
<file path=[Content_Types].xml><?xml version="1.0" encoding="utf-8"?>
<Types xmlns="http://schemas.openxmlformats.org/package/2006/content-types">
  <Default Extension="bin" ContentType="application/vnd.openxmlformats-officedocument.oleObject"/>
  <Default Extension="gif" ContentType="image/gif"/>
  <Default Extension="jpeg" ContentType="image/jpeg"/>
  <Default Extension="jpg" ContentType="image/jpeg"/>
  <Default Extension="MP3" ContentType="audio/mpeg"/>
  <Default Extension="png" ContentType="image/png"/>
  <Default Extension="rels" ContentType="application/vnd.openxmlformats-package.relationships+xml"/>
  <Default Extension="vml" ContentType="application/vnd.openxmlformats-officedocument.vmlDrawing"/>
  <Default Extension="wav" ContentType="audio/x-wav"/>
  <Default Extension="wdp" ContentType="image/vnd.ms-photo"/>
  <Default Extension="wmf" ContentType="image/x-wmf"/>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notesMasters/notesMaster1.xml" ContentType="application/vnd.openxmlformats-officedocument.presentationml.notesMaster+xml"/>
  <Override PartName="/ppt/tags/tag1.xml" ContentType="application/vnd.openxmlformats-officedocument.presentationml.tag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theme/theme2.xml" ContentType="application/vnd.openxmlformats-officedocument.theme+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theme/theme3.xml" ContentType="application/vnd.openxmlformats-officedocument.theme+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theme/theme4.xml" ContentType="application/vnd.openxmlformats-officedocument.theme+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theme/theme5.xml" ContentType="application/vnd.openxmlformats-officedocument.theme+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theme/theme6.xml" ContentType="application/vnd.openxmlformats-officedocument.theme+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theme/theme7.xml" ContentType="application/vnd.openxmlformats-officedocument.theme+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theme/theme8.xml" ContentType="application/vnd.openxmlformats-officedocument.theme+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theme/theme9.xml" ContentType="application/vnd.openxmlformats-officedocument.theme+xml"/>
  <Override PartName="/ppt/theme/theme10.xml" ContentType="application/vnd.openxmlformats-officedocument.theme+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notesSlides/notesSlide1.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 id="2147483661" r:id="rId2"/>
    <p:sldMasterId id="2147483687" r:id="rId3"/>
    <p:sldMasterId id="2147483699" r:id="rId4"/>
    <p:sldMasterId id="2147483718" r:id="rId5"/>
    <p:sldMasterId id="2147483732" r:id="rId6"/>
    <p:sldMasterId id="2147483745" r:id="rId7"/>
    <p:sldMasterId id="2147483763" r:id="rId8"/>
    <p:sldMasterId id="2147483789" r:id="rId9"/>
  </p:sldMasterIdLst>
  <p:notesMasterIdLst>
    <p:notesMasterId r:id="rId54"/>
  </p:notesMasterIdLst>
  <p:sldIdLst>
    <p:sldId id="326" r:id="rId10"/>
    <p:sldId id="276" r:id="rId11"/>
    <p:sldId id="277" r:id="rId12"/>
    <p:sldId id="278" r:id="rId13"/>
    <p:sldId id="279" r:id="rId14"/>
    <p:sldId id="280" r:id="rId15"/>
    <p:sldId id="281" r:id="rId16"/>
    <p:sldId id="282" r:id="rId17"/>
    <p:sldId id="256" r:id="rId18"/>
    <p:sldId id="327" r:id="rId19"/>
    <p:sldId id="341" r:id="rId20"/>
    <p:sldId id="340" r:id="rId21"/>
    <p:sldId id="342" r:id="rId22"/>
    <p:sldId id="343" r:id="rId23"/>
    <p:sldId id="344" r:id="rId24"/>
    <p:sldId id="333" r:id="rId25"/>
    <p:sldId id="329" r:id="rId26"/>
    <p:sldId id="300" r:id="rId27"/>
    <p:sldId id="301" r:id="rId28"/>
    <p:sldId id="348" r:id="rId29"/>
    <p:sldId id="349" r:id="rId30"/>
    <p:sldId id="350" r:id="rId31"/>
    <p:sldId id="351" r:id="rId32"/>
    <p:sldId id="336" r:id="rId33"/>
    <p:sldId id="296" r:id="rId34"/>
    <p:sldId id="330" r:id="rId35"/>
    <p:sldId id="346" r:id="rId36"/>
    <p:sldId id="352" r:id="rId37"/>
    <p:sldId id="272" r:id="rId38"/>
    <p:sldId id="273" r:id="rId39"/>
    <p:sldId id="297" r:id="rId40"/>
    <p:sldId id="347" r:id="rId41"/>
    <p:sldId id="337" r:id="rId42"/>
    <p:sldId id="355" r:id="rId43"/>
    <p:sldId id="356" r:id="rId44"/>
    <p:sldId id="357" r:id="rId45"/>
    <p:sldId id="358" r:id="rId46"/>
    <p:sldId id="359" r:id="rId47"/>
    <p:sldId id="284" r:id="rId48"/>
    <p:sldId id="283" r:id="rId49"/>
    <p:sldId id="360" r:id="rId50"/>
    <p:sldId id="361" r:id="rId51"/>
    <p:sldId id="362" r:id="rId52"/>
    <p:sldId id="363" r:id="rId53"/>
  </p:sldIdLst>
  <p:sldSz cx="9144000" cy="6858000" type="screen4x3"/>
  <p:notesSz cx="6858000" cy="9144000"/>
  <p:custDataLst>
    <p:tags r:id="rId55"/>
  </p:custDataLst>
  <p:defaultTextStyle>
    <a:defPPr>
      <a:defRPr lang="vi-V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2160">
          <p15:clr>
            <a:srgbClr val="A4A3A4"/>
          </p15:clr>
        </p15:guide>
        <p15:guide id="2" pos="2880">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000099"/>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7E9639D4-E3E2-4D34-9284-5A2195B3D0D7}" styleName="Light Style 2">
    <a:wholeTbl>
      <a:tcTxStyle>
        <a:fontRef idx="minor">
          <a:scrgbClr r="0" g="0" b="0"/>
        </a:fontRef>
        <a:schemeClr val="tx1"/>
      </a:tcTxStyle>
      <a:tcStyle>
        <a:tcBdr>
          <a:left>
            <a:lnRef idx="1">
              <a:schemeClr val="tx1"/>
            </a:lnRef>
          </a:left>
          <a:right>
            <a:lnRef idx="1">
              <a:schemeClr val="tx1"/>
            </a:lnRef>
          </a:right>
          <a:top>
            <a:lnRef idx="1">
              <a:schemeClr val="tx1"/>
            </a:lnRef>
          </a:top>
          <a:bottom>
            <a:lnRef idx="1">
              <a:schemeClr val="tx1"/>
            </a:lnRef>
          </a:bottom>
          <a:insideH>
            <a:ln>
              <a:noFill/>
            </a:ln>
          </a:insideH>
          <a:insideV>
            <a:ln>
              <a:noFill/>
            </a:ln>
          </a:insideV>
        </a:tcBdr>
        <a:fill>
          <a:noFill/>
        </a:fill>
      </a:tcStyle>
    </a:wholeTbl>
    <a:band1H>
      <a:tcStyle>
        <a:tcBdr>
          <a:top>
            <a:lnRef idx="1">
              <a:schemeClr val="tx1"/>
            </a:lnRef>
          </a:top>
          <a:bottom>
            <a:lnRef idx="1">
              <a:schemeClr val="tx1"/>
            </a:lnRef>
          </a:bottom>
        </a:tcBdr>
      </a:tcStyle>
    </a:band1H>
    <a:band1V>
      <a:tcStyle>
        <a:tcBdr>
          <a:left>
            <a:lnRef idx="1">
              <a:schemeClr val="tx1"/>
            </a:lnRef>
          </a:left>
          <a:right>
            <a:lnRef idx="1">
              <a:schemeClr val="tx1"/>
            </a:lnRef>
          </a:right>
        </a:tcBdr>
      </a:tcStyle>
    </a:band1V>
    <a:band2V>
      <a:tcStyle>
        <a:tcBdr>
          <a:left>
            <a:lnRef idx="1">
              <a:schemeClr val="tx1"/>
            </a:lnRef>
          </a:left>
          <a:right>
            <a:lnRef idx="1">
              <a:schemeClr val="tx1"/>
            </a:lnRef>
          </a:right>
        </a:tcBdr>
      </a:tcStyle>
    </a:band2V>
    <a:lastCol>
      <a:tcTxStyle b="on"/>
      <a:tcStyle>
        <a:tcBdr/>
      </a:tcStyle>
    </a:lastCol>
    <a:firstCol>
      <a:tcTxStyle b="on"/>
      <a:tcStyle>
        <a:tcBdr/>
      </a:tcStyle>
    </a:firstCol>
    <a:lastRow>
      <a:tcTxStyle b="on"/>
      <a:tcStyle>
        <a:tcBdr>
          <a:top>
            <a:ln w="50800" cmpd="dbl">
              <a:solidFill>
                <a:schemeClr val="tx1"/>
              </a:solidFill>
            </a:ln>
          </a:top>
        </a:tcBdr>
      </a:tcStyle>
    </a:lastRow>
    <a:firstRow>
      <a:tcTxStyle b="on">
        <a:fontRef idx="minor">
          <a:scrgbClr r="0" g="0" b="0"/>
        </a:fontRef>
        <a:schemeClr val="bg1"/>
      </a:tcTxStyle>
      <a:tcStyle>
        <a:tcBdr/>
        <a:fillRef idx="1">
          <a:schemeClr val="tx1"/>
        </a:fillRef>
      </a:tcStyle>
    </a:firstRow>
  </a:tblStyle>
  <a:tblStyle styleId="{5940675A-B579-460E-94D1-54222C63F5DA}" styleName="No Style, Table Grid">
    <a:wholeTbl>
      <a:tcTxStyle>
        <a:fontRef idx="minor">
          <a:scrgbClr r="0" g="0" b="0"/>
        </a:fontRef>
        <a:schemeClr val="tx1"/>
      </a:tcTxStyle>
      <a:tcStyle>
        <a:tcBdr>
          <a:left>
            <a:ln w="12700" cmpd="sng">
              <a:solidFill>
                <a:schemeClr val="tx1"/>
              </a:solidFill>
            </a:ln>
          </a:left>
          <a:right>
            <a:ln w="12700" cmpd="sng">
              <a:solidFill>
                <a:schemeClr val="tx1"/>
              </a:solidFill>
            </a:ln>
          </a:right>
          <a:top>
            <a:ln w="12700" cmpd="sng">
              <a:solidFill>
                <a:schemeClr val="tx1"/>
              </a:solidFill>
            </a:ln>
          </a:top>
          <a:bottom>
            <a:ln w="12700" cmpd="sng">
              <a:solidFill>
                <a:schemeClr val="tx1"/>
              </a:solidFill>
            </a:ln>
          </a:bottom>
          <a:insideH>
            <a:ln w="12700" cmpd="sng">
              <a:solidFill>
                <a:schemeClr val="tx1"/>
              </a:solidFill>
            </a:ln>
          </a:insideH>
          <a:insideV>
            <a:ln w="12700" cmpd="sng">
              <a:solidFill>
                <a:schemeClr val="tx1"/>
              </a:solidFill>
            </a:ln>
          </a:insideV>
        </a:tcBdr>
        <a:fill>
          <a:noFill/>
        </a:fill>
      </a:tcStyle>
    </a:wholeTbl>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620"/>
    <p:restoredTop sz="94660"/>
  </p:normalViewPr>
  <p:slideViewPr>
    <p:cSldViewPr>
      <p:cViewPr varScale="1">
        <p:scale>
          <a:sx n="64" d="100"/>
          <a:sy n="64" d="100"/>
        </p:scale>
        <p:origin x="876" y="60"/>
      </p:cViewPr>
      <p:guideLst>
        <p:guide orient="horz" pos="2160"/>
        <p:guide pos="2880"/>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13" Type="http://schemas.openxmlformats.org/officeDocument/2006/relationships/slide" Target="slides/slide4.xml"/><Relationship Id="rId18" Type="http://schemas.openxmlformats.org/officeDocument/2006/relationships/slide" Target="slides/slide9.xml"/><Relationship Id="rId26" Type="http://schemas.openxmlformats.org/officeDocument/2006/relationships/slide" Target="slides/slide17.xml"/><Relationship Id="rId39" Type="http://schemas.openxmlformats.org/officeDocument/2006/relationships/slide" Target="slides/slide30.xml"/><Relationship Id="rId21" Type="http://schemas.openxmlformats.org/officeDocument/2006/relationships/slide" Target="slides/slide12.xml"/><Relationship Id="rId34" Type="http://schemas.openxmlformats.org/officeDocument/2006/relationships/slide" Target="slides/slide25.xml"/><Relationship Id="rId42" Type="http://schemas.openxmlformats.org/officeDocument/2006/relationships/slide" Target="slides/slide33.xml"/><Relationship Id="rId47" Type="http://schemas.openxmlformats.org/officeDocument/2006/relationships/slide" Target="slides/slide38.xml"/><Relationship Id="rId50" Type="http://schemas.openxmlformats.org/officeDocument/2006/relationships/slide" Target="slides/slide41.xml"/><Relationship Id="rId55" Type="http://schemas.openxmlformats.org/officeDocument/2006/relationships/tags" Target="tags/tag1.xml"/><Relationship Id="rId7" Type="http://schemas.openxmlformats.org/officeDocument/2006/relationships/slideMaster" Target="slideMasters/slideMaster7.xml"/><Relationship Id="rId12" Type="http://schemas.openxmlformats.org/officeDocument/2006/relationships/slide" Target="slides/slide3.xml"/><Relationship Id="rId17" Type="http://schemas.openxmlformats.org/officeDocument/2006/relationships/slide" Target="slides/slide8.xml"/><Relationship Id="rId25" Type="http://schemas.openxmlformats.org/officeDocument/2006/relationships/slide" Target="slides/slide16.xml"/><Relationship Id="rId33" Type="http://schemas.openxmlformats.org/officeDocument/2006/relationships/slide" Target="slides/slide24.xml"/><Relationship Id="rId38" Type="http://schemas.openxmlformats.org/officeDocument/2006/relationships/slide" Target="slides/slide29.xml"/><Relationship Id="rId46" Type="http://schemas.openxmlformats.org/officeDocument/2006/relationships/slide" Target="slides/slide37.xml"/><Relationship Id="rId59" Type="http://schemas.openxmlformats.org/officeDocument/2006/relationships/tableStyles" Target="tableStyles.xml"/><Relationship Id="rId2" Type="http://schemas.openxmlformats.org/officeDocument/2006/relationships/slideMaster" Target="slideMasters/slideMaster2.xml"/><Relationship Id="rId16" Type="http://schemas.openxmlformats.org/officeDocument/2006/relationships/slide" Target="slides/slide7.xml"/><Relationship Id="rId20" Type="http://schemas.openxmlformats.org/officeDocument/2006/relationships/slide" Target="slides/slide11.xml"/><Relationship Id="rId29" Type="http://schemas.openxmlformats.org/officeDocument/2006/relationships/slide" Target="slides/slide20.xml"/><Relationship Id="rId41" Type="http://schemas.openxmlformats.org/officeDocument/2006/relationships/slide" Target="slides/slide32.xml"/><Relationship Id="rId54" Type="http://schemas.openxmlformats.org/officeDocument/2006/relationships/notesMaster" Target="notesMasters/notesMaster1.xml"/><Relationship Id="rId1" Type="http://schemas.openxmlformats.org/officeDocument/2006/relationships/slideMaster" Target="slideMasters/slideMaster1.xml"/><Relationship Id="rId6" Type="http://schemas.openxmlformats.org/officeDocument/2006/relationships/slideMaster" Target="slideMasters/slideMaster6.xml"/><Relationship Id="rId11" Type="http://schemas.openxmlformats.org/officeDocument/2006/relationships/slide" Target="slides/slide2.xml"/><Relationship Id="rId24" Type="http://schemas.openxmlformats.org/officeDocument/2006/relationships/slide" Target="slides/slide15.xml"/><Relationship Id="rId32" Type="http://schemas.openxmlformats.org/officeDocument/2006/relationships/slide" Target="slides/slide23.xml"/><Relationship Id="rId37" Type="http://schemas.openxmlformats.org/officeDocument/2006/relationships/slide" Target="slides/slide28.xml"/><Relationship Id="rId40" Type="http://schemas.openxmlformats.org/officeDocument/2006/relationships/slide" Target="slides/slide31.xml"/><Relationship Id="rId45" Type="http://schemas.openxmlformats.org/officeDocument/2006/relationships/slide" Target="slides/slide36.xml"/><Relationship Id="rId53" Type="http://schemas.openxmlformats.org/officeDocument/2006/relationships/slide" Target="slides/slide44.xml"/><Relationship Id="rId58" Type="http://schemas.openxmlformats.org/officeDocument/2006/relationships/theme" Target="theme/theme1.xml"/><Relationship Id="rId5" Type="http://schemas.openxmlformats.org/officeDocument/2006/relationships/slideMaster" Target="slideMasters/slideMaster5.xml"/><Relationship Id="rId15" Type="http://schemas.openxmlformats.org/officeDocument/2006/relationships/slide" Target="slides/slide6.xml"/><Relationship Id="rId23" Type="http://schemas.openxmlformats.org/officeDocument/2006/relationships/slide" Target="slides/slide14.xml"/><Relationship Id="rId28" Type="http://schemas.openxmlformats.org/officeDocument/2006/relationships/slide" Target="slides/slide19.xml"/><Relationship Id="rId36" Type="http://schemas.openxmlformats.org/officeDocument/2006/relationships/slide" Target="slides/slide27.xml"/><Relationship Id="rId49" Type="http://schemas.openxmlformats.org/officeDocument/2006/relationships/slide" Target="slides/slide40.xml"/><Relationship Id="rId57" Type="http://schemas.openxmlformats.org/officeDocument/2006/relationships/viewProps" Target="viewProps.xml"/><Relationship Id="rId10" Type="http://schemas.openxmlformats.org/officeDocument/2006/relationships/slide" Target="slides/slide1.xml"/><Relationship Id="rId19" Type="http://schemas.openxmlformats.org/officeDocument/2006/relationships/slide" Target="slides/slide10.xml"/><Relationship Id="rId31" Type="http://schemas.openxmlformats.org/officeDocument/2006/relationships/slide" Target="slides/slide22.xml"/><Relationship Id="rId44" Type="http://schemas.openxmlformats.org/officeDocument/2006/relationships/slide" Target="slides/slide35.xml"/><Relationship Id="rId52" Type="http://schemas.openxmlformats.org/officeDocument/2006/relationships/slide" Target="slides/slide43.xml"/><Relationship Id="rId4" Type="http://schemas.openxmlformats.org/officeDocument/2006/relationships/slideMaster" Target="slideMasters/slideMaster4.xml"/><Relationship Id="rId9" Type="http://schemas.openxmlformats.org/officeDocument/2006/relationships/slideMaster" Target="slideMasters/slideMaster9.xml"/><Relationship Id="rId14" Type="http://schemas.openxmlformats.org/officeDocument/2006/relationships/slide" Target="slides/slide5.xml"/><Relationship Id="rId22" Type="http://schemas.openxmlformats.org/officeDocument/2006/relationships/slide" Target="slides/slide13.xml"/><Relationship Id="rId27" Type="http://schemas.openxmlformats.org/officeDocument/2006/relationships/slide" Target="slides/slide18.xml"/><Relationship Id="rId30" Type="http://schemas.openxmlformats.org/officeDocument/2006/relationships/slide" Target="slides/slide21.xml"/><Relationship Id="rId35" Type="http://schemas.openxmlformats.org/officeDocument/2006/relationships/slide" Target="slides/slide26.xml"/><Relationship Id="rId43" Type="http://schemas.openxmlformats.org/officeDocument/2006/relationships/slide" Target="slides/slide34.xml"/><Relationship Id="rId48" Type="http://schemas.openxmlformats.org/officeDocument/2006/relationships/slide" Target="slides/slide39.xml"/><Relationship Id="rId56" Type="http://schemas.openxmlformats.org/officeDocument/2006/relationships/presProps" Target="presProps.xml"/><Relationship Id="rId8" Type="http://schemas.openxmlformats.org/officeDocument/2006/relationships/slideMaster" Target="slideMasters/slideMaster8.xml"/><Relationship Id="rId51" Type="http://schemas.openxmlformats.org/officeDocument/2006/relationships/slide" Target="slides/slide42.xml"/><Relationship Id="rId3" Type="http://schemas.openxmlformats.org/officeDocument/2006/relationships/slideMaster" Target="slideMasters/slideMaster3.xml"/></Relationships>
</file>

<file path=ppt/diagrams/colors1.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8F674858-FBE2-4626-A9E0-5A93146508F8}" type="doc">
      <dgm:prSet loTypeId="urn:microsoft.com/office/officeart/2005/8/layout/chevron2" loCatId="process" qsTypeId="urn:microsoft.com/office/officeart/2005/8/quickstyle/simple1" qsCatId="simple" csTypeId="urn:microsoft.com/office/officeart/2005/8/colors/accent1_2" csCatId="accent1" phldr="1"/>
      <dgm:spPr/>
      <dgm:t>
        <a:bodyPr/>
        <a:lstStyle/>
        <a:p>
          <a:endParaRPr lang="en-US"/>
        </a:p>
      </dgm:t>
    </dgm:pt>
    <dgm:pt modelId="{66B49874-28E7-4292-9C71-286BFDD918B9}">
      <dgm:prSet phldrT="[Text]"/>
      <dgm:spPr>
        <a:solidFill>
          <a:srgbClr val="00B0F0"/>
        </a:solidFill>
      </dgm:spPr>
      <dgm:t>
        <a:bodyPr/>
        <a:lstStyle/>
        <a:p>
          <a:r>
            <a:rPr lang="en-US" dirty="0"/>
            <a:t>A</a:t>
          </a:r>
        </a:p>
      </dgm:t>
    </dgm:pt>
    <dgm:pt modelId="{65E75141-00B6-446A-9599-AD4FEB8FDC3F}" type="parTrans" cxnId="{21B727C7-1087-4A09-8A66-048FC9EAB3DA}">
      <dgm:prSet/>
      <dgm:spPr/>
      <dgm:t>
        <a:bodyPr/>
        <a:lstStyle/>
        <a:p>
          <a:endParaRPr lang="en-US"/>
        </a:p>
      </dgm:t>
    </dgm:pt>
    <dgm:pt modelId="{1FE6DA27-8D5F-4E72-B2E9-AAA376074DD3}" type="sibTrans" cxnId="{21B727C7-1087-4A09-8A66-048FC9EAB3DA}">
      <dgm:prSet/>
      <dgm:spPr/>
      <dgm:t>
        <a:bodyPr/>
        <a:lstStyle/>
        <a:p>
          <a:endParaRPr lang="en-US"/>
        </a:p>
      </dgm:t>
    </dgm:pt>
    <dgm:pt modelId="{0E1EBF96-3495-4D43-A81E-ED6CF357F63A}">
      <dgm:prSet phldrT="[Text]"/>
      <dgm:spPr>
        <a:solidFill>
          <a:schemeClr val="accent2">
            <a:lumMod val="60000"/>
            <a:lumOff val="40000"/>
          </a:schemeClr>
        </a:solidFill>
      </dgm:spPr>
      <dgm:t>
        <a:bodyPr/>
        <a:lstStyle/>
        <a:p>
          <a:r>
            <a:rPr lang="en-US" dirty="0"/>
            <a:t>B</a:t>
          </a:r>
        </a:p>
      </dgm:t>
    </dgm:pt>
    <dgm:pt modelId="{091B653F-622A-40AD-AFB3-702A8493E9F0}" type="parTrans" cxnId="{C5CB2414-C376-4FB3-B7E6-79CB4964BE7E}">
      <dgm:prSet/>
      <dgm:spPr/>
      <dgm:t>
        <a:bodyPr/>
        <a:lstStyle/>
        <a:p>
          <a:endParaRPr lang="en-US"/>
        </a:p>
      </dgm:t>
    </dgm:pt>
    <dgm:pt modelId="{E2CE00A8-799F-4A32-B01E-829B0787182B}" type="sibTrans" cxnId="{C5CB2414-C376-4FB3-B7E6-79CB4964BE7E}">
      <dgm:prSet/>
      <dgm:spPr/>
      <dgm:t>
        <a:bodyPr/>
        <a:lstStyle/>
        <a:p>
          <a:endParaRPr lang="en-US"/>
        </a:p>
      </dgm:t>
    </dgm:pt>
    <dgm:pt modelId="{3D500146-9E34-419C-BA64-5B935F9C2A81}">
      <dgm:prSet phldrT="[Text]"/>
      <dgm:spPr>
        <a:solidFill>
          <a:srgbClr val="FFFF00">
            <a:alpha val="90000"/>
          </a:srgbClr>
        </a:solidFill>
      </dgm:spPr>
      <dgm:t>
        <a:bodyPr/>
        <a:lstStyle/>
        <a:p>
          <a:r>
            <a:rPr lang="en-US" dirty="0"/>
            <a:t>Thang</a:t>
          </a:r>
          <a:r>
            <a:rPr lang="en-US" baseline="0" dirty="0"/>
            <a:t> pH</a:t>
          </a:r>
          <a:endParaRPr lang="en-US" dirty="0"/>
        </a:p>
      </dgm:t>
    </dgm:pt>
    <dgm:pt modelId="{04F23A61-E6C4-43C3-8A17-C82BB29697C7}" type="parTrans" cxnId="{7C094781-8A80-433F-8E7B-67BAB81521BE}">
      <dgm:prSet/>
      <dgm:spPr/>
      <dgm:t>
        <a:bodyPr/>
        <a:lstStyle/>
        <a:p>
          <a:endParaRPr lang="en-US"/>
        </a:p>
      </dgm:t>
    </dgm:pt>
    <dgm:pt modelId="{8E3DA2E6-D1C5-4B51-8FCD-0CD6E847F35A}" type="sibTrans" cxnId="{7C094781-8A80-433F-8E7B-67BAB81521BE}">
      <dgm:prSet/>
      <dgm:spPr/>
      <dgm:t>
        <a:bodyPr/>
        <a:lstStyle/>
        <a:p>
          <a:endParaRPr lang="en-US"/>
        </a:p>
      </dgm:t>
    </dgm:pt>
    <dgm:pt modelId="{2BB92A68-A744-4BD4-A7A4-941A0A007034}">
      <dgm:prSet phldrT="[Text]"/>
      <dgm:spPr>
        <a:solidFill>
          <a:srgbClr val="FFFF99">
            <a:alpha val="89804"/>
          </a:srgbClr>
        </a:solidFill>
      </dgm:spPr>
      <dgm:t>
        <a:bodyPr/>
        <a:lstStyle/>
        <a:p>
          <a:r>
            <a:rPr lang="en-US" dirty="0" err="1"/>
            <a:t>Natri</a:t>
          </a:r>
          <a:r>
            <a:rPr lang="en-US" dirty="0"/>
            <a:t> </a:t>
          </a:r>
          <a:r>
            <a:rPr lang="en-US" dirty="0" err="1"/>
            <a:t>hiđroxit</a:t>
          </a:r>
          <a:r>
            <a:rPr lang="en-US" dirty="0"/>
            <a:t> </a:t>
          </a:r>
          <a:r>
            <a:rPr lang="en-US" dirty="0" err="1"/>
            <a:t>và</a:t>
          </a:r>
          <a:r>
            <a:rPr lang="en-US" dirty="0"/>
            <a:t> </a:t>
          </a:r>
          <a:r>
            <a:rPr lang="en-US" dirty="0" err="1"/>
            <a:t>Canxi</a:t>
          </a:r>
          <a:r>
            <a:rPr lang="en-US" dirty="0"/>
            <a:t> </a:t>
          </a:r>
          <a:r>
            <a:rPr lang="en-US" dirty="0" err="1"/>
            <a:t>hiđroxit</a:t>
          </a:r>
          <a:endParaRPr lang="en-US" dirty="0"/>
        </a:p>
      </dgm:t>
    </dgm:pt>
    <dgm:pt modelId="{F5ED7FEB-6B68-4EA6-8322-0B5B5166FD4A}" type="sibTrans" cxnId="{EB46BFF3-72D3-4586-9583-2E0742E683C0}">
      <dgm:prSet/>
      <dgm:spPr/>
      <dgm:t>
        <a:bodyPr/>
        <a:lstStyle/>
        <a:p>
          <a:endParaRPr lang="en-US"/>
        </a:p>
      </dgm:t>
    </dgm:pt>
    <dgm:pt modelId="{188B7B08-5BC4-46D7-BE41-7F0E1FE6BE0A}" type="parTrans" cxnId="{EB46BFF3-72D3-4586-9583-2E0742E683C0}">
      <dgm:prSet/>
      <dgm:spPr/>
      <dgm:t>
        <a:bodyPr/>
        <a:lstStyle/>
        <a:p>
          <a:endParaRPr lang="en-US"/>
        </a:p>
      </dgm:t>
    </dgm:pt>
    <dgm:pt modelId="{ED3C3670-811D-4152-B707-E1B27D82E6FA}" type="pres">
      <dgm:prSet presAssocID="{8F674858-FBE2-4626-A9E0-5A93146508F8}" presName="linearFlow" presStyleCnt="0">
        <dgm:presLayoutVars>
          <dgm:dir/>
          <dgm:animLvl val="lvl"/>
          <dgm:resizeHandles val="exact"/>
        </dgm:presLayoutVars>
      </dgm:prSet>
      <dgm:spPr/>
    </dgm:pt>
    <dgm:pt modelId="{3F940523-43BD-4371-BAF5-FC8DE4C1E13F}" type="pres">
      <dgm:prSet presAssocID="{66B49874-28E7-4292-9C71-286BFDD918B9}" presName="composite" presStyleCnt="0"/>
      <dgm:spPr/>
    </dgm:pt>
    <dgm:pt modelId="{7B2F46DC-1FE4-41B2-B1E7-D4BD5DF4D7E5}" type="pres">
      <dgm:prSet presAssocID="{66B49874-28E7-4292-9C71-286BFDD918B9}" presName="parentText" presStyleLbl="alignNode1" presStyleIdx="0" presStyleCnt="2">
        <dgm:presLayoutVars>
          <dgm:chMax val="1"/>
          <dgm:bulletEnabled val="1"/>
        </dgm:presLayoutVars>
      </dgm:prSet>
      <dgm:spPr/>
    </dgm:pt>
    <dgm:pt modelId="{3B710E57-3C3A-4B78-926B-EF284AEF95F6}" type="pres">
      <dgm:prSet presAssocID="{66B49874-28E7-4292-9C71-286BFDD918B9}" presName="descendantText" presStyleLbl="alignAcc1" presStyleIdx="0" presStyleCnt="2" custLinFactNeighborX="549" custLinFactNeighborY="-8020">
        <dgm:presLayoutVars>
          <dgm:bulletEnabled val="1"/>
        </dgm:presLayoutVars>
      </dgm:prSet>
      <dgm:spPr/>
    </dgm:pt>
    <dgm:pt modelId="{928E468F-0B1C-44E2-8D24-B3595844F65E}" type="pres">
      <dgm:prSet presAssocID="{1FE6DA27-8D5F-4E72-B2E9-AAA376074DD3}" presName="sp" presStyleCnt="0"/>
      <dgm:spPr/>
    </dgm:pt>
    <dgm:pt modelId="{18DDFDE9-68DA-4D12-AF17-17725569D8F3}" type="pres">
      <dgm:prSet presAssocID="{0E1EBF96-3495-4D43-A81E-ED6CF357F63A}" presName="composite" presStyleCnt="0"/>
      <dgm:spPr/>
    </dgm:pt>
    <dgm:pt modelId="{DE794B71-2CEC-48CF-9FBA-A98EF168863D}" type="pres">
      <dgm:prSet presAssocID="{0E1EBF96-3495-4D43-A81E-ED6CF357F63A}" presName="parentText" presStyleLbl="alignNode1" presStyleIdx="1" presStyleCnt="2" custLinFactNeighborY="0">
        <dgm:presLayoutVars>
          <dgm:chMax val="1"/>
          <dgm:bulletEnabled val="1"/>
        </dgm:presLayoutVars>
      </dgm:prSet>
      <dgm:spPr/>
    </dgm:pt>
    <dgm:pt modelId="{1994EDAB-9D39-4D0D-9CC8-DF9AD6699902}" type="pres">
      <dgm:prSet presAssocID="{0E1EBF96-3495-4D43-A81E-ED6CF357F63A}" presName="descendantText" presStyleLbl="alignAcc1" presStyleIdx="1" presStyleCnt="2">
        <dgm:presLayoutVars>
          <dgm:bulletEnabled val="1"/>
        </dgm:presLayoutVars>
      </dgm:prSet>
      <dgm:spPr/>
    </dgm:pt>
  </dgm:ptLst>
  <dgm:cxnLst>
    <dgm:cxn modelId="{DDC24C0F-B5DE-4FA0-A073-2203557C64A1}" type="presOf" srcId="{2BB92A68-A744-4BD4-A7A4-941A0A007034}" destId="{3B710E57-3C3A-4B78-926B-EF284AEF95F6}" srcOrd="0" destOrd="0" presId="urn:microsoft.com/office/officeart/2005/8/layout/chevron2"/>
    <dgm:cxn modelId="{C5CB2414-C376-4FB3-B7E6-79CB4964BE7E}" srcId="{8F674858-FBE2-4626-A9E0-5A93146508F8}" destId="{0E1EBF96-3495-4D43-A81E-ED6CF357F63A}" srcOrd="1" destOrd="0" parTransId="{091B653F-622A-40AD-AFB3-702A8493E9F0}" sibTransId="{E2CE00A8-799F-4A32-B01E-829B0787182B}"/>
    <dgm:cxn modelId="{87BA5947-A9AA-448E-9F48-D816D43F69DD}" type="presOf" srcId="{8F674858-FBE2-4626-A9E0-5A93146508F8}" destId="{ED3C3670-811D-4152-B707-E1B27D82E6FA}" srcOrd="0" destOrd="0" presId="urn:microsoft.com/office/officeart/2005/8/layout/chevron2"/>
    <dgm:cxn modelId="{7C094781-8A80-433F-8E7B-67BAB81521BE}" srcId="{0E1EBF96-3495-4D43-A81E-ED6CF357F63A}" destId="{3D500146-9E34-419C-BA64-5B935F9C2A81}" srcOrd="0" destOrd="0" parTransId="{04F23A61-E6C4-43C3-8A17-C82BB29697C7}" sibTransId="{8E3DA2E6-D1C5-4B51-8FCD-0CD6E847F35A}"/>
    <dgm:cxn modelId="{AEE3058A-87AB-467D-8A6E-500A0DB50CEF}" type="presOf" srcId="{0E1EBF96-3495-4D43-A81E-ED6CF357F63A}" destId="{DE794B71-2CEC-48CF-9FBA-A98EF168863D}" srcOrd="0" destOrd="0" presId="urn:microsoft.com/office/officeart/2005/8/layout/chevron2"/>
    <dgm:cxn modelId="{700BCB96-E78A-4940-A703-FF64895248A9}" type="presOf" srcId="{3D500146-9E34-419C-BA64-5B935F9C2A81}" destId="{1994EDAB-9D39-4D0D-9CC8-DF9AD6699902}" srcOrd="0" destOrd="0" presId="urn:microsoft.com/office/officeart/2005/8/layout/chevron2"/>
    <dgm:cxn modelId="{DE7296BD-8647-4E60-837A-F7E83665AEC2}" type="presOf" srcId="{66B49874-28E7-4292-9C71-286BFDD918B9}" destId="{7B2F46DC-1FE4-41B2-B1E7-D4BD5DF4D7E5}" srcOrd="0" destOrd="0" presId="urn:microsoft.com/office/officeart/2005/8/layout/chevron2"/>
    <dgm:cxn modelId="{21B727C7-1087-4A09-8A66-048FC9EAB3DA}" srcId="{8F674858-FBE2-4626-A9E0-5A93146508F8}" destId="{66B49874-28E7-4292-9C71-286BFDD918B9}" srcOrd="0" destOrd="0" parTransId="{65E75141-00B6-446A-9599-AD4FEB8FDC3F}" sibTransId="{1FE6DA27-8D5F-4E72-B2E9-AAA376074DD3}"/>
    <dgm:cxn modelId="{EB46BFF3-72D3-4586-9583-2E0742E683C0}" srcId="{66B49874-28E7-4292-9C71-286BFDD918B9}" destId="{2BB92A68-A744-4BD4-A7A4-941A0A007034}" srcOrd="0" destOrd="0" parTransId="{188B7B08-5BC4-46D7-BE41-7F0E1FE6BE0A}" sibTransId="{F5ED7FEB-6B68-4EA6-8322-0B5B5166FD4A}"/>
    <dgm:cxn modelId="{BA0EC6C9-8660-4E3C-9887-9E6626430FC8}" type="presParOf" srcId="{ED3C3670-811D-4152-B707-E1B27D82E6FA}" destId="{3F940523-43BD-4371-BAF5-FC8DE4C1E13F}" srcOrd="0" destOrd="0" presId="urn:microsoft.com/office/officeart/2005/8/layout/chevron2"/>
    <dgm:cxn modelId="{836C5F39-74BB-4365-8E1D-6268107E39CD}" type="presParOf" srcId="{3F940523-43BD-4371-BAF5-FC8DE4C1E13F}" destId="{7B2F46DC-1FE4-41B2-B1E7-D4BD5DF4D7E5}" srcOrd="0" destOrd="0" presId="urn:microsoft.com/office/officeart/2005/8/layout/chevron2"/>
    <dgm:cxn modelId="{988C1E49-CDCA-4055-A108-67016E9911D5}" type="presParOf" srcId="{3F940523-43BD-4371-BAF5-FC8DE4C1E13F}" destId="{3B710E57-3C3A-4B78-926B-EF284AEF95F6}" srcOrd="1" destOrd="0" presId="urn:microsoft.com/office/officeart/2005/8/layout/chevron2"/>
    <dgm:cxn modelId="{07D1405A-2D4E-439D-8774-6647F52AA182}" type="presParOf" srcId="{ED3C3670-811D-4152-B707-E1B27D82E6FA}" destId="{928E468F-0B1C-44E2-8D24-B3595844F65E}" srcOrd="1" destOrd="0" presId="urn:microsoft.com/office/officeart/2005/8/layout/chevron2"/>
    <dgm:cxn modelId="{35113638-7BC9-460D-9BA8-42F437A1BA63}" type="presParOf" srcId="{ED3C3670-811D-4152-B707-E1B27D82E6FA}" destId="{18DDFDE9-68DA-4D12-AF17-17725569D8F3}" srcOrd="2" destOrd="0" presId="urn:microsoft.com/office/officeart/2005/8/layout/chevron2"/>
    <dgm:cxn modelId="{077E36D7-D5BD-413D-A0F9-2D5C21073E86}" type="presParOf" srcId="{18DDFDE9-68DA-4D12-AF17-17725569D8F3}" destId="{DE794B71-2CEC-48CF-9FBA-A98EF168863D}" srcOrd="0" destOrd="0" presId="urn:microsoft.com/office/officeart/2005/8/layout/chevron2"/>
    <dgm:cxn modelId="{64A79417-A9AA-453B-A9CC-58EA42D36187}" type="presParOf" srcId="{18DDFDE9-68DA-4D12-AF17-17725569D8F3}" destId="{1994EDAB-9D39-4D0D-9CC8-DF9AD6699902}" srcOrd="1" destOrd="0" presId="urn:microsoft.com/office/officeart/2005/8/layout/chevron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7B2F46DC-1FE4-41B2-B1E7-D4BD5DF4D7E5}">
      <dsp:nvSpPr>
        <dsp:cNvPr id="0" name=""/>
        <dsp:cNvSpPr/>
      </dsp:nvSpPr>
      <dsp:spPr>
        <a:xfrm rot="5400000">
          <a:off x="-250477" y="251362"/>
          <a:ext cx="1669851" cy="1168896"/>
        </a:xfrm>
        <a:prstGeom prst="chevron">
          <a:avLst/>
        </a:prstGeom>
        <a:solidFill>
          <a:srgbClr val="00B0F0"/>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21590" tIns="21590" rIns="21590" bIns="21590" numCol="1" spcCol="1270" anchor="ctr" anchorCtr="0">
          <a:noAutofit/>
        </a:bodyPr>
        <a:lstStyle/>
        <a:p>
          <a:pPr marL="0" lvl="0" indent="0" algn="ctr" defTabSz="1511300">
            <a:lnSpc>
              <a:spcPct val="90000"/>
            </a:lnSpc>
            <a:spcBef>
              <a:spcPct val="0"/>
            </a:spcBef>
            <a:spcAft>
              <a:spcPct val="35000"/>
            </a:spcAft>
            <a:buNone/>
          </a:pPr>
          <a:r>
            <a:rPr lang="en-US" sz="3400" kern="1200" dirty="0"/>
            <a:t>A</a:t>
          </a:r>
        </a:p>
      </dsp:txBody>
      <dsp:txXfrm rot="-5400000">
        <a:off x="1" y="585332"/>
        <a:ext cx="1168896" cy="500955"/>
      </dsp:txXfrm>
    </dsp:sp>
    <dsp:sp modelId="{3B710E57-3C3A-4B78-926B-EF284AEF95F6}">
      <dsp:nvSpPr>
        <dsp:cNvPr id="0" name=""/>
        <dsp:cNvSpPr/>
      </dsp:nvSpPr>
      <dsp:spPr>
        <a:xfrm rot="5400000">
          <a:off x="2327746" y="-1158850"/>
          <a:ext cx="1085403" cy="3403103"/>
        </a:xfrm>
        <a:prstGeom prst="round2SameRect">
          <a:avLst/>
        </a:prstGeom>
        <a:solidFill>
          <a:srgbClr val="FFFF99">
            <a:alpha val="89804"/>
          </a:srgb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220472" tIns="19685" rIns="19685" bIns="19685" numCol="1" spcCol="1270" anchor="ctr" anchorCtr="0">
          <a:noAutofit/>
        </a:bodyPr>
        <a:lstStyle/>
        <a:p>
          <a:pPr marL="285750" lvl="1" indent="-285750" algn="l" defTabSz="1377950">
            <a:lnSpc>
              <a:spcPct val="90000"/>
            </a:lnSpc>
            <a:spcBef>
              <a:spcPct val="0"/>
            </a:spcBef>
            <a:spcAft>
              <a:spcPct val="15000"/>
            </a:spcAft>
            <a:buChar char="•"/>
          </a:pPr>
          <a:r>
            <a:rPr lang="en-US" sz="3100" kern="1200" dirty="0" err="1"/>
            <a:t>Natri</a:t>
          </a:r>
          <a:r>
            <a:rPr lang="en-US" sz="3100" kern="1200" dirty="0"/>
            <a:t> </a:t>
          </a:r>
          <a:r>
            <a:rPr lang="en-US" sz="3100" kern="1200" dirty="0" err="1"/>
            <a:t>hiđroxit</a:t>
          </a:r>
          <a:r>
            <a:rPr lang="en-US" sz="3100" kern="1200" dirty="0"/>
            <a:t> </a:t>
          </a:r>
          <a:r>
            <a:rPr lang="en-US" sz="3100" kern="1200" dirty="0" err="1"/>
            <a:t>và</a:t>
          </a:r>
          <a:r>
            <a:rPr lang="en-US" sz="3100" kern="1200" dirty="0"/>
            <a:t> </a:t>
          </a:r>
          <a:r>
            <a:rPr lang="en-US" sz="3100" kern="1200" dirty="0" err="1"/>
            <a:t>Canxi</a:t>
          </a:r>
          <a:r>
            <a:rPr lang="en-US" sz="3100" kern="1200" dirty="0"/>
            <a:t> </a:t>
          </a:r>
          <a:r>
            <a:rPr lang="en-US" sz="3100" kern="1200" dirty="0" err="1"/>
            <a:t>hiđroxit</a:t>
          </a:r>
          <a:endParaRPr lang="en-US" sz="3100" kern="1200" dirty="0"/>
        </a:p>
      </dsp:txBody>
      <dsp:txXfrm rot="-5400000">
        <a:off x="1168897" y="52984"/>
        <a:ext cx="3350118" cy="979433"/>
      </dsp:txXfrm>
    </dsp:sp>
    <dsp:sp modelId="{DE794B71-2CEC-48CF-9FBA-A98EF168863D}">
      <dsp:nvSpPr>
        <dsp:cNvPr id="0" name=""/>
        <dsp:cNvSpPr/>
      </dsp:nvSpPr>
      <dsp:spPr>
        <a:xfrm rot="5400000">
          <a:off x="-250477" y="1627741"/>
          <a:ext cx="1669851" cy="1168896"/>
        </a:xfrm>
        <a:prstGeom prst="chevron">
          <a:avLst/>
        </a:prstGeom>
        <a:solidFill>
          <a:schemeClr val="accent2">
            <a:lumMod val="60000"/>
            <a:lumOff val="4000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21590" tIns="21590" rIns="21590" bIns="21590" numCol="1" spcCol="1270" anchor="ctr" anchorCtr="0">
          <a:noAutofit/>
        </a:bodyPr>
        <a:lstStyle/>
        <a:p>
          <a:pPr marL="0" lvl="0" indent="0" algn="ctr" defTabSz="1511300">
            <a:lnSpc>
              <a:spcPct val="90000"/>
            </a:lnSpc>
            <a:spcBef>
              <a:spcPct val="0"/>
            </a:spcBef>
            <a:spcAft>
              <a:spcPct val="35000"/>
            </a:spcAft>
            <a:buNone/>
          </a:pPr>
          <a:r>
            <a:rPr lang="en-US" sz="3400" kern="1200" dirty="0"/>
            <a:t>B</a:t>
          </a:r>
        </a:p>
      </dsp:txBody>
      <dsp:txXfrm rot="-5400000">
        <a:off x="1" y="1961711"/>
        <a:ext cx="1168896" cy="500955"/>
      </dsp:txXfrm>
    </dsp:sp>
    <dsp:sp modelId="{1994EDAB-9D39-4D0D-9CC8-DF9AD6699902}">
      <dsp:nvSpPr>
        <dsp:cNvPr id="0" name=""/>
        <dsp:cNvSpPr/>
      </dsp:nvSpPr>
      <dsp:spPr>
        <a:xfrm rot="5400000">
          <a:off x="2327746" y="218413"/>
          <a:ext cx="1085403" cy="3403103"/>
        </a:xfrm>
        <a:prstGeom prst="round2SameRect">
          <a:avLst/>
        </a:prstGeom>
        <a:solidFill>
          <a:srgbClr val="FFFF00">
            <a:alpha val="90000"/>
          </a:srgb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220472" tIns="19685" rIns="19685" bIns="19685" numCol="1" spcCol="1270" anchor="ctr" anchorCtr="0">
          <a:noAutofit/>
        </a:bodyPr>
        <a:lstStyle/>
        <a:p>
          <a:pPr marL="285750" lvl="1" indent="-285750" algn="l" defTabSz="1377950">
            <a:lnSpc>
              <a:spcPct val="90000"/>
            </a:lnSpc>
            <a:spcBef>
              <a:spcPct val="0"/>
            </a:spcBef>
            <a:spcAft>
              <a:spcPct val="15000"/>
            </a:spcAft>
            <a:buChar char="•"/>
          </a:pPr>
          <a:r>
            <a:rPr lang="en-US" sz="3100" kern="1200" dirty="0"/>
            <a:t>Thang</a:t>
          </a:r>
          <a:r>
            <a:rPr lang="en-US" sz="3100" kern="1200" baseline="0" dirty="0"/>
            <a:t> pH</a:t>
          </a:r>
          <a:endParaRPr lang="en-US" sz="3100" kern="1200" dirty="0"/>
        </a:p>
      </dsp:txBody>
      <dsp:txXfrm rot="-5400000">
        <a:off x="1168897" y="1430248"/>
        <a:ext cx="3350118" cy="979433"/>
      </dsp:txXfrm>
    </dsp:sp>
  </dsp:spTree>
</dsp:drawing>
</file>

<file path=ppt/diagrams/layout1.xml><?xml version="1.0" encoding="utf-8"?>
<dgm:layoutDef xmlns:dgm="http://schemas.openxmlformats.org/drawingml/2006/diagram" xmlns:a="http://schemas.openxmlformats.org/drawingml/2006/main" uniqueId="urn:microsoft.com/office/officeart/2005/8/layout/chevron2">
  <dgm:title val=""/>
  <dgm:desc val=""/>
  <dgm:catLst>
    <dgm:cat type="process" pri="12000"/>
    <dgm:cat type="list" pri="16000"/>
    <dgm:cat type="convert" pri="11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13" srcId="1" destId="11" srcOrd="0" destOrd="0"/>
        <dgm:cxn modelId="14" srcId="1" destId="12" srcOrd="1" destOrd="0"/>
        <dgm:cxn modelId="23" srcId="2" destId="21" srcOrd="0" destOrd="0"/>
        <dgm:cxn modelId="24" srcId="2" destId="22" srcOrd="1" destOrd="0"/>
        <dgm:cxn modelId="33" srcId="3" destId="31" srcOrd="0" destOrd="0"/>
        <dgm:cxn modelId="34" srcId="3" destId="32" srcOrd="1" destOrd="0"/>
      </dgm:cxnLst>
      <dgm:bg/>
      <dgm:whole/>
    </dgm:dataModel>
  </dgm:sampData>
  <dgm:styleData>
    <dgm:dataModel>
      <dgm:ptLst>
        <dgm:pt modelId="0" type="doc"/>
        <dgm:pt modelId="1"/>
      </dgm:ptLst>
      <dgm:cxnLst>
        <dgm:cxn modelId="4" srcId="0" destId="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linearFlow">
    <dgm:varLst>
      <dgm:dir/>
      <dgm:animLvl val="lvl"/>
      <dgm:resizeHandles val="exact"/>
    </dgm:varLst>
    <dgm:alg type="lin">
      <dgm:param type="linDir" val="fromT"/>
      <dgm:param type="nodeHorzAlign" val="l"/>
    </dgm:alg>
    <dgm:shape xmlns:r="http://schemas.openxmlformats.org/officeDocument/2006/relationships" r:blip="">
      <dgm:adjLst/>
    </dgm:shape>
    <dgm:presOf/>
    <dgm:constrLst>
      <dgm:constr type="h" for="ch" forName="composite" refType="h"/>
      <dgm:constr type="w" for="ch" forName="composite" refType="w"/>
      <dgm:constr type="h" for="des" forName="parentText" op="equ"/>
      <dgm:constr type="h" for="ch" forName="sp" val="-14.88"/>
      <dgm:constr type="h" for="ch" forName="sp" refType="w" refFor="des" refForName="parentText" op="gte" fact="-0.3"/>
      <dgm:constr type="primFontSz" for="des" forName="parentText" op="equ" val="65"/>
      <dgm:constr type="primFontSz" for="des" forName="descendantText" op="equ" val="65"/>
    </dgm:constrLst>
    <dgm:ruleLst/>
    <dgm:forEach name="Name0" axis="ch" ptType="node">
      <dgm:layoutNode name="composite">
        <dgm:alg type="composite"/>
        <dgm:shape xmlns:r="http://schemas.openxmlformats.org/officeDocument/2006/relationships" r:blip="">
          <dgm:adjLst/>
        </dgm:shape>
        <dgm:presOf/>
        <dgm:choose name="Name1">
          <dgm:if name="Name2" func="var" arg="dir" op="equ" val="norm">
            <dgm:constrLst>
              <dgm:constr type="t" for="ch" forName="parentText"/>
              <dgm:constr type="l" for="ch" forName="parentText"/>
              <dgm:constr type="w" for="ch" forName="parentText" refType="w" fact="0.4"/>
              <dgm:constr type="h" for="ch" forName="parentText" refType="h"/>
              <dgm:constr type="w" for="ch" forName="parentText" refType="w" op="lte" fact="0.5"/>
              <dgm:constr type="w" for="ch" forName="parentText" refType="h" refFor="ch" refForName="parentText" op="lte" fact="0.7"/>
              <dgm:constr type="h" for="ch" forName="parentText" refType="w" refFor="ch" refForName="parentText" op="lte" fact="3"/>
              <dgm:constr type="l" for="ch" forName="descendantText" refType="w" refFor="ch" refForName="parentText"/>
              <dgm:constr type="w" for="ch" forName="descendantText" refType="w"/>
              <dgm:constr type="wOff" for="ch" forName="descendantText" refType="w" refFor="ch" refForName="parentText" fact="-1"/>
              <dgm:constr type="t" for="ch" forName="descendantText"/>
              <dgm:constr type="b" for="ch" forName="descendantText" refType="h" refFor="ch" refForName="parentText"/>
              <dgm:constr type="bOff" for="ch" forName="descendantText" refType="w" refFor="ch" refForName="parentText" fact="-0.5"/>
            </dgm:constrLst>
          </dgm:if>
          <dgm:else name="Name3">
            <dgm:constrLst>
              <dgm:constr type="t" for="ch" forName="parentText"/>
              <dgm:constr type="r" for="ch" forName="parentText" refType="w"/>
              <dgm:constr type="w" for="ch" forName="parentText" refType="w" fact="0.4"/>
              <dgm:constr type="h" for="ch" forName="parentText" refType="h"/>
              <dgm:constr type="w" for="ch" forName="parentText" refType="w" op="lte" fact="0.5"/>
              <dgm:constr type="w" for="ch" forName="parentText" refType="h" refFor="ch" refForName="parentText" op="lte" fact="0.7"/>
              <dgm:constr type="h" for="ch" forName="parentText" refType="w" refFor="ch" refForName="parentText" op="lte" fact="3"/>
              <dgm:constr type="l" for="ch" forName="descendantText"/>
              <dgm:constr type="w" for="ch" forName="descendantText" refType="w"/>
              <dgm:constr type="wOff" for="ch" forName="descendantText" refType="w" refFor="ch" refForName="parentText" fact="-1"/>
              <dgm:constr type="t" for="ch" forName="descendantText"/>
              <dgm:constr type="b" for="ch" forName="descendantText" refType="h" refFor="ch" refForName="parentText"/>
              <dgm:constr type="bOff" for="ch" forName="descendantText" refType="w" refFor="ch" refForName="parentText" fact="-0.5"/>
            </dgm:constrLst>
          </dgm:else>
        </dgm:choose>
        <dgm:ruleLst/>
        <dgm:layoutNode name="parentText" styleLbl="alignNode1">
          <dgm:varLst>
            <dgm:chMax val="1"/>
            <dgm:bulletEnabled val="1"/>
          </dgm:varLst>
          <dgm:alg type="tx"/>
          <dgm:shape xmlns:r="http://schemas.openxmlformats.org/officeDocument/2006/relationships" rot="90" type="chevron" r:blip="">
            <dgm:adjLst/>
          </dgm:shape>
          <dgm:presOf axis="self" ptType="node"/>
          <dgm:constrLst>
            <dgm:constr type="lMarg" refType="primFontSz" fact="0.05"/>
            <dgm:constr type="rMarg" refType="primFontSz" fact="0.05"/>
            <dgm:constr type="tMarg" refType="primFontSz" fact="0.05"/>
            <dgm:constr type="bMarg" refType="primFontSz" fact="0.05"/>
          </dgm:constrLst>
          <dgm:ruleLst>
            <dgm:rule type="h" val="100" fact="NaN" max="NaN"/>
            <dgm:rule type="primFontSz" val="24" fact="NaN" max="NaN"/>
            <dgm:rule type="h" val="110" fact="NaN" max="NaN"/>
            <dgm:rule type="primFontSz" val="18" fact="NaN" max="NaN"/>
            <dgm:rule type="h" val="INF" fact="NaN" max="NaN"/>
            <dgm:rule type="primFontSz" val="5" fact="NaN" max="NaN"/>
          </dgm:ruleLst>
        </dgm:layoutNode>
        <dgm:layoutNode name="descendantText" styleLbl="alignAcc1">
          <dgm:varLst>
            <dgm:bulletEnabled val="1"/>
          </dgm:varLst>
          <dgm:choose name="Name4">
            <dgm:if name="Name5" func="var" arg="dir" op="equ" val="norm">
              <dgm:alg type="tx">
                <dgm:param type="stBulletLvl" val="1"/>
                <dgm:param type="txAnchorVertCh" val="mid"/>
              </dgm:alg>
              <dgm:shape xmlns:r="http://schemas.openxmlformats.org/officeDocument/2006/relationships" rot="90" type="round2SameRect" r:blip="">
                <dgm:adjLst/>
              </dgm:shape>
            </dgm:if>
            <dgm:else name="Name6">
              <dgm:alg type="tx">
                <dgm:param type="stBulletLvl" val="1"/>
                <dgm:param type="txAnchorVertCh" val="mid"/>
              </dgm:alg>
              <dgm:shape xmlns:r="http://schemas.openxmlformats.org/officeDocument/2006/relationships" rot="-90" type="round2SameRect" r:blip="">
                <dgm:adjLst/>
              </dgm:shape>
            </dgm:else>
          </dgm:choose>
          <dgm:presOf axis="des" ptType="node"/>
          <dgm:choose name="Name7">
            <dgm:if name="Name8" func="var" arg="dir" op="equ" val="norm">
              <dgm:constrLst>
                <dgm:constr type="secFontSz" refType="primFontSz"/>
                <dgm:constr type="tMarg" refType="primFontSz" fact="0.05"/>
                <dgm:constr type="bMarg" refType="primFontSz" fact="0.05"/>
                <dgm:constr type="rMarg" refType="primFontSz" fact="0.05"/>
              </dgm:constrLst>
            </dgm:if>
            <dgm:else name="Name9">
              <dgm:constrLst>
                <dgm:constr type="secFontSz" refType="primFontSz"/>
                <dgm:constr type="tMarg" refType="primFontSz" fact="0.05"/>
                <dgm:constr type="bMarg" refType="primFontSz" fact="0.05"/>
                <dgm:constr type="lMarg" refType="primFontSz" fact="0.05"/>
              </dgm:constrLst>
            </dgm:else>
          </dgm:choose>
          <dgm:ruleLst>
            <dgm:rule type="primFontSz" val="5" fact="NaN" max="NaN"/>
          </dgm:ruleLst>
        </dgm:layoutNode>
      </dgm:layoutNode>
      <dgm:forEach name="Name10" axis="followSib" ptType="sibTrans" cnt="1">
        <dgm:layoutNode name="sp">
          <dgm:alg type="sp"/>
          <dgm:shape xmlns:r="http://schemas.openxmlformats.org/officeDocument/2006/relationships" r:blip="">
            <dgm:adjLst/>
          </dgm:shape>
          <dgm:presOf axis="self"/>
          <dgm:constrLst>
            <dgm:constr type="w" val="1"/>
            <dgm:constr type="h" val="37.5"/>
          </dgm:constrLst>
          <dgm:ruleLst/>
        </dgm:layoutNode>
      </dgm:forEach>
    </dgm:forEach>
  </dgm:layoutNode>
</dgm:layoutDef>
</file>

<file path=ppt/diagrams/quickStyle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rawings/_rels/vmlDrawing1.vml.rels><?xml version="1.0" encoding="UTF-8" standalone="yes"?>
<Relationships xmlns="http://schemas.openxmlformats.org/package/2006/relationships"><Relationship Id="rId3" Type="http://schemas.openxmlformats.org/officeDocument/2006/relationships/image" Target="../media/image49.wmf"/><Relationship Id="rId2" Type="http://schemas.openxmlformats.org/officeDocument/2006/relationships/image" Target="../media/image48.wmf"/><Relationship Id="rId1" Type="http://schemas.openxmlformats.org/officeDocument/2006/relationships/image" Target="../media/image47.wmf"/></Relationships>
</file>

<file path=ppt/drawings/_rels/vmlDrawing2.vml.rels><?xml version="1.0" encoding="UTF-8" standalone="yes"?>
<Relationships xmlns="http://schemas.openxmlformats.org/package/2006/relationships"><Relationship Id="rId1" Type="http://schemas.openxmlformats.org/officeDocument/2006/relationships/image" Target="../media/image49.wmf"/></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10.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7200"/>
          </a:xfrm>
          <a:prstGeom prst="rect">
            <a:avLst/>
          </a:prstGeom>
        </p:spPr>
        <p:txBody>
          <a:bodyPr vert="horz" lIns="91440" tIns="45720" rIns="91440" bIns="45720" rtlCol="0"/>
          <a:lstStyle>
            <a:lvl1pPr algn="l">
              <a:defRPr sz="1200"/>
            </a:lvl1pPr>
          </a:lstStyle>
          <a:p>
            <a:endParaRPr lang="vi-VN"/>
          </a:p>
        </p:txBody>
      </p:sp>
      <p:sp>
        <p:nvSpPr>
          <p:cNvPr id="3" name="Date Placeholder 2"/>
          <p:cNvSpPr>
            <a:spLocks noGrp="1"/>
          </p:cNvSpPr>
          <p:nvPr>
            <p:ph type="dt" idx="1"/>
          </p:nvPr>
        </p:nvSpPr>
        <p:spPr>
          <a:xfrm>
            <a:off x="3884613" y="0"/>
            <a:ext cx="2971800" cy="457200"/>
          </a:xfrm>
          <a:prstGeom prst="rect">
            <a:avLst/>
          </a:prstGeom>
        </p:spPr>
        <p:txBody>
          <a:bodyPr vert="horz" lIns="91440" tIns="45720" rIns="91440" bIns="45720" rtlCol="0"/>
          <a:lstStyle>
            <a:lvl1pPr algn="r">
              <a:defRPr sz="1200"/>
            </a:lvl1pPr>
          </a:lstStyle>
          <a:p>
            <a:fld id="{0FDDF20C-475C-4B3B-AEA4-165FDCDBC66D}" type="datetimeFigureOut">
              <a:rPr lang="vi-VN" smtClean="0"/>
              <a:pPr/>
              <a:t>11/10/2021</a:t>
            </a:fld>
            <a:endParaRPr lang="vi-VN"/>
          </a:p>
        </p:txBody>
      </p:sp>
      <p:sp>
        <p:nvSpPr>
          <p:cNvPr id="4" name="Slide Image Placeholder 3"/>
          <p:cNvSpPr>
            <a:spLocks noGrp="1" noRot="1" noChangeAspect="1"/>
          </p:cNvSpPr>
          <p:nvPr>
            <p:ph type="sldImg" idx="2"/>
          </p:nvPr>
        </p:nvSpPr>
        <p:spPr>
          <a:xfrm>
            <a:off x="1143000" y="685800"/>
            <a:ext cx="4572000" cy="3429000"/>
          </a:xfrm>
          <a:prstGeom prst="rect">
            <a:avLst/>
          </a:prstGeom>
          <a:noFill/>
          <a:ln w="12700">
            <a:solidFill>
              <a:prstClr val="black"/>
            </a:solidFill>
          </a:ln>
        </p:spPr>
        <p:txBody>
          <a:bodyPr vert="horz" lIns="91440" tIns="45720" rIns="91440" bIns="45720" rtlCol="0" anchor="ctr"/>
          <a:lstStyle/>
          <a:p>
            <a:endParaRPr lang="vi-VN"/>
          </a:p>
        </p:txBody>
      </p:sp>
      <p:sp>
        <p:nvSpPr>
          <p:cNvPr id="5" name="Notes Placeholder 4"/>
          <p:cNvSpPr>
            <a:spLocks noGrp="1"/>
          </p:cNvSpPr>
          <p:nvPr>
            <p:ph type="body" sz="quarter" idx="3"/>
          </p:nvPr>
        </p:nvSpPr>
        <p:spPr>
          <a:xfrm>
            <a:off x="685800" y="4343400"/>
            <a:ext cx="5486400" cy="411480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6" name="Footer Placeholder 5"/>
          <p:cNvSpPr>
            <a:spLocks noGrp="1"/>
          </p:cNvSpPr>
          <p:nvPr>
            <p:ph type="ftr" sz="quarter" idx="4"/>
          </p:nvPr>
        </p:nvSpPr>
        <p:spPr>
          <a:xfrm>
            <a:off x="0" y="8685213"/>
            <a:ext cx="2971800" cy="457200"/>
          </a:xfrm>
          <a:prstGeom prst="rect">
            <a:avLst/>
          </a:prstGeom>
        </p:spPr>
        <p:txBody>
          <a:bodyPr vert="horz" lIns="91440" tIns="45720" rIns="91440" bIns="45720" rtlCol="0" anchor="b"/>
          <a:lstStyle>
            <a:lvl1pPr algn="l">
              <a:defRPr sz="1200"/>
            </a:lvl1pPr>
          </a:lstStyle>
          <a:p>
            <a:endParaRPr lang="vi-VN"/>
          </a:p>
        </p:txBody>
      </p:sp>
      <p:sp>
        <p:nvSpPr>
          <p:cNvPr id="7" name="Slide Number Placeholder 6"/>
          <p:cNvSpPr>
            <a:spLocks noGrp="1"/>
          </p:cNvSpPr>
          <p:nvPr>
            <p:ph type="sldNum" sz="quarter" idx="5"/>
          </p:nvPr>
        </p:nvSpPr>
        <p:spPr>
          <a:xfrm>
            <a:off x="3884613" y="8685213"/>
            <a:ext cx="2971800" cy="457200"/>
          </a:xfrm>
          <a:prstGeom prst="rect">
            <a:avLst/>
          </a:prstGeom>
        </p:spPr>
        <p:txBody>
          <a:bodyPr vert="horz" lIns="91440" tIns="45720" rIns="91440" bIns="45720" rtlCol="0" anchor="b"/>
          <a:lstStyle>
            <a:lvl1pPr algn="r">
              <a:defRPr sz="1200"/>
            </a:lvl1pPr>
          </a:lstStyle>
          <a:p>
            <a:fld id="{DBA30C76-9E06-443D-8E5E-837DCC007DA6}" type="slidenum">
              <a:rPr lang="vi-VN" smtClean="0"/>
              <a:pPr/>
              <a:t>‹#›</a:t>
            </a:fld>
            <a:endParaRPr lang="vi-VN"/>
          </a:p>
        </p:txBody>
      </p:sp>
    </p:spTree>
    <p:extLst>
      <p:ext uri="{BB962C8B-B14F-4D97-AF65-F5344CB8AC3E}">
        <p14:creationId xmlns:p14="http://schemas.microsoft.com/office/powerpoint/2010/main" val="520955654"/>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8" name="Rectangle 7">
            <a:extLst>
              <a:ext uri="{FF2B5EF4-FFF2-40B4-BE49-F238E27FC236}">
                <a16:creationId xmlns:a16="http://schemas.microsoft.com/office/drawing/2014/main" id="{B355F0F0-0019-4265-A475-8A91DBDD660F}"/>
              </a:ext>
            </a:extLst>
          </p:cNvPr>
          <p:cNvSpPr>
            <a:spLocks noGrp="1" noChangeArrowheads="1"/>
          </p:cNvSpPr>
          <p:nvPr>
            <p:ph type="sldNum" sz="quarter" idx="5"/>
          </p:nvPr>
        </p:nvSpPr>
        <p:spPr>
          <a:noFill/>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B98A71B4-4C3D-40A5-9D1A-8DA39F30BB88}" type="slidenum">
              <a:rPr kumimoji="0" lang="en-US" altLang="vi-VN" sz="1200" b="0" i="0" u="none" strike="noStrike" kern="1200" cap="none" spc="0" normalizeH="0" baseline="0" noProof="0" smtClean="0">
                <a:ln>
                  <a:noFill/>
                </a:ln>
                <a:solidFill>
                  <a:srgbClr val="000000"/>
                </a:solidFill>
                <a:effectLst/>
                <a:uLnTx/>
                <a:uFillTx/>
                <a:latin typeface="Arial" panose="020B0604020202020204" pitchFamily="34"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30</a:t>
            </a:fld>
            <a:endParaRPr kumimoji="0" lang="en-US" altLang="vi-VN" sz="12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19459" name="Rectangle 2">
            <a:extLst>
              <a:ext uri="{FF2B5EF4-FFF2-40B4-BE49-F238E27FC236}">
                <a16:creationId xmlns:a16="http://schemas.microsoft.com/office/drawing/2014/main" id="{8CD73F9B-DB57-4E8D-BB9B-AF549E635326}"/>
              </a:ext>
            </a:extLst>
          </p:cNvPr>
          <p:cNvSpPr>
            <a:spLocks noGrp="1" noRot="1" noChangeAspect="1" noChangeArrowheads="1" noTextEdit="1"/>
          </p:cNvSpPr>
          <p:nvPr>
            <p:ph type="sldImg"/>
          </p:nvPr>
        </p:nvSpPr>
        <p:spPr>
          <a:ln/>
        </p:spPr>
      </p:sp>
      <p:sp>
        <p:nvSpPr>
          <p:cNvPr id="19460" name="Rectangle 3">
            <a:extLst>
              <a:ext uri="{FF2B5EF4-FFF2-40B4-BE49-F238E27FC236}">
                <a16:creationId xmlns:a16="http://schemas.microsoft.com/office/drawing/2014/main" id="{B7E19299-317B-42DD-9E43-263AF318CAF1}"/>
              </a:ext>
            </a:extLst>
          </p:cNvPr>
          <p:cNvSpPr>
            <a:spLocks noGrp="1" noChangeArrowheads="1"/>
          </p:cNvSpPr>
          <p:nvPr>
            <p:ph type="body" idx="1"/>
          </p:nvPr>
        </p:nvSpPr>
        <p:spPr>
          <a:noFill/>
        </p:spPr>
        <p:txBody>
          <a:bodyPr/>
          <a:lstStyle/>
          <a:p>
            <a:pPr eaLnBrk="1" hangingPunct="1"/>
            <a:endParaRPr lang="vi-VN" altLang="vi-VN">
              <a:latin typeface="Arial" panose="020B0604020202020204" pitchFamily="34" charset="0"/>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03.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7.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3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3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3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3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3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4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4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4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4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endParaRPr lang="vi-VN"/>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endParaRPr lang="vi-VN"/>
          </a:p>
        </p:txBody>
      </p:sp>
      <p:sp>
        <p:nvSpPr>
          <p:cNvPr id="4" name="Date Placeholder 3"/>
          <p:cNvSpPr>
            <a:spLocks noGrp="1"/>
          </p:cNvSpPr>
          <p:nvPr>
            <p:ph type="dt" sz="half" idx="10"/>
          </p:nvPr>
        </p:nvSpPr>
        <p:spPr/>
        <p:txBody>
          <a:bodyPr/>
          <a:lstStyle/>
          <a:p>
            <a:fld id="{C582FC6F-945D-401D-8813-5DA5FC4E60A7}" type="datetimeFigureOut">
              <a:rPr lang="vi-VN" smtClean="0"/>
              <a:pPr/>
              <a:t>11/10/2021</a:t>
            </a:fld>
            <a:endParaRPr lang="vi-VN"/>
          </a:p>
        </p:txBody>
      </p:sp>
      <p:sp>
        <p:nvSpPr>
          <p:cNvPr id="5" name="Footer Placeholder 4"/>
          <p:cNvSpPr>
            <a:spLocks noGrp="1"/>
          </p:cNvSpPr>
          <p:nvPr>
            <p:ph type="ftr" sz="quarter" idx="11"/>
          </p:nvPr>
        </p:nvSpPr>
        <p:spPr/>
        <p:txBody>
          <a:bodyPr/>
          <a:lstStyle/>
          <a:p>
            <a:endParaRPr lang="vi-VN"/>
          </a:p>
        </p:txBody>
      </p:sp>
      <p:sp>
        <p:nvSpPr>
          <p:cNvPr id="6" name="Slide Number Placeholder 5"/>
          <p:cNvSpPr>
            <a:spLocks noGrp="1"/>
          </p:cNvSpPr>
          <p:nvPr>
            <p:ph type="sldNum" sz="quarter" idx="12"/>
          </p:nvPr>
        </p:nvSpPr>
        <p:spPr/>
        <p:txBody>
          <a:bodyPr/>
          <a:lstStyle/>
          <a:p>
            <a:fld id="{62216678-EABD-4651-B20A-0B9AB408436B}" type="slidenum">
              <a:rPr lang="vi-VN" smtClean="0"/>
              <a:pPr/>
              <a:t>‹#›</a:t>
            </a:fld>
            <a:endParaRPr lang="vi-VN"/>
          </a:p>
        </p:txBody>
      </p:sp>
    </p:spTree>
    <p:extLst>
      <p:ext uri="{BB962C8B-B14F-4D97-AF65-F5344CB8AC3E}">
        <p14:creationId xmlns:p14="http://schemas.microsoft.com/office/powerpoint/2010/main" val="1542831007"/>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vi-VN"/>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4" name="Date Placeholder 3"/>
          <p:cNvSpPr>
            <a:spLocks noGrp="1"/>
          </p:cNvSpPr>
          <p:nvPr>
            <p:ph type="dt" sz="half" idx="10"/>
          </p:nvPr>
        </p:nvSpPr>
        <p:spPr/>
        <p:txBody>
          <a:bodyPr/>
          <a:lstStyle/>
          <a:p>
            <a:fld id="{C582FC6F-945D-401D-8813-5DA5FC4E60A7}" type="datetimeFigureOut">
              <a:rPr lang="vi-VN" smtClean="0"/>
              <a:pPr/>
              <a:t>11/10/2021</a:t>
            </a:fld>
            <a:endParaRPr lang="vi-VN"/>
          </a:p>
        </p:txBody>
      </p:sp>
      <p:sp>
        <p:nvSpPr>
          <p:cNvPr id="5" name="Footer Placeholder 4"/>
          <p:cNvSpPr>
            <a:spLocks noGrp="1"/>
          </p:cNvSpPr>
          <p:nvPr>
            <p:ph type="ftr" sz="quarter" idx="11"/>
          </p:nvPr>
        </p:nvSpPr>
        <p:spPr/>
        <p:txBody>
          <a:bodyPr/>
          <a:lstStyle/>
          <a:p>
            <a:endParaRPr lang="vi-VN"/>
          </a:p>
        </p:txBody>
      </p:sp>
      <p:sp>
        <p:nvSpPr>
          <p:cNvPr id="6" name="Slide Number Placeholder 5"/>
          <p:cNvSpPr>
            <a:spLocks noGrp="1"/>
          </p:cNvSpPr>
          <p:nvPr>
            <p:ph type="sldNum" sz="quarter" idx="12"/>
          </p:nvPr>
        </p:nvSpPr>
        <p:spPr/>
        <p:txBody>
          <a:bodyPr/>
          <a:lstStyle/>
          <a:p>
            <a:fld id="{62216678-EABD-4651-B20A-0B9AB408436B}" type="slidenum">
              <a:rPr lang="vi-VN" smtClean="0"/>
              <a:pPr/>
              <a:t>‹#›</a:t>
            </a:fld>
            <a:endParaRPr lang="vi-VN"/>
          </a:p>
        </p:txBody>
      </p:sp>
    </p:spTree>
    <p:extLst>
      <p:ext uri="{BB962C8B-B14F-4D97-AF65-F5344CB8AC3E}">
        <p14:creationId xmlns:p14="http://schemas.microsoft.com/office/powerpoint/2010/main" val="2602923675"/>
      </p:ext>
    </p:extLst>
  </p:cSld>
  <p:clrMapOvr>
    <a:masterClrMapping/>
  </p:clrMapOvr>
</p:sldLayout>
</file>

<file path=ppt/slideLayouts/slideLayout100.xml><?xml version="1.0" encoding="utf-8"?>
<p:sldLayout xmlns:a="http://schemas.openxmlformats.org/drawingml/2006/main" xmlns:r="http://schemas.openxmlformats.org/officeDocument/2006/relationships" xmlns:p="http://schemas.openxmlformats.org/presentationml/2006/main" matchingName="Background  3">
  <p:cSld name="Background  3">
    <p:spTree>
      <p:nvGrpSpPr>
        <p:cNvPr id="1" name="Shape 3444"/>
        <p:cNvGrpSpPr/>
        <p:nvPr/>
      </p:nvGrpSpPr>
      <p:grpSpPr>
        <a:xfrm>
          <a:off x="0" y="0"/>
          <a:ext cx="0" cy="0"/>
          <a:chOff x="0" y="0"/>
          <a:chExt cx="0" cy="0"/>
        </a:xfrm>
      </p:grpSpPr>
      <p:sp>
        <p:nvSpPr>
          <p:cNvPr id="3445" name="Google Shape;3445;p34"/>
          <p:cNvSpPr/>
          <p:nvPr/>
        </p:nvSpPr>
        <p:spPr>
          <a:xfrm rot="6300015">
            <a:off x="-1562096" y="-972464"/>
            <a:ext cx="3577831" cy="2138575"/>
          </a:xfrm>
          <a:custGeom>
            <a:avLst/>
            <a:gdLst/>
            <a:ahLst/>
            <a:cxnLst/>
            <a:rect l="l" t="t" r="r" b="b"/>
            <a:pathLst>
              <a:path w="12949" h="10320" extrusionOk="0">
                <a:moveTo>
                  <a:pt x="5030" y="0"/>
                </a:moveTo>
                <a:cubicBezTo>
                  <a:pt x="4569" y="0"/>
                  <a:pt x="4094" y="82"/>
                  <a:pt x="3620" y="273"/>
                </a:cubicBezTo>
                <a:cubicBezTo>
                  <a:pt x="1" y="1761"/>
                  <a:pt x="2204" y="7343"/>
                  <a:pt x="3466" y="8434"/>
                </a:cubicBezTo>
                <a:cubicBezTo>
                  <a:pt x="4280" y="9135"/>
                  <a:pt x="5185" y="9755"/>
                  <a:pt x="6294" y="10094"/>
                </a:cubicBezTo>
                <a:cubicBezTo>
                  <a:pt x="6796" y="10237"/>
                  <a:pt x="7348" y="10319"/>
                  <a:pt x="7918" y="10319"/>
                </a:cubicBezTo>
                <a:cubicBezTo>
                  <a:pt x="8631" y="10319"/>
                  <a:pt x="9373" y="10190"/>
                  <a:pt x="10084" y="9886"/>
                </a:cubicBezTo>
                <a:cubicBezTo>
                  <a:pt x="11383" y="9361"/>
                  <a:pt x="12536" y="8248"/>
                  <a:pt x="12763" y="7099"/>
                </a:cubicBezTo>
                <a:cubicBezTo>
                  <a:pt x="12948" y="6212"/>
                  <a:pt x="12573" y="5439"/>
                  <a:pt x="12043" y="4837"/>
                </a:cubicBezTo>
                <a:cubicBezTo>
                  <a:pt x="11496" y="4249"/>
                  <a:pt x="10799" y="3797"/>
                  <a:pt x="10179" y="3254"/>
                </a:cubicBezTo>
                <a:cubicBezTo>
                  <a:pt x="9275" y="2462"/>
                  <a:pt x="8578" y="1499"/>
                  <a:pt x="7560" y="820"/>
                </a:cubicBezTo>
                <a:cubicBezTo>
                  <a:pt x="6874" y="351"/>
                  <a:pt x="5983" y="0"/>
                  <a:pt x="503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446" name="Google Shape;3446;p34"/>
          <p:cNvSpPr/>
          <p:nvPr/>
        </p:nvSpPr>
        <p:spPr>
          <a:xfrm>
            <a:off x="-10742" y="-208933"/>
            <a:ext cx="1593639" cy="1700053"/>
          </a:xfrm>
          <a:custGeom>
            <a:avLst/>
            <a:gdLst/>
            <a:ahLst/>
            <a:cxnLst/>
            <a:rect l="l" t="t" r="r" b="b"/>
            <a:pathLst>
              <a:path w="12405" h="9925" extrusionOk="0">
                <a:moveTo>
                  <a:pt x="5523" y="0"/>
                </a:moveTo>
                <a:cubicBezTo>
                  <a:pt x="3739" y="0"/>
                  <a:pt x="1268" y="336"/>
                  <a:pt x="0" y="503"/>
                </a:cubicBezTo>
                <a:cubicBezTo>
                  <a:pt x="269" y="2056"/>
                  <a:pt x="590" y="5853"/>
                  <a:pt x="1417" y="7212"/>
                </a:cubicBezTo>
                <a:cubicBezTo>
                  <a:pt x="1779" y="7868"/>
                  <a:pt x="2102" y="8120"/>
                  <a:pt x="2391" y="8120"/>
                </a:cubicBezTo>
                <a:cubicBezTo>
                  <a:pt x="2998" y="8120"/>
                  <a:pt x="3454" y="7004"/>
                  <a:pt x="3797" y="6173"/>
                </a:cubicBezTo>
                <a:cubicBezTo>
                  <a:pt x="4355" y="7103"/>
                  <a:pt x="4734" y="8765"/>
                  <a:pt x="5587" y="9483"/>
                </a:cubicBezTo>
                <a:cubicBezTo>
                  <a:pt x="5963" y="9795"/>
                  <a:pt x="6256" y="9924"/>
                  <a:pt x="6483" y="9924"/>
                </a:cubicBezTo>
                <a:cubicBezTo>
                  <a:pt x="7289" y="9924"/>
                  <a:pt x="7273" y="8300"/>
                  <a:pt x="7273" y="7424"/>
                </a:cubicBezTo>
                <a:lnTo>
                  <a:pt x="7273" y="7424"/>
                </a:lnTo>
                <a:cubicBezTo>
                  <a:pt x="7791" y="7709"/>
                  <a:pt x="9410" y="8877"/>
                  <a:pt x="10158" y="8877"/>
                </a:cubicBezTo>
                <a:cubicBezTo>
                  <a:pt x="10253" y="8877"/>
                  <a:pt x="10334" y="8858"/>
                  <a:pt x="10397" y="8816"/>
                </a:cubicBezTo>
                <a:cubicBezTo>
                  <a:pt x="11763" y="7828"/>
                  <a:pt x="8794" y="6250"/>
                  <a:pt x="8396" y="5769"/>
                </a:cubicBezTo>
                <a:cubicBezTo>
                  <a:pt x="12405" y="3929"/>
                  <a:pt x="9300" y="3043"/>
                  <a:pt x="6202" y="2325"/>
                </a:cubicBezTo>
                <a:cubicBezTo>
                  <a:pt x="7966" y="1812"/>
                  <a:pt x="9486" y="612"/>
                  <a:pt x="6760" y="80"/>
                </a:cubicBezTo>
                <a:cubicBezTo>
                  <a:pt x="6419" y="24"/>
                  <a:pt x="5995" y="0"/>
                  <a:pt x="552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447" name="Google Shape;3447;p34"/>
          <p:cNvSpPr/>
          <p:nvPr/>
        </p:nvSpPr>
        <p:spPr>
          <a:xfrm>
            <a:off x="-48511" y="-123460"/>
            <a:ext cx="1322701" cy="1296495"/>
          </a:xfrm>
          <a:custGeom>
            <a:avLst/>
            <a:gdLst/>
            <a:ahLst/>
            <a:cxnLst/>
            <a:rect l="l" t="t" r="r" b="b"/>
            <a:pathLst>
              <a:path w="10296" h="7569" extrusionOk="0">
                <a:moveTo>
                  <a:pt x="234" y="0"/>
                </a:moveTo>
                <a:cubicBezTo>
                  <a:pt x="117" y="0"/>
                  <a:pt x="1" y="136"/>
                  <a:pt x="108" y="223"/>
                </a:cubicBezTo>
                <a:cubicBezTo>
                  <a:pt x="3341" y="2788"/>
                  <a:pt x="6631" y="5270"/>
                  <a:pt x="10050" y="7541"/>
                </a:cubicBezTo>
                <a:cubicBezTo>
                  <a:pt x="10074" y="7560"/>
                  <a:pt x="10098" y="7568"/>
                  <a:pt x="10120" y="7568"/>
                </a:cubicBezTo>
                <a:cubicBezTo>
                  <a:pt x="10224" y="7568"/>
                  <a:pt x="10295" y="7392"/>
                  <a:pt x="10184" y="7329"/>
                </a:cubicBezTo>
                <a:cubicBezTo>
                  <a:pt x="6791" y="5059"/>
                  <a:pt x="3501" y="2570"/>
                  <a:pt x="320" y="30"/>
                </a:cubicBezTo>
                <a:cubicBezTo>
                  <a:pt x="293" y="9"/>
                  <a:pt x="264" y="0"/>
                  <a:pt x="2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448" name="Google Shape;3448;p34"/>
          <p:cNvSpPr/>
          <p:nvPr/>
        </p:nvSpPr>
        <p:spPr>
          <a:xfrm>
            <a:off x="638534" y="513053"/>
            <a:ext cx="463125" cy="665976"/>
          </a:xfrm>
          <a:custGeom>
            <a:avLst/>
            <a:gdLst/>
            <a:ahLst/>
            <a:cxnLst/>
            <a:rect l="l" t="t" r="r" b="b"/>
            <a:pathLst>
              <a:path w="3605" h="3888" extrusionOk="0">
                <a:moveTo>
                  <a:pt x="3465" y="0"/>
                </a:moveTo>
                <a:cubicBezTo>
                  <a:pt x="3459" y="0"/>
                  <a:pt x="3452" y="1"/>
                  <a:pt x="3445" y="2"/>
                </a:cubicBezTo>
                <a:cubicBezTo>
                  <a:pt x="2322" y="86"/>
                  <a:pt x="1200" y="34"/>
                  <a:pt x="103" y="246"/>
                </a:cubicBezTo>
                <a:cubicBezTo>
                  <a:pt x="52" y="246"/>
                  <a:pt x="0" y="297"/>
                  <a:pt x="0" y="355"/>
                </a:cubicBezTo>
                <a:cubicBezTo>
                  <a:pt x="0" y="1503"/>
                  <a:pt x="347" y="2625"/>
                  <a:pt x="456" y="3748"/>
                </a:cubicBezTo>
                <a:cubicBezTo>
                  <a:pt x="468" y="3841"/>
                  <a:pt x="541" y="3887"/>
                  <a:pt x="606" y="3887"/>
                </a:cubicBezTo>
                <a:cubicBezTo>
                  <a:pt x="672" y="3887"/>
                  <a:pt x="731" y="3841"/>
                  <a:pt x="719" y="3748"/>
                </a:cubicBezTo>
                <a:cubicBezTo>
                  <a:pt x="616" y="2728"/>
                  <a:pt x="347" y="1740"/>
                  <a:pt x="295" y="701"/>
                </a:cubicBezTo>
                <a:cubicBezTo>
                  <a:pt x="273" y="433"/>
                  <a:pt x="443" y="410"/>
                  <a:pt x="647" y="410"/>
                </a:cubicBezTo>
                <a:cubicBezTo>
                  <a:pt x="690" y="410"/>
                  <a:pt x="735" y="411"/>
                  <a:pt x="780" y="411"/>
                </a:cubicBezTo>
                <a:cubicBezTo>
                  <a:pt x="822" y="411"/>
                  <a:pt x="864" y="410"/>
                  <a:pt x="905" y="406"/>
                </a:cubicBezTo>
                <a:cubicBezTo>
                  <a:pt x="1174" y="381"/>
                  <a:pt x="1418" y="355"/>
                  <a:pt x="1681" y="355"/>
                </a:cubicBezTo>
                <a:lnTo>
                  <a:pt x="3445" y="272"/>
                </a:lnTo>
                <a:cubicBezTo>
                  <a:pt x="3598" y="247"/>
                  <a:pt x="3605" y="0"/>
                  <a:pt x="346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449" name="Google Shape;3449;p34"/>
          <p:cNvSpPr/>
          <p:nvPr/>
        </p:nvSpPr>
        <p:spPr>
          <a:xfrm>
            <a:off x="198533" y="46460"/>
            <a:ext cx="473917" cy="724043"/>
          </a:xfrm>
          <a:custGeom>
            <a:avLst/>
            <a:gdLst/>
            <a:ahLst/>
            <a:cxnLst/>
            <a:rect l="l" t="t" r="r" b="b"/>
            <a:pathLst>
              <a:path w="3689" h="4227" extrusionOk="0">
                <a:moveTo>
                  <a:pt x="3528" y="0"/>
                </a:moveTo>
                <a:cubicBezTo>
                  <a:pt x="2380" y="109"/>
                  <a:pt x="1206" y="135"/>
                  <a:pt x="109" y="456"/>
                </a:cubicBezTo>
                <a:cubicBezTo>
                  <a:pt x="58" y="481"/>
                  <a:pt x="0" y="539"/>
                  <a:pt x="0" y="590"/>
                </a:cubicBezTo>
                <a:cubicBezTo>
                  <a:pt x="135" y="1764"/>
                  <a:pt x="161" y="2970"/>
                  <a:pt x="404" y="4118"/>
                </a:cubicBezTo>
                <a:cubicBezTo>
                  <a:pt x="425" y="4194"/>
                  <a:pt x="479" y="4227"/>
                  <a:pt x="533" y="4227"/>
                </a:cubicBezTo>
                <a:cubicBezTo>
                  <a:pt x="611" y="4227"/>
                  <a:pt x="689" y="4161"/>
                  <a:pt x="674" y="4067"/>
                </a:cubicBezTo>
                <a:cubicBezTo>
                  <a:pt x="539" y="3502"/>
                  <a:pt x="481" y="2944"/>
                  <a:pt x="430" y="2354"/>
                </a:cubicBezTo>
                <a:cubicBezTo>
                  <a:pt x="430" y="2194"/>
                  <a:pt x="218" y="699"/>
                  <a:pt x="321" y="674"/>
                </a:cubicBezTo>
                <a:cubicBezTo>
                  <a:pt x="1366" y="379"/>
                  <a:pt x="2463" y="353"/>
                  <a:pt x="3528" y="270"/>
                </a:cubicBezTo>
                <a:cubicBezTo>
                  <a:pt x="3688" y="270"/>
                  <a:pt x="3688" y="0"/>
                  <a:pt x="352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450" name="Google Shape;3450;p34"/>
          <p:cNvSpPr/>
          <p:nvPr/>
        </p:nvSpPr>
        <p:spPr>
          <a:xfrm>
            <a:off x="784216" y="367458"/>
            <a:ext cx="55241" cy="67145"/>
          </a:xfrm>
          <a:custGeom>
            <a:avLst/>
            <a:gdLst/>
            <a:ahLst/>
            <a:cxnLst/>
            <a:rect l="l" t="t" r="r" b="b"/>
            <a:pathLst>
              <a:path w="430" h="392" extrusionOk="0">
                <a:moveTo>
                  <a:pt x="208" y="0"/>
                </a:moveTo>
                <a:cubicBezTo>
                  <a:pt x="104" y="0"/>
                  <a:pt x="1" y="73"/>
                  <a:pt x="14" y="211"/>
                </a:cubicBezTo>
                <a:cubicBezTo>
                  <a:pt x="26" y="335"/>
                  <a:pt x="119" y="391"/>
                  <a:pt x="212" y="391"/>
                </a:cubicBezTo>
                <a:cubicBezTo>
                  <a:pt x="321" y="391"/>
                  <a:pt x="429" y="316"/>
                  <a:pt x="412" y="185"/>
                </a:cubicBezTo>
                <a:cubicBezTo>
                  <a:pt x="400" y="60"/>
                  <a:pt x="303" y="0"/>
                  <a:pt x="20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451" name="Google Shape;3451;p34"/>
          <p:cNvSpPr/>
          <p:nvPr/>
        </p:nvSpPr>
        <p:spPr>
          <a:xfrm>
            <a:off x="914482" y="353413"/>
            <a:ext cx="53699" cy="65433"/>
          </a:xfrm>
          <a:custGeom>
            <a:avLst/>
            <a:gdLst/>
            <a:ahLst/>
            <a:cxnLst/>
            <a:rect l="l" t="t" r="r" b="b"/>
            <a:pathLst>
              <a:path w="418" h="382" extrusionOk="0">
                <a:moveTo>
                  <a:pt x="211" y="0"/>
                </a:moveTo>
                <a:cubicBezTo>
                  <a:pt x="105" y="0"/>
                  <a:pt x="0" y="75"/>
                  <a:pt x="14" y="216"/>
                </a:cubicBezTo>
                <a:cubicBezTo>
                  <a:pt x="14" y="328"/>
                  <a:pt x="104" y="381"/>
                  <a:pt x="199" y="381"/>
                </a:cubicBezTo>
                <a:cubicBezTo>
                  <a:pt x="306" y="381"/>
                  <a:pt x="418" y="315"/>
                  <a:pt x="418" y="190"/>
                </a:cubicBezTo>
                <a:cubicBezTo>
                  <a:pt x="406" y="62"/>
                  <a:pt x="308" y="0"/>
                  <a:pt x="21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452" name="Google Shape;3452;p34"/>
          <p:cNvSpPr/>
          <p:nvPr/>
        </p:nvSpPr>
        <p:spPr>
          <a:xfrm>
            <a:off x="912941" y="664646"/>
            <a:ext cx="53699" cy="67660"/>
          </a:xfrm>
          <a:custGeom>
            <a:avLst/>
            <a:gdLst/>
            <a:ahLst/>
            <a:cxnLst/>
            <a:rect l="l" t="t" r="r" b="b"/>
            <a:pathLst>
              <a:path w="418" h="395" extrusionOk="0">
                <a:moveTo>
                  <a:pt x="218" y="1"/>
                </a:moveTo>
                <a:cubicBezTo>
                  <a:pt x="112" y="1"/>
                  <a:pt x="0" y="75"/>
                  <a:pt x="0" y="214"/>
                </a:cubicBezTo>
                <a:cubicBezTo>
                  <a:pt x="12" y="339"/>
                  <a:pt x="105" y="395"/>
                  <a:pt x="199" y="395"/>
                </a:cubicBezTo>
                <a:cubicBezTo>
                  <a:pt x="308" y="395"/>
                  <a:pt x="418" y="319"/>
                  <a:pt x="404" y="188"/>
                </a:cubicBezTo>
                <a:cubicBezTo>
                  <a:pt x="404" y="61"/>
                  <a:pt x="314" y="1"/>
                  <a:pt x="21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453" name="Google Shape;3453;p34"/>
          <p:cNvSpPr/>
          <p:nvPr/>
        </p:nvSpPr>
        <p:spPr>
          <a:xfrm>
            <a:off x="797834" y="1137920"/>
            <a:ext cx="55113" cy="67317"/>
          </a:xfrm>
          <a:custGeom>
            <a:avLst/>
            <a:gdLst/>
            <a:ahLst/>
            <a:cxnLst/>
            <a:rect l="l" t="t" r="r" b="b"/>
            <a:pathLst>
              <a:path w="429" h="393" extrusionOk="0">
                <a:moveTo>
                  <a:pt x="218" y="1"/>
                </a:moveTo>
                <a:cubicBezTo>
                  <a:pt x="109" y="1"/>
                  <a:pt x="0" y="75"/>
                  <a:pt x="17" y="203"/>
                </a:cubicBezTo>
                <a:cubicBezTo>
                  <a:pt x="30" y="331"/>
                  <a:pt x="126" y="392"/>
                  <a:pt x="221" y="392"/>
                </a:cubicBezTo>
                <a:cubicBezTo>
                  <a:pt x="326" y="392"/>
                  <a:pt x="428" y="318"/>
                  <a:pt x="415" y="177"/>
                </a:cubicBezTo>
                <a:cubicBezTo>
                  <a:pt x="403" y="55"/>
                  <a:pt x="311" y="1"/>
                  <a:pt x="21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454" name="Google Shape;3454;p34"/>
          <p:cNvSpPr/>
          <p:nvPr/>
        </p:nvSpPr>
        <p:spPr>
          <a:xfrm>
            <a:off x="766872" y="1279748"/>
            <a:ext cx="53828" cy="67317"/>
          </a:xfrm>
          <a:custGeom>
            <a:avLst/>
            <a:gdLst/>
            <a:ahLst/>
            <a:cxnLst/>
            <a:rect l="l" t="t" r="r" b="b"/>
            <a:pathLst>
              <a:path w="419" h="393" extrusionOk="0">
                <a:moveTo>
                  <a:pt x="220" y="1"/>
                </a:moveTo>
                <a:cubicBezTo>
                  <a:pt x="111" y="1"/>
                  <a:pt x="1" y="77"/>
                  <a:pt x="15" y="208"/>
                </a:cubicBezTo>
                <a:cubicBezTo>
                  <a:pt x="15" y="333"/>
                  <a:pt x="105" y="393"/>
                  <a:pt x="200" y="393"/>
                </a:cubicBezTo>
                <a:cubicBezTo>
                  <a:pt x="306" y="393"/>
                  <a:pt x="419" y="318"/>
                  <a:pt x="419" y="176"/>
                </a:cubicBezTo>
                <a:cubicBezTo>
                  <a:pt x="404" y="55"/>
                  <a:pt x="312" y="1"/>
                  <a:pt x="22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455" name="Google Shape;3455;p34"/>
          <p:cNvSpPr/>
          <p:nvPr/>
        </p:nvSpPr>
        <p:spPr>
          <a:xfrm>
            <a:off x="396115" y="576945"/>
            <a:ext cx="55626" cy="65947"/>
          </a:xfrm>
          <a:custGeom>
            <a:avLst/>
            <a:gdLst/>
            <a:ahLst/>
            <a:cxnLst/>
            <a:rect l="l" t="t" r="r" b="b"/>
            <a:pathLst>
              <a:path w="433" h="385" extrusionOk="0">
                <a:moveTo>
                  <a:pt x="217" y="0"/>
                </a:moveTo>
                <a:cubicBezTo>
                  <a:pt x="109" y="0"/>
                  <a:pt x="1" y="74"/>
                  <a:pt x="14" y="219"/>
                </a:cubicBezTo>
                <a:cubicBezTo>
                  <a:pt x="26" y="331"/>
                  <a:pt x="118" y="385"/>
                  <a:pt x="211" y="385"/>
                </a:cubicBezTo>
                <a:cubicBezTo>
                  <a:pt x="320" y="385"/>
                  <a:pt x="432" y="310"/>
                  <a:pt x="418" y="168"/>
                </a:cubicBezTo>
                <a:cubicBezTo>
                  <a:pt x="404" y="55"/>
                  <a:pt x="311" y="0"/>
                  <a:pt x="21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456" name="Google Shape;3456;p34"/>
          <p:cNvSpPr/>
          <p:nvPr/>
        </p:nvSpPr>
        <p:spPr>
          <a:xfrm>
            <a:off x="282807" y="966801"/>
            <a:ext cx="55113" cy="65947"/>
          </a:xfrm>
          <a:custGeom>
            <a:avLst/>
            <a:gdLst/>
            <a:ahLst/>
            <a:cxnLst/>
            <a:rect l="l" t="t" r="r" b="b"/>
            <a:pathLst>
              <a:path w="429" h="385" extrusionOk="0">
                <a:moveTo>
                  <a:pt x="211" y="1"/>
                </a:moveTo>
                <a:cubicBezTo>
                  <a:pt x="105" y="1"/>
                  <a:pt x="1" y="75"/>
                  <a:pt x="18" y="214"/>
                </a:cubicBezTo>
                <a:cubicBezTo>
                  <a:pt x="30" y="329"/>
                  <a:pt x="125" y="384"/>
                  <a:pt x="220" y="384"/>
                </a:cubicBezTo>
                <a:cubicBezTo>
                  <a:pt x="325" y="384"/>
                  <a:pt x="429" y="316"/>
                  <a:pt x="415" y="188"/>
                </a:cubicBezTo>
                <a:cubicBezTo>
                  <a:pt x="403" y="61"/>
                  <a:pt x="306" y="1"/>
                  <a:pt x="21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457" name="Google Shape;3457;p34"/>
          <p:cNvSpPr/>
          <p:nvPr/>
        </p:nvSpPr>
        <p:spPr>
          <a:xfrm>
            <a:off x="822114" y="-12634"/>
            <a:ext cx="53057" cy="65433"/>
          </a:xfrm>
          <a:custGeom>
            <a:avLst/>
            <a:gdLst/>
            <a:ahLst/>
            <a:cxnLst/>
            <a:rect l="l" t="t" r="r" b="b"/>
            <a:pathLst>
              <a:path w="413" h="382" extrusionOk="0">
                <a:moveTo>
                  <a:pt x="210" y="1"/>
                </a:moveTo>
                <a:cubicBezTo>
                  <a:pt x="105" y="1"/>
                  <a:pt x="1" y="75"/>
                  <a:pt x="14" y="217"/>
                </a:cubicBezTo>
                <a:cubicBezTo>
                  <a:pt x="26" y="328"/>
                  <a:pt x="115" y="382"/>
                  <a:pt x="206" y="382"/>
                </a:cubicBezTo>
                <a:cubicBezTo>
                  <a:pt x="308" y="382"/>
                  <a:pt x="412" y="314"/>
                  <a:pt x="412" y="185"/>
                </a:cubicBezTo>
                <a:cubicBezTo>
                  <a:pt x="400" y="60"/>
                  <a:pt x="305" y="1"/>
                  <a:pt x="21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458" name="Google Shape;3458;p34"/>
          <p:cNvSpPr/>
          <p:nvPr/>
        </p:nvSpPr>
        <p:spPr>
          <a:xfrm>
            <a:off x="320319" y="-67619"/>
            <a:ext cx="55626" cy="67317"/>
          </a:xfrm>
          <a:custGeom>
            <a:avLst/>
            <a:gdLst/>
            <a:ahLst/>
            <a:cxnLst/>
            <a:rect l="l" t="t" r="r" b="b"/>
            <a:pathLst>
              <a:path w="433" h="393" extrusionOk="0">
                <a:moveTo>
                  <a:pt x="213" y="1"/>
                </a:moveTo>
                <a:cubicBezTo>
                  <a:pt x="107" y="1"/>
                  <a:pt x="1" y="75"/>
                  <a:pt x="14" y="217"/>
                </a:cubicBezTo>
                <a:cubicBezTo>
                  <a:pt x="29" y="338"/>
                  <a:pt x="121" y="392"/>
                  <a:pt x="213" y="392"/>
                </a:cubicBezTo>
                <a:cubicBezTo>
                  <a:pt x="322" y="392"/>
                  <a:pt x="432" y="317"/>
                  <a:pt x="418" y="185"/>
                </a:cubicBezTo>
                <a:cubicBezTo>
                  <a:pt x="406" y="61"/>
                  <a:pt x="309" y="1"/>
                  <a:pt x="21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459" name="Google Shape;3459;p34"/>
          <p:cNvSpPr/>
          <p:nvPr/>
        </p:nvSpPr>
        <p:spPr>
          <a:xfrm>
            <a:off x="1627347" y="861630"/>
            <a:ext cx="85816" cy="87015"/>
          </a:xfrm>
          <a:custGeom>
            <a:avLst/>
            <a:gdLst/>
            <a:ahLst/>
            <a:cxnLst/>
            <a:rect l="l" t="t" r="r" b="b"/>
            <a:pathLst>
              <a:path w="668" h="508" extrusionOk="0">
                <a:moveTo>
                  <a:pt x="321" y="0"/>
                </a:moveTo>
                <a:cubicBezTo>
                  <a:pt x="0" y="0"/>
                  <a:pt x="0" y="507"/>
                  <a:pt x="321" y="507"/>
                </a:cubicBezTo>
                <a:cubicBezTo>
                  <a:pt x="667" y="507"/>
                  <a:pt x="667" y="0"/>
                  <a:pt x="3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460" name="Google Shape;3460;p34"/>
          <p:cNvSpPr/>
          <p:nvPr/>
        </p:nvSpPr>
        <p:spPr>
          <a:xfrm>
            <a:off x="1685800" y="724256"/>
            <a:ext cx="85816" cy="91297"/>
          </a:xfrm>
          <a:custGeom>
            <a:avLst/>
            <a:gdLst/>
            <a:ahLst/>
            <a:cxnLst/>
            <a:rect l="l" t="t" r="r" b="b"/>
            <a:pathLst>
              <a:path w="668" h="533" extrusionOk="0">
                <a:moveTo>
                  <a:pt x="347" y="1"/>
                </a:moveTo>
                <a:cubicBezTo>
                  <a:pt x="0" y="1"/>
                  <a:pt x="0" y="533"/>
                  <a:pt x="347" y="533"/>
                </a:cubicBezTo>
                <a:cubicBezTo>
                  <a:pt x="667" y="533"/>
                  <a:pt x="667" y="1"/>
                  <a:pt x="34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461" name="Google Shape;3461;p34"/>
          <p:cNvSpPr/>
          <p:nvPr/>
        </p:nvSpPr>
        <p:spPr>
          <a:xfrm>
            <a:off x="1733590" y="875847"/>
            <a:ext cx="85816" cy="91469"/>
          </a:xfrm>
          <a:custGeom>
            <a:avLst/>
            <a:gdLst/>
            <a:ahLst/>
            <a:cxnLst/>
            <a:rect l="l" t="t" r="r" b="b"/>
            <a:pathLst>
              <a:path w="668" h="534" extrusionOk="0">
                <a:moveTo>
                  <a:pt x="321" y="1"/>
                </a:moveTo>
                <a:cubicBezTo>
                  <a:pt x="0" y="1"/>
                  <a:pt x="0" y="533"/>
                  <a:pt x="321" y="533"/>
                </a:cubicBezTo>
                <a:cubicBezTo>
                  <a:pt x="667" y="533"/>
                  <a:pt x="667" y="1"/>
                  <a:pt x="3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nvGrpSpPr>
          <p:cNvPr id="3462" name="Google Shape;3462;p34"/>
          <p:cNvGrpSpPr/>
          <p:nvPr/>
        </p:nvGrpSpPr>
        <p:grpSpPr>
          <a:xfrm>
            <a:off x="8070946" y="4092841"/>
            <a:ext cx="1606980" cy="3029052"/>
            <a:chOff x="581498" y="885400"/>
            <a:chExt cx="494516" cy="699098"/>
          </a:xfrm>
        </p:grpSpPr>
        <p:sp>
          <p:nvSpPr>
            <p:cNvPr id="3463" name="Google Shape;3463;p34"/>
            <p:cNvSpPr/>
            <p:nvPr/>
          </p:nvSpPr>
          <p:spPr>
            <a:xfrm>
              <a:off x="581498" y="1128852"/>
              <a:ext cx="494516" cy="455646"/>
            </a:xfrm>
            <a:custGeom>
              <a:avLst/>
              <a:gdLst/>
              <a:ahLst/>
              <a:cxnLst/>
              <a:rect l="l" t="t" r="r" b="b"/>
              <a:pathLst>
                <a:path w="14974" h="13797" extrusionOk="0">
                  <a:moveTo>
                    <a:pt x="8230" y="1"/>
                  </a:moveTo>
                  <a:cubicBezTo>
                    <a:pt x="6711" y="1"/>
                    <a:pt x="5230" y="620"/>
                    <a:pt x="4526" y="1934"/>
                  </a:cubicBezTo>
                  <a:cubicBezTo>
                    <a:pt x="3559" y="3725"/>
                    <a:pt x="4156" y="6262"/>
                    <a:pt x="2663" y="7605"/>
                  </a:cubicBezTo>
                  <a:cubicBezTo>
                    <a:pt x="2114" y="8053"/>
                    <a:pt x="1416" y="8298"/>
                    <a:pt x="944" y="8823"/>
                  </a:cubicBezTo>
                  <a:cubicBezTo>
                    <a:pt x="1" y="9868"/>
                    <a:pt x="496" y="11635"/>
                    <a:pt x="1589" y="12506"/>
                  </a:cubicBezTo>
                  <a:cubicBezTo>
                    <a:pt x="2657" y="13378"/>
                    <a:pt x="4048" y="13797"/>
                    <a:pt x="5410" y="13797"/>
                  </a:cubicBezTo>
                  <a:cubicBezTo>
                    <a:pt x="5447" y="13797"/>
                    <a:pt x="5485" y="13797"/>
                    <a:pt x="5523" y="13796"/>
                  </a:cubicBezTo>
                  <a:cubicBezTo>
                    <a:pt x="8508" y="13796"/>
                    <a:pt x="12908" y="11581"/>
                    <a:pt x="13952" y="8548"/>
                  </a:cubicBezTo>
                  <a:cubicBezTo>
                    <a:pt x="14973" y="5516"/>
                    <a:pt x="13409" y="1832"/>
                    <a:pt x="10520" y="489"/>
                  </a:cubicBezTo>
                  <a:cubicBezTo>
                    <a:pt x="9815" y="167"/>
                    <a:pt x="9017" y="1"/>
                    <a:pt x="82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464" name="Google Shape;3464;p34"/>
            <p:cNvSpPr/>
            <p:nvPr/>
          </p:nvSpPr>
          <p:spPr>
            <a:xfrm>
              <a:off x="614525" y="1030275"/>
              <a:ext cx="49875" cy="37575"/>
            </a:xfrm>
            <a:custGeom>
              <a:avLst/>
              <a:gdLst/>
              <a:ahLst/>
              <a:cxnLst/>
              <a:rect l="l" t="t" r="r" b="b"/>
              <a:pathLst>
                <a:path w="1995" h="1503" extrusionOk="0">
                  <a:moveTo>
                    <a:pt x="1101" y="0"/>
                  </a:moveTo>
                  <a:cubicBezTo>
                    <a:pt x="889" y="0"/>
                    <a:pt x="671" y="112"/>
                    <a:pt x="424" y="277"/>
                  </a:cubicBezTo>
                  <a:cubicBezTo>
                    <a:pt x="251" y="378"/>
                    <a:pt x="102" y="528"/>
                    <a:pt x="54" y="725"/>
                  </a:cubicBezTo>
                  <a:cubicBezTo>
                    <a:pt x="0" y="952"/>
                    <a:pt x="102" y="1196"/>
                    <a:pt x="275" y="1346"/>
                  </a:cubicBezTo>
                  <a:cubicBezTo>
                    <a:pt x="441" y="1448"/>
                    <a:pt x="619" y="1503"/>
                    <a:pt x="803" y="1503"/>
                  </a:cubicBezTo>
                  <a:cubicBezTo>
                    <a:pt x="844" y="1503"/>
                    <a:pt x="885" y="1500"/>
                    <a:pt x="926" y="1495"/>
                  </a:cubicBezTo>
                  <a:cubicBezTo>
                    <a:pt x="1170" y="1471"/>
                    <a:pt x="1373" y="1375"/>
                    <a:pt x="1570" y="1274"/>
                  </a:cubicBezTo>
                  <a:cubicBezTo>
                    <a:pt x="1720" y="1196"/>
                    <a:pt x="1869" y="1101"/>
                    <a:pt x="1917" y="952"/>
                  </a:cubicBezTo>
                  <a:cubicBezTo>
                    <a:pt x="1994" y="701"/>
                    <a:pt x="1821" y="450"/>
                    <a:pt x="1618" y="253"/>
                  </a:cubicBezTo>
                  <a:cubicBezTo>
                    <a:pt x="1442" y="74"/>
                    <a:pt x="1273" y="0"/>
                    <a:pt x="110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465" name="Google Shape;3465;p34"/>
            <p:cNvSpPr/>
            <p:nvPr/>
          </p:nvSpPr>
          <p:spPr>
            <a:xfrm>
              <a:off x="664125" y="1106700"/>
              <a:ext cx="54900" cy="43925"/>
            </a:xfrm>
            <a:custGeom>
              <a:avLst/>
              <a:gdLst/>
              <a:ahLst/>
              <a:cxnLst/>
              <a:rect l="l" t="t" r="r" b="b"/>
              <a:pathLst>
                <a:path w="2196" h="1757" extrusionOk="0">
                  <a:moveTo>
                    <a:pt x="1120" y="0"/>
                  </a:moveTo>
                  <a:cubicBezTo>
                    <a:pt x="570" y="0"/>
                    <a:pt x="1" y="313"/>
                    <a:pt x="34" y="903"/>
                  </a:cubicBezTo>
                  <a:cubicBezTo>
                    <a:pt x="58" y="1303"/>
                    <a:pt x="380" y="1650"/>
                    <a:pt x="780" y="1721"/>
                  </a:cubicBezTo>
                  <a:cubicBezTo>
                    <a:pt x="867" y="1745"/>
                    <a:pt x="956" y="1756"/>
                    <a:pt x="1045" y="1756"/>
                  </a:cubicBezTo>
                  <a:cubicBezTo>
                    <a:pt x="1340" y="1756"/>
                    <a:pt x="1638" y="1633"/>
                    <a:pt x="1849" y="1423"/>
                  </a:cubicBezTo>
                  <a:cubicBezTo>
                    <a:pt x="2046" y="1226"/>
                    <a:pt x="2195" y="951"/>
                    <a:pt x="2147" y="706"/>
                  </a:cubicBezTo>
                  <a:cubicBezTo>
                    <a:pt x="2100" y="480"/>
                    <a:pt x="1950" y="306"/>
                    <a:pt x="1777" y="181"/>
                  </a:cubicBezTo>
                  <a:cubicBezTo>
                    <a:pt x="1596" y="60"/>
                    <a:pt x="1360" y="0"/>
                    <a:pt x="112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466" name="Google Shape;3466;p34"/>
            <p:cNvSpPr/>
            <p:nvPr/>
          </p:nvSpPr>
          <p:spPr>
            <a:xfrm>
              <a:off x="729600" y="1159650"/>
              <a:ext cx="61050" cy="52400"/>
            </a:xfrm>
            <a:custGeom>
              <a:avLst/>
              <a:gdLst/>
              <a:ahLst/>
              <a:cxnLst/>
              <a:rect l="l" t="t" r="r" b="b"/>
              <a:pathLst>
                <a:path w="2442" h="2096" extrusionOk="0">
                  <a:moveTo>
                    <a:pt x="1313" y="0"/>
                  </a:moveTo>
                  <a:cubicBezTo>
                    <a:pt x="721" y="0"/>
                    <a:pt x="122" y="435"/>
                    <a:pt x="54" y="1072"/>
                  </a:cubicBezTo>
                  <a:cubicBezTo>
                    <a:pt x="0" y="1543"/>
                    <a:pt x="376" y="2045"/>
                    <a:pt x="824" y="2093"/>
                  </a:cubicBezTo>
                  <a:cubicBezTo>
                    <a:pt x="849" y="2095"/>
                    <a:pt x="874" y="2096"/>
                    <a:pt x="898" y="2096"/>
                  </a:cubicBezTo>
                  <a:cubicBezTo>
                    <a:pt x="1168" y="2096"/>
                    <a:pt x="1417" y="1981"/>
                    <a:pt x="1642" y="1872"/>
                  </a:cubicBezTo>
                  <a:cubicBezTo>
                    <a:pt x="1940" y="1693"/>
                    <a:pt x="2239" y="1472"/>
                    <a:pt x="2340" y="1149"/>
                  </a:cubicBezTo>
                  <a:cubicBezTo>
                    <a:pt x="2442" y="797"/>
                    <a:pt x="2263" y="427"/>
                    <a:pt x="1994" y="230"/>
                  </a:cubicBezTo>
                  <a:cubicBezTo>
                    <a:pt x="1792" y="72"/>
                    <a:pt x="1554" y="0"/>
                    <a:pt x="13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467" name="Google Shape;3467;p34"/>
            <p:cNvSpPr/>
            <p:nvPr/>
          </p:nvSpPr>
          <p:spPr>
            <a:xfrm>
              <a:off x="808625" y="1045575"/>
              <a:ext cx="67850" cy="50050"/>
            </a:xfrm>
            <a:custGeom>
              <a:avLst/>
              <a:gdLst/>
              <a:ahLst/>
              <a:cxnLst/>
              <a:rect l="l" t="t" r="r" b="b"/>
              <a:pathLst>
                <a:path w="2714" h="2002" extrusionOk="0">
                  <a:moveTo>
                    <a:pt x="1579" y="0"/>
                  </a:moveTo>
                  <a:cubicBezTo>
                    <a:pt x="885" y="0"/>
                    <a:pt x="1" y="530"/>
                    <a:pt x="176" y="1283"/>
                  </a:cubicBezTo>
                  <a:cubicBezTo>
                    <a:pt x="272" y="1659"/>
                    <a:pt x="624" y="1928"/>
                    <a:pt x="994" y="1981"/>
                  </a:cubicBezTo>
                  <a:cubicBezTo>
                    <a:pt x="1067" y="1995"/>
                    <a:pt x="1140" y="2002"/>
                    <a:pt x="1212" y="2002"/>
                  </a:cubicBezTo>
                  <a:cubicBezTo>
                    <a:pt x="1512" y="2002"/>
                    <a:pt x="1803" y="1889"/>
                    <a:pt x="2063" y="1731"/>
                  </a:cubicBezTo>
                  <a:cubicBezTo>
                    <a:pt x="2290" y="1581"/>
                    <a:pt x="2510" y="1384"/>
                    <a:pt x="2588" y="1110"/>
                  </a:cubicBezTo>
                  <a:cubicBezTo>
                    <a:pt x="2713" y="662"/>
                    <a:pt x="2337" y="166"/>
                    <a:pt x="1890" y="41"/>
                  </a:cubicBezTo>
                  <a:cubicBezTo>
                    <a:pt x="1794" y="13"/>
                    <a:pt x="1689" y="0"/>
                    <a:pt x="157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468" name="Google Shape;3468;p34"/>
            <p:cNvSpPr/>
            <p:nvPr/>
          </p:nvSpPr>
          <p:spPr>
            <a:xfrm>
              <a:off x="728400" y="1013500"/>
              <a:ext cx="62850" cy="56125"/>
            </a:xfrm>
            <a:custGeom>
              <a:avLst/>
              <a:gdLst/>
              <a:ahLst/>
              <a:cxnLst/>
              <a:rect l="l" t="t" r="r" b="b"/>
              <a:pathLst>
                <a:path w="2514" h="2245" extrusionOk="0">
                  <a:moveTo>
                    <a:pt x="1471" y="1"/>
                  </a:moveTo>
                  <a:cubicBezTo>
                    <a:pt x="990" y="1"/>
                    <a:pt x="538" y="380"/>
                    <a:pt x="251" y="727"/>
                  </a:cubicBezTo>
                  <a:cubicBezTo>
                    <a:pt x="102" y="924"/>
                    <a:pt x="0" y="1151"/>
                    <a:pt x="24" y="1372"/>
                  </a:cubicBezTo>
                  <a:cubicBezTo>
                    <a:pt x="48" y="1646"/>
                    <a:pt x="251" y="1897"/>
                    <a:pt x="472" y="2017"/>
                  </a:cubicBezTo>
                  <a:cubicBezTo>
                    <a:pt x="698" y="2167"/>
                    <a:pt x="959" y="2245"/>
                    <a:pt x="1217" y="2245"/>
                  </a:cubicBezTo>
                  <a:cubicBezTo>
                    <a:pt x="1387" y="2245"/>
                    <a:pt x="1557" y="2211"/>
                    <a:pt x="1714" y="2142"/>
                  </a:cubicBezTo>
                  <a:cubicBezTo>
                    <a:pt x="2114" y="1993"/>
                    <a:pt x="2412" y="1599"/>
                    <a:pt x="2460" y="1175"/>
                  </a:cubicBezTo>
                  <a:cubicBezTo>
                    <a:pt x="2514" y="751"/>
                    <a:pt x="2263" y="303"/>
                    <a:pt x="1893" y="106"/>
                  </a:cubicBezTo>
                  <a:cubicBezTo>
                    <a:pt x="1752" y="32"/>
                    <a:pt x="1610" y="1"/>
                    <a:pt x="147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469" name="Google Shape;3469;p34"/>
            <p:cNvSpPr/>
            <p:nvPr/>
          </p:nvSpPr>
          <p:spPr>
            <a:xfrm>
              <a:off x="855950" y="1134200"/>
              <a:ext cx="61575" cy="58450"/>
            </a:xfrm>
            <a:custGeom>
              <a:avLst/>
              <a:gdLst/>
              <a:ahLst/>
              <a:cxnLst/>
              <a:rect l="l" t="t" r="r" b="b"/>
              <a:pathLst>
                <a:path w="2463" h="2338" extrusionOk="0">
                  <a:moveTo>
                    <a:pt x="1398" y="1"/>
                  </a:moveTo>
                  <a:cubicBezTo>
                    <a:pt x="693" y="1"/>
                    <a:pt x="0" y="806"/>
                    <a:pt x="20" y="1469"/>
                  </a:cubicBezTo>
                  <a:cubicBezTo>
                    <a:pt x="20" y="1845"/>
                    <a:pt x="271" y="2215"/>
                    <a:pt x="641" y="2317"/>
                  </a:cubicBezTo>
                  <a:cubicBezTo>
                    <a:pt x="701" y="2331"/>
                    <a:pt x="760" y="2337"/>
                    <a:pt x="820" y="2337"/>
                  </a:cubicBezTo>
                  <a:cubicBezTo>
                    <a:pt x="1058" y="2337"/>
                    <a:pt x="1293" y="2233"/>
                    <a:pt x="1513" y="2114"/>
                  </a:cubicBezTo>
                  <a:cubicBezTo>
                    <a:pt x="1835" y="1941"/>
                    <a:pt x="2164" y="1696"/>
                    <a:pt x="2283" y="1344"/>
                  </a:cubicBezTo>
                  <a:cubicBezTo>
                    <a:pt x="2462" y="872"/>
                    <a:pt x="2235" y="323"/>
                    <a:pt x="1811" y="102"/>
                  </a:cubicBezTo>
                  <a:cubicBezTo>
                    <a:pt x="1677" y="32"/>
                    <a:pt x="1537" y="1"/>
                    <a:pt x="139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470" name="Google Shape;3470;p34"/>
            <p:cNvSpPr/>
            <p:nvPr/>
          </p:nvSpPr>
          <p:spPr>
            <a:xfrm>
              <a:off x="678100" y="945525"/>
              <a:ext cx="36600" cy="31150"/>
            </a:xfrm>
            <a:custGeom>
              <a:avLst/>
              <a:gdLst/>
              <a:ahLst/>
              <a:cxnLst/>
              <a:rect l="l" t="t" r="r" b="b"/>
              <a:pathLst>
                <a:path w="1464" h="1246" extrusionOk="0">
                  <a:moveTo>
                    <a:pt x="597" y="0"/>
                  </a:moveTo>
                  <a:cubicBezTo>
                    <a:pt x="290" y="0"/>
                    <a:pt x="1" y="254"/>
                    <a:pt x="48" y="586"/>
                  </a:cubicBezTo>
                  <a:cubicBezTo>
                    <a:pt x="72" y="783"/>
                    <a:pt x="221" y="957"/>
                    <a:pt x="371" y="1058"/>
                  </a:cubicBezTo>
                  <a:cubicBezTo>
                    <a:pt x="508" y="1176"/>
                    <a:pt x="694" y="1246"/>
                    <a:pt x="887" y="1246"/>
                  </a:cubicBezTo>
                  <a:cubicBezTo>
                    <a:pt x="937" y="1246"/>
                    <a:pt x="988" y="1241"/>
                    <a:pt x="1039" y="1231"/>
                  </a:cubicBezTo>
                  <a:cubicBezTo>
                    <a:pt x="1266" y="1154"/>
                    <a:pt x="1463" y="957"/>
                    <a:pt x="1439" y="706"/>
                  </a:cubicBezTo>
                  <a:cubicBezTo>
                    <a:pt x="1439" y="509"/>
                    <a:pt x="1266" y="336"/>
                    <a:pt x="1093" y="210"/>
                  </a:cubicBezTo>
                  <a:cubicBezTo>
                    <a:pt x="991" y="109"/>
                    <a:pt x="866" y="37"/>
                    <a:pt x="717" y="13"/>
                  </a:cubicBezTo>
                  <a:cubicBezTo>
                    <a:pt x="677" y="4"/>
                    <a:pt x="637" y="0"/>
                    <a:pt x="59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471" name="Google Shape;3471;p34"/>
            <p:cNvSpPr/>
            <p:nvPr/>
          </p:nvSpPr>
          <p:spPr>
            <a:xfrm>
              <a:off x="732125" y="885400"/>
              <a:ext cx="74650" cy="54550"/>
            </a:xfrm>
            <a:custGeom>
              <a:avLst/>
              <a:gdLst/>
              <a:ahLst/>
              <a:cxnLst/>
              <a:rect l="l" t="t" r="r" b="b"/>
              <a:pathLst>
                <a:path w="2986" h="2182" extrusionOk="0">
                  <a:moveTo>
                    <a:pt x="1944" y="1"/>
                  </a:moveTo>
                  <a:cubicBezTo>
                    <a:pt x="1909" y="1"/>
                    <a:pt x="1874" y="3"/>
                    <a:pt x="1839" y="6"/>
                  </a:cubicBezTo>
                  <a:cubicBezTo>
                    <a:pt x="1021" y="102"/>
                    <a:pt x="1" y="1123"/>
                    <a:pt x="795" y="1893"/>
                  </a:cubicBezTo>
                  <a:cubicBezTo>
                    <a:pt x="978" y="2096"/>
                    <a:pt x="1255" y="2181"/>
                    <a:pt x="1541" y="2181"/>
                  </a:cubicBezTo>
                  <a:cubicBezTo>
                    <a:pt x="1609" y="2181"/>
                    <a:pt x="1676" y="2177"/>
                    <a:pt x="1744" y="2168"/>
                  </a:cubicBezTo>
                  <a:cubicBezTo>
                    <a:pt x="2066" y="2096"/>
                    <a:pt x="2388" y="1893"/>
                    <a:pt x="2609" y="1648"/>
                  </a:cubicBezTo>
                  <a:cubicBezTo>
                    <a:pt x="2812" y="1397"/>
                    <a:pt x="2985" y="1075"/>
                    <a:pt x="2938" y="753"/>
                  </a:cubicBezTo>
                  <a:cubicBezTo>
                    <a:pt x="2888" y="310"/>
                    <a:pt x="2392" y="1"/>
                    <a:pt x="194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472" name="Google Shape;3472;p34"/>
            <p:cNvSpPr/>
            <p:nvPr/>
          </p:nvSpPr>
          <p:spPr>
            <a:xfrm>
              <a:off x="799275" y="1138525"/>
              <a:ext cx="27350" cy="22400"/>
            </a:xfrm>
            <a:custGeom>
              <a:avLst/>
              <a:gdLst/>
              <a:ahLst/>
              <a:cxnLst/>
              <a:rect l="l" t="t" r="r" b="b"/>
              <a:pathLst>
                <a:path w="1094" h="896" extrusionOk="0">
                  <a:moveTo>
                    <a:pt x="550" y="1"/>
                  </a:moveTo>
                  <a:cubicBezTo>
                    <a:pt x="473" y="1"/>
                    <a:pt x="401" y="1"/>
                    <a:pt x="299" y="54"/>
                  </a:cubicBezTo>
                  <a:cubicBezTo>
                    <a:pt x="102" y="150"/>
                    <a:pt x="1" y="478"/>
                    <a:pt x="126" y="675"/>
                  </a:cubicBezTo>
                  <a:cubicBezTo>
                    <a:pt x="198" y="800"/>
                    <a:pt x="347" y="872"/>
                    <a:pt x="496" y="896"/>
                  </a:cubicBezTo>
                  <a:cubicBezTo>
                    <a:pt x="646" y="896"/>
                    <a:pt x="795" y="824"/>
                    <a:pt x="896" y="723"/>
                  </a:cubicBezTo>
                  <a:cubicBezTo>
                    <a:pt x="1022" y="597"/>
                    <a:pt x="1093" y="448"/>
                    <a:pt x="1046" y="275"/>
                  </a:cubicBezTo>
                  <a:cubicBezTo>
                    <a:pt x="998" y="78"/>
                    <a:pt x="771" y="1"/>
                    <a:pt x="55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473" name="Google Shape;3473;p34"/>
            <p:cNvSpPr/>
            <p:nvPr/>
          </p:nvSpPr>
          <p:spPr>
            <a:xfrm>
              <a:off x="829725" y="948875"/>
              <a:ext cx="43025" cy="29425"/>
            </a:xfrm>
            <a:custGeom>
              <a:avLst/>
              <a:gdLst/>
              <a:ahLst/>
              <a:cxnLst/>
              <a:rect l="l" t="t" r="r" b="b"/>
              <a:pathLst>
                <a:path w="1721" h="1177" extrusionOk="0">
                  <a:moveTo>
                    <a:pt x="1025" y="0"/>
                  </a:moveTo>
                  <a:cubicBezTo>
                    <a:pt x="998" y="0"/>
                    <a:pt x="971" y="2"/>
                    <a:pt x="944" y="5"/>
                  </a:cubicBezTo>
                  <a:cubicBezTo>
                    <a:pt x="747" y="29"/>
                    <a:pt x="550" y="100"/>
                    <a:pt x="401" y="249"/>
                  </a:cubicBezTo>
                  <a:cubicBezTo>
                    <a:pt x="1" y="673"/>
                    <a:pt x="347" y="1097"/>
                    <a:pt x="849" y="1169"/>
                  </a:cubicBezTo>
                  <a:cubicBezTo>
                    <a:pt x="887" y="1174"/>
                    <a:pt x="926" y="1177"/>
                    <a:pt x="965" y="1177"/>
                  </a:cubicBezTo>
                  <a:cubicBezTo>
                    <a:pt x="1153" y="1177"/>
                    <a:pt x="1350" y="1115"/>
                    <a:pt x="1493" y="972"/>
                  </a:cubicBezTo>
                  <a:cubicBezTo>
                    <a:pt x="1643" y="823"/>
                    <a:pt x="1720" y="548"/>
                    <a:pt x="1619" y="327"/>
                  </a:cubicBezTo>
                  <a:cubicBezTo>
                    <a:pt x="1506" y="122"/>
                    <a:pt x="1271" y="0"/>
                    <a:pt x="102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3474" name="Google Shape;3474;p34"/>
          <p:cNvGrpSpPr/>
          <p:nvPr/>
        </p:nvGrpSpPr>
        <p:grpSpPr>
          <a:xfrm>
            <a:off x="8106339" y="5362493"/>
            <a:ext cx="1210840" cy="2091095"/>
            <a:chOff x="5879975" y="3227400"/>
            <a:chExt cx="234350" cy="303550"/>
          </a:xfrm>
        </p:grpSpPr>
        <p:sp>
          <p:nvSpPr>
            <p:cNvPr id="3475" name="Google Shape;3475;p34"/>
            <p:cNvSpPr/>
            <p:nvPr/>
          </p:nvSpPr>
          <p:spPr>
            <a:xfrm>
              <a:off x="5879975" y="3227400"/>
              <a:ext cx="234350" cy="298525"/>
            </a:xfrm>
            <a:custGeom>
              <a:avLst/>
              <a:gdLst/>
              <a:ahLst/>
              <a:cxnLst/>
              <a:rect l="l" t="t" r="r" b="b"/>
              <a:pathLst>
                <a:path w="9374" h="11941" extrusionOk="0">
                  <a:moveTo>
                    <a:pt x="1" y="0"/>
                  </a:moveTo>
                  <a:lnTo>
                    <a:pt x="1" y="0"/>
                  </a:lnTo>
                  <a:cubicBezTo>
                    <a:pt x="299" y="1248"/>
                    <a:pt x="795" y="2562"/>
                    <a:pt x="1195" y="3809"/>
                  </a:cubicBezTo>
                  <a:cubicBezTo>
                    <a:pt x="1911" y="6221"/>
                    <a:pt x="3953" y="7117"/>
                    <a:pt x="5744" y="8609"/>
                  </a:cubicBezTo>
                  <a:cubicBezTo>
                    <a:pt x="6568" y="9254"/>
                    <a:pt x="7338" y="9851"/>
                    <a:pt x="8084" y="10573"/>
                  </a:cubicBezTo>
                  <a:cubicBezTo>
                    <a:pt x="8486" y="10953"/>
                    <a:pt x="8786" y="11473"/>
                    <a:pt x="9219" y="11792"/>
                  </a:cubicBezTo>
                  <a:lnTo>
                    <a:pt x="9219" y="11792"/>
                  </a:lnTo>
                  <a:cubicBezTo>
                    <a:pt x="9125" y="11628"/>
                    <a:pt x="9004" y="11372"/>
                    <a:pt x="8956" y="11218"/>
                  </a:cubicBezTo>
                  <a:cubicBezTo>
                    <a:pt x="8257" y="9254"/>
                    <a:pt x="8179" y="7218"/>
                    <a:pt x="7338" y="5248"/>
                  </a:cubicBezTo>
                  <a:cubicBezTo>
                    <a:pt x="5971" y="2066"/>
                    <a:pt x="2807" y="1368"/>
                    <a:pt x="1" y="0"/>
                  </a:cubicBezTo>
                  <a:close/>
                  <a:moveTo>
                    <a:pt x="9219" y="11792"/>
                  </a:moveTo>
                  <a:cubicBezTo>
                    <a:pt x="9264" y="11869"/>
                    <a:pt x="9303" y="11925"/>
                    <a:pt x="9326" y="11940"/>
                  </a:cubicBezTo>
                  <a:lnTo>
                    <a:pt x="9373" y="11893"/>
                  </a:lnTo>
                  <a:cubicBezTo>
                    <a:pt x="9320" y="11862"/>
                    <a:pt x="9269" y="11828"/>
                    <a:pt x="9219" y="1179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476" name="Google Shape;3476;p34"/>
            <p:cNvSpPr/>
            <p:nvPr/>
          </p:nvSpPr>
          <p:spPr>
            <a:xfrm>
              <a:off x="5909075" y="3265200"/>
              <a:ext cx="204300" cy="265750"/>
            </a:xfrm>
            <a:custGeom>
              <a:avLst/>
              <a:gdLst/>
              <a:ahLst/>
              <a:cxnLst/>
              <a:rect l="l" t="t" r="r" b="b"/>
              <a:pathLst>
                <a:path w="8172" h="10630" extrusionOk="0">
                  <a:moveTo>
                    <a:pt x="152" y="1"/>
                  </a:moveTo>
                  <a:cubicBezTo>
                    <a:pt x="70" y="1"/>
                    <a:pt x="1" y="106"/>
                    <a:pt x="78" y="184"/>
                  </a:cubicBezTo>
                  <a:cubicBezTo>
                    <a:pt x="1523" y="1772"/>
                    <a:pt x="3111" y="3240"/>
                    <a:pt x="4580" y="4834"/>
                  </a:cubicBezTo>
                  <a:cubicBezTo>
                    <a:pt x="6048" y="6452"/>
                    <a:pt x="6968" y="8637"/>
                    <a:pt x="7941" y="10578"/>
                  </a:cubicBezTo>
                  <a:cubicBezTo>
                    <a:pt x="7962" y="10614"/>
                    <a:pt x="7991" y="10629"/>
                    <a:pt x="8022" y="10629"/>
                  </a:cubicBezTo>
                  <a:cubicBezTo>
                    <a:pt x="8095" y="10629"/>
                    <a:pt x="8172" y="10541"/>
                    <a:pt x="8138" y="10452"/>
                  </a:cubicBezTo>
                  <a:cubicBezTo>
                    <a:pt x="7195" y="8590"/>
                    <a:pt x="6269" y="6524"/>
                    <a:pt x="4926" y="4906"/>
                  </a:cubicBezTo>
                  <a:cubicBezTo>
                    <a:pt x="3463" y="3169"/>
                    <a:pt x="1744" y="1700"/>
                    <a:pt x="228" y="35"/>
                  </a:cubicBezTo>
                  <a:cubicBezTo>
                    <a:pt x="204" y="11"/>
                    <a:pt x="177" y="1"/>
                    <a:pt x="15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477" name="Google Shape;3477;p34"/>
            <p:cNvSpPr/>
            <p:nvPr/>
          </p:nvSpPr>
          <p:spPr>
            <a:xfrm>
              <a:off x="5914450" y="3282500"/>
              <a:ext cx="63175" cy="51225"/>
            </a:xfrm>
            <a:custGeom>
              <a:avLst/>
              <a:gdLst/>
              <a:ahLst/>
              <a:cxnLst/>
              <a:rect l="l" t="t" r="r" b="b"/>
              <a:pathLst>
                <a:path w="2527" h="2049" extrusionOk="0">
                  <a:moveTo>
                    <a:pt x="2413" y="1"/>
                  </a:moveTo>
                  <a:cubicBezTo>
                    <a:pt x="2356" y="1"/>
                    <a:pt x="2299" y="38"/>
                    <a:pt x="2299" y="113"/>
                  </a:cubicBezTo>
                  <a:lnTo>
                    <a:pt x="2299" y="1775"/>
                  </a:lnTo>
                  <a:lnTo>
                    <a:pt x="2299" y="1775"/>
                  </a:lnTo>
                  <a:cubicBezTo>
                    <a:pt x="1623" y="1446"/>
                    <a:pt x="925" y="1219"/>
                    <a:pt x="186" y="1080"/>
                  </a:cubicBezTo>
                  <a:cubicBezTo>
                    <a:pt x="171" y="1075"/>
                    <a:pt x="158" y="1073"/>
                    <a:pt x="145" y="1073"/>
                  </a:cubicBezTo>
                  <a:cubicBezTo>
                    <a:pt x="29" y="1073"/>
                    <a:pt x="1" y="1256"/>
                    <a:pt x="114" y="1283"/>
                  </a:cubicBezTo>
                  <a:cubicBezTo>
                    <a:pt x="908" y="1456"/>
                    <a:pt x="1631" y="1677"/>
                    <a:pt x="2353" y="2029"/>
                  </a:cubicBezTo>
                  <a:cubicBezTo>
                    <a:pt x="2373" y="2042"/>
                    <a:pt x="2395" y="2048"/>
                    <a:pt x="2416" y="2048"/>
                  </a:cubicBezTo>
                  <a:cubicBezTo>
                    <a:pt x="2473" y="2048"/>
                    <a:pt x="2526" y="2008"/>
                    <a:pt x="2526" y="1952"/>
                  </a:cubicBezTo>
                  <a:lnTo>
                    <a:pt x="2526" y="113"/>
                  </a:lnTo>
                  <a:cubicBezTo>
                    <a:pt x="2526" y="38"/>
                    <a:pt x="2469" y="1"/>
                    <a:pt x="241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478" name="Google Shape;3478;p34"/>
            <p:cNvSpPr/>
            <p:nvPr/>
          </p:nvSpPr>
          <p:spPr>
            <a:xfrm>
              <a:off x="5942675" y="3326500"/>
              <a:ext cx="84625" cy="57200"/>
            </a:xfrm>
            <a:custGeom>
              <a:avLst/>
              <a:gdLst/>
              <a:ahLst/>
              <a:cxnLst/>
              <a:rect l="l" t="t" r="r" b="b"/>
              <a:pathLst>
                <a:path w="3385" h="2288" extrusionOk="0">
                  <a:moveTo>
                    <a:pt x="3286" y="0"/>
                  </a:moveTo>
                  <a:cubicBezTo>
                    <a:pt x="3237" y="0"/>
                    <a:pt x="3188" y="30"/>
                    <a:pt x="3188" y="90"/>
                  </a:cubicBezTo>
                  <a:cubicBezTo>
                    <a:pt x="3166" y="728"/>
                    <a:pt x="3080" y="1366"/>
                    <a:pt x="3047" y="1999"/>
                  </a:cubicBezTo>
                  <a:lnTo>
                    <a:pt x="3047" y="1999"/>
                  </a:lnTo>
                  <a:cubicBezTo>
                    <a:pt x="2144" y="1555"/>
                    <a:pt x="1132" y="1332"/>
                    <a:pt x="125" y="1236"/>
                  </a:cubicBezTo>
                  <a:cubicBezTo>
                    <a:pt x="119" y="1235"/>
                    <a:pt x="113" y="1234"/>
                    <a:pt x="107" y="1234"/>
                  </a:cubicBezTo>
                  <a:cubicBezTo>
                    <a:pt x="0" y="1234"/>
                    <a:pt x="6" y="1433"/>
                    <a:pt x="125" y="1433"/>
                  </a:cubicBezTo>
                  <a:cubicBezTo>
                    <a:pt x="1146" y="1535"/>
                    <a:pt x="2191" y="1785"/>
                    <a:pt x="3110" y="2281"/>
                  </a:cubicBezTo>
                  <a:cubicBezTo>
                    <a:pt x="3120" y="2285"/>
                    <a:pt x="3131" y="2287"/>
                    <a:pt x="3142" y="2287"/>
                  </a:cubicBezTo>
                  <a:cubicBezTo>
                    <a:pt x="3195" y="2287"/>
                    <a:pt x="3260" y="2243"/>
                    <a:pt x="3260" y="2179"/>
                  </a:cubicBezTo>
                  <a:cubicBezTo>
                    <a:pt x="3284" y="1487"/>
                    <a:pt x="3385" y="788"/>
                    <a:pt x="3385" y="90"/>
                  </a:cubicBezTo>
                  <a:cubicBezTo>
                    <a:pt x="3385" y="30"/>
                    <a:pt x="3336" y="0"/>
                    <a:pt x="328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479" name="Google Shape;3479;p34"/>
            <p:cNvSpPr/>
            <p:nvPr/>
          </p:nvSpPr>
          <p:spPr>
            <a:xfrm>
              <a:off x="5999550" y="3375200"/>
              <a:ext cx="62300" cy="52075"/>
            </a:xfrm>
            <a:custGeom>
              <a:avLst/>
              <a:gdLst/>
              <a:ahLst/>
              <a:cxnLst/>
              <a:rect l="l" t="t" r="r" b="b"/>
              <a:pathLst>
                <a:path w="2492" h="2083" extrusionOk="0">
                  <a:moveTo>
                    <a:pt x="2363" y="1"/>
                  </a:moveTo>
                  <a:cubicBezTo>
                    <a:pt x="2325" y="1"/>
                    <a:pt x="2289" y="24"/>
                    <a:pt x="2280" y="82"/>
                  </a:cubicBezTo>
                  <a:cubicBezTo>
                    <a:pt x="2164" y="665"/>
                    <a:pt x="2176" y="1263"/>
                    <a:pt x="2178" y="1842"/>
                  </a:cubicBezTo>
                  <a:lnTo>
                    <a:pt x="2178" y="1842"/>
                  </a:lnTo>
                  <a:cubicBezTo>
                    <a:pt x="1501" y="1672"/>
                    <a:pt x="849" y="1442"/>
                    <a:pt x="191" y="1228"/>
                  </a:cubicBezTo>
                  <a:cubicBezTo>
                    <a:pt x="182" y="1227"/>
                    <a:pt x="174" y="1226"/>
                    <a:pt x="166" y="1226"/>
                  </a:cubicBezTo>
                  <a:cubicBezTo>
                    <a:pt x="37" y="1226"/>
                    <a:pt x="0" y="1405"/>
                    <a:pt x="113" y="1455"/>
                  </a:cubicBezTo>
                  <a:cubicBezTo>
                    <a:pt x="835" y="1652"/>
                    <a:pt x="1534" y="1903"/>
                    <a:pt x="2256" y="2076"/>
                  </a:cubicBezTo>
                  <a:cubicBezTo>
                    <a:pt x="2269" y="2080"/>
                    <a:pt x="2282" y="2082"/>
                    <a:pt x="2294" y="2082"/>
                  </a:cubicBezTo>
                  <a:cubicBezTo>
                    <a:pt x="2353" y="2082"/>
                    <a:pt x="2405" y="2039"/>
                    <a:pt x="2405" y="1975"/>
                  </a:cubicBezTo>
                  <a:cubicBezTo>
                    <a:pt x="2382" y="1354"/>
                    <a:pt x="2352" y="757"/>
                    <a:pt x="2477" y="136"/>
                  </a:cubicBezTo>
                  <a:cubicBezTo>
                    <a:pt x="2492" y="59"/>
                    <a:pt x="2424" y="1"/>
                    <a:pt x="23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480" name="Google Shape;3480;p34"/>
            <p:cNvSpPr/>
            <p:nvPr/>
          </p:nvSpPr>
          <p:spPr>
            <a:xfrm>
              <a:off x="5999375" y="3323825"/>
              <a:ext cx="8675" cy="6875"/>
            </a:xfrm>
            <a:custGeom>
              <a:avLst/>
              <a:gdLst/>
              <a:ahLst/>
              <a:cxnLst/>
              <a:rect l="l" t="t" r="r" b="b"/>
              <a:pathLst>
                <a:path w="347" h="275" extrusionOk="0">
                  <a:moveTo>
                    <a:pt x="174" y="0"/>
                  </a:moveTo>
                  <a:cubicBezTo>
                    <a:pt x="1" y="0"/>
                    <a:pt x="1" y="275"/>
                    <a:pt x="174" y="275"/>
                  </a:cubicBezTo>
                  <a:cubicBezTo>
                    <a:pt x="347" y="275"/>
                    <a:pt x="347" y="0"/>
                    <a:pt x="1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481" name="Google Shape;3481;p34"/>
            <p:cNvSpPr/>
            <p:nvPr/>
          </p:nvSpPr>
          <p:spPr>
            <a:xfrm>
              <a:off x="6003700" y="3305750"/>
              <a:ext cx="8100" cy="6300"/>
            </a:xfrm>
            <a:custGeom>
              <a:avLst/>
              <a:gdLst/>
              <a:ahLst/>
              <a:cxnLst/>
              <a:rect l="l" t="t" r="r" b="b"/>
              <a:pathLst>
                <a:path w="324" h="252" extrusionOk="0">
                  <a:moveTo>
                    <a:pt x="174" y="1"/>
                  </a:moveTo>
                  <a:cubicBezTo>
                    <a:pt x="1" y="1"/>
                    <a:pt x="1" y="251"/>
                    <a:pt x="174" y="251"/>
                  </a:cubicBezTo>
                  <a:cubicBezTo>
                    <a:pt x="323" y="251"/>
                    <a:pt x="323" y="1"/>
                    <a:pt x="1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482" name="Google Shape;3482;p34"/>
            <p:cNvSpPr/>
            <p:nvPr/>
          </p:nvSpPr>
          <p:spPr>
            <a:xfrm>
              <a:off x="5907300" y="3293375"/>
              <a:ext cx="8075" cy="6875"/>
            </a:xfrm>
            <a:custGeom>
              <a:avLst/>
              <a:gdLst/>
              <a:ahLst/>
              <a:cxnLst/>
              <a:rect l="l" t="t" r="r" b="b"/>
              <a:pathLst>
                <a:path w="323" h="275" extrusionOk="0">
                  <a:moveTo>
                    <a:pt x="173" y="0"/>
                  </a:moveTo>
                  <a:cubicBezTo>
                    <a:pt x="0" y="0"/>
                    <a:pt x="0" y="275"/>
                    <a:pt x="173" y="275"/>
                  </a:cubicBezTo>
                  <a:cubicBezTo>
                    <a:pt x="323" y="275"/>
                    <a:pt x="323" y="0"/>
                    <a:pt x="1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483" name="Google Shape;3483;p34"/>
            <p:cNvSpPr/>
            <p:nvPr/>
          </p:nvSpPr>
          <p:spPr>
            <a:xfrm>
              <a:off x="5942675" y="3339925"/>
              <a:ext cx="8825" cy="6300"/>
            </a:xfrm>
            <a:custGeom>
              <a:avLst/>
              <a:gdLst/>
              <a:ahLst/>
              <a:cxnLst/>
              <a:rect l="l" t="t" r="r" b="b"/>
              <a:pathLst>
                <a:path w="353" h="252" extrusionOk="0">
                  <a:moveTo>
                    <a:pt x="179" y="1"/>
                  </a:moveTo>
                  <a:cubicBezTo>
                    <a:pt x="0" y="1"/>
                    <a:pt x="0" y="251"/>
                    <a:pt x="179" y="251"/>
                  </a:cubicBezTo>
                  <a:cubicBezTo>
                    <a:pt x="352" y="251"/>
                    <a:pt x="352" y="1"/>
                    <a:pt x="17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484" name="Google Shape;3484;p34"/>
            <p:cNvSpPr/>
            <p:nvPr/>
          </p:nvSpPr>
          <p:spPr>
            <a:xfrm>
              <a:off x="5957000" y="3345000"/>
              <a:ext cx="8825" cy="6900"/>
            </a:xfrm>
            <a:custGeom>
              <a:avLst/>
              <a:gdLst/>
              <a:ahLst/>
              <a:cxnLst/>
              <a:rect l="l" t="t" r="r" b="b"/>
              <a:pathLst>
                <a:path w="353" h="276" extrusionOk="0">
                  <a:moveTo>
                    <a:pt x="173" y="1"/>
                  </a:moveTo>
                  <a:cubicBezTo>
                    <a:pt x="0" y="1"/>
                    <a:pt x="0" y="275"/>
                    <a:pt x="173" y="275"/>
                  </a:cubicBezTo>
                  <a:cubicBezTo>
                    <a:pt x="352" y="275"/>
                    <a:pt x="352" y="1"/>
                    <a:pt x="17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485" name="Google Shape;3485;p34"/>
            <p:cNvSpPr/>
            <p:nvPr/>
          </p:nvSpPr>
          <p:spPr>
            <a:xfrm>
              <a:off x="6069525" y="3417700"/>
              <a:ext cx="8825" cy="6875"/>
            </a:xfrm>
            <a:custGeom>
              <a:avLst/>
              <a:gdLst/>
              <a:ahLst/>
              <a:cxnLst/>
              <a:rect l="l" t="t" r="r" b="b"/>
              <a:pathLst>
                <a:path w="353" h="275" extrusionOk="0">
                  <a:moveTo>
                    <a:pt x="180" y="0"/>
                  </a:moveTo>
                  <a:cubicBezTo>
                    <a:pt x="0" y="0"/>
                    <a:pt x="0" y="275"/>
                    <a:pt x="180" y="275"/>
                  </a:cubicBezTo>
                  <a:cubicBezTo>
                    <a:pt x="353" y="275"/>
                    <a:pt x="353" y="0"/>
                    <a:pt x="1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486" name="Google Shape;3486;p34"/>
            <p:cNvSpPr/>
            <p:nvPr/>
          </p:nvSpPr>
          <p:spPr>
            <a:xfrm>
              <a:off x="6040425" y="3435150"/>
              <a:ext cx="8675" cy="6300"/>
            </a:xfrm>
            <a:custGeom>
              <a:avLst/>
              <a:gdLst/>
              <a:ahLst/>
              <a:cxnLst/>
              <a:rect l="l" t="t" r="r" b="b"/>
              <a:pathLst>
                <a:path w="347" h="252" extrusionOk="0">
                  <a:moveTo>
                    <a:pt x="173" y="1"/>
                  </a:moveTo>
                  <a:cubicBezTo>
                    <a:pt x="0" y="1"/>
                    <a:pt x="0" y="251"/>
                    <a:pt x="173" y="251"/>
                  </a:cubicBezTo>
                  <a:cubicBezTo>
                    <a:pt x="347" y="251"/>
                    <a:pt x="347" y="1"/>
                    <a:pt x="17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3487" name="Google Shape;3487;p34"/>
          <p:cNvGrpSpPr/>
          <p:nvPr/>
        </p:nvGrpSpPr>
        <p:grpSpPr>
          <a:xfrm rot="10800000" flipH="1">
            <a:off x="7217662" y="-2340507"/>
            <a:ext cx="3196958" cy="4379161"/>
            <a:chOff x="7217662" y="3775244"/>
            <a:chExt cx="3196958" cy="3284371"/>
          </a:xfrm>
        </p:grpSpPr>
        <p:sp>
          <p:nvSpPr>
            <p:cNvPr id="3488" name="Google Shape;3488;p34"/>
            <p:cNvSpPr/>
            <p:nvPr/>
          </p:nvSpPr>
          <p:spPr>
            <a:xfrm rot="-7003625" flipH="1">
              <a:off x="7560236" y="4260144"/>
              <a:ext cx="2511809" cy="2314569"/>
            </a:xfrm>
            <a:custGeom>
              <a:avLst/>
              <a:gdLst/>
              <a:ahLst/>
              <a:cxnLst/>
              <a:rect l="l" t="t" r="r" b="b"/>
              <a:pathLst>
                <a:path w="11346" h="10455" extrusionOk="0">
                  <a:moveTo>
                    <a:pt x="6236" y="0"/>
                  </a:moveTo>
                  <a:cubicBezTo>
                    <a:pt x="5085" y="0"/>
                    <a:pt x="3963" y="469"/>
                    <a:pt x="3429" y="1465"/>
                  </a:cubicBezTo>
                  <a:cubicBezTo>
                    <a:pt x="2696" y="2822"/>
                    <a:pt x="3149" y="4744"/>
                    <a:pt x="2018" y="5762"/>
                  </a:cubicBezTo>
                  <a:cubicBezTo>
                    <a:pt x="1602" y="6101"/>
                    <a:pt x="1072" y="6287"/>
                    <a:pt x="715" y="6685"/>
                  </a:cubicBezTo>
                  <a:cubicBezTo>
                    <a:pt x="0" y="7477"/>
                    <a:pt x="376" y="8816"/>
                    <a:pt x="1204" y="9476"/>
                  </a:cubicBezTo>
                  <a:cubicBezTo>
                    <a:pt x="2013" y="10136"/>
                    <a:pt x="3067" y="10454"/>
                    <a:pt x="4099" y="10454"/>
                  </a:cubicBezTo>
                  <a:cubicBezTo>
                    <a:pt x="4128" y="10454"/>
                    <a:pt x="4156" y="10454"/>
                    <a:pt x="4185" y="10453"/>
                  </a:cubicBezTo>
                  <a:cubicBezTo>
                    <a:pt x="6447" y="10453"/>
                    <a:pt x="9781" y="8775"/>
                    <a:pt x="10572" y="6477"/>
                  </a:cubicBezTo>
                  <a:cubicBezTo>
                    <a:pt x="11346" y="4179"/>
                    <a:pt x="10161" y="1388"/>
                    <a:pt x="7971" y="370"/>
                  </a:cubicBezTo>
                  <a:cubicBezTo>
                    <a:pt x="7437" y="126"/>
                    <a:pt x="6833" y="0"/>
                    <a:pt x="623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nvGrpSpPr>
            <p:cNvPr id="3489" name="Google Shape;3489;p34"/>
            <p:cNvGrpSpPr/>
            <p:nvPr/>
          </p:nvGrpSpPr>
          <p:grpSpPr>
            <a:xfrm rot="10800000" flipH="1">
              <a:off x="7967975" y="3899233"/>
              <a:ext cx="1404941" cy="1004250"/>
              <a:chOff x="8090250" y="1355275"/>
              <a:chExt cx="1404941" cy="1004250"/>
            </a:xfrm>
          </p:grpSpPr>
          <p:sp>
            <p:nvSpPr>
              <p:cNvPr id="3490" name="Google Shape;3490;p34"/>
              <p:cNvSpPr/>
              <p:nvPr/>
            </p:nvSpPr>
            <p:spPr>
              <a:xfrm>
                <a:off x="8404718" y="1910757"/>
                <a:ext cx="101354" cy="98675"/>
              </a:xfrm>
              <a:custGeom>
                <a:avLst/>
                <a:gdLst/>
                <a:ahLst/>
                <a:cxnLst/>
                <a:rect l="l" t="t" r="r" b="b"/>
                <a:pathLst>
                  <a:path w="643" h="626" extrusionOk="0">
                    <a:moveTo>
                      <a:pt x="322" y="1"/>
                    </a:moveTo>
                    <a:cubicBezTo>
                      <a:pt x="285" y="1"/>
                      <a:pt x="245" y="1"/>
                      <a:pt x="208" y="19"/>
                    </a:cubicBezTo>
                    <a:cubicBezTo>
                      <a:pt x="172" y="37"/>
                      <a:pt x="132" y="60"/>
                      <a:pt x="95" y="96"/>
                    </a:cubicBezTo>
                    <a:cubicBezTo>
                      <a:pt x="77" y="114"/>
                      <a:pt x="59" y="150"/>
                      <a:pt x="41" y="191"/>
                    </a:cubicBezTo>
                    <a:cubicBezTo>
                      <a:pt x="18" y="227"/>
                      <a:pt x="0" y="263"/>
                      <a:pt x="18" y="304"/>
                    </a:cubicBezTo>
                    <a:lnTo>
                      <a:pt x="18" y="399"/>
                    </a:lnTo>
                    <a:cubicBezTo>
                      <a:pt x="41" y="435"/>
                      <a:pt x="59" y="489"/>
                      <a:pt x="95" y="530"/>
                    </a:cubicBezTo>
                    <a:cubicBezTo>
                      <a:pt x="132" y="548"/>
                      <a:pt x="154" y="566"/>
                      <a:pt x="172" y="584"/>
                    </a:cubicBezTo>
                    <a:cubicBezTo>
                      <a:pt x="208" y="602"/>
                      <a:pt x="267" y="625"/>
                      <a:pt x="322" y="625"/>
                    </a:cubicBezTo>
                    <a:cubicBezTo>
                      <a:pt x="358" y="625"/>
                      <a:pt x="398" y="602"/>
                      <a:pt x="435" y="584"/>
                    </a:cubicBezTo>
                    <a:cubicBezTo>
                      <a:pt x="471" y="584"/>
                      <a:pt x="512" y="566"/>
                      <a:pt x="548" y="530"/>
                    </a:cubicBezTo>
                    <a:cubicBezTo>
                      <a:pt x="566" y="489"/>
                      <a:pt x="607" y="471"/>
                      <a:pt x="607" y="435"/>
                    </a:cubicBezTo>
                    <a:cubicBezTo>
                      <a:pt x="625" y="399"/>
                      <a:pt x="643" y="358"/>
                      <a:pt x="643" y="304"/>
                    </a:cubicBezTo>
                    <a:cubicBezTo>
                      <a:pt x="625" y="286"/>
                      <a:pt x="625" y="245"/>
                      <a:pt x="625" y="227"/>
                    </a:cubicBezTo>
                    <a:cubicBezTo>
                      <a:pt x="607" y="173"/>
                      <a:pt x="584" y="132"/>
                      <a:pt x="548" y="96"/>
                    </a:cubicBezTo>
                    <a:cubicBezTo>
                      <a:pt x="530" y="78"/>
                      <a:pt x="512" y="60"/>
                      <a:pt x="471" y="37"/>
                    </a:cubicBezTo>
                    <a:cubicBezTo>
                      <a:pt x="435" y="19"/>
                      <a:pt x="380" y="1"/>
                      <a:pt x="32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491" name="Google Shape;3491;p34"/>
              <p:cNvSpPr/>
              <p:nvPr/>
            </p:nvSpPr>
            <p:spPr>
              <a:xfrm>
                <a:off x="8526565" y="1673369"/>
                <a:ext cx="86537" cy="86380"/>
              </a:xfrm>
              <a:custGeom>
                <a:avLst/>
                <a:gdLst/>
                <a:ahLst/>
                <a:cxnLst/>
                <a:rect l="l" t="t" r="r" b="b"/>
                <a:pathLst>
                  <a:path w="549" h="548" extrusionOk="0">
                    <a:moveTo>
                      <a:pt x="286" y="0"/>
                    </a:moveTo>
                    <a:cubicBezTo>
                      <a:pt x="209" y="0"/>
                      <a:pt x="132" y="37"/>
                      <a:pt x="78" y="95"/>
                    </a:cubicBezTo>
                    <a:cubicBezTo>
                      <a:pt x="60" y="114"/>
                      <a:pt x="37" y="150"/>
                      <a:pt x="19" y="168"/>
                    </a:cubicBezTo>
                    <a:cubicBezTo>
                      <a:pt x="19" y="209"/>
                      <a:pt x="1" y="245"/>
                      <a:pt x="1" y="281"/>
                    </a:cubicBezTo>
                    <a:cubicBezTo>
                      <a:pt x="1" y="358"/>
                      <a:pt x="37" y="412"/>
                      <a:pt x="78" y="471"/>
                    </a:cubicBezTo>
                    <a:cubicBezTo>
                      <a:pt x="132" y="525"/>
                      <a:pt x="209" y="548"/>
                      <a:pt x="286" y="548"/>
                    </a:cubicBezTo>
                    <a:cubicBezTo>
                      <a:pt x="340" y="548"/>
                      <a:pt x="417" y="525"/>
                      <a:pt x="471" y="471"/>
                    </a:cubicBezTo>
                    <a:cubicBezTo>
                      <a:pt x="490" y="453"/>
                      <a:pt x="512" y="412"/>
                      <a:pt x="530" y="376"/>
                    </a:cubicBezTo>
                    <a:cubicBezTo>
                      <a:pt x="548" y="358"/>
                      <a:pt x="548" y="322"/>
                      <a:pt x="548" y="281"/>
                    </a:cubicBezTo>
                    <a:cubicBezTo>
                      <a:pt x="548" y="209"/>
                      <a:pt x="530" y="132"/>
                      <a:pt x="471" y="95"/>
                    </a:cubicBezTo>
                    <a:cubicBezTo>
                      <a:pt x="417" y="37"/>
                      <a:pt x="358" y="0"/>
                      <a:pt x="28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492" name="Google Shape;3492;p34"/>
              <p:cNvSpPr/>
              <p:nvPr/>
            </p:nvSpPr>
            <p:spPr>
              <a:xfrm>
                <a:off x="8856797" y="1773936"/>
                <a:ext cx="77237" cy="77868"/>
              </a:xfrm>
              <a:custGeom>
                <a:avLst/>
                <a:gdLst/>
                <a:ahLst/>
                <a:cxnLst/>
                <a:rect l="l" t="t" r="r" b="b"/>
                <a:pathLst>
                  <a:path w="490" h="494" extrusionOk="0">
                    <a:moveTo>
                      <a:pt x="245" y="0"/>
                    </a:moveTo>
                    <a:cubicBezTo>
                      <a:pt x="204" y="0"/>
                      <a:pt x="186" y="23"/>
                      <a:pt x="150" y="23"/>
                    </a:cubicBezTo>
                    <a:cubicBezTo>
                      <a:pt x="114" y="41"/>
                      <a:pt x="91" y="59"/>
                      <a:pt x="73" y="77"/>
                    </a:cubicBezTo>
                    <a:cubicBezTo>
                      <a:pt x="55" y="95"/>
                      <a:pt x="37" y="136"/>
                      <a:pt x="19" y="154"/>
                    </a:cubicBezTo>
                    <a:cubicBezTo>
                      <a:pt x="0" y="190"/>
                      <a:pt x="0" y="208"/>
                      <a:pt x="0" y="249"/>
                    </a:cubicBezTo>
                    <a:cubicBezTo>
                      <a:pt x="0" y="267"/>
                      <a:pt x="0" y="285"/>
                      <a:pt x="19" y="321"/>
                    </a:cubicBezTo>
                    <a:cubicBezTo>
                      <a:pt x="19" y="362"/>
                      <a:pt x="37" y="398"/>
                      <a:pt x="73" y="416"/>
                    </a:cubicBezTo>
                    <a:cubicBezTo>
                      <a:pt x="91" y="435"/>
                      <a:pt x="114" y="453"/>
                      <a:pt x="132" y="453"/>
                    </a:cubicBezTo>
                    <a:cubicBezTo>
                      <a:pt x="168" y="475"/>
                      <a:pt x="204" y="493"/>
                      <a:pt x="245" y="493"/>
                    </a:cubicBezTo>
                    <a:cubicBezTo>
                      <a:pt x="281" y="493"/>
                      <a:pt x="299" y="493"/>
                      <a:pt x="340" y="475"/>
                    </a:cubicBezTo>
                    <a:cubicBezTo>
                      <a:pt x="376" y="453"/>
                      <a:pt x="394" y="453"/>
                      <a:pt x="412" y="416"/>
                    </a:cubicBezTo>
                    <a:cubicBezTo>
                      <a:pt x="430" y="398"/>
                      <a:pt x="453" y="380"/>
                      <a:pt x="471" y="340"/>
                    </a:cubicBezTo>
                    <a:cubicBezTo>
                      <a:pt x="489" y="321"/>
                      <a:pt x="489" y="285"/>
                      <a:pt x="489" y="249"/>
                    </a:cubicBezTo>
                    <a:cubicBezTo>
                      <a:pt x="489" y="226"/>
                      <a:pt x="489" y="208"/>
                      <a:pt x="471" y="190"/>
                    </a:cubicBezTo>
                    <a:cubicBezTo>
                      <a:pt x="471" y="154"/>
                      <a:pt x="453" y="113"/>
                      <a:pt x="412" y="77"/>
                    </a:cubicBezTo>
                    <a:cubicBezTo>
                      <a:pt x="394" y="59"/>
                      <a:pt x="376" y="59"/>
                      <a:pt x="376" y="41"/>
                    </a:cubicBezTo>
                    <a:cubicBezTo>
                      <a:pt x="340" y="23"/>
                      <a:pt x="281" y="0"/>
                      <a:pt x="24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493" name="Google Shape;3493;p34"/>
              <p:cNvSpPr/>
              <p:nvPr/>
            </p:nvSpPr>
            <p:spPr>
              <a:xfrm>
                <a:off x="8915907" y="1495091"/>
                <a:ext cx="59426" cy="62263"/>
              </a:xfrm>
              <a:custGeom>
                <a:avLst/>
                <a:gdLst/>
                <a:ahLst/>
                <a:cxnLst/>
                <a:rect l="l" t="t" r="r" b="b"/>
                <a:pathLst>
                  <a:path w="377" h="395" extrusionOk="0">
                    <a:moveTo>
                      <a:pt x="191" y="0"/>
                    </a:moveTo>
                    <a:cubicBezTo>
                      <a:pt x="168" y="0"/>
                      <a:pt x="132" y="19"/>
                      <a:pt x="114" y="19"/>
                    </a:cubicBezTo>
                    <a:cubicBezTo>
                      <a:pt x="96" y="37"/>
                      <a:pt x="78" y="37"/>
                      <a:pt x="55" y="55"/>
                    </a:cubicBezTo>
                    <a:cubicBezTo>
                      <a:pt x="37" y="73"/>
                      <a:pt x="19" y="95"/>
                      <a:pt x="19" y="132"/>
                    </a:cubicBezTo>
                    <a:cubicBezTo>
                      <a:pt x="1" y="150"/>
                      <a:pt x="1" y="168"/>
                      <a:pt x="1" y="209"/>
                    </a:cubicBezTo>
                    <a:lnTo>
                      <a:pt x="1" y="245"/>
                    </a:lnTo>
                    <a:cubicBezTo>
                      <a:pt x="19" y="281"/>
                      <a:pt x="19" y="322"/>
                      <a:pt x="55" y="340"/>
                    </a:cubicBezTo>
                    <a:cubicBezTo>
                      <a:pt x="55" y="340"/>
                      <a:pt x="78" y="358"/>
                      <a:pt x="96" y="376"/>
                    </a:cubicBezTo>
                    <a:cubicBezTo>
                      <a:pt x="114" y="376"/>
                      <a:pt x="150" y="394"/>
                      <a:pt x="191" y="394"/>
                    </a:cubicBezTo>
                    <a:cubicBezTo>
                      <a:pt x="209" y="394"/>
                      <a:pt x="245" y="394"/>
                      <a:pt x="263" y="376"/>
                    </a:cubicBezTo>
                    <a:cubicBezTo>
                      <a:pt x="281" y="376"/>
                      <a:pt x="304" y="358"/>
                      <a:pt x="322" y="340"/>
                    </a:cubicBezTo>
                    <a:cubicBezTo>
                      <a:pt x="340" y="322"/>
                      <a:pt x="358" y="299"/>
                      <a:pt x="358" y="281"/>
                    </a:cubicBezTo>
                    <a:cubicBezTo>
                      <a:pt x="376" y="245"/>
                      <a:pt x="376" y="227"/>
                      <a:pt x="376" y="209"/>
                    </a:cubicBezTo>
                    <a:lnTo>
                      <a:pt x="376" y="150"/>
                    </a:lnTo>
                    <a:cubicBezTo>
                      <a:pt x="376" y="114"/>
                      <a:pt x="358" y="95"/>
                      <a:pt x="322" y="55"/>
                    </a:cubicBezTo>
                    <a:cubicBezTo>
                      <a:pt x="322" y="55"/>
                      <a:pt x="304" y="37"/>
                      <a:pt x="281" y="37"/>
                    </a:cubicBezTo>
                    <a:cubicBezTo>
                      <a:pt x="263" y="19"/>
                      <a:pt x="227" y="0"/>
                      <a:pt x="19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494" name="Google Shape;3494;p34"/>
              <p:cNvSpPr/>
              <p:nvPr/>
            </p:nvSpPr>
            <p:spPr>
              <a:xfrm>
                <a:off x="8681356" y="2057824"/>
                <a:ext cx="44451" cy="44766"/>
              </a:xfrm>
              <a:custGeom>
                <a:avLst/>
                <a:gdLst/>
                <a:ahLst/>
                <a:cxnLst/>
                <a:rect l="l" t="t" r="r" b="b"/>
                <a:pathLst>
                  <a:path w="282" h="284" extrusionOk="0">
                    <a:moveTo>
                      <a:pt x="150" y="1"/>
                    </a:moveTo>
                    <a:cubicBezTo>
                      <a:pt x="138" y="1"/>
                      <a:pt x="126" y="9"/>
                      <a:pt x="114" y="9"/>
                    </a:cubicBezTo>
                    <a:cubicBezTo>
                      <a:pt x="73" y="9"/>
                      <a:pt x="37" y="49"/>
                      <a:pt x="19" y="68"/>
                    </a:cubicBezTo>
                    <a:cubicBezTo>
                      <a:pt x="19" y="86"/>
                      <a:pt x="1" y="104"/>
                      <a:pt x="1" y="122"/>
                    </a:cubicBezTo>
                    <a:cubicBezTo>
                      <a:pt x="1" y="144"/>
                      <a:pt x="1" y="163"/>
                      <a:pt x="19" y="181"/>
                    </a:cubicBezTo>
                    <a:cubicBezTo>
                      <a:pt x="19" y="217"/>
                      <a:pt x="37" y="235"/>
                      <a:pt x="73" y="258"/>
                    </a:cubicBezTo>
                    <a:cubicBezTo>
                      <a:pt x="102" y="270"/>
                      <a:pt x="128" y="283"/>
                      <a:pt x="154" y="283"/>
                    </a:cubicBezTo>
                    <a:cubicBezTo>
                      <a:pt x="165" y="283"/>
                      <a:pt x="175" y="281"/>
                      <a:pt x="186" y="276"/>
                    </a:cubicBezTo>
                    <a:cubicBezTo>
                      <a:pt x="209" y="276"/>
                      <a:pt x="245" y="235"/>
                      <a:pt x="263" y="217"/>
                    </a:cubicBezTo>
                    <a:cubicBezTo>
                      <a:pt x="281" y="199"/>
                      <a:pt x="281" y="163"/>
                      <a:pt x="281" y="144"/>
                    </a:cubicBezTo>
                    <a:cubicBezTo>
                      <a:pt x="281" y="122"/>
                      <a:pt x="281" y="104"/>
                      <a:pt x="263" y="86"/>
                    </a:cubicBezTo>
                    <a:cubicBezTo>
                      <a:pt x="263" y="68"/>
                      <a:pt x="263" y="49"/>
                      <a:pt x="245" y="49"/>
                    </a:cubicBezTo>
                    <a:cubicBezTo>
                      <a:pt x="227" y="31"/>
                      <a:pt x="209" y="9"/>
                      <a:pt x="186" y="9"/>
                    </a:cubicBezTo>
                    <a:lnTo>
                      <a:pt x="168" y="9"/>
                    </a:lnTo>
                    <a:cubicBezTo>
                      <a:pt x="162" y="3"/>
                      <a:pt x="156" y="1"/>
                      <a:pt x="15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495" name="Google Shape;3495;p34"/>
              <p:cNvSpPr/>
              <p:nvPr/>
            </p:nvSpPr>
            <p:spPr>
              <a:xfrm>
                <a:off x="8737629" y="1711830"/>
                <a:ext cx="59426" cy="60687"/>
              </a:xfrm>
              <a:custGeom>
                <a:avLst/>
                <a:gdLst/>
                <a:ahLst/>
                <a:cxnLst/>
                <a:rect l="l" t="t" r="r" b="b"/>
                <a:pathLst>
                  <a:path w="377" h="385" extrusionOk="0">
                    <a:moveTo>
                      <a:pt x="191" y="1"/>
                    </a:moveTo>
                    <a:cubicBezTo>
                      <a:pt x="168" y="1"/>
                      <a:pt x="132" y="19"/>
                      <a:pt x="114" y="19"/>
                    </a:cubicBezTo>
                    <a:cubicBezTo>
                      <a:pt x="96" y="37"/>
                      <a:pt x="78" y="37"/>
                      <a:pt x="55" y="55"/>
                    </a:cubicBezTo>
                    <a:cubicBezTo>
                      <a:pt x="37" y="78"/>
                      <a:pt x="19" y="96"/>
                      <a:pt x="19" y="132"/>
                    </a:cubicBezTo>
                    <a:cubicBezTo>
                      <a:pt x="1" y="150"/>
                      <a:pt x="1" y="168"/>
                      <a:pt x="1" y="191"/>
                    </a:cubicBezTo>
                    <a:lnTo>
                      <a:pt x="1" y="245"/>
                    </a:lnTo>
                    <a:cubicBezTo>
                      <a:pt x="19" y="281"/>
                      <a:pt x="37" y="304"/>
                      <a:pt x="55" y="340"/>
                    </a:cubicBezTo>
                    <a:cubicBezTo>
                      <a:pt x="78" y="340"/>
                      <a:pt x="78" y="358"/>
                      <a:pt x="96" y="358"/>
                    </a:cubicBezTo>
                    <a:cubicBezTo>
                      <a:pt x="132" y="376"/>
                      <a:pt x="150" y="376"/>
                      <a:pt x="191" y="376"/>
                    </a:cubicBezTo>
                    <a:cubicBezTo>
                      <a:pt x="197" y="382"/>
                      <a:pt x="205" y="384"/>
                      <a:pt x="214" y="384"/>
                    </a:cubicBezTo>
                    <a:cubicBezTo>
                      <a:pt x="231" y="384"/>
                      <a:pt x="251" y="376"/>
                      <a:pt x="263" y="376"/>
                    </a:cubicBezTo>
                    <a:cubicBezTo>
                      <a:pt x="281" y="358"/>
                      <a:pt x="304" y="358"/>
                      <a:pt x="322" y="340"/>
                    </a:cubicBezTo>
                    <a:cubicBezTo>
                      <a:pt x="340" y="322"/>
                      <a:pt x="358" y="304"/>
                      <a:pt x="358" y="263"/>
                    </a:cubicBezTo>
                    <a:cubicBezTo>
                      <a:pt x="376" y="245"/>
                      <a:pt x="376" y="227"/>
                      <a:pt x="376" y="191"/>
                    </a:cubicBezTo>
                    <a:lnTo>
                      <a:pt x="376" y="150"/>
                    </a:lnTo>
                    <a:cubicBezTo>
                      <a:pt x="358" y="114"/>
                      <a:pt x="340" y="96"/>
                      <a:pt x="322" y="55"/>
                    </a:cubicBezTo>
                    <a:cubicBezTo>
                      <a:pt x="304" y="55"/>
                      <a:pt x="304" y="37"/>
                      <a:pt x="281" y="37"/>
                    </a:cubicBezTo>
                    <a:cubicBezTo>
                      <a:pt x="263" y="19"/>
                      <a:pt x="227" y="1"/>
                      <a:pt x="19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496" name="Google Shape;3496;p34"/>
              <p:cNvSpPr/>
              <p:nvPr/>
            </p:nvSpPr>
            <p:spPr>
              <a:xfrm>
                <a:off x="8339776" y="1602121"/>
                <a:ext cx="65100" cy="64312"/>
              </a:xfrm>
              <a:custGeom>
                <a:avLst/>
                <a:gdLst/>
                <a:ahLst/>
                <a:cxnLst/>
                <a:rect l="l" t="t" r="r" b="b"/>
                <a:pathLst>
                  <a:path w="413" h="408" extrusionOk="0">
                    <a:moveTo>
                      <a:pt x="245" y="0"/>
                    </a:moveTo>
                    <a:cubicBezTo>
                      <a:pt x="204" y="0"/>
                      <a:pt x="186" y="0"/>
                      <a:pt x="168" y="18"/>
                    </a:cubicBezTo>
                    <a:cubicBezTo>
                      <a:pt x="132" y="18"/>
                      <a:pt x="114" y="36"/>
                      <a:pt x="91" y="54"/>
                    </a:cubicBezTo>
                    <a:cubicBezTo>
                      <a:pt x="73" y="54"/>
                      <a:pt x="55" y="72"/>
                      <a:pt x="37" y="113"/>
                    </a:cubicBezTo>
                    <a:cubicBezTo>
                      <a:pt x="19" y="131"/>
                      <a:pt x="19" y="149"/>
                      <a:pt x="19" y="186"/>
                    </a:cubicBezTo>
                    <a:cubicBezTo>
                      <a:pt x="1" y="208"/>
                      <a:pt x="19" y="226"/>
                      <a:pt x="19" y="262"/>
                    </a:cubicBezTo>
                    <a:cubicBezTo>
                      <a:pt x="19" y="281"/>
                      <a:pt x="37" y="299"/>
                      <a:pt x="37" y="299"/>
                    </a:cubicBezTo>
                    <a:cubicBezTo>
                      <a:pt x="55" y="339"/>
                      <a:pt x="73" y="357"/>
                      <a:pt x="114" y="376"/>
                    </a:cubicBezTo>
                    <a:cubicBezTo>
                      <a:pt x="132" y="394"/>
                      <a:pt x="150" y="394"/>
                      <a:pt x="168" y="394"/>
                    </a:cubicBezTo>
                    <a:cubicBezTo>
                      <a:pt x="177" y="403"/>
                      <a:pt x="192" y="407"/>
                      <a:pt x="209" y="407"/>
                    </a:cubicBezTo>
                    <a:cubicBezTo>
                      <a:pt x="226" y="407"/>
                      <a:pt x="245" y="403"/>
                      <a:pt x="263" y="394"/>
                    </a:cubicBezTo>
                    <a:cubicBezTo>
                      <a:pt x="281" y="394"/>
                      <a:pt x="299" y="394"/>
                      <a:pt x="317" y="376"/>
                    </a:cubicBezTo>
                    <a:cubicBezTo>
                      <a:pt x="340" y="357"/>
                      <a:pt x="376" y="339"/>
                      <a:pt x="394" y="299"/>
                    </a:cubicBezTo>
                    <a:cubicBezTo>
                      <a:pt x="394" y="299"/>
                      <a:pt x="394" y="281"/>
                      <a:pt x="412" y="262"/>
                    </a:cubicBezTo>
                    <a:lnTo>
                      <a:pt x="412" y="167"/>
                    </a:lnTo>
                    <a:lnTo>
                      <a:pt x="412" y="149"/>
                    </a:lnTo>
                    <a:cubicBezTo>
                      <a:pt x="394" y="131"/>
                      <a:pt x="394" y="113"/>
                      <a:pt x="376" y="72"/>
                    </a:cubicBezTo>
                    <a:cubicBezTo>
                      <a:pt x="358" y="54"/>
                      <a:pt x="340" y="36"/>
                      <a:pt x="317" y="36"/>
                    </a:cubicBezTo>
                    <a:cubicBezTo>
                      <a:pt x="299" y="18"/>
                      <a:pt x="263" y="18"/>
                      <a:pt x="24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497" name="Google Shape;3497;p34"/>
              <p:cNvSpPr/>
              <p:nvPr/>
            </p:nvSpPr>
            <p:spPr>
              <a:xfrm>
                <a:off x="8090250" y="1860158"/>
                <a:ext cx="47131" cy="45081"/>
              </a:xfrm>
              <a:custGeom>
                <a:avLst/>
                <a:gdLst/>
                <a:ahLst/>
                <a:cxnLst/>
                <a:rect l="l" t="t" r="r" b="b"/>
                <a:pathLst>
                  <a:path w="299" h="286" extrusionOk="0">
                    <a:moveTo>
                      <a:pt x="132" y="1"/>
                    </a:moveTo>
                    <a:cubicBezTo>
                      <a:pt x="113" y="1"/>
                      <a:pt x="91" y="1"/>
                      <a:pt x="91" y="19"/>
                    </a:cubicBezTo>
                    <a:cubicBezTo>
                      <a:pt x="73" y="19"/>
                      <a:pt x="73" y="19"/>
                      <a:pt x="55" y="41"/>
                    </a:cubicBezTo>
                    <a:cubicBezTo>
                      <a:pt x="55" y="41"/>
                      <a:pt x="37" y="41"/>
                      <a:pt x="37" y="59"/>
                    </a:cubicBezTo>
                    <a:cubicBezTo>
                      <a:pt x="18" y="59"/>
                      <a:pt x="18" y="78"/>
                      <a:pt x="18" y="96"/>
                    </a:cubicBezTo>
                    <a:cubicBezTo>
                      <a:pt x="0" y="114"/>
                      <a:pt x="0" y="132"/>
                      <a:pt x="0" y="154"/>
                    </a:cubicBezTo>
                    <a:lnTo>
                      <a:pt x="0" y="191"/>
                    </a:lnTo>
                    <a:cubicBezTo>
                      <a:pt x="18" y="191"/>
                      <a:pt x="18" y="209"/>
                      <a:pt x="18" y="209"/>
                    </a:cubicBezTo>
                    <a:cubicBezTo>
                      <a:pt x="37" y="227"/>
                      <a:pt x="37" y="227"/>
                      <a:pt x="37" y="245"/>
                    </a:cubicBezTo>
                    <a:cubicBezTo>
                      <a:pt x="55" y="245"/>
                      <a:pt x="55" y="268"/>
                      <a:pt x="73" y="268"/>
                    </a:cubicBezTo>
                    <a:cubicBezTo>
                      <a:pt x="73" y="268"/>
                      <a:pt x="91" y="286"/>
                      <a:pt x="113" y="286"/>
                    </a:cubicBezTo>
                    <a:lnTo>
                      <a:pt x="204" y="286"/>
                    </a:lnTo>
                    <a:lnTo>
                      <a:pt x="245" y="245"/>
                    </a:lnTo>
                    <a:lnTo>
                      <a:pt x="263" y="227"/>
                    </a:lnTo>
                    <a:cubicBezTo>
                      <a:pt x="281" y="209"/>
                      <a:pt x="281" y="209"/>
                      <a:pt x="281" y="191"/>
                    </a:cubicBezTo>
                    <a:cubicBezTo>
                      <a:pt x="299" y="173"/>
                      <a:pt x="299" y="154"/>
                      <a:pt x="299" y="154"/>
                    </a:cubicBezTo>
                    <a:lnTo>
                      <a:pt x="299" y="114"/>
                    </a:lnTo>
                    <a:cubicBezTo>
                      <a:pt x="281" y="96"/>
                      <a:pt x="281" y="78"/>
                      <a:pt x="263" y="59"/>
                    </a:cubicBezTo>
                    <a:lnTo>
                      <a:pt x="245" y="41"/>
                    </a:lnTo>
                    <a:lnTo>
                      <a:pt x="227" y="19"/>
                    </a:lnTo>
                    <a:cubicBezTo>
                      <a:pt x="204" y="19"/>
                      <a:pt x="186" y="1"/>
                      <a:pt x="18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498" name="Google Shape;3498;p34"/>
              <p:cNvSpPr/>
              <p:nvPr/>
            </p:nvSpPr>
            <p:spPr>
              <a:xfrm>
                <a:off x="8449643" y="1444493"/>
                <a:ext cx="100724" cy="101354"/>
              </a:xfrm>
              <a:custGeom>
                <a:avLst/>
                <a:gdLst/>
                <a:ahLst/>
                <a:cxnLst/>
                <a:rect l="l" t="t" r="r" b="b"/>
                <a:pathLst>
                  <a:path w="639" h="643" extrusionOk="0">
                    <a:moveTo>
                      <a:pt x="322" y="0"/>
                    </a:moveTo>
                    <a:cubicBezTo>
                      <a:pt x="281" y="0"/>
                      <a:pt x="245" y="0"/>
                      <a:pt x="186" y="18"/>
                    </a:cubicBezTo>
                    <a:cubicBezTo>
                      <a:pt x="150" y="36"/>
                      <a:pt x="132" y="55"/>
                      <a:pt x="95" y="95"/>
                    </a:cubicBezTo>
                    <a:cubicBezTo>
                      <a:pt x="55" y="113"/>
                      <a:pt x="37" y="150"/>
                      <a:pt x="18" y="190"/>
                    </a:cubicBezTo>
                    <a:cubicBezTo>
                      <a:pt x="0" y="226"/>
                      <a:pt x="0" y="281"/>
                      <a:pt x="0" y="321"/>
                    </a:cubicBezTo>
                    <a:cubicBezTo>
                      <a:pt x="0" y="340"/>
                      <a:pt x="0" y="376"/>
                      <a:pt x="18" y="394"/>
                    </a:cubicBezTo>
                    <a:cubicBezTo>
                      <a:pt x="18" y="453"/>
                      <a:pt x="55" y="507"/>
                      <a:pt x="95" y="548"/>
                    </a:cubicBezTo>
                    <a:cubicBezTo>
                      <a:pt x="150" y="602"/>
                      <a:pt x="227" y="643"/>
                      <a:pt x="322" y="643"/>
                    </a:cubicBezTo>
                    <a:cubicBezTo>
                      <a:pt x="358" y="643"/>
                      <a:pt x="412" y="643"/>
                      <a:pt x="453" y="620"/>
                    </a:cubicBezTo>
                    <a:cubicBezTo>
                      <a:pt x="489" y="602"/>
                      <a:pt x="525" y="584"/>
                      <a:pt x="548" y="548"/>
                    </a:cubicBezTo>
                    <a:cubicBezTo>
                      <a:pt x="584" y="507"/>
                      <a:pt x="602" y="489"/>
                      <a:pt x="620" y="435"/>
                    </a:cubicBezTo>
                    <a:cubicBezTo>
                      <a:pt x="638" y="394"/>
                      <a:pt x="638" y="358"/>
                      <a:pt x="638" y="321"/>
                    </a:cubicBezTo>
                    <a:lnTo>
                      <a:pt x="638" y="226"/>
                    </a:lnTo>
                    <a:cubicBezTo>
                      <a:pt x="620" y="168"/>
                      <a:pt x="584" y="131"/>
                      <a:pt x="548" y="95"/>
                    </a:cubicBezTo>
                    <a:cubicBezTo>
                      <a:pt x="489" y="36"/>
                      <a:pt x="412" y="0"/>
                      <a:pt x="32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499" name="Google Shape;3499;p34"/>
              <p:cNvSpPr/>
              <p:nvPr/>
            </p:nvSpPr>
            <p:spPr>
              <a:xfrm>
                <a:off x="9073535" y="1803570"/>
                <a:ext cx="62263" cy="55800"/>
              </a:xfrm>
              <a:custGeom>
                <a:avLst/>
                <a:gdLst/>
                <a:ahLst/>
                <a:cxnLst/>
                <a:rect l="l" t="t" r="r" b="b"/>
                <a:pathLst>
                  <a:path w="395" h="354" extrusionOk="0">
                    <a:moveTo>
                      <a:pt x="205" y="1"/>
                    </a:moveTo>
                    <a:cubicBezTo>
                      <a:pt x="160" y="1"/>
                      <a:pt x="109" y="16"/>
                      <a:pt x="73" y="38"/>
                    </a:cubicBezTo>
                    <a:cubicBezTo>
                      <a:pt x="55" y="61"/>
                      <a:pt x="37" y="79"/>
                      <a:pt x="19" y="97"/>
                    </a:cubicBezTo>
                    <a:cubicBezTo>
                      <a:pt x="1" y="115"/>
                      <a:pt x="1" y="152"/>
                      <a:pt x="1" y="174"/>
                    </a:cubicBezTo>
                    <a:cubicBezTo>
                      <a:pt x="1" y="210"/>
                      <a:pt x="1" y="228"/>
                      <a:pt x="19" y="265"/>
                    </a:cubicBezTo>
                    <a:cubicBezTo>
                      <a:pt x="37" y="287"/>
                      <a:pt x="55" y="305"/>
                      <a:pt x="73" y="323"/>
                    </a:cubicBezTo>
                    <a:cubicBezTo>
                      <a:pt x="108" y="345"/>
                      <a:pt x="154" y="353"/>
                      <a:pt x="198" y="353"/>
                    </a:cubicBezTo>
                    <a:cubicBezTo>
                      <a:pt x="229" y="353"/>
                      <a:pt x="259" y="349"/>
                      <a:pt x="281" y="342"/>
                    </a:cubicBezTo>
                    <a:cubicBezTo>
                      <a:pt x="281" y="323"/>
                      <a:pt x="299" y="323"/>
                      <a:pt x="322" y="305"/>
                    </a:cubicBezTo>
                    <a:cubicBezTo>
                      <a:pt x="358" y="287"/>
                      <a:pt x="394" y="228"/>
                      <a:pt x="394" y="174"/>
                    </a:cubicBezTo>
                    <a:cubicBezTo>
                      <a:pt x="394" y="133"/>
                      <a:pt x="358" y="79"/>
                      <a:pt x="322" y="61"/>
                    </a:cubicBezTo>
                    <a:cubicBezTo>
                      <a:pt x="299" y="38"/>
                      <a:pt x="281" y="38"/>
                      <a:pt x="281" y="20"/>
                    </a:cubicBezTo>
                    <a:cubicBezTo>
                      <a:pt x="260" y="7"/>
                      <a:pt x="234" y="1"/>
                      <a:pt x="20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500" name="Google Shape;3500;p34"/>
              <p:cNvSpPr/>
              <p:nvPr/>
            </p:nvSpPr>
            <p:spPr>
              <a:xfrm>
                <a:off x="8992987" y="2089035"/>
                <a:ext cx="122161" cy="117432"/>
              </a:xfrm>
              <a:custGeom>
                <a:avLst/>
                <a:gdLst/>
                <a:ahLst/>
                <a:cxnLst/>
                <a:rect l="l" t="t" r="r" b="b"/>
                <a:pathLst>
                  <a:path w="775" h="745" extrusionOk="0">
                    <a:moveTo>
                      <a:pt x="358" y="1"/>
                    </a:moveTo>
                    <a:cubicBezTo>
                      <a:pt x="304" y="1"/>
                      <a:pt x="245" y="19"/>
                      <a:pt x="191" y="60"/>
                    </a:cubicBezTo>
                    <a:cubicBezTo>
                      <a:pt x="114" y="96"/>
                      <a:pt x="59" y="150"/>
                      <a:pt x="41" y="227"/>
                    </a:cubicBezTo>
                    <a:cubicBezTo>
                      <a:pt x="1" y="286"/>
                      <a:pt x="1" y="340"/>
                      <a:pt x="1" y="417"/>
                    </a:cubicBezTo>
                    <a:cubicBezTo>
                      <a:pt x="19" y="489"/>
                      <a:pt x="59" y="566"/>
                      <a:pt x="114" y="625"/>
                    </a:cubicBezTo>
                    <a:lnTo>
                      <a:pt x="114" y="643"/>
                    </a:lnTo>
                    <a:cubicBezTo>
                      <a:pt x="188" y="717"/>
                      <a:pt x="294" y="744"/>
                      <a:pt x="391" y="744"/>
                    </a:cubicBezTo>
                    <a:cubicBezTo>
                      <a:pt x="419" y="744"/>
                      <a:pt x="446" y="742"/>
                      <a:pt x="471" y="738"/>
                    </a:cubicBezTo>
                    <a:cubicBezTo>
                      <a:pt x="607" y="697"/>
                      <a:pt x="697" y="602"/>
                      <a:pt x="738" y="471"/>
                    </a:cubicBezTo>
                    <a:cubicBezTo>
                      <a:pt x="774" y="340"/>
                      <a:pt x="738" y="209"/>
                      <a:pt x="643" y="114"/>
                    </a:cubicBezTo>
                    <a:cubicBezTo>
                      <a:pt x="607" y="60"/>
                      <a:pt x="548" y="37"/>
                      <a:pt x="471" y="19"/>
                    </a:cubicBezTo>
                    <a:cubicBezTo>
                      <a:pt x="444" y="10"/>
                      <a:pt x="411" y="5"/>
                      <a:pt x="378" y="5"/>
                    </a:cubicBezTo>
                    <a:cubicBezTo>
                      <a:pt x="345" y="5"/>
                      <a:pt x="313" y="10"/>
                      <a:pt x="286" y="19"/>
                    </a:cubicBezTo>
                    <a:cubicBezTo>
                      <a:pt x="304" y="1"/>
                      <a:pt x="340" y="1"/>
                      <a:pt x="38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501" name="Google Shape;3501;p34"/>
              <p:cNvSpPr/>
              <p:nvPr/>
            </p:nvSpPr>
            <p:spPr>
              <a:xfrm>
                <a:off x="9263320" y="1735317"/>
                <a:ext cx="53593" cy="60056"/>
              </a:xfrm>
              <a:custGeom>
                <a:avLst/>
                <a:gdLst/>
                <a:ahLst/>
                <a:cxnLst/>
                <a:rect l="l" t="t" r="r" b="b"/>
                <a:pathLst>
                  <a:path w="340" h="381" extrusionOk="0">
                    <a:moveTo>
                      <a:pt x="172" y="1"/>
                    </a:moveTo>
                    <a:cubicBezTo>
                      <a:pt x="154" y="19"/>
                      <a:pt x="136" y="19"/>
                      <a:pt x="113" y="19"/>
                    </a:cubicBezTo>
                    <a:cubicBezTo>
                      <a:pt x="113" y="19"/>
                      <a:pt x="95" y="19"/>
                      <a:pt x="77" y="42"/>
                    </a:cubicBezTo>
                    <a:cubicBezTo>
                      <a:pt x="59" y="42"/>
                      <a:pt x="59" y="60"/>
                      <a:pt x="41" y="78"/>
                    </a:cubicBezTo>
                    <a:cubicBezTo>
                      <a:pt x="23" y="96"/>
                      <a:pt x="23" y="114"/>
                      <a:pt x="0" y="132"/>
                    </a:cubicBezTo>
                    <a:lnTo>
                      <a:pt x="0" y="173"/>
                    </a:lnTo>
                    <a:lnTo>
                      <a:pt x="0" y="245"/>
                    </a:lnTo>
                    <a:cubicBezTo>
                      <a:pt x="23" y="286"/>
                      <a:pt x="23" y="304"/>
                      <a:pt x="41" y="322"/>
                    </a:cubicBezTo>
                    <a:cubicBezTo>
                      <a:pt x="77" y="358"/>
                      <a:pt x="113" y="381"/>
                      <a:pt x="172" y="381"/>
                    </a:cubicBezTo>
                    <a:cubicBezTo>
                      <a:pt x="190" y="381"/>
                      <a:pt x="208" y="381"/>
                      <a:pt x="226" y="358"/>
                    </a:cubicBezTo>
                    <a:cubicBezTo>
                      <a:pt x="249" y="358"/>
                      <a:pt x="267" y="340"/>
                      <a:pt x="285" y="322"/>
                    </a:cubicBezTo>
                    <a:cubicBezTo>
                      <a:pt x="303" y="304"/>
                      <a:pt x="321" y="286"/>
                      <a:pt x="321" y="245"/>
                    </a:cubicBezTo>
                    <a:cubicBezTo>
                      <a:pt x="339" y="227"/>
                      <a:pt x="339" y="191"/>
                      <a:pt x="321" y="173"/>
                    </a:cubicBezTo>
                    <a:lnTo>
                      <a:pt x="321" y="132"/>
                    </a:lnTo>
                    <a:cubicBezTo>
                      <a:pt x="321" y="114"/>
                      <a:pt x="303" y="96"/>
                      <a:pt x="303" y="96"/>
                    </a:cubicBezTo>
                    <a:cubicBezTo>
                      <a:pt x="303" y="78"/>
                      <a:pt x="285" y="60"/>
                      <a:pt x="267" y="42"/>
                    </a:cubicBezTo>
                    <a:cubicBezTo>
                      <a:pt x="249" y="42"/>
                      <a:pt x="249" y="19"/>
                      <a:pt x="226" y="19"/>
                    </a:cubicBezTo>
                    <a:cubicBezTo>
                      <a:pt x="208" y="19"/>
                      <a:pt x="190" y="1"/>
                      <a:pt x="17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502" name="Google Shape;3502;p34"/>
              <p:cNvSpPr/>
              <p:nvPr/>
            </p:nvSpPr>
            <p:spPr>
              <a:xfrm>
                <a:off x="9281132" y="1967188"/>
                <a:ext cx="92843" cy="71405"/>
              </a:xfrm>
              <a:custGeom>
                <a:avLst/>
                <a:gdLst/>
                <a:ahLst/>
                <a:cxnLst/>
                <a:rect l="l" t="t" r="r" b="b"/>
                <a:pathLst>
                  <a:path w="589" h="453" extrusionOk="0">
                    <a:moveTo>
                      <a:pt x="303" y="0"/>
                    </a:moveTo>
                    <a:cubicBezTo>
                      <a:pt x="0" y="0"/>
                      <a:pt x="0" y="453"/>
                      <a:pt x="303" y="453"/>
                    </a:cubicBezTo>
                    <a:cubicBezTo>
                      <a:pt x="588" y="453"/>
                      <a:pt x="588" y="0"/>
                      <a:pt x="30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503" name="Google Shape;3503;p34"/>
              <p:cNvSpPr/>
              <p:nvPr/>
            </p:nvSpPr>
            <p:spPr>
              <a:xfrm>
                <a:off x="8440342" y="2242565"/>
                <a:ext cx="77868" cy="75504"/>
              </a:xfrm>
              <a:custGeom>
                <a:avLst/>
                <a:gdLst/>
                <a:ahLst/>
                <a:cxnLst/>
                <a:rect l="l" t="t" r="r" b="b"/>
                <a:pathLst>
                  <a:path w="494" h="479" extrusionOk="0">
                    <a:moveTo>
                      <a:pt x="214" y="1"/>
                    </a:moveTo>
                    <a:cubicBezTo>
                      <a:pt x="189" y="1"/>
                      <a:pt x="167" y="14"/>
                      <a:pt x="154" y="27"/>
                    </a:cubicBezTo>
                    <a:cubicBezTo>
                      <a:pt x="114" y="27"/>
                      <a:pt x="96" y="45"/>
                      <a:pt x="77" y="63"/>
                    </a:cubicBezTo>
                    <a:cubicBezTo>
                      <a:pt x="41" y="81"/>
                      <a:pt x="41" y="122"/>
                      <a:pt x="19" y="140"/>
                    </a:cubicBezTo>
                    <a:cubicBezTo>
                      <a:pt x="1" y="176"/>
                      <a:pt x="1" y="217"/>
                      <a:pt x="1" y="235"/>
                    </a:cubicBezTo>
                    <a:lnTo>
                      <a:pt x="1" y="307"/>
                    </a:lnTo>
                    <a:cubicBezTo>
                      <a:pt x="19" y="348"/>
                      <a:pt x="41" y="384"/>
                      <a:pt x="77" y="402"/>
                    </a:cubicBezTo>
                    <a:cubicBezTo>
                      <a:pt x="96" y="420"/>
                      <a:pt x="96" y="443"/>
                      <a:pt x="114" y="443"/>
                    </a:cubicBezTo>
                    <a:cubicBezTo>
                      <a:pt x="154" y="479"/>
                      <a:pt x="191" y="479"/>
                      <a:pt x="245" y="479"/>
                    </a:cubicBezTo>
                    <a:cubicBezTo>
                      <a:pt x="267" y="479"/>
                      <a:pt x="304" y="479"/>
                      <a:pt x="340" y="461"/>
                    </a:cubicBezTo>
                    <a:cubicBezTo>
                      <a:pt x="358" y="461"/>
                      <a:pt x="399" y="443"/>
                      <a:pt x="417" y="402"/>
                    </a:cubicBezTo>
                    <a:cubicBezTo>
                      <a:pt x="435" y="384"/>
                      <a:pt x="453" y="366"/>
                      <a:pt x="453" y="330"/>
                    </a:cubicBezTo>
                    <a:cubicBezTo>
                      <a:pt x="471" y="307"/>
                      <a:pt x="494" y="271"/>
                      <a:pt x="471" y="235"/>
                    </a:cubicBezTo>
                    <a:lnTo>
                      <a:pt x="471" y="176"/>
                    </a:lnTo>
                    <a:cubicBezTo>
                      <a:pt x="453" y="140"/>
                      <a:pt x="435" y="103"/>
                      <a:pt x="417" y="63"/>
                    </a:cubicBezTo>
                    <a:cubicBezTo>
                      <a:pt x="399" y="63"/>
                      <a:pt x="381" y="45"/>
                      <a:pt x="358" y="27"/>
                    </a:cubicBezTo>
                    <a:cubicBezTo>
                      <a:pt x="322" y="8"/>
                      <a:pt x="286" y="8"/>
                      <a:pt x="245" y="8"/>
                    </a:cubicBezTo>
                    <a:cubicBezTo>
                      <a:pt x="234" y="3"/>
                      <a:pt x="224" y="1"/>
                      <a:pt x="2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504" name="Google Shape;3504;p34"/>
              <p:cNvSpPr/>
              <p:nvPr/>
            </p:nvSpPr>
            <p:spPr>
              <a:xfrm>
                <a:off x="8773411" y="2312237"/>
                <a:ext cx="50756" cy="47288"/>
              </a:xfrm>
              <a:custGeom>
                <a:avLst/>
                <a:gdLst/>
                <a:ahLst/>
                <a:cxnLst/>
                <a:rect l="l" t="t" r="r" b="b"/>
                <a:pathLst>
                  <a:path w="322" h="300" extrusionOk="0">
                    <a:moveTo>
                      <a:pt x="168" y="1"/>
                    </a:moveTo>
                    <a:cubicBezTo>
                      <a:pt x="131" y="1"/>
                      <a:pt x="113" y="1"/>
                      <a:pt x="95" y="19"/>
                    </a:cubicBezTo>
                    <a:cubicBezTo>
                      <a:pt x="77" y="19"/>
                      <a:pt x="77" y="19"/>
                      <a:pt x="54" y="37"/>
                    </a:cubicBezTo>
                    <a:cubicBezTo>
                      <a:pt x="36" y="37"/>
                      <a:pt x="18" y="55"/>
                      <a:pt x="18" y="73"/>
                    </a:cubicBezTo>
                    <a:cubicBezTo>
                      <a:pt x="0" y="91"/>
                      <a:pt x="0" y="114"/>
                      <a:pt x="0" y="150"/>
                    </a:cubicBezTo>
                    <a:cubicBezTo>
                      <a:pt x="0" y="168"/>
                      <a:pt x="0" y="186"/>
                      <a:pt x="18" y="204"/>
                    </a:cubicBezTo>
                    <a:cubicBezTo>
                      <a:pt x="18" y="227"/>
                      <a:pt x="36" y="245"/>
                      <a:pt x="54" y="263"/>
                    </a:cubicBezTo>
                    <a:cubicBezTo>
                      <a:pt x="77" y="263"/>
                      <a:pt x="77" y="263"/>
                      <a:pt x="95" y="281"/>
                    </a:cubicBezTo>
                    <a:cubicBezTo>
                      <a:pt x="113" y="281"/>
                      <a:pt x="131" y="299"/>
                      <a:pt x="168" y="299"/>
                    </a:cubicBezTo>
                    <a:cubicBezTo>
                      <a:pt x="190" y="299"/>
                      <a:pt x="226" y="281"/>
                      <a:pt x="244" y="281"/>
                    </a:cubicBezTo>
                    <a:cubicBezTo>
                      <a:pt x="281" y="245"/>
                      <a:pt x="321" y="186"/>
                      <a:pt x="321" y="150"/>
                    </a:cubicBezTo>
                    <a:cubicBezTo>
                      <a:pt x="321" y="91"/>
                      <a:pt x="281" y="37"/>
                      <a:pt x="244" y="19"/>
                    </a:cubicBezTo>
                    <a:cubicBezTo>
                      <a:pt x="226" y="1"/>
                      <a:pt x="190" y="1"/>
                      <a:pt x="1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505" name="Google Shape;3505;p34"/>
              <p:cNvSpPr/>
              <p:nvPr/>
            </p:nvSpPr>
            <p:spPr>
              <a:xfrm>
                <a:off x="9195540" y="2151771"/>
                <a:ext cx="136348" cy="136348"/>
              </a:xfrm>
              <a:custGeom>
                <a:avLst/>
                <a:gdLst/>
                <a:ahLst/>
                <a:cxnLst/>
                <a:rect l="l" t="t" r="r" b="b"/>
                <a:pathLst>
                  <a:path w="865" h="865" extrusionOk="0">
                    <a:moveTo>
                      <a:pt x="430" y="1"/>
                    </a:moveTo>
                    <a:cubicBezTo>
                      <a:pt x="376" y="1"/>
                      <a:pt x="317" y="19"/>
                      <a:pt x="263" y="37"/>
                    </a:cubicBezTo>
                    <a:cubicBezTo>
                      <a:pt x="226" y="55"/>
                      <a:pt x="168" y="91"/>
                      <a:pt x="131" y="132"/>
                    </a:cubicBezTo>
                    <a:cubicBezTo>
                      <a:pt x="91" y="168"/>
                      <a:pt x="55" y="227"/>
                      <a:pt x="36" y="263"/>
                    </a:cubicBezTo>
                    <a:cubicBezTo>
                      <a:pt x="18" y="318"/>
                      <a:pt x="0" y="376"/>
                      <a:pt x="0" y="431"/>
                    </a:cubicBezTo>
                    <a:cubicBezTo>
                      <a:pt x="18" y="471"/>
                      <a:pt x="18" y="508"/>
                      <a:pt x="18" y="544"/>
                    </a:cubicBezTo>
                    <a:cubicBezTo>
                      <a:pt x="36" y="621"/>
                      <a:pt x="73" y="679"/>
                      <a:pt x="131" y="734"/>
                    </a:cubicBezTo>
                    <a:cubicBezTo>
                      <a:pt x="168" y="752"/>
                      <a:pt x="186" y="793"/>
                      <a:pt x="226" y="811"/>
                    </a:cubicBezTo>
                    <a:cubicBezTo>
                      <a:pt x="281" y="847"/>
                      <a:pt x="358" y="865"/>
                      <a:pt x="430" y="865"/>
                    </a:cubicBezTo>
                    <a:cubicBezTo>
                      <a:pt x="489" y="865"/>
                      <a:pt x="543" y="847"/>
                      <a:pt x="602" y="829"/>
                    </a:cubicBezTo>
                    <a:cubicBezTo>
                      <a:pt x="656" y="811"/>
                      <a:pt x="697" y="770"/>
                      <a:pt x="733" y="734"/>
                    </a:cubicBezTo>
                    <a:cubicBezTo>
                      <a:pt x="769" y="698"/>
                      <a:pt x="810" y="657"/>
                      <a:pt x="828" y="603"/>
                    </a:cubicBezTo>
                    <a:cubicBezTo>
                      <a:pt x="846" y="544"/>
                      <a:pt x="864" y="489"/>
                      <a:pt x="864" y="431"/>
                    </a:cubicBezTo>
                    <a:cubicBezTo>
                      <a:pt x="864" y="394"/>
                      <a:pt x="846" y="358"/>
                      <a:pt x="846" y="318"/>
                    </a:cubicBezTo>
                    <a:cubicBezTo>
                      <a:pt x="828" y="245"/>
                      <a:pt x="792" y="186"/>
                      <a:pt x="733" y="132"/>
                    </a:cubicBezTo>
                    <a:cubicBezTo>
                      <a:pt x="715" y="114"/>
                      <a:pt x="679" y="91"/>
                      <a:pt x="656" y="73"/>
                    </a:cubicBezTo>
                    <a:cubicBezTo>
                      <a:pt x="584" y="19"/>
                      <a:pt x="507" y="1"/>
                      <a:pt x="4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506" name="Google Shape;3506;p34"/>
              <p:cNvSpPr/>
              <p:nvPr/>
            </p:nvSpPr>
            <p:spPr>
              <a:xfrm>
                <a:off x="8152198" y="2076897"/>
                <a:ext cx="83700" cy="83700"/>
              </a:xfrm>
              <a:custGeom>
                <a:avLst/>
                <a:gdLst/>
                <a:ahLst/>
                <a:cxnLst/>
                <a:rect l="l" t="t" r="r" b="b"/>
                <a:pathLst>
                  <a:path w="531" h="531" extrusionOk="0">
                    <a:moveTo>
                      <a:pt x="263" y="1"/>
                    </a:moveTo>
                    <a:cubicBezTo>
                      <a:pt x="227" y="1"/>
                      <a:pt x="209" y="1"/>
                      <a:pt x="173" y="23"/>
                    </a:cubicBezTo>
                    <a:cubicBezTo>
                      <a:pt x="132" y="42"/>
                      <a:pt x="114" y="60"/>
                      <a:pt x="78" y="78"/>
                    </a:cubicBezTo>
                    <a:cubicBezTo>
                      <a:pt x="60" y="96"/>
                      <a:pt x="37" y="137"/>
                      <a:pt x="37" y="155"/>
                    </a:cubicBezTo>
                    <a:cubicBezTo>
                      <a:pt x="19" y="191"/>
                      <a:pt x="1" y="227"/>
                      <a:pt x="1" y="268"/>
                    </a:cubicBezTo>
                    <a:cubicBezTo>
                      <a:pt x="19" y="286"/>
                      <a:pt x="19" y="304"/>
                      <a:pt x="19" y="340"/>
                    </a:cubicBezTo>
                    <a:cubicBezTo>
                      <a:pt x="37" y="381"/>
                      <a:pt x="60" y="417"/>
                      <a:pt x="78" y="453"/>
                    </a:cubicBezTo>
                    <a:cubicBezTo>
                      <a:pt x="96" y="453"/>
                      <a:pt x="114" y="476"/>
                      <a:pt x="132" y="494"/>
                    </a:cubicBezTo>
                    <a:cubicBezTo>
                      <a:pt x="173" y="512"/>
                      <a:pt x="227" y="530"/>
                      <a:pt x="263" y="530"/>
                    </a:cubicBezTo>
                    <a:cubicBezTo>
                      <a:pt x="304" y="530"/>
                      <a:pt x="340" y="512"/>
                      <a:pt x="376" y="512"/>
                    </a:cubicBezTo>
                    <a:cubicBezTo>
                      <a:pt x="399" y="494"/>
                      <a:pt x="435" y="476"/>
                      <a:pt x="453" y="453"/>
                    </a:cubicBezTo>
                    <a:cubicBezTo>
                      <a:pt x="471" y="417"/>
                      <a:pt x="490" y="399"/>
                      <a:pt x="512" y="363"/>
                    </a:cubicBezTo>
                    <a:cubicBezTo>
                      <a:pt x="530" y="340"/>
                      <a:pt x="530" y="304"/>
                      <a:pt x="530" y="268"/>
                    </a:cubicBezTo>
                    <a:lnTo>
                      <a:pt x="530" y="191"/>
                    </a:lnTo>
                    <a:cubicBezTo>
                      <a:pt x="512" y="155"/>
                      <a:pt x="490" y="114"/>
                      <a:pt x="453" y="78"/>
                    </a:cubicBezTo>
                    <a:cubicBezTo>
                      <a:pt x="435" y="60"/>
                      <a:pt x="417" y="60"/>
                      <a:pt x="399" y="42"/>
                    </a:cubicBezTo>
                    <a:cubicBezTo>
                      <a:pt x="358" y="23"/>
                      <a:pt x="322" y="1"/>
                      <a:pt x="2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507" name="Google Shape;3507;p34"/>
              <p:cNvSpPr/>
              <p:nvPr/>
            </p:nvSpPr>
            <p:spPr>
              <a:xfrm>
                <a:off x="8657081" y="1355275"/>
                <a:ext cx="80705" cy="77237"/>
              </a:xfrm>
              <a:custGeom>
                <a:avLst/>
                <a:gdLst/>
                <a:ahLst/>
                <a:cxnLst/>
                <a:rect l="l" t="t" r="r" b="b"/>
                <a:pathLst>
                  <a:path w="512" h="490" extrusionOk="0">
                    <a:moveTo>
                      <a:pt x="250" y="1"/>
                    </a:moveTo>
                    <a:cubicBezTo>
                      <a:pt x="227" y="1"/>
                      <a:pt x="191" y="1"/>
                      <a:pt x="155" y="19"/>
                    </a:cubicBezTo>
                    <a:cubicBezTo>
                      <a:pt x="137" y="19"/>
                      <a:pt x="96" y="37"/>
                      <a:pt x="78" y="55"/>
                    </a:cubicBezTo>
                    <a:cubicBezTo>
                      <a:pt x="60" y="96"/>
                      <a:pt x="42" y="114"/>
                      <a:pt x="42" y="150"/>
                    </a:cubicBezTo>
                    <a:cubicBezTo>
                      <a:pt x="23" y="168"/>
                      <a:pt x="1" y="209"/>
                      <a:pt x="23" y="245"/>
                    </a:cubicBezTo>
                    <a:lnTo>
                      <a:pt x="23" y="304"/>
                    </a:lnTo>
                    <a:cubicBezTo>
                      <a:pt x="42" y="340"/>
                      <a:pt x="60" y="376"/>
                      <a:pt x="78" y="417"/>
                    </a:cubicBezTo>
                    <a:cubicBezTo>
                      <a:pt x="96" y="417"/>
                      <a:pt x="114" y="435"/>
                      <a:pt x="137" y="453"/>
                    </a:cubicBezTo>
                    <a:cubicBezTo>
                      <a:pt x="173" y="471"/>
                      <a:pt x="209" y="489"/>
                      <a:pt x="250" y="489"/>
                    </a:cubicBezTo>
                    <a:cubicBezTo>
                      <a:pt x="286" y="489"/>
                      <a:pt x="322" y="471"/>
                      <a:pt x="340" y="453"/>
                    </a:cubicBezTo>
                    <a:cubicBezTo>
                      <a:pt x="381" y="453"/>
                      <a:pt x="399" y="435"/>
                      <a:pt x="435" y="417"/>
                    </a:cubicBezTo>
                    <a:cubicBezTo>
                      <a:pt x="453" y="394"/>
                      <a:pt x="476" y="358"/>
                      <a:pt x="476" y="340"/>
                    </a:cubicBezTo>
                    <a:cubicBezTo>
                      <a:pt x="494" y="304"/>
                      <a:pt x="512" y="263"/>
                      <a:pt x="494" y="245"/>
                    </a:cubicBezTo>
                    <a:lnTo>
                      <a:pt x="494" y="168"/>
                    </a:lnTo>
                    <a:cubicBezTo>
                      <a:pt x="476" y="132"/>
                      <a:pt x="453" y="96"/>
                      <a:pt x="435" y="55"/>
                    </a:cubicBezTo>
                    <a:cubicBezTo>
                      <a:pt x="417" y="55"/>
                      <a:pt x="399" y="37"/>
                      <a:pt x="381" y="19"/>
                    </a:cubicBezTo>
                    <a:cubicBezTo>
                      <a:pt x="340" y="1"/>
                      <a:pt x="304" y="1"/>
                      <a:pt x="25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508" name="Google Shape;3508;p34"/>
              <p:cNvSpPr/>
              <p:nvPr/>
            </p:nvSpPr>
            <p:spPr>
              <a:xfrm>
                <a:off x="9177728" y="1524253"/>
                <a:ext cx="100724" cy="101512"/>
              </a:xfrm>
              <a:custGeom>
                <a:avLst/>
                <a:gdLst/>
                <a:ahLst/>
                <a:cxnLst/>
                <a:rect l="l" t="t" r="r" b="b"/>
                <a:pathLst>
                  <a:path w="639" h="644" extrusionOk="0">
                    <a:moveTo>
                      <a:pt x="317" y="1"/>
                    </a:moveTo>
                    <a:cubicBezTo>
                      <a:pt x="281" y="1"/>
                      <a:pt x="244" y="1"/>
                      <a:pt x="204" y="42"/>
                    </a:cubicBezTo>
                    <a:cubicBezTo>
                      <a:pt x="168" y="42"/>
                      <a:pt x="131" y="60"/>
                      <a:pt x="91" y="96"/>
                    </a:cubicBezTo>
                    <a:cubicBezTo>
                      <a:pt x="73" y="114"/>
                      <a:pt x="54" y="155"/>
                      <a:pt x="36" y="191"/>
                    </a:cubicBezTo>
                    <a:cubicBezTo>
                      <a:pt x="18" y="227"/>
                      <a:pt x="0" y="268"/>
                      <a:pt x="18" y="322"/>
                    </a:cubicBezTo>
                    <a:lnTo>
                      <a:pt x="18" y="399"/>
                    </a:lnTo>
                    <a:cubicBezTo>
                      <a:pt x="36" y="453"/>
                      <a:pt x="54" y="512"/>
                      <a:pt x="91" y="548"/>
                    </a:cubicBezTo>
                    <a:cubicBezTo>
                      <a:pt x="131" y="548"/>
                      <a:pt x="149" y="566"/>
                      <a:pt x="168" y="589"/>
                    </a:cubicBezTo>
                    <a:cubicBezTo>
                      <a:pt x="204" y="625"/>
                      <a:pt x="263" y="625"/>
                      <a:pt x="317" y="643"/>
                    </a:cubicBezTo>
                    <a:cubicBezTo>
                      <a:pt x="376" y="643"/>
                      <a:pt x="412" y="625"/>
                      <a:pt x="453" y="607"/>
                    </a:cubicBezTo>
                    <a:cubicBezTo>
                      <a:pt x="489" y="589"/>
                      <a:pt x="525" y="566"/>
                      <a:pt x="543" y="548"/>
                    </a:cubicBezTo>
                    <a:cubicBezTo>
                      <a:pt x="584" y="512"/>
                      <a:pt x="602" y="476"/>
                      <a:pt x="620" y="435"/>
                    </a:cubicBezTo>
                    <a:cubicBezTo>
                      <a:pt x="638" y="399"/>
                      <a:pt x="638" y="363"/>
                      <a:pt x="638" y="322"/>
                    </a:cubicBezTo>
                    <a:cubicBezTo>
                      <a:pt x="638" y="286"/>
                      <a:pt x="638" y="268"/>
                      <a:pt x="620" y="227"/>
                    </a:cubicBezTo>
                    <a:cubicBezTo>
                      <a:pt x="620" y="191"/>
                      <a:pt x="584" y="137"/>
                      <a:pt x="543" y="96"/>
                    </a:cubicBezTo>
                    <a:cubicBezTo>
                      <a:pt x="525" y="78"/>
                      <a:pt x="507" y="60"/>
                      <a:pt x="489" y="42"/>
                    </a:cubicBezTo>
                    <a:cubicBezTo>
                      <a:pt x="430" y="24"/>
                      <a:pt x="376" y="1"/>
                      <a:pt x="31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509" name="Google Shape;3509;p34"/>
              <p:cNvSpPr/>
              <p:nvPr/>
            </p:nvSpPr>
            <p:spPr>
              <a:xfrm>
                <a:off x="9438603" y="1839509"/>
                <a:ext cx="56588" cy="47919"/>
              </a:xfrm>
              <a:custGeom>
                <a:avLst/>
                <a:gdLst/>
                <a:ahLst/>
                <a:cxnLst/>
                <a:rect l="l" t="t" r="r" b="b"/>
                <a:pathLst>
                  <a:path w="359" h="304" extrusionOk="0">
                    <a:moveTo>
                      <a:pt x="173" y="0"/>
                    </a:moveTo>
                    <a:cubicBezTo>
                      <a:pt x="132" y="0"/>
                      <a:pt x="96" y="19"/>
                      <a:pt x="60" y="59"/>
                    </a:cubicBezTo>
                    <a:cubicBezTo>
                      <a:pt x="60" y="59"/>
                      <a:pt x="42" y="77"/>
                      <a:pt x="42" y="95"/>
                    </a:cubicBezTo>
                    <a:cubicBezTo>
                      <a:pt x="1" y="132"/>
                      <a:pt x="1" y="190"/>
                      <a:pt x="42" y="227"/>
                    </a:cubicBezTo>
                    <a:lnTo>
                      <a:pt x="60" y="245"/>
                    </a:lnTo>
                    <a:cubicBezTo>
                      <a:pt x="78" y="285"/>
                      <a:pt x="132" y="304"/>
                      <a:pt x="173" y="304"/>
                    </a:cubicBezTo>
                    <a:cubicBezTo>
                      <a:pt x="209" y="304"/>
                      <a:pt x="227" y="304"/>
                      <a:pt x="268" y="285"/>
                    </a:cubicBezTo>
                    <a:lnTo>
                      <a:pt x="304" y="285"/>
                    </a:lnTo>
                    <a:cubicBezTo>
                      <a:pt x="304" y="263"/>
                      <a:pt x="322" y="245"/>
                      <a:pt x="340" y="245"/>
                    </a:cubicBezTo>
                    <a:cubicBezTo>
                      <a:pt x="358" y="209"/>
                      <a:pt x="358" y="190"/>
                      <a:pt x="358" y="150"/>
                    </a:cubicBezTo>
                    <a:cubicBezTo>
                      <a:pt x="358" y="132"/>
                      <a:pt x="358" y="114"/>
                      <a:pt x="340" y="77"/>
                    </a:cubicBezTo>
                    <a:cubicBezTo>
                      <a:pt x="322" y="59"/>
                      <a:pt x="286" y="19"/>
                      <a:pt x="268" y="19"/>
                    </a:cubicBezTo>
                    <a:cubicBezTo>
                      <a:pt x="227" y="19"/>
                      <a:pt x="209" y="0"/>
                      <a:pt x="1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510" name="Google Shape;3510;p34"/>
              <p:cNvSpPr/>
              <p:nvPr/>
            </p:nvSpPr>
            <p:spPr>
              <a:xfrm>
                <a:off x="8612945" y="1887271"/>
                <a:ext cx="59268" cy="56431"/>
              </a:xfrm>
              <a:custGeom>
                <a:avLst/>
                <a:gdLst/>
                <a:ahLst/>
                <a:cxnLst/>
                <a:rect l="l" t="t" r="r" b="b"/>
                <a:pathLst>
                  <a:path w="376" h="358" extrusionOk="0">
                    <a:moveTo>
                      <a:pt x="190" y="1"/>
                    </a:moveTo>
                    <a:cubicBezTo>
                      <a:pt x="168" y="1"/>
                      <a:pt x="132" y="1"/>
                      <a:pt x="113" y="19"/>
                    </a:cubicBezTo>
                    <a:cubicBezTo>
                      <a:pt x="95" y="19"/>
                      <a:pt x="77" y="37"/>
                      <a:pt x="55" y="55"/>
                    </a:cubicBezTo>
                    <a:cubicBezTo>
                      <a:pt x="37" y="73"/>
                      <a:pt x="37" y="96"/>
                      <a:pt x="18" y="114"/>
                    </a:cubicBezTo>
                    <a:cubicBezTo>
                      <a:pt x="18" y="132"/>
                      <a:pt x="0" y="150"/>
                      <a:pt x="18" y="168"/>
                    </a:cubicBezTo>
                    <a:lnTo>
                      <a:pt x="18" y="227"/>
                    </a:lnTo>
                    <a:cubicBezTo>
                      <a:pt x="18" y="245"/>
                      <a:pt x="37" y="281"/>
                      <a:pt x="55" y="299"/>
                    </a:cubicBezTo>
                    <a:cubicBezTo>
                      <a:pt x="77" y="299"/>
                      <a:pt x="95" y="322"/>
                      <a:pt x="95" y="322"/>
                    </a:cubicBezTo>
                    <a:cubicBezTo>
                      <a:pt x="132" y="340"/>
                      <a:pt x="150" y="358"/>
                      <a:pt x="190" y="358"/>
                    </a:cubicBezTo>
                    <a:cubicBezTo>
                      <a:pt x="190" y="358"/>
                      <a:pt x="208" y="358"/>
                      <a:pt x="208" y="340"/>
                    </a:cubicBezTo>
                    <a:cubicBezTo>
                      <a:pt x="245" y="340"/>
                      <a:pt x="263" y="340"/>
                      <a:pt x="281" y="322"/>
                    </a:cubicBezTo>
                    <a:cubicBezTo>
                      <a:pt x="281" y="322"/>
                      <a:pt x="303" y="299"/>
                      <a:pt x="322" y="299"/>
                    </a:cubicBezTo>
                    <a:lnTo>
                      <a:pt x="322" y="281"/>
                    </a:lnTo>
                    <a:cubicBezTo>
                      <a:pt x="340" y="281"/>
                      <a:pt x="358" y="263"/>
                      <a:pt x="358" y="245"/>
                    </a:cubicBezTo>
                    <a:cubicBezTo>
                      <a:pt x="376" y="227"/>
                      <a:pt x="376" y="186"/>
                      <a:pt x="376" y="168"/>
                    </a:cubicBezTo>
                    <a:lnTo>
                      <a:pt x="376" y="132"/>
                    </a:lnTo>
                    <a:cubicBezTo>
                      <a:pt x="358" y="114"/>
                      <a:pt x="340" y="73"/>
                      <a:pt x="322" y="55"/>
                    </a:cubicBezTo>
                    <a:cubicBezTo>
                      <a:pt x="303" y="37"/>
                      <a:pt x="281" y="37"/>
                      <a:pt x="281" y="19"/>
                    </a:cubicBezTo>
                    <a:cubicBezTo>
                      <a:pt x="263" y="19"/>
                      <a:pt x="245" y="19"/>
                      <a:pt x="24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sp>
        <p:nvSpPr>
          <p:cNvPr id="3511" name="Google Shape;3511;p34"/>
          <p:cNvSpPr/>
          <p:nvPr/>
        </p:nvSpPr>
        <p:spPr>
          <a:xfrm rot="-4452864">
            <a:off x="-1966965" y="5999210"/>
            <a:ext cx="3577768" cy="2138537"/>
          </a:xfrm>
          <a:custGeom>
            <a:avLst/>
            <a:gdLst/>
            <a:ahLst/>
            <a:cxnLst/>
            <a:rect l="l" t="t" r="r" b="b"/>
            <a:pathLst>
              <a:path w="12949" h="10320" extrusionOk="0">
                <a:moveTo>
                  <a:pt x="5030" y="0"/>
                </a:moveTo>
                <a:cubicBezTo>
                  <a:pt x="4569" y="0"/>
                  <a:pt x="4094" y="82"/>
                  <a:pt x="3620" y="273"/>
                </a:cubicBezTo>
                <a:cubicBezTo>
                  <a:pt x="1" y="1761"/>
                  <a:pt x="2204" y="7343"/>
                  <a:pt x="3466" y="8434"/>
                </a:cubicBezTo>
                <a:cubicBezTo>
                  <a:pt x="4280" y="9135"/>
                  <a:pt x="5185" y="9755"/>
                  <a:pt x="6294" y="10094"/>
                </a:cubicBezTo>
                <a:cubicBezTo>
                  <a:pt x="6796" y="10237"/>
                  <a:pt x="7348" y="10319"/>
                  <a:pt x="7918" y="10319"/>
                </a:cubicBezTo>
                <a:cubicBezTo>
                  <a:pt x="8631" y="10319"/>
                  <a:pt x="9373" y="10190"/>
                  <a:pt x="10084" y="9886"/>
                </a:cubicBezTo>
                <a:cubicBezTo>
                  <a:pt x="11383" y="9361"/>
                  <a:pt x="12536" y="8248"/>
                  <a:pt x="12763" y="7099"/>
                </a:cubicBezTo>
                <a:cubicBezTo>
                  <a:pt x="12948" y="6212"/>
                  <a:pt x="12573" y="5439"/>
                  <a:pt x="12043" y="4837"/>
                </a:cubicBezTo>
                <a:cubicBezTo>
                  <a:pt x="11496" y="4249"/>
                  <a:pt x="10799" y="3797"/>
                  <a:pt x="10179" y="3254"/>
                </a:cubicBezTo>
                <a:cubicBezTo>
                  <a:pt x="9275" y="2462"/>
                  <a:pt x="8578" y="1499"/>
                  <a:pt x="7560" y="820"/>
                </a:cubicBezTo>
                <a:cubicBezTo>
                  <a:pt x="6874" y="351"/>
                  <a:pt x="5983" y="0"/>
                  <a:pt x="503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Tree>
    <p:extLst>
      <p:ext uri="{BB962C8B-B14F-4D97-AF65-F5344CB8AC3E}">
        <p14:creationId xmlns:p14="http://schemas.microsoft.com/office/powerpoint/2010/main" val="2097912068"/>
      </p:ext>
    </p:extLst>
  </p:cSld>
  <p:clrMapOvr>
    <a:masterClrMapping/>
  </p:clrMapOvr>
</p:sldLayout>
</file>

<file path=ppt/slideLayouts/slideLayout101.xml><?xml version="1.0" encoding="utf-8"?>
<p:sldLayout xmlns:a="http://schemas.openxmlformats.org/drawingml/2006/main" xmlns:r="http://schemas.openxmlformats.org/officeDocument/2006/relationships" xmlns:p="http://schemas.openxmlformats.org/presentationml/2006/main" matchingName="Table of contents">
  <p:cSld name="1_Table of contents">
    <p:spTree>
      <p:nvGrpSpPr>
        <p:cNvPr id="1" name="Shape 265"/>
        <p:cNvGrpSpPr/>
        <p:nvPr/>
      </p:nvGrpSpPr>
      <p:grpSpPr>
        <a:xfrm>
          <a:off x="0" y="0"/>
          <a:ext cx="0" cy="0"/>
          <a:chOff x="0" y="0"/>
          <a:chExt cx="0" cy="0"/>
        </a:xfrm>
      </p:grpSpPr>
      <p:sp>
        <p:nvSpPr>
          <p:cNvPr id="266" name="Google Shape;266;p13"/>
          <p:cNvSpPr txBox="1">
            <a:spLocks noGrp="1"/>
          </p:cNvSpPr>
          <p:nvPr>
            <p:ph type="title"/>
          </p:nvPr>
        </p:nvSpPr>
        <p:spPr>
          <a:xfrm>
            <a:off x="726300" y="723900"/>
            <a:ext cx="7691400" cy="609600"/>
          </a:xfrm>
          <a:prstGeom prst="rect">
            <a:avLst/>
          </a:prstGeom>
        </p:spPr>
        <p:txBody>
          <a:bodyPr spcFirstLastPara="1" wrap="square" lIns="91425" tIns="91425" rIns="91425" bIns="91425" anchor="ctr" anchorCtr="0">
            <a:noAutofit/>
          </a:bodyPr>
          <a:lstStyle>
            <a:lvl1pPr lvl="0" algn="ctr" rtl="0">
              <a:spcBef>
                <a:spcPts val="0"/>
              </a:spcBef>
              <a:spcAft>
                <a:spcPts val="0"/>
              </a:spcAft>
              <a:buNone/>
              <a:defRPr sz="3200">
                <a:solidFill>
                  <a:schemeClr val="dk2"/>
                </a:solidFill>
              </a:defRPr>
            </a:lvl1pPr>
            <a:lvl2pPr lvl="1" algn="ctr" rtl="0">
              <a:spcBef>
                <a:spcPts val="0"/>
              </a:spcBef>
              <a:spcAft>
                <a:spcPts val="0"/>
              </a:spcAft>
              <a:buNone/>
              <a:defRPr sz="3200">
                <a:solidFill>
                  <a:schemeClr val="dk2"/>
                </a:solidFill>
              </a:defRPr>
            </a:lvl2pPr>
            <a:lvl3pPr lvl="2" algn="ctr" rtl="0">
              <a:spcBef>
                <a:spcPts val="0"/>
              </a:spcBef>
              <a:spcAft>
                <a:spcPts val="0"/>
              </a:spcAft>
              <a:buNone/>
              <a:defRPr sz="3200">
                <a:solidFill>
                  <a:schemeClr val="dk2"/>
                </a:solidFill>
              </a:defRPr>
            </a:lvl3pPr>
            <a:lvl4pPr lvl="3" algn="ctr" rtl="0">
              <a:spcBef>
                <a:spcPts val="0"/>
              </a:spcBef>
              <a:spcAft>
                <a:spcPts val="0"/>
              </a:spcAft>
              <a:buNone/>
              <a:defRPr sz="3200">
                <a:solidFill>
                  <a:schemeClr val="dk2"/>
                </a:solidFill>
              </a:defRPr>
            </a:lvl4pPr>
            <a:lvl5pPr lvl="4" algn="ctr" rtl="0">
              <a:spcBef>
                <a:spcPts val="0"/>
              </a:spcBef>
              <a:spcAft>
                <a:spcPts val="0"/>
              </a:spcAft>
              <a:buNone/>
              <a:defRPr sz="3200">
                <a:solidFill>
                  <a:schemeClr val="dk2"/>
                </a:solidFill>
              </a:defRPr>
            </a:lvl5pPr>
            <a:lvl6pPr lvl="5" algn="ctr" rtl="0">
              <a:spcBef>
                <a:spcPts val="0"/>
              </a:spcBef>
              <a:spcAft>
                <a:spcPts val="0"/>
              </a:spcAft>
              <a:buNone/>
              <a:defRPr sz="3200">
                <a:solidFill>
                  <a:schemeClr val="dk2"/>
                </a:solidFill>
              </a:defRPr>
            </a:lvl6pPr>
            <a:lvl7pPr lvl="6" algn="ctr" rtl="0">
              <a:spcBef>
                <a:spcPts val="0"/>
              </a:spcBef>
              <a:spcAft>
                <a:spcPts val="0"/>
              </a:spcAft>
              <a:buNone/>
              <a:defRPr sz="3200">
                <a:solidFill>
                  <a:schemeClr val="dk2"/>
                </a:solidFill>
              </a:defRPr>
            </a:lvl7pPr>
            <a:lvl8pPr lvl="7" algn="ctr" rtl="0">
              <a:spcBef>
                <a:spcPts val="0"/>
              </a:spcBef>
              <a:spcAft>
                <a:spcPts val="0"/>
              </a:spcAft>
              <a:buNone/>
              <a:defRPr sz="3200">
                <a:solidFill>
                  <a:schemeClr val="dk2"/>
                </a:solidFill>
              </a:defRPr>
            </a:lvl8pPr>
            <a:lvl9pPr lvl="8" algn="ctr" rtl="0">
              <a:spcBef>
                <a:spcPts val="0"/>
              </a:spcBef>
              <a:spcAft>
                <a:spcPts val="0"/>
              </a:spcAft>
              <a:buNone/>
              <a:defRPr sz="3200">
                <a:solidFill>
                  <a:schemeClr val="dk2"/>
                </a:solidFill>
              </a:defRPr>
            </a:lvl9pPr>
          </a:lstStyle>
          <a:p>
            <a:endParaRPr/>
          </a:p>
        </p:txBody>
      </p:sp>
      <p:sp>
        <p:nvSpPr>
          <p:cNvPr id="267" name="Google Shape;267;p13"/>
          <p:cNvSpPr txBox="1">
            <a:spLocks noGrp="1"/>
          </p:cNvSpPr>
          <p:nvPr>
            <p:ph type="subTitle" idx="1"/>
          </p:nvPr>
        </p:nvSpPr>
        <p:spPr>
          <a:xfrm>
            <a:off x="1945500" y="2068600"/>
            <a:ext cx="2740800" cy="487600"/>
          </a:xfrm>
          <a:prstGeom prst="rect">
            <a:avLst/>
          </a:prstGeom>
        </p:spPr>
        <p:txBody>
          <a:bodyPr spcFirstLastPara="1" wrap="square" lIns="91425" tIns="91425" rIns="91425" bIns="91425" anchor="ctr" anchorCtr="0">
            <a:noAutofit/>
          </a:bodyPr>
          <a:lstStyle>
            <a:lvl1pPr lvl="0" rtl="0">
              <a:spcBef>
                <a:spcPts val="0"/>
              </a:spcBef>
              <a:spcAft>
                <a:spcPts val="0"/>
              </a:spcAft>
              <a:buNone/>
              <a:defRPr sz="2400" b="1">
                <a:solidFill>
                  <a:schemeClr val="lt1"/>
                </a:solidFill>
                <a:latin typeface="Itim"/>
                <a:ea typeface="Itim"/>
                <a:cs typeface="Itim"/>
                <a:sym typeface="Itim"/>
              </a:defRPr>
            </a:lvl1pPr>
            <a:lvl2pPr lvl="1" rtl="0">
              <a:spcBef>
                <a:spcPts val="0"/>
              </a:spcBef>
              <a:spcAft>
                <a:spcPts val="0"/>
              </a:spcAft>
              <a:buNone/>
              <a:defRPr sz="2400" b="1">
                <a:solidFill>
                  <a:schemeClr val="lt1"/>
                </a:solidFill>
                <a:latin typeface="Itim"/>
                <a:ea typeface="Itim"/>
                <a:cs typeface="Itim"/>
                <a:sym typeface="Itim"/>
              </a:defRPr>
            </a:lvl2pPr>
            <a:lvl3pPr lvl="2" rtl="0">
              <a:spcBef>
                <a:spcPts val="0"/>
              </a:spcBef>
              <a:spcAft>
                <a:spcPts val="0"/>
              </a:spcAft>
              <a:buNone/>
              <a:defRPr sz="2400" b="1">
                <a:solidFill>
                  <a:schemeClr val="lt1"/>
                </a:solidFill>
                <a:latin typeface="Itim"/>
                <a:ea typeface="Itim"/>
                <a:cs typeface="Itim"/>
                <a:sym typeface="Itim"/>
              </a:defRPr>
            </a:lvl3pPr>
            <a:lvl4pPr lvl="3" rtl="0">
              <a:spcBef>
                <a:spcPts val="0"/>
              </a:spcBef>
              <a:spcAft>
                <a:spcPts val="0"/>
              </a:spcAft>
              <a:buNone/>
              <a:defRPr sz="2400" b="1">
                <a:solidFill>
                  <a:schemeClr val="lt1"/>
                </a:solidFill>
                <a:latin typeface="Itim"/>
                <a:ea typeface="Itim"/>
                <a:cs typeface="Itim"/>
                <a:sym typeface="Itim"/>
              </a:defRPr>
            </a:lvl4pPr>
            <a:lvl5pPr lvl="4" rtl="0">
              <a:spcBef>
                <a:spcPts val="0"/>
              </a:spcBef>
              <a:spcAft>
                <a:spcPts val="0"/>
              </a:spcAft>
              <a:buNone/>
              <a:defRPr sz="2400" b="1">
                <a:solidFill>
                  <a:schemeClr val="lt1"/>
                </a:solidFill>
                <a:latin typeface="Itim"/>
                <a:ea typeface="Itim"/>
                <a:cs typeface="Itim"/>
                <a:sym typeface="Itim"/>
              </a:defRPr>
            </a:lvl5pPr>
            <a:lvl6pPr lvl="5" rtl="0">
              <a:spcBef>
                <a:spcPts val="0"/>
              </a:spcBef>
              <a:spcAft>
                <a:spcPts val="0"/>
              </a:spcAft>
              <a:buNone/>
              <a:defRPr sz="2400" b="1">
                <a:solidFill>
                  <a:schemeClr val="lt1"/>
                </a:solidFill>
                <a:latin typeface="Itim"/>
                <a:ea typeface="Itim"/>
                <a:cs typeface="Itim"/>
                <a:sym typeface="Itim"/>
              </a:defRPr>
            </a:lvl6pPr>
            <a:lvl7pPr lvl="6" rtl="0">
              <a:spcBef>
                <a:spcPts val="0"/>
              </a:spcBef>
              <a:spcAft>
                <a:spcPts val="0"/>
              </a:spcAft>
              <a:buNone/>
              <a:defRPr sz="2400" b="1">
                <a:solidFill>
                  <a:schemeClr val="lt1"/>
                </a:solidFill>
                <a:latin typeface="Itim"/>
                <a:ea typeface="Itim"/>
                <a:cs typeface="Itim"/>
                <a:sym typeface="Itim"/>
              </a:defRPr>
            </a:lvl7pPr>
            <a:lvl8pPr lvl="7" rtl="0">
              <a:spcBef>
                <a:spcPts val="0"/>
              </a:spcBef>
              <a:spcAft>
                <a:spcPts val="0"/>
              </a:spcAft>
              <a:buNone/>
              <a:defRPr sz="2400" b="1">
                <a:solidFill>
                  <a:schemeClr val="lt1"/>
                </a:solidFill>
                <a:latin typeface="Itim"/>
                <a:ea typeface="Itim"/>
                <a:cs typeface="Itim"/>
                <a:sym typeface="Itim"/>
              </a:defRPr>
            </a:lvl8pPr>
            <a:lvl9pPr lvl="8" rtl="0">
              <a:spcBef>
                <a:spcPts val="0"/>
              </a:spcBef>
              <a:spcAft>
                <a:spcPts val="0"/>
              </a:spcAft>
              <a:buNone/>
              <a:defRPr sz="2400" b="1">
                <a:solidFill>
                  <a:schemeClr val="lt1"/>
                </a:solidFill>
                <a:latin typeface="Itim"/>
                <a:ea typeface="Itim"/>
                <a:cs typeface="Itim"/>
                <a:sym typeface="Itim"/>
              </a:defRPr>
            </a:lvl9pPr>
          </a:lstStyle>
          <a:p>
            <a:endParaRPr/>
          </a:p>
        </p:txBody>
      </p:sp>
      <p:sp>
        <p:nvSpPr>
          <p:cNvPr id="268" name="Google Shape;268;p13"/>
          <p:cNvSpPr txBox="1">
            <a:spLocks noGrp="1"/>
          </p:cNvSpPr>
          <p:nvPr>
            <p:ph type="subTitle" idx="2"/>
          </p:nvPr>
        </p:nvSpPr>
        <p:spPr>
          <a:xfrm>
            <a:off x="1945500" y="2505884"/>
            <a:ext cx="1828800" cy="1219200"/>
          </a:xfrm>
          <a:prstGeom prst="rect">
            <a:avLst/>
          </a:prstGeom>
        </p:spPr>
        <p:txBody>
          <a:bodyPr spcFirstLastPara="1" wrap="square" lIns="91425" tIns="91425" rIns="91425" bIns="91425" anchor="ctr" anchorCtr="0">
            <a:noAutofit/>
          </a:bodyPr>
          <a:lstStyle>
            <a:lvl1pPr lvl="0" rtl="0">
              <a:spcBef>
                <a:spcPts val="0"/>
              </a:spcBef>
              <a:spcAft>
                <a:spcPts val="0"/>
              </a:spcAft>
              <a:buNone/>
              <a:defRPr sz="1400">
                <a:solidFill>
                  <a:schemeClr val="dk2"/>
                </a:solidFill>
              </a:defRPr>
            </a:lvl1pPr>
            <a:lvl2pPr lvl="1" rtl="0">
              <a:spcBef>
                <a:spcPts val="0"/>
              </a:spcBef>
              <a:spcAft>
                <a:spcPts val="0"/>
              </a:spcAft>
              <a:buNone/>
              <a:defRPr sz="1400">
                <a:solidFill>
                  <a:schemeClr val="dk2"/>
                </a:solidFill>
              </a:defRPr>
            </a:lvl2pPr>
            <a:lvl3pPr lvl="2" rtl="0">
              <a:spcBef>
                <a:spcPts val="0"/>
              </a:spcBef>
              <a:spcAft>
                <a:spcPts val="0"/>
              </a:spcAft>
              <a:buNone/>
              <a:defRPr sz="1400">
                <a:solidFill>
                  <a:schemeClr val="dk2"/>
                </a:solidFill>
              </a:defRPr>
            </a:lvl3pPr>
            <a:lvl4pPr lvl="3" rtl="0">
              <a:spcBef>
                <a:spcPts val="0"/>
              </a:spcBef>
              <a:spcAft>
                <a:spcPts val="0"/>
              </a:spcAft>
              <a:buNone/>
              <a:defRPr sz="1400">
                <a:solidFill>
                  <a:schemeClr val="dk2"/>
                </a:solidFill>
              </a:defRPr>
            </a:lvl4pPr>
            <a:lvl5pPr lvl="4" rtl="0">
              <a:spcBef>
                <a:spcPts val="0"/>
              </a:spcBef>
              <a:spcAft>
                <a:spcPts val="0"/>
              </a:spcAft>
              <a:buNone/>
              <a:defRPr sz="1400">
                <a:solidFill>
                  <a:schemeClr val="dk2"/>
                </a:solidFill>
              </a:defRPr>
            </a:lvl5pPr>
            <a:lvl6pPr lvl="5" rtl="0">
              <a:spcBef>
                <a:spcPts val="0"/>
              </a:spcBef>
              <a:spcAft>
                <a:spcPts val="0"/>
              </a:spcAft>
              <a:buNone/>
              <a:defRPr sz="1400">
                <a:solidFill>
                  <a:schemeClr val="dk2"/>
                </a:solidFill>
              </a:defRPr>
            </a:lvl6pPr>
            <a:lvl7pPr lvl="6" rtl="0">
              <a:spcBef>
                <a:spcPts val="0"/>
              </a:spcBef>
              <a:spcAft>
                <a:spcPts val="0"/>
              </a:spcAft>
              <a:buNone/>
              <a:defRPr sz="1400">
                <a:solidFill>
                  <a:schemeClr val="dk2"/>
                </a:solidFill>
              </a:defRPr>
            </a:lvl7pPr>
            <a:lvl8pPr lvl="7" rtl="0">
              <a:spcBef>
                <a:spcPts val="0"/>
              </a:spcBef>
              <a:spcAft>
                <a:spcPts val="0"/>
              </a:spcAft>
              <a:buNone/>
              <a:defRPr sz="1400">
                <a:solidFill>
                  <a:schemeClr val="dk2"/>
                </a:solidFill>
              </a:defRPr>
            </a:lvl8pPr>
            <a:lvl9pPr lvl="8" rtl="0">
              <a:spcBef>
                <a:spcPts val="0"/>
              </a:spcBef>
              <a:spcAft>
                <a:spcPts val="0"/>
              </a:spcAft>
              <a:buNone/>
              <a:defRPr sz="1400">
                <a:solidFill>
                  <a:schemeClr val="dk2"/>
                </a:solidFill>
              </a:defRPr>
            </a:lvl9pPr>
          </a:lstStyle>
          <a:p>
            <a:endParaRPr/>
          </a:p>
        </p:txBody>
      </p:sp>
      <p:sp>
        <p:nvSpPr>
          <p:cNvPr id="269" name="Google Shape;269;p13"/>
          <p:cNvSpPr txBox="1">
            <a:spLocks noGrp="1"/>
          </p:cNvSpPr>
          <p:nvPr>
            <p:ph type="subTitle" idx="3"/>
          </p:nvPr>
        </p:nvSpPr>
        <p:spPr>
          <a:xfrm>
            <a:off x="1945500" y="3987633"/>
            <a:ext cx="2740800" cy="487600"/>
          </a:xfrm>
          <a:prstGeom prst="rect">
            <a:avLst/>
          </a:prstGeom>
        </p:spPr>
        <p:txBody>
          <a:bodyPr spcFirstLastPara="1" wrap="square" lIns="91425" tIns="91425" rIns="91425" bIns="91425" anchor="ctr" anchorCtr="0">
            <a:noAutofit/>
          </a:bodyPr>
          <a:lstStyle>
            <a:lvl1pPr lvl="0" rtl="0">
              <a:spcBef>
                <a:spcPts val="0"/>
              </a:spcBef>
              <a:spcAft>
                <a:spcPts val="0"/>
              </a:spcAft>
              <a:buNone/>
              <a:defRPr sz="2400" b="1">
                <a:solidFill>
                  <a:schemeClr val="lt1"/>
                </a:solidFill>
                <a:latin typeface="Itim"/>
                <a:ea typeface="Itim"/>
                <a:cs typeface="Itim"/>
                <a:sym typeface="Itim"/>
              </a:defRPr>
            </a:lvl1pPr>
            <a:lvl2pPr lvl="1" rtl="0">
              <a:spcBef>
                <a:spcPts val="0"/>
              </a:spcBef>
              <a:spcAft>
                <a:spcPts val="0"/>
              </a:spcAft>
              <a:buNone/>
              <a:defRPr sz="2400" b="1">
                <a:solidFill>
                  <a:schemeClr val="lt1"/>
                </a:solidFill>
                <a:latin typeface="Itim"/>
                <a:ea typeface="Itim"/>
                <a:cs typeface="Itim"/>
                <a:sym typeface="Itim"/>
              </a:defRPr>
            </a:lvl2pPr>
            <a:lvl3pPr lvl="2" rtl="0">
              <a:spcBef>
                <a:spcPts val="0"/>
              </a:spcBef>
              <a:spcAft>
                <a:spcPts val="0"/>
              </a:spcAft>
              <a:buNone/>
              <a:defRPr sz="2400" b="1">
                <a:solidFill>
                  <a:schemeClr val="lt1"/>
                </a:solidFill>
                <a:latin typeface="Itim"/>
                <a:ea typeface="Itim"/>
                <a:cs typeface="Itim"/>
                <a:sym typeface="Itim"/>
              </a:defRPr>
            </a:lvl3pPr>
            <a:lvl4pPr lvl="3" rtl="0">
              <a:spcBef>
                <a:spcPts val="0"/>
              </a:spcBef>
              <a:spcAft>
                <a:spcPts val="0"/>
              </a:spcAft>
              <a:buNone/>
              <a:defRPr sz="2400" b="1">
                <a:solidFill>
                  <a:schemeClr val="lt1"/>
                </a:solidFill>
                <a:latin typeface="Itim"/>
                <a:ea typeface="Itim"/>
                <a:cs typeface="Itim"/>
                <a:sym typeface="Itim"/>
              </a:defRPr>
            </a:lvl4pPr>
            <a:lvl5pPr lvl="4" rtl="0">
              <a:spcBef>
                <a:spcPts val="0"/>
              </a:spcBef>
              <a:spcAft>
                <a:spcPts val="0"/>
              </a:spcAft>
              <a:buNone/>
              <a:defRPr sz="2400" b="1">
                <a:solidFill>
                  <a:schemeClr val="lt1"/>
                </a:solidFill>
                <a:latin typeface="Itim"/>
                <a:ea typeface="Itim"/>
                <a:cs typeface="Itim"/>
                <a:sym typeface="Itim"/>
              </a:defRPr>
            </a:lvl5pPr>
            <a:lvl6pPr lvl="5" rtl="0">
              <a:spcBef>
                <a:spcPts val="0"/>
              </a:spcBef>
              <a:spcAft>
                <a:spcPts val="0"/>
              </a:spcAft>
              <a:buNone/>
              <a:defRPr sz="2400" b="1">
                <a:solidFill>
                  <a:schemeClr val="lt1"/>
                </a:solidFill>
                <a:latin typeface="Itim"/>
                <a:ea typeface="Itim"/>
                <a:cs typeface="Itim"/>
                <a:sym typeface="Itim"/>
              </a:defRPr>
            </a:lvl6pPr>
            <a:lvl7pPr lvl="6" rtl="0">
              <a:spcBef>
                <a:spcPts val="0"/>
              </a:spcBef>
              <a:spcAft>
                <a:spcPts val="0"/>
              </a:spcAft>
              <a:buNone/>
              <a:defRPr sz="2400" b="1">
                <a:solidFill>
                  <a:schemeClr val="lt1"/>
                </a:solidFill>
                <a:latin typeface="Itim"/>
                <a:ea typeface="Itim"/>
                <a:cs typeface="Itim"/>
                <a:sym typeface="Itim"/>
              </a:defRPr>
            </a:lvl7pPr>
            <a:lvl8pPr lvl="7" rtl="0">
              <a:spcBef>
                <a:spcPts val="0"/>
              </a:spcBef>
              <a:spcAft>
                <a:spcPts val="0"/>
              </a:spcAft>
              <a:buNone/>
              <a:defRPr sz="2400" b="1">
                <a:solidFill>
                  <a:schemeClr val="lt1"/>
                </a:solidFill>
                <a:latin typeface="Itim"/>
                <a:ea typeface="Itim"/>
                <a:cs typeface="Itim"/>
                <a:sym typeface="Itim"/>
              </a:defRPr>
            </a:lvl8pPr>
            <a:lvl9pPr lvl="8" rtl="0">
              <a:spcBef>
                <a:spcPts val="0"/>
              </a:spcBef>
              <a:spcAft>
                <a:spcPts val="0"/>
              </a:spcAft>
              <a:buNone/>
              <a:defRPr sz="2400" b="1">
                <a:solidFill>
                  <a:schemeClr val="lt1"/>
                </a:solidFill>
                <a:latin typeface="Itim"/>
                <a:ea typeface="Itim"/>
                <a:cs typeface="Itim"/>
                <a:sym typeface="Itim"/>
              </a:defRPr>
            </a:lvl9pPr>
          </a:lstStyle>
          <a:p>
            <a:endParaRPr/>
          </a:p>
        </p:txBody>
      </p:sp>
      <p:sp>
        <p:nvSpPr>
          <p:cNvPr id="270" name="Google Shape;270;p13"/>
          <p:cNvSpPr txBox="1">
            <a:spLocks noGrp="1"/>
          </p:cNvSpPr>
          <p:nvPr>
            <p:ph type="subTitle" idx="4"/>
          </p:nvPr>
        </p:nvSpPr>
        <p:spPr>
          <a:xfrm>
            <a:off x="1945500" y="4432217"/>
            <a:ext cx="1828800" cy="1219200"/>
          </a:xfrm>
          <a:prstGeom prst="rect">
            <a:avLst/>
          </a:prstGeom>
        </p:spPr>
        <p:txBody>
          <a:bodyPr spcFirstLastPara="1" wrap="square" lIns="91425" tIns="91425" rIns="91425" bIns="91425" anchor="ctr" anchorCtr="0">
            <a:noAutofit/>
          </a:bodyPr>
          <a:lstStyle>
            <a:lvl1pPr lvl="0" rtl="0">
              <a:spcBef>
                <a:spcPts val="0"/>
              </a:spcBef>
              <a:spcAft>
                <a:spcPts val="0"/>
              </a:spcAft>
              <a:buNone/>
              <a:defRPr sz="1400">
                <a:solidFill>
                  <a:schemeClr val="dk2"/>
                </a:solidFill>
              </a:defRPr>
            </a:lvl1pPr>
            <a:lvl2pPr lvl="1" rtl="0">
              <a:spcBef>
                <a:spcPts val="0"/>
              </a:spcBef>
              <a:spcAft>
                <a:spcPts val="0"/>
              </a:spcAft>
              <a:buNone/>
              <a:defRPr sz="1400">
                <a:solidFill>
                  <a:schemeClr val="dk2"/>
                </a:solidFill>
              </a:defRPr>
            </a:lvl2pPr>
            <a:lvl3pPr lvl="2" rtl="0">
              <a:spcBef>
                <a:spcPts val="0"/>
              </a:spcBef>
              <a:spcAft>
                <a:spcPts val="0"/>
              </a:spcAft>
              <a:buNone/>
              <a:defRPr sz="1400">
                <a:solidFill>
                  <a:schemeClr val="dk2"/>
                </a:solidFill>
              </a:defRPr>
            </a:lvl3pPr>
            <a:lvl4pPr lvl="3" rtl="0">
              <a:spcBef>
                <a:spcPts val="0"/>
              </a:spcBef>
              <a:spcAft>
                <a:spcPts val="0"/>
              </a:spcAft>
              <a:buNone/>
              <a:defRPr sz="1400">
                <a:solidFill>
                  <a:schemeClr val="dk2"/>
                </a:solidFill>
              </a:defRPr>
            </a:lvl4pPr>
            <a:lvl5pPr lvl="4" rtl="0">
              <a:spcBef>
                <a:spcPts val="0"/>
              </a:spcBef>
              <a:spcAft>
                <a:spcPts val="0"/>
              </a:spcAft>
              <a:buNone/>
              <a:defRPr sz="1400">
                <a:solidFill>
                  <a:schemeClr val="dk2"/>
                </a:solidFill>
              </a:defRPr>
            </a:lvl5pPr>
            <a:lvl6pPr lvl="5" rtl="0">
              <a:spcBef>
                <a:spcPts val="0"/>
              </a:spcBef>
              <a:spcAft>
                <a:spcPts val="0"/>
              </a:spcAft>
              <a:buNone/>
              <a:defRPr sz="1400">
                <a:solidFill>
                  <a:schemeClr val="dk2"/>
                </a:solidFill>
              </a:defRPr>
            </a:lvl6pPr>
            <a:lvl7pPr lvl="6" rtl="0">
              <a:spcBef>
                <a:spcPts val="0"/>
              </a:spcBef>
              <a:spcAft>
                <a:spcPts val="0"/>
              </a:spcAft>
              <a:buNone/>
              <a:defRPr sz="1400">
                <a:solidFill>
                  <a:schemeClr val="dk2"/>
                </a:solidFill>
              </a:defRPr>
            </a:lvl7pPr>
            <a:lvl8pPr lvl="7" rtl="0">
              <a:spcBef>
                <a:spcPts val="0"/>
              </a:spcBef>
              <a:spcAft>
                <a:spcPts val="0"/>
              </a:spcAft>
              <a:buNone/>
              <a:defRPr sz="1400">
                <a:solidFill>
                  <a:schemeClr val="dk2"/>
                </a:solidFill>
              </a:defRPr>
            </a:lvl8pPr>
            <a:lvl9pPr lvl="8" rtl="0">
              <a:spcBef>
                <a:spcPts val="0"/>
              </a:spcBef>
              <a:spcAft>
                <a:spcPts val="0"/>
              </a:spcAft>
              <a:buNone/>
              <a:defRPr sz="1400">
                <a:solidFill>
                  <a:schemeClr val="dk2"/>
                </a:solidFill>
              </a:defRPr>
            </a:lvl9pPr>
          </a:lstStyle>
          <a:p>
            <a:endParaRPr/>
          </a:p>
        </p:txBody>
      </p:sp>
      <p:sp>
        <p:nvSpPr>
          <p:cNvPr id="271" name="Google Shape;271;p13"/>
          <p:cNvSpPr txBox="1">
            <a:spLocks noGrp="1"/>
          </p:cNvSpPr>
          <p:nvPr>
            <p:ph type="subTitle" idx="5"/>
          </p:nvPr>
        </p:nvSpPr>
        <p:spPr>
          <a:xfrm>
            <a:off x="4457700" y="2068600"/>
            <a:ext cx="2740800" cy="487600"/>
          </a:xfrm>
          <a:prstGeom prst="rect">
            <a:avLst/>
          </a:prstGeom>
        </p:spPr>
        <p:txBody>
          <a:bodyPr spcFirstLastPara="1" wrap="square" lIns="91425" tIns="91425" rIns="91425" bIns="91425" anchor="ctr" anchorCtr="0">
            <a:noAutofit/>
          </a:bodyPr>
          <a:lstStyle>
            <a:lvl1pPr lvl="0" algn="r" rtl="0">
              <a:spcBef>
                <a:spcPts val="0"/>
              </a:spcBef>
              <a:spcAft>
                <a:spcPts val="0"/>
              </a:spcAft>
              <a:buNone/>
              <a:defRPr sz="2400" b="1">
                <a:solidFill>
                  <a:schemeClr val="lt1"/>
                </a:solidFill>
                <a:latin typeface="Itim"/>
                <a:ea typeface="Itim"/>
                <a:cs typeface="Itim"/>
                <a:sym typeface="Itim"/>
              </a:defRPr>
            </a:lvl1pPr>
            <a:lvl2pPr lvl="1" algn="r" rtl="0">
              <a:spcBef>
                <a:spcPts val="0"/>
              </a:spcBef>
              <a:spcAft>
                <a:spcPts val="0"/>
              </a:spcAft>
              <a:buNone/>
              <a:defRPr sz="2400" b="1">
                <a:solidFill>
                  <a:schemeClr val="lt1"/>
                </a:solidFill>
                <a:latin typeface="Itim"/>
                <a:ea typeface="Itim"/>
                <a:cs typeface="Itim"/>
                <a:sym typeface="Itim"/>
              </a:defRPr>
            </a:lvl2pPr>
            <a:lvl3pPr lvl="2" algn="r" rtl="0">
              <a:spcBef>
                <a:spcPts val="0"/>
              </a:spcBef>
              <a:spcAft>
                <a:spcPts val="0"/>
              </a:spcAft>
              <a:buNone/>
              <a:defRPr sz="2400" b="1">
                <a:solidFill>
                  <a:schemeClr val="lt1"/>
                </a:solidFill>
                <a:latin typeface="Itim"/>
                <a:ea typeface="Itim"/>
                <a:cs typeface="Itim"/>
                <a:sym typeface="Itim"/>
              </a:defRPr>
            </a:lvl3pPr>
            <a:lvl4pPr lvl="3" algn="r" rtl="0">
              <a:spcBef>
                <a:spcPts val="0"/>
              </a:spcBef>
              <a:spcAft>
                <a:spcPts val="0"/>
              </a:spcAft>
              <a:buNone/>
              <a:defRPr sz="2400" b="1">
                <a:solidFill>
                  <a:schemeClr val="lt1"/>
                </a:solidFill>
                <a:latin typeface="Itim"/>
                <a:ea typeface="Itim"/>
                <a:cs typeface="Itim"/>
                <a:sym typeface="Itim"/>
              </a:defRPr>
            </a:lvl4pPr>
            <a:lvl5pPr lvl="4" algn="r" rtl="0">
              <a:spcBef>
                <a:spcPts val="0"/>
              </a:spcBef>
              <a:spcAft>
                <a:spcPts val="0"/>
              </a:spcAft>
              <a:buNone/>
              <a:defRPr sz="2400" b="1">
                <a:solidFill>
                  <a:schemeClr val="lt1"/>
                </a:solidFill>
                <a:latin typeface="Itim"/>
                <a:ea typeface="Itim"/>
                <a:cs typeface="Itim"/>
                <a:sym typeface="Itim"/>
              </a:defRPr>
            </a:lvl5pPr>
            <a:lvl6pPr lvl="5" algn="r" rtl="0">
              <a:spcBef>
                <a:spcPts val="0"/>
              </a:spcBef>
              <a:spcAft>
                <a:spcPts val="0"/>
              </a:spcAft>
              <a:buNone/>
              <a:defRPr sz="2400" b="1">
                <a:solidFill>
                  <a:schemeClr val="lt1"/>
                </a:solidFill>
                <a:latin typeface="Itim"/>
                <a:ea typeface="Itim"/>
                <a:cs typeface="Itim"/>
                <a:sym typeface="Itim"/>
              </a:defRPr>
            </a:lvl6pPr>
            <a:lvl7pPr lvl="6" algn="r" rtl="0">
              <a:spcBef>
                <a:spcPts val="0"/>
              </a:spcBef>
              <a:spcAft>
                <a:spcPts val="0"/>
              </a:spcAft>
              <a:buNone/>
              <a:defRPr sz="2400" b="1">
                <a:solidFill>
                  <a:schemeClr val="lt1"/>
                </a:solidFill>
                <a:latin typeface="Itim"/>
                <a:ea typeface="Itim"/>
                <a:cs typeface="Itim"/>
                <a:sym typeface="Itim"/>
              </a:defRPr>
            </a:lvl7pPr>
            <a:lvl8pPr lvl="7" algn="r" rtl="0">
              <a:spcBef>
                <a:spcPts val="0"/>
              </a:spcBef>
              <a:spcAft>
                <a:spcPts val="0"/>
              </a:spcAft>
              <a:buNone/>
              <a:defRPr sz="2400" b="1">
                <a:solidFill>
                  <a:schemeClr val="lt1"/>
                </a:solidFill>
                <a:latin typeface="Itim"/>
                <a:ea typeface="Itim"/>
                <a:cs typeface="Itim"/>
                <a:sym typeface="Itim"/>
              </a:defRPr>
            </a:lvl8pPr>
            <a:lvl9pPr lvl="8" algn="r" rtl="0">
              <a:spcBef>
                <a:spcPts val="0"/>
              </a:spcBef>
              <a:spcAft>
                <a:spcPts val="0"/>
              </a:spcAft>
              <a:buNone/>
              <a:defRPr sz="2400" b="1">
                <a:solidFill>
                  <a:schemeClr val="lt1"/>
                </a:solidFill>
                <a:latin typeface="Itim"/>
                <a:ea typeface="Itim"/>
                <a:cs typeface="Itim"/>
                <a:sym typeface="Itim"/>
              </a:defRPr>
            </a:lvl9pPr>
          </a:lstStyle>
          <a:p>
            <a:endParaRPr/>
          </a:p>
        </p:txBody>
      </p:sp>
      <p:sp>
        <p:nvSpPr>
          <p:cNvPr id="272" name="Google Shape;272;p13"/>
          <p:cNvSpPr txBox="1">
            <a:spLocks noGrp="1"/>
          </p:cNvSpPr>
          <p:nvPr>
            <p:ph type="subTitle" idx="6"/>
          </p:nvPr>
        </p:nvSpPr>
        <p:spPr>
          <a:xfrm>
            <a:off x="5369700" y="2505884"/>
            <a:ext cx="1828800" cy="1219200"/>
          </a:xfrm>
          <a:prstGeom prst="rect">
            <a:avLst/>
          </a:prstGeom>
        </p:spPr>
        <p:txBody>
          <a:bodyPr spcFirstLastPara="1" wrap="square" lIns="91425" tIns="91425" rIns="91425" bIns="91425" anchor="ctr" anchorCtr="0">
            <a:noAutofit/>
          </a:bodyPr>
          <a:lstStyle>
            <a:lvl1pPr lvl="0" algn="r" rtl="0">
              <a:spcBef>
                <a:spcPts val="0"/>
              </a:spcBef>
              <a:spcAft>
                <a:spcPts val="0"/>
              </a:spcAft>
              <a:buNone/>
              <a:defRPr sz="1400">
                <a:solidFill>
                  <a:schemeClr val="dk2"/>
                </a:solidFill>
              </a:defRPr>
            </a:lvl1pPr>
            <a:lvl2pPr lvl="1" algn="r" rtl="0">
              <a:spcBef>
                <a:spcPts val="0"/>
              </a:spcBef>
              <a:spcAft>
                <a:spcPts val="0"/>
              </a:spcAft>
              <a:buNone/>
              <a:defRPr sz="1400">
                <a:solidFill>
                  <a:schemeClr val="dk2"/>
                </a:solidFill>
              </a:defRPr>
            </a:lvl2pPr>
            <a:lvl3pPr lvl="2" algn="r" rtl="0">
              <a:spcBef>
                <a:spcPts val="0"/>
              </a:spcBef>
              <a:spcAft>
                <a:spcPts val="0"/>
              </a:spcAft>
              <a:buNone/>
              <a:defRPr sz="1400">
                <a:solidFill>
                  <a:schemeClr val="dk2"/>
                </a:solidFill>
              </a:defRPr>
            </a:lvl3pPr>
            <a:lvl4pPr lvl="3" algn="r" rtl="0">
              <a:spcBef>
                <a:spcPts val="0"/>
              </a:spcBef>
              <a:spcAft>
                <a:spcPts val="0"/>
              </a:spcAft>
              <a:buNone/>
              <a:defRPr sz="1400">
                <a:solidFill>
                  <a:schemeClr val="dk2"/>
                </a:solidFill>
              </a:defRPr>
            </a:lvl4pPr>
            <a:lvl5pPr lvl="4" algn="r" rtl="0">
              <a:spcBef>
                <a:spcPts val="0"/>
              </a:spcBef>
              <a:spcAft>
                <a:spcPts val="0"/>
              </a:spcAft>
              <a:buNone/>
              <a:defRPr sz="1400">
                <a:solidFill>
                  <a:schemeClr val="dk2"/>
                </a:solidFill>
              </a:defRPr>
            </a:lvl5pPr>
            <a:lvl6pPr lvl="5" algn="r" rtl="0">
              <a:spcBef>
                <a:spcPts val="0"/>
              </a:spcBef>
              <a:spcAft>
                <a:spcPts val="0"/>
              </a:spcAft>
              <a:buNone/>
              <a:defRPr sz="1400">
                <a:solidFill>
                  <a:schemeClr val="dk2"/>
                </a:solidFill>
              </a:defRPr>
            </a:lvl6pPr>
            <a:lvl7pPr lvl="6" algn="r" rtl="0">
              <a:spcBef>
                <a:spcPts val="0"/>
              </a:spcBef>
              <a:spcAft>
                <a:spcPts val="0"/>
              </a:spcAft>
              <a:buNone/>
              <a:defRPr sz="1400">
                <a:solidFill>
                  <a:schemeClr val="dk2"/>
                </a:solidFill>
              </a:defRPr>
            </a:lvl7pPr>
            <a:lvl8pPr lvl="7" algn="r" rtl="0">
              <a:spcBef>
                <a:spcPts val="0"/>
              </a:spcBef>
              <a:spcAft>
                <a:spcPts val="0"/>
              </a:spcAft>
              <a:buNone/>
              <a:defRPr sz="1400">
                <a:solidFill>
                  <a:schemeClr val="dk2"/>
                </a:solidFill>
              </a:defRPr>
            </a:lvl8pPr>
            <a:lvl9pPr lvl="8" algn="r" rtl="0">
              <a:spcBef>
                <a:spcPts val="0"/>
              </a:spcBef>
              <a:spcAft>
                <a:spcPts val="0"/>
              </a:spcAft>
              <a:buNone/>
              <a:defRPr sz="1400">
                <a:solidFill>
                  <a:schemeClr val="dk2"/>
                </a:solidFill>
              </a:defRPr>
            </a:lvl9pPr>
          </a:lstStyle>
          <a:p>
            <a:endParaRPr/>
          </a:p>
        </p:txBody>
      </p:sp>
      <p:sp>
        <p:nvSpPr>
          <p:cNvPr id="273" name="Google Shape;273;p13"/>
          <p:cNvSpPr txBox="1">
            <a:spLocks noGrp="1"/>
          </p:cNvSpPr>
          <p:nvPr>
            <p:ph type="subTitle" idx="7"/>
          </p:nvPr>
        </p:nvSpPr>
        <p:spPr>
          <a:xfrm>
            <a:off x="4457700" y="3987605"/>
            <a:ext cx="2740800" cy="487600"/>
          </a:xfrm>
          <a:prstGeom prst="rect">
            <a:avLst/>
          </a:prstGeom>
        </p:spPr>
        <p:txBody>
          <a:bodyPr spcFirstLastPara="1" wrap="square" lIns="91425" tIns="91425" rIns="91425" bIns="91425" anchor="ctr" anchorCtr="0">
            <a:noAutofit/>
          </a:bodyPr>
          <a:lstStyle>
            <a:lvl1pPr lvl="0" algn="r" rtl="0">
              <a:spcBef>
                <a:spcPts val="0"/>
              </a:spcBef>
              <a:spcAft>
                <a:spcPts val="0"/>
              </a:spcAft>
              <a:buNone/>
              <a:defRPr sz="2400" b="1">
                <a:solidFill>
                  <a:schemeClr val="lt1"/>
                </a:solidFill>
                <a:latin typeface="Itim"/>
                <a:ea typeface="Itim"/>
                <a:cs typeface="Itim"/>
                <a:sym typeface="Itim"/>
              </a:defRPr>
            </a:lvl1pPr>
            <a:lvl2pPr lvl="1" algn="r" rtl="0">
              <a:spcBef>
                <a:spcPts val="0"/>
              </a:spcBef>
              <a:spcAft>
                <a:spcPts val="0"/>
              </a:spcAft>
              <a:buNone/>
              <a:defRPr sz="2400" b="1">
                <a:solidFill>
                  <a:schemeClr val="lt1"/>
                </a:solidFill>
                <a:latin typeface="Itim"/>
                <a:ea typeface="Itim"/>
                <a:cs typeface="Itim"/>
                <a:sym typeface="Itim"/>
              </a:defRPr>
            </a:lvl2pPr>
            <a:lvl3pPr lvl="2" algn="r" rtl="0">
              <a:spcBef>
                <a:spcPts val="0"/>
              </a:spcBef>
              <a:spcAft>
                <a:spcPts val="0"/>
              </a:spcAft>
              <a:buNone/>
              <a:defRPr sz="2400" b="1">
                <a:solidFill>
                  <a:schemeClr val="lt1"/>
                </a:solidFill>
                <a:latin typeface="Itim"/>
                <a:ea typeface="Itim"/>
                <a:cs typeface="Itim"/>
                <a:sym typeface="Itim"/>
              </a:defRPr>
            </a:lvl3pPr>
            <a:lvl4pPr lvl="3" algn="r" rtl="0">
              <a:spcBef>
                <a:spcPts val="0"/>
              </a:spcBef>
              <a:spcAft>
                <a:spcPts val="0"/>
              </a:spcAft>
              <a:buNone/>
              <a:defRPr sz="2400" b="1">
                <a:solidFill>
                  <a:schemeClr val="lt1"/>
                </a:solidFill>
                <a:latin typeface="Itim"/>
                <a:ea typeface="Itim"/>
                <a:cs typeface="Itim"/>
                <a:sym typeface="Itim"/>
              </a:defRPr>
            </a:lvl4pPr>
            <a:lvl5pPr lvl="4" algn="r" rtl="0">
              <a:spcBef>
                <a:spcPts val="0"/>
              </a:spcBef>
              <a:spcAft>
                <a:spcPts val="0"/>
              </a:spcAft>
              <a:buNone/>
              <a:defRPr sz="2400" b="1">
                <a:solidFill>
                  <a:schemeClr val="lt1"/>
                </a:solidFill>
                <a:latin typeface="Itim"/>
                <a:ea typeface="Itim"/>
                <a:cs typeface="Itim"/>
                <a:sym typeface="Itim"/>
              </a:defRPr>
            </a:lvl5pPr>
            <a:lvl6pPr lvl="5" algn="r" rtl="0">
              <a:spcBef>
                <a:spcPts val="0"/>
              </a:spcBef>
              <a:spcAft>
                <a:spcPts val="0"/>
              </a:spcAft>
              <a:buNone/>
              <a:defRPr sz="2400" b="1">
                <a:solidFill>
                  <a:schemeClr val="lt1"/>
                </a:solidFill>
                <a:latin typeface="Itim"/>
                <a:ea typeface="Itim"/>
                <a:cs typeface="Itim"/>
                <a:sym typeface="Itim"/>
              </a:defRPr>
            </a:lvl6pPr>
            <a:lvl7pPr lvl="6" algn="r" rtl="0">
              <a:spcBef>
                <a:spcPts val="0"/>
              </a:spcBef>
              <a:spcAft>
                <a:spcPts val="0"/>
              </a:spcAft>
              <a:buNone/>
              <a:defRPr sz="2400" b="1">
                <a:solidFill>
                  <a:schemeClr val="lt1"/>
                </a:solidFill>
                <a:latin typeface="Itim"/>
                <a:ea typeface="Itim"/>
                <a:cs typeface="Itim"/>
                <a:sym typeface="Itim"/>
              </a:defRPr>
            </a:lvl7pPr>
            <a:lvl8pPr lvl="7" algn="r" rtl="0">
              <a:spcBef>
                <a:spcPts val="0"/>
              </a:spcBef>
              <a:spcAft>
                <a:spcPts val="0"/>
              </a:spcAft>
              <a:buNone/>
              <a:defRPr sz="2400" b="1">
                <a:solidFill>
                  <a:schemeClr val="lt1"/>
                </a:solidFill>
                <a:latin typeface="Itim"/>
                <a:ea typeface="Itim"/>
                <a:cs typeface="Itim"/>
                <a:sym typeface="Itim"/>
              </a:defRPr>
            </a:lvl8pPr>
            <a:lvl9pPr lvl="8" algn="r" rtl="0">
              <a:spcBef>
                <a:spcPts val="0"/>
              </a:spcBef>
              <a:spcAft>
                <a:spcPts val="0"/>
              </a:spcAft>
              <a:buNone/>
              <a:defRPr sz="2400" b="1">
                <a:solidFill>
                  <a:schemeClr val="lt1"/>
                </a:solidFill>
                <a:latin typeface="Itim"/>
                <a:ea typeface="Itim"/>
                <a:cs typeface="Itim"/>
                <a:sym typeface="Itim"/>
              </a:defRPr>
            </a:lvl9pPr>
          </a:lstStyle>
          <a:p>
            <a:endParaRPr/>
          </a:p>
        </p:txBody>
      </p:sp>
      <p:sp>
        <p:nvSpPr>
          <p:cNvPr id="274" name="Google Shape;274;p13"/>
          <p:cNvSpPr txBox="1">
            <a:spLocks noGrp="1"/>
          </p:cNvSpPr>
          <p:nvPr>
            <p:ph type="subTitle" idx="8"/>
          </p:nvPr>
        </p:nvSpPr>
        <p:spPr>
          <a:xfrm>
            <a:off x="5369700" y="4432217"/>
            <a:ext cx="1828800" cy="1219200"/>
          </a:xfrm>
          <a:prstGeom prst="rect">
            <a:avLst/>
          </a:prstGeom>
        </p:spPr>
        <p:txBody>
          <a:bodyPr spcFirstLastPara="1" wrap="square" lIns="91425" tIns="91425" rIns="91425" bIns="91425" anchor="ctr" anchorCtr="0">
            <a:noAutofit/>
          </a:bodyPr>
          <a:lstStyle>
            <a:lvl1pPr lvl="0" algn="r" rtl="0">
              <a:spcBef>
                <a:spcPts val="0"/>
              </a:spcBef>
              <a:spcAft>
                <a:spcPts val="0"/>
              </a:spcAft>
              <a:buNone/>
              <a:defRPr sz="1400">
                <a:solidFill>
                  <a:schemeClr val="dk2"/>
                </a:solidFill>
              </a:defRPr>
            </a:lvl1pPr>
            <a:lvl2pPr lvl="1" algn="r" rtl="0">
              <a:spcBef>
                <a:spcPts val="0"/>
              </a:spcBef>
              <a:spcAft>
                <a:spcPts val="0"/>
              </a:spcAft>
              <a:buNone/>
              <a:defRPr sz="1400">
                <a:solidFill>
                  <a:schemeClr val="dk2"/>
                </a:solidFill>
              </a:defRPr>
            </a:lvl2pPr>
            <a:lvl3pPr lvl="2" algn="r" rtl="0">
              <a:spcBef>
                <a:spcPts val="0"/>
              </a:spcBef>
              <a:spcAft>
                <a:spcPts val="0"/>
              </a:spcAft>
              <a:buNone/>
              <a:defRPr sz="1400">
                <a:solidFill>
                  <a:schemeClr val="dk2"/>
                </a:solidFill>
              </a:defRPr>
            </a:lvl3pPr>
            <a:lvl4pPr lvl="3" algn="r" rtl="0">
              <a:spcBef>
                <a:spcPts val="0"/>
              </a:spcBef>
              <a:spcAft>
                <a:spcPts val="0"/>
              </a:spcAft>
              <a:buNone/>
              <a:defRPr sz="1400">
                <a:solidFill>
                  <a:schemeClr val="dk2"/>
                </a:solidFill>
              </a:defRPr>
            </a:lvl4pPr>
            <a:lvl5pPr lvl="4" algn="r" rtl="0">
              <a:spcBef>
                <a:spcPts val="0"/>
              </a:spcBef>
              <a:spcAft>
                <a:spcPts val="0"/>
              </a:spcAft>
              <a:buNone/>
              <a:defRPr sz="1400">
                <a:solidFill>
                  <a:schemeClr val="dk2"/>
                </a:solidFill>
              </a:defRPr>
            </a:lvl5pPr>
            <a:lvl6pPr lvl="5" algn="r" rtl="0">
              <a:spcBef>
                <a:spcPts val="0"/>
              </a:spcBef>
              <a:spcAft>
                <a:spcPts val="0"/>
              </a:spcAft>
              <a:buNone/>
              <a:defRPr sz="1400">
                <a:solidFill>
                  <a:schemeClr val="dk2"/>
                </a:solidFill>
              </a:defRPr>
            </a:lvl6pPr>
            <a:lvl7pPr lvl="6" algn="r" rtl="0">
              <a:spcBef>
                <a:spcPts val="0"/>
              </a:spcBef>
              <a:spcAft>
                <a:spcPts val="0"/>
              </a:spcAft>
              <a:buNone/>
              <a:defRPr sz="1400">
                <a:solidFill>
                  <a:schemeClr val="dk2"/>
                </a:solidFill>
              </a:defRPr>
            </a:lvl7pPr>
            <a:lvl8pPr lvl="7" algn="r" rtl="0">
              <a:spcBef>
                <a:spcPts val="0"/>
              </a:spcBef>
              <a:spcAft>
                <a:spcPts val="0"/>
              </a:spcAft>
              <a:buNone/>
              <a:defRPr sz="1400">
                <a:solidFill>
                  <a:schemeClr val="dk2"/>
                </a:solidFill>
              </a:defRPr>
            </a:lvl8pPr>
            <a:lvl9pPr lvl="8" algn="r" rtl="0">
              <a:spcBef>
                <a:spcPts val="0"/>
              </a:spcBef>
              <a:spcAft>
                <a:spcPts val="0"/>
              </a:spcAft>
              <a:buNone/>
              <a:defRPr sz="1400">
                <a:solidFill>
                  <a:schemeClr val="dk2"/>
                </a:solidFill>
              </a:defRPr>
            </a:lvl9pPr>
          </a:lstStyle>
          <a:p>
            <a:endParaRPr/>
          </a:p>
        </p:txBody>
      </p:sp>
      <p:sp>
        <p:nvSpPr>
          <p:cNvPr id="275" name="Google Shape;275;p13"/>
          <p:cNvSpPr txBox="1">
            <a:spLocks noGrp="1"/>
          </p:cNvSpPr>
          <p:nvPr>
            <p:ph type="title" idx="9" hasCustomPrompt="1"/>
          </p:nvPr>
        </p:nvSpPr>
        <p:spPr>
          <a:xfrm>
            <a:off x="971046" y="1873600"/>
            <a:ext cx="740700" cy="8776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3000"/>
              <a:buNone/>
              <a:defRPr sz="3600">
                <a:solidFill>
                  <a:schemeClr val="lt1"/>
                </a:solidFill>
              </a:defRPr>
            </a:lvl1pPr>
            <a:lvl2pPr lvl="1" algn="r" rtl="0">
              <a:spcBef>
                <a:spcPts val="0"/>
              </a:spcBef>
              <a:spcAft>
                <a:spcPts val="0"/>
              </a:spcAft>
              <a:buSzPts val="3000"/>
              <a:buNone/>
              <a:defRPr sz="3000"/>
            </a:lvl2pPr>
            <a:lvl3pPr lvl="2" algn="r" rtl="0">
              <a:spcBef>
                <a:spcPts val="0"/>
              </a:spcBef>
              <a:spcAft>
                <a:spcPts val="0"/>
              </a:spcAft>
              <a:buSzPts val="3000"/>
              <a:buNone/>
              <a:defRPr sz="3000"/>
            </a:lvl3pPr>
            <a:lvl4pPr lvl="3" algn="r" rtl="0">
              <a:spcBef>
                <a:spcPts val="0"/>
              </a:spcBef>
              <a:spcAft>
                <a:spcPts val="0"/>
              </a:spcAft>
              <a:buSzPts val="3000"/>
              <a:buNone/>
              <a:defRPr sz="3000"/>
            </a:lvl4pPr>
            <a:lvl5pPr lvl="4" algn="r" rtl="0">
              <a:spcBef>
                <a:spcPts val="0"/>
              </a:spcBef>
              <a:spcAft>
                <a:spcPts val="0"/>
              </a:spcAft>
              <a:buSzPts val="3000"/>
              <a:buNone/>
              <a:defRPr sz="3000"/>
            </a:lvl5pPr>
            <a:lvl6pPr lvl="5" algn="r" rtl="0">
              <a:spcBef>
                <a:spcPts val="0"/>
              </a:spcBef>
              <a:spcAft>
                <a:spcPts val="0"/>
              </a:spcAft>
              <a:buSzPts val="3000"/>
              <a:buNone/>
              <a:defRPr sz="3000"/>
            </a:lvl6pPr>
            <a:lvl7pPr lvl="6" algn="r" rtl="0">
              <a:spcBef>
                <a:spcPts val="0"/>
              </a:spcBef>
              <a:spcAft>
                <a:spcPts val="0"/>
              </a:spcAft>
              <a:buSzPts val="3000"/>
              <a:buNone/>
              <a:defRPr sz="3000"/>
            </a:lvl7pPr>
            <a:lvl8pPr lvl="7" algn="r" rtl="0">
              <a:spcBef>
                <a:spcPts val="0"/>
              </a:spcBef>
              <a:spcAft>
                <a:spcPts val="0"/>
              </a:spcAft>
              <a:buSzPts val="3000"/>
              <a:buNone/>
              <a:defRPr sz="3000"/>
            </a:lvl8pPr>
            <a:lvl9pPr lvl="8" algn="r" rtl="0">
              <a:spcBef>
                <a:spcPts val="0"/>
              </a:spcBef>
              <a:spcAft>
                <a:spcPts val="0"/>
              </a:spcAft>
              <a:buSzPts val="3000"/>
              <a:buNone/>
              <a:defRPr sz="3000"/>
            </a:lvl9pPr>
          </a:lstStyle>
          <a:p>
            <a:r>
              <a:t>xx%</a:t>
            </a:r>
          </a:p>
        </p:txBody>
      </p:sp>
      <p:sp>
        <p:nvSpPr>
          <p:cNvPr id="276" name="Google Shape;276;p13"/>
          <p:cNvSpPr txBox="1">
            <a:spLocks noGrp="1"/>
          </p:cNvSpPr>
          <p:nvPr>
            <p:ph type="title" idx="13" hasCustomPrompt="1"/>
          </p:nvPr>
        </p:nvSpPr>
        <p:spPr>
          <a:xfrm>
            <a:off x="971046" y="3792633"/>
            <a:ext cx="740700" cy="8776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3000"/>
              <a:buNone/>
              <a:defRPr sz="3600">
                <a:solidFill>
                  <a:schemeClr val="lt1"/>
                </a:solidFill>
              </a:defRPr>
            </a:lvl1pPr>
            <a:lvl2pPr lvl="1" algn="r" rtl="0">
              <a:spcBef>
                <a:spcPts val="0"/>
              </a:spcBef>
              <a:spcAft>
                <a:spcPts val="0"/>
              </a:spcAft>
              <a:buSzPts val="3000"/>
              <a:buNone/>
              <a:defRPr sz="3000"/>
            </a:lvl2pPr>
            <a:lvl3pPr lvl="2" algn="r" rtl="0">
              <a:spcBef>
                <a:spcPts val="0"/>
              </a:spcBef>
              <a:spcAft>
                <a:spcPts val="0"/>
              </a:spcAft>
              <a:buSzPts val="3000"/>
              <a:buNone/>
              <a:defRPr sz="3000"/>
            </a:lvl3pPr>
            <a:lvl4pPr lvl="3" algn="r" rtl="0">
              <a:spcBef>
                <a:spcPts val="0"/>
              </a:spcBef>
              <a:spcAft>
                <a:spcPts val="0"/>
              </a:spcAft>
              <a:buSzPts val="3000"/>
              <a:buNone/>
              <a:defRPr sz="3000"/>
            </a:lvl4pPr>
            <a:lvl5pPr lvl="4" algn="r" rtl="0">
              <a:spcBef>
                <a:spcPts val="0"/>
              </a:spcBef>
              <a:spcAft>
                <a:spcPts val="0"/>
              </a:spcAft>
              <a:buSzPts val="3000"/>
              <a:buNone/>
              <a:defRPr sz="3000"/>
            </a:lvl5pPr>
            <a:lvl6pPr lvl="5" algn="r" rtl="0">
              <a:spcBef>
                <a:spcPts val="0"/>
              </a:spcBef>
              <a:spcAft>
                <a:spcPts val="0"/>
              </a:spcAft>
              <a:buSzPts val="3000"/>
              <a:buNone/>
              <a:defRPr sz="3000"/>
            </a:lvl6pPr>
            <a:lvl7pPr lvl="6" algn="r" rtl="0">
              <a:spcBef>
                <a:spcPts val="0"/>
              </a:spcBef>
              <a:spcAft>
                <a:spcPts val="0"/>
              </a:spcAft>
              <a:buSzPts val="3000"/>
              <a:buNone/>
              <a:defRPr sz="3000"/>
            </a:lvl7pPr>
            <a:lvl8pPr lvl="7" algn="r" rtl="0">
              <a:spcBef>
                <a:spcPts val="0"/>
              </a:spcBef>
              <a:spcAft>
                <a:spcPts val="0"/>
              </a:spcAft>
              <a:buSzPts val="3000"/>
              <a:buNone/>
              <a:defRPr sz="3000"/>
            </a:lvl8pPr>
            <a:lvl9pPr lvl="8" algn="r" rtl="0">
              <a:spcBef>
                <a:spcPts val="0"/>
              </a:spcBef>
              <a:spcAft>
                <a:spcPts val="0"/>
              </a:spcAft>
              <a:buSzPts val="3000"/>
              <a:buNone/>
              <a:defRPr sz="3000"/>
            </a:lvl9pPr>
          </a:lstStyle>
          <a:p>
            <a:r>
              <a:t>xx%</a:t>
            </a:r>
          </a:p>
        </p:txBody>
      </p:sp>
      <p:sp>
        <p:nvSpPr>
          <p:cNvPr id="277" name="Google Shape;277;p13"/>
          <p:cNvSpPr txBox="1">
            <a:spLocks noGrp="1"/>
          </p:cNvSpPr>
          <p:nvPr>
            <p:ph type="title" idx="14" hasCustomPrompt="1"/>
          </p:nvPr>
        </p:nvSpPr>
        <p:spPr>
          <a:xfrm>
            <a:off x="7432254" y="1873600"/>
            <a:ext cx="740700" cy="8776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3000"/>
              <a:buNone/>
              <a:defRPr sz="3600">
                <a:solidFill>
                  <a:schemeClr val="lt1"/>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278" name="Google Shape;278;p13"/>
          <p:cNvSpPr txBox="1">
            <a:spLocks noGrp="1"/>
          </p:cNvSpPr>
          <p:nvPr>
            <p:ph type="title" idx="15" hasCustomPrompt="1"/>
          </p:nvPr>
        </p:nvSpPr>
        <p:spPr>
          <a:xfrm>
            <a:off x="7432254" y="3792633"/>
            <a:ext cx="740700" cy="8776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3000"/>
              <a:buNone/>
              <a:defRPr sz="3600">
                <a:solidFill>
                  <a:schemeClr val="lt1"/>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grpSp>
        <p:nvGrpSpPr>
          <p:cNvPr id="279" name="Google Shape;279;p13"/>
          <p:cNvGrpSpPr/>
          <p:nvPr/>
        </p:nvGrpSpPr>
        <p:grpSpPr>
          <a:xfrm rot="-5400000" flipH="1">
            <a:off x="7918699" y="-615678"/>
            <a:ext cx="609620" cy="1840961"/>
            <a:chOff x="341244" y="189297"/>
            <a:chExt cx="838004" cy="3374195"/>
          </a:xfrm>
        </p:grpSpPr>
        <p:sp>
          <p:nvSpPr>
            <p:cNvPr id="280" name="Google Shape;280;p13"/>
            <p:cNvSpPr/>
            <p:nvPr/>
          </p:nvSpPr>
          <p:spPr>
            <a:xfrm>
              <a:off x="357599" y="189297"/>
              <a:ext cx="821649" cy="3374194"/>
            </a:xfrm>
            <a:custGeom>
              <a:avLst/>
              <a:gdLst/>
              <a:ahLst/>
              <a:cxnLst/>
              <a:rect l="l" t="t" r="r" b="b"/>
              <a:pathLst>
                <a:path w="3366" h="13823" extrusionOk="0">
                  <a:moveTo>
                    <a:pt x="202" y="1"/>
                  </a:moveTo>
                  <a:cubicBezTo>
                    <a:pt x="101" y="1"/>
                    <a:pt x="1" y="68"/>
                    <a:pt x="1" y="202"/>
                  </a:cubicBezTo>
                  <a:cubicBezTo>
                    <a:pt x="1" y="1151"/>
                    <a:pt x="844" y="1630"/>
                    <a:pt x="1582" y="2052"/>
                  </a:cubicBezTo>
                  <a:cubicBezTo>
                    <a:pt x="2292" y="2455"/>
                    <a:pt x="2963" y="2828"/>
                    <a:pt x="2963" y="3557"/>
                  </a:cubicBezTo>
                  <a:cubicBezTo>
                    <a:pt x="2963" y="4276"/>
                    <a:pt x="2292" y="4650"/>
                    <a:pt x="1582" y="5052"/>
                  </a:cubicBezTo>
                  <a:cubicBezTo>
                    <a:pt x="835" y="5474"/>
                    <a:pt x="1" y="5953"/>
                    <a:pt x="1" y="6912"/>
                  </a:cubicBezTo>
                  <a:cubicBezTo>
                    <a:pt x="1" y="7870"/>
                    <a:pt x="844" y="8340"/>
                    <a:pt x="1582" y="8762"/>
                  </a:cubicBezTo>
                  <a:cubicBezTo>
                    <a:pt x="2292" y="9164"/>
                    <a:pt x="2963" y="9548"/>
                    <a:pt x="2963" y="10267"/>
                  </a:cubicBezTo>
                  <a:cubicBezTo>
                    <a:pt x="2963" y="10986"/>
                    <a:pt x="2292" y="11369"/>
                    <a:pt x="1582" y="11772"/>
                  </a:cubicBezTo>
                  <a:cubicBezTo>
                    <a:pt x="835" y="12184"/>
                    <a:pt x="1" y="12663"/>
                    <a:pt x="1" y="13622"/>
                  </a:cubicBezTo>
                  <a:cubicBezTo>
                    <a:pt x="1" y="13737"/>
                    <a:pt x="87" y="13823"/>
                    <a:pt x="202" y="13823"/>
                  </a:cubicBezTo>
                  <a:cubicBezTo>
                    <a:pt x="307" y="13823"/>
                    <a:pt x="403" y="13737"/>
                    <a:pt x="403" y="13622"/>
                  </a:cubicBezTo>
                  <a:cubicBezTo>
                    <a:pt x="403" y="12903"/>
                    <a:pt x="1074" y="12519"/>
                    <a:pt x="1784" y="12117"/>
                  </a:cubicBezTo>
                  <a:cubicBezTo>
                    <a:pt x="2531" y="11705"/>
                    <a:pt x="3365" y="11225"/>
                    <a:pt x="3365" y="10267"/>
                  </a:cubicBezTo>
                  <a:cubicBezTo>
                    <a:pt x="3365" y="9308"/>
                    <a:pt x="2522" y="8829"/>
                    <a:pt x="1784" y="8417"/>
                  </a:cubicBezTo>
                  <a:cubicBezTo>
                    <a:pt x="1074" y="8005"/>
                    <a:pt x="403" y="7631"/>
                    <a:pt x="403" y="6912"/>
                  </a:cubicBezTo>
                  <a:cubicBezTo>
                    <a:pt x="403" y="6183"/>
                    <a:pt x="1074" y="5810"/>
                    <a:pt x="1784" y="5407"/>
                  </a:cubicBezTo>
                  <a:cubicBezTo>
                    <a:pt x="2531" y="4995"/>
                    <a:pt x="3365" y="4506"/>
                    <a:pt x="3365" y="3557"/>
                  </a:cubicBezTo>
                  <a:cubicBezTo>
                    <a:pt x="3365" y="2598"/>
                    <a:pt x="2522" y="2119"/>
                    <a:pt x="1784" y="1697"/>
                  </a:cubicBezTo>
                  <a:cubicBezTo>
                    <a:pt x="1074" y="1295"/>
                    <a:pt x="403" y="921"/>
                    <a:pt x="403" y="202"/>
                  </a:cubicBezTo>
                  <a:cubicBezTo>
                    <a:pt x="403" y="68"/>
                    <a:pt x="303" y="1"/>
                    <a:pt x="20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81" name="Google Shape;281;p13"/>
            <p:cNvSpPr/>
            <p:nvPr/>
          </p:nvSpPr>
          <p:spPr>
            <a:xfrm>
              <a:off x="357599" y="189297"/>
              <a:ext cx="821649" cy="1448734"/>
            </a:xfrm>
            <a:custGeom>
              <a:avLst/>
              <a:gdLst/>
              <a:ahLst/>
              <a:cxnLst/>
              <a:rect l="l" t="t" r="r" b="b"/>
              <a:pathLst>
                <a:path w="3366" h="5935" extrusionOk="0">
                  <a:moveTo>
                    <a:pt x="3164" y="1"/>
                  </a:moveTo>
                  <a:cubicBezTo>
                    <a:pt x="3063" y="1"/>
                    <a:pt x="2963" y="68"/>
                    <a:pt x="2963" y="202"/>
                  </a:cubicBezTo>
                  <a:cubicBezTo>
                    <a:pt x="2963" y="931"/>
                    <a:pt x="2292" y="1304"/>
                    <a:pt x="1582" y="1707"/>
                  </a:cubicBezTo>
                  <a:cubicBezTo>
                    <a:pt x="835" y="2119"/>
                    <a:pt x="1" y="2608"/>
                    <a:pt x="1" y="3557"/>
                  </a:cubicBezTo>
                  <a:cubicBezTo>
                    <a:pt x="1" y="4516"/>
                    <a:pt x="844" y="4995"/>
                    <a:pt x="1582" y="5417"/>
                  </a:cubicBezTo>
                  <a:cubicBezTo>
                    <a:pt x="1851" y="5560"/>
                    <a:pt x="2109" y="5714"/>
                    <a:pt x="2359" y="5896"/>
                  </a:cubicBezTo>
                  <a:cubicBezTo>
                    <a:pt x="2397" y="5925"/>
                    <a:pt x="2435" y="5934"/>
                    <a:pt x="2483" y="5934"/>
                  </a:cubicBezTo>
                  <a:cubicBezTo>
                    <a:pt x="2675" y="5934"/>
                    <a:pt x="2752" y="5685"/>
                    <a:pt x="2598" y="5570"/>
                  </a:cubicBezTo>
                  <a:cubicBezTo>
                    <a:pt x="2339" y="5388"/>
                    <a:pt x="2062" y="5215"/>
                    <a:pt x="1784" y="5062"/>
                  </a:cubicBezTo>
                  <a:cubicBezTo>
                    <a:pt x="1074" y="4659"/>
                    <a:pt x="403" y="4285"/>
                    <a:pt x="403" y="3557"/>
                  </a:cubicBezTo>
                  <a:cubicBezTo>
                    <a:pt x="403" y="2838"/>
                    <a:pt x="1074" y="2464"/>
                    <a:pt x="1784" y="2062"/>
                  </a:cubicBezTo>
                  <a:cubicBezTo>
                    <a:pt x="2531" y="1640"/>
                    <a:pt x="3365" y="1161"/>
                    <a:pt x="3365" y="202"/>
                  </a:cubicBezTo>
                  <a:cubicBezTo>
                    <a:pt x="3365" y="68"/>
                    <a:pt x="3264" y="1"/>
                    <a:pt x="316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82" name="Google Shape;282;p13"/>
            <p:cNvSpPr/>
            <p:nvPr/>
          </p:nvSpPr>
          <p:spPr>
            <a:xfrm>
              <a:off x="357599" y="1642182"/>
              <a:ext cx="821649" cy="1921311"/>
            </a:xfrm>
            <a:custGeom>
              <a:avLst/>
              <a:gdLst/>
              <a:ahLst/>
              <a:cxnLst/>
              <a:rect l="l" t="t" r="r" b="b"/>
              <a:pathLst>
                <a:path w="3366" h="7871" extrusionOk="0">
                  <a:moveTo>
                    <a:pt x="2922" y="0"/>
                  </a:moveTo>
                  <a:cubicBezTo>
                    <a:pt x="2779" y="0"/>
                    <a:pt x="2641" y="169"/>
                    <a:pt x="2752" y="327"/>
                  </a:cubicBezTo>
                  <a:cubicBezTo>
                    <a:pt x="2895" y="509"/>
                    <a:pt x="2963" y="730"/>
                    <a:pt x="2963" y="960"/>
                  </a:cubicBezTo>
                  <a:cubicBezTo>
                    <a:pt x="2963" y="1679"/>
                    <a:pt x="2292" y="2062"/>
                    <a:pt x="1582" y="2465"/>
                  </a:cubicBezTo>
                  <a:cubicBezTo>
                    <a:pt x="835" y="2877"/>
                    <a:pt x="1" y="3356"/>
                    <a:pt x="1" y="4315"/>
                  </a:cubicBezTo>
                  <a:cubicBezTo>
                    <a:pt x="1" y="5273"/>
                    <a:pt x="844" y="5743"/>
                    <a:pt x="1582" y="6165"/>
                  </a:cubicBezTo>
                  <a:cubicBezTo>
                    <a:pt x="2292" y="6567"/>
                    <a:pt x="2963" y="6951"/>
                    <a:pt x="2963" y="7670"/>
                  </a:cubicBezTo>
                  <a:cubicBezTo>
                    <a:pt x="2963" y="7785"/>
                    <a:pt x="3058" y="7871"/>
                    <a:pt x="3164" y="7871"/>
                  </a:cubicBezTo>
                  <a:cubicBezTo>
                    <a:pt x="3279" y="7871"/>
                    <a:pt x="3365" y="7785"/>
                    <a:pt x="3365" y="7670"/>
                  </a:cubicBezTo>
                  <a:cubicBezTo>
                    <a:pt x="3365" y="6721"/>
                    <a:pt x="2522" y="6241"/>
                    <a:pt x="1784" y="5820"/>
                  </a:cubicBezTo>
                  <a:cubicBezTo>
                    <a:pt x="1074" y="5417"/>
                    <a:pt x="403" y="5043"/>
                    <a:pt x="403" y="4315"/>
                  </a:cubicBezTo>
                  <a:cubicBezTo>
                    <a:pt x="403" y="3596"/>
                    <a:pt x="1074" y="3212"/>
                    <a:pt x="1784" y="2810"/>
                  </a:cubicBezTo>
                  <a:cubicBezTo>
                    <a:pt x="2531" y="2398"/>
                    <a:pt x="3365" y="1918"/>
                    <a:pt x="3365" y="960"/>
                  </a:cubicBezTo>
                  <a:cubicBezTo>
                    <a:pt x="3365" y="644"/>
                    <a:pt x="3269" y="337"/>
                    <a:pt x="3078" y="88"/>
                  </a:cubicBezTo>
                  <a:cubicBezTo>
                    <a:pt x="3035" y="26"/>
                    <a:pt x="2978" y="0"/>
                    <a:pt x="29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83" name="Google Shape;283;p13"/>
            <p:cNvSpPr/>
            <p:nvPr/>
          </p:nvSpPr>
          <p:spPr>
            <a:xfrm>
              <a:off x="381032" y="858620"/>
              <a:ext cx="774781" cy="98372"/>
            </a:xfrm>
            <a:custGeom>
              <a:avLst/>
              <a:gdLst/>
              <a:ahLst/>
              <a:cxnLst/>
              <a:rect l="l" t="t" r="r" b="b"/>
              <a:pathLst>
                <a:path w="3174" h="403" extrusionOk="0">
                  <a:moveTo>
                    <a:pt x="269" y="0"/>
                  </a:moveTo>
                  <a:cubicBezTo>
                    <a:pt x="1" y="0"/>
                    <a:pt x="1" y="403"/>
                    <a:pt x="269" y="403"/>
                  </a:cubicBezTo>
                  <a:lnTo>
                    <a:pt x="2905" y="403"/>
                  </a:lnTo>
                  <a:cubicBezTo>
                    <a:pt x="3173" y="403"/>
                    <a:pt x="3173" y="0"/>
                    <a:pt x="290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84" name="Google Shape;284;p13"/>
            <p:cNvSpPr/>
            <p:nvPr/>
          </p:nvSpPr>
          <p:spPr>
            <a:xfrm>
              <a:off x="341244" y="1827210"/>
              <a:ext cx="838004" cy="98616"/>
            </a:xfrm>
            <a:custGeom>
              <a:avLst/>
              <a:gdLst/>
              <a:ahLst/>
              <a:cxnLst/>
              <a:rect l="l" t="t" r="r" b="b"/>
              <a:pathLst>
                <a:path w="3433" h="404" extrusionOk="0">
                  <a:moveTo>
                    <a:pt x="269" y="1"/>
                  </a:moveTo>
                  <a:cubicBezTo>
                    <a:pt x="1" y="1"/>
                    <a:pt x="1" y="403"/>
                    <a:pt x="269" y="403"/>
                  </a:cubicBezTo>
                  <a:lnTo>
                    <a:pt x="3231" y="403"/>
                  </a:lnTo>
                  <a:cubicBezTo>
                    <a:pt x="3346" y="403"/>
                    <a:pt x="3432" y="317"/>
                    <a:pt x="3432" y="202"/>
                  </a:cubicBezTo>
                  <a:cubicBezTo>
                    <a:pt x="3432" y="87"/>
                    <a:pt x="3346" y="1"/>
                    <a:pt x="323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85" name="Google Shape;285;p13"/>
            <p:cNvSpPr/>
            <p:nvPr/>
          </p:nvSpPr>
          <p:spPr>
            <a:xfrm>
              <a:off x="381032" y="1160328"/>
              <a:ext cx="774781" cy="98616"/>
            </a:xfrm>
            <a:custGeom>
              <a:avLst/>
              <a:gdLst/>
              <a:ahLst/>
              <a:cxnLst/>
              <a:rect l="l" t="t" r="r" b="b"/>
              <a:pathLst>
                <a:path w="3174" h="404" extrusionOk="0">
                  <a:moveTo>
                    <a:pt x="269" y="1"/>
                  </a:moveTo>
                  <a:cubicBezTo>
                    <a:pt x="1" y="1"/>
                    <a:pt x="1" y="403"/>
                    <a:pt x="269" y="403"/>
                  </a:cubicBezTo>
                  <a:lnTo>
                    <a:pt x="2905" y="403"/>
                  </a:lnTo>
                  <a:cubicBezTo>
                    <a:pt x="3173" y="403"/>
                    <a:pt x="3173" y="1"/>
                    <a:pt x="290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86" name="Google Shape;286;p13"/>
            <p:cNvSpPr/>
            <p:nvPr/>
          </p:nvSpPr>
          <p:spPr>
            <a:xfrm>
              <a:off x="381032" y="2500926"/>
              <a:ext cx="774781" cy="98616"/>
            </a:xfrm>
            <a:custGeom>
              <a:avLst/>
              <a:gdLst/>
              <a:ahLst/>
              <a:cxnLst/>
              <a:rect l="l" t="t" r="r" b="b"/>
              <a:pathLst>
                <a:path w="3174" h="404" extrusionOk="0">
                  <a:moveTo>
                    <a:pt x="2914" y="1"/>
                  </a:moveTo>
                  <a:cubicBezTo>
                    <a:pt x="2911" y="1"/>
                    <a:pt x="2908" y="1"/>
                    <a:pt x="2905" y="1"/>
                  </a:cubicBezTo>
                  <a:lnTo>
                    <a:pt x="269" y="1"/>
                  </a:lnTo>
                  <a:cubicBezTo>
                    <a:pt x="1" y="1"/>
                    <a:pt x="1" y="404"/>
                    <a:pt x="269" y="404"/>
                  </a:cubicBezTo>
                  <a:lnTo>
                    <a:pt x="2905" y="404"/>
                  </a:lnTo>
                  <a:cubicBezTo>
                    <a:pt x="3170" y="394"/>
                    <a:pt x="3173" y="1"/>
                    <a:pt x="291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87" name="Google Shape;287;p13"/>
            <p:cNvSpPr/>
            <p:nvPr/>
          </p:nvSpPr>
          <p:spPr>
            <a:xfrm>
              <a:off x="381032" y="2798240"/>
              <a:ext cx="774781" cy="98616"/>
            </a:xfrm>
            <a:custGeom>
              <a:avLst/>
              <a:gdLst/>
              <a:ahLst/>
              <a:cxnLst/>
              <a:rect l="l" t="t" r="r" b="b"/>
              <a:pathLst>
                <a:path w="3174" h="404" extrusionOk="0">
                  <a:moveTo>
                    <a:pt x="269" y="0"/>
                  </a:moveTo>
                  <a:cubicBezTo>
                    <a:pt x="1" y="0"/>
                    <a:pt x="1" y="403"/>
                    <a:pt x="269" y="403"/>
                  </a:cubicBezTo>
                  <a:lnTo>
                    <a:pt x="2905" y="403"/>
                  </a:lnTo>
                  <a:cubicBezTo>
                    <a:pt x="3173" y="403"/>
                    <a:pt x="3173" y="0"/>
                    <a:pt x="290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288" name="Google Shape;288;p13"/>
          <p:cNvGrpSpPr/>
          <p:nvPr/>
        </p:nvGrpSpPr>
        <p:grpSpPr>
          <a:xfrm rot="5400000">
            <a:off x="611946" y="5636405"/>
            <a:ext cx="609671" cy="1833537"/>
            <a:chOff x="1448006" y="189297"/>
            <a:chExt cx="854359" cy="3374195"/>
          </a:xfrm>
        </p:grpSpPr>
        <p:sp>
          <p:nvSpPr>
            <p:cNvPr id="289" name="Google Shape;289;p13"/>
            <p:cNvSpPr/>
            <p:nvPr/>
          </p:nvSpPr>
          <p:spPr>
            <a:xfrm>
              <a:off x="1464361" y="189297"/>
              <a:ext cx="821405" cy="3374194"/>
            </a:xfrm>
            <a:custGeom>
              <a:avLst/>
              <a:gdLst/>
              <a:ahLst/>
              <a:cxnLst/>
              <a:rect l="l" t="t" r="r" b="b"/>
              <a:pathLst>
                <a:path w="3365" h="13823" extrusionOk="0">
                  <a:moveTo>
                    <a:pt x="202" y="1"/>
                  </a:moveTo>
                  <a:cubicBezTo>
                    <a:pt x="101" y="1"/>
                    <a:pt x="1" y="68"/>
                    <a:pt x="1" y="202"/>
                  </a:cubicBezTo>
                  <a:cubicBezTo>
                    <a:pt x="1" y="1151"/>
                    <a:pt x="834" y="1630"/>
                    <a:pt x="1582" y="2052"/>
                  </a:cubicBezTo>
                  <a:cubicBezTo>
                    <a:pt x="2291" y="2455"/>
                    <a:pt x="2962" y="2828"/>
                    <a:pt x="2962" y="3557"/>
                  </a:cubicBezTo>
                  <a:cubicBezTo>
                    <a:pt x="2962" y="4276"/>
                    <a:pt x="2291" y="4650"/>
                    <a:pt x="1582" y="5052"/>
                  </a:cubicBezTo>
                  <a:cubicBezTo>
                    <a:pt x="834" y="5474"/>
                    <a:pt x="1" y="5953"/>
                    <a:pt x="1" y="6912"/>
                  </a:cubicBezTo>
                  <a:cubicBezTo>
                    <a:pt x="1" y="7870"/>
                    <a:pt x="834" y="8340"/>
                    <a:pt x="1582" y="8762"/>
                  </a:cubicBezTo>
                  <a:cubicBezTo>
                    <a:pt x="2291" y="9164"/>
                    <a:pt x="2962" y="9548"/>
                    <a:pt x="2962" y="10267"/>
                  </a:cubicBezTo>
                  <a:cubicBezTo>
                    <a:pt x="2962" y="10986"/>
                    <a:pt x="2291" y="11369"/>
                    <a:pt x="1582" y="11772"/>
                  </a:cubicBezTo>
                  <a:cubicBezTo>
                    <a:pt x="834" y="12184"/>
                    <a:pt x="1" y="12663"/>
                    <a:pt x="1" y="13622"/>
                  </a:cubicBezTo>
                  <a:cubicBezTo>
                    <a:pt x="1" y="13737"/>
                    <a:pt x="87" y="13823"/>
                    <a:pt x="202" y="13823"/>
                  </a:cubicBezTo>
                  <a:cubicBezTo>
                    <a:pt x="307" y="13823"/>
                    <a:pt x="403" y="13737"/>
                    <a:pt x="403" y="13622"/>
                  </a:cubicBezTo>
                  <a:cubicBezTo>
                    <a:pt x="403" y="12903"/>
                    <a:pt x="1065" y="12519"/>
                    <a:pt x="1783" y="12117"/>
                  </a:cubicBezTo>
                  <a:cubicBezTo>
                    <a:pt x="2531" y="11705"/>
                    <a:pt x="3365" y="11225"/>
                    <a:pt x="3365" y="10267"/>
                  </a:cubicBezTo>
                  <a:cubicBezTo>
                    <a:pt x="3365" y="9308"/>
                    <a:pt x="2522" y="8829"/>
                    <a:pt x="1783" y="8417"/>
                  </a:cubicBezTo>
                  <a:cubicBezTo>
                    <a:pt x="1065" y="8005"/>
                    <a:pt x="403" y="7631"/>
                    <a:pt x="403" y="6912"/>
                  </a:cubicBezTo>
                  <a:cubicBezTo>
                    <a:pt x="403" y="6183"/>
                    <a:pt x="1065" y="5810"/>
                    <a:pt x="1783" y="5407"/>
                  </a:cubicBezTo>
                  <a:cubicBezTo>
                    <a:pt x="2531" y="4995"/>
                    <a:pt x="3365" y="4506"/>
                    <a:pt x="3365" y="3557"/>
                  </a:cubicBezTo>
                  <a:cubicBezTo>
                    <a:pt x="3365" y="2598"/>
                    <a:pt x="2522" y="2119"/>
                    <a:pt x="1783" y="1697"/>
                  </a:cubicBezTo>
                  <a:cubicBezTo>
                    <a:pt x="1065" y="1295"/>
                    <a:pt x="403" y="921"/>
                    <a:pt x="403" y="202"/>
                  </a:cubicBezTo>
                  <a:cubicBezTo>
                    <a:pt x="403" y="68"/>
                    <a:pt x="302" y="1"/>
                    <a:pt x="20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90" name="Google Shape;290;p13"/>
            <p:cNvSpPr/>
            <p:nvPr/>
          </p:nvSpPr>
          <p:spPr>
            <a:xfrm>
              <a:off x="1642311" y="191738"/>
              <a:ext cx="643454" cy="615620"/>
            </a:xfrm>
            <a:custGeom>
              <a:avLst/>
              <a:gdLst/>
              <a:ahLst/>
              <a:cxnLst/>
              <a:rect l="l" t="t" r="r" b="b"/>
              <a:pathLst>
                <a:path w="2636" h="2522" extrusionOk="0">
                  <a:moveTo>
                    <a:pt x="2435" y="0"/>
                  </a:moveTo>
                  <a:cubicBezTo>
                    <a:pt x="2334" y="0"/>
                    <a:pt x="2233" y="67"/>
                    <a:pt x="2233" y="202"/>
                  </a:cubicBezTo>
                  <a:cubicBezTo>
                    <a:pt x="2233" y="921"/>
                    <a:pt x="1562" y="1304"/>
                    <a:pt x="853" y="1707"/>
                  </a:cubicBezTo>
                  <a:cubicBezTo>
                    <a:pt x="604" y="1841"/>
                    <a:pt x="355" y="1994"/>
                    <a:pt x="115" y="2157"/>
                  </a:cubicBezTo>
                  <a:cubicBezTo>
                    <a:pt x="19" y="2224"/>
                    <a:pt x="0" y="2349"/>
                    <a:pt x="58" y="2435"/>
                  </a:cubicBezTo>
                  <a:cubicBezTo>
                    <a:pt x="96" y="2493"/>
                    <a:pt x="163" y="2521"/>
                    <a:pt x="230" y="2521"/>
                  </a:cubicBezTo>
                  <a:cubicBezTo>
                    <a:pt x="268" y="2521"/>
                    <a:pt x="307" y="2512"/>
                    <a:pt x="345" y="2483"/>
                  </a:cubicBezTo>
                  <a:cubicBezTo>
                    <a:pt x="556" y="2330"/>
                    <a:pt x="815" y="2195"/>
                    <a:pt x="1054" y="2052"/>
                  </a:cubicBezTo>
                  <a:cubicBezTo>
                    <a:pt x="1802" y="1639"/>
                    <a:pt x="2636" y="1160"/>
                    <a:pt x="2636" y="202"/>
                  </a:cubicBezTo>
                  <a:cubicBezTo>
                    <a:pt x="2636" y="67"/>
                    <a:pt x="2535" y="0"/>
                    <a:pt x="243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91" name="Google Shape;291;p13"/>
            <p:cNvSpPr/>
            <p:nvPr/>
          </p:nvSpPr>
          <p:spPr>
            <a:xfrm>
              <a:off x="1464361" y="815170"/>
              <a:ext cx="823846" cy="2748322"/>
            </a:xfrm>
            <a:custGeom>
              <a:avLst/>
              <a:gdLst/>
              <a:ahLst/>
              <a:cxnLst/>
              <a:rect l="l" t="t" r="r" b="b"/>
              <a:pathLst>
                <a:path w="3375" h="11259" extrusionOk="0">
                  <a:moveTo>
                    <a:pt x="471" y="1"/>
                  </a:moveTo>
                  <a:cubicBezTo>
                    <a:pt x="413" y="1"/>
                    <a:pt x="355" y="27"/>
                    <a:pt x="317" y="82"/>
                  </a:cubicBezTo>
                  <a:cubicBezTo>
                    <a:pt x="106" y="341"/>
                    <a:pt x="1" y="657"/>
                    <a:pt x="1" y="993"/>
                  </a:cubicBezTo>
                  <a:cubicBezTo>
                    <a:pt x="1" y="1942"/>
                    <a:pt x="844" y="2421"/>
                    <a:pt x="1582" y="2843"/>
                  </a:cubicBezTo>
                  <a:cubicBezTo>
                    <a:pt x="2291" y="3246"/>
                    <a:pt x="2962" y="3619"/>
                    <a:pt x="2962" y="4348"/>
                  </a:cubicBezTo>
                  <a:cubicBezTo>
                    <a:pt x="2962" y="5067"/>
                    <a:pt x="2291" y="5450"/>
                    <a:pt x="1582" y="5853"/>
                  </a:cubicBezTo>
                  <a:cubicBezTo>
                    <a:pt x="834" y="6265"/>
                    <a:pt x="1" y="6744"/>
                    <a:pt x="1" y="7703"/>
                  </a:cubicBezTo>
                  <a:cubicBezTo>
                    <a:pt x="1" y="8661"/>
                    <a:pt x="844" y="9131"/>
                    <a:pt x="1582" y="9553"/>
                  </a:cubicBezTo>
                  <a:cubicBezTo>
                    <a:pt x="2291" y="9955"/>
                    <a:pt x="2962" y="10339"/>
                    <a:pt x="2962" y="11058"/>
                  </a:cubicBezTo>
                  <a:cubicBezTo>
                    <a:pt x="2962" y="11173"/>
                    <a:pt x="3058" y="11259"/>
                    <a:pt x="3164" y="11259"/>
                  </a:cubicBezTo>
                  <a:cubicBezTo>
                    <a:pt x="3279" y="11259"/>
                    <a:pt x="3365" y="11173"/>
                    <a:pt x="3375" y="11058"/>
                  </a:cubicBezTo>
                  <a:cubicBezTo>
                    <a:pt x="3375" y="10109"/>
                    <a:pt x="2531" y="9629"/>
                    <a:pt x="1783" y="9208"/>
                  </a:cubicBezTo>
                  <a:cubicBezTo>
                    <a:pt x="1074" y="8805"/>
                    <a:pt x="403" y="8431"/>
                    <a:pt x="403" y="7703"/>
                  </a:cubicBezTo>
                  <a:cubicBezTo>
                    <a:pt x="403" y="6984"/>
                    <a:pt x="1074" y="6600"/>
                    <a:pt x="1783" y="6198"/>
                  </a:cubicBezTo>
                  <a:cubicBezTo>
                    <a:pt x="2531" y="5786"/>
                    <a:pt x="3375" y="5306"/>
                    <a:pt x="3375" y="4348"/>
                  </a:cubicBezTo>
                  <a:cubicBezTo>
                    <a:pt x="3375" y="3389"/>
                    <a:pt x="2531" y="2920"/>
                    <a:pt x="1783" y="2498"/>
                  </a:cubicBezTo>
                  <a:cubicBezTo>
                    <a:pt x="1074" y="2095"/>
                    <a:pt x="403" y="1712"/>
                    <a:pt x="403" y="993"/>
                  </a:cubicBezTo>
                  <a:cubicBezTo>
                    <a:pt x="403" y="753"/>
                    <a:pt x="489" y="523"/>
                    <a:pt x="633" y="332"/>
                  </a:cubicBezTo>
                  <a:cubicBezTo>
                    <a:pt x="700" y="245"/>
                    <a:pt x="691" y="111"/>
                    <a:pt x="595" y="44"/>
                  </a:cubicBezTo>
                  <a:cubicBezTo>
                    <a:pt x="558" y="15"/>
                    <a:pt x="514" y="1"/>
                    <a:pt x="4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92" name="Google Shape;292;p13"/>
            <p:cNvSpPr/>
            <p:nvPr/>
          </p:nvSpPr>
          <p:spPr>
            <a:xfrm>
              <a:off x="1448006" y="998978"/>
              <a:ext cx="854359" cy="98372"/>
            </a:xfrm>
            <a:custGeom>
              <a:avLst/>
              <a:gdLst/>
              <a:ahLst/>
              <a:cxnLst/>
              <a:rect l="l" t="t" r="r" b="b"/>
              <a:pathLst>
                <a:path w="3500" h="403" extrusionOk="0">
                  <a:moveTo>
                    <a:pt x="269" y="0"/>
                  </a:moveTo>
                  <a:cubicBezTo>
                    <a:pt x="0" y="0"/>
                    <a:pt x="0" y="403"/>
                    <a:pt x="269" y="403"/>
                  </a:cubicBezTo>
                  <a:lnTo>
                    <a:pt x="3231" y="403"/>
                  </a:lnTo>
                  <a:cubicBezTo>
                    <a:pt x="3499" y="403"/>
                    <a:pt x="3499" y="0"/>
                    <a:pt x="323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93" name="Google Shape;293;p13"/>
            <p:cNvSpPr/>
            <p:nvPr/>
          </p:nvSpPr>
          <p:spPr>
            <a:xfrm>
              <a:off x="1448006" y="2646166"/>
              <a:ext cx="854359" cy="98372"/>
            </a:xfrm>
            <a:custGeom>
              <a:avLst/>
              <a:gdLst/>
              <a:ahLst/>
              <a:cxnLst/>
              <a:rect l="l" t="t" r="r" b="b"/>
              <a:pathLst>
                <a:path w="3500" h="403" extrusionOk="0">
                  <a:moveTo>
                    <a:pt x="269" y="0"/>
                  </a:moveTo>
                  <a:cubicBezTo>
                    <a:pt x="0" y="0"/>
                    <a:pt x="0" y="403"/>
                    <a:pt x="269" y="403"/>
                  </a:cubicBezTo>
                  <a:lnTo>
                    <a:pt x="3231" y="403"/>
                  </a:lnTo>
                  <a:cubicBezTo>
                    <a:pt x="3499" y="403"/>
                    <a:pt x="3499" y="0"/>
                    <a:pt x="323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94" name="Google Shape;294;p13"/>
            <p:cNvSpPr/>
            <p:nvPr/>
          </p:nvSpPr>
          <p:spPr>
            <a:xfrm>
              <a:off x="1485353" y="1677576"/>
              <a:ext cx="760867" cy="98616"/>
            </a:xfrm>
            <a:custGeom>
              <a:avLst/>
              <a:gdLst/>
              <a:ahLst/>
              <a:cxnLst/>
              <a:rect l="l" t="t" r="r" b="b"/>
              <a:pathLst>
                <a:path w="3117" h="404" extrusionOk="0">
                  <a:moveTo>
                    <a:pt x="269" y="0"/>
                  </a:moveTo>
                  <a:cubicBezTo>
                    <a:pt x="1" y="0"/>
                    <a:pt x="1" y="403"/>
                    <a:pt x="269" y="403"/>
                  </a:cubicBezTo>
                  <a:lnTo>
                    <a:pt x="2915" y="403"/>
                  </a:lnTo>
                  <a:cubicBezTo>
                    <a:pt x="2920" y="403"/>
                    <a:pt x="2925" y="403"/>
                    <a:pt x="2931" y="403"/>
                  </a:cubicBezTo>
                  <a:cubicBezTo>
                    <a:pt x="3038" y="403"/>
                    <a:pt x="3116" y="311"/>
                    <a:pt x="3116" y="201"/>
                  </a:cubicBezTo>
                  <a:cubicBezTo>
                    <a:pt x="3116" y="96"/>
                    <a:pt x="3030" y="0"/>
                    <a:pt x="291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95" name="Google Shape;295;p13"/>
            <p:cNvSpPr/>
            <p:nvPr/>
          </p:nvSpPr>
          <p:spPr>
            <a:xfrm>
              <a:off x="1485353" y="1979284"/>
              <a:ext cx="777222" cy="98616"/>
            </a:xfrm>
            <a:custGeom>
              <a:avLst/>
              <a:gdLst/>
              <a:ahLst/>
              <a:cxnLst/>
              <a:rect l="l" t="t" r="r" b="b"/>
              <a:pathLst>
                <a:path w="3184" h="404" extrusionOk="0">
                  <a:moveTo>
                    <a:pt x="269" y="1"/>
                  </a:moveTo>
                  <a:cubicBezTo>
                    <a:pt x="1" y="1"/>
                    <a:pt x="1" y="403"/>
                    <a:pt x="269" y="403"/>
                  </a:cubicBezTo>
                  <a:lnTo>
                    <a:pt x="2915" y="403"/>
                  </a:lnTo>
                  <a:cubicBezTo>
                    <a:pt x="3183" y="403"/>
                    <a:pt x="3183" y="1"/>
                    <a:pt x="291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spTree>
    <p:extLst>
      <p:ext uri="{BB962C8B-B14F-4D97-AF65-F5344CB8AC3E}">
        <p14:creationId xmlns:p14="http://schemas.microsoft.com/office/powerpoint/2010/main" val="1243275574"/>
      </p:ext>
    </p:extLst>
  </p:cSld>
  <p:clrMapOvr>
    <a:masterClrMapping/>
  </p:clrMapOvr>
</p:sldLayout>
</file>

<file path=ppt/slideLayouts/slideLayout102.xml><?xml version="1.0" encoding="utf-8"?>
<p:sldLayout xmlns:a="http://schemas.openxmlformats.org/drawingml/2006/main" xmlns:r="http://schemas.openxmlformats.org/officeDocument/2006/relationships" xmlns:p="http://schemas.openxmlformats.org/presentationml/2006/main" matchingName="Title and three columns">
  <p:cSld name="Title and three columns">
    <p:spTree>
      <p:nvGrpSpPr>
        <p:cNvPr id="1" name="Shape 215"/>
        <p:cNvGrpSpPr/>
        <p:nvPr/>
      </p:nvGrpSpPr>
      <p:grpSpPr>
        <a:xfrm>
          <a:off x="0" y="0"/>
          <a:ext cx="0" cy="0"/>
          <a:chOff x="0" y="0"/>
          <a:chExt cx="0" cy="0"/>
        </a:xfrm>
      </p:grpSpPr>
      <p:sp>
        <p:nvSpPr>
          <p:cNvPr id="216" name="Google Shape;216;p28"/>
          <p:cNvSpPr txBox="1">
            <a:spLocks noGrp="1"/>
          </p:cNvSpPr>
          <p:nvPr>
            <p:ph type="title"/>
          </p:nvPr>
        </p:nvSpPr>
        <p:spPr>
          <a:xfrm>
            <a:off x="1972200" y="593367"/>
            <a:ext cx="51996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000"/>
              <a:buNone/>
              <a:defRPr/>
            </a:lvl1pPr>
            <a:lvl2pPr lvl="1" algn="ctr" rtl="0">
              <a:spcBef>
                <a:spcPts val="0"/>
              </a:spcBef>
              <a:spcAft>
                <a:spcPts val="0"/>
              </a:spcAft>
              <a:buSzPts val="3000"/>
              <a:buNone/>
              <a:defRPr/>
            </a:lvl2pPr>
            <a:lvl3pPr lvl="2" algn="ctr" rtl="0">
              <a:spcBef>
                <a:spcPts val="0"/>
              </a:spcBef>
              <a:spcAft>
                <a:spcPts val="0"/>
              </a:spcAft>
              <a:buSzPts val="3000"/>
              <a:buNone/>
              <a:defRPr/>
            </a:lvl3pPr>
            <a:lvl4pPr lvl="3" algn="ctr" rtl="0">
              <a:spcBef>
                <a:spcPts val="0"/>
              </a:spcBef>
              <a:spcAft>
                <a:spcPts val="0"/>
              </a:spcAft>
              <a:buSzPts val="3000"/>
              <a:buNone/>
              <a:defRPr/>
            </a:lvl4pPr>
            <a:lvl5pPr lvl="4" algn="ctr" rtl="0">
              <a:spcBef>
                <a:spcPts val="0"/>
              </a:spcBef>
              <a:spcAft>
                <a:spcPts val="0"/>
              </a:spcAft>
              <a:buSzPts val="3000"/>
              <a:buNone/>
              <a:defRPr/>
            </a:lvl5pPr>
            <a:lvl6pPr lvl="5" algn="ctr" rtl="0">
              <a:spcBef>
                <a:spcPts val="0"/>
              </a:spcBef>
              <a:spcAft>
                <a:spcPts val="0"/>
              </a:spcAft>
              <a:buSzPts val="3000"/>
              <a:buNone/>
              <a:defRPr/>
            </a:lvl6pPr>
            <a:lvl7pPr lvl="6" algn="ctr" rtl="0">
              <a:spcBef>
                <a:spcPts val="0"/>
              </a:spcBef>
              <a:spcAft>
                <a:spcPts val="0"/>
              </a:spcAft>
              <a:buSzPts val="3000"/>
              <a:buNone/>
              <a:defRPr/>
            </a:lvl7pPr>
            <a:lvl8pPr lvl="7" algn="ctr" rtl="0">
              <a:spcBef>
                <a:spcPts val="0"/>
              </a:spcBef>
              <a:spcAft>
                <a:spcPts val="0"/>
              </a:spcAft>
              <a:buSzPts val="3000"/>
              <a:buNone/>
              <a:defRPr/>
            </a:lvl8pPr>
            <a:lvl9pPr lvl="8" algn="ctr" rtl="0">
              <a:spcBef>
                <a:spcPts val="0"/>
              </a:spcBef>
              <a:spcAft>
                <a:spcPts val="0"/>
              </a:spcAft>
              <a:buSzPts val="3000"/>
              <a:buNone/>
              <a:defRPr/>
            </a:lvl9pPr>
          </a:lstStyle>
          <a:p>
            <a:endParaRPr/>
          </a:p>
        </p:txBody>
      </p:sp>
      <p:sp>
        <p:nvSpPr>
          <p:cNvPr id="217" name="Google Shape;217;p28"/>
          <p:cNvSpPr txBox="1">
            <a:spLocks noGrp="1"/>
          </p:cNvSpPr>
          <p:nvPr>
            <p:ph type="subTitle" idx="1"/>
          </p:nvPr>
        </p:nvSpPr>
        <p:spPr>
          <a:xfrm>
            <a:off x="3672900" y="3684467"/>
            <a:ext cx="1798200" cy="939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400"/>
            </a:lvl1pPr>
            <a:lvl2pPr lvl="1" algn="ctr" rtl="0">
              <a:spcBef>
                <a:spcPts val="1600"/>
              </a:spcBef>
              <a:spcAft>
                <a:spcPts val="0"/>
              </a:spcAft>
              <a:buSzPts val="1400"/>
              <a:buNone/>
              <a:defRPr/>
            </a:lvl2pPr>
            <a:lvl3pPr lvl="2" algn="ctr" rtl="0">
              <a:spcBef>
                <a:spcPts val="1600"/>
              </a:spcBef>
              <a:spcAft>
                <a:spcPts val="0"/>
              </a:spcAft>
              <a:buSzPts val="1400"/>
              <a:buNone/>
              <a:defRPr/>
            </a:lvl3pPr>
            <a:lvl4pPr lvl="3" algn="ctr" rtl="0">
              <a:spcBef>
                <a:spcPts val="1600"/>
              </a:spcBef>
              <a:spcAft>
                <a:spcPts val="0"/>
              </a:spcAft>
              <a:buSzPts val="1400"/>
              <a:buNone/>
              <a:defRPr/>
            </a:lvl4pPr>
            <a:lvl5pPr lvl="4" algn="ctr" rtl="0">
              <a:spcBef>
                <a:spcPts val="1600"/>
              </a:spcBef>
              <a:spcAft>
                <a:spcPts val="0"/>
              </a:spcAft>
              <a:buSzPts val="1400"/>
              <a:buNone/>
              <a:defRPr/>
            </a:lvl5pPr>
            <a:lvl6pPr lvl="5" algn="ctr" rtl="0">
              <a:spcBef>
                <a:spcPts val="1600"/>
              </a:spcBef>
              <a:spcAft>
                <a:spcPts val="0"/>
              </a:spcAft>
              <a:buSzPts val="1400"/>
              <a:buNone/>
              <a:defRPr/>
            </a:lvl6pPr>
            <a:lvl7pPr lvl="6" algn="ctr" rtl="0">
              <a:spcBef>
                <a:spcPts val="1600"/>
              </a:spcBef>
              <a:spcAft>
                <a:spcPts val="0"/>
              </a:spcAft>
              <a:buSzPts val="1400"/>
              <a:buNone/>
              <a:defRPr/>
            </a:lvl7pPr>
            <a:lvl8pPr lvl="7" algn="ctr" rtl="0">
              <a:spcBef>
                <a:spcPts val="1600"/>
              </a:spcBef>
              <a:spcAft>
                <a:spcPts val="0"/>
              </a:spcAft>
              <a:buSzPts val="1400"/>
              <a:buNone/>
              <a:defRPr/>
            </a:lvl8pPr>
            <a:lvl9pPr lvl="8" algn="ctr" rtl="0">
              <a:spcBef>
                <a:spcPts val="1600"/>
              </a:spcBef>
              <a:spcAft>
                <a:spcPts val="1600"/>
              </a:spcAft>
              <a:buSzPts val="1400"/>
              <a:buNone/>
              <a:defRPr/>
            </a:lvl9pPr>
          </a:lstStyle>
          <a:p>
            <a:endParaRPr/>
          </a:p>
        </p:txBody>
      </p:sp>
      <p:sp>
        <p:nvSpPr>
          <p:cNvPr id="218" name="Google Shape;218;p28"/>
          <p:cNvSpPr txBox="1">
            <a:spLocks noGrp="1"/>
          </p:cNvSpPr>
          <p:nvPr>
            <p:ph type="subTitle" idx="2"/>
          </p:nvPr>
        </p:nvSpPr>
        <p:spPr>
          <a:xfrm>
            <a:off x="3672900" y="2846267"/>
            <a:ext cx="1798200" cy="431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None/>
              <a:defRPr sz="1600" b="1">
                <a:latin typeface="Quicksand"/>
                <a:ea typeface="Quicksand"/>
                <a:cs typeface="Quicksand"/>
                <a:sym typeface="Quicksand"/>
              </a:defRPr>
            </a:lvl1pPr>
            <a:lvl2pPr lvl="1" algn="ctr" rtl="0">
              <a:lnSpc>
                <a:spcPct val="100000"/>
              </a:lnSpc>
              <a:spcBef>
                <a:spcPts val="0"/>
              </a:spcBef>
              <a:spcAft>
                <a:spcPts val="0"/>
              </a:spcAft>
              <a:buNone/>
              <a:defRPr sz="1600" b="1">
                <a:latin typeface="Quicksand"/>
                <a:ea typeface="Quicksand"/>
                <a:cs typeface="Quicksand"/>
                <a:sym typeface="Quicksand"/>
              </a:defRPr>
            </a:lvl2pPr>
            <a:lvl3pPr lvl="2" algn="ctr" rtl="0">
              <a:lnSpc>
                <a:spcPct val="100000"/>
              </a:lnSpc>
              <a:spcBef>
                <a:spcPts val="0"/>
              </a:spcBef>
              <a:spcAft>
                <a:spcPts val="0"/>
              </a:spcAft>
              <a:buNone/>
              <a:defRPr sz="1600" b="1">
                <a:latin typeface="Quicksand"/>
                <a:ea typeface="Quicksand"/>
                <a:cs typeface="Quicksand"/>
                <a:sym typeface="Quicksand"/>
              </a:defRPr>
            </a:lvl3pPr>
            <a:lvl4pPr lvl="3" algn="ctr" rtl="0">
              <a:lnSpc>
                <a:spcPct val="100000"/>
              </a:lnSpc>
              <a:spcBef>
                <a:spcPts val="0"/>
              </a:spcBef>
              <a:spcAft>
                <a:spcPts val="0"/>
              </a:spcAft>
              <a:buNone/>
              <a:defRPr sz="1600" b="1">
                <a:latin typeface="Quicksand"/>
                <a:ea typeface="Quicksand"/>
                <a:cs typeface="Quicksand"/>
                <a:sym typeface="Quicksand"/>
              </a:defRPr>
            </a:lvl4pPr>
            <a:lvl5pPr lvl="4" algn="ctr" rtl="0">
              <a:lnSpc>
                <a:spcPct val="100000"/>
              </a:lnSpc>
              <a:spcBef>
                <a:spcPts val="0"/>
              </a:spcBef>
              <a:spcAft>
                <a:spcPts val="0"/>
              </a:spcAft>
              <a:buNone/>
              <a:defRPr sz="1600" b="1">
                <a:latin typeface="Quicksand"/>
                <a:ea typeface="Quicksand"/>
                <a:cs typeface="Quicksand"/>
                <a:sym typeface="Quicksand"/>
              </a:defRPr>
            </a:lvl5pPr>
            <a:lvl6pPr lvl="5" algn="ctr" rtl="0">
              <a:lnSpc>
                <a:spcPct val="100000"/>
              </a:lnSpc>
              <a:spcBef>
                <a:spcPts val="0"/>
              </a:spcBef>
              <a:spcAft>
                <a:spcPts val="0"/>
              </a:spcAft>
              <a:buNone/>
              <a:defRPr sz="1600" b="1">
                <a:latin typeface="Quicksand"/>
                <a:ea typeface="Quicksand"/>
                <a:cs typeface="Quicksand"/>
                <a:sym typeface="Quicksand"/>
              </a:defRPr>
            </a:lvl6pPr>
            <a:lvl7pPr lvl="6" algn="ctr" rtl="0">
              <a:lnSpc>
                <a:spcPct val="100000"/>
              </a:lnSpc>
              <a:spcBef>
                <a:spcPts val="0"/>
              </a:spcBef>
              <a:spcAft>
                <a:spcPts val="0"/>
              </a:spcAft>
              <a:buNone/>
              <a:defRPr sz="1600" b="1">
                <a:latin typeface="Quicksand"/>
                <a:ea typeface="Quicksand"/>
                <a:cs typeface="Quicksand"/>
                <a:sym typeface="Quicksand"/>
              </a:defRPr>
            </a:lvl7pPr>
            <a:lvl8pPr lvl="7" algn="ctr" rtl="0">
              <a:lnSpc>
                <a:spcPct val="100000"/>
              </a:lnSpc>
              <a:spcBef>
                <a:spcPts val="0"/>
              </a:spcBef>
              <a:spcAft>
                <a:spcPts val="0"/>
              </a:spcAft>
              <a:buNone/>
              <a:defRPr sz="1600" b="1">
                <a:latin typeface="Quicksand"/>
                <a:ea typeface="Quicksand"/>
                <a:cs typeface="Quicksand"/>
                <a:sym typeface="Quicksand"/>
              </a:defRPr>
            </a:lvl8pPr>
            <a:lvl9pPr lvl="8" algn="ctr" rtl="0">
              <a:lnSpc>
                <a:spcPct val="100000"/>
              </a:lnSpc>
              <a:spcBef>
                <a:spcPts val="0"/>
              </a:spcBef>
              <a:spcAft>
                <a:spcPts val="0"/>
              </a:spcAft>
              <a:buNone/>
              <a:defRPr sz="1600" b="1">
                <a:latin typeface="Quicksand"/>
                <a:ea typeface="Quicksand"/>
                <a:cs typeface="Quicksand"/>
                <a:sym typeface="Quicksand"/>
              </a:defRPr>
            </a:lvl9pPr>
          </a:lstStyle>
          <a:p>
            <a:endParaRPr/>
          </a:p>
        </p:txBody>
      </p:sp>
      <p:sp>
        <p:nvSpPr>
          <p:cNvPr id="219" name="Google Shape;219;p28"/>
          <p:cNvSpPr txBox="1">
            <a:spLocks noGrp="1"/>
          </p:cNvSpPr>
          <p:nvPr>
            <p:ph type="subTitle" idx="3"/>
          </p:nvPr>
        </p:nvSpPr>
        <p:spPr>
          <a:xfrm>
            <a:off x="5860049" y="3684467"/>
            <a:ext cx="1798200" cy="939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400"/>
            </a:lvl1pPr>
            <a:lvl2pPr lvl="1" algn="ctr" rtl="0">
              <a:spcBef>
                <a:spcPts val="1600"/>
              </a:spcBef>
              <a:spcAft>
                <a:spcPts val="0"/>
              </a:spcAft>
              <a:buSzPts val="1400"/>
              <a:buNone/>
              <a:defRPr/>
            </a:lvl2pPr>
            <a:lvl3pPr lvl="2" algn="ctr" rtl="0">
              <a:spcBef>
                <a:spcPts val="1600"/>
              </a:spcBef>
              <a:spcAft>
                <a:spcPts val="0"/>
              </a:spcAft>
              <a:buSzPts val="1400"/>
              <a:buNone/>
              <a:defRPr/>
            </a:lvl3pPr>
            <a:lvl4pPr lvl="3" algn="ctr" rtl="0">
              <a:spcBef>
                <a:spcPts val="1600"/>
              </a:spcBef>
              <a:spcAft>
                <a:spcPts val="0"/>
              </a:spcAft>
              <a:buSzPts val="1400"/>
              <a:buNone/>
              <a:defRPr/>
            </a:lvl4pPr>
            <a:lvl5pPr lvl="4" algn="ctr" rtl="0">
              <a:spcBef>
                <a:spcPts val="1600"/>
              </a:spcBef>
              <a:spcAft>
                <a:spcPts val="0"/>
              </a:spcAft>
              <a:buSzPts val="1400"/>
              <a:buNone/>
              <a:defRPr/>
            </a:lvl5pPr>
            <a:lvl6pPr lvl="5" algn="ctr" rtl="0">
              <a:spcBef>
                <a:spcPts val="1600"/>
              </a:spcBef>
              <a:spcAft>
                <a:spcPts val="0"/>
              </a:spcAft>
              <a:buSzPts val="1400"/>
              <a:buNone/>
              <a:defRPr/>
            </a:lvl6pPr>
            <a:lvl7pPr lvl="6" algn="ctr" rtl="0">
              <a:spcBef>
                <a:spcPts val="1600"/>
              </a:spcBef>
              <a:spcAft>
                <a:spcPts val="0"/>
              </a:spcAft>
              <a:buSzPts val="1400"/>
              <a:buNone/>
              <a:defRPr/>
            </a:lvl7pPr>
            <a:lvl8pPr lvl="7" algn="ctr" rtl="0">
              <a:spcBef>
                <a:spcPts val="1600"/>
              </a:spcBef>
              <a:spcAft>
                <a:spcPts val="0"/>
              </a:spcAft>
              <a:buSzPts val="1400"/>
              <a:buNone/>
              <a:defRPr/>
            </a:lvl8pPr>
            <a:lvl9pPr lvl="8" algn="ctr" rtl="0">
              <a:spcBef>
                <a:spcPts val="1600"/>
              </a:spcBef>
              <a:spcAft>
                <a:spcPts val="1600"/>
              </a:spcAft>
              <a:buSzPts val="1400"/>
              <a:buNone/>
              <a:defRPr/>
            </a:lvl9pPr>
          </a:lstStyle>
          <a:p>
            <a:endParaRPr/>
          </a:p>
        </p:txBody>
      </p:sp>
      <p:sp>
        <p:nvSpPr>
          <p:cNvPr id="220" name="Google Shape;220;p28"/>
          <p:cNvSpPr txBox="1">
            <a:spLocks noGrp="1"/>
          </p:cNvSpPr>
          <p:nvPr>
            <p:ph type="subTitle" idx="4"/>
          </p:nvPr>
        </p:nvSpPr>
        <p:spPr>
          <a:xfrm>
            <a:off x="5860049" y="2846267"/>
            <a:ext cx="1798200" cy="431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None/>
              <a:defRPr sz="1600" b="1">
                <a:latin typeface="Quicksand"/>
                <a:ea typeface="Quicksand"/>
                <a:cs typeface="Quicksand"/>
                <a:sym typeface="Quicksand"/>
              </a:defRPr>
            </a:lvl1pPr>
            <a:lvl2pPr lvl="1" algn="ctr" rtl="0">
              <a:lnSpc>
                <a:spcPct val="100000"/>
              </a:lnSpc>
              <a:spcBef>
                <a:spcPts val="0"/>
              </a:spcBef>
              <a:spcAft>
                <a:spcPts val="0"/>
              </a:spcAft>
              <a:buNone/>
              <a:defRPr sz="1600" b="1">
                <a:latin typeface="Quicksand"/>
                <a:ea typeface="Quicksand"/>
                <a:cs typeface="Quicksand"/>
                <a:sym typeface="Quicksand"/>
              </a:defRPr>
            </a:lvl2pPr>
            <a:lvl3pPr lvl="2" algn="ctr" rtl="0">
              <a:lnSpc>
                <a:spcPct val="100000"/>
              </a:lnSpc>
              <a:spcBef>
                <a:spcPts val="0"/>
              </a:spcBef>
              <a:spcAft>
                <a:spcPts val="0"/>
              </a:spcAft>
              <a:buNone/>
              <a:defRPr sz="1600" b="1">
                <a:latin typeface="Quicksand"/>
                <a:ea typeface="Quicksand"/>
                <a:cs typeface="Quicksand"/>
                <a:sym typeface="Quicksand"/>
              </a:defRPr>
            </a:lvl3pPr>
            <a:lvl4pPr lvl="3" algn="ctr" rtl="0">
              <a:lnSpc>
                <a:spcPct val="100000"/>
              </a:lnSpc>
              <a:spcBef>
                <a:spcPts val="0"/>
              </a:spcBef>
              <a:spcAft>
                <a:spcPts val="0"/>
              </a:spcAft>
              <a:buNone/>
              <a:defRPr sz="1600" b="1">
                <a:latin typeface="Quicksand"/>
                <a:ea typeface="Quicksand"/>
                <a:cs typeface="Quicksand"/>
                <a:sym typeface="Quicksand"/>
              </a:defRPr>
            </a:lvl4pPr>
            <a:lvl5pPr lvl="4" algn="ctr" rtl="0">
              <a:lnSpc>
                <a:spcPct val="100000"/>
              </a:lnSpc>
              <a:spcBef>
                <a:spcPts val="0"/>
              </a:spcBef>
              <a:spcAft>
                <a:spcPts val="0"/>
              </a:spcAft>
              <a:buNone/>
              <a:defRPr sz="1600" b="1">
                <a:latin typeface="Quicksand"/>
                <a:ea typeface="Quicksand"/>
                <a:cs typeface="Quicksand"/>
                <a:sym typeface="Quicksand"/>
              </a:defRPr>
            </a:lvl5pPr>
            <a:lvl6pPr lvl="5" algn="ctr" rtl="0">
              <a:lnSpc>
                <a:spcPct val="100000"/>
              </a:lnSpc>
              <a:spcBef>
                <a:spcPts val="0"/>
              </a:spcBef>
              <a:spcAft>
                <a:spcPts val="0"/>
              </a:spcAft>
              <a:buNone/>
              <a:defRPr sz="1600" b="1">
                <a:latin typeface="Quicksand"/>
                <a:ea typeface="Quicksand"/>
                <a:cs typeface="Quicksand"/>
                <a:sym typeface="Quicksand"/>
              </a:defRPr>
            </a:lvl6pPr>
            <a:lvl7pPr lvl="6" algn="ctr" rtl="0">
              <a:lnSpc>
                <a:spcPct val="100000"/>
              </a:lnSpc>
              <a:spcBef>
                <a:spcPts val="0"/>
              </a:spcBef>
              <a:spcAft>
                <a:spcPts val="0"/>
              </a:spcAft>
              <a:buNone/>
              <a:defRPr sz="1600" b="1">
                <a:latin typeface="Quicksand"/>
                <a:ea typeface="Quicksand"/>
                <a:cs typeface="Quicksand"/>
                <a:sym typeface="Quicksand"/>
              </a:defRPr>
            </a:lvl7pPr>
            <a:lvl8pPr lvl="7" algn="ctr" rtl="0">
              <a:lnSpc>
                <a:spcPct val="100000"/>
              </a:lnSpc>
              <a:spcBef>
                <a:spcPts val="0"/>
              </a:spcBef>
              <a:spcAft>
                <a:spcPts val="0"/>
              </a:spcAft>
              <a:buNone/>
              <a:defRPr sz="1600" b="1">
                <a:latin typeface="Quicksand"/>
                <a:ea typeface="Quicksand"/>
                <a:cs typeface="Quicksand"/>
                <a:sym typeface="Quicksand"/>
              </a:defRPr>
            </a:lvl8pPr>
            <a:lvl9pPr lvl="8" algn="ctr" rtl="0">
              <a:lnSpc>
                <a:spcPct val="100000"/>
              </a:lnSpc>
              <a:spcBef>
                <a:spcPts val="0"/>
              </a:spcBef>
              <a:spcAft>
                <a:spcPts val="0"/>
              </a:spcAft>
              <a:buNone/>
              <a:defRPr sz="1600" b="1">
                <a:latin typeface="Quicksand"/>
                <a:ea typeface="Quicksand"/>
                <a:cs typeface="Quicksand"/>
                <a:sym typeface="Quicksand"/>
              </a:defRPr>
            </a:lvl9pPr>
          </a:lstStyle>
          <a:p>
            <a:endParaRPr/>
          </a:p>
        </p:txBody>
      </p:sp>
      <p:sp>
        <p:nvSpPr>
          <p:cNvPr id="221" name="Google Shape;221;p28"/>
          <p:cNvSpPr txBox="1">
            <a:spLocks noGrp="1"/>
          </p:cNvSpPr>
          <p:nvPr>
            <p:ph type="subTitle" idx="5"/>
          </p:nvPr>
        </p:nvSpPr>
        <p:spPr>
          <a:xfrm>
            <a:off x="1485749" y="3684467"/>
            <a:ext cx="1798200" cy="939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400"/>
            </a:lvl1pPr>
            <a:lvl2pPr lvl="1" algn="ctr" rtl="0">
              <a:spcBef>
                <a:spcPts val="1600"/>
              </a:spcBef>
              <a:spcAft>
                <a:spcPts val="0"/>
              </a:spcAft>
              <a:buSzPts val="1400"/>
              <a:buNone/>
              <a:defRPr/>
            </a:lvl2pPr>
            <a:lvl3pPr lvl="2" algn="ctr" rtl="0">
              <a:spcBef>
                <a:spcPts val="1600"/>
              </a:spcBef>
              <a:spcAft>
                <a:spcPts val="0"/>
              </a:spcAft>
              <a:buSzPts val="1400"/>
              <a:buNone/>
              <a:defRPr/>
            </a:lvl3pPr>
            <a:lvl4pPr lvl="3" algn="ctr" rtl="0">
              <a:spcBef>
                <a:spcPts val="1600"/>
              </a:spcBef>
              <a:spcAft>
                <a:spcPts val="0"/>
              </a:spcAft>
              <a:buSzPts val="1400"/>
              <a:buNone/>
              <a:defRPr/>
            </a:lvl4pPr>
            <a:lvl5pPr lvl="4" algn="ctr" rtl="0">
              <a:spcBef>
                <a:spcPts val="1600"/>
              </a:spcBef>
              <a:spcAft>
                <a:spcPts val="0"/>
              </a:spcAft>
              <a:buSzPts val="1400"/>
              <a:buNone/>
              <a:defRPr/>
            </a:lvl5pPr>
            <a:lvl6pPr lvl="5" algn="ctr" rtl="0">
              <a:spcBef>
                <a:spcPts val="1600"/>
              </a:spcBef>
              <a:spcAft>
                <a:spcPts val="0"/>
              </a:spcAft>
              <a:buSzPts val="1400"/>
              <a:buNone/>
              <a:defRPr/>
            </a:lvl6pPr>
            <a:lvl7pPr lvl="6" algn="ctr" rtl="0">
              <a:spcBef>
                <a:spcPts val="1600"/>
              </a:spcBef>
              <a:spcAft>
                <a:spcPts val="0"/>
              </a:spcAft>
              <a:buSzPts val="1400"/>
              <a:buNone/>
              <a:defRPr/>
            </a:lvl7pPr>
            <a:lvl8pPr lvl="7" algn="ctr" rtl="0">
              <a:spcBef>
                <a:spcPts val="1600"/>
              </a:spcBef>
              <a:spcAft>
                <a:spcPts val="0"/>
              </a:spcAft>
              <a:buSzPts val="1400"/>
              <a:buNone/>
              <a:defRPr/>
            </a:lvl8pPr>
            <a:lvl9pPr lvl="8" algn="ctr" rtl="0">
              <a:spcBef>
                <a:spcPts val="1600"/>
              </a:spcBef>
              <a:spcAft>
                <a:spcPts val="1600"/>
              </a:spcAft>
              <a:buSzPts val="1400"/>
              <a:buNone/>
              <a:defRPr/>
            </a:lvl9pPr>
          </a:lstStyle>
          <a:p>
            <a:endParaRPr/>
          </a:p>
        </p:txBody>
      </p:sp>
      <p:sp>
        <p:nvSpPr>
          <p:cNvPr id="222" name="Google Shape;222;p28"/>
          <p:cNvSpPr txBox="1">
            <a:spLocks noGrp="1"/>
          </p:cNvSpPr>
          <p:nvPr>
            <p:ph type="subTitle" idx="6"/>
          </p:nvPr>
        </p:nvSpPr>
        <p:spPr>
          <a:xfrm>
            <a:off x="1485749" y="2846267"/>
            <a:ext cx="1798200" cy="431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None/>
              <a:defRPr sz="1600" b="1">
                <a:latin typeface="Quicksand"/>
                <a:ea typeface="Quicksand"/>
                <a:cs typeface="Quicksand"/>
                <a:sym typeface="Quicksand"/>
              </a:defRPr>
            </a:lvl1pPr>
            <a:lvl2pPr lvl="1" algn="ctr" rtl="0">
              <a:lnSpc>
                <a:spcPct val="100000"/>
              </a:lnSpc>
              <a:spcBef>
                <a:spcPts val="0"/>
              </a:spcBef>
              <a:spcAft>
                <a:spcPts val="0"/>
              </a:spcAft>
              <a:buNone/>
              <a:defRPr sz="1600" b="1">
                <a:latin typeface="Quicksand"/>
                <a:ea typeface="Quicksand"/>
                <a:cs typeface="Quicksand"/>
                <a:sym typeface="Quicksand"/>
              </a:defRPr>
            </a:lvl2pPr>
            <a:lvl3pPr lvl="2" algn="ctr" rtl="0">
              <a:lnSpc>
                <a:spcPct val="100000"/>
              </a:lnSpc>
              <a:spcBef>
                <a:spcPts val="0"/>
              </a:spcBef>
              <a:spcAft>
                <a:spcPts val="0"/>
              </a:spcAft>
              <a:buNone/>
              <a:defRPr sz="1600" b="1">
                <a:latin typeface="Quicksand"/>
                <a:ea typeface="Quicksand"/>
                <a:cs typeface="Quicksand"/>
                <a:sym typeface="Quicksand"/>
              </a:defRPr>
            </a:lvl3pPr>
            <a:lvl4pPr lvl="3" algn="ctr" rtl="0">
              <a:lnSpc>
                <a:spcPct val="100000"/>
              </a:lnSpc>
              <a:spcBef>
                <a:spcPts val="0"/>
              </a:spcBef>
              <a:spcAft>
                <a:spcPts val="0"/>
              </a:spcAft>
              <a:buNone/>
              <a:defRPr sz="1600" b="1">
                <a:latin typeface="Quicksand"/>
                <a:ea typeface="Quicksand"/>
                <a:cs typeface="Quicksand"/>
                <a:sym typeface="Quicksand"/>
              </a:defRPr>
            </a:lvl4pPr>
            <a:lvl5pPr lvl="4" algn="ctr" rtl="0">
              <a:lnSpc>
                <a:spcPct val="100000"/>
              </a:lnSpc>
              <a:spcBef>
                <a:spcPts val="0"/>
              </a:spcBef>
              <a:spcAft>
                <a:spcPts val="0"/>
              </a:spcAft>
              <a:buNone/>
              <a:defRPr sz="1600" b="1">
                <a:latin typeface="Quicksand"/>
                <a:ea typeface="Quicksand"/>
                <a:cs typeface="Quicksand"/>
                <a:sym typeface="Quicksand"/>
              </a:defRPr>
            </a:lvl5pPr>
            <a:lvl6pPr lvl="5" algn="ctr" rtl="0">
              <a:lnSpc>
                <a:spcPct val="100000"/>
              </a:lnSpc>
              <a:spcBef>
                <a:spcPts val="0"/>
              </a:spcBef>
              <a:spcAft>
                <a:spcPts val="0"/>
              </a:spcAft>
              <a:buNone/>
              <a:defRPr sz="1600" b="1">
                <a:latin typeface="Quicksand"/>
                <a:ea typeface="Quicksand"/>
                <a:cs typeface="Quicksand"/>
                <a:sym typeface="Quicksand"/>
              </a:defRPr>
            </a:lvl6pPr>
            <a:lvl7pPr lvl="6" algn="ctr" rtl="0">
              <a:lnSpc>
                <a:spcPct val="100000"/>
              </a:lnSpc>
              <a:spcBef>
                <a:spcPts val="0"/>
              </a:spcBef>
              <a:spcAft>
                <a:spcPts val="0"/>
              </a:spcAft>
              <a:buNone/>
              <a:defRPr sz="1600" b="1">
                <a:latin typeface="Quicksand"/>
                <a:ea typeface="Quicksand"/>
                <a:cs typeface="Quicksand"/>
                <a:sym typeface="Quicksand"/>
              </a:defRPr>
            </a:lvl7pPr>
            <a:lvl8pPr lvl="7" algn="ctr" rtl="0">
              <a:lnSpc>
                <a:spcPct val="100000"/>
              </a:lnSpc>
              <a:spcBef>
                <a:spcPts val="0"/>
              </a:spcBef>
              <a:spcAft>
                <a:spcPts val="0"/>
              </a:spcAft>
              <a:buNone/>
              <a:defRPr sz="1600" b="1">
                <a:latin typeface="Quicksand"/>
                <a:ea typeface="Quicksand"/>
                <a:cs typeface="Quicksand"/>
                <a:sym typeface="Quicksand"/>
              </a:defRPr>
            </a:lvl8pPr>
            <a:lvl9pPr lvl="8" algn="ctr" rtl="0">
              <a:lnSpc>
                <a:spcPct val="100000"/>
              </a:lnSpc>
              <a:spcBef>
                <a:spcPts val="0"/>
              </a:spcBef>
              <a:spcAft>
                <a:spcPts val="0"/>
              </a:spcAft>
              <a:buNone/>
              <a:defRPr sz="1600" b="1">
                <a:latin typeface="Quicksand"/>
                <a:ea typeface="Quicksand"/>
                <a:cs typeface="Quicksand"/>
                <a:sym typeface="Quicksand"/>
              </a:defRPr>
            </a:lvl9pPr>
          </a:lstStyle>
          <a:p>
            <a:endParaRPr/>
          </a:p>
        </p:txBody>
      </p:sp>
      <p:sp>
        <p:nvSpPr>
          <p:cNvPr id="223" name="Google Shape;223;p28"/>
          <p:cNvSpPr/>
          <p:nvPr/>
        </p:nvSpPr>
        <p:spPr>
          <a:xfrm rot="10800000" flipH="1">
            <a:off x="-323850" y="-243189"/>
            <a:ext cx="1352275" cy="2005621"/>
          </a:xfrm>
          <a:custGeom>
            <a:avLst/>
            <a:gdLst/>
            <a:ahLst/>
            <a:cxnLst/>
            <a:rect l="l" t="t" r="r" b="b"/>
            <a:pathLst>
              <a:path w="54091" h="44662" extrusionOk="0">
                <a:moveTo>
                  <a:pt x="0" y="1"/>
                </a:moveTo>
                <a:lnTo>
                  <a:pt x="0" y="44661"/>
                </a:lnTo>
                <a:lnTo>
                  <a:pt x="54091" y="44661"/>
                </a:lnTo>
                <a:cubicBezTo>
                  <a:pt x="54007" y="43959"/>
                  <a:pt x="53876" y="43256"/>
                  <a:pt x="53650" y="42589"/>
                </a:cubicBezTo>
                <a:cubicBezTo>
                  <a:pt x="53638" y="42530"/>
                  <a:pt x="53626" y="42458"/>
                  <a:pt x="53590" y="42399"/>
                </a:cubicBezTo>
                <a:cubicBezTo>
                  <a:pt x="53531" y="42232"/>
                  <a:pt x="53471" y="42054"/>
                  <a:pt x="53400" y="41887"/>
                </a:cubicBezTo>
                <a:cubicBezTo>
                  <a:pt x="53376" y="41804"/>
                  <a:pt x="53340" y="41720"/>
                  <a:pt x="53293" y="41637"/>
                </a:cubicBezTo>
                <a:cubicBezTo>
                  <a:pt x="52900" y="40696"/>
                  <a:pt x="52328" y="39815"/>
                  <a:pt x="51614" y="39065"/>
                </a:cubicBezTo>
                <a:cubicBezTo>
                  <a:pt x="51543" y="38982"/>
                  <a:pt x="51471" y="38898"/>
                  <a:pt x="51376" y="38827"/>
                </a:cubicBezTo>
                <a:lnTo>
                  <a:pt x="51269" y="38720"/>
                </a:lnTo>
                <a:lnTo>
                  <a:pt x="51233" y="38672"/>
                </a:lnTo>
                <a:lnTo>
                  <a:pt x="51197" y="38648"/>
                </a:lnTo>
                <a:cubicBezTo>
                  <a:pt x="51150" y="38601"/>
                  <a:pt x="51126" y="38565"/>
                  <a:pt x="51078" y="38541"/>
                </a:cubicBezTo>
                <a:cubicBezTo>
                  <a:pt x="51054" y="38529"/>
                  <a:pt x="51031" y="38494"/>
                  <a:pt x="51007" y="38482"/>
                </a:cubicBezTo>
                <a:cubicBezTo>
                  <a:pt x="49828" y="37458"/>
                  <a:pt x="48435" y="36755"/>
                  <a:pt x="46947" y="36208"/>
                </a:cubicBezTo>
                <a:cubicBezTo>
                  <a:pt x="46887" y="36172"/>
                  <a:pt x="46804" y="36160"/>
                  <a:pt x="46744" y="36124"/>
                </a:cubicBezTo>
                <a:cubicBezTo>
                  <a:pt x="45411" y="35636"/>
                  <a:pt x="43994" y="35255"/>
                  <a:pt x="42613" y="34815"/>
                </a:cubicBezTo>
                <a:cubicBezTo>
                  <a:pt x="42553" y="34803"/>
                  <a:pt x="42482" y="34791"/>
                  <a:pt x="42422" y="34755"/>
                </a:cubicBezTo>
                <a:cubicBezTo>
                  <a:pt x="42399" y="34755"/>
                  <a:pt x="42387" y="34743"/>
                  <a:pt x="42375" y="34743"/>
                </a:cubicBezTo>
                <a:cubicBezTo>
                  <a:pt x="42184" y="34684"/>
                  <a:pt x="41970" y="34624"/>
                  <a:pt x="41779" y="34553"/>
                </a:cubicBezTo>
                <a:cubicBezTo>
                  <a:pt x="40541" y="34136"/>
                  <a:pt x="39351" y="33660"/>
                  <a:pt x="38279" y="33017"/>
                </a:cubicBezTo>
                <a:cubicBezTo>
                  <a:pt x="38220" y="32993"/>
                  <a:pt x="38148" y="32945"/>
                  <a:pt x="38089" y="32898"/>
                </a:cubicBezTo>
                <a:cubicBezTo>
                  <a:pt x="37422" y="32481"/>
                  <a:pt x="36791" y="31981"/>
                  <a:pt x="36231" y="31386"/>
                </a:cubicBezTo>
                <a:cubicBezTo>
                  <a:pt x="36064" y="31207"/>
                  <a:pt x="35898" y="31005"/>
                  <a:pt x="35755" y="30814"/>
                </a:cubicBezTo>
                <a:cubicBezTo>
                  <a:pt x="35707" y="30755"/>
                  <a:pt x="35660" y="30683"/>
                  <a:pt x="35612" y="30624"/>
                </a:cubicBezTo>
                <a:cubicBezTo>
                  <a:pt x="35279" y="30135"/>
                  <a:pt x="35017" y="29600"/>
                  <a:pt x="34898" y="29016"/>
                </a:cubicBezTo>
                <a:cubicBezTo>
                  <a:pt x="34755" y="28314"/>
                  <a:pt x="34814" y="27599"/>
                  <a:pt x="34945" y="26885"/>
                </a:cubicBezTo>
                <a:cubicBezTo>
                  <a:pt x="34945" y="26826"/>
                  <a:pt x="34957" y="26754"/>
                  <a:pt x="34981" y="26695"/>
                </a:cubicBezTo>
                <a:cubicBezTo>
                  <a:pt x="35064" y="26278"/>
                  <a:pt x="35160" y="25873"/>
                  <a:pt x="35243" y="25456"/>
                </a:cubicBezTo>
                <a:cubicBezTo>
                  <a:pt x="35422" y="24623"/>
                  <a:pt x="35553" y="23789"/>
                  <a:pt x="35612" y="22944"/>
                </a:cubicBezTo>
                <a:cubicBezTo>
                  <a:pt x="35612" y="22885"/>
                  <a:pt x="35636" y="22813"/>
                  <a:pt x="35636" y="22754"/>
                </a:cubicBezTo>
                <a:cubicBezTo>
                  <a:pt x="35660" y="22158"/>
                  <a:pt x="35695" y="21539"/>
                  <a:pt x="35672" y="20944"/>
                </a:cubicBezTo>
                <a:lnTo>
                  <a:pt x="35672" y="20753"/>
                </a:lnTo>
                <a:cubicBezTo>
                  <a:pt x="35660" y="20170"/>
                  <a:pt x="35612" y="19598"/>
                  <a:pt x="35553" y="19015"/>
                </a:cubicBezTo>
                <a:cubicBezTo>
                  <a:pt x="35541" y="18956"/>
                  <a:pt x="35541" y="18884"/>
                  <a:pt x="35529" y="18825"/>
                </a:cubicBezTo>
                <a:cubicBezTo>
                  <a:pt x="35374" y="17551"/>
                  <a:pt x="35100" y="16289"/>
                  <a:pt x="34683" y="15086"/>
                </a:cubicBezTo>
                <a:cubicBezTo>
                  <a:pt x="34660" y="15026"/>
                  <a:pt x="34648" y="14955"/>
                  <a:pt x="34624" y="14896"/>
                </a:cubicBezTo>
                <a:cubicBezTo>
                  <a:pt x="34421" y="14348"/>
                  <a:pt x="34207" y="13812"/>
                  <a:pt x="33969" y="13288"/>
                </a:cubicBezTo>
                <a:cubicBezTo>
                  <a:pt x="33909" y="13133"/>
                  <a:pt x="33850" y="13002"/>
                  <a:pt x="33767" y="12871"/>
                </a:cubicBezTo>
                <a:cubicBezTo>
                  <a:pt x="33517" y="12348"/>
                  <a:pt x="33231" y="11859"/>
                  <a:pt x="32933" y="11371"/>
                </a:cubicBezTo>
                <a:cubicBezTo>
                  <a:pt x="32897" y="11288"/>
                  <a:pt x="32838" y="11216"/>
                  <a:pt x="32790" y="11145"/>
                </a:cubicBezTo>
                <a:cubicBezTo>
                  <a:pt x="32743" y="11074"/>
                  <a:pt x="32695" y="11014"/>
                  <a:pt x="32659" y="10955"/>
                </a:cubicBezTo>
                <a:cubicBezTo>
                  <a:pt x="32635" y="10955"/>
                  <a:pt x="32635" y="10931"/>
                  <a:pt x="32624" y="10919"/>
                </a:cubicBezTo>
                <a:cubicBezTo>
                  <a:pt x="31778" y="9681"/>
                  <a:pt x="30766" y="8549"/>
                  <a:pt x="29623" y="7585"/>
                </a:cubicBezTo>
                <a:cubicBezTo>
                  <a:pt x="29564" y="7526"/>
                  <a:pt x="29504" y="7478"/>
                  <a:pt x="29421" y="7418"/>
                </a:cubicBezTo>
                <a:cubicBezTo>
                  <a:pt x="29349" y="7347"/>
                  <a:pt x="29266" y="7276"/>
                  <a:pt x="29171" y="7216"/>
                </a:cubicBezTo>
                <a:cubicBezTo>
                  <a:pt x="29099" y="7156"/>
                  <a:pt x="29016" y="7085"/>
                  <a:pt x="28921" y="7025"/>
                </a:cubicBezTo>
                <a:cubicBezTo>
                  <a:pt x="28206" y="6490"/>
                  <a:pt x="27432" y="5990"/>
                  <a:pt x="26647" y="5573"/>
                </a:cubicBezTo>
                <a:cubicBezTo>
                  <a:pt x="26468" y="5490"/>
                  <a:pt x="26266" y="5394"/>
                  <a:pt x="26087" y="5311"/>
                </a:cubicBezTo>
                <a:cubicBezTo>
                  <a:pt x="25825" y="5180"/>
                  <a:pt x="25563" y="5061"/>
                  <a:pt x="25289" y="4954"/>
                </a:cubicBezTo>
                <a:cubicBezTo>
                  <a:pt x="25230" y="4918"/>
                  <a:pt x="25158" y="4906"/>
                  <a:pt x="25099" y="4882"/>
                </a:cubicBezTo>
                <a:cubicBezTo>
                  <a:pt x="23765" y="4359"/>
                  <a:pt x="22384" y="4025"/>
                  <a:pt x="20955" y="3906"/>
                </a:cubicBezTo>
                <a:lnTo>
                  <a:pt x="20944" y="3906"/>
                </a:lnTo>
                <a:cubicBezTo>
                  <a:pt x="20884" y="3906"/>
                  <a:pt x="20824" y="3894"/>
                  <a:pt x="20765" y="3894"/>
                </a:cubicBezTo>
                <a:cubicBezTo>
                  <a:pt x="20356" y="3862"/>
                  <a:pt x="19947" y="3849"/>
                  <a:pt x="19539" y="3849"/>
                </a:cubicBezTo>
                <a:cubicBezTo>
                  <a:pt x="18570" y="3849"/>
                  <a:pt x="17602" y="3922"/>
                  <a:pt x="16622" y="3989"/>
                </a:cubicBezTo>
                <a:cubicBezTo>
                  <a:pt x="16562" y="3989"/>
                  <a:pt x="16503" y="4001"/>
                  <a:pt x="16431" y="4001"/>
                </a:cubicBezTo>
                <a:cubicBezTo>
                  <a:pt x="15554" y="4062"/>
                  <a:pt x="14668" y="4114"/>
                  <a:pt x="13787" y="4114"/>
                </a:cubicBezTo>
                <a:cubicBezTo>
                  <a:pt x="13629" y="4114"/>
                  <a:pt x="13470" y="4112"/>
                  <a:pt x="13312" y="4108"/>
                </a:cubicBezTo>
                <a:cubicBezTo>
                  <a:pt x="13193" y="4108"/>
                  <a:pt x="13074" y="4108"/>
                  <a:pt x="12954" y="4085"/>
                </a:cubicBezTo>
                <a:cubicBezTo>
                  <a:pt x="12740" y="4073"/>
                  <a:pt x="12538" y="4061"/>
                  <a:pt x="12312" y="4049"/>
                </a:cubicBezTo>
                <a:cubicBezTo>
                  <a:pt x="12252" y="4049"/>
                  <a:pt x="12181" y="4049"/>
                  <a:pt x="12121" y="4025"/>
                </a:cubicBezTo>
                <a:cubicBezTo>
                  <a:pt x="11716" y="4001"/>
                  <a:pt x="11323" y="3942"/>
                  <a:pt x="10930" y="3847"/>
                </a:cubicBezTo>
                <a:cubicBezTo>
                  <a:pt x="10287" y="3716"/>
                  <a:pt x="9680" y="3525"/>
                  <a:pt x="9085" y="3299"/>
                </a:cubicBezTo>
                <a:cubicBezTo>
                  <a:pt x="8906" y="3239"/>
                  <a:pt x="8740" y="3180"/>
                  <a:pt x="8573" y="3108"/>
                </a:cubicBezTo>
                <a:cubicBezTo>
                  <a:pt x="8382" y="3013"/>
                  <a:pt x="8168" y="2942"/>
                  <a:pt x="7978" y="2858"/>
                </a:cubicBezTo>
                <a:cubicBezTo>
                  <a:pt x="7918" y="2823"/>
                  <a:pt x="7847" y="2799"/>
                  <a:pt x="7787" y="2763"/>
                </a:cubicBezTo>
                <a:cubicBezTo>
                  <a:pt x="6382" y="2156"/>
                  <a:pt x="5037" y="1430"/>
                  <a:pt x="3644" y="870"/>
                </a:cubicBezTo>
                <a:cubicBezTo>
                  <a:pt x="3584" y="846"/>
                  <a:pt x="3513" y="834"/>
                  <a:pt x="3453" y="799"/>
                </a:cubicBezTo>
                <a:cubicBezTo>
                  <a:pt x="2334" y="370"/>
                  <a:pt x="1203" y="60"/>
                  <a:pt x="3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4" name="Google Shape;224;p28"/>
          <p:cNvSpPr/>
          <p:nvPr/>
        </p:nvSpPr>
        <p:spPr>
          <a:xfrm rot="10800000">
            <a:off x="8115564" y="-243189"/>
            <a:ext cx="1352275" cy="2005621"/>
          </a:xfrm>
          <a:custGeom>
            <a:avLst/>
            <a:gdLst/>
            <a:ahLst/>
            <a:cxnLst/>
            <a:rect l="l" t="t" r="r" b="b"/>
            <a:pathLst>
              <a:path w="54091" h="44662" extrusionOk="0">
                <a:moveTo>
                  <a:pt x="0" y="1"/>
                </a:moveTo>
                <a:lnTo>
                  <a:pt x="0" y="44661"/>
                </a:lnTo>
                <a:lnTo>
                  <a:pt x="54091" y="44661"/>
                </a:lnTo>
                <a:cubicBezTo>
                  <a:pt x="54007" y="43959"/>
                  <a:pt x="53876" y="43256"/>
                  <a:pt x="53650" y="42589"/>
                </a:cubicBezTo>
                <a:cubicBezTo>
                  <a:pt x="53638" y="42530"/>
                  <a:pt x="53626" y="42458"/>
                  <a:pt x="53590" y="42399"/>
                </a:cubicBezTo>
                <a:cubicBezTo>
                  <a:pt x="53531" y="42232"/>
                  <a:pt x="53471" y="42054"/>
                  <a:pt x="53400" y="41887"/>
                </a:cubicBezTo>
                <a:cubicBezTo>
                  <a:pt x="53376" y="41804"/>
                  <a:pt x="53340" y="41720"/>
                  <a:pt x="53293" y="41637"/>
                </a:cubicBezTo>
                <a:cubicBezTo>
                  <a:pt x="52900" y="40696"/>
                  <a:pt x="52328" y="39815"/>
                  <a:pt x="51614" y="39065"/>
                </a:cubicBezTo>
                <a:cubicBezTo>
                  <a:pt x="51543" y="38982"/>
                  <a:pt x="51471" y="38898"/>
                  <a:pt x="51376" y="38827"/>
                </a:cubicBezTo>
                <a:lnTo>
                  <a:pt x="51269" y="38720"/>
                </a:lnTo>
                <a:lnTo>
                  <a:pt x="51233" y="38672"/>
                </a:lnTo>
                <a:lnTo>
                  <a:pt x="51197" y="38648"/>
                </a:lnTo>
                <a:cubicBezTo>
                  <a:pt x="51150" y="38601"/>
                  <a:pt x="51126" y="38565"/>
                  <a:pt x="51078" y="38541"/>
                </a:cubicBezTo>
                <a:cubicBezTo>
                  <a:pt x="51054" y="38529"/>
                  <a:pt x="51031" y="38494"/>
                  <a:pt x="51007" y="38482"/>
                </a:cubicBezTo>
                <a:cubicBezTo>
                  <a:pt x="49828" y="37458"/>
                  <a:pt x="48435" y="36755"/>
                  <a:pt x="46947" y="36208"/>
                </a:cubicBezTo>
                <a:cubicBezTo>
                  <a:pt x="46887" y="36172"/>
                  <a:pt x="46804" y="36160"/>
                  <a:pt x="46744" y="36124"/>
                </a:cubicBezTo>
                <a:cubicBezTo>
                  <a:pt x="45411" y="35636"/>
                  <a:pt x="43994" y="35255"/>
                  <a:pt x="42613" y="34815"/>
                </a:cubicBezTo>
                <a:cubicBezTo>
                  <a:pt x="42553" y="34803"/>
                  <a:pt x="42482" y="34791"/>
                  <a:pt x="42422" y="34755"/>
                </a:cubicBezTo>
                <a:cubicBezTo>
                  <a:pt x="42399" y="34755"/>
                  <a:pt x="42387" y="34743"/>
                  <a:pt x="42375" y="34743"/>
                </a:cubicBezTo>
                <a:cubicBezTo>
                  <a:pt x="42184" y="34684"/>
                  <a:pt x="41970" y="34624"/>
                  <a:pt x="41779" y="34553"/>
                </a:cubicBezTo>
                <a:cubicBezTo>
                  <a:pt x="40541" y="34136"/>
                  <a:pt x="39351" y="33660"/>
                  <a:pt x="38279" y="33017"/>
                </a:cubicBezTo>
                <a:cubicBezTo>
                  <a:pt x="38220" y="32993"/>
                  <a:pt x="38148" y="32945"/>
                  <a:pt x="38089" y="32898"/>
                </a:cubicBezTo>
                <a:cubicBezTo>
                  <a:pt x="37422" y="32481"/>
                  <a:pt x="36791" y="31981"/>
                  <a:pt x="36231" y="31386"/>
                </a:cubicBezTo>
                <a:cubicBezTo>
                  <a:pt x="36064" y="31207"/>
                  <a:pt x="35898" y="31005"/>
                  <a:pt x="35755" y="30814"/>
                </a:cubicBezTo>
                <a:cubicBezTo>
                  <a:pt x="35707" y="30755"/>
                  <a:pt x="35660" y="30683"/>
                  <a:pt x="35612" y="30624"/>
                </a:cubicBezTo>
                <a:cubicBezTo>
                  <a:pt x="35279" y="30135"/>
                  <a:pt x="35017" y="29600"/>
                  <a:pt x="34898" y="29016"/>
                </a:cubicBezTo>
                <a:cubicBezTo>
                  <a:pt x="34755" y="28314"/>
                  <a:pt x="34814" y="27599"/>
                  <a:pt x="34945" y="26885"/>
                </a:cubicBezTo>
                <a:cubicBezTo>
                  <a:pt x="34945" y="26826"/>
                  <a:pt x="34957" y="26754"/>
                  <a:pt x="34981" y="26695"/>
                </a:cubicBezTo>
                <a:cubicBezTo>
                  <a:pt x="35064" y="26278"/>
                  <a:pt x="35160" y="25873"/>
                  <a:pt x="35243" y="25456"/>
                </a:cubicBezTo>
                <a:cubicBezTo>
                  <a:pt x="35422" y="24623"/>
                  <a:pt x="35553" y="23789"/>
                  <a:pt x="35612" y="22944"/>
                </a:cubicBezTo>
                <a:cubicBezTo>
                  <a:pt x="35612" y="22885"/>
                  <a:pt x="35636" y="22813"/>
                  <a:pt x="35636" y="22754"/>
                </a:cubicBezTo>
                <a:cubicBezTo>
                  <a:pt x="35660" y="22158"/>
                  <a:pt x="35695" y="21539"/>
                  <a:pt x="35672" y="20944"/>
                </a:cubicBezTo>
                <a:lnTo>
                  <a:pt x="35672" y="20753"/>
                </a:lnTo>
                <a:cubicBezTo>
                  <a:pt x="35660" y="20170"/>
                  <a:pt x="35612" y="19598"/>
                  <a:pt x="35553" y="19015"/>
                </a:cubicBezTo>
                <a:cubicBezTo>
                  <a:pt x="35541" y="18956"/>
                  <a:pt x="35541" y="18884"/>
                  <a:pt x="35529" y="18825"/>
                </a:cubicBezTo>
                <a:cubicBezTo>
                  <a:pt x="35374" y="17551"/>
                  <a:pt x="35100" y="16289"/>
                  <a:pt x="34683" y="15086"/>
                </a:cubicBezTo>
                <a:cubicBezTo>
                  <a:pt x="34660" y="15026"/>
                  <a:pt x="34648" y="14955"/>
                  <a:pt x="34624" y="14896"/>
                </a:cubicBezTo>
                <a:cubicBezTo>
                  <a:pt x="34421" y="14348"/>
                  <a:pt x="34207" y="13812"/>
                  <a:pt x="33969" y="13288"/>
                </a:cubicBezTo>
                <a:cubicBezTo>
                  <a:pt x="33909" y="13133"/>
                  <a:pt x="33850" y="13002"/>
                  <a:pt x="33767" y="12871"/>
                </a:cubicBezTo>
                <a:cubicBezTo>
                  <a:pt x="33517" y="12348"/>
                  <a:pt x="33231" y="11859"/>
                  <a:pt x="32933" y="11371"/>
                </a:cubicBezTo>
                <a:cubicBezTo>
                  <a:pt x="32897" y="11288"/>
                  <a:pt x="32838" y="11216"/>
                  <a:pt x="32790" y="11145"/>
                </a:cubicBezTo>
                <a:cubicBezTo>
                  <a:pt x="32743" y="11074"/>
                  <a:pt x="32695" y="11014"/>
                  <a:pt x="32659" y="10955"/>
                </a:cubicBezTo>
                <a:cubicBezTo>
                  <a:pt x="32635" y="10955"/>
                  <a:pt x="32635" y="10931"/>
                  <a:pt x="32624" y="10919"/>
                </a:cubicBezTo>
                <a:cubicBezTo>
                  <a:pt x="31778" y="9681"/>
                  <a:pt x="30766" y="8549"/>
                  <a:pt x="29623" y="7585"/>
                </a:cubicBezTo>
                <a:cubicBezTo>
                  <a:pt x="29564" y="7526"/>
                  <a:pt x="29504" y="7478"/>
                  <a:pt x="29421" y="7418"/>
                </a:cubicBezTo>
                <a:cubicBezTo>
                  <a:pt x="29349" y="7347"/>
                  <a:pt x="29266" y="7276"/>
                  <a:pt x="29171" y="7216"/>
                </a:cubicBezTo>
                <a:cubicBezTo>
                  <a:pt x="29099" y="7156"/>
                  <a:pt x="29016" y="7085"/>
                  <a:pt x="28921" y="7025"/>
                </a:cubicBezTo>
                <a:cubicBezTo>
                  <a:pt x="28206" y="6490"/>
                  <a:pt x="27432" y="5990"/>
                  <a:pt x="26647" y="5573"/>
                </a:cubicBezTo>
                <a:cubicBezTo>
                  <a:pt x="26468" y="5490"/>
                  <a:pt x="26266" y="5394"/>
                  <a:pt x="26087" y="5311"/>
                </a:cubicBezTo>
                <a:cubicBezTo>
                  <a:pt x="25825" y="5180"/>
                  <a:pt x="25563" y="5061"/>
                  <a:pt x="25289" y="4954"/>
                </a:cubicBezTo>
                <a:cubicBezTo>
                  <a:pt x="25230" y="4918"/>
                  <a:pt x="25158" y="4906"/>
                  <a:pt x="25099" y="4882"/>
                </a:cubicBezTo>
                <a:cubicBezTo>
                  <a:pt x="23765" y="4359"/>
                  <a:pt x="22384" y="4025"/>
                  <a:pt x="20955" y="3906"/>
                </a:cubicBezTo>
                <a:lnTo>
                  <a:pt x="20944" y="3906"/>
                </a:lnTo>
                <a:cubicBezTo>
                  <a:pt x="20884" y="3906"/>
                  <a:pt x="20824" y="3894"/>
                  <a:pt x="20765" y="3894"/>
                </a:cubicBezTo>
                <a:cubicBezTo>
                  <a:pt x="20356" y="3862"/>
                  <a:pt x="19947" y="3849"/>
                  <a:pt x="19539" y="3849"/>
                </a:cubicBezTo>
                <a:cubicBezTo>
                  <a:pt x="18570" y="3849"/>
                  <a:pt x="17602" y="3922"/>
                  <a:pt x="16622" y="3989"/>
                </a:cubicBezTo>
                <a:cubicBezTo>
                  <a:pt x="16562" y="3989"/>
                  <a:pt x="16503" y="4001"/>
                  <a:pt x="16431" y="4001"/>
                </a:cubicBezTo>
                <a:cubicBezTo>
                  <a:pt x="15554" y="4062"/>
                  <a:pt x="14668" y="4114"/>
                  <a:pt x="13787" y="4114"/>
                </a:cubicBezTo>
                <a:cubicBezTo>
                  <a:pt x="13629" y="4114"/>
                  <a:pt x="13470" y="4112"/>
                  <a:pt x="13312" y="4108"/>
                </a:cubicBezTo>
                <a:cubicBezTo>
                  <a:pt x="13193" y="4108"/>
                  <a:pt x="13074" y="4108"/>
                  <a:pt x="12954" y="4085"/>
                </a:cubicBezTo>
                <a:cubicBezTo>
                  <a:pt x="12740" y="4073"/>
                  <a:pt x="12538" y="4061"/>
                  <a:pt x="12312" y="4049"/>
                </a:cubicBezTo>
                <a:cubicBezTo>
                  <a:pt x="12252" y="4049"/>
                  <a:pt x="12181" y="4049"/>
                  <a:pt x="12121" y="4025"/>
                </a:cubicBezTo>
                <a:cubicBezTo>
                  <a:pt x="11716" y="4001"/>
                  <a:pt x="11323" y="3942"/>
                  <a:pt x="10930" y="3847"/>
                </a:cubicBezTo>
                <a:cubicBezTo>
                  <a:pt x="10287" y="3716"/>
                  <a:pt x="9680" y="3525"/>
                  <a:pt x="9085" y="3299"/>
                </a:cubicBezTo>
                <a:cubicBezTo>
                  <a:pt x="8906" y="3239"/>
                  <a:pt x="8740" y="3180"/>
                  <a:pt x="8573" y="3108"/>
                </a:cubicBezTo>
                <a:cubicBezTo>
                  <a:pt x="8382" y="3013"/>
                  <a:pt x="8168" y="2942"/>
                  <a:pt x="7978" y="2858"/>
                </a:cubicBezTo>
                <a:cubicBezTo>
                  <a:pt x="7918" y="2823"/>
                  <a:pt x="7847" y="2799"/>
                  <a:pt x="7787" y="2763"/>
                </a:cubicBezTo>
                <a:cubicBezTo>
                  <a:pt x="6382" y="2156"/>
                  <a:pt x="5037" y="1430"/>
                  <a:pt x="3644" y="870"/>
                </a:cubicBezTo>
                <a:cubicBezTo>
                  <a:pt x="3584" y="846"/>
                  <a:pt x="3513" y="834"/>
                  <a:pt x="3453" y="799"/>
                </a:cubicBezTo>
                <a:cubicBezTo>
                  <a:pt x="2334" y="370"/>
                  <a:pt x="1203" y="60"/>
                  <a:pt x="3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5" name="Google Shape;225;p28"/>
          <p:cNvSpPr/>
          <p:nvPr/>
        </p:nvSpPr>
        <p:spPr>
          <a:xfrm rot="10800000">
            <a:off x="8173141" y="5054625"/>
            <a:ext cx="970870" cy="1803359"/>
          </a:xfrm>
          <a:custGeom>
            <a:avLst/>
            <a:gdLst/>
            <a:ahLst/>
            <a:cxnLst/>
            <a:rect l="l" t="t" r="r" b="b"/>
            <a:pathLst>
              <a:path w="30290" h="42197" extrusionOk="0">
                <a:moveTo>
                  <a:pt x="29611" y="1"/>
                </a:moveTo>
                <a:cubicBezTo>
                  <a:pt x="29254" y="548"/>
                  <a:pt x="28944" y="1156"/>
                  <a:pt x="28647" y="1787"/>
                </a:cubicBezTo>
                <a:lnTo>
                  <a:pt x="29361" y="2108"/>
                </a:lnTo>
                <a:cubicBezTo>
                  <a:pt x="29647" y="1513"/>
                  <a:pt x="29957" y="953"/>
                  <a:pt x="30290" y="418"/>
                </a:cubicBezTo>
                <a:lnTo>
                  <a:pt x="29611" y="1"/>
                </a:lnTo>
                <a:close/>
                <a:moveTo>
                  <a:pt x="27909" y="3656"/>
                </a:moveTo>
                <a:cubicBezTo>
                  <a:pt x="27682" y="4251"/>
                  <a:pt x="27492" y="4894"/>
                  <a:pt x="27313" y="5573"/>
                </a:cubicBezTo>
                <a:lnTo>
                  <a:pt x="28063" y="5787"/>
                </a:lnTo>
                <a:cubicBezTo>
                  <a:pt x="28242" y="5120"/>
                  <a:pt x="28444" y="4501"/>
                  <a:pt x="28647" y="3906"/>
                </a:cubicBezTo>
                <a:lnTo>
                  <a:pt x="27909" y="3656"/>
                </a:lnTo>
                <a:close/>
                <a:moveTo>
                  <a:pt x="26837" y="7537"/>
                </a:moveTo>
                <a:cubicBezTo>
                  <a:pt x="26682" y="8180"/>
                  <a:pt x="26551" y="8835"/>
                  <a:pt x="26432" y="9490"/>
                </a:cubicBezTo>
                <a:lnTo>
                  <a:pt x="27206" y="9645"/>
                </a:lnTo>
                <a:cubicBezTo>
                  <a:pt x="27337" y="9002"/>
                  <a:pt x="27456" y="8347"/>
                  <a:pt x="27611" y="7704"/>
                </a:cubicBezTo>
                <a:lnTo>
                  <a:pt x="26837" y="7537"/>
                </a:lnTo>
                <a:close/>
                <a:moveTo>
                  <a:pt x="26075" y="11455"/>
                </a:moveTo>
                <a:cubicBezTo>
                  <a:pt x="25944" y="12109"/>
                  <a:pt x="25825" y="12752"/>
                  <a:pt x="25682" y="13395"/>
                </a:cubicBezTo>
                <a:lnTo>
                  <a:pt x="26456" y="13550"/>
                </a:lnTo>
                <a:cubicBezTo>
                  <a:pt x="26599" y="12919"/>
                  <a:pt x="26718" y="12264"/>
                  <a:pt x="26849" y="11609"/>
                </a:cubicBezTo>
                <a:lnTo>
                  <a:pt x="26075" y="11455"/>
                </a:lnTo>
                <a:close/>
                <a:moveTo>
                  <a:pt x="12687" y="15518"/>
                </a:moveTo>
                <a:cubicBezTo>
                  <a:pt x="12420" y="15518"/>
                  <a:pt x="12158" y="15553"/>
                  <a:pt x="11907" y="15622"/>
                </a:cubicBezTo>
                <a:lnTo>
                  <a:pt x="12133" y="16384"/>
                </a:lnTo>
                <a:cubicBezTo>
                  <a:pt x="12305" y="16339"/>
                  <a:pt x="12486" y="16316"/>
                  <a:pt x="12675" y="16316"/>
                </a:cubicBezTo>
                <a:cubicBezTo>
                  <a:pt x="13034" y="16316"/>
                  <a:pt x="13417" y="16398"/>
                  <a:pt x="13800" y="16562"/>
                </a:cubicBezTo>
                <a:lnTo>
                  <a:pt x="14109" y="15836"/>
                </a:lnTo>
                <a:cubicBezTo>
                  <a:pt x="13640" y="15624"/>
                  <a:pt x="13155" y="15518"/>
                  <a:pt x="12687" y="15518"/>
                </a:cubicBezTo>
                <a:close/>
                <a:moveTo>
                  <a:pt x="25254" y="15300"/>
                </a:moveTo>
                <a:cubicBezTo>
                  <a:pt x="25075" y="15991"/>
                  <a:pt x="24884" y="16586"/>
                  <a:pt x="24682" y="17158"/>
                </a:cubicBezTo>
                <a:lnTo>
                  <a:pt x="25408" y="17420"/>
                </a:lnTo>
                <a:cubicBezTo>
                  <a:pt x="25611" y="16848"/>
                  <a:pt x="25825" y="16217"/>
                  <a:pt x="26016" y="15491"/>
                </a:cubicBezTo>
                <a:lnTo>
                  <a:pt x="25254" y="15300"/>
                </a:lnTo>
                <a:close/>
                <a:moveTo>
                  <a:pt x="10204" y="17039"/>
                </a:moveTo>
                <a:cubicBezTo>
                  <a:pt x="9823" y="17622"/>
                  <a:pt x="9490" y="18277"/>
                  <a:pt x="9275" y="18896"/>
                </a:cubicBezTo>
                <a:lnTo>
                  <a:pt x="10014" y="19146"/>
                </a:lnTo>
                <a:cubicBezTo>
                  <a:pt x="10228" y="18586"/>
                  <a:pt x="10502" y="18003"/>
                  <a:pt x="10859" y="17467"/>
                </a:cubicBezTo>
                <a:lnTo>
                  <a:pt x="10204" y="17039"/>
                </a:lnTo>
                <a:close/>
                <a:moveTo>
                  <a:pt x="15800" y="17122"/>
                </a:moveTo>
                <a:lnTo>
                  <a:pt x="15205" y="17646"/>
                </a:lnTo>
                <a:cubicBezTo>
                  <a:pt x="15598" y="18098"/>
                  <a:pt x="15943" y="18610"/>
                  <a:pt x="16205" y="19229"/>
                </a:cubicBezTo>
                <a:lnTo>
                  <a:pt x="16919" y="18896"/>
                </a:lnTo>
                <a:cubicBezTo>
                  <a:pt x="16610" y="18229"/>
                  <a:pt x="16241" y="17634"/>
                  <a:pt x="15800" y="17122"/>
                </a:cubicBezTo>
                <a:close/>
                <a:moveTo>
                  <a:pt x="23861" y="18896"/>
                </a:moveTo>
                <a:cubicBezTo>
                  <a:pt x="23527" y="19491"/>
                  <a:pt x="23170" y="19979"/>
                  <a:pt x="22777" y="20432"/>
                </a:cubicBezTo>
                <a:lnTo>
                  <a:pt x="23349" y="20968"/>
                </a:lnTo>
                <a:cubicBezTo>
                  <a:pt x="23801" y="20480"/>
                  <a:pt x="24194" y="19920"/>
                  <a:pt x="24539" y="19289"/>
                </a:cubicBezTo>
                <a:lnTo>
                  <a:pt x="23861" y="18896"/>
                </a:lnTo>
                <a:close/>
                <a:moveTo>
                  <a:pt x="9752" y="20932"/>
                </a:moveTo>
                <a:lnTo>
                  <a:pt x="8954" y="20991"/>
                </a:lnTo>
                <a:cubicBezTo>
                  <a:pt x="9025" y="21813"/>
                  <a:pt x="9335" y="22480"/>
                  <a:pt x="9894" y="23004"/>
                </a:cubicBezTo>
                <a:lnTo>
                  <a:pt x="10430" y="22420"/>
                </a:lnTo>
                <a:cubicBezTo>
                  <a:pt x="10025" y="22051"/>
                  <a:pt x="9799" y="21551"/>
                  <a:pt x="9752" y="20932"/>
                </a:cubicBezTo>
                <a:close/>
                <a:moveTo>
                  <a:pt x="21336" y="21587"/>
                </a:moveTo>
                <a:cubicBezTo>
                  <a:pt x="20836" y="21908"/>
                  <a:pt x="20265" y="22158"/>
                  <a:pt x="19646" y="22337"/>
                </a:cubicBezTo>
                <a:lnTo>
                  <a:pt x="19872" y="23099"/>
                </a:lnTo>
                <a:cubicBezTo>
                  <a:pt x="20551" y="22885"/>
                  <a:pt x="21194" y="22623"/>
                  <a:pt x="21741" y="22265"/>
                </a:cubicBezTo>
                <a:lnTo>
                  <a:pt x="21336" y="21587"/>
                </a:lnTo>
                <a:close/>
                <a:moveTo>
                  <a:pt x="17574" y="20861"/>
                </a:moveTo>
                <a:lnTo>
                  <a:pt x="16800" y="21027"/>
                </a:lnTo>
                <a:cubicBezTo>
                  <a:pt x="16919" y="21623"/>
                  <a:pt x="17014" y="22265"/>
                  <a:pt x="17038" y="22932"/>
                </a:cubicBezTo>
                <a:lnTo>
                  <a:pt x="17145" y="22932"/>
                </a:lnTo>
                <a:cubicBezTo>
                  <a:pt x="16681" y="23016"/>
                  <a:pt x="16252" y="23099"/>
                  <a:pt x="15836" y="23158"/>
                </a:cubicBezTo>
                <a:lnTo>
                  <a:pt x="15943" y="23932"/>
                </a:lnTo>
                <a:cubicBezTo>
                  <a:pt x="16550" y="23837"/>
                  <a:pt x="17217" y="23718"/>
                  <a:pt x="17931" y="23551"/>
                </a:cubicBezTo>
                <a:lnTo>
                  <a:pt x="17788" y="22885"/>
                </a:lnTo>
                <a:lnTo>
                  <a:pt x="17824" y="22885"/>
                </a:lnTo>
                <a:cubicBezTo>
                  <a:pt x="17800" y="22182"/>
                  <a:pt x="17705" y="21503"/>
                  <a:pt x="17574" y="20861"/>
                </a:cubicBezTo>
                <a:close/>
                <a:moveTo>
                  <a:pt x="12026" y="23158"/>
                </a:moveTo>
                <a:lnTo>
                  <a:pt x="11859" y="23932"/>
                </a:lnTo>
                <a:cubicBezTo>
                  <a:pt x="12383" y="24051"/>
                  <a:pt x="13002" y="24111"/>
                  <a:pt x="13681" y="24111"/>
                </a:cubicBezTo>
                <a:cubicBezTo>
                  <a:pt x="13752" y="24111"/>
                  <a:pt x="13847" y="24111"/>
                  <a:pt x="13931" y="24087"/>
                </a:cubicBezTo>
                <a:lnTo>
                  <a:pt x="13919" y="23301"/>
                </a:lnTo>
                <a:lnTo>
                  <a:pt x="13693" y="23301"/>
                </a:lnTo>
                <a:cubicBezTo>
                  <a:pt x="13073" y="23301"/>
                  <a:pt x="12502" y="23254"/>
                  <a:pt x="12026" y="23158"/>
                </a:cubicBezTo>
                <a:close/>
                <a:moveTo>
                  <a:pt x="16991" y="24861"/>
                </a:moveTo>
                <a:cubicBezTo>
                  <a:pt x="16955" y="25492"/>
                  <a:pt x="16872" y="26147"/>
                  <a:pt x="16752" y="26802"/>
                </a:cubicBezTo>
                <a:lnTo>
                  <a:pt x="17526" y="26933"/>
                </a:lnTo>
                <a:cubicBezTo>
                  <a:pt x="17645" y="26254"/>
                  <a:pt x="17741" y="25575"/>
                  <a:pt x="17788" y="24921"/>
                </a:cubicBezTo>
                <a:lnTo>
                  <a:pt x="16991" y="24861"/>
                </a:lnTo>
                <a:close/>
                <a:moveTo>
                  <a:pt x="16348" y="28671"/>
                </a:moveTo>
                <a:cubicBezTo>
                  <a:pt x="16169" y="29266"/>
                  <a:pt x="15931" y="29862"/>
                  <a:pt x="15633" y="30445"/>
                </a:cubicBezTo>
                <a:lnTo>
                  <a:pt x="16324" y="30802"/>
                </a:lnTo>
                <a:cubicBezTo>
                  <a:pt x="16633" y="30195"/>
                  <a:pt x="16895" y="29552"/>
                  <a:pt x="17086" y="28897"/>
                </a:cubicBezTo>
                <a:lnTo>
                  <a:pt x="16348" y="28671"/>
                </a:lnTo>
                <a:close/>
                <a:moveTo>
                  <a:pt x="14633" y="32100"/>
                </a:moveTo>
                <a:cubicBezTo>
                  <a:pt x="14276" y="32600"/>
                  <a:pt x="13859" y="33112"/>
                  <a:pt x="13407" y="33600"/>
                </a:cubicBezTo>
                <a:lnTo>
                  <a:pt x="13990" y="34136"/>
                </a:lnTo>
                <a:cubicBezTo>
                  <a:pt x="14455" y="33612"/>
                  <a:pt x="14883" y="33100"/>
                  <a:pt x="15276" y="32564"/>
                </a:cubicBezTo>
                <a:lnTo>
                  <a:pt x="14633" y="32100"/>
                </a:lnTo>
                <a:close/>
                <a:moveTo>
                  <a:pt x="12026" y="34969"/>
                </a:moveTo>
                <a:cubicBezTo>
                  <a:pt x="11549" y="35374"/>
                  <a:pt x="11037" y="35791"/>
                  <a:pt x="10502" y="36196"/>
                </a:cubicBezTo>
                <a:lnTo>
                  <a:pt x="10966" y="36815"/>
                </a:lnTo>
                <a:cubicBezTo>
                  <a:pt x="11514" y="36398"/>
                  <a:pt x="12061" y="35981"/>
                  <a:pt x="12550" y="35565"/>
                </a:cubicBezTo>
                <a:lnTo>
                  <a:pt x="12026" y="34969"/>
                </a:lnTo>
                <a:close/>
                <a:moveTo>
                  <a:pt x="8882" y="37315"/>
                </a:moveTo>
                <a:cubicBezTo>
                  <a:pt x="8347" y="37636"/>
                  <a:pt x="7787" y="37982"/>
                  <a:pt x="7204" y="38303"/>
                </a:cubicBezTo>
                <a:lnTo>
                  <a:pt x="7597" y="38994"/>
                </a:lnTo>
                <a:cubicBezTo>
                  <a:pt x="8192" y="38648"/>
                  <a:pt x="8763" y="38303"/>
                  <a:pt x="9299" y="37970"/>
                </a:cubicBezTo>
                <a:lnTo>
                  <a:pt x="8882" y="37315"/>
                </a:lnTo>
                <a:close/>
                <a:moveTo>
                  <a:pt x="5465" y="39220"/>
                </a:moveTo>
                <a:cubicBezTo>
                  <a:pt x="4882" y="39494"/>
                  <a:pt x="4287" y="39768"/>
                  <a:pt x="3679" y="40030"/>
                </a:cubicBezTo>
                <a:lnTo>
                  <a:pt x="3989" y="40744"/>
                </a:lnTo>
                <a:cubicBezTo>
                  <a:pt x="4620" y="40482"/>
                  <a:pt x="5227" y="40196"/>
                  <a:pt x="5799" y="39910"/>
                </a:cubicBezTo>
                <a:lnTo>
                  <a:pt x="5465" y="39220"/>
                </a:lnTo>
                <a:close/>
                <a:moveTo>
                  <a:pt x="1846" y="40780"/>
                </a:moveTo>
                <a:cubicBezTo>
                  <a:pt x="1239" y="41018"/>
                  <a:pt x="620" y="41244"/>
                  <a:pt x="0" y="41446"/>
                </a:cubicBezTo>
                <a:lnTo>
                  <a:pt x="250" y="42196"/>
                </a:lnTo>
                <a:cubicBezTo>
                  <a:pt x="893" y="41982"/>
                  <a:pt x="1512" y="41744"/>
                  <a:pt x="2132" y="41506"/>
                </a:cubicBezTo>
                <a:lnTo>
                  <a:pt x="1846" y="4078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6" name="Google Shape;226;p28"/>
          <p:cNvSpPr/>
          <p:nvPr/>
        </p:nvSpPr>
        <p:spPr>
          <a:xfrm rot="10800000" flipH="1">
            <a:off x="-9" y="5054625"/>
            <a:ext cx="970870" cy="1803359"/>
          </a:xfrm>
          <a:custGeom>
            <a:avLst/>
            <a:gdLst/>
            <a:ahLst/>
            <a:cxnLst/>
            <a:rect l="l" t="t" r="r" b="b"/>
            <a:pathLst>
              <a:path w="30290" h="42197" extrusionOk="0">
                <a:moveTo>
                  <a:pt x="29611" y="1"/>
                </a:moveTo>
                <a:cubicBezTo>
                  <a:pt x="29254" y="548"/>
                  <a:pt x="28944" y="1156"/>
                  <a:pt x="28647" y="1787"/>
                </a:cubicBezTo>
                <a:lnTo>
                  <a:pt x="29361" y="2108"/>
                </a:lnTo>
                <a:cubicBezTo>
                  <a:pt x="29647" y="1513"/>
                  <a:pt x="29957" y="953"/>
                  <a:pt x="30290" y="418"/>
                </a:cubicBezTo>
                <a:lnTo>
                  <a:pt x="29611" y="1"/>
                </a:lnTo>
                <a:close/>
                <a:moveTo>
                  <a:pt x="27909" y="3656"/>
                </a:moveTo>
                <a:cubicBezTo>
                  <a:pt x="27682" y="4251"/>
                  <a:pt x="27492" y="4894"/>
                  <a:pt x="27313" y="5573"/>
                </a:cubicBezTo>
                <a:lnTo>
                  <a:pt x="28063" y="5787"/>
                </a:lnTo>
                <a:cubicBezTo>
                  <a:pt x="28242" y="5120"/>
                  <a:pt x="28444" y="4501"/>
                  <a:pt x="28647" y="3906"/>
                </a:cubicBezTo>
                <a:lnTo>
                  <a:pt x="27909" y="3656"/>
                </a:lnTo>
                <a:close/>
                <a:moveTo>
                  <a:pt x="26837" y="7537"/>
                </a:moveTo>
                <a:cubicBezTo>
                  <a:pt x="26682" y="8180"/>
                  <a:pt x="26551" y="8835"/>
                  <a:pt x="26432" y="9490"/>
                </a:cubicBezTo>
                <a:lnTo>
                  <a:pt x="27206" y="9645"/>
                </a:lnTo>
                <a:cubicBezTo>
                  <a:pt x="27337" y="9002"/>
                  <a:pt x="27456" y="8347"/>
                  <a:pt x="27611" y="7704"/>
                </a:cubicBezTo>
                <a:lnTo>
                  <a:pt x="26837" y="7537"/>
                </a:lnTo>
                <a:close/>
                <a:moveTo>
                  <a:pt x="26075" y="11455"/>
                </a:moveTo>
                <a:cubicBezTo>
                  <a:pt x="25944" y="12109"/>
                  <a:pt x="25825" y="12752"/>
                  <a:pt x="25682" y="13395"/>
                </a:cubicBezTo>
                <a:lnTo>
                  <a:pt x="26456" y="13550"/>
                </a:lnTo>
                <a:cubicBezTo>
                  <a:pt x="26599" y="12919"/>
                  <a:pt x="26718" y="12264"/>
                  <a:pt x="26849" y="11609"/>
                </a:cubicBezTo>
                <a:lnTo>
                  <a:pt x="26075" y="11455"/>
                </a:lnTo>
                <a:close/>
                <a:moveTo>
                  <a:pt x="12687" y="15518"/>
                </a:moveTo>
                <a:cubicBezTo>
                  <a:pt x="12420" y="15518"/>
                  <a:pt x="12158" y="15553"/>
                  <a:pt x="11907" y="15622"/>
                </a:cubicBezTo>
                <a:lnTo>
                  <a:pt x="12133" y="16384"/>
                </a:lnTo>
                <a:cubicBezTo>
                  <a:pt x="12305" y="16339"/>
                  <a:pt x="12486" y="16316"/>
                  <a:pt x="12675" y="16316"/>
                </a:cubicBezTo>
                <a:cubicBezTo>
                  <a:pt x="13034" y="16316"/>
                  <a:pt x="13417" y="16398"/>
                  <a:pt x="13800" y="16562"/>
                </a:cubicBezTo>
                <a:lnTo>
                  <a:pt x="14109" y="15836"/>
                </a:lnTo>
                <a:cubicBezTo>
                  <a:pt x="13640" y="15624"/>
                  <a:pt x="13155" y="15518"/>
                  <a:pt x="12687" y="15518"/>
                </a:cubicBezTo>
                <a:close/>
                <a:moveTo>
                  <a:pt x="25254" y="15300"/>
                </a:moveTo>
                <a:cubicBezTo>
                  <a:pt x="25075" y="15991"/>
                  <a:pt x="24884" y="16586"/>
                  <a:pt x="24682" y="17158"/>
                </a:cubicBezTo>
                <a:lnTo>
                  <a:pt x="25408" y="17420"/>
                </a:lnTo>
                <a:cubicBezTo>
                  <a:pt x="25611" y="16848"/>
                  <a:pt x="25825" y="16217"/>
                  <a:pt x="26016" y="15491"/>
                </a:cubicBezTo>
                <a:lnTo>
                  <a:pt x="25254" y="15300"/>
                </a:lnTo>
                <a:close/>
                <a:moveTo>
                  <a:pt x="10204" y="17039"/>
                </a:moveTo>
                <a:cubicBezTo>
                  <a:pt x="9823" y="17622"/>
                  <a:pt x="9490" y="18277"/>
                  <a:pt x="9275" y="18896"/>
                </a:cubicBezTo>
                <a:lnTo>
                  <a:pt x="10014" y="19146"/>
                </a:lnTo>
                <a:cubicBezTo>
                  <a:pt x="10228" y="18586"/>
                  <a:pt x="10502" y="18003"/>
                  <a:pt x="10859" y="17467"/>
                </a:cubicBezTo>
                <a:lnTo>
                  <a:pt x="10204" y="17039"/>
                </a:lnTo>
                <a:close/>
                <a:moveTo>
                  <a:pt x="15800" y="17122"/>
                </a:moveTo>
                <a:lnTo>
                  <a:pt x="15205" y="17646"/>
                </a:lnTo>
                <a:cubicBezTo>
                  <a:pt x="15598" y="18098"/>
                  <a:pt x="15943" y="18610"/>
                  <a:pt x="16205" y="19229"/>
                </a:cubicBezTo>
                <a:lnTo>
                  <a:pt x="16919" y="18896"/>
                </a:lnTo>
                <a:cubicBezTo>
                  <a:pt x="16610" y="18229"/>
                  <a:pt x="16241" y="17634"/>
                  <a:pt x="15800" y="17122"/>
                </a:cubicBezTo>
                <a:close/>
                <a:moveTo>
                  <a:pt x="23861" y="18896"/>
                </a:moveTo>
                <a:cubicBezTo>
                  <a:pt x="23527" y="19491"/>
                  <a:pt x="23170" y="19979"/>
                  <a:pt x="22777" y="20432"/>
                </a:cubicBezTo>
                <a:lnTo>
                  <a:pt x="23349" y="20968"/>
                </a:lnTo>
                <a:cubicBezTo>
                  <a:pt x="23801" y="20480"/>
                  <a:pt x="24194" y="19920"/>
                  <a:pt x="24539" y="19289"/>
                </a:cubicBezTo>
                <a:lnTo>
                  <a:pt x="23861" y="18896"/>
                </a:lnTo>
                <a:close/>
                <a:moveTo>
                  <a:pt x="9752" y="20932"/>
                </a:moveTo>
                <a:lnTo>
                  <a:pt x="8954" y="20991"/>
                </a:lnTo>
                <a:cubicBezTo>
                  <a:pt x="9025" y="21813"/>
                  <a:pt x="9335" y="22480"/>
                  <a:pt x="9894" y="23004"/>
                </a:cubicBezTo>
                <a:lnTo>
                  <a:pt x="10430" y="22420"/>
                </a:lnTo>
                <a:cubicBezTo>
                  <a:pt x="10025" y="22051"/>
                  <a:pt x="9799" y="21551"/>
                  <a:pt x="9752" y="20932"/>
                </a:cubicBezTo>
                <a:close/>
                <a:moveTo>
                  <a:pt x="21336" y="21587"/>
                </a:moveTo>
                <a:cubicBezTo>
                  <a:pt x="20836" y="21908"/>
                  <a:pt x="20265" y="22158"/>
                  <a:pt x="19646" y="22337"/>
                </a:cubicBezTo>
                <a:lnTo>
                  <a:pt x="19872" y="23099"/>
                </a:lnTo>
                <a:cubicBezTo>
                  <a:pt x="20551" y="22885"/>
                  <a:pt x="21194" y="22623"/>
                  <a:pt x="21741" y="22265"/>
                </a:cubicBezTo>
                <a:lnTo>
                  <a:pt x="21336" y="21587"/>
                </a:lnTo>
                <a:close/>
                <a:moveTo>
                  <a:pt x="17574" y="20861"/>
                </a:moveTo>
                <a:lnTo>
                  <a:pt x="16800" y="21027"/>
                </a:lnTo>
                <a:cubicBezTo>
                  <a:pt x="16919" y="21623"/>
                  <a:pt x="17014" y="22265"/>
                  <a:pt x="17038" y="22932"/>
                </a:cubicBezTo>
                <a:lnTo>
                  <a:pt x="17145" y="22932"/>
                </a:lnTo>
                <a:cubicBezTo>
                  <a:pt x="16681" y="23016"/>
                  <a:pt x="16252" y="23099"/>
                  <a:pt x="15836" y="23158"/>
                </a:cubicBezTo>
                <a:lnTo>
                  <a:pt x="15943" y="23932"/>
                </a:lnTo>
                <a:cubicBezTo>
                  <a:pt x="16550" y="23837"/>
                  <a:pt x="17217" y="23718"/>
                  <a:pt x="17931" y="23551"/>
                </a:cubicBezTo>
                <a:lnTo>
                  <a:pt x="17788" y="22885"/>
                </a:lnTo>
                <a:lnTo>
                  <a:pt x="17824" y="22885"/>
                </a:lnTo>
                <a:cubicBezTo>
                  <a:pt x="17800" y="22182"/>
                  <a:pt x="17705" y="21503"/>
                  <a:pt x="17574" y="20861"/>
                </a:cubicBezTo>
                <a:close/>
                <a:moveTo>
                  <a:pt x="12026" y="23158"/>
                </a:moveTo>
                <a:lnTo>
                  <a:pt x="11859" y="23932"/>
                </a:lnTo>
                <a:cubicBezTo>
                  <a:pt x="12383" y="24051"/>
                  <a:pt x="13002" y="24111"/>
                  <a:pt x="13681" y="24111"/>
                </a:cubicBezTo>
                <a:cubicBezTo>
                  <a:pt x="13752" y="24111"/>
                  <a:pt x="13847" y="24111"/>
                  <a:pt x="13931" y="24087"/>
                </a:cubicBezTo>
                <a:lnTo>
                  <a:pt x="13919" y="23301"/>
                </a:lnTo>
                <a:lnTo>
                  <a:pt x="13693" y="23301"/>
                </a:lnTo>
                <a:cubicBezTo>
                  <a:pt x="13073" y="23301"/>
                  <a:pt x="12502" y="23254"/>
                  <a:pt x="12026" y="23158"/>
                </a:cubicBezTo>
                <a:close/>
                <a:moveTo>
                  <a:pt x="16991" y="24861"/>
                </a:moveTo>
                <a:cubicBezTo>
                  <a:pt x="16955" y="25492"/>
                  <a:pt x="16872" y="26147"/>
                  <a:pt x="16752" y="26802"/>
                </a:cubicBezTo>
                <a:lnTo>
                  <a:pt x="17526" y="26933"/>
                </a:lnTo>
                <a:cubicBezTo>
                  <a:pt x="17645" y="26254"/>
                  <a:pt x="17741" y="25575"/>
                  <a:pt x="17788" y="24921"/>
                </a:cubicBezTo>
                <a:lnTo>
                  <a:pt x="16991" y="24861"/>
                </a:lnTo>
                <a:close/>
                <a:moveTo>
                  <a:pt x="16348" y="28671"/>
                </a:moveTo>
                <a:cubicBezTo>
                  <a:pt x="16169" y="29266"/>
                  <a:pt x="15931" y="29862"/>
                  <a:pt x="15633" y="30445"/>
                </a:cubicBezTo>
                <a:lnTo>
                  <a:pt x="16324" y="30802"/>
                </a:lnTo>
                <a:cubicBezTo>
                  <a:pt x="16633" y="30195"/>
                  <a:pt x="16895" y="29552"/>
                  <a:pt x="17086" y="28897"/>
                </a:cubicBezTo>
                <a:lnTo>
                  <a:pt x="16348" y="28671"/>
                </a:lnTo>
                <a:close/>
                <a:moveTo>
                  <a:pt x="14633" y="32100"/>
                </a:moveTo>
                <a:cubicBezTo>
                  <a:pt x="14276" y="32600"/>
                  <a:pt x="13859" y="33112"/>
                  <a:pt x="13407" y="33600"/>
                </a:cubicBezTo>
                <a:lnTo>
                  <a:pt x="13990" y="34136"/>
                </a:lnTo>
                <a:cubicBezTo>
                  <a:pt x="14455" y="33612"/>
                  <a:pt x="14883" y="33100"/>
                  <a:pt x="15276" y="32564"/>
                </a:cubicBezTo>
                <a:lnTo>
                  <a:pt x="14633" y="32100"/>
                </a:lnTo>
                <a:close/>
                <a:moveTo>
                  <a:pt x="12026" y="34969"/>
                </a:moveTo>
                <a:cubicBezTo>
                  <a:pt x="11549" y="35374"/>
                  <a:pt x="11037" y="35791"/>
                  <a:pt x="10502" y="36196"/>
                </a:cubicBezTo>
                <a:lnTo>
                  <a:pt x="10966" y="36815"/>
                </a:lnTo>
                <a:cubicBezTo>
                  <a:pt x="11514" y="36398"/>
                  <a:pt x="12061" y="35981"/>
                  <a:pt x="12550" y="35565"/>
                </a:cubicBezTo>
                <a:lnTo>
                  <a:pt x="12026" y="34969"/>
                </a:lnTo>
                <a:close/>
                <a:moveTo>
                  <a:pt x="8882" y="37315"/>
                </a:moveTo>
                <a:cubicBezTo>
                  <a:pt x="8347" y="37636"/>
                  <a:pt x="7787" y="37982"/>
                  <a:pt x="7204" y="38303"/>
                </a:cubicBezTo>
                <a:lnTo>
                  <a:pt x="7597" y="38994"/>
                </a:lnTo>
                <a:cubicBezTo>
                  <a:pt x="8192" y="38648"/>
                  <a:pt x="8763" y="38303"/>
                  <a:pt x="9299" y="37970"/>
                </a:cubicBezTo>
                <a:lnTo>
                  <a:pt x="8882" y="37315"/>
                </a:lnTo>
                <a:close/>
                <a:moveTo>
                  <a:pt x="5465" y="39220"/>
                </a:moveTo>
                <a:cubicBezTo>
                  <a:pt x="4882" y="39494"/>
                  <a:pt x="4287" y="39768"/>
                  <a:pt x="3679" y="40030"/>
                </a:cubicBezTo>
                <a:lnTo>
                  <a:pt x="3989" y="40744"/>
                </a:lnTo>
                <a:cubicBezTo>
                  <a:pt x="4620" y="40482"/>
                  <a:pt x="5227" y="40196"/>
                  <a:pt x="5799" y="39910"/>
                </a:cubicBezTo>
                <a:lnTo>
                  <a:pt x="5465" y="39220"/>
                </a:lnTo>
                <a:close/>
                <a:moveTo>
                  <a:pt x="1846" y="40780"/>
                </a:moveTo>
                <a:cubicBezTo>
                  <a:pt x="1239" y="41018"/>
                  <a:pt x="620" y="41244"/>
                  <a:pt x="0" y="41446"/>
                </a:cubicBezTo>
                <a:lnTo>
                  <a:pt x="250" y="42196"/>
                </a:lnTo>
                <a:cubicBezTo>
                  <a:pt x="893" y="41982"/>
                  <a:pt x="1512" y="41744"/>
                  <a:pt x="2132" y="41506"/>
                </a:cubicBezTo>
                <a:lnTo>
                  <a:pt x="1846" y="4078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Tree>
    <p:extLst>
      <p:ext uri="{BB962C8B-B14F-4D97-AF65-F5344CB8AC3E}">
        <p14:creationId xmlns:p14="http://schemas.microsoft.com/office/powerpoint/2010/main" val="3388649935"/>
      </p:ext>
    </p:extLst>
  </p:cSld>
  <p:clrMapOvr>
    <a:masterClrMapping/>
  </p:clrMapOvr>
</p:sldLayout>
</file>

<file path=ppt/slideLayouts/slideLayout103.xml><?xml version="1.0" encoding="utf-8"?>
<p:sldLayout xmlns:a="http://schemas.openxmlformats.org/drawingml/2006/main" xmlns:r="http://schemas.openxmlformats.org/officeDocument/2006/relationships" xmlns:p="http://schemas.openxmlformats.org/presentationml/2006/main" matchingName="TITLE + TEXT 2">
  <p:cSld name="TITLE + TEXT 2">
    <p:bg>
      <p:bgPr>
        <a:blipFill>
          <a:blip r:embed="rId2">
            <a:alphaModFix/>
          </a:blip>
          <a:stretch>
            <a:fillRect/>
          </a:stretch>
        </a:blipFill>
        <a:effectLst/>
      </p:bgPr>
    </p:bg>
    <p:spTree>
      <p:nvGrpSpPr>
        <p:cNvPr id="1" name="Shape 89"/>
        <p:cNvGrpSpPr/>
        <p:nvPr/>
      </p:nvGrpSpPr>
      <p:grpSpPr>
        <a:xfrm>
          <a:off x="0" y="0"/>
          <a:ext cx="0" cy="0"/>
          <a:chOff x="0" y="0"/>
          <a:chExt cx="0" cy="0"/>
        </a:xfrm>
      </p:grpSpPr>
      <p:sp>
        <p:nvSpPr>
          <p:cNvPr id="90" name="Google Shape;90;p16"/>
          <p:cNvSpPr txBox="1">
            <a:spLocks noGrp="1"/>
          </p:cNvSpPr>
          <p:nvPr>
            <p:ph type="ctrTitle"/>
          </p:nvPr>
        </p:nvSpPr>
        <p:spPr>
          <a:xfrm>
            <a:off x="4148050" y="501997"/>
            <a:ext cx="3867300" cy="2738800"/>
          </a:xfrm>
          <a:prstGeom prst="rect">
            <a:avLst/>
          </a:prstGeom>
        </p:spPr>
        <p:txBody>
          <a:bodyPr spcFirstLastPara="1" wrap="square" lIns="91425" tIns="91425" rIns="91425" bIns="91425" anchor="b" anchorCtr="0">
            <a:noAutofit/>
          </a:bodyPr>
          <a:lstStyle>
            <a:lvl1pPr lvl="0" algn="r" rtl="0">
              <a:spcBef>
                <a:spcPts val="0"/>
              </a:spcBef>
              <a:spcAft>
                <a:spcPts val="0"/>
              </a:spcAft>
              <a:buSzPts val="2800"/>
              <a:buNone/>
              <a:defRPr/>
            </a:lvl1pPr>
            <a:lvl2pPr lvl="1" algn="r" rtl="0">
              <a:spcBef>
                <a:spcPts val="0"/>
              </a:spcBef>
              <a:spcAft>
                <a:spcPts val="0"/>
              </a:spcAft>
              <a:buSzPts val="1600"/>
              <a:buNone/>
              <a:defRPr sz="1600"/>
            </a:lvl2pPr>
            <a:lvl3pPr lvl="2" algn="r" rtl="0">
              <a:spcBef>
                <a:spcPts val="0"/>
              </a:spcBef>
              <a:spcAft>
                <a:spcPts val="0"/>
              </a:spcAft>
              <a:buSzPts val="1600"/>
              <a:buNone/>
              <a:defRPr sz="1600"/>
            </a:lvl3pPr>
            <a:lvl4pPr lvl="3" algn="r" rtl="0">
              <a:spcBef>
                <a:spcPts val="0"/>
              </a:spcBef>
              <a:spcAft>
                <a:spcPts val="0"/>
              </a:spcAft>
              <a:buSzPts val="1600"/>
              <a:buNone/>
              <a:defRPr sz="1600"/>
            </a:lvl4pPr>
            <a:lvl5pPr lvl="4" algn="r" rtl="0">
              <a:spcBef>
                <a:spcPts val="0"/>
              </a:spcBef>
              <a:spcAft>
                <a:spcPts val="0"/>
              </a:spcAft>
              <a:buSzPts val="1600"/>
              <a:buNone/>
              <a:defRPr sz="1600"/>
            </a:lvl5pPr>
            <a:lvl6pPr lvl="5" algn="r" rtl="0">
              <a:spcBef>
                <a:spcPts val="0"/>
              </a:spcBef>
              <a:spcAft>
                <a:spcPts val="0"/>
              </a:spcAft>
              <a:buSzPts val="1600"/>
              <a:buNone/>
              <a:defRPr sz="1600"/>
            </a:lvl6pPr>
            <a:lvl7pPr lvl="6" algn="r" rtl="0">
              <a:spcBef>
                <a:spcPts val="0"/>
              </a:spcBef>
              <a:spcAft>
                <a:spcPts val="0"/>
              </a:spcAft>
              <a:buSzPts val="1600"/>
              <a:buNone/>
              <a:defRPr sz="1600"/>
            </a:lvl7pPr>
            <a:lvl8pPr lvl="7" algn="r" rtl="0">
              <a:spcBef>
                <a:spcPts val="0"/>
              </a:spcBef>
              <a:spcAft>
                <a:spcPts val="0"/>
              </a:spcAft>
              <a:buSzPts val="1600"/>
              <a:buNone/>
              <a:defRPr sz="1600"/>
            </a:lvl8pPr>
            <a:lvl9pPr lvl="8" algn="r" rtl="0">
              <a:spcBef>
                <a:spcPts val="0"/>
              </a:spcBef>
              <a:spcAft>
                <a:spcPts val="0"/>
              </a:spcAft>
              <a:buSzPts val="1600"/>
              <a:buNone/>
              <a:defRPr sz="1600"/>
            </a:lvl9pPr>
          </a:lstStyle>
          <a:p>
            <a:endParaRPr/>
          </a:p>
        </p:txBody>
      </p:sp>
      <p:sp>
        <p:nvSpPr>
          <p:cNvPr id="91" name="Google Shape;91;p16"/>
          <p:cNvSpPr txBox="1">
            <a:spLocks noGrp="1"/>
          </p:cNvSpPr>
          <p:nvPr>
            <p:ph type="subTitle" idx="1"/>
          </p:nvPr>
        </p:nvSpPr>
        <p:spPr>
          <a:xfrm>
            <a:off x="4350125" y="3151368"/>
            <a:ext cx="3665400" cy="19968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200"/>
              <a:buNone/>
              <a:defRPr/>
            </a:lvl1pPr>
            <a:lvl2pPr lvl="1" algn="r" rtl="0">
              <a:lnSpc>
                <a:spcPct val="100000"/>
              </a:lnSpc>
              <a:spcBef>
                <a:spcPts val="0"/>
              </a:spcBef>
              <a:spcAft>
                <a:spcPts val="0"/>
              </a:spcAft>
              <a:buSzPts val="1200"/>
              <a:buNone/>
              <a:defRPr/>
            </a:lvl2pPr>
            <a:lvl3pPr lvl="2" algn="r" rtl="0">
              <a:lnSpc>
                <a:spcPct val="100000"/>
              </a:lnSpc>
              <a:spcBef>
                <a:spcPts val="0"/>
              </a:spcBef>
              <a:spcAft>
                <a:spcPts val="0"/>
              </a:spcAft>
              <a:buSzPts val="1200"/>
              <a:buNone/>
              <a:defRPr/>
            </a:lvl3pPr>
            <a:lvl4pPr lvl="3" algn="r" rtl="0">
              <a:lnSpc>
                <a:spcPct val="100000"/>
              </a:lnSpc>
              <a:spcBef>
                <a:spcPts val="0"/>
              </a:spcBef>
              <a:spcAft>
                <a:spcPts val="0"/>
              </a:spcAft>
              <a:buSzPts val="1200"/>
              <a:buNone/>
              <a:defRPr/>
            </a:lvl4pPr>
            <a:lvl5pPr lvl="4" algn="r" rtl="0">
              <a:lnSpc>
                <a:spcPct val="100000"/>
              </a:lnSpc>
              <a:spcBef>
                <a:spcPts val="0"/>
              </a:spcBef>
              <a:spcAft>
                <a:spcPts val="0"/>
              </a:spcAft>
              <a:buSzPts val="1200"/>
              <a:buNone/>
              <a:defRPr/>
            </a:lvl5pPr>
            <a:lvl6pPr lvl="5" algn="r" rtl="0">
              <a:lnSpc>
                <a:spcPct val="100000"/>
              </a:lnSpc>
              <a:spcBef>
                <a:spcPts val="0"/>
              </a:spcBef>
              <a:spcAft>
                <a:spcPts val="0"/>
              </a:spcAft>
              <a:buSzPts val="1200"/>
              <a:buNone/>
              <a:defRPr/>
            </a:lvl6pPr>
            <a:lvl7pPr lvl="6" algn="r" rtl="0">
              <a:lnSpc>
                <a:spcPct val="100000"/>
              </a:lnSpc>
              <a:spcBef>
                <a:spcPts val="0"/>
              </a:spcBef>
              <a:spcAft>
                <a:spcPts val="0"/>
              </a:spcAft>
              <a:buSzPts val="1200"/>
              <a:buNone/>
              <a:defRPr/>
            </a:lvl7pPr>
            <a:lvl8pPr lvl="7" algn="r" rtl="0">
              <a:lnSpc>
                <a:spcPct val="100000"/>
              </a:lnSpc>
              <a:spcBef>
                <a:spcPts val="0"/>
              </a:spcBef>
              <a:spcAft>
                <a:spcPts val="0"/>
              </a:spcAft>
              <a:buSzPts val="1200"/>
              <a:buNone/>
              <a:defRPr/>
            </a:lvl8pPr>
            <a:lvl9pPr lvl="8" algn="r" rtl="0">
              <a:lnSpc>
                <a:spcPct val="100000"/>
              </a:lnSpc>
              <a:spcBef>
                <a:spcPts val="0"/>
              </a:spcBef>
              <a:spcAft>
                <a:spcPts val="0"/>
              </a:spcAft>
              <a:buSzPts val="1200"/>
              <a:buNone/>
              <a:defRPr/>
            </a:lvl9pPr>
          </a:lstStyle>
          <a:p>
            <a:endParaRPr/>
          </a:p>
        </p:txBody>
      </p:sp>
    </p:spTree>
    <p:extLst>
      <p:ext uri="{BB962C8B-B14F-4D97-AF65-F5344CB8AC3E}">
        <p14:creationId xmlns:p14="http://schemas.microsoft.com/office/powerpoint/2010/main" val="1590042250"/>
      </p:ext>
    </p:extLst>
  </p:cSld>
  <p:clrMapOvr>
    <a:masterClrMapping/>
  </p:clrMapOvr>
</p:sldLayout>
</file>

<file path=ppt/slideLayouts/slideLayout104.xml><?xml version="1.0" encoding="utf-8"?>
<p:sldLayout xmlns:a="http://schemas.openxmlformats.org/drawingml/2006/main" xmlns:r="http://schemas.openxmlformats.org/officeDocument/2006/relationships" xmlns:p="http://schemas.openxmlformats.org/presentationml/2006/main" matchingName="BLANK SLIDE">
  <p:cSld name="BLANK SLIDE">
    <p:bg>
      <p:bgPr>
        <a:noFill/>
        <a:effectLst/>
      </p:bgPr>
    </p:bg>
    <p:spTree>
      <p:nvGrpSpPr>
        <p:cNvPr id="1" name="Shape 102"/>
        <p:cNvGrpSpPr/>
        <p:nvPr/>
      </p:nvGrpSpPr>
      <p:grpSpPr>
        <a:xfrm>
          <a:off x="0" y="0"/>
          <a:ext cx="0" cy="0"/>
          <a:chOff x="0" y="0"/>
          <a:chExt cx="0" cy="0"/>
        </a:xfrm>
      </p:grpSpPr>
    </p:spTree>
    <p:extLst>
      <p:ext uri="{BB962C8B-B14F-4D97-AF65-F5344CB8AC3E}">
        <p14:creationId xmlns:p14="http://schemas.microsoft.com/office/powerpoint/2010/main" val="655003686"/>
      </p:ext>
    </p:extLst>
  </p:cSld>
  <p:clrMapOvr>
    <a:masterClrMapping/>
  </p:clrMapOvr>
</p:sldLayout>
</file>

<file path=ppt/slideLayouts/slideLayout105.xml><?xml version="1.0" encoding="utf-8"?>
<p:sldLayout xmlns:a="http://schemas.openxmlformats.org/drawingml/2006/main" xmlns:r="http://schemas.openxmlformats.org/officeDocument/2006/relationships" xmlns:p="http://schemas.openxmlformats.org/presentationml/2006/main" preserve="1" userDrawn="1">
  <p:cSld name="Title Slide">
    <p:bg>
      <p:bgPr>
        <a:solidFill>
          <a:schemeClr val="accent6">
            <a:lumMod val="75000"/>
          </a:schemeClr>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912FF248-73E2-4B5D-9669-D05536B13110}"/>
              </a:ext>
            </a:extLst>
          </p:cNvPr>
          <p:cNvGrpSpPr/>
          <p:nvPr userDrawn="1"/>
        </p:nvGrpSpPr>
        <p:grpSpPr>
          <a:xfrm>
            <a:off x="296920" y="219522"/>
            <a:ext cx="8709926" cy="6240131"/>
            <a:chOff x="395894" y="219519"/>
            <a:chExt cx="8518865" cy="4788281"/>
          </a:xfrm>
        </p:grpSpPr>
        <p:sp>
          <p:nvSpPr>
            <p:cNvPr id="8" name="Google Shape;993;p14">
              <a:extLst>
                <a:ext uri="{FF2B5EF4-FFF2-40B4-BE49-F238E27FC236}">
                  <a16:creationId xmlns:a16="http://schemas.microsoft.com/office/drawing/2014/main" id="{6F2E4380-9AAF-4929-8F62-F490FD06BB80}"/>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nvGrpSpPr>
            <p:cNvPr id="9" name="Google Shape;994;p14">
              <a:extLst>
                <a:ext uri="{FF2B5EF4-FFF2-40B4-BE49-F238E27FC236}">
                  <a16:creationId xmlns:a16="http://schemas.microsoft.com/office/drawing/2014/main" id="{05263AFC-D1B4-4D83-808E-9B96447708D3}"/>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E97D35D9-4A80-4E5E-AE99-A42260106314}"/>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9" name="Google Shape;996;p14">
                <a:extLst>
                  <a:ext uri="{FF2B5EF4-FFF2-40B4-BE49-F238E27FC236}">
                    <a16:creationId xmlns:a16="http://schemas.microsoft.com/office/drawing/2014/main" id="{F1D5A806-A58C-4FB9-9CB8-29884CE2006D}"/>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sp>
          <p:nvSpPr>
            <p:cNvPr id="10" name="Google Shape;997;p14">
              <a:extLst>
                <a:ext uri="{FF2B5EF4-FFF2-40B4-BE49-F238E27FC236}">
                  <a16:creationId xmlns:a16="http://schemas.microsoft.com/office/drawing/2014/main" id="{ED4A141D-52F2-416A-BB8C-6ABF536EB5BD}"/>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nvGrpSpPr>
            <p:cNvPr id="11" name="Google Shape;998;p14">
              <a:extLst>
                <a:ext uri="{FF2B5EF4-FFF2-40B4-BE49-F238E27FC236}">
                  <a16:creationId xmlns:a16="http://schemas.microsoft.com/office/drawing/2014/main" id="{233E8FF6-A58B-4C0A-8E03-7EBCEC1A722A}"/>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1B628C4E-2CC0-49FD-AE56-2DA39F0AEDC3}"/>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7" name="Google Shape;1000;p14">
                <a:extLst>
                  <a:ext uri="{FF2B5EF4-FFF2-40B4-BE49-F238E27FC236}">
                    <a16:creationId xmlns:a16="http://schemas.microsoft.com/office/drawing/2014/main" id="{B7905D3C-D345-41E1-9F8F-3DE9CB825DDB}"/>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grpSp>
          <p:nvGrpSpPr>
            <p:cNvPr id="12" name="Google Shape;1001;p14">
              <a:extLst>
                <a:ext uri="{FF2B5EF4-FFF2-40B4-BE49-F238E27FC236}">
                  <a16:creationId xmlns:a16="http://schemas.microsoft.com/office/drawing/2014/main" id="{9381F408-D6BF-4983-8522-FE74B038BAD1}"/>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313829AE-A03B-42DF-8C85-190282C1CC18}"/>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5" name="Google Shape;1003;p14">
                <a:extLst>
                  <a:ext uri="{FF2B5EF4-FFF2-40B4-BE49-F238E27FC236}">
                    <a16:creationId xmlns:a16="http://schemas.microsoft.com/office/drawing/2014/main" id="{92BB61BC-FAB6-4715-A9E7-CC0E8CEE0D5C}"/>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grpSp>
          <p:nvGrpSpPr>
            <p:cNvPr id="13" name="Google Shape;1004;p14">
              <a:extLst>
                <a:ext uri="{FF2B5EF4-FFF2-40B4-BE49-F238E27FC236}">
                  <a16:creationId xmlns:a16="http://schemas.microsoft.com/office/drawing/2014/main" id="{D079DC36-A197-4791-8A06-31AB6A7A8165}"/>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BFAD29E2-C19B-47AB-B438-BA439212A9D2}"/>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3" name="Google Shape;1006;p14">
                <a:extLst>
                  <a:ext uri="{FF2B5EF4-FFF2-40B4-BE49-F238E27FC236}">
                    <a16:creationId xmlns:a16="http://schemas.microsoft.com/office/drawing/2014/main" id="{DA309345-B33A-4CD0-9D4E-F69123E7E182}"/>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grpSp>
          <p:nvGrpSpPr>
            <p:cNvPr id="14" name="Google Shape;1007;p14">
              <a:extLst>
                <a:ext uri="{FF2B5EF4-FFF2-40B4-BE49-F238E27FC236}">
                  <a16:creationId xmlns:a16="http://schemas.microsoft.com/office/drawing/2014/main" id="{590C6090-7470-4DB3-8246-659CCC0F2A1A}"/>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611C93AB-AF4D-48EC-B180-BF93AED33FAD}"/>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1" name="Google Shape;1009;p14">
                <a:extLst>
                  <a:ext uri="{FF2B5EF4-FFF2-40B4-BE49-F238E27FC236}">
                    <a16:creationId xmlns:a16="http://schemas.microsoft.com/office/drawing/2014/main" id="{FC04491F-28E4-471E-8BA3-24A183402971}"/>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grpSp>
          <p:nvGrpSpPr>
            <p:cNvPr id="15" name="Google Shape;1010;p14">
              <a:extLst>
                <a:ext uri="{FF2B5EF4-FFF2-40B4-BE49-F238E27FC236}">
                  <a16:creationId xmlns:a16="http://schemas.microsoft.com/office/drawing/2014/main" id="{D54D7793-AF6A-4956-9B72-E4F3A35C4520}"/>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47A74F27-516B-4842-B2FD-3E800B67929D}"/>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9" name="Google Shape;1012;p14">
                <a:extLst>
                  <a:ext uri="{FF2B5EF4-FFF2-40B4-BE49-F238E27FC236}">
                    <a16:creationId xmlns:a16="http://schemas.microsoft.com/office/drawing/2014/main" id="{81691461-33B0-489D-A18A-AD91D59A1D21}"/>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sp>
          <p:nvSpPr>
            <p:cNvPr id="16" name="Google Shape;1013;p14">
              <a:extLst>
                <a:ext uri="{FF2B5EF4-FFF2-40B4-BE49-F238E27FC236}">
                  <a16:creationId xmlns:a16="http://schemas.microsoft.com/office/drawing/2014/main" id="{0EEF144F-B527-4080-AAEA-10B3E48E39A2}"/>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7" name="Google Shape;1014;p14">
              <a:extLst>
                <a:ext uri="{FF2B5EF4-FFF2-40B4-BE49-F238E27FC236}">
                  <a16:creationId xmlns:a16="http://schemas.microsoft.com/office/drawing/2014/main" id="{40F35D0D-CACF-4AB5-BE8A-E9FB73511388}"/>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dirty="0"/>
            </a:p>
          </p:txBody>
        </p:sp>
      </p:grpSp>
      <p:grpSp>
        <p:nvGrpSpPr>
          <p:cNvPr id="30" name="Google Shape;1016;p14">
            <a:extLst>
              <a:ext uri="{FF2B5EF4-FFF2-40B4-BE49-F238E27FC236}">
                <a16:creationId xmlns:a16="http://schemas.microsoft.com/office/drawing/2014/main" id="{327BF5F6-D034-4620-B2B7-7F2179C531EB}"/>
              </a:ext>
            </a:extLst>
          </p:cNvPr>
          <p:cNvGrpSpPr/>
          <p:nvPr userDrawn="1"/>
        </p:nvGrpSpPr>
        <p:grpSpPr>
          <a:xfrm>
            <a:off x="741894" y="5645930"/>
            <a:ext cx="461392" cy="535538"/>
            <a:chOff x="2495125" y="2142250"/>
            <a:chExt cx="444275" cy="398525"/>
          </a:xfrm>
        </p:grpSpPr>
        <p:sp>
          <p:nvSpPr>
            <p:cNvPr id="31" name="Google Shape;1017;p14">
              <a:extLst>
                <a:ext uri="{FF2B5EF4-FFF2-40B4-BE49-F238E27FC236}">
                  <a16:creationId xmlns:a16="http://schemas.microsoft.com/office/drawing/2014/main" id="{F2F00FDD-D7D5-4809-82CF-73AA35BD05FE}"/>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32" name="Google Shape;1018;p14">
              <a:extLst>
                <a:ext uri="{FF2B5EF4-FFF2-40B4-BE49-F238E27FC236}">
                  <a16:creationId xmlns:a16="http://schemas.microsoft.com/office/drawing/2014/main" id="{5395EB15-BC66-42AE-A1EE-3E2823F5486A}"/>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grpSp>
        <p:nvGrpSpPr>
          <p:cNvPr id="33" name="Google Shape;1019;p14">
            <a:extLst>
              <a:ext uri="{FF2B5EF4-FFF2-40B4-BE49-F238E27FC236}">
                <a16:creationId xmlns:a16="http://schemas.microsoft.com/office/drawing/2014/main" id="{D53CFA2D-5D0C-4A67-9094-88F183BFE612}"/>
              </a:ext>
            </a:extLst>
          </p:cNvPr>
          <p:cNvGrpSpPr/>
          <p:nvPr userDrawn="1"/>
        </p:nvGrpSpPr>
        <p:grpSpPr>
          <a:xfrm>
            <a:off x="7633367" y="427685"/>
            <a:ext cx="302601" cy="378112"/>
            <a:chOff x="3243875" y="2372825"/>
            <a:chExt cx="291375" cy="281375"/>
          </a:xfrm>
        </p:grpSpPr>
        <p:sp>
          <p:nvSpPr>
            <p:cNvPr id="34" name="Google Shape;1020;p14">
              <a:extLst>
                <a:ext uri="{FF2B5EF4-FFF2-40B4-BE49-F238E27FC236}">
                  <a16:creationId xmlns:a16="http://schemas.microsoft.com/office/drawing/2014/main" id="{30675EEE-C22B-4D00-94DF-E49C0A367512}"/>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35" name="Google Shape;1021;p14">
              <a:extLst>
                <a:ext uri="{FF2B5EF4-FFF2-40B4-BE49-F238E27FC236}">
                  <a16:creationId xmlns:a16="http://schemas.microsoft.com/office/drawing/2014/main" id="{E3DBEB34-9A0C-4ECA-A1F1-6D8B1FF89970}"/>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36" name="Google Shape;1022;p14">
              <a:extLst>
                <a:ext uri="{FF2B5EF4-FFF2-40B4-BE49-F238E27FC236}">
                  <a16:creationId xmlns:a16="http://schemas.microsoft.com/office/drawing/2014/main" id="{07CFEFDF-2E28-4483-834B-DA095CF3CE48}"/>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37" name="Google Shape;1023;p14">
              <a:extLst>
                <a:ext uri="{FF2B5EF4-FFF2-40B4-BE49-F238E27FC236}">
                  <a16:creationId xmlns:a16="http://schemas.microsoft.com/office/drawing/2014/main" id="{14506E96-EBA9-4C68-AF1F-8C4403B117FE}"/>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38" name="Google Shape;1024;p14">
              <a:extLst>
                <a:ext uri="{FF2B5EF4-FFF2-40B4-BE49-F238E27FC236}">
                  <a16:creationId xmlns:a16="http://schemas.microsoft.com/office/drawing/2014/main" id="{B2F2C8B1-350B-49EE-9CA4-D84F2E04689C}"/>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39" name="Google Shape;1025;p14">
              <a:extLst>
                <a:ext uri="{FF2B5EF4-FFF2-40B4-BE49-F238E27FC236}">
                  <a16:creationId xmlns:a16="http://schemas.microsoft.com/office/drawing/2014/main" id="{524642B7-86EC-4E65-B0EB-6949F77DB65F}"/>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40" name="Google Shape;1026;p14">
              <a:extLst>
                <a:ext uri="{FF2B5EF4-FFF2-40B4-BE49-F238E27FC236}">
                  <a16:creationId xmlns:a16="http://schemas.microsoft.com/office/drawing/2014/main" id="{DA2CC125-6131-46A3-AC36-26C92E5CD21A}"/>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41" name="Google Shape;1027;p14">
              <a:extLst>
                <a:ext uri="{FF2B5EF4-FFF2-40B4-BE49-F238E27FC236}">
                  <a16:creationId xmlns:a16="http://schemas.microsoft.com/office/drawing/2014/main" id="{5A24D573-ECDB-4ACD-87B3-20030C31E8D4}"/>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42" name="Google Shape;1028;p14">
              <a:extLst>
                <a:ext uri="{FF2B5EF4-FFF2-40B4-BE49-F238E27FC236}">
                  <a16:creationId xmlns:a16="http://schemas.microsoft.com/office/drawing/2014/main" id="{7E867DAA-A57F-489C-A045-9A1C1429277B}"/>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43" name="Google Shape;1029;p14">
              <a:extLst>
                <a:ext uri="{FF2B5EF4-FFF2-40B4-BE49-F238E27FC236}">
                  <a16:creationId xmlns:a16="http://schemas.microsoft.com/office/drawing/2014/main" id="{1DF03B23-6B1D-4056-9368-8D8F23721207}"/>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grpSp>
        <p:nvGrpSpPr>
          <p:cNvPr id="44" name="Google Shape;1030;p14">
            <a:extLst>
              <a:ext uri="{FF2B5EF4-FFF2-40B4-BE49-F238E27FC236}">
                <a16:creationId xmlns:a16="http://schemas.microsoft.com/office/drawing/2014/main" id="{AC4C02C6-8357-4A9D-9FE8-73BED3D677DA}"/>
              </a:ext>
            </a:extLst>
          </p:cNvPr>
          <p:cNvGrpSpPr/>
          <p:nvPr userDrawn="1"/>
        </p:nvGrpSpPr>
        <p:grpSpPr>
          <a:xfrm>
            <a:off x="8253053" y="1043376"/>
            <a:ext cx="173097" cy="226531"/>
            <a:chOff x="4954425" y="2036375"/>
            <a:chExt cx="166675" cy="168575"/>
          </a:xfrm>
        </p:grpSpPr>
        <p:sp>
          <p:nvSpPr>
            <p:cNvPr id="45" name="Google Shape;1031;p14">
              <a:extLst>
                <a:ext uri="{FF2B5EF4-FFF2-40B4-BE49-F238E27FC236}">
                  <a16:creationId xmlns:a16="http://schemas.microsoft.com/office/drawing/2014/main" id="{7490645F-164B-43DC-B0C4-4E49ABCDCE60}"/>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46" name="Google Shape;1032;p14">
              <a:extLst>
                <a:ext uri="{FF2B5EF4-FFF2-40B4-BE49-F238E27FC236}">
                  <a16:creationId xmlns:a16="http://schemas.microsoft.com/office/drawing/2014/main" id="{F62C8C47-6F19-44BD-9FED-30D56890DF52}"/>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sp>
        <p:nvSpPr>
          <p:cNvPr id="47" name="Google Shape;1033;p14">
            <a:extLst>
              <a:ext uri="{FF2B5EF4-FFF2-40B4-BE49-F238E27FC236}">
                <a16:creationId xmlns:a16="http://schemas.microsoft.com/office/drawing/2014/main" id="{9C058F19-0AE8-4DE1-A824-EE065CCDBD8D}"/>
              </a:ext>
            </a:extLst>
          </p:cNvPr>
          <p:cNvSpPr/>
          <p:nvPr userDrawn="1"/>
        </p:nvSpPr>
        <p:spPr>
          <a:xfrm>
            <a:off x="1540960" y="6264686"/>
            <a:ext cx="123715" cy="109117"/>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2"/>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48" name="Google Shape;1034;p14">
            <a:extLst>
              <a:ext uri="{FF2B5EF4-FFF2-40B4-BE49-F238E27FC236}">
                <a16:creationId xmlns:a16="http://schemas.microsoft.com/office/drawing/2014/main" id="{F39F1339-6652-4316-AEAE-58755DC68066}"/>
              </a:ext>
            </a:extLst>
          </p:cNvPr>
          <p:cNvSpPr/>
          <p:nvPr userDrawn="1"/>
        </p:nvSpPr>
        <p:spPr>
          <a:xfrm>
            <a:off x="8246642" y="6181471"/>
            <a:ext cx="90352" cy="8321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5"/>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grpSp>
        <p:nvGrpSpPr>
          <p:cNvPr id="49" name="Google Shape;1035;p14">
            <a:extLst>
              <a:ext uri="{FF2B5EF4-FFF2-40B4-BE49-F238E27FC236}">
                <a16:creationId xmlns:a16="http://schemas.microsoft.com/office/drawing/2014/main" id="{B0CF15ED-922C-4751-B1DA-9089B1988ECC}"/>
              </a:ext>
            </a:extLst>
          </p:cNvPr>
          <p:cNvGrpSpPr/>
          <p:nvPr userDrawn="1"/>
        </p:nvGrpSpPr>
        <p:grpSpPr>
          <a:xfrm>
            <a:off x="613019" y="5192334"/>
            <a:ext cx="173097" cy="226531"/>
            <a:chOff x="4954425" y="2036375"/>
            <a:chExt cx="166675" cy="168575"/>
          </a:xfrm>
        </p:grpSpPr>
        <p:sp>
          <p:nvSpPr>
            <p:cNvPr id="50" name="Google Shape;1036;p14">
              <a:extLst>
                <a:ext uri="{FF2B5EF4-FFF2-40B4-BE49-F238E27FC236}">
                  <a16:creationId xmlns:a16="http://schemas.microsoft.com/office/drawing/2014/main" id="{7EA6F03C-5B07-4131-89F4-3BAFB23D4AF0}"/>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51" name="Google Shape;1037;p14">
              <a:extLst>
                <a:ext uri="{FF2B5EF4-FFF2-40B4-BE49-F238E27FC236}">
                  <a16:creationId xmlns:a16="http://schemas.microsoft.com/office/drawing/2014/main" id="{C7913F77-486F-46A9-8AEC-4B7565FB4E4C}"/>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sp>
        <p:nvSpPr>
          <p:cNvPr id="96" name="Google Shape;1082;p14">
            <a:extLst>
              <a:ext uri="{FF2B5EF4-FFF2-40B4-BE49-F238E27FC236}">
                <a16:creationId xmlns:a16="http://schemas.microsoft.com/office/drawing/2014/main" id="{95018CA8-A1C2-47FD-890D-549D7B4AC236}"/>
              </a:ext>
            </a:extLst>
          </p:cNvPr>
          <p:cNvSpPr/>
          <p:nvPr userDrawn="1"/>
        </p:nvSpPr>
        <p:spPr>
          <a:xfrm>
            <a:off x="349270" y="882176"/>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97" name="Google Shape;1083;p14">
            <a:extLst>
              <a:ext uri="{FF2B5EF4-FFF2-40B4-BE49-F238E27FC236}">
                <a16:creationId xmlns:a16="http://schemas.microsoft.com/office/drawing/2014/main" id="{B936ECCA-F1FD-46EC-B26D-DE3BF7D0C273}"/>
              </a:ext>
            </a:extLst>
          </p:cNvPr>
          <p:cNvSpPr/>
          <p:nvPr userDrawn="1"/>
        </p:nvSpPr>
        <p:spPr>
          <a:xfrm>
            <a:off x="150302" y="906827"/>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98" name="Google Shape;1084;p14">
            <a:extLst>
              <a:ext uri="{FF2B5EF4-FFF2-40B4-BE49-F238E27FC236}">
                <a16:creationId xmlns:a16="http://schemas.microsoft.com/office/drawing/2014/main" id="{03D9643B-BC02-476E-ABF0-0F13D9275EA3}"/>
              </a:ext>
            </a:extLst>
          </p:cNvPr>
          <p:cNvSpPr/>
          <p:nvPr userDrawn="1"/>
        </p:nvSpPr>
        <p:spPr>
          <a:xfrm>
            <a:off x="168064" y="989425"/>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99" name="Google Shape;1085;p14">
            <a:extLst>
              <a:ext uri="{FF2B5EF4-FFF2-40B4-BE49-F238E27FC236}">
                <a16:creationId xmlns:a16="http://schemas.microsoft.com/office/drawing/2014/main" id="{E4F6C8FF-3CF3-45F6-8706-79866A8801F6}"/>
              </a:ext>
            </a:extLst>
          </p:cNvPr>
          <p:cNvSpPr/>
          <p:nvPr userDrawn="1"/>
        </p:nvSpPr>
        <p:spPr>
          <a:xfrm>
            <a:off x="393675" y="94752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100" name="Google Shape;1086;p14">
            <a:extLst>
              <a:ext uri="{FF2B5EF4-FFF2-40B4-BE49-F238E27FC236}">
                <a16:creationId xmlns:a16="http://schemas.microsoft.com/office/drawing/2014/main" id="{1BF2058A-58A5-400D-B987-EA9281BD464C}"/>
              </a:ext>
            </a:extLst>
          </p:cNvPr>
          <p:cNvSpPr/>
          <p:nvPr userDrawn="1"/>
        </p:nvSpPr>
        <p:spPr>
          <a:xfrm>
            <a:off x="151196" y="917947"/>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102" name="Google Shape;1082;p14">
            <a:extLst>
              <a:ext uri="{FF2B5EF4-FFF2-40B4-BE49-F238E27FC236}">
                <a16:creationId xmlns:a16="http://schemas.microsoft.com/office/drawing/2014/main" id="{3B878202-51EA-4466-A893-7046CA4B0564}"/>
              </a:ext>
            </a:extLst>
          </p:cNvPr>
          <p:cNvSpPr/>
          <p:nvPr userDrawn="1"/>
        </p:nvSpPr>
        <p:spPr>
          <a:xfrm>
            <a:off x="348378" y="1496055"/>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103" name="Google Shape;1083;p14">
            <a:extLst>
              <a:ext uri="{FF2B5EF4-FFF2-40B4-BE49-F238E27FC236}">
                <a16:creationId xmlns:a16="http://schemas.microsoft.com/office/drawing/2014/main" id="{8AE3EC7F-38CF-4238-A1D3-36A00E1CDB4B}"/>
              </a:ext>
            </a:extLst>
          </p:cNvPr>
          <p:cNvSpPr/>
          <p:nvPr userDrawn="1"/>
        </p:nvSpPr>
        <p:spPr>
          <a:xfrm>
            <a:off x="149409" y="1520706"/>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104" name="Google Shape;1084;p14">
            <a:extLst>
              <a:ext uri="{FF2B5EF4-FFF2-40B4-BE49-F238E27FC236}">
                <a16:creationId xmlns:a16="http://schemas.microsoft.com/office/drawing/2014/main" id="{A109E879-FF69-420F-8594-E4E350138FE4}"/>
              </a:ext>
            </a:extLst>
          </p:cNvPr>
          <p:cNvSpPr/>
          <p:nvPr userDrawn="1"/>
        </p:nvSpPr>
        <p:spPr>
          <a:xfrm>
            <a:off x="167171" y="1603304"/>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105" name="Google Shape;1085;p14">
            <a:extLst>
              <a:ext uri="{FF2B5EF4-FFF2-40B4-BE49-F238E27FC236}">
                <a16:creationId xmlns:a16="http://schemas.microsoft.com/office/drawing/2014/main" id="{D728BFA8-D828-48D9-B813-EB0070A3F849}"/>
              </a:ext>
            </a:extLst>
          </p:cNvPr>
          <p:cNvSpPr/>
          <p:nvPr userDrawn="1"/>
        </p:nvSpPr>
        <p:spPr>
          <a:xfrm>
            <a:off x="392782" y="1561403"/>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106" name="Google Shape;1086;p14">
            <a:extLst>
              <a:ext uri="{FF2B5EF4-FFF2-40B4-BE49-F238E27FC236}">
                <a16:creationId xmlns:a16="http://schemas.microsoft.com/office/drawing/2014/main" id="{AAD00854-B92E-4943-95A5-C96E52F3DCF3}"/>
              </a:ext>
            </a:extLst>
          </p:cNvPr>
          <p:cNvSpPr/>
          <p:nvPr userDrawn="1"/>
        </p:nvSpPr>
        <p:spPr>
          <a:xfrm>
            <a:off x="150302" y="1531827"/>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107" name="Google Shape;1082;p14">
            <a:extLst>
              <a:ext uri="{FF2B5EF4-FFF2-40B4-BE49-F238E27FC236}">
                <a16:creationId xmlns:a16="http://schemas.microsoft.com/office/drawing/2014/main" id="{A9BB0978-9312-4447-80AB-41294A409ED1}"/>
              </a:ext>
            </a:extLst>
          </p:cNvPr>
          <p:cNvSpPr/>
          <p:nvPr userDrawn="1"/>
        </p:nvSpPr>
        <p:spPr>
          <a:xfrm>
            <a:off x="347485" y="2109934"/>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108" name="Google Shape;1083;p14">
            <a:extLst>
              <a:ext uri="{FF2B5EF4-FFF2-40B4-BE49-F238E27FC236}">
                <a16:creationId xmlns:a16="http://schemas.microsoft.com/office/drawing/2014/main" id="{61FF21EF-8FF4-4964-B264-5FF3E4B83CCE}"/>
              </a:ext>
            </a:extLst>
          </p:cNvPr>
          <p:cNvSpPr/>
          <p:nvPr userDrawn="1"/>
        </p:nvSpPr>
        <p:spPr>
          <a:xfrm>
            <a:off x="148516" y="2134585"/>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109" name="Google Shape;1084;p14">
            <a:extLst>
              <a:ext uri="{FF2B5EF4-FFF2-40B4-BE49-F238E27FC236}">
                <a16:creationId xmlns:a16="http://schemas.microsoft.com/office/drawing/2014/main" id="{2A3A52D1-7028-4394-92D4-70E60315E66B}"/>
              </a:ext>
            </a:extLst>
          </p:cNvPr>
          <p:cNvSpPr/>
          <p:nvPr userDrawn="1"/>
        </p:nvSpPr>
        <p:spPr>
          <a:xfrm>
            <a:off x="166277" y="2217183"/>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110" name="Google Shape;1085;p14">
            <a:extLst>
              <a:ext uri="{FF2B5EF4-FFF2-40B4-BE49-F238E27FC236}">
                <a16:creationId xmlns:a16="http://schemas.microsoft.com/office/drawing/2014/main" id="{2B402ED8-8890-4BBD-BD4A-317F62877C5F}"/>
              </a:ext>
            </a:extLst>
          </p:cNvPr>
          <p:cNvSpPr/>
          <p:nvPr userDrawn="1"/>
        </p:nvSpPr>
        <p:spPr>
          <a:xfrm>
            <a:off x="391889" y="217528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111" name="Google Shape;1086;p14">
            <a:extLst>
              <a:ext uri="{FF2B5EF4-FFF2-40B4-BE49-F238E27FC236}">
                <a16:creationId xmlns:a16="http://schemas.microsoft.com/office/drawing/2014/main" id="{4FDB29D0-7164-4DBA-A2E6-84221CCDCFD4}"/>
              </a:ext>
            </a:extLst>
          </p:cNvPr>
          <p:cNvSpPr/>
          <p:nvPr userDrawn="1"/>
        </p:nvSpPr>
        <p:spPr>
          <a:xfrm>
            <a:off x="149409" y="2145706"/>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112" name="Google Shape;1082;p14">
            <a:extLst>
              <a:ext uri="{FF2B5EF4-FFF2-40B4-BE49-F238E27FC236}">
                <a16:creationId xmlns:a16="http://schemas.microsoft.com/office/drawing/2014/main" id="{76F446C8-2BE2-457E-A059-3FBDE50A2DAB}"/>
              </a:ext>
            </a:extLst>
          </p:cNvPr>
          <p:cNvSpPr/>
          <p:nvPr userDrawn="1"/>
        </p:nvSpPr>
        <p:spPr>
          <a:xfrm>
            <a:off x="346591" y="2723813"/>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113" name="Google Shape;1083;p14">
            <a:extLst>
              <a:ext uri="{FF2B5EF4-FFF2-40B4-BE49-F238E27FC236}">
                <a16:creationId xmlns:a16="http://schemas.microsoft.com/office/drawing/2014/main" id="{543F1EC7-1C51-46E0-ACF5-20C5F0905E39}"/>
              </a:ext>
            </a:extLst>
          </p:cNvPr>
          <p:cNvSpPr/>
          <p:nvPr userDrawn="1"/>
        </p:nvSpPr>
        <p:spPr>
          <a:xfrm>
            <a:off x="147621" y="2748464"/>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114" name="Google Shape;1084;p14">
            <a:extLst>
              <a:ext uri="{FF2B5EF4-FFF2-40B4-BE49-F238E27FC236}">
                <a16:creationId xmlns:a16="http://schemas.microsoft.com/office/drawing/2014/main" id="{4E6B9D33-57F3-4A75-9293-3C04278D772A}"/>
              </a:ext>
            </a:extLst>
          </p:cNvPr>
          <p:cNvSpPr/>
          <p:nvPr userDrawn="1"/>
        </p:nvSpPr>
        <p:spPr>
          <a:xfrm>
            <a:off x="165384" y="283106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115" name="Google Shape;1085;p14">
            <a:extLst>
              <a:ext uri="{FF2B5EF4-FFF2-40B4-BE49-F238E27FC236}">
                <a16:creationId xmlns:a16="http://schemas.microsoft.com/office/drawing/2014/main" id="{46B5E075-E226-4895-9493-A4CA9A703FD3}"/>
              </a:ext>
            </a:extLst>
          </p:cNvPr>
          <p:cNvSpPr/>
          <p:nvPr userDrawn="1"/>
        </p:nvSpPr>
        <p:spPr>
          <a:xfrm>
            <a:off x="390995" y="2789161"/>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116" name="Google Shape;1086;p14">
            <a:extLst>
              <a:ext uri="{FF2B5EF4-FFF2-40B4-BE49-F238E27FC236}">
                <a16:creationId xmlns:a16="http://schemas.microsoft.com/office/drawing/2014/main" id="{56534FCD-AD06-4E33-8FD5-4A0CA24C6414}"/>
              </a:ext>
            </a:extLst>
          </p:cNvPr>
          <p:cNvSpPr/>
          <p:nvPr userDrawn="1"/>
        </p:nvSpPr>
        <p:spPr>
          <a:xfrm>
            <a:off x="148516" y="2759585"/>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117" name="Google Shape;1082;p14">
            <a:extLst>
              <a:ext uri="{FF2B5EF4-FFF2-40B4-BE49-F238E27FC236}">
                <a16:creationId xmlns:a16="http://schemas.microsoft.com/office/drawing/2014/main" id="{13F8C6C7-68B9-45D6-8F01-F8260F297A7E}"/>
              </a:ext>
            </a:extLst>
          </p:cNvPr>
          <p:cNvSpPr/>
          <p:nvPr userDrawn="1"/>
        </p:nvSpPr>
        <p:spPr>
          <a:xfrm>
            <a:off x="345697" y="3337692"/>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118" name="Google Shape;1083;p14">
            <a:extLst>
              <a:ext uri="{FF2B5EF4-FFF2-40B4-BE49-F238E27FC236}">
                <a16:creationId xmlns:a16="http://schemas.microsoft.com/office/drawing/2014/main" id="{3C93F6CB-9B31-4CE5-A4E7-7E978C24989B}"/>
              </a:ext>
            </a:extLst>
          </p:cNvPr>
          <p:cNvSpPr/>
          <p:nvPr userDrawn="1"/>
        </p:nvSpPr>
        <p:spPr>
          <a:xfrm>
            <a:off x="146729" y="3362343"/>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119" name="Google Shape;1084;p14">
            <a:extLst>
              <a:ext uri="{FF2B5EF4-FFF2-40B4-BE49-F238E27FC236}">
                <a16:creationId xmlns:a16="http://schemas.microsoft.com/office/drawing/2014/main" id="{73CA4133-52E1-4CA4-9B02-C32EF64DCA79}"/>
              </a:ext>
            </a:extLst>
          </p:cNvPr>
          <p:cNvSpPr/>
          <p:nvPr userDrawn="1"/>
        </p:nvSpPr>
        <p:spPr>
          <a:xfrm>
            <a:off x="164491" y="344494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120" name="Google Shape;1085;p14">
            <a:extLst>
              <a:ext uri="{FF2B5EF4-FFF2-40B4-BE49-F238E27FC236}">
                <a16:creationId xmlns:a16="http://schemas.microsoft.com/office/drawing/2014/main" id="{68B32AF3-395D-4C97-B3AC-6748065FE197}"/>
              </a:ext>
            </a:extLst>
          </p:cNvPr>
          <p:cNvSpPr/>
          <p:nvPr userDrawn="1"/>
        </p:nvSpPr>
        <p:spPr>
          <a:xfrm>
            <a:off x="390102" y="3403040"/>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121" name="Google Shape;1086;p14">
            <a:extLst>
              <a:ext uri="{FF2B5EF4-FFF2-40B4-BE49-F238E27FC236}">
                <a16:creationId xmlns:a16="http://schemas.microsoft.com/office/drawing/2014/main" id="{F2737C08-B20B-4DD3-8C2B-6D9629DF844C}"/>
              </a:ext>
            </a:extLst>
          </p:cNvPr>
          <p:cNvSpPr/>
          <p:nvPr userDrawn="1"/>
        </p:nvSpPr>
        <p:spPr>
          <a:xfrm>
            <a:off x="147623" y="3373464"/>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122" name="Google Shape;1082;p14">
            <a:extLst>
              <a:ext uri="{FF2B5EF4-FFF2-40B4-BE49-F238E27FC236}">
                <a16:creationId xmlns:a16="http://schemas.microsoft.com/office/drawing/2014/main" id="{C67ED233-4DA4-4D61-B819-CA361C34FFD3}"/>
              </a:ext>
            </a:extLst>
          </p:cNvPr>
          <p:cNvSpPr/>
          <p:nvPr userDrawn="1"/>
        </p:nvSpPr>
        <p:spPr>
          <a:xfrm>
            <a:off x="344805" y="3951571"/>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123" name="Google Shape;1083;p14">
            <a:extLst>
              <a:ext uri="{FF2B5EF4-FFF2-40B4-BE49-F238E27FC236}">
                <a16:creationId xmlns:a16="http://schemas.microsoft.com/office/drawing/2014/main" id="{DB6F480F-12E0-4FF2-94FC-7455618F43E4}"/>
              </a:ext>
            </a:extLst>
          </p:cNvPr>
          <p:cNvSpPr/>
          <p:nvPr userDrawn="1"/>
        </p:nvSpPr>
        <p:spPr>
          <a:xfrm>
            <a:off x="145836" y="3976222"/>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124" name="Google Shape;1084;p14">
            <a:extLst>
              <a:ext uri="{FF2B5EF4-FFF2-40B4-BE49-F238E27FC236}">
                <a16:creationId xmlns:a16="http://schemas.microsoft.com/office/drawing/2014/main" id="{FB8875DE-94FC-4821-827E-F05F343D19DD}"/>
              </a:ext>
            </a:extLst>
          </p:cNvPr>
          <p:cNvSpPr/>
          <p:nvPr userDrawn="1"/>
        </p:nvSpPr>
        <p:spPr>
          <a:xfrm>
            <a:off x="163598" y="405882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125" name="Google Shape;1085;p14">
            <a:extLst>
              <a:ext uri="{FF2B5EF4-FFF2-40B4-BE49-F238E27FC236}">
                <a16:creationId xmlns:a16="http://schemas.microsoft.com/office/drawing/2014/main" id="{E65EE193-261C-47D2-90E2-CA9711A2BA94}"/>
              </a:ext>
            </a:extLst>
          </p:cNvPr>
          <p:cNvSpPr/>
          <p:nvPr userDrawn="1"/>
        </p:nvSpPr>
        <p:spPr>
          <a:xfrm>
            <a:off x="389209" y="401691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126" name="Google Shape;1086;p14">
            <a:extLst>
              <a:ext uri="{FF2B5EF4-FFF2-40B4-BE49-F238E27FC236}">
                <a16:creationId xmlns:a16="http://schemas.microsoft.com/office/drawing/2014/main" id="{750B5385-9383-49D9-B37E-8AFC31139A9F}"/>
              </a:ext>
            </a:extLst>
          </p:cNvPr>
          <p:cNvSpPr/>
          <p:nvPr userDrawn="1"/>
        </p:nvSpPr>
        <p:spPr>
          <a:xfrm>
            <a:off x="146729" y="3987341"/>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127" name="Google Shape;1082;p14">
            <a:extLst>
              <a:ext uri="{FF2B5EF4-FFF2-40B4-BE49-F238E27FC236}">
                <a16:creationId xmlns:a16="http://schemas.microsoft.com/office/drawing/2014/main" id="{F3257D7D-B01D-4B31-A19B-AE3EC8A76CBF}"/>
              </a:ext>
            </a:extLst>
          </p:cNvPr>
          <p:cNvSpPr/>
          <p:nvPr userDrawn="1"/>
        </p:nvSpPr>
        <p:spPr>
          <a:xfrm>
            <a:off x="343912" y="4565450"/>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128" name="Google Shape;1083;p14">
            <a:extLst>
              <a:ext uri="{FF2B5EF4-FFF2-40B4-BE49-F238E27FC236}">
                <a16:creationId xmlns:a16="http://schemas.microsoft.com/office/drawing/2014/main" id="{8E8AEB58-46B0-42AC-876C-D39BC069B58E}"/>
              </a:ext>
            </a:extLst>
          </p:cNvPr>
          <p:cNvSpPr/>
          <p:nvPr userDrawn="1"/>
        </p:nvSpPr>
        <p:spPr>
          <a:xfrm>
            <a:off x="144943" y="4590101"/>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129" name="Google Shape;1084;p14">
            <a:extLst>
              <a:ext uri="{FF2B5EF4-FFF2-40B4-BE49-F238E27FC236}">
                <a16:creationId xmlns:a16="http://schemas.microsoft.com/office/drawing/2014/main" id="{98A058F8-5048-4E43-81F6-E2A9D68F5787}"/>
              </a:ext>
            </a:extLst>
          </p:cNvPr>
          <p:cNvSpPr/>
          <p:nvPr userDrawn="1"/>
        </p:nvSpPr>
        <p:spPr>
          <a:xfrm>
            <a:off x="162704" y="4672699"/>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130" name="Google Shape;1085;p14">
            <a:extLst>
              <a:ext uri="{FF2B5EF4-FFF2-40B4-BE49-F238E27FC236}">
                <a16:creationId xmlns:a16="http://schemas.microsoft.com/office/drawing/2014/main" id="{163FF619-D1D7-43D9-961D-4D8377AFE91D}"/>
              </a:ext>
            </a:extLst>
          </p:cNvPr>
          <p:cNvSpPr/>
          <p:nvPr userDrawn="1"/>
        </p:nvSpPr>
        <p:spPr>
          <a:xfrm>
            <a:off x="388316" y="4630798"/>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131" name="Google Shape;1086;p14">
            <a:extLst>
              <a:ext uri="{FF2B5EF4-FFF2-40B4-BE49-F238E27FC236}">
                <a16:creationId xmlns:a16="http://schemas.microsoft.com/office/drawing/2014/main" id="{B5048DB8-1C0A-4C5F-97C4-0B01226065BF}"/>
              </a:ext>
            </a:extLst>
          </p:cNvPr>
          <p:cNvSpPr/>
          <p:nvPr userDrawn="1"/>
        </p:nvSpPr>
        <p:spPr>
          <a:xfrm>
            <a:off x="145836" y="4601222"/>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132" name="Google Shape;1082;p14">
            <a:extLst>
              <a:ext uri="{FF2B5EF4-FFF2-40B4-BE49-F238E27FC236}">
                <a16:creationId xmlns:a16="http://schemas.microsoft.com/office/drawing/2014/main" id="{09146345-B88A-4221-8479-754909293DEC}"/>
              </a:ext>
            </a:extLst>
          </p:cNvPr>
          <p:cNvSpPr/>
          <p:nvPr userDrawn="1"/>
        </p:nvSpPr>
        <p:spPr>
          <a:xfrm>
            <a:off x="343018" y="5179329"/>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133" name="Google Shape;1083;p14">
            <a:extLst>
              <a:ext uri="{FF2B5EF4-FFF2-40B4-BE49-F238E27FC236}">
                <a16:creationId xmlns:a16="http://schemas.microsoft.com/office/drawing/2014/main" id="{69A8F20E-CA52-4FFA-9E27-AAA9CA116197}"/>
              </a:ext>
            </a:extLst>
          </p:cNvPr>
          <p:cNvSpPr/>
          <p:nvPr userDrawn="1"/>
        </p:nvSpPr>
        <p:spPr>
          <a:xfrm>
            <a:off x="144050" y="5203980"/>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134" name="Google Shape;1084;p14">
            <a:extLst>
              <a:ext uri="{FF2B5EF4-FFF2-40B4-BE49-F238E27FC236}">
                <a16:creationId xmlns:a16="http://schemas.microsoft.com/office/drawing/2014/main" id="{EB5F0B58-A764-4EE5-8968-0C2DD1B536DE}"/>
              </a:ext>
            </a:extLst>
          </p:cNvPr>
          <p:cNvSpPr/>
          <p:nvPr userDrawn="1"/>
        </p:nvSpPr>
        <p:spPr>
          <a:xfrm>
            <a:off x="161811" y="5286578"/>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135" name="Google Shape;1085;p14">
            <a:extLst>
              <a:ext uri="{FF2B5EF4-FFF2-40B4-BE49-F238E27FC236}">
                <a16:creationId xmlns:a16="http://schemas.microsoft.com/office/drawing/2014/main" id="{5366DC7B-ACAB-4BCC-97E2-465D277AFFCF}"/>
              </a:ext>
            </a:extLst>
          </p:cNvPr>
          <p:cNvSpPr/>
          <p:nvPr userDrawn="1"/>
        </p:nvSpPr>
        <p:spPr>
          <a:xfrm>
            <a:off x="387422" y="5244677"/>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136" name="Google Shape;1086;p14">
            <a:extLst>
              <a:ext uri="{FF2B5EF4-FFF2-40B4-BE49-F238E27FC236}">
                <a16:creationId xmlns:a16="http://schemas.microsoft.com/office/drawing/2014/main" id="{0033D128-1983-4502-AB2A-1E6443704D03}"/>
              </a:ext>
            </a:extLst>
          </p:cNvPr>
          <p:cNvSpPr/>
          <p:nvPr userDrawn="1"/>
        </p:nvSpPr>
        <p:spPr>
          <a:xfrm>
            <a:off x="144943" y="5215101"/>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137" name="Google Shape;1082;p14">
            <a:extLst>
              <a:ext uri="{FF2B5EF4-FFF2-40B4-BE49-F238E27FC236}">
                <a16:creationId xmlns:a16="http://schemas.microsoft.com/office/drawing/2014/main" id="{79616093-3DF5-4B1F-8962-5D6B7DDDE673}"/>
              </a:ext>
            </a:extLst>
          </p:cNvPr>
          <p:cNvSpPr/>
          <p:nvPr userDrawn="1"/>
        </p:nvSpPr>
        <p:spPr>
          <a:xfrm>
            <a:off x="342124" y="5793208"/>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138" name="Google Shape;1083;p14">
            <a:extLst>
              <a:ext uri="{FF2B5EF4-FFF2-40B4-BE49-F238E27FC236}">
                <a16:creationId xmlns:a16="http://schemas.microsoft.com/office/drawing/2014/main" id="{2D25397A-7136-493A-B17D-5C3117972727}"/>
              </a:ext>
            </a:extLst>
          </p:cNvPr>
          <p:cNvSpPr/>
          <p:nvPr userDrawn="1"/>
        </p:nvSpPr>
        <p:spPr>
          <a:xfrm>
            <a:off x="143156" y="5817859"/>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139" name="Google Shape;1084;p14">
            <a:extLst>
              <a:ext uri="{FF2B5EF4-FFF2-40B4-BE49-F238E27FC236}">
                <a16:creationId xmlns:a16="http://schemas.microsoft.com/office/drawing/2014/main" id="{E70275CF-BEEF-4134-8FC1-FA98BAD2A6F9}"/>
              </a:ext>
            </a:extLst>
          </p:cNvPr>
          <p:cNvSpPr/>
          <p:nvPr userDrawn="1"/>
        </p:nvSpPr>
        <p:spPr>
          <a:xfrm>
            <a:off x="160918" y="5900457"/>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140" name="Google Shape;1085;p14">
            <a:extLst>
              <a:ext uri="{FF2B5EF4-FFF2-40B4-BE49-F238E27FC236}">
                <a16:creationId xmlns:a16="http://schemas.microsoft.com/office/drawing/2014/main" id="{3E3D4E28-9C07-4484-A1DF-F77BBBFD1538}"/>
              </a:ext>
            </a:extLst>
          </p:cNvPr>
          <p:cNvSpPr/>
          <p:nvPr userDrawn="1"/>
        </p:nvSpPr>
        <p:spPr>
          <a:xfrm>
            <a:off x="386529" y="585855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141" name="Google Shape;1086;p14">
            <a:extLst>
              <a:ext uri="{FF2B5EF4-FFF2-40B4-BE49-F238E27FC236}">
                <a16:creationId xmlns:a16="http://schemas.microsoft.com/office/drawing/2014/main" id="{0BF03047-9E59-4CF4-B825-EA2C74E97B63}"/>
              </a:ext>
            </a:extLst>
          </p:cNvPr>
          <p:cNvSpPr/>
          <p:nvPr userDrawn="1"/>
        </p:nvSpPr>
        <p:spPr>
          <a:xfrm>
            <a:off x="144050" y="5828980"/>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grpSp>
        <p:nvGrpSpPr>
          <p:cNvPr id="147" name="Google Shape;2356;p30">
            <a:extLst>
              <a:ext uri="{FF2B5EF4-FFF2-40B4-BE49-F238E27FC236}">
                <a16:creationId xmlns:a16="http://schemas.microsoft.com/office/drawing/2014/main" id="{FF3093F1-70FF-4A92-A939-256BC49F43A6}"/>
              </a:ext>
            </a:extLst>
          </p:cNvPr>
          <p:cNvGrpSpPr/>
          <p:nvPr userDrawn="1"/>
        </p:nvGrpSpPr>
        <p:grpSpPr>
          <a:xfrm>
            <a:off x="559060" y="1491606"/>
            <a:ext cx="7400615" cy="4773077"/>
            <a:chOff x="623255" y="927125"/>
            <a:chExt cx="7691377" cy="3871900"/>
          </a:xfrm>
          <a:solidFill>
            <a:schemeClr val="accent6">
              <a:lumMod val="60000"/>
              <a:lumOff val="40000"/>
            </a:schemeClr>
          </a:solidFill>
        </p:grpSpPr>
        <p:sp>
          <p:nvSpPr>
            <p:cNvPr id="148" name="Google Shape;2357;p30">
              <a:extLst>
                <a:ext uri="{FF2B5EF4-FFF2-40B4-BE49-F238E27FC236}">
                  <a16:creationId xmlns:a16="http://schemas.microsoft.com/office/drawing/2014/main" id="{378B6936-B094-4FA3-9256-C7AF5859717D}"/>
                </a:ext>
              </a:extLst>
            </p:cNvPr>
            <p:cNvSpPr/>
            <p:nvPr/>
          </p:nvSpPr>
          <p:spPr>
            <a:xfrm>
              <a:off x="2977025" y="927125"/>
              <a:ext cx="3134100" cy="1481700"/>
            </a:xfrm>
            <a:prstGeom prst="ellipse">
              <a:avLst/>
            </a:pr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nvGrpSpPr>
            <p:cNvPr id="149" name="Google Shape;2358;p30">
              <a:extLst>
                <a:ext uri="{FF2B5EF4-FFF2-40B4-BE49-F238E27FC236}">
                  <a16:creationId xmlns:a16="http://schemas.microsoft.com/office/drawing/2014/main" id="{FAD56BA3-21A7-4CCC-B7DB-AC61435A3A7D}"/>
                </a:ext>
              </a:extLst>
            </p:cNvPr>
            <p:cNvGrpSpPr/>
            <p:nvPr/>
          </p:nvGrpSpPr>
          <p:grpSpPr>
            <a:xfrm>
              <a:off x="623255" y="973375"/>
              <a:ext cx="7691377" cy="3825650"/>
              <a:chOff x="623255" y="973375"/>
              <a:chExt cx="7691377" cy="3825650"/>
            </a:xfrm>
            <a:grpFill/>
          </p:grpSpPr>
          <p:sp>
            <p:nvSpPr>
              <p:cNvPr id="150" name="Google Shape;2359;p30">
                <a:extLst>
                  <a:ext uri="{FF2B5EF4-FFF2-40B4-BE49-F238E27FC236}">
                    <a16:creationId xmlns:a16="http://schemas.microsoft.com/office/drawing/2014/main" id="{545757E5-2BB3-4409-8989-EF99146A7AC6}"/>
                  </a:ext>
                </a:extLst>
              </p:cNvPr>
              <p:cNvSpPr/>
              <p:nvPr/>
            </p:nvSpPr>
            <p:spPr>
              <a:xfrm>
                <a:off x="623255" y="973375"/>
                <a:ext cx="7691377" cy="3825650"/>
              </a:xfrm>
              <a:custGeom>
                <a:avLst/>
                <a:gdLst/>
                <a:ahLst/>
                <a:cxnLst/>
                <a:rect l="l" t="t" r="r" b="b"/>
                <a:pathLst>
                  <a:path w="19015" h="15544" extrusionOk="0">
                    <a:moveTo>
                      <a:pt x="8537" y="1"/>
                    </a:moveTo>
                    <a:cubicBezTo>
                      <a:pt x="8251" y="1"/>
                      <a:pt x="7939" y="81"/>
                      <a:pt x="7602" y="271"/>
                    </a:cubicBezTo>
                    <a:cubicBezTo>
                      <a:pt x="5479" y="1481"/>
                      <a:pt x="6004" y="4151"/>
                      <a:pt x="6004" y="4151"/>
                    </a:cubicBezTo>
                    <a:cubicBezTo>
                      <a:pt x="6004" y="4151"/>
                      <a:pt x="5636" y="4115"/>
                      <a:pt x="5091" y="4115"/>
                    </a:cubicBezTo>
                    <a:cubicBezTo>
                      <a:pt x="3665" y="4115"/>
                      <a:pt x="1024" y="4366"/>
                      <a:pt x="594" y="6183"/>
                    </a:cubicBezTo>
                    <a:cubicBezTo>
                      <a:pt x="1" y="8671"/>
                      <a:pt x="3470" y="10953"/>
                      <a:pt x="3470" y="10953"/>
                    </a:cubicBezTo>
                    <a:cubicBezTo>
                      <a:pt x="3470" y="10953"/>
                      <a:pt x="2420" y="14697"/>
                      <a:pt x="6369" y="15427"/>
                    </a:cubicBezTo>
                    <a:cubicBezTo>
                      <a:pt x="6807" y="15508"/>
                      <a:pt x="7209" y="15544"/>
                      <a:pt x="7578" y="15544"/>
                    </a:cubicBezTo>
                    <a:cubicBezTo>
                      <a:pt x="10550" y="15544"/>
                      <a:pt x="11345" y="13213"/>
                      <a:pt x="11345" y="13213"/>
                    </a:cubicBezTo>
                    <a:cubicBezTo>
                      <a:pt x="11345" y="13213"/>
                      <a:pt x="12272" y="13362"/>
                      <a:pt x="13464" y="13362"/>
                    </a:cubicBezTo>
                    <a:cubicBezTo>
                      <a:pt x="15500" y="13362"/>
                      <a:pt x="18307" y="12926"/>
                      <a:pt x="18581" y="10565"/>
                    </a:cubicBezTo>
                    <a:cubicBezTo>
                      <a:pt x="19014" y="6822"/>
                      <a:pt x="16389" y="5795"/>
                      <a:pt x="16389" y="5795"/>
                    </a:cubicBezTo>
                    <a:cubicBezTo>
                      <a:pt x="16389" y="5795"/>
                      <a:pt x="18718" y="2348"/>
                      <a:pt x="16389" y="613"/>
                    </a:cubicBezTo>
                    <a:cubicBezTo>
                      <a:pt x="15923" y="263"/>
                      <a:pt x="15420" y="123"/>
                      <a:pt x="14914" y="123"/>
                    </a:cubicBezTo>
                    <a:cubicBezTo>
                      <a:pt x="12914" y="123"/>
                      <a:pt x="10866" y="2303"/>
                      <a:pt x="10866" y="2303"/>
                    </a:cubicBezTo>
                    <a:cubicBezTo>
                      <a:pt x="10866" y="2303"/>
                      <a:pt x="10071" y="1"/>
                      <a:pt x="85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dirty="0"/>
              </a:p>
            </p:txBody>
          </p:sp>
          <p:sp>
            <p:nvSpPr>
              <p:cNvPr id="151" name="Google Shape;2360;p30">
                <a:extLst>
                  <a:ext uri="{FF2B5EF4-FFF2-40B4-BE49-F238E27FC236}">
                    <a16:creationId xmlns:a16="http://schemas.microsoft.com/office/drawing/2014/main" id="{697B9033-8630-487B-BB45-593826617AE1}"/>
                  </a:ext>
                </a:extLst>
              </p:cNvPr>
              <p:cNvSpPr/>
              <p:nvPr/>
            </p:nvSpPr>
            <p:spPr>
              <a:xfrm>
                <a:off x="1878425" y="1185100"/>
                <a:ext cx="2028300" cy="1403400"/>
              </a:xfrm>
              <a:prstGeom prst="ellipse">
                <a:avLst/>
              </a:pr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52" name="Google Shape;2361;p30">
                <a:extLst>
                  <a:ext uri="{FF2B5EF4-FFF2-40B4-BE49-F238E27FC236}">
                    <a16:creationId xmlns:a16="http://schemas.microsoft.com/office/drawing/2014/main" id="{78FFD4CA-CF6A-48EF-B32F-21BB39865BE3}"/>
                  </a:ext>
                </a:extLst>
              </p:cNvPr>
              <p:cNvSpPr/>
              <p:nvPr/>
            </p:nvSpPr>
            <p:spPr>
              <a:xfrm>
                <a:off x="5585525" y="3231300"/>
                <a:ext cx="2028300" cy="1403400"/>
              </a:xfrm>
              <a:prstGeom prst="ellipse">
                <a:avLst/>
              </a:pr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grpSp>
      <p:grpSp>
        <p:nvGrpSpPr>
          <p:cNvPr id="153" name="Google Shape;447;p27">
            <a:extLst>
              <a:ext uri="{FF2B5EF4-FFF2-40B4-BE49-F238E27FC236}">
                <a16:creationId xmlns:a16="http://schemas.microsoft.com/office/drawing/2014/main" id="{9368DEE6-4134-4E61-9FBC-094C8ED3D5D5}"/>
              </a:ext>
            </a:extLst>
          </p:cNvPr>
          <p:cNvGrpSpPr/>
          <p:nvPr userDrawn="1"/>
        </p:nvGrpSpPr>
        <p:grpSpPr>
          <a:xfrm>
            <a:off x="6293945" y="4047629"/>
            <a:ext cx="1726041" cy="1593766"/>
            <a:chOff x="4799733" y="3457797"/>
            <a:chExt cx="2301388" cy="1593766"/>
          </a:xfrm>
        </p:grpSpPr>
        <p:sp>
          <p:nvSpPr>
            <p:cNvPr id="154" name="Google Shape;448;p27">
              <a:extLst>
                <a:ext uri="{FF2B5EF4-FFF2-40B4-BE49-F238E27FC236}">
                  <a16:creationId xmlns:a16="http://schemas.microsoft.com/office/drawing/2014/main" id="{0301A587-8C68-4FD9-A8FC-970C849E2B95}"/>
                </a:ext>
              </a:extLst>
            </p:cNvPr>
            <p:cNvSpPr/>
            <p:nvPr/>
          </p:nvSpPr>
          <p:spPr>
            <a:xfrm>
              <a:off x="5512937" y="4441437"/>
              <a:ext cx="134693" cy="122202"/>
            </a:xfrm>
            <a:custGeom>
              <a:avLst/>
              <a:gdLst/>
              <a:ahLst/>
              <a:cxnLst/>
              <a:rect l="l" t="t" r="r" b="b"/>
              <a:pathLst>
                <a:path w="2437" h="2211" extrusionOk="0">
                  <a:moveTo>
                    <a:pt x="1" y="1"/>
                  </a:moveTo>
                  <a:lnTo>
                    <a:pt x="1" y="715"/>
                  </a:lnTo>
                  <a:lnTo>
                    <a:pt x="1" y="1271"/>
                  </a:lnTo>
                  <a:lnTo>
                    <a:pt x="1" y="2211"/>
                  </a:lnTo>
                  <a:lnTo>
                    <a:pt x="2436" y="1112"/>
                  </a:lnTo>
                  <a:lnTo>
                    <a:pt x="1" y="1"/>
                  </a:lnTo>
                  <a:close/>
                </a:path>
              </a:pathLst>
            </a:custGeom>
            <a:solidFill>
              <a:srgbClr val="F09C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55" name="Google Shape;449;p27">
              <a:extLst>
                <a:ext uri="{FF2B5EF4-FFF2-40B4-BE49-F238E27FC236}">
                  <a16:creationId xmlns:a16="http://schemas.microsoft.com/office/drawing/2014/main" id="{0A2339AA-D2C6-4088-B2D1-038FD047A8DB}"/>
                </a:ext>
              </a:extLst>
            </p:cNvPr>
            <p:cNvSpPr/>
            <p:nvPr/>
          </p:nvSpPr>
          <p:spPr>
            <a:xfrm>
              <a:off x="5671673" y="4450943"/>
              <a:ext cx="91527" cy="79091"/>
            </a:xfrm>
            <a:custGeom>
              <a:avLst/>
              <a:gdLst/>
              <a:ahLst/>
              <a:cxnLst/>
              <a:rect l="l" t="t" r="r" b="b"/>
              <a:pathLst>
                <a:path w="1656" h="1431" extrusionOk="0">
                  <a:moveTo>
                    <a:pt x="1" y="1"/>
                  </a:moveTo>
                  <a:lnTo>
                    <a:pt x="1" y="1430"/>
                  </a:lnTo>
                  <a:lnTo>
                    <a:pt x="1655" y="1430"/>
                  </a:lnTo>
                  <a:lnTo>
                    <a:pt x="1655" y="1"/>
                  </a:lnTo>
                  <a:close/>
                </a:path>
              </a:pathLst>
            </a:custGeom>
            <a:solidFill>
              <a:srgbClr val="F9CF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56" name="Google Shape;450;p27">
              <a:extLst>
                <a:ext uri="{FF2B5EF4-FFF2-40B4-BE49-F238E27FC236}">
                  <a16:creationId xmlns:a16="http://schemas.microsoft.com/office/drawing/2014/main" id="{079FA416-221F-4C27-A885-A339B1E6CD0B}"/>
                </a:ext>
              </a:extLst>
            </p:cNvPr>
            <p:cNvSpPr/>
            <p:nvPr/>
          </p:nvSpPr>
          <p:spPr>
            <a:xfrm>
              <a:off x="5670236" y="4448014"/>
              <a:ext cx="92246" cy="80528"/>
            </a:xfrm>
            <a:custGeom>
              <a:avLst/>
              <a:gdLst/>
              <a:ahLst/>
              <a:cxnLst/>
              <a:rect l="l" t="t" r="r" b="b"/>
              <a:pathLst>
                <a:path w="1669" h="1457" extrusionOk="0">
                  <a:moveTo>
                    <a:pt x="239" y="1"/>
                  </a:moveTo>
                  <a:cubicBezTo>
                    <a:pt x="146" y="1"/>
                    <a:pt x="80" y="14"/>
                    <a:pt x="53" y="27"/>
                  </a:cubicBezTo>
                  <a:cubicBezTo>
                    <a:pt x="14" y="40"/>
                    <a:pt x="0" y="54"/>
                    <a:pt x="0" y="93"/>
                  </a:cubicBezTo>
                  <a:cubicBezTo>
                    <a:pt x="0" y="120"/>
                    <a:pt x="14" y="146"/>
                    <a:pt x="40" y="160"/>
                  </a:cubicBezTo>
                  <a:cubicBezTo>
                    <a:pt x="80" y="173"/>
                    <a:pt x="120" y="173"/>
                    <a:pt x="186" y="173"/>
                  </a:cubicBezTo>
                  <a:cubicBezTo>
                    <a:pt x="225" y="186"/>
                    <a:pt x="265" y="186"/>
                    <a:pt x="292" y="199"/>
                  </a:cubicBezTo>
                  <a:cubicBezTo>
                    <a:pt x="305" y="212"/>
                    <a:pt x="345" y="239"/>
                    <a:pt x="371" y="292"/>
                  </a:cubicBezTo>
                  <a:lnTo>
                    <a:pt x="689" y="729"/>
                  </a:lnTo>
                  <a:lnTo>
                    <a:pt x="636" y="795"/>
                  </a:lnTo>
                  <a:lnTo>
                    <a:pt x="596" y="861"/>
                  </a:lnTo>
                  <a:lnTo>
                    <a:pt x="517" y="954"/>
                  </a:lnTo>
                  <a:cubicBezTo>
                    <a:pt x="490" y="993"/>
                    <a:pt x="450" y="1046"/>
                    <a:pt x="398" y="1126"/>
                  </a:cubicBezTo>
                  <a:cubicBezTo>
                    <a:pt x="371" y="1139"/>
                    <a:pt x="358" y="1152"/>
                    <a:pt x="331" y="1165"/>
                  </a:cubicBezTo>
                  <a:cubicBezTo>
                    <a:pt x="318" y="1179"/>
                    <a:pt x="292" y="1179"/>
                    <a:pt x="265" y="1192"/>
                  </a:cubicBezTo>
                  <a:cubicBezTo>
                    <a:pt x="212" y="1192"/>
                    <a:pt x="173" y="1205"/>
                    <a:pt x="133" y="1218"/>
                  </a:cubicBezTo>
                  <a:cubicBezTo>
                    <a:pt x="93" y="1232"/>
                    <a:pt x="80" y="1245"/>
                    <a:pt x="80" y="1285"/>
                  </a:cubicBezTo>
                  <a:cubicBezTo>
                    <a:pt x="80" y="1298"/>
                    <a:pt x="80" y="1324"/>
                    <a:pt x="80" y="1337"/>
                  </a:cubicBezTo>
                  <a:cubicBezTo>
                    <a:pt x="93" y="1337"/>
                    <a:pt x="106" y="1351"/>
                    <a:pt x="120" y="1351"/>
                  </a:cubicBezTo>
                  <a:cubicBezTo>
                    <a:pt x="133" y="1364"/>
                    <a:pt x="146" y="1364"/>
                    <a:pt x="159" y="1364"/>
                  </a:cubicBezTo>
                  <a:lnTo>
                    <a:pt x="556" y="1364"/>
                  </a:lnTo>
                  <a:cubicBezTo>
                    <a:pt x="570" y="1364"/>
                    <a:pt x="583" y="1377"/>
                    <a:pt x="609" y="1377"/>
                  </a:cubicBezTo>
                  <a:lnTo>
                    <a:pt x="675" y="1377"/>
                  </a:lnTo>
                  <a:cubicBezTo>
                    <a:pt x="702" y="1377"/>
                    <a:pt x="728" y="1364"/>
                    <a:pt x="755" y="1364"/>
                  </a:cubicBezTo>
                  <a:cubicBezTo>
                    <a:pt x="781" y="1351"/>
                    <a:pt x="808" y="1324"/>
                    <a:pt x="808" y="1298"/>
                  </a:cubicBezTo>
                  <a:cubicBezTo>
                    <a:pt x="808" y="1285"/>
                    <a:pt x="795" y="1258"/>
                    <a:pt x="781" y="1245"/>
                  </a:cubicBezTo>
                  <a:cubicBezTo>
                    <a:pt x="768" y="1218"/>
                    <a:pt x="715" y="1218"/>
                    <a:pt x="662" y="1218"/>
                  </a:cubicBezTo>
                  <a:cubicBezTo>
                    <a:pt x="636" y="1218"/>
                    <a:pt x="609" y="1205"/>
                    <a:pt x="609" y="1205"/>
                  </a:cubicBezTo>
                  <a:cubicBezTo>
                    <a:pt x="609" y="1192"/>
                    <a:pt x="596" y="1192"/>
                    <a:pt x="596" y="1179"/>
                  </a:cubicBezTo>
                  <a:cubicBezTo>
                    <a:pt x="596" y="1179"/>
                    <a:pt x="609" y="1152"/>
                    <a:pt x="623" y="1139"/>
                  </a:cubicBezTo>
                  <a:cubicBezTo>
                    <a:pt x="636" y="1112"/>
                    <a:pt x="649" y="1099"/>
                    <a:pt x="662" y="1086"/>
                  </a:cubicBezTo>
                  <a:cubicBezTo>
                    <a:pt x="689" y="1046"/>
                    <a:pt x="702" y="1020"/>
                    <a:pt x="728" y="993"/>
                  </a:cubicBezTo>
                  <a:cubicBezTo>
                    <a:pt x="742" y="980"/>
                    <a:pt x="768" y="940"/>
                    <a:pt x="808" y="887"/>
                  </a:cubicBezTo>
                  <a:cubicBezTo>
                    <a:pt x="834" y="927"/>
                    <a:pt x="861" y="967"/>
                    <a:pt x="887" y="1007"/>
                  </a:cubicBezTo>
                  <a:cubicBezTo>
                    <a:pt x="914" y="1033"/>
                    <a:pt x="940" y="1073"/>
                    <a:pt x="967" y="1112"/>
                  </a:cubicBezTo>
                  <a:cubicBezTo>
                    <a:pt x="980" y="1139"/>
                    <a:pt x="1006" y="1165"/>
                    <a:pt x="1020" y="1192"/>
                  </a:cubicBezTo>
                  <a:cubicBezTo>
                    <a:pt x="1033" y="1218"/>
                    <a:pt x="1046" y="1232"/>
                    <a:pt x="1046" y="1245"/>
                  </a:cubicBezTo>
                  <a:cubicBezTo>
                    <a:pt x="1046" y="1258"/>
                    <a:pt x="1033" y="1271"/>
                    <a:pt x="1033" y="1285"/>
                  </a:cubicBezTo>
                  <a:lnTo>
                    <a:pt x="993" y="1285"/>
                  </a:lnTo>
                  <a:cubicBezTo>
                    <a:pt x="967" y="1298"/>
                    <a:pt x="953" y="1311"/>
                    <a:pt x="953" y="1324"/>
                  </a:cubicBezTo>
                  <a:cubicBezTo>
                    <a:pt x="940" y="1337"/>
                    <a:pt x="940" y="1351"/>
                    <a:pt x="940" y="1364"/>
                  </a:cubicBezTo>
                  <a:cubicBezTo>
                    <a:pt x="940" y="1377"/>
                    <a:pt x="953" y="1404"/>
                    <a:pt x="967" y="1430"/>
                  </a:cubicBezTo>
                  <a:cubicBezTo>
                    <a:pt x="993" y="1443"/>
                    <a:pt x="1033" y="1457"/>
                    <a:pt x="1086" y="1457"/>
                  </a:cubicBezTo>
                  <a:lnTo>
                    <a:pt x="1536" y="1457"/>
                  </a:lnTo>
                  <a:cubicBezTo>
                    <a:pt x="1575" y="1457"/>
                    <a:pt x="1602" y="1457"/>
                    <a:pt x="1628" y="1443"/>
                  </a:cubicBezTo>
                  <a:cubicBezTo>
                    <a:pt x="1655" y="1443"/>
                    <a:pt x="1668" y="1417"/>
                    <a:pt x="1668" y="1377"/>
                  </a:cubicBezTo>
                  <a:cubicBezTo>
                    <a:pt x="1668" y="1351"/>
                    <a:pt x="1655" y="1337"/>
                    <a:pt x="1628" y="1324"/>
                  </a:cubicBezTo>
                  <a:cubicBezTo>
                    <a:pt x="1615" y="1311"/>
                    <a:pt x="1589" y="1298"/>
                    <a:pt x="1549" y="1298"/>
                  </a:cubicBezTo>
                  <a:lnTo>
                    <a:pt x="1456" y="1298"/>
                  </a:lnTo>
                  <a:cubicBezTo>
                    <a:pt x="1430" y="1298"/>
                    <a:pt x="1403" y="1285"/>
                    <a:pt x="1364" y="1271"/>
                  </a:cubicBezTo>
                  <a:cubicBezTo>
                    <a:pt x="1350" y="1271"/>
                    <a:pt x="1337" y="1258"/>
                    <a:pt x="1324" y="1245"/>
                  </a:cubicBezTo>
                  <a:cubicBezTo>
                    <a:pt x="1311" y="1232"/>
                    <a:pt x="1284" y="1205"/>
                    <a:pt x="1245" y="1165"/>
                  </a:cubicBezTo>
                  <a:cubicBezTo>
                    <a:pt x="1218" y="1126"/>
                    <a:pt x="1178" y="1073"/>
                    <a:pt x="1125" y="1007"/>
                  </a:cubicBezTo>
                  <a:cubicBezTo>
                    <a:pt x="1073" y="927"/>
                    <a:pt x="1006" y="835"/>
                    <a:pt x="927" y="729"/>
                  </a:cubicBezTo>
                  <a:cubicBezTo>
                    <a:pt x="967" y="676"/>
                    <a:pt x="1006" y="610"/>
                    <a:pt x="1046" y="557"/>
                  </a:cubicBezTo>
                  <a:cubicBezTo>
                    <a:pt x="1073" y="504"/>
                    <a:pt x="1125" y="451"/>
                    <a:pt x="1165" y="385"/>
                  </a:cubicBezTo>
                  <a:cubicBezTo>
                    <a:pt x="1205" y="345"/>
                    <a:pt x="1245" y="318"/>
                    <a:pt x="1271" y="305"/>
                  </a:cubicBezTo>
                  <a:cubicBezTo>
                    <a:pt x="1298" y="292"/>
                    <a:pt x="1337" y="292"/>
                    <a:pt x="1390" y="292"/>
                  </a:cubicBezTo>
                  <a:cubicBezTo>
                    <a:pt x="1430" y="292"/>
                    <a:pt x="1509" y="279"/>
                    <a:pt x="1589" y="279"/>
                  </a:cubicBezTo>
                  <a:cubicBezTo>
                    <a:pt x="1615" y="279"/>
                    <a:pt x="1628" y="279"/>
                    <a:pt x="1642" y="265"/>
                  </a:cubicBezTo>
                  <a:cubicBezTo>
                    <a:pt x="1655" y="239"/>
                    <a:pt x="1655" y="226"/>
                    <a:pt x="1655" y="212"/>
                  </a:cubicBezTo>
                  <a:cubicBezTo>
                    <a:pt x="1655" y="146"/>
                    <a:pt x="1642" y="120"/>
                    <a:pt x="1589" y="120"/>
                  </a:cubicBezTo>
                  <a:lnTo>
                    <a:pt x="1020" y="120"/>
                  </a:lnTo>
                  <a:cubicBezTo>
                    <a:pt x="980" y="120"/>
                    <a:pt x="953" y="120"/>
                    <a:pt x="927" y="133"/>
                  </a:cubicBezTo>
                  <a:cubicBezTo>
                    <a:pt x="900" y="146"/>
                    <a:pt x="887" y="173"/>
                    <a:pt x="887" y="212"/>
                  </a:cubicBezTo>
                  <a:cubicBezTo>
                    <a:pt x="887" y="226"/>
                    <a:pt x="887" y="252"/>
                    <a:pt x="914" y="265"/>
                  </a:cubicBezTo>
                  <a:cubicBezTo>
                    <a:pt x="927" y="265"/>
                    <a:pt x="940" y="279"/>
                    <a:pt x="953" y="279"/>
                  </a:cubicBezTo>
                  <a:cubicBezTo>
                    <a:pt x="953" y="292"/>
                    <a:pt x="967" y="292"/>
                    <a:pt x="967" y="305"/>
                  </a:cubicBezTo>
                  <a:cubicBezTo>
                    <a:pt x="967" y="305"/>
                    <a:pt x="953" y="332"/>
                    <a:pt x="940" y="358"/>
                  </a:cubicBezTo>
                  <a:cubicBezTo>
                    <a:pt x="927" y="385"/>
                    <a:pt x="900" y="411"/>
                    <a:pt x="874" y="451"/>
                  </a:cubicBezTo>
                  <a:lnTo>
                    <a:pt x="808" y="570"/>
                  </a:lnTo>
                  <a:cubicBezTo>
                    <a:pt x="768" y="517"/>
                    <a:pt x="742" y="477"/>
                    <a:pt x="715" y="437"/>
                  </a:cubicBezTo>
                  <a:cubicBezTo>
                    <a:pt x="689" y="398"/>
                    <a:pt x="662" y="371"/>
                    <a:pt x="636" y="332"/>
                  </a:cubicBezTo>
                  <a:cubicBezTo>
                    <a:pt x="623" y="305"/>
                    <a:pt x="596" y="279"/>
                    <a:pt x="596" y="252"/>
                  </a:cubicBezTo>
                  <a:cubicBezTo>
                    <a:pt x="583" y="239"/>
                    <a:pt x="570" y="226"/>
                    <a:pt x="570" y="212"/>
                  </a:cubicBezTo>
                  <a:cubicBezTo>
                    <a:pt x="570" y="199"/>
                    <a:pt x="583" y="186"/>
                    <a:pt x="596" y="186"/>
                  </a:cubicBezTo>
                  <a:lnTo>
                    <a:pt x="662" y="186"/>
                  </a:lnTo>
                  <a:cubicBezTo>
                    <a:pt x="702" y="186"/>
                    <a:pt x="728" y="173"/>
                    <a:pt x="742" y="160"/>
                  </a:cubicBezTo>
                  <a:cubicBezTo>
                    <a:pt x="755" y="133"/>
                    <a:pt x="768" y="120"/>
                    <a:pt x="768" y="107"/>
                  </a:cubicBezTo>
                  <a:cubicBezTo>
                    <a:pt x="768" y="93"/>
                    <a:pt x="768" y="80"/>
                    <a:pt x="768" y="67"/>
                  </a:cubicBezTo>
                  <a:cubicBezTo>
                    <a:pt x="768" y="54"/>
                    <a:pt x="755" y="40"/>
                    <a:pt x="742" y="40"/>
                  </a:cubicBezTo>
                  <a:cubicBezTo>
                    <a:pt x="728" y="27"/>
                    <a:pt x="715" y="14"/>
                    <a:pt x="689" y="14"/>
                  </a:cubicBezTo>
                  <a:cubicBezTo>
                    <a:pt x="675" y="1"/>
                    <a:pt x="636" y="1"/>
                    <a:pt x="596" y="1"/>
                  </a:cubicBezTo>
                  <a:close/>
                </a:path>
              </a:pathLst>
            </a:custGeom>
            <a:solidFill>
              <a:srgbClr val="F09C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57" name="Google Shape;451;p27">
              <a:extLst>
                <a:ext uri="{FF2B5EF4-FFF2-40B4-BE49-F238E27FC236}">
                  <a16:creationId xmlns:a16="http://schemas.microsoft.com/office/drawing/2014/main" id="{B2395859-C339-422A-B184-A814A384983F}"/>
                </a:ext>
              </a:extLst>
            </p:cNvPr>
            <p:cNvSpPr/>
            <p:nvPr/>
          </p:nvSpPr>
          <p:spPr>
            <a:xfrm>
              <a:off x="5668799" y="4448014"/>
              <a:ext cx="100260" cy="84895"/>
            </a:xfrm>
            <a:custGeom>
              <a:avLst/>
              <a:gdLst/>
              <a:ahLst/>
              <a:cxnLst/>
              <a:rect l="l" t="t" r="r" b="b"/>
              <a:pathLst>
                <a:path w="1814" h="1536" extrusionOk="0">
                  <a:moveTo>
                    <a:pt x="768" y="107"/>
                  </a:moveTo>
                  <a:lnTo>
                    <a:pt x="768" y="160"/>
                  </a:lnTo>
                  <a:lnTo>
                    <a:pt x="662" y="160"/>
                  </a:lnTo>
                  <a:cubicBezTo>
                    <a:pt x="609" y="160"/>
                    <a:pt x="556" y="212"/>
                    <a:pt x="556" y="265"/>
                  </a:cubicBezTo>
                  <a:cubicBezTo>
                    <a:pt x="556" y="265"/>
                    <a:pt x="609" y="265"/>
                    <a:pt x="609" y="332"/>
                  </a:cubicBezTo>
                  <a:cubicBezTo>
                    <a:pt x="609" y="332"/>
                    <a:pt x="609" y="385"/>
                    <a:pt x="662" y="385"/>
                  </a:cubicBezTo>
                  <a:cubicBezTo>
                    <a:pt x="662" y="437"/>
                    <a:pt x="715" y="490"/>
                    <a:pt x="715" y="490"/>
                  </a:cubicBezTo>
                  <a:cubicBezTo>
                    <a:pt x="768" y="543"/>
                    <a:pt x="768" y="596"/>
                    <a:pt x="821" y="662"/>
                  </a:cubicBezTo>
                  <a:lnTo>
                    <a:pt x="887" y="715"/>
                  </a:lnTo>
                  <a:lnTo>
                    <a:pt x="993" y="543"/>
                  </a:lnTo>
                  <a:cubicBezTo>
                    <a:pt x="993" y="490"/>
                    <a:pt x="1046" y="437"/>
                    <a:pt x="1046" y="437"/>
                  </a:cubicBezTo>
                  <a:cubicBezTo>
                    <a:pt x="1046" y="385"/>
                    <a:pt x="1099" y="385"/>
                    <a:pt x="1099" y="332"/>
                  </a:cubicBezTo>
                  <a:cubicBezTo>
                    <a:pt x="1099" y="265"/>
                    <a:pt x="1046" y="265"/>
                    <a:pt x="1046" y="265"/>
                  </a:cubicBezTo>
                  <a:lnTo>
                    <a:pt x="993" y="265"/>
                  </a:lnTo>
                  <a:lnTo>
                    <a:pt x="993" y="212"/>
                  </a:lnTo>
                  <a:lnTo>
                    <a:pt x="1654" y="212"/>
                  </a:lnTo>
                  <a:lnTo>
                    <a:pt x="1654" y="265"/>
                  </a:lnTo>
                  <a:lnTo>
                    <a:pt x="1324" y="265"/>
                  </a:lnTo>
                  <a:cubicBezTo>
                    <a:pt x="1271" y="332"/>
                    <a:pt x="1218" y="332"/>
                    <a:pt x="1218" y="385"/>
                  </a:cubicBezTo>
                  <a:cubicBezTo>
                    <a:pt x="1151" y="437"/>
                    <a:pt x="1099" y="490"/>
                    <a:pt x="1046" y="543"/>
                  </a:cubicBezTo>
                  <a:cubicBezTo>
                    <a:pt x="993" y="596"/>
                    <a:pt x="993" y="662"/>
                    <a:pt x="940" y="715"/>
                  </a:cubicBezTo>
                  <a:lnTo>
                    <a:pt x="940" y="768"/>
                  </a:lnTo>
                  <a:lnTo>
                    <a:pt x="940" y="821"/>
                  </a:lnTo>
                  <a:cubicBezTo>
                    <a:pt x="993" y="927"/>
                    <a:pt x="1099" y="993"/>
                    <a:pt x="1151" y="1099"/>
                  </a:cubicBezTo>
                  <a:cubicBezTo>
                    <a:pt x="1218" y="1152"/>
                    <a:pt x="1218" y="1205"/>
                    <a:pt x="1271" y="1258"/>
                  </a:cubicBezTo>
                  <a:cubicBezTo>
                    <a:pt x="1324" y="1258"/>
                    <a:pt x="1324" y="1324"/>
                    <a:pt x="1324" y="1324"/>
                  </a:cubicBezTo>
                  <a:cubicBezTo>
                    <a:pt x="1376" y="1324"/>
                    <a:pt x="1376" y="1377"/>
                    <a:pt x="1429" y="1377"/>
                  </a:cubicBezTo>
                  <a:lnTo>
                    <a:pt x="1601" y="1377"/>
                  </a:lnTo>
                  <a:cubicBezTo>
                    <a:pt x="1654" y="1377"/>
                    <a:pt x="1654" y="1430"/>
                    <a:pt x="1654" y="1430"/>
                  </a:cubicBezTo>
                  <a:lnTo>
                    <a:pt x="1099" y="1430"/>
                  </a:lnTo>
                  <a:lnTo>
                    <a:pt x="1046" y="1377"/>
                  </a:lnTo>
                  <a:lnTo>
                    <a:pt x="1099" y="1377"/>
                  </a:lnTo>
                  <a:cubicBezTo>
                    <a:pt x="1151" y="1377"/>
                    <a:pt x="1151" y="1324"/>
                    <a:pt x="1151" y="1258"/>
                  </a:cubicBezTo>
                  <a:lnTo>
                    <a:pt x="1151" y="1205"/>
                  </a:lnTo>
                  <a:cubicBezTo>
                    <a:pt x="1099" y="1152"/>
                    <a:pt x="1099" y="1152"/>
                    <a:pt x="1099" y="1099"/>
                  </a:cubicBezTo>
                  <a:cubicBezTo>
                    <a:pt x="1046" y="1099"/>
                    <a:pt x="1046" y="1046"/>
                    <a:pt x="993" y="993"/>
                  </a:cubicBezTo>
                  <a:cubicBezTo>
                    <a:pt x="993" y="993"/>
                    <a:pt x="940" y="927"/>
                    <a:pt x="940" y="874"/>
                  </a:cubicBezTo>
                  <a:lnTo>
                    <a:pt x="887" y="821"/>
                  </a:lnTo>
                  <a:lnTo>
                    <a:pt x="821" y="874"/>
                  </a:lnTo>
                  <a:cubicBezTo>
                    <a:pt x="768" y="927"/>
                    <a:pt x="768" y="993"/>
                    <a:pt x="715" y="993"/>
                  </a:cubicBezTo>
                  <a:cubicBezTo>
                    <a:pt x="715" y="1046"/>
                    <a:pt x="715" y="1046"/>
                    <a:pt x="662" y="1099"/>
                  </a:cubicBezTo>
                  <a:lnTo>
                    <a:pt x="662" y="1152"/>
                  </a:lnTo>
                  <a:cubicBezTo>
                    <a:pt x="609" y="1152"/>
                    <a:pt x="609" y="1152"/>
                    <a:pt x="609" y="1205"/>
                  </a:cubicBezTo>
                  <a:lnTo>
                    <a:pt x="609" y="1258"/>
                  </a:lnTo>
                  <a:cubicBezTo>
                    <a:pt x="662" y="1324"/>
                    <a:pt x="662" y="1324"/>
                    <a:pt x="715" y="1324"/>
                  </a:cubicBezTo>
                  <a:lnTo>
                    <a:pt x="821" y="1324"/>
                  </a:lnTo>
                  <a:cubicBezTo>
                    <a:pt x="768" y="1324"/>
                    <a:pt x="768" y="1377"/>
                    <a:pt x="715" y="1377"/>
                  </a:cubicBezTo>
                  <a:lnTo>
                    <a:pt x="662" y="1377"/>
                  </a:lnTo>
                  <a:lnTo>
                    <a:pt x="609" y="1324"/>
                  </a:lnTo>
                  <a:lnTo>
                    <a:pt x="225" y="1324"/>
                  </a:lnTo>
                  <a:cubicBezTo>
                    <a:pt x="278" y="1324"/>
                    <a:pt x="278" y="1324"/>
                    <a:pt x="331" y="1258"/>
                  </a:cubicBezTo>
                  <a:lnTo>
                    <a:pt x="437" y="1258"/>
                  </a:lnTo>
                  <a:lnTo>
                    <a:pt x="490" y="1205"/>
                  </a:lnTo>
                  <a:cubicBezTo>
                    <a:pt x="556" y="1099"/>
                    <a:pt x="609" y="1046"/>
                    <a:pt x="609" y="1046"/>
                  </a:cubicBezTo>
                  <a:cubicBezTo>
                    <a:pt x="662" y="993"/>
                    <a:pt x="662" y="927"/>
                    <a:pt x="715" y="927"/>
                  </a:cubicBezTo>
                  <a:cubicBezTo>
                    <a:pt x="715" y="927"/>
                    <a:pt x="715" y="874"/>
                    <a:pt x="768" y="874"/>
                  </a:cubicBezTo>
                  <a:lnTo>
                    <a:pt x="768" y="821"/>
                  </a:lnTo>
                  <a:lnTo>
                    <a:pt x="821" y="768"/>
                  </a:lnTo>
                  <a:lnTo>
                    <a:pt x="490" y="265"/>
                  </a:lnTo>
                  <a:cubicBezTo>
                    <a:pt x="437" y="265"/>
                    <a:pt x="437" y="212"/>
                    <a:pt x="384" y="160"/>
                  </a:cubicBezTo>
                  <a:lnTo>
                    <a:pt x="106" y="160"/>
                  </a:lnTo>
                  <a:lnTo>
                    <a:pt x="106" y="107"/>
                  </a:lnTo>
                  <a:close/>
                  <a:moveTo>
                    <a:pt x="106" y="1"/>
                  </a:moveTo>
                  <a:cubicBezTo>
                    <a:pt x="53" y="54"/>
                    <a:pt x="0" y="107"/>
                    <a:pt x="0" y="107"/>
                  </a:cubicBezTo>
                  <a:cubicBezTo>
                    <a:pt x="0" y="160"/>
                    <a:pt x="53" y="212"/>
                    <a:pt x="53" y="265"/>
                  </a:cubicBezTo>
                  <a:lnTo>
                    <a:pt x="331" y="265"/>
                  </a:lnTo>
                  <a:cubicBezTo>
                    <a:pt x="331" y="332"/>
                    <a:pt x="331" y="332"/>
                    <a:pt x="384" y="385"/>
                  </a:cubicBezTo>
                  <a:lnTo>
                    <a:pt x="662" y="768"/>
                  </a:lnTo>
                  <a:lnTo>
                    <a:pt x="662" y="821"/>
                  </a:lnTo>
                  <a:cubicBezTo>
                    <a:pt x="662" y="821"/>
                    <a:pt x="609" y="821"/>
                    <a:pt x="609" y="874"/>
                  </a:cubicBezTo>
                  <a:lnTo>
                    <a:pt x="556" y="927"/>
                  </a:lnTo>
                  <a:cubicBezTo>
                    <a:pt x="490" y="993"/>
                    <a:pt x="437" y="1046"/>
                    <a:pt x="384" y="1099"/>
                  </a:cubicBezTo>
                  <a:lnTo>
                    <a:pt x="384" y="1152"/>
                  </a:lnTo>
                  <a:lnTo>
                    <a:pt x="331" y="1152"/>
                  </a:lnTo>
                  <a:cubicBezTo>
                    <a:pt x="278" y="1152"/>
                    <a:pt x="225" y="1152"/>
                    <a:pt x="159" y="1205"/>
                  </a:cubicBezTo>
                  <a:cubicBezTo>
                    <a:pt x="106" y="1205"/>
                    <a:pt x="53" y="1258"/>
                    <a:pt x="53" y="1324"/>
                  </a:cubicBezTo>
                  <a:cubicBezTo>
                    <a:pt x="53" y="1377"/>
                    <a:pt x="53" y="1377"/>
                    <a:pt x="106" y="1430"/>
                  </a:cubicBezTo>
                  <a:lnTo>
                    <a:pt x="159" y="1430"/>
                  </a:lnTo>
                  <a:cubicBezTo>
                    <a:pt x="159" y="1483"/>
                    <a:pt x="225" y="1483"/>
                    <a:pt x="225" y="1483"/>
                  </a:cubicBezTo>
                  <a:lnTo>
                    <a:pt x="715" y="1483"/>
                  </a:lnTo>
                  <a:cubicBezTo>
                    <a:pt x="768" y="1483"/>
                    <a:pt x="821" y="1483"/>
                    <a:pt x="821" y="1430"/>
                  </a:cubicBezTo>
                  <a:cubicBezTo>
                    <a:pt x="887" y="1430"/>
                    <a:pt x="940" y="1377"/>
                    <a:pt x="940" y="1324"/>
                  </a:cubicBezTo>
                  <a:cubicBezTo>
                    <a:pt x="940" y="1258"/>
                    <a:pt x="887" y="1258"/>
                    <a:pt x="887" y="1258"/>
                  </a:cubicBezTo>
                  <a:cubicBezTo>
                    <a:pt x="821" y="1205"/>
                    <a:pt x="821" y="1205"/>
                    <a:pt x="768" y="1205"/>
                  </a:cubicBezTo>
                  <a:lnTo>
                    <a:pt x="768" y="1152"/>
                  </a:lnTo>
                  <a:cubicBezTo>
                    <a:pt x="768" y="1099"/>
                    <a:pt x="821" y="1099"/>
                    <a:pt x="821" y="1099"/>
                  </a:cubicBezTo>
                  <a:cubicBezTo>
                    <a:pt x="821" y="1046"/>
                    <a:pt x="887" y="1046"/>
                    <a:pt x="887" y="1046"/>
                  </a:cubicBezTo>
                  <a:lnTo>
                    <a:pt x="887" y="1099"/>
                  </a:lnTo>
                  <a:cubicBezTo>
                    <a:pt x="940" y="1099"/>
                    <a:pt x="940" y="1152"/>
                    <a:pt x="993" y="1152"/>
                  </a:cubicBezTo>
                  <a:cubicBezTo>
                    <a:pt x="993" y="1205"/>
                    <a:pt x="993" y="1258"/>
                    <a:pt x="1046" y="1258"/>
                  </a:cubicBezTo>
                  <a:cubicBezTo>
                    <a:pt x="993" y="1258"/>
                    <a:pt x="993" y="1324"/>
                    <a:pt x="940" y="1324"/>
                  </a:cubicBezTo>
                  <a:lnTo>
                    <a:pt x="940" y="1430"/>
                  </a:lnTo>
                  <a:cubicBezTo>
                    <a:pt x="940" y="1430"/>
                    <a:pt x="940" y="1483"/>
                    <a:pt x="993" y="1483"/>
                  </a:cubicBezTo>
                  <a:cubicBezTo>
                    <a:pt x="1046" y="1536"/>
                    <a:pt x="1099" y="1536"/>
                    <a:pt x="1151" y="1536"/>
                  </a:cubicBezTo>
                  <a:lnTo>
                    <a:pt x="1707" y="1536"/>
                  </a:lnTo>
                  <a:cubicBezTo>
                    <a:pt x="1760" y="1536"/>
                    <a:pt x="1813" y="1483"/>
                    <a:pt x="1813" y="1430"/>
                  </a:cubicBezTo>
                  <a:cubicBezTo>
                    <a:pt x="1813" y="1377"/>
                    <a:pt x="1760" y="1324"/>
                    <a:pt x="1707" y="1324"/>
                  </a:cubicBezTo>
                  <a:cubicBezTo>
                    <a:pt x="1707" y="1258"/>
                    <a:pt x="1654" y="1258"/>
                    <a:pt x="1601" y="1258"/>
                  </a:cubicBezTo>
                  <a:lnTo>
                    <a:pt x="1429" y="1258"/>
                  </a:lnTo>
                  <a:cubicBezTo>
                    <a:pt x="1429" y="1205"/>
                    <a:pt x="1376" y="1205"/>
                    <a:pt x="1376" y="1152"/>
                  </a:cubicBezTo>
                  <a:cubicBezTo>
                    <a:pt x="1324" y="1099"/>
                    <a:pt x="1271" y="1046"/>
                    <a:pt x="1218" y="993"/>
                  </a:cubicBezTo>
                  <a:cubicBezTo>
                    <a:pt x="1218" y="927"/>
                    <a:pt x="1099" y="874"/>
                    <a:pt x="1046" y="768"/>
                  </a:cubicBezTo>
                  <a:cubicBezTo>
                    <a:pt x="1099" y="715"/>
                    <a:pt x="1099" y="662"/>
                    <a:pt x="1151" y="596"/>
                  </a:cubicBezTo>
                  <a:cubicBezTo>
                    <a:pt x="1218" y="596"/>
                    <a:pt x="1218" y="543"/>
                    <a:pt x="1271" y="490"/>
                  </a:cubicBezTo>
                  <a:cubicBezTo>
                    <a:pt x="1324" y="437"/>
                    <a:pt x="1324" y="437"/>
                    <a:pt x="1376" y="385"/>
                  </a:cubicBezTo>
                  <a:lnTo>
                    <a:pt x="1654" y="385"/>
                  </a:lnTo>
                  <a:cubicBezTo>
                    <a:pt x="1707" y="385"/>
                    <a:pt x="1707" y="385"/>
                    <a:pt x="1707" y="332"/>
                  </a:cubicBezTo>
                  <a:lnTo>
                    <a:pt x="1760" y="332"/>
                  </a:lnTo>
                  <a:lnTo>
                    <a:pt x="1760" y="265"/>
                  </a:lnTo>
                  <a:lnTo>
                    <a:pt x="1760" y="160"/>
                  </a:lnTo>
                  <a:cubicBezTo>
                    <a:pt x="1760" y="160"/>
                    <a:pt x="1760" y="107"/>
                    <a:pt x="1707" y="107"/>
                  </a:cubicBezTo>
                  <a:lnTo>
                    <a:pt x="940" y="107"/>
                  </a:lnTo>
                  <a:cubicBezTo>
                    <a:pt x="887" y="160"/>
                    <a:pt x="887" y="212"/>
                    <a:pt x="887" y="265"/>
                  </a:cubicBezTo>
                  <a:cubicBezTo>
                    <a:pt x="887" y="265"/>
                    <a:pt x="887" y="332"/>
                    <a:pt x="940" y="332"/>
                  </a:cubicBezTo>
                  <a:lnTo>
                    <a:pt x="940" y="385"/>
                  </a:lnTo>
                  <a:cubicBezTo>
                    <a:pt x="940" y="385"/>
                    <a:pt x="940" y="437"/>
                    <a:pt x="887" y="437"/>
                  </a:cubicBezTo>
                  <a:lnTo>
                    <a:pt x="887" y="490"/>
                  </a:lnTo>
                  <a:cubicBezTo>
                    <a:pt x="821" y="490"/>
                    <a:pt x="821" y="437"/>
                    <a:pt x="821" y="437"/>
                  </a:cubicBezTo>
                  <a:cubicBezTo>
                    <a:pt x="768" y="385"/>
                    <a:pt x="768" y="385"/>
                    <a:pt x="768" y="332"/>
                  </a:cubicBezTo>
                  <a:cubicBezTo>
                    <a:pt x="715" y="332"/>
                    <a:pt x="715" y="332"/>
                    <a:pt x="715" y="265"/>
                  </a:cubicBezTo>
                  <a:cubicBezTo>
                    <a:pt x="768" y="265"/>
                    <a:pt x="821" y="265"/>
                    <a:pt x="821" y="212"/>
                  </a:cubicBezTo>
                  <a:cubicBezTo>
                    <a:pt x="887" y="212"/>
                    <a:pt x="887" y="160"/>
                    <a:pt x="887" y="160"/>
                  </a:cubicBezTo>
                  <a:lnTo>
                    <a:pt x="887" y="107"/>
                  </a:lnTo>
                  <a:lnTo>
                    <a:pt x="887" y="54"/>
                  </a:lnTo>
                  <a:lnTo>
                    <a:pt x="821" y="54"/>
                  </a:lnTo>
                  <a:cubicBezTo>
                    <a:pt x="821" y="1"/>
                    <a:pt x="821" y="1"/>
                    <a:pt x="768" y="1"/>
                  </a:cubicBezTo>
                  <a:close/>
                </a:path>
              </a:pathLst>
            </a:custGeom>
            <a:solidFill>
              <a:srgbClr val="F09C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58" name="Google Shape;452;p27">
              <a:extLst>
                <a:ext uri="{FF2B5EF4-FFF2-40B4-BE49-F238E27FC236}">
                  <a16:creationId xmlns:a16="http://schemas.microsoft.com/office/drawing/2014/main" id="{2570E2EA-1611-45AF-B410-B8EAD8C13239}"/>
                </a:ext>
              </a:extLst>
            </p:cNvPr>
            <p:cNvSpPr/>
            <p:nvPr/>
          </p:nvSpPr>
          <p:spPr>
            <a:xfrm>
              <a:off x="4799733" y="3864528"/>
              <a:ext cx="1237772" cy="1187034"/>
            </a:xfrm>
            <a:custGeom>
              <a:avLst/>
              <a:gdLst/>
              <a:ahLst/>
              <a:cxnLst/>
              <a:rect l="l" t="t" r="r" b="b"/>
              <a:pathLst>
                <a:path w="22395" h="21477" extrusionOk="0">
                  <a:moveTo>
                    <a:pt x="17201" y="8638"/>
                  </a:moveTo>
                  <a:cubicBezTo>
                    <a:pt x="17575" y="8638"/>
                    <a:pt x="17951" y="8924"/>
                    <a:pt x="17987" y="9340"/>
                  </a:cubicBezTo>
                  <a:lnTo>
                    <a:pt x="18318" y="16672"/>
                  </a:lnTo>
                  <a:cubicBezTo>
                    <a:pt x="18371" y="17228"/>
                    <a:pt x="17868" y="17718"/>
                    <a:pt x="17273" y="17718"/>
                  </a:cubicBezTo>
                  <a:lnTo>
                    <a:pt x="9821" y="17612"/>
                  </a:lnTo>
                  <a:cubicBezTo>
                    <a:pt x="9212" y="17612"/>
                    <a:pt x="8881" y="16844"/>
                    <a:pt x="9331" y="16447"/>
                  </a:cubicBezTo>
                  <a:lnTo>
                    <a:pt x="16717" y="8837"/>
                  </a:lnTo>
                  <a:cubicBezTo>
                    <a:pt x="16855" y="8699"/>
                    <a:pt x="17028" y="8638"/>
                    <a:pt x="17201" y="8638"/>
                  </a:cubicBezTo>
                  <a:close/>
                  <a:moveTo>
                    <a:pt x="20125" y="1"/>
                  </a:moveTo>
                  <a:cubicBezTo>
                    <a:pt x="19697" y="1"/>
                    <a:pt x="19262" y="159"/>
                    <a:pt x="18927" y="512"/>
                  </a:cubicBezTo>
                  <a:lnTo>
                    <a:pt x="993" y="18711"/>
                  </a:lnTo>
                  <a:cubicBezTo>
                    <a:pt x="0" y="19756"/>
                    <a:pt x="781" y="21477"/>
                    <a:pt x="2264" y="21477"/>
                  </a:cubicBezTo>
                  <a:lnTo>
                    <a:pt x="20303" y="21477"/>
                  </a:lnTo>
                  <a:cubicBezTo>
                    <a:pt x="21508" y="21477"/>
                    <a:pt x="22395" y="20537"/>
                    <a:pt x="22395" y="19425"/>
                  </a:cubicBezTo>
                  <a:lnTo>
                    <a:pt x="21786" y="1558"/>
                  </a:lnTo>
                  <a:cubicBezTo>
                    <a:pt x="21786" y="611"/>
                    <a:pt x="20967" y="1"/>
                    <a:pt x="201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59" name="Google Shape;453;p27">
              <a:extLst>
                <a:ext uri="{FF2B5EF4-FFF2-40B4-BE49-F238E27FC236}">
                  <a16:creationId xmlns:a16="http://schemas.microsoft.com/office/drawing/2014/main" id="{60B9E5EF-9B22-42A6-879E-76D9CADF5E07}"/>
                </a:ext>
              </a:extLst>
            </p:cNvPr>
            <p:cNvSpPr/>
            <p:nvPr/>
          </p:nvSpPr>
          <p:spPr>
            <a:xfrm>
              <a:off x="4845828" y="3874532"/>
              <a:ext cx="1027082" cy="1046648"/>
            </a:xfrm>
            <a:custGeom>
              <a:avLst/>
              <a:gdLst/>
              <a:ahLst/>
              <a:cxnLst/>
              <a:rect l="l" t="t" r="r" b="b"/>
              <a:pathLst>
                <a:path w="18583" h="18937" extrusionOk="0">
                  <a:moveTo>
                    <a:pt x="18477" y="0"/>
                  </a:moveTo>
                  <a:cubicBezTo>
                    <a:pt x="18305" y="119"/>
                    <a:pt x="18199" y="225"/>
                    <a:pt x="18093" y="331"/>
                  </a:cubicBezTo>
                  <a:lnTo>
                    <a:pt x="159" y="18530"/>
                  </a:lnTo>
                  <a:cubicBezTo>
                    <a:pt x="106" y="18649"/>
                    <a:pt x="53" y="18702"/>
                    <a:pt x="0" y="18755"/>
                  </a:cubicBezTo>
                  <a:lnTo>
                    <a:pt x="0" y="18808"/>
                  </a:lnTo>
                  <a:cubicBezTo>
                    <a:pt x="80" y="18894"/>
                    <a:pt x="189" y="18937"/>
                    <a:pt x="293" y="18937"/>
                  </a:cubicBezTo>
                  <a:cubicBezTo>
                    <a:pt x="397" y="18937"/>
                    <a:pt x="497" y="18894"/>
                    <a:pt x="556" y="18808"/>
                  </a:cubicBezTo>
                  <a:lnTo>
                    <a:pt x="18477" y="556"/>
                  </a:lnTo>
                  <a:cubicBezTo>
                    <a:pt x="18583" y="384"/>
                    <a:pt x="18583" y="172"/>
                    <a:pt x="1847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60" name="Google Shape;454;p27">
              <a:extLst>
                <a:ext uri="{FF2B5EF4-FFF2-40B4-BE49-F238E27FC236}">
                  <a16:creationId xmlns:a16="http://schemas.microsoft.com/office/drawing/2014/main" id="{E049AADD-731D-4B3A-80AB-4476C4458327}"/>
                </a:ext>
              </a:extLst>
            </p:cNvPr>
            <p:cNvSpPr/>
            <p:nvPr/>
          </p:nvSpPr>
          <p:spPr>
            <a:xfrm>
              <a:off x="5818028" y="3941796"/>
              <a:ext cx="76107" cy="67374"/>
            </a:xfrm>
            <a:custGeom>
              <a:avLst/>
              <a:gdLst/>
              <a:ahLst/>
              <a:cxnLst/>
              <a:rect l="l" t="t" r="r" b="b"/>
              <a:pathLst>
                <a:path w="1377" h="1219" extrusionOk="0">
                  <a:moveTo>
                    <a:pt x="0" y="1"/>
                  </a:moveTo>
                  <a:lnTo>
                    <a:pt x="0" y="160"/>
                  </a:lnTo>
                  <a:lnTo>
                    <a:pt x="1218" y="1219"/>
                  </a:lnTo>
                  <a:lnTo>
                    <a:pt x="1324" y="1219"/>
                  </a:lnTo>
                  <a:cubicBezTo>
                    <a:pt x="1376" y="1152"/>
                    <a:pt x="1376" y="1099"/>
                    <a:pt x="1324" y="1047"/>
                  </a:cubicBezTo>
                  <a:lnTo>
                    <a:pt x="17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61" name="Google Shape;455;p27">
              <a:extLst>
                <a:ext uri="{FF2B5EF4-FFF2-40B4-BE49-F238E27FC236}">
                  <a16:creationId xmlns:a16="http://schemas.microsoft.com/office/drawing/2014/main" id="{8CA9F57F-EA74-42A6-8BCF-2F02525A1B75}"/>
                </a:ext>
              </a:extLst>
            </p:cNvPr>
            <p:cNvSpPr/>
            <p:nvPr/>
          </p:nvSpPr>
          <p:spPr>
            <a:xfrm>
              <a:off x="5647575" y="4112967"/>
              <a:ext cx="76107" cy="69585"/>
            </a:xfrm>
            <a:custGeom>
              <a:avLst/>
              <a:gdLst/>
              <a:ahLst/>
              <a:cxnLst/>
              <a:rect l="l" t="t" r="r" b="b"/>
              <a:pathLst>
                <a:path w="1377" h="1259" extrusionOk="0">
                  <a:moveTo>
                    <a:pt x="86" y="1"/>
                  </a:moveTo>
                  <a:cubicBezTo>
                    <a:pt x="66" y="1"/>
                    <a:pt x="53" y="14"/>
                    <a:pt x="53" y="41"/>
                  </a:cubicBezTo>
                  <a:cubicBezTo>
                    <a:pt x="0" y="107"/>
                    <a:pt x="0" y="160"/>
                    <a:pt x="53" y="160"/>
                  </a:cubicBezTo>
                  <a:lnTo>
                    <a:pt x="1205" y="1258"/>
                  </a:lnTo>
                  <a:lnTo>
                    <a:pt x="1377" y="1258"/>
                  </a:lnTo>
                  <a:cubicBezTo>
                    <a:pt x="1377" y="1205"/>
                    <a:pt x="1377" y="1152"/>
                    <a:pt x="1324" y="1100"/>
                  </a:cubicBezTo>
                  <a:lnTo>
                    <a:pt x="159" y="41"/>
                  </a:lnTo>
                  <a:cubicBezTo>
                    <a:pt x="133" y="14"/>
                    <a:pt x="106" y="1"/>
                    <a:pt x="86" y="1"/>
                  </a:cubicBez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62" name="Google Shape;456;p27">
              <a:extLst>
                <a:ext uri="{FF2B5EF4-FFF2-40B4-BE49-F238E27FC236}">
                  <a16:creationId xmlns:a16="http://schemas.microsoft.com/office/drawing/2014/main" id="{51051372-56DA-4CA0-B257-624B0BADC19D}"/>
                </a:ext>
              </a:extLst>
            </p:cNvPr>
            <p:cNvSpPr/>
            <p:nvPr/>
          </p:nvSpPr>
          <p:spPr>
            <a:xfrm>
              <a:off x="5775580" y="3984243"/>
              <a:ext cx="54883" cy="49080"/>
            </a:xfrm>
            <a:custGeom>
              <a:avLst/>
              <a:gdLst/>
              <a:ahLst/>
              <a:cxnLst/>
              <a:rect l="l" t="t" r="r" b="b"/>
              <a:pathLst>
                <a:path w="993" h="888" extrusionOk="0">
                  <a:moveTo>
                    <a:pt x="53" y="1"/>
                  </a:moveTo>
                  <a:cubicBezTo>
                    <a:pt x="0" y="54"/>
                    <a:pt x="0" y="54"/>
                    <a:pt x="53" y="120"/>
                  </a:cubicBezTo>
                  <a:lnTo>
                    <a:pt x="874" y="887"/>
                  </a:lnTo>
                  <a:lnTo>
                    <a:pt x="993" y="887"/>
                  </a:lnTo>
                  <a:lnTo>
                    <a:pt x="993" y="781"/>
                  </a:lnTo>
                  <a:lnTo>
                    <a:pt x="10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63" name="Google Shape;457;p27">
              <a:extLst>
                <a:ext uri="{FF2B5EF4-FFF2-40B4-BE49-F238E27FC236}">
                  <a16:creationId xmlns:a16="http://schemas.microsoft.com/office/drawing/2014/main" id="{190DD4E9-4E3C-4DCE-A288-A18247874E73}"/>
                </a:ext>
              </a:extLst>
            </p:cNvPr>
            <p:cNvSpPr/>
            <p:nvPr/>
          </p:nvSpPr>
          <p:spPr>
            <a:xfrm>
              <a:off x="5736062" y="4024646"/>
              <a:ext cx="54938" cy="50351"/>
            </a:xfrm>
            <a:custGeom>
              <a:avLst/>
              <a:gdLst/>
              <a:ahLst/>
              <a:cxnLst/>
              <a:rect l="l" t="t" r="r" b="b"/>
              <a:pathLst>
                <a:path w="994" h="911" extrusionOk="0">
                  <a:moveTo>
                    <a:pt x="73" y="1"/>
                  </a:moveTo>
                  <a:cubicBezTo>
                    <a:pt x="54" y="1"/>
                    <a:pt x="27" y="17"/>
                    <a:pt x="1" y="50"/>
                  </a:cubicBezTo>
                  <a:lnTo>
                    <a:pt x="1" y="103"/>
                  </a:lnTo>
                  <a:lnTo>
                    <a:pt x="874" y="871"/>
                  </a:lnTo>
                  <a:cubicBezTo>
                    <a:pt x="901" y="898"/>
                    <a:pt x="914" y="911"/>
                    <a:pt x="929" y="911"/>
                  </a:cubicBezTo>
                  <a:cubicBezTo>
                    <a:pt x="944" y="911"/>
                    <a:pt x="960" y="898"/>
                    <a:pt x="993" y="871"/>
                  </a:cubicBezTo>
                  <a:lnTo>
                    <a:pt x="993" y="818"/>
                  </a:lnTo>
                  <a:lnTo>
                    <a:pt x="107" y="50"/>
                  </a:lnTo>
                  <a:cubicBezTo>
                    <a:pt x="107" y="17"/>
                    <a:pt x="93" y="1"/>
                    <a:pt x="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64" name="Google Shape;458;p27">
              <a:extLst>
                <a:ext uri="{FF2B5EF4-FFF2-40B4-BE49-F238E27FC236}">
                  <a16:creationId xmlns:a16="http://schemas.microsoft.com/office/drawing/2014/main" id="{6977EABB-2FE1-4876-8F3A-616A486418FD}"/>
                </a:ext>
              </a:extLst>
            </p:cNvPr>
            <p:cNvSpPr/>
            <p:nvPr/>
          </p:nvSpPr>
          <p:spPr>
            <a:xfrm>
              <a:off x="5695826" y="4066927"/>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2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65" name="Google Shape;459;p27">
              <a:extLst>
                <a:ext uri="{FF2B5EF4-FFF2-40B4-BE49-F238E27FC236}">
                  <a16:creationId xmlns:a16="http://schemas.microsoft.com/office/drawing/2014/main" id="{21FD9FA5-1C4F-4A6A-A859-A2F9483412AB}"/>
                </a:ext>
              </a:extLst>
            </p:cNvPr>
            <p:cNvSpPr/>
            <p:nvPr/>
          </p:nvSpPr>
          <p:spPr>
            <a:xfrm>
              <a:off x="5604409" y="4158344"/>
              <a:ext cx="54883" cy="48361"/>
            </a:xfrm>
            <a:custGeom>
              <a:avLst/>
              <a:gdLst/>
              <a:ahLst/>
              <a:cxnLst/>
              <a:rect l="l" t="t" r="r" b="b"/>
              <a:pathLst>
                <a:path w="993" h="875" extrusionOk="0">
                  <a:moveTo>
                    <a:pt x="66" y="1"/>
                  </a:moveTo>
                  <a:cubicBezTo>
                    <a:pt x="0" y="54"/>
                    <a:pt x="0" y="54"/>
                    <a:pt x="66" y="106"/>
                  </a:cubicBezTo>
                  <a:lnTo>
                    <a:pt x="887" y="874"/>
                  </a:lnTo>
                  <a:lnTo>
                    <a:pt x="993" y="874"/>
                  </a:lnTo>
                  <a:lnTo>
                    <a:pt x="993" y="768"/>
                  </a:lnTo>
                  <a:lnTo>
                    <a:pt x="11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66" name="Google Shape;460;p27">
              <a:extLst>
                <a:ext uri="{FF2B5EF4-FFF2-40B4-BE49-F238E27FC236}">
                  <a16:creationId xmlns:a16="http://schemas.microsoft.com/office/drawing/2014/main" id="{BED00730-87C7-4E7E-93A3-EF34CD2D0B53}"/>
                </a:ext>
              </a:extLst>
            </p:cNvPr>
            <p:cNvSpPr/>
            <p:nvPr/>
          </p:nvSpPr>
          <p:spPr>
            <a:xfrm>
              <a:off x="5564891" y="4198580"/>
              <a:ext cx="54938" cy="50517"/>
            </a:xfrm>
            <a:custGeom>
              <a:avLst/>
              <a:gdLst/>
              <a:ahLst/>
              <a:cxnLst/>
              <a:rect l="l" t="t" r="r" b="b"/>
              <a:pathLst>
                <a:path w="994" h="914" extrusionOk="0">
                  <a:moveTo>
                    <a:pt x="87" y="1"/>
                  </a:moveTo>
                  <a:cubicBezTo>
                    <a:pt x="70" y="1"/>
                    <a:pt x="54" y="14"/>
                    <a:pt x="54" y="40"/>
                  </a:cubicBezTo>
                  <a:cubicBezTo>
                    <a:pt x="1" y="40"/>
                    <a:pt x="1" y="93"/>
                    <a:pt x="54" y="93"/>
                  </a:cubicBezTo>
                  <a:lnTo>
                    <a:pt x="887" y="874"/>
                  </a:lnTo>
                  <a:cubicBezTo>
                    <a:pt x="914" y="901"/>
                    <a:pt x="927" y="914"/>
                    <a:pt x="940" y="914"/>
                  </a:cubicBezTo>
                  <a:cubicBezTo>
                    <a:pt x="954" y="914"/>
                    <a:pt x="967" y="901"/>
                    <a:pt x="993" y="874"/>
                  </a:cubicBezTo>
                  <a:lnTo>
                    <a:pt x="993" y="808"/>
                  </a:lnTo>
                  <a:lnTo>
                    <a:pt x="120" y="40"/>
                  </a:lnTo>
                  <a:cubicBezTo>
                    <a:pt x="120" y="14"/>
                    <a:pt x="103" y="1"/>
                    <a:pt x="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67" name="Google Shape;461;p27">
              <a:extLst>
                <a:ext uri="{FF2B5EF4-FFF2-40B4-BE49-F238E27FC236}">
                  <a16:creationId xmlns:a16="http://schemas.microsoft.com/office/drawing/2014/main" id="{940E24E4-0A8A-4755-ACAF-F083F7BBEC15}"/>
                </a:ext>
              </a:extLst>
            </p:cNvPr>
            <p:cNvSpPr/>
            <p:nvPr/>
          </p:nvSpPr>
          <p:spPr>
            <a:xfrm>
              <a:off x="5525373" y="4240254"/>
              <a:ext cx="54938" cy="49080"/>
            </a:xfrm>
            <a:custGeom>
              <a:avLst/>
              <a:gdLst/>
              <a:ahLst/>
              <a:cxnLst/>
              <a:rect l="l" t="t" r="r" b="b"/>
              <a:pathLst>
                <a:path w="994" h="888" extrusionOk="0">
                  <a:moveTo>
                    <a:pt x="1" y="1"/>
                  </a:moveTo>
                  <a:lnTo>
                    <a:pt x="1" y="120"/>
                  </a:lnTo>
                  <a:lnTo>
                    <a:pt x="888" y="888"/>
                  </a:lnTo>
                  <a:lnTo>
                    <a:pt x="994" y="888"/>
                  </a:lnTo>
                  <a:cubicBezTo>
                    <a:pt x="994" y="888"/>
                    <a:pt x="994" y="835"/>
                    <a:pt x="941" y="782"/>
                  </a:cubicBezTo>
                  <a:lnTo>
                    <a:pt x="107"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68" name="Google Shape;462;p27">
              <a:extLst>
                <a:ext uri="{FF2B5EF4-FFF2-40B4-BE49-F238E27FC236}">
                  <a16:creationId xmlns:a16="http://schemas.microsoft.com/office/drawing/2014/main" id="{B363DCC6-B233-43FD-B3A7-D975076A91DA}"/>
                </a:ext>
              </a:extLst>
            </p:cNvPr>
            <p:cNvSpPr/>
            <p:nvPr/>
          </p:nvSpPr>
          <p:spPr>
            <a:xfrm>
              <a:off x="5433956" y="4331726"/>
              <a:ext cx="57868" cy="49080"/>
            </a:xfrm>
            <a:custGeom>
              <a:avLst/>
              <a:gdLst/>
              <a:ahLst/>
              <a:cxnLst/>
              <a:rect l="l" t="t" r="r" b="b"/>
              <a:pathLst>
                <a:path w="1047" h="888" extrusionOk="0">
                  <a:moveTo>
                    <a:pt x="53" y="0"/>
                  </a:moveTo>
                  <a:cubicBezTo>
                    <a:pt x="0" y="53"/>
                    <a:pt x="0" y="53"/>
                    <a:pt x="53" y="119"/>
                  </a:cubicBezTo>
                  <a:lnTo>
                    <a:pt x="940" y="887"/>
                  </a:lnTo>
                  <a:lnTo>
                    <a:pt x="993" y="887"/>
                  </a:lnTo>
                  <a:cubicBezTo>
                    <a:pt x="1046" y="887"/>
                    <a:pt x="1046" y="834"/>
                    <a:pt x="993" y="781"/>
                  </a:cubicBezTo>
                  <a:lnTo>
                    <a:pt x="17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69" name="Google Shape;463;p27">
              <a:extLst>
                <a:ext uri="{FF2B5EF4-FFF2-40B4-BE49-F238E27FC236}">
                  <a16:creationId xmlns:a16="http://schemas.microsoft.com/office/drawing/2014/main" id="{6604F3DD-8E17-45F6-BD3A-46CE1EB135DC}"/>
                </a:ext>
              </a:extLst>
            </p:cNvPr>
            <p:cNvSpPr/>
            <p:nvPr/>
          </p:nvSpPr>
          <p:spPr>
            <a:xfrm>
              <a:off x="5394438" y="4372128"/>
              <a:ext cx="54938" cy="50351"/>
            </a:xfrm>
            <a:custGeom>
              <a:avLst/>
              <a:gdLst/>
              <a:ahLst/>
              <a:cxnLst/>
              <a:rect l="l" t="t" r="r" b="b"/>
              <a:pathLst>
                <a:path w="994" h="911" extrusionOk="0">
                  <a:moveTo>
                    <a:pt x="80" y="1"/>
                  </a:moveTo>
                  <a:cubicBezTo>
                    <a:pt x="67" y="1"/>
                    <a:pt x="54" y="17"/>
                    <a:pt x="54" y="50"/>
                  </a:cubicBezTo>
                  <a:cubicBezTo>
                    <a:pt x="1" y="50"/>
                    <a:pt x="1" y="103"/>
                    <a:pt x="54" y="103"/>
                  </a:cubicBezTo>
                  <a:lnTo>
                    <a:pt x="888" y="871"/>
                  </a:lnTo>
                  <a:cubicBezTo>
                    <a:pt x="914" y="897"/>
                    <a:pt x="940" y="910"/>
                    <a:pt x="960" y="910"/>
                  </a:cubicBezTo>
                  <a:cubicBezTo>
                    <a:pt x="980" y="910"/>
                    <a:pt x="993" y="897"/>
                    <a:pt x="993" y="871"/>
                  </a:cubicBezTo>
                  <a:lnTo>
                    <a:pt x="993" y="818"/>
                  </a:lnTo>
                  <a:lnTo>
                    <a:pt x="107" y="50"/>
                  </a:lnTo>
                  <a:cubicBezTo>
                    <a:pt x="107" y="17"/>
                    <a:pt x="93" y="1"/>
                    <a:pt x="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70" name="Google Shape;464;p27">
              <a:extLst>
                <a:ext uri="{FF2B5EF4-FFF2-40B4-BE49-F238E27FC236}">
                  <a16:creationId xmlns:a16="http://schemas.microsoft.com/office/drawing/2014/main" id="{A2888BAB-A80C-4A78-8E7F-92C85A5FF5EC}"/>
                </a:ext>
              </a:extLst>
            </p:cNvPr>
            <p:cNvSpPr/>
            <p:nvPr/>
          </p:nvSpPr>
          <p:spPr>
            <a:xfrm>
              <a:off x="5354975" y="4414354"/>
              <a:ext cx="54883" cy="48361"/>
            </a:xfrm>
            <a:custGeom>
              <a:avLst/>
              <a:gdLst/>
              <a:ahLst/>
              <a:cxnLst/>
              <a:rect l="l" t="t" r="r" b="b"/>
              <a:pathLst>
                <a:path w="993" h="875" extrusionOk="0">
                  <a:moveTo>
                    <a:pt x="0" y="1"/>
                  </a:moveTo>
                  <a:cubicBezTo>
                    <a:pt x="0" y="54"/>
                    <a:pt x="0" y="54"/>
                    <a:pt x="53" y="107"/>
                  </a:cubicBezTo>
                  <a:lnTo>
                    <a:pt x="874" y="874"/>
                  </a:lnTo>
                  <a:lnTo>
                    <a:pt x="993" y="874"/>
                  </a:lnTo>
                  <a:lnTo>
                    <a:pt x="993" y="769"/>
                  </a:lnTo>
                  <a:lnTo>
                    <a:pt x="10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71" name="Google Shape;465;p27">
              <a:extLst>
                <a:ext uri="{FF2B5EF4-FFF2-40B4-BE49-F238E27FC236}">
                  <a16:creationId xmlns:a16="http://schemas.microsoft.com/office/drawing/2014/main" id="{A795FDD6-335A-4D40-9908-28F17CC8D6D3}"/>
                </a:ext>
              </a:extLst>
            </p:cNvPr>
            <p:cNvSpPr/>
            <p:nvPr/>
          </p:nvSpPr>
          <p:spPr>
            <a:xfrm>
              <a:off x="5266433" y="4505826"/>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0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72" name="Google Shape;466;p27">
              <a:extLst>
                <a:ext uri="{FF2B5EF4-FFF2-40B4-BE49-F238E27FC236}">
                  <a16:creationId xmlns:a16="http://schemas.microsoft.com/office/drawing/2014/main" id="{40042A55-B58B-468F-8AC9-4029D6F180D8}"/>
                </a:ext>
              </a:extLst>
            </p:cNvPr>
            <p:cNvSpPr/>
            <p:nvPr/>
          </p:nvSpPr>
          <p:spPr>
            <a:xfrm>
              <a:off x="5223986" y="4546063"/>
              <a:ext cx="57868" cy="50517"/>
            </a:xfrm>
            <a:custGeom>
              <a:avLst/>
              <a:gdLst/>
              <a:ahLst/>
              <a:cxnLst/>
              <a:rect l="l" t="t" r="r" b="b"/>
              <a:pathLst>
                <a:path w="1047" h="914" extrusionOk="0">
                  <a:moveTo>
                    <a:pt x="87" y="0"/>
                  </a:moveTo>
                  <a:cubicBezTo>
                    <a:pt x="67" y="0"/>
                    <a:pt x="54" y="13"/>
                    <a:pt x="54" y="40"/>
                  </a:cubicBezTo>
                  <a:cubicBezTo>
                    <a:pt x="1" y="40"/>
                    <a:pt x="1" y="93"/>
                    <a:pt x="54" y="93"/>
                  </a:cubicBezTo>
                  <a:lnTo>
                    <a:pt x="874" y="874"/>
                  </a:lnTo>
                  <a:cubicBezTo>
                    <a:pt x="901" y="900"/>
                    <a:pt x="931" y="913"/>
                    <a:pt x="954" y="913"/>
                  </a:cubicBezTo>
                  <a:cubicBezTo>
                    <a:pt x="977" y="913"/>
                    <a:pt x="994" y="900"/>
                    <a:pt x="994" y="874"/>
                  </a:cubicBezTo>
                  <a:cubicBezTo>
                    <a:pt x="1047" y="874"/>
                    <a:pt x="1047" y="808"/>
                    <a:pt x="994" y="808"/>
                  </a:cubicBezTo>
                  <a:lnTo>
                    <a:pt x="160" y="40"/>
                  </a:lnTo>
                  <a:cubicBezTo>
                    <a:pt x="133" y="13"/>
                    <a:pt x="107" y="0"/>
                    <a:pt x="8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73" name="Google Shape;467;p27">
              <a:extLst>
                <a:ext uri="{FF2B5EF4-FFF2-40B4-BE49-F238E27FC236}">
                  <a16:creationId xmlns:a16="http://schemas.microsoft.com/office/drawing/2014/main" id="{0A049FD1-0206-4832-8362-250EAFD47C6E}"/>
                </a:ext>
              </a:extLst>
            </p:cNvPr>
            <p:cNvSpPr/>
            <p:nvPr/>
          </p:nvSpPr>
          <p:spPr>
            <a:xfrm>
              <a:off x="5183804" y="4587736"/>
              <a:ext cx="54883" cy="49080"/>
            </a:xfrm>
            <a:custGeom>
              <a:avLst/>
              <a:gdLst/>
              <a:ahLst/>
              <a:cxnLst/>
              <a:rect l="l" t="t" r="r" b="b"/>
              <a:pathLst>
                <a:path w="993" h="888" extrusionOk="0">
                  <a:moveTo>
                    <a:pt x="66" y="1"/>
                  </a:moveTo>
                  <a:cubicBezTo>
                    <a:pt x="0" y="54"/>
                    <a:pt x="0" y="120"/>
                    <a:pt x="66" y="120"/>
                  </a:cubicBezTo>
                  <a:lnTo>
                    <a:pt x="887" y="887"/>
                  </a:lnTo>
                  <a:lnTo>
                    <a:pt x="993" y="887"/>
                  </a:lnTo>
                  <a:lnTo>
                    <a:pt x="993" y="782"/>
                  </a:lnTo>
                  <a:lnTo>
                    <a:pt x="11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74" name="Google Shape;468;p27">
              <a:extLst>
                <a:ext uri="{FF2B5EF4-FFF2-40B4-BE49-F238E27FC236}">
                  <a16:creationId xmlns:a16="http://schemas.microsoft.com/office/drawing/2014/main" id="{64E39DB6-ED2F-4FE9-924D-E116ED06E4DB}"/>
                </a:ext>
              </a:extLst>
            </p:cNvPr>
            <p:cNvSpPr/>
            <p:nvPr/>
          </p:nvSpPr>
          <p:spPr>
            <a:xfrm>
              <a:off x="5095980" y="4679208"/>
              <a:ext cx="54938" cy="49024"/>
            </a:xfrm>
            <a:custGeom>
              <a:avLst/>
              <a:gdLst/>
              <a:ahLst/>
              <a:cxnLst/>
              <a:rect l="l" t="t" r="r" b="b"/>
              <a:pathLst>
                <a:path w="994" h="887" extrusionOk="0">
                  <a:moveTo>
                    <a:pt x="1" y="0"/>
                  </a:moveTo>
                  <a:lnTo>
                    <a:pt x="1" y="119"/>
                  </a:lnTo>
                  <a:lnTo>
                    <a:pt x="874" y="887"/>
                  </a:lnTo>
                  <a:lnTo>
                    <a:pt x="993" y="887"/>
                  </a:lnTo>
                  <a:cubicBezTo>
                    <a:pt x="993" y="887"/>
                    <a:pt x="993" y="834"/>
                    <a:pt x="927" y="781"/>
                  </a:cubicBezTo>
                  <a:lnTo>
                    <a:pt x="10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75" name="Google Shape;469;p27">
              <a:extLst>
                <a:ext uri="{FF2B5EF4-FFF2-40B4-BE49-F238E27FC236}">
                  <a16:creationId xmlns:a16="http://schemas.microsoft.com/office/drawing/2014/main" id="{3FCDEC40-E622-4892-A767-C3B6EE2CF466}"/>
                </a:ext>
              </a:extLst>
            </p:cNvPr>
            <p:cNvSpPr/>
            <p:nvPr/>
          </p:nvSpPr>
          <p:spPr>
            <a:xfrm>
              <a:off x="5055744" y="4719611"/>
              <a:ext cx="54938" cy="50351"/>
            </a:xfrm>
            <a:custGeom>
              <a:avLst/>
              <a:gdLst/>
              <a:ahLst/>
              <a:cxnLst/>
              <a:rect l="l" t="t" r="r" b="b"/>
              <a:pathLst>
                <a:path w="994" h="911" extrusionOk="0">
                  <a:moveTo>
                    <a:pt x="41" y="0"/>
                  </a:moveTo>
                  <a:cubicBezTo>
                    <a:pt x="17" y="0"/>
                    <a:pt x="1" y="17"/>
                    <a:pt x="1" y="50"/>
                  </a:cubicBezTo>
                  <a:lnTo>
                    <a:pt x="1" y="103"/>
                  </a:lnTo>
                  <a:lnTo>
                    <a:pt x="888" y="871"/>
                  </a:lnTo>
                  <a:cubicBezTo>
                    <a:pt x="888" y="897"/>
                    <a:pt x="901" y="910"/>
                    <a:pt x="914" y="910"/>
                  </a:cubicBezTo>
                  <a:cubicBezTo>
                    <a:pt x="927" y="910"/>
                    <a:pt x="941" y="897"/>
                    <a:pt x="941" y="871"/>
                  </a:cubicBezTo>
                  <a:cubicBezTo>
                    <a:pt x="993" y="871"/>
                    <a:pt x="993" y="818"/>
                    <a:pt x="941" y="818"/>
                  </a:cubicBezTo>
                  <a:lnTo>
                    <a:pt x="120" y="50"/>
                  </a:lnTo>
                  <a:cubicBezTo>
                    <a:pt x="93" y="17"/>
                    <a:pt x="64" y="0"/>
                    <a:pt x="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76" name="Google Shape;470;p27">
              <a:extLst>
                <a:ext uri="{FF2B5EF4-FFF2-40B4-BE49-F238E27FC236}">
                  <a16:creationId xmlns:a16="http://schemas.microsoft.com/office/drawing/2014/main" id="{6A5181E6-12F9-4DEF-A4D3-CCF7C194B772}"/>
                </a:ext>
              </a:extLst>
            </p:cNvPr>
            <p:cNvSpPr/>
            <p:nvPr/>
          </p:nvSpPr>
          <p:spPr>
            <a:xfrm>
              <a:off x="5013352" y="4761837"/>
              <a:ext cx="54883" cy="48361"/>
            </a:xfrm>
            <a:custGeom>
              <a:avLst/>
              <a:gdLst/>
              <a:ahLst/>
              <a:cxnLst/>
              <a:rect l="l" t="t" r="r" b="b"/>
              <a:pathLst>
                <a:path w="993" h="875" extrusionOk="0">
                  <a:moveTo>
                    <a:pt x="53" y="1"/>
                  </a:moveTo>
                  <a:cubicBezTo>
                    <a:pt x="0" y="54"/>
                    <a:pt x="0" y="107"/>
                    <a:pt x="53" y="107"/>
                  </a:cubicBezTo>
                  <a:lnTo>
                    <a:pt x="887" y="874"/>
                  </a:lnTo>
                  <a:lnTo>
                    <a:pt x="993" y="874"/>
                  </a:lnTo>
                  <a:lnTo>
                    <a:pt x="993" y="768"/>
                  </a:lnTo>
                  <a:lnTo>
                    <a:pt x="10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77" name="Google Shape;471;p27">
              <a:extLst>
                <a:ext uri="{FF2B5EF4-FFF2-40B4-BE49-F238E27FC236}">
                  <a16:creationId xmlns:a16="http://schemas.microsoft.com/office/drawing/2014/main" id="{68162CBB-17A0-4FCF-8537-CD49EC44B0F4}"/>
                </a:ext>
              </a:extLst>
            </p:cNvPr>
            <p:cNvSpPr/>
            <p:nvPr/>
          </p:nvSpPr>
          <p:spPr>
            <a:xfrm>
              <a:off x="4924809" y="4853309"/>
              <a:ext cx="54938" cy="48306"/>
            </a:xfrm>
            <a:custGeom>
              <a:avLst/>
              <a:gdLst/>
              <a:ahLst/>
              <a:cxnLst/>
              <a:rect l="l" t="t" r="r" b="b"/>
              <a:pathLst>
                <a:path w="994" h="874" extrusionOk="0">
                  <a:moveTo>
                    <a:pt x="1" y="0"/>
                  </a:moveTo>
                  <a:lnTo>
                    <a:pt x="1" y="106"/>
                  </a:lnTo>
                  <a:lnTo>
                    <a:pt x="887" y="874"/>
                  </a:lnTo>
                  <a:lnTo>
                    <a:pt x="993" y="874"/>
                  </a:lnTo>
                  <a:lnTo>
                    <a:pt x="993" y="768"/>
                  </a:lnTo>
                  <a:lnTo>
                    <a:pt x="12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78" name="Google Shape;472;p27">
              <a:extLst>
                <a:ext uri="{FF2B5EF4-FFF2-40B4-BE49-F238E27FC236}">
                  <a16:creationId xmlns:a16="http://schemas.microsoft.com/office/drawing/2014/main" id="{8A4CEE83-408B-48F0-A642-5A4030608496}"/>
                </a:ext>
              </a:extLst>
            </p:cNvPr>
            <p:cNvSpPr/>
            <p:nvPr/>
          </p:nvSpPr>
          <p:spPr>
            <a:xfrm>
              <a:off x="4885346" y="4893490"/>
              <a:ext cx="54883" cy="51291"/>
            </a:xfrm>
            <a:custGeom>
              <a:avLst/>
              <a:gdLst/>
              <a:ahLst/>
              <a:cxnLst/>
              <a:rect l="l" t="t" r="r" b="b"/>
              <a:pathLst>
                <a:path w="993" h="928" extrusionOk="0">
                  <a:moveTo>
                    <a:pt x="53" y="1"/>
                  </a:moveTo>
                  <a:cubicBezTo>
                    <a:pt x="40" y="1"/>
                    <a:pt x="26" y="14"/>
                    <a:pt x="0" y="41"/>
                  </a:cubicBezTo>
                  <a:lnTo>
                    <a:pt x="0" y="94"/>
                  </a:lnTo>
                  <a:lnTo>
                    <a:pt x="887" y="874"/>
                  </a:lnTo>
                  <a:cubicBezTo>
                    <a:pt x="887" y="927"/>
                    <a:pt x="940" y="927"/>
                    <a:pt x="940" y="927"/>
                  </a:cubicBezTo>
                  <a:cubicBezTo>
                    <a:pt x="993" y="874"/>
                    <a:pt x="993" y="808"/>
                    <a:pt x="940" y="808"/>
                  </a:cubicBezTo>
                  <a:lnTo>
                    <a:pt x="106" y="41"/>
                  </a:lnTo>
                  <a:cubicBezTo>
                    <a:pt x="79" y="14"/>
                    <a:pt x="66" y="1"/>
                    <a:pt x="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79" name="Google Shape;473;p27">
              <a:extLst>
                <a:ext uri="{FF2B5EF4-FFF2-40B4-BE49-F238E27FC236}">
                  <a16:creationId xmlns:a16="http://schemas.microsoft.com/office/drawing/2014/main" id="{5894F585-4FE0-4D35-942A-765BFA1FE85D}"/>
                </a:ext>
              </a:extLst>
            </p:cNvPr>
            <p:cNvSpPr/>
            <p:nvPr/>
          </p:nvSpPr>
          <p:spPr>
            <a:xfrm>
              <a:off x="5480051" y="4287068"/>
              <a:ext cx="76107" cy="68645"/>
            </a:xfrm>
            <a:custGeom>
              <a:avLst/>
              <a:gdLst/>
              <a:ahLst/>
              <a:cxnLst/>
              <a:rect l="l" t="t" r="r" b="b"/>
              <a:pathLst>
                <a:path w="1377" h="1242" extrusionOk="0">
                  <a:moveTo>
                    <a:pt x="80" y="1"/>
                  </a:moveTo>
                  <a:cubicBezTo>
                    <a:pt x="53" y="1"/>
                    <a:pt x="27" y="14"/>
                    <a:pt x="0" y="41"/>
                  </a:cubicBezTo>
                  <a:lnTo>
                    <a:pt x="0" y="147"/>
                  </a:lnTo>
                  <a:lnTo>
                    <a:pt x="1205" y="1192"/>
                  </a:lnTo>
                  <a:cubicBezTo>
                    <a:pt x="1205" y="1225"/>
                    <a:pt x="1218" y="1242"/>
                    <a:pt x="1239" y="1242"/>
                  </a:cubicBezTo>
                  <a:cubicBezTo>
                    <a:pt x="1261" y="1242"/>
                    <a:pt x="1291" y="1225"/>
                    <a:pt x="1324" y="1192"/>
                  </a:cubicBezTo>
                  <a:cubicBezTo>
                    <a:pt x="1377" y="1192"/>
                    <a:pt x="1377" y="1139"/>
                    <a:pt x="1324" y="1086"/>
                  </a:cubicBezTo>
                  <a:lnTo>
                    <a:pt x="159" y="41"/>
                  </a:lnTo>
                  <a:cubicBezTo>
                    <a:pt x="133" y="14"/>
                    <a:pt x="106" y="1"/>
                    <a:pt x="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80" name="Google Shape;474;p27">
              <a:extLst>
                <a:ext uri="{FF2B5EF4-FFF2-40B4-BE49-F238E27FC236}">
                  <a16:creationId xmlns:a16="http://schemas.microsoft.com/office/drawing/2014/main" id="{9651F459-AD37-416E-83CD-7B2914534579}"/>
                </a:ext>
              </a:extLst>
            </p:cNvPr>
            <p:cNvSpPr/>
            <p:nvPr/>
          </p:nvSpPr>
          <p:spPr>
            <a:xfrm>
              <a:off x="5308880" y="4459731"/>
              <a:ext cx="76107" cy="69530"/>
            </a:xfrm>
            <a:custGeom>
              <a:avLst/>
              <a:gdLst/>
              <a:ahLst/>
              <a:cxnLst/>
              <a:rect l="l" t="t" r="r" b="b"/>
              <a:pathLst>
                <a:path w="1377" h="1258" extrusionOk="0">
                  <a:moveTo>
                    <a:pt x="53" y="0"/>
                  </a:moveTo>
                  <a:cubicBezTo>
                    <a:pt x="0" y="53"/>
                    <a:pt x="0" y="120"/>
                    <a:pt x="53" y="173"/>
                  </a:cubicBezTo>
                  <a:lnTo>
                    <a:pt x="1218" y="1218"/>
                  </a:lnTo>
                  <a:cubicBezTo>
                    <a:pt x="1244" y="1245"/>
                    <a:pt x="1271" y="1258"/>
                    <a:pt x="1291" y="1258"/>
                  </a:cubicBezTo>
                  <a:cubicBezTo>
                    <a:pt x="1311" y="1258"/>
                    <a:pt x="1324" y="1245"/>
                    <a:pt x="1324" y="1218"/>
                  </a:cubicBezTo>
                  <a:cubicBezTo>
                    <a:pt x="1377" y="1165"/>
                    <a:pt x="1377" y="1112"/>
                    <a:pt x="1324" y="1112"/>
                  </a:cubicBezTo>
                  <a:lnTo>
                    <a:pt x="17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81" name="Google Shape;475;p27">
              <a:extLst>
                <a:ext uri="{FF2B5EF4-FFF2-40B4-BE49-F238E27FC236}">
                  <a16:creationId xmlns:a16="http://schemas.microsoft.com/office/drawing/2014/main" id="{6F26A33A-A50F-4B34-A633-4A3211B9B12C}"/>
                </a:ext>
              </a:extLst>
            </p:cNvPr>
            <p:cNvSpPr/>
            <p:nvPr/>
          </p:nvSpPr>
          <p:spPr>
            <a:xfrm>
              <a:off x="5138428" y="4631621"/>
              <a:ext cx="79036" cy="68811"/>
            </a:xfrm>
            <a:custGeom>
              <a:avLst/>
              <a:gdLst/>
              <a:ahLst/>
              <a:cxnLst/>
              <a:rect l="l" t="t" r="r" b="b"/>
              <a:pathLst>
                <a:path w="1430" h="1245" extrusionOk="0">
                  <a:moveTo>
                    <a:pt x="134" y="1"/>
                  </a:moveTo>
                  <a:cubicBezTo>
                    <a:pt x="106" y="1"/>
                    <a:pt x="80" y="14"/>
                    <a:pt x="53" y="40"/>
                  </a:cubicBezTo>
                  <a:cubicBezTo>
                    <a:pt x="0" y="93"/>
                    <a:pt x="53" y="146"/>
                    <a:pt x="53" y="146"/>
                  </a:cubicBezTo>
                  <a:lnTo>
                    <a:pt x="1271" y="1245"/>
                  </a:lnTo>
                  <a:lnTo>
                    <a:pt x="1377" y="1245"/>
                  </a:lnTo>
                  <a:cubicBezTo>
                    <a:pt x="1430" y="1192"/>
                    <a:pt x="1430" y="1139"/>
                    <a:pt x="1377" y="1086"/>
                  </a:cubicBezTo>
                  <a:lnTo>
                    <a:pt x="225" y="40"/>
                  </a:lnTo>
                  <a:cubicBezTo>
                    <a:pt x="192" y="14"/>
                    <a:pt x="163" y="1"/>
                    <a:pt x="1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82" name="Google Shape;476;p27">
              <a:extLst>
                <a:ext uri="{FF2B5EF4-FFF2-40B4-BE49-F238E27FC236}">
                  <a16:creationId xmlns:a16="http://schemas.microsoft.com/office/drawing/2014/main" id="{9F84191F-EF9E-4832-BE9D-F531B7DAA274}"/>
                </a:ext>
              </a:extLst>
            </p:cNvPr>
            <p:cNvSpPr/>
            <p:nvPr/>
          </p:nvSpPr>
          <p:spPr>
            <a:xfrm>
              <a:off x="4970904" y="4805003"/>
              <a:ext cx="76107" cy="68811"/>
            </a:xfrm>
            <a:custGeom>
              <a:avLst/>
              <a:gdLst/>
              <a:ahLst/>
              <a:cxnLst/>
              <a:rect l="l" t="t" r="r" b="b"/>
              <a:pathLst>
                <a:path w="1377" h="1245" extrusionOk="0">
                  <a:moveTo>
                    <a:pt x="87" y="1"/>
                  </a:moveTo>
                  <a:cubicBezTo>
                    <a:pt x="67" y="1"/>
                    <a:pt x="53" y="14"/>
                    <a:pt x="53" y="40"/>
                  </a:cubicBezTo>
                  <a:cubicBezTo>
                    <a:pt x="1" y="40"/>
                    <a:pt x="1" y="93"/>
                    <a:pt x="53" y="159"/>
                  </a:cubicBezTo>
                  <a:lnTo>
                    <a:pt x="1205" y="1205"/>
                  </a:lnTo>
                  <a:cubicBezTo>
                    <a:pt x="1238" y="1231"/>
                    <a:pt x="1268" y="1245"/>
                    <a:pt x="1289" y="1245"/>
                  </a:cubicBezTo>
                  <a:cubicBezTo>
                    <a:pt x="1311" y="1245"/>
                    <a:pt x="1324" y="1231"/>
                    <a:pt x="1324" y="1205"/>
                  </a:cubicBezTo>
                  <a:cubicBezTo>
                    <a:pt x="1377" y="1205"/>
                    <a:pt x="1377" y="1152"/>
                    <a:pt x="1324" y="1086"/>
                  </a:cubicBezTo>
                  <a:lnTo>
                    <a:pt x="159" y="40"/>
                  </a:lnTo>
                  <a:cubicBezTo>
                    <a:pt x="133" y="14"/>
                    <a:pt x="106" y="1"/>
                    <a:pt x="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83" name="Google Shape;477;p27">
              <a:extLst>
                <a:ext uri="{FF2B5EF4-FFF2-40B4-BE49-F238E27FC236}">
                  <a16:creationId xmlns:a16="http://schemas.microsoft.com/office/drawing/2014/main" id="{8BABFD7C-9A58-414E-A03F-B3CEF4950DE2}"/>
                </a:ext>
              </a:extLst>
            </p:cNvPr>
            <p:cNvSpPr/>
            <p:nvPr/>
          </p:nvSpPr>
          <p:spPr>
            <a:xfrm>
              <a:off x="5818028" y="4746472"/>
              <a:ext cx="1121428" cy="305090"/>
            </a:xfrm>
            <a:custGeom>
              <a:avLst/>
              <a:gdLst/>
              <a:ahLst/>
              <a:cxnLst/>
              <a:rect l="l" t="t" r="r" b="b"/>
              <a:pathLst>
                <a:path w="20290" h="5520" extrusionOk="0">
                  <a:moveTo>
                    <a:pt x="2316" y="1"/>
                  </a:moveTo>
                  <a:cubicBezTo>
                    <a:pt x="1046" y="1"/>
                    <a:pt x="0" y="940"/>
                    <a:pt x="0" y="2092"/>
                  </a:cubicBezTo>
                  <a:lnTo>
                    <a:pt x="0" y="3534"/>
                  </a:lnTo>
                  <a:cubicBezTo>
                    <a:pt x="0" y="4633"/>
                    <a:pt x="1046" y="5520"/>
                    <a:pt x="2316" y="5520"/>
                  </a:cubicBezTo>
                  <a:lnTo>
                    <a:pt x="20290" y="5520"/>
                  </a:lnTo>
                  <a:lnTo>
                    <a:pt x="20290" y="4408"/>
                  </a:lnTo>
                  <a:lnTo>
                    <a:pt x="20290" y="1099"/>
                  </a:lnTo>
                  <a:lnTo>
                    <a:pt x="2029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84" name="Google Shape;478;p27">
              <a:extLst>
                <a:ext uri="{FF2B5EF4-FFF2-40B4-BE49-F238E27FC236}">
                  <a16:creationId xmlns:a16="http://schemas.microsoft.com/office/drawing/2014/main" id="{A76879E2-D3AF-4216-8ECE-D3ADB73959E4}"/>
                </a:ext>
              </a:extLst>
            </p:cNvPr>
            <p:cNvSpPr/>
            <p:nvPr/>
          </p:nvSpPr>
          <p:spPr>
            <a:xfrm>
              <a:off x="5979692" y="4746472"/>
              <a:ext cx="1121428" cy="305090"/>
            </a:xfrm>
            <a:custGeom>
              <a:avLst/>
              <a:gdLst/>
              <a:ahLst/>
              <a:cxnLst/>
              <a:rect l="l" t="t" r="r" b="b"/>
              <a:pathLst>
                <a:path w="20290" h="5520" extrusionOk="0">
                  <a:moveTo>
                    <a:pt x="2263" y="1"/>
                  </a:moveTo>
                  <a:cubicBezTo>
                    <a:pt x="993" y="1"/>
                    <a:pt x="0" y="940"/>
                    <a:pt x="0" y="2092"/>
                  </a:cubicBezTo>
                  <a:lnTo>
                    <a:pt x="0" y="3534"/>
                  </a:lnTo>
                  <a:cubicBezTo>
                    <a:pt x="0" y="4633"/>
                    <a:pt x="993" y="5520"/>
                    <a:pt x="2263" y="5520"/>
                  </a:cubicBezTo>
                  <a:lnTo>
                    <a:pt x="20290" y="5520"/>
                  </a:lnTo>
                  <a:lnTo>
                    <a:pt x="20290" y="4408"/>
                  </a:lnTo>
                  <a:lnTo>
                    <a:pt x="2144" y="4408"/>
                  </a:lnTo>
                  <a:cubicBezTo>
                    <a:pt x="1707" y="4408"/>
                    <a:pt x="1324" y="3971"/>
                    <a:pt x="1324" y="3468"/>
                  </a:cubicBezTo>
                  <a:lnTo>
                    <a:pt x="1324" y="2039"/>
                  </a:lnTo>
                  <a:cubicBezTo>
                    <a:pt x="1324" y="1602"/>
                    <a:pt x="1707" y="1099"/>
                    <a:pt x="2144" y="1099"/>
                  </a:cubicBezTo>
                  <a:lnTo>
                    <a:pt x="20290" y="1099"/>
                  </a:lnTo>
                  <a:lnTo>
                    <a:pt x="2029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85" name="Google Shape;479;p27">
              <a:extLst>
                <a:ext uri="{FF2B5EF4-FFF2-40B4-BE49-F238E27FC236}">
                  <a16:creationId xmlns:a16="http://schemas.microsoft.com/office/drawing/2014/main" id="{55F81698-8966-405B-B8DF-DC60E71C69EF}"/>
                </a:ext>
              </a:extLst>
            </p:cNvPr>
            <p:cNvSpPr/>
            <p:nvPr/>
          </p:nvSpPr>
          <p:spPr>
            <a:xfrm>
              <a:off x="6052814" y="4807214"/>
              <a:ext cx="1011717" cy="182944"/>
            </a:xfrm>
            <a:custGeom>
              <a:avLst/>
              <a:gdLst/>
              <a:ahLst/>
              <a:cxnLst/>
              <a:rect l="l" t="t" r="r" b="b"/>
              <a:pathLst>
                <a:path w="18305" h="3310" extrusionOk="0">
                  <a:moveTo>
                    <a:pt x="821" y="0"/>
                  </a:moveTo>
                  <a:cubicBezTo>
                    <a:pt x="331" y="0"/>
                    <a:pt x="1" y="503"/>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86" name="Google Shape;480;p27">
              <a:extLst>
                <a:ext uri="{FF2B5EF4-FFF2-40B4-BE49-F238E27FC236}">
                  <a16:creationId xmlns:a16="http://schemas.microsoft.com/office/drawing/2014/main" id="{CA3E968B-3320-4B93-8C97-FFDD29B8E650}"/>
                </a:ext>
              </a:extLst>
            </p:cNvPr>
            <p:cNvSpPr/>
            <p:nvPr/>
          </p:nvSpPr>
          <p:spPr>
            <a:xfrm>
              <a:off x="6052814" y="4898630"/>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87" name="Google Shape;481;p27">
              <a:extLst>
                <a:ext uri="{FF2B5EF4-FFF2-40B4-BE49-F238E27FC236}">
                  <a16:creationId xmlns:a16="http://schemas.microsoft.com/office/drawing/2014/main" id="{291C66FF-B179-4723-B7A7-5E14C0A1978D}"/>
                </a:ext>
              </a:extLst>
            </p:cNvPr>
            <p:cNvSpPr/>
            <p:nvPr/>
          </p:nvSpPr>
          <p:spPr>
            <a:xfrm>
              <a:off x="5818028" y="4137120"/>
              <a:ext cx="1121428" cy="304372"/>
            </a:xfrm>
            <a:custGeom>
              <a:avLst/>
              <a:gdLst/>
              <a:ahLst/>
              <a:cxnLst/>
              <a:rect l="l" t="t" r="r" b="b"/>
              <a:pathLst>
                <a:path w="20290" h="5507" extrusionOk="0">
                  <a:moveTo>
                    <a:pt x="2316" y="1"/>
                  </a:moveTo>
                  <a:cubicBezTo>
                    <a:pt x="1046" y="1"/>
                    <a:pt x="0" y="927"/>
                    <a:pt x="0" y="2092"/>
                  </a:cubicBezTo>
                  <a:lnTo>
                    <a:pt x="0" y="3521"/>
                  </a:lnTo>
                  <a:cubicBezTo>
                    <a:pt x="0" y="4633"/>
                    <a:pt x="1046" y="5507"/>
                    <a:pt x="2316" y="5507"/>
                  </a:cubicBezTo>
                  <a:lnTo>
                    <a:pt x="20290" y="5507"/>
                  </a:lnTo>
                  <a:lnTo>
                    <a:pt x="20290" y="4408"/>
                  </a:lnTo>
                  <a:lnTo>
                    <a:pt x="20290" y="1099"/>
                  </a:lnTo>
                  <a:lnTo>
                    <a:pt x="2029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88" name="Google Shape;482;p27">
              <a:extLst>
                <a:ext uri="{FF2B5EF4-FFF2-40B4-BE49-F238E27FC236}">
                  <a16:creationId xmlns:a16="http://schemas.microsoft.com/office/drawing/2014/main" id="{ABE770CB-5BEA-40D7-8893-19839B809826}"/>
                </a:ext>
              </a:extLst>
            </p:cNvPr>
            <p:cNvSpPr/>
            <p:nvPr/>
          </p:nvSpPr>
          <p:spPr>
            <a:xfrm>
              <a:off x="5979692" y="4137120"/>
              <a:ext cx="1121428" cy="304372"/>
            </a:xfrm>
            <a:custGeom>
              <a:avLst/>
              <a:gdLst/>
              <a:ahLst/>
              <a:cxnLst/>
              <a:rect l="l" t="t" r="r" b="b"/>
              <a:pathLst>
                <a:path w="20290" h="5507" extrusionOk="0">
                  <a:moveTo>
                    <a:pt x="2263" y="1"/>
                  </a:moveTo>
                  <a:cubicBezTo>
                    <a:pt x="993" y="1"/>
                    <a:pt x="0" y="927"/>
                    <a:pt x="0" y="2092"/>
                  </a:cubicBezTo>
                  <a:lnTo>
                    <a:pt x="0" y="3521"/>
                  </a:lnTo>
                  <a:cubicBezTo>
                    <a:pt x="0" y="4633"/>
                    <a:pt x="993" y="5507"/>
                    <a:pt x="2263" y="5507"/>
                  </a:cubicBezTo>
                  <a:lnTo>
                    <a:pt x="20290" y="5507"/>
                  </a:lnTo>
                  <a:lnTo>
                    <a:pt x="20290" y="4408"/>
                  </a:lnTo>
                  <a:lnTo>
                    <a:pt x="2144" y="4408"/>
                  </a:lnTo>
                  <a:cubicBezTo>
                    <a:pt x="1707" y="4408"/>
                    <a:pt x="1324" y="3971"/>
                    <a:pt x="1324" y="3468"/>
                  </a:cubicBezTo>
                  <a:lnTo>
                    <a:pt x="1324" y="2039"/>
                  </a:lnTo>
                  <a:cubicBezTo>
                    <a:pt x="1324" y="1589"/>
                    <a:pt x="1707" y="1099"/>
                    <a:pt x="2144" y="1099"/>
                  </a:cubicBezTo>
                  <a:lnTo>
                    <a:pt x="20290" y="1099"/>
                  </a:lnTo>
                  <a:lnTo>
                    <a:pt x="2029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89" name="Google Shape;483;p27">
              <a:extLst>
                <a:ext uri="{FF2B5EF4-FFF2-40B4-BE49-F238E27FC236}">
                  <a16:creationId xmlns:a16="http://schemas.microsoft.com/office/drawing/2014/main" id="{BDE0DD92-9954-483D-9254-DF93389D6D10}"/>
                </a:ext>
              </a:extLst>
            </p:cNvPr>
            <p:cNvSpPr/>
            <p:nvPr/>
          </p:nvSpPr>
          <p:spPr>
            <a:xfrm>
              <a:off x="6052814" y="4197862"/>
              <a:ext cx="1011717" cy="182944"/>
            </a:xfrm>
            <a:custGeom>
              <a:avLst/>
              <a:gdLst/>
              <a:ahLst/>
              <a:cxnLst/>
              <a:rect l="l" t="t" r="r" b="b"/>
              <a:pathLst>
                <a:path w="18305" h="3310" extrusionOk="0">
                  <a:moveTo>
                    <a:pt x="821" y="0"/>
                  </a:moveTo>
                  <a:cubicBezTo>
                    <a:pt x="331" y="0"/>
                    <a:pt x="1" y="490"/>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90" name="Google Shape;484;p27">
              <a:extLst>
                <a:ext uri="{FF2B5EF4-FFF2-40B4-BE49-F238E27FC236}">
                  <a16:creationId xmlns:a16="http://schemas.microsoft.com/office/drawing/2014/main" id="{98E0769E-2EC9-413B-86D6-D6E6966C2609}"/>
                </a:ext>
              </a:extLst>
            </p:cNvPr>
            <p:cNvSpPr/>
            <p:nvPr/>
          </p:nvSpPr>
          <p:spPr>
            <a:xfrm>
              <a:off x="6052814" y="4289278"/>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91" name="Google Shape;485;p27">
              <a:extLst>
                <a:ext uri="{FF2B5EF4-FFF2-40B4-BE49-F238E27FC236}">
                  <a16:creationId xmlns:a16="http://schemas.microsoft.com/office/drawing/2014/main" id="{0A5FA524-2DF6-4965-9E8E-94B13171613C}"/>
                </a:ext>
              </a:extLst>
            </p:cNvPr>
            <p:cNvSpPr/>
            <p:nvPr/>
          </p:nvSpPr>
          <p:spPr>
            <a:xfrm>
              <a:off x="5878714" y="4441437"/>
              <a:ext cx="1122202" cy="305090"/>
            </a:xfrm>
            <a:custGeom>
              <a:avLst/>
              <a:gdLst/>
              <a:ahLst/>
              <a:cxnLst/>
              <a:rect l="l" t="t" r="r" b="b"/>
              <a:pathLst>
                <a:path w="20304" h="5520" extrusionOk="0">
                  <a:moveTo>
                    <a:pt x="1" y="1"/>
                  </a:moveTo>
                  <a:lnTo>
                    <a:pt x="1" y="1112"/>
                  </a:lnTo>
                  <a:lnTo>
                    <a:pt x="1" y="4421"/>
                  </a:lnTo>
                  <a:lnTo>
                    <a:pt x="1" y="5520"/>
                  </a:lnTo>
                  <a:lnTo>
                    <a:pt x="18146" y="5520"/>
                  </a:lnTo>
                  <a:cubicBezTo>
                    <a:pt x="19417" y="5520"/>
                    <a:pt x="20303" y="4633"/>
                    <a:pt x="20303" y="3534"/>
                  </a:cubicBezTo>
                  <a:lnTo>
                    <a:pt x="20303" y="2105"/>
                  </a:lnTo>
                  <a:cubicBezTo>
                    <a:pt x="20303" y="940"/>
                    <a:pt x="19417" y="1"/>
                    <a:pt x="1814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92" name="Google Shape;486;p27">
              <a:extLst>
                <a:ext uri="{FF2B5EF4-FFF2-40B4-BE49-F238E27FC236}">
                  <a16:creationId xmlns:a16="http://schemas.microsoft.com/office/drawing/2014/main" id="{F509284B-876D-4A80-BA84-280F172E213B}"/>
                </a:ext>
              </a:extLst>
            </p:cNvPr>
            <p:cNvSpPr/>
            <p:nvPr/>
          </p:nvSpPr>
          <p:spPr>
            <a:xfrm>
              <a:off x="5723626" y="4441437"/>
              <a:ext cx="1121484" cy="305090"/>
            </a:xfrm>
            <a:custGeom>
              <a:avLst/>
              <a:gdLst/>
              <a:ahLst/>
              <a:cxnLst/>
              <a:rect l="l" t="t" r="r" b="b"/>
              <a:pathLst>
                <a:path w="20291" h="5520" extrusionOk="0">
                  <a:moveTo>
                    <a:pt x="1" y="1"/>
                  </a:moveTo>
                  <a:lnTo>
                    <a:pt x="1" y="1112"/>
                  </a:lnTo>
                  <a:lnTo>
                    <a:pt x="18199" y="1112"/>
                  </a:lnTo>
                  <a:cubicBezTo>
                    <a:pt x="18636" y="1112"/>
                    <a:pt x="18967" y="1602"/>
                    <a:pt x="18967" y="2039"/>
                  </a:cubicBezTo>
                  <a:lnTo>
                    <a:pt x="18967" y="3481"/>
                  </a:lnTo>
                  <a:cubicBezTo>
                    <a:pt x="18967" y="3971"/>
                    <a:pt x="18636" y="4421"/>
                    <a:pt x="18199" y="4421"/>
                  </a:cubicBezTo>
                  <a:lnTo>
                    <a:pt x="1" y="4421"/>
                  </a:lnTo>
                  <a:lnTo>
                    <a:pt x="1" y="5520"/>
                  </a:lnTo>
                  <a:lnTo>
                    <a:pt x="18093" y="5520"/>
                  </a:lnTo>
                  <a:cubicBezTo>
                    <a:pt x="19351" y="5520"/>
                    <a:pt x="20290" y="4633"/>
                    <a:pt x="20290" y="3534"/>
                  </a:cubicBezTo>
                  <a:lnTo>
                    <a:pt x="20290" y="2105"/>
                  </a:lnTo>
                  <a:cubicBezTo>
                    <a:pt x="20290" y="940"/>
                    <a:pt x="19351" y="1"/>
                    <a:pt x="1809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93" name="Google Shape;487;p27">
              <a:extLst>
                <a:ext uri="{FF2B5EF4-FFF2-40B4-BE49-F238E27FC236}">
                  <a16:creationId xmlns:a16="http://schemas.microsoft.com/office/drawing/2014/main" id="{514DAC2C-F787-4F25-9A11-7B159FD88F5A}"/>
                </a:ext>
              </a:extLst>
            </p:cNvPr>
            <p:cNvSpPr/>
            <p:nvPr/>
          </p:nvSpPr>
          <p:spPr>
            <a:xfrm>
              <a:off x="5760215" y="4502897"/>
              <a:ext cx="1011717" cy="182944"/>
            </a:xfrm>
            <a:custGeom>
              <a:avLst/>
              <a:gdLst/>
              <a:ahLst/>
              <a:cxnLst/>
              <a:rect l="l" t="t" r="r" b="b"/>
              <a:pathLst>
                <a:path w="18305" h="3310" extrusionOk="0">
                  <a:moveTo>
                    <a:pt x="0" y="0"/>
                  </a:moveTo>
                  <a:lnTo>
                    <a:pt x="0" y="3309"/>
                  </a:lnTo>
                  <a:lnTo>
                    <a:pt x="17537" y="3309"/>
                  </a:lnTo>
                  <a:cubicBezTo>
                    <a:pt x="18027" y="3309"/>
                    <a:pt x="18305" y="2859"/>
                    <a:pt x="18305" y="2369"/>
                  </a:cubicBezTo>
                  <a:lnTo>
                    <a:pt x="18305" y="927"/>
                  </a:lnTo>
                  <a:cubicBezTo>
                    <a:pt x="18305" y="490"/>
                    <a:pt x="18027" y="0"/>
                    <a:pt x="17537" y="0"/>
                  </a:cubicBez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94" name="Google Shape;488;p27">
              <a:extLst>
                <a:ext uri="{FF2B5EF4-FFF2-40B4-BE49-F238E27FC236}">
                  <a16:creationId xmlns:a16="http://schemas.microsoft.com/office/drawing/2014/main" id="{43DA952A-51C1-4CD8-87AC-54EE952645F8}"/>
                </a:ext>
              </a:extLst>
            </p:cNvPr>
            <p:cNvSpPr/>
            <p:nvPr/>
          </p:nvSpPr>
          <p:spPr>
            <a:xfrm>
              <a:off x="5760215" y="4594314"/>
              <a:ext cx="1011717" cy="91527"/>
            </a:xfrm>
            <a:custGeom>
              <a:avLst/>
              <a:gdLst/>
              <a:ahLst/>
              <a:cxnLst/>
              <a:rect l="l" t="t" r="r" b="b"/>
              <a:pathLst>
                <a:path w="18305" h="1656" extrusionOk="0">
                  <a:moveTo>
                    <a:pt x="0" y="1"/>
                  </a:moveTo>
                  <a:lnTo>
                    <a:pt x="0" y="1655"/>
                  </a:lnTo>
                  <a:lnTo>
                    <a:pt x="17537" y="1655"/>
                  </a:lnTo>
                  <a:cubicBezTo>
                    <a:pt x="18027" y="1655"/>
                    <a:pt x="18305" y="1205"/>
                    <a:pt x="18305" y="715"/>
                  </a:cubicBezTo>
                  <a:lnTo>
                    <a:pt x="18305" y="1"/>
                  </a:lnTo>
                  <a:close/>
                </a:path>
              </a:pathLst>
            </a:custGeom>
            <a:solidFill>
              <a:srgbClr val="E3E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95" name="Google Shape;489;p27">
              <a:extLst>
                <a:ext uri="{FF2B5EF4-FFF2-40B4-BE49-F238E27FC236}">
                  <a16:creationId xmlns:a16="http://schemas.microsoft.com/office/drawing/2014/main" id="{F591E635-FEAB-4C3C-B9C6-EC29961A1ECB}"/>
                </a:ext>
              </a:extLst>
            </p:cNvPr>
            <p:cNvSpPr/>
            <p:nvPr/>
          </p:nvSpPr>
          <p:spPr>
            <a:xfrm>
              <a:off x="5485910" y="4847726"/>
              <a:ext cx="200077" cy="203836"/>
            </a:xfrm>
            <a:custGeom>
              <a:avLst/>
              <a:gdLst/>
              <a:ahLst/>
              <a:cxnLst/>
              <a:rect l="l" t="t" r="r" b="b"/>
              <a:pathLst>
                <a:path w="3620" h="3688" extrusionOk="0">
                  <a:moveTo>
                    <a:pt x="1020" y="0"/>
                  </a:moveTo>
                  <a:cubicBezTo>
                    <a:pt x="495" y="0"/>
                    <a:pt x="74" y="143"/>
                    <a:pt x="0" y="485"/>
                  </a:cubicBezTo>
                  <a:lnTo>
                    <a:pt x="1152" y="3688"/>
                  </a:lnTo>
                  <a:lnTo>
                    <a:pt x="3468" y="1305"/>
                  </a:lnTo>
                  <a:cubicBezTo>
                    <a:pt x="3619" y="602"/>
                    <a:pt x="2099" y="0"/>
                    <a:pt x="10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96" name="Google Shape;490;p27">
              <a:extLst>
                <a:ext uri="{FF2B5EF4-FFF2-40B4-BE49-F238E27FC236}">
                  <a16:creationId xmlns:a16="http://schemas.microsoft.com/office/drawing/2014/main" id="{E02F2ECF-691B-47FD-81C8-6B94B0BA2911}"/>
                </a:ext>
              </a:extLst>
            </p:cNvPr>
            <p:cNvSpPr/>
            <p:nvPr/>
          </p:nvSpPr>
          <p:spPr>
            <a:xfrm>
              <a:off x="5528302" y="4988168"/>
              <a:ext cx="64445" cy="63395"/>
            </a:xfrm>
            <a:custGeom>
              <a:avLst/>
              <a:gdLst/>
              <a:ahLst/>
              <a:cxnLst/>
              <a:rect l="l" t="t" r="r" b="b"/>
              <a:pathLst>
                <a:path w="1166" h="1147" extrusionOk="0">
                  <a:moveTo>
                    <a:pt x="349" y="0"/>
                  </a:moveTo>
                  <a:cubicBezTo>
                    <a:pt x="216" y="0"/>
                    <a:pt x="102" y="26"/>
                    <a:pt x="1" y="88"/>
                  </a:cubicBezTo>
                  <a:lnTo>
                    <a:pt x="385" y="1147"/>
                  </a:lnTo>
                  <a:lnTo>
                    <a:pt x="1166" y="313"/>
                  </a:lnTo>
                  <a:cubicBezTo>
                    <a:pt x="1046" y="207"/>
                    <a:pt x="835" y="88"/>
                    <a:pt x="663" y="35"/>
                  </a:cubicBezTo>
                  <a:cubicBezTo>
                    <a:pt x="547" y="13"/>
                    <a:pt x="444" y="0"/>
                    <a:pt x="3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97" name="Google Shape;491;p27">
              <a:extLst>
                <a:ext uri="{FF2B5EF4-FFF2-40B4-BE49-F238E27FC236}">
                  <a16:creationId xmlns:a16="http://schemas.microsoft.com/office/drawing/2014/main" id="{A5A28937-704C-464F-98FE-88CACD065452}"/>
                </a:ext>
              </a:extLst>
            </p:cNvPr>
            <p:cNvSpPr/>
            <p:nvPr/>
          </p:nvSpPr>
          <p:spPr>
            <a:xfrm>
              <a:off x="5644646" y="4085222"/>
              <a:ext cx="228265" cy="152158"/>
            </a:xfrm>
            <a:custGeom>
              <a:avLst/>
              <a:gdLst/>
              <a:ahLst/>
              <a:cxnLst/>
              <a:rect l="l" t="t" r="r" b="b"/>
              <a:pathLst>
                <a:path w="4130" h="2753" extrusionOk="0">
                  <a:moveTo>
                    <a:pt x="768" y="0"/>
                  </a:moveTo>
                  <a:cubicBezTo>
                    <a:pt x="543" y="0"/>
                    <a:pt x="384" y="106"/>
                    <a:pt x="331" y="278"/>
                  </a:cubicBezTo>
                  <a:lnTo>
                    <a:pt x="53" y="1602"/>
                  </a:lnTo>
                  <a:cubicBezTo>
                    <a:pt x="0" y="1654"/>
                    <a:pt x="53" y="1760"/>
                    <a:pt x="53" y="1866"/>
                  </a:cubicBezTo>
                  <a:cubicBezTo>
                    <a:pt x="106" y="1932"/>
                    <a:pt x="159" y="1985"/>
                    <a:pt x="265" y="2038"/>
                  </a:cubicBezTo>
                  <a:lnTo>
                    <a:pt x="331" y="2038"/>
                  </a:lnTo>
                  <a:lnTo>
                    <a:pt x="3362" y="2753"/>
                  </a:lnTo>
                  <a:cubicBezTo>
                    <a:pt x="3415" y="2753"/>
                    <a:pt x="3521" y="2753"/>
                    <a:pt x="3640" y="2700"/>
                  </a:cubicBezTo>
                  <a:cubicBezTo>
                    <a:pt x="3693" y="2647"/>
                    <a:pt x="3746" y="2594"/>
                    <a:pt x="3799" y="2475"/>
                  </a:cubicBezTo>
                  <a:lnTo>
                    <a:pt x="4077" y="1204"/>
                  </a:lnTo>
                  <a:cubicBezTo>
                    <a:pt x="4130" y="993"/>
                    <a:pt x="4024" y="821"/>
                    <a:pt x="3799" y="768"/>
                  </a:cubicBezTo>
                  <a:lnTo>
                    <a:pt x="768"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98" name="Google Shape;492;p27">
              <a:extLst>
                <a:ext uri="{FF2B5EF4-FFF2-40B4-BE49-F238E27FC236}">
                  <a16:creationId xmlns:a16="http://schemas.microsoft.com/office/drawing/2014/main" id="{4C5272C7-D691-460D-AF7C-E29527C98AC4}"/>
                </a:ext>
              </a:extLst>
            </p:cNvPr>
            <p:cNvSpPr/>
            <p:nvPr/>
          </p:nvSpPr>
          <p:spPr>
            <a:xfrm>
              <a:off x="5645836" y="4137120"/>
              <a:ext cx="215829" cy="100260"/>
            </a:xfrm>
            <a:custGeom>
              <a:avLst/>
              <a:gdLst/>
              <a:ahLst/>
              <a:cxnLst/>
              <a:rect l="l" t="t" r="r" b="b"/>
              <a:pathLst>
                <a:path w="3905" h="1814" extrusionOk="0">
                  <a:moveTo>
                    <a:pt x="159" y="1"/>
                  </a:moveTo>
                  <a:lnTo>
                    <a:pt x="53" y="663"/>
                  </a:lnTo>
                  <a:cubicBezTo>
                    <a:pt x="0" y="715"/>
                    <a:pt x="53" y="821"/>
                    <a:pt x="53" y="927"/>
                  </a:cubicBezTo>
                  <a:cubicBezTo>
                    <a:pt x="106" y="993"/>
                    <a:pt x="159" y="1046"/>
                    <a:pt x="265" y="1099"/>
                  </a:cubicBezTo>
                  <a:lnTo>
                    <a:pt x="331" y="1099"/>
                  </a:lnTo>
                  <a:lnTo>
                    <a:pt x="3362" y="1814"/>
                  </a:lnTo>
                  <a:cubicBezTo>
                    <a:pt x="3415" y="1814"/>
                    <a:pt x="3521" y="1814"/>
                    <a:pt x="3640" y="1761"/>
                  </a:cubicBezTo>
                  <a:cubicBezTo>
                    <a:pt x="3693" y="1708"/>
                    <a:pt x="3746" y="1655"/>
                    <a:pt x="3799" y="1536"/>
                  </a:cubicBezTo>
                  <a:lnTo>
                    <a:pt x="3905" y="927"/>
                  </a:lnTo>
                  <a:lnTo>
                    <a:pt x="159"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99" name="Google Shape;493;p27">
              <a:extLst>
                <a:ext uri="{FF2B5EF4-FFF2-40B4-BE49-F238E27FC236}">
                  <a16:creationId xmlns:a16="http://schemas.microsoft.com/office/drawing/2014/main" id="{05038E9A-E454-4492-82BB-9FDEB648C086}"/>
                </a:ext>
              </a:extLst>
            </p:cNvPr>
            <p:cNvSpPr/>
            <p:nvPr/>
          </p:nvSpPr>
          <p:spPr>
            <a:xfrm>
              <a:off x="5629280" y="4231521"/>
              <a:ext cx="209971" cy="688388"/>
            </a:xfrm>
            <a:custGeom>
              <a:avLst/>
              <a:gdLst/>
              <a:ahLst/>
              <a:cxnLst/>
              <a:rect l="l" t="t" r="r" b="b"/>
              <a:pathLst>
                <a:path w="3799" h="12455" extrusionOk="0">
                  <a:moveTo>
                    <a:pt x="2753" y="0"/>
                  </a:moveTo>
                  <a:lnTo>
                    <a:pt x="0" y="11528"/>
                  </a:lnTo>
                  <a:lnTo>
                    <a:pt x="874" y="12454"/>
                  </a:lnTo>
                  <a:lnTo>
                    <a:pt x="3799" y="278"/>
                  </a:lnTo>
                  <a:lnTo>
                    <a:pt x="2753"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00" name="Google Shape;494;p27">
              <a:extLst>
                <a:ext uri="{FF2B5EF4-FFF2-40B4-BE49-F238E27FC236}">
                  <a16:creationId xmlns:a16="http://schemas.microsoft.com/office/drawing/2014/main" id="{742D069C-DE57-4FAB-A021-8FD151CA235C}"/>
                </a:ext>
              </a:extLst>
            </p:cNvPr>
            <p:cNvSpPr/>
            <p:nvPr/>
          </p:nvSpPr>
          <p:spPr>
            <a:xfrm>
              <a:off x="5559032" y="4216156"/>
              <a:ext cx="222462" cy="685459"/>
            </a:xfrm>
            <a:custGeom>
              <a:avLst/>
              <a:gdLst/>
              <a:ahLst/>
              <a:cxnLst/>
              <a:rect l="l" t="t" r="r" b="b"/>
              <a:pathLst>
                <a:path w="4025" h="12402" extrusionOk="0">
                  <a:moveTo>
                    <a:pt x="2754" y="0"/>
                  </a:moveTo>
                  <a:lnTo>
                    <a:pt x="1" y="11475"/>
                  </a:lnTo>
                  <a:lnTo>
                    <a:pt x="437" y="12402"/>
                  </a:lnTo>
                  <a:lnTo>
                    <a:pt x="1271" y="11806"/>
                  </a:lnTo>
                  <a:lnTo>
                    <a:pt x="4024" y="278"/>
                  </a:lnTo>
                  <a:lnTo>
                    <a:pt x="275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01" name="Google Shape;495;p27">
              <a:extLst>
                <a:ext uri="{FF2B5EF4-FFF2-40B4-BE49-F238E27FC236}">
                  <a16:creationId xmlns:a16="http://schemas.microsoft.com/office/drawing/2014/main" id="{27981ADF-5C21-4526-8F52-CC8B04A60578}"/>
                </a:ext>
              </a:extLst>
            </p:cNvPr>
            <p:cNvSpPr/>
            <p:nvPr/>
          </p:nvSpPr>
          <p:spPr>
            <a:xfrm>
              <a:off x="5485910" y="4200791"/>
              <a:ext cx="225336" cy="673741"/>
            </a:xfrm>
            <a:custGeom>
              <a:avLst/>
              <a:gdLst/>
              <a:ahLst/>
              <a:cxnLst/>
              <a:rect l="l" t="t" r="r" b="b"/>
              <a:pathLst>
                <a:path w="4077" h="12190" extrusionOk="0">
                  <a:moveTo>
                    <a:pt x="2925" y="0"/>
                  </a:moveTo>
                  <a:lnTo>
                    <a:pt x="0" y="12190"/>
                  </a:lnTo>
                  <a:lnTo>
                    <a:pt x="0" y="12190"/>
                  </a:lnTo>
                  <a:lnTo>
                    <a:pt x="1324" y="11753"/>
                  </a:lnTo>
                  <a:lnTo>
                    <a:pt x="4077" y="278"/>
                  </a:lnTo>
                  <a:lnTo>
                    <a:pt x="2925"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02" name="Google Shape;496;p27">
              <a:extLst>
                <a:ext uri="{FF2B5EF4-FFF2-40B4-BE49-F238E27FC236}">
                  <a16:creationId xmlns:a16="http://schemas.microsoft.com/office/drawing/2014/main" id="{AD32BB56-298A-4E14-A1C3-7DF8DE415D66}"/>
                </a:ext>
              </a:extLst>
            </p:cNvPr>
            <p:cNvSpPr/>
            <p:nvPr/>
          </p:nvSpPr>
          <p:spPr>
            <a:xfrm>
              <a:off x="5616845" y="4167132"/>
              <a:ext cx="240701" cy="161720"/>
            </a:xfrm>
            <a:custGeom>
              <a:avLst/>
              <a:gdLst/>
              <a:ahLst/>
              <a:cxnLst/>
              <a:rect l="l" t="t" r="r" b="b"/>
              <a:pathLst>
                <a:path w="4355" h="2926" extrusionOk="0">
                  <a:moveTo>
                    <a:pt x="834" y="0"/>
                  </a:moveTo>
                  <a:cubicBezTo>
                    <a:pt x="715" y="0"/>
                    <a:pt x="609" y="0"/>
                    <a:pt x="556" y="53"/>
                  </a:cubicBezTo>
                  <a:cubicBezTo>
                    <a:pt x="437" y="120"/>
                    <a:pt x="384" y="225"/>
                    <a:pt x="331" y="278"/>
                  </a:cubicBezTo>
                  <a:lnTo>
                    <a:pt x="53" y="1655"/>
                  </a:lnTo>
                  <a:cubicBezTo>
                    <a:pt x="0" y="1880"/>
                    <a:pt x="106" y="2105"/>
                    <a:pt x="331" y="2105"/>
                  </a:cubicBezTo>
                  <a:lnTo>
                    <a:pt x="3534" y="2925"/>
                  </a:lnTo>
                  <a:cubicBezTo>
                    <a:pt x="3746" y="2925"/>
                    <a:pt x="3971" y="2819"/>
                    <a:pt x="4024" y="2594"/>
                  </a:cubicBezTo>
                  <a:lnTo>
                    <a:pt x="4302" y="1271"/>
                  </a:lnTo>
                  <a:cubicBezTo>
                    <a:pt x="4355" y="1165"/>
                    <a:pt x="4302" y="1046"/>
                    <a:pt x="4249" y="940"/>
                  </a:cubicBezTo>
                  <a:cubicBezTo>
                    <a:pt x="4196" y="887"/>
                    <a:pt x="4143" y="834"/>
                    <a:pt x="4077" y="834"/>
                  </a:cubicBezTo>
                  <a:lnTo>
                    <a:pt x="4024" y="781"/>
                  </a:lnTo>
                  <a:lnTo>
                    <a:pt x="834" y="0"/>
                  </a:lnTo>
                  <a:close/>
                </a:path>
              </a:pathLst>
            </a:custGeom>
            <a:solidFill>
              <a:srgbClr val="DDDD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03" name="Google Shape;497;p27">
              <a:extLst>
                <a:ext uri="{FF2B5EF4-FFF2-40B4-BE49-F238E27FC236}">
                  <a16:creationId xmlns:a16="http://schemas.microsoft.com/office/drawing/2014/main" id="{CD80068C-4264-4ADA-8B18-8F64800BA4B6}"/>
                </a:ext>
              </a:extLst>
            </p:cNvPr>
            <p:cNvSpPr/>
            <p:nvPr/>
          </p:nvSpPr>
          <p:spPr>
            <a:xfrm>
              <a:off x="5629280" y="4167132"/>
              <a:ext cx="228265" cy="106837"/>
            </a:xfrm>
            <a:custGeom>
              <a:avLst/>
              <a:gdLst/>
              <a:ahLst/>
              <a:cxnLst/>
              <a:rect l="l" t="t" r="r" b="b"/>
              <a:pathLst>
                <a:path w="4130" h="1933" extrusionOk="0">
                  <a:moveTo>
                    <a:pt x="609" y="0"/>
                  </a:moveTo>
                  <a:cubicBezTo>
                    <a:pt x="490" y="0"/>
                    <a:pt x="384" y="0"/>
                    <a:pt x="331" y="53"/>
                  </a:cubicBezTo>
                  <a:cubicBezTo>
                    <a:pt x="212" y="120"/>
                    <a:pt x="159" y="225"/>
                    <a:pt x="106" y="278"/>
                  </a:cubicBezTo>
                  <a:lnTo>
                    <a:pt x="0" y="940"/>
                  </a:lnTo>
                  <a:lnTo>
                    <a:pt x="3918" y="1933"/>
                  </a:lnTo>
                  <a:lnTo>
                    <a:pt x="4077" y="1271"/>
                  </a:lnTo>
                  <a:cubicBezTo>
                    <a:pt x="4130" y="1165"/>
                    <a:pt x="4077" y="1046"/>
                    <a:pt x="4024" y="940"/>
                  </a:cubicBezTo>
                  <a:cubicBezTo>
                    <a:pt x="3971" y="887"/>
                    <a:pt x="3918" y="834"/>
                    <a:pt x="3852" y="834"/>
                  </a:cubicBezTo>
                  <a:lnTo>
                    <a:pt x="3799" y="781"/>
                  </a:lnTo>
                  <a:lnTo>
                    <a:pt x="609" y="0"/>
                  </a:lnTo>
                  <a:close/>
                </a:path>
              </a:pathLst>
            </a:custGeom>
            <a:solidFill>
              <a:srgbClr val="FAFB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04" name="Google Shape;498;p27">
              <a:extLst>
                <a:ext uri="{FF2B5EF4-FFF2-40B4-BE49-F238E27FC236}">
                  <a16:creationId xmlns:a16="http://schemas.microsoft.com/office/drawing/2014/main" id="{3F6C4494-4796-48A2-8886-1DCED0045D2E}"/>
                </a:ext>
              </a:extLst>
            </p:cNvPr>
            <p:cNvSpPr/>
            <p:nvPr/>
          </p:nvSpPr>
          <p:spPr>
            <a:xfrm>
              <a:off x="5626351" y="4160499"/>
              <a:ext cx="243630" cy="80584"/>
            </a:xfrm>
            <a:custGeom>
              <a:avLst/>
              <a:gdLst/>
              <a:ahLst/>
              <a:cxnLst/>
              <a:rect l="l" t="t" r="r" b="b"/>
              <a:pathLst>
                <a:path w="4408" h="1458" extrusionOk="0">
                  <a:moveTo>
                    <a:pt x="263" y="0"/>
                  </a:moveTo>
                  <a:cubicBezTo>
                    <a:pt x="159" y="0"/>
                    <a:pt x="53" y="87"/>
                    <a:pt x="53" y="173"/>
                  </a:cubicBezTo>
                  <a:cubicBezTo>
                    <a:pt x="0" y="345"/>
                    <a:pt x="106" y="504"/>
                    <a:pt x="212" y="504"/>
                  </a:cubicBezTo>
                  <a:lnTo>
                    <a:pt x="4077" y="1444"/>
                  </a:lnTo>
                  <a:cubicBezTo>
                    <a:pt x="4106" y="1454"/>
                    <a:pt x="4134" y="1458"/>
                    <a:pt x="4160" y="1458"/>
                  </a:cubicBezTo>
                  <a:cubicBezTo>
                    <a:pt x="4277" y="1458"/>
                    <a:pt x="4364" y="1372"/>
                    <a:pt x="4408" y="1285"/>
                  </a:cubicBezTo>
                  <a:cubicBezTo>
                    <a:pt x="4408" y="1113"/>
                    <a:pt x="4355" y="1007"/>
                    <a:pt x="4183" y="954"/>
                  </a:cubicBezTo>
                  <a:lnTo>
                    <a:pt x="331" y="15"/>
                  </a:lnTo>
                  <a:cubicBezTo>
                    <a:pt x="309" y="5"/>
                    <a:pt x="286" y="0"/>
                    <a:pt x="2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05" name="Google Shape;499;p27">
              <a:extLst>
                <a:ext uri="{FF2B5EF4-FFF2-40B4-BE49-F238E27FC236}">
                  <a16:creationId xmlns:a16="http://schemas.microsoft.com/office/drawing/2014/main" id="{2674BDF2-8965-4D1E-807D-E6D106AFBFDA}"/>
                </a:ext>
              </a:extLst>
            </p:cNvPr>
            <p:cNvSpPr/>
            <p:nvPr/>
          </p:nvSpPr>
          <p:spPr>
            <a:xfrm>
              <a:off x="5604409" y="4254476"/>
              <a:ext cx="244349" cy="79865"/>
            </a:xfrm>
            <a:custGeom>
              <a:avLst/>
              <a:gdLst/>
              <a:ahLst/>
              <a:cxnLst/>
              <a:rect l="l" t="t" r="r" b="b"/>
              <a:pathLst>
                <a:path w="4421" h="1445" extrusionOk="0">
                  <a:moveTo>
                    <a:pt x="331" y="1"/>
                  </a:moveTo>
                  <a:cubicBezTo>
                    <a:pt x="225" y="1"/>
                    <a:pt x="66" y="54"/>
                    <a:pt x="66" y="226"/>
                  </a:cubicBezTo>
                  <a:cubicBezTo>
                    <a:pt x="0" y="332"/>
                    <a:pt x="119" y="491"/>
                    <a:pt x="225" y="491"/>
                  </a:cubicBezTo>
                  <a:lnTo>
                    <a:pt x="4090" y="1430"/>
                  </a:lnTo>
                  <a:cubicBezTo>
                    <a:pt x="4119" y="1440"/>
                    <a:pt x="4147" y="1444"/>
                    <a:pt x="4173" y="1444"/>
                  </a:cubicBezTo>
                  <a:cubicBezTo>
                    <a:pt x="4290" y="1444"/>
                    <a:pt x="4378" y="1358"/>
                    <a:pt x="4421" y="1271"/>
                  </a:cubicBezTo>
                  <a:cubicBezTo>
                    <a:pt x="4421" y="1099"/>
                    <a:pt x="4368" y="994"/>
                    <a:pt x="4196" y="941"/>
                  </a:cubicBezTo>
                  <a:lnTo>
                    <a:pt x="33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06" name="Google Shape;500;p27">
              <a:extLst>
                <a:ext uri="{FF2B5EF4-FFF2-40B4-BE49-F238E27FC236}">
                  <a16:creationId xmlns:a16="http://schemas.microsoft.com/office/drawing/2014/main" id="{138DF767-835B-4C1B-9DEF-B209F8AD9A0A}"/>
                </a:ext>
              </a:extLst>
            </p:cNvPr>
            <p:cNvSpPr/>
            <p:nvPr/>
          </p:nvSpPr>
          <p:spPr>
            <a:xfrm>
              <a:off x="6376144" y="3457797"/>
              <a:ext cx="158072" cy="233903"/>
            </a:xfrm>
            <a:custGeom>
              <a:avLst/>
              <a:gdLst/>
              <a:ahLst/>
              <a:cxnLst/>
              <a:rect l="l" t="t" r="r" b="b"/>
              <a:pathLst>
                <a:path w="2860" h="4232" extrusionOk="0">
                  <a:moveTo>
                    <a:pt x="2381" y="0"/>
                  </a:moveTo>
                  <a:cubicBezTo>
                    <a:pt x="2298" y="0"/>
                    <a:pt x="2214" y="33"/>
                    <a:pt x="2145" y="102"/>
                  </a:cubicBezTo>
                  <a:cubicBezTo>
                    <a:pt x="2039" y="155"/>
                    <a:pt x="1" y="1532"/>
                    <a:pt x="384" y="3901"/>
                  </a:cubicBezTo>
                  <a:cubicBezTo>
                    <a:pt x="437" y="4073"/>
                    <a:pt x="596" y="4231"/>
                    <a:pt x="821" y="4231"/>
                  </a:cubicBezTo>
                  <a:lnTo>
                    <a:pt x="874" y="4231"/>
                  </a:lnTo>
                  <a:cubicBezTo>
                    <a:pt x="1099" y="4179"/>
                    <a:pt x="1258" y="3954"/>
                    <a:pt x="1205" y="3742"/>
                  </a:cubicBezTo>
                  <a:cubicBezTo>
                    <a:pt x="927" y="1968"/>
                    <a:pt x="2528" y="817"/>
                    <a:pt x="2581" y="817"/>
                  </a:cubicBezTo>
                  <a:cubicBezTo>
                    <a:pt x="2806" y="645"/>
                    <a:pt x="2859" y="380"/>
                    <a:pt x="2701" y="208"/>
                  </a:cubicBezTo>
                  <a:cubicBezTo>
                    <a:pt x="2629" y="73"/>
                    <a:pt x="2506" y="0"/>
                    <a:pt x="2381" y="0"/>
                  </a:cubicBezTo>
                  <a:close/>
                </a:path>
              </a:pathLst>
            </a:custGeom>
            <a:solidFill>
              <a:srgbClr val="74E2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07" name="Google Shape;501;p27">
              <a:extLst>
                <a:ext uri="{FF2B5EF4-FFF2-40B4-BE49-F238E27FC236}">
                  <a16:creationId xmlns:a16="http://schemas.microsoft.com/office/drawing/2014/main" id="{4CBA8055-B063-450A-8906-2CF185A9842D}"/>
                </a:ext>
              </a:extLst>
            </p:cNvPr>
            <p:cNvSpPr/>
            <p:nvPr/>
          </p:nvSpPr>
          <p:spPr>
            <a:xfrm>
              <a:off x="6180820" y="3609734"/>
              <a:ext cx="527497" cy="527442"/>
            </a:xfrm>
            <a:custGeom>
              <a:avLst/>
              <a:gdLst/>
              <a:ahLst/>
              <a:cxnLst/>
              <a:rect l="l" t="t" r="r" b="b"/>
              <a:pathLst>
                <a:path w="9544" h="9543" extrusionOk="0">
                  <a:moveTo>
                    <a:pt x="4739" y="0"/>
                  </a:moveTo>
                  <a:cubicBezTo>
                    <a:pt x="2145" y="0"/>
                    <a:pt x="1" y="2144"/>
                    <a:pt x="1" y="4791"/>
                  </a:cubicBezTo>
                  <a:cubicBezTo>
                    <a:pt x="1" y="7385"/>
                    <a:pt x="2145" y="9543"/>
                    <a:pt x="4739" y="9543"/>
                  </a:cubicBezTo>
                  <a:cubicBezTo>
                    <a:pt x="7386" y="9543"/>
                    <a:pt x="9543" y="7385"/>
                    <a:pt x="9543" y="4791"/>
                  </a:cubicBezTo>
                  <a:cubicBezTo>
                    <a:pt x="9543" y="2144"/>
                    <a:pt x="7386" y="0"/>
                    <a:pt x="473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08" name="Google Shape;502;p27">
              <a:extLst>
                <a:ext uri="{FF2B5EF4-FFF2-40B4-BE49-F238E27FC236}">
                  <a16:creationId xmlns:a16="http://schemas.microsoft.com/office/drawing/2014/main" id="{8CE6223A-D964-464F-86AC-CE5DDBF82B21}"/>
                </a:ext>
              </a:extLst>
            </p:cNvPr>
            <p:cNvSpPr/>
            <p:nvPr/>
          </p:nvSpPr>
          <p:spPr>
            <a:xfrm>
              <a:off x="6241562" y="3659421"/>
              <a:ext cx="207815" cy="145692"/>
            </a:xfrm>
            <a:custGeom>
              <a:avLst/>
              <a:gdLst/>
              <a:ahLst/>
              <a:cxnLst/>
              <a:rect l="l" t="t" r="r" b="b"/>
              <a:pathLst>
                <a:path w="3760" h="2636" extrusionOk="0">
                  <a:moveTo>
                    <a:pt x="2633" y="1"/>
                  </a:moveTo>
                  <a:cubicBezTo>
                    <a:pt x="2247" y="1"/>
                    <a:pt x="1778" y="140"/>
                    <a:pt x="1324" y="425"/>
                  </a:cubicBezTo>
                  <a:cubicBezTo>
                    <a:pt x="450" y="914"/>
                    <a:pt x="0" y="1748"/>
                    <a:pt x="278" y="2238"/>
                  </a:cubicBezTo>
                  <a:cubicBezTo>
                    <a:pt x="439" y="2509"/>
                    <a:pt x="746" y="2635"/>
                    <a:pt x="1120" y="2635"/>
                  </a:cubicBezTo>
                  <a:cubicBezTo>
                    <a:pt x="1513" y="2635"/>
                    <a:pt x="1981" y="2496"/>
                    <a:pt x="2436" y="2238"/>
                  </a:cubicBezTo>
                  <a:cubicBezTo>
                    <a:pt x="3309" y="1695"/>
                    <a:pt x="3759" y="861"/>
                    <a:pt x="3428" y="372"/>
                  </a:cubicBezTo>
                  <a:cubicBezTo>
                    <a:pt x="3293" y="127"/>
                    <a:pt x="3000" y="1"/>
                    <a:pt x="26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09" name="Google Shape;503;p27">
              <a:extLst>
                <a:ext uri="{FF2B5EF4-FFF2-40B4-BE49-F238E27FC236}">
                  <a16:creationId xmlns:a16="http://schemas.microsoft.com/office/drawing/2014/main" id="{B4196230-7B41-4113-B6A8-CC4C3ED43B0A}"/>
                </a:ext>
              </a:extLst>
            </p:cNvPr>
            <p:cNvSpPr/>
            <p:nvPr/>
          </p:nvSpPr>
          <p:spPr>
            <a:xfrm>
              <a:off x="6189608" y="3719445"/>
              <a:ext cx="518709" cy="417731"/>
            </a:xfrm>
            <a:custGeom>
              <a:avLst/>
              <a:gdLst/>
              <a:ahLst/>
              <a:cxnLst/>
              <a:rect l="l" t="t" r="r" b="b"/>
              <a:pathLst>
                <a:path w="9385" h="7558" extrusionOk="0">
                  <a:moveTo>
                    <a:pt x="8445" y="0"/>
                  </a:moveTo>
                  <a:lnTo>
                    <a:pt x="8445" y="0"/>
                  </a:lnTo>
                  <a:cubicBezTo>
                    <a:pt x="8551" y="437"/>
                    <a:pt x="8603" y="821"/>
                    <a:pt x="8603" y="1271"/>
                  </a:cubicBezTo>
                  <a:cubicBezTo>
                    <a:pt x="8603" y="3918"/>
                    <a:pt x="6512" y="6009"/>
                    <a:pt x="3865" y="6009"/>
                  </a:cubicBezTo>
                  <a:cubicBezTo>
                    <a:pt x="2264" y="6009"/>
                    <a:pt x="887" y="5242"/>
                    <a:pt x="1" y="4024"/>
                  </a:cubicBezTo>
                  <a:lnTo>
                    <a:pt x="1" y="4024"/>
                  </a:lnTo>
                  <a:cubicBezTo>
                    <a:pt x="556" y="6062"/>
                    <a:pt x="2436" y="7558"/>
                    <a:pt x="4580" y="7558"/>
                  </a:cubicBezTo>
                  <a:cubicBezTo>
                    <a:pt x="7227" y="7558"/>
                    <a:pt x="9384" y="5400"/>
                    <a:pt x="9384" y="2806"/>
                  </a:cubicBezTo>
                  <a:cubicBezTo>
                    <a:pt x="9384" y="1761"/>
                    <a:pt x="9053" y="821"/>
                    <a:pt x="8445" y="0"/>
                  </a:cubicBezTo>
                  <a:close/>
                </a:path>
              </a:pathLst>
            </a:custGeom>
            <a:solidFill>
              <a:srgbClr val="D414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grpSp>
        <p:nvGrpSpPr>
          <p:cNvPr id="292" name="Group 291">
            <a:extLst>
              <a:ext uri="{FF2B5EF4-FFF2-40B4-BE49-F238E27FC236}">
                <a16:creationId xmlns:a16="http://schemas.microsoft.com/office/drawing/2014/main" id="{81AB7299-1143-40B8-A113-516BAE18D37E}"/>
              </a:ext>
            </a:extLst>
          </p:cNvPr>
          <p:cNvGrpSpPr/>
          <p:nvPr userDrawn="1"/>
        </p:nvGrpSpPr>
        <p:grpSpPr>
          <a:xfrm>
            <a:off x="1198766" y="3608292"/>
            <a:ext cx="1653117" cy="2018295"/>
            <a:chOff x="1598355" y="3608289"/>
            <a:chExt cx="2204156" cy="2018295"/>
          </a:xfrm>
        </p:grpSpPr>
        <p:grpSp>
          <p:nvGrpSpPr>
            <p:cNvPr id="211" name="Google Shape;505;p27">
              <a:extLst>
                <a:ext uri="{FF2B5EF4-FFF2-40B4-BE49-F238E27FC236}">
                  <a16:creationId xmlns:a16="http://schemas.microsoft.com/office/drawing/2014/main" id="{A42BCA09-07B9-4CBD-A2DF-E24B3C63BD62}"/>
                </a:ext>
              </a:extLst>
            </p:cNvPr>
            <p:cNvGrpSpPr/>
            <p:nvPr/>
          </p:nvGrpSpPr>
          <p:grpSpPr>
            <a:xfrm>
              <a:off x="1598355" y="4368136"/>
              <a:ext cx="868990" cy="1258447"/>
              <a:chOff x="3235834" y="3793115"/>
              <a:chExt cx="868990" cy="1258447"/>
            </a:xfrm>
          </p:grpSpPr>
          <p:sp>
            <p:nvSpPr>
              <p:cNvPr id="259" name="Google Shape;506;p27">
                <a:extLst>
                  <a:ext uri="{FF2B5EF4-FFF2-40B4-BE49-F238E27FC236}">
                    <a16:creationId xmlns:a16="http://schemas.microsoft.com/office/drawing/2014/main" id="{BD828A38-7FD5-4192-AFA1-0F8CBEA346BE}"/>
                  </a:ext>
                </a:extLst>
              </p:cNvPr>
              <p:cNvSpPr/>
              <p:nvPr/>
            </p:nvSpPr>
            <p:spPr>
              <a:xfrm>
                <a:off x="3236476" y="3795496"/>
                <a:ext cx="868347" cy="1256066"/>
              </a:xfrm>
              <a:custGeom>
                <a:avLst/>
                <a:gdLst/>
                <a:ahLst/>
                <a:cxnLst/>
                <a:rect l="l" t="t" r="r" b="b"/>
                <a:pathLst>
                  <a:path w="15711" h="22726" extrusionOk="0">
                    <a:moveTo>
                      <a:pt x="1099" y="1"/>
                    </a:moveTo>
                    <a:cubicBezTo>
                      <a:pt x="490" y="1"/>
                      <a:pt x="1" y="491"/>
                      <a:pt x="1" y="1099"/>
                    </a:cubicBezTo>
                    <a:lnTo>
                      <a:pt x="1" y="21614"/>
                    </a:lnTo>
                    <a:cubicBezTo>
                      <a:pt x="1" y="22223"/>
                      <a:pt x="490" y="22726"/>
                      <a:pt x="1099" y="22726"/>
                    </a:cubicBezTo>
                    <a:lnTo>
                      <a:pt x="14612" y="22726"/>
                    </a:lnTo>
                    <a:cubicBezTo>
                      <a:pt x="15221" y="22726"/>
                      <a:pt x="15711" y="22223"/>
                      <a:pt x="15711" y="21614"/>
                    </a:cubicBezTo>
                    <a:lnTo>
                      <a:pt x="15711" y="1099"/>
                    </a:lnTo>
                    <a:cubicBezTo>
                      <a:pt x="15711" y="491"/>
                      <a:pt x="15221" y="1"/>
                      <a:pt x="1461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nvGrpSpPr>
              <p:cNvPr id="260" name="Google Shape;507;p27">
                <a:extLst>
                  <a:ext uri="{FF2B5EF4-FFF2-40B4-BE49-F238E27FC236}">
                    <a16:creationId xmlns:a16="http://schemas.microsoft.com/office/drawing/2014/main" id="{E29DCE97-F16B-4989-BDC3-AA1A5694BD20}"/>
                  </a:ext>
                </a:extLst>
              </p:cNvPr>
              <p:cNvGrpSpPr/>
              <p:nvPr/>
            </p:nvGrpSpPr>
            <p:grpSpPr>
              <a:xfrm>
                <a:off x="3235834" y="3793115"/>
                <a:ext cx="865418" cy="1258447"/>
                <a:chOff x="3235834" y="3793115"/>
                <a:chExt cx="865418" cy="1258447"/>
              </a:xfrm>
            </p:grpSpPr>
            <p:sp>
              <p:nvSpPr>
                <p:cNvPr id="261" name="Google Shape;508;p27">
                  <a:extLst>
                    <a:ext uri="{FF2B5EF4-FFF2-40B4-BE49-F238E27FC236}">
                      <a16:creationId xmlns:a16="http://schemas.microsoft.com/office/drawing/2014/main" id="{8AB76180-4FBF-46B5-AF84-3C5E2E574B03}"/>
                    </a:ext>
                  </a:extLst>
                </p:cNvPr>
                <p:cNvSpPr/>
                <p:nvPr/>
              </p:nvSpPr>
              <p:spPr>
                <a:xfrm>
                  <a:off x="3235834" y="3793115"/>
                  <a:ext cx="865418" cy="389985"/>
                </a:xfrm>
                <a:custGeom>
                  <a:avLst/>
                  <a:gdLst/>
                  <a:ahLst/>
                  <a:cxnLst/>
                  <a:rect l="l" t="t" r="r" b="b"/>
                  <a:pathLst>
                    <a:path w="15658" h="7056" extrusionOk="0">
                      <a:moveTo>
                        <a:pt x="1046" y="1"/>
                      </a:moveTo>
                      <a:cubicBezTo>
                        <a:pt x="437" y="1"/>
                        <a:pt x="1" y="491"/>
                        <a:pt x="1" y="1099"/>
                      </a:cubicBezTo>
                      <a:lnTo>
                        <a:pt x="1" y="7055"/>
                      </a:lnTo>
                      <a:lnTo>
                        <a:pt x="15658" y="7055"/>
                      </a:lnTo>
                      <a:lnTo>
                        <a:pt x="15658" y="1099"/>
                      </a:lnTo>
                      <a:cubicBezTo>
                        <a:pt x="15658" y="491"/>
                        <a:pt x="15168" y="1"/>
                        <a:pt x="1455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62" name="Google Shape;509;p27">
                  <a:extLst>
                    <a:ext uri="{FF2B5EF4-FFF2-40B4-BE49-F238E27FC236}">
                      <a16:creationId xmlns:a16="http://schemas.microsoft.com/office/drawing/2014/main" id="{D08CAE54-F59F-4A10-8D78-8262F1A9DB44}"/>
                    </a:ext>
                  </a:extLst>
                </p:cNvPr>
                <p:cNvSpPr/>
                <p:nvPr/>
              </p:nvSpPr>
              <p:spPr>
                <a:xfrm>
                  <a:off x="3306725" y="3905262"/>
                  <a:ext cx="719118" cy="182888"/>
                </a:xfrm>
                <a:custGeom>
                  <a:avLst/>
                  <a:gdLst/>
                  <a:ahLst/>
                  <a:cxnLst/>
                  <a:rect l="l" t="t" r="r" b="b"/>
                  <a:pathLst>
                    <a:path w="13011" h="3309" extrusionOk="0">
                      <a:moveTo>
                        <a:pt x="662" y="0"/>
                      </a:moveTo>
                      <a:cubicBezTo>
                        <a:pt x="278" y="0"/>
                        <a:pt x="0" y="278"/>
                        <a:pt x="0" y="662"/>
                      </a:cubicBezTo>
                      <a:lnTo>
                        <a:pt x="0" y="2647"/>
                      </a:lnTo>
                      <a:cubicBezTo>
                        <a:pt x="0" y="3031"/>
                        <a:pt x="278" y="3309"/>
                        <a:pt x="662" y="3309"/>
                      </a:cubicBezTo>
                      <a:lnTo>
                        <a:pt x="12349" y="3309"/>
                      </a:lnTo>
                      <a:cubicBezTo>
                        <a:pt x="12733" y="3309"/>
                        <a:pt x="13011" y="3031"/>
                        <a:pt x="13011" y="2647"/>
                      </a:cubicBezTo>
                      <a:lnTo>
                        <a:pt x="13011" y="662"/>
                      </a:lnTo>
                      <a:cubicBezTo>
                        <a:pt x="13011" y="278"/>
                        <a:pt x="12733" y="0"/>
                        <a:pt x="12349" y="0"/>
                      </a:cubicBezTo>
                      <a:close/>
                    </a:path>
                  </a:pathLst>
                </a:custGeom>
                <a:solidFill>
                  <a:srgbClr val="233E49"/>
                </a:solidFill>
                <a:ln w="9525" cap="flat" cmpd="sng">
                  <a:solidFill>
                    <a:srgbClr val="233E4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63" name="Google Shape;510;p27">
                  <a:extLst>
                    <a:ext uri="{FF2B5EF4-FFF2-40B4-BE49-F238E27FC236}">
                      <a16:creationId xmlns:a16="http://schemas.microsoft.com/office/drawing/2014/main" id="{9DB1CFE6-09AD-4BAD-99EC-F2FB4357E9BE}"/>
                    </a:ext>
                  </a:extLst>
                </p:cNvPr>
                <p:cNvSpPr/>
                <p:nvPr/>
              </p:nvSpPr>
              <p:spPr>
                <a:xfrm>
                  <a:off x="3309654" y="4261478"/>
                  <a:ext cx="146355" cy="143426"/>
                </a:xfrm>
                <a:custGeom>
                  <a:avLst/>
                  <a:gdLst/>
                  <a:ahLst/>
                  <a:cxnLst/>
                  <a:rect l="l" t="t" r="r" b="b"/>
                  <a:pathLst>
                    <a:path w="2648" h="2595" extrusionOk="0">
                      <a:moveTo>
                        <a:pt x="556" y="1"/>
                      </a:moveTo>
                      <a:cubicBezTo>
                        <a:pt x="278" y="1"/>
                        <a:pt x="0" y="226"/>
                        <a:pt x="0" y="504"/>
                      </a:cubicBezTo>
                      <a:lnTo>
                        <a:pt x="0" y="2052"/>
                      </a:lnTo>
                      <a:cubicBezTo>
                        <a:pt x="0" y="2383"/>
                        <a:pt x="278" y="2595"/>
                        <a:pt x="556" y="2595"/>
                      </a:cubicBezTo>
                      <a:lnTo>
                        <a:pt x="2091" y="2595"/>
                      </a:lnTo>
                      <a:cubicBezTo>
                        <a:pt x="2369" y="2595"/>
                        <a:pt x="2647" y="2383"/>
                        <a:pt x="2647" y="2052"/>
                      </a:cubicBezTo>
                      <a:lnTo>
                        <a:pt x="2647" y="504"/>
                      </a:lnTo>
                      <a:cubicBezTo>
                        <a:pt x="2647" y="226"/>
                        <a:pt x="2369" y="1"/>
                        <a:pt x="2091" y="1"/>
                      </a:cubicBezTo>
                      <a:close/>
                    </a:path>
                  </a:pathLst>
                </a:custGeom>
                <a:solidFill>
                  <a:srgbClr val="EE1D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64" name="Google Shape;511;p27">
                  <a:extLst>
                    <a:ext uri="{FF2B5EF4-FFF2-40B4-BE49-F238E27FC236}">
                      <a16:creationId xmlns:a16="http://schemas.microsoft.com/office/drawing/2014/main" id="{70583FED-039A-47A5-B629-2D017A70CC66}"/>
                    </a:ext>
                  </a:extLst>
                </p:cNvPr>
                <p:cNvSpPr/>
                <p:nvPr/>
              </p:nvSpPr>
              <p:spPr>
                <a:xfrm>
                  <a:off x="3501275" y="4261478"/>
                  <a:ext cx="143426" cy="143426"/>
                </a:xfrm>
                <a:custGeom>
                  <a:avLst/>
                  <a:gdLst/>
                  <a:ahLst/>
                  <a:cxnLst/>
                  <a:rect l="l" t="t" r="r" b="b"/>
                  <a:pathLst>
                    <a:path w="2595" h="2595" extrusionOk="0">
                      <a:moveTo>
                        <a:pt x="557" y="1"/>
                      </a:moveTo>
                      <a:cubicBezTo>
                        <a:pt x="226" y="1"/>
                        <a:pt x="1" y="226"/>
                        <a:pt x="1" y="504"/>
                      </a:cubicBezTo>
                      <a:lnTo>
                        <a:pt x="1" y="2052"/>
                      </a:lnTo>
                      <a:cubicBezTo>
                        <a:pt x="1" y="2383"/>
                        <a:pt x="226" y="2595"/>
                        <a:pt x="557" y="2595"/>
                      </a:cubicBezTo>
                      <a:lnTo>
                        <a:pt x="2105" y="2595"/>
                      </a:lnTo>
                      <a:cubicBezTo>
                        <a:pt x="2383" y="2595"/>
                        <a:pt x="2595" y="2383"/>
                        <a:pt x="2595" y="2052"/>
                      </a:cubicBezTo>
                      <a:lnTo>
                        <a:pt x="2595" y="504"/>
                      </a:lnTo>
                      <a:cubicBezTo>
                        <a:pt x="2595" y="226"/>
                        <a:pt x="2383" y="1"/>
                        <a:pt x="2105" y="1"/>
                      </a:cubicBezTo>
                      <a:close/>
                    </a:path>
                  </a:pathLst>
                </a:custGeom>
                <a:solidFill>
                  <a:srgbClr val="CEC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65" name="Google Shape;512;p27">
                  <a:extLst>
                    <a:ext uri="{FF2B5EF4-FFF2-40B4-BE49-F238E27FC236}">
                      <a16:creationId xmlns:a16="http://schemas.microsoft.com/office/drawing/2014/main" id="{D2C0D188-0581-496D-BB69-AB762A023099}"/>
                    </a:ext>
                  </a:extLst>
                </p:cNvPr>
                <p:cNvSpPr/>
                <p:nvPr/>
              </p:nvSpPr>
              <p:spPr>
                <a:xfrm>
                  <a:off x="3693670" y="4261478"/>
                  <a:ext cx="143426" cy="143426"/>
                </a:xfrm>
                <a:custGeom>
                  <a:avLst/>
                  <a:gdLst/>
                  <a:ahLst/>
                  <a:cxnLst/>
                  <a:rect l="l" t="t" r="r" b="b"/>
                  <a:pathLst>
                    <a:path w="2595" h="2595" extrusionOk="0">
                      <a:moveTo>
                        <a:pt x="490" y="1"/>
                      </a:moveTo>
                      <a:cubicBezTo>
                        <a:pt x="226" y="1"/>
                        <a:pt x="1" y="226"/>
                        <a:pt x="1" y="504"/>
                      </a:cubicBezTo>
                      <a:lnTo>
                        <a:pt x="1" y="2052"/>
                      </a:lnTo>
                      <a:cubicBezTo>
                        <a:pt x="1" y="2383"/>
                        <a:pt x="226" y="2595"/>
                        <a:pt x="490" y="2595"/>
                      </a:cubicBezTo>
                      <a:lnTo>
                        <a:pt x="2092" y="2595"/>
                      </a:lnTo>
                      <a:cubicBezTo>
                        <a:pt x="2370" y="2595"/>
                        <a:pt x="2595" y="2383"/>
                        <a:pt x="2595" y="2052"/>
                      </a:cubicBezTo>
                      <a:lnTo>
                        <a:pt x="2595" y="504"/>
                      </a:lnTo>
                      <a:cubicBezTo>
                        <a:pt x="2595" y="226"/>
                        <a:pt x="2370" y="1"/>
                        <a:pt x="2092" y="1"/>
                      </a:cubicBezTo>
                      <a:close/>
                    </a:path>
                  </a:pathLst>
                </a:custGeom>
                <a:solidFill>
                  <a:srgbClr val="CEC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66" name="Google Shape;513;p27">
                  <a:extLst>
                    <a:ext uri="{FF2B5EF4-FFF2-40B4-BE49-F238E27FC236}">
                      <a16:creationId xmlns:a16="http://schemas.microsoft.com/office/drawing/2014/main" id="{76B17AE7-FC35-4694-9100-6C5B55E674A5}"/>
                    </a:ext>
                  </a:extLst>
                </p:cNvPr>
                <p:cNvSpPr/>
                <p:nvPr/>
              </p:nvSpPr>
              <p:spPr>
                <a:xfrm>
                  <a:off x="3309654" y="4453872"/>
                  <a:ext cx="146355" cy="143426"/>
                </a:xfrm>
                <a:custGeom>
                  <a:avLst/>
                  <a:gdLst/>
                  <a:ahLst/>
                  <a:cxnLst/>
                  <a:rect l="l" t="t" r="r" b="b"/>
                  <a:pathLst>
                    <a:path w="2648" h="2595" extrusionOk="0">
                      <a:moveTo>
                        <a:pt x="556" y="1"/>
                      </a:moveTo>
                      <a:cubicBezTo>
                        <a:pt x="278" y="1"/>
                        <a:pt x="0" y="226"/>
                        <a:pt x="0" y="556"/>
                      </a:cubicBezTo>
                      <a:lnTo>
                        <a:pt x="0" y="2092"/>
                      </a:lnTo>
                      <a:cubicBezTo>
                        <a:pt x="0" y="2370"/>
                        <a:pt x="278" y="2595"/>
                        <a:pt x="556" y="2595"/>
                      </a:cubicBezTo>
                      <a:lnTo>
                        <a:pt x="2091" y="2595"/>
                      </a:lnTo>
                      <a:cubicBezTo>
                        <a:pt x="2369" y="2595"/>
                        <a:pt x="2647" y="2370"/>
                        <a:pt x="2647" y="2092"/>
                      </a:cubicBezTo>
                      <a:lnTo>
                        <a:pt x="2647" y="556"/>
                      </a:lnTo>
                      <a:cubicBezTo>
                        <a:pt x="2647" y="226"/>
                        <a:pt x="2369" y="1"/>
                        <a:pt x="2091" y="1"/>
                      </a:cubicBezTo>
                      <a:close/>
                    </a:path>
                  </a:pathLst>
                </a:custGeom>
                <a:solidFill>
                  <a:srgbClr val="CEC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67" name="Google Shape;514;p27">
                  <a:extLst>
                    <a:ext uri="{FF2B5EF4-FFF2-40B4-BE49-F238E27FC236}">
                      <a16:creationId xmlns:a16="http://schemas.microsoft.com/office/drawing/2014/main" id="{06563CF9-9334-4C03-9B26-6095F6C818E4}"/>
                    </a:ext>
                  </a:extLst>
                </p:cNvPr>
                <p:cNvSpPr/>
                <p:nvPr/>
              </p:nvSpPr>
              <p:spPr>
                <a:xfrm>
                  <a:off x="3501275" y="4453872"/>
                  <a:ext cx="143426" cy="143426"/>
                </a:xfrm>
                <a:custGeom>
                  <a:avLst/>
                  <a:gdLst/>
                  <a:ahLst/>
                  <a:cxnLst/>
                  <a:rect l="l" t="t" r="r" b="b"/>
                  <a:pathLst>
                    <a:path w="2595" h="2595" extrusionOk="0">
                      <a:moveTo>
                        <a:pt x="557" y="1"/>
                      </a:moveTo>
                      <a:cubicBezTo>
                        <a:pt x="226" y="1"/>
                        <a:pt x="1" y="226"/>
                        <a:pt x="1" y="556"/>
                      </a:cubicBezTo>
                      <a:lnTo>
                        <a:pt x="1" y="2092"/>
                      </a:lnTo>
                      <a:cubicBezTo>
                        <a:pt x="1" y="2370"/>
                        <a:pt x="226" y="2595"/>
                        <a:pt x="557" y="2595"/>
                      </a:cubicBezTo>
                      <a:lnTo>
                        <a:pt x="2105" y="2595"/>
                      </a:lnTo>
                      <a:cubicBezTo>
                        <a:pt x="2383" y="2595"/>
                        <a:pt x="2595" y="2370"/>
                        <a:pt x="2595" y="2092"/>
                      </a:cubicBezTo>
                      <a:lnTo>
                        <a:pt x="2595" y="556"/>
                      </a:lnTo>
                      <a:cubicBezTo>
                        <a:pt x="2595" y="226"/>
                        <a:pt x="2383" y="1"/>
                        <a:pt x="2105" y="1"/>
                      </a:cubicBezTo>
                      <a:close/>
                    </a:path>
                  </a:pathLst>
                </a:custGeom>
                <a:solidFill>
                  <a:srgbClr val="CEC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68" name="Google Shape;515;p27">
                  <a:extLst>
                    <a:ext uri="{FF2B5EF4-FFF2-40B4-BE49-F238E27FC236}">
                      <a16:creationId xmlns:a16="http://schemas.microsoft.com/office/drawing/2014/main" id="{00A09FB6-1540-4742-BC12-1C40F843C573}"/>
                    </a:ext>
                  </a:extLst>
                </p:cNvPr>
                <p:cNvSpPr/>
                <p:nvPr/>
              </p:nvSpPr>
              <p:spPr>
                <a:xfrm>
                  <a:off x="3693670" y="4453872"/>
                  <a:ext cx="143426" cy="143426"/>
                </a:xfrm>
                <a:custGeom>
                  <a:avLst/>
                  <a:gdLst/>
                  <a:ahLst/>
                  <a:cxnLst/>
                  <a:rect l="l" t="t" r="r" b="b"/>
                  <a:pathLst>
                    <a:path w="2595" h="2595" extrusionOk="0">
                      <a:moveTo>
                        <a:pt x="490" y="1"/>
                      </a:moveTo>
                      <a:cubicBezTo>
                        <a:pt x="226" y="1"/>
                        <a:pt x="1" y="226"/>
                        <a:pt x="1" y="556"/>
                      </a:cubicBezTo>
                      <a:lnTo>
                        <a:pt x="1" y="2092"/>
                      </a:lnTo>
                      <a:cubicBezTo>
                        <a:pt x="1" y="2370"/>
                        <a:pt x="226" y="2595"/>
                        <a:pt x="490" y="2595"/>
                      </a:cubicBezTo>
                      <a:lnTo>
                        <a:pt x="2092" y="2595"/>
                      </a:lnTo>
                      <a:cubicBezTo>
                        <a:pt x="2370" y="2595"/>
                        <a:pt x="2595" y="2370"/>
                        <a:pt x="2595" y="2092"/>
                      </a:cubicBezTo>
                      <a:lnTo>
                        <a:pt x="2595" y="556"/>
                      </a:lnTo>
                      <a:cubicBezTo>
                        <a:pt x="2595" y="226"/>
                        <a:pt x="2370" y="1"/>
                        <a:pt x="2092" y="1"/>
                      </a:cubicBezTo>
                      <a:close/>
                    </a:path>
                  </a:pathLst>
                </a:custGeom>
                <a:solidFill>
                  <a:srgbClr val="CEC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69" name="Google Shape;516;p27">
                  <a:extLst>
                    <a:ext uri="{FF2B5EF4-FFF2-40B4-BE49-F238E27FC236}">
                      <a16:creationId xmlns:a16="http://schemas.microsoft.com/office/drawing/2014/main" id="{B190F497-400D-4B46-B3AE-96032D54DFDA}"/>
                    </a:ext>
                  </a:extLst>
                </p:cNvPr>
                <p:cNvSpPr/>
                <p:nvPr/>
              </p:nvSpPr>
              <p:spPr>
                <a:xfrm>
                  <a:off x="3309654" y="4645549"/>
                  <a:ext cx="146355" cy="146355"/>
                </a:xfrm>
                <a:custGeom>
                  <a:avLst/>
                  <a:gdLst/>
                  <a:ahLst/>
                  <a:cxnLst/>
                  <a:rect l="l" t="t" r="r" b="b"/>
                  <a:pathLst>
                    <a:path w="2648" h="2648" extrusionOk="0">
                      <a:moveTo>
                        <a:pt x="556" y="0"/>
                      </a:moveTo>
                      <a:cubicBezTo>
                        <a:pt x="278" y="0"/>
                        <a:pt x="0" y="278"/>
                        <a:pt x="0" y="556"/>
                      </a:cubicBezTo>
                      <a:lnTo>
                        <a:pt x="0" y="2105"/>
                      </a:lnTo>
                      <a:cubicBezTo>
                        <a:pt x="0" y="2383"/>
                        <a:pt x="278" y="2647"/>
                        <a:pt x="556" y="2647"/>
                      </a:cubicBezTo>
                      <a:lnTo>
                        <a:pt x="2091" y="2647"/>
                      </a:lnTo>
                      <a:cubicBezTo>
                        <a:pt x="2369" y="2647"/>
                        <a:pt x="2647" y="2383"/>
                        <a:pt x="2647" y="2105"/>
                      </a:cubicBezTo>
                      <a:lnTo>
                        <a:pt x="2647" y="556"/>
                      </a:lnTo>
                      <a:cubicBezTo>
                        <a:pt x="2647" y="278"/>
                        <a:pt x="2369" y="0"/>
                        <a:pt x="2091" y="0"/>
                      </a:cubicBezTo>
                      <a:close/>
                    </a:path>
                  </a:pathLst>
                </a:custGeom>
                <a:solidFill>
                  <a:srgbClr val="EE1D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70" name="Google Shape;517;p27">
                  <a:extLst>
                    <a:ext uri="{FF2B5EF4-FFF2-40B4-BE49-F238E27FC236}">
                      <a16:creationId xmlns:a16="http://schemas.microsoft.com/office/drawing/2014/main" id="{1B2252C1-BAEB-4A32-8E90-3D383EA7B2E4}"/>
                    </a:ext>
                  </a:extLst>
                </p:cNvPr>
                <p:cNvSpPr/>
                <p:nvPr/>
              </p:nvSpPr>
              <p:spPr>
                <a:xfrm>
                  <a:off x="3501275" y="4645549"/>
                  <a:ext cx="143426" cy="146355"/>
                </a:xfrm>
                <a:custGeom>
                  <a:avLst/>
                  <a:gdLst/>
                  <a:ahLst/>
                  <a:cxnLst/>
                  <a:rect l="l" t="t" r="r" b="b"/>
                  <a:pathLst>
                    <a:path w="2595" h="2648" extrusionOk="0">
                      <a:moveTo>
                        <a:pt x="557" y="0"/>
                      </a:moveTo>
                      <a:cubicBezTo>
                        <a:pt x="226" y="0"/>
                        <a:pt x="1" y="278"/>
                        <a:pt x="1" y="556"/>
                      </a:cubicBezTo>
                      <a:lnTo>
                        <a:pt x="1" y="2105"/>
                      </a:lnTo>
                      <a:cubicBezTo>
                        <a:pt x="1" y="2383"/>
                        <a:pt x="226" y="2647"/>
                        <a:pt x="557" y="2647"/>
                      </a:cubicBezTo>
                      <a:lnTo>
                        <a:pt x="2105" y="2647"/>
                      </a:lnTo>
                      <a:cubicBezTo>
                        <a:pt x="2383" y="2647"/>
                        <a:pt x="2595" y="2383"/>
                        <a:pt x="2595" y="2105"/>
                      </a:cubicBezTo>
                      <a:lnTo>
                        <a:pt x="2595" y="556"/>
                      </a:lnTo>
                      <a:cubicBezTo>
                        <a:pt x="2595" y="278"/>
                        <a:pt x="2383" y="0"/>
                        <a:pt x="2105" y="0"/>
                      </a:cubicBezTo>
                      <a:close/>
                    </a:path>
                  </a:pathLst>
                </a:custGeom>
                <a:solidFill>
                  <a:srgbClr val="C1C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71" name="Google Shape;518;p27">
                  <a:extLst>
                    <a:ext uri="{FF2B5EF4-FFF2-40B4-BE49-F238E27FC236}">
                      <a16:creationId xmlns:a16="http://schemas.microsoft.com/office/drawing/2014/main" id="{7AD245D9-B2F3-4EB4-995D-CDC775197795}"/>
                    </a:ext>
                  </a:extLst>
                </p:cNvPr>
                <p:cNvSpPr/>
                <p:nvPr/>
              </p:nvSpPr>
              <p:spPr>
                <a:xfrm>
                  <a:off x="3693670" y="4645549"/>
                  <a:ext cx="143426" cy="146355"/>
                </a:xfrm>
                <a:custGeom>
                  <a:avLst/>
                  <a:gdLst/>
                  <a:ahLst/>
                  <a:cxnLst/>
                  <a:rect l="l" t="t" r="r" b="b"/>
                  <a:pathLst>
                    <a:path w="2595" h="2648" extrusionOk="0">
                      <a:moveTo>
                        <a:pt x="490" y="0"/>
                      </a:moveTo>
                      <a:cubicBezTo>
                        <a:pt x="226" y="0"/>
                        <a:pt x="1" y="278"/>
                        <a:pt x="1" y="556"/>
                      </a:cubicBezTo>
                      <a:lnTo>
                        <a:pt x="1" y="2105"/>
                      </a:lnTo>
                      <a:cubicBezTo>
                        <a:pt x="1" y="2383"/>
                        <a:pt x="226" y="2647"/>
                        <a:pt x="490" y="2647"/>
                      </a:cubicBezTo>
                      <a:lnTo>
                        <a:pt x="2092" y="2647"/>
                      </a:lnTo>
                      <a:cubicBezTo>
                        <a:pt x="2370" y="2647"/>
                        <a:pt x="2595" y="2383"/>
                        <a:pt x="2595" y="2105"/>
                      </a:cubicBezTo>
                      <a:lnTo>
                        <a:pt x="2595" y="556"/>
                      </a:lnTo>
                      <a:cubicBezTo>
                        <a:pt x="2595" y="278"/>
                        <a:pt x="2370" y="0"/>
                        <a:pt x="2092" y="0"/>
                      </a:cubicBezTo>
                      <a:close/>
                    </a:path>
                  </a:pathLst>
                </a:custGeom>
                <a:solidFill>
                  <a:srgbClr val="CEC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72" name="Google Shape;519;p27">
                  <a:extLst>
                    <a:ext uri="{FF2B5EF4-FFF2-40B4-BE49-F238E27FC236}">
                      <a16:creationId xmlns:a16="http://schemas.microsoft.com/office/drawing/2014/main" id="{98A33EF0-520C-4B93-AE7C-E55930A5077E}"/>
                    </a:ext>
                  </a:extLst>
                </p:cNvPr>
                <p:cNvSpPr/>
                <p:nvPr/>
              </p:nvSpPr>
              <p:spPr>
                <a:xfrm>
                  <a:off x="3309654" y="4840873"/>
                  <a:ext cx="146355" cy="143426"/>
                </a:xfrm>
                <a:custGeom>
                  <a:avLst/>
                  <a:gdLst/>
                  <a:ahLst/>
                  <a:cxnLst/>
                  <a:rect l="l" t="t" r="r" b="b"/>
                  <a:pathLst>
                    <a:path w="2648" h="2595" extrusionOk="0">
                      <a:moveTo>
                        <a:pt x="556" y="0"/>
                      </a:moveTo>
                      <a:cubicBezTo>
                        <a:pt x="278" y="0"/>
                        <a:pt x="0" y="225"/>
                        <a:pt x="0" y="503"/>
                      </a:cubicBezTo>
                      <a:lnTo>
                        <a:pt x="0" y="2091"/>
                      </a:lnTo>
                      <a:cubicBezTo>
                        <a:pt x="0" y="2369"/>
                        <a:pt x="278" y="2594"/>
                        <a:pt x="556" y="2594"/>
                      </a:cubicBezTo>
                      <a:lnTo>
                        <a:pt x="2091" y="2594"/>
                      </a:lnTo>
                      <a:cubicBezTo>
                        <a:pt x="2369" y="2594"/>
                        <a:pt x="2647" y="2369"/>
                        <a:pt x="2647" y="2091"/>
                      </a:cubicBezTo>
                      <a:lnTo>
                        <a:pt x="2647" y="503"/>
                      </a:lnTo>
                      <a:cubicBezTo>
                        <a:pt x="2647" y="225"/>
                        <a:pt x="2369" y="0"/>
                        <a:pt x="2091" y="0"/>
                      </a:cubicBezTo>
                      <a:close/>
                    </a:path>
                  </a:pathLst>
                </a:custGeom>
                <a:solidFill>
                  <a:srgbClr val="EE1D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73" name="Google Shape;520;p27">
                  <a:extLst>
                    <a:ext uri="{FF2B5EF4-FFF2-40B4-BE49-F238E27FC236}">
                      <a16:creationId xmlns:a16="http://schemas.microsoft.com/office/drawing/2014/main" id="{BF34BFB8-E0F8-4561-BD25-835FE61E4027}"/>
                    </a:ext>
                  </a:extLst>
                </p:cNvPr>
                <p:cNvSpPr/>
                <p:nvPr/>
              </p:nvSpPr>
              <p:spPr>
                <a:xfrm>
                  <a:off x="3501275" y="4840873"/>
                  <a:ext cx="143426" cy="143426"/>
                </a:xfrm>
                <a:custGeom>
                  <a:avLst/>
                  <a:gdLst/>
                  <a:ahLst/>
                  <a:cxnLst/>
                  <a:rect l="l" t="t" r="r" b="b"/>
                  <a:pathLst>
                    <a:path w="2595" h="2595" extrusionOk="0">
                      <a:moveTo>
                        <a:pt x="557" y="0"/>
                      </a:moveTo>
                      <a:cubicBezTo>
                        <a:pt x="226" y="0"/>
                        <a:pt x="1" y="225"/>
                        <a:pt x="1" y="503"/>
                      </a:cubicBezTo>
                      <a:lnTo>
                        <a:pt x="1" y="2091"/>
                      </a:lnTo>
                      <a:cubicBezTo>
                        <a:pt x="1" y="2369"/>
                        <a:pt x="226" y="2594"/>
                        <a:pt x="557" y="2594"/>
                      </a:cubicBezTo>
                      <a:lnTo>
                        <a:pt x="2105" y="2594"/>
                      </a:lnTo>
                      <a:cubicBezTo>
                        <a:pt x="2383" y="2594"/>
                        <a:pt x="2595" y="2369"/>
                        <a:pt x="2595" y="2091"/>
                      </a:cubicBezTo>
                      <a:lnTo>
                        <a:pt x="2595" y="503"/>
                      </a:lnTo>
                      <a:cubicBezTo>
                        <a:pt x="2595" y="225"/>
                        <a:pt x="2383" y="0"/>
                        <a:pt x="2105" y="0"/>
                      </a:cubicBezTo>
                      <a:close/>
                    </a:path>
                  </a:pathLst>
                </a:custGeom>
                <a:solidFill>
                  <a:srgbClr val="CEC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74" name="Google Shape;521;p27">
                  <a:extLst>
                    <a:ext uri="{FF2B5EF4-FFF2-40B4-BE49-F238E27FC236}">
                      <a16:creationId xmlns:a16="http://schemas.microsoft.com/office/drawing/2014/main" id="{2B528C3C-EA42-4CC7-9BAF-11A3DAC1CC9E}"/>
                    </a:ext>
                  </a:extLst>
                </p:cNvPr>
                <p:cNvSpPr/>
                <p:nvPr/>
              </p:nvSpPr>
              <p:spPr>
                <a:xfrm>
                  <a:off x="3693670" y="4840873"/>
                  <a:ext cx="143426" cy="143426"/>
                </a:xfrm>
                <a:custGeom>
                  <a:avLst/>
                  <a:gdLst/>
                  <a:ahLst/>
                  <a:cxnLst/>
                  <a:rect l="l" t="t" r="r" b="b"/>
                  <a:pathLst>
                    <a:path w="2595" h="2595" extrusionOk="0">
                      <a:moveTo>
                        <a:pt x="490" y="0"/>
                      </a:moveTo>
                      <a:cubicBezTo>
                        <a:pt x="226" y="0"/>
                        <a:pt x="1" y="225"/>
                        <a:pt x="1" y="503"/>
                      </a:cubicBezTo>
                      <a:lnTo>
                        <a:pt x="1" y="2091"/>
                      </a:lnTo>
                      <a:cubicBezTo>
                        <a:pt x="1" y="2369"/>
                        <a:pt x="226" y="2594"/>
                        <a:pt x="490" y="2594"/>
                      </a:cubicBezTo>
                      <a:lnTo>
                        <a:pt x="2092" y="2594"/>
                      </a:lnTo>
                      <a:cubicBezTo>
                        <a:pt x="2370" y="2594"/>
                        <a:pt x="2595" y="2369"/>
                        <a:pt x="2595" y="2091"/>
                      </a:cubicBezTo>
                      <a:lnTo>
                        <a:pt x="2595" y="503"/>
                      </a:lnTo>
                      <a:cubicBezTo>
                        <a:pt x="2595" y="225"/>
                        <a:pt x="2370" y="0"/>
                        <a:pt x="2092" y="0"/>
                      </a:cubicBezTo>
                      <a:close/>
                    </a:path>
                  </a:pathLst>
                </a:custGeom>
                <a:solidFill>
                  <a:srgbClr val="99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75" name="Google Shape;522;p27">
                  <a:extLst>
                    <a:ext uri="{FF2B5EF4-FFF2-40B4-BE49-F238E27FC236}">
                      <a16:creationId xmlns:a16="http://schemas.microsoft.com/office/drawing/2014/main" id="{4CEFEBD3-AAF5-4495-B2EE-5D6CE7E57676}"/>
                    </a:ext>
                  </a:extLst>
                </p:cNvPr>
                <p:cNvSpPr/>
                <p:nvPr/>
              </p:nvSpPr>
              <p:spPr>
                <a:xfrm>
                  <a:off x="3855335" y="4185426"/>
                  <a:ext cx="243685" cy="866136"/>
                </a:xfrm>
                <a:custGeom>
                  <a:avLst/>
                  <a:gdLst/>
                  <a:ahLst/>
                  <a:cxnLst/>
                  <a:rect l="l" t="t" r="r" b="b"/>
                  <a:pathLst>
                    <a:path w="4409" h="15671" extrusionOk="0">
                      <a:moveTo>
                        <a:pt x="2595" y="1377"/>
                      </a:moveTo>
                      <a:cubicBezTo>
                        <a:pt x="2926" y="1377"/>
                        <a:pt x="3137" y="1602"/>
                        <a:pt x="3137" y="1880"/>
                      </a:cubicBezTo>
                      <a:lnTo>
                        <a:pt x="3137" y="3428"/>
                      </a:lnTo>
                      <a:cubicBezTo>
                        <a:pt x="3137" y="3759"/>
                        <a:pt x="2926" y="3971"/>
                        <a:pt x="2595" y="3971"/>
                      </a:cubicBezTo>
                      <a:lnTo>
                        <a:pt x="1046" y="3971"/>
                      </a:lnTo>
                      <a:cubicBezTo>
                        <a:pt x="768" y="3971"/>
                        <a:pt x="543" y="3759"/>
                        <a:pt x="543" y="3428"/>
                      </a:cubicBezTo>
                      <a:lnTo>
                        <a:pt x="543" y="1880"/>
                      </a:lnTo>
                      <a:cubicBezTo>
                        <a:pt x="543" y="1602"/>
                        <a:pt x="768" y="1377"/>
                        <a:pt x="1046" y="1377"/>
                      </a:cubicBezTo>
                      <a:close/>
                      <a:moveTo>
                        <a:pt x="2595" y="4858"/>
                      </a:moveTo>
                      <a:cubicBezTo>
                        <a:pt x="2926" y="4858"/>
                        <a:pt x="3137" y="5083"/>
                        <a:pt x="3137" y="5413"/>
                      </a:cubicBezTo>
                      <a:lnTo>
                        <a:pt x="3137" y="6949"/>
                      </a:lnTo>
                      <a:cubicBezTo>
                        <a:pt x="3137" y="7227"/>
                        <a:pt x="2926" y="7452"/>
                        <a:pt x="2595" y="7452"/>
                      </a:cubicBezTo>
                      <a:lnTo>
                        <a:pt x="1046" y="7452"/>
                      </a:lnTo>
                      <a:cubicBezTo>
                        <a:pt x="768" y="7452"/>
                        <a:pt x="543" y="7227"/>
                        <a:pt x="543" y="6949"/>
                      </a:cubicBezTo>
                      <a:lnTo>
                        <a:pt x="543" y="5413"/>
                      </a:lnTo>
                      <a:cubicBezTo>
                        <a:pt x="543" y="5083"/>
                        <a:pt x="768" y="4858"/>
                        <a:pt x="1046" y="4858"/>
                      </a:cubicBezTo>
                      <a:close/>
                      <a:moveTo>
                        <a:pt x="2595" y="8325"/>
                      </a:moveTo>
                      <a:cubicBezTo>
                        <a:pt x="2926" y="8325"/>
                        <a:pt x="3137" y="8603"/>
                        <a:pt x="3137" y="8881"/>
                      </a:cubicBezTo>
                      <a:lnTo>
                        <a:pt x="3137" y="13950"/>
                      </a:lnTo>
                      <a:cubicBezTo>
                        <a:pt x="3137" y="14228"/>
                        <a:pt x="2926" y="14453"/>
                        <a:pt x="2595" y="14453"/>
                      </a:cubicBezTo>
                      <a:lnTo>
                        <a:pt x="1046" y="14453"/>
                      </a:lnTo>
                      <a:cubicBezTo>
                        <a:pt x="768" y="14453"/>
                        <a:pt x="543" y="14228"/>
                        <a:pt x="543" y="13950"/>
                      </a:cubicBezTo>
                      <a:lnTo>
                        <a:pt x="543" y="8881"/>
                      </a:lnTo>
                      <a:cubicBezTo>
                        <a:pt x="543" y="8603"/>
                        <a:pt x="768" y="8325"/>
                        <a:pt x="1046" y="8325"/>
                      </a:cubicBezTo>
                      <a:close/>
                      <a:moveTo>
                        <a:pt x="1" y="0"/>
                      </a:moveTo>
                      <a:lnTo>
                        <a:pt x="1" y="15671"/>
                      </a:lnTo>
                      <a:lnTo>
                        <a:pt x="3415" y="15671"/>
                      </a:lnTo>
                      <a:cubicBezTo>
                        <a:pt x="3521" y="15671"/>
                        <a:pt x="3693" y="15605"/>
                        <a:pt x="3799" y="15605"/>
                      </a:cubicBezTo>
                      <a:cubicBezTo>
                        <a:pt x="4183" y="15446"/>
                        <a:pt x="4408" y="15009"/>
                        <a:pt x="4408" y="14559"/>
                      </a:cubicBezTo>
                      <a:lnTo>
                        <a:pt x="4408" y="0"/>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76" name="Google Shape;523;p27">
                  <a:extLst>
                    <a:ext uri="{FF2B5EF4-FFF2-40B4-BE49-F238E27FC236}">
                      <a16:creationId xmlns:a16="http://schemas.microsoft.com/office/drawing/2014/main" id="{88A17DD6-EFCA-4D13-B115-DD1BE0FE656C}"/>
                    </a:ext>
                  </a:extLst>
                </p:cNvPr>
                <p:cNvSpPr/>
                <p:nvPr/>
              </p:nvSpPr>
              <p:spPr>
                <a:xfrm>
                  <a:off x="3855335" y="3793115"/>
                  <a:ext cx="243685" cy="389985"/>
                </a:xfrm>
                <a:custGeom>
                  <a:avLst/>
                  <a:gdLst/>
                  <a:ahLst/>
                  <a:cxnLst/>
                  <a:rect l="l" t="t" r="r" b="b"/>
                  <a:pathLst>
                    <a:path w="4409" h="7056" extrusionOk="0">
                      <a:moveTo>
                        <a:pt x="1" y="1"/>
                      </a:moveTo>
                      <a:lnTo>
                        <a:pt x="1" y="1986"/>
                      </a:lnTo>
                      <a:lnTo>
                        <a:pt x="2423" y="1986"/>
                      </a:lnTo>
                      <a:cubicBezTo>
                        <a:pt x="2807" y="1986"/>
                        <a:pt x="3085" y="2264"/>
                        <a:pt x="3085" y="2648"/>
                      </a:cubicBezTo>
                      <a:lnTo>
                        <a:pt x="3085" y="4633"/>
                      </a:lnTo>
                      <a:cubicBezTo>
                        <a:pt x="3085" y="5017"/>
                        <a:pt x="2807" y="5295"/>
                        <a:pt x="2423" y="5295"/>
                      </a:cubicBezTo>
                      <a:lnTo>
                        <a:pt x="1" y="5295"/>
                      </a:lnTo>
                      <a:lnTo>
                        <a:pt x="1" y="7055"/>
                      </a:lnTo>
                      <a:lnTo>
                        <a:pt x="4408" y="7055"/>
                      </a:lnTo>
                      <a:lnTo>
                        <a:pt x="4408" y="1099"/>
                      </a:lnTo>
                      <a:cubicBezTo>
                        <a:pt x="4408" y="491"/>
                        <a:pt x="4024" y="1"/>
                        <a:pt x="341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77" name="Google Shape;524;p27">
                  <a:extLst>
                    <a:ext uri="{FF2B5EF4-FFF2-40B4-BE49-F238E27FC236}">
                      <a16:creationId xmlns:a16="http://schemas.microsoft.com/office/drawing/2014/main" id="{D26EDB8F-0344-4746-BFE8-D4ADD6D80E52}"/>
                    </a:ext>
                  </a:extLst>
                </p:cNvPr>
                <p:cNvSpPr/>
                <p:nvPr/>
              </p:nvSpPr>
              <p:spPr>
                <a:xfrm>
                  <a:off x="3855335" y="3905262"/>
                  <a:ext cx="170508" cy="182888"/>
                </a:xfrm>
                <a:custGeom>
                  <a:avLst/>
                  <a:gdLst/>
                  <a:ahLst/>
                  <a:cxnLst/>
                  <a:rect l="l" t="t" r="r" b="b"/>
                  <a:pathLst>
                    <a:path w="3085" h="3309" extrusionOk="0">
                      <a:moveTo>
                        <a:pt x="1" y="0"/>
                      </a:moveTo>
                      <a:lnTo>
                        <a:pt x="1" y="768"/>
                      </a:lnTo>
                      <a:lnTo>
                        <a:pt x="1761" y="768"/>
                      </a:lnTo>
                      <a:lnTo>
                        <a:pt x="1761" y="2594"/>
                      </a:lnTo>
                      <a:lnTo>
                        <a:pt x="1" y="2594"/>
                      </a:lnTo>
                      <a:lnTo>
                        <a:pt x="1" y="3309"/>
                      </a:lnTo>
                      <a:lnTo>
                        <a:pt x="2423" y="3309"/>
                      </a:lnTo>
                      <a:cubicBezTo>
                        <a:pt x="2807" y="3309"/>
                        <a:pt x="3085" y="3031"/>
                        <a:pt x="3085" y="2647"/>
                      </a:cubicBezTo>
                      <a:lnTo>
                        <a:pt x="3085" y="662"/>
                      </a:lnTo>
                      <a:cubicBezTo>
                        <a:pt x="3085" y="278"/>
                        <a:pt x="2807" y="0"/>
                        <a:pt x="2423" y="0"/>
                      </a:cubicBezTo>
                      <a:close/>
                    </a:path>
                  </a:pathLst>
                </a:custGeom>
                <a:solidFill>
                  <a:srgbClr val="233E49"/>
                </a:solidFill>
                <a:ln w="9525" cap="flat" cmpd="sng">
                  <a:solidFill>
                    <a:srgbClr val="233E4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78" name="Google Shape;525;p27">
                  <a:extLst>
                    <a:ext uri="{FF2B5EF4-FFF2-40B4-BE49-F238E27FC236}">
                      <a16:creationId xmlns:a16="http://schemas.microsoft.com/office/drawing/2014/main" id="{8631E4B7-01DE-475E-9735-B1AB33AC9E30}"/>
                    </a:ext>
                  </a:extLst>
                </p:cNvPr>
                <p:cNvSpPr/>
                <p:nvPr/>
              </p:nvSpPr>
              <p:spPr>
                <a:xfrm>
                  <a:off x="3723681" y="3945499"/>
                  <a:ext cx="35870" cy="100260"/>
                </a:xfrm>
                <a:custGeom>
                  <a:avLst/>
                  <a:gdLst/>
                  <a:ahLst/>
                  <a:cxnLst/>
                  <a:rect l="l" t="t" r="r" b="b"/>
                  <a:pathLst>
                    <a:path w="649" h="1814" extrusionOk="0">
                      <a:moveTo>
                        <a:pt x="80" y="0"/>
                      </a:moveTo>
                      <a:cubicBezTo>
                        <a:pt x="67" y="0"/>
                        <a:pt x="40" y="13"/>
                        <a:pt x="27" y="13"/>
                      </a:cubicBezTo>
                      <a:cubicBezTo>
                        <a:pt x="14" y="27"/>
                        <a:pt x="0" y="40"/>
                        <a:pt x="0" y="66"/>
                      </a:cubicBezTo>
                      <a:cubicBezTo>
                        <a:pt x="0" y="93"/>
                        <a:pt x="14" y="106"/>
                        <a:pt x="27" y="106"/>
                      </a:cubicBezTo>
                      <a:cubicBezTo>
                        <a:pt x="40" y="106"/>
                        <a:pt x="67" y="119"/>
                        <a:pt x="80" y="119"/>
                      </a:cubicBezTo>
                      <a:lnTo>
                        <a:pt x="278" y="119"/>
                      </a:lnTo>
                      <a:cubicBezTo>
                        <a:pt x="278" y="132"/>
                        <a:pt x="292" y="132"/>
                        <a:pt x="292" y="146"/>
                      </a:cubicBezTo>
                      <a:cubicBezTo>
                        <a:pt x="292" y="146"/>
                        <a:pt x="292" y="159"/>
                        <a:pt x="292" y="172"/>
                      </a:cubicBezTo>
                      <a:cubicBezTo>
                        <a:pt x="292" y="172"/>
                        <a:pt x="292" y="185"/>
                        <a:pt x="292" y="185"/>
                      </a:cubicBezTo>
                      <a:cubicBezTo>
                        <a:pt x="292" y="225"/>
                        <a:pt x="292" y="265"/>
                        <a:pt x="292" y="305"/>
                      </a:cubicBezTo>
                      <a:cubicBezTo>
                        <a:pt x="292" y="331"/>
                        <a:pt x="292" y="371"/>
                        <a:pt x="292" y="424"/>
                      </a:cubicBezTo>
                      <a:cubicBezTo>
                        <a:pt x="292" y="463"/>
                        <a:pt x="292" y="516"/>
                        <a:pt x="292" y="582"/>
                      </a:cubicBezTo>
                      <a:cubicBezTo>
                        <a:pt x="292" y="635"/>
                        <a:pt x="292" y="715"/>
                        <a:pt x="292" y="794"/>
                      </a:cubicBezTo>
                      <a:cubicBezTo>
                        <a:pt x="278" y="913"/>
                        <a:pt x="278" y="1006"/>
                        <a:pt x="278" y="1085"/>
                      </a:cubicBezTo>
                      <a:cubicBezTo>
                        <a:pt x="278" y="1165"/>
                        <a:pt x="278" y="1231"/>
                        <a:pt x="278" y="1284"/>
                      </a:cubicBezTo>
                      <a:cubicBezTo>
                        <a:pt x="278" y="1350"/>
                        <a:pt x="278" y="1403"/>
                        <a:pt x="265" y="1443"/>
                      </a:cubicBezTo>
                      <a:cubicBezTo>
                        <a:pt x="265" y="1496"/>
                        <a:pt x="265" y="1549"/>
                        <a:pt x="265" y="1602"/>
                      </a:cubicBezTo>
                      <a:cubicBezTo>
                        <a:pt x="265" y="1628"/>
                        <a:pt x="252" y="1641"/>
                        <a:pt x="239" y="1655"/>
                      </a:cubicBezTo>
                      <a:cubicBezTo>
                        <a:pt x="225" y="1668"/>
                        <a:pt x="212" y="1681"/>
                        <a:pt x="186" y="1694"/>
                      </a:cubicBezTo>
                      <a:lnTo>
                        <a:pt x="133" y="1694"/>
                      </a:lnTo>
                      <a:cubicBezTo>
                        <a:pt x="119" y="1694"/>
                        <a:pt x="93" y="1707"/>
                        <a:pt x="80" y="1707"/>
                      </a:cubicBezTo>
                      <a:lnTo>
                        <a:pt x="27" y="1707"/>
                      </a:lnTo>
                      <a:cubicBezTo>
                        <a:pt x="14" y="1721"/>
                        <a:pt x="0" y="1734"/>
                        <a:pt x="0" y="1760"/>
                      </a:cubicBezTo>
                      <a:cubicBezTo>
                        <a:pt x="0" y="1774"/>
                        <a:pt x="14" y="1787"/>
                        <a:pt x="27" y="1800"/>
                      </a:cubicBezTo>
                      <a:cubicBezTo>
                        <a:pt x="53" y="1800"/>
                        <a:pt x="80" y="1813"/>
                        <a:pt x="106" y="1813"/>
                      </a:cubicBezTo>
                      <a:lnTo>
                        <a:pt x="596" y="1813"/>
                      </a:lnTo>
                      <a:cubicBezTo>
                        <a:pt x="609" y="1813"/>
                        <a:pt x="622" y="1800"/>
                        <a:pt x="622" y="1800"/>
                      </a:cubicBezTo>
                      <a:cubicBezTo>
                        <a:pt x="636" y="1787"/>
                        <a:pt x="649" y="1774"/>
                        <a:pt x="649" y="1760"/>
                      </a:cubicBezTo>
                      <a:cubicBezTo>
                        <a:pt x="649" y="1734"/>
                        <a:pt x="636" y="1721"/>
                        <a:pt x="622" y="1707"/>
                      </a:cubicBezTo>
                      <a:cubicBezTo>
                        <a:pt x="609" y="1694"/>
                        <a:pt x="583" y="1694"/>
                        <a:pt x="569" y="1694"/>
                      </a:cubicBezTo>
                      <a:lnTo>
                        <a:pt x="424" y="1694"/>
                      </a:lnTo>
                      <a:lnTo>
                        <a:pt x="464" y="66"/>
                      </a:lnTo>
                      <a:cubicBezTo>
                        <a:pt x="464" y="40"/>
                        <a:pt x="450" y="27"/>
                        <a:pt x="450" y="13"/>
                      </a:cubicBezTo>
                      <a:cubicBezTo>
                        <a:pt x="450" y="0"/>
                        <a:pt x="437" y="0"/>
                        <a:pt x="411" y="0"/>
                      </a:cubicBezTo>
                      <a:close/>
                    </a:path>
                  </a:pathLst>
                </a:custGeom>
                <a:solidFill>
                  <a:srgbClr val="D2D2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79" name="Google Shape;526;p27">
                  <a:extLst>
                    <a:ext uri="{FF2B5EF4-FFF2-40B4-BE49-F238E27FC236}">
                      <a16:creationId xmlns:a16="http://schemas.microsoft.com/office/drawing/2014/main" id="{842F1723-4926-49E7-B16D-FE61E9626743}"/>
                    </a:ext>
                  </a:extLst>
                </p:cNvPr>
                <p:cNvSpPr/>
                <p:nvPr/>
              </p:nvSpPr>
              <p:spPr>
                <a:xfrm>
                  <a:off x="3764636" y="3944007"/>
                  <a:ext cx="63671" cy="102471"/>
                </a:xfrm>
                <a:custGeom>
                  <a:avLst/>
                  <a:gdLst/>
                  <a:ahLst/>
                  <a:cxnLst/>
                  <a:rect l="l" t="t" r="r" b="b"/>
                  <a:pathLst>
                    <a:path w="1152" h="1854" extrusionOk="0">
                      <a:moveTo>
                        <a:pt x="596" y="1"/>
                      </a:moveTo>
                      <a:cubicBezTo>
                        <a:pt x="503" y="1"/>
                        <a:pt x="424" y="27"/>
                        <a:pt x="358" y="54"/>
                      </a:cubicBezTo>
                      <a:cubicBezTo>
                        <a:pt x="292" y="93"/>
                        <a:pt x="226" y="133"/>
                        <a:pt x="186" y="186"/>
                      </a:cubicBezTo>
                      <a:cubicBezTo>
                        <a:pt x="133" y="239"/>
                        <a:pt x="106" y="292"/>
                        <a:pt x="80" y="345"/>
                      </a:cubicBezTo>
                      <a:cubicBezTo>
                        <a:pt x="53" y="398"/>
                        <a:pt x="40" y="437"/>
                        <a:pt x="40" y="477"/>
                      </a:cubicBezTo>
                      <a:cubicBezTo>
                        <a:pt x="40" y="477"/>
                        <a:pt x="40" y="490"/>
                        <a:pt x="40" y="504"/>
                      </a:cubicBezTo>
                      <a:cubicBezTo>
                        <a:pt x="40" y="517"/>
                        <a:pt x="53" y="543"/>
                        <a:pt x="53" y="557"/>
                      </a:cubicBezTo>
                      <a:cubicBezTo>
                        <a:pt x="67" y="570"/>
                        <a:pt x="67" y="583"/>
                        <a:pt x="80" y="596"/>
                      </a:cubicBezTo>
                      <a:cubicBezTo>
                        <a:pt x="106" y="609"/>
                        <a:pt x="120" y="609"/>
                        <a:pt x="146" y="609"/>
                      </a:cubicBezTo>
                      <a:cubicBezTo>
                        <a:pt x="186" y="609"/>
                        <a:pt x="212" y="596"/>
                        <a:pt x="239" y="583"/>
                      </a:cubicBezTo>
                      <a:cubicBezTo>
                        <a:pt x="252" y="570"/>
                        <a:pt x="265" y="543"/>
                        <a:pt x="265" y="504"/>
                      </a:cubicBezTo>
                      <a:cubicBezTo>
                        <a:pt x="265" y="490"/>
                        <a:pt x="265" y="477"/>
                        <a:pt x="252" y="477"/>
                      </a:cubicBezTo>
                      <a:cubicBezTo>
                        <a:pt x="252" y="464"/>
                        <a:pt x="252" y="451"/>
                        <a:pt x="239" y="451"/>
                      </a:cubicBezTo>
                      <a:lnTo>
                        <a:pt x="226" y="424"/>
                      </a:lnTo>
                      <a:cubicBezTo>
                        <a:pt x="212" y="424"/>
                        <a:pt x="212" y="411"/>
                        <a:pt x="212" y="398"/>
                      </a:cubicBezTo>
                      <a:cubicBezTo>
                        <a:pt x="212" y="384"/>
                        <a:pt x="226" y="371"/>
                        <a:pt x="239" y="345"/>
                      </a:cubicBezTo>
                      <a:cubicBezTo>
                        <a:pt x="252" y="305"/>
                        <a:pt x="278" y="279"/>
                        <a:pt x="318" y="252"/>
                      </a:cubicBezTo>
                      <a:cubicBezTo>
                        <a:pt x="345" y="226"/>
                        <a:pt x="384" y="199"/>
                        <a:pt x="424" y="173"/>
                      </a:cubicBezTo>
                      <a:cubicBezTo>
                        <a:pt x="464" y="146"/>
                        <a:pt x="517" y="133"/>
                        <a:pt x="570" y="133"/>
                      </a:cubicBezTo>
                      <a:cubicBezTo>
                        <a:pt x="636" y="133"/>
                        <a:pt x="676" y="146"/>
                        <a:pt x="715" y="173"/>
                      </a:cubicBezTo>
                      <a:cubicBezTo>
                        <a:pt x="755" y="186"/>
                        <a:pt x="795" y="212"/>
                        <a:pt x="821" y="239"/>
                      </a:cubicBezTo>
                      <a:cubicBezTo>
                        <a:pt x="848" y="279"/>
                        <a:pt x="861" y="305"/>
                        <a:pt x="874" y="345"/>
                      </a:cubicBezTo>
                      <a:cubicBezTo>
                        <a:pt x="887" y="384"/>
                        <a:pt x="887" y="411"/>
                        <a:pt x="887" y="451"/>
                      </a:cubicBezTo>
                      <a:cubicBezTo>
                        <a:pt x="887" y="530"/>
                        <a:pt x="874" y="596"/>
                        <a:pt x="848" y="676"/>
                      </a:cubicBezTo>
                      <a:cubicBezTo>
                        <a:pt x="821" y="768"/>
                        <a:pt x="781" y="848"/>
                        <a:pt x="742" y="927"/>
                      </a:cubicBezTo>
                      <a:cubicBezTo>
                        <a:pt x="689" y="1007"/>
                        <a:pt x="636" y="1099"/>
                        <a:pt x="583" y="1179"/>
                      </a:cubicBezTo>
                      <a:cubicBezTo>
                        <a:pt x="530" y="1258"/>
                        <a:pt x="464" y="1337"/>
                        <a:pt x="398" y="1404"/>
                      </a:cubicBezTo>
                      <a:cubicBezTo>
                        <a:pt x="345" y="1470"/>
                        <a:pt x="278" y="1536"/>
                        <a:pt x="212" y="1602"/>
                      </a:cubicBezTo>
                      <a:cubicBezTo>
                        <a:pt x="159" y="1655"/>
                        <a:pt x="93" y="1708"/>
                        <a:pt x="53" y="1748"/>
                      </a:cubicBezTo>
                      <a:cubicBezTo>
                        <a:pt x="40" y="1761"/>
                        <a:pt x="27" y="1761"/>
                        <a:pt x="14" y="1774"/>
                      </a:cubicBezTo>
                      <a:cubicBezTo>
                        <a:pt x="1" y="1787"/>
                        <a:pt x="1" y="1787"/>
                        <a:pt x="1" y="1801"/>
                      </a:cubicBezTo>
                      <a:cubicBezTo>
                        <a:pt x="1" y="1814"/>
                        <a:pt x="1" y="1827"/>
                        <a:pt x="14" y="1840"/>
                      </a:cubicBezTo>
                      <a:cubicBezTo>
                        <a:pt x="27" y="1854"/>
                        <a:pt x="40" y="1854"/>
                        <a:pt x="67" y="1854"/>
                      </a:cubicBezTo>
                      <a:cubicBezTo>
                        <a:pt x="80" y="1854"/>
                        <a:pt x="106" y="1854"/>
                        <a:pt x="120" y="1840"/>
                      </a:cubicBezTo>
                      <a:cubicBezTo>
                        <a:pt x="146" y="1840"/>
                        <a:pt x="146" y="1840"/>
                        <a:pt x="159" y="1827"/>
                      </a:cubicBezTo>
                      <a:lnTo>
                        <a:pt x="676" y="1827"/>
                      </a:lnTo>
                      <a:cubicBezTo>
                        <a:pt x="715" y="1827"/>
                        <a:pt x="768" y="1827"/>
                        <a:pt x="808" y="1840"/>
                      </a:cubicBezTo>
                      <a:lnTo>
                        <a:pt x="953" y="1840"/>
                      </a:lnTo>
                      <a:cubicBezTo>
                        <a:pt x="967" y="1840"/>
                        <a:pt x="967" y="1827"/>
                        <a:pt x="980" y="1827"/>
                      </a:cubicBezTo>
                      <a:cubicBezTo>
                        <a:pt x="1006" y="1814"/>
                        <a:pt x="1020" y="1801"/>
                        <a:pt x="1020" y="1787"/>
                      </a:cubicBezTo>
                      <a:cubicBezTo>
                        <a:pt x="1059" y="1721"/>
                        <a:pt x="1099" y="1668"/>
                        <a:pt x="1112" y="1629"/>
                      </a:cubicBezTo>
                      <a:cubicBezTo>
                        <a:pt x="1139" y="1589"/>
                        <a:pt x="1152" y="1576"/>
                        <a:pt x="1152" y="1562"/>
                      </a:cubicBezTo>
                      <a:cubicBezTo>
                        <a:pt x="1152" y="1536"/>
                        <a:pt x="1139" y="1523"/>
                        <a:pt x="1126" y="1523"/>
                      </a:cubicBezTo>
                      <a:cubicBezTo>
                        <a:pt x="1112" y="1509"/>
                        <a:pt x="1099" y="1509"/>
                        <a:pt x="1086" y="1509"/>
                      </a:cubicBezTo>
                      <a:cubicBezTo>
                        <a:pt x="1059" y="1509"/>
                        <a:pt x="1046" y="1509"/>
                        <a:pt x="1033" y="1523"/>
                      </a:cubicBezTo>
                      <a:cubicBezTo>
                        <a:pt x="1020" y="1536"/>
                        <a:pt x="1020" y="1549"/>
                        <a:pt x="1006" y="1562"/>
                      </a:cubicBezTo>
                      <a:lnTo>
                        <a:pt x="953" y="1655"/>
                      </a:lnTo>
                      <a:cubicBezTo>
                        <a:pt x="940" y="1668"/>
                        <a:pt x="927" y="1682"/>
                        <a:pt x="914" y="1682"/>
                      </a:cubicBezTo>
                      <a:cubicBezTo>
                        <a:pt x="914" y="1695"/>
                        <a:pt x="901" y="1695"/>
                        <a:pt x="887" y="1695"/>
                      </a:cubicBezTo>
                      <a:lnTo>
                        <a:pt x="464" y="1695"/>
                      </a:lnTo>
                      <a:cubicBezTo>
                        <a:pt x="398" y="1695"/>
                        <a:pt x="345" y="1682"/>
                        <a:pt x="292" y="1682"/>
                      </a:cubicBezTo>
                      <a:cubicBezTo>
                        <a:pt x="331" y="1642"/>
                        <a:pt x="384" y="1602"/>
                        <a:pt x="437" y="1536"/>
                      </a:cubicBezTo>
                      <a:cubicBezTo>
                        <a:pt x="490" y="1483"/>
                        <a:pt x="543" y="1417"/>
                        <a:pt x="609" y="1351"/>
                      </a:cubicBezTo>
                      <a:cubicBezTo>
                        <a:pt x="662" y="1284"/>
                        <a:pt x="715" y="1218"/>
                        <a:pt x="768" y="1139"/>
                      </a:cubicBezTo>
                      <a:cubicBezTo>
                        <a:pt x="821" y="1073"/>
                        <a:pt x="874" y="993"/>
                        <a:pt x="914" y="914"/>
                      </a:cubicBezTo>
                      <a:cubicBezTo>
                        <a:pt x="953" y="834"/>
                        <a:pt x="993" y="768"/>
                        <a:pt x="1006" y="689"/>
                      </a:cubicBezTo>
                      <a:cubicBezTo>
                        <a:pt x="1033" y="609"/>
                        <a:pt x="1046" y="530"/>
                        <a:pt x="1046" y="451"/>
                      </a:cubicBezTo>
                      <a:cubicBezTo>
                        <a:pt x="1046" y="398"/>
                        <a:pt x="1046" y="332"/>
                        <a:pt x="1033" y="279"/>
                      </a:cubicBezTo>
                      <a:cubicBezTo>
                        <a:pt x="1006" y="226"/>
                        <a:pt x="980" y="173"/>
                        <a:pt x="953" y="133"/>
                      </a:cubicBezTo>
                      <a:cubicBezTo>
                        <a:pt x="914" y="93"/>
                        <a:pt x="861" y="67"/>
                        <a:pt x="808" y="40"/>
                      </a:cubicBezTo>
                      <a:cubicBezTo>
                        <a:pt x="755" y="14"/>
                        <a:pt x="676" y="1"/>
                        <a:pt x="596" y="1"/>
                      </a:cubicBezTo>
                      <a:close/>
                    </a:path>
                  </a:pathLst>
                </a:custGeom>
                <a:solidFill>
                  <a:srgbClr val="D2D2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80" name="Google Shape;527;p27">
                  <a:extLst>
                    <a:ext uri="{FF2B5EF4-FFF2-40B4-BE49-F238E27FC236}">
                      <a16:creationId xmlns:a16="http://schemas.microsoft.com/office/drawing/2014/main" id="{2C1B97DE-EADC-4C49-8166-AF77F5C3197E}"/>
                    </a:ext>
                  </a:extLst>
                </p:cNvPr>
                <p:cNvSpPr/>
                <p:nvPr/>
              </p:nvSpPr>
              <p:spPr>
                <a:xfrm>
                  <a:off x="3829745" y="3991539"/>
                  <a:ext cx="65882" cy="57149"/>
                </a:xfrm>
                <a:custGeom>
                  <a:avLst/>
                  <a:gdLst/>
                  <a:ahLst/>
                  <a:cxnLst/>
                  <a:rect l="l" t="t" r="r" b="b"/>
                  <a:pathLst>
                    <a:path w="1192" h="1034" extrusionOk="0">
                      <a:moveTo>
                        <a:pt x="173" y="1"/>
                      </a:moveTo>
                      <a:cubicBezTo>
                        <a:pt x="93" y="1"/>
                        <a:pt x="53" y="1"/>
                        <a:pt x="27" y="14"/>
                      </a:cubicBezTo>
                      <a:cubicBezTo>
                        <a:pt x="14" y="27"/>
                        <a:pt x="0" y="41"/>
                        <a:pt x="0" y="67"/>
                      </a:cubicBezTo>
                      <a:cubicBezTo>
                        <a:pt x="0" y="80"/>
                        <a:pt x="14" y="107"/>
                        <a:pt x="27" y="107"/>
                      </a:cubicBezTo>
                      <a:cubicBezTo>
                        <a:pt x="53" y="120"/>
                        <a:pt x="80" y="120"/>
                        <a:pt x="120" y="120"/>
                      </a:cubicBezTo>
                      <a:cubicBezTo>
                        <a:pt x="159" y="120"/>
                        <a:pt x="186" y="133"/>
                        <a:pt x="199" y="147"/>
                      </a:cubicBezTo>
                      <a:cubicBezTo>
                        <a:pt x="212" y="147"/>
                        <a:pt x="239" y="173"/>
                        <a:pt x="265" y="199"/>
                      </a:cubicBezTo>
                      <a:lnTo>
                        <a:pt x="490" y="517"/>
                      </a:lnTo>
                      <a:lnTo>
                        <a:pt x="450" y="557"/>
                      </a:lnTo>
                      <a:lnTo>
                        <a:pt x="424" y="610"/>
                      </a:lnTo>
                      <a:lnTo>
                        <a:pt x="371" y="676"/>
                      </a:lnTo>
                      <a:cubicBezTo>
                        <a:pt x="345" y="702"/>
                        <a:pt x="318" y="742"/>
                        <a:pt x="278" y="795"/>
                      </a:cubicBezTo>
                      <a:cubicBezTo>
                        <a:pt x="265" y="808"/>
                        <a:pt x="252" y="822"/>
                        <a:pt x="239" y="835"/>
                      </a:cubicBezTo>
                      <a:cubicBezTo>
                        <a:pt x="225" y="835"/>
                        <a:pt x="199" y="835"/>
                        <a:pt x="186" y="848"/>
                      </a:cubicBezTo>
                      <a:cubicBezTo>
                        <a:pt x="146" y="848"/>
                        <a:pt x="120" y="848"/>
                        <a:pt x="93" y="861"/>
                      </a:cubicBezTo>
                      <a:cubicBezTo>
                        <a:pt x="67" y="874"/>
                        <a:pt x="53" y="888"/>
                        <a:pt x="53" y="914"/>
                      </a:cubicBezTo>
                      <a:cubicBezTo>
                        <a:pt x="53" y="927"/>
                        <a:pt x="53" y="941"/>
                        <a:pt x="53" y="941"/>
                      </a:cubicBezTo>
                      <a:cubicBezTo>
                        <a:pt x="67" y="954"/>
                        <a:pt x="67" y="954"/>
                        <a:pt x="80" y="967"/>
                      </a:cubicBezTo>
                      <a:lnTo>
                        <a:pt x="398" y="967"/>
                      </a:lnTo>
                      <a:cubicBezTo>
                        <a:pt x="398" y="967"/>
                        <a:pt x="411" y="967"/>
                        <a:pt x="424" y="980"/>
                      </a:cubicBezTo>
                      <a:lnTo>
                        <a:pt x="477" y="980"/>
                      </a:lnTo>
                      <a:cubicBezTo>
                        <a:pt x="490" y="980"/>
                        <a:pt x="517" y="967"/>
                        <a:pt x="530" y="967"/>
                      </a:cubicBezTo>
                      <a:cubicBezTo>
                        <a:pt x="556" y="954"/>
                        <a:pt x="570" y="941"/>
                        <a:pt x="570" y="914"/>
                      </a:cubicBezTo>
                      <a:cubicBezTo>
                        <a:pt x="570" y="901"/>
                        <a:pt x="556" y="901"/>
                        <a:pt x="556" y="888"/>
                      </a:cubicBezTo>
                      <a:cubicBezTo>
                        <a:pt x="543" y="861"/>
                        <a:pt x="503" y="861"/>
                        <a:pt x="464" y="861"/>
                      </a:cubicBezTo>
                      <a:cubicBezTo>
                        <a:pt x="450" y="861"/>
                        <a:pt x="437" y="861"/>
                        <a:pt x="424" y="848"/>
                      </a:cubicBezTo>
                      <a:cubicBezTo>
                        <a:pt x="424" y="848"/>
                        <a:pt x="424" y="848"/>
                        <a:pt x="424" y="835"/>
                      </a:cubicBezTo>
                      <a:cubicBezTo>
                        <a:pt x="424" y="835"/>
                        <a:pt x="424" y="822"/>
                        <a:pt x="437" y="808"/>
                      </a:cubicBezTo>
                      <a:cubicBezTo>
                        <a:pt x="450" y="782"/>
                        <a:pt x="464" y="782"/>
                        <a:pt x="464" y="769"/>
                      </a:cubicBezTo>
                      <a:cubicBezTo>
                        <a:pt x="490" y="742"/>
                        <a:pt x="503" y="729"/>
                        <a:pt x="517" y="702"/>
                      </a:cubicBezTo>
                      <a:cubicBezTo>
                        <a:pt x="530" y="689"/>
                        <a:pt x="543" y="663"/>
                        <a:pt x="570" y="636"/>
                      </a:cubicBezTo>
                      <a:cubicBezTo>
                        <a:pt x="583" y="649"/>
                        <a:pt x="609" y="676"/>
                        <a:pt x="623" y="716"/>
                      </a:cubicBezTo>
                      <a:cubicBezTo>
                        <a:pt x="649" y="742"/>
                        <a:pt x="662" y="755"/>
                        <a:pt x="689" y="782"/>
                      </a:cubicBezTo>
                      <a:cubicBezTo>
                        <a:pt x="702" y="808"/>
                        <a:pt x="715" y="835"/>
                        <a:pt x="728" y="848"/>
                      </a:cubicBezTo>
                      <a:cubicBezTo>
                        <a:pt x="728" y="861"/>
                        <a:pt x="742" y="874"/>
                        <a:pt x="742" y="888"/>
                      </a:cubicBezTo>
                      <a:cubicBezTo>
                        <a:pt x="742" y="901"/>
                        <a:pt x="742" y="901"/>
                        <a:pt x="728" y="914"/>
                      </a:cubicBezTo>
                      <a:lnTo>
                        <a:pt x="702" y="914"/>
                      </a:lnTo>
                      <a:cubicBezTo>
                        <a:pt x="689" y="914"/>
                        <a:pt x="675" y="927"/>
                        <a:pt x="675" y="941"/>
                      </a:cubicBezTo>
                      <a:cubicBezTo>
                        <a:pt x="675" y="954"/>
                        <a:pt x="662" y="967"/>
                        <a:pt x="662" y="967"/>
                      </a:cubicBezTo>
                      <a:cubicBezTo>
                        <a:pt x="662" y="980"/>
                        <a:pt x="675" y="994"/>
                        <a:pt x="689" y="1007"/>
                      </a:cubicBezTo>
                      <a:cubicBezTo>
                        <a:pt x="702" y="1033"/>
                        <a:pt x="728" y="1033"/>
                        <a:pt x="768" y="1033"/>
                      </a:cubicBezTo>
                      <a:lnTo>
                        <a:pt x="1086" y="1033"/>
                      </a:lnTo>
                      <a:cubicBezTo>
                        <a:pt x="1112" y="1033"/>
                        <a:pt x="1139" y="1033"/>
                        <a:pt x="1152" y="1020"/>
                      </a:cubicBezTo>
                      <a:cubicBezTo>
                        <a:pt x="1178" y="1020"/>
                        <a:pt x="1192" y="1007"/>
                        <a:pt x="1192" y="980"/>
                      </a:cubicBezTo>
                      <a:cubicBezTo>
                        <a:pt x="1192" y="954"/>
                        <a:pt x="1178" y="941"/>
                        <a:pt x="1165" y="941"/>
                      </a:cubicBezTo>
                      <a:cubicBezTo>
                        <a:pt x="1139" y="927"/>
                        <a:pt x="1125" y="927"/>
                        <a:pt x="1099" y="927"/>
                      </a:cubicBezTo>
                      <a:cubicBezTo>
                        <a:pt x="1073" y="927"/>
                        <a:pt x="1046" y="914"/>
                        <a:pt x="1033" y="914"/>
                      </a:cubicBezTo>
                      <a:cubicBezTo>
                        <a:pt x="1020" y="914"/>
                        <a:pt x="993" y="914"/>
                        <a:pt x="967" y="901"/>
                      </a:cubicBezTo>
                      <a:cubicBezTo>
                        <a:pt x="967" y="901"/>
                        <a:pt x="953" y="888"/>
                        <a:pt x="940" y="888"/>
                      </a:cubicBezTo>
                      <a:cubicBezTo>
                        <a:pt x="927" y="874"/>
                        <a:pt x="914" y="848"/>
                        <a:pt x="887" y="822"/>
                      </a:cubicBezTo>
                      <a:cubicBezTo>
                        <a:pt x="861" y="795"/>
                        <a:pt x="834" y="755"/>
                        <a:pt x="795" y="716"/>
                      </a:cubicBezTo>
                      <a:cubicBezTo>
                        <a:pt x="755" y="663"/>
                        <a:pt x="715" y="597"/>
                        <a:pt x="649" y="517"/>
                      </a:cubicBezTo>
                      <a:cubicBezTo>
                        <a:pt x="689" y="477"/>
                        <a:pt x="715" y="438"/>
                        <a:pt x="742" y="398"/>
                      </a:cubicBezTo>
                      <a:cubicBezTo>
                        <a:pt x="768" y="358"/>
                        <a:pt x="795" y="319"/>
                        <a:pt x="834" y="266"/>
                      </a:cubicBezTo>
                      <a:cubicBezTo>
                        <a:pt x="861" y="239"/>
                        <a:pt x="874" y="226"/>
                        <a:pt x="900" y="213"/>
                      </a:cubicBezTo>
                      <a:cubicBezTo>
                        <a:pt x="927" y="213"/>
                        <a:pt x="940" y="199"/>
                        <a:pt x="980" y="199"/>
                      </a:cubicBezTo>
                      <a:lnTo>
                        <a:pt x="1125" y="199"/>
                      </a:lnTo>
                      <a:cubicBezTo>
                        <a:pt x="1139" y="199"/>
                        <a:pt x="1152" y="186"/>
                        <a:pt x="1165" y="186"/>
                      </a:cubicBezTo>
                      <a:cubicBezTo>
                        <a:pt x="1178" y="173"/>
                        <a:pt x="1178" y="160"/>
                        <a:pt x="1178" y="147"/>
                      </a:cubicBezTo>
                      <a:cubicBezTo>
                        <a:pt x="1178" y="107"/>
                        <a:pt x="1165" y="80"/>
                        <a:pt x="1125" y="80"/>
                      </a:cubicBezTo>
                      <a:lnTo>
                        <a:pt x="728" y="80"/>
                      </a:lnTo>
                      <a:cubicBezTo>
                        <a:pt x="689" y="80"/>
                        <a:pt x="675" y="80"/>
                        <a:pt x="649" y="94"/>
                      </a:cubicBezTo>
                      <a:cubicBezTo>
                        <a:pt x="636" y="107"/>
                        <a:pt x="623" y="120"/>
                        <a:pt x="623" y="147"/>
                      </a:cubicBezTo>
                      <a:cubicBezTo>
                        <a:pt x="623" y="160"/>
                        <a:pt x="636" y="173"/>
                        <a:pt x="649" y="186"/>
                      </a:cubicBezTo>
                      <a:cubicBezTo>
                        <a:pt x="662" y="186"/>
                        <a:pt x="662" y="199"/>
                        <a:pt x="675" y="199"/>
                      </a:cubicBezTo>
                      <a:cubicBezTo>
                        <a:pt x="675" y="199"/>
                        <a:pt x="689" y="199"/>
                        <a:pt x="689" y="213"/>
                      </a:cubicBezTo>
                      <a:cubicBezTo>
                        <a:pt x="689" y="213"/>
                        <a:pt x="675" y="226"/>
                        <a:pt x="662" y="252"/>
                      </a:cubicBezTo>
                      <a:cubicBezTo>
                        <a:pt x="649" y="266"/>
                        <a:pt x="636" y="292"/>
                        <a:pt x="623" y="319"/>
                      </a:cubicBezTo>
                      <a:lnTo>
                        <a:pt x="570" y="398"/>
                      </a:lnTo>
                      <a:cubicBezTo>
                        <a:pt x="543" y="372"/>
                        <a:pt x="517" y="345"/>
                        <a:pt x="503" y="305"/>
                      </a:cubicBezTo>
                      <a:cubicBezTo>
                        <a:pt x="477" y="279"/>
                        <a:pt x="464" y="252"/>
                        <a:pt x="450" y="239"/>
                      </a:cubicBezTo>
                      <a:cubicBezTo>
                        <a:pt x="437" y="213"/>
                        <a:pt x="424" y="199"/>
                        <a:pt x="411" y="173"/>
                      </a:cubicBezTo>
                      <a:cubicBezTo>
                        <a:pt x="411" y="160"/>
                        <a:pt x="398" y="147"/>
                        <a:pt x="398" y="147"/>
                      </a:cubicBezTo>
                      <a:cubicBezTo>
                        <a:pt x="398" y="133"/>
                        <a:pt x="411" y="133"/>
                        <a:pt x="424" y="133"/>
                      </a:cubicBezTo>
                      <a:lnTo>
                        <a:pt x="477" y="133"/>
                      </a:lnTo>
                      <a:cubicBezTo>
                        <a:pt x="490" y="133"/>
                        <a:pt x="517" y="120"/>
                        <a:pt x="530" y="107"/>
                      </a:cubicBezTo>
                      <a:cubicBezTo>
                        <a:pt x="543" y="94"/>
                        <a:pt x="543" y="80"/>
                        <a:pt x="543" y="67"/>
                      </a:cubicBezTo>
                      <a:cubicBezTo>
                        <a:pt x="543" y="54"/>
                        <a:pt x="543" y="54"/>
                        <a:pt x="543" y="41"/>
                      </a:cubicBezTo>
                      <a:cubicBezTo>
                        <a:pt x="543" y="41"/>
                        <a:pt x="530" y="27"/>
                        <a:pt x="530" y="27"/>
                      </a:cubicBezTo>
                      <a:cubicBezTo>
                        <a:pt x="517" y="14"/>
                        <a:pt x="503" y="14"/>
                        <a:pt x="490" y="1"/>
                      </a:cubicBezTo>
                      <a:close/>
                    </a:path>
                  </a:pathLst>
                </a:custGeom>
                <a:solidFill>
                  <a:srgbClr val="D2D2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81" name="Google Shape;528;p27">
                  <a:extLst>
                    <a:ext uri="{FF2B5EF4-FFF2-40B4-BE49-F238E27FC236}">
                      <a16:creationId xmlns:a16="http://schemas.microsoft.com/office/drawing/2014/main" id="{3BB91B02-6D7B-4EC1-B236-752097DC6F9F}"/>
                    </a:ext>
                  </a:extLst>
                </p:cNvPr>
                <p:cNvSpPr/>
                <p:nvPr/>
              </p:nvSpPr>
              <p:spPr>
                <a:xfrm>
                  <a:off x="3901430" y="3946218"/>
                  <a:ext cx="60023" cy="100260"/>
                </a:xfrm>
                <a:custGeom>
                  <a:avLst/>
                  <a:gdLst/>
                  <a:ahLst/>
                  <a:cxnLst/>
                  <a:rect l="l" t="t" r="r" b="b"/>
                  <a:pathLst>
                    <a:path w="1086" h="1814" extrusionOk="0">
                      <a:moveTo>
                        <a:pt x="861" y="0"/>
                      </a:moveTo>
                      <a:cubicBezTo>
                        <a:pt x="834" y="0"/>
                        <a:pt x="781" y="0"/>
                        <a:pt x="728" y="14"/>
                      </a:cubicBezTo>
                      <a:lnTo>
                        <a:pt x="530" y="14"/>
                      </a:lnTo>
                      <a:cubicBezTo>
                        <a:pt x="464" y="14"/>
                        <a:pt x="398" y="27"/>
                        <a:pt x="331" y="27"/>
                      </a:cubicBezTo>
                      <a:cubicBezTo>
                        <a:pt x="265" y="40"/>
                        <a:pt x="212" y="40"/>
                        <a:pt x="173" y="40"/>
                      </a:cubicBezTo>
                      <a:cubicBezTo>
                        <a:pt x="146" y="53"/>
                        <a:pt x="133" y="67"/>
                        <a:pt x="133" y="93"/>
                      </a:cubicBezTo>
                      <a:cubicBezTo>
                        <a:pt x="133" y="159"/>
                        <a:pt x="120" y="212"/>
                        <a:pt x="120" y="265"/>
                      </a:cubicBezTo>
                      <a:cubicBezTo>
                        <a:pt x="120" y="318"/>
                        <a:pt x="106" y="358"/>
                        <a:pt x="106" y="397"/>
                      </a:cubicBezTo>
                      <a:cubicBezTo>
                        <a:pt x="106" y="437"/>
                        <a:pt x="93" y="477"/>
                        <a:pt x="93" y="530"/>
                      </a:cubicBezTo>
                      <a:cubicBezTo>
                        <a:pt x="93" y="569"/>
                        <a:pt x="80" y="622"/>
                        <a:pt x="67" y="675"/>
                      </a:cubicBezTo>
                      <a:cubicBezTo>
                        <a:pt x="67" y="702"/>
                        <a:pt x="67" y="715"/>
                        <a:pt x="67" y="742"/>
                      </a:cubicBezTo>
                      <a:cubicBezTo>
                        <a:pt x="67" y="755"/>
                        <a:pt x="67" y="768"/>
                        <a:pt x="67" y="781"/>
                      </a:cubicBezTo>
                      <a:cubicBezTo>
                        <a:pt x="67" y="821"/>
                        <a:pt x="67" y="861"/>
                        <a:pt x="80" y="887"/>
                      </a:cubicBezTo>
                      <a:cubicBezTo>
                        <a:pt x="93" y="914"/>
                        <a:pt x="106" y="927"/>
                        <a:pt x="146" y="927"/>
                      </a:cubicBezTo>
                      <a:cubicBezTo>
                        <a:pt x="159" y="927"/>
                        <a:pt x="173" y="927"/>
                        <a:pt x="212" y="914"/>
                      </a:cubicBezTo>
                      <a:cubicBezTo>
                        <a:pt x="239" y="914"/>
                        <a:pt x="265" y="900"/>
                        <a:pt x="305" y="900"/>
                      </a:cubicBezTo>
                      <a:cubicBezTo>
                        <a:pt x="345" y="887"/>
                        <a:pt x="384" y="874"/>
                        <a:pt x="424" y="874"/>
                      </a:cubicBezTo>
                      <a:cubicBezTo>
                        <a:pt x="464" y="861"/>
                        <a:pt x="503" y="861"/>
                        <a:pt x="556" y="861"/>
                      </a:cubicBezTo>
                      <a:cubicBezTo>
                        <a:pt x="623" y="861"/>
                        <a:pt x="689" y="874"/>
                        <a:pt x="728" y="887"/>
                      </a:cubicBezTo>
                      <a:cubicBezTo>
                        <a:pt x="781" y="914"/>
                        <a:pt x="821" y="940"/>
                        <a:pt x="848" y="967"/>
                      </a:cubicBezTo>
                      <a:cubicBezTo>
                        <a:pt x="874" y="993"/>
                        <a:pt x="901" y="1033"/>
                        <a:pt x="914" y="1072"/>
                      </a:cubicBezTo>
                      <a:cubicBezTo>
                        <a:pt x="914" y="1112"/>
                        <a:pt x="927" y="1152"/>
                        <a:pt x="927" y="1192"/>
                      </a:cubicBezTo>
                      <a:cubicBezTo>
                        <a:pt x="927" y="1244"/>
                        <a:pt x="914" y="1311"/>
                        <a:pt x="887" y="1364"/>
                      </a:cubicBezTo>
                      <a:cubicBezTo>
                        <a:pt x="874" y="1430"/>
                        <a:pt x="834" y="1483"/>
                        <a:pt x="795" y="1522"/>
                      </a:cubicBezTo>
                      <a:cubicBezTo>
                        <a:pt x="742" y="1575"/>
                        <a:pt x="689" y="1615"/>
                        <a:pt x="623" y="1642"/>
                      </a:cubicBezTo>
                      <a:cubicBezTo>
                        <a:pt x="543" y="1668"/>
                        <a:pt x="464" y="1681"/>
                        <a:pt x="371" y="1681"/>
                      </a:cubicBezTo>
                      <a:lnTo>
                        <a:pt x="292" y="1681"/>
                      </a:lnTo>
                      <a:cubicBezTo>
                        <a:pt x="265" y="1668"/>
                        <a:pt x="239" y="1668"/>
                        <a:pt x="212" y="1655"/>
                      </a:cubicBezTo>
                      <a:cubicBezTo>
                        <a:pt x="199" y="1642"/>
                        <a:pt x="173" y="1642"/>
                        <a:pt x="159" y="1628"/>
                      </a:cubicBezTo>
                      <a:cubicBezTo>
                        <a:pt x="146" y="1615"/>
                        <a:pt x="146" y="1602"/>
                        <a:pt x="146" y="1589"/>
                      </a:cubicBezTo>
                      <a:cubicBezTo>
                        <a:pt x="146" y="1562"/>
                        <a:pt x="146" y="1549"/>
                        <a:pt x="159" y="1549"/>
                      </a:cubicBezTo>
                      <a:cubicBezTo>
                        <a:pt x="173" y="1536"/>
                        <a:pt x="199" y="1536"/>
                        <a:pt x="212" y="1536"/>
                      </a:cubicBezTo>
                      <a:cubicBezTo>
                        <a:pt x="226" y="1522"/>
                        <a:pt x="239" y="1522"/>
                        <a:pt x="252" y="1509"/>
                      </a:cubicBezTo>
                      <a:cubicBezTo>
                        <a:pt x="265" y="1496"/>
                        <a:pt x="278" y="1483"/>
                        <a:pt x="278" y="1456"/>
                      </a:cubicBezTo>
                      <a:cubicBezTo>
                        <a:pt x="278" y="1417"/>
                        <a:pt x="265" y="1390"/>
                        <a:pt x="239" y="1377"/>
                      </a:cubicBezTo>
                      <a:cubicBezTo>
                        <a:pt x="226" y="1364"/>
                        <a:pt x="199" y="1364"/>
                        <a:pt x="173" y="1364"/>
                      </a:cubicBezTo>
                      <a:cubicBezTo>
                        <a:pt x="146" y="1364"/>
                        <a:pt x="133" y="1364"/>
                        <a:pt x="106" y="1377"/>
                      </a:cubicBezTo>
                      <a:cubicBezTo>
                        <a:pt x="93" y="1390"/>
                        <a:pt x="67" y="1403"/>
                        <a:pt x="53" y="1417"/>
                      </a:cubicBezTo>
                      <a:cubicBezTo>
                        <a:pt x="40" y="1443"/>
                        <a:pt x="27" y="1456"/>
                        <a:pt x="14" y="1483"/>
                      </a:cubicBezTo>
                      <a:cubicBezTo>
                        <a:pt x="14" y="1509"/>
                        <a:pt x="1" y="1536"/>
                        <a:pt x="1" y="1562"/>
                      </a:cubicBezTo>
                      <a:cubicBezTo>
                        <a:pt x="1" y="1628"/>
                        <a:pt x="27" y="1681"/>
                        <a:pt x="53" y="1708"/>
                      </a:cubicBezTo>
                      <a:cubicBezTo>
                        <a:pt x="80" y="1747"/>
                        <a:pt x="120" y="1774"/>
                        <a:pt x="159" y="1787"/>
                      </a:cubicBezTo>
                      <a:cubicBezTo>
                        <a:pt x="199" y="1800"/>
                        <a:pt x="239" y="1814"/>
                        <a:pt x="278" y="1814"/>
                      </a:cubicBezTo>
                      <a:lnTo>
                        <a:pt x="371" y="1814"/>
                      </a:lnTo>
                      <a:cubicBezTo>
                        <a:pt x="503" y="1814"/>
                        <a:pt x="609" y="1800"/>
                        <a:pt x="689" y="1761"/>
                      </a:cubicBezTo>
                      <a:cubicBezTo>
                        <a:pt x="781" y="1721"/>
                        <a:pt x="861" y="1681"/>
                        <a:pt x="914" y="1615"/>
                      </a:cubicBezTo>
                      <a:cubicBezTo>
                        <a:pt x="980" y="1562"/>
                        <a:pt x="1020" y="1496"/>
                        <a:pt x="1046" y="1417"/>
                      </a:cubicBezTo>
                      <a:cubicBezTo>
                        <a:pt x="1073" y="1350"/>
                        <a:pt x="1086" y="1271"/>
                        <a:pt x="1086" y="1205"/>
                      </a:cubicBezTo>
                      <a:cubicBezTo>
                        <a:pt x="1086" y="1152"/>
                        <a:pt x="1086" y="1086"/>
                        <a:pt x="1059" y="1033"/>
                      </a:cubicBezTo>
                      <a:cubicBezTo>
                        <a:pt x="1046" y="967"/>
                        <a:pt x="1020" y="914"/>
                        <a:pt x="967" y="874"/>
                      </a:cubicBezTo>
                      <a:cubicBezTo>
                        <a:pt x="940" y="821"/>
                        <a:pt x="887" y="781"/>
                        <a:pt x="821" y="755"/>
                      </a:cubicBezTo>
                      <a:cubicBezTo>
                        <a:pt x="755" y="728"/>
                        <a:pt x="662" y="715"/>
                        <a:pt x="570" y="715"/>
                      </a:cubicBezTo>
                      <a:lnTo>
                        <a:pt x="464" y="715"/>
                      </a:lnTo>
                      <a:cubicBezTo>
                        <a:pt x="424" y="728"/>
                        <a:pt x="384" y="728"/>
                        <a:pt x="358" y="742"/>
                      </a:cubicBezTo>
                      <a:cubicBezTo>
                        <a:pt x="318" y="742"/>
                        <a:pt x="292" y="755"/>
                        <a:pt x="265" y="755"/>
                      </a:cubicBezTo>
                      <a:cubicBezTo>
                        <a:pt x="239" y="768"/>
                        <a:pt x="226" y="768"/>
                        <a:pt x="212" y="768"/>
                      </a:cubicBezTo>
                      <a:lnTo>
                        <a:pt x="292" y="199"/>
                      </a:lnTo>
                      <a:cubicBezTo>
                        <a:pt x="318" y="186"/>
                        <a:pt x="345" y="186"/>
                        <a:pt x="398" y="172"/>
                      </a:cubicBezTo>
                      <a:cubicBezTo>
                        <a:pt x="464" y="172"/>
                        <a:pt x="517" y="172"/>
                        <a:pt x="570" y="159"/>
                      </a:cubicBezTo>
                      <a:lnTo>
                        <a:pt x="874" y="159"/>
                      </a:lnTo>
                      <a:cubicBezTo>
                        <a:pt x="901" y="159"/>
                        <a:pt x="914" y="146"/>
                        <a:pt x="940" y="146"/>
                      </a:cubicBezTo>
                      <a:cubicBezTo>
                        <a:pt x="967" y="133"/>
                        <a:pt x="980" y="106"/>
                        <a:pt x="980" y="80"/>
                      </a:cubicBezTo>
                      <a:cubicBezTo>
                        <a:pt x="980" y="53"/>
                        <a:pt x="967" y="27"/>
                        <a:pt x="940" y="27"/>
                      </a:cubicBezTo>
                      <a:cubicBezTo>
                        <a:pt x="927" y="14"/>
                        <a:pt x="887" y="0"/>
                        <a:pt x="861" y="0"/>
                      </a:cubicBezTo>
                      <a:close/>
                    </a:path>
                  </a:pathLst>
                </a:custGeom>
                <a:solidFill>
                  <a:srgbClr val="D2D2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82" name="Google Shape;529;p27">
                  <a:extLst>
                    <a:ext uri="{FF2B5EF4-FFF2-40B4-BE49-F238E27FC236}">
                      <a16:creationId xmlns:a16="http://schemas.microsoft.com/office/drawing/2014/main" id="{B1E317D3-7F61-4726-AFEC-3EE6B5BF7F5B}"/>
                    </a:ext>
                  </a:extLst>
                </p:cNvPr>
                <p:cNvSpPr/>
                <p:nvPr/>
              </p:nvSpPr>
              <p:spPr>
                <a:xfrm>
                  <a:off x="3885346" y="4261478"/>
                  <a:ext cx="143426" cy="143426"/>
                </a:xfrm>
                <a:custGeom>
                  <a:avLst/>
                  <a:gdLst/>
                  <a:ahLst/>
                  <a:cxnLst/>
                  <a:rect l="l" t="t" r="r" b="b"/>
                  <a:pathLst>
                    <a:path w="2595" h="2595" extrusionOk="0">
                      <a:moveTo>
                        <a:pt x="503" y="1"/>
                      </a:moveTo>
                      <a:cubicBezTo>
                        <a:pt x="225" y="1"/>
                        <a:pt x="0" y="226"/>
                        <a:pt x="0" y="504"/>
                      </a:cubicBezTo>
                      <a:lnTo>
                        <a:pt x="0" y="2052"/>
                      </a:lnTo>
                      <a:cubicBezTo>
                        <a:pt x="0" y="2383"/>
                        <a:pt x="225" y="2595"/>
                        <a:pt x="503" y="2595"/>
                      </a:cubicBezTo>
                      <a:lnTo>
                        <a:pt x="2052" y="2595"/>
                      </a:lnTo>
                      <a:cubicBezTo>
                        <a:pt x="2383" y="2595"/>
                        <a:pt x="2594" y="2383"/>
                        <a:pt x="2594" y="2052"/>
                      </a:cubicBezTo>
                      <a:lnTo>
                        <a:pt x="2594" y="504"/>
                      </a:lnTo>
                      <a:cubicBezTo>
                        <a:pt x="2594" y="226"/>
                        <a:pt x="2383" y="1"/>
                        <a:pt x="2052" y="1"/>
                      </a:cubicBezTo>
                      <a:close/>
                    </a:path>
                  </a:pathLst>
                </a:custGeom>
                <a:solidFill>
                  <a:srgbClr val="A0A0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83" name="Google Shape;530;p27">
                  <a:extLst>
                    <a:ext uri="{FF2B5EF4-FFF2-40B4-BE49-F238E27FC236}">
                      <a16:creationId xmlns:a16="http://schemas.microsoft.com/office/drawing/2014/main" id="{A7276B4F-5A31-4A79-ADF0-3EE69A9D6BB2}"/>
                    </a:ext>
                  </a:extLst>
                </p:cNvPr>
                <p:cNvSpPr/>
                <p:nvPr/>
              </p:nvSpPr>
              <p:spPr>
                <a:xfrm>
                  <a:off x="3885346" y="4453872"/>
                  <a:ext cx="143426" cy="143426"/>
                </a:xfrm>
                <a:custGeom>
                  <a:avLst/>
                  <a:gdLst/>
                  <a:ahLst/>
                  <a:cxnLst/>
                  <a:rect l="l" t="t" r="r" b="b"/>
                  <a:pathLst>
                    <a:path w="2595" h="2595" extrusionOk="0">
                      <a:moveTo>
                        <a:pt x="503" y="1"/>
                      </a:moveTo>
                      <a:cubicBezTo>
                        <a:pt x="225" y="1"/>
                        <a:pt x="0" y="226"/>
                        <a:pt x="0" y="556"/>
                      </a:cubicBezTo>
                      <a:lnTo>
                        <a:pt x="0" y="2092"/>
                      </a:lnTo>
                      <a:cubicBezTo>
                        <a:pt x="0" y="2370"/>
                        <a:pt x="225" y="2595"/>
                        <a:pt x="503" y="2595"/>
                      </a:cubicBezTo>
                      <a:lnTo>
                        <a:pt x="2052" y="2595"/>
                      </a:lnTo>
                      <a:cubicBezTo>
                        <a:pt x="2383" y="2595"/>
                        <a:pt x="2594" y="2370"/>
                        <a:pt x="2594" y="2092"/>
                      </a:cubicBezTo>
                      <a:lnTo>
                        <a:pt x="2594" y="556"/>
                      </a:lnTo>
                      <a:cubicBezTo>
                        <a:pt x="2594" y="226"/>
                        <a:pt x="2383" y="1"/>
                        <a:pt x="2052" y="1"/>
                      </a:cubicBezTo>
                      <a:close/>
                    </a:path>
                  </a:pathLst>
                </a:custGeom>
                <a:solidFill>
                  <a:srgbClr val="A0A0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84" name="Google Shape;531;p27">
                  <a:extLst>
                    <a:ext uri="{FF2B5EF4-FFF2-40B4-BE49-F238E27FC236}">
                      <a16:creationId xmlns:a16="http://schemas.microsoft.com/office/drawing/2014/main" id="{67393D13-484A-454D-87D9-E4A3469377EE}"/>
                    </a:ext>
                  </a:extLst>
                </p:cNvPr>
                <p:cNvSpPr/>
                <p:nvPr/>
              </p:nvSpPr>
              <p:spPr>
                <a:xfrm>
                  <a:off x="3885346" y="4645549"/>
                  <a:ext cx="143426" cy="338750"/>
                </a:xfrm>
                <a:custGeom>
                  <a:avLst/>
                  <a:gdLst/>
                  <a:ahLst/>
                  <a:cxnLst/>
                  <a:rect l="l" t="t" r="r" b="b"/>
                  <a:pathLst>
                    <a:path w="2595" h="6129" extrusionOk="0">
                      <a:moveTo>
                        <a:pt x="503" y="0"/>
                      </a:moveTo>
                      <a:cubicBezTo>
                        <a:pt x="225" y="0"/>
                        <a:pt x="0" y="278"/>
                        <a:pt x="0" y="556"/>
                      </a:cubicBezTo>
                      <a:lnTo>
                        <a:pt x="0" y="5625"/>
                      </a:lnTo>
                      <a:cubicBezTo>
                        <a:pt x="0" y="5903"/>
                        <a:pt x="225" y="6128"/>
                        <a:pt x="503" y="6128"/>
                      </a:cubicBezTo>
                      <a:lnTo>
                        <a:pt x="2052" y="6128"/>
                      </a:lnTo>
                      <a:cubicBezTo>
                        <a:pt x="2383" y="6128"/>
                        <a:pt x="2594" y="5903"/>
                        <a:pt x="2594" y="5625"/>
                      </a:cubicBezTo>
                      <a:lnTo>
                        <a:pt x="2594" y="556"/>
                      </a:lnTo>
                      <a:cubicBezTo>
                        <a:pt x="2594" y="278"/>
                        <a:pt x="2383" y="0"/>
                        <a:pt x="2052" y="0"/>
                      </a:cubicBezTo>
                      <a:close/>
                    </a:path>
                  </a:pathLst>
                </a:custGeom>
                <a:solidFill>
                  <a:srgbClr val="808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grpSp>
        <p:sp>
          <p:nvSpPr>
            <p:cNvPr id="212" name="Google Shape;532;p27">
              <a:extLst>
                <a:ext uri="{FF2B5EF4-FFF2-40B4-BE49-F238E27FC236}">
                  <a16:creationId xmlns:a16="http://schemas.microsoft.com/office/drawing/2014/main" id="{756B86EB-BDC9-496F-9803-D692702A2F57}"/>
                </a:ext>
              </a:extLst>
            </p:cNvPr>
            <p:cNvSpPr/>
            <p:nvPr/>
          </p:nvSpPr>
          <p:spPr>
            <a:xfrm>
              <a:off x="2415510" y="3608289"/>
              <a:ext cx="278008" cy="1899077"/>
            </a:xfrm>
            <a:custGeom>
              <a:avLst/>
              <a:gdLst/>
              <a:ahLst/>
              <a:cxnLst/>
              <a:rect l="l" t="t" r="r" b="b"/>
              <a:pathLst>
                <a:path w="5030" h="34360" extrusionOk="0">
                  <a:moveTo>
                    <a:pt x="1" y="1"/>
                  </a:moveTo>
                  <a:lnTo>
                    <a:pt x="1" y="34359"/>
                  </a:lnTo>
                  <a:lnTo>
                    <a:pt x="5030" y="34359"/>
                  </a:lnTo>
                  <a:lnTo>
                    <a:pt x="503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13" name="Google Shape;533;p27">
              <a:extLst>
                <a:ext uri="{FF2B5EF4-FFF2-40B4-BE49-F238E27FC236}">
                  <a16:creationId xmlns:a16="http://schemas.microsoft.com/office/drawing/2014/main" id="{81E796A1-5BC5-4F50-9C7F-FE67D512F613}"/>
                </a:ext>
              </a:extLst>
            </p:cNvPr>
            <p:cNvSpPr/>
            <p:nvPr/>
          </p:nvSpPr>
          <p:spPr>
            <a:xfrm>
              <a:off x="2653282" y="3608289"/>
              <a:ext cx="40237" cy="1899077"/>
            </a:xfrm>
            <a:custGeom>
              <a:avLst/>
              <a:gdLst/>
              <a:ahLst/>
              <a:cxnLst/>
              <a:rect l="l" t="t" r="r" b="b"/>
              <a:pathLst>
                <a:path w="728" h="34360" extrusionOk="0">
                  <a:moveTo>
                    <a:pt x="0" y="1"/>
                  </a:moveTo>
                  <a:lnTo>
                    <a:pt x="0" y="34359"/>
                  </a:lnTo>
                  <a:lnTo>
                    <a:pt x="728" y="34359"/>
                  </a:lnTo>
                  <a:lnTo>
                    <a:pt x="728" y="1"/>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14" name="Google Shape;534;p27">
              <a:extLst>
                <a:ext uri="{FF2B5EF4-FFF2-40B4-BE49-F238E27FC236}">
                  <a16:creationId xmlns:a16="http://schemas.microsoft.com/office/drawing/2014/main" id="{9A6AE7D0-D627-481B-A33D-812CA67904B9}"/>
                </a:ext>
              </a:extLst>
            </p:cNvPr>
            <p:cNvSpPr/>
            <p:nvPr/>
          </p:nvSpPr>
          <p:spPr>
            <a:xfrm>
              <a:off x="2510630" y="3669749"/>
              <a:ext cx="182888" cy="8843"/>
            </a:xfrm>
            <a:custGeom>
              <a:avLst/>
              <a:gdLst/>
              <a:ahLst/>
              <a:cxnLst/>
              <a:rect l="l" t="t" r="r" b="b"/>
              <a:pathLst>
                <a:path w="3309" h="160" extrusionOk="0">
                  <a:moveTo>
                    <a:pt x="0" y="1"/>
                  </a:moveTo>
                  <a:lnTo>
                    <a:pt x="0" y="159"/>
                  </a:lnTo>
                  <a:lnTo>
                    <a:pt x="3309" y="159"/>
                  </a:lnTo>
                  <a:lnTo>
                    <a:pt x="3309" y="1"/>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15" name="Google Shape;535;p27">
              <a:extLst>
                <a:ext uri="{FF2B5EF4-FFF2-40B4-BE49-F238E27FC236}">
                  <a16:creationId xmlns:a16="http://schemas.microsoft.com/office/drawing/2014/main" id="{557306C8-242D-4DBA-8FB4-94849A3A1AFC}"/>
                </a:ext>
              </a:extLst>
            </p:cNvPr>
            <p:cNvSpPr/>
            <p:nvPr/>
          </p:nvSpPr>
          <p:spPr>
            <a:xfrm>
              <a:off x="2571316" y="3745856"/>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16" name="Google Shape;536;p27">
              <a:extLst>
                <a:ext uri="{FF2B5EF4-FFF2-40B4-BE49-F238E27FC236}">
                  <a16:creationId xmlns:a16="http://schemas.microsoft.com/office/drawing/2014/main" id="{37BD1422-08DB-40E3-9969-56CAB3BF27B8}"/>
                </a:ext>
              </a:extLst>
            </p:cNvPr>
            <p:cNvSpPr/>
            <p:nvPr/>
          </p:nvSpPr>
          <p:spPr>
            <a:xfrm>
              <a:off x="2571316" y="3848990"/>
              <a:ext cx="122202" cy="12491"/>
            </a:xfrm>
            <a:custGeom>
              <a:avLst/>
              <a:gdLst/>
              <a:ahLst/>
              <a:cxnLst/>
              <a:rect l="l" t="t" r="r" b="b"/>
              <a:pathLst>
                <a:path w="2211" h="226" extrusionOk="0">
                  <a:moveTo>
                    <a:pt x="1" y="0"/>
                  </a:moveTo>
                  <a:lnTo>
                    <a:pt x="1" y="225"/>
                  </a:lnTo>
                  <a:lnTo>
                    <a:pt x="2211" y="225"/>
                  </a:lnTo>
                  <a:lnTo>
                    <a:pt x="2211" y="0"/>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17" name="Google Shape;537;p27">
              <a:extLst>
                <a:ext uri="{FF2B5EF4-FFF2-40B4-BE49-F238E27FC236}">
                  <a16:creationId xmlns:a16="http://schemas.microsoft.com/office/drawing/2014/main" id="{F8B6D48A-0D31-48F5-88FC-5D4331A434F5}"/>
                </a:ext>
              </a:extLst>
            </p:cNvPr>
            <p:cNvSpPr/>
            <p:nvPr/>
          </p:nvSpPr>
          <p:spPr>
            <a:xfrm>
              <a:off x="2571316" y="3955771"/>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18" name="Google Shape;538;p27">
              <a:extLst>
                <a:ext uri="{FF2B5EF4-FFF2-40B4-BE49-F238E27FC236}">
                  <a16:creationId xmlns:a16="http://schemas.microsoft.com/office/drawing/2014/main" id="{A451E4C8-67B5-4AB9-BC4B-F50ACFB56831}"/>
                </a:ext>
              </a:extLst>
            </p:cNvPr>
            <p:cNvSpPr/>
            <p:nvPr/>
          </p:nvSpPr>
          <p:spPr>
            <a:xfrm>
              <a:off x="2571316" y="4120365"/>
              <a:ext cx="122202" cy="9562"/>
            </a:xfrm>
            <a:custGeom>
              <a:avLst/>
              <a:gdLst/>
              <a:ahLst/>
              <a:cxnLst/>
              <a:rect l="l" t="t" r="r" b="b"/>
              <a:pathLst>
                <a:path w="2211" h="173" extrusionOk="0">
                  <a:moveTo>
                    <a:pt x="1" y="0"/>
                  </a:moveTo>
                  <a:lnTo>
                    <a:pt x="1" y="173"/>
                  </a:lnTo>
                  <a:lnTo>
                    <a:pt x="2211" y="173"/>
                  </a:lnTo>
                  <a:lnTo>
                    <a:pt x="2211" y="0"/>
                  </a:lnTo>
                  <a:close/>
                </a:path>
              </a:pathLst>
            </a:custGeom>
            <a:solidFill>
              <a:srgbClr val="EA78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19" name="Google Shape;539;p27">
              <a:extLst>
                <a:ext uri="{FF2B5EF4-FFF2-40B4-BE49-F238E27FC236}">
                  <a16:creationId xmlns:a16="http://schemas.microsoft.com/office/drawing/2014/main" id="{90304A48-6E5B-4376-AE6F-9F45056E29BA}"/>
                </a:ext>
              </a:extLst>
            </p:cNvPr>
            <p:cNvSpPr/>
            <p:nvPr/>
          </p:nvSpPr>
          <p:spPr>
            <a:xfrm>
              <a:off x="2571316" y="4227147"/>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A78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20" name="Google Shape;540;p27">
              <a:extLst>
                <a:ext uri="{FF2B5EF4-FFF2-40B4-BE49-F238E27FC236}">
                  <a16:creationId xmlns:a16="http://schemas.microsoft.com/office/drawing/2014/main" id="{D6204825-D4BE-488A-BAD7-A8F242BD5C95}"/>
                </a:ext>
              </a:extLst>
            </p:cNvPr>
            <p:cNvSpPr/>
            <p:nvPr/>
          </p:nvSpPr>
          <p:spPr>
            <a:xfrm>
              <a:off x="2571316" y="4333984"/>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21" name="Google Shape;541;p27">
              <a:extLst>
                <a:ext uri="{FF2B5EF4-FFF2-40B4-BE49-F238E27FC236}">
                  <a16:creationId xmlns:a16="http://schemas.microsoft.com/office/drawing/2014/main" id="{571064EF-0C69-47FB-9B3F-AB748AC09695}"/>
                </a:ext>
              </a:extLst>
            </p:cNvPr>
            <p:cNvSpPr/>
            <p:nvPr/>
          </p:nvSpPr>
          <p:spPr>
            <a:xfrm>
              <a:off x="2571316" y="4495649"/>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22" name="Google Shape;542;p27">
              <a:extLst>
                <a:ext uri="{FF2B5EF4-FFF2-40B4-BE49-F238E27FC236}">
                  <a16:creationId xmlns:a16="http://schemas.microsoft.com/office/drawing/2014/main" id="{AB9583F4-9E14-4948-B93B-30114C08478E}"/>
                </a:ext>
              </a:extLst>
            </p:cNvPr>
            <p:cNvSpPr/>
            <p:nvPr/>
          </p:nvSpPr>
          <p:spPr>
            <a:xfrm>
              <a:off x="2571316" y="4598782"/>
              <a:ext cx="122202" cy="12491"/>
            </a:xfrm>
            <a:custGeom>
              <a:avLst/>
              <a:gdLst/>
              <a:ahLst/>
              <a:cxnLst/>
              <a:rect l="l" t="t" r="r" b="b"/>
              <a:pathLst>
                <a:path w="2211" h="226" extrusionOk="0">
                  <a:moveTo>
                    <a:pt x="1" y="0"/>
                  </a:moveTo>
                  <a:lnTo>
                    <a:pt x="1" y="225"/>
                  </a:lnTo>
                  <a:lnTo>
                    <a:pt x="2211" y="225"/>
                  </a:lnTo>
                  <a:lnTo>
                    <a:pt x="2211" y="0"/>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23" name="Google Shape;543;p27">
              <a:extLst>
                <a:ext uri="{FF2B5EF4-FFF2-40B4-BE49-F238E27FC236}">
                  <a16:creationId xmlns:a16="http://schemas.microsoft.com/office/drawing/2014/main" id="{38BAEA61-3FBB-46DD-BDFA-55BC2F3A01CB}"/>
                </a:ext>
              </a:extLst>
            </p:cNvPr>
            <p:cNvSpPr/>
            <p:nvPr/>
          </p:nvSpPr>
          <p:spPr>
            <a:xfrm>
              <a:off x="2571316" y="4705564"/>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A78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24" name="Google Shape;544;p27">
              <a:extLst>
                <a:ext uri="{FF2B5EF4-FFF2-40B4-BE49-F238E27FC236}">
                  <a16:creationId xmlns:a16="http://schemas.microsoft.com/office/drawing/2014/main" id="{C0A4EDB6-62E1-4DFF-B62C-5E263E10B5DD}"/>
                </a:ext>
              </a:extLst>
            </p:cNvPr>
            <p:cNvSpPr/>
            <p:nvPr/>
          </p:nvSpPr>
          <p:spPr>
            <a:xfrm>
              <a:off x="2571316" y="4867229"/>
              <a:ext cx="122202" cy="12491"/>
            </a:xfrm>
            <a:custGeom>
              <a:avLst/>
              <a:gdLst/>
              <a:ahLst/>
              <a:cxnLst/>
              <a:rect l="l" t="t" r="r" b="b"/>
              <a:pathLst>
                <a:path w="2211" h="226" extrusionOk="0">
                  <a:moveTo>
                    <a:pt x="1" y="1"/>
                  </a:moveTo>
                  <a:lnTo>
                    <a:pt x="1" y="226"/>
                  </a:lnTo>
                  <a:lnTo>
                    <a:pt x="2211" y="226"/>
                  </a:lnTo>
                  <a:lnTo>
                    <a:pt x="2211" y="1"/>
                  </a:lnTo>
                  <a:close/>
                </a:path>
              </a:pathLst>
            </a:custGeom>
            <a:solidFill>
              <a:srgbClr val="EA78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25" name="Google Shape;545;p27">
              <a:extLst>
                <a:ext uri="{FF2B5EF4-FFF2-40B4-BE49-F238E27FC236}">
                  <a16:creationId xmlns:a16="http://schemas.microsoft.com/office/drawing/2014/main" id="{A2251814-6D4A-43F9-9D21-F2924CF3BD4B}"/>
                </a:ext>
              </a:extLst>
            </p:cNvPr>
            <p:cNvSpPr/>
            <p:nvPr/>
          </p:nvSpPr>
          <p:spPr>
            <a:xfrm>
              <a:off x="2571316" y="4974010"/>
              <a:ext cx="122202" cy="8843"/>
            </a:xfrm>
            <a:custGeom>
              <a:avLst/>
              <a:gdLst/>
              <a:ahLst/>
              <a:cxnLst/>
              <a:rect l="l" t="t" r="r" b="b"/>
              <a:pathLst>
                <a:path w="2211" h="160" extrusionOk="0">
                  <a:moveTo>
                    <a:pt x="1" y="1"/>
                  </a:moveTo>
                  <a:lnTo>
                    <a:pt x="1" y="160"/>
                  </a:lnTo>
                  <a:lnTo>
                    <a:pt x="2211" y="160"/>
                  </a:lnTo>
                  <a:lnTo>
                    <a:pt x="2211" y="1"/>
                  </a:lnTo>
                  <a:close/>
                </a:path>
              </a:pathLst>
            </a:custGeom>
            <a:solidFill>
              <a:srgbClr val="EA78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26" name="Google Shape;546;p27">
              <a:extLst>
                <a:ext uri="{FF2B5EF4-FFF2-40B4-BE49-F238E27FC236}">
                  <a16:creationId xmlns:a16="http://schemas.microsoft.com/office/drawing/2014/main" id="{9CAD2FF1-0C28-48DD-8631-EB60EBA18E7D}"/>
                </a:ext>
              </a:extLst>
            </p:cNvPr>
            <p:cNvSpPr/>
            <p:nvPr/>
          </p:nvSpPr>
          <p:spPr>
            <a:xfrm>
              <a:off x="2571316" y="5080847"/>
              <a:ext cx="122202" cy="8843"/>
            </a:xfrm>
            <a:custGeom>
              <a:avLst/>
              <a:gdLst/>
              <a:ahLst/>
              <a:cxnLst/>
              <a:rect l="l" t="t" r="r" b="b"/>
              <a:pathLst>
                <a:path w="2211" h="160" extrusionOk="0">
                  <a:moveTo>
                    <a:pt x="1" y="0"/>
                  </a:moveTo>
                  <a:lnTo>
                    <a:pt x="1" y="159"/>
                  </a:lnTo>
                  <a:lnTo>
                    <a:pt x="2211" y="159"/>
                  </a:lnTo>
                  <a:lnTo>
                    <a:pt x="2211" y="0"/>
                  </a:lnTo>
                  <a:close/>
                </a:path>
              </a:pathLst>
            </a:custGeom>
            <a:solidFill>
              <a:srgbClr val="EA78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27" name="Google Shape;547;p27">
              <a:extLst>
                <a:ext uri="{FF2B5EF4-FFF2-40B4-BE49-F238E27FC236}">
                  <a16:creationId xmlns:a16="http://schemas.microsoft.com/office/drawing/2014/main" id="{A95F1797-8713-46FC-8BB5-6A9FC408FA82}"/>
                </a:ext>
              </a:extLst>
            </p:cNvPr>
            <p:cNvSpPr/>
            <p:nvPr/>
          </p:nvSpPr>
          <p:spPr>
            <a:xfrm>
              <a:off x="2571316" y="5242512"/>
              <a:ext cx="122202" cy="8843"/>
            </a:xfrm>
            <a:custGeom>
              <a:avLst/>
              <a:gdLst/>
              <a:ahLst/>
              <a:cxnLst/>
              <a:rect l="l" t="t" r="r" b="b"/>
              <a:pathLst>
                <a:path w="2211" h="160" extrusionOk="0">
                  <a:moveTo>
                    <a:pt x="1" y="0"/>
                  </a:moveTo>
                  <a:lnTo>
                    <a:pt x="1" y="159"/>
                  </a:lnTo>
                  <a:lnTo>
                    <a:pt x="2211" y="159"/>
                  </a:lnTo>
                  <a:lnTo>
                    <a:pt x="2211" y="0"/>
                  </a:lnTo>
                  <a:close/>
                </a:path>
              </a:pathLst>
            </a:custGeom>
            <a:solidFill>
              <a:srgbClr val="EA78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28" name="Google Shape;548;p27">
              <a:extLst>
                <a:ext uri="{FF2B5EF4-FFF2-40B4-BE49-F238E27FC236}">
                  <a16:creationId xmlns:a16="http://schemas.microsoft.com/office/drawing/2014/main" id="{ED31FC63-D703-4B59-8884-B6B31AFA0B6F}"/>
                </a:ext>
              </a:extLst>
            </p:cNvPr>
            <p:cNvSpPr/>
            <p:nvPr/>
          </p:nvSpPr>
          <p:spPr>
            <a:xfrm>
              <a:off x="2571316" y="5348575"/>
              <a:ext cx="122202" cy="9562"/>
            </a:xfrm>
            <a:custGeom>
              <a:avLst/>
              <a:gdLst/>
              <a:ahLst/>
              <a:cxnLst/>
              <a:rect l="l" t="t" r="r" b="b"/>
              <a:pathLst>
                <a:path w="2211" h="173" extrusionOk="0">
                  <a:moveTo>
                    <a:pt x="1" y="0"/>
                  </a:moveTo>
                  <a:lnTo>
                    <a:pt x="1" y="172"/>
                  </a:lnTo>
                  <a:lnTo>
                    <a:pt x="2211" y="172"/>
                  </a:lnTo>
                  <a:lnTo>
                    <a:pt x="2211" y="0"/>
                  </a:lnTo>
                  <a:close/>
                </a:path>
              </a:pathLst>
            </a:custGeom>
            <a:solidFill>
              <a:srgbClr val="EA78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29" name="Google Shape;549;p27">
              <a:extLst>
                <a:ext uri="{FF2B5EF4-FFF2-40B4-BE49-F238E27FC236}">
                  <a16:creationId xmlns:a16="http://schemas.microsoft.com/office/drawing/2014/main" id="{6933254A-2B66-4231-85FE-4A59FB922D9B}"/>
                </a:ext>
              </a:extLst>
            </p:cNvPr>
            <p:cNvSpPr/>
            <p:nvPr/>
          </p:nvSpPr>
          <p:spPr>
            <a:xfrm>
              <a:off x="2571316" y="5452427"/>
              <a:ext cx="122202" cy="12491"/>
            </a:xfrm>
            <a:custGeom>
              <a:avLst/>
              <a:gdLst/>
              <a:ahLst/>
              <a:cxnLst/>
              <a:rect l="l" t="t" r="r" b="b"/>
              <a:pathLst>
                <a:path w="2211" h="226" extrusionOk="0">
                  <a:moveTo>
                    <a:pt x="1" y="1"/>
                  </a:moveTo>
                  <a:lnTo>
                    <a:pt x="1" y="226"/>
                  </a:lnTo>
                  <a:lnTo>
                    <a:pt x="2211" y="226"/>
                  </a:lnTo>
                  <a:lnTo>
                    <a:pt x="2211" y="1"/>
                  </a:lnTo>
                  <a:close/>
                </a:path>
              </a:pathLst>
            </a:custGeom>
            <a:solidFill>
              <a:srgbClr val="EA78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30" name="Google Shape;550;p27">
              <a:extLst>
                <a:ext uri="{FF2B5EF4-FFF2-40B4-BE49-F238E27FC236}">
                  <a16:creationId xmlns:a16="http://schemas.microsoft.com/office/drawing/2014/main" id="{D8572276-64CC-425D-A478-F43E1A7C7328}"/>
                </a:ext>
              </a:extLst>
            </p:cNvPr>
            <p:cNvSpPr/>
            <p:nvPr/>
          </p:nvSpPr>
          <p:spPr>
            <a:xfrm>
              <a:off x="2510630" y="4041384"/>
              <a:ext cx="182888" cy="12491"/>
            </a:xfrm>
            <a:custGeom>
              <a:avLst/>
              <a:gdLst/>
              <a:ahLst/>
              <a:cxnLst/>
              <a:rect l="l" t="t" r="r" b="b"/>
              <a:pathLst>
                <a:path w="3309" h="226" extrusionOk="0">
                  <a:moveTo>
                    <a:pt x="0" y="0"/>
                  </a:moveTo>
                  <a:lnTo>
                    <a:pt x="0" y="225"/>
                  </a:lnTo>
                  <a:lnTo>
                    <a:pt x="3309" y="225"/>
                  </a:lnTo>
                  <a:lnTo>
                    <a:pt x="3309" y="0"/>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31" name="Google Shape;551;p27">
              <a:extLst>
                <a:ext uri="{FF2B5EF4-FFF2-40B4-BE49-F238E27FC236}">
                  <a16:creationId xmlns:a16="http://schemas.microsoft.com/office/drawing/2014/main" id="{EA446A83-B25D-4578-A366-F5EED8714B4A}"/>
                </a:ext>
              </a:extLst>
            </p:cNvPr>
            <p:cNvSpPr/>
            <p:nvPr/>
          </p:nvSpPr>
          <p:spPr>
            <a:xfrm>
              <a:off x="2510630" y="4415894"/>
              <a:ext cx="182888" cy="9562"/>
            </a:xfrm>
            <a:custGeom>
              <a:avLst/>
              <a:gdLst/>
              <a:ahLst/>
              <a:cxnLst/>
              <a:rect l="l" t="t" r="r" b="b"/>
              <a:pathLst>
                <a:path w="3309" h="173" extrusionOk="0">
                  <a:moveTo>
                    <a:pt x="0" y="0"/>
                  </a:moveTo>
                  <a:lnTo>
                    <a:pt x="0" y="173"/>
                  </a:lnTo>
                  <a:lnTo>
                    <a:pt x="3309" y="173"/>
                  </a:lnTo>
                  <a:lnTo>
                    <a:pt x="3309" y="0"/>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32" name="Google Shape;552;p27">
              <a:extLst>
                <a:ext uri="{FF2B5EF4-FFF2-40B4-BE49-F238E27FC236}">
                  <a16:creationId xmlns:a16="http://schemas.microsoft.com/office/drawing/2014/main" id="{4B465406-CCEB-41F6-9969-AAFE60350B4F}"/>
                </a:ext>
              </a:extLst>
            </p:cNvPr>
            <p:cNvSpPr/>
            <p:nvPr/>
          </p:nvSpPr>
          <p:spPr>
            <a:xfrm>
              <a:off x="2510630" y="4788248"/>
              <a:ext cx="182888" cy="8843"/>
            </a:xfrm>
            <a:custGeom>
              <a:avLst/>
              <a:gdLst/>
              <a:ahLst/>
              <a:cxnLst/>
              <a:rect l="l" t="t" r="r" b="b"/>
              <a:pathLst>
                <a:path w="3309" h="160" extrusionOk="0">
                  <a:moveTo>
                    <a:pt x="0" y="0"/>
                  </a:moveTo>
                  <a:lnTo>
                    <a:pt x="0" y="159"/>
                  </a:lnTo>
                  <a:lnTo>
                    <a:pt x="3309" y="159"/>
                  </a:lnTo>
                  <a:lnTo>
                    <a:pt x="3309" y="0"/>
                  </a:lnTo>
                  <a:close/>
                </a:path>
              </a:pathLst>
            </a:custGeom>
            <a:solidFill>
              <a:srgbClr val="EA78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33" name="Google Shape;553;p27">
              <a:extLst>
                <a:ext uri="{FF2B5EF4-FFF2-40B4-BE49-F238E27FC236}">
                  <a16:creationId xmlns:a16="http://schemas.microsoft.com/office/drawing/2014/main" id="{B07E5668-BE47-49D8-9F0D-CE8F181A746A}"/>
                </a:ext>
              </a:extLst>
            </p:cNvPr>
            <p:cNvSpPr/>
            <p:nvPr/>
          </p:nvSpPr>
          <p:spPr>
            <a:xfrm>
              <a:off x="2510630" y="5162757"/>
              <a:ext cx="182888" cy="9562"/>
            </a:xfrm>
            <a:custGeom>
              <a:avLst/>
              <a:gdLst/>
              <a:ahLst/>
              <a:cxnLst/>
              <a:rect l="l" t="t" r="r" b="b"/>
              <a:pathLst>
                <a:path w="3309" h="173" extrusionOk="0">
                  <a:moveTo>
                    <a:pt x="0" y="1"/>
                  </a:moveTo>
                  <a:lnTo>
                    <a:pt x="0" y="173"/>
                  </a:lnTo>
                  <a:lnTo>
                    <a:pt x="3309" y="173"/>
                  </a:lnTo>
                  <a:lnTo>
                    <a:pt x="3309" y="1"/>
                  </a:lnTo>
                  <a:close/>
                </a:path>
              </a:pathLst>
            </a:custGeom>
            <a:solidFill>
              <a:srgbClr val="EA78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34" name="Google Shape;554;p27">
              <a:extLst>
                <a:ext uri="{FF2B5EF4-FFF2-40B4-BE49-F238E27FC236}">
                  <a16:creationId xmlns:a16="http://schemas.microsoft.com/office/drawing/2014/main" id="{98052098-82D0-4C42-8D07-08E76756DAA9}"/>
                </a:ext>
              </a:extLst>
            </p:cNvPr>
            <p:cNvSpPr/>
            <p:nvPr/>
          </p:nvSpPr>
          <p:spPr>
            <a:xfrm>
              <a:off x="2598398" y="4303254"/>
              <a:ext cx="317526" cy="1058089"/>
            </a:xfrm>
            <a:custGeom>
              <a:avLst/>
              <a:gdLst/>
              <a:ahLst/>
              <a:cxnLst/>
              <a:rect l="l" t="t" r="r" b="b"/>
              <a:pathLst>
                <a:path w="5745" h="19144" extrusionOk="0">
                  <a:moveTo>
                    <a:pt x="3097" y="0"/>
                  </a:moveTo>
                  <a:lnTo>
                    <a:pt x="450" y="331"/>
                  </a:lnTo>
                  <a:cubicBezTo>
                    <a:pt x="67" y="2263"/>
                    <a:pt x="0" y="5466"/>
                    <a:pt x="397" y="8987"/>
                  </a:cubicBezTo>
                  <a:cubicBezTo>
                    <a:pt x="1047" y="14626"/>
                    <a:pt x="2590" y="19143"/>
                    <a:pt x="3848" y="19143"/>
                  </a:cubicBezTo>
                  <a:cubicBezTo>
                    <a:pt x="3872" y="19143"/>
                    <a:pt x="3895" y="19142"/>
                    <a:pt x="3918" y="19138"/>
                  </a:cubicBezTo>
                  <a:cubicBezTo>
                    <a:pt x="5242" y="18980"/>
                    <a:pt x="5744" y="14228"/>
                    <a:pt x="5083" y="8497"/>
                  </a:cubicBezTo>
                  <a:cubicBezTo>
                    <a:pt x="4633" y="4911"/>
                    <a:pt x="3918" y="1827"/>
                    <a:pt x="309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35" name="Google Shape;555;p27">
              <a:extLst>
                <a:ext uri="{FF2B5EF4-FFF2-40B4-BE49-F238E27FC236}">
                  <a16:creationId xmlns:a16="http://schemas.microsoft.com/office/drawing/2014/main" id="{DDCD966B-1DCF-45C6-988F-74F6AA004565}"/>
                </a:ext>
              </a:extLst>
            </p:cNvPr>
            <p:cNvSpPr/>
            <p:nvPr/>
          </p:nvSpPr>
          <p:spPr>
            <a:xfrm>
              <a:off x="2607905" y="4617077"/>
              <a:ext cx="286796" cy="744266"/>
            </a:xfrm>
            <a:custGeom>
              <a:avLst/>
              <a:gdLst/>
              <a:ahLst/>
              <a:cxnLst/>
              <a:rect l="l" t="t" r="r" b="b"/>
              <a:pathLst>
                <a:path w="5189" h="13466" extrusionOk="0">
                  <a:moveTo>
                    <a:pt x="0" y="0"/>
                  </a:moveTo>
                  <a:cubicBezTo>
                    <a:pt x="53" y="1059"/>
                    <a:pt x="106" y="2158"/>
                    <a:pt x="225" y="3309"/>
                  </a:cubicBezTo>
                  <a:cubicBezTo>
                    <a:pt x="875" y="8948"/>
                    <a:pt x="2418" y="13465"/>
                    <a:pt x="3676" y="13465"/>
                  </a:cubicBezTo>
                  <a:cubicBezTo>
                    <a:pt x="3700" y="13465"/>
                    <a:pt x="3723" y="13464"/>
                    <a:pt x="3746" y="13460"/>
                  </a:cubicBezTo>
                  <a:cubicBezTo>
                    <a:pt x="4686" y="13355"/>
                    <a:pt x="5189" y="10919"/>
                    <a:pt x="5189" y="7505"/>
                  </a:cubicBezTo>
                  <a:lnTo>
                    <a:pt x="5189" y="7505"/>
                  </a:lnTo>
                  <a:cubicBezTo>
                    <a:pt x="4695" y="7986"/>
                    <a:pt x="4237" y="8200"/>
                    <a:pt x="3813" y="8200"/>
                  </a:cubicBezTo>
                  <a:cubicBezTo>
                    <a:pt x="1860" y="8200"/>
                    <a:pt x="631" y="3676"/>
                    <a:pt x="0" y="0"/>
                  </a:cubicBezTo>
                  <a:close/>
                </a:path>
              </a:pathLst>
            </a:custGeom>
            <a:solidFill>
              <a:srgbClr val="BDB8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36" name="Google Shape;556;p27">
              <a:extLst>
                <a:ext uri="{FF2B5EF4-FFF2-40B4-BE49-F238E27FC236}">
                  <a16:creationId xmlns:a16="http://schemas.microsoft.com/office/drawing/2014/main" id="{32CB2EA9-2433-46C6-8B28-BB719B1E6FEF}"/>
                </a:ext>
              </a:extLst>
            </p:cNvPr>
            <p:cNvSpPr/>
            <p:nvPr/>
          </p:nvSpPr>
          <p:spPr>
            <a:xfrm>
              <a:off x="2723474" y="4415452"/>
              <a:ext cx="101034" cy="247886"/>
            </a:xfrm>
            <a:custGeom>
              <a:avLst/>
              <a:gdLst/>
              <a:ahLst/>
              <a:cxnLst/>
              <a:rect l="l" t="t" r="r" b="b"/>
              <a:pathLst>
                <a:path w="1828" h="4485" extrusionOk="0">
                  <a:moveTo>
                    <a:pt x="561" y="1"/>
                  </a:moveTo>
                  <a:cubicBezTo>
                    <a:pt x="542" y="1"/>
                    <a:pt x="522" y="3"/>
                    <a:pt x="504" y="8"/>
                  </a:cubicBezTo>
                  <a:cubicBezTo>
                    <a:pt x="173" y="75"/>
                    <a:pt x="1" y="1120"/>
                    <a:pt x="226" y="2325"/>
                  </a:cubicBezTo>
                  <a:cubicBezTo>
                    <a:pt x="445" y="3561"/>
                    <a:pt x="914" y="4484"/>
                    <a:pt x="1244" y="4484"/>
                  </a:cubicBezTo>
                  <a:cubicBezTo>
                    <a:pt x="1253" y="4484"/>
                    <a:pt x="1262" y="4483"/>
                    <a:pt x="1271" y="4482"/>
                  </a:cubicBezTo>
                  <a:cubicBezTo>
                    <a:pt x="1655" y="4376"/>
                    <a:pt x="1827" y="3317"/>
                    <a:pt x="1602" y="2113"/>
                  </a:cubicBezTo>
                  <a:cubicBezTo>
                    <a:pt x="1388" y="955"/>
                    <a:pt x="935" y="1"/>
                    <a:pt x="56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37" name="Google Shape;557;p27">
              <a:extLst>
                <a:ext uri="{FF2B5EF4-FFF2-40B4-BE49-F238E27FC236}">
                  <a16:creationId xmlns:a16="http://schemas.microsoft.com/office/drawing/2014/main" id="{F8C8A1F7-9E5D-43E5-A185-E58EA3A619AA}"/>
                </a:ext>
              </a:extLst>
            </p:cNvPr>
            <p:cNvSpPr/>
            <p:nvPr/>
          </p:nvSpPr>
          <p:spPr>
            <a:xfrm>
              <a:off x="2525221" y="3916253"/>
              <a:ext cx="396562" cy="371691"/>
            </a:xfrm>
            <a:custGeom>
              <a:avLst/>
              <a:gdLst/>
              <a:ahLst/>
              <a:cxnLst/>
              <a:rect l="l" t="t" r="r" b="b"/>
              <a:pathLst>
                <a:path w="7175" h="6725" extrusionOk="0">
                  <a:moveTo>
                    <a:pt x="993" y="1"/>
                  </a:moveTo>
                  <a:cubicBezTo>
                    <a:pt x="2317" y="2489"/>
                    <a:pt x="663" y="2595"/>
                    <a:pt x="332" y="4143"/>
                  </a:cubicBezTo>
                  <a:cubicBezTo>
                    <a:pt x="1" y="5679"/>
                    <a:pt x="1443" y="6724"/>
                    <a:pt x="1443" y="6724"/>
                  </a:cubicBezTo>
                  <a:lnTo>
                    <a:pt x="4580" y="6393"/>
                  </a:lnTo>
                  <a:cubicBezTo>
                    <a:pt x="7174" y="1430"/>
                    <a:pt x="994" y="1"/>
                    <a:pt x="9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38" name="Google Shape;558;p27">
              <a:extLst>
                <a:ext uri="{FF2B5EF4-FFF2-40B4-BE49-F238E27FC236}">
                  <a16:creationId xmlns:a16="http://schemas.microsoft.com/office/drawing/2014/main" id="{3150328E-E438-446D-913A-0E053202E519}"/>
                </a:ext>
              </a:extLst>
            </p:cNvPr>
            <p:cNvSpPr/>
            <p:nvPr/>
          </p:nvSpPr>
          <p:spPr>
            <a:xfrm>
              <a:off x="2568387" y="4063935"/>
              <a:ext cx="246559" cy="224009"/>
            </a:xfrm>
            <a:custGeom>
              <a:avLst/>
              <a:gdLst/>
              <a:ahLst/>
              <a:cxnLst/>
              <a:rect l="l" t="t" r="r" b="b"/>
              <a:pathLst>
                <a:path w="4461" h="4053" extrusionOk="0">
                  <a:moveTo>
                    <a:pt x="3299" y="0"/>
                  </a:moveTo>
                  <a:cubicBezTo>
                    <a:pt x="3169" y="0"/>
                    <a:pt x="3085" y="164"/>
                    <a:pt x="3085" y="585"/>
                  </a:cubicBezTo>
                  <a:cubicBezTo>
                    <a:pt x="3069" y="1166"/>
                    <a:pt x="2954" y="1354"/>
                    <a:pt x="2792" y="1354"/>
                  </a:cubicBezTo>
                  <a:cubicBezTo>
                    <a:pt x="2490" y="1354"/>
                    <a:pt x="2027" y="703"/>
                    <a:pt x="1739" y="703"/>
                  </a:cubicBezTo>
                  <a:cubicBezTo>
                    <a:pt x="1652" y="703"/>
                    <a:pt x="1582" y="762"/>
                    <a:pt x="1536" y="916"/>
                  </a:cubicBezTo>
                  <a:cubicBezTo>
                    <a:pt x="1340" y="1528"/>
                    <a:pt x="1938" y="3037"/>
                    <a:pt x="1419" y="3037"/>
                  </a:cubicBezTo>
                  <a:cubicBezTo>
                    <a:pt x="1377" y="3037"/>
                    <a:pt x="1328" y="3027"/>
                    <a:pt x="1271" y="3007"/>
                  </a:cubicBezTo>
                  <a:cubicBezTo>
                    <a:pt x="708" y="2797"/>
                    <a:pt x="369" y="2411"/>
                    <a:pt x="211" y="2411"/>
                  </a:cubicBezTo>
                  <a:cubicBezTo>
                    <a:pt x="119" y="2411"/>
                    <a:pt x="87" y="2538"/>
                    <a:pt x="107" y="2901"/>
                  </a:cubicBezTo>
                  <a:cubicBezTo>
                    <a:pt x="107" y="3126"/>
                    <a:pt x="54" y="3285"/>
                    <a:pt x="1" y="3391"/>
                  </a:cubicBezTo>
                  <a:cubicBezTo>
                    <a:pt x="332" y="3841"/>
                    <a:pt x="662" y="4052"/>
                    <a:pt x="662" y="4052"/>
                  </a:cubicBezTo>
                  <a:lnTo>
                    <a:pt x="3799" y="3721"/>
                  </a:lnTo>
                  <a:cubicBezTo>
                    <a:pt x="4249" y="2848"/>
                    <a:pt x="4461" y="2067"/>
                    <a:pt x="4408" y="1352"/>
                  </a:cubicBezTo>
                  <a:cubicBezTo>
                    <a:pt x="4074" y="756"/>
                    <a:pt x="3580" y="0"/>
                    <a:pt x="329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39" name="Google Shape;559;p27">
              <a:extLst>
                <a:ext uri="{FF2B5EF4-FFF2-40B4-BE49-F238E27FC236}">
                  <a16:creationId xmlns:a16="http://schemas.microsoft.com/office/drawing/2014/main" id="{4E49B5C9-9DBF-4C87-9D7B-889A3BE664DE}"/>
                </a:ext>
              </a:extLst>
            </p:cNvPr>
            <p:cNvSpPr/>
            <p:nvPr/>
          </p:nvSpPr>
          <p:spPr>
            <a:xfrm>
              <a:off x="2586681" y="4259646"/>
              <a:ext cx="216603" cy="130382"/>
            </a:xfrm>
            <a:custGeom>
              <a:avLst/>
              <a:gdLst/>
              <a:ahLst/>
              <a:cxnLst/>
              <a:rect l="l" t="t" r="r" b="b"/>
              <a:pathLst>
                <a:path w="3919" h="2359" extrusionOk="0">
                  <a:moveTo>
                    <a:pt x="3604" y="1"/>
                  </a:moveTo>
                  <a:cubicBezTo>
                    <a:pt x="3580" y="1"/>
                    <a:pt x="3553" y="7"/>
                    <a:pt x="3521" y="22"/>
                  </a:cubicBezTo>
                  <a:lnTo>
                    <a:pt x="106" y="405"/>
                  </a:lnTo>
                  <a:cubicBezTo>
                    <a:pt x="54" y="405"/>
                    <a:pt x="1" y="458"/>
                    <a:pt x="1" y="511"/>
                  </a:cubicBezTo>
                  <a:lnTo>
                    <a:pt x="159" y="2232"/>
                  </a:lnTo>
                  <a:cubicBezTo>
                    <a:pt x="159" y="2309"/>
                    <a:pt x="223" y="2359"/>
                    <a:pt x="278" y="2359"/>
                  </a:cubicBezTo>
                  <a:cubicBezTo>
                    <a:pt x="298" y="2359"/>
                    <a:pt x="317" y="2352"/>
                    <a:pt x="331" y="2338"/>
                  </a:cubicBezTo>
                  <a:lnTo>
                    <a:pt x="3799" y="1954"/>
                  </a:lnTo>
                  <a:cubicBezTo>
                    <a:pt x="3852" y="1954"/>
                    <a:pt x="3918" y="1901"/>
                    <a:pt x="3918" y="1782"/>
                  </a:cubicBezTo>
                  <a:lnTo>
                    <a:pt x="3746" y="127"/>
                  </a:lnTo>
                  <a:cubicBezTo>
                    <a:pt x="3707" y="50"/>
                    <a:pt x="3669" y="1"/>
                    <a:pt x="360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40" name="Google Shape;560;p27">
              <a:extLst>
                <a:ext uri="{FF2B5EF4-FFF2-40B4-BE49-F238E27FC236}">
                  <a16:creationId xmlns:a16="http://schemas.microsoft.com/office/drawing/2014/main" id="{B44B5DFA-7D80-4F1A-AE03-8FEAACEF2203}"/>
                </a:ext>
              </a:extLst>
            </p:cNvPr>
            <p:cNvSpPr/>
            <p:nvPr/>
          </p:nvSpPr>
          <p:spPr>
            <a:xfrm rot="41933">
              <a:off x="2590197" y="4314548"/>
              <a:ext cx="215526" cy="77273"/>
            </a:xfrm>
            <a:custGeom>
              <a:avLst/>
              <a:gdLst/>
              <a:ahLst/>
              <a:cxnLst/>
              <a:rect l="l" t="t" r="r" b="b"/>
              <a:pathLst>
                <a:path w="3866" h="1398" extrusionOk="0">
                  <a:moveTo>
                    <a:pt x="3746" y="0"/>
                  </a:moveTo>
                  <a:lnTo>
                    <a:pt x="1" y="437"/>
                  </a:lnTo>
                  <a:lnTo>
                    <a:pt x="106" y="1271"/>
                  </a:lnTo>
                  <a:cubicBezTo>
                    <a:pt x="106" y="1348"/>
                    <a:pt x="170" y="1398"/>
                    <a:pt x="225" y="1398"/>
                  </a:cubicBezTo>
                  <a:cubicBezTo>
                    <a:pt x="245" y="1398"/>
                    <a:pt x="264" y="1391"/>
                    <a:pt x="278" y="1377"/>
                  </a:cubicBezTo>
                  <a:lnTo>
                    <a:pt x="3746" y="993"/>
                  </a:lnTo>
                  <a:cubicBezTo>
                    <a:pt x="3799" y="993"/>
                    <a:pt x="3865" y="940"/>
                    <a:pt x="3865" y="821"/>
                  </a:cubicBezTo>
                  <a:lnTo>
                    <a:pt x="3746" y="0"/>
                  </a:lnTo>
                  <a:close/>
                </a:path>
              </a:pathLst>
            </a:custGeom>
            <a:solidFill>
              <a:srgbClr val="CCC4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41" name="Google Shape;561;p27">
              <a:extLst>
                <a:ext uri="{FF2B5EF4-FFF2-40B4-BE49-F238E27FC236}">
                  <a16:creationId xmlns:a16="http://schemas.microsoft.com/office/drawing/2014/main" id="{D082B021-A386-43D4-99F1-601F9858A307}"/>
                </a:ext>
              </a:extLst>
            </p:cNvPr>
            <p:cNvSpPr/>
            <p:nvPr/>
          </p:nvSpPr>
          <p:spPr>
            <a:xfrm>
              <a:off x="2724193" y="5007670"/>
              <a:ext cx="239982" cy="242138"/>
            </a:xfrm>
            <a:custGeom>
              <a:avLst/>
              <a:gdLst/>
              <a:ahLst/>
              <a:cxnLst/>
              <a:rect l="l" t="t" r="r" b="b"/>
              <a:pathLst>
                <a:path w="4342" h="4381" extrusionOk="0">
                  <a:moveTo>
                    <a:pt x="2635" y="1"/>
                  </a:moveTo>
                  <a:lnTo>
                    <a:pt x="107" y="3085"/>
                  </a:lnTo>
                  <a:cubicBezTo>
                    <a:pt x="0" y="3839"/>
                    <a:pt x="1571" y="4380"/>
                    <a:pt x="2831" y="4380"/>
                  </a:cubicBezTo>
                  <a:cubicBezTo>
                    <a:pt x="3605" y="4380"/>
                    <a:pt x="4261" y="4177"/>
                    <a:pt x="4342" y="3693"/>
                  </a:cubicBezTo>
                  <a:lnTo>
                    <a:pt x="2635" y="1"/>
                  </a:lnTo>
                  <a:close/>
                </a:path>
              </a:pathLst>
            </a:custGeom>
            <a:solidFill>
              <a:srgbClr val="F9A9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42" name="Google Shape;562;p27">
              <a:extLst>
                <a:ext uri="{FF2B5EF4-FFF2-40B4-BE49-F238E27FC236}">
                  <a16:creationId xmlns:a16="http://schemas.microsoft.com/office/drawing/2014/main" id="{AADD5680-A88B-4DB2-AB44-BE0289A3526C}"/>
                </a:ext>
              </a:extLst>
            </p:cNvPr>
            <p:cNvSpPr/>
            <p:nvPr/>
          </p:nvSpPr>
          <p:spPr>
            <a:xfrm>
              <a:off x="2730052" y="4358081"/>
              <a:ext cx="356326" cy="853756"/>
            </a:xfrm>
            <a:custGeom>
              <a:avLst/>
              <a:gdLst/>
              <a:ahLst/>
              <a:cxnLst/>
              <a:rect l="l" t="t" r="r" b="b"/>
              <a:pathLst>
                <a:path w="6447" h="15447" extrusionOk="0">
                  <a:moveTo>
                    <a:pt x="2198" y="1"/>
                  </a:moveTo>
                  <a:lnTo>
                    <a:pt x="1" y="14785"/>
                  </a:lnTo>
                  <a:lnTo>
                    <a:pt x="4236" y="15446"/>
                  </a:lnTo>
                  <a:lnTo>
                    <a:pt x="6446" y="610"/>
                  </a:lnTo>
                  <a:lnTo>
                    <a:pt x="219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43" name="Google Shape;563;p27">
              <a:extLst>
                <a:ext uri="{FF2B5EF4-FFF2-40B4-BE49-F238E27FC236}">
                  <a16:creationId xmlns:a16="http://schemas.microsoft.com/office/drawing/2014/main" id="{8C0C76F0-1988-4F6C-B1A7-6BB1F602D357}"/>
                </a:ext>
              </a:extLst>
            </p:cNvPr>
            <p:cNvSpPr/>
            <p:nvPr/>
          </p:nvSpPr>
          <p:spPr>
            <a:xfrm>
              <a:off x="2842692" y="4373447"/>
              <a:ext cx="243685" cy="838391"/>
            </a:xfrm>
            <a:custGeom>
              <a:avLst/>
              <a:gdLst/>
              <a:ahLst/>
              <a:cxnLst/>
              <a:rect l="l" t="t" r="r" b="b"/>
              <a:pathLst>
                <a:path w="4409" h="15169" extrusionOk="0">
                  <a:moveTo>
                    <a:pt x="2198" y="1"/>
                  </a:moveTo>
                  <a:lnTo>
                    <a:pt x="1" y="14838"/>
                  </a:lnTo>
                  <a:lnTo>
                    <a:pt x="2198" y="15168"/>
                  </a:lnTo>
                  <a:lnTo>
                    <a:pt x="4408" y="332"/>
                  </a:lnTo>
                  <a:lnTo>
                    <a:pt x="219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44" name="Google Shape;564;p27">
              <a:extLst>
                <a:ext uri="{FF2B5EF4-FFF2-40B4-BE49-F238E27FC236}">
                  <a16:creationId xmlns:a16="http://schemas.microsoft.com/office/drawing/2014/main" id="{D46CBBA8-F2A2-4830-919D-D6ACE170B776}"/>
                </a:ext>
              </a:extLst>
            </p:cNvPr>
            <p:cNvSpPr/>
            <p:nvPr/>
          </p:nvSpPr>
          <p:spPr>
            <a:xfrm>
              <a:off x="2846063" y="4187684"/>
              <a:ext cx="240314" cy="242083"/>
            </a:xfrm>
            <a:custGeom>
              <a:avLst/>
              <a:gdLst/>
              <a:ahLst/>
              <a:cxnLst/>
              <a:rect l="l" t="t" r="r" b="b"/>
              <a:pathLst>
                <a:path w="4348" h="4380" extrusionOk="0">
                  <a:moveTo>
                    <a:pt x="2587" y="0"/>
                  </a:moveTo>
                  <a:lnTo>
                    <a:pt x="99" y="3084"/>
                  </a:lnTo>
                  <a:cubicBezTo>
                    <a:pt x="0" y="3839"/>
                    <a:pt x="1569" y="4380"/>
                    <a:pt x="2830" y="4380"/>
                  </a:cubicBezTo>
                  <a:cubicBezTo>
                    <a:pt x="3604" y="4380"/>
                    <a:pt x="4262" y="4176"/>
                    <a:pt x="4347" y="3693"/>
                  </a:cubicBezTo>
                  <a:lnTo>
                    <a:pt x="2587" y="0"/>
                  </a:lnTo>
                  <a:close/>
                </a:path>
              </a:pathLst>
            </a:custGeom>
            <a:solidFill>
              <a:srgbClr val="FFE7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45" name="Google Shape;565;p27">
              <a:extLst>
                <a:ext uri="{FF2B5EF4-FFF2-40B4-BE49-F238E27FC236}">
                  <a16:creationId xmlns:a16="http://schemas.microsoft.com/office/drawing/2014/main" id="{69E3D7B6-EC35-43DC-AE4B-2A815F0F7DB6}"/>
                </a:ext>
              </a:extLst>
            </p:cNvPr>
            <p:cNvSpPr/>
            <p:nvPr/>
          </p:nvSpPr>
          <p:spPr>
            <a:xfrm>
              <a:off x="2942952" y="4186493"/>
              <a:ext cx="79755" cy="77267"/>
            </a:xfrm>
            <a:custGeom>
              <a:avLst/>
              <a:gdLst/>
              <a:ahLst/>
              <a:cxnLst/>
              <a:rect l="l" t="t" r="r" b="b"/>
              <a:pathLst>
                <a:path w="1443" h="1398" extrusionOk="0">
                  <a:moveTo>
                    <a:pt x="834" y="0"/>
                  </a:moveTo>
                  <a:lnTo>
                    <a:pt x="0" y="1046"/>
                  </a:lnTo>
                  <a:cubicBezTo>
                    <a:pt x="172" y="1218"/>
                    <a:pt x="384" y="1324"/>
                    <a:pt x="662" y="1377"/>
                  </a:cubicBezTo>
                  <a:cubicBezTo>
                    <a:pt x="736" y="1391"/>
                    <a:pt x="811" y="1397"/>
                    <a:pt x="884" y="1397"/>
                  </a:cubicBezTo>
                  <a:cubicBezTo>
                    <a:pt x="1085" y="1397"/>
                    <a:pt x="1278" y="1348"/>
                    <a:pt x="1443" y="1271"/>
                  </a:cubicBezTo>
                  <a:lnTo>
                    <a:pt x="834" y="0"/>
                  </a:lnTo>
                  <a:close/>
                </a:path>
              </a:pathLst>
            </a:custGeom>
            <a:solidFill>
              <a:srgbClr val="233E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46" name="Google Shape;566;p27">
              <a:extLst>
                <a:ext uri="{FF2B5EF4-FFF2-40B4-BE49-F238E27FC236}">
                  <a16:creationId xmlns:a16="http://schemas.microsoft.com/office/drawing/2014/main" id="{695748A1-FD99-49B2-B64C-0CBCF95652DF}"/>
                </a:ext>
              </a:extLst>
            </p:cNvPr>
            <p:cNvSpPr/>
            <p:nvPr/>
          </p:nvSpPr>
          <p:spPr>
            <a:xfrm>
              <a:off x="2339458" y="4663117"/>
              <a:ext cx="777649" cy="963467"/>
            </a:xfrm>
            <a:custGeom>
              <a:avLst/>
              <a:gdLst/>
              <a:ahLst/>
              <a:cxnLst/>
              <a:rect l="l" t="t" r="r" b="b"/>
              <a:pathLst>
                <a:path w="14070" h="17432" extrusionOk="0">
                  <a:moveTo>
                    <a:pt x="0" y="1"/>
                  </a:moveTo>
                  <a:lnTo>
                    <a:pt x="0" y="13726"/>
                  </a:lnTo>
                  <a:cubicBezTo>
                    <a:pt x="0" y="15777"/>
                    <a:pt x="1377" y="17432"/>
                    <a:pt x="3097" y="17432"/>
                  </a:cubicBezTo>
                  <a:lnTo>
                    <a:pt x="10972" y="17432"/>
                  </a:lnTo>
                  <a:cubicBezTo>
                    <a:pt x="12693" y="17432"/>
                    <a:pt x="14069" y="15777"/>
                    <a:pt x="14069" y="13726"/>
                  </a:cubicBezTo>
                  <a:lnTo>
                    <a:pt x="14069"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47" name="Google Shape;567;p27">
              <a:extLst>
                <a:ext uri="{FF2B5EF4-FFF2-40B4-BE49-F238E27FC236}">
                  <a16:creationId xmlns:a16="http://schemas.microsoft.com/office/drawing/2014/main" id="{B8EF1B35-EC9B-4BDF-94AC-D722F926DD8B}"/>
                </a:ext>
              </a:extLst>
            </p:cNvPr>
            <p:cNvSpPr/>
            <p:nvPr/>
          </p:nvSpPr>
          <p:spPr>
            <a:xfrm>
              <a:off x="2375983" y="4821897"/>
              <a:ext cx="741115" cy="804661"/>
            </a:xfrm>
            <a:custGeom>
              <a:avLst/>
              <a:gdLst/>
              <a:ahLst/>
              <a:cxnLst/>
              <a:rect l="l" t="t" r="r" b="b"/>
              <a:pathLst>
                <a:path w="13409" h="17432" extrusionOk="0">
                  <a:moveTo>
                    <a:pt x="11701" y="1"/>
                  </a:moveTo>
                  <a:lnTo>
                    <a:pt x="11701" y="12469"/>
                  </a:lnTo>
                  <a:cubicBezTo>
                    <a:pt x="11701" y="14507"/>
                    <a:pt x="10258" y="16161"/>
                    <a:pt x="8551" y="16161"/>
                  </a:cubicBezTo>
                  <a:lnTo>
                    <a:pt x="716" y="16161"/>
                  </a:lnTo>
                  <a:cubicBezTo>
                    <a:pt x="451" y="16161"/>
                    <a:pt x="226" y="16108"/>
                    <a:pt x="1" y="16042"/>
                  </a:cubicBezTo>
                  <a:lnTo>
                    <a:pt x="1" y="16042"/>
                  </a:lnTo>
                  <a:cubicBezTo>
                    <a:pt x="557" y="16876"/>
                    <a:pt x="1443" y="17432"/>
                    <a:pt x="2436" y="17432"/>
                  </a:cubicBezTo>
                  <a:lnTo>
                    <a:pt x="10311" y="17432"/>
                  </a:lnTo>
                  <a:cubicBezTo>
                    <a:pt x="12032" y="17432"/>
                    <a:pt x="13408" y="15777"/>
                    <a:pt x="13408" y="13726"/>
                  </a:cubicBezTo>
                  <a:lnTo>
                    <a:pt x="1340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48" name="Google Shape;568;p27">
              <a:extLst>
                <a:ext uri="{FF2B5EF4-FFF2-40B4-BE49-F238E27FC236}">
                  <a16:creationId xmlns:a16="http://schemas.microsoft.com/office/drawing/2014/main" id="{437A574E-5D46-4B2D-B081-522030A64E3F}"/>
                </a:ext>
              </a:extLst>
            </p:cNvPr>
            <p:cNvSpPr/>
            <p:nvPr/>
          </p:nvSpPr>
          <p:spPr>
            <a:xfrm>
              <a:off x="2433804" y="4873087"/>
              <a:ext cx="460897" cy="490908"/>
            </a:xfrm>
            <a:custGeom>
              <a:avLst/>
              <a:gdLst/>
              <a:ahLst/>
              <a:cxnLst/>
              <a:rect l="l" t="t" r="r" b="b"/>
              <a:pathLst>
                <a:path w="8339" h="8882" extrusionOk="0">
                  <a:moveTo>
                    <a:pt x="4196" y="1"/>
                  </a:moveTo>
                  <a:cubicBezTo>
                    <a:pt x="1880" y="1"/>
                    <a:pt x="0" y="1986"/>
                    <a:pt x="0" y="4421"/>
                  </a:cubicBezTo>
                  <a:cubicBezTo>
                    <a:pt x="0" y="6896"/>
                    <a:pt x="1880" y="8881"/>
                    <a:pt x="4196" y="8881"/>
                  </a:cubicBezTo>
                  <a:cubicBezTo>
                    <a:pt x="6459" y="8881"/>
                    <a:pt x="8339" y="6896"/>
                    <a:pt x="8339" y="4421"/>
                  </a:cubicBezTo>
                  <a:cubicBezTo>
                    <a:pt x="8339" y="1986"/>
                    <a:pt x="6459" y="1"/>
                    <a:pt x="419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49" name="Google Shape;569;p27">
              <a:extLst>
                <a:ext uri="{FF2B5EF4-FFF2-40B4-BE49-F238E27FC236}">
                  <a16:creationId xmlns:a16="http://schemas.microsoft.com/office/drawing/2014/main" id="{0B5EFB62-EEA1-4785-ADCF-50D9C22552BF}"/>
                </a:ext>
              </a:extLst>
            </p:cNvPr>
            <p:cNvSpPr/>
            <p:nvPr/>
          </p:nvSpPr>
          <p:spPr>
            <a:xfrm>
              <a:off x="3375992" y="4937477"/>
              <a:ext cx="426519" cy="429448"/>
            </a:xfrm>
            <a:custGeom>
              <a:avLst/>
              <a:gdLst/>
              <a:ahLst/>
              <a:cxnLst/>
              <a:rect l="l" t="t" r="r" b="b"/>
              <a:pathLst>
                <a:path w="7717" h="7770" extrusionOk="0">
                  <a:moveTo>
                    <a:pt x="3865" y="1430"/>
                  </a:moveTo>
                  <a:cubicBezTo>
                    <a:pt x="5189" y="1430"/>
                    <a:pt x="6287" y="2541"/>
                    <a:pt x="6287" y="3865"/>
                  </a:cubicBezTo>
                  <a:cubicBezTo>
                    <a:pt x="6287" y="5241"/>
                    <a:pt x="5189" y="6287"/>
                    <a:pt x="3865" y="6287"/>
                  </a:cubicBezTo>
                  <a:cubicBezTo>
                    <a:pt x="2542" y="6287"/>
                    <a:pt x="1430" y="5241"/>
                    <a:pt x="1430" y="3865"/>
                  </a:cubicBezTo>
                  <a:cubicBezTo>
                    <a:pt x="1430" y="2541"/>
                    <a:pt x="2542" y="1430"/>
                    <a:pt x="3865" y="1430"/>
                  </a:cubicBezTo>
                  <a:close/>
                  <a:moveTo>
                    <a:pt x="3865" y="0"/>
                  </a:moveTo>
                  <a:cubicBezTo>
                    <a:pt x="1708" y="0"/>
                    <a:pt x="0" y="1708"/>
                    <a:pt x="0" y="3865"/>
                  </a:cubicBezTo>
                  <a:cubicBezTo>
                    <a:pt x="0" y="6009"/>
                    <a:pt x="1708" y="7769"/>
                    <a:pt x="3865" y="7769"/>
                  </a:cubicBezTo>
                  <a:cubicBezTo>
                    <a:pt x="6009" y="7769"/>
                    <a:pt x="7717" y="6009"/>
                    <a:pt x="7717" y="3865"/>
                  </a:cubicBezTo>
                  <a:cubicBezTo>
                    <a:pt x="7717" y="1708"/>
                    <a:pt x="6009" y="0"/>
                    <a:pt x="386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50" name="Google Shape;570;p27">
              <a:extLst>
                <a:ext uri="{FF2B5EF4-FFF2-40B4-BE49-F238E27FC236}">
                  <a16:creationId xmlns:a16="http://schemas.microsoft.com/office/drawing/2014/main" id="{1D80BD4C-514B-4C3F-9044-4B92E1B038C3}"/>
                </a:ext>
              </a:extLst>
            </p:cNvPr>
            <p:cNvSpPr/>
            <p:nvPr/>
          </p:nvSpPr>
          <p:spPr>
            <a:xfrm>
              <a:off x="2894646" y="4821907"/>
              <a:ext cx="658432" cy="768142"/>
            </a:xfrm>
            <a:custGeom>
              <a:avLst/>
              <a:gdLst/>
              <a:ahLst/>
              <a:cxnLst/>
              <a:rect l="l" t="t" r="r" b="b"/>
              <a:pathLst>
                <a:path w="11913" h="13898" extrusionOk="0">
                  <a:moveTo>
                    <a:pt x="1" y="0"/>
                  </a:moveTo>
                  <a:lnTo>
                    <a:pt x="1" y="10853"/>
                  </a:lnTo>
                  <a:cubicBezTo>
                    <a:pt x="1" y="12507"/>
                    <a:pt x="1205" y="13897"/>
                    <a:pt x="2648" y="13897"/>
                  </a:cubicBezTo>
                  <a:lnTo>
                    <a:pt x="9265" y="13897"/>
                  </a:lnTo>
                  <a:cubicBezTo>
                    <a:pt x="10695" y="13897"/>
                    <a:pt x="11912" y="12507"/>
                    <a:pt x="11912" y="10853"/>
                  </a:cubicBezTo>
                  <a:lnTo>
                    <a:pt x="1191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dirty="0"/>
            </a:p>
          </p:txBody>
        </p:sp>
        <p:sp>
          <p:nvSpPr>
            <p:cNvPr id="251" name="Google Shape;571;p27">
              <a:extLst>
                <a:ext uri="{FF2B5EF4-FFF2-40B4-BE49-F238E27FC236}">
                  <a16:creationId xmlns:a16="http://schemas.microsoft.com/office/drawing/2014/main" id="{46BE8CA5-CDE1-4274-918B-09322F831DB0}"/>
                </a:ext>
              </a:extLst>
            </p:cNvPr>
            <p:cNvSpPr/>
            <p:nvPr/>
          </p:nvSpPr>
          <p:spPr>
            <a:xfrm>
              <a:off x="2927587" y="4821907"/>
              <a:ext cx="625491" cy="768142"/>
            </a:xfrm>
            <a:custGeom>
              <a:avLst/>
              <a:gdLst/>
              <a:ahLst/>
              <a:cxnLst/>
              <a:rect l="l" t="t" r="r" b="b"/>
              <a:pathLst>
                <a:path w="11317" h="13898" extrusionOk="0">
                  <a:moveTo>
                    <a:pt x="9768" y="0"/>
                  </a:moveTo>
                  <a:lnTo>
                    <a:pt x="9768" y="9860"/>
                  </a:lnTo>
                  <a:cubicBezTo>
                    <a:pt x="9768" y="11462"/>
                    <a:pt x="8669" y="12785"/>
                    <a:pt x="7174" y="12785"/>
                  </a:cubicBezTo>
                  <a:lnTo>
                    <a:pt x="609" y="12785"/>
                  </a:lnTo>
                  <a:cubicBezTo>
                    <a:pt x="397" y="12785"/>
                    <a:pt x="172" y="12785"/>
                    <a:pt x="0" y="12732"/>
                  </a:cubicBezTo>
                  <a:lnTo>
                    <a:pt x="0" y="12732"/>
                  </a:lnTo>
                  <a:cubicBezTo>
                    <a:pt x="503" y="13394"/>
                    <a:pt x="1218" y="13897"/>
                    <a:pt x="2052" y="13897"/>
                  </a:cubicBezTo>
                  <a:lnTo>
                    <a:pt x="8669" y="13897"/>
                  </a:lnTo>
                  <a:cubicBezTo>
                    <a:pt x="10099" y="13897"/>
                    <a:pt x="11316" y="12507"/>
                    <a:pt x="11316" y="10853"/>
                  </a:cubicBezTo>
                  <a:lnTo>
                    <a:pt x="1131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nvGrpSpPr>
            <p:cNvPr id="252" name="Google Shape;572;p27">
              <a:extLst>
                <a:ext uri="{FF2B5EF4-FFF2-40B4-BE49-F238E27FC236}">
                  <a16:creationId xmlns:a16="http://schemas.microsoft.com/office/drawing/2014/main" id="{B70FF2C3-E679-4C50-9037-629C23F46791}"/>
                </a:ext>
              </a:extLst>
            </p:cNvPr>
            <p:cNvGrpSpPr/>
            <p:nvPr/>
          </p:nvGrpSpPr>
          <p:grpSpPr>
            <a:xfrm>
              <a:off x="3041664" y="5111577"/>
              <a:ext cx="320455" cy="156580"/>
              <a:chOff x="2774143" y="4536556"/>
              <a:chExt cx="320455" cy="156580"/>
            </a:xfrm>
          </p:grpSpPr>
          <p:sp>
            <p:nvSpPr>
              <p:cNvPr id="256" name="Google Shape;573;p27">
                <a:extLst>
                  <a:ext uri="{FF2B5EF4-FFF2-40B4-BE49-F238E27FC236}">
                    <a16:creationId xmlns:a16="http://schemas.microsoft.com/office/drawing/2014/main" id="{1120E790-167B-44C9-ABF2-B9A6CC919A9C}"/>
                  </a:ext>
                </a:extLst>
              </p:cNvPr>
              <p:cNvSpPr/>
              <p:nvPr/>
            </p:nvSpPr>
            <p:spPr>
              <a:xfrm>
                <a:off x="2774143" y="4562865"/>
                <a:ext cx="112751" cy="98104"/>
              </a:xfrm>
              <a:custGeom>
                <a:avLst/>
                <a:gdLst/>
                <a:ahLst/>
                <a:cxnLst/>
                <a:rect l="l" t="t" r="r" b="b"/>
                <a:pathLst>
                  <a:path w="2040" h="1775" extrusionOk="0">
                    <a:moveTo>
                      <a:pt x="292" y="1"/>
                    </a:moveTo>
                    <a:cubicBezTo>
                      <a:pt x="173" y="1"/>
                      <a:pt x="94" y="14"/>
                      <a:pt x="67" y="27"/>
                    </a:cubicBezTo>
                    <a:cubicBezTo>
                      <a:pt x="27" y="40"/>
                      <a:pt x="1" y="67"/>
                      <a:pt x="1" y="107"/>
                    </a:cubicBezTo>
                    <a:cubicBezTo>
                      <a:pt x="1" y="146"/>
                      <a:pt x="27" y="173"/>
                      <a:pt x="54" y="186"/>
                    </a:cubicBezTo>
                    <a:cubicBezTo>
                      <a:pt x="94" y="199"/>
                      <a:pt x="147" y="212"/>
                      <a:pt x="226" y="212"/>
                    </a:cubicBezTo>
                    <a:cubicBezTo>
                      <a:pt x="279" y="226"/>
                      <a:pt x="319" y="239"/>
                      <a:pt x="345" y="252"/>
                    </a:cubicBezTo>
                    <a:cubicBezTo>
                      <a:pt x="385" y="265"/>
                      <a:pt x="411" y="292"/>
                      <a:pt x="451" y="358"/>
                    </a:cubicBezTo>
                    <a:lnTo>
                      <a:pt x="835" y="887"/>
                    </a:lnTo>
                    <a:lnTo>
                      <a:pt x="782" y="967"/>
                    </a:lnTo>
                    <a:lnTo>
                      <a:pt x="729" y="1033"/>
                    </a:lnTo>
                    <a:lnTo>
                      <a:pt x="636" y="1165"/>
                    </a:lnTo>
                    <a:cubicBezTo>
                      <a:pt x="597" y="1205"/>
                      <a:pt x="544" y="1271"/>
                      <a:pt x="477" y="1364"/>
                    </a:cubicBezTo>
                    <a:cubicBezTo>
                      <a:pt x="464" y="1390"/>
                      <a:pt x="438" y="1404"/>
                      <a:pt x="411" y="1417"/>
                    </a:cubicBezTo>
                    <a:cubicBezTo>
                      <a:pt x="385" y="1430"/>
                      <a:pt x="358" y="1443"/>
                      <a:pt x="319" y="1443"/>
                    </a:cubicBezTo>
                    <a:cubicBezTo>
                      <a:pt x="266" y="1443"/>
                      <a:pt x="213" y="1457"/>
                      <a:pt x="173" y="1470"/>
                    </a:cubicBezTo>
                    <a:cubicBezTo>
                      <a:pt x="120" y="1483"/>
                      <a:pt x="94" y="1509"/>
                      <a:pt x="94" y="1562"/>
                    </a:cubicBezTo>
                    <a:cubicBezTo>
                      <a:pt x="94" y="1576"/>
                      <a:pt x="94" y="1602"/>
                      <a:pt x="107" y="1615"/>
                    </a:cubicBezTo>
                    <a:cubicBezTo>
                      <a:pt x="120" y="1629"/>
                      <a:pt x="133" y="1642"/>
                      <a:pt x="147" y="1642"/>
                    </a:cubicBezTo>
                    <a:cubicBezTo>
                      <a:pt x="160" y="1655"/>
                      <a:pt x="186" y="1655"/>
                      <a:pt x="199" y="1668"/>
                    </a:cubicBezTo>
                    <a:lnTo>
                      <a:pt x="385" y="1668"/>
                    </a:lnTo>
                    <a:cubicBezTo>
                      <a:pt x="438" y="1655"/>
                      <a:pt x="491" y="1655"/>
                      <a:pt x="544" y="1655"/>
                    </a:cubicBezTo>
                    <a:cubicBezTo>
                      <a:pt x="570" y="1655"/>
                      <a:pt x="597" y="1655"/>
                      <a:pt x="623" y="1668"/>
                    </a:cubicBezTo>
                    <a:lnTo>
                      <a:pt x="822" y="1668"/>
                    </a:lnTo>
                    <a:cubicBezTo>
                      <a:pt x="848" y="1668"/>
                      <a:pt x="888" y="1655"/>
                      <a:pt x="927" y="1655"/>
                    </a:cubicBezTo>
                    <a:cubicBezTo>
                      <a:pt x="954" y="1642"/>
                      <a:pt x="980" y="1615"/>
                      <a:pt x="980" y="1562"/>
                    </a:cubicBezTo>
                    <a:cubicBezTo>
                      <a:pt x="980" y="1549"/>
                      <a:pt x="967" y="1536"/>
                      <a:pt x="954" y="1509"/>
                    </a:cubicBezTo>
                    <a:cubicBezTo>
                      <a:pt x="927" y="1483"/>
                      <a:pt x="874" y="1470"/>
                      <a:pt x="808" y="1470"/>
                    </a:cubicBezTo>
                    <a:cubicBezTo>
                      <a:pt x="769" y="1470"/>
                      <a:pt x="755" y="1470"/>
                      <a:pt x="742" y="1457"/>
                    </a:cubicBezTo>
                    <a:cubicBezTo>
                      <a:pt x="742" y="1457"/>
                      <a:pt x="729" y="1443"/>
                      <a:pt x="729" y="1430"/>
                    </a:cubicBezTo>
                    <a:cubicBezTo>
                      <a:pt x="729" y="1417"/>
                      <a:pt x="742" y="1404"/>
                      <a:pt x="755" y="1377"/>
                    </a:cubicBezTo>
                    <a:cubicBezTo>
                      <a:pt x="782" y="1351"/>
                      <a:pt x="795" y="1324"/>
                      <a:pt x="808" y="1311"/>
                    </a:cubicBezTo>
                    <a:cubicBezTo>
                      <a:pt x="835" y="1271"/>
                      <a:pt x="861" y="1245"/>
                      <a:pt x="888" y="1218"/>
                    </a:cubicBezTo>
                    <a:cubicBezTo>
                      <a:pt x="901" y="1179"/>
                      <a:pt x="941" y="1139"/>
                      <a:pt x="980" y="1086"/>
                    </a:cubicBezTo>
                    <a:cubicBezTo>
                      <a:pt x="1007" y="1126"/>
                      <a:pt x="1047" y="1165"/>
                      <a:pt x="1086" y="1218"/>
                    </a:cubicBezTo>
                    <a:cubicBezTo>
                      <a:pt x="1113" y="1258"/>
                      <a:pt x="1152" y="1298"/>
                      <a:pt x="1179" y="1337"/>
                    </a:cubicBezTo>
                    <a:cubicBezTo>
                      <a:pt x="1205" y="1377"/>
                      <a:pt x="1219" y="1417"/>
                      <a:pt x="1245" y="1457"/>
                    </a:cubicBezTo>
                    <a:cubicBezTo>
                      <a:pt x="1258" y="1483"/>
                      <a:pt x="1272" y="1496"/>
                      <a:pt x="1272" y="1509"/>
                    </a:cubicBezTo>
                    <a:cubicBezTo>
                      <a:pt x="1272" y="1536"/>
                      <a:pt x="1258" y="1549"/>
                      <a:pt x="1258" y="1549"/>
                    </a:cubicBezTo>
                    <a:lnTo>
                      <a:pt x="1205" y="1562"/>
                    </a:lnTo>
                    <a:cubicBezTo>
                      <a:pt x="1179" y="1576"/>
                      <a:pt x="1166" y="1589"/>
                      <a:pt x="1152" y="1602"/>
                    </a:cubicBezTo>
                    <a:cubicBezTo>
                      <a:pt x="1152" y="1629"/>
                      <a:pt x="1152" y="1642"/>
                      <a:pt x="1152" y="1655"/>
                    </a:cubicBezTo>
                    <a:cubicBezTo>
                      <a:pt x="1152" y="1682"/>
                      <a:pt x="1166" y="1708"/>
                      <a:pt x="1179" y="1734"/>
                    </a:cubicBezTo>
                    <a:cubicBezTo>
                      <a:pt x="1219" y="1761"/>
                      <a:pt x="1258" y="1774"/>
                      <a:pt x="1324" y="1774"/>
                    </a:cubicBezTo>
                    <a:cubicBezTo>
                      <a:pt x="1364" y="1774"/>
                      <a:pt x="1404" y="1774"/>
                      <a:pt x="1444" y="1761"/>
                    </a:cubicBezTo>
                    <a:lnTo>
                      <a:pt x="1708" y="1761"/>
                    </a:lnTo>
                    <a:cubicBezTo>
                      <a:pt x="1761" y="1774"/>
                      <a:pt x="1814" y="1774"/>
                      <a:pt x="1867" y="1774"/>
                    </a:cubicBezTo>
                    <a:cubicBezTo>
                      <a:pt x="1907" y="1774"/>
                      <a:pt x="1947" y="1761"/>
                      <a:pt x="1986" y="1761"/>
                    </a:cubicBezTo>
                    <a:cubicBezTo>
                      <a:pt x="2013" y="1748"/>
                      <a:pt x="2039" y="1721"/>
                      <a:pt x="2039" y="1668"/>
                    </a:cubicBezTo>
                    <a:cubicBezTo>
                      <a:pt x="2039" y="1642"/>
                      <a:pt x="2013" y="1615"/>
                      <a:pt x="1986" y="1602"/>
                    </a:cubicBezTo>
                    <a:cubicBezTo>
                      <a:pt x="1960" y="1589"/>
                      <a:pt x="1933" y="1576"/>
                      <a:pt x="1880" y="1576"/>
                    </a:cubicBezTo>
                    <a:lnTo>
                      <a:pt x="1774" y="1576"/>
                    </a:lnTo>
                    <a:cubicBezTo>
                      <a:pt x="1735" y="1562"/>
                      <a:pt x="1708" y="1562"/>
                      <a:pt x="1669" y="1549"/>
                    </a:cubicBezTo>
                    <a:cubicBezTo>
                      <a:pt x="1655" y="1536"/>
                      <a:pt x="1629" y="1536"/>
                      <a:pt x="1602" y="1509"/>
                    </a:cubicBezTo>
                    <a:cubicBezTo>
                      <a:pt x="1589" y="1496"/>
                      <a:pt x="1563" y="1457"/>
                      <a:pt x="1523" y="1417"/>
                    </a:cubicBezTo>
                    <a:cubicBezTo>
                      <a:pt x="1483" y="1364"/>
                      <a:pt x="1430" y="1298"/>
                      <a:pt x="1364" y="1218"/>
                    </a:cubicBezTo>
                    <a:cubicBezTo>
                      <a:pt x="1298" y="1126"/>
                      <a:pt x="1219" y="1020"/>
                      <a:pt x="1126" y="887"/>
                    </a:cubicBezTo>
                    <a:cubicBezTo>
                      <a:pt x="1179" y="808"/>
                      <a:pt x="1219" y="742"/>
                      <a:pt x="1272" y="676"/>
                    </a:cubicBezTo>
                    <a:cubicBezTo>
                      <a:pt x="1311" y="609"/>
                      <a:pt x="1364" y="543"/>
                      <a:pt x="1430" y="464"/>
                    </a:cubicBezTo>
                    <a:cubicBezTo>
                      <a:pt x="1470" y="424"/>
                      <a:pt x="1510" y="384"/>
                      <a:pt x="1549" y="371"/>
                    </a:cubicBezTo>
                    <a:cubicBezTo>
                      <a:pt x="1576" y="358"/>
                      <a:pt x="1629" y="345"/>
                      <a:pt x="1682" y="345"/>
                    </a:cubicBezTo>
                    <a:lnTo>
                      <a:pt x="1933" y="345"/>
                    </a:lnTo>
                    <a:cubicBezTo>
                      <a:pt x="1960" y="345"/>
                      <a:pt x="1986" y="332"/>
                      <a:pt x="1999" y="318"/>
                    </a:cubicBezTo>
                    <a:cubicBezTo>
                      <a:pt x="2013" y="292"/>
                      <a:pt x="2013" y="279"/>
                      <a:pt x="2013" y="252"/>
                    </a:cubicBezTo>
                    <a:cubicBezTo>
                      <a:pt x="2013" y="173"/>
                      <a:pt x="1986" y="133"/>
                      <a:pt x="1933" y="133"/>
                    </a:cubicBezTo>
                    <a:lnTo>
                      <a:pt x="1245" y="133"/>
                    </a:lnTo>
                    <a:cubicBezTo>
                      <a:pt x="1192" y="133"/>
                      <a:pt x="1152" y="146"/>
                      <a:pt x="1126" y="159"/>
                    </a:cubicBezTo>
                    <a:cubicBezTo>
                      <a:pt x="1086" y="186"/>
                      <a:pt x="1073" y="212"/>
                      <a:pt x="1073" y="252"/>
                    </a:cubicBezTo>
                    <a:cubicBezTo>
                      <a:pt x="1073" y="279"/>
                      <a:pt x="1086" y="305"/>
                      <a:pt x="1099" y="318"/>
                    </a:cubicBezTo>
                    <a:cubicBezTo>
                      <a:pt x="1126" y="332"/>
                      <a:pt x="1139" y="332"/>
                      <a:pt x="1152" y="345"/>
                    </a:cubicBezTo>
                    <a:cubicBezTo>
                      <a:pt x="1166" y="345"/>
                      <a:pt x="1179" y="358"/>
                      <a:pt x="1179" y="358"/>
                    </a:cubicBezTo>
                    <a:cubicBezTo>
                      <a:pt x="1179" y="371"/>
                      <a:pt x="1166" y="398"/>
                      <a:pt x="1139" y="437"/>
                    </a:cubicBezTo>
                    <a:cubicBezTo>
                      <a:pt x="1126" y="464"/>
                      <a:pt x="1099" y="504"/>
                      <a:pt x="1073" y="543"/>
                    </a:cubicBezTo>
                    <a:lnTo>
                      <a:pt x="980" y="689"/>
                    </a:lnTo>
                    <a:cubicBezTo>
                      <a:pt x="941" y="636"/>
                      <a:pt x="901" y="583"/>
                      <a:pt x="861" y="530"/>
                    </a:cubicBezTo>
                    <a:cubicBezTo>
                      <a:pt x="835" y="490"/>
                      <a:pt x="808" y="437"/>
                      <a:pt x="782" y="411"/>
                    </a:cubicBezTo>
                    <a:cubicBezTo>
                      <a:pt x="755" y="371"/>
                      <a:pt x="729" y="332"/>
                      <a:pt x="716" y="305"/>
                    </a:cubicBezTo>
                    <a:cubicBezTo>
                      <a:pt x="702" y="279"/>
                      <a:pt x="702" y="265"/>
                      <a:pt x="702" y="252"/>
                    </a:cubicBezTo>
                    <a:cubicBezTo>
                      <a:pt x="702" y="239"/>
                      <a:pt x="702" y="226"/>
                      <a:pt x="729" y="226"/>
                    </a:cubicBezTo>
                    <a:lnTo>
                      <a:pt x="808" y="226"/>
                    </a:lnTo>
                    <a:cubicBezTo>
                      <a:pt x="848" y="226"/>
                      <a:pt x="888" y="212"/>
                      <a:pt x="901" y="186"/>
                    </a:cubicBezTo>
                    <a:cubicBezTo>
                      <a:pt x="927" y="173"/>
                      <a:pt x="941" y="146"/>
                      <a:pt x="941" y="120"/>
                    </a:cubicBezTo>
                    <a:cubicBezTo>
                      <a:pt x="941" y="107"/>
                      <a:pt x="941" y="93"/>
                      <a:pt x="927" y="80"/>
                    </a:cubicBezTo>
                    <a:cubicBezTo>
                      <a:pt x="927" y="67"/>
                      <a:pt x="927" y="54"/>
                      <a:pt x="901" y="40"/>
                    </a:cubicBezTo>
                    <a:cubicBezTo>
                      <a:pt x="901" y="27"/>
                      <a:pt x="874" y="27"/>
                      <a:pt x="848" y="14"/>
                    </a:cubicBezTo>
                    <a:cubicBezTo>
                      <a:pt x="822" y="1"/>
                      <a:pt x="782" y="1"/>
                      <a:pt x="729" y="1"/>
                    </a:cubicBezTo>
                    <a:close/>
                  </a:path>
                </a:pathLst>
              </a:custGeom>
              <a:solidFill>
                <a:srgbClr val="233E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57" name="Google Shape;574;p27">
                <a:extLst>
                  <a:ext uri="{FF2B5EF4-FFF2-40B4-BE49-F238E27FC236}">
                    <a16:creationId xmlns:a16="http://schemas.microsoft.com/office/drawing/2014/main" id="{88A7C46A-1524-4E67-88DD-E496954265FE}"/>
                  </a:ext>
                </a:extLst>
              </p:cNvPr>
              <p:cNvSpPr/>
              <p:nvPr/>
            </p:nvSpPr>
            <p:spPr>
              <a:xfrm>
                <a:off x="2897782" y="4536556"/>
                <a:ext cx="65882" cy="66600"/>
              </a:xfrm>
              <a:custGeom>
                <a:avLst/>
                <a:gdLst/>
                <a:ahLst/>
                <a:cxnLst/>
                <a:rect l="l" t="t" r="r" b="b"/>
                <a:pathLst>
                  <a:path w="1192" h="1205" extrusionOk="0">
                    <a:moveTo>
                      <a:pt x="596" y="0"/>
                    </a:moveTo>
                    <a:cubicBezTo>
                      <a:pt x="557" y="0"/>
                      <a:pt x="530" y="13"/>
                      <a:pt x="504" y="40"/>
                    </a:cubicBezTo>
                    <a:cubicBezTo>
                      <a:pt x="477" y="53"/>
                      <a:pt x="477" y="80"/>
                      <a:pt x="477" y="106"/>
                    </a:cubicBezTo>
                    <a:cubicBezTo>
                      <a:pt x="477" y="159"/>
                      <a:pt x="477" y="212"/>
                      <a:pt x="477" y="278"/>
                    </a:cubicBezTo>
                    <a:cubicBezTo>
                      <a:pt x="477" y="331"/>
                      <a:pt x="477" y="410"/>
                      <a:pt x="477" y="490"/>
                    </a:cubicBezTo>
                    <a:lnTo>
                      <a:pt x="93" y="490"/>
                    </a:lnTo>
                    <a:cubicBezTo>
                      <a:pt x="67" y="490"/>
                      <a:pt x="54" y="503"/>
                      <a:pt x="27" y="516"/>
                    </a:cubicBezTo>
                    <a:cubicBezTo>
                      <a:pt x="1" y="543"/>
                      <a:pt x="1" y="569"/>
                      <a:pt x="1" y="609"/>
                    </a:cubicBezTo>
                    <a:cubicBezTo>
                      <a:pt x="1" y="649"/>
                      <a:pt x="1" y="688"/>
                      <a:pt x="27" y="702"/>
                    </a:cubicBezTo>
                    <a:cubicBezTo>
                      <a:pt x="54" y="728"/>
                      <a:pt x="80" y="728"/>
                      <a:pt x="93" y="728"/>
                    </a:cubicBezTo>
                    <a:lnTo>
                      <a:pt x="252" y="728"/>
                    </a:lnTo>
                    <a:cubicBezTo>
                      <a:pt x="318" y="728"/>
                      <a:pt x="398" y="728"/>
                      <a:pt x="477" y="715"/>
                    </a:cubicBezTo>
                    <a:lnTo>
                      <a:pt x="477" y="715"/>
                    </a:lnTo>
                    <a:cubicBezTo>
                      <a:pt x="477" y="781"/>
                      <a:pt x="464" y="860"/>
                      <a:pt x="464" y="940"/>
                    </a:cubicBezTo>
                    <a:cubicBezTo>
                      <a:pt x="464" y="1006"/>
                      <a:pt x="464" y="1072"/>
                      <a:pt x="464" y="1112"/>
                    </a:cubicBezTo>
                    <a:cubicBezTo>
                      <a:pt x="464" y="1125"/>
                      <a:pt x="477" y="1152"/>
                      <a:pt x="490" y="1165"/>
                    </a:cubicBezTo>
                    <a:cubicBezTo>
                      <a:pt x="517" y="1191"/>
                      <a:pt x="543" y="1205"/>
                      <a:pt x="583" y="1205"/>
                    </a:cubicBezTo>
                    <a:cubicBezTo>
                      <a:pt x="636" y="1205"/>
                      <a:pt x="662" y="1191"/>
                      <a:pt x="689" y="1165"/>
                    </a:cubicBezTo>
                    <a:cubicBezTo>
                      <a:pt x="702" y="1138"/>
                      <a:pt x="715" y="1125"/>
                      <a:pt x="715" y="1112"/>
                    </a:cubicBezTo>
                    <a:lnTo>
                      <a:pt x="715" y="715"/>
                    </a:lnTo>
                    <a:lnTo>
                      <a:pt x="1086" y="715"/>
                    </a:lnTo>
                    <a:cubicBezTo>
                      <a:pt x="1112" y="715"/>
                      <a:pt x="1139" y="715"/>
                      <a:pt x="1165" y="688"/>
                    </a:cubicBezTo>
                    <a:cubicBezTo>
                      <a:pt x="1179" y="662"/>
                      <a:pt x="1192" y="635"/>
                      <a:pt x="1192" y="596"/>
                    </a:cubicBezTo>
                    <a:cubicBezTo>
                      <a:pt x="1192" y="543"/>
                      <a:pt x="1192" y="516"/>
                      <a:pt x="1165" y="503"/>
                    </a:cubicBezTo>
                    <a:cubicBezTo>
                      <a:pt x="1152" y="477"/>
                      <a:pt x="1139" y="477"/>
                      <a:pt x="1112" y="477"/>
                    </a:cubicBezTo>
                    <a:lnTo>
                      <a:pt x="940" y="477"/>
                    </a:lnTo>
                    <a:cubicBezTo>
                      <a:pt x="874" y="490"/>
                      <a:pt x="808" y="490"/>
                      <a:pt x="715" y="490"/>
                    </a:cubicBezTo>
                    <a:lnTo>
                      <a:pt x="715" y="278"/>
                    </a:lnTo>
                    <a:cubicBezTo>
                      <a:pt x="715" y="212"/>
                      <a:pt x="729" y="159"/>
                      <a:pt x="729" y="106"/>
                    </a:cubicBezTo>
                    <a:cubicBezTo>
                      <a:pt x="729" y="80"/>
                      <a:pt x="715" y="53"/>
                      <a:pt x="689" y="40"/>
                    </a:cubicBezTo>
                    <a:cubicBezTo>
                      <a:pt x="662" y="13"/>
                      <a:pt x="636" y="0"/>
                      <a:pt x="596" y="0"/>
                    </a:cubicBezTo>
                    <a:close/>
                  </a:path>
                </a:pathLst>
              </a:custGeom>
              <a:solidFill>
                <a:srgbClr val="233E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58" name="Google Shape;575;p27">
                <a:extLst>
                  <a:ext uri="{FF2B5EF4-FFF2-40B4-BE49-F238E27FC236}">
                    <a16:creationId xmlns:a16="http://schemas.microsoft.com/office/drawing/2014/main" id="{BADDB4E0-619F-41C3-9B5E-847A331F9A0D}"/>
                  </a:ext>
                </a:extLst>
              </p:cNvPr>
              <p:cNvSpPr/>
              <p:nvPr/>
            </p:nvSpPr>
            <p:spPr>
              <a:xfrm>
                <a:off x="2967311" y="4565794"/>
                <a:ext cx="127287" cy="127342"/>
              </a:xfrm>
              <a:custGeom>
                <a:avLst/>
                <a:gdLst/>
                <a:ahLst/>
                <a:cxnLst/>
                <a:rect l="l" t="t" r="r" b="b"/>
                <a:pathLst>
                  <a:path w="2303" h="2304" extrusionOk="0">
                    <a:moveTo>
                      <a:pt x="225" y="1"/>
                    </a:moveTo>
                    <a:cubicBezTo>
                      <a:pt x="172" y="1"/>
                      <a:pt x="119" y="14"/>
                      <a:pt x="66" y="40"/>
                    </a:cubicBezTo>
                    <a:cubicBezTo>
                      <a:pt x="27" y="54"/>
                      <a:pt x="0" y="80"/>
                      <a:pt x="0" y="133"/>
                    </a:cubicBezTo>
                    <a:cubicBezTo>
                      <a:pt x="0" y="173"/>
                      <a:pt x="27" y="199"/>
                      <a:pt x="79" y="212"/>
                    </a:cubicBezTo>
                    <a:cubicBezTo>
                      <a:pt x="119" y="212"/>
                      <a:pt x="199" y="226"/>
                      <a:pt x="291" y="226"/>
                    </a:cubicBezTo>
                    <a:lnTo>
                      <a:pt x="371" y="226"/>
                    </a:lnTo>
                    <a:cubicBezTo>
                      <a:pt x="384" y="226"/>
                      <a:pt x="397" y="239"/>
                      <a:pt x="424" y="239"/>
                    </a:cubicBezTo>
                    <a:cubicBezTo>
                      <a:pt x="437" y="252"/>
                      <a:pt x="450" y="252"/>
                      <a:pt x="450" y="279"/>
                    </a:cubicBezTo>
                    <a:cubicBezTo>
                      <a:pt x="463" y="292"/>
                      <a:pt x="477" y="305"/>
                      <a:pt x="490" y="331"/>
                    </a:cubicBezTo>
                    <a:lnTo>
                      <a:pt x="1231" y="1655"/>
                    </a:lnTo>
                    <a:cubicBezTo>
                      <a:pt x="1191" y="1734"/>
                      <a:pt x="1165" y="1801"/>
                      <a:pt x="1125" y="1854"/>
                    </a:cubicBezTo>
                    <a:cubicBezTo>
                      <a:pt x="1099" y="1906"/>
                      <a:pt x="1059" y="1946"/>
                      <a:pt x="1019" y="1986"/>
                    </a:cubicBezTo>
                    <a:cubicBezTo>
                      <a:pt x="993" y="2012"/>
                      <a:pt x="953" y="2039"/>
                      <a:pt x="913" y="2065"/>
                    </a:cubicBezTo>
                    <a:cubicBezTo>
                      <a:pt x="874" y="2079"/>
                      <a:pt x="821" y="2092"/>
                      <a:pt x="781" y="2092"/>
                    </a:cubicBezTo>
                    <a:cubicBezTo>
                      <a:pt x="715" y="2092"/>
                      <a:pt x="649" y="2079"/>
                      <a:pt x="609" y="2039"/>
                    </a:cubicBezTo>
                    <a:cubicBezTo>
                      <a:pt x="556" y="2012"/>
                      <a:pt x="529" y="1973"/>
                      <a:pt x="529" y="1933"/>
                    </a:cubicBezTo>
                    <a:cubicBezTo>
                      <a:pt x="529" y="1906"/>
                      <a:pt x="543" y="1893"/>
                      <a:pt x="556" y="1867"/>
                    </a:cubicBezTo>
                    <a:cubicBezTo>
                      <a:pt x="556" y="1854"/>
                      <a:pt x="582" y="1840"/>
                      <a:pt x="609" y="1840"/>
                    </a:cubicBezTo>
                    <a:lnTo>
                      <a:pt x="649" y="1840"/>
                    </a:lnTo>
                    <a:cubicBezTo>
                      <a:pt x="662" y="1827"/>
                      <a:pt x="675" y="1827"/>
                      <a:pt x="702" y="1814"/>
                    </a:cubicBezTo>
                    <a:cubicBezTo>
                      <a:pt x="715" y="1814"/>
                      <a:pt x="728" y="1801"/>
                      <a:pt x="728" y="1787"/>
                    </a:cubicBezTo>
                    <a:cubicBezTo>
                      <a:pt x="741" y="1761"/>
                      <a:pt x="754" y="1748"/>
                      <a:pt x="754" y="1721"/>
                    </a:cubicBezTo>
                    <a:cubicBezTo>
                      <a:pt x="754" y="1681"/>
                      <a:pt x="728" y="1655"/>
                      <a:pt x="702" y="1629"/>
                    </a:cubicBezTo>
                    <a:cubicBezTo>
                      <a:pt x="675" y="1615"/>
                      <a:pt x="649" y="1602"/>
                      <a:pt x="609" y="1602"/>
                    </a:cubicBezTo>
                    <a:cubicBezTo>
                      <a:pt x="582" y="1602"/>
                      <a:pt x="543" y="1615"/>
                      <a:pt x="516" y="1629"/>
                    </a:cubicBezTo>
                    <a:cubicBezTo>
                      <a:pt x="477" y="1642"/>
                      <a:pt x="450" y="1655"/>
                      <a:pt x="424" y="1681"/>
                    </a:cubicBezTo>
                    <a:cubicBezTo>
                      <a:pt x="397" y="1708"/>
                      <a:pt x="371" y="1748"/>
                      <a:pt x="357" y="1787"/>
                    </a:cubicBezTo>
                    <a:cubicBezTo>
                      <a:pt x="344" y="1827"/>
                      <a:pt x="331" y="1880"/>
                      <a:pt x="331" y="1933"/>
                    </a:cubicBezTo>
                    <a:cubicBezTo>
                      <a:pt x="331" y="1986"/>
                      <a:pt x="344" y="2039"/>
                      <a:pt x="371" y="2092"/>
                    </a:cubicBezTo>
                    <a:cubicBezTo>
                      <a:pt x="397" y="2131"/>
                      <a:pt x="424" y="2171"/>
                      <a:pt x="463" y="2198"/>
                    </a:cubicBezTo>
                    <a:cubicBezTo>
                      <a:pt x="503" y="2237"/>
                      <a:pt x="543" y="2264"/>
                      <a:pt x="582" y="2277"/>
                    </a:cubicBezTo>
                    <a:cubicBezTo>
                      <a:pt x="635" y="2290"/>
                      <a:pt x="688" y="2304"/>
                      <a:pt x="741" y="2304"/>
                    </a:cubicBezTo>
                    <a:cubicBezTo>
                      <a:pt x="847" y="2304"/>
                      <a:pt x="927" y="2277"/>
                      <a:pt x="1006" y="2237"/>
                    </a:cubicBezTo>
                    <a:cubicBezTo>
                      <a:pt x="1085" y="2198"/>
                      <a:pt x="1165" y="2145"/>
                      <a:pt x="1244" y="2052"/>
                    </a:cubicBezTo>
                    <a:cubicBezTo>
                      <a:pt x="1297" y="1986"/>
                      <a:pt x="1350" y="1906"/>
                      <a:pt x="1403" y="1801"/>
                    </a:cubicBezTo>
                    <a:cubicBezTo>
                      <a:pt x="1443" y="1695"/>
                      <a:pt x="1496" y="1589"/>
                      <a:pt x="1535" y="1443"/>
                    </a:cubicBezTo>
                    <a:lnTo>
                      <a:pt x="1919" y="371"/>
                    </a:lnTo>
                    <a:cubicBezTo>
                      <a:pt x="1932" y="331"/>
                      <a:pt x="1959" y="305"/>
                      <a:pt x="1972" y="305"/>
                    </a:cubicBezTo>
                    <a:cubicBezTo>
                      <a:pt x="1999" y="292"/>
                      <a:pt x="2038" y="279"/>
                      <a:pt x="2091" y="279"/>
                    </a:cubicBezTo>
                    <a:cubicBezTo>
                      <a:pt x="2144" y="279"/>
                      <a:pt x="2197" y="265"/>
                      <a:pt x="2237" y="252"/>
                    </a:cubicBezTo>
                    <a:cubicBezTo>
                      <a:pt x="2277" y="252"/>
                      <a:pt x="2303" y="212"/>
                      <a:pt x="2303" y="173"/>
                    </a:cubicBezTo>
                    <a:cubicBezTo>
                      <a:pt x="2303" y="133"/>
                      <a:pt x="2277" y="106"/>
                      <a:pt x="2237" y="93"/>
                    </a:cubicBezTo>
                    <a:cubicBezTo>
                      <a:pt x="2197" y="80"/>
                      <a:pt x="2157" y="67"/>
                      <a:pt x="2091" y="67"/>
                    </a:cubicBezTo>
                    <a:lnTo>
                      <a:pt x="1469" y="67"/>
                    </a:lnTo>
                    <a:cubicBezTo>
                      <a:pt x="1403" y="67"/>
                      <a:pt x="1377" y="80"/>
                      <a:pt x="1350" y="93"/>
                    </a:cubicBezTo>
                    <a:cubicBezTo>
                      <a:pt x="1337" y="106"/>
                      <a:pt x="1337" y="133"/>
                      <a:pt x="1337" y="173"/>
                    </a:cubicBezTo>
                    <a:cubicBezTo>
                      <a:pt x="1337" y="199"/>
                      <a:pt x="1337" y="226"/>
                      <a:pt x="1363" y="252"/>
                    </a:cubicBezTo>
                    <a:cubicBezTo>
                      <a:pt x="1390" y="265"/>
                      <a:pt x="1443" y="279"/>
                      <a:pt x="1496" y="279"/>
                    </a:cubicBezTo>
                    <a:cubicBezTo>
                      <a:pt x="1562" y="279"/>
                      <a:pt x="1602" y="292"/>
                      <a:pt x="1615" y="305"/>
                    </a:cubicBezTo>
                    <a:cubicBezTo>
                      <a:pt x="1628" y="305"/>
                      <a:pt x="1641" y="318"/>
                      <a:pt x="1641" y="345"/>
                    </a:cubicBezTo>
                    <a:cubicBezTo>
                      <a:pt x="1641" y="384"/>
                      <a:pt x="1628" y="424"/>
                      <a:pt x="1615" y="490"/>
                    </a:cubicBezTo>
                    <a:lnTo>
                      <a:pt x="1324" y="1364"/>
                    </a:lnTo>
                    <a:lnTo>
                      <a:pt x="807" y="384"/>
                    </a:lnTo>
                    <a:cubicBezTo>
                      <a:pt x="794" y="358"/>
                      <a:pt x="794" y="331"/>
                      <a:pt x="781" y="318"/>
                    </a:cubicBezTo>
                    <a:cubicBezTo>
                      <a:pt x="781" y="292"/>
                      <a:pt x="781" y="279"/>
                      <a:pt x="781" y="265"/>
                    </a:cubicBezTo>
                    <a:cubicBezTo>
                      <a:pt x="781" y="239"/>
                      <a:pt x="781" y="226"/>
                      <a:pt x="781" y="226"/>
                    </a:cubicBezTo>
                    <a:cubicBezTo>
                      <a:pt x="794" y="226"/>
                      <a:pt x="807" y="212"/>
                      <a:pt x="821" y="212"/>
                    </a:cubicBezTo>
                    <a:cubicBezTo>
                      <a:pt x="874" y="212"/>
                      <a:pt x="900" y="199"/>
                      <a:pt x="927" y="186"/>
                    </a:cubicBezTo>
                    <a:cubicBezTo>
                      <a:pt x="940" y="159"/>
                      <a:pt x="953" y="133"/>
                      <a:pt x="953" y="106"/>
                    </a:cubicBezTo>
                    <a:cubicBezTo>
                      <a:pt x="953" y="80"/>
                      <a:pt x="940" y="54"/>
                      <a:pt x="913" y="40"/>
                    </a:cubicBezTo>
                    <a:cubicBezTo>
                      <a:pt x="900" y="14"/>
                      <a:pt x="860" y="1"/>
                      <a:pt x="794" y="1"/>
                    </a:cubicBezTo>
                    <a:close/>
                  </a:path>
                </a:pathLst>
              </a:custGeom>
              <a:solidFill>
                <a:srgbClr val="233E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sp>
          <p:nvSpPr>
            <p:cNvPr id="253" name="Google Shape;576;p27">
              <a:extLst>
                <a:ext uri="{FF2B5EF4-FFF2-40B4-BE49-F238E27FC236}">
                  <a16:creationId xmlns:a16="http://schemas.microsoft.com/office/drawing/2014/main" id="{50ED4864-BADE-4436-8E46-6281E44C4D4E}"/>
                </a:ext>
              </a:extLst>
            </p:cNvPr>
            <p:cNvSpPr/>
            <p:nvPr/>
          </p:nvSpPr>
          <p:spPr>
            <a:xfrm>
              <a:off x="3028510" y="5577559"/>
              <a:ext cx="389985" cy="49024"/>
            </a:xfrm>
            <a:custGeom>
              <a:avLst/>
              <a:gdLst/>
              <a:ahLst/>
              <a:cxnLst/>
              <a:rect l="l" t="t" r="r" b="b"/>
              <a:pathLst>
                <a:path w="7056" h="887" extrusionOk="0">
                  <a:moveTo>
                    <a:pt x="1" y="0"/>
                  </a:moveTo>
                  <a:lnTo>
                    <a:pt x="1" y="887"/>
                  </a:lnTo>
                  <a:lnTo>
                    <a:pt x="7055" y="887"/>
                  </a:lnTo>
                  <a:lnTo>
                    <a:pt x="7055" y="0"/>
                  </a:lnTo>
                  <a:close/>
                </a:path>
              </a:pathLst>
            </a:custGeom>
            <a:solidFill>
              <a:srgbClr val="8D7D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sp>
        <p:nvSpPr>
          <p:cNvPr id="255" name="Google Shape;578;p27">
            <a:extLst>
              <a:ext uri="{FF2B5EF4-FFF2-40B4-BE49-F238E27FC236}">
                <a16:creationId xmlns:a16="http://schemas.microsoft.com/office/drawing/2014/main" id="{27AAD147-CCE9-43EB-8C97-269689984BB9}"/>
              </a:ext>
            </a:extLst>
          </p:cNvPr>
          <p:cNvSpPr/>
          <p:nvPr/>
        </p:nvSpPr>
        <p:spPr>
          <a:xfrm>
            <a:off x="2480972" y="6418003"/>
            <a:ext cx="199221" cy="164649"/>
          </a:xfrm>
          <a:custGeom>
            <a:avLst/>
            <a:gdLst/>
            <a:ahLst/>
            <a:cxnLst/>
            <a:rect l="l" t="t" r="r" b="b"/>
            <a:pathLst>
              <a:path w="4806" h="2979" extrusionOk="0">
                <a:moveTo>
                  <a:pt x="1" y="1"/>
                </a:moveTo>
                <a:lnTo>
                  <a:pt x="1" y="2978"/>
                </a:lnTo>
                <a:lnTo>
                  <a:pt x="4805" y="2978"/>
                </a:lnTo>
                <a:lnTo>
                  <a:pt x="4805" y="1"/>
                </a:lnTo>
                <a:close/>
              </a:path>
            </a:pathLst>
          </a:custGeom>
          <a:solidFill>
            <a:srgbClr val="CCCCCC"/>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grpSp>
        <p:nvGrpSpPr>
          <p:cNvPr id="2" name="Group 1">
            <a:extLst>
              <a:ext uri="{FF2B5EF4-FFF2-40B4-BE49-F238E27FC236}">
                <a16:creationId xmlns:a16="http://schemas.microsoft.com/office/drawing/2014/main" id="{D2819940-F204-450A-ACE4-C1FAA7496E24}"/>
              </a:ext>
            </a:extLst>
          </p:cNvPr>
          <p:cNvGrpSpPr/>
          <p:nvPr userDrawn="1"/>
        </p:nvGrpSpPr>
        <p:grpSpPr>
          <a:xfrm>
            <a:off x="1143227" y="5626808"/>
            <a:ext cx="6990179" cy="1231195"/>
            <a:chOff x="1524301" y="5626805"/>
            <a:chExt cx="9320239" cy="1231195"/>
          </a:xfrm>
        </p:grpSpPr>
        <p:sp>
          <p:nvSpPr>
            <p:cNvPr id="254" name="Google Shape;577;p27">
              <a:extLst>
                <a:ext uri="{FF2B5EF4-FFF2-40B4-BE49-F238E27FC236}">
                  <a16:creationId xmlns:a16="http://schemas.microsoft.com/office/drawing/2014/main" id="{1F1FE917-12C4-4F03-BFC9-63C483556F98}"/>
                </a:ext>
              </a:extLst>
            </p:cNvPr>
            <p:cNvSpPr/>
            <p:nvPr/>
          </p:nvSpPr>
          <p:spPr>
            <a:xfrm>
              <a:off x="3307961" y="6403932"/>
              <a:ext cx="265628" cy="451390"/>
            </a:xfrm>
            <a:custGeom>
              <a:avLst/>
              <a:gdLst/>
              <a:ahLst/>
              <a:cxnLst/>
              <a:rect l="l" t="t" r="r" b="b"/>
              <a:pathLst>
                <a:path w="4806" h="8167" extrusionOk="0">
                  <a:moveTo>
                    <a:pt x="1" y="1"/>
                  </a:moveTo>
                  <a:lnTo>
                    <a:pt x="1" y="8167"/>
                  </a:lnTo>
                  <a:lnTo>
                    <a:pt x="4805" y="8167"/>
                  </a:lnTo>
                  <a:lnTo>
                    <a:pt x="4805" y="1"/>
                  </a:lnTo>
                  <a:close/>
                </a:path>
              </a:pathLst>
            </a:custGeom>
            <a:solidFill>
              <a:srgbClr val="CEC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nvGrpSpPr>
            <p:cNvPr id="285" name="Google Shape;579;p27">
              <a:extLst>
                <a:ext uri="{FF2B5EF4-FFF2-40B4-BE49-F238E27FC236}">
                  <a16:creationId xmlns:a16="http://schemas.microsoft.com/office/drawing/2014/main" id="{F0A4A0F2-3BA1-43AA-88EB-3A3835904711}"/>
                </a:ext>
              </a:extLst>
            </p:cNvPr>
            <p:cNvGrpSpPr/>
            <p:nvPr userDrawn="1"/>
          </p:nvGrpSpPr>
          <p:grpSpPr>
            <a:xfrm>
              <a:off x="1524301" y="5626805"/>
              <a:ext cx="9320239" cy="1231195"/>
              <a:chOff x="929285" y="5051507"/>
              <a:chExt cx="7315206" cy="1231195"/>
            </a:xfrm>
          </p:grpSpPr>
          <p:sp>
            <p:nvSpPr>
              <p:cNvPr id="286" name="Google Shape;580;p27">
                <a:extLst>
                  <a:ext uri="{FF2B5EF4-FFF2-40B4-BE49-F238E27FC236}">
                    <a16:creationId xmlns:a16="http://schemas.microsoft.com/office/drawing/2014/main" id="{41EFCC98-A095-43FA-9417-A6F1AEA0054D}"/>
                  </a:ext>
                </a:extLst>
              </p:cNvPr>
              <p:cNvSpPr/>
              <p:nvPr/>
            </p:nvSpPr>
            <p:spPr>
              <a:xfrm>
                <a:off x="929285" y="5051507"/>
                <a:ext cx="7315206" cy="420715"/>
              </a:xfrm>
              <a:custGeom>
                <a:avLst/>
                <a:gdLst/>
                <a:ahLst/>
                <a:cxnLst/>
                <a:rect l="l" t="t" r="r" b="b"/>
                <a:pathLst>
                  <a:path w="132354" h="7612" extrusionOk="0">
                    <a:moveTo>
                      <a:pt x="1" y="1"/>
                    </a:moveTo>
                    <a:lnTo>
                      <a:pt x="1" y="7611"/>
                    </a:lnTo>
                    <a:lnTo>
                      <a:pt x="132353" y="7611"/>
                    </a:lnTo>
                    <a:lnTo>
                      <a:pt x="132353" y="1"/>
                    </a:lnTo>
                    <a:close/>
                  </a:path>
                </a:pathLst>
              </a:custGeom>
              <a:solidFill>
                <a:srgbClr val="EFED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87" name="Google Shape;581;p27">
                <a:extLst>
                  <a:ext uri="{FF2B5EF4-FFF2-40B4-BE49-F238E27FC236}">
                    <a16:creationId xmlns:a16="http://schemas.microsoft.com/office/drawing/2014/main" id="{D7EF2A30-CDEB-4316-B82F-97D3363F3C90}"/>
                  </a:ext>
                </a:extLst>
              </p:cNvPr>
              <p:cNvSpPr/>
              <p:nvPr/>
            </p:nvSpPr>
            <p:spPr>
              <a:xfrm>
                <a:off x="929285" y="5051507"/>
                <a:ext cx="7315206" cy="133919"/>
              </a:xfrm>
              <a:custGeom>
                <a:avLst/>
                <a:gdLst/>
                <a:ahLst/>
                <a:cxnLst/>
                <a:rect l="l" t="t" r="r" b="b"/>
                <a:pathLst>
                  <a:path w="132354" h="2423" extrusionOk="0">
                    <a:moveTo>
                      <a:pt x="1" y="1"/>
                    </a:moveTo>
                    <a:lnTo>
                      <a:pt x="1" y="2423"/>
                    </a:lnTo>
                    <a:lnTo>
                      <a:pt x="132353" y="2423"/>
                    </a:lnTo>
                    <a:lnTo>
                      <a:pt x="132353" y="1"/>
                    </a:lnTo>
                    <a:close/>
                  </a:path>
                </a:pathLst>
              </a:custGeom>
              <a:solidFill>
                <a:srgbClr val="FFFE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88" name="Google Shape;582;p27">
                <a:extLst>
                  <a:ext uri="{FF2B5EF4-FFF2-40B4-BE49-F238E27FC236}">
                    <a16:creationId xmlns:a16="http://schemas.microsoft.com/office/drawing/2014/main" id="{66FDB582-0AAC-4537-A858-44B9EF57CE38}"/>
                  </a:ext>
                </a:extLst>
              </p:cNvPr>
              <p:cNvSpPr/>
              <p:nvPr/>
            </p:nvSpPr>
            <p:spPr>
              <a:xfrm>
                <a:off x="6668743" y="5831311"/>
                <a:ext cx="264854" cy="451390"/>
              </a:xfrm>
              <a:custGeom>
                <a:avLst/>
                <a:gdLst/>
                <a:ahLst/>
                <a:cxnLst/>
                <a:rect l="l" t="t" r="r" b="b"/>
                <a:pathLst>
                  <a:path w="4792" h="8167" extrusionOk="0">
                    <a:moveTo>
                      <a:pt x="1" y="1"/>
                    </a:moveTo>
                    <a:lnTo>
                      <a:pt x="1" y="8167"/>
                    </a:lnTo>
                    <a:lnTo>
                      <a:pt x="4792" y="8167"/>
                    </a:lnTo>
                    <a:lnTo>
                      <a:pt x="4792" y="1"/>
                    </a:lnTo>
                    <a:close/>
                  </a:path>
                </a:pathLst>
              </a:custGeom>
              <a:solidFill>
                <a:srgbClr val="CEC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89" name="Google Shape;583;p27">
                <a:extLst>
                  <a:ext uri="{FF2B5EF4-FFF2-40B4-BE49-F238E27FC236}">
                    <a16:creationId xmlns:a16="http://schemas.microsoft.com/office/drawing/2014/main" id="{AF50AB12-F2CA-445B-94F4-44131992E871}"/>
                  </a:ext>
                </a:extLst>
              </p:cNvPr>
              <p:cNvSpPr/>
              <p:nvPr/>
            </p:nvSpPr>
            <p:spPr>
              <a:xfrm>
                <a:off x="6668743" y="5831311"/>
                <a:ext cx="264854" cy="164649"/>
              </a:xfrm>
              <a:custGeom>
                <a:avLst/>
                <a:gdLst/>
                <a:ahLst/>
                <a:cxnLst/>
                <a:rect l="l" t="t" r="r" b="b"/>
                <a:pathLst>
                  <a:path w="4792" h="2979" extrusionOk="0">
                    <a:moveTo>
                      <a:pt x="1" y="1"/>
                    </a:moveTo>
                    <a:lnTo>
                      <a:pt x="1" y="2978"/>
                    </a:lnTo>
                    <a:lnTo>
                      <a:pt x="4792" y="2978"/>
                    </a:lnTo>
                    <a:lnTo>
                      <a:pt x="4792" y="1"/>
                    </a:lnTo>
                    <a:close/>
                  </a:path>
                </a:pathLst>
              </a:custGeom>
              <a:solidFill>
                <a:srgbClr val="CCCC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90" name="Google Shape;584;p27">
                <a:extLst>
                  <a:ext uri="{FF2B5EF4-FFF2-40B4-BE49-F238E27FC236}">
                    <a16:creationId xmlns:a16="http://schemas.microsoft.com/office/drawing/2014/main" id="{1AF2C5CE-3EDE-4127-8D0F-59AB322B7B55}"/>
                  </a:ext>
                </a:extLst>
              </p:cNvPr>
              <p:cNvSpPr/>
              <p:nvPr/>
            </p:nvSpPr>
            <p:spPr>
              <a:xfrm>
                <a:off x="1654207" y="5472167"/>
                <a:ext cx="5864644" cy="359200"/>
              </a:xfrm>
              <a:custGeom>
                <a:avLst/>
                <a:gdLst/>
                <a:ahLst/>
                <a:cxnLst/>
                <a:rect l="l" t="t" r="r" b="b"/>
                <a:pathLst>
                  <a:path w="106109" h="6499" extrusionOk="0">
                    <a:moveTo>
                      <a:pt x="1" y="0"/>
                    </a:moveTo>
                    <a:lnTo>
                      <a:pt x="1" y="6499"/>
                    </a:lnTo>
                    <a:lnTo>
                      <a:pt x="106108" y="6499"/>
                    </a:lnTo>
                    <a:lnTo>
                      <a:pt x="106108" y="0"/>
                    </a:lnTo>
                    <a:close/>
                  </a:path>
                </a:pathLst>
              </a:custGeom>
              <a:solidFill>
                <a:srgbClr val="CEC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91" name="Google Shape;585;p27">
                <a:extLst>
                  <a:ext uri="{FF2B5EF4-FFF2-40B4-BE49-F238E27FC236}">
                    <a16:creationId xmlns:a16="http://schemas.microsoft.com/office/drawing/2014/main" id="{ED751F2E-938C-441D-80EA-F8BB05A93F91}"/>
                  </a:ext>
                </a:extLst>
              </p:cNvPr>
              <p:cNvSpPr/>
              <p:nvPr/>
            </p:nvSpPr>
            <p:spPr>
              <a:xfrm>
                <a:off x="1654207" y="5472167"/>
                <a:ext cx="5864644" cy="176311"/>
              </a:xfrm>
              <a:custGeom>
                <a:avLst/>
                <a:gdLst/>
                <a:ahLst/>
                <a:cxnLst/>
                <a:rect l="l" t="t" r="r" b="b"/>
                <a:pathLst>
                  <a:path w="106109" h="3190" extrusionOk="0">
                    <a:moveTo>
                      <a:pt x="1" y="0"/>
                    </a:moveTo>
                    <a:lnTo>
                      <a:pt x="1" y="3190"/>
                    </a:lnTo>
                    <a:lnTo>
                      <a:pt x="106108" y="3190"/>
                    </a:lnTo>
                    <a:lnTo>
                      <a:pt x="106108" y="0"/>
                    </a:lnTo>
                    <a:close/>
                  </a:path>
                </a:pathLst>
              </a:custGeom>
              <a:solidFill>
                <a:srgbClr val="B7B7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grpSp>
    </p:spTree>
    <p:extLst>
      <p:ext uri="{BB962C8B-B14F-4D97-AF65-F5344CB8AC3E}">
        <p14:creationId xmlns:p14="http://schemas.microsoft.com/office/powerpoint/2010/main" val="99557049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30"/>
                                        </p:tgtEl>
                                      </p:cBhvr>
                                      <p:by x="150000" y="150000"/>
                                    </p:animScale>
                                  </p:childTnLst>
                                </p:cTn>
                              </p:par>
                              <p:par>
                                <p:cTn id="7" presetID="6" presetClass="emph" presetSubtype="0" repeatCount="indefinite" fill="hold" nodeType="withEffect">
                                  <p:stCondLst>
                                    <p:cond delay="0"/>
                                  </p:stCondLst>
                                  <p:childTnLst>
                                    <p:animScale>
                                      <p:cBhvr>
                                        <p:cTn id="8" dur="1000" fill="hold"/>
                                        <p:tgtEl>
                                          <p:spTgt spid="49"/>
                                        </p:tgtEl>
                                      </p:cBhvr>
                                      <p:by x="150000" y="150000"/>
                                    </p:animScale>
                                  </p:childTnLst>
                                </p:cTn>
                              </p:par>
                              <p:par>
                                <p:cTn id="9" presetID="6" presetClass="emph" presetSubtype="0" repeatCount="indefinite" fill="hold" grpId="0" nodeType="withEffect">
                                  <p:stCondLst>
                                    <p:cond delay="0"/>
                                  </p:stCondLst>
                                  <p:childTnLst>
                                    <p:animScale>
                                      <p:cBhvr>
                                        <p:cTn id="10" dur="1000" fill="hold"/>
                                        <p:tgtEl>
                                          <p:spTgt spid="47"/>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33"/>
                                        </p:tgtEl>
                                      </p:cBhvr>
                                      <p:by x="150000" y="150000"/>
                                    </p:animScale>
                                  </p:childTnLst>
                                </p:cTn>
                              </p:par>
                              <p:par>
                                <p:cTn id="13" presetID="6" presetClass="emph" presetSubtype="0" repeatCount="indefinite" fill="hold" nodeType="withEffect">
                                  <p:stCondLst>
                                    <p:cond delay="0"/>
                                  </p:stCondLst>
                                  <p:childTnLst>
                                    <p:animScale>
                                      <p:cBhvr>
                                        <p:cTn id="14" dur="1000" fill="hold"/>
                                        <p:tgtEl>
                                          <p:spTgt spid="44"/>
                                        </p:tgtEl>
                                      </p:cBhvr>
                                      <p:by x="150000" y="150000"/>
                                    </p:animScale>
                                  </p:childTnLst>
                                </p:cTn>
                              </p:par>
                              <p:par>
                                <p:cTn id="15" presetID="6" presetClass="emph" presetSubtype="0" repeatCount="indefinite" fill="hold" grpId="0" nodeType="withEffect">
                                  <p:stCondLst>
                                    <p:cond delay="0"/>
                                  </p:stCondLst>
                                  <p:childTnLst>
                                    <p:animScale>
                                      <p:cBhvr>
                                        <p:cTn id="16" dur="1000" fill="hold"/>
                                        <p:tgtEl>
                                          <p:spTgt spid="48"/>
                                        </p:tgtEl>
                                      </p:cBhvr>
                                      <p:by x="150000" y="150000"/>
                                    </p:animScale>
                                  </p:childTnLst>
                                </p:cTn>
                              </p:par>
                              <p:par>
                                <p:cTn id="17" presetID="2" presetClass="entr" presetSubtype="4" fill="hold" nodeType="withEffect">
                                  <p:stCondLst>
                                    <p:cond delay="0"/>
                                  </p:stCondLst>
                                  <p:childTnLst>
                                    <p:set>
                                      <p:cBhvr>
                                        <p:cTn id="18" dur="1" fill="hold">
                                          <p:stCondLst>
                                            <p:cond delay="0"/>
                                          </p:stCondLst>
                                        </p:cTn>
                                        <p:tgtEl>
                                          <p:spTgt spid="2"/>
                                        </p:tgtEl>
                                        <p:attrNameLst>
                                          <p:attrName>style.visibility</p:attrName>
                                        </p:attrNameLst>
                                      </p:cBhvr>
                                      <p:to>
                                        <p:strVal val="visible"/>
                                      </p:to>
                                    </p:set>
                                    <p:anim calcmode="lin" valueType="num">
                                      <p:cBhvr additive="base">
                                        <p:cTn id="19" dur="500" fill="hold"/>
                                        <p:tgtEl>
                                          <p:spTgt spid="2"/>
                                        </p:tgtEl>
                                        <p:attrNameLst>
                                          <p:attrName>ppt_x</p:attrName>
                                        </p:attrNameLst>
                                      </p:cBhvr>
                                      <p:tavLst>
                                        <p:tav tm="0">
                                          <p:val>
                                            <p:strVal val="#ppt_x"/>
                                          </p:val>
                                        </p:tav>
                                        <p:tav tm="100000">
                                          <p:val>
                                            <p:strVal val="#ppt_x"/>
                                          </p:val>
                                        </p:tav>
                                      </p:tavLst>
                                    </p:anim>
                                    <p:anim calcmode="lin" valueType="num">
                                      <p:cBhvr additive="base">
                                        <p:cTn id="20" dur="500" fill="hold"/>
                                        <p:tgtEl>
                                          <p:spTgt spid="2"/>
                                        </p:tgtEl>
                                        <p:attrNameLst>
                                          <p:attrName>ppt_y</p:attrName>
                                        </p:attrNameLst>
                                      </p:cBhvr>
                                      <p:tavLst>
                                        <p:tav tm="0">
                                          <p:val>
                                            <p:strVal val="1+#ppt_h/2"/>
                                          </p:val>
                                        </p:tav>
                                        <p:tav tm="100000">
                                          <p:val>
                                            <p:strVal val="#ppt_y"/>
                                          </p:val>
                                        </p:tav>
                                      </p:tavLst>
                                    </p:anim>
                                  </p:childTnLst>
                                </p:cTn>
                              </p:par>
                            </p:childTnLst>
                          </p:cTn>
                        </p:par>
                        <p:par>
                          <p:cTn id="21" fill="hold">
                            <p:stCondLst>
                              <p:cond delay="1000"/>
                            </p:stCondLst>
                            <p:childTnLst>
                              <p:par>
                                <p:cTn id="22" presetID="2" presetClass="entr" presetSubtype="8" fill="hold" nodeType="afterEffect">
                                  <p:stCondLst>
                                    <p:cond delay="0"/>
                                  </p:stCondLst>
                                  <p:childTnLst>
                                    <p:set>
                                      <p:cBhvr>
                                        <p:cTn id="23" dur="1" fill="hold">
                                          <p:stCondLst>
                                            <p:cond delay="0"/>
                                          </p:stCondLst>
                                        </p:cTn>
                                        <p:tgtEl>
                                          <p:spTgt spid="292"/>
                                        </p:tgtEl>
                                        <p:attrNameLst>
                                          <p:attrName>style.visibility</p:attrName>
                                        </p:attrNameLst>
                                      </p:cBhvr>
                                      <p:to>
                                        <p:strVal val="visible"/>
                                      </p:to>
                                    </p:set>
                                    <p:anim calcmode="lin" valueType="num">
                                      <p:cBhvr additive="base">
                                        <p:cTn id="24" dur="500" fill="hold"/>
                                        <p:tgtEl>
                                          <p:spTgt spid="292"/>
                                        </p:tgtEl>
                                        <p:attrNameLst>
                                          <p:attrName>ppt_x</p:attrName>
                                        </p:attrNameLst>
                                      </p:cBhvr>
                                      <p:tavLst>
                                        <p:tav tm="0">
                                          <p:val>
                                            <p:strVal val="0-#ppt_w/2"/>
                                          </p:val>
                                        </p:tav>
                                        <p:tav tm="100000">
                                          <p:val>
                                            <p:strVal val="#ppt_x"/>
                                          </p:val>
                                        </p:tav>
                                      </p:tavLst>
                                    </p:anim>
                                    <p:anim calcmode="lin" valueType="num">
                                      <p:cBhvr additive="base">
                                        <p:cTn id="25" dur="500" fill="hold"/>
                                        <p:tgtEl>
                                          <p:spTgt spid="292"/>
                                        </p:tgtEl>
                                        <p:attrNameLst>
                                          <p:attrName>ppt_y</p:attrName>
                                        </p:attrNameLst>
                                      </p:cBhvr>
                                      <p:tavLst>
                                        <p:tav tm="0">
                                          <p:val>
                                            <p:strVal val="#ppt_y"/>
                                          </p:val>
                                        </p:tav>
                                        <p:tav tm="100000">
                                          <p:val>
                                            <p:strVal val="#ppt_y"/>
                                          </p:val>
                                        </p:tav>
                                      </p:tavLst>
                                    </p:anim>
                                  </p:childTnLst>
                                </p:cTn>
                              </p:par>
                            </p:childTnLst>
                          </p:cTn>
                        </p:par>
                        <p:par>
                          <p:cTn id="26" fill="hold">
                            <p:stCondLst>
                              <p:cond delay="1500"/>
                            </p:stCondLst>
                            <p:childTnLst>
                              <p:par>
                                <p:cTn id="27" presetID="2" presetClass="entr" presetSubtype="4" fill="hold" nodeType="afterEffect">
                                  <p:stCondLst>
                                    <p:cond delay="0"/>
                                  </p:stCondLst>
                                  <p:childTnLst>
                                    <p:set>
                                      <p:cBhvr>
                                        <p:cTn id="28" dur="1" fill="hold">
                                          <p:stCondLst>
                                            <p:cond delay="0"/>
                                          </p:stCondLst>
                                        </p:cTn>
                                        <p:tgtEl>
                                          <p:spTgt spid="153"/>
                                        </p:tgtEl>
                                        <p:attrNameLst>
                                          <p:attrName>style.visibility</p:attrName>
                                        </p:attrNameLst>
                                      </p:cBhvr>
                                      <p:to>
                                        <p:strVal val="visible"/>
                                      </p:to>
                                    </p:set>
                                    <p:anim calcmode="lin" valueType="num">
                                      <p:cBhvr additive="base">
                                        <p:cTn id="29" dur="500" fill="hold"/>
                                        <p:tgtEl>
                                          <p:spTgt spid="153"/>
                                        </p:tgtEl>
                                        <p:attrNameLst>
                                          <p:attrName>ppt_x</p:attrName>
                                        </p:attrNameLst>
                                      </p:cBhvr>
                                      <p:tavLst>
                                        <p:tav tm="0">
                                          <p:val>
                                            <p:strVal val="#ppt_x"/>
                                          </p:val>
                                        </p:tav>
                                        <p:tav tm="100000">
                                          <p:val>
                                            <p:strVal val="#ppt_x"/>
                                          </p:val>
                                        </p:tav>
                                      </p:tavLst>
                                    </p:anim>
                                    <p:anim calcmode="lin" valueType="num">
                                      <p:cBhvr additive="base">
                                        <p:cTn id="30" dur="500" fill="hold"/>
                                        <p:tgtEl>
                                          <p:spTgt spid="153"/>
                                        </p:tgtEl>
                                        <p:attrNameLst>
                                          <p:attrName>ppt_y</p:attrName>
                                        </p:attrNameLst>
                                      </p:cBhvr>
                                      <p:tavLst>
                                        <p:tav tm="0">
                                          <p:val>
                                            <p:strVal val="1+#ppt_h/2"/>
                                          </p:val>
                                        </p:tav>
                                        <p:tav tm="100000">
                                          <p:val>
                                            <p:strVal val="#ppt_y"/>
                                          </p:val>
                                        </p:tav>
                                      </p:tavLst>
                                    </p:anim>
                                  </p:childTnLst>
                                </p:cTn>
                              </p:par>
                            </p:childTnLst>
                          </p:cTn>
                        </p:par>
                        <p:par>
                          <p:cTn id="31" fill="hold">
                            <p:stCondLst>
                              <p:cond delay="2000"/>
                            </p:stCondLst>
                            <p:childTnLst>
                              <p:par>
                                <p:cTn id="32" presetID="10" presetClass="entr" presetSubtype="0" fill="hold" nodeType="afterEffect">
                                  <p:stCondLst>
                                    <p:cond delay="0"/>
                                  </p:stCondLst>
                                  <p:childTnLst>
                                    <p:set>
                                      <p:cBhvr>
                                        <p:cTn id="33" dur="1" fill="hold">
                                          <p:stCondLst>
                                            <p:cond delay="0"/>
                                          </p:stCondLst>
                                        </p:cTn>
                                        <p:tgtEl>
                                          <p:spTgt spid="147"/>
                                        </p:tgtEl>
                                        <p:attrNameLst>
                                          <p:attrName>style.visibility</p:attrName>
                                        </p:attrNameLst>
                                      </p:cBhvr>
                                      <p:to>
                                        <p:strVal val="visible"/>
                                      </p:to>
                                    </p:set>
                                    <p:animEffect transition="in" filter="fade">
                                      <p:cBhvr>
                                        <p:cTn id="34" dur="500"/>
                                        <p:tgtEl>
                                          <p:spTgt spid="1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 grpId="0" animBg="1"/>
      <p:bldP spid="48" grpId="0" animBg="1"/>
    </p:bldLst>
  </p:timing>
</p:sldLayout>
</file>

<file path=ppt/slideLayouts/slideLayout106.xml><?xml version="1.0" encoding="utf-8"?>
<p:sldLayout xmlns:a="http://schemas.openxmlformats.org/drawingml/2006/main" xmlns:r="http://schemas.openxmlformats.org/officeDocument/2006/relationships" xmlns:p="http://schemas.openxmlformats.org/presentationml/2006/main" preserve="1" userDrawn="1">
  <p:cSld name="Title and Content">
    <p:bg>
      <p:bgPr>
        <a:solidFill>
          <a:schemeClr val="accent6">
            <a:lumMod val="75000"/>
          </a:schemeClr>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296920" y="219522"/>
            <a:ext cx="8709926"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dirty="0"/>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349270" y="882176"/>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150302" y="906827"/>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168064" y="989425"/>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393675" y="94752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151196" y="917947"/>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348378" y="1496055"/>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49409" y="1520706"/>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167171" y="1603304"/>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392782" y="1561403"/>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150302" y="1531827"/>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347485" y="2109934"/>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48516" y="2134585"/>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166277" y="2217183"/>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391889" y="217528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49409" y="2145706"/>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346591" y="2723813"/>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47621" y="2748464"/>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165384" y="283106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390995" y="2789161"/>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48516" y="2759585"/>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345697" y="3337692"/>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46729" y="3362343"/>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164491" y="344494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390102" y="3403040"/>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47623" y="3373464"/>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344805" y="3951571"/>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45836" y="3976222"/>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163598" y="405882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389209" y="401691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46729" y="3987341"/>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343912" y="4565450"/>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44943" y="4590101"/>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162704" y="4672699"/>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388316" y="4630798"/>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45836" y="4601222"/>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343018" y="5179329"/>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44050" y="5203980"/>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161811" y="5286578"/>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387422" y="5244677"/>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44943" y="5215101"/>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342124" y="5793208"/>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43156" y="5817859"/>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160918" y="5900457"/>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386529" y="585855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44050" y="5828980"/>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2318598" y="1090110"/>
            <a:ext cx="4162526" cy="4730758"/>
          </a:xfrm>
          <a:prstGeom prst="rect">
            <a:avLst/>
          </a:prstGeom>
          <a:solidFill>
            <a:srgbClr val="FFE285"/>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281" dirty="0"/>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108288" y="772938"/>
            <a:ext cx="963023"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2"/>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281"/>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5536681" y="1168180"/>
            <a:ext cx="1546974" cy="832158"/>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1"/>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281"/>
          </a:p>
        </p:txBody>
      </p:sp>
      <p:grpSp>
        <p:nvGrpSpPr>
          <p:cNvPr id="100" name="Google Shape;211;p3">
            <a:extLst>
              <a:ext uri="{FF2B5EF4-FFF2-40B4-BE49-F238E27FC236}">
                <a16:creationId xmlns:a16="http://schemas.microsoft.com/office/drawing/2014/main" id="{3EE8E1EA-42BA-40F4-91B8-92E720E0C7B3}"/>
              </a:ext>
            </a:extLst>
          </p:cNvPr>
          <p:cNvGrpSpPr/>
          <p:nvPr userDrawn="1"/>
        </p:nvGrpSpPr>
        <p:grpSpPr>
          <a:xfrm>
            <a:off x="772633" y="1581350"/>
            <a:ext cx="333206" cy="398525"/>
            <a:chOff x="2495125" y="2142250"/>
            <a:chExt cx="444275" cy="398525"/>
          </a:xfrm>
        </p:grpSpPr>
        <p:sp>
          <p:nvSpPr>
            <p:cNvPr id="101" name="Google Shape;212;p3">
              <a:extLst>
                <a:ext uri="{FF2B5EF4-FFF2-40B4-BE49-F238E27FC236}">
                  <a16:creationId xmlns:a16="http://schemas.microsoft.com/office/drawing/2014/main" id="{535446D6-A2F2-4960-9F20-4FD2FC844655}"/>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dirty="0"/>
            </a:p>
          </p:txBody>
        </p:sp>
        <p:sp>
          <p:nvSpPr>
            <p:cNvPr id="102" name="Google Shape;213;p3">
              <a:extLst>
                <a:ext uri="{FF2B5EF4-FFF2-40B4-BE49-F238E27FC236}">
                  <a16:creationId xmlns:a16="http://schemas.microsoft.com/office/drawing/2014/main" id="{E3877D8C-8D49-48AE-983D-46B3D4C316AA}"/>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grpSp>
        <p:nvGrpSpPr>
          <p:cNvPr id="103" name="Google Shape;214;p3">
            <a:extLst>
              <a:ext uri="{FF2B5EF4-FFF2-40B4-BE49-F238E27FC236}">
                <a16:creationId xmlns:a16="http://schemas.microsoft.com/office/drawing/2014/main" id="{6B26BBFF-8A4A-4D77-8E20-7565D314876E}"/>
              </a:ext>
            </a:extLst>
          </p:cNvPr>
          <p:cNvGrpSpPr/>
          <p:nvPr userDrawn="1"/>
        </p:nvGrpSpPr>
        <p:grpSpPr>
          <a:xfrm>
            <a:off x="7920832" y="5038644"/>
            <a:ext cx="218531" cy="281375"/>
            <a:chOff x="3243875" y="2372825"/>
            <a:chExt cx="291375" cy="281375"/>
          </a:xfrm>
        </p:grpSpPr>
        <p:sp>
          <p:nvSpPr>
            <p:cNvPr id="104" name="Google Shape;215;p3">
              <a:extLst>
                <a:ext uri="{FF2B5EF4-FFF2-40B4-BE49-F238E27FC236}">
                  <a16:creationId xmlns:a16="http://schemas.microsoft.com/office/drawing/2014/main" id="{5905416B-3780-49A3-85AC-E7AB8A365E53}"/>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05" name="Google Shape;216;p3">
              <a:extLst>
                <a:ext uri="{FF2B5EF4-FFF2-40B4-BE49-F238E27FC236}">
                  <a16:creationId xmlns:a16="http://schemas.microsoft.com/office/drawing/2014/main" id="{B31BA3B0-0DA2-4CD9-AB3D-C2DF62186FC9}"/>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06" name="Google Shape;217;p3">
              <a:extLst>
                <a:ext uri="{FF2B5EF4-FFF2-40B4-BE49-F238E27FC236}">
                  <a16:creationId xmlns:a16="http://schemas.microsoft.com/office/drawing/2014/main" id="{367F9544-3ED4-4D1E-8702-43837309CF8C}"/>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07" name="Google Shape;218;p3">
              <a:extLst>
                <a:ext uri="{FF2B5EF4-FFF2-40B4-BE49-F238E27FC236}">
                  <a16:creationId xmlns:a16="http://schemas.microsoft.com/office/drawing/2014/main" id="{8C773ACC-4F47-4265-AF08-3AAA1BA820F1}"/>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08" name="Google Shape;219;p3">
              <a:extLst>
                <a:ext uri="{FF2B5EF4-FFF2-40B4-BE49-F238E27FC236}">
                  <a16:creationId xmlns:a16="http://schemas.microsoft.com/office/drawing/2014/main" id="{1E75251D-8191-4F83-B19D-C278B5C567D2}"/>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09" name="Google Shape;220;p3">
              <a:extLst>
                <a:ext uri="{FF2B5EF4-FFF2-40B4-BE49-F238E27FC236}">
                  <a16:creationId xmlns:a16="http://schemas.microsoft.com/office/drawing/2014/main" id="{CD244239-4494-4523-A92A-04BBF5524A62}"/>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10" name="Google Shape;221;p3">
              <a:extLst>
                <a:ext uri="{FF2B5EF4-FFF2-40B4-BE49-F238E27FC236}">
                  <a16:creationId xmlns:a16="http://schemas.microsoft.com/office/drawing/2014/main" id="{C8D2A7B8-8AEC-4A7B-A85D-C49CFD031893}"/>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350" dirty="0"/>
            </a:p>
          </p:txBody>
        </p:sp>
        <p:sp>
          <p:nvSpPr>
            <p:cNvPr id="111" name="Google Shape;222;p3">
              <a:extLst>
                <a:ext uri="{FF2B5EF4-FFF2-40B4-BE49-F238E27FC236}">
                  <a16:creationId xmlns:a16="http://schemas.microsoft.com/office/drawing/2014/main" id="{1BEBBF71-61D7-45D6-BB70-B4B6FDBF84CF}"/>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12" name="Google Shape;223;p3">
              <a:extLst>
                <a:ext uri="{FF2B5EF4-FFF2-40B4-BE49-F238E27FC236}">
                  <a16:creationId xmlns:a16="http://schemas.microsoft.com/office/drawing/2014/main" id="{1C8DD35C-E26B-4702-B102-151D077CFA0B}"/>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13" name="Google Shape;224;p3">
              <a:extLst>
                <a:ext uri="{FF2B5EF4-FFF2-40B4-BE49-F238E27FC236}">
                  <a16:creationId xmlns:a16="http://schemas.microsoft.com/office/drawing/2014/main" id="{FAEA3EBF-3AF4-48CF-B780-2C24192864A7}"/>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grpSp>
        <p:nvGrpSpPr>
          <p:cNvPr id="114" name="Google Shape;225;p3">
            <a:extLst>
              <a:ext uri="{FF2B5EF4-FFF2-40B4-BE49-F238E27FC236}">
                <a16:creationId xmlns:a16="http://schemas.microsoft.com/office/drawing/2014/main" id="{8349EE9D-865C-4187-8F2A-C8D67A315C95}"/>
              </a:ext>
            </a:extLst>
          </p:cNvPr>
          <p:cNvGrpSpPr/>
          <p:nvPr userDrawn="1"/>
        </p:nvGrpSpPr>
        <p:grpSpPr>
          <a:xfrm>
            <a:off x="8083918" y="714863"/>
            <a:ext cx="125006" cy="168575"/>
            <a:chOff x="4954425" y="2036375"/>
            <a:chExt cx="166675" cy="168575"/>
          </a:xfrm>
        </p:grpSpPr>
        <p:sp>
          <p:nvSpPr>
            <p:cNvPr id="115" name="Google Shape;226;p3">
              <a:extLst>
                <a:ext uri="{FF2B5EF4-FFF2-40B4-BE49-F238E27FC236}">
                  <a16:creationId xmlns:a16="http://schemas.microsoft.com/office/drawing/2014/main" id="{C3E893B2-B741-45D1-AA70-EFBF2C1CCB32}"/>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16" name="Google Shape;227;p3">
              <a:extLst>
                <a:ext uri="{FF2B5EF4-FFF2-40B4-BE49-F238E27FC236}">
                  <a16:creationId xmlns:a16="http://schemas.microsoft.com/office/drawing/2014/main" id="{4806DF11-E7A6-4BCA-864C-D4BB12AF1B79}"/>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sp>
        <p:nvSpPr>
          <p:cNvPr id="117" name="Google Shape;228;p3">
            <a:extLst>
              <a:ext uri="{FF2B5EF4-FFF2-40B4-BE49-F238E27FC236}">
                <a16:creationId xmlns:a16="http://schemas.microsoft.com/office/drawing/2014/main" id="{DE8A01B2-77F0-42CA-BCD0-4D9A98E4E84B}"/>
              </a:ext>
            </a:extLst>
          </p:cNvPr>
          <p:cNvSpPr/>
          <p:nvPr userDrawn="1"/>
        </p:nvSpPr>
        <p:spPr>
          <a:xfrm>
            <a:off x="1182765" y="3597776"/>
            <a:ext cx="89344"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118" name="Google Shape;229;p3">
            <a:extLst>
              <a:ext uri="{FF2B5EF4-FFF2-40B4-BE49-F238E27FC236}">
                <a16:creationId xmlns:a16="http://schemas.microsoft.com/office/drawing/2014/main" id="{040941FA-39DE-4897-9957-4F8E125A8F2C}"/>
              </a:ext>
            </a:extLst>
          </p:cNvPr>
          <p:cNvSpPr/>
          <p:nvPr userDrawn="1"/>
        </p:nvSpPr>
        <p:spPr>
          <a:xfrm>
            <a:off x="7385065" y="3888532"/>
            <a:ext cx="6525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grpSp>
        <p:nvGrpSpPr>
          <p:cNvPr id="119" name="Google Shape;230;p3">
            <a:extLst>
              <a:ext uri="{FF2B5EF4-FFF2-40B4-BE49-F238E27FC236}">
                <a16:creationId xmlns:a16="http://schemas.microsoft.com/office/drawing/2014/main" id="{39E1EAF3-ED4F-4E40-A591-87F74A538B8E}"/>
              </a:ext>
            </a:extLst>
          </p:cNvPr>
          <p:cNvGrpSpPr/>
          <p:nvPr userDrawn="1"/>
        </p:nvGrpSpPr>
        <p:grpSpPr>
          <a:xfrm>
            <a:off x="956097" y="5541498"/>
            <a:ext cx="125006" cy="168575"/>
            <a:chOff x="4954425" y="2036375"/>
            <a:chExt cx="166675" cy="168575"/>
          </a:xfrm>
        </p:grpSpPr>
        <p:sp>
          <p:nvSpPr>
            <p:cNvPr id="120" name="Google Shape;231;p3">
              <a:extLst>
                <a:ext uri="{FF2B5EF4-FFF2-40B4-BE49-F238E27FC236}">
                  <a16:creationId xmlns:a16="http://schemas.microsoft.com/office/drawing/2014/main" id="{637B9622-5D72-4988-A025-9DDD451CEE63}"/>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21" name="Google Shape;232;p3">
              <a:extLst>
                <a:ext uri="{FF2B5EF4-FFF2-40B4-BE49-F238E27FC236}">
                  <a16:creationId xmlns:a16="http://schemas.microsoft.com/office/drawing/2014/main" id="{90AFE972-DB48-45E9-9EE9-E273CE0A3941}"/>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grpSp>
        <p:nvGrpSpPr>
          <p:cNvPr id="122" name="Google Shape;769;p31">
            <a:extLst>
              <a:ext uri="{FF2B5EF4-FFF2-40B4-BE49-F238E27FC236}">
                <a16:creationId xmlns:a16="http://schemas.microsoft.com/office/drawing/2014/main" id="{9BC6E0ED-AB1D-4836-B4E8-0379D97072CC}"/>
              </a:ext>
            </a:extLst>
          </p:cNvPr>
          <p:cNvGrpSpPr/>
          <p:nvPr userDrawn="1"/>
        </p:nvGrpSpPr>
        <p:grpSpPr>
          <a:xfrm>
            <a:off x="1911218" y="3588083"/>
            <a:ext cx="1949585" cy="2521829"/>
            <a:chOff x="5641385" y="2381306"/>
            <a:chExt cx="2599446" cy="2521829"/>
          </a:xfrm>
        </p:grpSpPr>
        <p:sp>
          <p:nvSpPr>
            <p:cNvPr id="123" name="Google Shape;770;p31">
              <a:extLst>
                <a:ext uri="{FF2B5EF4-FFF2-40B4-BE49-F238E27FC236}">
                  <a16:creationId xmlns:a16="http://schemas.microsoft.com/office/drawing/2014/main" id="{54FBC327-7229-4E48-B70D-221E3B4ABBD6}"/>
                </a:ext>
              </a:extLst>
            </p:cNvPr>
            <p:cNvSpPr/>
            <p:nvPr/>
          </p:nvSpPr>
          <p:spPr>
            <a:xfrm>
              <a:off x="5715495" y="4459755"/>
              <a:ext cx="2364987" cy="361232"/>
            </a:xfrm>
            <a:custGeom>
              <a:avLst/>
              <a:gdLst/>
              <a:ahLst/>
              <a:cxnLst/>
              <a:rect l="l" t="t" r="r" b="b"/>
              <a:pathLst>
                <a:path w="38516" h="5883" extrusionOk="0">
                  <a:moveTo>
                    <a:pt x="19191" y="1"/>
                  </a:moveTo>
                  <a:cubicBezTo>
                    <a:pt x="8537" y="1"/>
                    <a:pt x="0" y="1379"/>
                    <a:pt x="0" y="2925"/>
                  </a:cubicBezTo>
                  <a:cubicBezTo>
                    <a:pt x="0" y="4471"/>
                    <a:pt x="8537" y="5882"/>
                    <a:pt x="19191" y="5882"/>
                  </a:cubicBezTo>
                  <a:cubicBezTo>
                    <a:pt x="29811" y="5882"/>
                    <a:pt x="38516" y="4471"/>
                    <a:pt x="38516" y="2925"/>
                  </a:cubicBezTo>
                  <a:cubicBezTo>
                    <a:pt x="38516" y="1379"/>
                    <a:pt x="29811" y="1"/>
                    <a:pt x="19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nvGrpSpPr>
            <p:cNvPr id="124" name="Google Shape;771;p31">
              <a:extLst>
                <a:ext uri="{FF2B5EF4-FFF2-40B4-BE49-F238E27FC236}">
                  <a16:creationId xmlns:a16="http://schemas.microsoft.com/office/drawing/2014/main" id="{735A0EF3-CD49-4849-A6D0-53FADD84C85D}"/>
                </a:ext>
              </a:extLst>
            </p:cNvPr>
            <p:cNvGrpSpPr/>
            <p:nvPr/>
          </p:nvGrpSpPr>
          <p:grpSpPr>
            <a:xfrm flipH="1">
              <a:off x="6793275" y="3690844"/>
              <a:ext cx="1447557" cy="1002468"/>
              <a:chOff x="4799733" y="3457797"/>
              <a:chExt cx="2301388" cy="1593766"/>
            </a:xfrm>
          </p:grpSpPr>
          <p:sp>
            <p:nvSpPr>
              <p:cNvPr id="179" name="Google Shape;772;p31">
                <a:extLst>
                  <a:ext uri="{FF2B5EF4-FFF2-40B4-BE49-F238E27FC236}">
                    <a16:creationId xmlns:a16="http://schemas.microsoft.com/office/drawing/2014/main" id="{F854EEEE-60A7-4C8E-8953-E8769EEC5813}"/>
                  </a:ext>
                </a:extLst>
              </p:cNvPr>
              <p:cNvSpPr/>
              <p:nvPr/>
            </p:nvSpPr>
            <p:spPr>
              <a:xfrm>
                <a:off x="5512937" y="4441437"/>
                <a:ext cx="134693" cy="122202"/>
              </a:xfrm>
              <a:custGeom>
                <a:avLst/>
                <a:gdLst/>
                <a:ahLst/>
                <a:cxnLst/>
                <a:rect l="l" t="t" r="r" b="b"/>
                <a:pathLst>
                  <a:path w="2437" h="2211" extrusionOk="0">
                    <a:moveTo>
                      <a:pt x="1" y="1"/>
                    </a:moveTo>
                    <a:lnTo>
                      <a:pt x="1" y="715"/>
                    </a:lnTo>
                    <a:lnTo>
                      <a:pt x="1" y="1271"/>
                    </a:lnTo>
                    <a:lnTo>
                      <a:pt x="1" y="2211"/>
                    </a:lnTo>
                    <a:lnTo>
                      <a:pt x="2436" y="1112"/>
                    </a:lnTo>
                    <a:lnTo>
                      <a:pt x="1" y="1"/>
                    </a:lnTo>
                    <a:close/>
                  </a:path>
                </a:pathLst>
              </a:custGeom>
              <a:solidFill>
                <a:srgbClr val="F09C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80" name="Google Shape;773;p31">
                <a:extLst>
                  <a:ext uri="{FF2B5EF4-FFF2-40B4-BE49-F238E27FC236}">
                    <a16:creationId xmlns:a16="http://schemas.microsoft.com/office/drawing/2014/main" id="{3A64CB13-0C6D-4353-9509-7D271A41CDF4}"/>
                  </a:ext>
                </a:extLst>
              </p:cNvPr>
              <p:cNvSpPr/>
              <p:nvPr/>
            </p:nvSpPr>
            <p:spPr>
              <a:xfrm>
                <a:off x="5671673" y="4450943"/>
                <a:ext cx="91527" cy="79091"/>
              </a:xfrm>
              <a:custGeom>
                <a:avLst/>
                <a:gdLst/>
                <a:ahLst/>
                <a:cxnLst/>
                <a:rect l="l" t="t" r="r" b="b"/>
                <a:pathLst>
                  <a:path w="1656" h="1431" extrusionOk="0">
                    <a:moveTo>
                      <a:pt x="1" y="1"/>
                    </a:moveTo>
                    <a:lnTo>
                      <a:pt x="1" y="1430"/>
                    </a:lnTo>
                    <a:lnTo>
                      <a:pt x="1655" y="1430"/>
                    </a:lnTo>
                    <a:lnTo>
                      <a:pt x="1655" y="1"/>
                    </a:lnTo>
                    <a:close/>
                  </a:path>
                </a:pathLst>
              </a:custGeom>
              <a:solidFill>
                <a:srgbClr val="F9CF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81" name="Google Shape;774;p31">
                <a:extLst>
                  <a:ext uri="{FF2B5EF4-FFF2-40B4-BE49-F238E27FC236}">
                    <a16:creationId xmlns:a16="http://schemas.microsoft.com/office/drawing/2014/main" id="{CA6E3753-A1B1-4953-8CA7-64699041E7E4}"/>
                  </a:ext>
                </a:extLst>
              </p:cNvPr>
              <p:cNvSpPr/>
              <p:nvPr/>
            </p:nvSpPr>
            <p:spPr>
              <a:xfrm>
                <a:off x="5670236" y="4448014"/>
                <a:ext cx="92246" cy="80528"/>
              </a:xfrm>
              <a:custGeom>
                <a:avLst/>
                <a:gdLst/>
                <a:ahLst/>
                <a:cxnLst/>
                <a:rect l="l" t="t" r="r" b="b"/>
                <a:pathLst>
                  <a:path w="1669" h="1457" extrusionOk="0">
                    <a:moveTo>
                      <a:pt x="239" y="1"/>
                    </a:moveTo>
                    <a:cubicBezTo>
                      <a:pt x="146" y="1"/>
                      <a:pt x="80" y="14"/>
                      <a:pt x="53" y="27"/>
                    </a:cubicBezTo>
                    <a:cubicBezTo>
                      <a:pt x="14" y="40"/>
                      <a:pt x="0" y="54"/>
                      <a:pt x="0" y="93"/>
                    </a:cubicBezTo>
                    <a:cubicBezTo>
                      <a:pt x="0" y="120"/>
                      <a:pt x="14" y="146"/>
                      <a:pt x="40" y="160"/>
                    </a:cubicBezTo>
                    <a:cubicBezTo>
                      <a:pt x="80" y="173"/>
                      <a:pt x="120" y="173"/>
                      <a:pt x="186" y="173"/>
                    </a:cubicBezTo>
                    <a:cubicBezTo>
                      <a:pt x="225" y="186"/>
                      <a:pt x="265" y="186"/>
                      <a:pt x="292" y="199"/>
                    </a:cubicBezTo>
                    <a:cubicBezTo>
                      <a:pt x="305" y="212"/>
                      <a:pt x="345" y="239"/>
                      <a:pt x="371" y="292"/>
                    </a:cubicBezTo>
                    <a:lnTo>
                      <a:pt x="689" y="729"/>
                    </a:lnTo>
                    <a:lnTo>
                      <a:pt x="636" y="795"/>
                    </a:lnTo>
                    <a:lnTo>
                      <a:pt x="596" y="861"/>
                    </a:lnTo>
                    <a:lnTo>
                      <a:pt x="517" y="954"/>
                    </a:lnTo>
                    <a:cubicBezTo>
                      <a:pt x="490" y="993"/>
                      <a:pt x="450" y="1046"/>
                      <a:pt x="398" y="1126"/>
                    </a:cubicBezTo>
                    <a:cubicBezTo>
                      <a:pt x="371" y="1139"/>
                      <a:pt x="358" y="1152"/>
                      <a:pt x="331" y="1165"/>
                    </a:cubicBezTo>
                    <a:cubicBezTo>
                      <a:pt x="318" y="1179"/>
                      <a:pt x="292" y="1179"/>
                      <a:pt x="265" y="1192"/>
                    </a:cubicBezTo>
                    <a:cubicBezTo>
                      <a:pt x="212" y="1192"/>
                      <a:pt x="173" y="1205"/>
                      <a:pt x="133" y="1218"/>
                    </a:cubicBezTo>
                    <a:cubicBezTo>
                      <a:pt x="93" y="1232"/>
                      <a:pt x="80" y="1245"/>
                      <a:pt x="80" y="1285"/>
                    </a:cubicBezTo>
                    <a:cubicBezTo>
                      <a:pt x="80" y="1298"/>
                      <a:pt x="80" y="1324"/>
                      <a:pt x="80" y="1337"/>
                    </a:cubicBezTo>
                    <a:cubicBezTo>
                      <a:pt x="93" y="1337"/>
                      <a:pt x="106" y="1351"/>
                      <a:pt x="120" y="1351"/>
                    </a:cubicBezTo>
                    <a:cubicBezTo>
                      <a:pt x="133" y="1364"/>
                      <a:pt x="146" y="1364"/>
                      <a:pt x="159" y="1364"/>
                    </a:cubicBezTo>
                    <a:lnTo>
                      <a:pt x="556" y="1364"/>
                    </a:lnTo>
                    <a:cubicBezTo>
                      <a:pt x="570" y="1364"/>
                      <a:pt x="583" y="1377"/>
                      <a:pt x="609" y="1377"/>
                    </a:cubicBezTo>
                    <a:lnTo>
                      <a:pt x="675" y="1377"/>
                    </a:lnTo>
                    <a:cubicBezTo>
                      <a:pt x="702" y="1377"/>
                      <a:pt x="728" y="1364"/>
                      <a:pt x="755" y="1364"/>
                    </a:cubicBezTo>
                    <a:cubicBezTo>
                      <a:pt x="781" y="1351"/>
                      <a:pt x="808" y="1324"/>
                      <a:pt x="808" y="1298"/>
                    </a:cubicBezTo>
                    <a:cubicBezTo>
                      <a:pt x="808" y="1285"/>
                      <a:pt x="795" y="1258"/>
                      <a:pt x="781" y="1245"/>
                    </a:cubicBezTo>
                    <a:cubicBezTo>
                      <a:pt x="768" y="1218"/>
                      <a:pt x="715" y="1218"/>
                      <a:pt x="662" y="1218"/>
                    </a:cubicBezTo>
                    <a:cubicBezTo>
                      <a:pt x="636" y="1218"/>
                      <a:pt x="609" y="1205"/>
                      <a:pt x="609" y="1205"/>
                    </a:cubicBezTo>
                    <a:cubicBezTo>
                      <a:pt x="609" y="1192"/>
                      <a:pt x="596" y="1192"/>
                      <a:pt x="596" y="1179"/>
                    </a:cubicBezTo>
                    <a:cubicBezTo>
                      <a:pt x="596" y="1179"/>
                      <a:pt x="609" y="1152"/>
                      <a:pt x="623" y="1139"/>
                    </a:cubicBezTo>
                    <a:cubicBezTo>
                      <a:pt x="636" y="1112"/>
                      <a:pt x="649" y="1099"/>
                      <a:pt x="662" y="1086"/>
                    </a:cubicBezTo>
                    <a:cubicBezTo>
                      <a:pt x="689" y="1046"/>
                      <a:pt x="702" y="1020"/>
                      <a:pt x="728" y="993"/>
                    </a:cubicBezTo>
                    <a:cubicBezTo>
                      <a:pt x="742" y="980"/>
                      <a:pt x="768" y="940"/>
                      <a:pt x="808" y="887"/>
                    </a:cubicBezTo>
                    <a:cubicBezTo>
                      <a:pt x="834" y="927"/>
                      <a:pt x="861" y="967"/>
                      <a:pt x="887" y="1007"/>
                    </a:cubicBezTo>
                    <a:cubicBezTo>
                      <a:pt x="914" y="1033"/>
                      <a:pt x="940" y="1073"/>
                      <a:pt x="967" y="1112"/>
                    </a:cubicBezTo>
                    <a:cubicBezTo>
                      <a:pt x="980" y="1139"/>
                      <a:pt x="1006" y="1165"/>
                      <a:pt x="1020" y="1192"/>
                    </a:cubicBezTo>
                    <a:cubicBezTo>
                      <a:pt x="1033" y="1218"/>
                      <a:pt x="1046" y="1232"/>
                      <a:pt x="1046" y="1245"/>
                    </a:cubicBezTo>
                    <a:cubicBezTo>
                      <a:pt x="1046" y="1258"/>
                      <a:pt x="1033" y="1271"/>
                      <a:pt x="1033" y="1285"/>
                    </a:cubicBezTo>
                    <a:lnTo>
                      <a:pt x="993" y="1285"/>
                    </a:lnTo>
                    <a:cubicBezTo>
                      <a:pt x="967" y="1298"/>
                      <a:pt x="953" y="1311"/>
                      <a:pt x="953" y="1324"/>
                    </a:cubicBezTo>
                    <a:cubicBezTo>
                      <a:pt x="940" y="1337"/>
                      <a:pt x="940" y="1351"/>
                      <a:pt x="940" y="1364"/>
                    </a:cubicBezTo>
                    <a:cubicBezTo>
                      <a:pt x="940" y="1377"/>
                      <a:pt x="953" y="1404"/>
                      <a:pt x="967" y="1430"/>
                    </a:cubicBezTo>
                    <a:cubicBezTo>
                      <a:pt x="993" y="1443"/>
                      <a:pt x="1033" y="1457"/>
                      <a:pt x="1086" y="1457"/>
                    </a:cubicBezTo>
                    <a:lnTo>
                      <a:pt x="1536" y="1457"/>
                    </a:lnTo>
                    <a:cubicBezTo>
                      <a:pt x="1575" y="1457"/>
                      <a:pt x="1602" y="1457"/>
                      <a:pt x="1628" y="1443"/>
                    </a:cubicBezTo>
                    <a:cubicBezTo>
                      <a:pt x="1655" y="1443"/>
                      <a:pt x="1668" y="1417"/>
                      <a:pt x="1668" y="1377"/>
                    </a:cubicBezTo>
                    <a:cubicBezTo>
                      <a:pt x="1668" y="1351"/>
                      <a:pt x="1655" y="1337"/>
                      <a:pt x="1628" y="1324"/>
                    </a:cubicBezTo>
                    <a:cubicBezTo>
                      <a:pt x="1615" y="1311"/>
                      <a:pt x="1589" y="1298"/>
                      <a:pt x="1549" y="1298"/>
                    </a:cubicBezTo>
                    <a:lnTo>
                      <a:pt x="1456" y="1298"/>
                    </a:lnTo>
                    <a:cubicBezTo>
                      <a:pt x="1430" y="1298"/>
                      <a:pt x="1403" y="1285"/>
                      <a:pt x="1364" y="1271"/>
                    </a:cubicBezTo>
                    <a:cubicBezTo>
                      <a:pt x="1350" y="1271"/>
                      <a:pt x="1337" y="1258"/>
                      <a:pt x="1324" y="1245"/>
                    </a:cubicBezTo>
                    <a:cubicBezTo>
                      <a:pt x="1311" y="1232"/>
                      <a:pt x="1284" y="1205"/>
                      <a:pt x="1245" y="1165"/>
                    </a:cubicBezTo>
                    <a:cubicBezTo>
                      <a:pt x="1218" y="1126"/>
                      <a:pt x="1178" y="1073"/>
                      <a:pt x="1125" y="1007"/>
                    </a:cubicBezTo>
                    <a:cubicBezTo>
                      <a:pt x="1073" y="927"/>
                      <a:pt x="1006" y="835"/>
                      <a:pt x="927" y="729"/>
                    </a:cubicBezTo>
                    <a:cubicBezTo>
                      <a:pt x="967" y="676"/>
                      <a:pt x="1006" y="610"/>
                      <a:pt x="1046" y="557"/>
                    </a:cubicBezTo>
                    <a:cubicBezTo>
                      <a:pt x="1073" y="504"/>
                      <a:pt x="1125" y="451"/>
                      <a:pt x="1165" y="385"/>
                    </a:cubicBezTo>
                    <a:cubicBezTo>
                      <a:pt x="1205" y="345"/>
                      <a:pt x="1245" y="318"/>
                      <a:pt x="1271" y="305"/>
                    </a:cubicBezTo>
                    <a:cubicBezTo>
                      <a:pt x="1298" y="292"/>
                      <a:pt x="1337" y="292"/>
                      <a:pt x="1390" y="292"/>
                    </a:cubicBezTo>
                    <a:cubicBezTo>
                      <a:pt x="1430" y="292"/>
                      <a:pt x="1509" y="279"/>
                      <a:pt x="1589" y="279"/>
                    </a:cubicBezTo>
                    <a:cubicBezTo>
                      <a:pt x="1615" y="279"/>
                      <a:pt x="1628" y="279"/>
                      <a:pt x="1642" y="265"/>
                    </a:cubicBezTo>
                    <a:cubicBezTo>
                      <a:pt x="1655" y="239"/>
                      <a:pt x="1655" y="226"/>
                      <a:pt x="1655" y="212"/>
                    </a:cubicBezTo>
                    <a:cubicBezTo>
                      <a:pt x="1655" y="146"/>
                      <a:pt x="1642" y="120"/>
                      <a:pt x="1589" y="120"/>
                    </a:cubicBezTo>
                    <a:lnTo>
                      <a:pt x="1020" y="120"/>
                    </a:lnTo>
                    <a:cubicBezTo>
                      <a:pt x="980" y="120"/>
                      <a:pt x="953" y="120"/>
                      <a:pt x="927" y="133"/>
                    </a:cubicBezTo>
                    <a:cubicBezTo>
                      <a:pt x="900" y="146"/>
                      <a:pt x="887" y="173"/>
                      <a:pt x="887" y="212"/>
                    </a:cubicBezTo>
                    <a:cubicBezTo>
                      <a:pt x="887" y="226"/>
                      <a:pt x="887" y="252"/>
                      <a:pt x="914" y="265"/>
                    </a:cubicBezTo>
                    <a:cubicBezTo>
                      <a:pt x="927" y="265"/>
                      <a:pt x="940" y="279"/>
                      <a:pt x="953" y="279"/>
                    </a:cubicBezTo>
                    <a:cubicBezTo>
                      <a:pt x="953" y="292"/>
                      <a:pt x="967" y="292"/>
                      <a:pt x="967" y="305"/>
                    </a:cubicBezTo>
                    <a:cubicBezTo>
                      <a:pt x="967" y="305"/>
                      <a:pt x="953" y="332"/>
                      <a:pt x="940" y="358"/>
                    </a:cubicBezTo>
                    <a:cubicBezTo>
                      <a:pt x="927" y="385"/>
                      <a:pt x="900" y="411"/>
                      <a:pt x="874" y="451"/>
                    </a:cubicBezTo>
                    <a:lnTo>
                      <a:pt x="808" y="570"/>
                    </a:lnTo>
                    <a:cubicBezTo>
                      <a:pt x="768" y="517"/>
                      <a:pt x="742" y="477"/>
                      <a:pt x="715" y="437"/>
                    </a:cubicBezTo>
                    <a:cubicBezTo>
                      <a:pt x="689" y="398"/>
                      <a:pt x="662" y="371"/>
                      <a:pt x="636" y="332"/>
                    </a:cubicBezTo>
                    <a:cubicBezTo>
                      <a:pt x="623" y="305"/>
                      <a:pt x="596" y="279"/>
                      <a:pt x="596" y="252"/>
                    </a:cubicBezTo>
                    <a:cubicBezTo>
                      <a:pt x="583" y="239"/>
                      <a:pt x="570" y="226"/>
                      <a:pt x="570" y="212"/>
                    </a:cubicBezTo>
                    <a:cubicBezTo>
                      <a:pt x="570" y="199"/>
                      <a:pt x="583" y="186"/>
                      <a:pt x="596" y="186"/>
                    </a:cubicBezTo>
                    <a:lnTo>
                      <a:pt x="662" y="186"/>
                    </a:lnTo>
                    <a:cubicBezTo>
                      <a:pt x="702" y="186"/>
                      <a:pt x="728" y="173"/>
                      <a:pt x="742" y="160"/>
                    </a:cubicBezTo>
                    <a:cubicBezTo>
                      <a:pt x="755" y="133"/>
                      <a:pt x="768" y="120"/>
                      <a:pt x="768" y="107"/>
                    </a:cubicBezTo>
                    <a:cubicBezTo>
                      <a:pt x="768" y="93"/>
                      <a:pt x="768" y="80"/>
                      <a:pt x="768" y="67"/>
                    </a:cubicBezTo>
                    <a:cubicBezTo>
                      <a:pt x="768" y="54"/>
                      <a:pt x="755" y="40"/>
                      <a:pt x="742" y="40"/>
                    </a:cubicBezTo>
                    <a:cubicBezTo>
                      <a:pt x="728" y="27"/>
                      <a:pt x="715" y="14"/>
                      <a:pt x="689" y="14"/>
                    </a:cubicBezTo>
                    <a:cubicBezTo>
                      <a:pt x="675" y="1"/>
                      <a:pt x="636" y="1"/>
                      <a:pt x="596" y="1"/>
                    </a:cubicBezTo>
                    <a:close/>
                  </a:path>
                </a:pathLst>
              </a:custGeom>
              <a:solidFill>
                <a:srgbClr val="F09C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82" name="Google Shape;775;p31">
                <a:extLst>
                  <a:ext uri="{FF2B5EF4-FFF2-40B4-BE49-F238E27FC236}">
                    <a16:creationId xmlns:a16="http://schemas.microsoft.com/office/drawing/2014/main" id="{3E292DF2-70CE-4152-8475-FBB7C5053487}"/>
                  </a:ext>
                </a:extLst>
              </p:cNvPr>
              <p:cNvSpPr/>
              <p:nvPr/>
            </p:nvSpPr>
            <p:spPr>
              <a:xfrm>
                <a:off x="5668799" y="4448014"/>
                <a:ext cx="100260" cy="84895"/>
              </a:xfrm>
              <a:custGeom>
                <a:avLst/>
                <a:gdLst/>
                <a:ahLst/>
                <a:cxnLst/>
                <a:rect l="l" t="t" r="r" b="b"/>
                <a:pathLst>
                  <a:path w="1814" h="1536" extrusionOk="0">
                    <a:moveTo>
                      <a:pt x="768" y="107"/>
                    </a:moveTo>
                    <a:lnTo>
                      <a:pt x="768" y="160"/>
                    </a:lnTo>
                    <a:lnTo>
                      <a:pt x="662" y="160"/>
                    </a:lnTo>
                    <a:cubicBezTo>
                      <a:pt x="609" y="160"/>
                      <a:pt x="556" y="212"/>
                      <a:pt x="556" y="265"/>
                    </a:cubicBezTo>
                    <a:cubicBezTo>
                      <a:pt x="556" y="265"/>
                      <a:pt x="609" y="265"/>
                      <a:pt x="609" y="332"/>
                    </a:cubicBezTo>
                    <a:cubicBezTo>
                      <a:pt x="609" y="332"/>
                      <a:pt x="609" y="385"/>
                      <a:pt x="662" y="385"/>
                    </a:cubicBezTo>
                    <a:cubicBezTo>
                      <a:pt x="662" y="437"/>
                      <a:pt x="715" y="490"/>
                      <a:pt x="715" y="490"/>
                    </a:cubicBezTo>
                    <a:cubicBezTo>
                      <a:pt x="768" y="543"/>
                      <a:pt x="768" y="596"/>
                      <a:pt x="821" y="662"/>
                    </a:cubicBezTo>
                    <a:lnTo>
                      <a:pt x="887" y="715"/>
                    </a:lnTo>
                    <a:lnTo>
                      <a:pt x="993" y="543"/>
                    </a:lnTo>
                    <a:cubicBezTo>
                      <a:pt x="993" y="490"/>
                      <a:pt x="1046" y="437"/>
                      <a:pt x="1046" y="437"/>
                    </a:cubicBezTo>
                    <a:cubicBezTo>
                      <a:pt x="1046" y="385"/>
                      <a:pt x="1099" y="385"/>
                      <a:pt x="1099" y="332"/>
                    </a:cubicBezTo>
                    <a:cubicBezTo>
                      <a:pt x="1099" y="265"/>
                      <a:pt x="1046" y="265"/>
                      <a:pt x="1046" y="265"/>
                    </a:cubicBezTo>
                    <a:lnTo>
                      <a:pt x="993" y="265"/>
                    </a:lnTo>
                    <a:lnTo>
                      <a:pt x="993" y="212"/>
                    </a:lnTo>
                    <a:lnTo>
                      <a:pt x="1654" y="212"/>
                    </a:lnTo>
                    <a:lnTo>
                      <a:pt x="1654" y="265"/>
                    </a:lnTo>
                    <a:lnTo>
                      <a:pt x="1324" y="265"/>
                    </a:lnTo>
                    <a:cubicBezTo>
                      <a:pt x="1271" y="332"/>
                      <a:pt x="1218" y="332"/>
                      <a:pt x="1218" y="385"/>
                    </a:cubicBezTo>
                    <a:cubicBezTo>
                      <a:pt x="1151" y="437"/>
                      <a:pt x="1099" y="490"/>
                      <a:pt x="1046" y="543"/>
                    </a:cubicBezTo>
                    <a:cubicBezTo>
                      <a:pt x="993" y="596"/>
                      <a:pt x="993" y="662"/>
                      <a:pt x="940" y="715"/>
                    </a:cubicBezTo>
                    <a:lnTo>
                      <a:pt x="940" y="768"/>
                    </a:lnTo>
                    <a:lnTo>
                      <a:pt x="940" y="821"/>
                    </a:lnTo>
                    <a:cubicBezTo>
                      <a:pt x="993" y="927"/>
                      <a:pt x="1099" y="993"/>
                      <a:pt x="1151" y="1099"/>
                    </a:cubicBezTo>
                    <a:cubicBezTo>
                      <a:pt x="1218" y="1152"/>
                      <a:pt x="1218" y="1205"/>
                      <a:pt x="1271" y="1258"/>
                    </a:cubicBezTo>
                    <a:cubicBezTo>
                      <a:pt x="1324" y="1258"/>
                      <a:pt x="1324" y="1324"/>
                      <a:pt x="1324" y="1324"/>
                    </a:cubicBezTo>
                    <a:cubicBezTo>
                      <a:pt x="1376" y="1324"/>
                      <a:pt x="1376" y="1377"/>
                      <a:pt x="1429" y="1377"/>
                    </a:cubicBezTo>
                    <a:lnTo>
                      <a:pt x="1601" y="1377"/>
                    </a:lnTo>
                    <a:cubicBezTo>
                      <a:pt x="1654" y="1377"/>
                      <a:pt x="1654" y="1430"/>
                      <a:pt x="1654" y="1430"/>
                    </a:cubicBezTo>
                    <a:lnTo>
                      <a:pt x="1099" y="1430"/>
                    </a:lnTo>
                    <a:lnTo>
                      <a:pt x="1046" y="1377"/>
                    </a:lnTo>
                    <a:lnTo>
                      <a:pt x="1099" y="1377"/>
                    </a:lnTo>
                    <a:cubicBezTo>
                      <a:pt x="1151" y="1377"/>
                      <a:pt x="1151" y="1324"/>
                      <a:pt x="1151" y="1258"/>
                    </a:cubicBezTo>
                    <a:lnTo>
                      <a:pt x="1151" y="1205"/>
                    </a:lnTo>
                    <a:cubicBezTo>
                      <a:pt x="1099" y="1152"/>
                      <a:pt x="1099" y="1152"/>
                      <a:pt x="1099" y="1099"/>
                    </a:cubicBezTo>
                    <a:cubicBezTo>
                      <a:pt x="1046" y="1099"/>
                      <a:pt x="1046" y="1046"/>
                      <a:pt x="993" y="993"/>
                    </a:cubicBezTo>
                    <a:cubicBezTo>
                      <a:pt x="993" y="993"/>
                      <a:pt x="940" y="927"/>
                      <a:pt x="940" y="874"/>
                    </a:cubicBezTo>
                    <a:lnTo>
                      <a:pt x="887" y="821"/>
                    </a:lnTo>
                    <a:lnTo>
                      <a:pt x="821" y="874"/>
                    </a:lnTo>
                    <a:cubicBezTo>
                      <a:pt x="768" y="927"/>
                      <a:pt x="768" y="993"/>
                      <a:pt x="715" y="993"/>
                    </a:cubicBezTo>
                    <a:cubicBezTo>
                      <a:pt x="715" y="1046"/>
                      <a:pt x="715" y="1046"/>
                      <a:pt x="662" y="1099"/>
                    </a:cubicBezTo>
                    <a:lnTo>
                      <a:pt x="662" y="1152"/>
                    </a:lnTo>
                    <a:cubicBezTo>
                      <a:pt x="609" y="1152"/>
                      <a:pt x="609" y="1152"/>
                      <a:pt x="609" y="1205"/>
                    </a:cubicBezTo>
                    <a:lnTo>
                      <a:pt x="609" y="1258"/>
                    </a:lnTo>
                    <a:cubicBezTo>
                      <a:pt x="662" y="1324"/>
                      <a:pt x="662" y="1324"/>
                      <a:pt x="715" y="1324"/>
                    </a:cubicBezTo>
                    <a:lnTo>
                      <a:pt x="821" y="1324"/>
                    </a:lnTo>
                    <a:cubicBezTo>
                      <a:pt x="768" y="1324"/>
                      <a:pt x="768" y="1377"/>
                      <a:pt x="715" y="1377"/>
                    </a:cubicBezTo>
                    <a:lnTo>
                      <a:pt x="662" y="1377"/>
                    </a:lnTo>
                    <a:lnTo>
                      <a:pt x="609" y="1324"/>
                    </a:lnTo>
                    <a:lnTo>
                      <a:pt x="225" y="1324"/>
                    </a:lnTo>
                    <a:cubicBezTo>
                      <a:pt x="278" y="1324"/>
                      <a:pt x="278" y="1324"/>
                      <a:pt x="331" y="1258"/>
                    </a:cubicBezTo>
                    <a:lnTo>
                      <a:pt x="437" y="1258"/>
                    </a:lnTo>
                    <a:lnTo>
                      <a:pt x="490" y="1205"/>
                    </a:lnTo>
                    <a:cubicBezTo>
                      <a:pt x="556" y="1099"/>
                      <a:pt x="609" y="1046"/>
                      <a:pt x="609" y="1046"/>
                    </a:cubicBezTo>
                    <a:cubicBezTo>
                      <a:pt x="662" y="993"/>
                      <a:pt x="662" y="927"/>
                      <a:pt x="715" y="927"/>
                    </a:cubicBezTo>
                    <a:cubicBezTo>
                      <a:pt x="715" y="927"/>
                      <a:pt x="715" y="874"/>
                      <a:pt x="768" y="874"/>
                    </a:cubicBezTo>
                    <a:lnTo>
                      <a:pt x="768" y="821"/>
                    </a:lnTo>
                    <a:lnTo>
                      <a:pt x="821" y="768"/>
                    </a:lnTo>
                    <a:lnTo>
                      <a:pt x="490" y="265"/>
                    </a:lnTo>
                    <a:cubicBezTo>
                      <a:pt x="437" y="265"/>
                      <a:pt x="437" y="212"/>
                      <a:pt x="384" y="160"/>
                    </a:cubicBezTo>
                    <a:lnTo>
                      <a:pt x="106" y="160"/>
                    </a:lnTo>
                    <a:lnTo>
                      <a:pt x="106" y="107"/>
                    </a:lnTo>
                    <a:close/>
                    <a:moveTo>
                      <a:pt x="106" y="1"/>
                    </a:moveTo>
                    <a:cubicBezTo>
                      <a:pt x="53" y="54"/>
                      <a:pt x="0" y="107"/>
                      <a:pt x="0" y="107"/>
                    </a:cubicBezTo>
                    <a:cubicBezTo>
                      <a:pt x="0" y="160"/>
                      <a:pt x="53" y="212"/>
                      <a:pt x="53" y="265"/>
                    </a:cubicBezTo>
                    <a:lnTo>
                      <a:pt x="331" y="265"/>
                    </a:lnTo>
                    <a:cubicBezTo>
                      <a:pt x="331" y="332"/>
                      <a:pt x="331" y="332"/>
                      <a:pt x="384" y="385"/>
                    </a:cubicBezTo>
                    <a:lnTo>
                      <a:pt x="662" y="768"/>
                    </a:lnTo>
                    <a:lnTo>
                      <a:pt x="662" y="821"/>
                    </a:lnTo>
                    <a:cubicBezTo>
                      <a:pt x="662" y="821"/>
                      <a:pt x="609" y="821"/>
                      <a:pt x="609" y="874"/>
                    </a:cubicBezTo>
                    <a:lnTo>
                      <a:pt x="556" y="927"/>
                    </a:lnTo>
                    <a:cubicBezTo>
                      <a:pt x="490" y="993"/>
                      <a:pt x="437" y="1046"/>
                      <a:pt x="384" y="1099"/>
                    </a:cubicBezTo>
                    <a:lnTo>
                      <a:pt x="384" y="1152"/>
                    </a:lnTo>
                    <a:lnTo>
                      <a:pt x="331" y="1152"/>
                    </a:lnTo>
                    <a:cubicBezTo>
                      <a:pt x="278" y="1152"/>
                      <a:pt x="225" y="1152"/>
                      <a:pt x="159" y="1205"/>
                    </a:cubicBezTo>
                    <a:cubicBezTo>
                      <a:pt x="106" y="1205"/>
                      <a:pt x="53" y="1258"/>
                      <a:pt x="53" y="1324"/>
                    </a:cubicBezTo>
                    <a:cubicBezTo>
                      <a:pt x="53" y="1377"/>
                      <a:pt x="53" y="1377"/>
                      <a:pt x="106" y="1430"/>
                    </a:cubicBezTo>
                    <a:lnTo>
                      <a:pt x="159" y="1430"/>
                    </a:lnTo>
                    <a:cubicBezTo>
                      <a:pt x="159" y="1483"/>
                      <a:pt x="225" y="1483"/>
                      <a:pt x="225" y="1483"/>
                    </a:cubicBezTo>
                    <a:lnTo>
                      <a:pt x="715" y="1483"/>
                    </a:lnTo>
                    <a:cubicBezTo>
                      <a:pt x="768" y="1483"/>
                      <a:pt x="821" y="1483"/>
                      <a:pt x="821" y="1430"/>
                    </a:cubicBezTo>
                    <a:cubicBezTo>
                      <a:pt x="887" y="1430"/>
                      <a:pt x="940" y="1377"/>
                      <a:pt x="940" y="1324"/>
                    </a:cubicBezTo>
                    <a:cubicBezTo>
                      <a:pt x="940" y="1258"/>
                      <a:pt x="887" y="1258"/>
                      <a:pt x="887" y="1258"/>
                    </a:cubicBezTo>
                    <a:cubicBezTo>
                      <a:pt x="821" y="1205"/>
                      <a:pt x="821" y="1205"/>
                      <a:pt x="768" y="1205"/>
                    </a:cubicBezTo>
                    <a:lnTo>
                      <a:pt x="768" y="1152"/>
                    </a:lnTo>
                    <a:cubicBezTo>
                      <a:pt x="768" y="1099"/>
                      <a:pt x="821" y="1099"/>
                      <a:pt x="821" y="1099"/>
                    </a:cubicBezTo>
                    <a:cubicBezTo>
                      <a:pt x="821" y="1046"/>
                      <a:pt x="887" y="1046"/>
                      <a:pt x="887" y="1046"/>
                    </a:cubicBezTo>
                    <a:lnTo>
                      <a:pt x="887" y="1099"/>
                    </a:lnTo>
                    <a:cubicBezTo>
                      <a:pt x="940" y="1099"/>
                      <a:pt x="940" y="1152"/>
                      <a:pt x="993" y="1152"/>
                    </a:cubicBezTo>
                    <a:cubicBezTo>
                      <a:pt x="993" y="1205"/>
                      <a:pt x="993" y="1258"/>
                      <a:pt x="1046" y="1258"/>
                    </a:cubicBezTo>
                    <a:cubicBezTo>
                      <a:pt x="993" y="1258"/>
                      <a:pt x="993" y="1324"/>
                      <a:pt x="940" y="1324"/>
                    </a:cubicBezTo>
                    <a:lnTo>
                      <a:pt x="940" y="1430"/>
                    </a:lnTo>
                    <a:cubicBezTo>
                      <a:pt x="940" y="1430"/>
                      <a:pt x="940" y="1483"/>
                      <a:pt x="993" y="1483"/>
                    </a:cubicBezTo>
                    <a:cubicBezTo>
                      <a:pt x="1046" y="1536"/>
                      <a:pt x="1099" y="1536"/>
                      <a:pt x="1151" y="1536"/>
                    </a:cubicBezTo>
                    <a:lnTo>
                      <a:pt x="1707" y="1536"/>
                    </a:lnTo>
                    <a:cubicBezTo>
                      <a:pt x="1760" y="1536"/>
                      <a:pt x="1813" y="1483"/>
                      <a:pt x="1813" y="1430"/>
                    </a:cubicBezTo>
                    <a:cubicBezTo>
                      <a:pt x="1813" y="1377"/>
                      <a:pt x="1760" y="1324"/>
                      <a:pt x="1707" y="1324"/>
                    </a:cubicBezTo>
                    <a:cubicBezTo>
                      <a:pt x="1707" y="1258"/>
                      <a:pt x="1654" y="1258"/>
                      <a:pt x="1601" y="1258"/>
                    </a:cubicBezTo>
                    <a:lnTo>
                      <a:pt x="1429" y="1258"/>
                    </a:lnTo>
                    <a:cubicBezTo>
                      <a:pt x="1429" y="1205"/>
                      <a:pt x="1376" y="1205"/>
                      <a:pt x="1376" y="1152"/>
                    </a:cubicBezTo>
                    <a:cubicBezTo>
                      <a:pt x="1324" y="1099"/>
                      <a:pt x="1271" y="1046"/>
                      <a:pt x="1218" y="993"/>
                    </a:cubicBezTo>
                    <a:cubicBezTo>
                      <a:pt x="1218" y="927"/>
                      <a:pt x="1099" y="874"/>
                      <a:pt x="1046" y="768"/>
                    </a:cubicBezTo>
                    <a:cubicBezTo>
                      <a:pt x="1099" y="715"/>
                      <a:pt x="1099" y="662"/>
                      <a:pt x="1151" y="596"/>
                    </a:cubicBezTo>
                    <a:cubicBezTo>
                      <a:pt x="1218" y="596"/>
                      <a:pt x="1218" y="543"/>
                      <a:pt x="1271" y="490"/>
                    </a:cubicBezTo>
                    <a:cubicBezTo>
                      <a:pt x="1324" y="437"/>
                      <a:pt x="1324" y="437"/>
                      <a:pt x="1376" y="385"/>
                    </a:cubicBezTo>
                    <a:lnTo>
                      <a:pt x="1654" y="385"/>
                    </a:lnTo>
                    <a:cubicBezTo>
                      <a:pt x="1707" y="385"/>
                      <a:pt x="1707" y="385"/>
                      <a:pt x="1707" y="332"/>
                    </a:cubicBezTo>
                    <a:lnTo>
                      <a:pt x="1760" y="332"/>
                    </a:lnTo>
                    <a:lnTo>
                      <a:pt x="1760" y="265"/>
                    </a:lnTo>
                    <a:lnTo>
                      <a:pt x="1760" y="160"/>
                    </a:lnTo>
                    <a:cubicBezTo>
                      <a:pt x="1760" y="160"/>
                      <a:pt x="1760" y="107"/>
                      <a:pt x="1707" y="107"/>
                    </a:cubicBezTo>
                    <a:lnTo>
                      <a:pt x="940" y="107"/>
                    </a:lnTo>
                    <a:cubicBezTo>
                      <a:pt x="887" y="160"/>
                      <a:pt x="887" y="212"/>
                      <a:pt x="887" y="265"/>
                    </a:cubicBezTo>
                    <a:cubicBezTo>
                      <a:pt x="887" y="265"/>
                      <a:pt x="887" y="332"/>
                      <a:pt x="940" y="332"/>
                    </a:cubicBezTo>
                    <a:lnTo>
                      <a:pt x="940" y="385"/>
                    </a:lnTo>
                    <a:cubicBezTo>
                      <a:pt x="940" y="385"/>
                      <a:pt x="940" y="437"/>
                      <a:pt x="887" y="437"/>
                    </a:cubicBezTo>
                    <a:lnTo>
                      <a:pt x="887" y="490"/>
                    </a:lnTo>
                    <a:cubicBezTo>
                      <a:pt x="821" y="490"/>
                      <a:pt x="821" y="437"/>
                      <a:pt x="821" y="437"/>
                    </a:cubicBezTo>
                    <a:cubicBezTo>
                      <a:pt x="768" y="385"/>
                      <a:pt x="768" y="385"/>
                      <a:pt x="768" y="332"/>
                    </a:cubicBezTo>
                    <a:cubicBezTo>
                      <a:pt x="715" y="332"/>
                      <a:pt x="715" y="332"/>
                      <a:pt x="715" y="265"/>
                    </a:cubicBezTo>
                    <a:cubicBezTo>
                      <a:pt x="768" y="265"/>
                      <a:pt x="821" y="265"/>
                      <a:pt x="821" y="212"/>
                    </a:cubicBezTo>
                    <a:cubicBezTo>
                      <a:pt x="887" y="212"/>
                      <a:pt x="887" y="160"/>
                      <a:pt x="887" y="160"/>
                    </a:cubicBezTo>
                    <a:lnTo>
                      <a:pt x="887" y="107"/>
                    </a:lnTo>
                    <a:lnTo>
                      <a:pt x="887" y="54"/>
                    </a:lnTo>
                    <a:lnTo>
                      <a:pt x="821" y="54"/>
                    </a:lnTo>
                    <a:cubicBezTo>
                      <a:pt x="821" y="1"/>
                      <a:pt x="821" y="1"/>
                      <a:pt x="768" y="1"/>
                    </a:cubicBezTo>
                    <a:close/>
                  </a:path>
                </a:pathLst>
              </a:custGeom>
              <a:solidFill>
                <a:srgbClr val="F09C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83" name="Google Shape;776;p31">
                <a:extLst>
                  <a:ext uri="{FF2B5EF4-FFF2-40B4-BE49-F238E27FC236}">
                    <a16:creationId xmlns:a16="http://schemas.microsoft.com/office/drawing/2014/main" id="{E8A500DB-B210-4DFF-A20D-666636286385}"/>
                  </a:ext>
                </a:extLst>
              </p:cNvPr>
              <p:cNvSpPr/>
              <p:nvPr/>
            </p:nvSpPr>
            <p:spPr>
              <a:xfrm>
                <a:off x="4799733" y="3864528"/>
                <a:ext cx="1237772" cy="1187034"/>
              </a:xfrm>
              <a:custGeom>
                <a:avLst/>
                <a:gdLst/>
                <a:ahLst/>
                <a:cxnLst/>
                <a:rect l="l" t="t" r="r" b="b"/>
                <a:pathLst>
                  <a:path w="22395" h="21477" extrusionOk="0">
                    <a:moveTo>
                      <a:pt x="17201" y="8638"/>
                    </a:moveTo>
                    <a:cubicBezTo>
                      <a:pt x="17575" y="8638"/>
                      <a:pt x="17951" y="8924"/>
                      <a:pt x="17987" y="9340"/>
                    </a:cubicBezTo>
                    <a:lnTo>
                      <a:pt x="18318" y="16672"/>
                    </a:lnTo>
                    <a:cubicBezTo>
                      <a:pt x="18371" y="17228"/>
                      <a:pt x="17868" y="17718"/>
                      <a:pt x="17273" y="17718"/>
                    </a:cubicBezTo>
                    <a:lnTo>
                      <a:pt x="9821" y="17612"/>
                    </a:lnTo>
                    <a:cubicBezTo>
                      <a:pt x="9212" y="17612"/>
                      <a:pt x="8881" y="16844"/>
                      <a:pt x="9331" y="16447"/>
                    </a:cubicBezTo>
                    <a:lnTo>
                      <a:pt x="16717" y="8837"/>
                    </a:lnTo>
                    <a:cubicBezTo>
                      <a:pt x="16855" y="8699"/>
                      <a:pt x="17028" y="8638"/>
                      <a:pt x="17201" y="8638"/>
                    </a:cubicBezTo>
                    <a:close/>
                    <a:moveTo>
                      <a:pt x="20125" y="1"/>
                    </a:moveTo>
                    <a:cubicBezTo>
                      <a:pt x="19697" y="1"/>
                      <a:pt x="19262" y="159"/>
                      <a:pt x="18927" y="512"/>
                    </a:cubicBezTo>
                    <a:lnTo>
                      <a:pt x="993" y="18711"/>
                    </a:lnTo>
                    <a:cubicBezTo>
                      <a:pt x="0" y="19756"/>
                      <a:pt x="781" y="21477"/>
                      <a:pt x="2264" y="21477"/>
                    </a:cubicBezTo>
                    <a:lnTo>
                      <a:pt x="20303" y="21477"/>
                    </a:lnTo>
                    <a:cubicBezTo>
                      <a:pt x="21508" y="21477"/>
                      <a:pt x="22395" y="20537"/>
                      <a:pt x="22395" y="19425"/>
                    </a:cubicBezTo>
                    <a:lnTo>
                      <a:pt x="21786" y="1558"/>
                    </a:lnTo>
                    <a:cubicBezTo>
                      <a:pt x="21786" y="611"/>
                      <a:pt x="20967" y="1"/>
                      <a:pt x="201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84" name="Google Shape;777;p31">
                <a:extLst>
                  <a:ext uri="{FF2B5EF4-FFF2-40B4-BE49-F238E27FC236}">
                    <a16:creationId xmlns:a16="http://schemas.microsoft.com/office/drawing/2014/main" id="{E44028BD-ABE9-4D77-8E13-8D81364C0687}"/>
                  </a:ext>
                </a:extLst>
              </p:cNvPr>
              <p:cNvSpPr/>
              <p:nvPr/>
            </p:nvSpPr>
            <p:spPr>
              <a:xfrm>
                <a:off x="4845828" y="3874532"/>
                <a:ext cx="1027082" cy="1046648"/>
              </a:xfrm>
              <a:custGeom>
                <a:avLst/>
                <a:gdLst/>
                <a:ahLst/>
                <a:cxnLst/>
                <a:rect l="l" t="t" r="r" b="b"/>
                <a:pathLst>
                  <a:path w="18583" h="18937" extrusionOk="0">
                    <a:moveTo>
                      <a:pt x="18477" y="0"/>
                    </a:moveTo>
                    <a:cubicBezTo>
                      <a:pt x="18305" y="119"/>
                      <a:pt x="18199" y="225"/>
                      <a:pt x="18093" y="331"/>
                    </a:cubicBezTo>
                    <a:lnTo>
                      <a:pt x="159" y="18530"/>
                    </a:lnTo>
                    <a:cubicBezTo>
                      <a:pt x="106" y="18649"/>
                      <a:pt x="53" y="18702"/>
                      <a:pt x="0" y="18755"/>
                    </a:cubicBezTo>
                    <a:lnTo>
                      <a:pt x="0" y="18808"/>
                    </a:lnTo>
                    <a:cubicBezTo>
                      <a:pt x="80" y="18894"/>
                      <a:pt x="189" y="18937"/>
                      <a:pt x="293" y="18937"/>
                    </a:cubicBezTo>
                    <a:cubicBezTo>
                      <a:pt x="397" y="18937"/>
                      <a:pt x="497" y="18894"/>
                      <a:pt x="556" y="18808"/>
                    </a:cubicBezTo>
                    <a:lnTo>
                      <a:pt x="18477" y="556"/>
                    </a:lnTo>
                    <a:cubicBezTo>
                      <a:pt x="18583" y="384"/>
                      <a:pt x="18583" y="172"/>
                      <a:pt x="1847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85" name="Google Shape;778;p31">
                <a:extLst>
                  <a:ext uri="{FF2B5EF4-FFF2-40B4-BE49-F238E27FC236}">
                    <a16:creationId xmlns:a16="http://schemas.microsoft.com/office/drawing/2014/main" id="{237C9002-05C8-4A2E-93E1-71F680200424}"/>
                  </a:ext>
                </a:extLst>
              </p:cNvPr>
              <p:cNvSpPr/>
              <p:nvPr/>
            </p:nvSpPr>
            <p:spPr>
              <a:xfrm>
                <a:off x="5818028" y="3941796"/>
                <a:ext cx="76107" cy="67374"/>
              </a:xfrm>
              <a:custGeom>
                <a:avLst/>
                <a:gdLst/>
                <a:ahLst/>
                <a:cxnLst/>
                <a:rect l="l" t="t" r="r" b="b"/>
                <a:pathLst>
                  <a:path w="1377" h="1219" extrusionOk="0">
                    <a:moveTo>
                      <a:pt x="0" y="1"/>
                    </a:moveTo>
                    <a:lnTo>
                      <a:pt x="0" y="160"/>
                    </a:lnTo>
                    <a:lnTo>
                      <a:pt x="1218" y="1219"/>
                    </a:lnTo>
                    <a:lnTo>
                      <a:pt x="1324" y="1219"/>
                    </a:lnTo>
                    <a:cubicBezTo>
                      <a:pt x="1376" y="1152"/>
                      <a:pt x="1376" y="1099"/>
                      <a:pt x="1324" y="1047"/>
                    </a:cubicBezTo>
                    <a:lnTo>
                      <a:pt x="172" y="1"/>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86" name="Google Shape;779;p31">
                <a:extLst>
                  <a:ext uri="{FF2B5EF4-FFF2-40B4-BE49-F238E27FC236}">
                    <a16:creationId xmlns:a16="http://schemas.microsoft.com/office/drawing/2014/main" id="{F7CB1473-EE54-4CB9-8AFD-2741D2347015}"/>
                  </a:ext>
                </a:extLst>
              </p:cNvPr>
              <p:cNvSpPr/>
              <p:nvPr/>
            </p:nvSpPr>
            <p:spPr>
              <a:xfrm>
                <a:off x="5647575" y="4112967"/>
                <a:ext cx="76107" cy="69585"/>
              </a:xfrm>
              <a:custGeom>
                <a:avLst/>
                <a:gdLst/>
                <a:ahLst/>
                <a:cxnLst/>
                <a:rect l="l" t="t" r="r" b="b"/>
                <a:pathLst>
                  <a:path w="1377" h="1259" extrusionOk="0">
                    <a:moveTo>
                      <a:pt x="86" y="1"/>
                    </a:moveTo>
                    <a:cubicBezTo>
                      <a:pt x="66" y="1"/>
                      <a:pt x="53" y="14"/>
                      <a:pt x="53" y="41"/>
                    </a:cubicBezTo>
                    <a:cubicBezTo>
                      <a:pt x="0" y="107"/>
                      <a:pt x="0" y="160"/>
                      <a:pt x="53" y="160"/>
                    </a:cubicBezTo>
                    <a:lnTo>
                      <a:pt x="1205" y="1258"/>
                    </a:lnTo>
                    <a:lnTo>
                      <a:pt x="1377" y="1258"/>
                    </a:lnTo>
                    <a:cubicBezTo>
                      <a:pt x="1377" y="1205"/>
                      <a:pt x="1377" y="1152"/>
                      <a:pt x="1324" y="1100"/>
                    </a:cubicBezTo>
                    <a:lnTo>
                      <a:pt x="159" y="41"/>
                    </a:lnTo>
                    <a:cubicBezTo>
                      <a:pt x="133" y="14"/>
                      <a:pt x="106" y="1"/>
                      <a:pt x="86" y="1"/>
                    </a:cubicBez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87" name="Google Shape;780;p31">
                <a:extLst>
                  <a:ext uri="{FF2B5EF4-FFF2-40B4-BE49-F238E27FC236}">
                    <a16:creationId xmlns:a16="http://schemas.microsoft.com/office/drawing/2014/main" id="{1270F571-E266-4846-AA40-84B6ADACF443}"/>
                  </a:ext>
                </a:extLst>
              </p:cNvPr>
              <p:cNvSpPr/>
              <p:nvPr/>
            </p:nvSpPr>
            <p:spPr>
              <a:xfrm>
                <a:off x="5775580" y="3984243"/>
                <a:ext cx="54883" cy="49080"/>
              </a:xfrm>
              <a:custGeom>
                <a:avLst/>
                <a:gdLst/>
                <a:ahLst/>
                <a:cxnLst/>
                <a:rect l="l" t="t" r="r" b="b"/>
                <a:pathLst>
                  <a:path w="993" h="888" extrusionOk="0">
                    <a:moveTo>
                      <a:pt x="53" y="1"/>
                    </a:moveTo>
                    <a:cubicBezTo>
                      <a:pt x="0" y="54"/>
                      <a:pt x="0" y="54"/>
                      <a:pt x="53" y="120"/>
                    </a:cubicBezTo>
                    <a:lnTo>
                      <a:pt x="874" y="887"/>
                    </a:lnTo>
                    <a:lnTo>
                      <a:pt x="993" y="887"/>
                    </a:lnTo>
                    <a:lnTo>
                      <a:pt x="993" y="781"/>
                    </a:lnTo>
                    <a:lnTo>
                      <a:pt x="106" y="1"/>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88" name="Google Shape;781;p31">
                <a:extLst>
                  <a:ext uri="{FF2B5EF4-FFF2-40B4-BE49-F238E27FC236}">
                    <a16:creationId xmlns:a16="http://schemas.microsoft.com/office/drawing/2014/main" id="{66003CAD-52D8-4830-8C9F-89DC91466739}"/>
                  </a:ext>
                </a:extLst>
              </p:cNvPr>
              <p:cNvSpPr/>
              <p:nvPr/>
            </p:nvSpPr>
            <p:spPr>
              <a:xfrm>
                <a:off x="5736062" y="4024646"/>
                <a:ext cx="54938" cy="50351"/>
              </a:xfrm>
              <a:custGeom>
                <a:avLst/>
                <a:gdLst/>
                <a:ahLst/>
                <a:cxnLst/>
                <a:rect l="l" t="t" r="r" b="b"/>
                <a:pathLst>
                  <a:path w="994" h="911" extrusionOk="0">
                    <a:moveTo>
                      <a:pt x="73" y="1"/>
                    </a:moveTo>
                    <a:cubicBezTo>
                      <a:pt x="54" y="1"/>
                      <a:pt x="27" y="17"/>
                      <a:pt x="1" y="50"/>
                    </a:cubicBezTo>
                    <a:lnTo>
                      <a:pt x="1" y="103"/>
                    </a:lnTo>
                    <a:lnTo>
                      <a:pt x="874" y="871"/>
                    </a:lnTo>
                    <a:cubicBezTo>
                      <a:pt x="901" y="898"/>
                      <a:pt x="914" y="911"/>
                      <a:pt x="929" y="911"/>
                    </a:cubicBezTo>
                    <a:cubicBezTo>
                      <a:pt x="944" y="911"/>
                      <a:pt x="960" y="898"/>
                      <a:pt x="993" y="871"/>
                    </a:cubicBezTo>
                    <a:lnTo>
                      <a:pt x="993" y="818"/>
                    </a:lnTo>
                    <a:lnTo>
                      <a:pt x="107" y="50"/>
                    </a:lnTo>
                    <a:cubicBezTo>
                      <a:pt x="107" y="17"/>
                      <a:pt x="93" y="1"/>
                      <a:pt x="73" y="1"/>
                    </a:cubicBez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89" name="Google Shape;782;p31">
                <a:extLst>
                  <a:ext uri="{FF2B5EF4-FFF2-40B4-BE49-F238E27FC236}">
                    <a16:creationId xmlns:a16="http://schemas.microsoft.com/office/drawing/2014/main" id="{B2BA155A-3FE4-43A4-95B4-E80185A9DBF7}"/>
                  </a:ext>
                </a:extLst>
              </p:cNvPr>
              <p:cNvSpPr/>
              <p:nvPr/>
            </p:nvSpPr>
            <p:spPr>
              <a:xfrm>
                <a:off x="5695826" y="4066927"/>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20" y="0"/>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90" name="Google Shape;783;p31">
                <a:extLst>
                  <a:ext uri="{FF2B5EF4-FFF2-40B4-BE49-F238E27FC236}">
                    <a16:creationId xmlns:a16="http://schemas.microsoft.com/office/drawing/2014/main" id="{30E537BB-4E0A-4665-A7B9-DF88B39E9A09}"/>
                  </a:ext>
                </a:extLst>
              </p:cNvPr>
              <p:cNvSpPr/>
              <p:nvPr/>
            </p:nvSpPr>
            <p:spPr>
              <a:xfrm>
                <a:off x="5604409" y="4158344"/>
                <a:ext cx="54883" cy="48361"/>
              </a:xfrm>
              <a:custGeom>
                <a:avLst/>
                <a:gdLst/>
                <a:ahLst/>
                <a:cxnLst/>
                <a:rect l="l" t="t" r="r" b="b"/>
                <a:pathLst>
                  <a:path w="993" h="875" extrusionOk="0">
                    <a:moveTo>
                      <a:pt x="66" y="1"/>
                    </a:moveTo>
                    <a:cubicBezTo>
                      <a:pt x="0" y="54"/>
                      <a:pt x="0" y="54"/>
                      <a:pt x="66" y="106"/>
                    </a:cubicBezTo>
                    <a:lnTo>
                      <a:pt x="887" y="874"/>
                    </a:lnTo>
                    <a:lnTo>
                      <a:pt x="993" y="874"/>
                    </a:lnTo>
                    <a:lnTo>
                      <a:pt x="993" y="768"/>
                    </a:lnTo>
                    <a:lnTo>
                      <a:pt x="119" y="1"/>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91" name="Google Shape;784;p31">
                <a:extLst>
                  <a:ext uri="{FF2B5EF4-FFF2-40B4-BE49-F238E27FC236}">
                    <a16:creationId xmlns:a16="http://schemas.microsoft.com/office/drawing/2014/main" id="{0B357D3C-EDF2-401D-AFC3-3D88771217FC}"/>
                  </a:ext>
                </a:extLst>
              </p:cNvPr>
              <p:cNvSpPr/>
              <p:nvPr/>
            </p:nvSpPr>
            <p:spPr>
              <a:xfrm>
                <a:off x="5564891" y="4198580"/>
                <a:ext cx="54938" cy="50517"/>
              </a:xfrm>
              <a:custGeom>
                <a:avLst/>
                <a:gdLst/>
                <a:ahLst/>
                <a:cxnLst/>
                <a:rect l="l" t="t" r="r" b="b"/>
                <a:pathLst>
                  <a:path w="994" h="914" extrusionOk="0">
                    <a:moveTo>
                      <a:pt x="87" y="1"/>
                    </a:moveTo>
                    <a:cubicBezTo>
                      <a:pt x="70" y="1"/>
                      <a:pt x="54" y="14"/>
                      <a:pt x="54" y="40"/>
                    </a:cubicBezTo>
                    <a:cubicBezTo>
                      <a:pt x="1" y="40"/>
                      <a:pt x="1" y="93"/>
                      <a:pt x="54" y="93"/>
                    </a:cubicBezTo>
                    <a:lnTo>
                      <a:pt x="887" y="874"/>
                    </a:lnTo>
                    <a:cubicBezTo>
                      <a:pt x="914" y="901"/>
                      <a:pt x="927" y="914"/>
                      <a:pt x="940" y="914"/>
                    </a:cubicBezTo>
                    <a:cubicBezTo>
                      <a:pt x="954" y="914"/>
                      <a:pt x="967" y="901"/>
                      <a:pt x="993" y="874"/>
                    </a:cubicBezTo>
                    <a:lnTo>
                      <a:pt x="993" y="808"/>
                    </a:lnTo>
                    <a:lnTo>
                      <a:pt x="120" y="40"/>
                    </a:lnTo>
                    <a:cubicBezTo>
                      <a:pt x="120" y="14"/>
                      <a:pt x="103" y="1"/>
                      <a:pt x="87" y="1"/>
                    </a:cubicBez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92" name="Google Shape;785;p31">
                <a:extLst>
                  <a:ext uri="{FF2B5EF4-FFF2-40B4-BE49-F238E27FC236}">
                    <a16:creationId xmlns:a16="http://schemas.microsoft.com/office/drawing/2014/main" id="{E7FA9937-7A99-4D4D-B4C3-75D6C83A7388}"/>
                  </a:ext>
                </a:extLst>
              </p:cNvPr>
              <p:cNvSpPr/>
              <p:nvPr/>
            </p:nvSpPr>
            <p:spPr>
              <a:xfrm>
                <a:off x="5525373" y="4240254"/>
                <a:ext cx="54938" cy="49080"/>
              </a:xfrm>
              <a:custGeom>
                <a:avLst/>
                <a:gdLst/>
                <a:ahLst/>
                <a:cxnLst/>
                <a:rect l="l" t="t" r="r" b="b"/>
                <a:pathLst>
                  <a:path w="994" h="888" extrusionOk="0">
                    <a:moveTo>
                      <a:pt x="1" y="1"/>
                    </a:moveTo>
                    <a:lnTo>
                      <a:pt x="1" y="120"/>
                    </a:lnTo>
                    <a:lnTo>
                      <a:pt x="888" y="888"/>
                    </a:lnTo>
                    <a:lnTo>
                      <a:pt x="994" y="888"/>
                    </a:lnTo>
                    <a:cubicBezTo>
                      <a:pt x="994" y="888"/>
                      <a:pt x="994" y="835"/>
                      <a:pt x="941" y="782"/>
                    </a:cubicBezTo>
                    <a:lnTo>
                      <a:pt x="107" y="1"/>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93" name="Google Shape;786;p31">
                <a:extLst>
                  <a:ext uri="{FF2B5EF4-FFF2-40B4-BE49-F238E27FC236}">
                    <a16:creationId xmlns:a16="http://schemas.microsoft.com/office/drawing/2014/main" id="{AFAF38D6-83F1-435B-B8B4-2E31A364AE50}"/>
                  </a:ext>
                </a:extLst>
              </p:cNvPr>
              <p:cNvSpPr/>
              <p:nvPr/>
            </p:nvSpPr>
            <p:spPr>
              <a:xfrm>
                <a:off x="5433956" y="4331726"/>
                <a:ext cx="57868" cy="49080"/>
              </a:xfrm>
              <a:custGeom>
                <a:avLst/>
                <a:gdLst/>
                <a:ahLst/>
                <a:cxnLst/>
                <a:rect l="l" t="t" r="r" b="b"/>
                <a:pathLst>
                  <a:path w="1047" h="888" extrusionOk="0">
                    <a:moveTo>
                      <a:pt x="53" y="0"/>
                    </a:moveTo>
                    <a:cubicBezTo>
                      <a:pt x="0" y="53"/>
                      <a:pt x="0" y="53"/>
                      <a:pt x="53" y="119"/>
                    </a:cubicBezTo>
                    <a:lnTo>
                      <a:pt x="940" y="887"/>
                    </a:lnTo>
                    <a:lnTo>
                      <a:pt x="993" y="887"/>
                    </a:lnTo>
                    <a:cubicBezTo>
                      <a:pt x="1046" y="887"/>
                      <a:pt x="1046" y="834"/>
                      <a:pt x="993" y="781"/>
                    </a:cubicBezTo>
                    <a:lnTo>
                      <a:pt x="173" y="0"/>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94" name="Google Shape;787;p31">
                <a:extLst>
                  <a:ext uri="{FF2B5EF4-FFF2-40B4-BE49-F238E27FC236}">
                    <a16:creationId xmlns:a16="http://schemas.microsoft.com/office/drawing/2014/main" id="{209D6F8F-3D6C-4410-A1E9-FF14B2C03814}"/>
                  </a:ext>
                </a:extLst>
              </p:cNvPr>
              <p:cNvSpPr/>
              <p:nvPr/>
            </p:nvSpPr>
            <p:spPr>
              <a:xfrm>
                <a:off x="5394438" y="4372128"/>
                <a:ext cx="54938" cy="50351"/>
              </a:xfrm>
              <a:custGeom>
                <a:avLst/>
                <a:gdLst/>
                <a:ahLst/>
                <a:cxnLst/>
                <a:rect l="l" t="t" r="r" b="b"/>
                <a:pathLst>
                  <a:path w="994" h="911" extrusionOk="0">
                    <a:moveTo>
                      <a:pt x="80" y="1"/>
                    </a:moveTo>
                    <a:cubicBezTo>
                      <a:pt x="67" y="1"/>
                      <a:pt x="54" y="17"/>
                      <a:pt x="54" y="50"/>
                    </a:cubicBezTo>
                    <a:cubicBezTo>
                      <a:pt x="1" y="50"/>
                      <a:pt x="1" y="103"/>
                      <a:pt x="54" y="103"/>
                    </a:cubicBezTo>
                    <a:lnTo>
                      <a:pt x="888" y="871"/>
                    </a:lnTo>
                    <a:cubicBezTo>
                      <a:pt x="914" y="897"/>
                      <a:pt x="940" y="910"/>
                      <a:pt x="960" y="910"/>
                    </a:cubicBezTo>
                    <a:cubicBezTo>
                      <a:pt x="980" y="910"/>
                      <a:pt x="993" y="897"/>
                      <a:pt x="993" y="871"/>
                    </a:cubicBezTo>
                    <a:lnTo>
                      <a:pt x="993" y="818"/>
                    </a:lnTo>
                    <a:lnTo>
                      <a:pt x="107" y="50"/>
                    </a:lnTo>
                    <a:cubicBezTo>
                      <a:pt x="107" y="17"/>
                      <a:pt x="93" y="1"/>
                      <a:pt x="80" y="1"/>
                    </a:cubicBez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95" name="Google Shape;788;p31">
                <a:extLst>
                  <a:ext uri="{FF2B5EF4-FFF2-40B4-BE49-F238E27FC236}">
                    <a16:creationId xmlns:a16="http://schemas.microsoft.com/office/drawing/2014/main" id="{2E14871B-0005-4363-8024-41CDC33D64EB}"/>
                  </a:ext>
                </a:extLst>
              </p:cNvPr>
              <p:cNvSpPr/>
              <p:nvPr/>
            </p:nvSpPr>
            <p:spPr>
              <a:xfrm>
                <a:off x="5354975" y="4414354"/>
                <a:ext cx="54883" cy="48361"/>
              </a:xfrm>
              <a:custGeom>
                <a:avLst/>
                <a:gdLst/>
                <a:ahLst/>
                <a:cxnLst/>
                <a:rect l="l" t="t" r="r" b="b"/>
                <a:pathLst>
                  <a:path w="993" h="875" extrusionOk="0">
                    <a:moveTo>
                      <a:pt x="0" y="1"/>
                    </a:moveTo>
                    <a:cubicBezTo>
                      <a:pt x="0" y="54"/>
                      <a:pt x="0" y="54"/>
                      <a:pt x="53" y="107"/>
                    </a:cubicBezTo>
                    <a:lnTo>
                      <a:pt x="874" y="874"/>
                    </a:lnTo>
                    <a:lnTo>
                      <a:pt x="993" y="874"/>
                    </a:lnTo>
                    <a:lnTo>
                      <a:pt x="993" y="769"/>
                    </a:lnTo>
                    <a:lnTo>
                      <a:pt x="106" y="1"/>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96" name="Google Shape;789;p31">
                <a:extLst>
                  <a:ext uri="{FF2B5EF4-FFF2-40B4-BE49-F238E27FC236}">
                    <a16:creationId xmlns:a16="http://schemas.microsoft.com/office/drawing/2014/main" id="{F9A04849-BAA8-4BEC-9B26-B9A9265C5443}"/>
                  </a:ext>
                </a:extLst>
              </p:cNvPr>
              <p:cNvSpPr/>
              <p:nvPr/>
            </p:nvSpPr>
            <p:spPr>
              <a:xfrm>
                <a:off x="5266433" y="4505826"/>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06" y="0"/>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97" name="Google Shape;790;p31">
                <a:extLst>
                  <a:ext uri="{FF2B5EF4-FFF2-40B4-BE49-F238E27FC236}">
                    <a16:creationId xmlns:a16="http://schemas.microsoft.com/office/drawing/2014/main" id="{F3EF5BE9-1D37-4493-BB7B-BBC6B28E94B5}"/>
                  </a:ext>
                </a:extLst>
              </p:cNvPr>
              <p:cNvSpPr/>
              <p:nvPr/>
            </p:nvSpPr>
            <p:spPr>
              <a:xfrm>
                <a:off x="5223986" y="4546063"/>
                <a:ext cx="57868" cy="50517"/>
              </a:xfrm>
              <a:custGeom>
                <a:avLst/>
                <a:gdLst/>
                <a:ahLst/>
                <a:cxnLst/>
                <a:rect l="l" t="t" r="r" b="b"/>
                <a:pathLst>
                  <a:path w="1047" h="914" extrusionOk="0">
                    <a:moveTo>
                      <a:pt x="87" y="0"/>
                    </a:moveTo>
                    <a:cubicBezTo>
                      <a:pt x="67" y="0"/>
                      <a:pt x="54" y="13"/>
                      <a:pt x="54" y="40"/>
                    </a:cubicBezTo>
                    <a:cubicBezTo>
                      <a:pt x="1" y="40"/>
                      <a:pt x="1" y="93"/>
                      <a:pt x="54" y="93"/>
                    </a:cubicBezTo>
                    <a:lnTo>
                      <a:pt x="874" y="874"/>
                    </a:lnTo>
                    <a:cubicBezTo>
                      <a:pt x="901" y="900"/>
                      <a:pt x="931" y="913"/>
                      <a:pt x="954" y="913"/>
                    </a:cubicBezTo>
                    <a:cubicBezTo>
                      <a:pt x="977" y="913"/>
                      <a:pt x="994" y="900"/>
                      <a:pt x="994" y="874"/>
                    </a:cubicBezTo>
                    <a:cubicBezTo>
                      <a:pt x="1047" y="874"/>
                      <a:pt x="1047" y="808"/>
                      <a:pt x="994" y="808"/>
                    </a:cubicBezTo>
                    <a:lnTo>
                      <a:pt x="160" y="40"/>
                    </a:lnTo>
                    <a:cubicBezTo>
                      <a:pt x="133" y="13"/>
                      <a:pt x="107" y="0"/>
                      <a:pt x="87" y="0"/>
                    </a:cubicBez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98" name="Google Shape;791;p31">
                <a:extLst>
                  <a:ext uri="{FF2B5EF4-FFF2-40B4-BE49-F238E27FC236}">
                    <a16:creationId xmlns:a16="http://schemas.microsoft.com/office/drawing/2014/main" id="{1C71BCFA-7DC6-4E85-9435-CEC8DE763738}"/>
                  </a:ext>
                </a:extLst>
              </p:cNvPr>
              <p:cNvSpPr/>
              <p:nvPr/>
            </p:nvSpPr>
            <p:spPr>
              <a:xfrm>
                <a:off x="5183804" y="4587736"/>
                <a:ext cx="54883" cy="49080"/>
              </a:xfrm>
              <a:custGeom>
                <a:avLst/>
                <a:gdLst/>
                <a:ahLst/>
                <a:cxnLst/>
                <a:rect l="l" t="t" r="r" b="b"/>
                <a:pathLst>
                  <a:path w="993" h="888" extrusionOk="0">
                    <a:moveTo>
                      <a:pt x="66" y="1"/>
                    </a:moveTo>
                    <a:cubicBezTo>
                      <a:pt x="0" y="54"/>
                      <a:pt x="0" y="120"/>
                      <a:pt x="66" y="120"/>
                    </a:cubicBezTo>
                    <a:lnTo>
                      <a:pt x="887" y="887"/>
                    </a:lnTo>
                    <a:lnTo>
                      <a:pt x="993" y="887"/>
                    </a:lnTo>
                    <a:lnTo>
                      <a:pt x="993" y="782"/>
                    </a:lnTo>
                    <a:lnTo>
                      <a:pt x="119" y="1"/>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99" name="Google Shape;792;p31">
                <a:extLst>
                  <a:ext uri="{FF2B5EF4-FFF2-40B4-BE49-F238E27FC236}">
                    <a16:creationId xmlns:a16="http://schemas.microsoft.com/office/drawing/2014/main" id="{4D23DD00-30F8-465A-A4CF-EFAA11ABF39B}"/>
                  </a:ext>
                </a:extLst>
              </p:cNvPr>
              <p:cNvSpPr/>
              <p:nvPr/>
            </p:nvSpPr>
            <p:spPr>
              <a:xfrm>
                <a:off x="5095980" y="4679208"/>
                <a:ext cx="54938" cy="49024"/>
              </a:xfrm>
              <a:custGeom>
                <a:avLst/>
                <a:gdLst/>
                <a:ahLst/>
                <a:cxnLst/>
                <a:rect l="l" t="t" r="r" b="b"/>
                <a:pathLst>
                  <a:path w="994" h="887" extrusionOk="0">
                    <a:moveTo>
                      <a:pt x="1" y="0"/>
                    </a:moveTo>
                    <a:lnTo>
                      <a:pt x="1" y="119"/>
                    </a:lnTo>
                    <a:lnTo>
                      <a:pt x="874" y="887"/>
                    </a:lnTo>
                    <a:lnTo>
                      <a:pt x="993" y="887"/>
                    </a:lnTo>
                    <a:cubicBezTo>
                      <a:pt x="993" y="887"/>
                      <a:pt x="993" y="834"/>
                      <a:pt x="927" y="781"/>
                    </a:cubicBezTo>
                    <a:lnTo>
                      <a:pt x="107" y="0"/>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00" name="Google Shape;793;p31">
                <a:extLst>
                  <a:ext uri="{FF2B5EF4-FFF2-40B4-BE49-F238E27FC236}">
                    <a16:creationId xmlns:a16="http://schemas.microsoft.com/office/drawing/2014/main" id="{42DA9856-4448-43EC-9FE5-265665745E1C}"/>
                  </a:ext>
                </a:extLst>
              </p:cNvPr>
              <p:cNvSpPr/>
              <p:nvPr/>
            </p:nvSpPr>
            <p:spPr>
              <a:xfrm>
                <a:off x="5055744" y="4719611"/>
                <a:ext cx="54938" cy="50351"/>
              </a:xfrm>
              <a:custGeom>
                <a:avLst/>
                <a:gdLst/>
                <a:ahLst/>
                <a:cxnLst/>
                <a:rect l="l" t="t" r="r" b="b"/>
                <a:pathLst>
                  <a:path w="994" h="911" extrusionOk="0">
                    <a:moveTo>
                      <a:pt x="41" y="0"/>
                    </a:moveTo>
                    <a:cubicBezTo>
                      <a:pt x="17" y="0"/>
                      <a:pt x="1" y="17"/>
                      <a:pt x="1" y="50"/>
                    </a:cubicBezTo>
                    <a:lnTo>
                      <a:pt x="1" y="103"/>
                    </a:lnTo>
                    <a:lnTo>
                      <a:pt x="888" y="871"/>
                    </a:lnTo>
                    <a:cubicBezTo>
                      <a:pt x="888" y="897"/>
                      <a:pt x="901" y="910"/>
                      <a:pt x="914" y="910"/>
                    </a:cubicBezTo>
                    <a:cubicBezTo>
                      <a:pt x="927" y="910"/>
                      <a:pt x="941" y="897"/>
                      <a:pt x="941" y="871"/>
                    </a:cubicBezTo>
                    <a:cubicBezTo>
                      <a:pt x="993" y="871"/>
                      <a:pt x="993" y="818"/>
                      <a:pt x="941" y="818"/>
                    </a:cubicBezTo>
                    <a:lnTo>
                      <a:pt x="120" y="50"/>
                    </a:lnTo>
                    <a:cubicBezTo>
                      <a:pt x="93" y="17"/>
                      <a:pt x="64" y="0"/>
                      <a:pt x="41" y="0"/>
                    </a:cubicBez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01" name="Google Shape;794;p31">
                <a:extLst>
                  <a:ext uri="{FF2B5EF4-FFF2-40B4-BE49-F238E27FC236}">
                    <a16:creationId xmlns:a16="http://schemas.microsoft.com/office/drawing/2014/main" id="{FCD3B74B-7950-48D3-851C-D9F296F1980C}"/>
                  </a:ext>
                </a:extLst>
              </p:cNvPr>
              <p:cNvSpPr/>
              <p:nvPr/>
            </p:nvSpPr>
            <p:spPr>
              <a:xfrm>
                <a:off x="5013352" y="4761837"/>
                <a:ext cx="54883" cy="48361"/>
              </a:xfrm>
              <a:custGeom>
                <a:avLst/>
                <a:gdLst/>
                <a:ahLst/>
                <a:cxnLst/>
                <a:rect l="l" t="t" r="r" b="b"/>
                <a:pathLst>
                  <a:path w="993" h="875" extrusionOk="0">
                    <a:moveTo>
                      <a:pt x="53" y="1"/>
                    </a:moveTo>
                    <a:cubicBezTo>
                      <a:pt x="0" y="54"/>
                      <a:pt x="0" y="107"/>
                      <a:pt x="53" y="107"/>
                    </a:cubicBezTo>
                    <a:lnTo>
                      <a:pt x="887" y="874"/>
                    </a:lnTo>
                    <a:lnTo>
                      <a:pt x="993" y="874"/>
                    </a:lnTo>
                    <a:lnTo>
                      <a:pt x="993" y="768"/>
                    </a:lnTo>
                    <a:lnTo>
                      <a:pt x="106" y="1"/>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02" name="Google Shape;795;p31">
                <a:extLst>
                  <a:ext uri="{FF2B5EF4-FFF2-40B4-BE49-F238E27FC236}">
                    <a16:creationId xmlns:a16="http://schemas.microsoft.com/office/drawing/2014/main" id="{E42274F8-8BDE-44C5-80CC-9156BEC44DE9}"/>
                  </a:ext>
                </a:extLst>
              </p:cNvPr>
              <p:cNvSpPr/>
              <p:nvPr/>
            </p:nvSpPr>
            <p:spPr>
              <a:xfrm>
                <a:off x="4924809" y="4853309"/>
                <a:ext cx="54938" cy="48306"/>
              </a:xfrm>
              <a:custGeom>
                <a:avLst/>
                <a:gdLst/>
                <a:ahLst/>
                <a:cxnLst/>
                <a:rect l="l" t="t" r="r" b="b"/>
                <a:pathLst>
                  <a:path w="994" h="874" extrusionOk="0">
                    <a:moveTo>
                      <a:pt x="1" y="0"/>
                    </a:moveTo>
                    <a:lnTo>
                      <a:pt x="1" y="106"/>
                    </a:lnTo>
                    <a:lnTo>
                      <a:pt x="887" y="874"/>
                    </a:lnTo>
                    <a:lnTo>
                      <a:pt x="993" y="874"/>
                    </a:lnTo>
                    <a:lnTo>
                      <a:pt x="993" y="768"/>
                    </a:lnTo>
                    <a:lnTo>
                      <a:pt x="120" y="0"/>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03" name="Google Shape;796;p31">
                <a:extLst>
                  <a:ext uri="{FF2B5EF4-FFF2-40B4-BE49-F238E27FC236}">
                    <a16:creationId xmlns:a16="http://schemas.microsoft.com/office/drawing/2014/main" id="{977D4C15-B4AA-4951-BD17-F19DD249F837}"/>
                  </a:ext>
                </a:extLst>
              </p:cNvPr>
              <p:cNvSpPr/>
              <p:nvPr/>
            </p:nvSpPr>
            <p:spPr>
              <a:xfrm>
                <a:off x="4885346" y="4893490"/>
                <a:ext cx="54883" cy="51291"/>
              </a:xfrm>
              <a:custGeom>
                <a:avLst/>
                <a:gdLst/>
                <a:ahLst/>
                <a:cxnLst/>
                <a:rect l="l" t="t" r="r" b="b"/>
                <a:pathLst>
                  <a:path w="993" h="928" extrusionOk="0">
                    <a:moveTo>
                      <a:pt x="53" y="1"/>
                    </a:moveTo>
                    <a:cubicBezTo>
                      <a:pt x="40" y="1"/>
                      <a:pt x="26" y="14"/>
                      <a:pt x="0" y="41"/>
                    </a:cubicBezTo>
                    <a:lnTo>
                      <a:pt x="0" y="94"/>
                    </a:lnTo>
                    <a:lnTo>
                      <a:pt x="887" y="874"/>
                    </a:lnTo>
                    <a:cubicBezTo>
                      <a:pt x="887" y="927"/>
                      <a:pt x="940" y="927"/>
                      <a:pt x="940" y="927"/>
                    </a:cubicBezTo>
                    <a:cubicBezTo>
                      <a:pt x="993" y="874"/>
                      <a:pt x="993" y="808"/>
                      <a:pt x="940" y="808"/>
                    </a:cubicBezTo>
                    <a:lnTo>
                      <a:pt x="106" y="41"/>
                    </a:lnTo>
                    <a:cubicBezTo>
                      <a:pt x="79" y="14"/>
                      <a:pt x="66" y="1"/>
                      <a:pt x="53" y="1"/>
                    </a:cubicBez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04" name="Google Shape;797;p31">
                <a:extLst>
                  <a:ext uri="{FF2B5EF4-FFF2-40B4-BE49-F238E27FC236}">
                    <a16:creationId xmlns:a16="http://schemas.microsoft.com/office/drawing/2014/main" id="{D06F808D-4D4F-4C28-AAE4-372B745ECB76}"/>
                  </a:ext>
                </a:extLst>
              </p:cNvPr>
              <p:cNvSpPr/>
              <p:nvPr/>
            </p:nvSpPr>
            <p:spPr>
              <a:xfrm>
                <a:off x="5480051" y="4287068"/>
                <a:ext cx="76107" cy="68645"/>
              </a:xfrm>
              <a:custGeom>
                <a:avLst/>
                <a:gdLst/>
                <a:ahLst/>
                <a:cxnLst/>
                <a:rect l="l" t="t" r="r" b="b"/>
                <a:pathLst>
                  <a:path w="1377" h="1242" extrusionOk="0">
                    <a:moveTo>
                      <a:pt x="80" y="1"/>
                    </a:moveTo>
                    <a:cubicBezTo>
                      <a:pt x="53" y="1"/>
                      <a:pt x="27" y="14"/>
                      <a:pt x="0" y="41"/>
                    </a:cubicBezTo>
                    <a:lnTo>
                      <a:pt x="0" y="147"/>
                    </a:lnTo>
                    <a:lnTo>
                      <a:pt x="1205" y="1192"/>
                    </a:lnTo>
                    <a:cubicBezTo>
                      <a:pt x="1205" y="1225"/>
                      <a:pt x="1218" y="1242"/>
                      <a:pt x="1239" y="1242"/>
                    </a:cubicBezTo>
                    <a:cubicBezTo>
                      <a:pt x="1261" y="1242"/>
                      <a:pt x="1291" y="1225"/>
                      <a:pt x="1324" y="1192"/>
                    </a:cubicBezTo>
                    <a:cubicBezTo>
                      <a:pt x="1377" y="1192"/>
                      <a:pt x="1377" y="1139"/>
                      <a:pt x="1324" y="1086"/>
                    </a:cubicBezTo>
                    <a:lnTo>
                      <a:pt x="159" y="41"/>
                    </a:lnTo>
                    <a:cubicBezTo>
                      <a:pt x="133" y="14"/>
                      <a:pt x="106" y="1"/>
                      <a:pt x="80" y="1"/>
                    </a:cubicBez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05" name="Google Shape;798;p31">
                <a:extLst>
                  <a:ext uri="{FF2B5EF4-FFF2-40B4-BE49-F238E27FC236}">
                    <a16:creationId xmlns:a16="http://schemas.microsoft.com/office/drawing/2014/main" id="{D2BA24A8-C9DC-4FB5-A6B6-9B81690DE639}"/>
                  </a:ext>
                </a:extLst>
              </p:cNvPr>
              <p:cNvSpPr/>
              <p:nvPr/>
            </p:nvSpPr>
            <p:spPr>
              <a:xfrm>
                <a:off x="5308880" y="4459731"/>
                <a:ext cx="76107" cy="69530"/>
              </a:xfrm>
              <a:custGeom>
                <a:avLst/>
                <a:gdLst/>
                <a:ahLst/>
                <a:cxnLst/>
                <a:rect l="l" t="t" r="r" b="b"/>
                <a:pathLst>
                  <a:path w="1377" h="1258" extrusionOk="0">
                    <a:moveTo>
                      <a:pt x="53" y="0"/>
                    </a:moveTo>
                    <a:cubicBezTo>
                      <a:pt x="0" y="53"/>
                      <a:pt x="0" y="120"/>
                      <a:pt x="53" y="173"/>
                    </a:cubicBezTo>
                    <a:lnTo>
                      <a:pt x="1218" y="1218"/>
                    </a:lnTo>
                    <a:cubicBezTo>
                      <a:pt x="1244" y="1245"/>
                      <a:pt x="1271" y="1258"/>
                      <a:pt x="1291" y="1258"/>
                    </a:cubicBezTo>
                    <a:cubicBezTo>
                      <a:pt x="1311" y="1258"/>
                      <a:pt x="1324" y="1245"/>
                      <a:pt x="1324" y="1218"/>
                    </a:cubicBezTo>
                    <a:cubicBezTo>
                      <a:pt x="1377" y="1165"/>
                      <a:pt x="1377" y="1112"/>
                      <a:pt x="1324" y="1112"/>
                    </a:cubicBezTo>
                    <a:lnTo>
                      <a:pt x="172" y="0"/>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06" name="Google Shape;799;p31">
                <a:extLst>
                  <a:ext uri="{FF2B5EF4-FFF2-40B4-BE49-F238E27FC236}">
                    <a16:creationId xmlns:a16="http://schemas.microsoft.com/office/drawing/2014/main" id="{50C2B5D8-882A-4E64-862C-4513602D44ED}"/>
                  </a:ext>
                </a:extLst>
              </p:cNvPr>
              <p:cNvSpPr/>
              <p:nvPr/>
            </p:nvSpPr>
            <p:spPr>
              <a:xfrm>
                <a:off x="5138428" y="4631621"/>
                <a:ext cx="79036" cy="68811"/>
              </a:xfrm>
              <a:custGeom>
                <a:avLst/>
                <a:gdLst/>
                <a:ahLst/>
                <a:cxnLst/>
                <a:rect l="l" t="t" r="r" b="b"/>
                <a:pathLst>
                  <a:path w="1430" h="1245" extrusionOk="0">
                    <a:moveTo>
                      <a:pt x="134" y="1"/>
                    </a:moveTo>
                    <a:cubicBezTo>
                      <a:pt x="106" y="1"/>
                      <a:pt x="80" y="14"/>
                      <a:pt x="53" y="40"/>
                    </a:cubicBezTo>
                    <a:cubicBezTo>
                      <a:pt x="0" y="93"/>
                      <a:pt x="53" y="146"/>
                      <a:pt x="53" y="146"/>
                    </a:cubicBezTo>
                    <a:lnTo>
                      <a:pt x="1271" y="1245"/>
                    </a:lnTo>
                    <a:lnTo>
                      <a:pt x="1377" y="1245"/>
                    </a:lnTo>
                    <a:cubicBezTo>
                      <a:pt x="1430" y="1192"/>
                      <a:pt x="1430" y="1139"/>
                      <a:pt x="1377" y="1086"/>
                    </a:cubicBezTo>
                    <a:lnTo>
                      <a:pt x="225" y="40"/>
                    </a:lnTo>
                    <a:cubicBezTo>
                      <a:pt x="192" y="14"/>
                      <a:pt x="163" y="1"/>
                      <a:pt x="134" y="1"/>
                    </a:cubicBez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07" name="Google Shape;800;p31">
                <a:extLst>
                  <a:ext uri="{FF2B5EF4-FFF2-40B4-BE49-F238E27FC236}">
                    <a16:creationId xmlns:a16="http://schemas.microsoft.com/office/drawing/2014/main" id="{3E8EA5DF-553D-40B7-8582-4C67204A077F}"/>
                  </a:ext>
                </a:extLst>
              </p:cNvPr>
              <p:cNvSpPr/>
              <p:nvPr/>
            </p:nvSpPr>
            <p:spPr>
              <a:xfrm>
                <a:off x="4970904" y="4805003"/>
                <a:ext cx="76107" cy="68811"/>
              </a:xfrm>
              <a:custGeom>
                <a:avLst/>
                <a:gdLst/>
                <a:ahLst/>
                <a:cxnLst/>
                <a:rect l="l" t="t" r="r" b="b"/>
                <a:pathLst>
                  <a:path w="1377" h="1245" extrusionOk="0">
                    <a:moveTo>
                      <a:pt x="87" y="1"/>
                    </a:moveTo>
                    <a:cubicBezTo>
                      <a:pt x="67" y="1"/>
                      <a:pt x="53" y="14"/>
                      <a:pt x="53" y="40"/>
                    </a:cubicBezTo>
                    <a:cubicBezTo>
                      <a:pt x="1" y="40"/>
                      <a:pt x="1" y="93"/>
                      <a:pt x="53" y="159"/>
                    </a:cubicBezTo>
                    <a:lnTo>
                      <a:pt x="1205" y="1205"/>
                    </a:lnTo>
                    <a:cubicBezTo>
                      <a:pt x="1238" y="1231"/>
                      <a:pt x="1268" y="1245"/>
                      <a:pt x="1289" y="1245"/>
                    </a:cubicBezTo>
                    <a:cubicBezTo>
                      <a:pt x="1311" y="1245"/>
                      <a:pt x="1324" y="1231"/>
                      <a:pt x="1324" y="1205"/>
                    </a:cubicBezTo>
                    <a:cubicBezTo>
                      <a:pt x="1377" y="1205"/>
                      <a:pt x="1377" y="1152"/>
                      <a:pt x="1324" y="1086"/>
                    </a:cubicBezTo>
                    <a:lnTo>
                      <a:pt x="159" y="40"/>
                    </a:lnTo>
                    <a:cubicBezTo>
                      <a:pt x="133" y="14"/>
                      <a:pt x="106" y="1"/>
                      <a:pt x="87" y="1"/>
                    </a:cubicBez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08" name="Google Shape;801;p31">
                <a:extLst>
                  <a:ext uri="{FF2B5EF4-FFF2-40B4-BE49-F238E27FC236}">
                    <a16:creationId xmlns:a16="http://schemas.microsoft.com/office/drawing/2014/main" id="{0B0C6E18-FA4F-42EA-83DB-7541420F71BD}"/>
                  </a:ext>
                </a:extLst>
              </p:cNvPr>
              <p:cNvSpPr/>
              <p:nvPr/>
            </p:nvSpPr>
            <p:spPr>
              <a:xfrm>
                <a:off x="5818028" y="4746472"/>
                <a:ext cx="1121428" cy="305090"/>
              </a:xfrm>
              <a:custGeom>
                <a:avLst/>
                <a:gdLst/>
                <a:ahLst/>
                <a:cxnLst/>
                <a:rect l="l" t="t" r="r" b="b"/>
                <a:pathLst>
                  <a:path w="20290" h="5520" extrusionOk="0">
                    <a:moveTo>
                      <a:pt x="2316" y="1"/>
                    </a:moveTo>
                    <a:cubicBezTo>
                      <a:pt x="1046" y="1"/>
                      <a:pt x="0" y="940"/>
                      <a:pt x="0" y="2092"/>
                    </a:cubicBezTo>
                    <a:lnTo>
                      <a:pt x="0" y="3534"/>
                    </a:lnTo>
                    <a:cubicBezTo>
                      <a:pt x="0" y="4633"/>
                      <a:pt x="1046" y="5520"/>
                      <a:pt x="2316" y="5520"/>
                    </a:cubicBezTo>
                    <a:lnTo>
                      <a:pt x="20290" y="5520"/>
                    </a:lnTo>
                    <a:lnTo>
                      <a:pt x="20290" y="4408"/>
                    </a:lnTo>
                    <a:lnTo>
                      <a:pt x="20290" y="1099"/>
                    </a:lnTo>
                    <a:lnTo>
                      <a:pt x="2029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09" name="Google Shape;802;p31">
                <a:extLst>
                  <a:ext uri="{FF2B5EF4-FFF2-40B4-BE49-F238E27FC236}">
                    <a16:creationId xmlns:a16="http://schemas.microsoft.com/office/drawing/2014/main" id="{2C744340-D0B6-4A32-9374-2C03ADAA76E3}"/>
                  </a:ext>
                </a:extLst>
              </p:cNvPr>
              <p:cNvSpPr/>
              <p:nvPr/>
            </p:nvSpPr>
            <p:spPr>
              <a:xfrm>
                <a:off x="5979692" y="4746472"/>
                <a:ext cx="1121428" cy="305090"/>
              </a:xfrm>
              <a:custGeom>
                <a:avLst/>
                <a:gdLst/>
                <a:ahLst/>
                <a:cxnLst/>
                <a:rect l="l" t="t" r="r" b="b"/>
                <a:pathLst>
                  <a:path w="20290" h="5520" extrusionOk="0">
                    <a:moveTo>
                      <a:pt x="2263" y="1"/>
                    </a:moveTo>
                    <a:cubicBezTo>
                      <a:pt x="993" y="1"/>
                      <a:pt x="0" y="940"/>
                      <a:pt x="0" y="2092"/>
                    </a:cubicBezTo>
                    <a:lnTo>
                      <a:pt x="0" y="3534"/>
                    </a:lnTo>
                    <a:cubicBezTo>
                      <a:pt x="0" y="4633"/>
                      <a:pt x="993" y="5520"/>
                      <a:pt x="2263" y="5520"/>
                    </a:cubicBezTo>
                    <a:lnTo>
                      <a:pt x="20290" y="5520"/>
                    </a:lnTo>
                    <a:lnTo>
                      <a:pt x="20290" y="4408"/>
                    </a:lnTo>
                    <a:lnTo>
                      <a:pt x="2144" y="4408"/>
                    </a:lnTo>
                    <a:cubicBezTo>
                      <a:pt x="1707" y="4408"/>
                      <a:pt x="1324" y="3971"/>
                      <a:pt x="1324" y="3468"/>
                    </a:cubicBezTo>
                    <a:lnTo>
                      <a:pt x="1324" y="2039"/>
                    </a:lnTo>
                    <a:cubicBezTo>
                      <a:pt x="1324" y="1602"/>
                      <a:pt x="1707" y="1099"/>
                      <a:pt x="2144" y="1099"/>
                    </a:cubicBezTo>
                    <a:lnTo>
                      <a:pt x="20290" y="1099"/>
                    </a:lnTo>
                    <a:lnTo>
                      <a:pt x="2029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10" name="Google Shape;803;p31">
                <a:extLst>
                  <a:ext uri="{FF2B5EF4-FFF2-40B4-BE49-F238E27FC236}">
                    <a16:creationId xmlns:a16="http://schemas.microsoft.com/office/drawing/2014/main" id="{97C0CE84-7B4E-4CCE-8FD7-3CF2B21B0C70}"/>
                  </a:ext>
                </a:extLst>
              </p:cNvPr>
              <p:cNvSpPr/>
              <p:nvPr/>
            </p:nvSpPr>
            <p:spPr>
              <a:xfrm>
                <a:off x="6052814" y="4807214"/>
                <a:ext cx="1011717" cy="182944"/>
              </a:xfrm>
              <a:custGeom>
                <a:avLst/>
                <a:gdLst/>
                <a:ahLst/>
                <a:cxnLst/>
                <a:rect l="l" t="t" r="r" b="b"/>
                <a:pathLst>
                  <a:path w="18305" h="3310" extrusionOk="0">
                    <a:moveTo>
                      <a:pt x="821" y="0"/>
                    </a:moveTo>
                    <a:cubicBezTo>
                      <a:pt x="331" y="0"/>
                      <a:pt x="1" y="503"/>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11" name="Google Shape;804;p31">
                <a:extLst>
                  <a:ext uri="{FF2B5EF4-FFF2-40B4-BE49-F238E27FC236}">
                    <a16:creationId xmlns:a16="http://schemas.microsoft.com/office/drawing/2014/main" id="{5CB17839-65D7-47C8-BF37-55E75E502ADC}"/>
                  </a:ext>
                </a:extLst>
              </p:cNvPr>
              <p:cNvSpPr/>
              <p:nvPr/>
            </p:nvSpPr>
            <p:spPr>
              <a:xfrm>
                <a:off x="6052814" y="4898630"/>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12" name="Google Shape;805;p31">
                <a:extLst>
                  <a:ext uri="{FF2B5EF4-FFF2-40B4-BE49-F238E27FC236}">
                    <a16:creationId xmlns:a16="http://schemas.microsoft.com/office/drawing/2014/main" id="{157D8A5C-00ED-4A80-AEEF-FF9582C5B4A5}"/>
                  </a:ext>
                </a:extLst>
              </p:cNvPr>
              <p:cNvSpPr/>
              <p:nvPr/>
            </p:nvSpPr>
            <p:spPr>
              <a:xfrm>
                <a:off x="5818028" y="4137120"/>
                <a:ext cx="1121428" cy="304372"/>
              </a:xfrm>
              <a:custGeom>
                <a:avLst/>
                <a:gdLst/>
                <a:ahLst/>
                <a:cxnLst/>
                <a:rect l="l" t="t" r="r" b="b"/>
                <a:pathLst>
                  <a:path w="20290" h="5507" extrusionOk="0">
                    <a:moveTo>
                      <a:pt x="2316" y="1"/>
                    </a:moveTo>
                    <a:cubicBezTo>
                      <a:pt x="1046" y="1"/>
                      <a:pt x="0" y="927"/>
                      <a:pt x="0" y="2092"/>
                    </a:cubicBezTo>
                    <a:lnTo>
                      <a:pt x="0" y="3521"/>
                    </a:lnTo>
                    <a:cubicBezTo>
                      <a:pt x="0" y="4633"/>
                      <a:pt x="1046" y="5507"/>
                      <a:pt x="2316" y="5507"/>
                    </a:cubicBezTo>
                    <a:lnTo>
                      <a:pt x="20290" y="5507"/>
                    </a:lnTo>
                    <a:lnTo>
                      <a:pt x="20290" y="4408"/>
                    </a:lnTo>
                    <a:lnTo>
                      <a:pt x="20290" y="1099"/>
                    </a:lnTo>
                    <a:lnTo>
                      <a:pt x="20290" y="1"/>
                    </a:lnTo>
                    <a:close/>
                  </a:path>
                </a:pathLst>
              </a:custGeom>
              <a:solidFill>
                <a:srgbClr val="3FB6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13" name="Google Shape;806;p31">
                <a:extLst>
                  <a:ext uri="{FF2B5EF4-FFF2-40B4-BE49-F238E27FC236}">
                    <a16:creationId xmlns:a16="http://schemas.microsoft.com/office/drawing/2014/main" id="{F318FE11-06EA-4D17-AD18-5A6A3449ECD1}"/>
                  </a:ext>
                </a:extLst>
              </p:cNvPr>
              <p:cNvSpPr/>
              <p:nvPr/>
            </p:nvSpPr>
            <p:spPr>
              <a:xfrm>
                <a:off x="5979692" y="4137120"/>
                <a:ext cx="1121428" cy="304372"/>
              </a:xfrm>
              <a:custGeom>
                <a:avLst/>
                <a:gdLst/>
                <a:ahLst/>
                <a:cxnLst/>
                <a:rect l="l" t="t" r="r" b="b"/>
                <a:pathLst>
                  <a:path w="20290" h="5507" extrusionOk="0">
                    <a:moveTo>
                      <a:pt x="2263" y="1"/>
                    </a:moveTo>
                    <a:cubicBezTo>
                      <a:pt x="993" y="1"/>
                      <a:pt x="0" y="927"/>
                      <a:pt x="0" y="2092"/>
                    </a:cubicBezTo>
                    <a:lnTo>
                      <a:pt x="0" y="3521"/>
                    </a:lnTo>
                    <a:cubicBezTo>
                      <a:pt x="0" y="4633"/>
                      <a:pt x="993" y="5507"/>
                      <a:pt x="2263" y="5507"/>
                    </a:cubicBezTo>
                    <a:lnTo>
                      <a:pt x="20290" y="5507"/>
                    </a:lnTo>
                    <a:lnTo>
                      <a:pt x="20290" y="4408"/>
                    </a:lnTo>
                    <a:lnTo>
                      <a:pt x="2144" y="4408"/>
                    </a:lnTo>
                    <a:cubicBezTo>
                      <a:pt x="1707" y="4408"/>
                      <a:pt x="1324" y="3971"/>
                      <a:pt x="1324" y="3468"/>
                    </a:cubicBezTo>
                    <a:lnTo>
                      <a:pt x="1324" y="2039"/>
                    </a:lnTo>
                    <a:cubicBezTo>
                      <a:pt x="1324" y="1589"/>
                      <a:pt x="1707" y="1099"/>
                      <a:pt x="2144" y="1099"/>
                    </a:cubicBezTo>
                    <a:lnTo>
                      <a:pt x="20290" y="1099"/>
                    </a:lnTo>
                    <a:lnTo>
                      <a:pt x="2029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14" name="Google Shape;807;p31">
                <a:extLst>
                  <a:ext uri="{FF2B5EF4-FFF2-40B4-BE49-F238E27FC236}">
                    <a16:creationId xmlns:a16="http://schemas.microsoft.com/office/drawing/2014/main" id="{AC617E18-C9A4-4561-8372-E77866C5E8A4}"/>
                  </a:ext>
                </a:extLst>
              </p:cNvPr>
              <p:cNvSpPr/>
              <p:nvPr/>
            </p:nvSpPr>
            <p:spPr>
              <a:xfrm>
                <a:off x="6052814" y="4197862"/>
                <a:ext cx="1011717" cy="182944"/>
              </a:xfrm>
              <a:custGeom>
                <a:avLst/>
                <a:gdLst/>
                <a:ahLst/>
                <a:cxnLst/>
                <a:rect l="l" t="t" r="r" b="b"/>
                <a:pathLst>
                  <a:path w="18305" h="3310" extrusionOk="0">
                    <a:moveTo>
                      <a:pt x="821" y="0"/>
                    </a:moveTo>
                    <a:cubicBezTo>
                      <a:pt x="331" y="0"/>
                      <a:pt x="1" y="490"/>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15" name="Google Shape;808;p31">
                <a:extLst>
                  <a:ext uri="{FF2B5EF4-FFF2-40B4-BE49-F238E27FC236}">
                    <a16:creationId xmlns:a16="http://schemas.microsoft.com/office/drawing/2014/main" id="{597C1522-09EE-497E-A546-21408671C88A}"/>
                  </a:ext>
                </a:extLst>
              </p:cNvPr>
              <p:cNvSpPr/>
              <p:nvPr/>
            </p:nvSpPr>
            <p:spPr>
              <a:xfrm>
                <a:off x="6052814" y="4289278"/>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16" name="Google Shape;809;p31">
                <a:extLst>
                  <a:ext uri="{FF2B5EF4-FFF2-40B4-BE49-F238E27FC236}">
                    <a16:creationId xmlns:a16="http://schemas.microsoft.com/office/drawing/2014/main" id="{B9790C46-8F90-43AB-A40D-A02313A1FE36}"/>
                  </a:ext>
                </a:extLst>
              </p:cNvPr>
              <p:cNvSpPr/>
              <p:nvPr/>
            </p:nvSpPr>
            <p:spPr>
              <a:xfrm>
                <a:off x="5878714" y="4441437"/>
                <a:ext cx="1122202" cy="305090"/>
              </a:xfrm>
              <a:custGeom>
                <a:avLst/>
                <a:gdLst/>
                <a:ahLst/>
                <a:cxnLst/>
                <a:rect l="l" t="t" r="r" b="b"/>
                <a:pathLst>
                  <a:path w="20304" h="5520" extrusionOk="0">
                    <a:moveTo>
                      <a:pt x="1" y="1"/>
                    </a:moveTo>
                    <a:lnTo>
                      <a:pt x="1" y="1112"/>
                    </a:lnTo>
                    <a:lnTo>
                      <a:pt x="1" y="4421"/>
                    </a:lnTo>
                    <a:lnTo>
                      <a:pt x="1" y="5520"/>
                    </a:lnTo>
                    <a:lnTo>
                      <a:pt x="18146" y="5520"/>
                    </a:lnTo>
                    <a:cubicBezTo>
                      <a:pt x="19417" y="5520"/>
                      <a:pt x="20303" y="4633"/>
                      <a:pt x="20303" y="3534"/>
                    </a:cubicBezTo>
                    <a:lnTo>
                      <a:pt x="20303" y="2105"/>
                    </a:lnTo>
                    <a:cubicBezTo>
                      <a:pt x="20303" y="940"/>
                      <a:pt x="19417" y="1"/>
                      <a:pt x="1814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17" name="Google Shape;810;p31">
                <a:extLst>
                  <a:ext uri="{FF2B5EF4-FFF2-40B4-BE49-F238E27FC236}">
                    <a16:creationId xmlns:a16="http://schemas.microsoft.com/office/drawing/2014/main" id="{C2FD0F4C-FE02-4A94-9F7C-A4359310E2BB}"/>
                  </a:ext>
                </a:extLst>
              </p:cNvPr>
              <p:cNvSpPr/>
              <p:nvPr/>
            </p:nvSpPr>
            <p:spPr>
              <a:xfrm>
                <a:off x="5723626" y="4441437"/>
                <a:ext cx="1121484" cy="305090"/>
              </a:xfrm>
              <a:custGeom>
                <a:avLst/>
                <a:gdLst/>
                <a:ahLst/>
                <a:cxnLst/>
                <a:rect l="l" t="t" r="r" b="b"/>
                <a:pathLst>
                  <a:path w="20291" h="5520" extrusionOk="0">
                    <a:moveTo>
                      <a:pt x="1" y="1"/>
                    </a:moveTo>
                    <a:lnTo>
                      <a:pt x="1" y="1112"/>
                    </a:lnTo>
                    <a:lnTo>
                      <a:pt x="18199" y="1112"/>
                    </a:lnTo>
                    <a:cubicBezTo>
                      <a:pt x="18636" y="1112"/>
                      <a:pt x="18967" y="1602"/>
                      <a:pt x="18967" y="2039"/>
                    </a:cubicBezTo>
                    <a:lnTo>
                      <a:pt x="18967" y="3481"/>
                    </a:lnTo>
                    <a:cubicBezTo>
                      <a:pt x="18967" y="3971"/>
                      <a:pt x="18636" y="4421"/>
                      <a:pt x="18199" y="4421"/>
                    </a:cubicBezTo>
                    <a:lnTo>
                      <a:pt x="1" y="4421"/>
                    </a:lnTo>
                    <a:lnTo>
                      <a:pt x="1" y="5520"/>
                    </a:lnTo>
                    <a:lnTo>
                      <a:pt x="18093" y="5520"/>
                    </a:lnTo>
                    <a:cubicBezTo>
                      <a:pt x="19351" y="5520"/>
                      <a:pt x="20290" y="4633"/>
                      <a:pt x="20290" y="3534"/>
                    </a:cubicBezTo>
                    <a:lnTo>
                      <a:pt x="20290" y="2105"/>
                    </a:lnTo>
                    <a:cubicBezTo>
                      <a:pt x="20290" y="940"/>
                      <a:pt x="19351" y="1"/>
                      <a:pt x="18093" y="1"/>
                    </a:cubicBezTo>
                    <a:close/>
                  </a:path>
                </a:pathLst>
              </a:custGeom>
              <a:solidFill>
                <a:srgbClr val="EE1D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18" name="Google Shape;811;p31">
                <a:extLst>
                  <a:ext uri="{FF2B5EF4-FFF2-40B4-BE49-F238E27FC236}">
                    <a16:creationId xmlns:a16="http://schemas.microsoft.com/office/drawing/2014/main" id="{BB2A69A5-2D49-4B85-A645-93DAE0CC5D71}"/>
                  </a:ext>
                </a:extLst>
              </p:cNvPr>
              <p:cNvSpPr/>
              <p:nvPr/>
            </p:nvSpPr>
            <p:spPr>
              <a:xfrm>
                <a:off x="5760215" y="4502897"/>
                <a:ext cx="1011717" cy="182944"/>
              </a:xfrm>
              <a:custGeom>
                <a:avLst/>
                <a:gdLst/>
                <a:ahLst/>
                <a:cxnLst/>
                <a:rect l="l" t="t" r="r" b="b"/>
                <a:pathLst>
                  <a:path w="18305" h="3310" extrusionOk="0">
                    <a:moveTo>
                      <a:pt x="0" y="0"/>
                    </a:moveTo>
                    <a:lnTo>
                      <a:pt x="0" y="3309"/>
                    </a:lnTo>
                    <a:lnTo>
                      <a:pt x="17537" y="3309"/>
                    </a:lnTo>
                    <a:cubicBezTo>
                      <a:pt x="18027" y="3309"/>
                      <a:pt x="18305" y="2859"/>
                      <a:pt x="18305" y="2369"/>
                    </a:cubicBezTo>
                    <a:lnTo>
                      <a:pt x="18305" y="927"/>
                    </a:lnTo>
                    <a:cubicBezTo>
                      <a:pt x="18305" y="490"/>
                      <a:pt x="18027" y="0"/>
                      <a:pt x="17537" y="0"/>
                    </a:cubicBez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19" name="Google Shape;812;p31">
                <a:extLst>
                  <a:ext uri="{FF2B5EF4-FFF2-40B4-BE49-F238E27FC236}">
                    <a16:creationId xmlns:a16="http://schemas.microsoft.com/office/drawing/2014/main" id="{0385A1DD-AED6-4BBF-818D-F6805D362168}"/>
                  </a:ext>
                </a:extLst>
              </p:cNvPr>
              <p:cNvSpPr/>
              <p:nvPr/>
            </p:nvSpPr>
            <p:spPr>
              <a:xfrm>
                <a:off x="5760215" y="4594314"/>
                <a:ext cx="1011717" cy="91527"/>
              </a:xfrm>
              <a:custGeom>
                <a:avLst/>
                <a:gdLst/>
                <a:ahLst/>
                <a:cxnLst/>
                <a:rect l="l" t="t" r="r" b="b"/>
                <a:pathLst>
                  <a:path w="18305" h="1656" extrusionOk="0">
                    <a:moveTo>
                      <a:pt x="0" y="1"/>
                    </a:moveTo>
                    <a:lnTo>
                      <a:pt x="0" y="1655"/>
                    </a:lnTo>
                    <a:lnTo>
                      <a:pt x="17537" y="1655"/>
                    </a:lnTo>
                    <a:cubicBezTo>
                      <a:pt x="18027" y="1655"/>
                      <a:pt x="18305" y="1205"/>
                      <a:pt x="18305" y="715"/>
                    </a:cubicBezTo>
                    <a:lnTo>
                      <a:pt x="18305" y="1"/>
                    </a:lnTo>
                    <a:close/>
                  </a:path>
                </a:pathLst>
              </a:custGeom>
              <a:solidFill>
                <a:srgbClr val="E3E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20" name="Google Shape;813;p31">
                <a:extLst>
                  <a:ext uri="{FF2B5EF4-FFF2-40B4-BE49-F238E27FC236}">
                    <a16:creationId xmlns:a16="http://schemas.microsoft.com/office/drawing/2014/main" id="{88640C6F-0822-47FA-83C1-A54B8B33A937}"/>
                  </a:ext>
                </a:extLst>
              </p:cNvPr>
              <p:cNvSpPr/>
              <p:nvPr/>
            </p:nvSpPr>
            <p:spPr>
              <a:xfrm>
                <a:off x="5485910" y="4847726"/>
                <a:ext cx="200077" cy="203836"/>
              </a:xfrm>
              <a:custGeom>
                <a:avLst/>
                <a:gdLst/>
                <a:ahLst/>
                <a:cxnLst/>
                <a:rect l="l" t="t" r="r" b="b"/>
                <a:pathLst>
                  <a:path w="3620" h="3688" extrusionOk="0">
                    <a:moveTo>
                      <a:pt x="1020" y="0"/>
                    </a:moveTo>
                    <a:cubicBezTo>
                      <a:pt x="495" y="0"/>
                      <a:pt x="74" y="143"/>
                      <a:pt x="0" y="485"/>
                    </a:cubicBezTo>
                    <a:lnTo>
                      <a:pt x="1152" y="3688"/>
                    </a:lnTo>
                    <a:lnTo>
                      <a:pt x="3468" y="1305"/>
                    </a:lnTo>
                    <a:cubicBezTo>
                      <a:pt x="3619" y="602"/>
                      <a:pt x="2099" y="0"/>
                      <a:pt x="1020" y="0"/>
                    </a:cubicBez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21" name="Google Shape;814;p31">
                <a:extLst>
                  <a:ext uri="{FF2B5EF4-FFF2-40B4-BE49-F238E27FC236}">
                    <a16:creationId xmlns:a16="http://schemas.microsoft.com/office/drawing/2014/main" id="{BD360D69-2C70-49AD-8B64-6D2EF00DEDDE}"/>
                  </a:ext>
                </a:extLst>
              </p:cNvPr>
              <p:cNvSpPr/>
              <p:nvPr/>
            </p:nvSpPr>
            <p:spPr>
              <a:xfrm>
                <a:off x="5528302" y="4988168"/>
                <a:ext cx="64445" cy="63395"/>
              </a:xfrm>
              <a:custGeom>
                <a:avLst/>
                <a:gdLst/>
                <a:ahLst/>
                <a:cxnLst/>
                <a:rect l="l" t="t" r="r" b="b"/>
                <a:pathLst>
                  <a:path w="1166" h="1147" extrusionOk="0">
                    <a:moveTo>
                      <a:pt x="349" y="0"/>
                    </a:moveTo>
                    <a:cubicBezTo>
                      <a:pt x="216" y="0"/>
                      <a:pt x="102" y="26"/>
                      <a:pt x="1" y="88"/>
                    </a:cubicBezTo>
                    <a:lnTo>
                      <a:pt x="385" y="1147"/>
                    </a:lnTo>
                    <a:lnTo>
                      <a:pt x="1166" y="313"/>
                    </a:lnTo>
                    <a:cubicBezTo>
                      <a:pt x="1046" y="207"/>
                      <a:pt x="835" y="88"/>
                      <a:pt x="663" y="35"/>
                    </a:cubicBezTo>
                    <a:cubicBezTo>
                      <a:pt x="547" y="13"/>
                      <a:pt x="444" y="0"/>
                      <a:pt x="349" y="0"/>
                    </a:cubicBezTo>
                    <a:close/>
                  </a:path>
                </a:pathLst>
              </a:custGeom>
              <a:solidFill>
                <a:srgbClr val="233E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22" name="Google Shape;815;p31">
                <a:extLst>
                  <a:ext uri="{FF2B5EF4-FFF2-40B4-BE49-F238E27FC236}">
                    <a16:creationId xmlns:a16="http://schemas.microsoft.com/office/drawing/2014/main" id="{D538E562-E7F8-47EA-B6D7-EA2C06E79A74}"/>
                  </a:ext>
                </a:extLst>
              </p:cNvPr>
              <p:cNvSpPr/>
              <p:nvPr/>
            </p:nvSpPr>
            <p:spPr>
              <a:xfrm>
                <a:off x="5644646" y="4085222"/>
                <a:ext cx="228265" cy="152158"/>
              </a:xfrm>
              <a:custGeom>
                <a:avLst/>
                <a:gdLst/>
                <a:ahLst/>
                <a:cxnLst/>
                <a:rect l="l" t="t" r="r" b="b"/>
                <a:pathLst>
                  <a:path w="4130" h="2753" extrusionOk="0">
                    <a:moveTo>
                      <a:pt x="768" y="0"/>
                    </a:moveTo>
                    <a:cubicBezTo>
                      <a:pt x="543" y="0"/>
                      <a:pt x="384" y="106"/>
                      <a:pt x="331" y="278"/>
                    </a:cubicBezTo>
                    <a:lnTo>
                      <a:pt x="53" y="1602"/>
                    </a:lnTo>
                    <a:cubicBezTo>
                      <a:pt x="0" y="1654"/>
                      <a:pt x="53" y="1760"/>
                      <a:pt x="53" y="1866"/>
                    </a:cubicBezTo>
                    <a:cubicBezTo>
                      <a:pt x="106" y="1932"/>
                      <a:pt x="159" y="1985"/>
                      <a:pt x="265" y="2038"/>
                    </a:cubicBezTo>
                    <a:lnTo>
                      <a:pt x="331" y="2038"/>
                    </a:lnTo>
                    <a:lnTo>
                      <a:pt x="3362" y="2753"/>
                    </a:lnTo>
                    <a:cubicBezTo>
                      <a:pt x="3415" y="2753"/>
                      <a:pt x="3521" y="2753"/>
                      <a:pt x="3640" y="2700"/>
                    </a:cubicBezTo>
                    <a:cubicBezTo>
                      <a:pt x="3693" y="2647"/>
                      <a:pt x="3746" y="2594"/>
                      <a:pt x="3799" y="2475"/>
                    </a:cubicBezTo>
                    <a:lnTo>
                      <a:pt x="4077" y="1204"/>
                    </a:lnTo>
                    <a:cubicBezTo>
                      <a:pt x="4130" y="993"/>
                      <a:pt x="4024" y="821"/>
                      <a:pt x="3799" y="768"/>
                    </a:cubicBezTo>
                    <a:lnTo>
                      <a:pt x="768" y="0"/>
                    </a:lnTo>
                    <a:close/>
                  </a:path>
                </a:pathLst>
              </a:custGeom>
              <a:solidFill>
                <a:srgbClr val="EE1D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23" name="Google Shape;816;p31">
                <a:extLst>
                  <a:ext uri="{FF2B5EF4-FFF2-40B4-BE49-F238E27FC236}">
                    <a16:creationId xmlns:a16="http://schemas.microsoft.com/office/drawing/2014/main" id="{7CEB205C-EECD-4753-A3E2-172F4BF78B7C}"/>
                  </a:ext>
                </a:extLst>
              </p:cNvPr>
              <p:cNvSpPr/>
              <p:nvPr/>
            </p:nvSpPr>
            <p:spPr>
              <a:xfrm>
                <a:off x="5644646" y="4137120"/>
                <a:ext cx="215829" cy="100260"/>
              </a:xfrm>
              <a:custGeom>
                <a:avLst/>
                <a:gdLst/>
                <a:ahLst/>
                <a:cxnLst/>
                <a:rect l="l" t="t" r="r" b="b"/>
                <a:pathLst>
                  <a:path w="3905" h="1814" extrusionOk="0">
                    <a:moveTo>
                      <a:pt x="159" y="1"/>
                    </a:moveTo>
                    <a:lnTo>
                      <a:pt x="53" y="663"/>
                    </a:lnTo>
                    <a:cubicBezTo>
                      <a:pt x="0" y="715"/>
                      <a:pt x="53" y="821"/>
                      <a:pt x="53" y="927"/>
                    </a:cubicBezTo>
                    <a:cubicBezTo>
                      <a:pt x="106" y="993"/>
                      <a:pt x="159" y="1046"/>
                      <a:pt x="265" y="1099"/>
                    </a:cubicBezTo>
                    <a:lnTo>
                      <a:pt x="331" y="1099"/>
                    </a:lnTo>
                    <a:lnTo>
                      <a:pt x="3362" y="1814"/>
                    </a:lnTo>
                    <a:cubicBezTo>
                      <a:pt x="3415" y="1814"/>
                      <a:pt x="3521" y="1814"/>
                      <a:pt x="3640" y="1761"/>
                    </a:cubicBezTo>
                    <a:cubicBezTo>
                      <a:pt x="3693" y="1708"/>
                      <a:pt x="3746" y="1655"/>
                      <a:pt x="3799" y="1536"/>
                    </a:cubicBezTo>
                    <a:lnTo>
                      <a:pt x="3905" y="927"/>
                    </a:lnTo>
                    <a:lnTo>
                      <a:pt x="159" y="1"/>
                    </a:lnTo>
                    <a:close/>
                  </a:path>
                </a:pathLst>
              </a:custGeom>
              <a:solidFill>
                <a:srgbClr val="D414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24" name="Google Shape;817;p31">
                <a:extLst>
                  <a:ext uri="{FF2B5EF4-FFF2-40B4-BE49-F238E27FC236}">
                    <a16:creationId xmlns:a16="http://schemas.microsoft.com/office/drawing/2014/main" id="{4194502E-AF13-4627-A776-CDA3D84EE592}"/>
                  </a:ext>
                </a:extLst>
              </p:cNvPr>
              <p:cNvSpPr/>
              <p:nvPr/>
            </p:nvSpPr>
            <p:spPr>
              <a:xfrm>
                <a:off x="5629280" y="4231521"/>
                <a:ext cx="209971" cy="688388"/>
              </a:xfrm>
              <a:custGeom>
                <a:avLst/>
                <a:gdLst/>
                <a:ahLst/>
                <a:cxnLst/>
                <a:rect l="l" t="t" r="r" b="b"/>
                <a:pathLst>
                  <a:path w="3799" h="12455" extrusionOk="0">
                    <a:moveTo>
                      <a:pt x="2753" y="0"/>
                    </a:moveTo>
                    <a:lnTo>
                      <a:pt x="0" y="11528"/>
                    </a:lnTo>
                    <a:lnTo>
                      <a:pt x="874" y="12454"/>
                    </a:lnTo>
                    <a:lnTo>
                      <a:pt x="3799" y="278"/>
                    </a:lnTo>
                    <a:lnTo>
                      <a:pt x="2753" y="0"/>
                    </a:lnTo>
                    <a:close/>
                  </a:path>
                </a:pathLst>
              </a:custGeom>
              <a:solidFill>
                <a:srgbClr val="309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25" name="Google Shape;818;p31">
                <a:extLst>
                  <a:ext uri="{FF2B5EF4-FFF2-40B4-BE49-F238E27FC236}">
                    <a16:creationId xmlns:a16="http://schemas.microsoft.com/office/drawing/2014/main" id="{27BBCB0A-86B3-4A13-9F04-94D9B17FB22C}"/>
                  </a:ext>
                </a:extLst>
              </p:cNvPr>
              <p:cNvSpPr/>
              <p:nvPr/>
            </p:nvSpPr>
            <p:spPr>
              <a:xfrm>
                <a:off x="5559032" y="4216156"/>
                <a:ext cx="222462" cy="685459"/>
              </a:xfrm>
              <a:custGeom>
                <a:avLst/>
                <a:gdLst/>
                <a:ahLst/>
                <a:cxnLst/>
                <a:rect l="l" t="t" r="r" b="b"/>
                <a:pathLst>
                  <a:path w="4025" h="12402" extrusionOk="0">
                    <a:moveTo>
                      <a:pt x="2754" y="0"/>
                    </a:moveTo>
                    <a:lnTo>
                      <a:pt x="1" y="11475"/>
                    </a:lnTo>
                    <a:lnTo>
                      <a:pt x="437" y="12402"/>
                    </a:lnTo>
                    <a:lnTo>
                      <a:pt x="1271" y="11806"/>
                    </a:lnTo>
                    <a:lnTo>
                      <a:pt x="4024" y="278"/>
                    </a:lnTo>
                    <a:lnTo>
                      <a:pt x="2754" y="0"/>
                    </a:lnTo>
                    <a:close/>
                  </a:path>
                </a:pathLst>
              </a:custGeom>
              <a:solidFill>
                <a:srgbClr val="1660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26" name="Google Shape;819;p31">
                <a:extLst>
                  <a:ext uri="{FF2B5EF4-FFF2-40B4-BE49-F238E27FC236}">
                    <a16:creationId xmlns:a16="http://schemas.microsoft.com/office/drawing/2014/main" id="{3AA1370E-FB07-4236-9E8C-3F319E67A9A2}"/>
                  </a:ext>
                </a:extLst>
              </p:cNvPr>
              <p:cNvSpPr/>
              <p:nvPr/>
            </p:nvSpPr>
            <p:spPr>
              <a:xfrm>
                <a:off x="5485910" y="4200791"/>
                <a:ext cx="225336" cy="673741"/>
              </a:xfrm>
              <a:custGeom>
                <a:avLst/>
                <a:gdLst/>
                <a:ahLst/>
                <a:cxnLst/>
                <a:rect l="l" t="t" r="r" b="b"/>
                <a:pathLst>
                  <a:path w="4077" h="12190" extrusionOk="0">
                    <a:moveTo>
                      <a:pt x="2925" y="0"/>
                    </a:moveTo>
                    <a:lnTo>
                      <a:pt x="0" y="12190"/>
                    </a:lnTo>
                    <a:lnTo>
                      <a:pt x="0" y="12190"/>
                    </a:lnTo>
                    <a:lnTo>
                      <a:pt x="1324" y="11753"/>
                    </a:lnTo>
                    <a:lnTo>
                      <a:pt x="4077" y="278"/>
                    </a:lnTo>
                    <a:lnTo>
                      <a:pt x="2925" y="0"/>
                    </a:lnTo>
                    <a:close/>
                  </a:path>
                </a:pathLst>
              </a:custGeom>
              <a:solidFill>
                <a:srgbClr val="309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27" name="Google Shape;820;p31">
                <a:extLst>
                  <a:ext uri="{FF2B5EF4-FFF2-40B4-BE49-F238E27FC236}">
                    <a16:creationId xmlns:a16="http://schemas.microsoft.com/office/drawing/2014/main" id="{CCF0D91D-5B0C-4627-9233-F6DF37E84BAC}"/>
                  </a:ext>
                </a:extLst>
              </p:cNvPr>
              <p:cNvSpPr/>
              <p:nvPr/>
            </p:nvSpPr>
            <p:spPr>
              <a:xfrm>
                <a:off x="5616845" y="4167132"/>
                <a:ext cx="240701" cy="161720"/>
              </a:xfrm>
              <a:custGeom>
                <a:avLst/>
                <a:gdLst/>
                <a:ahLst/>
                <a:cxnLst/>
                <a:rect l="l" t="t" r="r" b="b"/>
                <a:pathLst>
                  <a:path w="4355" h="2926" extrusionOk="0">
                    <a:moveTo>
                      <a:pt x="834" y="0"/>
                    </a:moveTo>
                    <a:cubicBezTo>
                      <a:pt x="715" y="0"/>
                      <a:pt x="609" y="0"/>
                      <a:pt x="556" y="53"/>
                    </a:cubicBezTo>
                    <a:cubicBezTo>
                      <a:pt x="437" y="120"/>
                      <a:pt x="384" y="225"/>
                      <a:pt x="331" y="278"/>
                    </a:cubicBezTo>
                    <a:lnTo>
                      <a:pt x="53" y="1655"/>
                    </a:lnTo>
                    <a:cubicBezTo>
                      <a:pt x="0" y="1880"/>
                      <a:pt x="106" y="2105"/>
                      <a:pt x="331" y="2105"/>
                    </a:cubicBezTo>
                    <a:lnTo>
                      <a:pt x="3534" y="2925"/>
                    </a:lnTo>
                    <a:cubicBezTo>
                      <a:pt x="3746" y="2925"/>
                      <a:pt x="3971" y="2819"/>
                      <a:pt x="4024" y="2594"/>
                    </a:cubicBezTo>
                    <a:lnTo>
                      <a:pt x="4302" y="1271"/>
                    </a:lnTo>
                    <a:cubicBezTo>
                      <a:pt x="4355" y="1165"/>
                      <a:pt x="4302" y="1046"/>
                      <a:pt x="4249" y="940"/>
                    </a:cubicBezTo>
                    <a:cubicBezTo>
                      <a:pt x="4196" y="887"/>
                      <a:pt x="4143" y="834"/>
                      <a:pt x="4077" y="834"/>
                    </a:cubicBezTo>
                    <a:lnTo>
                      <a:pt x="4024" y="781"/>
                    </a:lnTo>
                    <a:lnTo>
                      <a:pt x="834" y="0"/>
                    </a:lnTo>
                    <a:close/>
                  </a:path>
                </a:pathLst>
              </a:custGeom>
              <a:solidFill>
                <a:srgbClr val="DDDD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28" name="Google Shape;821;p31">
                <a:extLst>
                  <a:ext uri="{FF2B5EF4-FFF2-40B4-BE49-F238E27FC236}">
                    <a16:creationId xmlns:a16="http://schemas.microsoft.com/office/drawing/2014/main" id="{D665E1B2-D4F5-494A-A373-12D73EAD5FB1}"/>
                  </a:ext>
                </a:extLst>
              </p:cNvPr>
              <p:cNvSpPr/>
              <p:nvPr/>
            </p:nvSpPr>
            <p:spPr>
              <a:xfrm>
                <a:off x="5629280" y="4167132"/>
                <a:ext cx="228265" cy="106837"/>
              </a:xfrm>
              <a:custGeom>
                <a:avLst/>
                <a:gdLst/>
                <a:ahLst/>
                <a:cxnLst/>
                <a:rect l="l" t="t" r="r" b="b"/>
                <a:pathLst>
                  <a:path w="4130" h="1933" extrusionOk="0">
                    <a:moveTo>
                      <a:pt x="609" y="0"/>
                    </a:moveTo>
                    <a:cubicBezTo>
                      <a:pt x="490" y="0"/>
                      <a:pt x="384" y="0"/>
                      <a:pt x="331" y="53"/>
                    </a:cubicBezTo>
                    <a:cubicBezTo>
                      <a:pt x="212" y="120"/>
                      <a:pt x="159" y="225"/>
                      <a:pt x="106" y="278"/>
                    </a:cubicBezTo>
                    <a:lnTo>
                      <a:pt x="0" y="940"/>
                    </a:lnTo>
                    <a:lnTo>
                      <a:pt x="3918" y="1933"/>
                    </a:lnTo>
                    <a:lnTo>
                      <a:pt x="4077" y="1271"/>
                    </a:lnTo>
                    <a:cubicBezTo>
                      <a:pt x="4130" y="1165"/>
                      <a:pt x="4077" y="1046"/>
                      <a:pt x="4024" y="940"/>
                    </a:cubicBezTo>
                    <a:cubicBezTo>
                      <a:pt x="3971" y="887"/>
                      <a:pt x="3918" y="834"/>
                      <a:pt x="3852" y="834"/>
                    </a:cubicBezTo>
                    <a:lnTo>
                      <a:pt x="3799" y="781"/>
                    </a:lnTo>
                    <a:lnTo>
                      <a:pt x="609" y="0"/>
                    </a:lnTo>
                    <a:close/>
                  </a:path>
                </a:pathLst>
              </a:custGeom>
              <a:solidFill>
                <a:srgbClr val="FAFB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29" name="Google Shape;822;p31">
                <a:extLst>
                  <a:ext uri="{FF2B5EF4-FFF2-40B4-BE49-F238E27FC236}">
                    <a16:creationId xmlns:a16="http://schemas.microsoft.com/office/drawing/2014/main" id="{7638DBB5-77AB-477A-9DD9-F9CADA2F2B13}"/>
                  </a:ext>
                </a:extLst>
              </p:cNvPr>
              <p:cNvSpPr/>
              <p:nvPr/>
            </p:nvSpPr>
            <p:spPr>
              <a:xfrm>
                <a:off x="5626351" y="4160499"/>
                <a:ext cx="243630" cy="80584"/>
              </a:xfrm>
              <a:custGeom>
                <a:avLst/>
                <a:gdLst/>
                <a:ahLst/>
                <a:cxnLst/>
                <a:rect l="l" t="t" r="r" b="b"/>
                <a:pathLst>
                  <a:path w="4408" h="1458" extrusionOk="0">
                    <a:moveTo>
                      <a:pt x="263" y="0"/>
                    </a:moveTo>
                    <a:cubicBezTo>
                      <a:pt x="159" y="0"/>
                      <a:pt x="53" y="87"/>
                      <a:pt x="53" y="173"/>
                    </a:cubicBezTo>
                    <a:cubicBezTo>
                      <a:pt x="0" y="345"/>
                      <a:pt x="106" y="504"/>
                      <a:pt x="212" y="504"/>
                    </a:cubicBezTo>
                    <a:lnTo>
                      <a:pt x="4077" y="1444"/>
                    </a:lnTo>
                    <a:cubicBezTo>
                      <a:pt x="4106" y="1454"/>
                      <a:pt x="4134" y="1458"/>
                      <a:pt x="4160" y="1458"/>
                    </a:cubicBezTo>
                    <a:cubicBezTo>
                      <a:pt x="4277" y="1458"/>
                      <a:pt x="4364" y="1372"/>
                      <a:pt x="4408" y="1285"/>
                    </a:cubicBezTo>
                    <a:cubicBezTo>
                      <a:pt x="4408" y="1113"/>
                      <a:pt x="4355" y="1007"/>
                      <a:pt x="4183" y="954"/>
                    </a:cubicBezTo>
                    <a:lnTo>
                      <a:pt x="331" y="15"/>
                    </a:lnTo>
                    <a:cubicBezTo>
                      <a:pt x="309" y="5"/>
                      <a:pt x="286" y="0"/>
                      <a:pt x="263" y="0"/>
                    </a:cubicBezTo>
                    <a:close/>
                  </a:path>
                </a:pathLst>
              </a:custGeom>
              <a:solidFill>
                <a:srgbClr val="233E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30" name="Google Shape;823;p31">
                <a:extLst>
                  <a:ext uri="{FF2B5EF4-FFF2-40B4-BE49-F238E27FC236}">
                    <a16:creationId xmlns:a16="http://schemas.microsoft.com/office/drawing/2014/main" id="{194525C9-9686-4EE4-B064-D6CE5BAD6212}"/>
                  </a:ext>
                </a:extLst>
              </p:cNvPr>
              <p:cNvSpPr/>
              <p:nvPr/>
            </p:nvSpPr>
            <p:spPr>
              <a:xfrm>
                <a:off x="5604409" y="4252690"/>
                <a:ext cx="244349" cy="79865"/>
              </a:xfrm>
              <a:custGeom>
                <a:avLst/>
                <a:gdLst/>
                <a:ahLst/>
                <a:cxnLst/>
                <a:rect l="l" t="t" r="r" b="b"/>
                <a:pathLst>
                  <a:path w="4421" h="1445" extrusionOk="0">
                    <a:moveTo>
                      <a:pt x="331" y="1"/>
                    </a:moveTo>
                    <a:cubicBezTo>
                      <a:pt x="225" y="1"/>
                      <a:pt x="66" y="54"/>
                      <a:pt x="66" y="226"/>
                    </a:cubicBezTo>
                    <a:cubicBezTo>
                      <a:pt x="0" y="332"/>
                      <a:pt x="119" y="491"/>
                      <a:pt x="225" y="491"/>
                    </a:cubicBezTo>
                    <a:lnTo>
                      <a:pt x="4090" y="1430"/>
                    </a:lnTo>
                    <a:cubicBezTo>
                      <a:pt x="4119" y="1440"/>
                      <a:pt x="4147" y="1444"/>
                      <a:pt x="4173" y="1444"/>
                    </a:cubicBezTo>
                    <a:cubicBezTo>
                      <a:pt x="4290" y="1444"/>
                      <a:pt x="4378" y="1358"/>
                      <a:pt x="4421" y="1271"/>
                    </a:cubicBezTo>
                    <a:cubicBezTo>
                      <a:pt x="4421" y="1099"/>
                      <a:pt x="4368" y="994"/>
                      <a:pt x="4196" y="941"/>
                    </a:cubicBezTo>
                    <a:lnTo>
                      <a:pt x="331" y="1"/>
                    </a:lnTo>
                    <a:close/>
                  </a:path>
                </a:pathLst>
              </a:custGeom>
              <a:solidFill>
                <a:srgbClr val="233E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31" name="Google Shape;824;p31">
                <a:extLst>
                  <a:ext uri="{FF2B5EF4-FFF2-40B4-BE49-F238E27FC236}">
                    <a16:creationId xmlns:a16="http://schemas.microsoft.com/office/drawing/2014/main" id="{9BC71FEA-8A2F-4DE7-ACA6-7327832F3D83}"/>
                  </a:ext>
                </a:extLst>
              </p:cNvPr>
              <p:cNvSpPr/>
              <p:nvPr/>
            </p:nvSpPr>
            <p:spPr>
              <a:xfrm>
                <a:off x="6376144" y="3457797"/>
                <a:ext cx="158072" cy="233903"/>
              </a:xfrm>
              <a:custGeom>
                <a:avLst/>
                <a:gdLst/>
                <a:ahLst/>
                <a:cxnLst/>
                <a:rect l="l" t="t" r="r" b="b"/>
                <a:pathLst>
                  <a:path w="2860" h="4232" extrusionOk="0">
                    <a:moveTo>
                      <a:pt x="2381" y="0"/>
                    </a:moveTo>
                    <a:cubicBezTo>
                      <a:pt x="2298" y="0"/>
                      <a:pt x="2214" y="33"/>
                      <a:pt x="2145" y="102"/>
                    </a:cubicBezTo>
                    <a:cubicBezTo>
                      <a:pt x="2039" y="155"/>
                      <a:pt x="1" y="1532"/>
                      <a:pt x="384" y="3901"/>
                    </a:cubicBezTo>
                    <a:cubicBezTo>
                      <a:pt x="437" y="4073"/>
                      <a:pt x="596" y="4231"/>
                      <a:pt x="821" y="4231"/>
                    </a:cubicBezTo>
                    <a:lnTo>
                      <a:pt x="874" y="4231"/>
                    </a:lnTo>
                    <a:cubicBezTo>
                      <a:pt x="1099" y="4179"/>
                      <a:pt x="1258" y="3954"/>
                      <a:pt x="1205" y="3742"/>
                    </a:cubicBezTo>
                    <a:cubicBezTo>
                      <a:pt x="927" y="1968"/>
                      <a:pt x="2528" y="817"/>
                      <a:pt x="2581" y="817"/>
                    </a:cubicBezTo>
                    <a:cubicBezTo>
                      <a:pt x="2806" y="645"/>
                      <a:pt x="2859" y="380"/>
                      <a:pt x="2701" y="208"/>
                    </a:cubicBezTo>
                    <a:cubicBezTo>
                      <a:pt x="2629" y="73"/>
                      <a:pt x="2506" y="0"/>
                      <a:pt x="238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32" name="Google Shape;825;p31">
                <a:extLst>
                  <a:ext uri="{FF2B5EF4-FFF2-40B4-BE49-F238E27FC236}">
                    <a16:creationId xmlns:a16="http://schemas.microsoft.com/office/drawing/2014/main" id="{2AA52B43-83FE-4EB5-803E-C1C85CECEEF3}"/>
                  </a:ext>
                </a:extLst>
              </p:cNvPr>
              <p:cNvSpPr/>
              <p:nvPr/>
            </p:nvSpPr>
            <p:spPr>
              <a:xfrm>
                <a:off x="6180820" y="3609734"/>
                <a:ext cx="527497" cy="527442"/>
              </a:xfrm>
              <a:custGeom>
                <a:avLst/>
                <a:gdLst/>
                <a:ahLst/>
                <a:cxnLst/>
                <a:rect l="l" t="t" r="r" b="b"/>
                <a:pathLst>
                  <a:path w="9544" h="9543" extrusionOk="0">
                    <a:moveTo>
                      <a:pt x="4739" y="0"/>
                    </a:moveTo>
                    <a:cubicBezTo>
                      <a:pt x="2145" y="0"/>
                      <a:pt x="1" y="2144"/>
                      <a:pt x="1" y="4791"/>
                    </a:cubicBezTo>
                    <a:cubicBezTo>
                      <a:pt x="1" y="7385"/>
                      <a:pt x="2145" y="9543"/>
                      <a:pt x="4739" y="9543"/>
                    </a:cubicBezTo>
                    <a:cubicBezTo>
                      <a:pt x="7386" y="9543"/>
                      <a:pt x="9543" y="7385"/>
                      <a:pt x="9543" y="4791"/>
                    </a:cubicBezTo>
                    <a:cubicBezTo>
                      <a:pt x="9543" y="2144"/>
                      <a:pt x="7386" y="0"/>
                      <a:pt x="473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33" name="Google Shape;826;p31">
                <a:extLst>
                  <a:ext uri="{FF2B5EF4-FFF2-40B4-BE49-F238E27FC236}">
                    <a16:creationId xmlns:a16="http://schemas.microsoft.com/office/drawing/2014/main" id="{61599DE9-3E0C-45AC-B0D7-7897B14E6713}"/>
                  </a:ext>
                </a:extLst>
              </p:cNvPr>
              <p:cNvSpPr/>
              <p:nvPr/>
            </p:nvSpPr>
            <p:spPr>
              <a:xfrm>
                <a:off x="6241562" y="3659421"/>
                <a:ext cx="207815" cy="145692"/>
              </a:xfrm>
              <a:custGeom>
                <a:avLst/>
                <a:gdLst/>
                <a:ahLst/>
                <a:cxnLst/>
                <a:rect l="l" t="t" r="r" b="b"/>
                <a:pathLst>
                  <a:path w="3760" h="2636" extrusionOk="0">
                    <a:moveTo>
                      <a:pt x="2633" y="1"/>
                    </a:moveTo>
                    <a:cubicBezTo>
                      <a:pt x="2247" y="1"/>
                      <a:pt x="1778" y="140"/>
                      <a:pt x="1324" y="425"/>
                    </a:cubicBezTo>
                    <a:cubicBezTo>
                      <a:pt x="450" y="914"/>
                      <a:pt x="0" y="1748"/>
                      <a:pt x="278" y="2238"/>
                    </a:cubicBezTo>
                    <a:cubicBezTo>
                      <a:pt x="439" y="2509"/>
                      <a:pt x="746" y="2635"/>
                      <a:pt x="1120" y="2635"/>
                    </a:cubicBezTo>
                    <a:cubicBezTo>
                      <a:pt x="1513" y="2635"/>
                      <a:pt x="1981" y="2496"/>
                      <a:pt x="2436" y="2238"/>
                    </a:cubicBezTo>
                    <a:cubicBezTo>
                      <a:pt x="3309" y="1695"/>
                      <a:pt x="3759" y="861"/>
                      <a:pt x="3428" y="372"/>
                    </a:cubicBezTo>
                    <a:cubicBezTo>
                      <a:pt x="3293" y="127"/>
                      <a:pt x="3000" y="1"/>
                      <a:pt x="26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34" name="Google Shape;827;p31">
                <a:extLst>
                  <a:ext uri="{FF2B5EF4-FFF2-40B4-BE49-F238E27FC236}">
                    <a16:creationId xmlns:a16="http://schemas.microsoft.com/office/drawing/2014/main" id="{9CDD23C3-2179-46CF-9AA6-1159DB3C045A}"/>
                  </a:ext>
                </a:extLst>
              </p:cNvPr>
              <p:cNvSpPr/>
              <p:nvPr/>
            </p:nvSpPr>
            <p:spPr>
              <a:xfrm>
                <a:off x="6189608" y="3719445"/>
                <a:ext cx="518709" cy="417731"/>
              </a:xfrm>
              <a:custGeom>
                <a:avLst/>
                <a:gdLst/>
                <a:ahLst/>
                <a:cxnLst/>
                <a:rect l="l" t="t" r="r" b="b"/>
                <a:pathLst>
                  <a:path w="9385" h="7558" extrusionOk="0">
                    <a:moveTo>
                      <a:pt x="8445" y="0"/>
                    </a:moveTo>
                    <a:lnTo>
                      <a:pt x="8445" y="0"/>
                    </a:lnTo>
                    <a:cubicBezTo>
                      <a:pt x="8551" y="437"/>
                      <a:pt x="8603" y="821"/>
                      <a:pt x="8603" y="1271"/>
                    </a:cubicBezTo>
                    <a:cubicBezTo>
                      <a:pt x="8603" y="3918"/>
                      <a:pt x="6512" y="6009"/>
                      <a:pt x="3865" y="6009"/>
                    </a:cubicBezTo>
                    <a:cubicBezTo>
                      <a:pt x="2264" y="6009"/>
                      <a:pt x="887" y="5242"/>
                      <a:pt x="1" y="4024"/>
                    </a:cubicBezTo>
                    <a:lnTo>
                      <a:pt x="1" y="4024"/>
                    </a:lnTo>
                    <a:cubicBezTo>
                      <a:pt x="556" y="6062"/>
                      <a:pt x="2436" y="7558"/>
                      <a:pt x="4580" y="7558"/>
                    </a:cubicBezTo>
                    <a:cubicBezTo>
                      <a:pt x="7227" y="7558"/>
                      <a:pt x="9384" y="5400"/>
                      <a:pt x="9384" y="2806"/>
                    </a:cubicBezTo>
                    <a:cubicBezTo>
                      <a:pt x="9384" y="1761"/>
                      <a:pt x="9053" y="821"/>
                      <a:pt x="844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sp>
          <p:nvSpPr>
            <p:cNvPr id="125" name="Google Shape;828;p31">
              <a:extLst>
                <a:ext uri="{FF2B5EF4-FFF2-40B4-BE49-F238E27FC236}">
                  <a16:creationId xmlns:a16="http://schemas.microsoft.com/office/drawing/2014/main" id="{A70B9403-A100-4DF3-A073-60C10F4D733E}"/>
                </a:ext>
              </a:extLst>
            </p:cNvPr>
            <p:cNvSpPr/>
            <p:nvPr/>
          </p:nvSpPr>
          <p:spPr>
            <a:xfrm>
              <a:off x="5641385" y="4715193"/>
              <a:ext cx="204624" cy="152288"/>
            </a:xfrm>
            <a:custGeom>
              <a:avLst/>
              <a:gdLst/>
              <a:ahLst/>
              <a:cxnLst/>
              <a:rect l="l" t="t" r="r" b="b"/>
              <a:pathLst>
                <a:path w="6588" h="4903" extrusionOk="0">
                  <a:moveTo>
                    <a:pt x="4067" y="1"/>
                  </a:moveTo>
                  <a:lnTo>
                    <a:pt x="2790" y="2790"/>
                  </a:lnTo>
                  <a:lnTo>
                    <a:pt x="404" y="3059"/>
                  </a:lnTo>
                  <a:cubicBezTo>
                    <a:pt x="135" y="3059"/>
                    <a:pt x="0" y="3496"/>
                    <a:pt x="269" y="3630"/>
                  </a:cubicBezTo>
                  <a:lnTo>
                    <a:pt x="2924" y="4739"/>
                  </a:lnTo>
                  <a:cubicBezTo>
                    <a:pt x="3134" y="4850"/>
                    <a:pt x="3343" y="4903"/>
                    <a:pt x="3545" y="4903"/>
                  </a:cubicBezTo>
                  <a:cubicBezTo>
                    <a:pt x="3892" y="4903"/>
                    <a:pt x="4215" y="4747"/>
                    <a:pt x="4470" y="4471"/>
                  </a:cubicBezTo>
                  <a:lnTo>
                    <a:pt x="6588" y="1547"/>
                  </a:lnTo>
                  <a:lnTo>
                    <a:pt x="4067" y="1"/>
                  </a:lnTo>
                  <a:close/>
                </a:path>
              </a:pathLst>
            </a:custGeom>
            <a:solidFill>
              <a:srgbClr val="D414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26" name="Google Shape;829;p31">
              <a:extLst>
                <a:ext uri="{FF2B5EF4-FFF2-40B4-BE49-F238E27FC236}">
                  <a16:creationId xmlns:a16="http://schemas.microsoft.com/office/drawing/2014/main" id="{C17D1B13-7913-4AAE-8E40-0C36BEE29ABC}"/>
                </a:ext>
              </a:extLst>
            </p:cNvPr>
            <p:cNvSpPr/>
            <p:nvPr/>
          </p:nvSpPr>
          <p:spPr>
            <a:xfrm>
              <a:off x="5767676" y="4250752"/>
              <a:ext cx="622196" cy="512492"/>
            </a:xfrm>
            <a:custGeom>
              <a:avLst/>
              <a:gdLst/>
              <a:ahLst/>
              <a:cxnLst/>
              <a:rect l="l" t="t" r="r" b="b"/>
              <a:pathLst>
                <a:path w="20032" h="16500" extrusionOk="0">
                  <a:moveTo>
                    <a:pt x="16674" y="1"/>
                  </a:moveTo>
                  <a:cubicBezTo>
                    <a:pt x="15991" y="1"/>
                    <a:pt x="15283" y="187"/>
                    <a:pt x="14688" y="536"/>
                  </a:cubicBezTo>
                  <a:lnTo>
                    <a:pt x="3765" y="7392"/>
                  </a:lnTo>
                  <a:cubicBezTo>
                    <a:pt x="3496" y="7661"/>
                    <a:pt x="3227" y="7929"/>
                    <a:pt x="2925" y="8366"/>
                  </a:cubicBezTo>
                  <a:lnTo>
                    <a:pt x="1" y="14954"/>
                  </a:lnTo>
                  <a:lnTo>
                    <a:pt x="2522" y="16500"/>
                  </a:lnTo>
                  <a:lnTo>
                    <a:pt x="6588" y="11021"/>
                  </a:lnTo>
                  <a:lnTo>
                    <a:pt x="9949" y="10316"/>
                  </a:lnTo>
                  <a:lnTo>
                    <a:pt x="15528" y="8938"/>
                  </a:lnTo>
                  <a:cubicBezTo>
                    <a:pt x="16671" y="8635"/>
                    <a:pt x="17780" y="8098"/>
                    <a:pt x="18620" y="7089"/>
                  </a:cubicBezTo>
                  <a:cubicBezTo>
                    <a:pt x="19023" y="6686"/>
                    <a:pt x="19326" y="6115"/>
                    <a:pt x="19595" y="5577"/>
                  </a:cubicBezTo>
                  <a:cubicBezTo>
                    <a:pt x="19864" y="5006"/>
                    <a:pt x="20032" y="4434"/>
                    <a:pt x="20032" y="3896"/>
                  </a:cubicBezTo>
                  <a:lnTo>
                    <a:pt x="20032" y="3460"/>
                  </a:lnTo>
                  <a:cubicBezTo>
                    <a:pt x="20032" y="2048"/>
                    <a:pt x="19191" y="804"/>
                    <a:pt x="17914" y="233"/>
                  </a:cubicBezTo>
                  <a:cubicBezTo>
                    <a:pt x="17535" y="76"/>
                    <a:pt x="17110" y="1"/>
                    <a:pt x="16674" y="1"/>
                  </a:cubicBezTo>
                  <a:close/>
                </a:path>
              </a:pathLst>
            </a:custGeom>
            <a:solidFill>
              <a:srgbClr val="758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27" name="Google Shape;830;p31">
              <a:extLst>
                <a:ext uri="{FF2B5EF4-FFF2-40B4-BE49-F238E27FC236}">
                  <a16:creationId xmlns:a16="http://schemas.microsoft.com/office/drawing/2014/main" id="{DA17CC1B-2AEF-4DE5-80AD-524C115CC8B8}"/>
                </a:ext>
              </a:extLst>
            </p:cNvPr>
            <p:cNvSpPr/>
            <p:nvPr/>
          </p:nvSpPr>
          <p:spPr>
            <a:xfrm>
              <a:off x="5767676" y="4250752"/>
              <a:ext cx="622196" cy="512492"/>
            </a:xfrm>
            <a:custGeom>
              <a:avLst/>
              <a:gdLst/>
              <a:ahLst/>
              <a:cxnLst/>
              <a:rect l="l" t="t" r="r" b="b"/>
              <a:pathLst>
                <a:path w="20032" h="16500" extrusionOk="0">
                  <a:moveTo>
                    <a:pt x="16674" y="1"/>
                  </a:moveTo>
                  <a:cubicBezTo>
                    <a:pt x="15991" y="1"/>
                    <a:pt x="15283" y="187"/>
                    <a:pt x="14688" y="536"/>
                  </a:cubicBezTo>
                  <a:lnTo>
                    <a:pt x="3765" y="7392"/>
                  </a:lnTo>
                  <a:cubicBezTo>
                    <a:pt x="3496" y="7661"/>
                    <a:pt x="3227" y="7929"/>
                    <a:pt x="2925" y="8366"/>
                  </a:cubicBezTo>
                  <a:lnTo>
                    <a:pt x="1" y="14954"/>
                  </a:lnTo>
                  <a:lnTo>
                    <a:pt x="1110" y="15659"/>
                  </a:lnTo>
                  <a:lnTo>
                    <a:pt x="2522" y="16500"/>
                  </a:lnTo>
                  <a:lnTo>
                    <a:pt x="6588" y="11021"/>
                  </a:lnTo>
                  <a:lnTo>
                    <a:pt x="9949" y="10316"/>
                  </a:lnTo>
                  <a:lnTo>
                    <a:pt x="15528" y="8938"/>
                  </a:lnTo>
                  <a:cubicBezTo>
                    <a:pt x="16368" y="8770"/>
                    <a:pt x="17208" y="8366"/>
                    <a:pt x="18049" y="7661"/>
                  </a:cubicBezTo>
                  <a:cubicBezTo>
                    <a:pt x="18183" y="7526"/>
                    <a:pt x="18351" y="7392"/>
                    <a:pt x="18620" y="7089"/>
                  </a:cubicBezTo>
                  <a:cubicBezTo>
                    <a:pt x="19023" y="6686"/>
                    <a:pt x="19326" y="6115"/>
                    <a:pt x="19595" y="5577"/>
                  </a:cubicBezTo>
                  <a:cubicBezTo>
                    <a:pt x="19864" y="5006"/>
                    <a:pt x="20032" y="4434"/>
                    <a:pt x="20032" y="3896"/>
                  </a:cubicBezTo>
                  <a:lnTo>
                    <a:pt x="20032" y="3460"/>
                  </a:lnTo>
                  <a:cubicBezTo>
                    <a:pt x="20032" y="2048"/>
                    <a:pt x="19191" y="804"/>
                    <a:pt x="17914" y="233"/>
                  </a:cubicBezTo>
                  <a:cubicBezTo>
                    <a:pt x="17535" y="76"/>
                    <a:pt x="17110" y="1"/>
                    <a:pt x="16674" y="1"/>
                  </a:cubicBezTo>
                  <a:close/>
                </a:path>
              </a:pathLst>
            </a:custGeom>
            <a:solidFill>
              <a:srgbClr val="BDB8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28" name="Google Shape;831;p31">
              <a:extLst>
                <a:ext uri="{FF2B5EF4-FFF2-40B4-BE49-F238E27FC236}">
                  <a16:creationId xmlns:a16="http://schemas.microsoft.com/office/drawing/2014/main" id="{EC56F751-8FC7-479A-954B-AD1EDABEC02B}"/>
                </a:ext>
              </a:extLst>
            </p:cNvPr>
            <p:cNvSpPr/>
            <p:nvPr/>
          </p:nvSpPr>
          <p:spPr>
            <a:xfrm>
              <a:off x="5802121" y="4428136"/>
              <a:ext cx="435338" cy="335107"/>
            </a:xfrm>
            <a:custGeom>
              <a:avLst/>
              <a:gdLst/>
              <a:ahLst/>
              <a:cxnLst/>
              <a:rect l="l" t="t" r="r" b="b"/>
              <a:pathLst>
                <a:path w="14016" h="10789" extrusionOk="0">
                  <a:moveTo>
                    <a:pt x="11630" y="0"/>
                  </a:moveTo>
                  <a:lnTo>
                    <a:pt x="5479" y="2521"/>
                  </a:lnTo>
                  <a:cubicBezTo>
                    <a:pt x="4471" y="2924"/>
                    <a:pt x="3496" y="3764"/>
                    <a:pt x="2958" y="4739"/>
                  </a:cubicBezTo>
                  <a:cubicBezTo>
                    <a:pt x="2118" y="6151"/>
                    <a:pt x="976" y="7966"/>
                    <a:pt x="1" y="9948"/>
                  </a:cubicBezTo>
                  <a:lnTo>
                    <a:pt x="1413" y="10789"/>
                  </a:lnTo>
                  <a:lnTo>
                    <a:pt x="5479" y="5310"/>
                  </a:lnTo>
                  <a:lnTo>
                    <a:pt x="8840" y="4605"/>
                  </a:lnTo>
                  <a:lnTo>
                    <a:pt x="8974" y="4470"/>
                  </a:lnTo>
                  <a:cubicBezTo>
                    <a:pt x="9109" y="4067"/>
                    <a:pt x="9512" y="3764"/>
                    <a:pt x="9815" y="3630"/>
                  </a:cubicBezTo>
                  <a:lnTo>
                    <a:pt x="14016" y="1815"/>
                  </a:lnTo>
                  <a:cubicBezTo>
                    <a:pt x="13176" y="1244"/>
                    <a:pt x="12335" y="706"/>
                    <a:pt x="11630" y="0"/>
                  </a:cubicBezTo>
                  <a:close/>
                </a:path>
              </a:pathLst>
            </a:custGeom>
            <a:solidFill>
              <a:srgbClr val="8D7D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29" name="Google Shape;832;p31">
              <a:extLst>
                <a:ext uri="{FF2B5EF4-FFF2-40B4-BE49-F238E27FC236}">
                  <a16:creationId xmlns:a16="http://schemas.microsoft.com/office/drawing/2014/main" id="{75BB84C9-5E17-4D93-88B9-CB532641DB8B}"/>
                </a:ext>
              </a:extLst>
            </p:cNvPr>
            <p:cNvSpPr/>
            <p:nvPr/>
          </p:nvSpPr>
          <p:spPr>
            <a:xfrm>
              <a:off x="5993172" y="3849238"/>
              <a:ext cx="435338" cy="325727"/>
            </a:xfrm>
            <a:custGeom>
              <a:avLst/>
              <a:gdLst/>
              <a:ahLst/>
              <a:cxnLst/>
              <a:rect l="l" t="t" r="r" b="b"/>
              <a:pathLst>
                <a:path w="14016" h="10487" extrusionOk="0">
                  <a:moveTo>
                    <a:pt x="11156" y="0"/>
                  </a:moveTo>
                  <a:cubicBezTo>
                    <a:pt x="10333" y="0"/>
                    <a:pt x="9506" y="386"/>
                    <a:pt x="8974" y="1128"/>
                  </a:cubicBezTo>
                  <a:lnTo>
                    <a:pt x="6050" y="5598"/>
                  </a:lnTo>
                  <a:lnTo>
                    <a:pt x="1849" y="2943"/>
                  </a:lnTo>
                  <a:lnTo>
                    <a:pt x="0" y="5598"/>
                  </a:lnTo>
                  <a:lnTo>
                    <a:pt x="5344" y="10102"/>
                  </a:lnTo>
                  <a:cubicBezTo>
                    <a:pt x="5736" y="10352"/>
                    <a:pt x="6156" y="10486"/>
                    <a:pt x="6566" y="10486"/>
                  </a:cubicBezTo>
                  <a:cubicBezTo>
                    <a:pt x="7034" y="10486"/>
                    <a:pt x="7488" y="10310"/>
                    <a:pt x="7865" y="9934"/>
                  </a:cubicBezTo>
                  <a:lnTo>
                    <a:pt x="13040" y="4489"/>
                  </a:lnTo>
                  <a:cubicBezTo>
                    <a:pt x="13881" y="3649"/>
                    <a:pt x="14015" y="2372"/>
                    <a:pt x="13444" y="1397"/>
                  </a:cubicBezTo>
                  <a:cubicBezTo>
                    <a:pt x="12937" y="453"/>
                    <a:pt x="12048" y="0"/>
                    <a:pt x="11156" y="0"/>
                  </a:cubicBezTo>
                  <a:close/>
                </a:path>
              </a:pathLst>
            </a:custGeom>
            <a:solidFill>
              <a:srgbClr val="F6E5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30" name="Google Shape;833;p31">
              <a:extLst>
                <a:ext uri="{FF2B5EF4-FFF2-40B4-BE49-F238E27FC236}">
                  <a16:creationId xmlns:a16="http://schemas.microsoft.com/office/drawing/2014/main" id="{A6EE7E8A-4681-4646-87BB-9B2AD79329FF}"/>
                </a:ext>
              </a:extLst>
            </p:cNvPr>
            <p:cNvSpPr/>
            <p:nvPr/>
          </p:nvSpPr>
          <p:spPr>
            <a:xfrm>
              <a:off x="6106945" y="3870700"/>
              <a:ext cx="178533" cy="304824"/>
            </a:xfrm>
            <a:custGeom>
              <a:avLst/>
              <a:gdLst/>
              <a:ahLst/>
              <a:cxnLst/>
              <a:rect l="l" t="t" r="r" b="b"/>
              <a:pathLst>
                <a:path w="5748" h="9814" extrusionOk="0">
                  <a:moveTo>
                    <a:pt x="5748" y="0"/>
                  </a:moveTo>
                  <a:lnTo>
                    <a:pt x="5748" y="0"/>
                  </a:lnTo>
                  <a:cubicBezTo>
                    <a:pt x="5580" y="168"/>
                    <a:pt x="5445" y="303"/>
                    <a:pt x="5311" y="437"/>
                  </a:cubicBezTo>
                  <a:lnTo>
                    <a:pt x="2387" y="4907"/>
                  </a:lnTo>
                  <a:lnTo>
                    <a:pt x="1" y="3529"/>
                  </a:lnTo>
                  <a:lnTo>
                    <a:pt x="1" y="7999"/>
                  </a:lnTo>
                  <a:lnTo>
                    <a:pt x="1681" y="9411"/>
                  </a:lnTo>
                  <a:cubicBezTo>
                    <a:pt x="1950" y="9545"/>
                    <a:pt x="2219" y="9680"/>
                    <a:pt x="2387" y="9814"/>
                  </a:cubicBezTo>
                  <a:lnTo>
                    <a:pt x="4067" y="3932"/>
                  </a:lnTo>
                  <a:cubicBezTo>
                    <a:pt x="4471" y="2521"/>
                    <a:pt x="5042" y="1277"/>
                    <a:pt x="57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31" name="Google Shape;834;p31">
              <a:extLst>
                <a:ext uri="{FF2B5EF4-FFF2-40B4-BE49-F238E27FC236}">
                  <a16:creationId xmlns:a16="http://schemas.microsoft.com/office/drawing/2014/main" id="{1DB59D19-38B6-4726-BEDD-14A2C98A1364}"/>
                </a:ext>
              </a:extLst>
            </p:cNvPr>
            <p:cNvSpPr/>
            <p:nvPr/>
          </p:nvSpPr>
          <p:spPr>
            <a:xfrm>
              <a:off x="6175836" y="3779880"/>
              <a:ext cx="439532" cy="506031"/>
            </a:xfrm>
            <a:custGeom>
              <a:avLst/>
              <a:gdLst/>
              <a:ahLst/>
              <a:cxnLst/>
              <a:rect l="l" t="t" r="r" b="b"/>
              <a:pathLst>
                <a:path w="14151" h="16292" extrusionOk="0">
                  <a:moveTo>
                    <a:pt x="9109" y="0"/>
                  </a:moveTo>
                  <a:lnTo>
                    <a:pt x="5042" y="572"/>
                  </a:lnTo>
                  <a:cubicBezTo>
                    <a:pt x="3664" y="2387"/>
                    <a:pt x="2521" y="4605"/>
                    <a:pt x="1849" y="6856"/>
                  </a:cubicBezTo>
                  <a:lnTo>
                    <a:pt x="1" y="13444"/>
                  </a:lnTo>
                  <a:cubicBezTo>
                    <a:pt x="1406" y="14452"/>
                    <a:pt x="4559" y="16292"/>
                    <a:pt x="8376" y="16292"/>
                  </a:cubicBezTo>
                  <a:cubicBezTo>
                    <a:pt x="8759" y="16292"/>
                    <a:pt x="9150" y="16273"/>
                    <a:pt x="9546" y="16233"/>
                  </a:cubicBezTo>
                  <a:cubicBezTo>
                    <a:pt x="11092" y="16099"/>
                    <a:pt x="12470" y="15696"/>
                    <a:pt x="14016" y="14990"/>
                  </a:cubicBezTo>
                  <a:lnTo>
                    <a:pt x="14150" y="7831"/>
                  </a:lnTo>
                  <a:cubicBezTo>
                    <a:pt x="14150" y="5310"/>
                    <a:pt x="13175" y="2924"/>
                    <a:pt x="11361" y="1412"/>
                  </a:cubicBezTo>
                  <a:cubicBezTo>
                    <a:pt x="10655" y="841"/>
                    <a:pt x="9815" y="269"/>
                    <a:pt x="91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32" name="Google Shape;835;p31">
              <a:extLst>
                <a:ext uri="{FF2B5EF4-FFF2-40B4-BE49-F238E27FC236}">
                  <a16:creationId xmlns:a16="http://schemas.microsoft.com/office/drawing/2014/main" id="{C778F81F-EA7E-43D9-AE92-F11656DE69B5}"/>
                </a:ext>
              </a:extLst>
            </p:cNvPr>
            <p:cNvSpPr/>
            <p:nvPr/>
          </p:nvSpPr>
          <p:spPr>
            <a:xfrm>
              <a:off x="6446215" y="3823706"/>
              <a:ext cx="169153" cy="460404"/>
            </a:xfrm>
            <a:custGeom>
              <a:avLst/>
              <a:gdLst/>
              <a:ahLst/>
              <a:cxnLst/>
              <a:rect l="l" t="t" r="r" b="b"/>
              <a:pathLst>
                <a:path w="5446" h="14823" extrusionOk="0">
                  <a:moveTo>
                    <a:pt x="2656" y="1"/>
                  </a:moveTo>
                  <a:cubicBezTo>
                    <a:pt x="1546" y="404"/>
                    <a:pt x="706" y="1244"/>
                    <a:pt x="404" y="3496"/>
                  </a:cubicBezTo>
                  <a:cubicBezTo>
                    <a:pt x="0" y="5714"/>
                    <a:pt x="538" y="9075"/>
                    <a:pt x="706" y="11327"/>
                  </a:cubicBezTo>
                  <a:lnTo>
                    <a:pt x="841" y="14822"/>
                  </a:lnTo>
                  <a:cubicBezTo>
                    <a:pt x="2387" y="14688"/>
                    <a:pt x="3765" y="14285"/>
                    <a:pt x="5311" y="13579"/>
                  </a:cubicBezTo>
                  <a:lnTo>
                    <a:pt x="5445" y="6420"/>
                  </a:lnTo>
                  <a:lnTo>
                    <a:pt x="5445" y="6286"/>
                  </a:lnTo>
                  <a:cubicBezTo>
                    <a:pt x="5445" y="3765"/>
                    <a:pt x="4336" y="1513"/>
                    <a:pt x="265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33" name="Google Shape;836;p31">
              <a:extLst>
                <a:ext uri="{FF2B5EF4-FFF2-40B4-BE49-F238E27FC236}">
                  <a16:creationId xmlns:a16="http://schemas.microsoft.com/office/drawing/2014/main" id="{C5763E02-946B-4BB3-889D-9B67A0F991C6}"/>
                </a:ext>
              </a:extLst>
            </p:cNvPr>
            <p:cNvSpPr/>
            <p:nvPr/>
          </p:nvSpPr>
          <p:spPr>
            <a:xfrm>
              <a:off x="6123655" y="4195040"/>
              <a:ext cx="501093" cy="361229"/>
            </a:xfrm>
            <a:custGeom>
              <a:avLst/>
              <a:gdLst/>
              <a:ahLst/>
              <a:cxnLst/>
              <a:rect l="l" t="t" r="r" b="b"/>
              <a:pathLst>
                <a:path w="16133" h="11630" extrusionOk="0">
                  <a:moveTo>
                    <a:pt x="1681" y="1"/>
                  </a:moveTo>
                  <a:lnTo>
                    <a:pt x="303" y="5177"/>
                  </a:lnTo>
                  <a:cubicBezTo>
                    <a:pt x="0" y="5748"/>
                    <a:pt x="303" y="6454"/>
                    <a:pt x="706" y="6991"/>
                  </a:cubicBezTo>
                  <a:cubicBezTo>
                    <a:pt x="1681" y="7832"/>
                    <a:pt x="2521" y="8537"/>
                    <a:pt x="3664" y="9243"/>
                  </a:cubicBezTo>
                  <a:cubicBezTo>
                    <a:pt x="5747" y="10655"/>
                    <a:pt x="8134" y="11629"/>
                    <a:pt x="10654" y="11629"/>
                  </a:cubicBezTo>
                  <a:cubicBezTo>
                    <a:pt x="12066" y="11629"/>
                    <a:pt x="13612" y="11495"/>
                    <a:pt x="14990" y="10789"/>
                  </a:cubicBezTo>
                  <a:cubicBezTo>
                    <a:pt x="15696" y="10487"/>
                    <a:pt x="16133" y="9815"/>
                    <a:pt x="16133" y="9109"/>
                  </a:cubicBezTo>
                  <a:lnTo>
                    <a:pt x="16133" y="8537"/>
                  </a:lnTo>
                  <a:lnTo>
                    <a:pt x="15696" y="1547"/>
                  </a:lnTo>
                  <a:cubicBezTo>
                    <a:pt x="14150" y="2253"/>
                    <a:pt x="12772" y="2656"/>
                    <a:pt x="11226" y="2790"/>
                  </a:cubicBezTo>
                  <a:cubicBezTo>
                    <a:pt x="10830" y="2830"/>
                    <a:pt x="10439" y="2849"/>
                    <a:pt x="10056" y="2849"/>
                  </a:cubicBezTo>
                  <a:cubicBezTo>
                    <a:pt x="6239" y="2849"/>
                    <a:pt x="3086" y="1009"/>
                    <a:pt x="1681" y="1"/>
                  </a:cubicBezTo>
                  <a:close/>
                </a:path>
              </a:pathLst>
            </a:custGeom>
            <a:solidFill>
              <a:srgbClr val="BDB8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34" name="Google Shape;837;p31">
              <a:extLst>
                <a:ext uri="{FF2B5EF4-FFF2-40B4-BE49-F238E27FC236}">
                  <a16:creationId xmlns:a16="http://schemas.microsoft.com/office/drawing/2014/main" id="{A86FEA51-7C91-41CF-9FBE-0E63E3FAA2AA}"/>
                </a:ext>
              </a:extLst>
            </p:cNvPr>
            <p:cNvSpPr/>
            <p:nvPr/>
          </p:nvSpPr>
          <p:spPr>
            <a:xfrm>
              <a:off x="6319893" y="3623306"/>
              <a:ext cx="143063" cy="253078"/>
            </a:xfrm>
            <a:custGeom>
              <a:avLst/>
              <a:gdLst/>
              <a:ahLst/>
              <a:cxnLst/>
              <a:rect l="l" t="t" r="r" b="b"/>
              <a:pathLst>
                <a:path w="4606" h="8148" extrusionOk="0">
                  <a:moveTo>
                    <a:pt x="4067" y="0"/>
                  </a:moveTo>
                  <a:lnTo>
                    <a:pt x="1" y="269"/>
                  </a:lnTo>
                  <a:lnTo>
                    <a:pt x="404" y="5882"/>
                  </a:lnTo>
                  <a:lnTo>
                    <a:pt x="404" y="6285"/>
                  </a:lnTo>
                  <a:cubicBezTo>
                    <a:pt x="560" y="7347"/>
                    <a:pt x="1413" y="8147"/>
                    <a:pt x="2423" y="8147"/>
                  </a:cubicBezTo>
                  <a:cubicBezTo>
                    <a:pt x="2500" y="8147"/>
                    <a:pt x="2577" y="8143"/>
                    <a:pt x="2656" y="8133"/>
                  </a:cubicBezTo>
                  <a:cubicBezTo>
                    <a:pt x="3765" y="7965"/>
                    <a:pt x="4605" y="6991"/>
                    <a:pt x="4471" y="5882"/>
                  </a:cubicBezTo>
                  <a:lnTo>
                    <a:pt x="4471" y="5613"/>
                  </a:lnTo>
                  <a:lnTo>
                    <a:pt x="4067" y="0"/>
                  </a:ln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35" name="Google Shape;838;p31">
              <a:extLst>
                <a:ext uri="{FF2B5EF4-FFF2-40B4-BE49-F238E27FC236}">
                  <a16:creationId xmlns:a16="http://schemas.microsoft.com/office/drawing/2014/main" id="{F54AE7A5-5033-41F9-86C1-3D07F40BDC7C}"/>
                </a:ext>
              </a:extLst>
            </p:cNvPr>
            <p:cNvSpPr/>
            <p:nvPr/>
          </p:nvSpPr>
          <p:spPr>
            <a:xfrm>
              <a:off x="5802125" y="4764263"/>
              <a:ext cx="234920" cy="138872"/>
            </a:xfrm>
            <a:custGeom>
              <a:avLst/>
              <a:gdLst/>
              <a:ahLst/>
              <a:cxnLst/>
              <a:rect l="l" t="t" r="r" b="b"/>
              <a:pathLst>
                <a:path w="6420" h="4389" extrusionOk="0">
                  <a:moveTo>
                    <a:pt x="4201" y="1"/>
                  </a:moveTo>
                  <a:lnTo>
                    <a:pt x="2790" y="2084"/>
                  </a:lnTo>
                  <a:lnTo>
                    <a:pt x="404" y="2084"/>
                  </a:lnTo>
                  <a:cubicBezTo>
                    <a:pt x="135" y="2084"/>
                    <a:pt x="0" y="2387"/>
                    <a:pt x="269" y="2521"/>
                  </a:cubicBezTo>
                  <a:lnTo>
                    <a:pt x="2655" y="4202"/>
                  </a:lnTo>
                  <a:cubicBezTo>
                    <a:pt x="2912" y="4322"/>
                    <a:pt x="3162" y="4389"/>
                    <a:pt x="3399" y="4389"/>
                  </a:cubicBezTo>
                  <a:cubicBezTo>
                    <a:pt x="3690" y="4389"/>
                    <a:pt x="3961" y="4289"/>
                    <a:pt x="4201" y="4067"/>
                  </a:cubicBezTo>
                  <a:lnTo>
                    <a:pt x="6420" y="1815"/>
                  </a:lnTo>
                  <a:lnTo>
                    <a:pt x="4201" y="1"/>
                  </a:lnTo>
                  <a:close/>
                </a:path>
              </a:pathLst>
            </a:custGeom>
            <a:solidFill>
              <a:srgbClr val="D414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36" name="Google Shape;839;p31">
              <a:extLst>
                <a:ext uri="{FF2B5EF4-FFF2-40B4-BE49-F238E27FC236}">
                  <a16:creationId xmlns:a16="http://schemas.microsoft.com/office/drawing/2014/main" id="{9C8CEC7E-7E06-445A-B527-3BEA8B5A928C}"/>
                </a:ext>
              </a:extLst>
            </p:cNvPr>
            <p:cNvSpPr/>
            <p:nvPr/>
          </p:nvSpPr>
          <p:spPr>
            <a:xfrm>
              <a:off x="5950371" y="4370395"/>
              <a:ext cx="674377" cy="457578"/>
            </a:xfrm>
            <a:custGeom>
              <a:avLst/>
              <a:gdLst/>
              <a:ahLst/>
              <a:cxnLst/>
              <a:rect l="l" t="t" r="r" b="b"/>
              <a:pathLst>
                <a:path w="21712" h="14732" extrusionOk="0">
                  <a:moveTo>
                    <a:pt x="18347" y="1"/>
                  </a:moveTo>
                  <a:cubicBezTo>
                    <a:pt x="17839" y="1"/>
                    <a:pt x="17322" y="109"/>
                    <a:pt x="16805" y="313"/>
                  </a:cubicBezTo>
                  <a:lnTo>
                    <a:pt x="13713" y="1725"/>
                  </a:lnTo>
                  <a:lnTo>
                    <a:pt x="5042" y="5489"/>
                  </a:lnTo>
                  <a:cubicBezTo>
                    <a:pt x="4739" y="5623"/>
                    <a:pt x="4336" y="5926"/>
                    <a:pt x="4201" y="6329"/>
                  </a:cubicBezTo>
                  <a:lnTo>
                    <a:pt x="4067" y="6464"/>
                  </a:lnTo>
                  <a:lnTo>
                    <a:pt x="0" y="12917"/>
                  </a:lnTo>
                  <a:lnTo>
                    <a:pt x="2219" y="14731"/>
                  </a:lnTo>
                  <a:lnTo>
                    <a:pt x="7260" y="9556"/>
                  </a:lnTo>
                  <a:lnTo>
                    <a:pt x="16368" y="8715"/>
                  </a:lnTo>
                  <a:cubicBezTo>
                    <a:pt x="17645" y="8715"/>
                    <a:pt x="18754" y="8144"/>
                    <a:pt x="19729" y="7438"/>
                  </a:cubicBezTo>
                  <a:cubicBezTo>
                    <a:pt x="20569" y="6598"/>
                    <a:pt x="21275" y="5489"/>
                    <a:pt x="21712" y="4380"/>
                  </a:cubicBezTo>
                  <a:lnTo>
                    <a:pt x="21712" y="3540"/>
                  </a:lnTo>
                  <a:cubicBezTo>
                    <a:pt x="21712" y="2263"/>
                    <a:pt x="21140" y="1154"/>
                    <a:pt x="20031" y="448"/>
                  </a:cubicBezTo>
                  <a:cubicBezTo>
                    <a:pt x="19493" y="143"/>
                    <a:pt x="18927" y="1"/>
                    <a:pt x="18347" y="1"/>
                  </a:cubicBezTo>
                  <a:close/>
                </a:path>
              </a:pathLst>
            </a:custGeom>
            <a:solidFill>
              <a:srgbClr val="758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37" name="Google Shape;840;p31">
              <a:extLst>
                <a:ext uri="{FF2B5EF4-FFF2-40B4-BE49-F238E27FC236}">
                  <a16:creationId xmlns:a16="http://schemas.microsoft.com/office/drawing/2014/main" id="{99538C3F-E84B-4792-B050-D36076E7BF35}"/>
                </a:ext>
              </a:extLst>
            </p:cNvPr>
            <p:cNvSpPr/>
            <p:nvPr/>
          </p:nvSpPr>
          <p:spPr>
            <a:xfrm>
              <a:off x="6428479" y="4371762"/>
              <a:ext cx="196269" cy="273515"/>
            </a:xfrm>
            <a:custGeom>
              <a:avLst/>
              <a:gdLst/>
              <a:ahLst/>
              <a:cxnLst/>
              <a:rect l="l" t="t" r="r" b="b"/>
              <a:pathLst>
                <a:path w="6319" h="8806" extrusionOk="0">
                  <a:moveTo>
                    <a:pt x="2790" y="0"/>
                  </a:moveTo>
                  <a:cubicBezTo>
                    <a:pt x="2386" y="0"/>
                    <a:pt x="1949" y="0"/>
                    <a:pt x="1546" y="269"/>
                  </a:cubicBezTo>
                  <a:cubicBezTo>
                    <a:pt x="1546" y="2219"/>
                    <a:pt x="1277" y="4202"/>
                    <a:pt x="840" y="6016"/>
                  </a:cubicBezTo>
                  <a:cubicBezTo>
                    <a:pt x="706" y="6857"/>
                    <a:pt x="437" y="7697"/>
                    <a:pt x="135" y="8537"/>
                  </a:cubicBezTo>
                  <a:lnTo>
                    <a:pt x="0" y="8806"/>
                  </a:lnTo>
                  <a:lnTo>
                    <a:pt x="0" y="8806"/>
                  </a:lnTo>
                  <a:lnTo>
                    <a:pt x="975" y="8671"/>
                  </a:lnTo>
                  <a:cubicBezTo>
                    <a:pt x="2252" y="8671"/>
                    <a:pt x="3361" y="8100"/>
                    <a:pt x="4336" y="7394"/>
                  </a:cubicBezTo>
                  <a:cubicBezTo>
                    <a:pt x="5176" y="6554"/>
                    <a:pt x="5882" y="5445"/>
                    <a:pt x="6319" y="4336"/>
                  </a:cubicBezTo>
                  <a:lnTo>
                    <a:pt x="6319" y="3496"/>
                  </a:lnTo>
                  <a:lnTo>
                    <a:pt x="6319" y="2924"/>
                  </a:lnTo>
                  <a:cubicBezTo>
                    <a:pt x="6150" y="1950"/>
                    <a:pt x="5613" y="975"/>
                    <a:pt x="4638" y="404"/>
                  </a:cubicBezTo>
                  <a:cubicBezTo>
                    <a:pt x="4067" y="135"/>
                    <a:pt x="3495" y="0"/>
                    <a:pt x="2958" y="0"/>
                  </a:cubicBezTo>
                  <a:close/>
                </a:path>
              </a:pathLst>
            </a:custGeom>
            <a:solidFill>
              <a:srgbClr val="8D7D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38" name="Google Shape;841;p31">
              <a:extLst>
                <a:ext uri="{FF2B5EF4-FFF2-40B4-BE49-F238E27FC236}">
                  <a16:creationId xmlns:a16="http://schemas.microsoft.com/office/drawing/2014/main" id="{018B6AAF-29AF-4169-8FA6-11092FF31312}"/>
                </a:ext>
              </a:extLst>
            </p:cNvPr>
            <p:cNvSpPr/>
            <p:nvPr/>
          </p:nvSpPr>
          <p:spPr>
            <a:xfrm>
              <a:off x="6476498" y="3874086"/>
              <a:ext cx="226552" cy="540508"/>
            </a:xfrm>
            <a:custGeom>
              <a:avLst/>
              <a:gdLst/>
              <a:ahLst/>
              <a:cxnLst/>
              <a:rect l="l" t="t" r="r" b="b"/>
              <a:pathLst>
                <a:path w="7294" h="17402" extrusionOk="0">
                  <a:moveTo>
                    <a:pt x="2720" y="0"/>
                  </a:moveTo>
                  <a:cubicBezTo>
                    <a:pt x="2021" y="0"/>
                    <a:pt x="1314" y="296"/>
                    <a:pt x="840" y="900"/>
                  </a:cubicBezTo>
                  <a:cubicBezTo>
                    <a:pt x="269" y="1740"/>
                    <a:pt x="0" y="2849"/>
                    <a:pt x="403" y="3958"/>
                  </a:cubicBezTo>
                  <a:lnTo>
                    <a:pt x="5445" y="17267"/>
                  </a:lnTo>
                  <a:lnTo>
                    <a:pt x="5445" y="17401"/>
                  </a:lnTo>
                  <a:lnTo>
                    <a:pt x="7293" y="16998"/>
                  </a:lnTo>
                  <a:cubicBezTo>
                    <a:pt x="6856" y="11385"/>
                    <a:pt x="6150" y="5504"/>
                    <a:pt x="4907" y="1572"/>
                  </a:cubicBezTo>
                  <a:cubicBezTo>
                    <a:pt x="4580" y="532"/>
                    <a:pt x="3657" y="0"/>
                    <a:pt x="27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39" name="Google Shape;842;p31">
              <a:extLst>
                <a:ext uri="{FF2B5EF4-FFF2-40B4-BE49-F238E27FC236}">
                  <a16:creationId xmlns:a16="http://schemas.microsoft.com/office/drawing/2014/main" id="{6B7E2CE4-66DF-4667-80A5-6F266670AC17}"/>
                </a:ext>
              </a:extLst>
            </p:cNvPr>
            <p:cNvSpPr/>
            <p:nvPr/>
          </p:nvSpPr>
          <p:spPr>
            <a:xfrm>
              <a:off x="6645590" y="4402045"/>
              <a:ext cx="148281" cy="95013"/>
            </a:xfrm>
            <a:custGeom>
              <a:avLst/>
              <a:gdLst/>
              <a:ahLst/>
              <a:cxnLst/>
              <a:rect l="l" t="t" r="r" b="b"/>
              <a:pathLst>
                <a:path w="4774" h="3059" extrusionOk="0">
                  <a:moveTo>
                    <a:pt x="1849" y="0"/>
                  </a:moveTo>
                  <a:lnTo>
                    <a:pt x="1" y="403"/>
                  </a:lnTo>
                  <a:lnTo>
                    <a:pt x="303" y="1546"/>
                  </a:lnTo>
                  <a:cubicBezTo>
                    <a:pt x="572" y="2386"/>
                    <a:pt x="1412" y="3058"/>
                    <a:pt x="2252" y="3058"/>
                  </a:cubicBezTo>
                  <a:lnTo>
                    <a:pt x="4202" y="2386"/>
                  </a:lnTo>
                  <a:cubicBezTo>
                    <a:pt x="4773" y="2218"/>
                    <a:pt x="4773" y="1546"/>
                    <a:pt x="4202" y="1244"/>
                  </a:cubicBezTo>
                  <a:lnTo>
                    <a:pt x="1984" y="538"/>
                  </a:lnTo>
                  <a:cubicBezTo>
                    <a:pt x="1984" y="403"/>
                    <a:pt x="1984" y="135"/>
                    <a:pt x="1849" y="0"/>
                  </a:cubicBez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40" name="Google Shape;843;p31">
              <a:extLst>
                <a:ext uri="{FF2B5EF4-FFF2-40B4-BE49-F238E27FC236}">
                  <a16:creationId xmlns:a16="http://schemas.microsoft.com/office/drawing/2014/main" id="{8180CAFA-48DD-4FAC-9085-B474909E2D94}"/>
                </a:ext>
              </a:extLst>
            </p:cNvPr>
            <p:cNvSpPr/>
            <p:nvPr/>
          </p:nvSpPr>
          <p:spPr>
            <a:xfrm>
              <a:off x="6454570" y="3753790"/>
              <a:ext cx="4193" cy="26122"/>
            </a:xfrm>
            <a:custGeom>
              <a:avLst/>
              <a:gdLst/>
              <a:ahLst/>
              <a:cxnLst/>
              <a:rect l="l" t="t" r="r" b="b"/>
              <a:pathLst>
                <a:path w="135" h="841" extrusionOk="0">
                  <a:moveTo>
                    <a:pt x="0" y="0"/>
                  </a:moveTo>
                  <a:lnTo>
                    <a:pt x="0" y="0"/>
                  </a:lnTo>
                  <a:lnTo>
                    <a:pt x="135" y="840"/>
                  </a:lnTo>
                  <a:lnTo>
                    <a:pt x="135" y="840"/>
                  </a:lnTo>
                  <a:lnTo>
                    <a:pt x="135" y="840"/>
                  </a:lnTo>
                  <a:close/>
                </a:path>
              </a:pathLst>
            </a:custGeom>
            <a:solidFill>
              <a:srgbClr val="D2BD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41" name="Google Shape;844;p31">
              <a:extLst>
                <a:ext uri="{FF2B5EF4-FFF2-40B4-BE49-F238E27FC236}">
                  <a16:creationId xmlns:a16="http://schemas.microsoft.com/office/drawing/2014/main" id="{2D421F8E-38A7-4C59-9ABB-134C050B52D1}"/>
                </a:ext>
              </a:extLst>
            </p:cNvPr>
            <p:cNvSpPr/>
            <p:nvPr/>
          </p:nvSpPr>
          <p:spPr>
            <a:xfrm>
              <a:off x="6458732" y="3779880"/>
              <a:ext cx="31" cy="31"/>
            </a:xfrm>
            <a:custGeom>
              <a:avLst/>
              <a:gdLst/>
              <a:ahLst/>
              <a:cxnLst/>
              <a:rect l="l" t="t" r="r" b="b"/>
              <a:pathLst>
                <a:path w="1" h="1" extrusionOk="0">
                  <a:moveTo>
                    <a:pt x="1" y="0"/>
                  </a:moveTo>
                  <a:lnTo>
                    <a:pt x="1" y="0"/>
                  </a:lnTo>
                  <a:lnTo>
                    <a:pt x="1" y="0"/>
                  </a:lnTo>
                  <a:close/>
                </a:path>
              </a:pathLst>
            </a:custGeom>
            <a:solidFill>
              <a:srgbClr val="CBAA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42" name="Google Shape;845;p31">
              <a:extLst>
                <a:ext uri="{FF2B5EF4-FFF2-40B4-BE49-F238E27FC236}">
                  <a16:creationId xmlns:a16="http://schemas.microsoft.com/office/drawing/2014/main" id="{8A0DBC04-F1EF-41C2-8828-D7F2DC68206E}"/>
                </a:ext>
              </a:extLst>
            </p:cNvPr>
            <p:cNvSpPr/>
            <p:nvPr/>
          </p:nvSpPr>
          <p:spPr>
            <a:xfrm>
              <a:off x="6328248" y="3762114"/>
              <a:ext cx="4224" cy="21959"/>
            </a:xfrm>
            <a:custGeom>
              <a:avLst/>
              <a:gdLst/>
              <a:ahLst/>
              <a:cxnLst/>
              <a:rect l="l" t="t" r="r" b="b"/>
              <a:pathLst>
                <a:path w="136" h="707" extrusionOk="0">
                  <a:moveTo>
                    <a:pt x="1" y="1"/>
                  </a:moveTo>
                  <a:lnTo>
                    <a:pt x="135" y="707"/>
                  </a:lnTo>
                  <a:lnTo>
                    <a:pt x="135" y="707"/>
                  </a:lnTo>
                  <a:lnTo>
                    <a:pt x="1" y="1"/>
                  </a:lnTo>
                  <a:close/>
                </a:path>
              </a:pathLst>
            </a:custGeom>
            <a:solidFill>
              <a:srgbClr val="D2BD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43" name="Google Shape;846;p31">
              <a:extLst>
                <a:ext uri="{FF2B5EF4-FFF2-40B4-BE49-F238E27FC236}">
                  <a16:creationId xmlns:a16="http://schemas.microsoft.com/office/drawing/2014/main" id="{D0888D44-7BD4-4121-82D0-1D520C7A800A}"/>
                </a:ext>
              </a:extLst>
            </p:cNvPr>
            <p:cNvSpPr/>
            <p:nvPr/>
          </p:nvSpPr>
          <p:spPr>
            <a:xfrm>
              <a:off x="6328248" y="3753790"/>
              <a:ext cx="130515" cy="56374"/>
            </a:xfrm>
            <a:custGeom>
              <a:avLst/>
              <a:gdLst/>
              <a:ahLst/>
              <a:cxnLst/>
              <a:rect l="l" t="t" r="r" b="b"/>
              <a:pathLst>
                <a:path w="4202" h="1815" extrusionOk="0">
                  <a:moveTo>
                    <a:pt x="4067" y="0"/>
                  </a:moveTo>
                  <a:cubicBezTo>
                    <a:pt x="2958" y="269"/>
                    <a:pt x="1681" y="269"/>
                    <a:pt x="303" y="269"/>
                  </a:cubicBezTo>
                  <a:lnTo>
                    <a:pt x="1" y="269"/>
                  </a:lnTo>
                  <a:lnTo>
                    <a:pt x="135" y="975"/>
                  </a:lnTo>
                  <a:cubicBezTo>
                    <a:pt x="572" y="1546"/>
                    <a:pt x="1278" y="1815"/>
                    <a:pt x="1984" y="1815"/>
                  </a:cubicBezTo>
                  <a:cubicBezTo>
                    <a:pt x="2656" y="1815"/>
                    <a:pt x="3362" y="1546"/>
                    <a:pt x="4202" y="840"/>
                  </a:cubicBezTo>
                  <a:lnTo>
                    <a:pt x="4067" y="0"/>
                  </a:lnTo>
                  <a:close/>
                </a:path>
              </a:pathLst>
            </a:custGeom>
            <a:solidFill>
              <a:srgbClr val="895C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44" name="Google Shape;847;p31">
              <a:extLst>
                <a:ext uri="{FF2B5EF4-FFF2-40B4-BE49-F238E27FC236}">
                  <a16:creationId xmlns:a16="http://schemas.microsoft.com/office/drawing/2014/main" id="{91504B71-DB7B-4698-9267-F00E8EA233B5}"/>
                </a:ext>
              </a:extLst>
            </p:cNvPr>
            <p:cNvSpPr/>
            <p:nvPr/>
          </p:nvSpPr>
          <p:spPr>
            <a:xfrm>
              <a:off x="5797959" y="2518871"/>
              <a:ext cx="1226595" cy="1243460"/>
            </a:xfrm>
            <a:custGeom>
              <a:avLst/>
              <a:gdLst/>
              <a:ahLst/>
              <a:cxnLst/>
              <a:rect l="l" t="t" r="r" b="b"/>
              <a:pathLst>
                <a:path w="39491" h="40034" extrusionOk="0">
                  <a:moveTo>
                    <a:pt x="19594" y="0"/>
                  </a:moveTo>
                  <a:cubicBezTo>
                    <a:pt x="10083" y="0"/>
                    <a:pt x="1815" y="7125"/>
                    <a:pt x="572" y="16502"/>
                  </a:cubicBezTo>
                  <a:cubicBezTo>
                    <a:pt x="1" y="20300"/>
                    <a:pt x="572" y="23795"/>
                    <a:pt x="1950" y="26887"/>
                  </a:cubicBezTo>
                  <a:cubicBezTo>
                    <a:pt x="2387" y="27996"/>
                    <a:pt x="2656" y="29240"/>
                    <a:pt x="2656" y="30517"/>
                  </a:cubicBezTo>
                  <a:cubicBezTo>
                    <a:pt x="2790" y="31357"/>
                    <a:pt x="2790" y="32063"/>
                    <a:pt x="2656" y="32903"/>
                  </a:cubicBezTo>
                  <a:lnTo>
                    <a:pt x="2656" y="33172"/>
                  </a:lnTo>
                  <a:lnTo>
                    <a:pt x="2656" y="33878"/>
                  </a:lnTo>
                  <a:cubicBezTo>
                    <a:pt x="3361" y="37373"/>
                    <a:pt x="9512" y="39894"/>
                    <a:pt x="16805" y="40028"/>
                  </a:cubicBezTo>
                  <a:cubicBezTo>
                    <a:pt x="16986" y="40032"/>
                    <a:pt x="17166" y="40034"/>
                    <a:pt x="17345" y="40034"/>
                  </a:cubicBezTo>
                  <a:cubicBezTo>
                    <a:pt x="23364" y="40034"/>
                    <a:pt x="27959" y="37855"/>
                    <a:pt x="31223" y="34852"/>
                  </a:cubicBezTo>
                  <a:cubicBezTo>
                    <a:pt x="31660" y="34987"/>
                    <a:pt x="32063" y="34987"/>
                    <a:pt x="32500" y="34987"/>
                  </a:cubicBezTo>
                  <a:cubicBezTo>
                    <a:pt x="35424" y="34987"/>
                    <a:pt x="37945" y="32600"/>
                    <a:pt x="37945" y="29542"/>
                  </a:cubicBezTo>
                  <a:cubicBezTo>
                    <a:pt x="37945" y="28399"/>
                    <a:pt x="37676" y="27425"/>
                    <a:pt x="37104" y="26584"/>
                  </a:cubicBezTo>
                  <a:cubicBezTo>
                    <a:pt x="38079" y="24366"/>
                    <a:pt x="38650" y="22249"/>
                    <a:pt x="38650" y="20569"/>
                  </a:cubicBezTo>
                  <a:cubicBezTo>
                    <a:pt x="39491" y="9646"/>
                    <a:pt x="30820" y="134"/>
                    <a:pt x="19594" y="0"/>
                  </a:cubicBez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45" name="Google Shape;848;p31">
              <a:extLst>
                <a:ext uri="{FF2B5EF4-FFF2-40B4-BE49-F238E27FC236}">
                  <a16:creationId xmlns:a16="http://schemas.microsoft.com/office/drawing/2014/main" id="{EF55652F-335C-4478-BCA6-70D09E0CA926}"/>
                </a:ext>
              </a:extLst>
            </p:cNvPr>
            <p:cNvSpPr/>
            <p:nvPr/>
          </p:nvSpPr>
          <p:spPr>
            <a:xfrm>
              <a:off x="5854333" y="3348735"/>
              <a:ext cx="1026164" cy="330945"/>
            </a:xfrm>
            <a:custGeom>
              <a:avLst/>
              <a:gdLst/>
              <a:ahLst/>
              <a:cxnLst/>
              <a:rect l="l" t="t" r="r" b="b"/>
              <a:pathLst>
                <a:path w="33038" h="10655" extrusionOk="0">
                  <a:moveTo>
                    <a:pt x="33038" y="7731"/>
                  </a:moveTo>
                  <a:cubicBezTo>
                    <a:pt x="32365" y="8134"/>
                    <a:pt x="31525" y="8269"/>
                    <a:pt x="30685" y="8269"/>
                  </a:cubicBezTo>
                  <a:cubicBezTo>
                    <a:pt x="30248" y="8269"/>
                    <a:pt x="29845" y="8269"/>
                    <a:pt x="29408" y="8134"/>
                  </a:cubicBezTo>
                  <a:cubicBezTo>
                    <a:pt x="28433" y="9109"/>
                    <a:pt x="27324" y="9949"/>
                    <a:pt x="26047" y="10655"/>
                  </a:cubicBezTo>
                  <a:lnTo>
                    <a:pt x="26047" y="10655"/>
                  </a:lnTo>
                  <a:cubicBezTo>
                    <a:pt x="27324" y="9949"/>
                    <a:pt x="28433" y="9109"/>
                    <a:pt x="29408" y="8134"/>
                  </a:cubicBezTo>
                  <a:cubicBezTo>
                    <a:pt x="29845" y="8269"/>
                    <a:pt x="30248" y="8269"/>
                    <a:pt x="30685" y="8269"/>
                  </a:cubicBezTo>
                  <a:cubicBezTo>
                    <a:pt x="31525" y="8269"/>
                    <a:pt x="32365" y="8134"/>
                    <a:pt x="33038" y="7731"/>
                  </a:cubicBezTo>
                  <a:close/>
                  <a:moveTo>
                    <a:pt x="0" y="1"/>
                  </a:moveTo>
                  <a:lnTo>
                    <a:pt x="0" y="1"/>
                  </a:lnTo>
                  <a:cubicBezTo>
                    <a:pt x="0" y="1"/>
                    <a:pt x="135" y="1"/>
                    <a:pt x="135" y="169"/>
                  </a:cubicBezTo>
                  <a:lnTo>
                    <a:pt x="135" y="303"/>
                  </a:lnTo>
                  <a:lnTo>
                    <a:pt x="135" y="169"/>
                  </a:lnTo>
                  <a:cubicBezTo>
                    <a:pt x="135" y="1"/>
                    <a:pt x="0" y="1"/>
                    <a:pt x="0" y="1"/>
                  </a:cubicBezTo>
                  <a:close/>
                </a:path>
              </a:pathLst>
            </a:custGeom>
            <a:solidFill>
              <a:srgbClr val="D2BD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46" name="Google Shape;849;p31">
              <a:extLst>
                <a:ext uri="{FF2B5EF4-FFF2-40B4-BE49-F238E27FC236}">
                  <a16:creationId xmlns:a16="http://schemas.microsoft.com/office/drawing/2014/main" id="{BC4B70AF-7291-4186-B0C9-E23C3C98B633}"/>
                </a:ext>
              </a:extLst>
            </p:cNvPr>
            <p:cNvSpPr/>
            <p:nvPr/>
          </p:nvSpPr>
          <p:spPr>
            <a:xfrm>
              <a:off x="5854333" y="3127432"/>
              <a:ext cx="1122202" cy="552249"/>
            </a:xfrm>
            <a:custGeom>
              <a:avLst/>
              <a:gdLst/>
              <a:ahLst/>
              <a:cxnLst/>
              <a:rect l="l" t="t" r="r" b="b"/>
              <a:pathLst>
                <a:path w="36130" h="17780" extrusionOk="0">
                  <a:moveTo>
                    <a:pt x="6151" y="1547"/>
                  </a:moveTo>
                  <a:cubicBezTo>
                    <a:pt x="5613" y="2925"/>
                    <a:pt x="4067" y="5042"/>
                    <a:pt x="2387" y="5042"/>
                  </a:cubicBezTo>
                  <a:cubicBezTo>
                    <a:pt x="2118" y="5042"/>
                    <a:pt x="1681" y="5042"/>
                    <a:pt x="1412" y="4773"/>
                  </a:cubicBezTo>
                  <a:cubicBezTo>
                    <a:pt x="1109" y="5614"/>
                    <a:pt x="706" y="6588"/>
                    <a:pt x="0" y="7126"/>
                  </a:cubicBezTo>
                  <a:cubicBezTo>
                    <a:pt x="0" y="7126"/>
                    <a:pt x="135" y="7126"/>
                    <a:pt x="135" y="7294"/>
                  </a:cubicBezTo>
                  <a:lnTo>
                    <a:pt x="135" y="7428"/>
                  </a:lnTo>
                  <a:cubicBezTo>
                    <a:pt x="1815" y="6151"/>
                    <a:pt x="4201" y="4605"/>
                    <a:pt x="7159" y="3496"/>
                  </a:cubicBezTo>
                  <a:cubicBezTo>
                    <a:pt x="6588" y="2925"/>
                    <a:pt x="6722" y="2387"/>
                    <a:pt x="6151" y="1547"/>
                  </a:cubicBezTo>
                  <a:close/>
                  <a:moveTo>
                    <a:pt x="20166" y="1"/>
                  </a:moveTo>
                  <a:cubicBezTo>
                    <a:pt x="19594" y="841"/>
                    <a:pt x="18922" y="1547"/>
                    <a:pt x="18216" y="2253"/>
                  </a:cubicBezTo>
                  <a:cubicBezTo>
                    <a:pt x="18754" y="2253"/>
                    <a:pt x="19191" y="2522"/>
                    <a:pt x="19762" y="2656"/>
                  </a:cubicBezTo>
                  <a:cubicBezTo>
                    <a:pt x="23258" y="3933"/>
                    <a:pt x="25778" y="6991"/>
                    <a:pt x="26484" y="10789"/>
                  </a:cubicBezTo>
                  <a:cubicBezTo>
                    <a:pt x="26753" y="12739"/>
                    <a:pt x="26887" y="15259"/>
                    <a:pt x="26047" y="17780"/>
                  </a:cubicBezTo>
                  <a:cubicBezTo>
                    <a:pt x="27324" y="17074"/>
                    <a:pt x="28433" y="16234"/>
                    <a:pt x="29408" y="15259"/>
                  </a:cubicBezTo>
                  <a:cubicBezTo>
                    <a:pt x="29845" y="15394"/>
                    <a:pt x="30248" y="15394"/>
                    <a:pt x="30685" y="15394"/>
                  </a:cubicBezTo>
                  <a:cubicBezTo>
                    <a:pt x="31525" y="15394"/>
                    <a:pt x="32365" y="15259"/>
                    <a:pt x="33038" y="14856"/>
                  </a:cubicBezTo>
                  <a:cubicBezTo>
                    <a:pt x="34886" y="14016"/>
                    <a:pt x="36130" y="12033"/>
                    <a:pt x="36130" y="9949"/>
                  </a:cubicBezTo>
                  <a:cubicBezTo>
                    <a:pt x="36130" y="9378"/>
                    <a:pt x="35995" y="8806"/>
                    <a:pt x="35861" y="8269"/>
                  </a:cubicBezTo>
                  <a:cubicBezTo>
                    <a:pt x="34718" y="7832"/>
                    <a:pt x="34449" y="6286"/>
                    <a:pt x="33038" y="6017"/>
                  </a:cubicBezTo>
                  <a:cubicBezTo>
                    <a:pt x="32769" y="5882"/>
                    <a:pt x="32500" y="5882"/>
                    <a:pt x="32197" y="5882"/>
                  </a:cubicBezTo>
                  <a:cubicBezTo>
                    <a:pt x="31088" y="5882"/>
                    <a:pt x="30248" y="6286"/>
                    <a:pt x="29408" y="6857"/>
                  </a:cubicBezTo>
                  <a:cubicBezTo>
                    <a:pt x="28837" y="7126"/>
                    <a:pt x="28299" y="7294"/>
                    <a:pt x="27862" y="7294"/>
                  </a:cubicBezTo>
                  <a:cubicBezTo>
                    <a:pt x="27022" y="7294"/>
                    <a:pt x="26316" y="6857"/>
                    <a:pt x="25644" y="6017"/>
                  </a:cubicBezTo>
                  <a:cubicBezTo>
                    <a:pt x="25072" y="5042"/>
                    <a:pt x="25072" y="3933"/>
                    <a:pt x="25072" y="2925"/>
                  </a:cubicBezTo>
                  <a:cubicBezTo>
                    <a:pt x="25207" y="2387"/>
                    <a:pt x="25207" y="1816"/>
                    <a:pt x="25341" y="1412"/>
                  </a:cubicBezTo>
                  <a:lnTo>
                    <a:pt x="25341" y="1412"/>
                  </a:lnTo>
                  <a:cubicBezTo>
                    <a:pt x="25072" y="2085"/>
                    <a:pt x="24367" y="2522"/>
                    <a:pt x="23392" y="2522"/>
                  </a:cubicBezTo>
                  <a:cubicBezTo>
                    <a:pt x="21980" y="2522"/>
                    <a:pt x="20166" y="1681"/>
                    <a:pt x="20166" y="270"/>
                  </a:cubicBezTo>
                  <a:lnTo>
                    <a:pt x="20166" y="1"/>
                  </a:lnTo>
                  <a:close/>
                </a:path>
              </a:pathLst>
            </a:custGeom>
            <a:solidFill>
              <a:srgbClr val="895C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47" name="Google Shape;850;p31">
              <a:extLst>
                <a:ext uri="{FF2B5EF4-FFF2-40B4-BE49-F238E27FC236}">
                  <a16:creationId xmlns:a16="http://schemas.microsoft.com/office/drawing/2014/main" id="{9013B64D-20EC-4558-A812-437F86372639}"/>
                </a:ext>
              </a:extLst>
            </p:cNvPr>
            <p:cNvSpPr/>
            <p:nvPr/>
          </p:nvSpPr>
          <p:spPr>
            <a:xfrm>
              <a:off x="5641385" y="2381306"/>
              <a:ext cx="1491724" cy="1007776"/>
            </a:xfrm>
            <a:custGeom>
              <a:avLst/>
              <a:gdLst/>
              <a:ahLst/>
              <a:cxnLst/>
              <a:rect l="l" t="t" r="r" b="b"/>
              <a:pathLst>
                <a:path w="48027" h="32446" extrusionOk="0">
                  <a:moveTo>
                    <a:pt x="22214" y="0"/>
                  </a:moveTo>
                  <a:cubicBezTo>
                    <a:pt x="21954" y="0"/>
                    <a:pt x="21689" y="15"/>
                    <a:pt x="21409" y="60"/>
                  </a:cubicBezTo>
                  <a:cubicBezTo>
                    <a:pt x="21006" y="228"/>
                    <a:pt x="20569" y="228"/>
                    <a:pt x="20165" y="497"/>
                  </a:cubicBezTo>
                  <a:cubicBezTo>
                    <a:pt x="19897" y="766"/>
                    <a:pt x="19594" y="1337"/>
                    <a:pt x="19460" y="1471"/>
                  </a:cubicBezTo>
                  <a:cubicBezTo>
                    <a:pt x="18351" y="2177"/>
                    <a:pt x="15830" y="2177"/>
                    <a:pt x="14284" y="2749"/>
                  </a:cubicBezTo>
                  <a:cubicBezTo>
                    <a:pt x="13309" y="3152"/>
                    <a:pt x="8974" y="6782"/>
                    <a:pt x="10923" y="7790"/>
                  </a:cubicBezTo>
                  <a:cubicBezTo>
                    <a:pt x="9948" y="9033"/>
                    <a:pt x="8133" y="9033"/>
                    <a:pt x="6856" y="10008"/>
                  </a:cubicBezTo>
                  <a:cubicBezTo>
                    <a:pt x="5882" y="10714"/>
                    <a:pt x="4336" y="12831"/>
                    <a:pt x="6016" y="13503"/>
                  </a:cubicBezTo>
                  <a:cubicBezTo>
                    <a:pt x="5310" y="14209"/>
                    <a:pt x="4336" y="14344"/>
                    <a:pt x="3496" y="15049"/>
                  </a:cubicBezTo>
                  <a:cubicBezTo>
                    <a:pt x="2790" y="15755"/>
                    <a:pt x="2521" y="16730"/>
                    <a:pt x="2252" y="17704"/>
                  </a:cubicBezTo>
                  <a:cubicBezTo>
                    <a:pt x="1973" y="18478"/>
                    <a:pt x="1011" y="21987"/>
                    <a:pt x="2382" y="21987"/>
                  </a:cubicBezTo>
                  <a:cubicBezTo>
                    <a:pt x="2500" y="21987"/>
                    <a:pt x="2635" y="21961"/>
                    <a:pt x="2790" y="21906"/>
                  </a:cubicBezTo>
                  <a:lnTo>
                    <a:pt x="2790" y="21906"/>
                  </a:lnTo>
                  <a:cubicBezTo>
                    <a:pt x="975" y="22611"/>
                    <a:pt x="0" y="25569"/>
                    <a:pt x="706" y="27249"/>
                  </a:cubicBezTo>
                  <a:cubicBezTo>
                    <a:pt x="1244" y="28224"/>
                    <a:pt x="1950" y="28795"/>
                    <a:pt x="3092" y="28795"/>
                  </a:cubicBezTo>
                  <a:cubicBezTo>
                    <a:pt x="3198" y="28831"/>
                    <a:pt x="3325" y="28847"/>
                    <a:pt x="3462" y="28847"/>
                  </a:cubicBezTo>
                  <a:cubicBezTo>
                    <a:pt x="3846" y="28847"/>
                    <a:pt x="4307" y="28716"/>
                    <a:pt x="4605" y="28493"/>
                  </a:cubicBezTo>
                  <a:cubicBezTo>
                    <a:pt x="4605" y="29199"/>
                    <a:pt x="4773" y="29770"/>
                    <a:pt x="5042" y="30308"/>
                  </a:cubicBezTo>
                  <a:cubicBezTo>
                    <a:pt x="5431" y="31013"/>
                    <a:pt x="5851" y="31293"/>
                    <a:pt x="6256" y="31293"/>
                  </a:cubicBezTo>
                  <a:cubicBezTo>
                    <a:pt x="7145" y="31293"/>
                    <a:pt x="7968" y="29949"/>
                    <a:pt x="8268" y="28795"/>
                  </a:cubicBezTo>
                  <a:cubicBezTo>
                    <a:pt x="8578" y="28972"/>
                    <a:pt x="8892" y="29049"/>
                    <a:pt x="9203" y="29049"/>
                  </a:cubicBezTo>
                  <a:cubicBezTo>
                    <a:pt x="10854" y="29049"/>
                    <a:pt x="12441" y="26869"/>
                    <a:pt x="13007" y="25569"/>
                  </a:cubicBezTo>
                  <a:cubicBezTo>
                    <a:pt x="13713" y="26544"/>
                    <a:pt x="13309" y="27518"/>
                    <a:pt x="14855" y="27787"/>
                  </a:cubicBezTo>
                  <a:cubicBezTo>
                    <a:pt x="15083" y="27859"/>
                    <a:pt x="15332" y="27893"/>
                    <a:pt x="15592" y="27893"/>
                  </a:cubicBezTo>
                  <a:cubicBezTo>
                    <a:pt x="16906" y="27893"/>
                    <a:pt x="18534" y="27038"/>
                    <a:pt x="19460" y="25972"/>
                  </a:cubicBezTo>
                  <a:lnTo>
                    <a:pt x="19460" y="25972"/>
                  </a:lnTo>
                  <a:cubicBezTo>
                    <a:pt x="19191" y="26544"/>
                    <a:pt x="18888" y="27384"/>
                    <a:pt x="19191" y="27653"/>
                  </a:cubicBezTo>
                  <a:cubicBezTo>
                    <a:pt x="19464" y="28079"/>
                    <a:pt x="19996" y="28220"/>
                    <a:pt x="20547" y="28220"/>
                  </a:cubicBezTo>
                  <a:cubicBezTo>
                    <a:pt x="21082" y="28220"/>
                    <a:pt x="21633" y="28087"/>
                    <a:pt x="21980" y="27955"/>
                  </a:cubicBezTo>
                  <a:cubicBezTo>
                    <a:pt x="24098" y="27249"/>
                    <a:pt x="25778" y="25838"/>
                    <a:pt x="27022" y="24023"/>
                  </a:cubicBezTo>
                  <a:lnTo>
                    <a:pt x="27022" y="24023"/>
                  </a:lnTo>
                  <a:cubicBezTo>
                    <a:pt x="26852" y="25530"/>
                    <a:pt x="28679" y="26474"/>
                    <a:pt x="30227" y="26474"/>
                  </a:cubicBezTo>
                  <a:cubicBezTo>
                    <a:pt x="31130" y="26474"/>
                    <a:pt x="31937" y="26153"/>
                    <a:pt x="32197" y="25434"/>
                  </a:cubicBezTo>
                  <a:lnTo>
                    <a:pt x="32197" y="25434"/>
                  </a:lnTo>
                  <a:cubicBezTo>
                    <a:pt x="32063" y="26678"/>
                    <a:pt x="31660" y="28627"/>
                    <a:pt x="32500" y="30039"/>
                  </a:cubicBezTo>
                  <a:cubicBezTo>
                    <a:pt x="33185" y="30911"/>
                    <a:pt x="33922" y="31296"/>
                    <a:pt x="34718" y="31296"/>
                  </a:cubicBezTo>
                  <a:cubicBezTo>
                    <a:pt x="35210" y="31296"/>
                    <a:pt x="35725" y="31149"/>
                    <a:pt x="36264" y="30879"/>
                  </a:cubicBezTo>
                  <a:cubicBezTo>
                    <a:pt x="37110" y="30341"/>
                    <a:pt x="37975" y="29900"/>
                    <a:pt x="38949" y="29900"/>
                  </a:cubicBezTo>
                  <a:cubicBezTo>
                    <a:pt x="39253" y="29900"/>
                    <a:pt x="39566" y="29943"/>
                    <a:pt x="39894" y="30039"/>
                  </a:cubicBezTo>
                  <a:cubicBezTo>
                    <a:pt x="41440" y="30308"/>
                    <a:pt x="41742" y="32291"/>
                    <a:pt x="43254" y="32425"/>
                  </a:cubicBezTo>
                  <a:cubicBezTo>
                    <a:pt x="43343" y="32439"/>
                    <a:pt x="43432" y="32446"/>
                    <a:pt x="43520" y="32446"/>
                  </a:cubicBezTo>
                  <a:cubicBezTo>
                    <a:pt x="45121" y="32446"/>
                    <a:pt x="46716" y="30235"/>
                    <a:pt x="45506" y="28930"/>
                  </a:cubicBezTo>
                  <a:cubicBezTo>
                    <a:pt x="47321" y="28493"/>
                    <a:pt x="48027" y="25972"/>
                    <a:pt x="47758" y="24292"/>
                  </a:cubicBezTo>
                  <a:cubicBezTo>
                    <a:pt x="47624" y="23888"/>
                    <a:pt x="47758" y="23754"/>
                    <a:pt x="47624" y="23317"/>
                  </a:cubicBezTo>
                  <a:cubicBezTo>
                    <a:pt x="47321" y="23048"/>
                    <a:pt x="46615" y="23048"/>
                    <a:pt x="46615" y="22746"/>
                  </a:cubicBezTo>
                  <a:cubicBezTo>
                    <a:pt x="46481" y="22342"/>
                    <a:pt x="47456" y="20931"/>
                    <a:pt x="47456" y="20393"/>
                  </a:cubicBezTo>
                  <a:cubicBezTo>
                    <a:pt x="47888" y="18166"/>
                    <a:pt x="47334" y="12258"/>
                    <a:pt x="44200" y="12258"/>
                  </a:cubicBezTo>
                  <a:cubicBezTo>
                    <a:pt x="44166" y="12258"/>
                    <a:pt x="44130" y="12258"/>
                    <a:pt x="44095" y="12260"/>
                  </a:cubicBezTo>
                  <a:cubicBezTo>
                    <a:pt x="44095" y="10311"/>
                    <a:pt x="42145" y="7924"/>
                    <a:pt x="40734" y="6647"/>
                  </a:cubicBezTo>
                  <a:cubicBezTo>
                    <a:pt x="39894" y="5807"/>
                    <a:pt x="39490" y="5941"/>
                    <a:pt x="38516" y="5673"/>
                  </a:cubicBezTo>
                  <a:cubicBezTo>
                    <a:pt x="37373" y="5404"/>
                    <a:pt x="37944" y="5269"/>
                    <a:pt x="37239" y="4127"/>
                  </a:cubicBezTo>
                  <a:cubicBezTo>
                    <a:pt x="36527" y="2605"/>
                    <a:pt x="33432" y="994"/>
                    <a:pt x="31042" y="994"/>
                  </a:cubicBezTo>
                  <a:cubicBezTo>
                    <a:pt x="30159" y="994"/>
                    <a:pt x="29372" y="1214"/>
                    <a:pt x="28836" y="1740"/>
                  </a:cubicBezTo>
                  <a:cubicBezTo>
                    <a:pt x="27727" y="60"/>
                    <a:pt x="25610" y="60"/>
                    <a:pt x="23795" y="60"/>
                  </a:cubicBezTo>
                  <a:cubicBezTo>
                    <a:pt x="23235" y="60"/>
                    <a:pt x="22735" y="0"/>
                    <a:pt x="2221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48" name="Google Shape;851;p31">
              <a:extLst>
                <a:ext uri="{FF2B5EF4-FFF2-40B4-BE49-F238E27FC236}">
                  <a16:creationId xmlns:a16="http://schemas.microsoft.com/office/drawing/2014/main" id="{6B314EA2-2C03-4489-97D0-5940D020374D}"/>
                </a:ext>
              </a:extLst>
            </p:cNvPr>
            <p:cNvSpPr/>
            <p:nvPr/>
          </p:nvSpPr>
          <p:spPr>
            <a:xfrm>
              <a:off x="5715495" y="3061677"/>
              <a:ext cx="8386" cy="5249"/>
            </a:xfrm>
            <a:custGeom>
              <a:avLst/>
              <a:gdLst/>
              <a:ahLst/>
              <a:cxnLst/>
              <a:rect l="l" t="t" r="r" b="b"/>
              <a:pathLst>
                <a:path w="270" h="169" extrusionOk="0">
                  <a:moveTo>
                    <a:pt x="269" y="1"/>
                  </a:moveTo>
                  <a:cubicBezTo>
                    <a:pt x="135" y="1"/>
                    <a:pt x="0" y="169"/>
                    <a:pt x="0" y="169"/>
                  </a:cubicBezTo>
                  <a:cubicBezTo>
                    <a:pt x="0" y="169"/>
                    <a:pt x="135" y="169"/>
                    <a:pt x="269" y="1"/>
                  </a:cubicBezTo>
                  <a:close/>
                </a:path>
              </a:pathLst>
            </a:custGeom>
            <a:solidFill>
              <a:srgbClr val="CDC4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49" name="Google Shape;852;p31">
              <a:extLst>
                <a:ext uri="{FF2B5EF4-FFF2-40B4-BE49-F238E27FC236}">
                  <a16:creationId xmlns:a16="http://schemas.microsoft.com/office/drawing/2014/main" id="{C815BA55-51F2-4C11-921B-5A074A89E5E6}"/>
                </a:ext>
              </a:extLst>
            </p:cNvPr>
            <p:cNvSpPr/>
            <p:nvPr/>
          </p:nvSpPr>
          <p:spPr>
            <a:xfrm>
              <a:off x="6324086" y="3197379"/>
              <a:ext cx="96069" cy="52243"/>
            </a:xfrm>
            <a:custGeom>
              <a:avLst/>
              <a:gdLst/>
              <a:ahLst/>
              <a:cxnLst/>
              <a:rect l="l" t="t" r="r" b="b"/>
              <a:pathLst>
                <a:path w="3093" h="1682" extrusionOk="0">
                  <a:moveTo>
                    <a:pt x="3092" y="1"/>
                  </a:moveTo>
                  <a:lnTo>
                    <a:pt x="3092" y="1"/>
                  </a:lnTo>
                  <a:cubicBezTo>
                    <a:pt x="2118" y="673"/>
                    <a:pt x="1109" y="1244"/>
                    <a:pt x="0" y="1681"/>
                  </a:cubicBezTo>
                  <a:cubicBezTo>
                    <a:pt x="1109" y="1244"/>
                    <a:pt x="2252" y="673"/>
                    <a:pt x="3092" y="1"/>
                  </a:cubicBezTo>
                  <a:close/>
                </a:path>
              </a:pathLst>
            </a:custGeom>
            <a:solidFill>
              <a:srgbClr val="865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50" name="Google Shape;853;p31">
              <a:extLst>
                <a:ext uri="{FF2B5EF4-FFF2-40B4-BE49-F238E27FC236}">
                  <a16:creationId xmlns:a16="http://schemas.microsoft.com/office/drawing/2014/main" id="{BC3AF171-ACCA-4684-B20F-015ABA8C63EF}"/>
                </a:ext>
              </a:extLst>
            </p:cNvPr>
            <p:cNvSpPr/>
            <p:nvPr/>
          </p:nvSpPr>
          <p:spPr>
            <a:xfrm>
              <a:off x="6420124" y="3127432"/>
              <a:ext cx="221334" cy="78334"/>
            </a:xfrm>
            <a:custGeom>
              <a:avLst/>
              <a:gdLst/>
              <a:ahLst/>
              <a:cxnLst/>
              <a:rect l="l" t="t" r="r" b="b"/>
              <a:pathLst>
                <a:path w="7126" h="2522" extrusionOk="0">
                  <a:moveTo>
                    <a:pt x="1950" y="270"/>
                  </a:moveTo>
                  <a:cubicBezTo>
                    <a:pt x="1950" y="1681"/>
                    <a:pt x="3764" y="2522"/>
                    <a:pt x="5176" y="2522"/>
                  </a:cubicBezTo>
                  <a:cubicBezTo>
                    <a:pt x="6151" y="2522"/>
                    <a:pt x="6856" y="2085"/>
                    <a:pt x="7125" y="1412"/>
                  </a:cubicBezTo>
                  <a:lnTo>
                    <a:pt x="7125" y="1412"/>
                  </a:lnTo>
                  <a:cubicBezTo>
                    <a:pt x="6856" y="2085"/>
                    <a:pt x="6151" y="2522"/>
                    <a:pt x="5176" y="2522"/>
                  </a:cubicBezTo>
                  <a:cubicBezTo>
                    <a:pt x="3764" y="2522"/>
                    <a:pt x="1950" y="1681"/>
                    <a:pt x="1950" y="270"/>
                  </a:cubicBezTo>
                  <a:close/>
                  <a:moveTo>
                    <a:pt x="1950" y="1"/>
                  </a:moveTo>
                  <a:cubicBezTo>
                    <a:pt x="1378" y="841"/>
                    <a:pt x="706" y="1547"/>
                    <a:pt x="0" y="2253"/>
                  </a:cubicBezTo>
                  <a:lnTo>
                    <a:pt x="0" y="2253"/>
                  </a:lnTo>
                  <a:cubicBezTo>
                    <a:pt x="706" y="1547"/>
                    <a:pt x="1378" y="841"/>
                    <a:pt x="1950" y="1"/>
                  </a:cubicBezTo>
                  <a:close/>
                </a:path>
              </a:pathLst>
            </a:custGeom>
            <a:solidFill>
              <a:srgbClr val="6E47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51" name="Google Shape;854;p31">
              <a:extLst>
                <a:ext uri="{FF2B5EF4-FFF2-40B4-BE49-F238E27FC236}">
                  <a16:creationId xmlns:a16="http://schemas.microsoft.com/office/drawing/2014/main" id="{93685CFF-3B82-4A96-8A9E-93418E10F484}"/>
                </a:ext>
              </a:extLst>
            </p:cNvPr>
            <p:cNvSpPr/>
            <p:nvPr/>
          </p:nvSpPr>
          <p:spPr>
            <a:xfrm>
              <a:off x="6119462" y="3187999"/>
              <a:ext cx="126353" cy="61623"/>
            </a:xfrm>
            <a:custGeom>
              <a:avLst/>
              <a:gdLst/>
              <a:ahLst/>
              <a:cxnLst/>
              <a:rect l="l" t="t" r="r" b="b"/>
              <a:pathLst>
                <a:path w="4068" h="1984" extrusionOk="0">
                  <a:moveTo>
                    <a:pt x="3933" y="0"/>
                  </a:moveTo>
                  <a:cubicBezTo>
                    <a:pt x="3093" y="1143"/>
                    <a:pt x="1413" y="1983"/>
                    <a:pt x="1" y="1983"/>
                  </a:cubicBezTo>
                  <a:cubicBezTo>
                    <a:pt x="1413" y="1983"/>
                    <a:pt x="3093" y="1143"/>
                    <a:pt x="4068" y="0"/>
                  </a:cubicBezTo>
                  <a:close/>
                </a:path>
              </a:pathLst>
            </a:custGeom>
            <a:solidFill>
              <a:srgbClr val="865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52" name="Google Shape;855;p31">
              <a:extLst>
                <a:ext uri="{FF2B5EF4-FFF2-40B4-BE49-F238E27FC236}">
                  <a16:creationId xmlns:a16="http://schemas.microsoft.com/office/drawing/2014/main" id="{91A59F9D-AD18-48D3-B9E8-77BA0F1FD3C1}"/>
                </a:ext>
              </a:extLst>
            </p:cNvPr>
            <p:cNvSpPr/>
            <p:nvPr/>
          </p:nvSpPr>
          <p:spPr>
            <a:xfrm>
              <a:off x="5854333" y="3344573"/>
              <a:ext cx="31" cy="4193"/>
            </a:xfrm>
            <a:custGeom>
              <a:avLst/>
              <a:gdLst/>
              <a:ahLst/>
              <a:cxnLst/>
              <a:rect l="l" t="t" r="r" b="b"/>
              <a:pathLst>
                <a:path w="1" h="135" extrusionOk="0">
                  <a:moveTo>
                    <a:pt x="0" y="0"/>
                  </a:moveTo>
                  <a:lnTo>
                    <a:pt x="0" y="0"/>
                  </a:lnTo>
                  <a:lnTo>
                    <a:pt x="0" y="135"/>
                  </a:lnTo>
                  <a:lnTo>
                    <a:pt x="0" y="135"/>
                  </a:lnTo>
                  <a:close/>
                </a:path>
              </a:pathLst>
            </a:custGeom>
            <a:solidFill>
              <a:srgbClr val="A99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53" name="Google Shape;856;p31">
              <a:extLst>
                <a:ext uri="{FF2B5EF4-FFF2-40B4-BE49-F238E27FC236}">
                  <a16:creationId xmlns:a16="http://schemas.microsoft.com/office/drawing/2014/main" id="{9FA72179-C8DC-404E-86D0-508BA5E3EB2D}"/>
                </a:ext>
              </a:extLst>
            </p:cNvPr>
            <p:cNvSpPr/>
            <p:nvPr/>
          </p:nvSpPr>
          <p:spPr>
            <a:xfrm>
              <a:off x="5854333" y="3276272"/>
              <a:ext cx="43639" cy="72494"/>
            </a:xfrm>
            <a:custGeom>
              <a:avLst/>
              <a:gdLst/>
              <a:ahLst/>
              <a:cxnLst/>
              <a:rect l="l" t="t" r="r" b="b"/>
              <a:pathLst>
                <a:path w="1405" h="2334" extrusionOk="0">
                  <a:moveTo>
                    <a:pt x="1405" y="1"/>
                  </a:moveTo>
                  <a:lnTo>
                    <a:pt x="1405" y="1"/>
                  </a:lnTo>
                  <a:cubicBezTo>
                    <a:pt x="1103" y="837"/>
                    <a:pt x="701" y="1799"/>
                    <a:pt x="0" y="2199"/>
                  </a:cubicBezTo>
                  <a:lnTo>
                    <a:pt x="0" y="2334"/>
                  </a:lnTo>
                  <a:cubicBezTo>
                    <a:pt x="701" y="1800"/>
                    <a:pt x="1103" y="837"/>
                    <a:pt x="1405" y="1"/>
                  </a:cubicBezTo>
                  <a:close/>
                </a:path>
              </a:pathLst>
            </a:custGeom>
            <a:solidFill>
              <a:srgbClr val="6E47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54" name="Google Shape;857;p31">
              <a:extLst>
                <a:ext uri="{FF2B5EF4-FFF2-40B4-BE49-F238E27FC236}">
                  <a16:creationId xmlns:a16="http://schemas.microsoft.com/office/drawing/2014/main" id="{6A7442B2-7FE0-4334-9BAA-31050FC2AD82}"/>
                </a:ext>
              </a:extLst>
            </p:cNvPr>
            <p:cNvSpPr/>
            <p:nvPr/>
          </p:nvSpPr>
          <p:spPr>
            <a:xfrm>
              <a:off x="5659120" y="3179644"/>
              <a:ext cx="1465664" cy="208817"/>
            </a:xfrm>
            <a:custGeom>
              <a:avLst/>
              <a:gdLst/>
              <a:ahLst/>
              <a:cxnLst/>
              <a:rect l="l" t="t" r="r" b="b"/>
              <a:pathLst>
                <a:path w="47188" h="6723" extrusionOk="0">
                  <a:moveTo>
                    <a:pt x="45372" y="4470"/>
                  </a:moveTo>
                  <a:cubicBezTo>
                    <a:pt x="45204" y="5613"/>
                    <a:pt x="44095" y="6722"/>
                    <a:pt x="42986" y="6722"/>
                  </a:cubicBezTo>
                  <a:lnTo>
                    <a:pt x="42683" y="6722"/>
                  </a:lnTo>
                  <a:cubicBezTo>
                    <a:pt x="42549" y="6722"/>
                    <a:pt x="42280" y="6722"/>
                    <a:pt x="42146" y="6588"/>
                  </a:cubicBezTo>
                  <a:lnTo>
                    <a:pt x="42146" y="6588"/>
                  </a:lnTo>
                  <a:cubicBezTo>
                    <a:pt x="42280" y="6722"/>
                    <a:pt x="42549" y="6722"/>
                    <a:pt x="42683" y="6722"/>
                  </a:cubicBezTo>
                  <a:lnTo>
                    <a:pt x="42986" y="6722"/>
                  </a:lnTo>
                  <a:cubicBezTo>
                    <a:pt x="44095" y="6722"/>
                    <a:pt x="45204" y="5613"/>
                    <a:pt x="45372" y="4470"/>
                  </a:cubicBezTo>
                  <a:close/>
                  <a:moveTo>
                    <a:pt x="1" y="135"/>
                  </a:moveTo>
                  <a:cubicBezTo>
                    <a:pt x="1" y="706"/>
                    <a:pt x="1" y="1109"/>
                    <a:pt x="135" y="1546"/>
                  </a:cubicBezTo>
                  <a:cubicBezTo>
                    <a:pt x="673" y="2521"/>
                    <a:pt x="1379" y="3092"/>
                    <a:pt x="2521" y="3092"/>
                  </a:cubicBezTo>
                  <a:lnTo>
                    <a:pt x="2656" y="3092"/>
                  </a:lnTo>
                  <a:cubicBezTo>
                    <a:pt x="3059" y="3092"/>
                    <a:pt x="3630" y="3092"/>
                    <a:pt x="4034" y="2790"/>
                  </a:cubicBezTo>
                  <a:lnTo>
                    <a:pt x="4034" y="2790"/>
                  </a:lnTo>
                  <a:cubicBezTo>
                    <a:pt x="3630" y="3092"/>
                    <a:pt x="3059" y="3092"/>
                    <a:pt x="2656" y="3092"/>
                  </a:cubicBezTo>
                  <a:lnTo>
                    <a:pt x="2521" y="3092"/>
                  </a:lnTo>
                  <a:cubicBezTo>
                    <a:pt x="1379" y="3092"/>
                    <a:pt x="673" y="2521"/>
                    <a:pt x="135" y="1546"/>
                  </a:cubicBezTo>
                  <a:cubicBezTo>
                    <a:pt x="1" y="1109"/>
                    <a:pt x="1" y="706"/>
                    <a:pt x="1" y="135"/>
                  </a:cubicBezTo>
                  <a:close/>
                  <a:moveTo>
                    <a:pt x="47187" y="0"/>
                  </a:moveTo>
                  <a:cubicBezTo>
                    <a:pt x="47053" y="1412"/>
                    <a:pt x="46347" y="2924"/>
                    <a:pt x="44935" y="3227"/>
                  </a:cubicBezTo>
                  <a:lnTo>
                    <a:pt x="44935" y="3227"/>
                  </a:lnTo>
                  <a:cubicBezTo>
                    <a:pt x="46347" y="2924"/>
                    <a:pt x="47053" y="1412"/>
                    <a:pt x="47187" y="0"/>
                  </a:cubicBezTo>
                  <a:close/>
                </a:path>
              </a:pathLst>
            </a:custGeom>
            <a:solidFill>
              <a:srgbClr val="CDC4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55" name="Google Shape;858;p31">
              <a:extLst>
                <a:ext uri="{FF2B5EF4-FFF2-40B4-BE49-F238E27FC236}">
                  <a16:creationId xmlns:a16="http://schemas.microsoft.com/office/drawing/2014/main" id="{FBAE211A-A539-4482-AC1D-05BE1FC5B5B7}"/>
                </a:ext>
              </a:extLst>
            </p:cNvPr>
            <p:cNvSpPr/>
            <p:nvPr/>
          </p:nvSpPr>
          <p:spPr>
            <a:xfrm>
              <a:off x="6968149" y="3384237"/>
              <a:ext cx="31" cy="31"/>
            </a:xfrm>
            <a:custGeom>
              <a:avLst/>
              <a:gdLst/>
              <a:ahLst/>
              <a:cxnLst/>
              <a:rect l="l" t="t" r="r" b="b"/>
              <a:pathLst>
                <a:path w="1" h="1" extrusionOk="0">
                  <a:moveTo>
                    <a:pt x="1" y="1"/>
                  </a:moveTo>
                  <a:lnTo>
                    <a:pt x="1" y="1"/>
                  </a:lnTo>
                  <a:lnTo>
                    <a:pt x="1" y="1"/>
                  </a:lnTo>
                  <a:lnTo>
                    <a:pt x="1" y="1"/>
                  </a:lnTo>
                  <a:close/>
                </a:path>
              </a:pathLst>
            </a:custGeom>
            <a:solidFill>
              <a:srgbClr val="865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56" name="Google Shape;859;p31">
              <a:extLst>
                <a:ext uri="{FF2B5EF4-FFF2-40B4-BE49-F238E27FC236}">
                  <a16:creationId xmlns:a16="http://schemas.microsoft.com/office/drawing/2014/main" id="{69136F04-B278-4651-91CE-B04F35DC8E10}"/>
                </a:ext>
              </a:extLst>
            </p:cNvPr>
            <p:cNvSpPr/>
            <p:nvPr/>
          </p:nvSpPr>
          <p:spPr>
            <a:xfrm>
              <a:off x="6880497" y="3314289"/>
              <a:ext cx="87683" cy="69978"/>
            </a:xfrm>
            <a:custGeom>
              <a:avLst/>
              <a:gdLst/>
              <a:ahLst/>
              <a:cxnLst/>
              <a:rect l="l" t="t" r="r" b="b"/>
              <a:pathLst>
                <a:path w="2823" h="2253" extrusionOk="0">
                  <a:moveTo>
                    <a:pt x="0" y="1"/>
                  </a:moveTo>
                  <a:cubicBezTo>
                    <a:pt x="1411" y="270"/>
                    <a:pt x="1680" y="1816"/>
                    <a:pt x="2823" y="2253"/>
                  </a:cubicBezTo>
                  <a:cubicBezTo>
                    <a:pt x="1680" y="1681"/>
                    <a:pt x="1411" y="270"/>
                    <a:pt x="0" y="1"/>
                  </a:cubicBezTo>
                  <a:close/>
                </a:path>
              </a:pathLst>
            </a:custGeom>
            <a:solidFill>
              <a:srgbClr val="6E47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57" name="Google Shape;860;p31">
              <a:extLst>
                <a:ext uri="{FF2B5EF4-FFF2-40B4-BE49-F238E27FC236}">
                  <a16:creationId xmlns:a16="http://schemas.microsoft.com/office/drawing/2014/main" id="{131FC39D-6FAE-4E39-91F9-5F67F8A05362}"/>
                </a:ext>
              </a:extLst>
            </p:cNvPr>
            <p:cNvSpPr/>
            <p:nvPr/>
          </p:nvSpPr>
          <p:spPr>
            <a:xfrm>
              <a:off x="5659120" y="2836212"/>
              <a:ext cx="1465664" cy="552249"/>
            </a:xfrm>
            <a:custGeom>
              <a:avLst/>
              <a:gdLst/>
              <a:ahLst/>
              <a:cxnLst/>
              <a:rect l="l" t="t" r="r" b="b"/>
              <a:pathLst>
                <a:path w="47188" h="17780" extrusionOk="0">
                  <a:moveTo>
                    <a:pt x="2084" y="7260"/>
                  </a:moveTo>
                  <a:cubicBezTo>
                    <a:pt x="2009" y="7294"/>
                    <a:pt x="1935" y="7334"/>
                    <a:pt x="1862" y="7377"/>
                  </a:cubicBezTo>
                  <a:lnTo>
                    <a:pt x="1862" y="7377"/>
                  </a:lnTo>
                  <a:cubicBezTo>
                    <a:pt x="1913" y="7328"/>
                    <a:pt x="1999" y="7260"/>
                    <a:pt x="2084" y="7260"/>
                  </a:cubicBezTo>
                  <a:close/>
                  <a:moveTo>
                    <a:pt x="28837" y="0"/>
                  </a:moveTo>
                  <a:cubicBezTo>
                    <a:pt x="28568" y="0"/>
                    <a:pt x="28400" y="0"/>
                    <a:pt x="28265" y="135"/>
                  </a:cubicBezTo>
                  <a:cubicBezTo>
                    <a:pt x="27156" y="1546"/>
                    <a:pt x="25745" y="2521"/>
                    <a:pt x="24064" y="3058"/>
                  </a:cubicBezTo>
                  <a:cubicBezTo>
                    <a:pt x="23661" y="3058"/>
                    <a:pt x="23090" y="3361"/>
                    <a:pt x="22518" y="3361"/>
                  </a:cubicBezTo>
                  <a:cubicBezTo>
                    <a:pt x="21981" y="3361"/>
                    <a:pt x="21544" y="3227"/>
                    <a:pt x="21275" y="2790"/>
                  </a:cubicBezTo>
                  <a:lnTo>
                    <a:pt x="21275" y="2655"/>
                  </a:lnTo>
                  <a:cubicBezTo>
                    <a:pt x="21140" y="2386"/>
                    <a:pt x="20838" y="2084"/>
                    <a:pt x="20569" y="2084"/>
                  </a:cubicBezTo>
                  <a:cubicBezTo>
                    <a:pt x="20435" y="2084"/>
                    <a:pt x="20300" y="2084"/>
                    <a:pt x="20166" y="2218"/>
                  </a:cubicBezTo>
                  <a:cubicBezTo>
                    <a:pt x="19326" y="2655"/>
                    <a:pt x="18317" y="3058"/>
                    <a:pt x="17477" y="3058"/>
                  </a:cubicBezTo>
                  <a:cubicBezTo>
                    <a:pt x="17343" y="3058"/>
                    <a:pt x="17074" y="2924"/>
                    <a:pt x="16939" y="2924"/>
                  </a:cubicBezTo>
                  <a:cubicBezTo>
                    <a:pt x="16099" y="2790"/>
                    <a:pt x="15797" y="2386"/>
                    <a:pt x="15662" y="2084"/>
                  </a:cubicBezTo>
                  <a:cubicBezTo>
                    <a:pt x="15528" y="1815"/>
                    <a:pt x="15259" y="1681"/>
                    <a:pt x="14956" y="1681"/>
                  </a:cubicBezTo>
                  <a:cubicBezTo>
                    <a:pt x="14822" y="1681"/>
                    <a:pt x="14553" y="1681"/>
                    <a:pt x="14419" y="1949"/>
                  </a:cubicBezTo>
                  <a:cubicBezTo>
                    <a:pt x="13847" y="2790"/>
                    <a:pt x="13007" y="3630"/>
                    <a:pt x="12032" y="4067"/>
                  </a:cubicBezTo>
                  <a:cubicBezTo>
                    <a:pt x="11058" y="4336"/>
                    <a:pt x="10083" y="4907"/>
                    <a:pt x="9377" y="5747"/>
                  </a:cubicBezTo>
                  <a:cubicBezTo>
                    <a:pt x="9075" y="6150"/>
                    <a:pt x="8672" y="6419"/>
                    <a:pt x="8403" y="6419"/>
                  </a:cubicBezTo>
                  <a:cubicBezTo>
                    <a:pt x="7966" y="6419"/>
                    <a:pt x="7562" y="6150"/>
                    <a:pt x="7126" y="5445"/>
                  </a:cubicBezTo>
                  <a:cubicBezTo>
                    <a:pt x="6991" y="5176"/>
                    <a:pt x="6857" y="4739"/>
                    <a:pt x="6857" y="4470"/>
                  </a:cubicBezTo>
                  <a:cubicBezTo>
                    <a:pt x="6722" y="4067"/>
                    <a:pt x="6420" y="3764"/>
                    <a:pt x="6151" y="3764"/>
                  </a:cubicBezTo>
                  <a:cubicBezTo>
                    <a:pt x="6017" y="3764"/>
                    <a:pt x="6017" y="3764"/>
                    <a:pt x="6017" y="3899"/>
                  </a:cubicBezTo>
                  <a:lnTo>
                    <a:pt x="5176" y="3899"/>
                  </a:lnTo>
                  <a:cubicBezTo>
                    <a:pt x="4034" y="3764"/>
                    <a:pt x="3361" y="3361"/>
                    <a:pt x="2790" y="2218"/>
                  </a:cubicBezTo>
                  <a:cubicBezTo>
                    <a:pt x="2656" y="1815"/>
                    <a:pt x="2656" y="1378"/>
                    <a:pt x="2656" y="840"/>
                  </a:cubicBezTo>
                  <a:cubicBezTo>
                    <a:pt x="2084" y="1546"/>
                    <a:pt x="1815" y="2218"/>
                    <a:pt x="1681" y="3058"/>
                  </a:cubicBezTo>
                  <a:cubicBezTo>
                    <a:pt x="1513" y="3495"/>
                    <a:pt x="1110" y="4907"/>
                    <a:pt x="1110" y="6016"/>
                  </a:cubicBezTo>
                  <a:cubicBezTo>
                    <a:pt x="1110" y="6708"/>
                    <a:pt x="1239" y="7400"/>
                    <a:pt x="1783" y="7427"/>
                  </a:cubicBezTo>
                  <a:lnTo>
                    <a:pt x="1783" y="7427"/>
                  </a:lnTo>
                  <a:cubicBezTo>
                    <a:pt x="707" y="8131"/>
                    <a:pt x="1" y="9774"/>
                    <a:pt x="1" y="11192"/>
                  </a:cubicBezTo>
                  <a:cubicBezTo>
                    <a:pt x="1" y="11763"/>
                    <a:pt x="1" y="12166"/>
                    <a:pt x="135" y="12603"/>
                  </a:cubicBezTo>
                  <a:cubicBezTo>
                    <a:pt x="673" y="13578"/>
                    <a:pt x="1379" y="14149"/>
                    <a:pt x="2521" y="14149"/>
                  </a:cubicBezTo>
                  <a:lnTo>
                    <a:pt x="2656" y="14149"/>
                  </a:lnTo>
                  <a:cubicBezTo>
                    <a:pt x="3059" y="14149"/>
                    <a:pt x="3630" y="14149"/>
                    <a:pt x="4034" y="13847"/>
                  </a:cubicBezTo>
                  <a:lnTo>
                    <a:pt x="4034" y="14284"/>
                  </a:lnTo>
                  <a:cubicBezTo>
                    <a:pt x="4034" y="14687"/>
                    <a:pt x="4202" y="15258"/>
                    <a:pt x="4471" y="15662"/>
                  </a:cubicBezTo>
                  <a:cubicBezTo>
                    <a:pt x="4874" y="16367"/>
                    <a:pt x="5311" y="16670"/>
                    <a:pt x="5714" y="16670"/>
                  </a:cubicBezTo>
                  <a:cubicBezTo>
                    <a:pt x="5882" y="16670"/>
                    <a:pt x="6151" y="16502"/>
                    <a:pt x="6285" y="16367"/>
                  </a:cubicBezTo>
                  <a:cubicBezTo>
                    <a:pt x="6991" y="15964"/>
                    <a:pt x="7394" y="14990"/>
                    <a:pt x="7697" y="14149"/>
                  </a:cubicBezTo>
                  <a:cubicBezTo>
                    <a:pt x="7966" y="14418"/>
                    <a:pt x="8403" y="14418"/>
                    <a:pt x="8672" y="14418"/>
                  </a:cubicBezTo>
                  <a:cubicBezTo>
                    <a:pt x="10352" y="14418"/>
                    <a:pt x="11898" y="12301"/>
                    <a:pt x="12436" y="10923"/>
                  </a:cubicBezTo>
                  <a:cubicBezTo>
                    <a:pt x="13007" y="11763"/>
                    <a:pt x="12873" y="12301"/>
                    <a:pt x="13444" y="12872"/>
                  </a:cubicBezTo>
                  <a:cubicBezTo>
                    <a:pt x="13578" y="13007"/>
                    <a:pt x="13847" y="13141"/>
                    <a:pt x="14284" y="13141"/>
                  </a:cubicBezTo>
                  <a:cubicBezTo>
                    <a:pt x="14419" y="13309"/>
                    <a:pt x="14688" y="13309"/>
                    <a:pt x="14822" y="13309"/>
                  </a:cubicBezTo>
                  <a:cubicBezTo>
                    <a:pt x="16234" y="13309"/>
                    <a:pt x="17914" y="12469"/>
                    <a:pt x="18889" y="11326"/>
                  </a:cubicBezTo>
                  <a:lnTo>
                    <a:pt x="18889" y="11326"/>
                  </a:lnTo>
                  <a:cubicBezTo>
                    <a:pt x="18620" y="11763"/>
                    <a:pt x="18485" y="12166"/>
                    <a:pt x="18485" y="12603"/>
                  </a:cubicBezTo>
                  <a:cubicBezTo>
                    <a:pt x="18485" y="12738"/>
                    <a:pt x="18620" y="12872"/>
                    <a:pt x="18620" y="13007"/>
                  </a:cubicBezTo>
                  <a:cubicBezTo>
                    <a:pt x="18889" y="13444"/>
                    <a:pt x="19326" y="13578"/>
                    <a:pt x="19863" y="13578"/>
                  </a:cubicBezTo>
                  <a:cubicBezTo>
                    <a:pt x="20435" y="13578"/>
                    <a:pt x="21006" y="13444"/>
                    <a:pt x="21409" y="13309"/>
                  </a:cubicBezTo>
                  <a:cubicBezTo>
                    <a:pt x="22518" y="12872"/>
                    <a:pt x="23527" y="12301"/>
                    <a:pt x="24501" y="11629"/>
                  </a:cubicBezTo>
                  <a:cubicBezTo>
                    <a:pt x="25207" y="10923"/>
                    <a:pt x="25879" y="10217"/>
                    <a:pt x="26451" y="9377"/>
                  </a:cubicBezTo>
                  <a:lnTo>
                    <a:pt x="26451" y="9646"/>
                  </a:lnTo>
                  <a:cubicBezTo>
                    <a:pt x="26451" y="11057"/>
                    <a:pt x="28265" y="11898"/>
                    <a:pt x="29677" y="11898"/>
                  </a:cubicBezTo>
                  <a:cubicBezTo>
                    <a:pt x="30652" y="11898"/>
                    <a:pt x="31357" y="11461"/>
                    <a:pt x="31626" y="10788"/>
                  </a:cubicBezTo>
                  <a:lnTo>
                    <a:pt x="31626" y="10788"/>
                  </a:lnTo>
                  <a:cubicBezTo>
                    <a:pt x="31492" y="11192"/>
                    <a:pt x="31492" y="11763"/>
                    <a:pt x="31357" y="12301"/>
                  </a:cubicBezTo>
                  <a:cubicBezTo>
                    <a:pt x="31357" y="13309"/>
                    <a:pt x="31357" y="14418"/>
                    <a:pt x="31929" y="15393"/>
                  </a:cubicBezTo>
                  <a:cubicBezTo>
                    <a:pt x="32601" y="16233"/>
                    <a:pt x="33307" y="16670"/>
                    <a:pt x="34147" y="16670"/>
                  </a:cubicBezTo>
                  <a:cubicBezTo>
                    <a:pt x="34584" y="16670"/>
                    <a:pt x="35122" y="16502"/>
                    <a:pt x="35693" y="16233"/>
                  </a:cubicBezTo>
                  <a:cubicBezTo>
                    <a:pt x="36533" y="15662"/>
                    <a:pt x="37373" y="15258"/>
                    <a:pt x="38482" y="15258"/>
                  </a:cubicBezTo>
                  <a:cubicBezTo>
                    <a:pt x="38785" y="15258"/>
                    <a:pt x="39054" y="15258"/>
                    <a:pt x="39323" y="15393"/>
                  </a:cubicBezTo>
                  <a:cubicBezTo>
                    <a:pt x="40734" y="15662"/>
                    <a:pt x="41003" y="17073"/>
                    <a:pt x="42146" y="17645"/>
                  </a:cubicBezTo>
                  <a:cubicBezTo>
                    <a:pt x="42280" y="17779"/>
                    <a:pt x="42549" y="17779"/>
                    <a:pt x="42683" y="17779"/>
                  </a:cubicBezTo>
                  <a:lnTo>
                    <a:pt x="42986" y="17779"/>
                  </a:lnTo>
                  <a:cubicBezTo>
                    <a:pt x="44095" y="17779"/>
                    <a:pt x="45204" y="16670"/>
                    <a:pt x="45372" y="15527"/>
                  </a:cubicBezTo>
                  <a:cubicBezTo>
                    <a:pt x="45372" y="15124"/>
                    <a:pt x="45204" y="14687"/>
                    <a:pt x="44935" y="14284"/>
                  </a:cubicBezTo>
                  <a:cubicBezTo>
                    <a:pt x="46347" y="13981"/>
                    <a:pt x="47053" y="12469"/>
                    <a:pt x="47187" y="11057"/>
                  </a:cubicBezTo>
                  <a:lnTo>
                    <a:pt x="47187" y="9646"/>
                  </a:lnTo>
                  <a:cubicBezTo>
                    <a:pt x="47053" y="9242"/>
                    <a:pt x="47187" y="9108"/>
                    <a:pt x="47053" y="8806"/>
                  </a:cubicBezTo>
                  <a:cubicBezTo>
                    <a:pt x="46750" y="8402"/>
                    <a:pt x="46044" y="8402"/>
                    <a:pt x="46044" y="8100"/>
                  </a:cubicBezTo>
                  <a:lnTo>
                    <a:pt x="46044" y="7965"/>
                  </a:lnTo>
                  <a:cubicBezTo>
                    <a:pt x="46044" y="7831"/>
                    <a:pt x="46044" y="7696"/>
                    <a:pt x="46212" y="7428"/>
                  </a:cubicBezTo>
                  <a:lnTo>
                    <a:pt x="46212" y="7428"/>
                  </a:lnTo>
                  <a:cubicBezTo>
                    <a:pt x="46044" y="7562"/>
                    <a:pt x="45775" y="7562"/>
                    <a:pt x="45641" y="7562"/>
                  </a:cubicBezTo>
                  <a:lnTo>
                    <a:pt x="45372" y="7562"/>
                  </a:lnTo>
                  <a:cubicBezTo>
                    <a:pt x="43826" y="7428"/>
                    <a:pt x="43524" y="5445"/>
                    <a:pt x="42011" y="5041"/>
                  </a:cubicBezTo>
                  <a:cubicBezTo>
                    <a:pt x="41709" y="5041"/>
                    <a:pt x="41440" y="4907"/>
                    <a:pt x="41171" y="4907"/>
                  </a:cubicBezTo>
                  <a:cubicBezTo>
                    <a:pt x="40028" y="4907"/>
                    <a:pt x="39188" y="5445"/>
                    <a:pt x="38348" y="5882"/>
                  </a:cubicBezTo>
                  <a:cubicBezTo>
                    <a:pt x="37810" y="6150"/>
                    <a:pt x="37239" y="6419"/>
                    <a:pt x="36802" y="6419"/>
                  </a:cubicBezTo>
                  <a:cubicBezTo>
                    <a:pt x="35962" y="6419"/>
                    <a:pt x="35290" y="6016"/>
                    <a:pt x="34584" y="5041"/>
                  </a:cubicBezTo>
                  <a:cubicBezTo>
                    <a:pt x="34012" y="4201"/>
                    <a:pt x="34012" y="3227"/>
                    <a:pt x="34012" y="2218"/>
                  </a:cubicBezTo>
                  <a:cubicBezTo>
                    <a:pt x="34012" y="1815"/>
                    <a:pt x="33744" y="1378"/>
                    <a:pt x="33307" y="1378"/>
                  </a:cubicBezTo>
                  <a:lnTo>
                    <a:pt x="33172" y="1546"/>
                  </a:lnTo>
                  <a:lnTo>
                    <a:pt x="32332" y="1546"/>
                  </a:lnTo>
                  <a:cubicBezTo>
                    <a:pt x="31223" y="1546"/>
                    <a:pt x="29946" y="1109"/>
                    <a:pt x="29408" y="269"/>
                  </a:cubicBezTo>
                  <a:cubicBezTo>
                    <a:pt x="29240" y="0"/>
                    <a:pt x="28971" y="0"/>
                    <a:pt x="2883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58" name="Google Shape;861;p31">
              <a:extLst>
                <a:ext uri="{FF2B5EF4-FFF2-40B4-BE49-F238E27FC236}">
                  <a16:creationId xmlns:a16="http://schemas.microsoft.com/office/drawing/2014/main" id="{461FF0F9-5896-4560-8CB8-6C0C41CDF6D4}"/>
                </a:ext>
              </a:extLst>
            </p:cNvPr>
            <p:cNvSpPr/>
            <p:nvPr/>
          </p:nvSpPr>
          <p:spPr>
            <a:xfrm>
              <a:off x="6133036" y="3492792"/>
              <a:ext cx="178533" cy="122190"/>
            </a:xfrm>
            <a:custGeom>
              <a:avLst/>
              <a:gdLst/>
              <a:ahLst/>
              <a:cxnLst/>
              <a:rect l="l" t="t" r="r" b="b"/>
              <a:pathLst>
                <a:path w="5748" h="3934" extrusionOk="0">
                  <a:moveTo>
                    <a:pt x="5311" y="1"/>
                  </a:moveTo>
                  <a:cubicBezTo>
                    <a:pt x="5042" y="1"/>
                    <a:pt x="4740" y="270"/>
                    <a:pt x="4740" y="572"/>
                  </a:cubicBezTo>
                  <a:cubicBezTo>
                    <a:pt x="4740" y="1816"/>
                    <a:pt x="3765" y="2790"/>
                    <a:pt x="2522" y="2925"/>
                  </a:cubicBezTo>
                  <a:cubicBezTo>
                    <a:pt x="2407" y="2958"/>
                    <a:pt x="2293" y="2973"/>
                    <a:pt x="2179" y="2973"/>
                  </a:cubicBezTo>
                  <a:cubicBezTo>
                    <a:pt x="1723" y="2973"/>
                    <a:pt x="1271" y="2737"/>
                    <a:pt x="841" y="2522"/>
                  </a:cubicBezTo>
                  <a:cubicBezTo>
                    <a:pt x="802" y="2482"/>
                    <a:pt x="736" y="2466"/>
                    <a:pt x="660" y="2466"/>
                  </a:cubicBezTo>
                  <a:cubicBezTo>
                    <a:pt x="477" y="2466"/>
                    <a:pt x="230" y="2561"/>
                    <a:pt x="135" y="2656"/>
                  </a:cubicBezTo>
                  <a:cubicBezTo>
                    <a:pt x="1" y="2925"/>
                    <a:pt x="135" y="3227"/>
                    <a:pt x="270" y="3362"/>
                  </a:cubicBezTo>
                  <a:cubicBezTo>
                    <a:pt x="841" y="3765"/>
                    <a:pt x="1547" y="3933"/>
                    <a:pt x="2219" y="3933"/>
                  </a:cubicBezTo>
                  <a:lnTo>
                    <a:pt x="2656" y="3933"/>
                  </a:lnTo>
                  <a:cubicBezTo>
                    <a:pt x="4336" y="3765"/>
                    <a:pt x="5748" y="2253"/>
                    <a:pt x="5748" y="572"/>
                  </a:cubicBezTo>
                  <a:cubicBezTo>
                    <a:pt x="5748" y="270"/>
                    <a:pt x="5580" y="1"/>
                    <a:pt x="53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59" name="Google Shape;862;p31">
              <a:extLst>
                <a:ext uri="{FF2B5EF4-FFF2-40B4-BE49-F238E27FC236}">
                  <a16:creationId xmlns:a16="http://schemas.microsoft.com/office/drawing/2014/main" id="{FA6B455F-977B-4B36-A84A-B37881BE2563}"/>
                </a:ext>
              </a:extLst>
            </p:cNvPr>
            <p:cNvSpPr/>
            <p:nvPr/>
          </p:nvSpPr>
          <p:spPr>
            <a:xfrm>
              <a:off x="6337660" y="3256735"/>
              <a:ext cx="234908" cy="209376"/>
            </a:xfrm>
            <a:custGeom>
              <a:avLst/>
              <a:gdLst/>
              <a:ahLst/>
              <a:cxnLst/>
              <a:rect l="l" t="t" r="r" b="b"/>
              <a:pathLst>
                <a:path w="7563" h="6741" extrusionOk="0">
                  <a:moveTo>
                    <a:pt x="3777" y="0"/>
                  </a:moveTo>
                  <a:cubicBezTo>
                    <a:pt x="2799" y="0"/>
                    <a:pt x="1814" y="426"/>
                    <a:pt x="1109" y="1283"/>
                  </a:cubicBezTo>
                  <a:cubicBezTo>
                    <a:pt x="0" y="2694"/>
                    <a:pt x="269" y="4811"/>
                    <a:pt x="1681" y="6055"/>
                  </a:cubicBezTo>
                  <a:cubicBezTo>
                    <a:pt x="2312" y="6518"/>
                    <a:pt x="3048" y="6741"/>
                    <a:pt x="3773" y="6741"/>
                  </a:cubicBezTo>
                  <a:cubicBezTo>
                    <a:pt x="4785" y="6741"/>
                    <a:pt x="5773" y="6306"/>
                    <a:pt x="6419" y="5484"/>
                  </a:cubicBezTo>
                  <a:cubicBezTo>
                    <a:pt x="7562" y="3971"/>
                    <a:pt x="7394" y="1854"/>
                    <a:pt x="5882" y="745"/>
                  </a:cubicBezTo>
                  <a:cubicBezTo>
                    <a:pt x="5270" y="249"/>
                    <a:pt x="4525" y="0"/>
                    <a:pt x="37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60" name="Google Shape;863;p31">
              <a:extLst>
                <a:ext uri="{FF2B5EF4-FFF2-40B4-BE49-F238E27FC236}">
                  <a16:creationId xmlns:a16="http://schemas.microsoft.com/office/drawing/2014/main" id="{1541C5F9-30C1-4920-B005-4847AA260ADD}"/>
                </a:ext>
              </a:extLst>
            </p:cNvPr>
            <p:cNvSpPr/>
            <p:nvPr/>
          </p:nvSpPr>
          <p:spPr>
            <a:xfrm>
              <a:off x="6384622" y="3440611"/>
              <a:ext cx="266216" cy="134677"/>
            </a:xfrm>
            <a:custGeom>
              <a:avLst/>
              <a:gdLst/>
              <a:ahLst/>
              <a:cxnLst/>
              <a:rect l="l" t="t" r="r" b="b"/>
              <a:pathLst>
                <a:path w="8571" h="4336" extrusionOk="0">
                  <a:moveTo>
                    <a:pt x="4202" y="0"/>
                  </a:moveTo>
                  <a:cubicBezTo>
                    <a:pt x="1983" y="135"/>
                    <a:pt x="1" y="1110"/>
                    <a:pt x="169" y="2252"/>
                  </a:cubicBezTo>
                  <a:cubicBezTo>
                    <a:pt x="169" y="3496"/>
                    <a:pt x="1983" y="4336"/>
                    <a:pt x="4370" y="4336"/>
                  </a:cubicBezTo>
                  <a:cubicBezTo>
                    <a:pt x="6588" y="4202"/>
                    <a:pt x="8571" y="3227"/>
                    <a:pt x="8403" y="2084"/>
                  </a:cubicBezTo>
                  <a:cubicBezTo>
                    <a:pt x="8403" y="841"/>
                    <a:pt x="6588" y="0"/>
                    <a:pt x="420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61" name="Google Shape;864;p31">
              <a:extLst>
                <a:ext uri="{FF2B5EF4-FFF2-40B4-BE49-F238E27FC236}">
                  <a16:creationId xmlns:a16="http://schemas.microsoft.com/office/drawing/2014/main" id="{0AC89F5C-6032-42B3-BE34-1BF79B2939BD}"/>
                </a:ext>
              </a:extLst>
            </p:cNvPr>
            <p:cNvSpPr/>
            <p:nvPr/>
          </p:nvSpPr>
          <p:spPr>
            <a:xfrm>
              <a:off x="5893997" y="3288416"/>
              <a:ext cx="217172" cy="192914"/>
            </a:xfrm>
            <a:custGeom>
              <a:avLst/>
              <a:gdLst/>
              <a:ahLst/>
              <a:cxnLst/>
              <a:rect l="l" t="t" r="r" b="b"/>
              <a:pathLst>
                <a:path w="6992" h="6211" extrusionOk="0">
                  <a:moveTo>
                    <a:pt x="3413" y="1"/>
                  </a:moveTo>
                  <a:cubicBezTo>
                    <a:pt x="2734" y="1"/>
                    <a:pt x="2061" y="223"/>
                    <a:pt x="1513" y="699"/>
                  </a:cubicBezTo>
                  <a:cubicBezTo>
                    <a:pt x="135" y="1674"/>
                    <a:pt x="0" y="3623"/>
                    <a:pt x="975" y="5035"/>
                  </a:cubicBezTo>
                  <a:cubicBezTo>
                    <a:pt x="1593" y="5821"/>
                    <a:pt x="2470" y="6211"/>
                    <a:pt x="3371" y="6211"/>
                  </a:cubicBezTo>
                  <a:cubicBezTo>
                    <a:pt x="4088" y="6211"/>
                    <a:pt x="4819" y="5963"/>
                    <a:pt x="5445" y="5472"/>
                  </a:cubicBezTo>
                  <a:cubicBezTo>
                    <a:pt x="6722" y="4464"/>
                    <a:pt x="6991" y="2514"/>
                    <a:pt x="5882" y="1103"/>
                  </a:cubicBezTo>
                  <a:cubicBezTo>
                    <a:pt x="5230" y="393"/>
                    <a:pt x="4315" y="1"/>
                    <a:pt x="34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62" name="Google Shape;865;p31">
              <a:extLst>
                <a:ext uri="{FF2B5EF4-FFF2-40B4-BE49-F238E27FC236}">
                  <a16:creationId xmlns:a16="http://schemas.microsoft.com/office/drawing/2014/main" id="{26E29FF5-E604-4426-A4A5-A021519F55DF}"/>
                </a:ext>
              </a:extLst>
            </p:cNvPr>
            <p:cNvSpPr/>
            <p:nvPr/>
          </p:nvSpPr>
          <p:spPr>
            <a:xfrm>
              <a:off x="5880424" y="3458346"/>
              <a:ext cx="182727" cy="121569"/>
            </a:xfrm>
            <a:custGeom>
              <a:avLst/>
              <a:gdLst/>
              <a:ahLst/>
              <a:cxnLst/>
              <a:rect l="l" t="t" r="r" b="b"/>
              <a:pathLst>
                <a:path w="5883" h="3914" extrusionOk="0">
                  <a:moveTo>
                    <a:pt x="1950" y="1"/>
                  </a:moveTo>
                  <a:cubicBezTo>
                    <a:pt x="1278" y="1"/>
                    <a:pt x="572" y="135"/>
                    <a:pt x="1" y="270"/>
                  </a:cubicBezTo>
                  <a:cubicBezTo>
                    <a:pt x="135" y="1110"/>
                    <a:pt x="135" y="1816"/>
                    <a:pt x="1" y="2656"/>
                  </a:cubicBezTo>
                  <a:lnTo>
                    <a:pt x="1" y="2925"/>
                  </a:lnTo>
                  <a:lnTo>
                    <a:pt x="1" y="3631"/>
                  </a:lnTo>
                  <a:cubicBezTo>
                    <a:pt x="572" y="3899"/>
                    <a:pt x="1278" y="3899"/>
                    <a:pt x="1950" y="3899"/>
                  </a:cubicBezTo>
                  <a:cubicBezTo>
                    <a:pt x="2100" y="3909"/>
                    <a:pt x="2248" y="3914"/>
                    <a:pt x="2394" y="3914"/>
                  </a:cubicBezTo>
                  <a:cubicBezTo>
                    <a:pt x="4315" y="3914"/>
                    <a:pt x="5882" y="3115"/>
                    <a:pt x="5882" y="2085"/>
                  </a:cubicBezTo>
                  <a:cubicBezTo>
                    <a:pt x="5882" y="1513"/>
                    <a:pt x="5479" y="975"/>
                    <a:pt x="4773" y="673"/>
                  </a:cubicBezTo>
                  <a:cubicBezTo>
                    <a:pt x="4067" y="270"/>
                    <a:pt x="3093" y="1"/>
                    <a:pt x="211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63" name="Google Shape;866;p31">
              <a:extLst>
                <a:ext uri="{FF2B5EF4-FFF2-40B4-BE49-F238E27FC236}">
                  <a16:creationId xmlns:a16="http://schemas.microsoft.com/office/drawing/2014/main" id="{B6D859BE-ABC8-4A42-B5B8-2D610C015540}"/>
                </a:ext>
              </a:extLst>
            </p:cNvPr>
            <p:cNvSpPr/>
            <p:nvPr/>
          </p:nvSpPr>
          <p:spPr>
            <a:xfrm>
              <a:off x="5858495" y="3818488"/>
              <a:ext cx="248481" cy="358775"/>
            </a:xfrm>
            <a:custGeom>
              <a:avLst/>
              <a:gdLst/>
              <a:ahLst/>
              <a:cxnLst/>
              <a:rect l="l" t="t" r="r" b="b"/>
              <a:pathLst>
                <a:path w="8000" h="11551" extrusionOk="0">
                  <a:moveTo>
                    <a:pt x="1" y="1"/>
                  </a:moveTo>
                  <a:lnTo>
                    <a:pt x="1" y="9815"/>
                  </a:lnTo>
                  <a:cubicBezTo>
                    <a:pt x="1" y="10251"/>
                    <a:pt x="135" y="10520"/>
                    <a:pt x="438" y="10655"/>
                  </a:cubicBezTo>
                  <a:cubicBezTo>
                    <a:pt x="1508" y="11271"/>
                    <a:pt x="2617" y="11551"/>
                    <a:pt x="3747" y="11551"/>
                  </a:cubicBezTo>
                  <a:cubicBezTo>
                    <a:pt x="4958" y="11551"/>
                    <a:pt x="6193" y="11229"/>
                    <a:pt x="7428" y="10655"/>
                  </a:cubicBezTo>
                  <a:cubicBezTo>
                    <a:pt x="7865" y="10520"/>
                    <a:pt x="8000" y="10251"/>
                    <a:pt x="8000" y="9815"/>
                  </a:cubicBezTo>
                  <a:lnTo>
                    <a:pt x="8000" y="1"/>
                  </a:lnTo>
                  <a:cubicBezTo>
                    <a:pt x="8000" y="707"/>
                    <a:pt x="6185" y="1144"/>
                    <a:pt x="4067" y="1144"/>
                  </a:cubicBezTo>
                  <a:cubicBezTo>
                    <a:pt x="1816" y="1144"/>
                    <a:pt x="1" y="707"/>
                    <a:pt x="1" y="1"/>
                  </a:cubicBezTo>
                  <a:close/>
                </a:path>
              </a:pathLst>
            </a:custGeom>
            <a:solidFill>
              <a:srgbClr val="74E2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64" name="Google Shape;867;p31">
              <a:extLst>
                <a:ext uri="{FF2B5EF4-FFF2-40B4-BE49-F238E27FC236}">
                  <a16:creationId xmlns:a16="http://schemas.microsoft.com/office/drawing/2014/main" id="{B1310A9B-D552-4383-9D6A-72133004D72A}"/>
                </a:ext>
              </a:extLst>
            </p:cNvPr>
            <p:cNvSpPr/>
            <p:nvPr/>
          </p:nvSpPr>
          <p:spPr>
            <a:xfrm>
              <a:off x="5858495" y="3818488"/>
              <a:ext cx="248481" cy="357036"/>
            </a:xfrm>
            <a:custGeom>
              <a:avLst/>
              <a:gdLst/>
              <a:ahLst/>
              <a:cxnLst/>
              <a:rect l="l" t="t" r="r" b="b"/>
              <a:pathLst>
                <a:path w="8000" h="11495" extrusionOk="0">
                  <a:moveTo>
                    <a:pt x="8000" y="1"/>
                  </a:moveTo>
                  <a:lnTo>
                    <a:pt x="8000" y="1"/>
                  </a:lnTo>
                  <a:lnTo>
                    <a:pt x="8000" y="5210"/>
                  </a:lnTo>
                  <a:lnTo>
                    <a:pt x="8000" y="5210"/>
                  </a:lnTo>
                  <a:lnTo>
                    <a:pt x="8000" y="1"/>
                  </a:lnTo>
                  <a:close/>
                  <a:moveTo>
                    <a:pt x="1" y="1"/>
                  </a:moveTo>
                  <a:lnTo>
                    <a:pt x="1" y="9815"/>
                  </a:lnTo>
                  <a:cubicBezTo>
                    <a:pt x="1" y="10251"/>
                    <a:pt x="135" y="10520"/>
                    <a:pt x="438" y="10655"/>
                  </a:cubicBezTo>
                  <a:cubicBezTo>
                    <a:pt x="1547" y="11361"/>
                    <a:pt x="2656" y="11495"/>
                    <a:pt x="3799" y="11495"/>
                  </a:cubicBezTo>
                  <a:cubicBezTo>
                    <a:pt x="4908" y="11495"/>
                    <a:pt x="6185" y="11226"/>
                    <a:pt x="7428" y="10655"/>
                  </a:cubicBezTo>
                  <a:cubicBezTo>
                    <a:pt x="7865" y="10520"/>
                    <a:pt x="8000" y="10251"/>
                    <a:pt x="8000" y="9815"/>
                  </a:cubicBezTo>
                  <a:lnTo>
                    <a:pt x="8000" y="9680"/>
                  </a:lnTo>
                  <a:lnTo>
                    <a:pt x="8000" y="9680"/>
                  </a:lnTo>
                  <a:lnTo>
                    <a:pt x="8000" y="9815"/>
                  </a:lnTo>
                  <a:cubicBezTo>
                    <a:pt x="8000" y="10251"/>
                    <a:pt x="7865" y="10520"/>
                    <a:pt x="7428" y="10655"/>
                  </a:cubicBezTo>
                  <a:cubicBezTo>
                    <a:pt x="6185" y="11226"/>
                    <a:pt x="4908" y="11495"/>
                    <a:pt x="3799" y="11495"/>
                  </a:cubicBezTo>
                  <a:cubicBezTo>
                    <a:pt x="2656" y="11495"/>
                    <a:pt x="1547" y="11361"/>
                    <a:pt x="438" y="10655"/>
                  </a:cubicBezTo>
                  <a:cubicBezTo>
                    <a:pt x="135" y="10520"/>
                    <a:pt x="1" y="10251"/>
                    <a:pt x="1" y="9815"/>
                  </a:cubicBezTo>
                  <a:lnTo>
                    <a:pt x="1" y="1"/>
                  </a:lnTo>
                  <a:close/>
                </a:path>
              </a:pathLst>
            </a:custGeom>
            <a:solidFill>
              <a:srgbClr val="E7BB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65" name="Google Shape;868;p31">
              <a:extLst>
                <a:ext uri="{FF2B5EF4-FFF2-40B4-BE49-F238E27FC236}">
                  <a16:creationId xmlns:a16="http://schemas.microsoft.com/office/drawing/2014/main" id="{258B552B-85A8-43D5-A6E8-31D6364C1A76}"/>
                </a:ext>
              </a:extLst>
            </p:cNvPr>
            <p:cNvSpPr/>
            <p:nvPr/>
          </p:nvSpPr>
          <p:spPr>
            <a:xfrm>
              <a:off x="6106945" y="3980311"/>
              <a:ext cx="31" cy="138870"/>
            </a:xfrm>
            <a:custGeom>
              <a:avLst/>
              <a:gdLst/>
              <a:ahLst/>
              <a:cxnLst/>
              <a:rect l="l" t="t" r="r" b="b"/>
              <a:pathLst>
                <a:path w="1" h="4471" extrusionOk="0">
                  <a:moveTo>
                    <a:pt x="1" y="0"/>
                  </a:moveTo>
                  <a:lnTo>
                    <a:pt x="1" y="4470"/>
                  </a:lnTo>
                  <a:lnTo>
                    <a:pt x="1" y="4470"/>
                  </a:lnTo>
                  <a:close/>
                </a:path>
              </a:pathLst>
            </a:custGeom>
            <a:solidFill>
              <a:srgbClr val="DB9F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66" name="Google Shape;869;p31">
              <a:extLst>
                <a:ext uri="{FF2B5EF4-FFF2-40B4-BE49-F238E27FC236}">
                  <a16:creationId xmlns:a16="http://schemas.microsoft.com/office/drawing/2014/main" id="{34CE13F7-D3FE-4868-A8C9-832F0B502D83}"/>
                </a:ext>
              </a:extLst>
            </p:cNvPr>
            <p:cNvSpPr/>
            <p:nvPr/>
          </p:nvSpPr>
          <p:spPr>
            <a:xfrm>
              <a:off x="6080855" y="3827899"/>
              <a:ext cx="26122" cy="12548"/>
            </a:xfrm>
            <a:custGeom>
              <a:avLst/>
              <a:gdLst/>
              <a:ahLst/>
              <a:cxnLst/>
              <a:rect l="l" t="t" r="r" b="b"/>
              <a:pathLst>
                <a:path w="841" h="404" extrusionOk="0">
                  <a:moveTo>
                    <a:pt x="841" y="0"/>
                  </a:moveTo>
                  <a:cubicBezTo>
                    <a:pt x="841" y="0"/>
                    <a:pt x="730" y="0"/>
                    <a:pt x="709" y="101"/>
                  </a:cubicBezTo>
                  <a:lnTo>
                    <a:pt x="709" y="101"/>
                  </a:lnTo>
                  <a:cubicBezTo>
                    <a:pt x="763" y="68"/>
                    <a:pt x="807" y="34"/>
                    <a:pt x="841" y="0"/>
                  </a:cubicBezTo>
                  <a:close/>
                  <a:moveTo>
                    <a:pt x="709" y="101"/>
                  </a:moveTo>
                  <a:lnTo>
                    <a:pt x="709" y="101"/>
                  </a:lnTo>
                  <a:cubicBezTo>
                    <a:pt x="609" y="164"/>
                    <a:pt x="476" y="227"/>
                    <a:pt x="317" y="289"/>
                  </a:cubicBezTo>
                  <a:lnTo>
                    <a:pt x="317" y="289"/>
                  </a:lnTo>
                  <a:cubicBezTo>
                    <a:pt x="469" y="248"/>
                    <a:pt x="605" y="215"/>
                    <a:pt x="706" y="135"/>
                  </a:cubicBezTo>
                  <a:cubicBezTo>
                    <a:pt x="706" y="122"/>
                    <a:pt x="707" y="111"/>
                    <a:pt x="709" y="101"/>
                  </a:cubicBezTo>
                  <a:close/>
                  <a:moveTo>
                    <a:pt x="317" y="289"/>
                  </a:moveTo>
                  <a:cubicBezTo>
                    <a:pt x="216" y="317"/>
                    <a:pt x="108" y="350"/>
                    <a:pt x="0" y="404"/>
                  </a:cubicBezTo>
                  <a:cubicBezTo>
                    <a:pt x="115" y="366"/>
                    <a:pt x="221" y="328"/>
                    <a:pt x="317" y="289"/>
                  </a:cubicBezTo>
                  <a:close/>
                </a:path>
              </a:pathLst>
            </a:custGeom>
            <a:solidFill>
              <a:srgbClr val="E7BB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67" name="Google Shape;870;p31">
              <a:extLst>
                <a:ext uri="{FF2B5EF4-FFF2-40B4-BE49-F238E27FC236}">
                  <a16:creationId xmlns:a16="http://schemas.microsoft.com/office/drawing/2014/main" id="{93AFD013-D85E-43B9-8E95-BBA33BD9EC6E}"/>
                </a:ext>
              </a:extLst>
            </p:cNvPr>
            <p:cNvSpPr/>
            <p:nvPr/>
          </p:nvSpPr>
          <p:spPr>
            <a:xfrm>
              <a:off x="5858495" y="3827899"/>
              <a:ext cx="248481" cy="347625"/>
            </a:xfrm>
            <a:custGeom>
              <a:avLst/>
              <a:gdLst/>
              <a:ahLst/>
              <a:cxnLst/>
              <a:rect l="l" t="t" r="r" b="b"/>
              <a:pathLst>
                <a:path w="8000" h="11192" extrusionOk="0">
                  <a:moveTo>
                    <a:pt x="1" y="0"/>
                  </a:moveTo>
                  <a:lnTo>
                    <a:pt x="1" y="9512"/>
                  </a:lnTo>
                  <a:cubicBezTo>
                    <a:pt x="1" y="9948"/>
                    <a:pt x="135" y="10217"/>
                    <a:pt x="438" y="10352"/>
                  </a:cubicBezTo>
                  <a:cubicBezTo>
                    <a:pt x="1547" y="11058"/>
                    <a:pt x="2656" y="11192"/>
                    <a:pt x="3799" y="11192"/>
                  </a:cubicBezTo>
                  <a:cubicBezTo>
                    <a:pt x="4908" y="11192"/>
                    <a:pt x="6185" y="10923"/>
                    <a:pt x="7428" y="10352"/>
                  </a:cubicBezTo>
                  <a:cubicBezTo>
                    <a:pt x="7865" y="10217"/>
                    <a:pt x="8000" y="9948"/>
                    <a:pt x="8000" y="9512"/>
                  </a:cubicBezTo>
                  <a:lnTo>
                    <a:pt x="8000" y="9377"/>
                  </a:lnTo>
                  <a:lnTo>
                    <a:pt x="8000" y="4907"/>
                  </a:lnTo>
                  <a:lnTo>
                    <a:pt x="8000" y="0"/>
                  </a:lnTo>
                  <a:cubicBezTo>
                    <a:pt x="7865" y="135"/>
                    <a:pt x="7563" y="269"/>
                    <a:pt x="7159" y="404"/>
                  </a:cubicBezTo>
                  <a:lnTo>
                    <a:pt x="7025" y="404"/>
                  </a:lnTo>
                  <a:lnTo>
                    <a:pt x="7025" y="538"/>
                  </a:lnTo>
                  <a:lnTo>
                    <a:pt x="7025" y="7831"/>
                  </a:lnTo>
                  <a:cubicBezTo>
                    <a:pt x="7025" y="8268"/>
                    <a:pt x="6857" y="8537"/>
                    <a:pt x="6588" y="8671"/>
                  </a:cubicBezTo>
                  <a:cubicBezTo>
                    <a:pt x="5613" y="9243"/>
                    <a:pt x="4773" y="9646"/>
                    <a:pt x="3799" y="9646"/>
                  </a:cubicBezTo>
                  <a:cubicBezTo>
                    <a:pt x="2958" y="9646"/>
                    <a:pt x="2253" y="9377"/>
                    <a:pt x="1412" y="8806"/>
                  </a:cubicBezTo>
                  <a:cubicBezTo>
                    <a:pt x="1143" y="8537"/>
                    <a:pt x="975" y="8268"/>
                    <a:pt x="975" y="7831"/>
                  </a:cubicBezTo>
                  <a:lnTo>
                    <a:pt x="975" y="538"/>
                  </a:lnTo>
                  <a:lnTo>
                    <a:pt x="975" y="404"/>
                  </a:lnTo>
                  <a:lnTo>
                    <a:pt x="707" y="404"/>
                  </a:lnTo>
                  <a:cubicBezTo>
                    <a:pt x="438" y="269"/>
                    <a:pt x="135" y="135"/>
                    <a:pt x="1" y="0"/>
                  </a:cubicBezTo>
                  <a:close/>
                </a:path>
              </a:pathLst>
            </a:custGeom>
            <a:solidFill>
              <a:srgbClr val="3FB6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68" name="Google Shape;871;p31">
              <a:extLst>
                <a:ext uri="{FF2B5EF4-FFF2-40B4-BE49-F238E27FC236}">
                  <a16:creationId xmlns:a16="http://schemas.microsoft.com/office/drawing/2014/main" id="{A802342B-8757-4330-B820-2707940E809E}"/>
                </a:ext>
              </a:extLst>
            </p:cNvPr>
            <p:cNvSpPr/>
            <p:nvPr/>
          </p:nvSpPr>
          <p:spPr>
            <a:xfrm>
              <a:off x="5858495" y="3784042"/>
              <a:ext cx="248481" cy="69978"/>
            </a:xfrm>
            <a:custGeom>
              <a:avLst/>
              <a:gdLst/>
              <a:ahLst/>
              <a:cxnLst/>
              <a:rect l="l" t="t" r="r" b="b"/>
              <a:pathLst>
                <a:path w="8000" h="2253" extrusionOk="0">
                  <a:moveTo>
                    <a:pt x="4067" y="1"/>
                  </a:moveTo>
                  <a:cubicBezTo>
                    <a:pt x="1816" y="1"/>
                    <a:pt x="1" y="572"/>
                    <a:pt x="1" y="1110"/>
                  </a:cubicBezTo>
                  <a:cubicBezTo>
                    <a:pt x="1" y="1412"/>
                    <a:pt x="135" y="1547"/>
                    <a:pt x="438" y="1681"/>
                  </a:cubicBezTo>
                  <a:cubicBezTo>
                    <a:pt x="572" y="1816"/>
                    <a:pt x="841" y="1816"/>
                    <a:pt x="975" y="1816"/>
                  </a:cubicBezTo>
                  <a:lnTo>
                    <a:pt x="975" y="1950"/>
                  </a:lnTo>
                  <a:cubicBezTo>
                    <a:pt x="1681" y="2118"/>
                    <a:pt x="2824" y="2253"/>
                    <a:pt x="4067" y="2253"/>
                  </a:cubicBezTo>
                  <a:cubicBezTo>
                    <a:pt x="5177" y="2253"/>
                    <a:pt x="6319" y="2118"/>
                    <a:pt x="7025" y="1950"/>
                  </a:cubicBezTo>
                  <a:lnTo>
                    <a:pt x="7025" y="1816"/>
                  </a:lnTo>
                  <a:cubicBezTo>
                    <a:pt x="7159" y="1816"/>
                    <a:pt x="7428" y="1816"/>
                    <a:pt x="7563" y="1681"/>
                  </a:cubicBezTo>
                  <a:cubicBezTo>
                    <a:pt x="7865" y="1547"/>
                    <a:pt x="8000" y="1412"/>
                    <a:pt x="8000" y="1110"/>
                  </a:cubicBezTo>
                  <a:cubicBezTo>
                    <a:pt x="8000" y="572"/>
                    <a:pt x="6185" y="1"/>
                    <a:pt x="4067" y="1"/>
                  </a:cubicBezTo>
                  <a:close/>
                </a:path>
              </a:pathLst>
            </a:custGeom>
            <a:solidFill>
              <a:srgbClr val="3FB6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69" name="Google Shape;872;p31">
              <a:extLst>
                <a:ext uri="{FF2B5EF4-FFF2-40B4-BE49-F238E27FC236}">
                  <a16:creationId xmlns:a16="http://schemas.microsoft.com/office/drawing/2014/main" id="{B164154F-640C-4FE2-9B8D-FFF7D3ACF03C}"/>
                </a:ext>
              </a:extLst>
            </p:cNvPr>
            <p:cNvSpPr/>
            <p:nvPr/>
          </p:nvSpPr>
          <p:spPr>
            <a:xfrm>
              <a:off x="5872069" y="3797616"/>
              <a:ext cx="221334" cy="42832"/>
            </a:xfrm>
            <a:custGeom>
              <a:avLst/>
              <a:gdLst/>
              <a:ahLst/>
              <a:cxnLst/>
              <a:rect l="l" t="t" r="r" b="b"/>
              <a:pathLst>
                <a:path w="7126" h="1379" extrusionOk="0">
                  <a:moveTo>
                    <a:pt x="3630" y="1"/>
                  </a:moveTo>
                  <a:cubicBezTo>
                    <a:pt x="1816" y="1"/>
                    <a:pt x="404" y="538"/>
                    <a:pt x="1" y="1244"/>
                  </a:cubicBezTo>
                  <a:cubicBezTo>
                    <a:pt x="135" y="1379"/>
                    <a:pt x="404" y="1379"/>
                    <a:pt x="538" y="1379"/>
                  </a:cubicBezTo>
                  <a:cubicBezTo>
                    <a:pt x="841" y="975"/>
                    <a:pt x="2084" y="538"/>
                    <a:pt x="3630" y="538"/>
                  </a:cubicBezTo>
                  <a:cubicBezTo>
                    <a:pt x="3899" y="404"/>
                    <a:pt x="4067" y="270"/>
                    <a:pt x="4202" y="1"/>
                  </a:cubicBezTo>
                  <a:close/>
                  <a:moveTo>
                    <a:pt x="4605" y="1"/>
                  </a:moveTo>
                  <a:cubicBezTo>
                    <a:pt x="4336" y="270"/>
                    <a:pt x="3899" y="404"/>
                    <a:pt x="3630" y="538"/>
                  </a:cubicBezTo>
                  <a:cubicBezTo>
                    <a:pt x="5042" y="538"/>
                    <a:pt x="6286" y="975"/>
                    <a:pt x="6588" y="1379"/>
                  </a:cubicBezTo>
                  <a:cubicBezTo>
                    <a:pt x="6722" y="1379"/>
                    <a:pt x="6991" y="1379"/>
                    <a:pt x="7126" y="1244"/>
                  </a:cubicBezTo>
                  <a:cubicBezTo>
                    <a:pt x="6722" y="673"/>
                    <a:pt x="5882" y="270"/>
                    <a:pt x="46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70" name="Google Shape;873;p31">
              <a:extLst>
                <a:ext uri="{FF2B5EF4-FFF2-40B4-BE49-F238E27FC236}">
                  <a16:creationId xmlns:a16="http://schemas.microsoft.com/office/drawing/2014/main" id="{AE076CD5-EDF3-4A3E-8FFC-4EEC0695697F}"/>
                </a:ext>
              </a:extLst>
            </p:cNvPr>
            <p:cNvSpPr/>
            <p:nvPr/>
          </p:nvSpPr>
          <p:spPr>
            <a:xfrm>
              <a:off x="5888779" y="3814326"/>
              <a:ext cx="187914" cy="39695"/>
            </a:xfrm>
            <a:custGeom>
              <a:avLst/>
              <a:gdLst/>
              <a:ahLst/>
              <a:cxnLst/>
              <a:rect l="l" t="t" r="r" b="b"/>
              <a:pathLst>
                <a:path w="6050" h="1278" extrusionOk="0">
                  <a:moveTo>
                    <a:pt x="3092" y="0"/>
                  </a:moveTo>
                  <a:cubicBezTo>
                    <a:pt x="1546" y="0"/>
                    <a:pt x="303" y="437"/>
                    <a:pt x="0" y="841"/>
                  </a:cubicBezTo>
                  <a:lnTo>
                    <a:pt x="0" y="975"/>
                  </a:lnTo>
                  <a:cubicBezTo>
                    <a:pt x="706" y="1143"/>
                    <a:pt x="1849" y="1278"/>
                    <a:pt x="3092" y="1278"/>
                  </a:cubicBezTo>
                  <a:cubicBezTo>
                    <a:pt x="4202" y="1278"/>
                    <a:pt x="5344" y="1143"/>
                    <a:pt x="6050" y="975"/>
                  </a:cubicBezTo>
                  <a:lnTo>
                    <a:pt x="6050" y="841"/>
                  </a:lnTo>
                  <a:cubicBezTo>
                    <a:pt x="5748" y="437"/>
                    <a:pt x="4504" y="0"/>
                    <a:pt x="30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71" name="Google Shape;874;p31">
              <a:extLst>
                <a:ext uri="{FF2B5EF4-FFF2-40B4-BE49-F238E27FC236}">
                  <a16:creationId xmlns:a16="http://schemas.microsoft.com/office/drawing/2014/main" id="{C246D750-4F88-44F1-B651-143545F8DCDF}"/>
                </a:ext>
              </a:extLst>
            </p:cNvPr>
            <p:cNvSpPr/>
            <p:nvPr/>
          </p:nvSpPr>
          <p:spPr>
            <a:xfrm>
              <a:off x="5737423" y="3468130"/>
              <a:ext cx="217141" cy="311781"/>
            </a:xfrm>
            <a:custGeom>
              <a:avLst/>
              <a:gdLst/>
              <a:ahLst/>
              <a:cxnLst/>
              <a:rect l="l" t="t" r="r" b="b"/>
              <a:pathLst>
                <a:path w="6991" h="10038" extrusionOk="0">
                  <a:moveTo>
                    <a:pt x="2740" y="1"/>
                  </a:moveTo>
                  <a:cubicBezTo>
                    <a:pt x="2423" y="1"/>
                    <a:pt x="2107" y="33"/>
                    <a:pt x="1815" y="89"/>
                  </a:cubicBezTo>
                  <a:cubicBezTo>
                    <a:pt x="1378" y="89"/>
                    <a:pt x="672" y="89"/>
                    <a:pt x="404" y="224"/>
                  </a:cubicBezTo>
                  <a:cubicBezTo>
                    <a:pt x="1244" y="795"/>
                    <a:pt x="2353" y="358"/>
                    <a:pt x="2790" y="1635"/>
                  </a:cubicBezTo>
                  <a:cubicBezTo>
                    <a:pt x="3059" y="2610"/>
                    <a:pt x="2655" y="3181"/>
                    <a:pt x="2084" y="3719"/>
                  </a:cubicBezTo>
                  <a:cubicBezTo>
                    <a:pt x="1815" y="4021"/>
                    <a:pt x="1513" y="4156"/>
                    <a:pt x="1109" y="4425"/>
                  </a:cubicBezTo>
                  <a:cubicBezTo>
                    <a:pt x="135" y="5265"/>
                    <a:pt x="0" y="6811"/>
                    <a:pt x="1109" y="7651"/>
                  </a:cubicBezTo>
                  <a:cubicBezTo>
                    <a:pt x="1590" y="8132"/>
                    <a:pt x="2258" y="8293"/>
                    <a:pt x="2924" y="8293"/>
                  </a:cubicBezTo>
                  <a:cubicBezTo>
                    <a:pt x="3422" y="8293"/>
                    <a:pt x="3919" y="8203"/>
                    <a:pt x="4336" y="8088"/>
                  </a:cubicBezTo>
                  <a:cubicBezTo>
                    <a:pt x="4455" y="8064"/>
                    <a:pt x="4569" y="8052"/>
                    <a:pt x="4675" y="8052"/>
                  </a:cubicBezTo>
                  <a:cubicBezTo>
                    <a:pt x="5318" y="8052"/>
                    <a:pt x="5714" y="8476"/>
                    <a:pt x="5714" y="9197"/>
                  </a:cubicBezTo>
                  <a:lnTo>
                    <a:pt x="5714" y="10037"/>
                  </a:lnTo>
                  <a:cubicBezTo>
                    <a:pt x="5882" y="9768"/>
                    <a:pt x="6285" y="9466"/>
                    <a:pt x="6419" y="9197"/>
                  </a:cubicBezTo>
                  <a:cubicBezTo>
                    <a:pt x="6856" y="8626"/>
                    <a:pt x="6991" y="8222"/>
                    <a:pt x="6722" y="7517"/>
                  </a:cubicBezTo>
                  <a:cubicBezTo>
                    <a:pt x="6285" y="6676"/>
                    <a:pt x="5310" y="6676"/>
                    <a:pt x="4739" y="6105"/>
                  </a:cubicBezTo>
                  <a:cubicBezTo>
                    <a:pt x="3764" y="5399"/>
                    <a:pt x="5176" y="4727"/>
                    <a:pt x="5579" y="4021"/>
                  </a:cubicBezTo>
                  <a:cubicBezTo>
                    <a:pt x="5882" y="3450"/>
                    <a:pt x="5714" y="2610"/>
                    <a:pt x="5579" y="2038"/>
                  </a:cubicBezTo>
                  <a:cubicBezTo>
                    <a:pt x="5445" y="1198"/>
                    <a:pt x="4873" y="660"/>
                    <a:pt x="4033" y="224"/>
                  </a:cubicBezTo>
                  <a:cubicBezTo>
                    <a:pt x="3639" y="66"/>
                    <a:pt x="3188" y="1"/>
                    <a:pt x="274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72" name="Google Shape;875;p31">
              <a:extLst>
                <a:ext uri="{FF2B5EF4-FFF2-40B4-BE49-F238E27FC236}">
                  <a16:creationId xmlns:a16="http://schemas.microsoft.com/office/drawing/2014/main" id="{54BBFEEF-E539-4BED-BC87-677771587652}"/>
                </a:ext>
              </a:extLst>
            </p:cNvPr>
            <p:cNvSpPr/>
            <p:nvPr/>
          </p:nvSpPr>
          <p:spPr>
            <a:xfrm>
              <a:off x="5771869" y="3709933"/>
              <a:ext cx="143032" cy="43888"/>
            </a:xfrm>
            <a:custGeom>
              <a:avLst/>
              <a:gdLst/>
              <a:ahLst/>
              <a:cxnLst/>
              <a:rect l="l" t="t" r="r" b="b"/>
              <a:pathLst>
                <a:path w="4605" h="1413" extrusionOk="0">
                  <a:moveTo>
                    <a:pt x="1815" y="437"/>
                  </a:moveTo>
                  <a:lnTo>
                    <a:pt x="1815" y="437"/>
                  </a:lnTo>
                  <a:lnTo>
                    <a:pt x="1815" y="437"/>
                  </a:lnTo>
                  <a:lnTo>
                    <a:pt x="1815" y="437"/>
                  </a:lnTo>
                  <a:close/>
                  <a:moveTo>
                    <a:pt x="3227" y="303"/>
                  </a:moveTo>
                  <a:lnTo>
                    <a:pt x="3227" y="303"/>
                  </a:lnTo>
                  <a:lnTo>
                    <a:pt x="3227" y="303"/>
                  </a:lnTo>
                  <a:close/>
                  <a:moveTo>
                    <a:pt x="3227" y="303"/>
                  </a:moveTo>
                  <a:lnTo>
                    <a:pt x="3227" y="303"/>
                  </a:lnTo>
                  <a:lnTo>
                    <a:pt x="3227" y="303"/>
                  </a:lnTo>
                  <a:close/>
                  <a:moveTo>
                    <a:pt x="3630" y="303"/>
                  </a:moveTo>
                  <a:cubicBezTo>
                    <a:pt x="4201" y="303"/>
                    <a:pt x="4605" y="706"/>
                    <a:pt x="4605" y="1412"/>
                  </a:cubicBezTo>
                  <a:cubicBezTo>
                    <a:pt x="4605" y="706"/>
                    <a:pt x="4201" y="303"/>
                    <a:pt x="3630" y="303"/>
                  </a:cubicBezTo>
                  <a:close/>
                  <a:moveTo>
                    <a:pt x="3630" y="303"/>
                  </a:moveTo>
                  <a:lnTo>
                    <a:pt x="3630" y="303"/>
                  </a:lnTo>
                  <a:lnTo>
                    <a:pt x="3630" y="303"/>
                  </a:lnTo>
                  <a:lnTo>
                    <a:pt x="3630" y="303"/>
                  </a:lnTo>
                  <a:close/>
                  <a:moveTo>
                    <a:pt x="0" y="1"/>
                  </a:moveTo>
                  <a:cubicBezTo>
                    <a:pt x="572" y="303"/>
                    <a:pt x="1109" y="437"/>
                    <a:pt x="1815" y="437"/>
                  </a:cubicBezTo>
                  <a:cubicBezTo>
                    <a:pt x="1109" y="437"/>
                    <a:pt x="572" y="303"/>
                    <a:pt x="0" y="1"/>
                  </a:cubicBezTo>
                  <a:close/>
                </a:path>
              </a:pathLst>
            </a:custGeom>
            <a:solidFill>
              <a:srgbClr val="FAF2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73" name="Google Shape;876;p31">
              <a:extLst>
                <a:ext uri="{FF2B5EF4-FFF2-40B4-BE49-F238E27FC236}">
                  <a16:creationId xmlns:a16="http://schemas.microsoft.com/office/drawing/2014/main" id="{2B3773D8-C799-43E8-8C86-5169C737CE05}"/>
                </a:ext>
              </a:extLst>
            </p:cNvPr>
            <p:cNvSpPr/>
            <p:nvPr/>
          </p:nvSpPr>
          <p:spPr>
            <a:xfrm>
              <a:off x="5749940" y="3583612"/>
              <a:ext cx="191051" cy="196300"/>
            </a:xfrm>
            <a:custGeom>
              <a:avLst/>
              <a:gdLst/>
              <a:ahLst/>
              <a:cxnLst/>
              <a:rect l="l" t="t" r="r" b="b"/>
              <a:pathLst>
                <a:path w="6151" h="6320" extrusionOk="0">
                  <a:moveTo>
                    <a:pt x="1681" y="1"/>
                  </a:moveTo>
                  <a:lnTo>
                    <a:pt x="1681" y="1"/>
                  </a:lnTo>
                  <a:cubicBezTo>
                    <a:pt x="1412" y="303"/>
                    <a:pt x="1110" y="438"/>
                    <a:pt x="706" y="707"/>
                  </a:cubicBezTo>
                  <a:cubicBezTo>
                    <a:pt x="269" y="1144"/>
                    <a:pt x="1" y="1849"/>
                    <a:pt x="1" y="2387"/>
                  </a:cubicBezTo>
                  <a:cubicBezTo>
                    <a:pt x="1" y="2958"/>
                    <a:pt x="135" y="3664"/>
                    <a:pt x="706" y="3933"/>
                  </a:cubicBezTo>
                  <a:lnTo>
                    <a:pt x="706" y="4068"/>
                  </a:lnTo>
                  <a:cubicBezTo>
                    <a:pt x="1278" y="4370"/>
                    <a:pt x="1815" y="4504"/>
                    <a:pt x="2521" y="4504"/>
                  </a:cubicBezTo>
                  <a:cubicBezTo>
                    <a:pt x="2958" y="4504"/>
                    <a:pt x="3361" y="4504"/>
                    <a:pt x="3933" y="4370"/>
                  </a:cubicBezTo>
                  <a:lnTo>
                    <a:pt x="4336" y="4370"/>
                  </a:lnTo>
                  <a:cubicBezTo>
                    <a:pt x="4907" y="4370"/>
                    <a:pt x="5311" y="4773"/>
                    <a:pt x="5311" y="5479"/>
                  </a:cubicBezTo>
                  <a:lnTo>
                    <a:pt x="5311" y="5614"/>
                  </a:lnTo>
                  <a:lnTo>
                    <a:pt x="5311" y="6319"/>
                  </a:lnTo>
                  <a:cubicBezTo>
                    <a:pt x="5479" y="6050"/>
                    <a:pt x="5882" y="5748"/>
                    <a:pt x="6016" y="5479"/>
                  </a:cubicBezTo>
                  <a:cubicBezTo>
                    <a:pt x="6151" y="4202"/>
                    <a:pt x="4638" y="3664"/>
                    <a:pt x="4638" y="3664"/>
                  </a:cubicBezTo>
                  <a:cubicBezTo>
                    <a:pt x="1547" y="2958"/>
                    <a:pt x="1412" y="1144"/>
                    <a:pt x="16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74" name="Google Shape;877;p31">
              <a:extLst>
                <a:ext uri="{FF2B5EF4-FFF2-40B4-BE49-F238E27FC236}">
                  <a16:creationId xmlns:a16="http://schemas.microsoft.com/office/drawing/2014/main" id="{D40E385E-8D1B-4C97-B697-5CAEFBD04599}"/>
                </a:ext>
              </a:extLst>
            </p:cNvPr>
            <p:cNvSpPr/>
            <p:nvPr/>
          </p:nvSpPr>
          <p:spPr>
            <a:xfrm>
              <a:off x="5984817" y="3614951"/>
              <a:ext cx="91876" cy="199406"/>
            </a:xfrm>
            <a:custGeom>
              <a:avLst/>
              <a:gdLst/>
              <a:ahLst/>
              <a:cxnLst/>
              <a:rect l="l" t="t" r="r" b="b"/>
              <a:pathLst>
                <a:path w="2958" h="6420" extrusionOk="0">
                  <a:moveTo>
                    <a:pt x="1950" y="0"/>
                  </a:moveTo>
                  <a:lnTo>
                    <a:pt x="1815" y="135"/>
                  </a:lnTo>
                  <a:cubicBezTo>
                    <a:pt x="1412" y="403"/>
                    <a:pt x="841" y="538"/>
                    <a:pt x="572" y="975"/>
                  </a:cubicBezTo>
                  <a:cubicBezTo>
                    <a:pt x="572" y="1109"/>
                    <a:pt x="437" y="1244"/>
                    <a:pt x="437" y="1378"/>
                  </a:cubicBezTo>
                  <a:cubicBezTo>
                    <a:pt x="135" y="1815"/>
                    <a:pt x="135" y="2353"/>
                    <a:pt x="135" y="2790"/>
                  </a:cubicBezTo>
                  <a:cubicBezTo>
                    <a:pt x="269" y="3495"/>
                    <a:pt x="841" y="4033"/>
                    <a:pt x="975" y="4605"/>
                  </a:cubicBezTo>
                  <a:cubicBezTo>
                    <a:pt x="1110" y="5310"/>
                    <a:pt x="572" y="6016"/>
                    <a:pt x="0" y="6419"/>
                  </a:cubicBezTo>
                  <a:cubicBezTo>
                    <a:pt x="572" y="6151"/>
                    <a:pt x="1110" y="6016"/>
                    <a:pt x="1546" y="5714"/>
                  </a:cubicBezTo>
                  <a:cubicBezTo>
                    <a:pt x="1681" y="5579"/>
                    <a:pt x="1950" y="5445"/>
                    <a:pt x="2118" y="5310"/>
                  </a:cubicBezTo>
                  <a:cubicBezTo>
                    <a:pt x="2387" y="5041"/>
                    <a:pt x="2656" y="4739"/>
                    <a:pt x="2790" y="4201"/>
                  </a:cubicBezTo>
                  <a:cubicBezTo>
                    <a:pt x="2958" y="3495"/>
                    <a:pt x="2252" y="3059"/>
                    <a:pt x="1815" y="2655"/>
                  </a:cubicBezTo>
                  <a:cubicBezTo>
                    <a:pt x="841" y="1681"/>
                    <a:pt x="1546" y="840"/>
                    <a:pt x="19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75" name="Google Shape;878;p31">
              <a:extLst>
                <a:ext uri="{FF2B5EF4-FFF2-40B4-BE49-F238E27FC236}">
                  <a16:creationId xmlns:a16="http://schemas.microsoft.com/office/drawing/2014/main" id="{9F7138B4-2364-403C-83EA-A5046722AF43}"/>
                </a:ext>
              </a:extLst>
            </p:cNvPr>
            <p:cNvSpPr/>
            <p:nvPr/>
          </p:nvSpPr>
          <p:spPr>
            <a:xfrm>
              <a:off x="5984817" y="3645204"/>
              <a:ext cx="74140" cy="169153"/>
            </a:xfrm>
            <a:custGeom>
              <a:avLst/>
              <a:gdLst/>
              <a:ahLst/>
              <a:cxnLst/>
              <a:rect l="l" t="t" r="r" b="b"/>
              <a:pathLst>
                <a:path w="2387" h="5446" extrusionOk="0">
                  <a:moveTo>
                    <a:pt x="572" y="1"/>
                  </a:moveTo>
                  <a:lnTo>
                    <a:pt x="572" y="1"/>
                  </a:lnTo>
                  <a:cubicBezTo>
                    <a:pt x="568" y="24"/>
                    <a:pt x="565" y="47"/>
                    <a:pt x="561" y="70"/>
                  </a:cubicBezTo>
                  <a:lnTo>
                    <a:pt x="561" y="70"/>
                  </a:lnTo>
                  <a:cubicBezTo>
                    <a:pt x="568" y="47"/>
                    <a:pt x="572" y="24"/>
                    <a:pt x="572" y="1"/>
                  </a:cubicBezTo>
                  <a:close/>
                  <a:moveTo>
                    <a:pt x="561" y="70"/>
                  </a:moveTo>
                  <a:lnTo>
                    <a:pt x="561" y="70"/>
                  </a:lnTo>
                  <a:cubicBezTo>
                    <a:pt x="530" y="181"/>
                    <a:pt x="437" y="293"/>
                    <a:pt x="437" y="404"/>
                  </a:cubicBezTo>
                  <a:cubicBezTo>
                    <a:pt x="269" y="707"/>
                    <a:pt x="135" y="1110"/>
                    <a:pt x="135" y="1379"/>
                  </a:cubicBezTo>
                  <a:lnTo>
                    <a:pt x="135" y="1816"/>
                  </a:lnTo>
                  <a:cubicBezTo>
                    <a:pt x="269" y="2521"/>
                    <a:pt x="841" y="3059"/>
                    <a:pt x="975" y="3631"/>
                  </a:cubicBezTo>
                  <a:lnTo>
                    <a:pt x="975" y="3899"/>
                  </a:lnTo>
                  <a:cubicBezTo>
                    <a:pt x="975" y="4202"/>
                    <a:pt x="841" y="4605"/>
                    <a:pt x="572" y="4908"/>
                  </a:cubicBezTo>
                  <a:cubicBezTo>
                    <a:pt x="437" y="5177"/>
                    <a:pt x="269" y="5311"/>
                    <a:pt x="0" y="5445"/>
                  </a:cubicBezTo>
                  <a:cubicBezTo>
                    <a:pt x="572" y="5177"/>
                    <a:pt x="1110" y="5042"/>
                    <a:pt x="1546" y="4740"/>
                  </a:cubicBezTo>
                  <a:cubicBezTo>
                    <a:pt x="1681" y="4605"/>
                    <a:pt x="1950" y="4471"/>
                    <a:pt x="2118" y="4336"/>
                  </a:cubicBezTo>
                  <a:cubicBezTo>
                    <a:pt x="2387" y="3227"/>
                    <a:pt x="1412" y="2387"/>
                    <a:pt x="1412" y="2387"/>
                  </a:cubicBezTo>
                  <a:cubicBezTo>
                    <a:pt x="595" y="1700"/>
                    <a:pt x="445" y="887"/>
                    <a:pt x="561" y="7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76" name="Google Shape;879;p31">
              <a:extLst>
                <a:ext uri="{FF2B5EF4-FFF2-40B4-BE49-F238E27FC236}">
                  <a16:creationId xmlns:a16="http://schemas.microsoft.com/office/drawing/2014/main" id="{3D4D5DFF-3C49-4816-82FB-23A8C5A3BE4E}"/>
                </a:ext>
              </a:extLst>
            </p:cNvPr>
            <p:cNvSpPr/>
            <p:nvPr/>
          </p:nvSpPr>
          <p:spPr>
            <a:xfrm>
              <a:off x="5972300" y="3370663"/>
              <a:ext cx="73084" cy="78334"/>
            </a:xfrm>
            <a:custGeom>
              <a:avLst/>
              <a:gdLst/>
              <a:ahLst/>
              <a:cxnLst/>
              <a:rect l="l" t="t" r="r" b="b"/>
              <a:pathLst>
                <a:path w="2353" h="2522" extrusionOk="0">
                  <a:moveTo>
                    <a:pt x="1244" y="1"/>
                  </a:moveTo>
                  <a:cubicBezTo>
                    <a:pt x="538" y="1"/>
                    <a:pt x="0" y="572"/>
                    <a:pt x="0" y="1278"/>
                  </a:cubicBezTo>
                  <a:cubicBezTo>
                    <a:pt x="0" y="1984"/>
                    <a:pt x="538" y="2521"/>
                    <a:pt x="1244" y="2521"/>
                  </a:cubicBezTo>
                  <a:cubicBezTo>
                    <a:pt x="1815" y="2521"/>
                    <a:pt x="2353" y="1984"/>
                    <a:pt x="2353" y="1278"/>
                  </a:cubicBezTo>
                  <a:cubicBezTo>
                    <a:pt x="2353" y="572"/>
                    <a:pt x="1815" y="1"/>
                    <a:pt x="124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77" name="Google Shape;880;p31">
              <a:extLst>
                <a:ext uri="{FF2B5EF4-FFF2-40B4-BE49-F238E27FC236}">
                  <a16:creationId xmlns:a16="http://schemas.microsoft.com/office/drawing/2014/main" id="{BA6734D9-17BA-4695-8A23-F827A9EBF40E}"/>
                </a:ext>
              </a:extLst>
            </p:cNvPr>
            <p:cNvSpPr/>
            <p:nvPr/>
          </p:nvSpPr>
          <p:spPr>
            <a:xfrm>
              <a:off x="6398196" y="3353953"/>
              <a:ext cx="74140" cy="73115"/>
            </a:xfrm>
            <a:custGeom>
              <a:avLst/>
              <a:gdLst/>
              <a:ahLst/>
              <a:cxnLst/>
              <a:rect l="l" t="t" r="r" b="b"/>
              <a:pathLst>
                <a:path w="2387" h="2354" extrusionOk="0">
                  <a:moveTo>
                    <a:pt x="1110" y="1"/>
                  </a:moveTo>
                  <a:cubicBezTo>
                    <a:pt x="404" y="1"/>
                    <a:pt x="0" y="539"/>
                    <a:pt x="0" y="1110"/>
                  </a:cubicBezTo>
                  <a:cubicBezTo>
                    <a:pt x="0" y="1816"/>
                    <a:pt x="404" y="2354"/>
                    <a:pt x="1110" y="2354"/>
                  </a:cubicBezTo>
                  <a:cubicBezTo>
                    <a:pt x="1815" y="2354"/>
                    <a:pt x="2387" y="1816"/>
                    <a:pt x="2387" y="1110"/>
                  </a:cubicBezTo>
                  <a:cubicBezTo>
                    <a:pt x="2387" y="539"/>
                    <a:pt x="1815" y="1"/>
                    <a:pt x="111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78" name="Google Shape;881;p31">
              <a:extLst>
                <a:ext uri="{FF2B5EF4-FFF2-40B4-BE49-F238E27FC236}">
                  <a16:creationId xmlns:a16="http://schemas.microsoft.com/office/drawing/2014/main" id="{2F8C6642-4A15-47F7-93E0-02DBA4E3FEDB}"/>
                </a:ext>
              </a:extLst>
            </p:cNvPr>
            <p:cNvSpPr/>
            <p:nvPr/>
          </p:nvSpPr>
          <p:spPr>
            <a:xfrm>
              <a:off x="5949809" y="4373187"/>
              <a:ext cx="674377" cy="457578"/>
            </a:xfrm>
            <a:custGeom>
              <a:avLst/>
              <a:gdLst/>
              <a:ahLst/>
              <a:cxnLst/>
              <a:rect l="l" t="t" r="r" b="b"/>
              <a:pathLst>
                <a:path w="21712" h="14732" extrusionOk="0">
                  <a:moveTo>
                    <a:pt x="18426" y="1"/>
                  </a:moveTo>
                  <a:cubicBezTo>
                    <a:pt x="17914" y="1"/>
                    <a:pt x="17394" y="109"/>
                    <a:pt x="16939" y="313"/>
                  </a:cubicBezTo>
                  <a:lnTo>
                    <a:pt x="16805" y="313"/>
                  </a:lnTo>
                  <a:lnTo>
                    <a:pt x="13713" y="1725"/>
                  </a:lnTo>
                  <a:lnTo>
                    <a:pt x="9243" y="3674"/>
                  </a:lnTo>
                  <a:lnTo>
                    <a:pt x="5042" y="5489"/>
                  </a:lnTo>
                  <a:cubicBezTo>
                    <a:pt x="4739" y="5623"/>
                    <a:pt x="4336" y="5926"/>
                    <a:pt x="4201" y="6329"/>
                  </a:cubicBezTo>
                  <a:lnTo>
                    <a:pt x="4067" y="6464"/>
                  </a:lnTo>
                  <a:lnTo>
                    <a:pt x="0" y="12917"/>
                  </a:lnTo>
                  <a:lnTo>
                    <a:pt x="2219" y="14731"/>
                  </a:lnTo>
                  <a:lnTo>
                    <a:pt x="7260" y="9556"/>
                  </a:lnTo>
                  <a:lnTo>
                    <a:pt x="15393" y="8850"/>
                  </a:lnTo>
                  <a:lnTo>
                    <a:pt x="16368" y="8715"/>
                  </a:lnTo>
                  <a:cubicBezTo>
                    <a:pt x="17645" y="8715"/>
                    <a:pt x="18754" y="8144"/>
                    <a:pt x="19729" y="7438"/>
                  </a:cubicBezTo>
                  <a:cubicBezTo>
                    <a:pt x="20569" y="6598"/>
                    <a:pt x="21275" y="5489"/>
                    <a:pt x="21712" y="4380"/>
                  </a:cubicBezTo>
                  <a:lnTo>
                    <a:pt x="21712" y="3540"/>
                  </a:lnTo>
                  <a:lnTo>
                    <a:pt x="21712" y="2968"/>
                  </a:lnTo>
                  <a:cubicBezTo>
                    <a:pt x="21543" y="1994"/>
                    <a:pt x="21006" y="1019"/>
                    <a:pt x="20031" y="448"/>
                  </a:cubicBezTo>
                  <a:cubicBezTo>
                    <a:pt x="19583" y="143"/>
                    <a:pt x="19010" y="1"/>
                    <a:pt x="18426" y="1"/>
                  </a:cubicBezTo>
                  <a:close/>
                </a:path>
              </a:pathLst>
            </a:custGeom>
            <a:solidFill>
              <a:srgbClr val="BDB8FF"/>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sp>
        <p:nvSpPr>
          <p:cNvPr id="235" name="TextBox 234">
            <a:extLst>
              <a:ext uri="{FF2B5EF4-FFF2-40B4-BE49-F238E27FC236}">
                <a16:creationId xmlns:a16="http://schemas.microsoft.com/office/drawing/2014/main" id="{1E4DED0B-3FCF-4DB8-8C88-6AED41C3D872}"/>
              </a:ext>
            </a:extLst>
          </p:cNvPr>
          <p:cNvSpPr txBox="1"/>
          <p:nvPr userDrawn="1"/>
        </p:nvSpPr>
        <p:spPr>
          <a:xfrm>
            <a:off x="3250583" y="1572169"/>
            <a:ext cx="2794086" cy="2083391"/>
          </a:xfrm>
          <a:prstGeom prst="rect">
            <a:avLst/>
          </a:prstGeom>
          <a:noFill/>
        </p:spPr>
        <p:txBody>
          <a:bodyPr wrap="square" rtlCol="0">
            <a:spAutoFit/>
          </a:bodyPr>
          <a:lstStyle/>
          <a:p>
            <a:pPr algn="ctr"/>
            <a:r>
              <a:rPr lang="vi-VN" sz="6469" dirty="0">
                <a:solidFill>
                  <a:schemeClr val="accent6">
                    <a:lumMod val="50000"/>
                  </a:schemeClr>
                </a:solidFill>
                <a:latin typeface="+mj-lt"/>
              </a:rPr>
              <a:t>KHÁM PHÁ</a:t>
            </a:r>
          </a:p>
        </p:txBody>
      </p:sp>
    </p:spTree>
    <p:extLst>
      <p:ext uri="{BB962C8B-B14F-4D97-AF65-F5344CB8AC3E}">
        <p14:creationId xmlns:p14="http://schemas.microsoft.com/office/powerpoint/2010/main" val="359313616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100"/>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117"/>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119"/>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114"/>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118"/>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103"/>
                                        </p:tgtEl>
                                      </p:cBhvr>
                                      <p:by x="150000" y="150000"/>
                                    </p:animScale>
                                  </p:childTnLst>
                                </p:cTn>
                              </p:par>
                              <p:par>
                                <p:cTn id="17" presetID="53" presetClass="entr" presetSubtype="16"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 calcmode="lin" valueType="num">
                                      <p:cBhvr>
                                        <p:cTn id="19" dur="500" fill="hold"/>
                                        <p:tgtEl>
                                          <p:spTgt spid="98"/>
                                        </p:tgtEl>
                                        <p:attrNameLst>
                                          <p:attrName>ppt_w</p:attrName>
                                        </p:attrNameLst>
                                      </p:cBhvr>
                                      <p:tavLst>
                                        <p:tav tm="0">
                                          <p:val>
                                            <p:fltVal val="0"/>
                                          </p:val>
                                        </p:tav>
                                        <p:tav tm="100000">
                                          <p:val>
                                            <p:strVal val="#ppt_w"/>
                                          </p:val>
                                        </p:tav>
                                      </p:tavLst>
                                    </p:anim>
                                    <p:anim calcmode="lin" valueType="num">
                                      <p:cBhvr>
                                        <p:cTn id="20" dur="500" fill="hold"/>
                                        <p:tgtEl>
                                          <p:spTgt spid="98"/>
                                        </p:tgtEl>
                                        <p:attrNameLst>
                                          <p:attrName>ppt_h</p:attrName>
                                        </p:attrNameLst>
                                      </p:cBhvr>
                                      <p:tavLst>
                                        <p:tav tm="0">
                                          <p:val>
                                            <p:fltVal val="0"/>
                                          </p:val>
                                        </p:tav>
                                        <p:tav tm="100000">
                                          <p:val>
                                            <p:strVal val="#ppt_h"/>
                                          </p:val>
                                        </p:tav>
                                      </p:tavLst>
                                    </p:anim>
                                    <p:animEffect transition="in" filter="fade">
                                      <p:cBhvr>
                                        <p:cTn id="21" dur="500"/>
                                        <p:tgtEl>
                                          <p:spTgt spid="98"/>
                                        </p:tgtEl>
                                      </p:cBhvr>
                                    </p:animEffect>
                                  </p:childTnLst>
                                </p:cTn>
                              </p:par>
                              <p:par>
                                <p:cTn id="22" presetID="53" presetClass="entr" presetSubtype="16" fill="hold" grpId="0" nodeType="withEffect">
                                  <p:stCondLst>
                                    <p:cond delay="0"/>
                                  </p:stCondLst>
                                  <p:childTnLst>
                                    <p:set>
                                      <p:cBhvr>
                                        <p:cTn id="23" dur="1" fill="hold">
                                          <p:stCondLst>
                                            <p:cond delay="0"/>
                                          </p:stCondLst>
                                        </p:cTn>
                                        <p:tgtEl>
                                          <p:spTgt spid="99"/>
                                        </p:tgtEl>
                                        <p:attrNameLst>
                                          <p:attrName>style.visibility</p:attrName>
                                        </p:attrNameLst>
                                      </p:cBhvr>
                                      <p:to>
                                        <p:strVal val="visible"/>
                                      </p:to>
                                    </p:set>
                                    <p:anim calcmode="lin" valueType="num">
                                      <p:cBhvr>
                                        <p:cTn id="24" dur="500" fill="hold"/>
                                        <p:tgtEl>
                                          <p:spTgt spid="99"/>
                                        </p:tgtEl>
                                        <p:attrNameLst>
                                          <p:attrName>ppt_w</p:attrName>
                                        </p:attrNameLst>
                                      </p:cBhvr>
                                      <p:tavLst>
                                        <p:tav tm="0">
                                          <p:val>
                                            <p:fltVal val="0"/>
                                          </p:val>
                                        </p:tav>
                                        <p:tav tm="100000">
                                          <p:val>
                                            <p:strVal val="#ppt_w"/>
                                          </p:val>
                                        </p:tav>
                                      </p:tavLst>
                                    </p:anim>
                                    <p:anim calcmode="lin" valueType="num">
                                      <p:cBhvr>
                                        <p:cTn id="25" dur="500" fill="hold"/>
                                        <p:tgtEl>
                                          <p:spTgt spid="99"/>
                                        </p:tgtEl>
                                        <p:attrNameLst>
                                          <p:attrName>ppt_h</p:attrName>
                                        </p:attrNameLst>
                                      </p:cBhvr>
                                      <p:tavLst>
                                        <p:tav tm="0">
                                          <p:val>
                                            <p:fltVal val="0"/>
                                          </p:val>
                                        </p:tav>
                                        <p:tav tm="100000">
                                          <p:val>
                                            <p:strVal val="#ppt_h"/>
                                          </p:val>
                                        </p:tav>
                                      </p:tavLst>
                                    </p:anim>
                                    <p:animEffect transition="in" filter="fade">
                                      <p:cBhvr>
                                        <p:cTn id="26" dur="500"/>
                                        <p:tgtEl>
                                          <p:spTgt spid="99"/>
                                        </p:tgtEl>
                                      </p:cBhvr>
                                    </p:animEffect>
                                  </p:childTnLst>
                                </p:cTn>
                              </p:par>
                            </p:childTnLst>
                          </p:cTn>
                        </p:par>
                        <p:par>
                          <p:cTn id="27" fill="hold">
                            <p:stCondLst>
                              <p:cond delay="1000"/>
                            </p:stCondLst>
                            <p:childTnLst>
                              <p:par>
                                <p:cTn id="28" presetID="10" presetClass="entr" presetSubtype="0" fill="hold" grpId="0" nodeType="afterEffect">
                                  <p:stCondLst>
                                    <p:cond delay="0"/>
                                  </p:stCondLst>
                                  <p:childTnLst>
                                    <p:set>
                                      <p:cBhvr>
                                        <p:cTn id="29" dur="1" fill="hold">
                                          <p:stCondLst>
                                            <p:cond delay="0"/>
                                          </p:stCondLst>
                                        </p:cTn>
                                        <p:tgtEl>
                                          <p:spTgt spid="97"/>
                                        </p:tgtEl>
                                        <p:attrNameLst>
                                          <p:attrName>style.visibility</p:attrName>
                                        </p:attrNameLst>
                                      </p:cBhvr>
                                      <p:to>
                                        <p:strVal val="visible"/>
                                      </p:to>
                                    </p:set>
                                    <p:animEffect transition="in" filter="fade">
                                      <p:cBhvr>
                                        <p:cTn id="30" dur="500"/>
                                        <p:tgtEl>
                                          <p:spTgt spid="97"/>
                                        </p:tgtEl>
                                      </p:cBhvr>
                                    </p:animEffect>
                                  </p:childTnLst>
                                </p:cTn>
                              </p:par>
                            </p:childTnLst>
                          </p:cTn>
                        </p:par>
                        <p:par>
                          <p:cTn id="31" fill="hold">
                            <p:stCondLst>
                              <p:cond delay="1500"/>
                            </p:stCondLst>
                            <p:childTnLst>
                              <p:par>
                                <p:cTn id="32" presetID="31" presetClass="entr" presetSubtype="0" fill="hold" nodeType="afterEffect">
                                  <p:stCondLst>
                                    <p:cond delay="0"/>
                                  </p:stCondLst>
                                  <p:childTnLst>
                                    <p:set>
                                      <p:cBhvr>
                                        <p:cTn id="33" dur="1" fill="hold">
                                          <p:stCondLst>
                                            <p:cond delay="0"/>
                                          </p:stCondLst>
                                        </p:cTn>
                                        <p:tgtEl>
                                          <p:spTgt spid="122"/>
                                        </p:tgtEl>
                                        <p:attrNameLst>
                                          <p:attrName>style.visibility</p:attrName>
                                        </p:attrNameLst>
                                      </p:cBhvr>
                                      <p:to>
                                        <p:strVal val="visible"/>
                                      </p:to>
                                    </p:set>
                                    <p:anim calcmode="lin" valueType="num">
                                      <p:cBhvr>
                                        <p:cTn id="34" dur="1000" fill="hold"/>
                                        <p:tgtEl>
                                          <p:spTgt spid="122"/>
                                        </p:tgtEl>
                                        <p:attrNameLst>
                                          <p:attrName>ppt_w</p:attrName>
                                        </p:attrNameLst>
                                      </p:cBhvr>
                                      <p:tavLst>
                                        <p:tav tm="0">
                                          <p:val>
                                            <p:fltVal val="0"/>
                                          </p:val>
                                        </p:tav>
                                        <p:tav tm="100000">
                                          <p:val>
                                            <p:strVal val="#ppt_w"/>
                                          </p:val>
                                        </p:tav>
                                      </p:tavLst>
                                    </p:anim>
                                    <p:anim calcmode="lin" valueType="num">
                                      <p:cBhvr>
                                        <p:cTn id="35" dur="1000" fill="hold"/>
                                        <p:tgtEl>
                                          <p:spTgt spid="122"/>
                                        </p:tgtEl>
                                        <p:attrNameLst>
                                          <p:attrName>ppt_h</p:attrName>
                                        </p:attrNameLst>
                                      </p:cBhvr>
                                      <p:tavLst>
                                        <p:tav tm="0">
                                          <p:val>
                                            <p:fltVal val="0"/>
                                          </p:val>
                                        </p:tav>
                                        <p:tav tm="100000">
                                          <p:val>
                                            <p:strVal val="#ppt_h"/>
                                          </p:val>
                                        </p:tav>
                                      </p:tavLst>
                                    </p:anim>
                                    <p:anim calcmode="lin" valueType="num">
                                      <p:cBhvr>
                                        <p:cTn id="36" dur="1000" fill="hold"/>
                                        <p:tgtEl>
                                          <p:spTgt spid="122"/>
                                        </p:tgtEl>
                                        <p:attrNameLst>
                                          <p:attrName>style.rotation</p:attrName>
                                        </p:attrNameLst>
                                      </p:cBhvr>
                                      <p:tavLst>
                                        <p:tav tm="0">
                                          <p:val>
                                            <p:fltVal val="90"/>
                                          </p:val>
                                        </p:tav>
                                        <p:tav tm="100000">
                                          <p:val>
                                            <p:fltVal val="0"/>
                                          </p:val>
                                        </p:tav>
                                      </p:tavLst>
                                    </p:anim>
                                    <p:animEffect transition="in" filter="fade">
                                      <p:cBhvr>
                                        <p:cTn id="37" dur="1000"/>
                                        <p:tgtEl>
                                          <p:spTgt spid="122"/>
                                        </p:tgtEl>
                                      </p:cBhvr>
                                    </p:animEffect>
                                  </p:childTnLst>
                                </p:cTn>
                              </p:par>
                            </p:childTnLst>
                          </p:cTn>
                        </p:par>
                        <p:par>
                          <p:cTn id="38" fill="hold">
                            <p:stCondLst>
                              <p:cond delay="2500"/>
                            </p:stCondLst>
                            <p:childTnLst>
                              <p:par>
                                <p:cTn id="39" presetID="14" presetClass="entr" presetSubtype="10" fill="hold" grpId="0" nodeType="afterEffect">
                                  <p:stCondLst>
                                    <p:cond delay="0"/>
                                  </p:stCondLst>
                                  <p:childTnLst>
                                    <p:set>
                                      <p:cBhvr>
                                        <p:cTn id="40" dur="1" fill="hold">
                                          <p:stCondLst>
                                            <p:cond delay="0"/>
                                          </p:stCondLst>
                                        </p:cTn>
                                        <p:tgtEl>
                                          <p:spTgt spid="235"/>
                                        </p:tgtEl>
                                        <p:attrNameLst>
                                          <p:attrName>style.visibility</p:attrName>
                                        </p:attrNameLst>
                                      </p:cBhvr>
                                      <p:to>
                                        <p:strVal val="visible"/>
                                      </p:to>
                                    </p:set>
                                    <p:animEffect transition="in" filter="randombar(horizontal)">
                                      <p:cBhvr>
                                        <p:cTn id="41" dur="500"/>
                                        <p:tgtEl>
                                          <p:spTgt spid="2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117" grpId="0" animBg="1"/>
      <p:bldP spid="118" grpId="0" animBg="1"/>
      <p:bldP spid="235" grpId="0"/>
    </p:bldLst>
  </p:timing>
</p:sldLayout>
</file>

<file path=ppt/slideLayouts/slideLayout107.xml><?xml version="1.0" encoding="utf-8"?>
<p:sldLayout xmlns:a="http://schemas.openxmlformats.org/drawingml/2006/main" xmlns:r="http://schemas.openxmlformats.org/officeDocument/2006/relationships" xmlns:p="http://schemas.openxmlformats.org/presentationml/2006/main" preserve="1" userDrawn="1">
  <p:cSld name="1_Title and Content">
    <p:bg>
      <p:bgPr>
        <a:solidFill>
          <a:schemeClr val="accent6">
            <a:lumMod val="75000"/>
          </a:schemeClr>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296920" y="219522"/>
            <a:ext cx="8709926"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dirty="0"/>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349270" y="882176"/>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150302" y="906827"/>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168064" y="989425"/>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393675" y="94752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151196" y="917947"/>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348378" y="1496055"/>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49409" y="1520706"/>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167171" y="1603304"/>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392782" y="1561403"/>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150302" y="1531827"/>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347485" y="2109934"/>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48516" y="2134585"/>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166277" y="2217183"/>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391889" y="217528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49409" y="2145706"/>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346591" y="2723813"/>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47621" y="2748464"/>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165384" y="283106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390995" y="2789161"/>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48516" y="2759585"/>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345697" y="3337692"/>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46729" y="3362343"/>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164491" y="344494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390102" y="3403040"/>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47623" y="3373464"/>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344805" y="3951571"/>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45836" y="3976222"/>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163598" y="405882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389209" y="401691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46729" y="3987341"/>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343912" y="4565450"/>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44943" y="4590101"/>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162704" y="4672699"/>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388316" y="4630798"/>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45836" y="4601222"/>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343018" y="5179329"/>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44050" y="5203980"/>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161811" y="5286578"/>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387422" y="5244677"/>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44943" y="5215101"/>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342124" y="5793208"/>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43156" y="5817859"/>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160918" y="5900457"/>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386529" y="585855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44050" y="5828980"/>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2318598" y="1090110"/>
            <a:ext cx="4162526" cy="4730758"/>
          </a:xfrm>
          <a:prstGeom prst="rect">
            <a:avLst/>
          </a:prstGeom>
          <a:solidFill>
            <a:schemeClr val="accent6">
              <a:lumMod val="40000"/>
              <a:lumOff val="60000"/>
            </a:schemeClr>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281" dirty="0"/>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108288" y="772938"/>
            <a:ext cx="963023"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4">
              <a:lumMod val="60000"/>
              <a:lumOff val="40000"/>
            </a:schemeClr>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281"/>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5536681" y="1168180"/>
            <a:ext cx="1546974" cy="832158"/>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92D050"/>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281"/>
          </a:p>
        </p:txBody>
      </p:sp>
      <p:sp>
        <p:nvSpPr>
          <p:cNvPr id="235" name="TextBox 234">
            <a:extLst>
              <a:ext uri="{FF2B5EF4-FFF2-40B4-BE49-F238E27FC236}">
                <a16:creationId xmlns:a16="http://schemas.microsoft.com/office/drawing/2014/main" id="{1E4DED0B-3FCF-4DB8-8C88-6AED41C3D872}"/>
              </a:ext>
            </a:extLst>
          </p:cNvPr>
          <p:cNvSpPr txBox="1"/>
          <p:nvPr userDrawn="1"/>
        </p:nvSpPr>
        <p:spPr>
          <a:xfrm>
            <a:off x="2669132" y="1522374"/>
            <a:ext cx="3388523" cy="2083391"/>
          </a:xfrm>
          <a:prstGeom prst="rect">
            <a:avLst/>
          </a:prstGeom>
          <a:noFill/>
        </p:spPr>
        <p:txBody>
          <a:bodyPr wrap="square" rtlCol="0">
            <a:spAutoFit/>
          </a:bodyPr>
          <a:lstStyle/>
          <a:p>
            <a:pPr algn="ctr"/>
            <a:r>
              <a:rPr lang="vi-VN" sz="6469" dirty="0">
                <a:solidFill>
                  <a:srgbClr val="C00000"/>
                </a:solidFill>
                <a:latin typeface="+mj-lt"/>
              </a:rPr>
              <a:t>HOẠT ĐỘNG</a:t>
            </a:r>
          </a:p>
        </p:txBody>
      </p:sp>
      <p:grpSp>
        <p:nvGrpSpPr>
          <p:cNvPr id="236" name="Google Shape;631;p30">
            <a:extLst>
              <a:ext uri="{FF2B5EF4-FFF2-40B4-BE49-F238E27FC236}">
                <a16:creationId xmlns:a16="http://schemas.microsoft.com/office/drawing/2014/main" id="{CD1EBE97-8F9B-460E-9BC5-FD02CD5043DA}"/>
              </a:ext>
            </a:extLst>
          </p:cNvPr>
          <p:cNvGrpSpPr/>
          <p:nvPr userDrawn="1"/>
        </p:nvGrpSpPr>
        <p:grpSpPr>
          <a:xfrm>
            <a:off x="5754411" y="3622312"/>
            <a:ext cx="982268" cy="2486166"/>
            <a:chOff x="961250" y="234750"/>
            <a:chExt cx="1222525" cy="2320700"/>
          </a:xfrm>
        </p:grpSpPr>
        <p:sp>
          <p:nvSpPr>
            <p:cNvPr id="237" name="Google Shape;632;p30">
              <a:extLst>
                <a:ext uri="{FF2B5EF4-FFF2-40B4-BE49-F238E27FC236}">
                  <a16:creationId xmlns:a16="http://schemas.microsoft.com/office/drawing/2014/main" id="{687291A7-7C04-436D-8909-2F2DB91394D5}"/>
                </a:ext>
              </a:extLst>
            </p:cNvPr>
            <p:cNvSpPr/>
            <p:nvPr/>
          </p:nvSpPr>
          <p:spPr>
            <a:xfrm>
              <a:off x="1529225" y="1558100"/>
              <a:ext cx="189075" cy="241150"/>
            </a:xfrm>
            <a:custGeom>
              <a:avLst/>
              <a:gdLst/>
              <a:ahLst/>
              <a:cxnLst/>
              <a:rect l="l" t="t" r="r" b="b"/>
              <a:pathLst>
                <a:path w="7563" h="9646" extrusionOk="0">
                  <a:moveTo>
                    <a:pt x="2353" y="0"/>
                  </a:moveTo>
                  <a:cubicBezTo>
                    <a:pt x="1378" y="0"/>
                    <a:pt x="404" y="572"/>
                    <a:pt x="135" y="1681"/>
                  </a:cubicBezTo>
                  <a:cubicBezTo>
                    <a:pt x="0" y="2252"/>
                    <a:pt x="0" y="2790"/>
                    <a:pt x="269" y="3361"/>
                  </a:cubicBezTo>
                  <a:lnTo>
                    <a:pt x="3496" y="9646"/>
                  </a:lnTo>
                  <a:lnTo>
                    <a:pt x="7562" y="7562"/>
                  </a:lnTo>
                  <a:lnTo>
                    <a:pt x="6857" y="4907"/>
                  </a:lnTo>
                  <a:cubicBezTo>
                    <a:pt x="6722" y="3932"/>
                    <a:pt x="6285" y="3092"/>
                    <a:pt x="5580" y="2252"/>
                  </a:cubicBezTo>
                  <a:cubicBezTo>
                    <a:pt x="5042" y="1546"/>
                    <a:pt x="4336" y="840"/>
                    <a:pt x="3496" y="269"/>
                  </a:cubicBezTo>
                  <a:cubicBezTo>
                    <a:pt x="3059" y="135"/>
                    <a:pt x="2790" y="0"/>
                    <a:pt x="2353" y="0"/>
                  </a:cubicBezTo>
                  <a:close/>
                </a:path>
              </a:pathLst>
            </a:custGeom>
            <a:solidFill>
              <a:srgbClr val="D077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38" name="Google Shape;633;p30">
              <a:extLst>
                <a:ext uri="{FF2B5EF4-FFF2-40B4-BE49-F238E27FC236}">
                  <a16:creationId xmlns:a16="http://schemas.microsoft.com/office/drawing/2014/main" id="{F72938D2-902A-4133-8C58-B3B12FE4D0FF}"/>
                </a:ext>
              </a:extLst>
            </p:cNvPr>
            <p:cNvSpPr/>
            <p:nvPr/>
          </p:nvSpPr>
          <p:spPr>
            <a:xfrm>
              <a:off x="1647700" y="1816875"/>
              <a:ext cx="206725" cy="252400"/>
            </a:xfrm>
            <a:custGeom>
              <a:avLst/>
              <a:gdLst/>
              <a:ahLst/>
              <a:cxnLst/>
              <a:rect l="l" t="t" r="r" b="b"/>
              <a:pathLst>
                <a:path w="8269" h="10096" extrusionOk="0">
                  <a:moveTo>
                    <a:pt x="3361" y="1"/>
                  </a:moveTo>
                  <a:lnTo>
                    <a:pt x="0" y="1816"/>
                  </a:lnTo>
                  <a:lnTo>
                    <a:pt x="3664" y="8840"/>
                  </a:lnTo>
                  <a:cubicBezTo>
                    <a:pt x="3933" y="9377"/>
                    <a:pt x="4336" y="9814"/>
                    <a:pt x="5042" y="9949"/>
                  </a:cubicBezTo>
                  <a:cubicBezTo>
                    <a:pt x="5363" y="10052"/>
                    <a:pt x="5703" y="10095"/>
                    <a:pt x="6048" y="10095"/>
                  </a:cubicBezTo>
                  <a:cubicBezTo>
                    <a:pt x="6607" y="10095"/>
                    <a:pt x="7177" y="9981"/>
                    <a:pt x="7697" y="9814"/>
                  </a:cubicBezTo>
                  <a:cubicBezTo>
                    <a:pt x="8134" y="9680"/>
                    <a:pt x="8268" y="9109"/>
                    <a:pt x="7865" y="8974"/>
                  </a:cubicBezTo>
                  <a:lnTo>
                    <a:pt x="5176" y="7697"/>
                  </a:lnTo>
                  <a:lnTo>
                    <a:pt x="3361" y="1"/>
                  </a:ln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39" name="Google Shape;634;p30">
              <a:extLst>
                <a:ext uri="{FF2B5EF4-FFF2-40B4-BE49-F238E27FC236}">
                  <a16:creationId xmlns:a16="http://schemas.microsoft.com/office/drawing/2014/main" id="{3C26E551-6E6B-4C61-AA82-0348436BF92C}"/>
                </a:ext>
              </a:extLst>
            </p:cNvPr>
            <p:cNvSpPr/>
            <p:nvPr/>
          </p:nvSpPr>
          <p:spPr>
            <a:xfrm>
              <a:off x="1598975" y="1737350"/>
              <a:ext cx="164700" cy="132500"/>
            </a:xfrm>
            <a:custGeom>
              <a:avLst/>
              <a:gdLst/>
              <a:ahLst/>
              <a:cxnLst/>
              <a:rect l="l" t="t" r="r" b="b"/>
              <a:pathLst>
                <a:path w="6588" h="5300" extrusionOk="0">
                  <a:moveTo>
                    <a:pt x="5457" y="0"/>
                  </a:moveTo>
                  <a:cubicBezTo>
                    <a:pt x="5352" y="0"/>
                    <a:pt x="5252" y="38"/>
                    <a:pt x="5176" y="123"/>
                  </a:cubicBezTo>
                  <a:lnTo>
                    <a:pt x="4772" y="392"/>
                  </a:lnTo>
                  <a:lnTo>
                    <a:pt x="706" y="2476"/>
                  </a:lnTo>
                  <a:lnTo>
                    <a:pt x="0" y="2778"/>
                  </a:lnTo>
                  <a:lnTo>
                    <a:pt x="1412" y="5299"/>
                  </a:lnTo>
                  <a:lnTo>
                    <a:pt x="1949" y="4997"/>
                  </a:lnTo>
                  <a:lnTo>
                    <a:pt x="5310" y="3182"/>
                  </a:lnTo>
                  <a:lnTo>
                    <a:pt x="6150" y="2778"/>
                  </a:lnTo>
                  <a:cubicBezTo>
                    <a:pt x="6453" y="2644"/>
                    <a:pt x="6587" y="2341"/>
                    <a:pt x="6453" y="2073"/>
                  </a:cubicBezTo>
                  <a:lnTo>
                    <a:pt x="6016" y="527"/>
                  </a:lnTo>
                  <a:cubicBezTo>
                    <a:pt x="6016" y="238"/>
                    <a:pt x="5723" y="0"/>
                    <a:pt x="54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40" name="Google Shape;635;p30">
              <a:extLst>
                <a:ext uri="{FF2B5EF4-FFF2-40B4-BE49-F238E27FC236}">
                  <a16:creationId xmlns:a16="http://schemas.microsoft.com/office/drawing/2014/main" id="{D302D271-50D4-4155-9A69-E249459AC0E2}"/>
                </a:ext>
              </a:extLst>
            </p:cNvPr>
            <p:cNvSpPr/>
            <p:nvPr/>
          </p:nvSpPr>
          <p:spPr>
            <a:xfrm>
              <a:off x="1287250" y="1496000"/>
              <a:ext cx="392400" cy="420700"/>
            </a:xfrm>
            <a:custGeom>
              <a:avLst/>
              <a:gdLst/>
              <a:ahLst/>
              <a:cxnLst/>
              <a:rect l="l" t="t" r="r" b="b"/>
              <a:pathLst>
                <a:path w="15696" h="16828" extrusionOk="0">
                  <a:moveTo>
                    <a:pt x="8715" y="0"/>
                  </a:moveTo>
                  <a:cubicBezTo>
                    <a:pt x="8144" y="0"/>
                    <a:pt x="7563" y="77"/>
                    <a:pt x="6991" y="232"/>
                  </a:cubicBezTo>
                  <a:cubicBezTo>
                    <a:pt x="4201" y="1207"/>
                    <a:pt x="2118" y="4030"/>
                    <a:pt x="840" y="9475"/>
                  </a:cubicBezTo>
                  <a:cubicBezTo>
                    <a:pt x="437" y="11155"/>
                    <a:pt x="135" y="12836"/>
                    <a:pt x="0" y="14516"/>
                  </a:cubicBezTo>
                  <a:lnTo>
                    <a:pt x="0" y="15087"/>
                  </a:lnTo>
                  <a:cubicBezTo>
                    <a:pt x="1465" y="15986"/>
                    <a:pt x="3690" y="16828"/>
                    <a:pt x="6887" y="16828"/>
                  </a:cubicBezTo>
                  <a:cubicBezTo>
                    <a:pt x="9191" y="16828"/>
                    <a:pt x="12000" y="16390"/>
                    <a:pt x="15393" y="15222"/>
                  </a:cubicBezTo>
                  <a:cubicBezTo>
                    <a:pt x="15259" y="14382"/>
                    <a:pt x="15259" y="13407"/>
                    <a:pt x="15259" y="12432"/>
                  </a:cubicBezTo>
                  <a:cubicBezTo>
                    <a:pt x="15695" y="7660"/>
                    <a:pt x="15259" y="3593"/>
                    <a:pt x="12469" y="1375"/>
                  </a:cubicBezTo>
                  <a:cubicBezTo>
                    <a:pt x="11465" y="467"/>
                    <a:pt x="10121" y="0"/>
                    <a:pt x="871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41" name="Google Shape;636;p30">
              <a:extLst>
                <a:ext uri="{FF2B5EF4-FFF2-40B4-BE49-F238E27FC236}">
                  <a16:creationId xmlns:a16="http://schemas.microsoft.com/office/drawing/2014/main" id="{9F9D9497-4024-4862-BFC9-C7AB537B839F}"/>
                </a:ext>
              </a:extLst>
            </p:cNvPr>
            <p:cNvSpPr/>
            <p:nvPr/>
          </p:nvSpPr>
          <p:spPr>
            <a:xfrm>
              <a:off x="1567025" y="1904250"/>
              <a:ext cx="4225" cy="25"/>
            </a:xfrm>
            <a:custGeom>
              <a:avLst/>
              <a:gdLst/>
              <a:ahLst/>
              <a:cxnLst/>
              <a:rect l="l" t="t" r="r" b="b"/>
              <a:pathLst>
                <a:path w="169" h="1" extrusionOk="0">
                  <a:moveTo>
                    <a:pt x="169" y="1"/>
                  </a:moveTo>
                  <a:lnTo>
                    <a:pt x="1" y="1"/>
                  </a:lnTo>
                  <a:lnTo>
                    <a:pt x="1" y="1"/>
                  </a:lnTo>
                  <a:lnTo>
                    <a:pt x="169" y="1"/>
                  </a:lnTo>
                  <a:close/>
                </a:path>
              </a:pathLst>
            </a:custGeom>
            <a:solidFill>
              <a:srgbClr val="E3E8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42" name="Google Shape;637;p30">
              <a:extLst>
                <a:ext uri="{FF2B5EF4-FFF2-40B4-BE49-F238E27FC236}">
                  <a16:creationId xmlns:a16="http://schemas.microsoft.com/office/drawing/2014/main" id="{A06D0AAE-A1CB-44E4-8A77-73002D3A2F0E}"/>
                </a:ext>
              </a:extLst>
            </p:cNvPr>
            <p:cNvSpPr/>
            <p:nvPr/>
          </p:nvSpPr>
          <p:spPr>
            <a:xfrm>
              <a:off x="1567025" y="1575725"/>
              <a:ext cx="7600" cy="328550"/>
            </a:xfrm>
            <a:custGeom>
              <a:avLst/>
              <a:gdLst/>
              <a:ahLst/>
              <a:cxnLst/>
              <a:rect l="l" t="t" r="r" b="b"/>
              <a:pathLst>
                <a:path w="304" h="13142" extrusionOk="0">
                  <a:moveTo>
                    <a:pt x="303" y="1"/>
                  </a:moveTo>
                  <a:lnTo>
                    <a:pt x="301" y="241"/>
                  </a:lnTo>
                  <a:lnTo>
                    <a:pt x="303" y="135"/>
                  </a:lnTo>
                  <a:lnTo>
                    <a:pt x="303" y="1"/>
                  </a:lnTo>
                  <a:close/>
                  <a:moveTo>
                    <a:pt x="301" y="241"/>
                  </a:moveTo>
                  <a:lnTo>
                    <a:pt x="1" y="13142"/>
                  </a:lnTo>
                  <a:lnTo>
                    <a:pt x="169" y="13142"/>
                  </a:lnTo>
                  <a:lnTo>
                    <a:pt x="301" y="241"/>
                  </a:lnTo>
                  <a:close/>
                </a:path>
              </a:pathLst>
            </a:custGeom>
            <a:solidFill>
              <a:srgbClr val="E3E8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43" name="Google Shape;638;p30">
              <a:extLst>
                <a:ext uri="{FF2B5EF4-FFF2-40B4-BE49-F238E27FC236}">
                  <a16:creationId xmlns:a16="http://schemas.microsoft.com/office/drawing/2014/main" id="{DFDED29A-A543-4DDB-8E9E-20A5DAF07B51}"/>
                </a:ext>
              </a:extLst>
            </p:cNvPr>
            <p:cNvSpPr/>
            <p:nvPr/>
          </p:nvSpPr>
          <p:spPr>
            <a:xfrm>
              <a:off x="1462000" y="1915175"/>
              <a:ext cx="49600" cy="3400"/>
            </a:xfrm>
            <a:custGeom>
              <a:avLst/>
              <a:gdLst/>
              <a:ahLst/>
              <a:cxnLst/>
              <a:rect l="l" t="t" r="r" b="b"/>
              <a:pathLst>
                <a:path w="1984" h="136" extrusionOk="0">
                  <a:moveTo>
                    <a:pt x="1" y="135"/>
                  </a:moveTo>
                  <a:lnTo>
                    <a:pt x="1" y="135"/>
                  </a:lnTo>
                  <a:lnTo>
                    <a:pt x="1" y="135"/>
                  </a:lnTo>
                  <a:lnTo>
                    <a:pt x="1" y="135"/>
                  </a:lnTo>
                  <a:close/>
                  <a:moveTo>
                    <a:pt x="1984" y="1"/>
                  </a:moveTo>
                  <a:cubicBezTo>
                    <a:pt x="1278" y="1"/>
                    <a:pt x="707" y="135"/>
                    <a:pt x="1" y="135"/>
                  </a:cubicBezTo>
                  <a:cubicBezTo>
                    <a:pt x="707" y="135"/>
                    <a:pt x="1278" y="1"/>
                    <a:pt x="1984" y="1"/>
                  </a:cubicBezTo>
                  <a:close/>
                </a:path>
              </a:pathLst>
            </a:custGeom>
            <a:solidFill>
              <a:srgbClr val="E3E8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44" name="Google Shape;639;p30">
              <a:extLst>
                <a:ext uri="{FF2B5EF4-FFF2-40B4-BE49-F238E27FC236}">
                  <a16:creationId xmlns:a16="http://schemas.microsoft.com/office/drawing/2014/main" id="{891958B6-954E-4DF4-A06C-FBC9E416A9BE}"/>
                </a:ext>
              </a:extLst>
            </p:cNvPr>
            <p:cNvSpPr/>
            <p:nvPr/>
          </p:nvSpPr>
          <p:spPr>
            <a:xfrm>
              <a:off x="1462000" y="1533725"/>
              <a:ext cx="73975" cy="384850"/>
            </a:xfrm>
            <a:custGeom>
              <a:avLst/>
              <a:gdLst/>
              <a:ahLst/>
              <a:cxnLst/>
              <a:rect l="l" t="t" r="r" b="b"/>
              <a:pathLst>
                <a:path w="2959" h="15394" extrusionOk="0">
                  <a:moveTo>
                    <a:pt x="1681" y="1"/>
                  </a:moveTo>
                  <a:cubicBezTo>
                    <a:pt x="1547" y="404"/>
                    <a:pt x="1547" y="841"/>
                    <a:pt x="1412" y="1244"/>
                  </a:cubicBezTo>
                  <a:cubicBezTo>
                    <a:pt x="841" y="4605"/>
                    <a:pt x="169" y="10083"/>
                    <a:pt x="1" y="15393"/>
                  </a:cubicBezTo>
                  <a:cubicBezTo>
                    <a:pt x="707" y="15393"/>
                    <a:pt x="1278" y="15259"/>
                    <a:pt x="1984" y="15259"/>
                  </a:cubicBezTo>
                  <a:cubicBezTo>
                    <a:pt x="2253" y="10923"/>
                    <a:pt x="2521" y="5445"/>
                    <a:pt x="2958" y="1815"/>
                  </a:cubicBezTo>
                  <a:cubicBezTo>
                    <a:pt x="2118" y="1547"/>
                    <a:pt x="1681" y="706"/>
                    <a:pt x="1681" y="1"/>
                  </a:cubicBezTo>
                  <a:close/>
                </a:path>
              </a:pathLst>
            </a:custGeom>
            <a:solidFill>
              <a:srgbClr val="E3E8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45" name="Google Shape;640;p30">
              <a:extLst>
                <a:ext uri="{FF2B5EF4-FFF2-40B4-BE49-F238E27FC236}">
                  <a16:creationId xmlns:a16="http://schemas.microsoft.com/office/drawing/2014/main" id="{356FBE5B-403A-46D2-8289-CDE62AC8E1C8}"/>
                </a:ext>
              </a:extLst>
            </p:cNvPr>
            <p:cNvSpPr/>
            <p:nvPr/>
          </p:nvSpPr>
          <p:spPr>
            <a:xfrm>
              <a:off x="1602325" y="1519450"/>
              <a:ext cx="3375" cy="14300"/>
            </a:xfrm>
            <a:custGeom>
              <a:avLst/>
              <a:gdLst/>
              <a:ahLst/>
              <a:cxnLst/>
              <a:rect l="l" t="t" r="r" b="b"/>
              <a:pathLst>
                <a:path w="135" h="572" extrusionOk="0">
                  <a:moveTo>
                    <a:pt x="135" y="0"/>
                  </a:moveTo>
                  <a:lnTo>
                    <a:pt x="0" y="572"/>
                  </a:lnTo>
                  <a:lnTo>
                    <a:pt x="135" y="572"/>
                  </a:lnTo>
                  <a:lnTo>
                    <a:pt x="135" y="0"/>
                  </a:lnTo>
                  <a:close/>
                </a:path>
              </a:pathLst>
            </a:custGeom>
            <a:solidFill>
              <a:srgbClr val="E3E8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46" name="Google Shape;641;p30">
              <a:extLst>
                <a:ext uri="{FF2B5EF4-FFF2-40B4-BE49-F238E27FC236}">
                  <a16:creationId xmlns:a16="http://schemas.microsoft.com/office/drawing/2014/main" id="{6E21DD77-A145-4889-AAF0-D687CBC0C68E}"/>
                </a:ext>
              </a:extLst>
            </p:cNvPr>
            <p:cNvSpPr/>
            <p:nvPr/>
          </p:nvSpPr>
          <p:spPr>
            <a:xfrm>
              <a:off x="1571225" y="1533725"/>
              <a:ext cx="34475" cy="370550"/>
            </a:xfrm>
            <a:custGeom>
              <a:avLst/>
              <a:gdLst/>
              <a:ahLst/>
              <a:cxnLst/>
              <a:rect l="l" t="t" r="r" b="b"/>
              <a:pathLst>
                <a:path w="1379" h="14822" extrusionOk="0">
                  <a:moveTo>
                    <a:pt x="1244" y="1"/>
                  </a:moveTo>
                  <a:cubicBezTo>
                    <a:pt x="1244" y="841"/>
                    <a:pt x="841" y="1379"/>
                    <a:pt x="135" y="1681"/>
                  </a:cubicBezTo>
                  <a:lnTo>
                    <a:pt x="1" y="14822"/>
                  </a:lnTo>
                  <a:cubicBezTo>
                    <a:pt x="404" y="14822"/>
                    <a:pt x="841" y="14688"/>
                    <a:pt x="1379" y="14553"/>
                  </a:cubicBezTo>
                  <a:lnTo>
                    <a:pt x="1379" y="1"/>
                  </a:lnTo>
                  <a:close/>
                </a:path>
              </a:pathLst>
            </a:custGeom>
            <a:solidFill>
              <a:srgbClr val="E3E8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47" name="Google Shape;642;p30">
              <a:extLst>
                <a:ext uri="{FF2B5EF4-FFF2-40B4-BE49-F238E27FC236}">
                  <a16:creationId xmlns:a16="http://schemas.microsoft.com/office/drawing/2014/main" id="{0FCB9DE3-0F3D-4CBE-8A4E-9ECE8EC5924A}"/>
                </a:ext>
              </a:extLst>
            </p:cNvPr>
            <p:cNvSpPr/>
            <p:nvPr/>
          </p:nvSpPr>
          <p:spPr>
            <a:xfrm>
              <a:off x="1518300" y="1953825"/>
              <a:ext cx="252100" cy="447225"/>
            </a:xfrm>
            <a:custGeom>
              <a:avLst/>
              <a:gdLst/>
              <a:ahLst/>
              <a:cxnLst/>
              <a:rect l="l" t="t" r="r" b="b"/>
              <a:pathLst>
                <a:path w="10084" h="17889" extrusionOk="0">
                  <a:moveTo>
                    <a:pt x="6588" y="1"/>
                  </a:moveTo>
                  <a:lnTo>
                    <a:pt x="4639" y="1547"/>
                  </a:lnTo>
                  <a:lnTo>
                    <a:pt x="2118" y="3496"/>
                  </a:lnTo>
                  <a:lnTo>
                    <a:pt x="1110" y="4202"/>
                  </a:lnTo>
                  <a:lnTo>
                    <a:pt x="975" y="4336"/>
                  </a:lnTo>
                  <a:lnTo>
                    <a:pt x="1110" y="4336"/>
                  </a:lnTo>
                  <a:lnTo>
                    <a:pt x="1950" y="5580"/>
                  </a:lnTo>
                  <a:lnTo>
                    <a:pt x="4773" y="9378"/>
                  </a:lnTo>
                  <a:lnTo>
                    <a:pt x="1681" y="12739"/>
                  </a:lnTo>
                  <a:lnTo>
                    <a:pt x="572" y="13982"/>
                  </a:lnTo>
                  <a:cubicBezTo>
                    <a:pt x="135" y="14553"/>
                    <a:pt x="1" y="15394"/>
                    <a:pt x="437" y="15965"/>
                  </a:cubicBezTo>
                  <a:lnTo>
                    <a:pt x="1547" y="17645"/>
                  </a:lnTo>
                  <a:cubicBezTo>
                    <a:pt x="1659" y="17814"/>
                    <a:pt x="1848" y="17889"/>
                    <a:pt x="2040" y="17889"/>
                  </a:cubicBezTo>
                  <a:cubicBezTo>
                    <a:pt x="2306" y="17889"/>
                    <a:pt x="2578" y="17745"/>
                    <a:pt x="2656" y="17511"/>
                  </a:cubicBezTo>
                  <a:lnTo>
                    <a:pt x="3227" y="15394"/>
                  </a:lnTo>
                  <a:lnTo>
                    <a:pt x="3361" y="15394"/>
                  </a:lnTo>
                  <a:lnTo>
                    <a:pt x="8840" y="12302"/>
                  </a:lnTo>
                  <a:cubicBezTo>
                    <a:pt x="9680" y="11764"/>
                    <a:pt x="10083" y="10789"/>
                    <a:pt x="9814" y="9781"/>
                  </a:cubicBezTo>
                  <a:lnTo>
                    <a:pt x="6722"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48" name="Google Shape;643;p30">
              <a:extLst>
                <a:ext uri="{FF2B5EF4-FFF2-40B4-BE49-F238E27FC236}">
                  <a16:creationId xmlns:a16="http://schemas.microsoft.com/office/drawing/2014/main" id="{719DC071-233A-4152-8329-C8E64F89D460}"/>
                </a:ext>
              </a:extLst>
            </p:cNvPr>
            <p:cNvSpPr/>
            <p:nvPr/>
          </p:nvSpPr>
          <p:spPr>
            <a:xfrm>
              <a:off x="1518300" y="2272275"/>
              <a:ext cx="84050" cy="128775"/>
            </a:xfrm>
            <a:custGeom>
              <a:avLst/>
              <a:gdLst/>
              <a:ahLst/>
              <a:cxnLst/>
              <a:rect l="l" t="t" r="r" b="b"/>
              <a:pathLst>
                <a:path w="3362" h="5151" extrusionOk="0">
                  <a:moveTo>
                    <a:pt x="1681" y="1"/>
                  </a:moveTo>
                  <a:lnTo>
                    <a:pt x="572" y="1244"/>
                  </a:lnTo>
                  <a:cubicBezTo>
                    <a:pt x="135" y="1815"/>
                    <a:pt x="1" y="2656"/>
                    <a:pt x="437" y="3227"/>
                  </a:cubicBezTo>
                  <a:lnTo>
                    <a:pt x="1547" y="4907"/>
                  </a:lnTo>
                  <a:cubicBezTo>
                    <a:pt x="1659" y="5076"/>
                    <a:pt x="1848" y="5151"/>
                    <a:pt x="2040" y="5151"/>
                  </a:cubicBezTo>
                  <a:cubicBezTo>
                    <a:pt x="2306" y="5151"/>
                    <a:pt x="2578" y="5007"/>
                    <a:pt x="2656" y="4773"/>
                  </a:cubicBezTo>
                  <a:lnTo>
                    <a:pt x="3227" y="2656"/>
                  </a:lnTo>
                  <a:lnTo>
                    <a:pt x="3361" y="2656"/>
                  </a:lnTo>
                  <a:cubicBezTo>
                    <a:pt x="2790" y="1815"/>
                    <a:pt x="2252" y="841"/>
                    <a:pt x="168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49" name="Google Shape;644;p30">
              <a:extLst>
                <a:ext uri="{FF2B5EF4-FFF2-40B4-BE49-F238E27FC236}">
                  <a16:creationId xmlns:a16="http://schemas.microsoft.com/office/drawing/2014/main" id="{D99063E4-8047-4A9A-83F0-3913338153F6}"/>
                </a:ext>
              </a:extLst>
            </p:cNvPr>
            <p:cNvSpPr/>
            <p:nvPr/>
          </p:nvSpPr>
          <p:spPr>
            <a:xfrm>
              <a:off x="1266250" y="1990050"/>
              <a:ext cx="357100" cy="513300"/>
            </a:xfrm>
            <a:custGeom>
              <a:avLst/>
              <a:gdLst/>
              <a:ahLst/>
              <a:cxnLst/>
              <a:rect l="l" t="t" r="r" b="b"/>
              <a:pathLst>
                <a:path w="14284" h="20532" extrusionOk="0">
                  <a:moveTo>
                    <a:pt x="1295" y="1"/>
                  </a:moveTo>
                  <a:cubicBezTo>
                    <a:pt x="838" y="1"/>
                    <a:pt x="400" y="388"/>
                    <a:pt x="269" y="938"/>
                  </a:cubicBezTo>
                  <a:cubicBezTo>
                    <a:pt x="0" y="5542"/>
                    <a:pt x="3932" y="12399"/>
                    <a:pt x="10519" y="20532"/>
                  </a:cubicBezTo>
                  <a:lnTo>
                    <a:pt x="14284" y="19961"/>
                  </a:lnTo>
                  <a:lnTo>
                    <a:pt x="14015" y="19826"/>
                  </a:lnTo>
                  <a:lnTo>
                    <a:pt x="8839" y="3862"/>
                  </a:lnTo>
                  <a:cubicBezTo>
                    <a:pt x="8839" y="3593"/>
                    <a:pt x="8537" y="3291"/>
                    <a:pt x="8402" y="3156"/>
                  </a:cubicBezTo>
                  <a:lnTo>
                    <a:pt x="1680" y="98"/>
                  </a:lnTo>
                  <a:cubicBezTo>
                    <a:pt x="1555" y="31"/>
                    <a:pt x="1424" y="1"/>
                    <a:pt x="129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50" name="Google Shape;645;p30">
              <a:extLst>
                <a:ext uri="{FF2B5EF4-FFF2-40B4-BE49-F238E27FC236}">
                  <a16:creationId xmlns:a16="http://schemas.microsoft.com/office/drawing/2014/main" id="{0E554B2F-BF11-40A2-97D2-0FDB1AEB641B}"/>
                </a:ext>
              </a:extLst>
            </p:cNvPr>
            <p:cNvSpPr/>
            <p:nvPr/>
          </p:nvSpPr>
          <p:spPr>
            <a:xfrm>
              <a:off x="1272950" y="1873175"/>
              <a:ext cx="420150" cy="227725"/>
            </a:xfrm>
            <a:custGeom>
              <a:avLst/>
              <a:gdLst/>
              <a:ahLst/>
              <a:cxnLst/>
              <a:rect l="l" t="t" r="r" b="b"/>
              <a:pathLst>
                <a:path w="16806" h="9109" extrusionOk="0">
                  <a:moveTo>
                    <a:pt x="572" y="0"/>
                  </a:moveTo>
                  <a:lnTo>
                    <a:pt x="169" y="2790"/>
                  </a:lnTo>
                  <a:cubicBezTo>
                    <a:pt x="1" y="3933"/>
                    <a:pt x="1" y="5042"/>
                    <a:pt x="1" y="6285"/>
                  </a:cubicBezTo>
                  <a:lnTo>
                    <a:pt x="1" y="6857"/>
                  </a:lnTo>
                  <a:lnTo>
                    <a:pt x="8403" y="8974"/>
                  </a:lnTo>
                  <a:cubicBezTo>
                    <a:pt x="8571" y="9108"/>
                    <a:pt x="8705" y="9108"/>
                    <a:pt x="8974" y="9108"/>
                  </a:cubicBezTo>
                  <a:lnTo>
                    <a:pt x="11764" y="8806"/>
                  </a:lnTo>
                  <a:lnTo>
                    <a:pt x="12470" y="8671"/>
                  </a:lnTo>
                  <a:lnTo>
                    <a:pt x="14856" y="6453"/>
                  </a:lnTo>
                  <a:lnTo>
                    <a:pt x="16402" y="5042"/>
                  </a:lnTo>
                  <a:cubicBezTo>
                    <a:pt x="16671" y="4773"/>
                    <a:pt x="16805" y="4336"/>
                    <a:pt x="16671" y="4067"/>
                  </a:cubicBezTo>
                  <a:lnTo>
                    <a:pt x="16536" y="3227"/>
                  </a:lnTo>
                  <a:lnTo>
                    <a:pt x="16133" y="1110"/>
                  </a:lnTo>
                  <a:cubicBezTo>
                    <a:pt x="15965" y="841"/>
                    <a:pt x="15965" y="572"/>
                    <a:pt x="15965" y="135"/>
                  </a:cubicBezTo>
                  <a:cubicBezTo>
                    <a:pt x="12572" y="1303"/>
                    <a:pt x="9763" y="1741"/>
                    <a:pt x="7459" y="1741"/>
                  </a:cubicBezTo>
                  <a:cubicBezTo>
                    <a:pt x="4262" y="1741"/>
                    <a:pt x="2037" y="899"/>
                    <a:pt x="57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51" name="Google Shape;646;p30">
              <a:extLst>
                <a:ext uri="{FF2B5EF4-FFF2-40B4-BE49-F238E27FC236}">
                  <a16:creationId xmlns:a16="http://schemas.microsoft.com/office/drawing/2014/main" id="{6503A830-067E-43A5-B647-8F98FA6CC23D}"/>
                </a:ext>
              </a:extLst>
            </p:cNvPr>
            <p:cNvSpPr/>
            <p:nvPr/>
          </p:nvSpPr>
          <p:spPr>
            <a:xfrm>
              <a:off x="1560325" y="2072300"/>
              <a:ext cx="119325" cy="200000"/>
            </a:xfrm>
            <a:custGeom>
              <a:avLst/>
              <a:gdLst/>
              <a:ahLst/>
              <a:cxnLst/>
              <a:rect l="l" t="t" r="r" b="b"/>
              <a:pathLst>
                <a:path w="4773" h="8000" extrusionOk="0">
                  <a:moveTo>
                    <a:pt x="1815" y="1"/>
                  </a:moveTo>
                  <a:lnTo>
                    <a:pt x="975" y="706"/>
                  </a:lnTo>
                  <a:lnTo>
                    <a:pt x="269" y="841"/>
                  </a:lnTo>
                  <a:lnTo>
                    <a:pt x="1815" y="2824"/>
                  </a:lnTo>
                  <a:lnTo>
                    <a:pt x="1815" y="1"/>
                  </a:lnTo>
                  <a:close/>
                  <a:moveTo>
                    <a:pt x="3932" y="1412"/>
                  </a:moveTo>
                  <a:cubicBezTo>
                    <a:pt x="3226" y="2118"/>
                    <a:pt x="2655" y="2689"/>
                    <a:pt x="2252" y="3227"/>
                  </a:cubicBezTo>
                  <a:lnTo>
                    <a:pt x="2117" y="3362"/>
                  </a:lnTo>
                  <a:lnTo>
                    <a:pt x="3092" y="4639"/>
                  </a:lnTo>
                  <a:lnTo>
                    <a:pt x="0" y="8000"/>
                  </a:lnTo>
                  <a:lnTo>
                    <a:pt x="0" y="8000"/>
                  </a:lnTo>
                  <a:lnTo>
                    <a:pt x="3798" y="5479"/>
                  </a:lnTo>
                  <a:cubicBezTo>
                    <a:pt x="4470" y="5042"/>
                    <a:pt x="4772" y="4202"/>
                    <a:pt x="4638" y="3530"/>
                  </a:cubicBezTo>
                  <a:lnTo>
                    <a:pt x="4067" y="1412"/>
                  </a:lnTo>
                  <a:cubicBezTo>
                    <a:pt x="4067" y="1412"/>
                    <a:pt x="4067" y="1547"/>
                    <a:pt x="3932" y="1547"/>
                  </a:cubicBezTo>
                  <a:lnTo>
                    <a:pt x="3932" y="1412"/>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52" name="Google Shape;647;p30">
              <a:extLst>
                <a:ext uri="{FF2B5EF4-FFF2-40B4-BE49-F238E27FC236}">
                  <a16:creationId xmlns:a16="http://schemas.microsoft.com/office/drawing/2014/main" id="{DF84C57A-2063-4AAB-ABAA-2320913DF64F}"/>
                </a:ext>
              </a:extLst>
            </p:cNvPr>
            <p:cNvSpPr/>
            <p:nvPr/>
          </p:nvSpPr>
          <p:spPr>
            <a:xfrm>
              <a:off x="1493925" y="1994601"/>
              <a:ext cx="111775" cy="108425"/>
            </a:xfrm>
            <a:custGeom>
              <a:avLst/>
              <a:gdLst/>
              <a:ahLst/>
              <a:cxnLst/>
              <a:rect l="l" t="t" r="r" b="b"/>
              <a:pathLst>
                <a:path w="4471" h="4337" extrusionOk="0">
                  <a:moveTo>
                    <a:pt x="4471" y="1"/>
                  </a:moveTo>
                  <a:cubicBezTo>
                    <a:pt x="4068" y="841"/>
                    <a:pt x="3496" y="1379"/>
                    <a:pt x="3093" y="1950"/>
                  </a:cubicBezTo>
                  <a:cubicBezTo>
                    <a:pt x="2656" y="2219"/>
                    <a:pt x="2387" y="2522"/>
                    <a:pt x="2085" y="2790"/>
                  </a:cubicBezTo>
                  <a:cubicBezTo>
                    <a:pt x="707" y="3765"/>
                    <a:pt x="1" y="4336"/>
                    <a:pt x="135" y="4336"/>
                  </a:cubicBezTo>
                  <a:lnTo>
                    <a:pt x="2925" y="4034"/>
                  </a:lnTo>
                  <a:lnTo>
                    <a:pt x="3631" y="3899"/>
                  </a:lnTo>
                  <a:lnTo>
                    <a:pt x="4471" y="3194"/>
                  </a:lnTo>
                  <a:lnTo>
                    <a:pt x="447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53" name="Google Shape;648;p30">
              <a:extLst>
                <a:ext uri="{FF2B5EF4-FFF2-40B4-BE49-F238E27FC236}">
                  <a16:creationId xmlns:a16="http://schemas.microsoft.com/office/drawing/2014/main" id="{F9B2B0E4-B837-452D-9FDA-3D4DD7D1D0B7}"/>
                </a:ext>
              </a:extLst>
            </p:cNvPr>
            <p:cNvSpPr/>
            <p:nvPr/>
          </p:nvSpPr>
          <p:spPr>
            <a:xfrm>
              <a:off x="1529225" y="2489050"/>
              <a:ext cx="153775" cy="66400"/>
            </a:xfrm>
            <a:custGeom>
              <a:avLst/>
              <a:gdLst/>
              <a:ahLst/>
              <a:cxnLst/>
              <a:rect l="l" t="t" r="r" b="b"/>
              <a:pathLst>
                <a:path w="6151" h="2656" extrusionOk="0">
                  <a:moveTo>
                    <a:pt x="3765" y="1"/>
                  </a:moveTo>
                  <a:lnTo>
                    <a:pt x="0" y="572"/>
                  </a:lnTo>
                  <a:cubicBezTo>
                    <a:pt x="538" y="1278"/>
                    <a:pt x="1110" y="1815"/>
                    <a:pt x="1681" y="2521"/>
                  </a:cubicBezTo>
                  <a:lnTo>
                    <a:pt x="5311" y="2656"/>
                  </a:lnTo>
                  <a:cubicBezTo>
                    <a:pt x="5882" y="2656"/>
                    <a:pt x="6151" y="1984"/>
                    <a:pt x="5714" y="1547"/>
                  </a:cubicBezTo>
                  <a:lnTo>
                    <a:pt x="376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54" name="Google Shape;649;p30">
              <a:extLst>
                <a:ext uri="{FF2B5EF4-FFF2-40B4-BE49-F238E27FC236}">
                  <a16:creationId xmlns:a16="http://schemas.microsoft.com/office/drawing/2014/main" id="{A7A1E2E4-93B6-4ACB-8A08-DCB30F05A025}"/>
                </a:ext>
              </a:extLst>
            </p:cNvPr>
            <p:cNvSpPr/>
            <p:nvPr/>
          </p:nvSpPr>
          <p:spPr>
            <a:xfrm>
              <a:off x="1500650" y="1379125"/>
              <a:ext cx="112625" cy="203350"/>
            </a:xfrm>
            <a:custGeom>
              <a:avLst/>
              <a:gdLst/>
              <a:ahLst/>
              <a:cxnLst/>
              <a:rect l="l" t="t" r="r" b="b"/>
              <a:pathLst>
                <a:path w="4505" h="8134" extrusionOk="0">
                  <a:moveTo>
                    <a:pt x="572" y="1"/>
                  </a:moveTo>
                  <a:lnTo>
                    <a:pt x="303" y="3933"/>
                  </a:lnTo>
                  <a:lnTo>
                    <a:pt x="135" y="5882"/>
                  </a:lnTo>
                  <a:cubicBezTo>
                    <a:pt x="1" y="7025"/>
                    <a:pt x="841" y="7999"/>
                    <a:pt x="1984" y="8134"/>
                  </a:cubicBezTo>
                  <a:cubicBezTo>
                    <a:pt x="3093" y="8134"/>
                    <a:pt x="4067" y="7294"/>
                    <a:pt x="4067" y="6185"/>
                  </a:cubicBezTo>
                  <a:lnTo>
                    <a:pt x="4202" y="5042"/>
                  </a:lnTo>
                  <a:lnTo>
                    <a:pt x="4504" y="303"/>
                  </a:lnTo>
                  <a:lnTo>
                    <a:pt x="572" y="1"/>
                  </a:ln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55" name="Google Shape;650;p30">
              <a:extLst>
                <a:ext uri="{FF2B5EF4-FFF2-40B4-BE49-F238E27FC236}">
                  <a16:creationId xmlns:a16="http://schemas.microsoft.com/office/drawing/2014/main" id="{50BBEB0A-8D24-4CBF-AE3E-0D240D2D426E}"/>
                </a:ext>
              </a:extLst>
            </p:cNvPr>
            <p:cNvSpPr/>
            <p:nvPr/>
          </p:nvSpPr>
          <p:spPr>
            <a:xfrm>
              <a:off x="1059550" y="406000"/>
              <a:ext cx="1015850" cy="1068100"/>
            </a:xfrm>
            <a:custGeom>
              <a:avLst/>
              <a:gdLst/>
              <a:ahLst/>
              <a:cxnLst/>
              <a:rect l="l" t="t" r="r" b="b"/>
              <a:pathLst>
                <a:path w="40634" h="42724" extrusionOk="0">
                  <a:moveTo>
                    <a:pt x="20385" y="1"/>
                  </a:moveTo>
                  <a:cubicBezTo>
                    <a:pt x="20223" y="1"/>
                    <a:pt x="20060" y="3"/>
                    <a:pt x="19897" y="7"/>
                  </a:cubicBezTo>
                  <a:cubicBezTo>
                    <a:pt x="9545" y="276"/>
                    <a:pt x="1681" y="8846"/>
                    <a:pt x="437" y="19197"/>
                  </a:cubicBezTo>
                  <a:cubicBezTo>
                    <a:pt x="0" y="22424"/>
                    <a:pt x="303" y="25650"/>
                    <a:pt x="1277" y="28574"/>
                  </a:cubicBezTo>
                  <a:cubicBezTo>
                    <a:pt x="841" y="29414"/>
                    <a:pt x="572" y="30523"/>
                    <a:pt x="841" y="31532"/>
                  </a:cubicBezTo>
                  <a:cubicBezTo>
                    <a:pt x="1143" y="33884"/>
                    <a:pt x="3092" y="35565"/>
                    <a:pt x="5478" y="35733"/>
                  </a:cubicBezTo>
                  <a:cubicBezTo>
                    <a:pt x="9377" y="39934"/>
                    <a:pt x="15696" y="42723"/>
                    <a:pt x="24098" y="42723"/>
                  </a:cubicBezTo>
                  <a:cubicBezTo>
                    <a:pt x="30382" y="42723"/>
                    <a:pt x="35592" y="39766"/>
                    <a:pt x="36835" y="36002"/>
                  </a:cubicBezTo>
                  <a:cubicBezTo>
                    <a:pt x="37104" y="35430"/>
                    <a:pt x="37272" y="34893"/>
                    <a:pt x="37272" y="34187"/>
                  </a:cubicBezTo>
                  <a:lnTo>
                    <a:pt x="37272" y="32641"/>
                  </a:lnTo>
                  <a:cubicBezTo>
                    <a:pt x="37407" y="31532"/>
                    <a:pt x="37810" y="30389"/>
                    <a:pt x="38381" y="29280"/>
                  </a:cubicBezTo>
                  <a:cubicBezTo>
                    <a:pt x="39793" y="26490"/>
                    <a:pt x="40633" y="23398"/>
                    <a:pt x="40633" y="20037"/>
                  </a:cubicBezTo>
                  <a:cubicBezTo>
                    <a:pt x="40633" y="9007"/>
                    <a:pt x="31492" y="1"/>
                    <a:pt x="20385" y="1"/>
                  </a:cubicBez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56" name="Google Shape;651;p30">
              <a:extLst>
                <a:ext uri="{FF2B5EF4-FFF2-40B4-BE49-F238E27FC236}">
                  <a16:creationId xmlns:a16="http://schemas.microsoft.com/office/drawing/2014/main" id="{D3BFEAA0-88DE-428B-977B-6A1CC4196EFA}"/>
                </a:ext>
              </a:extLst>
            </p:cNvPr>
            <p:cNvSpPr/>
            <p:nvPr/>
          </p:nvSpPr>
          <p:spPr>
            <a:xfrm>
              <a:off x="1077200" y="1176625"/>
              <a:ext cx="651175" cy="297475"/>
            </a:xfrm>
            <a:custGeom>
              <a:avLst/>
              <a:gdLst/>
              <a:ahLst/>
              <a:cxnLst/>
              <a:rect l="l" t="t" r="r" b="b"/>
              <a:pathLst>
                <a:path w="26047" h="11899" extrusionOk="0">
                  <a:moveTo>
                    <a:pt x="26047" y="11764"/>
                  </a:moveTo>
                  <a:cubicBezTo>
                    <a:pt x="25207" y="11764"/>
                    <a:pt x="24366" y="11898"/>
                    <a:pt x="23392" y="11898"/>
                  </a:cubicBezTo>
                  <a:cubicBezTo>
                    <a:pt x="22686" y="11898"/>
                    <a:pt x="21980" y="11898"/>
                    <a:pt x="21274" y="11764"/>
                  </a:cubicBezTo>
                  <a:lnTo>
                    <a:pt x="21274" y="11764"/>
                  </a:lnTo>
                  <a:cubicBezTo>
                    <a:pt x="21980" y="11898"/>
                    <a:pt x="22686" y="11898"/>
                    <a:pt x="23392" y="11898"/>
                  </a:cubicBezTo>
                  <a:cubicBezTo>
                    <a:pt x="24366" y="11898"/>
                    <a:pt x="25207" y="11764"/>
                    <a:pt x="26047" y="11764"/>
                  </a:cubicBezTo>
                  <a:lnTo>
                    <a:pt x="26047" y="11764"/>
                  </a:lnTo>
                  <a:close/>
                  <a:moveTo>
                    <a:pt x="0" y="1"/>
                  </a:moveTo>
                  <a:cubicBezTo>
                    <a:pt x="0" y="135"/>
                    <a:pt x="0" y="404"/>
                    <a:pt x="135" y="707"/>
                  </a:cubicBezTo>
                  <a:cubicBezTo>
                    <a:pt x="269" y="2219"/>
                    <a:pt x="1109" y="3362"/>
                    <a:pt x="2386" y="4068"/>
                  </a:cubicBezTo>
                  <a:cubicBezTo>
                    <a:pt x="1109" y="3362"/>
                    <a:pt x="269" y="2219"/>
                    <a:pt x="135" y="707"/>
                  </a:cubicBezTo>
                  <a:cubicBezTo>
                    <a:pt x="0" y="404"/>
                    <a:pt x="0" y="135"/>
                    <a:pt x="0" y="1"/>
                  </a:cubicBezTo>
                  <a:close/>
                </a:path>
              </a:pathLst>
            </a:custGeom>
            <a:solidFill>
              <a:srgbClr val="E4D7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57" name="Google Shape;652;p30">
              <a:extLst>
                <a:ext uri="{FF2B5EF4-FFF2-40B4-BE49-F238E27FC236}">
                  <a16:creationId xmlns:a16="http://schemas.microsoft.com/office/drawing/2014/main" id="{E788FED8-91C2-4885-9A0F-FA359E57B1FC}"/>
                </a:ext>
              </a:extLst>
            </p:cNvPr>
            <p:cNvSpPr/>
            <p:nvPr/>
          </p:nvSpPr>
          <p:spPr>
            <a:xfrm>
              <a:off x="1560325" y="1467350"/>
              <a:ext cx="48750" cy="3375"/>
            </a:xfrm>
            <a:custGeom>
              <a:avLst/>
              <a:gdLst/>
              <a:ahLst/>
              <a:cxnLst/>
              <a:rect l="l" t="t" r="r" b="b"/>
              <a:pathLst>
                <a:path w="1950" h="135" extrusionOk="0">
                  <a:moveTo>
                    <a:pt x="0" y="0"/>
                  </a:moveTo>
                  <a:cubicBezTo>
                    <a:pt x="571" y="135"/>
                    <a:pt x="1277" y="135"/>
                    <a:pt x="1949" y="135"/>
                  </a:cubicBezTo>
                  <a:lnTo>
                    <a:pt x="1949" y="135"/>
                  </a:lnTo>
                  <a:cubicBezTo>
                    <a:pt x="1277" y="135"/>
                    <a:pt x="571" y="135"/>
                    <a:pt x="0" y="0"/>
                  </a:cubicBezTo>
                  <a:close/>
                </a:path>
              </a:pathLst>
            </a:custGeom>
            <a:solidFill>
              <a:srgbClr val="8459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58" name="Google Shape;653;p30">
              <a:extLst>
                <a:ext uri="{FF2B5EF4-FFF2-40B4-BE49-F238E27FC236}">
                  <a16:creationId xmlns:a16="http://schemas.microsoft.com/office/drawing/2014/main" id="{218819E8-AEA7-4F3F-A4AF-EA2AAE328B3F}"/>
                </a:ext>
              </a:extLst>
            </p:cNvPr>
            <p:cNvSpPr/>
            <p:nvPr/>
          </p:nvSpPr>
          <p:spPr>
            <a:xfrm>
              <a:off x="1077200" y="1078325"/>
              <a:ext cx="651175" cy="395775"/>
            </a:xfrm>
            <a:custGeom>
              <a:avLst/>
              <a:gdLst/>
              <a:ahLst/>
              <a:cxnLst/>
              <a:rect l="l" t="t" r="r" b="b"/>
              <a:pathLst>
                <a:path w="26047" h="15831" extrusionOk="0">
                  <a:moveTo>
                    <a:pt x="3798" y="1"/>
                  </a:moveTo>
                  <a:cubicBezTo>
                    <a:pt x="2521" y="1"/>
                    <a:pt x="1681" y="572"/>
                    <a:pt x="1109" y="1278"/>
                  </a:cubicBezTo>
                  <a:cubicBezTo>
                    <a:pt x="437" y="2252"/>
                    <a:pt x="135" y="3362"/>
                    <a:pt x="0" y="3798"/>
                  </a:cubicBezTo>
                  <a:lnTo>
                    <a:pt x="0" y="3933"/>
                  </a:lnTo>
                  <a:cubicBezTo>
                    <a:pt x="0" y="4067"/>
                    <a:pt x="0" y="4336"/>
                    <a:pt x="135" y="4639"/>
                  </a:cubicBezTo>
                  <a:cubicBezTo>
                    <a:pt x="269" y="6151"/>
                    <a:pt x="1109" y="7294"/>
                    <a:pt x="2386" y="8000"/>
                  </a:cubicBezTo>
                  <a:cubicBezTo>
                    <a:pt x="3092" y="8403"/>
                    <a:pt x="3932" y="8672"/>
                    <a:pt x="4772" y="8840"/>
                  </a:cubicBezTo>
                  <a:cubicBezTo>
                    <a:pt x="7999" y="12335"/>
                    <a:pt x="12872" y="14856"/>
                    <a:pt x="19325" y="15561"/>
                  </a:cubicBezTo>
                  <a:cubicBezTo>
                    <a:pt x="19896" y="15696"/>
                    <a:pt x="20602" y="15696"/>
                    <a:pt x="21274" y="15696"/>
                  </a:cubicBezTo>
                  <a:cubicBezTo>
                    <a:pt x="21980" y="15830"/>
                    <a:pt x="22686" y="15830"/>
                    <a:pt x="23392" y="15830"/>
                  </a:cubicBezTo>
                  <a:cubicBezTo>
                    <a:pt x="24366" y="15830"/>
                    <a:pt x="25207" y="15696"/>
                    <a:pt x="26047" y="15696"/>
                  </a:cubicBezTo>
                  <a:lnTo>
                    <a:pt x="25912" y="15561"/>
                  </a:lnTo>
                  <a:cubicBezTo>
                    <a:pt x="18922" y="14856"/>
                    <a:pt x="12872" y="10655"/>
                    <a:pt x="9377" y="4639"/>
                  </a:cubicBezTo>
                  <a:lnTo>
                    <a:pt x="8402" y="2958"/>
                  </a:lnTo>
                  <a:lnTo>
                    <a:pt x="8402" y="4202"/>
                  </a:lnTo>
                  <a:cubicBezTo>
                    <a:pt x="7428" y="2387"/>
                    <a:pt x="6722" y="270"/>
                    <a:pt x="4336" y="1"/>
                  </a:cubicBezTo>
                  <a:close/>
                </a:path>
              </a:pathLst>
            </a:custGeom>
            <a:solidFill>
              <a:srgbClr val="9469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59" name="Google Shape;654;p30">
              <a:extLst>
                <a:ext uri="{FF2B5EF4-FFF2-40B4-BE49-F238E27FC236}">
                  <a16:creationId xmlns:a16="http://schemas.microsoft.com/office/drawing/2014/main" id="{D690D892-E82D-4D5B-988E-5A924B304C6C}"/>
                </a:ext>
              </a:extLst>
            </p:cNvPr>
            <p:cNvSpPr/>
            <p:nvPr/>
          </p:nvSpPr>
          <p:spPr>
            <a:xfrm>
              <a:off x="1230950" y="1480775"/>
              <a:ext cx="280650" cy="704150"/>
            </a:xfrm>
            <a:custGeom>
              <a:avLst/>
              <a:gdLst/>
              <a:ahLst/>
              <a:cxnLst/>
              <a:rect l="l" t="t" r="r" b="b"/>
              <a:pathLst>
                <a:path w="11226" h="28166" extrusionOk="0">
                  <a:moveTo>
                    <a:pt x="11107" y="0"/>
                  </a:moveTo>
                  <a:cubicBezTo>
                    <a:pt x="2938" y="0"/>
                    <a:pt x="838" y="13777"/>
                    <a:pt x="303" y="19898"/>
                  </a:cubicBezTo>
                  <a:cubicBezTo>
                    <a:pt x="0" y="22687"/>
                    <a:pt x="1546" y="25645"/>
                    <a:pt x="4202" y="26888"/>
                  </a:cubicBezTo>
                  <a:cubicBezTo>
                    <a:pt x="4907" y="27191"/>
                    <a:pt x="5613" y="27459"/>
                    <a:pt x="6319" y="27594"/>
                  </a:cubicBezTo>
                  <a:cubicBezTo>
                    <a:pt x="7159" y="27863"/>
                    <a:pt x="8134" y="28031"/>
                    <a:pt x="8705" y="28165"/>
                  </a:cubicBezTo>
                  <a:cubicBezTo>
                    <a:pt x="9411" y="28165"/>
                    <a:pt x="9949" y="27594"/>
                    <a:pt x="9814" y="26888"/>
                  </a:cubicBezTo>
                  <a:cubicBezTo>
                    <a:pt x="8403" y="19898"/>
                    <a:pt x="9814" y="8975"/>
                    <a:pt x="10654" y="3362"/>
                  </a:cubicBezTo>
                  <a:cubicBezTo>
                    <a:pt x="10923" y="1413"/>
                    <a:pt x="11226" y="1"/>
                    <a:pt x="11226" y="1"/>
                  </a:cubicBezTo>
                  <a:cubicBezTo>
                    <a:pt x="11186" y="1"/>
                    <a:pt x="11146" y="0"/>
                    <a:pt x="1110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60" name="Google Shape;655;p30">
              <a:extLst>
                <a:ext uri="{FF2B5EF4-FFF2-40B4-BE49-F238E27FC236}">
                  <a16:creationId xmlns:a16="http://schemas.microsoft.com/office/drawing/2014/main" id="{DBE0DFD8-8D8F-41CC-B4ED-CB5CACE685A9}"/>
                </a:ext>
              </a:extLst>
            </p:cNvPr>
            <p:cNvSpPr/>
            <p:nvPr/>
          </p:nvSpPr>
          <p:spPr>
            <a:xfrm>
              <a:off x="1235312" y="1480800"/>
              <a:ext cx="273100" cy="689825"/>
            </a:xfrm>
            <a:custGeom>
              <a:avLst/>
              <a:gdLst/>
              <a:ahLst/>
              <a:cxnLst/>
              <a:rect l="l" t="t" r="r" b="b"/>
              <a:pathLst>
                <a:path w="10924" h="27593" extrusionOk="0">
                  <a:moveTo>
                    <a:pt x="10789" y="0"/>
                  </a:moveTo>
                  <a:cubicBezTo>
                    <a:pt x="8806" y="0"/>
                    <a:pt x="7126" y="840"/>
                    <a:pt x="5882" y="2252"/>
                  </a:cubicBezTo>
                  <a:cubicBezTo>
                    <a:pt x="6017" y="2118"/>
                    <a:pt x="6151" y="2118"/>
                    <a:pt x="6420" y="1983"/>
                  </a:cubicBezTo>
                  <a:cubicBezTo>
                    <a:pt x="6723" y="1983"/>
                    <a:pt x="6857" y="1815"/>
                    <a:pt x="7126" y="1815"/>
                  </a:cubicBezTo>
                  <a:cubicBezTo>
                    <a:pt x="8269" y="1815"/>
                    <a:pt x="9243" y="2655"/>
                    <a:pt x="9378" y="3932"/>
                  </a:cubicBezTo>
                  <a:lnTo>
                    <a:pt x="9378" y="4201"/>
                  </a:lnTo>
                  <a:cubicBezTo>
                    <a:pt x="9378" y="4638"/>
                    <a:pt x="9243" y="5176"/>
                    <a:pt x="8941" y="5613"/>
                  </a:cubicBezTo>
                  <a:lnTo>
                    <a:pt x="4740" y="10789"/>
                  </a:lnTo>
                  <a:lnTo>
                    <a:pt x="2219" y="8402"/>
                  </a:lnTo>
                  <a:cubicBezTo>
                    <a:pt x="841" y="12469"/>
                    <a:pt x="270" y="16939"/>
                    <a:pt x="1" y="19897"/>
                  </a:cubicBezTo>
                  <a:lnTo>
                    <a:pt x="1" y="20468"/>
                  </a:lnTo>
                  <a:cubicBezTo>
                    <a:pt x="1" y="23123"/>
                    <a:pt x="1379" y="25644"/>
                    <a:pt x="3900" y="26887"/>
                  </a:cubicBezTo>
                  <a:cubicBezTo>
                    <a:pt x="4605" y="27190"/>
                    <a:pt x="5311" y="27458"/>
                    <a:pt x="6017" y="27593"/>
                  </a:cubicBezTo>
                  <a:cubicBezTo>
                    <a:pt x="6588" y="15964"/>
                    <a:pt x="8672" y="8134"/>
                    <a:pt x="10352" y="3361"/>
                  </a:cubicBezTo>
                  <a:cubicBezTo>
                    <a:pt x="10621" y="1412"/>
                    <a:pt x="10924" y="0"/>
                    <a:pt x="1092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dirty="0"/>
            </a:p>
          </p:txBody>
        </p:sp>
        <p:sp>
          <p:nvSpPr>
            <p:cNvPr id="261" name="Google Shape;656;p30">
              <a:extLst>
                <a:ext uri="{FF2B5EF4-FFF2-40B4-BE49-F238E27FC236}">
                  <a16:creationId xmlns:a16="http://schemas.microsoft.com/office/drawing/2014/main" id="{D5827388-1C85-4A58-B2FA-393667CA1DFD}"/>
                </a:ext>
              </a:extLst>
            </p:cNvPr>
            <p:cNvSpPr/>
            <p:nvPr/>
          </p:nvSpPr>
          <p:spPr>
            <a:xfrm>
              <a:off x="1605675" y="1516075"/>
              <a:ext cx="158000" cy="639125"/>
            </a:xfrm>
            <a:custGeom>
              <a:avLst/>
              <a:gdLst/>
              <a:ahLst/>
              <a:cxnLst/>
              <a:rect l="l" t="t" r="r" b="b"/>
              <a:pathLst>
                <a:path w="6320" h="25565" extrusionOk="0">
                  <a:moveTo>
                    <a:pt x="1" y="1"/>
                  </a:moveTo>
                  <a:lnTo>
                    <a:pt x="1" y="25342"/>
                  </a:lnTo>
                  <a:cubicBezTo>
                    <a:pt x="1" y="25499"/>
                    <a:pt x="105" y="25564"/>
                    <a:pt x="218" y="25564"/>
                  </a:cubicBezTo>
                  <a:cubicBezTo>
                    <a:pt x="298" y="25564"/>
                    <a:pt x="382" y="25532"/>
                    <a:pt x="438" y="25476"/>
                  </a:cubicBezTo>
                  <a:cubicBezTo>
                    <a:pt x="841" y="24938"/>
                    <a:pt x="1412" y="24367"/>
                    <a:pt x="2118" y="23661"/>
                  </a:cubicBezTo>
                  <a:cubicBezTo>
                    <a:pt x="3093" y="22821"/>
                    <a:pt x="4202" y="21981"/>
                    <a:pt x="5479" y="21578"/>
                  </a:cubicBezTo>
                  <a:cubicBezTo>
                    <a:pt x="5479" y="21578"/>
                    <a:pt x="6319" y="2656"/>
                    <a:pt x="303" y="135"/>
                  </a:cubicBezTo>
                  <a:cubicBezTo>
                    <a:pt x="135" y="1"/>
                    <a:pt x="135" y="1"/>
                    <a:pt x="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62" name="Google Shape;657;p30">
              <a:extLst>
                <a:ext uri="{FF2B5EF4-FFF2-40B4-BE49-F238E27FC236}">
                  <a16:creationId xmlns:a16="http://schemas.microsoft.com/office/drawing/2014/main" id="{5B4F96A0-8CA6-4C62-B834-A0E213FD3632}"/>
                </a:ext>
              </a:extLst>
            </p:cNvPr>
            <p:cNvSpPr/>
            <p:nvPr/>
          </p:nvSpPr>
          <p:spPr>
            <a:xfrm>
              <a:off x="1742650" y="1988275"/>
              <a:ext cx="25" cy="56325"/>
            </a:xfrm>
            <a:custGeom>
              <a:avLst/>
              <a:gdLst/>
              <a:ahLst/>
              <a:cxnLst/>
              <a:rect l="l" t="t" r="r" b="b"/>
              <a:pathLst>
                <a:path w="1" h="2253" extrusionOk="0">
                  <a:moveTo>
                    <a:pt x="0" y="1"/>
                  </a:moveTo>
                  <a:lnTo>
                    <a:pt x="0" y="2253"/>
                  </a:lnTo>
                  <a:lnTo>
                    <a:pt x="0" y="2253"/>
                  </a:lnTo>
                  <a:close/>
                </a:path>
              </a:pathLst>
            </a:custGeom>
            <a:solidFill>
              <a:srgbClr val="9D68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63" name="Google Shape;658;p30">
              <a:extLst>
                <a:ext uri="{FF2B5EF4-FFF2-40B4-BE49-F238E27FC236}">
                  <a16:creationId xmlns:a16="http://schemas.microsoft.com/office/drawing/2014/main" id="{0507FA8D-8E87-443C-99AF-671C53542CEE}"/>
                </a:ext>
              </a:extLst>
            </p:cNvPr>
            <p:cNvSpPr/>
            <p:nvPr/>
          </p:nvSpPr>
          <p:spPr>
            <a:xfrm>
              <a:off x="1612719" y="1526520"/>
              <a:ext cx="129425" cy="584825"/>
            </a:xfrm>
            <a:custGeom>
              <a:avLst/>
              <a:gdLst/>
              <a:ahLst/>
              <a:cxnLst/>
              <a:rect l="l" t="t" r="r" b="b"/>
              <a:pathLst>
                <a:path w="5177" h="23393" extrusionOk="0">
                  <a:moveTo>
                    <a:pt x="0" y="1"/>
                  </a:moveTo>
                  <a:lnTo>
                    <a:pt x="0" y="1"/>
                  </a:lnTo>
                  <a:cubicBezTo>
                    <a:pt x="975" y="4067"/>
                    <a:pt x="2924" y="14587"/>
                    <a:pt x="1815" y="23392"/>
                  </a:cubicBezTo>
                  <a:cubicBezTo>
                    <a:pt x="1950" y="23392"/>
                    <a:pt x="1950" y="23392"/>
                    <a:pt x="1950" y="23258"/>
                  </a:cubicBezTo>
                  <a:cubicBezTo>
                    <a:pt x="2655" y="22686"/>
                    <a:pt x="3361" y="22149"/>
                    <a:pt x="4336" y="21712"/>
                  </a:cubicBezTo>
                  <a:cubicBezTo>
                    <a:pt x="4605" y="21577"/>
                    <a:pt x="4874" y="21443"/>
                    <a:pt x="5176" y="21309"/>
                  </a:cubicBezTo>
                  <a:lnTo>
                    <a:pt x="5176" y="20872"/>
                  </a:lnTo>
                  <a:lnTo>
                    <a:pt x="5176" y="18620"/>
                  </a:lnTo>
                  <a:cubicBezTo>
                    <a:pt x="5176" y="13310"/>
                    <a:pt x="4605" y="1984"/>
                    <a:pt x="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64" name="Google Shape;659;p30">
              <a:extLst>
                <a:ext uri="{FF2B5EF4-FFF2-40B4-BE49-F238E27FC236}">
                  <a16:creationId xmlns:a16="http://schemas.microsoft.com/office/drawing/2014/main" id="{F17AF54C-CB24-4BAD-A65B-FA98A922A07F}"/>
                </a:ext>
              </a:extLst>
            </p:cNvPr>
            <p:cNvSpPr/>
            <p:nvPr/>
          </p:nvSpPr>
          <p:spPr>
            <a:xfrm>
              <a:off x="1672050" y="1203050"/>
              <a:ext cx="133625" cy="120650"/>
            </a:xfrm>
            <a:custGeom>
              <a:avLst/>
              <a:gdLst/>
              <a:ahLst/>
              <a:cxnLst/>
              <a:rect l="l" t="t" r="r" b="b"/>
              <a:pathLst>
                <a:path w="5345" h="4826" extrusionOk="0">
                  <a:moveTo>
                    <a:pt x="910" y="0"/>
                  </a:moveTo>
                  <a:cubicBezTo>
                    <a:pt x="707" y="0"/>
                    <a:pt x="536" y="125"/>
                    <a:pt x="438" y="322"/>
                  </a:cubicBezTo>
                  <a:cubicBezTo>
                    <a:pt x="1" y="2170"/>
                    <a:pt x="841" y="3851"/>
                    <a:pt x="2522" y="4523"/>
                  </a:cubicBezTo>
                  <a:cubicBezTo>
                    <a:pt x="2959" y="4691"/>
                    <a:pt x="3362" y="4825"/>
                    <a:pt x="3799" y="4825"/>
                  </a:cubicBezTo>
                  <a:cubicBezTo>
                    <a:pt x="4202" y="4825"/>
                    <a:pt x="4505" y="4825"/>
                    <a:pt x="4908" y="4691"/>
                  </a:cubicBezTo>
                  <a:cubicBezTo>
                    <a:pt x="5210" y="4523"/>
                    <a:pt x="5345" y="4254"/>
                    <a:pt x="5210" y="3985"/>
                  </a:cubicBezTo>
                  <a:cubicBezTo>
                    <a:pt x="5072" y="3874"/>
                    <a:pt x="4864" y="3649"/>
                    <a:pt x="4721" y="3649"/>
                  </a:cubicBezTo>
                  <a:cubicBezTo>
                    <a:pt x="4690" y="3649"/>
                    <a:pt x="4662" y="3659"/>
                    <a:pt x="4639" y="3683"/>
                  </a:cubicBezTo>
                  <a:cubicBezTo>
                    <a:pt x="4353" y="3767"/>
                    <a:pt x="4034" y="3809"/>
                    <a:pt x="3719" y="3809"/>
                  </a:cubicBezTo>
                  <a:cubicBezTo>
                    <a:pt x="3404" y="3809"/>
                    <a:pt x="3093" y="3767"/>
                    <a:pt x="2824" y="3683"/>
                  </a:cubicBezTo>
                  <a:cubicBezTo>
                    <a:pt x="1681" y="3145"/>
                    <a:pt x="1144" y="1868"/>
                    <a:pt x="1413" y="624"/>
                  </a:cubicBezTo>
                  <a:cubicBezTo>
                    <a:pt x="1547" y="322"/>
                    <a:pt x="1278" y="53"/>
                    <a:pt x="1144" y="53"/>
                  </a:cubicBezTo>
                  <a:cubicBezTo>
                    <a:pt x="1063" y="17"/>
                    <a:pt x="984" y="0"/>
                    <a:pt x="9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65" name="Google Shape;660;p30">
              <a:extLst>
                <a:ext uri="{FF2B5EF4-FFF2-40B4-BE49-F238E27FC236}">
                  <a16:creationId xmlns:a16="http://schemas.microsoft.com/office/drawing/2014/main" id="{F41BCDDB-02E2-4379-9B6C-BF9A4AB166B5}"/>
                </a:ext>
              </a:extLst>
            </p:cNvPr>
            <p:cNvSpPr/>
            <p:nvPr/>
          </p:nvSpPr>
          <p:spPr>
            <a:xfrm>
              <a:off x="1511575" y="981325"/>
              <a:ext cx="189075" cy="169625"/>
            </a:xfrm>
            <a:custGeom>
              <a:avLst/>
              <a:gdLst/>
              <a:ahLst/>
              <a:cxnLst/>
              <a:rect l="l" t="t" r="r" b="b"/>
              <a:pathLst>
                <a:path w="7563" h="6785" extrusionOk="0">
                  <a:moveTo>
                    <a:pt x="3765" y="0"/>
                  </a:moveTo>
                  <a:cubicBezTo>
                    <a:pt x="3349" y="0"/>
                    <a:pt x="2927" y="80"/>
                    <a:pt x="2521" y="251"/>
                  </a:cubicBezTo>
                  <a:cubicBezTo>
                    <a:pt x="841" y="957"/>
                    <a:pt x="1" y="2906"/>
                    <a:pt x="706" y="4586"/>
                  </a:cubicBezTo>
                  <a:cubicBezTo>
                    <a:pt x="1218" y="5968"/>
                    <a:pt x="2489" y="6785"/>
                    <a:pt x="3808" y="6785"/>
                  </a:cubicBezTo>
                  <a:cubicBezTo>
                    <a:pt x="4222" y="6785"/>
                    <a:pt x="4641" y="6704"/>
                    <a:pt x="5042" y="6536"/>
                  </a:cubicBezTo>
                  <a:cubicBezTo>
                    <a:pt x="6722" y="5830"/>
                    <a:pt x="7563" y="3881"/>
                    <a:pt x="6857" y="2066"/>
                  </a:cubicBezTo>
                  <a:cubicBezTo>
                    <a:pt x="6322" y="791"/>
                    <a:pt x="5071" y="0"/>
                    <a:pt x="376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66" name="Google Shape;661;p30">
              <a:extLst>
                <a:ext uri="{FF2B5EF4-FFF2-40B4-BE49-F238E27FC236}">
                  <a16:creationId xmlns:a16="http://schemas.microsoft.com/office/drawing/2014/main" id="{3BD418D7-B418-4700-99C2-41F3F8254F23}"/>
                </a:ext>
              </a:extLst>
            </p:cNvPr>
            <p:cNvSpPr/>
            <p:nvPr/>
          </p:nvSpPr>
          <p:spPr>
            <a:xfrm>
              <a:off x="1416625" y="1104875"/>
              <a:ext cx="217650" cy="119550"/>
            </a:xfrm>
            <a:custGeom>
              <a:avLst/>
              <a:gdLst/>
              <a:ahLst/>
              <a:cxnLst/>
              <a:rect l="l" t="t" r="r" b="b"/>
              <a:pathLst>
                <a:path w="8706" h="4782" extrusionOk="0">
                  <a:moveTo>
                    <a:pt x="2895" y="0"/>
                  </a:moveTo>
                  <a:cubicBezTo>
                    <a:pt x="1591" y="0"/>
                    <a:pt x="571" y="433"/>
                    <a:pt x="303" y="1190"/>
                  </a:cubicBezTo>
                  <a:cubicBezTo>
                    <a:pt x="1" y="2300"/>
                    <a:pt x="1413" y="3711"/>
                    <a:pt x="3664" y="4417"/>
                  </a:cubicBezTo>
                  <a:cubicBezTo>
                    <a:pt x="4472" y="4662"/>
                    <a:pt x="5267" y="4782"/>
                    <a:pt x="5964" y="4782"/>
                  </a:cubicBezTo>
                  <a:cubicBezTo>
                    <a:pt x="7180" y="4782"/>
                    <a:pt x="8098" y="4416"/>
                    <a:pt x="8269" y="3711"/>
                  </a:cubicBezTo>
                  <a:cubicBezTo>
                    <a:pt x="8706" y="2568"/>
                    <a:pt x="7160" y="1056"/>
                    <a:pt x="5042" y="350"/>
                  </a:cubicBezTo>
                  <a:cubicBezTo>
                    <a:pt x="4294" y="112"/>
                    <a:pt x="3558" y="0"/>
                    <a:pt x="289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67" name="Google Shape;662;p30">
              <a:extLst>
                <a:ext uri="{FF2B5EF4-FFF2-40B4-BE49-F238E27FC236}">
                  <a16:creationId xmlns:a16="http://schemas.microsoft.com/office/drawing/2014/main" id="{C385EF22-3CB8-4019-BA32-53F3E992EEB1}"/>
                </a:ext>
              </a:extLst>
            </p:cNvPr>
            <p:cNvSpPr/>
            <p:nvPr/>
          </p:nvSpPr>
          <p:spPr>
            <a:xfrm>
              <a:off x="1851025" y="1079925"/>
              <a:ext cx="161350" cy="143875"/>
            </a:xfrm>
            <a:custGeom>
              <a:avLst/>
              <a:gdLst/>
              <a:ahLst/>
              <a:cxnLst/>
              <a:rect l="l" t="t" r="r" b="b"/>
              <a:pathLst>
                <a:path w="6454" h="5755" extrusionOk="0">
                  <a:moveTo>
                    <a:pt x="3263" y="0"/>
                  </a:moveTo>
                  <a:cubicBezTo>
                    <a:pt x="2615" y="0"/>
                    <a:pt x="1959" y="214"/>
                    <a:pt x="1412" y="642"/>
                  </a:cubicBezTo>
                  <a:cubicBezTo>
                    <a:pt x="135" y="1617"/>
                    <a:pt x="1" y="3432"/>
                    <a:pt x="975" y="4709"/>
                  </a:cubicBezTo>
                  <a:cubicBezTo>
                    <a:pt x="1597" y="5406"/>
                    <a:pt x="2451" y="5755"/>
                    <a:pt x="3277" y="5755"/>
                  </a:cubicBezTo>
                  <a:cubicBezTo>
                    <a:pt x="3924" y="5755"/>
                    <a:pt x="4555" y="5541"/>
                    <a:pt x="5042" y="5112"/>
                  </a:cubicBezTo>
                  <a:cubicBezTo>
                    <a:pt x="6285" y="4003"/>
                    <a:pt x="6453" y="2188"/>
                    <a:pt x="5445" y="1046"/>
                  </a:cubicBezTo>
                  <a:cubicBezTo>
                    <a:pt x="4899" y="349"/>
                    <a:pt x="4088" y="0"/>
                    <a:pt x="32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68" name="Google Shape;663;p30">
              <a:extLst>
                <a:ext uri="{FF2B5EF4-FFF2-40B4-BE49-F238E27FC236}">
                  <a16:creationId xmlns:a16="http://schemas.microsoft.com/office/drawing/2014/main" id="{F5423D84-0684-4C1F-A0C2-6E662B7A7DBE}"/>
                </a:ext>
              </a:extLst>
            </p:cNvPr>
            <p:cNvSpPr/>
            <p:nvPr/>
          </p:nvSpPr>
          <p:spPr>
            <a:xfrm>
              <a:off x="1861100" y="1212125"/>
              <a:ext cx="130275" cy="93925"/>
            </a:xfrm>
            <a:custGeom>
              <a:avLst/>
              <a:gdLst/>
              <a:ahLst/>
              <a:cxnLst/>
              <a:rect l="l" t="t" r="r" b="b"/>
              <a:pathLst>
                <a:path w="5211" h="3757" extrusionOk="0">
                  <a:moveTo>
                    <a:pt x="2706" y="1"/>
                  </a:moveTo>
                  <a:cubicBezTo>
                    <a:pt x="2286" y="1"/>
                    <a:pt x="1900" y="43"/>
                    <a:pt x="1547" y="127"/>
                  </a:cubicBezTo>
                  <a:cubicBezTo>
                    <a:pt x="841" y="396"/>
                    <a:pt x="303" y="665"/>
                    <a:pt x="169" y="1236"/>
                  </a:cubicBezTo>
                  <a:cubicBezTo>
                    <a:pt x="1" y="2211"/>
                    <a:pt x="1412" y="3320"/>
                    <a:pt x="3362" y="3757"/>
                  </a:cubicBezTo>
                  <a:lnTo>
                    <a:pt x="4773" y="3757"/>
                  </a:lnTo>
                  <a:cubicBezTo>
                    <a:pt x="5042" y="3185"/>
                    <a:pt x="5210" y="2648"/>
                    <a:pt x="5210" y="1942"/>
                  </a:cubicBezTo>
                  <a:lnTo>
                    <a:pt x="5210" y="396"/>
                  </a:lnTo>
                  <a:cubicBezTo>
                    <a:pt x="4908" y="261"/>
                    <a:pt x="4639" y="261"/>
                    <a:pt x="4202" y="127"/>
                  </a:cubicBezTo>
                  <a:lnTo>
                    <a:pt x="4068" y="127"/>
                  </a:lnTo>
                  <a:cubicBezTo>
                    <a:pt x="3580" y="43"/>
                    <a:pt x="3126" y="1"/>
                    <a:pt x="270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69" name="Google Shape;664;p30">
              <a:extLst>
                <a:ext uri="{FF2B5EF4-FFF2-40B4-BE49-F238E27FC236}">
                  <a16:creationId xmlns:a16="http://schemas.microsoft.com/office/drawing/2014/main" id="{89ABBB3D-561C-4A6D-83AF-8DB2D236FE5B}"/>
                </a:ext>
              </a:extLst>
            </p:cNvPr>
            <p:cNvSpPr/>
            <p:nvPr/>
          </p:nvSpPr>
          <p:spPr>
            <a:xfrm>
              <a:off x="1609050" y="1010500"/>
              <a:ext cx="70600" cy="61000"/>
            </a:xfrm>
            <a:custGeom>
              <a:avLst/>
              <a:gdLst/>
              <a:ahLst/>
              <a:cxnLst/>
              <a:rect l="l" t="t" r="r" b="b"/>
              <a:pathLst>
                <a:path w="2824" h="2440" extrusionOk="0">
                  <a:moveTo>
                    <a:pt x="1429" y="0"/>
                  </a:moveTo>
                  <a:cubicBezTo>
                    <a:pt x="1232" y="0"/>
                    <a:pt x="1029" y="60"/>
                    <a:pt x="841" y="193"/>
                  </a:cubicBezTo>
                  <a:cubicBezTo>
                    <a:pt x="168" y="462"/>
                    <a:pt x="0" y="1168"/>
                    <a:pt x="303" y="1739"/>
                  </a:cubicBezTo>
                  <a:cubicBezTo>
                    <a:pt x="580" y="2224"/>
                    <a:pt x="1000" y="2439"/>
                    <a:pt x="1421" y="2439"/>
                  </a:cubicBezTo>
                  <a:cubicBezTo>
                    <a:pt x="1612" y="2439"/>
                    <a:pt x="1804" y="2394"/>
                    <a:pt x="1983" y="2310"/>
                  </a:cubicBezTo>
                  <a:cubicBezTo>
                    <a:pt x="2521" y="1873"/>
                    <a:pt x="2823" y="1168"/>
                    <a:pt x="2387" y="630"/>
                  </a:cubicBezTo>
                  <a:cubicBezTo>
                    <a:pt x="2206" y="247"/>
                    <a:pt x="1830" y="0"/>
                    <a:pt x="142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70" name="Google Shape;665;p30">
              <a:extLst>
                <a:ext uri="{FF2B5EF4-FFF2-40B4-BE49-F238E27FC236}">
                  <a16:creationId xmlns:a16="http://schemas.microsoft.com/office/drawing/2014/main" id="{0182B3EE-9155-4759-8BCA-B58AC723AA41}"/>
                </a:ext>
              </a:extLst>
            </p:cNvPr>
            <p:cNvSpPr/>
            <p:nvPr/>
          </p:nvSpPr>
          <p:spPr>
            <a:xfrm>
              <a:off x="1920775" y="1096000"/>
              <a:ext cx="70600" cy="61125"/>
            </a:xfrm>
            <a:custGeom>
              <a:avLst/>
              <a:gdLst/>
              <a:ahLst/>
              <a:cxnLst/>
              <a:rect l="l" t="t" r="r" b="b"/>
              <a:pathLst>
                <a:path w="2824" h="2445" extrusionOk="0">
                  <a:moveTo>
                    <a:pt x="1432" y="1"/>
                  </a:moveTo>
                  <a:cubicBezTo>
                    <a:pt x="1231" y="1"/>
                    <a:pt x="1028" y="45"/>
                    <a:pt x="840" y="134"/>
                  </a:cubicBezTo>
                  <a:cubicBezTo>
                    <a:pt x="303" y="571"/>
                    <a:pt x="0" y="1243"/>
                    <a:pt x="437" y="1814"/>
                  </a:cubicBezTo>
                  <a:cubicBezTo>
                    <a:pt x="617" y="2197"/>
                    <a:pt x="1054" y="2444"/>
                    <a:pt x="1494" y="2444"/>
                  </a:cubicBezTo>
                  <a:cubicBezTo>
                    <a:pt x="1711" y="2444"/>
                    <a:pt x="1929" y="2384"/>
                    <a:pt x="2117" y="2251"/>
                  </a:cubicBezTo>
                  <a:cubicBezTo>
                    <a:pt x="2655" y="1949"/>
                    <a:pt x="2823" y="1109"/>
                    <a:pt x="2521" y="571"/>
                  </a:cubicBezTo>
                  <a:cubicBezTo>
                    <a:pt x="2250" y="187"/>
                    <a:pt x="1843" y="1"/>
                    <a:pt x="143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71" name="Google Shape;666;p30">
              <a:extLst>
                <a:ext uri="{FF2B5EF4-FFF2-40B4-BE49-F238E27FC236}">
                  <a16:creationId xmlns:a16="http://schemas.microsoft.com/office/drawing/2014/main" id="{61C7DA74-2D1A-4B52-A21F-46D56DF26BDE}"/>
                </a:ext>
              </a:extLst>
            </p:cNvPr>
            <p:cNvSpPr/>
            <p:nvPr/>
          </p:nvSpPr>
          <p:spPr>
            <a:xfrm>
              <a:off x="961250" y="236825"/>
              <a:ext cx="1222525" cy="946550"/>
            </a:xfrm>
            <a:custGeom>
              <a:avLst/>
              <a:gdLst/>
              <a:ahLst/>
              <a:cxnLst/>
              <a:rect l="l" t="t" r="r" b="b"/>
              <a:pathLst>
                <a:path w="48901" h="37862" extrusionOk="0">
                  <a:moveTo>
                    <a:pt x="22449" y="0"/>
                  </a:moveTo>
                  <a:cubicBezTo>
                    <a:pt x="20136" y="0"/>
                    <a:pt x="17807" y="494"/>
                    <a:pt x="15561" y="1329"/>
                  </a:cubicBezTo>
                  <a:cubicBezTo>
                    <a:pt x="13309" y="2169"/>
                    <a:pt x="11360" y="3547"/>
                    <a:pt x="9679" y="5228"/>
                  </a:cubicBezTo>
                  <a:cubicBezTo>
                    <a:pt x="8839" y="5934"/>
                    <a:pt x="8133" y="6639"/>
                    <a:pt x="7428" y="7480"/>
                  </a:cubicBezTo>
                  <a:lnTo>
                    <a:pt x="7428" y="7614"/>
                  </a:lnTo>
                  <a:cubicBezTo>
                    <a:pt x="6184" y="8891"/>
                    <a:pt x="5209" y="10269"/>
                    <a:pt x="4235" y="11815"/>
                  </a:cubicBezTo>
                  <a:cubicBezTo>
                    <a:pt x="3663" y="12521"/>
                    <a:pt x="3092" y="13361"/>
                    <a:pt x="3092" y="14201"/>
                  </a:cubicBezTo>
                  <a:cubicBezTo>
                    <a:pt x="3798" y="13932"/>
                    <a:pt x="4369" y="13227"/>
                    <a:pt x="5075" y="12924"/>
                  </a:cubicBezTo>
                  <a:lnTo>
                    <a:pt x="5075" y="12924"/>
                  </a:lnTo>
                  <a:cubicBezTo>
                    <a:pt x="2823" y="16016"/>
                    <a:pt x="1849" y="20083"/>
                    <a:pt x="1277" y="23847"/>
                  </a:cubicBezTo>
                  <a:cubicBezTo>
                    <a:pt x="0" y="32417"/>
                    <a:pt x="4638" y="37593"/>
                    <a:pt x="4638" y="37593"/>
                  </a:cubicBezTo>
                  <a:lnTo>
                    <a:pt x="4638" y="37458"/>
                  </a:lnTo>
                  <a:cubicBezTo>
                    <a:pt x="4773" y="37022"/>
                    <a:pt x="5075" y="35912"/>
                    <a:pt x="5747" y="34938"/>
                  </a:cubicBezTo>
                  <a:cubicBezTo>
                    <a:pt x="6349" y="34221"/>
                    <a:pt x="7146" y="33603"/>
                    <a:pt x="8327" y="33603"/>
                  </a:cubicBezTo>
                  <a:cubicBezTo>
                    <a:pt x="8531" y="33603"/>
                    <a:pt x="8746" y="33621"/>
                    <a:pt x="8974" y="33661"/>
                  </a:cubicBezTo>
                  <a:cubicBezTo>
                    <a:pt x="11360" y="33930"/>
                    <a:pt x="12066" y="36047"/>
                    <a:pt x="13040" y="37862"/>
                  </a:cubicBezTo>
                  <a:cubicBezTo>
                    <a:pt x="13175" y="34938"/>
                    <a:pt x="13175" y="31980"/>
                    <a:pt x="14317" y="29191"/>
                  </a:cubicBezTo>
                  <a:cubicBezTo>
                    <a:pt x="14721" y="27779"/>
                    <a:pt x="15695" y="26368"/>
                    <a:pt x="16536" y="25124"/>
                  </a:cubicBezTo>
                  <a:cubicBezTo>
                    <a:pt x="17376" y="24149"/>
                    <a:pt x="18922" y="22603"/>
                    <a:pt x="20031" y="22032"/>
                  </a:cubicBezTo>
                  <a:lnTo>
                    <a:pt x="20031" y="22032"/>
                  </a:lnTo>
                  <a:cubicBezTo>
                    <a:pt x="20031" y="22603"/>
                    <a:pt x="19762" y="23175"/>
                    <a:pt x="19628" y="23847"/>
                  </a:cubicBezTo>
                  <a:cubicBezTo>
                    <a:pt x="19493" y="24553"/>
                    <a:pt x="19493" y="25258"/>
                    <a:pt x="19493" y="25964"/>
                  </a:cubicBezTo>
                  <a:cubicBezTo>
                    <a:pt x="19493" y="27376"/>
                    <a:pt x="19493" y="28619"/>
                    <a:pt x="19896" y="29896"/>
                  </a:cubicBezTo>
                  <a:cubicBezTo>
                    <a:pt x="22283" y="28888"/>
                    <a:pt x="25240" y="27914"/>
                    <a:pt x="27458" y="26368"/>
                  </a:cubicBezTo>
                  <a:cubicBezTo>
                    <a:pt x="29273" y="25124"/>
                    <a:pt x="32231" y="22469"/>
                    <a:pt x="32365" y="19948"/>
                  </a:cubicBezTo>
                  <a:lnTo>
                    <a:pt x="32365" y="19948"/>
                  </a:lnTo>
                  <a:cubicBezTo>
                    <a:pt x="32365" y="22032"/>
                    <a:pt x="32500" y="24284"/>
                    <a:pt x="31962" y="26368"/>
                  </a:cubicBezTo>
                  <a:cubicBezTo>
                    <a:pt x="31525" y="28048"/>
                    <a:pt x="30550" y="29594"/>
                    <a:pt x="29710" y="31140"/>
                  </a:cubicBezTo>
                  <a:cubicBezTo>
                    <a:pt x="30083" y="31267"/>
                    <a:pt x="30516" y="31324"/>
                    <a:pt x="30981" y="31324"/>
                  </a:cubicBezTo>
                  <a:cubicBezTo>
                    <a:pt x="32613" y="31324"/>
                    <a:pt x="34627" y="30618"/>
                    <a:pt x="35726" y="29728"/>
                  </a:cubicBezTo>
                  <a:cubicBezTo>
                    <a:pt x="37272" y="28216"/>
                    <a:pt x="38247" y="26233"/>
                    <a:pt x="39356" y="24553"/>
                  </a:cubicBezTo>
                  <a:lnTo>
                    <a:pt x="39356" y="24553"/>
                  </a:lnTo>
                  <a:cubicBezTo>
                    <a:pt x="38684" y="26536"/>
                    <a:pt x="38818" y="28619"/>
                    <a:pt x="37675" y="30569"/>
                  </a:cubicBezTo>
                  <a:cubicBezTo>
                    <a:pt x="36566" y="32552"/>
                    <a:pt x="34617" y="33795"/>
                    <a:pt x="32802" y="34938"/>
                  </a:cubicBezTo>
                  <a:cubicBezTo>
                    <a:pt x="33065" y="34955"/>
                    <a:pt x="33332" y="34963"/>
                    <a:pt x="33603" y="34963"/>
                  </a:cubicBezTo>
                  <a:cubicBezTo>
                    <a:pt x="35483" y="34963"/>
                    <a:pt x="37535" y="34584"/>
                    <a:pt x="39356" y="34232"/>
                  </a:cubicBezTo>
                  <a:cubicBezTo>
                    <a:pt x="41608" y="33930"/>
                    <a:pt x="43994" y="32955"/>
                    <a:pt x="45674" y="31409"/>
                  </a:cubicBezTo>
                  <a:cubicBezTo>
                    <a:pt x="48195" y="29325"/>
                    <a:pt x="48195" y="27208"/>
                    <a:pt x="48464" y="26099"/>
                  </a:cubicBezTo>
                  <a:cubicBezTo>
                    <a:pt x="48766" y="24284"/>
                    <a:pt x="48598" y="22469"/>
                    <a:pt x="48060" y="20789"/>
                  </a:cubicBezTo>
                  <a:cubicBezTo>
                    <a:pt x="47355" y="18806"/>
                    <a:pt x="46783" y="16856"/>
                    <a:pt x="45674" y="15176"/>
                  </a:cubicBezTo>
                  <a:lnTo>
                    <a:pt x="45674" y="15176"/>
                  </a:lnTo>
                  <a:lnTo>
                    <a:pt x="45809" y="15310"/>
                  </a:lnTo>
                  <a:cubicBezTo>
                    <a:pt x="46514" y="15445"/>
                    <a:pt x="46918" y="15747"/>
                    <a:pt x="47355" y="16151"/>
                  </a:cubicBezTo>
                  <a:cubicBezTo>
                    <a:pt x="47926" y="16587"/>
                    <a:pt x="48329" y="17125"/>
                    <a:pt x="48901" y="17697"/>
                  </a:cubicBezTo>
                  <a:lnTo>
                    <a:pt x="48901" y="17562"/>
                  </a:lnTo>
                  <a:cubicBezTo>
                    <a:pt x="48901" y="16453"/>
                    <a:pt x="48060" y="14605"/>
                    <a:pt x="47623" y="13630"/>
                  </a:cubicBezTo>
                  <a:cubicBezTo>
                    <a:pt x="46918" y="12084"/>
                    <a:pt x="45674" y="11109"/>
                    <a:pt x="44700" y="9866"/>
                  </a:cubicBezTo>
                  <a:cubicBezTo>
                    <a:pt x="42523" y="7007"/>
                    <a:pt x="39718" y="4682"/>
                    <a:pt x="35981" y="4682"/>
                  </a:cubicBezTo>
                  <a:cubicBezTo>
                    <a:pt x="35853" y="4682"/>
                    <a:pt x="35723" y="4684"/>
                    <a:pt x="35592" y="4690"/>
                  </a:cubicBezTo>
                  <a:cubicBezTo>
                    <a:pt x="35020" y="4690"/>
                    <a:pt x="34180" y="4690"/>
                    <a:pt x="33642" y="4388"/>
                  </a:cubicBezTo>
                  <a:cubicBezTo>
                    <a:pt x="32802" y="4119"/>
                    <a:pt x="32096" y="3278"/>
                    <a:pt x="31525" y="2707"/>
                  </a:cubicBezTo>
                  <a:cubicBezTo>
                    <a:pt x="30113" y="1867"/>
                    <a:pt x="28735" y="1161"/>
                    <a:pt x="27189" y="758"/>
                  </a:cubicBezTo>
                  <a:cubicBezTo>
                    <a:pt x="25638" y="236"/>
                    <a:pt x="24047" y="0"/>
                    <a:pt x="224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72" name="Google Shape;667;p30">
              <a:extLst>
                <a:ext uri="{FF2B5EF4-FFF2-40B4-BE49-F238E27FC236}">
                  <a16:creationId xmlns:a16="http://schemas.microsoft.com/office/drawing/2014/main" id="{1165ADB0-7380-4ED7-BB9B-BE4D5E2D1E99}"/>
                </a:ext>
              </a:extLst>
            </p:cNvPr>
            <p:cNvSpPr/>
            <p:nvPr/>
          </p:nvSpPr>
          <p:spPr>
            <a:xfrm>
              <a:off x="989800" y="234750"/>
              <a:ext cx="1193975" cy="706225"/>
            </a:xfrm>
            <a:custGeom>
              <a:avLst/>
              <a:gdLst/>
              <a:ahLst/>
              <a:cxnLst/>
              <a:rect l="l" t="t" r="r" b="b"/>
              <a:pathLst>
                <a:path w="47759" h="28249" extrusionOk="0">
                  <a:moveTo>
                    <a:pt x="21409" y="1"/>
                  </a:moveTo>
                  <a:cubicBezTo>
                    <a:pt x="19588" y="1"/>
                    <a:pt x="17826" y="343"/>
                    <a:pt x="16079" y="888"/>
                  </a:cubicBezTo>
                  <a:lnTo>
                    <a:pt x="16079" y="888"/>
                  </a:lnTo>
                  <a:cubicBezTo>
                    <a:pt x="17867" y="391"/>
                    <a:pt x="19609" y="135"/>
                    <a:pt x="21409" y="135"/>
                  </a:cubicBezTo>
                  <a:cubicBezTo>
                    <a:pt x="22955" y="135"/>
                    <a:pt x="24501" y="269"/>
                    <a:pt x="26047" y="841"/>
                  </a:cubicBezTo>
                  <a:cubicBezTo>
                    <a:pt x="24501" y="269"/>
                    <a:pt x="22955" y="1"/>
                    <a:pt x="21409" y="1"/>
                  </a:cubicBezTo>
                  <a:close/>
                  <a:moveTo>
                    <a:pt x="26048" y="841"/>
                  </a:moveTo>
                  <a:cubicBezTo>
                    <a:pt x="27594" y="1244"/>
                    <a:pt x="28971" y="1950"/>
                    <a:pt x="30383" y="2790"/>
                  </a:cubicBezTo>
                  <a:cubicBezTo>
                    <a:pt x="28971" y="1815"/>
                    <a:pt x="27594" y="1244"/>
                    <a:pt x="26048" y="841"/>
                  </a:cubicBezTo>
                  <a:close/>
                  <a:moveTo>
                    <a:pt x="16079" y="888"/>
                  </a:moveTo>
                  <a:cubicBezTo>
                    <a:pt x="15531" y="1040"/>
                    <a:pt x="14978" y="1215"/>
                    <a:pt x="14419" y="1412"/>
                  </a:cubicBezTo>
                  <a:cubicBezTo>
                    <a:pt x="13293" y="1832"/>
                    <a:pt x="12243" y="2387"/>
                    <a:pt x="11264" y="3046"/>
                  </a:cubicBezTo>
                  <a:lnTo>
                    <a:pt x="11264" y="3046"/>
                  </a:lnTo>
                  <a:cubicBezTo>
                    <a:pt x="12276" y="2387"/>
                    <a:pt x="13360" y="1832"/>
                    <a:pt x="14553" y="1412"/>
                  </a:cubicBezTo>
                  <a:cubicBezTo>
                    <a:pt x="15061" y="1223"/>
                    <a:pt x="15569" y="1047"/>
                    <a:pt x="16079" y="888"/>
                  </a:cubicBezTo>
                  <a:close/>
                  <a:moveTo>
                    <a:pt x="30383" y="2790"/>
                  </a:moveTo>
                  <a:lnTo>
                    <a:pt x="30383" y="2790"/>
                  </a:lnTo>
                  <a:cubicBezTo>
                    <a:pt x="30954" y="3361"/>
                    <a:pt x="31660" y="4202"/>
                    <a:pt x="32500" y="4471"/>
                  </a:cubicBezTo>
                  <a:cubicBezTo>
                    <a:pt x="31660" y="4202"/>
                    <a:pt x="30954" y="3227"/>
                    <a:pt x="30383" y="2790"/>
                  </a:cubicBezTo>
                  <a:close/>
                  <a:moveTo>
                    <a:pt x="11264" y="3046"/>
                  </a:moveTo>
                  <a:lnTo>
                    <a:pt x="11264" y="3046"/>
                  </a:lnTo>
                  <a:cubicBezTo>
                    <a:pt x="10251" y="3706"/>
                    <a:pt x="9310" y="4471"/>
                    <a:pt x="8403" y="5311"/>
                  </a:cubicBezTo>
                  <a:cubicBezTo>
                    <a:pt x="8148" y="5565"/>
                    <a:pt x="7894" y="5837"/>
                    <a:pt x="7640" y="6114"/>
                  </a:cubicBezTo>
                  <a:lnTo>
                    <a:pt x="7640" y="6114"/>
                  </a:lnTo>
                  <a:cubicBezTo>
                    <a:pt x="7925" y="5841"/>
                    <a:pt x="8222" y="5576"/>
                    <a:pt x="8537" y="5311"/>
                  </a:cubicBezTo>
                  <a:cubicBezTo>
                    <a:pt x="9378" y="4471"/>
                    <a:pt x="10285" y="3706"/>
                    <a:pt x="11264" y="3046"/>
                  </a:cubicBezTo>
                  <a:close/>
                  <a:moveTo>
                    <a:pt x="7640" y="6114"/>
                  </a:moveTo>
                  <a:cubicBezTo>
                    <a:pt x="7166" y="6566"/>
                    <a:pt x="6726" y="7038"/>
                    <a:pt x="6286" y="7563"/>
                  </a:cubicBezTo>
                  <a:cubicBezTo>
                    <a:pt x="6737" y="7111"/>
                    <a:pt x="7188" y="6605"/>
                    <a:pt x="7640" y="6114"/>
                  </a:cubicBezTo>
                  <a:close/>
                  <a:moveTo>
                    <a:pt x="32500" y="4471"/>
                  </a:moveTo>
                  <a:lnTo>
                    <a:pt x="32500" y="4471"/>
                  </a:lnTo>
                  <a:cubicBezTo>
                    <a:pt x="32769" y="4605"/>
                    <a:pt x="33173" y="4773"/>
                    <a:pt x="33744" y="4773"/>
                  </a:cubicBezTo>
                  <a:lnTo>
                    <a:pt x="34584" y="4773"/>
                  </a:lnTo>
                  <a:cubicBezTo>
                    <a:pt x="38382" y="4773"/>
                    <a:pt x="41306" y="6991"/>
                    <a:pt x="43558" y="9949"/>
                  </a:cubicBezTo>
                  <a:cubicBezTo>
                    <a:pt x="41306" y="6991"/>
                    <a:pt x="38382" y="4605"/>
                    <a:pt x="34584" y="4605"/>
                  </a:cubicBezTo>
                  <a:lnTo>
                    <a:pt x="33744" y="4605"/>
                  </a:lnTo>
                  <a:cubicBezTo>
                    <a:pt x="33173" y="4605"/>
                    <a:pt x="32769" y="4605"/>
                    <a:pt x="32500" y="4471"/>
                  </a:cubicBezTo>
                  <a:close/>
                  <a:moveTo>
                    <a:pt x="6286" y="7563"/>
                  </a:moveTo>
                  <a:cubicBezTo>
                    <a:pt x="5042" y="8974"/>
                    <a:pt x="4067" y="10352"/>
                    <a:pt x="3093" y="11898"/>
                  </a:cubicBezTo>
                  <a:cubicBezTo>
                    <a:pt x="4067" y="10352"/>
                    <a:pt x="5042" y="8974"/>
                    <a:pt x="6286" y="7697"/>
                  </a:cubicBezTo>
                  <a:lnTo>
                    <a:pt x="6286" y="7563"/>
                  </a:lnTo>
                  <a:close/>
                  <a:moveTo>
                    <a:pt x="46482" y="13714"/>
                  </a:moveTo>
                  <a:lnTo>
                    <a:pt x="46482" y="13714"/>
                  </a:lnTo>
                  <a:cubicBezTo>
                    <a:pt x="46919" y="14688"/>
                    <a:pt x="47759" y="16671"/>
                    <a:pt x="47759" y="17780"/>
                  </a:cubicBezTo>
                  <a:lnTo>
                    <a:pt x="47759" y="17645"/>
                  </a:lnTo>
                  <a:cubicBezTo>
                    <a:pt x="47759" y="16536"/>
                    <a:pt x="46919" y="14688"/>
                    <a:pt x="46482" y="13714"/>
                  </a:cubicBezTo>
                  <a:close/>
                  <a:moveTo>
                    <a:pt x="3909" y="13040"/>
                  </a:moveTo>
                  <a:lnTo>
                    <a:pt x="3909" y="13040"/>
                  </a:lnTo>
                  <a:cubicBezTo>
                    <a:pt x="1674" y="16128"/>
                    <a:pt x="705" y="20179"/>
                    <a:pt x="135" y="23795"/>
                  </a:cubicBezTo>
                  <a:cubicBezTo>
                    <a:pt x="2" y="25456"/>
                    <a:pt x="1" y="26854"/>
                    <a:pt x="1" y="28248"/>
                  </a:cubicBezTo>
                  <a:lnTo>
                    <a:pt x="1" y="28248"/>
                  </a:lnTo>
                  <a:cubicBezTo>
                    <a:pt x="1" y="26854"/>
                    <a:pt x="2" y="25457"/>
                    <a:pt x="135" y="23930"/>
                  </a:cubicBezTo>
                  <a:cubicBezTo>
                    <a:pt x="705" y="20179"/>
                    <a:pt x="1674" y="16128"/>
                    <a:pt x="3909" y="13040"/>
                  </a:cubicBezTo>
                  <a:close/>
                </a:path>
              </a:pathLst>
            </a:custGeom>
            <a:solidFill>
              <a:srgbClr val="FAF2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73" name="Google Shape;668;p30">
              <a:extLst>
                <a:ext uri="{FF2B5EF4-FFF2-40B4-BE49-F238E27FC236}">
                  <a16:creationId xmlns:a16="http://schemas.microsoft.com/office/drawing/2014/main" id="{CBB68A9B-8AB9-42DA-9B5E-6D17EBD9957D}"/>
                </a:ext>
              </a:extLst>
            </p:cNvPr>
            <p:cNvSpPr/>
            <p:nvPr/>
          </p:nvSpPr>
          <p:spPr>
            <a:xfrm>
              <a:off x="989800" y="238125"/>
              <a:ext cx="1193975" cy="935175"/>
            </a:xfrm>
            <a:custGeom>
              <a:avLst/>
              <a:gdLst/>
              <a:ahLst/>
              <a:cxnLst/>
              <a:rect l="l" t="t" r="r" b="b"/>
              <a:pathLst>
                <a:path w="47759" h="37407" extrusionOk="0">
                  <a:moveTo>
                    <a:pt x="21409" y="0"/>
                  </a:moveTo>
                  <a:cubicBezTo>
                    <a:pt x="19057" y="0"/>
                    <a:pt x="16805" y="437"/>
                    <a:pt x="14419" y="1277"/>
                  </a:cubicBezTo>
                  <a:cubicBezTo>
                    <a:pt x="12167" y="2117"/>
                    <a:pt x="10218" y="3495"/>
                    <a:pt x="8537" y="5176"/>
                  </a:cubicBezTo>
                  <a:cubicBezTo>
                    <a:pt x="7697" y="5882"/>
                    <a:pt x="6991" y="6587"/>
                    <a:pt x="6286" y="7428"/>
                  </a:cubicBezTo>
                  <a:lnTo>
                    <a:pt x="6286" y="7562"/>
                  </a:lnTo>
                  <a:cubicBezTo>
                    <a:pt x="5042" y="8839"/>
                    <a:pt x="4067" y="10217"/>
                    <a:pt x="3093" y="11763"/>
                  </a:cubicBezTo>
                  <a:cubicBezTo>
                    <a:pt x="2521" y="12469"/>
                    <a:pt x="1950" y="13309"/>
                    <a:pt x="1950" y="14149"/>
                  </a:cubicBezTo>
                  <a:cubicBezTo>
                    <a:pt x="2656" y="13880"/>
                    <a:pt x="3227" y="13175"/>
                    <a:pt x="3933" y="12872"/>
                  </a:cubicBezTo>
                  <a:lnTo>
                    <a:pt x="3933" y="12872"/>
                  </a:lnTo>
                  <a:cubicBezTo>
                    <a:pt x="1681" y="15964"/>
                    <a:pt x="707" y="20031"/>
                    <a:pt x="135" y="23795"/>
                  </a:cubicBezTo>
                  <a:cubicBezTo>
                    <a:pt x="1" y="25341"/>
                    <a:pt x="1" y="26752"/>
                    <a:pt x="1" y="28164"/>
                  </a:cubicBezTo>
                  <a:cubicBezTo>
                    <a:pt x="404" y="33609"/>
                    <a:pt x="3093" y="36970"/>
                    <a:pt x="3496" y="37406"/>
                  </a:cubicBezTo>
                  <a:cubicBezTo>
                    <a:pt x="3496" y="37406"/>
                    <a:pt x="3765" y="36129"/>
                    <a:pt x="4471" y="35020"/>
                  </a:cubicBezTo>
                  <a:cubicBezTo>
                    <a:pt x="4202" y="33205"/>
                    <a:pt x="4202" y="31222"/>
                    <a:pt x="4471" y="28836"/>
                  </a:cubicBezTo>
                  <a:cubicBezTo>
                    <a:pt x="5042" y="25341"/>
                    <a:pt x="5882" y="21577"/>
                    <a:pt x="8134" y="18619"/>
                  </a:cubicBezTo>
                  <a:lnTo>
                    <a:pt x="8134" y="18619"/>
                  </a:lnTo>
                  <a:cubicBezTo>
                    <a:pt x="7294" y="18922"/>
                    <a:pt x="6857" y="19459"/>
                    <a:pt x="6151" y="19896"/>
                  </a:cubicBezTo>
                  <a:cubicBezTo>
                    <a:pt x="6151" y="19056"/>
                    <a:pt x="6722" y="18216"/>
                    <a:pt x="7126" y="17510"/>
                  </a:cubicBezTo>
                  <a:cubicBezTo>
                    <a:pt x="8134" y="16099"/>
                    <a:pt x="9109" y="14721"/>
                    <a:pt x="10218" y="13443"/>
                  </a:cubicBezTo>
                  <a:cubicBezTo>
                    <a:pt x="12470" y="10923"/>
                    <a:pt x="14856" y="8671"/>
                    <a:pt x="18049" y="7562"/>
                  </a:cubicBezTo>
                  <a:cubicBezTo>
                    <a:pt x="20166" y="6722"/>
                    <a:pt x="22418" y="6318"/>
                    <a:pt x="24636" y="6318"/>
                  </a:cubicBezTo>
                  <a:cubicBezTo>
                    <a:pt x="26182" y="6318"/>
                    <a:pt x="27593" y="6453"/>
                    <a:pt x="28971" y="6991"/>
                  </a:cubicBezTo>
                  <a:cubicBezTo>
                    <a:pt x="30517" y="7428"/>
                    <a:pt x="31929" y="7999"/>
                    <a:pt x="33172" y="8839"/>
                  </a:cubicBezTo>
                  <a:cubicBezTo>
                    <a:pt x="33744" y="9377"/>
                    <a:pt x="34450" y="10217"/>
                    <a:pt x="35155" y="10520"/>
                  </a:cubicBezTo>
                  <a:cubicBezTo>
                    <a:pt x="35424" y="10654"/>
                    <a:pt x="35861" y="10654"/>
                    <a:pt x="36264" y="10654"/>
                  </a:cubicBezTo>
                  <a:lnTo>
                    <a:pt x="37105" y="10654"/>
                  </a:lnTo>
                  <a:cubicBezTo>
                    <a:pt x="38920" y="10654"/>
                    <a:pt x="41037" y="11897"/>
                    <a:pt x="42717" y="13175"/>
                  </a:cubicBezTo>
                  <a:cubicBezTo>
                    <a:pt x="44398" y="14418"/>
                    <a:pt x="45641" y="15695"/>
                    <a:pt x="45641" y="15695"/>
                  </a:cubicBezTo>
                  <a:cubicBezTo>
                    <a:pt x="46481" y="16099"/>
                    <a:pt x="46918" y="16804"/>
                    <a:pt x="47624" y="17510"/>
                  </a:cubicBezTo>
                  <a:lnTo>
                    <a:pt x="47759" y="17645"/>
                  </a:lnTo>
                  <a:lnTo>
                    <a:pt x="47759" y="17510"/>
                  </a:lnTo>
                  <a:cubicBezTo>
                    <a:pt x="47759" y="16401"/>
                    <a:pt x="46918" y="14553"/>
                    <a:pt x="46481" y="13578"/>
                  </a:cubicBezTo>
                  <a:cubicBezTo>
                    <a:pt x="45776" y="12032"/>
                    <a:pt x="44532" y="11057"/>
                    <a:pt x="43558" y="9814"/>
                  </a:cubicBezTo>
                  <a:cubicBezTo>
                    <a:pt x="41306" y="6856"/>
                    <a:pt x="38382" y="4638"/>
                    <a:pt x="34584" y="4638"/>
                  </a:cubicBezTo>
                  <a:lnTo>
                    <a:pt x="33744" y="4638"/>
                  </a:lnTo>
                  <a:cubicBezTo>
                    <a:pt x="33172" y="4638"/>
                    <a:pt x="32769" y="4470"/>
                    <a:pt x="32500" y="4336"/>
                  </a:cubicBezTo>
                  <a:cubicBezTo>
                    <a:pt x="31660" y="4067"/>
                    <a:pt x="30954" y="3226"/>
                    <a:pt x="30383" y="2655"/>
                  </a:cubicBezTo>
                  <a:cubicBezTo>
                    <a:pt x="28971" y="1815"/>
                    <a:pt x="27593" y="1109"/>
                    <a:pt x="26047" y="706"/>
                  </a:cubicBezTo>
                  <a:cubicBezTo>
                    <a:pt x="24501" y="134"/>
                    <a:pt x="22955" y="0"/>
                    <a:pt x="214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74" name="Google Shape;669;p30">
              <a:extLst>
                <a:ext uri="{FF2B5EF4-FFF2-40B4-BE49-F238E27FC236}">
                  <a16:creationId xmlns:a16="http://schemas.microsoft.com/office/drawing/2014/main" id="{D1976D00-D8BE-4CA0-8F85-F6054E10FEF5}"/>
                </a:ext>
              </a:extLst>
            </p:cNvPr>
            <p:cNvSpPr/>
            <p:nvPr/>
          </p:nvSpPr>
          <p:spPr>
            <a:xfrm>
              <a:off x="1070475" y="1736225"/>
              <a:ext cx="244525" cy="252075"/>
            </a:xfrm>
            <a:custGeom>
              <a:avLst/>
              <a:gdLst/>
              <a:ahLst/>
              <a:cxnLst/>
              <a:rect l="l" t="t" r="r" b="b"/>
              <a:pathLst>
                <a:path w="9781" h="10083" extrusionOk="0">
                  <a:moveTo>
                    <a:pt x="6856" y="0"/>
                  </a:moveTo>
                  <a:lnTo>
                    <a:pt x="3227" y="7865"/>
                  </a:lnTo>
                  <a:lnTo>
                    <a:pt x="404" y="8570"/>
                  </a:lnTo>
                  <a:cubicBezTo>
                    <a:pt x="0" y="8705"/>
                    <a:pt x="0" y="9243"/>
                    <a:pt x="269" y="9411"/>
                  </a:cubicBezTo>
                  <a:cubicBezTo>
                    <a:pt x="1109" y="9814"/>
                    <a:pt x="2084" y="10083"/>
                    <a:pt x="3059" y="10083"/>
                  </a:cubicBezTo>
                  <a:cubicBezTo>
                    <a:pt x="3630" y="10083"/>
                    <a:pt x="4201" y="9814"/>
                    <a:pt x="4605" y="9411"/>
                  </a:cubicBezTo>
                  <a:lnTo>
                    <a:pt x="9780" y="2823"/>
                  </a:lnTo>
                  <a:lnTo>
                    <a:pt x="6856" y="0"/>
                  </a:ln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75" name="Google Shape;670;p30">
              <a:extLst>
                <a:ext uri="{FF2B5EF4-FFF2-40B4-BE49-F238E27FC236}">
                  <a16:creationId xmlns:a16="http://schemas.microsoft.com/office/drawing/2014/main" id="{AAD4584A-C92B-40ED-85E4-18603B7D99A4}"/>
                </a:ext>
              </a:extLst>
            </p:cNvPr>
            <p:cNvSpPr/>
            <p:nvPr/>
          </p:nvSpPr>
          <p:spPr>
            <a:xfrm>
              <a:off x="1272950" y="1526175"/>
              <a:ext cx="203375" cy="224350"/>
            </a:xfrm>
            <a:custGeom>
              <a:avLst/>
              <a:gdLst/>
              <a:ahLst/>
              <a:cxnLst/>
              <a:rect l="l" t="t" r="r" b="b"/>
              <a:pathLst>
                <a:path w="8135"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227"/>
                    <a:pt x="8134" y="2689"/>
                    <a:pt x="8000" y="2117"/>
                  </a:cubicBezTo>
                  <a:cubicBezTo>
                    <a:pt x="7865" y="840"/>
                    <a:pt x="6891" y="0"/>
                    <a:pt x="5748" y="0"/>
                  </a:cubicBezTo>
                  <a:close/>
                </a:path>
              </a:pathLst>
            </a:custGeom>
            <a:solidFill>
              <a:srgbClr val="D077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76" name="Google Shape;671;p30">
              <a:extLst>
                <a:ext uri="{FF2B5EF4-FFF2-40B4-BE49-F238E27FC236}">
                  <a16:creationId xmlns:a16="http://schemas.microsoft.com/office/drawing/2014/main" id="{AC2D758F-DC55-4116-B68B-1B04B362DB59}"/>
                </a:ext>
              </a:extLst>
            </p:cNvPr>
            <p:cNvSpPr/>
            <p:nvPr/>
          </p:nvSpPr>
          <p:spPr>
            <a:xfrm>
              <a:off x="1272950" y="1526175"/>
              <a:ext cx="200000" cy="224350"/>
            </a:xfrm>
            <a:custGeom>
              <a:avLst/>
              <a:gdLst/>
              <a:ahLst/>
              <a:cxnLst/>
              <a:rect l="l" t="t" r="r" b="b"/>
              <a:pathLst>
                <a:path w="8000"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361"/>
                    <a:pt x="8000" y="2823"/>
                    <a:pt x="8000" y="2386"/>
                  </a:cubicBezTo>
                  <a:lnTo>
                    <a:pt x="8000" y="2117"/>
                  </a:lnTo>
                  <a:cubicBezTo>
                    <a:pt x="7865" y="840"/>
                    <a:pt x="6891" y="0"/>
                    <a:pt x="574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77" name="Google Shape;672;p30">
              <a:extLst>
                <a:ext uri="{FF2B5EF4-FFF2-40B4-BE49-F238E27FC236}">
                  <a16:creationId xmlns:a16="http://schemas.microsoft.com/office/drawing/2014/main" id="{9DCA2443-E86C-480E-80ED-43C0CBF77CCE}"/>
                </a:ext>
              </a:extLst>
            </p:cNvPr>
            <p:cNvSpPr/>
            <p:nvPr/>
          </p:nvSpPr>
          <p:spPr>
            <a:xfrm>
              <a:off x="1220875" y="1659450"/>
              <a:ext cx="153775" cy="156625"/>
            </a:xfrm>
            <a:custGeom>
              <a:avLst/>
              <a:gdLst/>
              <a:ahLst/>
              <a:cxnLst/>
              <a:rect l="l" t="t" r="r" b="b"/>
              <a:pathLst>
                <a:path w="6151" h="6265" extrusionOk="0">
                  <a:moveTo>
                    <a:pt x="1484" y="1"/>
                  </a:moveTo>
                  <a:cubicBezTo>
                    <a:pt x="1237" y="1"/>
                    <a:pt x="1007" y="116"/>
                    <a:pt x="840" y="282"/>
                  </a:cubicBezTo>
                  <a:lnTo>
                    <a:pt x="135" y="1693"/>
                  </a:lnTo>
                  <a:cubicBezTo>
                    <a:pt x="0" y="1962"/>
                    <a:pt x="0" y="2231"/>
                    <a:pt x="269" y="2534"/>
                  </a:cubicBezTo>
                  <a:lnTo>
                    <a:pt x="840" y="3071"/>
                  </a:lnTo>
                  <a:lnTo>
                    <a:pt x="4067" y="6163"/>
                  </a:lnTo>
                  <a:cubicBezTo>
                    <a:pt x="4134" y="6230"/>
                    <a:pt x="4235" y="6264"/>
                    <a:pt x="4357" y="6264"/>
                  </a:cubicBezTo>
                  <a:cubicBezTo>
                    <a:pt x="4478" y="6264"/>
                    <a:pt x="4621" y="6230"/>
                    <a:pt x="4773" y="6163"/>
                  </a:cubicBezTo>
                  <a:lnTo>
                    <a:pt x="6016" y="4920"/>
                  </a:lnTo>
                  <a:cubicBezTo>
                    <a:pt x="6151" y="4617"/>
                    <a:pt x="6151" y="4348"/>
                    <a:pt x="6016" y="4080"/>
                  </a:cubicBezTo>
                  <a:lnTo>
                    <a:pt x="2084" y="416"/>
                  </a:lnTo>
                  <a:lnTo>
                    <a:pt x="1949" y="147"/>
                  </a:lnTo>
                  <a:cubicBezTo>
                    <a:pt x="1795" y="45"/>
                    <a:pt x="1636" y="1"/>
                    <a:pt x="148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grpSp>
        <p:nvGrpSpPr>
          <p:cNvPr id="278" name="Google Shape;211;p3">
            <a:extLst>
              <a:ext uri="{FF2B5EF4-FFF2-40B4-BE49-F238E27FC236}">
                <a16:creationId xmlns:a16="http://schemas.microsoft.com/office/drawing/2014/main" id="{C0855F1D-93D4-4849-83E1-706E437C7250}"/>
              </a:ext>
            </a:extLst>
          </p:cNvPr>
          <p:cNvGrpSpPr/>
          <p:nvPr userDrawn="1"/>
        </p:nvGrpSpPr>
        <p:grpSpPr>
          <a:xfrm>
            <a:off x="772633" y="1581350"/>
            <a:ext cx="333206" cy="398525"/>
            <a:chOff x="2495125" y="2142250"/>
            <a:chExt cx="444275" cy="398525"/>
          </a:xfrm>
        </p:grpSpPr>
        <p:sp>
          <p:nvSpPr>
            <p:cNvPr id="279" name="Google Shape;212;p3">
              <a:extLst>
                <a:ext uri="{FF2B5EF4-FFF2-40B4-BE49-F238E27FC236}">
                  <a16:creationId xmlns:a16="http://schemas.microsoft.com/office/drawing/2014/main" id="{DC5C5AA7-5761-4B23-B999-8F5CA61CD038}"/>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dirty="0"/>
            </a:p>
          </p:txBody>
        </p:sp>
        <p:sp>
          <p:nvSpPr>
            <p:cNvPr id="280" name="Google Shape;213;p3">
              <a:extLst>
                <a:ext uri="{FF2B5EF4-FFF2-40B4-BE49-F238E27FC236}">
                  <a16:creationId xmlns:a16="http://schemas.microsoft.com/office/drawing/2014/main" id="{1933B0D6-ABFA-4CD7-A762-19337F9750DD}"/>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grpSp>
        <p:nvGrpSpPr>
          <p:cNvPr id="281" name="Google Shape;214;p3">
            <a:extLst>
              <a:ext uri="{FF2B5EF4-FFF2-40B4-BE49-F238E27FC236}">
                <a16:creationId xmlns:a16="http://schemas.microsoft.com/office/drawing/2014/main" id="{1EFB947C-860E-4AA2-A5A2-1CEEEFC38B34}"/>
              </a:ext>
            </a:extLst>
          </p:cNvPr>
          <p:cNvGrpSpPr/>
          <p:nvPr userDrawn="1"/>
        </p:nvGrpSpPr>
        <p:grpSpPr>
          <a:xfrm>
            <a:off x="7920832" y="5038644"/>
            <a:ext cx="218531" cy="281375"/>
            <a:chOff x="3243875" y="2372825"/>
            <a:chExt cx="291375" cy="281375"/>
          </a:xfrm>
        </p:grpSpPr>
        <p:sp>
          <p:nvSpPr>
            <p:cNvPr id="282" name="Google Shape;215;p3">
              <a:extLst>
                <a:ext uri="{FF2B5EF4-FFF2-40B4-BE49-F238E27FC236}">
                  <a16:creationId xmlns:a16="http://schemas.microsoft.com/office/drawing/2014/main" id="{C65D7529-17F2-4B75-9EE5-9962A69A62E0}"/>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83" name="Google Shape;216;p3">
              <a:extLst>
                <a:ext uri="{FF2B5EF4-FFF2-40B4-BE49-F238E27FC236}">
                  <a16:creationId xmlns:a16="http://schemas.microsoft.com/office/drawing/2014/main" id="{ED87057F-C031-4FD4-AEAE-03C05BB98CB0}"/>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84" name="Google Shape;217;p3">
              <a:extLst>
                <a:ext uri="{FF2B5EF4-FFF2-40B4-BE49-F238E27FC236}">
                  <a16:creationId xmlns:a16="http://schemas.microsoft.com/office/drawing/2014/main" id="{EC906738-C714-4EE5-8058-2D4A7FC7EF88}"/>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85" name="Google Shape;218;p3">
              <a:extLst>
                <a:ext uri="{FF2B5EF4-FFF2-40B4-BE49-F238E27FC236}">
                  <a16:creationId xmlns:a16="http://schemas.microsoft.com/office/drawing/2014/main" id="{687DAB77-1E27-4D0D-A65D-B3FE2D9B10B4}"/>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86" name="Google Shape;219;p3">
              <a:extLst>
                <a:ext uri="{FF2B5EF4-FFF2-40B4-BE49-F238E27FC236}">
                  <a16:creationId xmlns:a16="http://schemas.microsoft.com/office/drawing/2014/main" id="{127CCC19-FE1C-4E46-AE9B-2984F6773562}"/>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87" name="Google Shape;220;p3">
              <a:extLst>
                <a:ext uri="{FF2B5EF4-FFF2-40B4-BE49-F238E27FC236}">
                  <a16:creationId xmlns:a16="http://schemas.microsoft.com/office/drawing/2014/main" id="{4DB673E6-ADD0-4ECB-BF9F-B808D5311F72}"/>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88" name="Google Shape;221;p3">
              <a:extLst>
                <a:ext uri="{FF2B5EF4-FFF2-40B4-BE49-F238E27FC236}">
                  <a16:creationId xmlns:a16="http://schemas.microsoft.com/office/drawing/2014/main" id="{4781CA03-AD08-441C-BAB7-0E1690E88D0C}"/>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350" dirty="0"/>
            </a:p>
          </p:txBody>
        </p:sp>
        <p:sp>
          <p:nvSpPr>
            <p:cNvPr id="289" name="Google Shape;222;p3">
              <a:extLst>
                <a:ext uri="{FF2B5EF4-FFF2-40B4-BE49-F238E27FC236}">
                  <a16:creationId xmlns:a16="http://schemas.microsoft.com/office/drawing/2014/main" id="{E0816258-217F-404D-BD3D-3293E29FD889}"/>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90" name="Google Shape;223;p3">
              <a:extLst>
                <a:ext uri="{FF2B5EF4-FFF2-40B4-BE49-F238E27FC236}">
                  <a16:creationId xmlns:a16="http://schemas.microsoft.com/office/drawing/2014/main" id="{84FF6178-746C-46CA-9180-258EC4BBA4FC}"/>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91" name="Google Shape;224;p3">
              <a:extLst>
                <a:ext uri="{FF2B5EF4-FFF2-40B4-BE49-F238E27FC236}">
                  <a16:creationId xmlns:a16="http://schemas.microsoft.com/office/drawing/2014/main" id="{C906BB92-3EA7-4E09-8BCD-0337F3A9BB74}"/>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grpSp>
        <p:nvGrpSpPr>
          <p:cNvPr id="292" name="Google Shape;225;p3">
            <a:extLst>
              <a:ext uri="{FF2B5EF4-FFF2-40B4-BE49-F238E27FC236}">
                <a16:creationId xmlns:a16="http://schemas.microsoft.com/office/drawing/2014/main" id="{925CC097-8D38-4AEA-9306-D2D703E51FEC}"/>
              </a:ext>
            </a:extLst>
          </p:cNvPr>
          <p:cNvGrpSpPr/>
          <p:nvPr userDrawn="1"/>
        </p:nvGrpSpPr>
        <p:grpSpPr>
          <a:xfrm>
            <a:off x="8083918" y="714863"/>
            <a:ext cx="125006" cy="168575"/>
            <a:chOff x="4954425" y="2036375"/>
            <a:chExt cx="166675" cy="168575"/>
          </a:xfrm>
        </p:grpSpPr>
        <p:sp>
          <p:nvSpPr>
            <p:cNvPr id="293" name="Google Shape;226;p3">
              <a:extLst>
                <a:ext uri="{FF2B5EF4-FFF2-40B4-BE49-F238E27FC236}">
                  <a16:creationId xmlns:a16="http://schemas.microsoft.com/office/drawing/2014/main" id="{A73811B4-DAE8-43F2-9242-512369E61B47}"/>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94" name="Google Shape;227;p3">
              <a:extLst>
                <a:ext uri="{FF2B5EF4-FFF2-40B4-BE49-F238E27FC236}">
                  <a16:creationId xmlns:a16="http://schemas.microsoft.com/office/drawing/2014/main" id="{1CAC2284-EF0A-4A64-8112-C2F502014E3A}"/>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sp>
        <p:nvSpPr>
          <p:cNvPr id="295" name="Google Shape;228;p3">
            <a:extLst>
              <a:ext uri="{FF2B5EF4-FFF2-40B4-BE49-F238E27FC236}">
                <a16:creationId xmlns:a16="http://schemas.microsoft.com/office/drawing/2014/main" id="{8DF4CFA5-C6E8-4AA5-9916-0D14D265DA7D}"/>
              </a:ext>
            </a:extLst>
          </p:cNvPr>
          <p:cNvSpPr/>
          <p:nvPr userDrawn="1"/>
        </p:nvSpPr>
        <p:spPr>
          <a:xfrm>
            <a:off x="1182765" y="3597776"/>
            <a:ext cx="89344"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296" name="Google Shape;229;p3">
            <a:extLst>
              <a:ext uri="{FF2B5EF4-FFF2-40B4-BE49-F238E27FC236}">
                <a16:creationId xmlns:a16="http://schemas.microsoft.com/office/drawing/2014/main" id="{262FDB6E-6024-4D2F-A6EC-321BB317347C}"/>
              </a:ext>
            </a:extLst>
          </p:cNvPr>
          <p:cNvSpPr/>
          <p:nvPr userDrawn="1"/>
        </p:nvSpPr>
        <p:spPr>
          <a:xfrm>
            <a:off x="7385065" y="3888532"/>
            <a:ext cx="6525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grpSp>
        <p:nvGrpSpPr>
          <p:cNvPr id="297" name="Google Shape;230;p3">
            <a:extLst>
              <a:ext uri="{FF2B5EF4-FFF2-40B4-BE49-F238E27FC236}">
                <a16:creationId xmlns:a16="http://schemas.microsoft.com/office/drawing/2014/main" id="{BD5ADFCE-F28A-43D5-9CFF-31FD0A1CC4F9}"/>
              </a:ext>
            </a:extLst>
          </p:cNvPr>
          <p:cNvGrpSpPr/>
          <p:nvPr userDrawn="1"/>
        </p:nvGrpSpPr>
        <p:grpSpPr>
          <a:xfrm>
            <a:off x="956097" y="5541498"/>
            <a:ext cx="125006" cy="168575"/>
            <a:chOff x="4954425" y="2036375"/>
            <a:chExt cx="166675" cy="168575"/>
          </a:xfrm>
        </p:grpSpPr>
        <p:sp>
          <p:nvSpPr>
            <p:cNvPr id="298" name="Google Shape;231;p3">
              <a:extLst>
                <a:ext uri="{FF2B5EF4-FFF2-40B4-BE49-F238E27FC236}">
                  <a16:creationId xmlns:a16="http://schemas.microsoft.com/office/drawing/2014/main" id="{1C1774AA-9741-486B-B8FC-9393CAEDB27F}"/>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99" name="Google Shape;232;p3">
              <a:extLst>
                <a:ext uri="{FF2B5EF4-FFF2-40B4-BE49-F238E27FC236}">
                  <a16:creationId xmlns:a16="http://schemas.microsoft.com/office/drawing/2014/main" id="{A241E20B-C148-4F65-8446-94D31CB41FFF}"/>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spTree>
    <p:extLst>
      <p:ext uri="{BB962C8B-B14F-4D97-AF65-F5344CB8AC3E}">
        <p14:creationId xmlns:p14="http://schemas.microsoft.com/office/powerpoint/2010/main" val="110370454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278"/>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295"/>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297"/>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292"/>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296"/>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281"/>
                                        </p:tgtEl>
                                      </p:cBhvr>
                                      <p:by x="150000" y="150000"/>
                                    </p:animScale>
                                  </p:childTnLst>
                                </p:cTn>
                              </p:par>
                              <p:par>
                                <p:cTn id="17" presetID="16" presetClass="entr" presetSubtype="21"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Effect transition="in" filter="barn(inVertical)">
                                      <p:cBhvr>
                                        <p:cTn id="19" dur="500"/>
                                        <p:tgtEl>
                                          <p:spTgt spid="98"/>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99"/>
                                        </p:tgtEl>
                                        <p:attrNameLst>
                                          <p:attrName>style.visibility</p:attrName>
                                        </p:attrNameLst>
                                      </p:cBhvr>
                                      <p:to>
                                        <p:strVal val="visible"/>
                                      </p:to>
                                    </p:set>
                                    <p:animEffect transition="in" filter="barn(inVertical)">
                                      <p:cBhvr>
                                        <p:cTn id="22" dur="500"/>
                                        <p:tgtEl>
                                          <p:spTgt spid="99"/>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97"/>
                                        </p:tgtEl>
                                        <p:attrNameLst>
                                          <p:attrName>style.visibility</p:attrName>
                                        </p:attrNameLst>
                                      </p:cBhvr>
                                      <p:to>
                                        <p:strVal val="visible"/>
                                      </p:to>
                                    </p:set>
                                    <p:animEffect transition="in" filter="fade">
                                      <p:cBhvr>
                                        <p:cTn id="26" dur="500"/>
                                        <p:tgtEl>
                                          <p:spTgt spid="97"/>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236"/>
                                        </p:tgtEl>
                                        <p:attrNameLst>
                                          <p:attrName>style.visibility</p:attrName>
                                        </p:attrNameLst>
                                      </p:cBhvr>
                                      <p:to>
                                        <p:strVal val="visible"/>
                                      </p:to>
                                    </p:set>
                                    <p:anim calcmode="lin" valueType="num">
                                      <p:cBhvr>
                                        <p:cTn id="30" dur="1000" fill="hold"/>
                                        <p:tgtEl>
                                          <p:spTgt spid="236"/>
                                        </p:tgtEl>
                                        <p:attrNameLst>
                                          <p:attrName>ppt_w</p:attrName>
                                        </p:attrNameLst>
                                      </p:cBhvr>
                                      <p:tavLst>
                                        <p:tav tm="0">
                                          <p:val>
                                            <p:fltVal val="0"/>
                                          </p:val>
                                        </p:tav>
                                        <p:tav tm="100000">
                                          <p:val>
                                            <p:strVal val="#ppt_w"/>
                                          </p:val>
                                        </p:tav>
                                      </p:tavLst>
                                    </p:anim>
                                    <p:anim calcmode="lin" valueType="num">
                                      <p:cBhvr>
                                        <p:cTn id="31" dur="1000" fill="hold"/>
                                        <p:tgtEl>
                                          <p:spTgt spid="236"/>
                                        </p:tgtEl>
                                        <p:attrNameLst>
                                          <p:attrName>ppt_h</p:attrName>
                                        </p:attrNameLst>
                                      </p:cBhvr>
                                      <p:tavLst>
                                        <p:tav tm="0">
                                          <p:val>
                                            <p:fltVal val="0"/>
                                          </p:val>
                                        </p:tav>
                                        <p:tav tm="100000">
                                          <p:val>
                                            <p:strVal val="#ppt_h"/>
                                          </p:val>
                                        </p:tav>
                                      </p:tavLst>
                                    </p:anim>
                                    <p:anim calcmode="lin" valueType="num">
                                      <p:cBhvr>
                                        <p:cTn id="32" dur="1000" fill="hold"/>
                                        <p:tgtEl>
                                          <p:spTgt spid="236"/>
                                        </p:tgtEl>
                                        <p:attrNameLst>
                                          <p:attrName>style.rotation</p:attrName>
                                        </p:attrNameLst>
                                      </p:cBhvr>
                                      <p:tavLst>
                                        <p:tav tm="0">
                                          <p:val>
                                            <p:fltVal val="90"/>
                                          </p:val>
                                        </p:tav>
                                        <p:tav tm="100000">
                                          <p:val>
                                            <p:fltVal val="0"/>
                                          </p:val>
                                        </p:tav>
                                      </p:tavLst>
                                    </p:anim>
                                    <p:animEffect transition="in" filter="fade">
                                      <p:cBhvr>
                                        <p:cTn id="33" dur="1000"/>
                                        <p:tgtEl>
                                          <p:spTgt spid="236"/>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235"/>
                                        </p:tgtEl>
                                        <p:attrNameLst>
                                          <p:attrName>style.visibility</p:attrName>
                                        </p:attrNameLst>
                                      </p:cBhvr>
                                      <p:to>
                                        <p:strVal val="visible"/>
                                      </p:to>
                                    </p:set>
                                    <p:animEffect transition="in" filter="randombar(horizontal)">
                                      <p:cBhvr>
                                        <p:cTn id="37" dur="500"/>
                                        <p:tgtEl>
                                          <p:spTgt spid="2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235" grpId="0"/>
      <p:bldP spid="295" grpId="0" animBg="1"/>
      <p:bldP spid="296" grpId="0" animBg="1"/>
    </p:bldLst>
  </p:timing>
</p:sldLayout>
</file>

<file path=ppt/slideLayouts/slideLayout108.xml><?xml version="1.0" encoding="utf-8"?>
<p:sldLayout xmlns:a="http://schemas.openxmlformats.org/drawingml/2006/main" xmlns:r="http://schemas.openxmlformats.org/officeDocument/2006/relationships" xmlns:p="http://schemas.openxmlformats.org/presentationml/2006/main" preserve="1" userDrawn="1">
  <p:cSld name="2_Title and Content">
    <p:bg>
      <p:bgPr>
        <a:solidFill>
          <a:schemeClr val="accent6">
            <a:lumMod val="75000"/>
          </a:schemeClr>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296920" y="219522"/>
            <a:ext cx="8709926"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dirty="0"/>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349270" y="882176"/>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150302" y="906827"/>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168064" y="989425"/>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393675" y="94752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151196" y="917947"/>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348378" y="1496055"/>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49409" y="1520706"/>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167171" y="1603304"/>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392782" y="1561403"/>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150302" y="1531827"/>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347485" y="2109934"/>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48516" y="2134585"/>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166277" y="2217183"/>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391889" y="217528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49409" y="2145706"/>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346591" y="2723813"/>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47621" y="2748464"/>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165384" y="283106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390995" y="2789161"/>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48516" y="2759585"/>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345697" y="3337692"/>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46729" y="3362343"/>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164491" y="344494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390102" y="3403040"/>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47623" y="3373464"/>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344805" y="3951571"/>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45836" y="3976222"/>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163598" y="405882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389209" y="401691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46729" y="3987341"/>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343912" y="4565450"/>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44943" y="4590101"/>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162704" y="4672699"/>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388316" y="4630798"/>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45836" y="4601222"/>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343018" y="5179329"/>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44050" y="5203980"/>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161811" y="5286578"/>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387422" y="5244677"/>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44943" y="5215101"/>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342124" y="5793208"/>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43156" y="5817859"/>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160918" y="5900457"/>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386529" y="585855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44050" y="5828980"/>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2318598" y="1090110"/>
            <a:ext cx="4162526" cy="4730758"/>
          </a:xfrm>
          <a:prstGeom prst="rect">
            <a:avLst/>
          </a:prstGeom>
          <a:solidFill>
            <a:schemeClr val="accent5">
              <a:lumMod val="40000"/>
              <a:lumOff val="60000"/>
            </a:schemeClr>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281" dirty="0"/>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108288" y="772938"/>
            <a:ext cx="963023"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C00000"/>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281"/>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5536681" y="1168180"/>
            <a:ext cx="1546974" cy="832158"/>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002060"/>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281"/>
          </a:p>
        </p:txBody>
      </p:sp>
      <p:sp>
        <p:nvSpPr>
          <p:cNvPr id="235" name="TextBox 234">
            <a:extLst>
              <a:ext uri="{FF2B5EF4-FFF2-40B4-BE49-F238E27FC236}">
                <a16:creationId xmlns:a16="http://schemas.microsoft.com/office/drawing/2014/main" id="{1E4DED0B-3FCF-4DB8-8C88-6AED41C3D872}"/>
              </a:ext>
            </a:extLst>
          </p:cNvPr>
          <p:cNvSpPr txBox="1"/>
          <p:nvPr userDrawn="1"/>
        </p:nvSpPr>
        <p:spPr>
          <a:xfrm>
            <a:off x="2711998" y="1557579"/>
            <a:ext cx="3564062" cy="2083391"/>
          </a:xfrm>
          <a:prstGeom prst="rect">
            <a:avLst/>
          </a:prstGeom>
          <a:noFill/>
        </p:spPr>
        <p:txBody>
          <a:bodyPr wrap="square" rtlCol="0">
            <a:spAutoFit/>
          </a:bodyPr>
          <a:lstStyle/>
          <a:p>
            <a:pPr algn="ctr"/>
            <a:r>
              <a:rPr lang="vi-VN" sz="6469">
                <a:solidFill>
                  <a:srgbClr val="002060"/>
                </a:solidFill>
                <a:latin typeface="+mj-lt"/>
              </a:rPr>
              <a:t>LUYỆN TẬP</a:t>
            </a:r>
            <a:endParaRPr lang="vi-VN" sz="6469" dirty="0">
              <a:solidFill>
                <a:srgbClr val="002060"/>
              </a:solidFill>
              <a:latin typeface="+mj-lt"/>
            </a:endParaRPr>
          </a:p>
        </p:txBody>
      </p:sp>
      <p:grpSp>
        <p:nvGrpSpPr>
          <p:cNvPr id="138" name="Google Shape;939;p32">
            <a:extLst>
              <a:ext uri="{FF2B5EF4-FFF2-40B4-BE49-F238E27FC236}">
                <a16:creationId xmlns:a16="http://schemas.microsoft.com/office/drawing/2014/main" id="{4E1A926E-6662-419E-9E55-EA22A881A7F7}"/>
              </a:ext>
            </a:extLst>
          </p:cNvPr>
          <p:cNvGrpSpPr/>
          <p:nvPr userDrawn="1"/>
        </p:nvGrpSpPr>
        <p:grpSpPr>
          <a:xfrm>
            <a:off x="1653356" y="3950454"/>
            <a:ext cx="1480398" cy="2020086"/>
            <a:chOff x="2718975" y="493050"/>
            <a:chExt cx="2013175" cy="2066600"/>
          </a:xfrm>
        </p:grpSpPr>
        <p:sp>
          <p:nvSpPr>
            <p:cNvPr id="139" name="Google Shape;940;p32">
              <a:extLst>
                <a:ext uri="{FF2B5EF4-FFF2-40B4-BE49-F238E27FC236}">
                  <a16:creationId xmlns:a16="http://schemas.microsoft.com/office/drawing/2014/main" id="{86F0682C-B277-4309-975F-A0C04F8F30C6}"/>
                </a:ext>
              </a:extLst>
            </p:cNvPr>
            <p:cNvSpPr/>
            <p:nvPr/>
          </p:nvSpPr>
          <p:spPr>
            <a:xfrm>
              <a:off x="3297025" y="2415950"/>
              <a:ext cx="962925" cy="143700"/>
            </a:xfrm>
            <a:custGeom>
              <a:avLst/>
              <a:gdLst/>
              <a:ahLst/>
              <a:cxnLst/>
              <a:rect l="l" t="t" r="r" b="b"/>
              <a:pathLst>
                <a:path w="38517" h="5748" extrusionOk="0">
                  <a:moveTo>
                    <a:pt x="19326" y="1"/>
                  </a:moveTo>
                  <a:cubicBezTo>
                    <a:pt x="8672" y="1"/>
                    <a:pt x="1" y="1379"/>
                    <a:pt x="1" y="2925"/>
                  </a:cubicBezTo>
                  <a:cubicBezTo>
                    <a:pt x="1" y="4471"/>
                    <a:pt x="8672" y="5748"/>
                    <a:pt x="19326" y="5748"/>
                  </a:cubicBezTo>
                  <a:cubicBezTo>
                    <a:pt x="29946" y="5748"/>
                    <a:pt x="38516" y="4471"/>
                    <a:pt x="38516" y="2925"/>
                  </a:cubicBezTo>
                  <a:cubicBezTo>
                    <a:pt x="38516" y="1379"/>
                    <a:pt x="29946" y="1"/>
                    <a:pt x="1932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40" name="Google Shape;941;p32">
              <a:extLst>
                <a:ext uri="{FF2B5EF4-FFF2-40B4-BE49-F238E27FC236}">
                  <a16:creationId xmlns:a16="http://schemas.microsoft.com/office/drawing/2014/main" id="{FE326C58-C67D-4FF9-963A-4D9950D4B3B3}"/>
                </a:ext>
              </a:extLst>
            </p:cNvPr>
            <p:cNvSpPr/>
            <p:nvPr/>
          </p:nvSpPr>
          <p:spPr>
            <a:xfrm>
              <a:off x="3853250" y="2190975"/>
              <a:ext cx="381500" cy="366800"/>
            </a:xfrm>
            <a:custGeom>
              <a:avLst/>
              <a:gdLst/>
              <a:ahLst/>
              <a:cxnLst/>
              <a:rect l="l" t="t" r="r" b="b"/>
              <a:pathLst>
                <a:path w="15260" h="14672" extrusionOk="0">
                  <a:moveTo>
                    <a:pt x="4963" y="1"/>
                  </a:moveTo>
                  <a:cubicBezTo>
                    <a:pt x="4854" y="1"/>
                    <a:pt x="4745" y="9"/>
                    <a:pt x="4639" y="26"/>
                  </a:cubicBezTo>
                  <a:cubicBezTo>
                    <a:pt x="3362" y="161"/>
                    <a:pt x="2387" y="732"/>
                    <a:pt x="1681" y="1438"/>
                  </a:cubicBezTo>
                  <a:cubicBezTo>
                    <a:pt x="1144" y="1975"/>
                    <a:pt x="572" y="2816"/>
                    <a:pt x="303" y="3824"/>
                  </a:cubicBezTo>
                  <a:cubicBezTo>
                    <a:pt x="1" y="4664"/>
                    <a:pt x="303" y="5773"/>
                    <a:pt x="1144" y="6345"/>
                  </a:cubicBezTo>
                  <a:lnTo>
                    <a:pt x="10789" y="13738"/>
                  </a:lnTo>
                  <a:lnTo>
                    <a:pt x="11629" y="14444"/>
                  </a:lnTo>
                  <a:cubicBezTo>
                    <a:pt x="11764" y="14595"/>
                    <a:pt x="11940" y="14671"/>
                    <a:pt x="12117" y="14671"/>
                  </a:cubicBezTo>
                  <a:cubicBezTo>
                    <a:pt x="12293" y="14671"/>
                    <a:pt x="12470" y="14595"/>
                    <a:pt x="12604" y="14444"/>
                  </a:cubicBezTo>
                  <a:lnTo>
                    <a:pt x="12739" y="14310"/>
                  </a:lnTo>
                  <a:lnTo>
                    <a:pt x="15125" y="12495"/>
                  </a:lnTo>
                  <a:cubicBezTo>
                    <a:pt x="15259" y="12361"/>
                    <a:pt x="15259" y="11924"/>
                    <a:pt x="14990" y="11924"/>
                  </a:cubicBezTo>
                  <a:lnTo>
                    <a:pt x="13175" y="11655"/>
                  </a:lnTo>
                  <a:lnTo>
                    <a:pt x="13041" y="11655"/>
                  </a:lnTo>
                  <a:lnTo>
                    <a:pt x="6857" y="1135"/>
                  </a:lnTo>
                  <a:cubicBezTo>
                    <a:pt x="6505" y="401"/>
                    <a:pt x="5716" y="1"/>
                    <a:pt x="4963" y="1"/>
                  </a:cubicBezTo>
                  <a:close/>
                </a:path>
              </a:pathLst>
            </a:custGeom>
            <a:solidFill>
              <a:srgbClr val="EBBB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41" name="Google Shape;942;p32">
              <a:extLst>
                <a:ext uri="{FF2B5EF4-FFF2-40B4-BE49-F238E27FC236}">
                  <a16:creationId xmlns:a16="http://schemas.microsoft.com/office/drawing/2014/main" id="{93F05A58-172A-4C8D-ADA3-0C77ADDADAF0}"/>
                </a:ext>
              </a:extLst>
            </p:cNvPr>
            <p:cNvSpPr/>
            <p:nvPr/>
          </p:nvSpPr>
          <p:spPr>
            <a:xfrm>
              <a:off x="3975925" y="2373950"/>
              <a:ext cx="195800" cy="181500"/>
            </a:xfrm>
            <a:custGeom>
              <a:avLst/>
              <a:gdLst/>
              <a:ahLst/>
              <a:cxnLst/>
              <a:rect l="l" t="t" r="r" b="b"/>
              <a:pathLst>
                <a:path w="7832" h="7260" extrusionOk="0">
                  <a:moveTo>
                    <a:pt x="1816" y="0"/>
                  </a:moveTo>
                  <a:cubicBezTo>
                    <a:pt x="1547" y="135"/>
                    <a:pt x="1412" y="404"/>
                    <a:pt x="1110" y="538"/>
                  </a:cubicBezTo>
                  <a:cubicBezTo>
                    <a:pt x="841" y="975"/>
                    <a:pt x="572" y="1378"/>
                    <a:pt x="270" y="1681"/>
                  </a:cubicBezTo>
                  <a:cubicBezTo>
                    <a:pt x="135" y="1681"/>
                    <a:pt x="135" y="1815"/>
                    <a:pt x="1" y="1950"/>
                  </a:cubicBezTo>
                  <a:lnTo>
                    <a:pt x="5882" y="6419"/>
                  </a:lnTo>
                  <a:lnTo>
                    <a:pt x="6722" y="7125"/>
                  </a:lnTo>
                  <a:cubicBezTo>
                    <a:pt x="6857" y="7260"/>
                    <a:pt x="6991" y="7260"/>
                    <a:pt x="7159" y="7260"/>
                  </a:cubicBezTo>
                  <a:cubicBezTo>
                    <a:pt x="7294" y="7260"/>
                    <a:pt x="7563" y="7260"/>
                    <a:pt x="7697" y="7125"/>
                  </a:cubicBezTo>
                  <a:lnTo>
                    <a:pt x="7832" y="6991"/>
                  </a:lnTo>
                  <a:cubicBezTo>
                    <a:pt x="6588" y="5310"/>
                    <a:pt x="4202" y="2521"/>
                    <a:pt x="1816" y="0"/>
                  </a:cubicBezTo>
                  <a:close/>
                </a:path>
              </a:pathLst>
            </a:custGeom>
            <a:solidFill>
              <a:srgbClr val="E2A2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42" name="Google Shape;943;p32">
              <a:extLst>
                <a:ext uri="{FF2B5EF4-FFF2-40B4-BE49-F238E27FC236}">
                  <a16:creationId xmlns:a16="http://schemas.microsoft.com/office/drawing/2014/main" id="{AEA51228-7E6A-4ED4-9C9B-D2E2CC0BD1D6}"/>
                </a:ext>
              </a:extLst>
            </p:cNvPr>
            <p:cNvSpPr/>
            <p:nvPr/>
          </p:nvSpPr>
          <p:spPr>
            <a:xfrm>
              <a:off x="3366775" y="2190975"/>
              <a:ext cx="381475" cy="366800"/>
            </a:xfrm>
            <a:custGeom>
              <a:avLst/>
              <a:gdLst/>
              <a:ahLst/>
              <a:cxnLst/>
              <a:rect l="l" t="t" r="r" b="b"/>
              <a:pathLst>
                <a:path w="15259" h="14672" extrusionOk="0">
                  <a:moveTo>
                    <a:pt x="10330" y="1"/>
                  </a:moveTo>
                  <a:cubicBezTo>
                    <a:pt x="9576" y="1"/>
                    <a:pt x="8784" y="401"/>
                    <a:pt x="8403" y="1135"/>
                  </a:cubicBezTo>
                  <a:lnTo>
                    <a:pt x="2252" y="11655"/>
                  </a:lnTo>
                  <a:lnTo>
                    <a:pt x="2118" y="11655"/>
                  </a:lnTo>
                  <a:lnTo>
                    <a:pt x="269" y="11924"/>
                  </a:lnTo>
                  <a:cubicBezTo>
                    <a:pt x="0" y="11924"/>
                    <a:pt x="0" y="12361"/>
                    <a:pt x="135" y="12495"/>
                  </a:cubicBezTo>
                  <a:lnTo>
                    <a:pt x="2387" y="14175"/>
                  </a:lnTo>
                  <a:lnTo>
                    <a:pt x="2656" y="14444"/>
                  </a:lnTo>
                  <a:cubicBezTo>
                    <a:pt x="2807" y="14595"/>
                    <a:pt x="2983" y="14671"/>
                    <a:pt x="3155" y="14671"/>
                  </a:cubicBezTo>
                  <a:cubicBezTo>
                    <a:pt x="3328" y="14671"/>
                    <a:pt x="3496" y="14595"/>
                    <a:pt x="3630" y="14444"/>
                  </a:cubicBezTo>
                  <a:lnTo>
                    <a:pt x="4470" y="13738"/>
                  </a:lnTo>
                  <a:lnTo>
                    <a:pt x="14284" y="6345"/>
                  </a:lnTo>
                  <a:cubicBezTo>
                    <a:pt x="14990" y="5773"/>
                    <a:pt x="15259" y="4664"/>
                    <a:pt x="14990" y="3824"/>
                  </a:cubicBezTo>
                  <a:cubicBezTo>
                    <a:pt x="14721" y="2984"/>
                    <a:pt x="14284" y="2278"/>
                    <a:pt x="13881" y="1707"/>
                  </a:cubicBezTo>
                  <a:cubicBezTo>
                    <a:pt x="13041" y="866"/>
                    <a:pt x="12032" y="161"/>
                    <a:pt x="10654" y="26"/>
                  </a:cubicBezTo>
                  <a:cubicBezTo>
                    <a:pt x="10548" y="9"/>
                    <a:pt x="10440" y="1"/>
                    <a:pt x="10330" y="1"/>
                  </a:cubicBezTo>
                  <a:close/>
                </a:path>
              </a:pathLst>
            </a:custGeom>
            <a:solidFill>
              <a:srgbClr val="EBBB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43" name="Google Shape;944;p32">
              <a:extLst>
                <a:ext uri="{FF2B5EF4-FFF2-40B4-BE49-F238E27FC236}">
                  <a16:creationId xmlns:a16="http://schemas.microsoft.com/office/drawing/2014/main" id="{DD28A33D-03B5-4CF8-872C-9932FEF06FED}"/>
                </a:ext>
              </a:extLst>
            </p:cNvPr>
            <p:cNvSpPr/>
            <p:nvPr/>
          </p:nvSpPr>
          <p:spPr>
            <a:xfrm>
              <a:off x="3426425" y="2377300"/>
              <a:ext cx="199150" cy="178150"/>
            </a:xfrm>
            <a:custGeom>
              <a:avLst/>
              <a:gdLst/>
              <a:ahLst/>
              <a:cxnLst/>
              <a:rect l="l" t="t" r="r" b="b"/>
              <a:pathLst>
                <a:path w="7966" h="7126" extrusionOk="0">
                  <a:moveTo>
                    <a:pt x="6151" y="1"/>
                  </a:moveTo>
                  <a:cubicBezTo>
                    <a:pt x="3933" y="2387"/>
                    <a:pt x="1412" y="5042"/>
                    <a:pt x="1" y="6722"/>
                  </a:cubicBezTo>
                  <a:lnTo>
                    <a:pt x="270" y="6991"/>
                  </a:lnTo>
                  <a:cubicBezTo>
                    <a:pt x="404" y="7126"/>
                    <a:pt x="706" y="7126"/>
                    <a:pt x="841" y="7126"/>
                  </a:cubicBezTo>
                  <a:cubicBezTo>
                    <a:pt x="975" y="7126"/>
                    <a:pt x="1110" y="7126"/>
                    <a:pt x="1244" y="6991"/>
                  </a:cubicBezTo>
                  <a:lnTo>
                    <a:pt x="2084" y="6285"/>
                  </a:lnTo>
                  <a:lnTo>
                    <a:pt x="7966" y="1816"/>
                  </a:lnTo>
                  <a:cubicBezTo>
                    <a:pt x="7697" y="1681"/>
                    <a:pt x="7563" y="1412"/>
                    <a:pt x="7428" y="1110"/>
                  </a:cubicBezTo>
                  <a:lnTo>
                    <a:pt x="6991" y="706"/>
                  </a:lnTo>
                  <a:cubicBezTo>
                    <a:pt x="6722" y="404"/>
                    <a:pt x="6454" y="135"/>
                    <a:pt x="6151" y="1"/>
                  </a:cubicBezTo>
                  <a:close/>
                </a:path>
              </a:pathLst>
            </a:custGeom>
            <a:solidFill>
              <a:srgbClr val="E2A2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44" name="Google Shape;945;p32">
              <a:extLst>
                <a:ext uri="{FF2B5EF4-FFF2-40B4-BE49-F238E27FC236}">
                  <a16:creationId xmlns:a16="http://schemas.microsoft.com/office/drawing/2014/main" id="{7E473B28-F0B1-4222-BFBD-D3DC90AB3D26}"/>
                </a:ext>
              </a:extLst>
            </p:cNvPr>
            <p:cNvSpPr/>
            <p:nvPr/>
          </p:nvSpPr>
          <p:spPr>
            <a:xfrm>
              <a:off x="3366775" y="2482325"/>
              <a:ext cx="111775" cy="75450"/>
            </a:xfrm>
            <a:custGeom>
              <a:avLst/>
              <a:gdLst/>
              <a:ahLst/>
              <a:cxnLst/>
              <a:rect l="l" t="t" r="r" b="b"/>
              <a:pathLst>
                <a:path w="4471" h="3018" extrusionOk="0">
                  <a:moveTo>
                    <a:pt x="2118" y="1"/>
                  </a:moveTo>
                  <a:lnTo>
                    <a:pt x="269" y="270"/>
                  </a:lnTo>
                  <a:cubicBezTo>
                    <a:pt x="0" y="270"/>
                    <a:pt x="0" y="707"/>
                    <a:pt x="135" y="841"/>
                  </a:cubicBezTo>
                  <a:lnTo>
                    <a:pt x="2656" y="2790"/>
                  </a:lnTo>
                  <a:cubicBezTo>
                    <a:pt x="2807" y="2941"/>
                    <a:pt x="2983" y="3017"/>
                    <a:pt x="3155" y="3017"/>
                  </a:cubicBezTo>
                  <a:cubicBezTo>
                    <a:pt x="3328" y="3017"/>
                    <a:pt x="3496" y="2941"/>
                    <a:pt x="3630" y="2790"/>
                  </a:cubicBezTo>
                  <a:lnTo>
                    <a:pt x="4470" y="2084"/>
                  </a:lnTo>
                  <a:lnTo>
                    <a:pt x="2118"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45" name="Google Shape;946;p32">
              <a:extLst>
                <a:ext uri="{FF2B5EF4-FFF2-40B4-BE49-F238E27FC236}">
                  <a16:creationId xmlns:a16="http://schemas.microsoft.com/office/drawing/2014/main" id="{ADD02867-7745-483B-A79E-3BC899B1DF55}"/>
                </a:ext>
              </a:extLst>
            </p:cNvPr>
            <p:cNvSpPr/>
            <p:nvPr/>
          </p:nvSpPr>
          <p:spPr>
            <a:xfrm>
              <a:off x="4122975" y="2482325"/>
              <a:ext cx="111775" cy="75450"/>
            </a:xfrm>
            <a:custGeom>
              <a:avLst/>
              <a:gdLst/>
              <a:ahLst/>
              <a:cxnLst/>
              <a:rect l="l" t="t" r="r" b="b"/>
              <a:pathLst>
                <a:path w="4471" h="3018" extrusionOk="0">
                  <a:moveTo>
                    <a:pt x="2386" y="1"/>
                  </a:moveTo>
                  <a:lnTo>
                    <a:pt x="0" y="2084"/>
                  </a:lnTo>
                  <a:lnTo>
                    <a:pt x="840" y="2790"/>
                  </a:lnTo>
                  <a:cubicBezTo>
                    <a:pt x="975" y="2941"/>
                    <a:pt x="1151" y="3017"/>
                    <a:pt x="1328" y="3017"/>
                  </a:cubicBezTo>
                  <a:cubicBezTo>
                    <a:pt x="1504" y="3017"/>
                    <a:pt x="1681" y="2941"/>
                    <a:pt x="1815" y="2790"/>
                  </a:cubicBezTo>
                  <a:lnTo>
                    <a:pt x="4336" y="841"/>
                  </a:lnTo>
                  <a:cubicBezTo>
                    <a:pt x="4470" y="707"/>
                    <a:pt x="4470" y="270"/>
                    <a:pt x="4201" y="270"/>
                  </a:cubicBezTo>
                  <a:lnTo>
                    <a:pt x="238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46" name="Google Shape;947;p32">
              <a:extLst>
                <a:ext uri="{FF2B5EF4-FFF2-40B4-BE49-F238E27FC236}">
                  <a16:creationId xmlns:a16="http://schemas.microsoft.com/office/drawing/2014/main" id="{ECBECAB9-3A80-4E81-9F61-F5AB5A32E080}"/>
                </a:ext>
              </a:extLst>
            </p:cNvPr>
            <p:cNvSpPr/>
            <p:nvPr/>
          </p:nvSpPr>
          <p:spPr>
            <a:xfrm>
              <a:off x="3559175" y="1745975"/>
              <a:ext cx="473075" cy="611225"/>
            </a:xfrm>
            <a:custGeom>
              <a:avLst/>
              <a:gdLst/>
              <a:ahLst/>
              <a:cxnLst/>
              <a:rect l="l" t="t" r="r" b="b"/>
              <a:pathLst>
                <a:path w="18923" h="24449" extrusionOk="0">
                  <a:moveTo>
                    <a:pt x="9163" y="1"/>
                  </a:moveTo>
                  <a:cubicBezTo>
                    <a:pt x="7538" y="1"/>
                    <a:pt x="5920" y="545"/>
                    <a:pt x="4639" y="1593"/>
                  </a:cubicBezTo>
                  <a:lnTo>
                    <a:pt x="4504" y="1593"/>
                  </a:lnTo>
                  <a:cubicBezTo>
                    <a:pt x="2387" y="3274"/>
                    <a:pt x="1412" y="5929"/>
                    <a:pt x="1816" y="8449"/>
                  </a:cubicBezTo>
                  <a:cubicBezTo>
                    <a:pt x="2253" y="11373"/>
                    <a:pt x="1984" y="14331"/>
                    <a:pt x="975" y="16986"/>
                  </a:cubicBezTo>
                  <a:lnTo>
                    <a:pt x="438" y="18532"/>
                  </a:lnTo>
                  <a:cubicBezTo>
                    <a:pt x="1" y="19641"/>
                    <a:pt x="438" y="21053"/>
                    <a:pt x="1412" y="21758"/>
                  </a:cubicBezTo>
                  <a:lnTo>
                    <a:pt x="4639" y="23977"/>
                  </a:lnTo>
                  <a:cubicBezTo>
                    <a:pt x="4969" y="24224"/>
                    <a:pt x="5411" y="24449"/>
                    <a:pt x="5874" y="24449"/>
                  </a:cubicBezTo>
                  <a:cubicBezTo>
                    <a:pt x="5977" y="24449"/>
                    <a:pt x="6081" y="24438"/>
                    <a:pt x="6185" y="24413"/>
                  </a:cubicBezTo>
                  <a:lnTo>
                    <a:pt x="12066" y="24279"/>
                  </a:lnTo>
                  <a:cubicBezTo>
                    <a:pt x="12470" y="24279"/>
                    <a:pt x="13041" y="24145"/>
                    <a:pt x="13444" y="23708"/>
                  </a:cubicBezTo>
                  <a:lnTo>
                    <a:pt x="17511" y="20918"/>
                  </a:lnTo>
                  <a:cubicBezTo>
                    <a:pt x="18486" y="20212"/>
                    <a:pt x="18922" y="18801"/>
                    <a:pt x="18351" y="17692"/>
                  </a:cubicBezTo>
                  <a:lnTo>
                    <a:pt x="17376" y="15305"/>
                  </a:lnTo>
                  <a:cubicBezTo>
                    <a:pt x="16536" y="13222"/>
                    <a:pt x="16099" y="10701"/>
                    <a:pt x="16267" y="8315"/>
                  </a:cubicBezTo>
                  <a:lnTo>
                    <a:pt x="16267" y="7475"/>
                  </a:lnTo>
                  <a:cubicBezTo>
                    <a:pt x="16402" y="4820"/>
                    <a:pt x="14990" y="2299"/>
                    <a:pt x="12604" y="887"/>
                  </a:cubicBezTo>
                  <a:cubicBezTo>
                    <a:pt x="11540" y="291"/>
                    <a:pt x="10350" y="1"/>
                    <a:pt x="91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47" name="Google Shape;948;p32">
              <a:extLst>
                <a:ext uri="{FF2B5EF4-FFF2-40B4-BE49-F238E27FC236}">
                  <a16:creationId xmlns:a16="http://schemas.microsoft.com/office/drawing/2014/main" id="{B7C06D9E-3A47-4324-B8FE-4A51A2CAA9AA}"/>
                </a:ext>
              </a:extLst>
            </p:cNvPr>
            <p:cNvSpPr/>
            <p:nvPr/>
          </p:nvSpPr>
          <p:spPr>
            <a:xfrm>
              <a:off x="3597825" y="2020200"/>
              <a:ext cx="14325" cy="111775"/>
            </a:xfrm>
            <a:custGeom>
              <a:avLst/>
              <a:gdLst/>
              <a:ahLst/>
              <a:cxnLst/>
              <a:rect l="l" t="t" r="r" b="b"/>
              <a:pathLst>
                <a:path w="573" h="4471" extrusionOk="0">
                  <a:moveTo>
                    <a:pt x="572" y="1"/>
                  </a:moveTo>
                  <a:cubicBezTo>
                    <a:pt x="572" y="1547"/>
                    <a:pt x="270" y="3093"/>
                    <a:pt x="1" y="4471"/>
                  </a:cubicBezTo>
                  <a:lnTo>
                    <a:pt x="1" y="4471"/>
                  </a:lnTo>
                  <a:cubicBezTo>
                    <a:pt x="270" y="3093"/>
                    <a:pt x="572" y="1547"/>
                    <a:pt x="572" y="1"/>
                  </a:cubicBezTo>
                  <a:close/>
                </a:path>
              </a:pathLst>
            </a:custGeom>
            <a:solidFill>
              <a:srgbClr val="CAC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48" name="Google Shape;949;p32">
              <a:extLst>
                <a:ext uri="{FF2B5EF4-FFF2-40B4-BE49-F238E27FC236}">
                  <a16:creationId xmlns:a16="http://schemas.microsoft.com/office/drawing/2014/main" id="{0E41DDDB-0B85-4B64-AD7C-5B42DC471236}"/>
                </a:ext>
              </a:extLst>
            </p:cNvPr>
            <p:cNvSpPr/>
            <p:nvPr/>
          </p:nvSpPr>
          <p:spPr>
            <a:xfrm>
              <a:off x="3595030" y="1907045"/>
              <a:ext cx="59700" cy="252100"/>
            </a:xfrm>
            <a:custGeom>
              <a:avLst/>
              <a:gdLst/>
              <a:ahLst/>
              <a:cxnLst/>
              <a:rect l="l" t="t" r="r" b="b"/>
              <a:pathLst>
                <a:path w="2388" h="10084" extrusionOk="0">
                  <a:moveTo>
                    <a:pt x="438" y="1"/>
                  </a:moveTo>
                  <a:cubicBezTo>
                    <a:pt x="270" y="1"/>
                    <a:pt x="135" y="303"/>
                    <a:pt x="135" y="1009"/>
                  </a:cubicBezTo>
                  <a:cubicBezTo>
                    <a:pt x="135" y="1278"/>
                    <a:pt x="135" y="1681"/>
                    <a:pt x="270" y="2118"/>
                  </a:cubicBezTo>
                  <a:cubicBezTo>
                    <a:pt x="438" y="2959"/>
                    <a:pt x="438" y="3799"/>
                    <a:pt x="572" y="4639"/>
                  </a:cubicBezTo>
                  <a:cubicBezTo>
                    <a:pt x="572" y="6185"/>
                    <a:pt x="270" y="7731"/>
                    <a:pt x="1" y="9109"/>
                  </a:cubicBezTo>
                  <a:cubicBezTo>
                    <a:pt x="270" y="9243"/>
                    <a:pt x="1816" y="9949"/>
                    <a:pt x="1950" y="9949"/>
                  </a:cubicBezTo>
                  <a:cubicBezTo>
                    <a:pt x="2118" y="10084"/>
                    <a:pt x="2253" y="10084"/>
                    <a:pt x="2387" y="10084"/>
                  </a:cubicBezTo>
                  <a:cubicBezTo>
                    <a:pt x="1816" y="2690"/>
                    <a:pt x="841" y="1"/>
                    <a:pt x="43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49" name="Google Shape;950;p32">
              <a:extLst>
                <a:ext uri="{FF2B5EF4-FFF2-40B4-BE49-F238E27FC236}">
                  <a16:creationId xmlns:a16="http://schemas.microsoft.com/office/drawing/2014/main" id="{B8270323-2185-4ABB-9F1A-91DD7D23EB43}"/>
                </a:ext>
              </a:extLst>
            </p:cNvPr>
            <p:cNvSpPr/>
            <p:nvPr/>
          </p:nvSpPr>
          <p:spPr>
            <a:xfrm>
              <a:off x="3965850" y="1984925"/>
              <a:ext cx="31100" cy="147050"/>
            </a:xfrm>
            <a:custGeom>
              <a:avLst/>
              <a:gdLst/>
              <a:ahLst/>
              <a:cxnLst/>
              <a:rect l="l" t="t" r="r" b="b"/>
              <a:pathLst>
                <a:path w="1244" h="5882" extrusionOk="0">
                  <a:moveTo>
                    <a:pt x="0" y="0"/>
                  </a:moveTo>
                  <a:cubicBezTo>
                    <a:pt x="0" y="1983"/>
                    <a:pt x="404" y="3933"/>
                    <a:pt x="1109" y="5747"/>
                  </a:cubicBezTo>
                  <a:lnTo>
                    <a:pt x="1109" y="5747"/>
                  </a:lnTo>
                  <a:lnTo>
                    <a:pt x="1244" y="5882"/>
                  </a:lnTo>
                  <a:lnTo>
                    <a:pt x="1109" y="5747"/>
                  </a:lnTo>
                  <a:cubicBezTo>
                    <a:pt x="404" y="3933"/>
                    <a:pt x="0" y="1983"/>
                    <a:pt x="0" y="0"/>
                  </a:cubicBezTo>
                  <a:close/>
                </a:path>
              </a:pathLst>
            </a:custGeom>
            <a:solidFill>
              <a:srgbClr val="CAC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50" name="Google Shape;951;p32">
              <a:extLst>
                <a:ext uri="{FF2B5EF4-FFF2-40B4-BE49-F238E27FC236}">
                  <a16:creationId xmlns:a16="http://schemas.microsoft.com/office/drawing/2014/main" id="{BE578E9C-33B5-45A4-911F-23A5E521093B}"/>
                </a:ext>
              </a:extLst>
            </p:cNvPr>
            <p:cNvSpPr/>
            <p:nvPr/>
          </p:nvSpPr>
          <p:spPr>
            <a:xfrm>
              <a:off x="3877625" y="1852175"/>
              <a:ext cx="115975" cy="308375"/>
            </a:xfrm>
            <a:custGeom>
              <a:avLst/>
              <a:gdLst/>
              <a:ahLst/>
              <a:cxnLst/>
              <a:rect l="l" t="t" r="r" b="b"/>
              <a:pathLst>
                <a:path w="4639" h="12335" extrusionOk="0">
                  <a:moveTo>
                    <a:pt x="841" y="0"/>
                  </a:moveTo>
                  <a:cubicBezTo>
                    <a:pt x="303" y="0"/>
                    <a:pt x="0" y="269"/>
                    <a:pt x="169" y="1109"/>
                  </a:cubicBezTo>
                  <a:cubicBezTo>
                    <a:pt x="841" y="4336"/>
                    <a:pt x="1143" y="8537"/>
                    <a:pt x="1278" y="12335"/>
                  </a:cubicBezTo>
                  <a:cubicBezTo>
                    <a:pt x="1546" y="12167"/>
                    <a:pt x="1849" y="12032"/>
                    <a:pt x="2252" y="12032"/>
                  </a:cubicBezTo>
                  <a:cubicBezTo>
                    <a:pt x="2252" y="11898"/>
                    <a:pt x="4504" y="11192"/>
                    <a:pt x="4638" y="11057"/>
                  </a:cubicBezTo>
                  <a:cubicBezTo>
                    <a:pt x="3933" y="9243"/>
                    <a:pt x="3529" y="7293"/>
                    <a:pt x="3529" y="5310"/>
                  </a:cubicBezTo>
                  <a:cubicBezTo>
                    <a:pt x="3361" y="4907"/>
                    <a:pt x="3361" y="4470"/>
                    <a:pt x="3529" y="4067"/>
                  </a:cubicBezTo>
                  <a:lnTo>
                    <a:pt x="3529" y="3227"/>
                  </a:lnTo>
                  <a:lnTo>
                    <a:pt x="3529" y="2924"/>
                  </a:lnTo>
                  <a:cubicBezTo>
                    <a:pt x="3529" y="1244"/>
                    <a:pt x="1849" y="0"/>
                    <a:pt x="84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51" name="Google Shape;952;p32">
              <a:extLst>
                <a:ext uri="{FF2B5EF4-FFF2-40B4-BE49-F238E27FC236}">
                  <a16:creationId xmlns:a16="http://schemas.microsoft.com/office/drawing/2014/main" id="{4C518626-E4A3-4EB8-9670-E68DE27C7024}"/>
                </a:ext>
              </a:extLst>
            </p:cNvPr>
            <p:cNvSpPr/>
            <p:nvPr/>
          </p:nvSpPr>
          <p:spPr>
            <a:xfrm>
              <a:off x="3486075" y="2128600"/>
              <a:ext cx="622625" cy="372375"/>
            </a:xfrm>
            <a:custGeom>
              <a:avLst/>
              <a:gdLst/>
              <a:ahLst/>
              <a:cxnLst/>
              <a:rect l="l" t="t" r="r" b="b"/>
              <a:pathLst>
                <a:path w="24905" h="14895" extrusionOk="0">
                  <a:moveTo>
                    <a:pt x="20300" y="0"/>
                  </a:moveTo>
                  <a:cubicBezTo>
                    <a:pt x="17304" y="1203"/>
                    <a:pt x="14432" y="1916"/>
                    <a:pt x="11618" y="1916"/>
                  </a:cubicBezTo>
                  <a:cubicBezTo>
                    <a:pt x="9161" y="1916"/>
                    <a:pt x="6749" y="1372"/>
                    <a:pt x="4336" y="135"/>
                  </a:cubicBezTo>
                  <a:lnTo>
                    <a:pt x="1" y="9108"/>
                  </a:lnTo>
                  <a:cubicBezTo>
                    <a:pt x="62" y="9108"/>
                    <a:pt x="527" y="8879"/>
                    <a:pt x="1241" y="8879"/>
                  </a:cubicBezTo>
                  <a:cubicBezTo>
                    <a:pt x="2095" y="8879"/>
                    <a:pt x="3305" y="9208"/>
                    <a:pt x="4605" y="10654"/>
                  </a:cubicBezTo>
                  <a:lnTo>
                    <a:pt x="5042" y="11058"/>
                  </a:lnTo>
                  <a:cubicBezTo>
                    <a:pt x="6420" y="13041"/>
                    <a:pt x="8537" y="14419"/>
                    <a:pt x="10924" y="14721"/>
                  </a:cubicBezTo>
                  <a:cubicBezTo>
                    <a:pt x="11577" y="14826"/>
                    <a:pt x="12267" y="14894"/>
                    <a:pt x="12972" y="14894"/>
                  </a:cubicBezTo>
                  <a:cubicBezTo>
                    <a:pt x="14986" y="14894"/>
                    <a:pt x="17122" y="14336"/>
                    <a:pt x="18889" y="12469"/>
                  </a:cubicBezTo>
                  <a:cubicBezTo>
                    <a:pt x="19326" y="12200"/>
                    <a:pt x="19595" y="11764"/>
                    <a:pt x="19864" y="11495"/>
                  </a:cubicBezTo>
                  <a:cubicBezTo>
                    <a:pt x="20166" y="11192"/>
                    <a:pt x="20435" y="10789"/>
                    <a:pt x="20704" y="10352"/>
                  </a:cubicBezTo>
                  <a:cubicBezTo>
                    <a:pt x="21531" y="9549"/>
                    <a:pt x="22640" y="8675"/>
                    <a:pt x="23713" y="8675"/>
                  </a:cubicBezTo>
                  <a:cubicBezTo>
                    <a:pt x="24121" y="8675"/>
                    <a:pt x="24525" y="8802"/>
                    <a:pt x="24905" y="9108"/>
                  </a:cubicBezTo>
                  <a:lnTo>
                    <a:pt x="2030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52" name="Google Shape;953;p32">
              <a:extLst>
                <a:ext uri="{FF2B5EF4-FFF2-40B4-BE49-F238E27FC236}">
                  <a16:creationId xmlns:a16="http://schemas.microsoft.com/office/drawing/2014/main" id="{375A0294-045B-4F57-9300-F65929A5A1AF}"/>
                </a:ext>
              </a:extLst>
            </p:cNvPr>
            <p:cNvSpPr/>
            <p:nvPr/>
          </p:nvSpPr>
          <p:spPr>
            <a:xfrm>
              <a:off x="3486075" y="2131950"/>
              <a:ext cx="111775" cy="224375"/>
            </a:xfrm>
            <a:custGeom>
              <a:avLst/>
              <a:gdLst/>
              <a:ahLst/>
              <a:cxnLst/>
              <a:rect l="l" t="t" r="r" b="b"/>
              <a:pathLst>
                <a:path w="4471" h="8975" extrusionOk="0">
                  <a:moveTo>
                    <a:pt x="4336" y="1"/>
                  </a:moveTo>
                  <a:lnTo>
                    <a:pt x="1" y="8974"/>
                  </a:lnTo>
                  <a:lnTo>
                    <a:pt x="1" y="8974"/>
                  </a:lnTo>
                  <a:lnTo>
                    <a:pt x="4336" y="1"/>
                  </a:lnTo>
                  <a:lnTo>
                    <a:pt x="4471" y="1"/>
                  </a:lnTo>
                  <a:lnTo>
                    <a:pt x="4471" y="1"/>
                  </a:lnTo>
                  <a:close/>
                </a:path>
              </a:pathLst>
            </a:custGeom>
            <a:solidFill>
              <a:srgbClr val="BAC5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53" name="Google Shape;954;p32">
              <a:extLst>
                <a:ext uri="{FF2B5EF4-FFF2-40B4-BE49-F238E27FC236}">
                  <a16:creationId xmlns:a16="http://schemas.microsoft.com/office/drawing/2014/main" id="{BE78E60F-BE5F-405F-95D2-22E34C03D440}"/>
                </a:ext>
              </a:extLst>
            </p:cNvPr>
            <p:cNvSpPr/>
            <p:nvPr/>
          </p:nvSpPr>
          <p:spPr>
            <a:xfrm>
              <a:off x="3597825" y="2131950"/>
              <a:ext cx="25" cy="25"/>
            </a:xfrm>
            <a:custGeom>
              <a:avLst/>
              <a:gdLst/>
              <a:ahLst/>
              <a:cxnLst/>
              <a:rect l="l" t="t" r="r" b="b"/>
              <a:pathLst>
                <a:path w="1" h="1" extrusionOk="0">
                  <a:moveTo>
                    <a:pt x="1" y="1"/>
                  </a:moveTo>
                  <a:lnTo>
                    <a:pt x="1" y="1"/>
                  </a:lnTo>
                  <a:lnTo>
                    <a:pt x="1" y="1"/>
                  </a:lnTo>
                  <a:lnTo>
                    <a:pt x="1" y="1"/>
                  </a:lnTo>
                  <a:close/>
                </a:path>
              </a:pathLst>
            </a:custGeom>
            <a:solidFill>
              <a:srgbClr val="949E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54" name="Google Shape;955;p32">
              <a:extLst>
                <a:ext uri="{FF2B5EF4-FFF2-40B4-BE49-F238E27FC236}">
                  <a16:creationId xmlns:a16="http://schemas.microsoft.com/office/drawing/2014/main" id="{B2349C7C-9B55-4EEA-89B3-753189FEC384}"/>
                </a:ext>
              </a:extLst>
            </p:cNvPr>
            <p:cNvSpPr/>
            <p:nvPr/>
          </p:nvSpPr>
          <p:spPr>
            <a:xfrm>
              <a:off x="3486075" y="2131950"/>
              <a:ext cx="160525" cy="231100"/>
            </a:xfrm>
            <a:custGeom>
              <a:avLst/>
              <a:gdLst/>
              <a:ahLst/>
              <a:cxnLst/>
              <a:rect l="l" t="t" r="r" b="b"/>
              <a:pathLst>
                <a:path w="6421" h="9244" extrusionOk="0">
                  <a:moveTo>
                    <a:pt x="4336" y="1"/>
                  </a:moveTo>
                  <a:lnTo>
                    <a:pt x="1" y="8974"/>
                  </a:lnTo>
                  <a:cubicBezTo>
                    <a:pt x="135" y="8974"/>
                    <a:pt x="539" y="8706"/>
                    <a:pt x="1244" y="8706"/>
                  </a:cubicBezTo>
                  <a:cubicBezTo>
                    <a:pt x="1816" y="8706"/>
                    <a:pt x="2387" y="8840"/>
                    <a:pt x="3059" y="9243"/>
                  </a:cubicBezTo>
                  <a:cubicBezTo>
                    <a:pt x="3362" y="5882"/>
                    <a:pt x="4471" y="3093"/>
                    <a:pt x="6420" y="841"/>
                  </a:cubicBezTo>
                  <a:cubicBezTo>
                    <a:pt x="5748" y="707"/>
                    <a:pt x="5042" y="438"/>
                    <a:pt x="447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55" name="Google Shape;956;p32">
              <a:extLst>
                <a:ext uri="{FF2B5EF4-FFF2-40B4-BE49-F238E27FC236}">
                  <a16:creationId xmlns:a16="http://schemas.microsoft.com/office/drawing/2014/main" id="{520DA718-FDBB-4BD2-8BF0-9CA9868E416E}"/>
                </a:ext>
              </a:extLst>
            </p:cNvPr>
            <p:cNvSpPr/>
            <p:nvPr/>
          </p:nvSpPr>
          <p:spPr>
            <a:xfrm>
              <a:off x="3996925" y="2131950"/>
              <a:ext cx="111775" cy="224375"/>
            </a:xfrm>
            <a:custGeom>
              <a:avLst/>
              <a:gdLst/>
              <a:ahLst/>
              <a:cxnLst/>
              <a:rect l="l" t="t" r="r" b="b"/>
              <a:pathLst>
                <a:path w="4471" h="8975" extrusionOk="0">
                  <a:moveTo>
                    <a:pt x="1" y="1"/>
                  </a:moveTo>
                  <a:lnTo>
                    <a:pt x="1" y="1"/>
                  </a:lnTo>
                  <a:lnTo>
                    <a:pt x="4471" y="8974"/>
                  </a:lnTo>
                  <a:lnTo>
                    <a:pt x="4471" y="8974"/>
                  </a:lnTo>
                  <a:close/>
                </a:path>
              </a:pathLst>
            </a:custGeom>
            <a:solidFill>
              <a:srgbClr val="BAC5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56" name="Google Shape;957;p32">
              <a:extLst>
                <a:ext uri="{FF2B5EF4-FFF2-40B4-BE49-F238E27FC236}">
                  <a16:creationId xmlns:a16="http://schemas.microsoft.com/office/drawing/2014/main" id="{B2D2C12E-200E-42C0-9CB6-32AEB0EC3662}"/>
                </a:ext>
              </a:extLst>
            </p:cNvPr>
            <p:cNvSpPr/>
            <p:nvPr/>
          </p:nvSpPr>
          <p:spPr>
            <a:xfrm>
              <a:off x="3993575" y="2128600"/>
              <a:ext cx="3375" cy="3375"/>
            </a:xfrm>
            <a:custGeom>
              <a:avLst/>
              <a:gdLst/>
              <a:ahLst/>
              <a:cxnLst/>
              <a:rect l="l" t="t" r="r" b="b"/>
              <a:pathLst>
                <a:path w="135" h="135" extrusionOk="0">
                  <a:moveTo>
                    <a:pt x="0" y="0"/>
                  </a:moveTo>
                  <a:lnTo>
                    <a:pt x="0" y="135"/>
                  </a:lnTo>
                  <a:lnTo>
                    <a:pt x="135" y="135"/>
                  </a:lnTo>
                  <a:lnTo>
                    <a:pt x="0" y="0"/>
                  </a:lnTo>
                  <a:close/>
                </a:path>
              </a:pathLst>
            </a:custGeom>
            <a:solidFill>
              <a:srgbClr val="949E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57" name="Google Shape;958;p32">
              <a:extLst>
                <a:ext uri="{FF2B5EF4-FFF2-40B4-BE49-F238E27FC236}">
                  <a16:creationId xmlns:a16="http://schemas.microsoft.com/office/drawing/2014/main" id="{DC9D3593-7232-4EF5-B495-B7A00FBF325F}"/>
                </a:ext>
              </a:extLst>
            </p:cNvPr>
            <p:cNvSpPr/>
            <p:nvPr/>
          </p:nvSpPr>
          <p:spPr>
            <a:xfrm>
              <a:off x="3933925" y="2128600"/>
              <a:ext cx="59675" cy="24400"/>
            </a:xfrm>
            <a:custGeom>
              <a:avLst/>
              <a:gdLst/>
              <a:ahLst/>
              <a:cxnLst/>
              <a:rect l="l" t="t" r="r" b="b"/>
              <a:pathLst>
                <a:path w="2387" h="976" extrusionOk="0">
                  <a:moveTo>
                    <a:pt x="2386" y="0"/>
                  </a:moveTo>
                  <a:lnTo>
                    <a:pt x="2386" y="0"/>
                  </a:lnTo>
                  <a:cubicBezTo>
                    <a:pt x="2324" y="33"/>
                    <a:pt x="2262" y="64"/>
                    <a:pt x="2200" y="95"/>
                  </a:cubicBezTo>
                  <a:lnTo>
                    <a:pt x="2200" y="95"/>
                  </a:lnTo>
                  <a:cubicBezTo>
                    <a:pt x="2300" y="53"/>
                    <a:pt x="2366" y="20"/>
                    <a:pt x="2386" y="0"/>
                  </a:cubicBezTo>
                  <a:close/>
                  <a:moveTo>
                    <a:pt x="2200" y="95"/>
                  </a:moveTo>
                  <a:lnTo>
                    <a:pt x="2200" y="95"/>
                  </a:lnTo>
                  <a:cubicBezTo>
                    <a:pt x="1632" y="332"/>
                    <a:pt x="0" y="861"/>
                    <a:pt x="0" y="975"/>
                  </a:cubicBezTo>
                  <a:cubicBezTo>
                    <a:pt x="654" y="726"/>
                    <a:pt x="1423" y="477"/>
                    <a:pt x="2200" y="95"/>
                  </a:cubicBezTo>
                  <a:close/>
                </a:path>
              </a:pathLst>
            </a:custGeom>
            <a:solidFill>
              <a:srgbClr val="2E34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58" name="Google Shape;959;p32">
              <a:extLst>
                <a:ext uri="{FF2B5EF4-FFF2-40B4-BE49-F238E27FC236}">
                  <a16:creationId xmlns:a16="http://schemas.microsoft.com/office/drawing/2014/main" id="{FCE84438-A020-49AA-9771-FCC57744A802}"/>
                </a:ext>
              </a:extLst>
            </p:cNvPr>
            <p:cNvSpPr/>
            <p:nvPr/>
          </p:nvSpPr>
          <p:spPr>
            <a:xfrm>
              <a:off x="3933925" y="2128600"/>
              <a:ext cx="174775" cy="237800"/>
            </a:xfrm>
            <a:custGeom>
              <a:avLst/>
              <a:gdLst/>
              <a:ahLst/>
              <a:cxnLst/>
              <a:rect l="l" t="t" r="r" b="b"/>
              <a:pathLst>
                <a:path w="6991" h="9512" extrusionOk="0">
                  <a:moveTo>
                    <a:pt x="2386" y="0"/>
                  </a:moveTo>
                  <a:cubicBezTo>
                    <a:pt x="1546" y="437"/>
                    <a:pt x="706" y="706"/>
                    <a:pt x="0" y="975"/>
                  </a:cubicBezTo>
                  <a:cubicBezTo>
                    <a:pt x="2252" y="2656"/>
                    <a:pt x="3227" y="5748"/>
                    <a:pt x="3798" y="9512"/>
                  </a:cubicBezTo>
                  <a:cubicBezTo>
                    <a:pt x="4336" y="9108"/>
                    <a:pt x="5042" y="8672"/>
                    <a:pt x="5747" y="8672"/>
                  </a:cubicBezTo>
                  <a:cubicBezTo>
                    <a:pt x="6151" y="8672"/>
                    <a:pt x="6588" y="8840"/>
                    <a:pt x="6991" y="9108"/>
                  </a:cubicBezTo>
                  <a:lnTo>
                    <a:pt x="2521" y="135"/>
                  </a:lnTo>
                  <a:lnTo>
                    <a:pt x="2386" y="135"/>
                  </a:lnTo>
                  <a:lnTo>
                    <a:pt x="238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59" name="Google Shape;960;p32">
              <a:extLst>
                <a:ext uri="{FF2B5EF4-FFF2-40B4-BE49-F238E27FC236}">
                  <a16:creationId xmlns:a16="http://schemas.microsoft.com/office/drawing/2014/main" id="{03918BCF-4665-4000-8A7F-BAD72050685D}"/>
                </a:ext>
              </a:extLst>
            </p:cNvPr>
            <p:cNvSpPr/>
            <p:nvPr/>
          </p:nvSpPr>
          <p:spPr>
            <a:xfrm>
              <a:off x="3801175" y="2093300"/>
              <a:ext cx="108400" cy="238650"/>
            </a:xfrm>
            <a:custGeom>
              <a:avLst/>
              <a:gdLst/>
              <a:ahLst/>
              <a:cxnLst/>
              <a:rect l="l" t="t" r="r" b="b"/>
              <a:pathLst>
                <a:path w="4336" h="9546" extrusionOk="0">
                  <a:moveTo>
                    <a:pt x="4336" y="1"/>
                  </a:moveTo>
                  <a:lnTo>
                    <a:pt x="403" y="169"/>
                  </a:lnTo>
                  <a:lnTo>
                    <a:pt x="0" y="7731"/>
                  </a:lnTo>
                  <a:cubicBezTo>
                    <a:pt x="0" y="8000"/>
                    <a:pt x="135" y="8403"/>
                    <a:pt x="403" y="8706"/>
                  </a:cubicBezTo>
                  <a:cubicBezTo>
                    <a:pt x="1244" y="9546"/>
                    <a:pt x="2521" y="9411"/>
                    <a:pt x="3361" y="9546"/>
                  </a:cubicBezTo>
                  <a:cubicBezTo>
                    <a:pt x="3899" y="9546"/>
                    <a:pt x="4201" y="8974"/>
                    <a:pt x="3899" y="8403"/>
                  </a:cubicBezTo>
                  <a:lnTo>
                    <a:pt x="2084" y="7025"/>
                  </a:lnTo>
                  <a:lnTo>
                    <a:pt x="4336" y="1"/>
                  </a:lnTo>
                  <a:close/>
                </a:path>
              </a:pathLst>
            </a:custGeom>
            <a:solidFill>
              <a:srgbClr val="EBBB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60" name="Google Shape;961;p32">
              <a:extLst>
                <a:ext uri="{FF2B5EF4-FFF2-40B4-BE49-F238E27FC236}">
                  <a16:creationId xmlns:a16="http://schemas.microsoft.com/office/drawing/2014/main" id="{A19C359B-F0DD-4D01-9729-66F5974AD58E}"/>
                </a:ext>
              </a:extLst>
            </p:cNvPr>
            <p:cNvSpPr/>
            <p:nvPr/>
          </p:nvSpPr>
          <p:spPr>
            <a:xfrm>
              <a:off x="3814600" y="1806800"/>
              <a:ext cx="147075" cy="241175"/>
            </a:xfrm>
            <a:custGeom>
              <a:avLst/>
              <a:gdLst/>
              <a:ahLst/>
              <a:cxnLst/>
              <a:rect l="l" t="t" r="r" b="b"/>
              <a:pathLst>
                <a:path w="5883" h="9647" extrusionOk="0">
                  <a:moveTo>
                    <a:pt x="2824" y="0"/>
                  </a:moveTo>
                  <a:cubicBezTo>
                    <a:pt x="1984" y="0"/>
                    <a:pt x="1144" y="404"/>
                    <a:pt x="707" y="1378"/>
                  </a:cubicBezTo>
                  <a:cubicBezTo>
                    <a:pt x="438" y="1681"/>
                    <a:pt x="438" y="2084"/>
                    <a:pt x="438" y="2387"/>
                  </a:cubicBezTo>
                  <a:lnTo>
                    <a:pt x="1" y="9646"/>
                  </a:lnTo>
                  <a:lnTo>
                    <a:pt x="4370" y="9512"/>
                  </a:lnTo>
                  <a:lnTo>
                    <a:pt x="5613" y="5176"/>
                  </a:lnTo>
                  <a:cubicBezTo>
                    <a:pt x="5748" y="4605"/>
                    <a:pt x="5882" y="4201"/>
                    <a:pt x="5882" y="3630"/>
                  </a:cubicBezTo>
                  <a:cubicBezTo>
                    <a:pt x="5882" y="2790"/>
                    <a:pt x="5479" y="1815"/>
                    <a:pt x="4908" y="1109"/>
                  </a:cubicBezTo>
                  <a:cubicBezTo>
                    <a:pt x="4504" y="269"/>
                    <a:pt x="3664" y="0"/>
                    <a:pt x="282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61" name="Google Shape;962;p32">
              <a:extLst>
                <a:ext uri="{FF2B5EF4-FFF2-40B4-BE49-F238E27FC236}">
                  <a16:creationId xmlns:a16="http://schemas.microsoft.com/office/drawing/2014/main" id="{562D14E3-66C3-436E-8BFC-1081C86BF1C8}"/>
                </a:ext>
              </a:extLst>
            </p:cNvPr>
            <p:cNvSpPr/>
            <p:nvPr/>
          </p:nvSpPr>
          <p:spPr>
            <a:xfrm>
              <a:off x="3807875" y="2044575"/>
              <a:ext cx="140350" cy="52950"/>
            </a:xfrm>
            <a:custGeom>
              <a:avLst/>
              <a:gdLst/>
              <a:ahLst/>
              <a:cxnLst/>
              <a:rect l="l" t="t" r="r" b="b"/>
              <a:pathLst>
                <a:path w="5614" h="2118" extrusionOk="0">
                  <a:moveTo>
                    <a:pt x="5614" y="1"/>
                  </a:moveTo>
                  <a:lnTo>
                    <a:pt x="135" y="135"/>
                  </a:lnTo>
                  <a:lnTo>
                    <a:pt x="1" y="2118"/>
                  </a:lnTo>
                  <a:lnTo>
                    <a:pt x="4336" y="1950"/>
                  </a:lnTo>
                  <a:lnTo>
                    <a:pt x="561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62" name="Google Shape;963;p32">
              <a:extLst>
                <a:ext uri="{FF2B5EF4-FFF2-40B4-BE49-F238E27FC236}">
                  <a16:creationId xmlns:a16="http://schemas.microsoft.com/office/drawing/2014/main" id="{B7821707-35BA-4100-AE96-D2C83EA58467}"/>
                </a:ext>
              </a:extLst>
            </p:cNvPr>
            <p:cNvSpPr/>
            <p:nvPr/>
          </p:nvSpPr>
          <p:spPr>
            <a:xfrm>
              <a:off x="3618850" y="2044575"/>
              <a:ext cx="143700" cy="48750"/>
            </a:xfrm>
            <a:custGeom>
              <a:avLst/>
              <a:gdLst/>
              <a:ahLst/>
              <a:cxnLst/>
              <a:rect l="l" t="t" r="r" b="b"/>
              <a:pathLst>
                <a:path w="5748" h="1950" extrusionOk="0">
                  <a:moveTo>
                    <a:pt x="0" y="1"/>
                  </a:moveTo>
                  <a:lnTo>
                    <a:pt x="1412" y="1950"/>
                  </a:lnTo>
                  <a:lnTo>
                    <a:pt x="5747" y="1950"/>
                  </a:lnTo>
                  <a:lnTo>
                    <a:pt x="547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63" name="Google Shape;964;p32">
              <a:extLst>
                <a:ext uri="{FF2B5EF4-FFF2-40B4-BE49-F238E27FC236}">
                  <a16:creationId xmlns:a16="http://schemas.microsoft.com/office/drawing/2014/main" id="{8E05BF23-8AB3-4FB7-BFE9-2AF0C1DC7341}"/>
                </a:ext>
              </a:extLst>
            </p:cNvPr>
            <p:cNvSpPr/>
            <p:nvPr/>
          </p:nvSpPr>
          <p:spPr>
            <a:xfrm>
              <a:off x="3612125" y="1806800"/>
              <a:ext cx="143700" cy="237800"/>
            </a:xfrm>
            <a:custGeom>
              <a:avLst/>
              <a:gdLst/>
              <a:ahLst/>
              <a:cxnLst/>
              <a:rect l="l" t="t" r="r" b="b"/>
              <a:pathLst>
                <a:path w="5748" h="9512" extrusionOk="0">
                  <a:moveTo>
                    <a:pt x="3059" y="0"/>
                  </a:moveTo>
                  <a:cubicBezTo>
                    <a:pt x="2218" y="0"/>
                    <a:pt x="1546" y="269"/>
                    <a:pt x="975" y="975"/>
                  </a:cubicBezTo>
                  <a:cubicBezTo>
                    <a:pt x="403" y="1815"/>
                    <a:pt x="0" y="2790"/>
                    <a:pt x="0" y="3899"/>
                  </a:cubicBezTo>
                  <a:cubicBezTo>
                    <a:pt x="0" y="4336"/>
                    <a:pt x="135" y="4739"/>
                    <a:pt x="135" y="5042"/>
                  </a:cubicBezTo>
                  <a:lnTo>
                    <a:pt x="1378" y="9512"/>
                  </a:lnTo>
                  <a:lnTo>
                    <a:pt x="5747" y="9512"/>
                  </a:lnTo>
                  <a:lnTo>
                    <a:pt x="5579" y="2521"/>
                  </a:lnTo>
                  <a:cubicBezTo>
                    <a:pt x="5579" y="2084"/>
                    <a:pt x="5445" y="1815"/>
                    <a:pt x="5310" y="1378"/>
                  </a:cubicBezTo>
                  <a:cubicBezTo>
                    <a:pt x="4907" y="538"/>
                    <a:pt x="3899" y="0"/>
                    <a:pt x="30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64" name="Google Shape;965;p32">
              <a:extLst>
                <a:ext uri="{FF2B5EF4-FFF2-40B4-BE49-F238E27FC236}">
                  <a16:creationId xmlns:a16="http://schemas.microsoft.com/office/drawing/2014/main" id="{5CF38F30-90D7-4FEF-9DA0-987E76A17AEA}"/>
                </a:ext>
              </a:extLst>
            </p:cNvPr>
            <p:cNvSpPr/>
            <p:nvPr/>
          </p:nvSpPr>
          <p:spPr>
            <a:xfrm>
              <a:off x="3654125" y="2093300"/>
              <a:ext cx="105050" cy="238650"/>
            </a:xfrm>
            <a:custGeom>
              <a:avLst/>
              <a:gdLst/>
              <a:ahLst/>
              <a:cxnLst/>
              <a:rect l="l" t="t" r="r" b="b"/>
              <a:pathLst>
                <a:path w="4202" h="9546" extrusionOk="0">
                  <a:moveTo>
                    <a:pt x="269" y="1"/>
                  </a:moveTo>
                  <a:lnTo>
                    <a:pt x="2084" y="7025"/>
                  </a:lnTo>
                  <a:lnTo>
                    <a:pt x="269" y="8403"/>
                  </a:lnTo>
                  <a:cubicBezTo>
                    <a:pt x="1" y="8974"/>
                    <a:pt x="269" y="9546"/>
                    <a:pt x="841" y="9546"/>
                  </a:cubicBezTo>
                  <a:cubicBezTo>
                    <a:pt x="1681" y="9411"/>
                    <a:pt x="2925" y="9546"/>
                    <a:pt x="3765" y="8840"/>
                  </a:cubicBezTo>
                  <a:cubicBezTo>
                    <a:pt x="4067" y="8571"/>
                    <a:pt x="4202" y="8134"/>
                    <a:pt x="4202" y="7731"/>
                  </a:cubicBezTo>
                  <a:lnTo>
                    <a:pt x="4067" y="1"/>
                  </a:lnTo>
                  <a:close/>
                </a:path>
              </a:pathLst>
            </a:custGeom>
            <a:solidFill>
              <a:srgbClr val="EBBB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65" name="Google Shape;966;p32">
              <a:extLst>
                <a:ext uri="{FF2B5EF4-FFF2-40B4-BE49-F238E27FC236}">
                  <a16:creationId xmlns:a16="http://schemas.microsoft.com/office/drawing/2014/main" id="{337D2F4F-B070-42C9-8EA6-CDEF4931C7AF}"/>
                </a:ext>
              </a:extLst>
            </p:cNvPr>
            <p:cNvSpPr/>
            <p:nvPr/>
          </p:nvSpPr>
          <p:spPr>
            <a:xfrm>
              <a:off x="3706225" y="1631200"/>
              <a:ext cx="119325" cy="203350"/>
            </a:xfrm>
            <a:custGeom>
              <a:avLst/>
              <a:gdLst/>
              <a:ahLst/>
              <a:cxnLst/>
              <a:rect l="l" t="t" r="r" b="b"/>
              <a:pathLst>
                <a:path w="4773" h="8134" extrusionOk="0">
                  <a:moveTo>
                    <a:pt x="3933" y="0"/>
                  </a:moveTo>
                  <a:lnTo>
                    <a:pt x="0" y="437"/>
                  </a:lnTo>
                  <a:lnTo>
                    <a:pt x="0" y="1277"/>
                  </a:lnTo>
                  <a:lnTo>
                    <a:pt x="572" y="5210"/>
                  </a:lnTo>
                  <a:lnTo>
                    <a:pt x="572" y="6319"/>
                  </a:lnTo>
                  <a:cubicBezTo>
                    <a:pt x="706" y="7428"/>
                    <a:pt x="1681" y="8133"/>
                    <a:pt x="2823" y="8133"/>
                  </a:cubicBezTo>
                  <a:cubicBezTo>
                    <a:pt x="3933" y="7999"/>
                    <a:pt x="4773" y="7024"/>
                    <a:pt x="4638" y="5882"/>
                  </a:cubicBezTo>
                  <a:lnTo>
                    <a:pt x="4504" y="4907"/>
                  </a:lnTo>
                  <a:lnTo>
                    <a:pt x="4067" y="840"/>
                  </a:lnTo>
                  <a:lnTo>
                    <a:pt x="3933" y="0"/>
                  </a:lnTo>
                  <a:close/>
                </a:path>
              </a:pathLst>
            </a:custGeom>
            <a:solidFill>
              <a:srgbClr val="EBBB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66" name="Google Shape;967;p32">
              <a:extLst>
                <a:ext uri="{FF2B5EF4-FFF2-40B4-BE49-F238E27FC236}">
                  <a16:creationId xmlns:a16="http://schemas.microsoft.com/office/drawing/2014/main" id="{2A60D103-6178-4EEF-8631-09CF0C12991E}"/>
                </a:ext>
              </a:extLst>
            </p:cNvPr>
            <p:cNvSpPr/>
            <p:nvPr/>
          </p:nvSpPr>
          <p:spPr>
            <a:xfrm>
              <a:off x="3717150" y="1729500"/>
              <a:ext cx="101675" cy="42025"/>
            </a:xfrm>
            <a:custGeom>
              <a:avLst/>
              <a:gdLst/>
              <a:ahLst/>
              <a:cxnLst/>
              <a:rect l="l" t="t" r="r" b="b"/>
              <a:pathLst>
                <a:path w="4067" h="1681" extrusionOk="0">
                  <a:moveTo>
                    <a:pt x="4067" y="0"/>
                  </a:moveTo>
                  <a:cubicBezTo>
                    <a:pt x="2924" y="135"/>
                    <a:pt x="1815" y="135"/>
                    <a:pt x="706" y="135"/>
                  </a:cubicBezTo>
                  <a:lnTo>
                    <a:pt x="0" y="135"/>
                  </a:lnTo>
                  <a:lnTo>
                    <a:pt x="135" y="1278"/>
                  </a:lnTo>
                  <a:cubicBezTo>
                    <a:pt x="706" y="1546"/>
                    <a:pt x="1378" y="1681"/>
                    <a:pt x="1950" y="1681"/>
                  </a:cubicBezTo>
                  <a:cubicBezTo>
                    <a:pt x="2790" y="1681"/>
                    <a:pt x="3496" y="1412"/>
                    <a:pt x="4067" y="975"/>
                  </a:cubicBezTo>
                  <a:lnTo>
                    <a:pt x="4067" y="0"/>
                  </a:lnTo>
                  <a:close/>
                </a:path>
              </a:pathLst>
            </a:custGeom>
            <a:solidFill>
              <a:srgbClr val="E2A2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67" name="Google Shape;968;p32">
              <a:extLst>
                <a:ext uri="{FF2B5EF4-FFF2-40B4-BE49-F238E27FC236}">
                  <a16:creationId xmlns:a16="http://schemas.microsoft.com/office/drawing/2014/main" id="{8B6B7A52-6939-47BC-9E36-15E369D4399F}"/>
                </a:ext>
              </a:extLst>
            </p:cNvPr>
            <p:cNvSpPr/>
            <p:nvPr/>
          </p:nvSpPr>
          <p:spPr>
            <a:xfrm>
              <a:off x="3891900" y="493050"/>
              <a:ext cx="840250" cy="1409575"/>
            </a:xfrm>
            <a:custGeom>
              <a:avLst/>
              <a:gdLst/>
              <a:ahLst/>
              <a:cxnLst/>
              <a:rect l="l" t="t" r="r" b="b"/>
              <a:pathLst>
                <a:path w="33610" h="56383" extrusionOk="0">
                  <a:moveTo>
                    <a:pt x="18315" y="1"/>
                  </a:moveTo>
                  <a:cubicBezTo>
                    <a:pt x="15526" y="1"/>
                    <a:pt x="12803" y="587"/>
                    <a:pt x="10520" y="1835"/>
                  </a:cubicBezTo>
                  <a:cubicBezTo>
                    <a:pt x="10352" y="1835"/>
                    <a:pt x="10218" y="2003"/>
                    <a:pt x="10083" y="2137"/>
                  </a:cubicBezTo>
                  <a:cubicBezTo>
                    <a:pt x="7159" y="3818"/>
                    <a:pt x="4908" y="6607"/>
                    <a:pt x="3362" y="9699"/>
                  </a:cubicBezTo>
                  <a:cubicBezTo>
                    <a:pt x="135" y="16421"/>
                    <a:pt x="1" y="24252"/>
                    <a:pt x="2118" y="31411"/>
                  </a:cubicBezTo>
                  <a:cubicBezTo>
                    <a:pt x="3799" y="37695"/>
                    <a:pt x="6991" y="43711"/>
                    <a:pt x="11193" y="48753"/>
                  </a:cubicBezTo>
                  <a:cubicBezTo>
                    <a:pt x="12470" y="50299"/>
                    <a:pt x="13881" y="51710"/>
                    <a:pt x="15259" y="53088"/>
                  </a:cubicBezTo>
                  <a:cubicBezTo>
                    <a:pt x="17376" y="54937"/>
                    <a:pt x="19326" y="56180"/>
                    <a:pt x="22115" y="56315"/>
                  </a:cubicBezTo>
                  <a:cubicBezTo>
                    <a:pt x="22454" y="56360"/>
                    <a:pt x="22799" y="56383"/>
                    <a:pt x="23145" y="56383"/>
                  </a:cubicBezTo>
                  <a:cubicBezTo>
                    <a:pt x="25103" y="56383"/>
                    <a:pt x="27120" y="55659"/>
                    <a:pt x="28434" y="54231"/>
                  </a:cubicBezTo>
                  <a:lnTo>
                    <a:pt x="28434" y="54231"/>
                  </a:lnTo>
                  <a:cubicBezTo>
                    <a:pt x="28305" y="54257"/>
                    <a:pt x="28180" y="54270"/>
                    <a:pt x="28060" y="54270"/>
                  </a:cubicBezTo>
                  <a:cubicBezTo>
                    <a:pt x="26356" y="54270"/>
                    <a:pt x="25487" y="51734"/>
                    <a:pt x="25644" y="50164"/>
                  </a:cubicBezTo>
                  <a:cubicBezTo>
                    <a:pt x="26047" y="47644"/>
                    <a:pt x="28165" y="45963"/>
                    <a:pt x="29677" y="44148"/>
                  </a:cubicBezTo>
                  <a:cubicBezTo>
                    <a:pt x="31358" y="42165"/>
                    <a:pt x="32366" y="39645"/>
                    <a:pt x="31929" y="37124"/>
                  </a:cubicBezTo>
                  <a:cubicBezTo>
                    <a:pt x="31526" y="35175"/>
                    <a:pt x="30517" y="33629"/>
                    <a:pt x="29980" y="31814"/>
                  </a:cubicBezTo>
                  <a:cubicBezTo>
                    <a:pt x="29677" y="30974"/>
                    <a:pt x="28837" y="28319"/>
                    <a:pt x="29408" y="27478"/>
                  </a:cubicBezTo>
                  <a:lnTo>
                    <a:pt x="29408" y="27478"/>
                  </a:lnTo>
                  <a:cubicBezTo>
                    <a:pt x="30390" y="28579"/>
                    <a:pt x="31292" y="30364"/>
                    <a:pt x="32931" y="30364"/>
                  </a:cubicBezTo>
                  <a:cubicBezTo>
                    <a:pt x="33144" y="30364"/>
                    <a:pt x="33370" y="30334"/>
                    <a:pt x="33609" y="30268"/>
                  </a:cubicBezTo>
                  <a:lnTo>
                    <a:pt x="33609" y="30268"/>
                  </a:lnTo>
                  <a:cubicBezTo>
                    <a:pt x="33599" y="30270"/>
                    <a:pt x="33588" y="30272"/>
                    <a:pt x="33576" y="30272"/>
                  </a:cubicBezTo>
                  <a:cubicBezTo>
                    <a:pt x="32992" y="30272"/>
                    <a:pt x="31792" y="26899"/>
                    <a:pt x="31660" y="26504"/>
                  </a:cubicBezTo>
                  <a:cubicBezTo>
                    <a:pt x="30954" y="23983"/>
                    <a:pt x="31089" y="21462"/>
                    <a:pt x="31223" y="18942"/>
                  </a:cubicBezTo>
                  <a:cubicBezTo>
                    <a:pt x="31358" y="16421"/>
                    <a:pt x="31526" y="14035"/>
                    <a:pt x="31223" y="11514"/>
                  </a:cubicBezTo>
                  <a:cubicBezTo>
                    <a:pt x="30685" y="8153"/>
                    <a:pt x="29274" y="4792"/>
                    <a:pt x="26619" y="2675"/>
                  </a:cubicBezTo>
                  <a:cubicBezTo>
                    <a:pt x="24502" y="995"/>
                    <a:pt x="21846" y="154"/>
                    <a:pt x="19191" y="20"/>
                  </a:cubicBezTo>
                  <a:cubicBezTo>
                    <a:pt x="18899" y="7"/>
                    <a:pt x="18607" y="1"/>
                    <a:pt x="18315" y="1"/>
                  </a:cubicBezTo>
                  <a:close/>
                </a:path>
              </a:pathLst>
            </a:custGeom>
            <a:solidFill>
              <a:srgbClr val="FFE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68" name="Google Shape;969;p32">
              <a:extLst>
                <a:ext uri="{FF2B5EF4-FFF2-40B4-BE49-F238E27FC236}">
                  <a16:creationId xmlns:a16="http://schemas.microsoft.com/office/drawing/2014/main" id="{548747E1-6539-4474-B690-A9CB6E6D7989}"/>
                </a:ext>
              </a:extLst>
            </p:cNvPr>
            <p:cNvSpPr/>
            <p:nvPr/>
          </p:nvSpPr>
          <p:spPr>
            <a:xfrm>
              <a:off x="4056600" y="538900"/>
              <a:ext cx="304175" cy="1172975"/>
            </a:xfrm>
            <a:custGeom>
              <a:avLst/>
              <a:gdLst/>
              <a:ahLst/>
              <a:cxnLst/>
              <a:rect l="l" t="t" r="r" b="b"/>
              <a:pathLst>
                <a:path w="12167" h="46919" extrusionOk="0">
                  <a:moveTo>
                    <a:pt x="3932" y="1"/>
                  </a:moveTo>
                  <a:cubicBezTo>
                    <a:pt x="3764" y="1"/>
                    <a:pt x="3630" y="169"/>
                    <a:pt x="3495" y="303"/>
                  </a:cubicBezTo>
                  <a:cubicBezTo>
                    <a:pt x="2084" y="1009"/>
                    <a:pt x="975" y="1984"/>
                    <a:pt x="0" y="3093"/>
                  </a:cubicBezTo>
                  <a:cubicBezTo>
                    <a:pt x="1815" y="4202"/>
                    <a:pt x="3630" y="5345"/>
                    <a:pt x="5445" y="6723"/>
                  </a:cubicBezTo>
                  <a:cubicBezTo>
                    <a:pt x="4336" y="6050"/>
                    <a:pt x="3495" y="5614"/>
                    <a:pt x="2252" y="5614"/>
                  </a:cubicBezTo>
                  <a:lnTo>
                    <a:pt x="1949" y="5614"/>
                  </a:lnTo>
                  <a:cubicBezTo>
                    <a:pt x="3764" y="7160"/>
                    <a:pt x="6285" y="7865"/>
                    <a:pt x="8268" y="9546"/>
                  </a:cubicBezTo>
                  <a:cubicBezTo>
                    <a:pt x="8806" y="10083"/>
                    <a:pt x="9377" y="10655"/>
                    <a:pt x="9948" y="11226"/>
                  </a:cubicBezTo>
                  <a:cubicBezTo>
                    <a:pt x="9814" y="10789"/>
                    <a:pt x="9814" y="10252"/>
                    <a:pt x="9814" y="9680"/>
                  </a:cubicBezTo>
                  <a:cubicBezTo>
                    <a:pt x="9242" y="6319"/>
                    <a:pt x="7696" y="2958"/>
                    <a:pt x="5041" y="841"/>
                  </a:cubicBezTo>
                  <a:cubicBezTo>
                    <a:pt x="4605" y="572"/>
                    <a:pt x="4336" y="303"/>
                    <a:pt x="3932" y="1"/>
                  </a:cubicBezTo>
                  <a:close/>
                  <a:moveTo>
                    <a:pt x="10217" y="25073"/>
                  </a:moveTo>
                  <a:cubicBezTo>
                    <a:pt x="9948" y="25644"/>
                    <a:pt x="9646" y="26216"/>
                    <a:pt x="9242" y="26888"/>
                  </a:cubicBezTo>
                  <a:lnTo>
                    <a:pt x="9108" y="27056"/>
                  </a:lnTo>
                  <a:cubicBezTo>
                    <a:pt x="9814" y="27896"/>
                    <a:pt x="10486" y="28568"/>
                    <a:pt x="11494" y="28568"/>
                  </a:cubicBezTo>
                  <a:cubicBezTo>
                    <a:pt x="11763" y="28568"/>
                    <a:pt x="11898" y="28568"/>
                    <a:pt x="12166" y="28434"/>
                  </a:cubicBezTo>
                  <a:cubicBezTo>
                    <a:pt x="11629" y="28434"/>
                    <a:pt x="10654" y="26048"/>
                    <a:pt x="10217" y="25073"/>
                  </a:cubicBezTo>
                  <a:close/>
                  <a:moveTo>
                    <a:pt x="10217" y="34618"/>
                  </a:moveTo>
                  <a:cubicBezTo>
                    <a:pt x="9948" y="35592"/>
                    <a:pt x="9108" y="36433"/>
                    <a:pt x="8268" y="36970"/>
                  </a:cubicBezTo>
                  <a:cubicBezTo>
                    <a:pt x="7562" y="37273"/>
                    <a:pt x="6991" y="37407"/>
                    <a:pt x="6150" y="37407"/>
                  </a:cubicBezTo>
                  <a:lnTo>
                    <a:pt x="5445" y="37407"/>
                  </a:lnTo>
                  <a:cubicBezTo>
                    <a:pt x="4336" y="39222"/>
                    <a:pt x="2924" y="40903"/>
                    <a:pt x="1412" y="42449"/>
                  </a:cubicBezTo>
                  <a:cubicBezTo>
                    <a:pt x="2386" y="43995"/>
                    <a:pt x="3495" y="45541"/>
                    <a:pt x="4605" y="46919"/>
                  </a:cubicBezTo>
                  <a:cubicBezTo>
                    <a:pt x="5445" y="45104"/>
                    <a:pt x="6991" y="43692"/>
                    <a:pt x="8268" y="42314"/>
                  </a:cubicBezTo>
                  <a:cubicBezTo>
                    <a:pt x="9948" y="40331"/>
                    <a:pt x="10923" y="37811"/>
                    <a:pt x="10352" y="35290"/>
                  </a:cubicBezTo>
                  <a:cubicBezTo>
                    <a:pt x="10352" y="35021"/>
                    <a:pt x="10352" y="34887"/>
                    <a:pt x="10217" y="34618"/>
                  </a:cubicBez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69" name="Google Shape;970;p32">
              <a:extLst>
                <a:ext uri="{FF2B5EF4-FFF2-40B4-BE49-F238E27FC236}">
                  <a16:creationId xmlns:a16="http://schemas.microsoft.com/office/drawing/2014/main" id="{E39C8106-1F31-4C6A-83AA-519F66B4BA9C}"/>
                </a:ext>
              </a:extLst>
            </p:cNvPr>
            <p:cNvSpPr/>
            <p:nvPr/>
          </p:nvSpPr>
          <p:spPr>
            <a:xfrm>
              <a:off x="2718975" y="714525"/>
              <a:ext cx="861250" cy="1396700"/>
            </a:xfrm>
            <a:custGeom>
              <a:avLst/>
              <a:gdLst/>
              <a:ahLst/>
              <a:cxnLst/>
              <a:rect l="l" t="t" r="r" b="b"/>
              <a:pathLst>
                <a:path w="34450" h="55868" extrusionOk="0">
                  <a:moveTo>
                    <a:pt x="0" y="28971"/>
                  </a:moveTo>
                  <a:lnTo>
                    <a:pt x="0" y="28971"/>
                  </a:lnTo>
                  <a:cubicBezTo>
                    <a:pt x="15" y="28978"/>
                    <a:pt x="30" y="28984"/>
                    <a:pt x="46" y="28987"/>
                  </a:cubicBezTo>
                  <a:lnTo>
                    <a:pt x="46" y="28987"/>
                  </a:lnTo>
                  <a:cubicBezTo>
                    <a:pt x="31" y="28981"/>
                    <a:pt x="15" y="28976"/>
                    <a:pt x="0" y="28971"/>
                  </a:cubicBezTo>
                  <a:close/>
                  <a:moveTo>
                    <a:pt x="16805" y="0"/>
                  </a:moveTo>
                  <a:cubicBezTo>
                    <a:pt x="14149" y="0"/>
                    <a:pt x="11494" y="538"/>
                    <a:pt x="9243" y="1949"/>
                  </a:cubicBezTo>
                  <a:cubicBezTo>
                    <a:pt x="6453" y="3899"/>
                    <a:pt x="4638" y="7125"/>
                    <a:pt x="3932" y="10486"/>
                  </a:cubicBezTo>
                  <a:cubicBezTo>
                    <a:pt x="3361" y="12872"/>
                    <a:pt x="3361" y="15393"/>
                    <a:pt x="3227" y="17779"/>
                  </a:cubicBezTo>
                  <a:cubicBezTo>
                    <a:pt x="3227" y="20300"/>
                    <a:pt x="3092" y="22820"/>
                    <a:pt x="2252" y="25341"/>
                  </a:cubicBezTo>
                  <a:cubicBezTo>
                    <a:pt x="2123" y="25728"/>
                    <a:pt x="696" y="28989"/>
                    <a:pt x="75" y="28989"/>
                  </a:cubicBezTo>
                  <a:cubicBezTo>
                    <a:pt x="65" y="28989"/>
                    <a:pt x="55" y="28988"/>
                    <a:pt x="46" y="28987"/>
                  </a:cubicBezTo>
                  <a:lnTo>
                    <a:pt x="46" y="28987"/>
                  </a:lnTo>
                  <a:cubicBezTo>
                    <a:pt x="319" y="29079"/>
                    <a:pt x="578" y="29120"/>
                    <a:pt x="825" y="29120"/>
                  </a:cubicBezTo>
                  <a:cubicBezTo>
                    <a:pt x="2344" y="29120"/>
                    <a:pt x="3389" y="27540"/>
                    <a:pt x="4336" y="26450"/>
                  </a:cubicBezTo>
                  <a:lnTo>
                    <a:pt x="4336" y="26450"/>
                  </a:lnTo>
                  <a:cubicBezTo>
                    <a:pt x="4907" y="27425"/>
                    <a:pt x="3932" y="29945"/>
                    <a:pt x="3496" y="30786"/>
                  </a:cubicBezTo>
                  <a:cubicBezTo>
                    <a:pt x="2823" y="32466"/>
                    <a:pt x="1681" y="34012"/>
                    <a:pt x="1277" y="35827"/>
                  </a:cubicBezTo>
                  <a:cubicBezTo>
                    <a:pt x="572" y="38516"/>
                    <a:pt x="1277" y="41036"/>
                    <a:pt x="2823" y="43120"/>
                  </a:cubicBezTo>
                  <a:cubicBezTo>
                    <a:pt x="4201" y="44935"/>
                    <a:pt x="6184" y="46918"/>
                    <a:pt x="6319" y="49438"/>
                  </a:cubicBezTo>
                  <a:cubicBezTo>
                    <a:pt x="6443" y="50994"/>
                    <a:pt x="5502" y="53385"/>
                    <a:pt x="3682" y="53385"/>
                  </a:cubicBezTo>
                  <a:cubicBezTo>
                    <a:pt x="3536" y="53385"/>
                    <a:pt x="3384" y="53370"/>
                    <a:pt x="3227" y="53337"/>
                  </a:cubicBezTo>
                  <a:lnTo>
                    <a:pt x="3227" y="53337"/>
                  </a:lnTo>
                  <a:cubicBezTo>
                    <a:pt x="4773" y="55017"/>
                    <a:pt x="7159" y="55858"/>
                    <a:pt x="9377" y="55858"/>
                  </a:cubicBezTo>
                  <a:cubicBezTo>
                    <a:pt x="9517" y="55864"/>
                    <a:pt x="9655" y="55868"/>
                    <a:pt x="9792" y="55868"/>
                  </a:cubicBezTo>
                  <a:cubicBezTo>
                    <a:pt x="12407" y="55868"/>
                    <a:pt x="14396" y="54665"/>
                    <a:pt x="16536" y="53068"/>
                  </a:cubicBezTo>
                  <a:cubicBezTo>
                    <a:pt x="18787" y="51253"/>
                    <a:pt x="21006" y="49136"/>
                    <a:pt x="22989" y="46750"/>
                  </a:cubicBezTo>
                  <a:cubicBezTo>
                    <a:pt x="26618" y="42549"/>
                    <a:pt x="29408" y="37810"/>
                    <a:pt x="31391" y="32634"/>
                  </a:cubicBezTo>
                  <a:cubicBezTo>
                    <a:pt x="33911" y="25610"/>
                    <a:pt x="34449" y="17779"/>
                    <a:pt x="31794" y="10923"/>
                  </a:cubicBezTo>
                  <a:cubicBezTo>
                    <a:pt x="30550" y="7696"/>
                    <a:pt x="28568" y="4739"/>
                    <a:pt x="25778" y="2655"/>
                  </a:cubicBezTo>
                  <a:cubicBezTo>
                    <a:pt x="25207" y="2386"/>
                    <a:pt x="24669" y="1949"/>
                    <a:pt x="24098" y="1681"/>
                  </a:cubicBezTo>
                  <a:cubicBezTo>
                    <a:pt x="21846" y="538"/>
                    <a:pt x="19325" y="0"/>
                    <a:pt x="16805" y="0"/>
                  </a:cubicBezTo>
                  <a:close/>
                </a:path>
              </a:pathLst>
            </a:custGeom>
            <a:solidFill>
              <a:srgbClr val="FFE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70" name="Google Shape;971;p32">
              <a:extLst>
                <a:ext uri="{FF2B5EF4-FFF2-40B4-BE49-F238E27FC236}">
                  <a16:creationId xmlns:a16="http://schemas.microsoft.com/office/drawing/2014/main" id="{59805321-2B20-4A22-B7EE-118F0F0AFEBE}"/>
                </a:ext>
              </a:extLst>
            </p:cNvPr>
            <p:cNvSpPr/>
            <p:nvPr/>
          </p:nvSpPr>
          <p:spPr>
            <a:xfrm>
              <a:off x="3135725" y="1369050"/>
              <a:ext cx="315100" cy="514225"/>
            </a:xfrm>
            <a:custGeom>
              <a:avLst/>
              <a:gdLst/>
              <a:ahLst/>
              <a:cxnLst/>
              <a:rect l="l" t="t" r="r" b="b"/>
              <a:pathLst>
                <a:path w="12604" h="20569" extrusionOk="0">
                  <a:moveTo>
                    <a:pt x="975" y="0"/>
                  </a:moveTo>
                  <a:cubicBezTo>
                    <a:pt x="706" y="572"/>
                    <a:pt x="269" y="840"/>
                    <a:pt x="135" y="840"/>
                  </a:cubicBezTo>
                  <a:lnTo>
                    <a:pt x="0" y="840"/>
                  </a:lnTo>
                  <a:cubicBezTo>
                    <a:pt x="437" y="975"/>
                    <a:pt x="706" y="1109"/>
                    <a:pt x="840" y="1109"/>
                  </a:cubicBezTo>
                  <a:cubicBezTo>
                    <a:pt x="1277" y="1109"/>
                    <a:pt x="1546" y="975"/>
                    <a:pt x="1949" y="840"/>
                  </a:cubicBezTo>
                  <a:cubicBezTo>
                    <a:pt x="1546" y="572"/>
                    <a:pt x="1277" y="269"/>
                    <a:pt x="975" y="0"/>
                  </a:cubicBezTo>
                  <a:close/>
                  <a:moveTo>
                    <a:pt x="3932" y="1950"/>
                  </a:moveTo>
                  <a:cubicBezTo>
                    <a:pt x="3798" y="2252"/>
                    <a:pt x="3630" y="2521"/>
                    <a:pt x="3630" y="2655"/>
                  </a:cubicBezTo>
                  <a:cubicBezTo>
                    <a:pt x="3495" y="2790"/>
                    <a:pt x="3495" y="2924"/>
                    <a:pt x="3361" y="3092"/>
                  </a:cubicBezTo>
                  <a:cubicBezTo>
                    <a:pt x="3630" y="2790"/>
                    <a:pt x="3932" y="2386"/>
                    <a:pt x="4201" y="2084"/>
                  </a:cubicBezTo>
                  <a:cubicBezTo>
                    <a:pt x="4067" y="2084"/>
                    <a:pt x="3932" y="2084"/>
                    <a:pt x="3932" y="1950"/>
                  </a:cubicBezTo>
                  <a:close/>
                  <a:moveTo>
                    <a:pt x="2958" y="3932"/>
                  </a:moveTo>
                  <a:lnTo>
                    <a:pt x="2958" y="3932"/>
                  </a:lnTo>
                  <a:cubicBezTo>
                    <a:pt x="2386" y="5176"/>
                    <a:pt x="1681" y="6453"/>
                    <a:pt x="1277" y="7831"/>
                  </a:cubicBezTo>
                  <a:cubicBezTo>
                    <a:pt x="571" y="10352"/>
                    <a:pt x="1277" y="12872"/>
                    <a:pt x="2958" y="14990"/>
                  </a:cubicBezTo>
                  <a:cubicBezTo>
                    <a:pt x="4201" y="16670"/>
                    <a:pt x="5882" y="18485"/>
                    <a:pt x="6319" y="20569"/>
                  </a:cubicBezTo>
                  <a:cubicBezTo>
                    <a:pt x="8671" y="17779"/>
                    <a:pt x="10788" y="14687"/>
                    <a:pt x="12603" y="11326"/>
                  </a:cubicBezTo>
                  <a:cubicBezTo>
                    <a:pt x="11494" y="10789"/>
                    <a:pt x="10520" y="9948"/>
                    <a:pt x="9679" y="9243"/>
                  </a:cubicBezTo>
                  <a:cubicBezTo>
                    <a:pt x="9511" y="9243"/>
                    <a:pt x="9377" y="9377"/>
                    <a:pt x="9242" y="9512"/>
                  </a:cubicBezTo>
                  <a:cubicBezTo>
                    <a:pt x="8537" y="9814"/>
                    <a:pt x="7831" y="9948"/>
                    <a:pt x="7159" y="9948"/>
                  </a:cubicBezTo>
                  <a:cubicBezTo>
                    <a:pt x="4773" y="9948"/>
                    <a:pt x="2655" y="7966"/>
                    <a:pt x="2655" y="5445"/>
                  </a:cubicBezTo>
                  <a:cubicBezTo>
                    <a:pt x="2655" y="4907"/>
                    <a:pt x="2790" y="4470"/>
                    <a:pt x="2958" y="3932"/>
                  </a:cubicBez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71" name="Google Shape;972;p32">
              <a:extLst>
                <a:ext uri="{FF2B5EF4-FFF2-40B4-BE49-F238E27FC236}">
                  <a16:creationId xmlns:a16="http://schemas.microsoft.com/office/drawing/2014/main" id="{153086B4-590F-4CE6-8033-0ABD1149B7B0}"/>
                </a:ext>
              </a:extLst>
            </p:cNvPr>
            <p:cNvSpPr/>
            <p:nvPr/>
          </p:nvSpPr>
          <p:spPr>
            <a:xfrm>
              <a:off x="3198725" y="661575"/>
              <a:ext cx="1124250" cy="1071300"/>
            </a:xfrm>
            <a:custGeom>
              <a:avLst/>
              <a:gdLst/>
              <a:ahLst/>
              <a:cxnLst/>
              <a:rect l="l" t="t" r="r" b="b"/>
              <a:pathLst>
                <a:path w="44970" h="42852" extrusionOk="0">
                  <a:moveTo>
                    <a:pt x="21443" y="1"/>
                  </a:moveTo>
                  <a:cubicBezTo>
                    <a:pt x="9512" y="1"/>
                    <a:pt x="1" y="9680"/>
                    <a:pt x="1" y="21443"/>
                  </a:cubicBezTo>
                  <a:cubicBezTo>
                    <a:pt x="1" y="24670"/>
                    <a:pt x="707" y="27593"/>
                    <a:pt x="1816" y="30383"/>
                  </a:cubicBezTo>
                  <a:cubicBezTo>
                    <a:pt x="841" y="31089"/>
                    <a:pt x="135" y="32366"/>
                    <a:pt x="135" y="33744"/>
                  </a:cubicBezTo>
                  <a:cubicBezTo>
                    <a:pt x="135" y="36265"/>
                    <a:pt x="2253" y="38247"/>
                    <a:pt x="4639" y="38247"/>
                  </a:cubicBezTo>
                  <a:cubicBezTo>
                    <a:pt x="5613" y="38247"/>
                    <a:pt x="6454" y="37945"/>
                    <a:pt x="7159" y="37542"/>
                  </a:cubicBezTo>
                  <a:cubicBezTo>
                    <a:pt x="10924" y="40903"/>
                    <a:pt x="15965" y="42852"/>
                    <a:pt x="21443" y="42852"/>
                  </a:cubicBezTo>
                  <a:cubicBezTo>
                    <a:pt x="29274" y="42852"/>
                    <a:pt x="35996" y="38651"/>
                    <a:pt x="39760" y="32500"/>
                  </a:cubicBezTo>
                  <a:lnTo>
                    <a:pt x="40465" y="32500"/>
                  </a:lnTo>
                  <a:cubicBezTo>
                    <a:pt x="42852" y="32500"/>
                    <a:pt x="44969" y="30551"/>
                    <a:pt x="44969" y="28030"/>
                  </a:cubicBezTo>
                  <a:cubicBezTo>
                    <a:pt x="44969" y="26484"/>
                    <a:pt x="43961" y="24938"/>
                    <a:pt x="42717" y="24233"/>
                  </a:cubicBezTo>
                  <a:cubicBezTo>
                    <a:pt x="42717" y="23258"/>
                    <a:pt x="42852" y="22418"/>
                    <a:pt x="42852" y="21443"/>
                  </a:cubicBezTo>
                  <a:cubicBezTo>
                    <a:pt x="42852" y="9680"/>
                    <a:pt x="33206" y="1"/>
                    <a:pt x="21443" y="1"/>
                  </a:cubicBezTo>
                  <a:close/>
                </a:path>
              </a:pathLst>
            </a:custGeom>
            <a:solidFill>
              <a:srgbClr val="EBBB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72" name="Google Shape;973;p32">
              <a:extLst>
                <a:ext uri="{FF2B5EF4-FFF2-40B4-BE49-F238E27FC236}">
                  <a16:creationId xmlns:a16="http://schemas.microsoft.com/office/drawing/2014/main" id="{7D879F0C-F3A7-4D49-A9AD-4DD859D495A5}"/>
                </a:ext>
              </a:extLst>
            </p:cNvPr>
            <p:cNvSpPr/>
            <p:nvPr/>
          </p:nvSpPr>
          <p:spPr>
            <a:xfrm>
              <a:off x="3352500" y="1064050"/>
              <a:ext cx="830150" cy="259650"/>
            </a:xfrm>
            <a:custGeom>
              <a:avLst/>
              <a:gdLst/>
              <a:ahLst/>
              <a:cxnLst/>
              <a:rect l="l" t="t" r="r" b="b"/>
              <a:pathLst>
                <a:path w="33206" h="10386" extrusionOk="0">
                  <a:moveTo>
                    <a:pt x="21711" y="0"/>
                  </a:moveTo>
                  <a:cubicBezTo>
                    <a:pt x="21577" y="841"/>
                    <a:pt x="20333" y="1681"/>
                    <a:pt x="19056" y="2823"/>
                  </a:cubicBezTo>
                  <a:cubicBezTo>
                    <a:pt x="20468" y="2823"/>
                    <a:pt x="21711" y="2958"/>
                    <a:pt x="22854" y="3227"/>
                  </a:cubicBezTo>
                  <a:cubicBezTo>
                    <a:pt x="22854" y="2689"/>
                    <a:pt x="22551" y="1983"/>
                    <a:pt x="22417" y="1412"/>
                  </a:cubicBezTo>
                  <a:cubicBezTo>
                    <a:pt x="22283" y="1009"/>
                    <a:pt x="21711" y="572"/>
                    <a:pt x="21711" y="0"/>
                  </a:cubicBezTo>
                  <a:close/>
                  <a:moveTo>
                    <a:pt x="0" y="6184"/>
                  </a:moveTo>
                  <a:cubicBezTo>
                    <a:pt x="168" y="6453"/>
                    <a:pt x="571" y="7730"/>
                    <a:pt x="1008" y="8839"/>
                  </a:cubicBezTo>
                  <a:cubicBezTo>
                    <a:pt x="1412" y="8402"/>
                    <a:pt x="1849" y="7999"/>
                    <a:pt x="2252" y="7730"/>
                  </a:cubicBezTo>
                  <a:cubicBezTo>
                    <a:pt x="1546" y="7428"/>
                    <a:pt x="706" y="6890"/>
                    <a:pt x="0" y="6184"/>
                  </a:cubicBezTo>
                  <a:close/>
                  <a:moveTo>
                    <a:pt x="29408" y="437"/>
                  </a:moveTo>
                  <a:cubicBezTo>
                    <a:pt x="28567" y="1681"/>
                    <a:pt x="27324" y="2958"/>
                    <a:pt x="26047" y="4067"/>
                  </a:cubicBezTo>
                  <a:lnTo>
                    <a:pt x="25912" y="4067"/>
                  </a:lnTo>
                  <a:cubicBezTo>
                    <a:pt x="29004" y="5344"/>
                    <a:pt x="31525" y="7293"/>
                    <a:pt x="33205" y="10385"/>
                  </a:cubicBezTo>
                  <a:lnTo>
                    <a:pt x="33205" y="9680"/>
                  </a:lnTo>
                  <a:cubicBezTo>
                    <a:pt x="33071" y="8571"/>
                    <a:pt x="32769" y="7428"/>
                    <a:pt x="32365" y="6319"/>
                  </a:cubicBezTo>
                  <a:cubicBezTo>
                    <a:pt x="31525" y="4369"/>
                    <a:pt x="30248" y="2521"/>
                    <a:pt x="29408" y="437"/>
                  </a:cubicBezTo>
                  <a:close/>
                </a:path>
              </a:pathLst>
            </a:custGeom>
            <a:solidFill>
              <a:srgbClr val="E6AC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73" name="Google Shape;974;p32">
              <a:extLst>
                <a:ext uri="{FF2B5EF4-FFF2-40B4-BE49-F238E27FC236}">
                  <a16:creationId xmlns:a16="http://schemas.microsoft.com/office/drawing/2014/main" id="{7956E721-7885-44EC-93C9-29AF40104545}"/>
                </a:ext>
              </a:extLst>
            </p:cNvPr>
            <p:cNvSpPr/>
            <p:nvPr/>
          </p:nvSpPr>
          <p:spPr>
            <a:xfrm>
              <a:off x="4266650" y="1267375"/>
              <a:ext cx="56325" cy="94975"/>
            </a:xfrm>
            <a:custGeom>
              <a:avLst/>
              <a:gdLst/>
              <a:ahLst/>
              <a:cxnLst/>
              <a:rect l="l" t="t" r="r" b="b"/>
              <a:pathLst>
                <a:path w="2253" h="3799" extrusionOk="0">
                  <a:moveTo>
                    <a:pt x="1" y="1"/>
                  </a:moveTo>
                  <a:cubicBezTo>
                    <a:pt x="1244" y="707"/>
                    <a:pt x="2252" y="2253"/>
                    <a:pt x="2252" y="3798"/>
                  </a:cubicBezTo>
                  <a:cubicBezTo>
                    <a:pt x="2252" y="2118"/>
                    <a:pt x="1244" y="707"/>
                    <a:pt x="1" y="1"/>
                  </a:cubicBezTo>
                  <a:close/>
                </a:path>
              </a:pathLst>
            </a:custGeom>
            <a:solidFill>
              <a:srgbClr val="F0D3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74" name="Google Shape;975;p32">
              <a:extLst>
                <a:ext uri="{FF2B5EF4-FFF2-40B4-BE49-F238E27FC236}">
                  <a16:creationId xmlns:a16="http://schemas.microsoft.com/office/drawing/2014/main" id="{CEB963D2-A019-4E38-BFF8-C0C2161238BD}"/>
                </a:ext>
              </a:extLst>
            </p:cNvPr>
            <p:cNvSpPr/>
            <p:nvPr/>
          </p:nvSpPr>
          <p:spPr>
            <a:xfrm>
              <a:off x="4210350" y="1463150"/>
              <a:ext cx="52950" cy="10950"/>
            </a:xfrm>
            <a:custGeom>
              <a:avLst/>
              <a:gdLst/>
              <a:ahLst/>
              <a:cxnLst/>
              <a:rect l="l" t="t" r="r" b="b"/>
              <a:pathLst>
                <a:path w="2118" h="438" extrusionOk="0">
                  <a:moveTo>
                    <a:pt x="2117" y="1"/>
                  </a:moveTo>
                  <a:lnTo>
                    <a:pt x="2117" y="1"/>
                  </a:lnTo>
                  <a:cubicBezTo>
                    <a:pt x="1412" y="303"/>
                    <a:pt x="706" y="437"/>
                    <a:pt x="0" y="437"/>
                  </a:cubicBezTo>
                  <a:cubicBezTo>
                    <a:pt x="841" y="437"/>
                    <a:pt x="1412" y="303"/>
                    <a:pt x="2117" y="1"/>
                  </a:cubicBezTo>
                  <a:close/>
                </a:path>
              </a:pathLst>
            </a:custGeom>
            <a:solidFill>
              <a:srgbClr val="E7BD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75" name="Google Shape;976;p32">
              <a:extLst>
                <a:ext uri="{FF2B5EF4-FFF2-40B4-BE49-F238E27FC236}">
                  <a16:creationId xmlns:a16="http://schemas.microsoft.com/office/drawing/2014/main" id="{527EC3E6-0763-49D0-BA24-85035B9573D7}"/>
                </a:ext>
              </a:extLst>
            </p:cNvPr>
            <p:cNvSpPr/>
            <p:nvPr/>
          </p:nvSpPr>
          <p:spPr>
            <a:xfrm>
              <a:off x="4192700" y="1243000"/>
              <a:ext cx="130275" cy="231100"/>
            </a:xfrm>
            <a:custGeom>
              <a:avLst/>
              <a:gdLst/>
              <a:ahLst/>
              <a:cxnLst/>
              <a:rect l="l" t="t" r="r" b="b"/>
              <a:pathLst>
                <a:path w="5211" h="9244" extrusionOk="0">
                  <a:moveTo>
                    <a:pt x="2958" y="1"/>
                  </a:moveTo>
                  <a:cubicBezTo>
                    <a:pt x="2118" y="1413"/>
                    <a:pt x="1143" y="2925"/>
                    <a:pt x="1" y="4336"/>
                  </a:cubicBezTo>
                  <a:cubicBezTo>
                    <a:pt x="706" y="5882"/>
                    <a:pt x="706" y="7697"/>
                    <a:pt x="1" y="9243"/>
                  </a:cubicBezTo>
                  <a:lnTo>
                    <a:pt x="706" y="9243"/>
                  </a:lnTo>
                  <a:cubicBezTo>
                    <a:pt x="1412" y="9243"/>
                    <a:pt x="2118" y="9109"/>
                    <a:pt x="2824" y="8806"/>
                  </a:cubicBezTo>
                  <a:cubicBezTo>
                    <a:pt x="4067" y="7966"/>
                    <a:pt x="5042" y="6588"/>
                    <a:pt x="5210" y="5177"/>
                  </a:cubicBezTo>
                  <a:lnTo>
                    <a:pt x="5210" y="4773"/>
                  </a:lnTo>
                  <a:cubicBezTo>
                    <a:pt x="5210" y="3227"/>
                    <a:pt x="4202" y="1681"/>
                    <a:pt x="2958" y="976"/>
                  </a:cubicBezTo>
                  <a:lnTo>
                    <a:pt x="2958" y="1"/>
                  </a:lnTo>
                  <a:close/>
                </a:path>
              </a:pathLst>
            </a:custGeom>
            <a:solidFill>
              <a:srgbClr val="E6AC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76" name="Google Shape;977;p32">
              <a:extLst>
                <a:ext uri="{FF2B5EF4-FFF2-40B4-BE49-F238E27FC236}">
                  <a16:creationId xmlns:a16="http://schemas.microsoft.com/office/drawing/2014/main" id="{EE83BE8D-D17D-48E5-BDEF-F82A4C9A00E3}"/>
                </a:ext>
              </a:extLst>
            </p:cNvPr>
            <p:cNvSpPr/>
            <p:nvPr/>
          </p:nvSpPr>
          <p:spPr>
            <a:xfrm>
              <a:off x="3209650" y="1446350"/>
              <a:ext cx="10100" cy="21025"/>
            </a:xfrm>
            <a:custGeom>
              <a:avLst/>
              <a:gdLst/>
              <a:ahLst/>
              <a:cxnLst/>
              <a:rect l="l" t="t" r="r" b="b"/>
              <a:pathLst>
                <a:path w="404" h="841" extrusionOk="0">
                  <a:moveTo>
                    <a:pt x="404" y="0"/>
                  </a:moveTo>
                  <a:cubicBezTo>
                    <a:pt x="270" y="269"/>
                    <a:pt x="135" y="538"/>
                    <a:pt x="1" y="840"/>
                  </a:cubicBezTo>
                  <a:lnTo>
                    <a:pt x="135" y="840"/>
                  </a:lnTo>
                  <a:cubicBezTo>
                    <a:pt x="135" y="538"/>
                    <a:pt x="270" y="404"/>
                    <a:pt x="404" y="135"/>
                  </a:cubicBezTo>
                  <a:lnTo>
                    <a:pt x="404" y="0"/>
                  </a:lnTo>
                  <a:close/>
                </a:path>
              </a:pathLst>
            </a:custGeom>
            <a:solidFill>
              <a:srgbClr val="F0D3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77" name="Google Shape;978;p32">
              <a:extLst>
                <a:ext uri="{FF2B5EF4-FFF2-40B4-BE49-F238E27FC236}">
                  <a16:creationId xmlns:a16="http://schemas.microsoft.com/office/drawing/2014/main" id="{8D40C63D-0482-47AA-9C48-04583E9AECE5}"/>
                </a:ext>
              </a:extLst>
            </p:cNvPr>
            <p:cNvSpPr/>
            <p:nvPr/>
          </p:nvSpPr>
          <p:spPr>
            <a:xfrm>
              <a:off x="3202100" y="1421125"/>
              <a:ext cx="38675" cy="83975"/>
            </a:xfrm>
            <a:custGeom>
              <a:avLst/>
              <a:gdLst/>
              <a:ahLst/>
              <a:cxnLst/>
              <a:rect l="l" t="t" r="r" b="b"/>
              <a:pathLst>
                <a:path w="1547" h="3359" extrusionOk="0">
                  <a:moveTo>
                    <a:pt x="1546" y="1"/>
                  </a:moveTo>
                  <a:cubicBezTo>
                    <a:pt x="1277" y="303"/>
                    <a:pt x="975" y="707"/>
                    <a:pt x="706" y="1009"/>
                  </a:cubicBezTo>
                  <a:lnTo>
                    <a:pt x="706" y="1144"/>
                  </a:lnTo>
                  <a:cubicBezTo>
                    <a:pt x="975" y="707"/>
                    <a:pt x="1277" y="438"/>
                    <a:pt x="1546" y="169"/>
                  </a:cubicBezTo>
                  <a:lnTo>
                    <a:pt x="1546" y="1"/>
                  </a:lnTo>
                  <a:close/>
                  <a:moveTo>
                    <a:pt x="303" y="1849"/>
                  </a:moveTo>
                  <a:cubicBezTo>
                    <a:pt x="192" y="2204"/>
                    <a:pt x="96" y="2514"/>
                    <a:pt x="43" y="2839"/>
                  </a:cubicBezTo>
                  <a:lnTo>
                    <a:pt x="43" y="2839"/>
                  </a:lnTo>
                  <a:cubicBezTo>
                    <a:pt x="104" y="2474"/>
                    <a:pt x="232" y="2123"/>
                    <a:pt x="437" y="1849"/>
                  </a:cubicBezTo>
                  <a:close/>
                  <a:moveTo>
                    <a:pt x="43" y="2839"/>
                  </a:moveTo>
                  <a:cubicBezTo>
                    <a:pt x="14" y="3011"/>
                    <a:pt x="0" y="3186"/>
                    <a:pt x="0" y="3358"/>
                  </a:cubicBezTo>
                  <a:lnTo>
                    <a:pt x="0" y="3358"/>
                  </a:lnTo>
                  <a:cubicBezTo>
                    <a:pt x="0" y="3176"/>
                    <a:pt x="16" y="3006"/>
                    <a:pt x="43" y="2839"/>
                  </a:cubicBezTo>
                  <a:close/>
                </a:path>
              </a:pathLst>
            </a:custGeom>
            <a:solidFill>
              <a:srgbClr val="E7BD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78" name="Google Shape;979;p32">
              <a:extLst>
                <a:ext uri="{FF2B5EF4-FFF2-40B4-BE49-F238E27FC236}">
                  <a16:creationId xmlns:a16="http://schemas.microsoft.com/office/drawing/2014/main" id="{BE3D1C9A-770C-4C81-8A7B-E8BB39DCB010}"/>
                </a:ext>
              </a:extLst>
            </p:cNvPr>
            <p:cNvSpPr/>
            <p:nvPr/>
          </p:nvSpPr>
          <p:spPr>
            <a:xfrm>
              <a:off x="3202100" y="1320300"/>
              <a:ext cx="175625" cy="297475"/>
            </a:xfrm>
            <a:custGeom>
              <a:avLst/>
              <a:gdLst/>
              <a:ahLst/>
              <a:cxnLst/>
              <a:rect l="l" t="t" r="r" b="b"/>
              <a:pathLst>
                <a:path w="7025" h="11899" extrusionOk="0">
                  <a:moveTo>
                    <a:pt x="2655" y="1"/>
                  </a:moveTo>
                  <a:cubicBezTo>
                    <a:pt x="2655" y="1"/>
                    <a:pt x="2521" y="841"/>
                    <a:pt x="2521" y="1816"/>
                  </a:cubicBezTo>
                  <a:cubicBezTo>
                    <a:pt x="2655" y="2522"/>
                    <a:pt x="2958" y="3496"/>
                    <a:pt x="3495" y="4336"/>
                  </a:cubicBezTo>
                  <a:lnTo>
                    <a:pt x="3495" y="4471"/>
                  </a:lnTo>
                  <a:lnTo>
                    <a:pt x="3092" y="4471"/>
                  </a:lnTo>
                  <a:cubicBezTo>
                    <a:pt x="2655" y="4471"/>
                    <a:pt x="2118" y="4336"/>
                    <a:pt x="1546" y="4202"/>
                  </a:cubicBezTo>
                  <a:cubicBezTo>
                    <a:pt x="1277" y="4471"/>
                    <a:pt x="975" y="4740"/>
                    <a:pt x="706" y="5177"/>
                  </a:cubicBezTo>
                  <a:cubicBezTo>
                    <a:pt x="572" y="5446"/>
                    <a:pt x="437" y="5580"/>
                    <a:pt x="437" y="5882"/>
                  </a:cubicBezTo>
                  <a:cubicBezTo>
                    <a:pt x="135" y="6286"/>
                    <a:pt x="0" y="6857"/>
                    <a:pt x="0" y="7395"/>
                  </a:cubicBezTo>
                  <a:cubicBezTo>
                    <a:pt x="0" y="9916"/>
                    <a:pt x="2118" y="11898"/>
                    <a:pt x="4504" y="11898"/>
                  </a:cubicBezTo>
                  <a:cubicBezTo>
                    <a:pt x="4773" y="11898"/>
                    <a:pt x="5747" y="11764"/>
                    <a:pt x="6587" y="11462"/>
                  </a:cubicBezTo>
                  <a:cubicBezTo>
                    <a:pt x="6722" y="11327"/>
                    <a:pt x="6856" y="11193"/>
                    <a:pt x="7024" y="11193"/>
                  </a:cubicBezTo>
                  <a:cubicBezTo>
                    <a:pt x="6016" y="8672"/>
                    <a:pt x="2823" y="5580"/>
                    <a:pt x="5747" y="135"/>
                  </a:cubicBezTo>
                  <a:cubicBezTo>
                    <a:pt x="5882" y="135"/>
                    <a:pt x="5882" y="1"/>
                    <a:pt x="5882" y="1"/>
                  </a:cubicBezTo>
                  <a:cubicBezTo>
                    <a:pt x="5344" y="1"/>
                    <a:pt x="4773" y="135"/>
                    <a:pt x="4336" y="135"/>
                  </a:cubicBezTo>
                  <a:cubicBezTo>
                    <a:pt x="3361" y="135"/>
                    <a:pt x="2655" y="1"/>
                    <a:pt x="2655" y="1"/>
                  </a:cubicBezTo>
                  <a:close/>
                </a:path>
              </a:pathLst>
            </a:custGeom>
            <a:solidFill>
              <a:srgbClr val="E6AC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79" name="Google Shape;980;p32">
              <a:extLst>
                <a:ext uri="{FF2B5EF4-FFF2-40B4-BE49-F238E27FC236}">
                  <a16:creationId xmlns:a16="http://schemas.microsoft.com/office/drawing/2014/main" id="{1E77FE36-C89B-4203-8BE3-007B9EDC7F16}"/>
                </a:ext>
              </a:extLst>
            </p:cNvPr>
            <p:cNvSpPr/>
            <p:nvPr/>
          </p:nvSpPr>
          <p:spPr>
            <a:xfrm>
              <a:off x="3058425" y="530950"/>
              <a:ext cx="1320000" cy="898800"/>
            </a:xfrm>
            <a:custGeom>
              <a:avLst/>
              <a:gdLst/>
              <a:ahLst/>
              <a:cxnLst/>
              <a:rect l="l" t="t" r="r" b="b"/>
              <a:pathLst>
                <a:path w="52800" h="35952" extrusionOk="0">
                  <a:moveTo>
                    <a:pt x="27902" y="0"/>
                  </a:moveTo>
                  <a:cubicBezTo>
                    <a:pt x="27435" y="0"/>
                    <a:pt x="26964" y="17"/>
                    <a:pt x="26484" y="50"/>
                  </a:cubicBezTo>
                  <a:cubicBezTo>
                    <a:pt x="25643" y="184"/>
                    <a:pt x="24803" y="184"/>
                    <a:pt x="24097" y="487"/>
                  </a:cubicBezTo>
                  <a:cubicBezTo>
                    <a:pt x="23123" y="890"/>
                    <a:pt x="22686" y="1730"/>
                    <a:pt x="21846" y="2302"/>
                  </a:cubicBezTo>
                  <a:cubicBezTo>
                    <a:pt x="21679" y="2385"/>
                    <a:pt x="21470" y="2417"/>
                    <a:pt x="21236" y="2417"/>
                  </a:cubicBezTo>
                  <a:cubicBezTo>
                    <a:pt x="20716" y="2417"/>
                    <a:pt x="20073" y="2260"/>
                    <a:pt x="19493" y="2167"/>
                  </a:cubicBezTo>
                  <a:cubicBezTo>
                    <a:pt x="18653" y="2167"/>
                    <a:pt x="17645" y="2167"/>
                    <a:pt x="16670" y="2302"/>
                  </a:cubicBezTo>
                  <a:cubicBezTo>
                    <a:pt x="14721" y="2571"/>
                    <a:pt x="12906" y="3276"/>
                    <a:pt x="11494" y="4520"/>
                  </a:cubicBezTo>
                  <a:cubicBezTo>
                    <a:pt x="10654" y="5360"/>
                    <a:pt x="10083" y="6200"/>
                    <a:pt x="9411" y="7209"/>
                  </a:cubicBezTo>
                  <a:cubicBezTo>
                    <a:pt x="8839" y="7746"/>
                    <a:pt x="8133" y="8452"/>
                    <a:pt x="7730" y="9292"/>
                  </a:cubicBezTo>
                  <a:cubicBezTo>
                    <a:pt x="6722" y="10973"/>
                    <a:pt x="6319" y="13090"/>
                    <a:pt x="5882" y="14905"/>
                  </a:cubicBezTo>
                  <a:cubicBezTo>
                    <a:pt x="5209" y="17291"/>
                    <a:pt x="4067" y="19644"/>
                    <a:pt x="3092" y="21896"/>
                  </a:cubicBezTo>
                  <a:cubicBezTo>
                    <a:pt x="2252" y="23711"/>
                    <a:pt x="840" y="25391"/>
                    <a:pt x="0" y="27206"/>
                  </a:cubicBezTo>
                  <a:cubicBezTo>
                    <a:pt x="706" y="27071"/>
                    <a:pt x="1546" y="26668"/>
                    <a:pt x="2252" y="26366"/>
                  </a:cubicBezTo>
                  <a:lnTo>
                    <a:pt x="2252" y="26366"/>
                  </a:lnTo>
                  <a:cubicBezTo>
                    <a:pt x="1143" y="28483"/>
                    <a:pt x="1681" y="30298"/>
                    <a:pt x="2823" y="32113"/>
                  </a:cubicBezTo>
                  <a:cubicBezTo>
                    <a:pt x="3730" y="33552"/>
                    <a:pt x="6705" y="35952"/>
                    <a:pt x="8793" y="35952"/>
                  </a:cubicBezTo>
                  <a:cubicBezTo>
                    <a:pt x="8948" y="35952"/>
                    <a:pt x="9098" y="35938"/>
                    <a:pt x="9242" y="35910"/>
                  </a:cubicBezTo>
                  <a:cubicBezTo>
                    <a:pt x="7865" y="33928"/>
                    <a:pt x="8402" y="31575"/>
                    <a:pt x="8402" y="31575"/>
                  </a:cubicBezTo>
                  <a:lnTo>
                    <a:pt x="8402" y="31575"/>
                  </a:lnTo>
                  <a:cubicBezTo>
                    <a:pt x="8402" y="31575"/>
                    <a:pt x="9001" y="31616"/>
                    <a:pt x="9789" y="31616"/>
                  </a:cubicBezTo>
                  <a:cubicBezTo>
                    <a:pt x="11021" y="31616"/>
                    <a:pt x="12715" y="31516"/>
                    <a:pt x="13309" y="31004"/>
                  </a:cubicBezTo>
                  <a:cubicBezTo>
                    <a:pt x="12771" y="30298"/>
                    <a:pt x="11763" y="27509"/>
                    <a:pt x="11763" y="27508"/>
                  </a:cubicBezTo>
                  <a:lnTo>
                    <a:pt x="11763" y="27508"/>
                  </a:lnTo>
                  <a:cubicBezTo>
                    <a:pt x="13256" y="28983"/>
                    <a:pt x="14864" y="29421"/>
                    <a:pt x="16528" y="29421"/>
                  </a:cubicBezTo>
                  <a:cubicBezTo>
                    <a:pt x="17859" y="29421"/>
                    <a:pt x="19228" y="29140"/>
                    <a:pt x="20602" y="28886"/>
                  </a:cubicBezTo>
                  <a:cubicBezTo>
                    <a:pt x="21972" y="28609"/>
                    <a:pt x="23342" y="28323"/>
                    <a:pt x="24637" y="28323"/>
                  </a:cubicBezTo>
                  <a:cubicBezTo>
                    <a:pt x="25854" y="28323"/>
                    <a:pt x="27005" y="28575"/>
                    <a:pt x="28030" y="29323"/>
                  </a:cubicBezTo>
                  <a:cubicBezTo>
                    <a:pt x="27738" y="25005"/>
                    <a:pt x="33090" y="23291"/>
                    <a:pt x="33455" y="21392"/>
                  </a:cubicBezTo>
                  <a:lnTo>
                    <a:pt x="33455" y="21392"/>
                  </a:lnTo>
                  <a:cubicBezTo>
                    <a:pt x="33474" y="21862"/>
                    <a:pt x="33944" y="22234"/>
                    <a:pt x="34180" y="22736"/>
                  </a:cubicBezTo>
                  <a:cubicBezTo>
                    <a:pt x="34314" y="23307"/>
                    <a:pt x="34617" y="24013"/>
                    <a:pt x="34751" y="24685"/>
                  </a:cubicBezTo>
                  <a:cubicBezTo>
                    <a:pt x="34886" y="25828"/>
                    <a:pt x="34617" y="26937"/>
                    <a:pt x="33911" y="27777"/>
                  </a:cubicBezTo>
                  <a:cubicBezTo>
                    <a:pt x="35155" y="26803"/>
                    <a:pt x="36566" y="26366"/>
                    <a:pt x="37810" y="25257"/>
                  </a:cubicBezTo>
                  <a:cubicBezTo>
                    <a:pt x="39087" y="24282"/>
                    <a:pt x="40330" y="23005"/>
                    <a:pt x="41171" y="21761"/>
                  </a:cubicBezTo>
                  <a:cubicBezTo>
                    <a:pt x="42011" y="23711"/>
                    <a:pt x="43288" y="25693"/>
                    <a:pt x="44128" y="27643"/>
                  </a:cubicBezTo>
                  <a:cubicBezTo>
                    <a:pt x="44968" y="29458"/>
                    <a:pt x="45103" y="31844"/>
                    <a:pt x="44700" y="33659"/>
                  </a:cubicBezTo>
                  <a:cubicBezTo>
                    <a:pt x="46380" y="31709"/>
                    <a:pt x="47758" y="29323"/>
                    <a:pt x="49169" y="27206"/>
                  </a:cubicBezTo>
                  <a:cubicBezTo>
                    <a:pt x="50984" y="24282"/>
                    <a:pt x="51556" y="21761"/>
                    <a:pt x="51556" y="18400"/>
                  </a:cubicBezTo>
                  <a:cubicBezTo>
                    <a:pt x="51556" y="17291"/>
                    <a:pt x="51690" y="16283"/>
                    <a:pt x="51253" y="15308"/>
                  </a:cubicBezTo>
                  <a:lnTo>
                    <a:pt x="51253" y="15308"/>
                  </a:lnTo>
                  <a:cubicBezTo>
                    <a:pt x="51690" y="16014"/>
                    <a:pt x="52261" y="16585"/>
                    <a:pt x="52665" y="17123"/>
                  </a:cubicBezTo>
                  <a:cubicBezTo>
                    <a:pt x="52799" y="16014"/>
                    <a:pt x="52261" y="14771"/>
                    <a:pt x="51556" y="13762"/>
                  </a:cubicBezTo>
                  <a:cubicBezTo>
                    <a:pt x="50715" y="12519"/>
                    <a:pt x="49304" y="10973"/>
                    <a:pt x="48195" y="9864"/>
                  </a:cubicBezTo>
                  <a:cubicBezTo>
                    <a:pt x="46212" y="8183"/>
                    <a:pt x="43691" y="7478"/>
                    <a:pt x="41876" y="5932"/>
                  </a:cubicBezTo>
                  <a:cubicBezTo>
                    <a:pt x="42017" y="5918"/>
                    <a:pt x="42152" y="5912"/>
                    <a:pt x="42282" y="5912"/>
                  </a:cubicBezTo>
                  <a:cubicBezTo>
                    <a:pt x="43459" y="5912"/>
                    <a:pt x="44252" y="6435"/>
                    <a:pt x="45372" y="7041"/>
                  </a:cubicBezTo>
                  <a:cubicBezTo>
                    <a:pt x="41473" y="3982"/>
                    <a:pt x="36970" y="1730"/>
                    <a:pt x="32096" y="487"/>
                  </a:cubicBezTo>
                  <a:cubicBezTo>
                    <a:pt x="30703" y="158"/>
                    <a:pt x="29329" y="0"/>
                    <a:pt x="27902" y="0"/>
                  </a:cubicBezTo>
                  <a:close/>
                </a:path>
              </a:pathLst>
            </a:custGeom>
            <a:solidFill>
              <a:srgbClr val="FFE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80" name="Google Shape;981;p32">
              <a:extLst>
                <a:ext uri="{FF2B5EF4-FFF2-40B4-BE49-F238E27FC236}">
                  <a16:creationId xmlns:a16="http://schemas.microsoft.com/office/drawing/2014/main" id="{900BB52F-722C-4A63-833F-DE299C12AB92}"/>
                </a:ext>
              </a:extLst>
            </p:cNvPr>
            <p:cNvSpPr/>
            <p:nvPr/>
          </p:nvSpPr>
          <p:spPr>
            <a:xfrm>
              <a:off x="4266650" y="996350"/>
              <a:ext cx="80675" cy="246675"/>
            </a:xfrm>
            <a:custGeom>
              <a:avLst/>
              <a:gdLst/>
              <a:ahLst/>
              <a:cxnLst/>
              <a:rect l="l" t="t" r="r" b="b"/>
              <a:pathLst>
                <a:path w="3227" h="9867" extrusionOk="0">
                  <a:moveTo>
                    <a:pt x="3226" y="0"/>
                  </a:moveTo>
                  <a:cubicBezTo>
                    <a:pt x="3210" y="2555"/>
                    <a:pt x="2894" y="4614"/>
                    <a:pt x="1815" y="6641"/>
                  </a:cubicBezTo>
                  <a:lnTo>
                    <a:pt x="1815" y="6775"/>
                  </a:lnTo>
                  <a:cubicBezTo>
                    <a:pt x="2894" y="4617"/>
                    <a:pt x="3210" y="2555"/>
                    <a:pt x="3226" y="0"/>
                  </a:cubicBezTo>
                  <a:close/>
                  <a:moveTo>
                    <a:pt x="701" y="8765"/>
                  </a:moveTo>
                  <a:lnTo>
                    <a:pt x="701" y="8765"/>
                  </a:lnTo>
                  <a:cubicBezTo>
                    <a:pt x="402" y="9164"/>
                    <a:pt x="268" y="9432"/>
                    <a:pt x="0" y="9733"/>
                  </a:cubicBezTo>
                  <a:lnTo>
                    <a:pt x="0" y="9867"/>
                  </a:lnTo>
                  <a:cubicBezTo>
                    <a:pt x="268" y="9432"/>
                    <a:pt x="402" y="9164"/>
                    <a:pt x="701" y="8765"/>
                  </a:cubicBezTo>
                  <a:close/>
                </a:path>
              </a:pathLst>
            </a:custGeom>
            <a:solidFill>
              <a:srgbClr val="EDCE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81" name="Google Shape;982;p32">
              <a:extLst>
                <a:ext uri="{FF2B5EF4-FFF2-40B4-BE49-F238E27FC236}">
                  <a16:creationId xmlns:a16="http://schemas.microsoft.com/office/drawing/2014/main" id="{52AC4ACA-37F3-4522-8B02-DE49F94A3306}"/>
                </a:ext>
              </a:extLst>
            </p:cNvPr>
            <p:cNvSpPr/>
            <p:nvPr/>
          </p:nvSpPr>
          <p:spPr>
            <a:xfrm>
              <a:off x="4287650" y="1162350"/>
              <a:ext cx="24400" cy="48750"/>
            </a:xfrm>
            <a:custGeom>
              <a:avLst/>
              <a:gdLst/>
              <a:ahLst/>
              <a:cxnLst/>
              <a:rect l="l" t="t" r="r" b="b"/>
              <a:pathLst>
                <a:path w="976" h="1950" extrusionOk="0">
                  <a:moveTo>
                    <a:pt x="975" y="1"/>
                  </a:moveTo>
                  <a:cubicBezTo>
                    <a:pt x="706" y="706"/>
                    <a:pt x="404" y="1278"/>
                    <a:pt x="0" y="1950"/>
                  </a:cubicBezTo>
                  <a:cubicBezTo>
                    <a:pt x="404" y="1278"/>
                    <a:pt x="706" y="706"/>
                    <a:pt x="975" y="135"/>
                  </a:cubicBezTo>
                  <a:lnTo>
                    <a:pt x="975" y="1"/>
                  </a:lnTo>
                  <a:close/>
                </a:path>
              </a:pathLst>
            </a:custGeom>
            <a:solidFill>
              <a:srgbClr val="E5B9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82" name="Google Shape;983;p32">
              <a:extLst>
                <a:ext uri="{FF2B5EF4-FFF2-40B4-BE49-F238E27FC236}">
                  <a16:creationId xmlns:a16="http://schemas.microsoft.com/office/drawing/2014/main" id="{0A76BAB6-BB88-4B6A-A1C7-8217320C2884}"/>
                </a:ext>
              </a:extLst>
            </p:cNvPr>
            <p:cNvSpPr/>
            <p:nvPr/>
          </p:nvSpPr>
          <p:spPr>
            <a:xfrm>
              <a:off x="3759150" y="1134625"/>
              <a:ext cx="241150" cy="122700"/>
            </a:xfrm>
            <a:custGeom>
              <a:avLst/>
              <a:gdLst/>
              <a:ahLst/>
              <a:cxnLst/>
              <a:rect l="l" t="t" r="r" b="b"/>
              <a:pathLst>
                <a:path w="9646" h="4908" extrusionOk="0">
                  <a:moveTo>
                    <a:pt x="6588" y="404"/>
                  </a:moveTo>
                  <a:cubicBezTo>
                    <a:pt x="6722" y="404"/>
                    <a:pt x="6722" y="538"/>
                    <a:pt x="6722" y="538"/>
                  </a:cubicBezTo>
                  <a:cubicBezTo>
                    <a:pt x="6722" y="404"/>
                    <a:pt x="6722" y="404"/>
                    <a:pt x="6588" y="404"/>
                  </a:cubicBezTo>
                  <a:close/>
                  <a:moveTo>
                    <a:pt x="9646" y="1245"/>
                  </a:moveTo>
                  <a:lnTo>
                    <a:pt x="9646" y="1245"/>
                  </a:lnTo>
                  <a:cubicBezTo>
                    <a:pt x="8537" y="2219"/>
                    <a:pt x="6991" y="2656"/>
                    <a:pt x="5882" y="3630"/>
                  </a:cubicBezTo>
                  <a:cubicBezTo>
                    <a:pt x="7125" y="2656"/>
                    <a:pt x="8537" y="2219"/>
                    <a:pt x="9646" y="1245"/>
                  </a:cubicBezTo>
                  <a:close/>
                  <a:moveTo>
                    <a:pt x="2790" y="0"/>
                  </a:moveTo>
                  <a:lnTo>
                    <a:pt x="2790" y="0"/>
                  </a:lnTo>
                  <a:cubicBezTo>
                    <a:pt x="1379" y="1110"/>
                    <a:pt x="1" y="2656"/>
                    <a:pt x="1" y="4907"/>
                  </a:cubicBezTo>
                  <a:cubicBezTo>
                    <a:pt x="1" y="2656"/>
                    <a:pt x="1547" y="1110"/>
                    <a:pt x="2790" y="0"/>
                  </a:cubicBezTo>
                  <a:close/>
                </a:path>
              </a:pathLst>
            </a:custGeom>
            <a:solidFill>
              <a:srgbClr val="E3A8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83" name="Google Shape;984;p32">
              <a:extLst>
                <a:ext uri="{FF2B5EF4-FFF2-40B4-BE49-F238E27FC236}">
                  <a16:creationId xmlns:a16="http://schemas.microsoft.com/office/drawing/2014/main" id="{6D033E4D-BE1B-4631-9F19-45DBA61747BD}"/>
                </a:ext>
              </a:extLst>
            </p:cNvPr>
            <p:cNvSpPr/>
            <p:nvPr/>
          </p:nvSpPr>
          <p:spPr>
            <a:xfrm>
              <a:off x="3058425" y="1190075"/>
              <a:ext cx="56300" cy="21025"/>
            </a:xfrm>
            <a:custGeom>
              <a:avLst/>
              <a:gdLst/>
              <a:ahLst/>
              <a:cxnLst/>
              <a:rect l="l" t="t" r="r" b="b"/>
              <a:pathLst>
                <a:path w="2252" h="841" extrusionOk="0">
                  <a:moveTo>
                    <a:pt x="2252" y="1"/>
                  </a:moveTo>
                  <a:cubicBezTo>
                    <a:pt x="1546" y="303"/>
                    <a:pt x="706" y="706"/>
                    <a:pt x="0" y="841"/>
                  </a:cubicBezTo>
                  <a:cubicBezTo>
                    <a:pt x="706" y="706"/>
                    <a:pt x="1546" y="438"/>
                    <a:pt x="2252" y="169"/>
                  </a:cubicBezTo>
                  <a:lnTo>
                    <a:pt x="2252" y="1"/>
                  </a:lnTo>
                  <a:close/>
                </a:path>
              </a:pathLst>
            </a:custGeom>
            <a:solidFill>
              <a:srgbClr val="EDCE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84" name="Google Shape;985;p32">
              <a:extLst>
                <a:ext uri="{FF2B5EF4-FFF2-40B4-BE49-F238E27FC236}">
                  <a16:creationId xmlns:a16="http://schemas.microsoft.com/office/drawing/2014/main" id="{DE60CB05-A775-44C9-AB59-94B26AFB361C}"/>
                </a:ext>
              </a:extLst>
            </p:cNvPr>
            <p:cNvSpPr/>
            <p:nvPr/>
          </p:nvSpPr>
          <p:spPr>
            <a:xfrm>
              <a:off x="3671800" y="1239650"/>
              <a:ext cx="87375" cy="27750"/>
            </a:xfrm>
            <a:custGeom>
              <a:avLst/>
              <a:gdLst/>
              <a:ahLst/>
              <a:cxnLst/>
              <a:rect l="l" t="t" r="r" b="b"/>
              <a:pathLst>
                <a:path w="3495" h="1110" extrusionOk="0">
                  <a:moveTo>
                    <a:pt x="0" y="1"/>
                  </a:moveTo>
                  <a:lnTo>
                    <a:pt x="0" y="1"/>
                  </a:lnTo>
                  <a:cubicBezTo>
                    <a:pt x="1243" y="1"/>
                    <a:pt x="2520" y="270"/>
                    <a:pt x="3495" y="1110"/>
                  </a:cubicBezTo>
                  <a:lnTo>
                    <a:pt x="3495" y="975"/>
                  </a:lnTo>
                  <a:cubicBezTo>
                    <a:pt x="2520" y="270"/>
                    <a:pt x="1243" y="1"/>
                    <a:pt x="0" y="1"/>
                  </a:cubicBezTo>
                  <a:close/>
                </a:path>
              </a:pathLst>
            </a:custGeom>
            <a:solidFill>
              <a:srgbClr val="E3A8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85" name="Google Shape;986;p32">
              <a:extLst>
                <a:ext uri="{FF2B5EF4-FFF2-40B4-BE49-F238E27FC236}">
                  <a16:creationId xmlns:a16="http://schemas.microsoft.com/office/drawing/2014/main" id="{E3AADBFA-EB66-438B-9619-575A52353D2C}"/>
                </a:ext>
              </a:extLst>
            </p:cNvPr>
            <p:cNvSpPr/>
            <p:nvPr/>
          </p:nvSpPr>
          <p:spPr>
            <a:xfrm>
              <a:off x="3097075" y="1260650"/>
              <a:ext cx="136975" cy="157150"/>
            </a:xfrm>
            <a:custGeom>
              <a:avLst/>
              <a:gdLst/>
              <a:ahLst/>
              <a:cxnLst/>
              <a:rect l="l" t="t" r="r" b="b"/>
              <a:pathLst>
                <a:path w="5479" h="6286" extrusionOk="0">
                  <a:moveTo>
                    <a:pt x="3495" y="5176"/>
                  </a:moveTo>
                  <a:lnTo>
                    <a:pt x="3495" y="5176"/>
                  </a:lnTo>
                  <a:cubicBezTo>
                    <a:pt x="4067" y="5580"/>
                    <a:pt x="4773" y="6017"/>
                    <a:pt x="5478" y="6286"/>
                  </a:cubicBezTo>
                  <a:lnTo>
                    <a:pt x="5478" y="6286"/>
                  </a:lnTo>
                  <a:cubicBezTo>
                    <a:pt x="4773" y="6017"/>
                    <a:pt x="4067" y="5580"/>
                    <a:pt x="3495" y="5176"/>
                  </a:cubicBezTo>
                  <a:close/>
                  <a:moveTo>
                    <a:pt x="0" y="1"/>
                  </a:moveTo>
                  <a:cubicBezTo>
                    <a:pt x="135" y="975"/>
                    <a:pt x="571" y="1950"/>
                    <a:pt x="1277" y="2925"/>
                  </a:cubicBezTo>
                  <a:cubicBezTo>
                    <a:pt x="1546" y="3362"/>
                    <a:pt x="1983" y="3899"/>
                    <a:pt x="2521" y="4336"/>
                  </a:cubicBezTo>
                  <a:lnTo>
                    <a:pt x="2521" y="4336"/>
                  </a:lnTo>
                  <a:cubicBezTo>
                    <a:pt x="1983" y="3899"/>
                    <a:pt x="1546" y="3362"/>
                    <a:pt x="1277" y="2925"/>
                  </a:cubicBezTo>
                  <a:cubicBezTo>
                    <a:pt x="571" y="1950"/>
                    <a:pt x="135" y="975"/>
                    <a:pt x="0" y="1"/>
                  </a:cubicBezTo>
                  <a:close/>
                </a:path>
              </a:pathLst>
            </a:custGeom>
            <a:solidFill>
              <a:srgbClr val="EDCE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86" name="Google Shape;987;p32">
              <a:extLst>
                <a:ext uri="{FF2B5EF4-FFF2-40B4-BE49-F238E27FC236}">
                  <a16:creationId xmlns:a16="http://schemas.microsoft.com/office/drawing/2014/main" id="{5C380CE3-CD51-40AD-A9B5-3E8AC0738821}"/>
                </a:ext>
              </a:extLst>
            </p:cNvPr>
            <p:cNvSpPr/>
            <p:nvPr/>
          </p:nvSpPr>
          <p:spPr>
            <a:xfrm>
              <a:off x="3234025" y="1417775"/>
              <a:ext cx="6750" cy="3375"/>
            </a:xfrm>
            <a:custGeom>
              <a:avLst/>
              <a:gdLst/>
              <a:ahLst/>
              <a:cxnLst/>
              <a:rect l="l" t="t" r="r" b="b"/>
              <a:pathLst>
                <a:path w="270" h="135" extrusionOk="0">
                  <a:moveTo>
                    <a:pt x="0" y="1"/>
                  </a:moveTo>
                  <a:cubicBezTo>
                    <a:pt x="0" y="135"/>
                    <a:pt x="135" y="135"/>
                    <a:pt x="269" y="135"/>
                  </a:cubicBezTo>
                  <a:cubicBezTo>
                    <a:pt x="135" y="135"/>
                    <a:pt x="135" y="135"/>
                    <a:pt x="0" y="1"/>
                  </a:cubicBezTo>
                  <a:close/>
                </a:path>
              </a:pathLst>
            </a:custGeom>
            <a:solidFill>
              <a:srgbClr val="E5B9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87" name="Google Shape;988;p32">
              <a:extLst>
                <a:ext uri="{FF2B5EF4-FFF2-40B4-BE49-F238E27FC236}">
                  <a16:creationId xmlns:a16="http://schemas.microsoft.com/office/drawing/2014/main" id="{DC7587FD-34E5-4BEE-B2EE-FA19220BC59D}"/>
                </a:ext>
              </a:extLst>
            </p:cNvPr>
            <p:cNvSpPr/>
            <p:nvPr/>
          </p:nvSpPr>
          <p:spPr>
            <a:xfrm>
              <a:off x="4175900" y="1351525"/>
              <a:ext cx="16775" cy="24275"/>
            </a:xfrm>
            <a:custGeom>
              <a:avLst/>
              <a:gdLst/>
              <a:ahLst/>
              <a:cxnLst/>
              <a:rect l="l" t="t" r="r" b="b"/>
              <a:pathLst>
                <a:path w="671" h="971" extrusionOk="0">
                  <a:moveTo>
                    <a:pt x="670" y="1"/>
                  </a:moveTo>
                  <a:lnTo>
                    <a:pt x="670" y="1"/>
                  </a:lnTo>
                  <a:cubicBezTo>
                    <a:pt x="535" y="268"/>
                    <a:pt x="268" y="569"/>
                    <a:pt x="1" y="836"/>
                  </a:cubicBezTo>
                  <a:lnTo>
                    <a:pt x="1" y="970"/>
                  </a:lnTo>
                  <a:cubicBezTo>
                    <a:pt x="268" y="569"/>
                    <a:pt x="535" y="268"/>
                    <a:pt x="670" y="1"/>
                  </a:cubicBezTo>
                  <a:close/>
                </a:path>
              </a:pathLst>
            </a:custGeom>
            <a:solidFill>
              <a:srgbClr val="E3A8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88" name="Google Shape;989;p32">
              <a:extLst>
                <a:ext uri="{FF2B5EF4-FFF2-40B4-BE49-F238E27FC236}">
                  <a16:creationId xmlns:a16="http://schemas.microsoft.com/office/drawing/2014/main" id="{23D81141-76E8-413F-93DC-32E522F857BA}"/>
                </a:ext>
              </a:extLst>
            </p:cNvPr>
            <p:cNvSpPr/>
            <p:nvPr/>
          </p:nvSpPr>
          <p:spPr>
            <a:xfrm>
              <a:off x="4000300" y="1074975"/>
              <a:ext cx="161350" cy="147050"/>
            </a:xfrm>
            <a:custGeom>
              <a:avLst/>
              <a:gdLst/>
              <a:ahLst/>
              <a:cxnLst/>
              <a:rect l="l" t="t" r="r" b="b"/>
              <a:pathLst>
                <a:path w="6454" h="5882" extrusionOk="0">
                  <a:moveTo>
                    <a:pt x="3481" y="21"/>
                  </a:moveTo>
                  <a:cubicBezTo>
                    <a:pt x="2641" y="1258"/>
                    <a:pt x="1405" y="2526"/>
                    <a:pt x="135" y="3496"/>
                  </a:cubicBezTo>
                  <a:cubicBezTo>
                    <a:pt x="135" y="3630"/>
                    <a:pt x="0" y="3630"/>
                    <a:pt x="0" y="3630"/>
                  </a:cubicBezTo>
                  <a:lnTo>
                    <a:pt x="135" y="3630"/>
                  </a:lnTo>
                  <a:cubicBezTo>
                    <a:pt x="1405" y="2527"/>
                    <a:pt x="2641" y="1258"/>
                    <a:pt x="3481" y="21"/>
                  </a:cubicBezTo>
                  <a:close/>
                  <a:moveTo>
                    <a:pt x="3496" y="0"/>
                  </a:moveTo>
                  <a:cubicBezTo>
                    <a:pt x="4336" y="2084"/>
                    <a:pt x="5613" y="3932"/>
                    <a:pt x="6453" y="5882"/>
                  </a:cubicBezTo>
                  <a:cubicBezTo>
                    <a:pt x="5613" y="3932"/>
                    <a:pt x="4336" y="1950"/>
                    <a:pt x="3496" y="0"/>
                  </a:cubicBezTo>
                  <a:close/>
                </a:path>
              </a:pathLst>
            </a:custGeom>
            <a:solidFill>
              <a:srgbClr val="DE9A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89" name="Google Shape;990;p32">
              <a:extLst>
                <a:ext uri="{FF2B5EF4-FFF2-40B4-BE49-F238E27FC236}">
                  <a16:creationId xmlns:a16="http://schemas.microsoft.com/office/drawing/2014/main" id="{0FC9BDC9-80FE-48A1-9B18-B333F387DA6F}"/>
                </a:ext>
              </a:extLst>
            </p:cNvPr>
            <p:cNvSpPr/>
            <p:nvPr/>
          </p:nvSpPr>
          <p:spPr>
            <a:xfrm>
              <a:off x="4266650" y="1239650"/>
              <a:ext cx="25" cy="3375"/>
            </a:xfrm>
            <a:custGeom>
              <a:avLst/>
              <a:gdLst/>
              <a:ahLst/>
              <a:cxnLst/>
              <a:rect l="l" t="t" r="r" b="b"/>
              <a:pathLst>
                <a:path w="1" h="135" extrusionOk="0">
                  <a:moveTo>
                    <a:pt x="0" y="1"/>
                  </a:moveTo>
                  <a:lnTo>
                    <a:pt x="0" y="1"/>
                  </a:lnTo>
                  <a:lnTo>
                    <a:pt x="0" y="135"/>
                  </a:lnTo>
                  <a:lnTo>
                    <a:pt x="0" y="135"/>
                  </a:lnTo>
                  <a:close/>
                </a:path>
              </a:pathLst>
            </a:custGeom>
            <a:solidFill>
              <a:srgbClr val="E8BD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90" name="Google Shape;991;p32">
              <a:extLst>
                <a:ext uri="{FF2B5EF4-FFF2-40B4-BE49-F238E27FC236}">
                  <a16:creationId xmlns:a16="http://schemas.microsoft.com/office/drawing/2014/main" id="{868C0B39-2C6F-4A52-B14D-28B7041985C3}"/>
                </a:ext>
              </a:extLst>
            </p:cNvPr>
            <p:cNvSpPr/>
            <p:nvPr/>
          </p:nvSpPr>
          <p:spPr>
            <a:xfrm>
              <a:off x="3265100" y="1239650"/>
              <a:ext cx="1001575" cy="126050"/>
            </a:xfrm>
            <a:custGeom>
              <a:avLst/>
              <a:gdLst/>
              <a:ahLst/>
              <a:cxnLst/>
              <a:rect l="l" t="t" r="r" b="b"/>
              <a:pathLst>
                <a:path w="40063" h="5042" extrusionOk="0">
                  <a:moveTo>
                    <a:pt x="135" y="3227"/>
                  </a:moveTo>
                  <a:cubicBezTo>
                    <a:pt x="135" y="3227"/>
                    <a:pt x="841" y="3361"/>
                    <a:pt x="1816" y="3361"/>
                  </a:cubicBezTo>
                  <a:cubicBezTo>
                    <a:pt x="2253" y="3361"/>
                    <a:pt x="2824" y="3227"/>
                    <a:pt x="3362" y="3227"/>
                  </a:cubicBezTo>
                  <a:close/>
                  <a:moveTo>
                    <a:pt x="40062" y="1"/>
                  </a:moveTo>
                  <a:cubicBezTo>
                    <a:pt x="39224" y="1542"/>
                    <a:pt x="38253" y="3050"/>
                    <a:pt x="37114" y="4459"/>
                  </a:cubicBezTo>
                  <a:lnTo>
                    <a:pt x="37114" y="4459"/>
                  </a:lnTo>
                  <a:cubicBezTo>
                    <a:pt x="38253" y="3050"/>
                    <a:pt x="39224" y="1543"/>
                    <a:pt x="40062" y="135"/>
                  </a:cubicBezTo>
                  <a:lnTo>
                    <a:pt x="40062" y="1"/>
                  </a:lnTo>
                  <a:close/>
                  <a:moveTo>
                    <a:pt x="135" y="3227"/>
                  </a:moveTo>
                  <a:lnTo>
                    <a:pt x="135" y="3227"/>
                  </a:lnTo>
                  <a:cubicBezTo>
                    <a:pt x="135" y="3227"/>
                    <a:pt x="1" y="3900"/>
                    <a:pt x="1" y="5042"/>
                  </a:cubicBezTo>
                  <a:cubicBezTo>
                    <a:pt x="1" y="4068"/>
                    <a:pt x="135" y="3228"/>
                    <a:pt x="135" y="3227"/>
                  </a:cubicBezTo>
                  <a:close/>
                </a:path>
              </a:pathLst>
            </a:custGeom>
            <a:solidFill>
              <a:srgbClr val="DE9A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91" name="Google Shape;992;p32">
              <a:extLst>
                <a:ext uri="{FF2B5EF4-FFF2-40B4-BE49-F238E27FC236}">
                  <a16:creationId xmlns:a16="http://schemas.microsoft.com/office/drawing/2014/main" id="{FDEC5419-D47E-4EDC-8657-89BCD3D011C6}"/>
                </a:ext>
              </a:extLst>
            </p:cNvPr>
            <p:cNvSpPr/>
            <p:nvPr/>
          </p:nvSpPr>
          <p:spPr>
            <a:xfrm>
              <a:off x="3240750" y="1421125"/>
              <a:ext cx="25" cy="4250"/>
            </a:xfrm>
            <a:custGeom>
              <a:avLst/>
              <a:gdLst/>
              <a:ahLst/>
              <a:cxnLst/>
              <a:rect l="l" t="t" r="r" b="b"/>
              <a:pathLst>
                <a:path w="1" h="170" extrusionOk="0">
                  <a:moveTo>
                    <a:pt x="0" y="1"/>
                  </a:moveTo>
                  <a:lnTo>
                    <a:pt x="0" y="1"/>
                  </a:lnTo>
                  <a:lnTo>
                    <a:pt x="0" y="169"/>
                  </a:lnTo>
                  <a:lnTo>
                    <a:pt x="0" y="1"/>
                  </a:lnTo>
                  <a:close/>
                </a:path>
              </a:pathLst>
            </a:custGeom>
            <a:solidFill>
              <a:srgbClr val="DFAA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92" name="Google Shape;993;p32">
              <a:extLst>
                <a:ext uri="{FF2B5EF4-FFF2-40B4-BE49-F238E27FC236}">
                  <a16:creationId xmlns:a16="http://schemas.microsoft.com/office/drawing/2014/main" id="{A95A7CC2-C218-4A9C-A330-B75DF0C560A0}"/>
                </a:ext>
              </a:extLst>
            </p:cNvPr>
            <p:cNvSpPr/>
            <p:nvPr/>
          </p:nvSpPr>
          <p:spPr>
            <a:xfrm>
              <a:off x="3240750" y="1421125"/>
              <a:ext cx="48750" cy="10950"/>
            </a:xfrm>
            <a:custGeom>
              <a:avLst/>
              <a:gdLst/>
              <a:ahLst/>
              <a:cxnLst/>
              <a:rect l="l" t="t" r="r" b="b"/>
              <a:pathLst>
                <a:path w="1950" h="438" extrusionOk="0">
                  <a:moveTo>
                    <a:pt x="0" y="1"/>
                  </a:moveTo>
                  <a:lnTo>
                    <a:pt x="0" y="169"/>
                  </a:lnTo>
                  <a:cubicBezTo>
                    <a:pt x="572" y="303"/>
                    <a:pt x="1109" y="438"/>
                    <a:pt x="1546" y="438"/>
                  </a:cubicBezTo>
                  <a:cubicBezTo>
                    <a:pt x="1109" y="438"/>
                    <a:pt x="572" y="303"/>
                    <a:pt x="0" y="1"/>
                  </a:cubicBezTo>
                  <a:close/>
                  <a:moveTo>
                    <a:pt x="1949" y="303"/>
                  </a:moveTo>
                  <a:cubicBezTo>
                    <a:pt x="1815" y="438"/>
                    <a:pt x="1681" y="438"/>
                    <a:pt x="1546" y="438"/>
                  </a:cubicBezTo>
                  <a:lnTo>
                    <a:pt x="1949" y="438"/>
                  </a:lnTo>
                  <a:lnTo>
                    <a:pt x="1949" y="303"/>
                  </a:lnTo>
                  <a:close/>
                </a:path>
              </a:pathLst>
            </a:custGeom>
            <a:solidFill>
              <a:srgbClr val="DE9A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93" name="Google Shape;994;p32">
              <a:extLst>
                <a:ext uri="{FF2B5EF4-FFF2-40B4-BE49-F238E27FC236}">
                  <a16:creationId xmlns:a16="http://schemas.microsoft.com/office/drawing/2014/main" id="{5EF0A9CE-5E1B-432E-8F0D-CB7FD2A8E31C}"/>
                </a:ext>
              </a:extLst>
            </p:cNvPr>
            <p:cNvSpPr/>
            <p:nvPr/>
          </p:nvSpPr>
          <p:spPr>
            <a:xfrm>
              <a:off x="3058425" y="819550"/>
              <a:ext cx="1316625" cy="612525"/>
            </a:xfrm>
            <a:custGeom>
              <a:avLst/>
              <a:gdLst/>
              <a:ahLst/>
              <a:cxnLst/>
              <a:rect l="l" t="t" r="r" b="b"/>
              <a:pathLst>
                <a:path w="52665" h="24501" extrusionOk="0">
                  <a:moveTo>
                    <a:pt x="49741" y="0"/>
                  </a:moveTo>
                  <a:lnTo>
                    <a:pt x="49741" y="0"/>
                  </a:lnTo>
                  <a:cubicBezTo>
                    <a:pt x="51690" y="6016"/>
                    <a:pt x="49035" y="14418"/>
                    <a:pt x="45809" y="15259"/>
                  </a:cubicBezTo>
                  <a:cubicBezTo>
                    <a:pt x="46077" y="13309"/>
                    <a:pt x="43422" y="8671"/>
                    <a:pt x="42582" y="6991"/>
                  </a:cubicBezTo>
                  <a:cubicBezTo>
                    <a:pt x="41742" y="4907"/>
                    <a:pt x="40498" y="3059"/>
                    <a:pt x="39658" y="975"/>
                  </a:cubicBezTo>
                  <a:cubicBezTo>
                    <a:pt x="38818" y="2218"/>
                    <a:pt x="37541" y="3495"/>
                    <a:pt x="36297" y="4605"/>
                  </a:cubicBezTo>
                  <a:cubicBezTo>
                    <a:pt x="35155" y="5579"/>
                    <a:pt x="33609" y="6016"/>
                    <a:pt x="32365" y="6991"/>
                  </a:cubicBezTo>
                  <a:cubicBezTo>
                    <a:pt x="33071" y="6151"/>
                    <a:pt x="33340" y="5041"/>
                    <a:pt x="33205" y="3899"/>
                  </a:cubicBezTo>
                  <a:cubicBezTo>
                    <a:pt x="33071" y="3361"/>
                    <a:pt x="32937" y="2521"/>
                    <a:pt x="32634" y="1949"/>
                  </a:cubicBezTo>
                  <a:cubicBezTo>
                    <a:pt x="32500" y="1546"/>
                    <a:pt x="31928" y="1109"/>
                    <a:pt x="31928" y="538"/>
                  </a:cubicBezTo>
                  <a:cubicBezTo>
                    <a:pt x="31659" y="2386"/>
                    <a:pt x="26349" y="4201"/>
                    <a:pt x="26484" y="8671"/>
                  </a:cubicBezTo>
                  <a:cubicBezTo>
                    <a:pt x="25509" y="7831"/>
                    <a:pt x="24232" y="7562"/>
                    <a:pt x="23123" y="7562"/>
                  </a:cubicBezTo>
                  <a:cubicBezTo>
                    <a:pt x="21846" y="7562"/>
                    <a:pt x="20468" y="7831"/>
                    <a:pt x="19056" y="8100"/>
                  </a:cubicBezTo>
                  <a:cubicBezTo>
                    <a:pt x="17813" y="8402"/>
                    <a:pt x="16401" y="8671"/>
                    <a:pt x="14990" y="8671"/>
                  </a:cubicBezTo>
                  <a:cubicBezTo>
                    <a:pt x="13309" y="8671"/>
                    <a:pt x="11763" y="8268"/>
                    <a:pt x="10251" y="6722"/>
                  </a:cubicBezTo>
                  <a:lnTo>
                    <a:pt x="10251" y="6722"/>
                  </a:lnTo>
                  <a:cubicBezTo>
                    <a:pt x="10385" y="6991"/>
                    <a:pt x="11225" y="9511"/>
                    <a:pt x="11763" y="10217"/>
                  </a:cubicBezTo>
                  <a:cubicBezTo>
                    <a:pt x="11225" y="10789"/>
                    <a:pt x="9679" y="10923"/>
                    <a:pt x="8570" y="10923"/>
                  </a:cubicBezTo>
                  <a:cubicBezTo>
                    <a:pt x="7562" y="10923"/>
                    <a:pt x="6890" y="10789"/>
                    <a:pt x="6890" y="10789"/>
                  </a:cubicBezTo>
                  <a:lnTo>
                    <a:pt x="6890" y="10789"/>
                  </a:lnTo>
                  <a:cubicBezTo>
                    <a:pt x="6890" y="10789"/>
                    <a:pt x="6319" y="13141"/>
                    <a:pt x="7865" y="15259"/>
                  </a:cubicBezTo>
                  <a:lnTo>
                    <a:pt x="7293" y="15259"/>
                  </a:lnTo>
                  <a:cubicBezTo>
                    <a:pt x="5613" y="15259"/>
                    <a:pt x="3361" y="13578"/>
                    <a:pt x="1983" y="12301"/>
                  </a:cubicBezTo>
                  <a:cubicBezTo>
                    <a:pt x="1277" y="13444"/>
                    <a:pt x="571" y="14553"/>
                    <a:pt x="0" y="15662"/>
                  </a:cubicBezTo>
                  <a:cubicBezTo>
                    <a:pt x="706" y="15527"/>
                    <a:pt x="1546" y="15124"/>
                    <a:pt x="2252" y="14822"/>
                  </a:cubicBezTo>
                  <a:lnTo>
                    <a:pt x="2252" y="14822"/>
                  </a:lnTo>
                  <a:cubicBezTo>
                    <a:pt x="1681" y="15830"/>
                    <a:pt x="1546" y="16670"/>
                    <a:pt x="1546" y="17645"/>
                  </a:cubicBezTo>
                  <a:cubicBezTo>
                    <a:pt x="1681" y="18619"/>
                    <a:pt x="2117" y="19594"/>
                    <a:pt x="2823" y="20569"/>
                  </a:cubicBezTo>
                  <a:cubicBezTo>
                    <a:pt x="3092" y="21006"/>
                    <a:pt x="3529" y="21543"/>
                    <a:pt x="4067" y="21980"/>
                  </a:cubicBezTo>
                  <a:cubicBezTo>
                    <a:pt x="4369" y="22249"/>
                    <a:pt x="4638" y="22552"/>
                    <a:pt x="5041" y="22820"/>
                  </a:cubicBezTo>
                  <a:cubicBezTo>
                    <a:pt x="5613" y="23224"/>
                    <a:pt x="6319" y="23661"/>
                    <a:pt x="7024" y="23930"/>
                  </a:cubicBezTo>
                  <a:cubicBezTo>
                    <a:pt x="7159" y="24064"/>
                    <a:pt x="7159" y="24064"/>
                    <a:pt x="7293" y="24064"/>
                  </a:cubicBezTo>
                  <a:cubicBezTo>
                    <a:pt x="7865" y="24366"/>
                    <a:pt x="8402" y="24501"/>
                    <a:pt x="8839" y="24501"/>
                  </a:cubicBezTo>
                  <a:cubicBezTo>
                    <a:pt x="8974" y="24501"/>
                    <a:pt x="9108" y="24501"/>
                    <a:pt x="9242" y="24366"/>
                  </a:cubicBezTo>
                  <a:cubicBezTo>
                    <a:pt x="8705" y="23526"/>
                    <a:pt x="8402" y="22552"/>
                    <a:pt x="8268" y="21846"/>
                  </a:cubicBezTo>
                  <a:cubicBezTo>
                    <a:pt x="8268" y="20703"/>
                    <a:pt x="8402" y="20031"/>
                    <a:pt x="8402" y="20031"/>
                  </a:cubicBezTo>
                  <a:lnTo>
                    <a:pt x="11629" y="20031"/>
                  </a:lnTo>
                  <a:cubicBezTo>
                    <a:pt x="12334" y="19863"/>
                    <a:pt x="13040" y="19728"/>
                    <a:pt x="13309" y="19460"/>
                  </a:cubicBezTo>
                  <a:cubicBezTo>
                    <a:pt x="12781" y="18767"/>
                    <a:pt x="11962" y="16195"/>
                    <a:pt x="11773" y="15974"/>
                  </a:cubicBezTo>
                  <a:lnTo>
                    <a:pt x="11773" y="15974"/>
                  </a:lnTo>
                  <a:cubicBezTo>
                    <a:pt x="12477" y="16675"/>
                    <a:pt x="13312" y="17209"/>
                    <a:pt x="14015" y="17510"/>
                  </a:cubicBezTo>
                  <a:cubicBezTo>
                    <a:pt x="14855" y="17779"/>
                    <a:pt x="15695" y="17914"/>
                    <a:pt x="16536" y="17914"/>
                  </a:cubicBezTo>
                  <a:cubicBezTo>
                    <a:pt x="17947" y="17914"/>
                    <a:pt x="19325" y="17645"/>
                    <a:pt x="20602" y="17342"/>
                  </a:cubicBezTo>
                  <a:cubicBezTo>
                    <a:pt x="22014" y="17073"/>
                    <a:pt x="23257" y="16805"/>
                    <a:pt x="24534" y="16805"/>
                  </a:cubicBezTo>
                  <a:cubicBezTo>
                    <a:pt x="25778" y="16805"/>
                    <a:pt x="27055" y="17073"/>
                    <a:pt x="28030" y="17779"/>
                  </a:cubicBezTo>
                  <a:lnTo>
                    <a:pt x="28030" y="17510"/>
                  </a:lnTo>
                  <a:cubicBezTo>
                    <a:pt x="28030" y="15259"/>
                    <a:pt x="29408" y="13713"/>
                    <a:pt x="30819" y="12603"/>
                  </a:cubicBezTo>
                  <a:cubicBezTo>
                    <a:pt x="32096" y="11461"/>
                    <a:pt x="33340" y="10621"/>
                    <a:pt x="33474" y="9780"/>
                  </a:cubicBezTo>
                  <a:cubicBezTo>
                    <a:pt x="33474" y="10352"/>
                    <a:pt x="34046" y="10789"/>
                    <a:pt x="34180" y="11192"/>
                  </a:cubicBezTo>
                  <a:cubicBezTo>
                    <a:pt x="34314" y="11763"/>
                    <a:pt x="34617" y="12469"/>
                    <a:pt x="34617" y="13007"/>
                  </a:cubicBezTo>
                  <a:cubicBezTo>
                    <a:pt x="34751" y="13007"/>
                    <a:pt x="34751" y="13007"/>
                    <a:pt x="34751" y="13141"/>
                  </a:cubicBezTo>
                  <a:lnTo>
                    <a:pt x="34751" y="13578"/>
                  </a:lnTo>
                  <a:cubicBezTo>
                    <a:pt x="34751" y="14553"/>
                    <a:pt x="34449" y="15393"/>
                    <a:pt x="33911" y="16233"/>
                  </a:cubicBezTo>
                  <a:cubicBezTo>
                    <a:pt x="35155" y="15259"/>
                    <a:pt x="36566" y="14822"/>
                    <a:pt x="37675" y="13847"/>
                  </a:cubicBezTo>
                  <a:cubicBezTo>
                    <a:pt x="37675" y="13847"/>
                    <a:pt x="37810" y="13847"/>
                    <a:pt x="37810" y="13713"/>
                  </a:cubicBezTo>
                  <a:cubicBezTo>
                    <a:pt x="39087" y="12738"/>
                    <a:pt x="40330" y="11461"/>
                    <a:pt x="41171" y="10217"/>
                  </a:cubicBezTo>
                  <a:cubicBezTo>
                    <a:pt x="42011" y="12167"/>
                    <a:pt x="43288" y="14149"/>
                    <a:pt x="44128" y="16099"/>
                  </a:cubicBezTo>
                  <a:cubicBezTo>
                    <a:pt x="44532" y="17208"/>
                    <a:pt x="44834" y="18351"/>
                    <a:pt x="44968" y="19460"/>
                  </a:cubicBezTo>
                  <a:cubicBezTo>
                    <a:pt x="44968" y="20434"/>
                    <a:pt x="44968" y="21274"/>
                    <a:pt x="44700" y="22115"/>
                  </a:cubicBezTo>
                  <a:cubicBezTo>
                    <a:pt x="44968" y="21846"/>
                    <a:pt x="45237" y="21543"/>
                    <a:pt x="45372" y="21274"/>
                  </a:cubicBezTo>
                  <a:cubicBezTo>
                    <a:pt x="46514" y="19863"/>
                    <a:pt x="47489" y="18351"/>
                    <a:pt x="48329" y="16805"/>
                  </a:cubicBezTo>
                  <a:cubicBezTo>
                    <a:pt x="48598" y="16502"/>
                    <a:pt x="48733" y="16233"/>
                    <a:pt x="49035" y="15830"/>
                  </a:cubicBezTo>
                  <a:lnTo>
                    <a:pt x="49169" y="15662"/>
                  </a:lnTo>
                  <a:cubicBezTo>
                    <a:pt x="49573" y="14990"/>
                    <a:pt x="49875" y="14418"/>
                    <a:pt x="50144" y="13713"/>
                  </a:cubicBezTo>
                  <a:cubicBezTo>
                    <a:pt x="51253" y="11629"/>
                    <a:pt x="51556" y="9511"/>
                    <a:pt x="51556" y="6856"/>
                  </a:cubicBezTo>
                  <a:lnTo>
                    <a:pt x="51556" y="4739"/>
                  </a:lnTo>
                  <a:cubicBezTo>
                    <a:pt x="51421" y="4470"/>
                    <a:pt x="51421" y="4201"/>
                    <a:pt x="51253" y="3764"/>
                  </a:cubicBezTo>
                  <a:lnTo>
                    <a:pt x="51253" y="3764"/>
                  </a:lnTo>
                  <a:cubicBezTo>
                    <a:pt x="51690" y="4470"/>
                    <a:pt x="52261" y="5041"/>
                    <a:pt x="52665" y="5579"/>
                  </a:cubicBezTo>
                  <a:lnTo>
                    <a:pt x="52665" y="5310"/>
                  </a:lnTo>
                  <a:cubicBezTo>
                    <a:pt x="52665" y="4201"/>
                    <a:pt x="52093" y="3059"/>
                    <a:pt x="51556" y="2218"/>
                  </a:cubicBezTo>
                  <a:cubicBezTo>
                    <a:pt x="51119" y="1546"/>
                    <a:pt x="50413" y="706"/>
                    <a:pt x="49741" y="0"/>
                  </a:cubicBez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dirty="0"/>
            </a:p>
          </p:txBody>
        </p:sp>
        <p:sp>
          <p:nvSpPr>
            <p:cNvPr id="194" name="Google Shape;995;p32">
              <a:extLst>
                <a:ext uri="{FF2B5EF4-FFF2-40B4-BE49-F238E27FC236}">
                  <a16:creationId xmlns:a16="http://schemas.microsoft.com/office/drawing/2014/main" id="{F8847BEC-8771-435B-BF7B-4E735D0BFC85}"/>
                </a:ext>
              </a:extLst>
            </p:cNvPr>
            <p:cNvSpPr/>
            <p:nvPr/>
          </p:nvSpPr>
          <p:spPr>
            <a:xfrm>
              <a:off x="3664200" y="1449700"/>
              <a:ext cx="175650" cy="115150"/>
            </a:xfrm>
            <a:custGeom>
              <a:avLst/>
              <a:gdLst/>
              <a:ahLst/>
              <a:cxnLst/>
              <a:rect l="l" t="t" r="r" b="b"/>
              <a:pathLst>
                <a:path w="7026" h="4606" extrusionOk="0">
                  <a:moveTo>
                    <a:pt x="6319" y="1"/>
                  </a:moveTo>
                  <a:cubicBezTo>
                    <a:pt x="6017" y="1"/>
                    <a:pt x="5882" y="270"/>
                    <a:pt x="5882" y="538"/>
                  </a:cubicBezTo>
                  <a:cubicBezTo>
                    <a:pt x="6017" y="706"/>
                    <a:pt x="6017" y="975"/>
                    <a:pt x="6017" y="1110"/>
                  </a:cubicBezTo>
                  <a:cubicBezTo>
                    <a:pt x="6017" y="2521"/>
                    <a:pt x="4908" y="3630"/>
                    <a:pt x="3496" y="3630"/>
                  </a:cubicBezTo>
                  <a:cubicBezTo>
                    <a:pt x="2253" y="3630"/>
                    <a:pt x="1144" y="2656"/>
                    <a:pt x="976" y="1379"/>
                  </a:cubicBezTo>
                  <a:cubicBezTo>
                    <a:pt x="976" y="1110"/>
                    <a:pt x="707" y="975"/>
                    <a:pt x="438" y="975"/>
                  </a:cubicBezTo>
                  <a:cubicBezTo>
                    <a:pt x="135" y="975"/>
                    <a:pt x="1" y="1244"/>
                    <a:pt x="1" y="1547"/>
                  </a:cubicBezTo>
                  <a:cubicBezTo>
                    <a:pt x="303" y="3227"/>
                    <a:pt x="1681" y="4605"/>
                    <a:pt x="3496" y="4605"/>
                  </a:cubicBezTo>
                  <a:cubicBezTo>
                    <a:pt x="5479" y="4605"/>
                    <a:pt x="7025" y="3059"/>
                    <a:pt x="7025" y="1110"/>
                  </a:cubicBezTo>
                  <a:cubicBezTo>
                    <a:pt x="7025" y="841"/>
                    <a:pt x="7025" y="706"/>
                    <a:pt x="6857" y="404"/>
                  </a:cubicBezTo>
                  <a:cubicBezTo>
                    <a:pt x="6857" y="135"/>
                    <a:pt x="6588" y="1"/>
                    <a:pt x="63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95" name="Google Shape;996;p32">
              <a:extLst>
                <a:ext uri="{FF2B5EF4-FFF2-40B4-BE49-F238E27FC236}">
                  <a16:creationId xmlns:a16="http://schemas.microsoft.com/office/drawing/2014/main" id="{52A14F81-F171-4C7F-BFD5-8CB1A5683460}"/>
                </a:ext>
              </a:extLst>
            </p:cNvPr>
            <p:cNvSpPr/>
            <p:nvPr/>
          </p:nvSpPr>
          <p:spPr>
            <a:xfrm>
              <a:off x="3381050" y="1294800"/>
              <a:ext cx="231100" cy="168725"/>
            </a:xfrm>
            <a:custGeom>
              <a:avLst/>
              <a:gdLst/>
              <a:ahLst/>
              <a:cxnLst/>
              <a:rect l="l" t="t" r="r" b="b"/>
              <a:pathLst>
                <a:path w="9244" h="6749" extrusionOk="0">
                  <a:moveTo>
                    <a:pt x="5732" y="0"/>
                  </a:moveTo>
                  <a:cubicBezTo>
                    <a:pt x="4300" y="0"/>
                    <a:pt x="3026" y="940"/>
                    <a:pt x="2521" y="2264"/>
                  </a:cubicBezTo>
                  <a:cubicBezTo>
                    <a:pt x="2270" y="2342"/>
                    <a:pt x="2033" y="2374"/>
                    <a:pt x="1812" y="2374"/>
                  </a:cubicBezTo>
                  <a:cubicBezTo>
                    <a:pt x="794" y="2374"/>
                    <a:pt x="135" y="1693"/>
                    <a:pt x="135" y="1693"/>
                  </a:cubicBezTo>
                  <a:lnTo>
                    <a:pt x="135" y="1693"/>
                  </a:lnTo>
                  <a:cubicBezTo>
                    <a:pt x="1" y="4079"/>
                    <a:pt x="1681" y="4651"/>
                    <a:pt x="2656" y="4785"/>
                  </a:cubicBezTo>
                  <a:cubicBezTo>
                    <a:pt x="3059" y="5760"/>
                    <a:pt x="4202" y="6600"/>
                    <a:pt x="5445" y="6734"/>
                  </a:cubicBezTo>
                  <a:cubicBezTo>
                    <a:pt x="5544" y="6744"/>
                    <a:pt x="5642" y="6748"/>
                    <a:pt x="5740" y="6748"/>
                  </a:cubicBezTo>
                  <a:cubicBezTo>
                    <a:pt x="7438" y="6748"/>
                    <a:pt x="8950" y="5392"/>
                    <a:pt x="9109" y="3676"/>
                  </a:cubicBezTo>
                  <a:cubicBezTo>
                    <a:pt x="9243" y="1861"/>
                    <a:pt x="7832" y="181"/>
                    <a:pt x="6017" y="13"/>
                  </a:cubicBezTo>
                  <a:cubicBezTo>
                    <a:pt x="5921" y="4"/>
                    <a:pt x="5826" y="0"/>
                    <a:pt x="57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96" name="Google Shape;997;p32">
              <a:extLst>
                <a:ext uri="{FF2B5EF4-FFF2-40B4-BE49-F238E27FC236}">
                  <a16:creationId xmlns:a16="http://schemas.microsoft.com/office/drawing/2014/main" id="{69FE29CB-0F5D-4F41-B0E9-B79923F044E2}"/>
                </a:ext>
              </a:extLst>
            </p:cNvPr>
            <p:cNvSpPr/>
            <p:nvPr/>
          </p:nvSpPr>
          <p:spPr>
            <a:xfrm>
              <a:off x="3507100" y="1306025"/>
              <a:ext cx="59675" cy="59675"/>
            </a:xfrm>
            <a:custGeom>
              <a:avLst/>
              <a:gdLst/>
              <a:ahLst/>
              <a:cxnLst/>
              <a:rect l="l" t="t" r="r" b="b"/>
              <a:pathLst>
                <a:path w="2387" h="2387" extrusionOk="0">
                  <a:moveTo>
                    <a:pt x="1109" y="1"/>
                  </a:moveTo>
                  <a:cubicBezTo>
                    <a:pt x="403" y="1"/>
                    <a:pt x="0" y="572"/>
                    <a:pt x="0" y="1244"/>
                  </a:cubicBezTo>
                  <a:cubicBezTo>
                    <a:pt x="0" y="1950"/>
                    <a:pt x="403" y="2387"/>
                    <a:pt x="1109" y="2387"/>
                  </a:cubicBezTo>
                  <a:cubicBezTo>
                    <a:pt x="1815" y="2387"/>
                    <a:pt x="2386" y="1950"/>
                    <a:pt x="2386" y="1244"/>
                  </a:cubicBezTo>
                  <a:cubicBezTo>
                    <a:pt x="2386" y="572"/>
                    <a:pt x="1815" y="1"/>
                    <a:pt x="110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97" name="Google Shape;998;p32">
              <a:extLst>
                <a:ext uri="{FF2B5EF4-FFF2-40B4-BE49-F238E27FC236}">
                  <a16:creationId xmlns:a16="http://schemas.microsoft.com/office/drawing/2014/main" id="{E733EEB6-CA51-47B3-B011-35A945F30FC5}"/>
                </a:ext>
              </a:extLst>
            </p:cNvPr>
            <p:cNvSpPr/>
            <p:nvPr/>
          </p:nvSpPr>
          <p:spPr>
            <a:xfrm>
              <a:off x="3877625" y="1246025"/>
              <a:ext cx="227725" cy="168650"/>
            </a:xfrm>
            <a:custGeom>
              <a:avLst/>
              <a:gdLst/>
              <a:ahLst/>
              <a:cxnLst/>
              <a:rect l="l" t="t" r="r" b="b"/>
              <a:pathLst>
                <a:path w="9109" h="6746" extrusionOk="0">
                  <a:moveTo>
                    <a:pt x="3549" y="0"/>
                  </a:moveTo>
                  <a:cubicBezTo>
                    <a:pt x="3443" y="0"/>
                    <a:pt x="3335" y="5"/>
                    <a:pt x="3227" y="14"/>
                  </a:cubicBezTo>
                  <a:cubicBezTo>
                    <a:pt x="1278" y="149"/>
                    <a:pt x="0" y="1695"/>
                    <a:pt x="169" y="3644"/>
                  </a:cubicBezTo>
                  <a:cubicBezTo>
                    <a:pt x="297" y="5409"/>
                    <a:pt x="1712" y="6745"/>
                    <a:pt x="3537" y="6745"/>
                  </a:cubicBezTo>
                  <a:cubicBezTo>
                    <a:pt x="3623" y="6745"/>
                    <a:pt x="3710" y="6742"/>
                    <a:pt x="3798" y="6736"/>
                  </a:cubicBezTo>
                  <a:cubicBezTo>
                    <a:pt x="5042" y="6602"/>
                    <a:pt x="6050" y="5761"/>
                    <a:pt x="6588" y="4652"/>
                  </a:cubicBezTo>
                  <a:cubicBezTo>
                    <a:pt x="7562" y="4652"/>
                    <a:pt x="9108" y="4081"/>
                    <a:pt x="8974" y="1560"/>
                  </a:cubicBezTo>
                  <a:lnTo>
                    <a:pt x="8974" y="1560"/>
                  </a:lnTo>
                  <a:cubicBezTo>
                    <a:pt x="8974" y="1561"/>
                    <a:pt x="8430" y="2279"/>
                    <a:pt x="7411" y="2279"/>
                  </a:cubicBezTo>
                  <a:cubicBezTo>
                    <a:pt x="7164" y="2279"/>
                    <a:pt x="6889" y="2237"/>
                    <a:pt x="6588" y="2132"/>
                  </a:cubicBezTo>
                  <a:cubicBezTo>
                    <a:pt x="6213" y="819"/>
                    <a:pt x="4966" y="0"/>
                    <a:pt x="35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98" name="Google Shape;999;p32">
              <a:extLst>
                <a:ext uri="{FF2B5EF4-FFF2-40B4-BE49-F238E27FC236}">
                  <a16:creationId xmlns:a16="http://schemas.microsoft.com/office/drawing/2014/main" id="{BB854CF8-D117-4B97-900E-1FF9BDAC94FE}"/>
                </a:ext>
              </a:extLst>
            </p:cNvPr>
            <p:cNvSpPr/>
            <p:nvPr/>
          </p:nvSpPr>
          <p:spPr>
            <a:xfrm>
              <a:off x="3916275" y="1264025"/>
              <a:ext cx="59675" cy="59675"/>
            </a:xfrm>
            <a:custGeom>
              <a:avLst/>
              <a:gdLst/>
              <a:ahLst/>
              <a:cxnLst/>
              <a:rect l="l" t="t" r="r" b="b"/>
              <a:pathLst>
                <a:path w="2387" h="2387" extrusionOk="0">
                  <a:moveTo>
                    <a:pt x="1143" y="0"/>
                  </a:moveTo>
                  <a:cubicBezTo>
                    <a:pt x="572" y="0"/>
                    <a:pt x="0" y="572"/>
                    <a:pt x="0" y="1244"/>
                  </a:cubicBezTo>
                  <a:cubicBezTo>
                    <a:pt x="0" y="1815"/>
                    <a:pt x="572" y="2386"/>
                    <a:pt x="1143" y="2386"/>
                  </a:cubicBezTo>
                  <a:cubicBezTo>
                    <a:pt x="1815" y="2386"/>
                    <a:pt x="2387" y="1815"/>
                    <a:pt x="2387" y="1244"/>
                  </a:cubicBezTo>
                  <a:cubicBezTo>
                    <a:pt x="2387" y="572"/>
                    <a:pt x="1815" y="0"/>
                    <a:pt x="114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99" name="Google Shape;1000;p32">
              <a:extLst>
                <a:ext uri="{FF2B5EF4-FFF2-40B4-BE49-F238E27FC236}">
                  <a16:creationId xmlns:a16="http://schemas.microsoft.com/office/drawing/2014/main" id="{594A85AE-DD6F-43F3-B245-D04B1AC5499A}"/>
                </a:ext>
              </a:extLst>
            </p:cNvPr>
            <p:cNvSpPr/>
            <p:nvPr/>
          </p:nvSpPr>
          <p:spPr>
            <a:xfrm>
              <a:off x="3373500" y="1446350"/>
              <a:ext cx="206725" cy="105050"/>
            </a:xfrm>
            <a:custGeom>
              <a:avLst/>
              <a:gdLst/>
              <a:ahLst/>
              <a:cxnLst/>
              <a:rect l="l" t="t" r="r" b="b"/>
              <a:pathLst>
                <a:path w="8269" h="4202" extrusionOk="0">
                  <a:moveTo>
                    <a:pt x="4201" y="0"/>
                  </a:moveTo>
                  <a:cubicBezTo>
                    <a:pt x="1849" y="0"/>
                    <a:pt x="0" y="975"/>
                    <a:pt x="0" y="2084"/>
                  </a:cubicBezTo>
                  <a:cubicBezTo>
                    <a:pt x="0" y="3193"/>
                    <a:pt x="1849" y="4201"/>
                    <a:pt x="4201" y="4201"/>
                  </a:cubicBezTo>
                  <a:cubicBezTo>
                    <a:pt x="6453" y="4201"/>
                    <a:pt x="8268" y="3193"/>
                    <a:pt x="8268" y="2084"/>
                  </a:cubicBezTo>
                  <a:cubicBezTo>
                    <a:pt x="8268" y="975"/>
                    <a:pt x="6453" y="0"/>
                    <a:pt x="420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00" name="Google Shape;1001;p32">
              <a:extLst>
                <a:ext uri="{FF2B5EF4-FFF2-40B4-BE49-F238E27FC236}">
                  <a16:creationId xmlns:a16="http://schemas.microsoft.com/office/drawing/2014/main" id="{EB8F90F8-D523-4387-A32E-90083F58B62E}"/>
                </a:ext>
              </a:extLst>
            </p:cNvPr>
            <p:cNvSpPr/>
            <p:nvPr/>
          </p:nvSpPr>
          <p:spPr>
            <a:xfrm>
              <a:off x="3930550" y="1374500"/>
              <a:ext cx="213450" cy="111225"/>
            </a:xfrm>
            <a:custGeom>
              <a:avLst/>
              <a:gdLst/>
              <a:ahLst/>
              <a:cxnLst/>
              <a:rect l="l" t="t" r="r" b="b"/>
              <a:pathLst>
                <a:path w="8538" h="4449" extrusionOk="0">
                  <a:moveTo>
                    <a:pt x="4900" y="1"/>
                  </a:moveTo>
                  <a:cubicBezTo>
                    <a:pt x="4629" y="1"/>
                    <a:pt x="4350" y="17"/>
                    <a:pt x="4067" y="51"/>
                  </a:cubicBezTo>
                  <a:cubicBezTo>
                    <a:pt x="1681" y="354"/>
                    <a:pt x="1" y="1463"/>
                    <a:pt x="135" y="2706"/>
                  </a:cubicBezTo>
                  <a:cubicBezTo>
                    <a:pt x="251" y="3689"/>
                    <a:pt x="1735" y="4449"/>
                    <a:pt x="3561" y="4449"/>
                  </a:cubicBezTo>
                  <a:cubicBezTo>
                    <a:pt x="3856" y="4449"/>
                    <a:pt x="4161" y="4429"/>
                    <a:pt x="4471" y="4387"/>
                  </a:cubicBezTo>
                  <a:cubicBezTo>
                    <a:pt x="6723" y="4118"/>
                    <a:pt x="8537" y="3009"/>
                    <a:pt x="8403" y="1732"/>
                  </a:cubicBezTo>
                  <a:cubicBezTo>
                    <a:pt x="8286" y="764"/>
                    <a:pt x="6761" y="1"/>
                    <a:pt x="490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01" name="Google Shape;1002;p32">
              <a:extLst>
                <a:ext uri="{FF2B5EF4-FFF2-40B4-BE49-F238E27FC236}">
                  <a16:creationId xmlns:a16="http://schemas.microsoft.com/office/drawing/2014/main" id="{ADA22323-A815-4D9E-B7B8-06DA5C0E7193}"/>
                </a:ext>
              </a:extLst>
            </p:cNvPr>
            <p:cNvSpPr/>
            <p:nvPr/>
          </p:nvSpPr>
          <p:spPr>
            <a:xfrm>
              <a:off x="3597825" y="2131950"/>
              <a:ext cx="48775" cy="21050"/>
            </a:xfrm>
            <a:custGeom>
              <a:avLst/>
              <a:gdLst/>
              <a:ahLst/>
              <a:cxnLst/>
              <a:rect l="l" t="t" r="r" b="b"/>
              <a:pathLst>
                <a:path w="1951" h="842" extrusionOk="0">
                  <a:moveTo>
                    <a:pt x="1" y="1"/>
                  </a:moveTo>
                  <a:cubicBezTo>
                    <a:pt x="559" y="428"/>
                    <a:pt x="1245" y="694"/>
                    <a:pt x="1903" y="832"/>
                  </a:cubicBezTo>
                  <a:lnTo>
                    <a:pt x="1903" y="832"/>
                  </a:lnTo>
                  <a:cubicBezTo>
                    <a:pt x="1610" y="747"/>
                    <a:pt x="251" y="126"/>
                    <a:pt x="1" y="1"/>
                  </a:cubicBezTo>
                  <a:close/>
                  <a:moveTo>
                    <a:pt x="1903" y="832"/>
                  </a:moveTo>
                  <a:cubicBezTo>
                    <a:pt x="1925" y="838"/>
                    <a:pt x="1941" y="841"/>
                    <a:pt x="1950" y="841"/>
                  </a:cubicBezTo>
                  <a:cubicBezTo>
                    <a:pt x="1935" y="838"/>
                    <a:pt x="1919" y="835"/>
                    <a:pt x="1903" y="832"/>
                  </a:cubicBezTo>
                  <a:close/>
                </a:path>
              </a:pathLst>
            </a:custGeom>
            <a:solidFill>
              <a:srgbClr val="2E34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grpSp>
        <p:nvGrpSpPr>
          <p:cNvPr id="202" name="Google Shape;211;p3">
            <a:extLst>
              <a:ext uri="{FF2B5EF4-FFF2-40B4-BE49-F238E27FC236}">
                <a16:creationId xmlns:a16="http://schemas.microsoft.com/office/drawing/2014/main" id="{36C19A32-EB14-46B6-BE30-A420DB3A7F9C}"/>
              </a:ext>
            </a:extLst>
          </p:cNvPr>
          <p:cNvGrpSpPr/>
          <p:nvPr userDrawn="1"/>
        </p:nvGrpSpPr>
        <p:grpSpPr>
          <a:xfrm>
            <a:off x="772633" y="1581350"/>
            <a:ext cx="333206" cy="398525"/>
            <a:chOff x="2495125" y="2142250"/>
            <a:chExt cx="444275" cy="398525"/>
          </a:xfrm>
        </p:grpSpPr>
        <p:sp>
          <p:nvSpPr>
            <p:cNvPr id="203" name="Google Shape;212;p3">
              <a:extLst>
                <a:ext uri="{FF2B5EF4-FFF2-40B4-BE49-F238E27FC236}">
                  <a16:creationId xmlns:a16="http://schemas.microsoft.com/office/drawing/2014/main" id="{22119F67-39FE-47B8-97DB-A9DDAFCE3F72}"/>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dirty="0"/>
            </a:p>
          </p:txBody>
        </p:sp>
        <p:sp>
          <p:nvSpPr>
            <p:cNvPr id="204" name="Google Shape;213;p3">
              <a:extLst>
                <a:ext uri="{FF2B5EF4-FFF2-40B4-BE49-F238E27FC236}">
                  <a16:creationId xmlns:a16="http://schemas.microsoft.com/office/drawing/2014/main" id="{95B9D80B-1308-40DE-B7AB-F51F061B728F}"/>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grpSp>
        <p:nvGrpSpPr>
          <p:cNvPr id="205" name="Google Shape;214;p3">
            <a:extLst>
              <a:ext uri="{FF2B5EF4-FFF2-40B4-BE49-F238E27FC236}">
                <a16:creationId xmlns:a16="http://schemas.microsoft.com/office/drawing/2014/main" id="{FF773F4A-00DE-480A-A1E4-267BF6A95F53}"/>
              </a:ext>
            </a:extLst>
          </p:cNvPr>
          <p:cNvGrpSpPr/>
          <p:nvPr userDrawn="1"/>
        </p:nvGrpSpPr>
        <p:grpSpPr>
          <a:xfrm>
            <a:off x="7920832" y="5038644"/>
            <a:ext cx="218531" cy="281375"/>
            <a:chOff x="3243875" y="2372825"/>
            <a:chExt cx="291375" cy="281375"/>
          </a:xfrm>
        </p:grpSpPr>
        <p:sp>
          <p:nvSpPr>
            <p:cNvPr id="206" name="Google Shape;215;p3">
              <a:extLst>
                <a:ext uri="{FF2B5EF4-FFF2-40B4-BE49-F238E27FC236}">
                  <a16:creationId xmlns:a16="http://schemas.microsoft.com/office/drawing/2014/main" id="{B061D21D-9962-482E-8B77-708CF59A3EB6}"/>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07" name="Google Shape;216;p3">
              <a:extLst>
                <a:ext uri="{FF2B5EF4-FFF2-40B4-BE49-F238E27FC236}">
                  <a16:creationId xmlns:a16="http://schemas.microsoft.com/office/drawing/2014/main" id="{204A213E-8F6F-4FC4-AB3D-8806D287E243}"/>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08" name="Google Shape;217;p3">
              <a:extLst>
                <a:ext uri="{FF2B5EF4-FFF2-40B4-BE49-F238E27FC236}">
                  <a16:creationId xmlns:a16="http://schemas.microsoft.com/office/drawing/2014/main" id="{75F3FCD1-BCD2-41A7-AF94-8CEC0F2FFE09}"/>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09" name="Google Shape;218;p3">
              <a:extLst>
                <a:ext uri="{FF2B5EF4-FFF2-40B4-BE49-F238E27FC236}">
                  <a16:creationId xmlns:a16="http://schemas.microsoft.com/office/drawing/2014/main" id="{EB1D663F-9A65-4AE5-82B7-355924900575}"/>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10" name="Google Shape;219;p3">
              <a:extLst>
                <a:ext uri="{FF2B5EF4-FFF2-40B4-BE49-F238E27FC236}">
                  <a16:creationId xmlns:a16="http://schemas.microsoft.com/office/drawing/2014/main" id="{A3231104-E2F1-474D-A57B-1B68E9AE6F33}"/>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11" name="Google Shape;220;p3">
              <a:extLst>
                <a:ext uri="{FF2B5EF4-FFF2-40B4-BE49-F238E27FC236}">
                  <a16:creationId xmlns:a16="http://schemas.microsoft.com/office/drawing/2014/main" id="{F5ADB79B-53AA-46AB-84C9-DB8354756BC7}"/>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12" name="Google Shape;221;p3">
              <a:extLst>
                <a:ext uri="{FF2B5EF4-FFF2-40B4-BE49-F238E27FC236}">
                  <a16:creationId xmlns:a16="http://schemas.microsoft.com/office/drawing/2014/main" id="{0EA0A449-FE2B-4948-8A13-06CFC25A3A68}"/>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350" dirty="0"/>
            </a:p>
          </p:txBody>
        </p:sp>
        <p:sp>
          <p:nvSpPr>
            <p:cNvPr id="213" name="Google Shape;222;p3">
              <a:extLst>
                <a:ext uri="{FF2B5EF4-FFF2-40B4-BE49-F238E27FC236}">
                  <a16:creationId xmlns:a16="http://schemas.microsoft.com/office/drawing/2014/main" id="{FDF13A9C-A97B-44BE-9F23-62A6C5EDEC49}"/>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14" name="Google Shape;223;p3">
              <a:extLst>
                <a:ext uri="{FF2B5EF4-FFF2-40B4-BE49-F238E27FC236}">
                  <a16:creationId xmlns:a16="http://schemas.microsoft.com/office/drawing/2014/main" id="{ADA04C5F-ECF7-42DD-B1EB-83FC80EB7BDD}"/>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15" name="Google Shape;224;p3">
              <a:extLst>
                <a:ext uri="{FF2B5EF4-FFF2-40B4-BE49-F238E27FC236}">
                  <a16:creationId xmlns:a16="http://schemas.microsoft.com/office/drawing/2014/main" id="{EC7C5AD5-90D8-4F7D-9C2C-CFD820FC374A}"/>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grpSp>
        <p:nvGrpSpPr>
          <p:cNvPr id="216" name="Google Shape;225;p3">
            <a:extLst>
              <a:ext uri="{FF2B5EF4-FFF2-40B4-BE49-F238E27FC236}">
                <a16:creationId xmlns:a16="http://schemas.microsoft.com/office/drawing/2014/main" id="{06FC704C-BA05-45EE-B62B-22DABC82E899}"/>
              </a:ext>
            </a:extLst>
          </p:cNvPr>
          <p:cNvGrpSpPr/>
          <p:nvPr userDrawn="1"/>
        </p:nvGrpSpPr>
        <p:grpSpPr>
          <a:xfrm>
            <a:off x="8083918" y="714863"/>
            <a:ext cx="125006" cy="168575"/>
            <a:chOff x="4954425" y="2036375"/>
            <a:chExt cx="166675" cy="168575"/>
          </a:xfrm>
        </p:grpSpPr>
        <p:sp>
          <p:nvSpPr>
            <p:cNvPr id="217" name="Google Shape;226;p3">
              <a:extLst>
                <a:ext uri="{FF2B5EF4-FFF2-40B4-BE49-F238E27FC236}">
                  <a16:creationId xmlns:a16="http://schemas.microsoft.com/office/drawing/2014/main" id="{EE9E41F6-3648-44F1-A46C-BDD91F82AF1F}"/>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18" name="Google Shape;227;p3">
              <a:extLst>
                <a:ext uri="{FF2B5EF4-FFF2-40B4-BE49-F238E27FC236}">
                  <a16:creationId xmlns:a16="http://schemas.microsoft.com/office/drawing/2014/main" id="{A7D8C30C-9D8A-4F45-A5DD-F918DD863CF3}"/>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sp>
        <p:nvSpPr>
          <p:cNvPr id="219" name="Google Shape;228;p3">
            <a:extLst>
              <a:ext uri="{FF2B5EF4-FFF2-40B4-BE49-F238E27FC236}">
                <a16:creationId xmlns:a16="http://schemas.microsoft.com/office/drawing/2014/main" id="{EBE612EC-FC5F-4192-9E24-C046316489E0}"/>
              </a:ext>
            </a:extLst>
          </p:cNvPr>
          <p:cNvSpPr/>
          <p:nvPr userDrawn="1"/>
        </p:nvSpPr>
        <p:spPr>
          <a:xfrm>
            <a:off x="1182765" y="3597776"/>
            <a:ext cx="89344"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220" name="Google Shape;229;p3">
            <a:extLst>
              <a:ext uri="{FF2B5EF4-FFF2-40B4-BE49-F238E27FC236}">
                <a16:creationId xmlns:a16="http://schemas.microsoft.com/office/drawing/2014/main" id="{31BD3FA8-6E2A-4C65-9E9F-29FBB5C804BE}"/>
              </a:ext>
            </a:extLst>
          </p:cNvPr>
          <p:cNvSpPr/>
          <p:nvPr userDrawn="1"/>
        </p:nvSpPr>
        <p:spPr>
          <a:xfrm>
            <a:off x="7385065" y="3888532"/>
            <a:ext cx="6525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grpSp>
        <p:nvGrpSpPr>
          <p:cNvPr id="221" name="Google Shape;230;p3">
            <a:extLst>
              <a:ext uri="{FF2B5EF4-FFF2-40B4-BE49-F238E27FC236}">
                <a16:creationId xmlns:a16="http://schemas.microsoft.com/office/drawing/2014/main" id="{69E37D2F-6DF5-4A21-A568-0E80AD7AD85B}"/>
              </a:ext>
            </a:extLst>
          </p:cNvPr>
          <p:cNvGrpSpPr/>
          <p:nvPr userDrawn="1"/>
        </p:nvGrpSpPr>
        <p:grpSpPr>
          <a:xfrm>
            <a:off x="956097" y="5541498"/>
            <a:ext cx="125006" cy="168575"/>
            <a:chOff x="4954425" y="2036375"/>
            <a:chExt cx="166675" cy="168575"/>
          </a:xfrm>
        </p:grpSpPr>
        <p:sp>
          <p:nvSpPr>
            <p:cNvPr id="222" name="Google Shape;231;p3">
              <a:extLst>
                <a:ext uri="{FF2B5EF4-FFF2-40B4-BE49-F238E27FC236}">
                  <a16:creationId xmlns:a16="http://schemas.microsoft.com/office/drawing/2014/main" id="{68E4F49D-2FDF-45EC-A2F0-64258873AC93}"/>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23" name="Google Shape;232;p3">
              <a:extLst>
                <a:ext uri="{FF2B5EF4-FFF2-40B4-BE49-F238E27FC236}">
                  <a16:creationId xmlns:a16="http://schemas.microsoft.com/office/drawing/2014/main" id="{424729EF-CCC4-4D87-A50A-4CA7DB6D3AA9}"/>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spTree>
    <p:extLst>
      <p:ext uri="{BB962C8B-B14F-4D97-AF65-F5344CB8AC3E}">
        <p14:creationId xmlns:p14="http://schemas.microsoft.com/office/powerpoint/2010/main" val="290196376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202"/>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219"/>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221"/>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216"/>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220"/>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205"/>
                                        </p:tgtEl>
                                      </p:cBhvr>
                                      <p:by x="150000" y="150000"/>
                                    </p:animScale>
                                  </p:childTnLst>
                                </p:cTn>
                              </p:par>
                              <p:par>
                                <p:cTn id="17" presetID="16" presetClass="entr" presetSubtype="21"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Effect transition="in" filter="barn(inVertical)">
                                      <p:cBhvr>
                                        <p:cTn id="19" dur="500"/>
                                        <p:tgtEl>
                                          <p:spTgt spid="98"/>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99"/>
                                        </p:tgtEl>
                                        <p:attrNameLst>
                                          <p:attrName>style.visibility</p:attrName>
                                        </p:attrNameLst>
                                      </p:cBhvr>
                                      <p:to>
                                        <p:strVal val="visible"/>
                                      </p:to>
                                    </p:set>
                                    <p:animEffect transition="in" filter="barn(inVertical)">
                                      <p:cBhvr>
                                        <p:cTn id="22" dur="500"/>
                                        <p:tgtEl>
                                          <p:spTgt spid="99"/>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97"/>
                                        </p:tgtEl>
                                        <p:attrNameLst>
                                          <p:attrName>style.visibility</p:attrName>
                                        </p:attrNameLst>
                                      </p:cBhvr>
                                      <p:to>
                                        <p:strVal val="visible"/>
                                      </p:to>
                                    </p:set>
                                    <p:animEffect transition="in" filter="fade">
                                      <p:cBhvr>
                                        <p:cTn id="26" dur="500"/>
                                        <p:tgtEl>
                                          <p:spTgt spid="97"/>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138"/>
                                        </p:tgtEl>
                                        <p:attrNameLst>
                                          <p:attrName>style.visibility</p:attrName>
                                        </p:attrNameLst>
                                      </p:cBhvr>
                                      <p:to>
                                        <p:strVal val="visible"/>
                                      </p:to>
                                    </p:set>
                                    <p:anim calcmode="lin" valueType="num">
                                      <p:cBhvr>
                                        <p:cTn id="30" dur="1000" fill="hold"/>
                                        <p:tgtEl>
                                          <p:spTgt spid="138"/>
                                        </p:tgtEl>
                                        <p:attrNameLst>
                                          <p:attrName>ppt_w</p:attrName>
                                        </p:attrNameLst>
                                      </p:cBhvr>
                                      <p:tavLst>
                                        <p:tav tm="0">
                                          <p:val>
                                            <p:fltVal val="0"/>
                                          </p:val>
                                        </p:tav>
                                        <p:tav tm="100000">
                                          <p:val>
                                            <p:strVal val="#ppt_w"/>
                                          </p:val>
                                        </p:tav>
                                      </p:tavLst>
                                    </p:anim>
                                    <p:anim calcmode="lin" valueType="num">
                                      <p:cBhvr>
                                        <p:cTn id="31" dur="1000" fill="hold"/>
                                        <p:tgtEl>
                                          <p:spTgt spid="138"/>
                                        </p:tgtEl>
                                        <p:attrNameLst>
                                          <p:attrName>ppt_h</p:attrName>
                                        </p:attrNameLst>
                                      </p:cBhvr>
                                      <p:tavLst>
                                        <p:tav tm="0">
                                          <p:val>
                                            <p:fltVal val="0"/>
                                          </p:val>
                                        </p:tav>
                                        <p:tav tm="100000">
                                          <p:val>
                                            <p:strVal val="#ppt_h"/>
                                          </p:val>
                                        </p:tav>
                                      </p:tavLst>
                                    </p:anim>
                                    <p:anim calcmode="lin" valueType="num">
                                      <p:cBhvr>
                                        <p:cTn id="32" dur="1000" fill="hold"/>
                                        <p:tgtEl>
                                          <p:spTgt spid="138"/>
                                        </p:tgtEl>
                                        <p:attrNameLst>
                                          <p:attrName>style.rotation</p:attrName>
                                        </p:attrNameLst>
                                      </p:cBhvr>
                                      <p:tavLst>
                                        <p:tav tm="0">
                                          <p:val>
                                            <p:fltVal val="90"/>
                                          </p:val>
                                        </p:tav>
                                        <p:tav tm="100000">
                                          <p:val>
                                            <p:fltVal val="0"/>
                                          </p:val>
                                        </p:tav>
                                      </p:tavLst>
                                    </p:anim>
                                    <p:animEffect transition="in" filter="fade">
                                      <p:cBhvr>
                                        <p:cTn id="33" dur="1000"/>
                                        <p:tgtEl>
                                          <p:spTgt spid="138"/>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235"/>
                                        </p:tgtEl>
                                        <p:attrNameLst>
                                          <p:attrName>style.visibility</p:attrName>
                                        </p:attrNameLst>
                                      </p:cBhvr>
                                      <p:to>
                                        <p:strVal val="visible"/>
                                      </p:to>
                                    </p:set>
                                    <p:animEffect transition="in" filter="randombar(horizontal)">
                                      <p:cBhvr>
                                        <p:cTn id="37" dur="500"/>
                                        <p:tgtEl>
                                          <p:spTgt spid="2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235" grpId="0"/>
      <p:bldP spid="219" grpId="0" animBg="1"/>
      <p:bldP spid="220" grpId="0" animBg="1"/>
    </p:bldLst>
  </p:timing>
</p:sldLayout>
</file>

<file path=ppt/slideLayouts/slideLayout109.xml><?xml version="1.0" encoding="utf-8"?>
<p:sldLayout xmlns:a="http://schemas.openxmlformats.org/drawingml/2006/main" xmlns:r="http://schemas.openxmlformats.org/officeDocument/2006/relationships" xmlns:p="http://schemas.openxmlformats.org/presentationml/2006/main" preserve="1" userDrawn="1">
  <p:cSld name="20_Title and Content">
    <p:bg>
      <p:bgPr>
        <a:solidFill>
          <a:schemeClr val="accent6">
            <a:lumMod val="75000"/>
          </a:schemeClr>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296920" y="219522"/>
            <a:ext cx="8709926"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dirty="0"/>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349270" y="882176"/>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150302" y="906827"/>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168064" y="989425"/>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393675" y="94752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151196" y="917947"/>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348378" y="1496055"/>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49409" y="1520706"/>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167171" y="1603304"/>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392782" y="1561403"/>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150302" y="1531827"/>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347485" y="2109934"/>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48516" y="2134585"/>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166277" y="2217183"/>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391889" y="217528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49409" y="2145706"/>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346591" y="2723813"/>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47621" y="2748464"/>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165384" y="283106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390995" y="2789161"/>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48516" y="2759585"/>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345697" y="3337692"/>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46729" y="3362343"/>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164491" y="344494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390102" y="3403040"/>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47623" y="3373464"/>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344805" y="3951571"/>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45836" y="3976222"/>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163598" y="405882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389209" y="401691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46729" y="3987341"/>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343912" y="4565450"/>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44943" y="4590101"/>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162704" y="4672699"/>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388316" y="4630798"/>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45836" y="4601222"/>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343018" y="5179329"/>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44050" y="5203980"/>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161811" y="5286578"/>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387422" y="5244677"/>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44943" y="5215101"/>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342124" y="5793208"/>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43156" y="5817859"/>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160918" y="5900457"/>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386529" y="585855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44050" y="5828980"/>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2318598" y="1090110"/>
            <a:ext cx="4162526" cy="4730758"/>
          </a:xfrm>
          <a:prstGeom prst="rect">
            <a:avLst/>
          </a:prstGeom>
          <a:solidFill>
            <a:schemeClr val="accent5">
              <a:lumMod val="40000"/>
              <a:lumOff val="60000"/>
            </a:schemeClr>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281" dirty="0"/>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108288" y="772938"/>
            <a:ext cx="963023"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C00000"/>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281"/>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5536681" y="1168180"/>
            <a:ext cx="1546974" cy="832158"/>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002060"/>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281"/>
          </a:p>
        </p:txBody>
      </p:sp>
      <p:sp>
        <p:nvSpPr>
          <p:cNvPr id="235" name="TextBox 234">
            <a:extLst>
              <a:ext uri="{FF2B5EF4-FFF2-40B4-BE49-F238E27FC236}">
                <a16:creationId xmlns:a16="http://schemas.microsoft.com/office/drawing/2014/main" id="{1E4DED0B-3FCF-4DB8-8C88-6AED41C3D872}"/>
              </a:ext>
            </a:extLst>
          </p:cNvPr>
          <p:cNvSpPr txBox="1"/>
          <p:nvPr userDrawn="1"/>
        </p:nvSpPr>
        <p:spPr>
          <a:xfrm>
            <a:off x="2711998" y="1557579"/>
            <a:ext cx="3564062" cy="2083391"/>
          </a:xfrm>
          <a:prstGeom prst="rect">
            <a:avLst/>
          </a:prstGeom>
          <a:noFill/>
        </p:spPr>
        <p:txBody>
          <a:bodyPr wrap="square" rtlCol="0">
            <a:spAutoFit/>
          </a:bodyPr>
          <a:lstStyle/>
          <a:p>
            <a:pPr algn="ctr"/>
            <a:r>
              <a:rPr lang="vi-VN" sz="6469">
                <a:solidFill>
                  <a:srgbClr val="002060"/>
                </a:solidFill>
                <a:latin typeface="+mj-lt"/>
              </a:rPr>
              <a:t>LUYỆN TẬP</a:t>
            </a:r>
            <a:endParaRPr lang="vi-VN" sz="6469" dirty="0">
              <a:solidFill>
                <a:srgbClr val="002060"/>
              </a:solidFill>
              <a:latin typeface="+mj-lt"/>
            </a:endParaRPr>
          </a:p>
        </p:txBody>
      </p:sp>
      <p:grpSp>
        <p:nvGrpSpPr>
          <p:cNvPr id="138" name="Google Shape;939;p32">
            <a:extLst>
              <a:ext uri="{FF2B5EF4-FFF2-40B4-BE49-F238E27FC236}">
                <a16:creationId xmlns:a16="http://schemas.microsoft.com/office/drawing/2014/main" id="{4E1A926E-6662-419E-9E55-EA22A881A7F7}"/>
              </a:ext>
            </a:extLst>
          </p:cNvPr>
          <p:cNvGrpSpPr/>
          <p:nvPr userDrawn="1"/>
        </p:nvGrpSpPr>
        <p:grpSpPr>
          <a:xfrm>
            <a:off x="1653356" y="3950454"/>
            <a:ext cx="1480398" cy="2020086"/>
            <a:chOff x="2718975" y="493050"/>
            <a:chExt cx="2013175" cy="2066600"/>
          </a:xfrm>
        </p:grpSpPr>
        <p:sp>
          <p:nvSpPr>
            <p:cNvPr id="139" name="Google Shape;940;p32">
              <a:extLst>
                <a:ext uri="{FF2B5EF4-FFF2-40B4-BE49-F238E27FC236}">
                  <a16:creationId xmlns:a16="http://schemas.microsoft.com/office/drawing/2014/main" id="{86F0682C-B277-4309-975F-A0C04F8F30C6}"/>
                </a:ext>
              </a:extLst>
            </p:cNvPr>
            <p:cNvSpPr/>
            <p:nvPr/>
          </p:nvSpPr>
          <p:spPr>
            <a:xfrm>
              <a:off x="3297025" y="2415950"/>
              <a:ext cx="962925" cy="143700"/>
            </a:xfrm>
            <a:custGeom>
              <a:avLst/>
              <a:gdLst/>
              <a:ahLst/>
              <a:cxnLst/>
              <a:rect l="l" t="t" r="r" b="b"/>
              <a:pathLst>
                <a:path w="38517" h="5748" extrusionOk="0">
                  <a:moveTo>
                    <a:pt x="19326" y="1"/>
                  </a:moveTo>
                  <a:cubicBezTo>
                    <a:pt x="8672" y="1"/>
                    <a:pt x="1" y="1379"/>
                    <a:pt x="1" y="2925"/>
                  </a:cubicBezTo>
                  <a:cubicBezTo>
                    <a:pt x="1" y="4471"/>
                    <a:pt x="8672" y="5748"/>
                    <a:pt x="19326" y="5748"/>
                  </a:cubicBezTo>
                  <a:cubicBezTo>
                    <a:pt x="29946" y="5748"/>
                    <a:pt x="38516" y="4471"/>
                    <a:pt x="38516" y="2925"/>
                  </a:cubicBezTo>
                  <a:cubicBezTo>
                    <a:pt x="38516" y="1379"/>
                    <a:pt x="29946" y="1"/>
                    <a:pt x="1932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40" name="Google Shape;941;p32">
              <a:extLst>
                <a:ext uri="{FF2B5EF4-FFF2-40B4-BE49-F238E27FC236}">
                  <a16:creationId xmlns:a16="http://schemas.microsoft.com/office/drawing/2014/main" id="{FE326C58-C67D-4FF9-963A-4D9950D4B3B3}"/>
                </a:ext>
              </a:extLst>
            </p:cNvPr>
            <p:cNvSpPr/>
            <p:nvPr/>
          </p:nvSpPr>
          <p:spPr>
            <a:xfrm>
              <a:off x="3853250" y="2190975"/>
              <a:ext cx="381500" cy="366800"/>
            </a:xfrm>
            <a:custGeom>
              <a:avLst/>
              <a:gdLst/>
              <a:ahLst/>
              <a:cxnLst/>
              <a:rect l="l" t="t" r="r" b="b"/>
              <a:pathLst>
                <a:path w="15260" h="14672" extrusionOk="0">
                  <a:moveTo>
                    <a:pt x="4963" y="1"/>
                  </a:moveTo>
                  <a:cubicBezTo>
                    <a:pt x="4854" y="1"/>
                    <a:pt x="4745" y="9"/>
                    <a:pt x="4639" y="26"/>
                  </a:cubicBezTo>
                  <a:cubicBezTo>
                    <a:pt x="3362" y="161"/>
                    <a:pt x="2387" y="732"/>
                    <a:pt x="1681" y="1438"/>
                  </a:cubicBezTo>
                  <a:cubicBezTo>
                    <a:pt x="1144" y="1975"/>
                    <a:pt x="572" y="2816"/>
                    <a:pt x="303" y="3824"/>
                  </a:cubicBezTo>
                  <a:cubicBezTo>
                    <a:pt x="1" y="4664"/>
                    <a:pt x="303" y="5773"/>
                    <a:pt x="1144" y="6345"/>
                  </a:cubicBezTo>
                  <a:lnTo>
                    <a:pt x="10789" y="13738"/>
                  </a:lnTo>
                  <a:lnTo>
                    <a:pt x="11629" y="14444"/>
                  </a:lnTo>
                  <a:cubicBezTo>
                    <a:pt x="11764" y="14595"/>
                    <a:pt x="11940" y="14671"/>
                    <a:pt x="12117" y="14671"/>
                  </a:cubicBezTo>
                  <a:cubicBezTo>
                    <a:pt x="12293" y="14671"/>
                    <a:pt x="12470" y="14595"/>
                    <a:pt x="12604" y="14444"/>
                  </a:cubicBezTo>
                  <a:lnTo>
                    <a:pt x="12739" y="14310"/>
                  </a:lnTo>
                  <a:lnTo>
                    <a:pt x="15125" y="12495"/>
                  </a:lnTo>
                  <a:cubicBezTo>
                    <a:pt x="15259" y="12361"/>
                    <a:pt x="15259" y="11924"/>
                    <a:pt x="14990" y="11924"/>
                  </a:cubicBezTo>
                  <a:lnTo>
                    <a:pt x="13175" y="11655"/>
                  </a:lnTo>
                  <a:lnTo>
                    <a:pt x="13041" y="11655"/>
                  </a:lnTo>
                  <a:lnTo>
                    <a:pt x="6857" y="1135"/>
                  </a:lnTo>
                  <a:cubicBezTo>
                    <a:pt x="6505" y="401"/>
                    <a:pt x="5716" y="1"/>
                    <a:pt x="4963" y="1"/>
                  </a:cubicBezTo>
                  <a:close/>
                </a:path>
              </a:pathLst>
            </a:custGeom>
            <a:solidFill>
              <a:srgbClr val="EBBB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41" name="Google Shape;942;p32">
              <a:extLst>
                <a:ext uri="{FF2B5EF4-FFF2-40B4-BE49-F238E27FC236}">
                  <a16:creationId xmlns:a16="http://schemas.microsoft.com/office/drawing/2014/main" id="{93F05A58-172A-4C8D-ADA3-0C77ADDADAF0}"/>
                </a:ext>
              </a:extLst>
            </p:cNvPr>
            <p:cNvSpPr/>
            <p:nvPr/>
          </p:nvSpPr>
          <p:spPr>
            <a:xfrm>
              <a:off x="3975925" y="2373950"/>
              <a:ext cx="195800" cy="181500"/>
            </a:xfrm>
            <a:custGeom>
              <a:avLst/>
              <a:gdLst/>
              <a:ahLst/>
              <a:cxnLst/>
              <a:rect l="l" t="t" r="r" b="b"/>
              <a:pathLst>
                <a:path w="7832" h="7260" extrusionOk="0">
                  <a:moveTo>
                    <a:pt x="1816" y="0"/>
                  </a:moveTo>
                  <a:cubicBezTo>
                    <a:pt x="1547" y="135"/>
                    <a:pt x="1412" y="404"/>
                    <a:pt x="1110" y="538"/>
                  </a:cubicBezTo>
                  <a:cubicBezTo>
                    <a:pt x="841" y="975"/>
                    <a:pt x="572" y="1378"/>
                    <a:pt x="270" y="1681"/>
                  </a:cubicBezTo>
                  <a:cubicBezTo>
                    <a:pt x="135" y="1681"/>
                    <a:pt x="135" y="1815"/>
                    <a:pt x="1" y="1950"/>
                  </a:cubicBezTo>
                  <a:lnTo>
                    <a:pt x="5882" y="6419"/>
                  </a:lnTo>
                  <a:lnTo>
                    <a:pt x="6722" y="7125"/>
                  </a:lnTo>
                  <a:cubicBezTo>
                    <a:pt x="6857" y="7260"/>
                    <a:pt x="6991" y="7260"/>
                    <a:pt x="7159" y="7260"/>
                  </a:cubicBezTo>
                  <a:cubicBezTo>
                    <a:pt x="7294" y="7260"/>
                    <a:pt x="7563" y="7260"/>
                    <a:pt x="7697" y="7125"/>
                  </a:cubicBezTo>
                  <a:lnTo>
                    <a:pt x="7832" y="6991"/>
                  </a:lnTo>
                  <a:cubicBezTo>
                    <a:pt x="6588" y="5310"/>
                    <a:pt x="4202" y="2521"/>
                    <a:pt x="1816" y="0"/>
                  </a:cubicBezTo>
                  <a:close/>
                </a:path>
              </a:pathLst>
            </a:custGeom>
            <a:solidFill>
              <a:srgbClr val="E2A2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42" name="Google Shape;943;p32">
              <a:extLst>
                <a:ext uri="{FF2B5EF4-FFF2-40B4-BE49-F238E27FC236}">
                  <a16:creationId xmlns:a16="http://schemas.microsoft.com/office/drawing/2014/main" id="{AEA51228-7E6A-4ED4-9C9B-D2E2CC0BD1D6}"/>
                </a:ext>
              </a:extLst>
            </p:cNvPr>
            <p:cNvSpPr/>
            <p:nvPr/>
          </p:nvSpPr>
          <p:spPr>
            <a:xfrm>
              <a:off x="3366775" y="2190975"/>
              <a:ext cx="381475" cy="366800"/>
            </a:xfrm>
            <a:custGeom>
              <a:avLst/>
              <a:gdLst/>
              <a:ahLst/>
              <a:cxnLst/>
              <a:rect l="l" t="t" r="r" b="b"/>
              <a:pathLst>
                <a:path w="15259" h="14672" extrusionOk="0">
                  <a:moveTo>
                    <a:pt x="10330" y="1"/>
                  </a:moveTo>
                  <a:cubicBezTo>
                    <a:pt x="9576" y="1"/>
                    <a:pt x="8784" y="401"/>
                    <a:pt x="8403" y="1135"/>
                  </a:cubicBezTo>
                  <a:lnTo>
                    <a:pt x="2252" y="11655"/>
                  </a:lnTo>
                  <a:lnTo>
                    <a:pt x="2118" y="11655"/>
                  </a:lnTo>
                  <a:lnTo>
                    <a:pt x="269" y="11924"/>
                  </a:lnTo>
                  <a:cubicBezTo>
                    <a:pt x="0" y="11924"/>
                    <a:pt x="0" y="12361"/>
                    <a:pt x="135" y="12495"/>
                  </a:cubicBezTo>
                  <a:lnTo>
                    <a:pt x="2387" y="14175"/>
                  </a:lnTo>
                  <a:lnTo>
                    <a:pt x="2656" y="14444"/>
                  </a:lnTo>
                  <a:cubicBezTo>
                    <a:pt x="2807" y="14595"/>
                    <a:pt x="2983" y="14671"/>
                    <a:pt x="3155" y="14671"/>
                  </a:cubicBezTo>
                  <a:cubicBezTo>
                    <a:pt x="3328" y="14671"/>
                    <a:pt x="3496" y="14595"/>
                    <a:pt x="3630" y="14444"/>
                  </a:cubicBezTo>
                  <a:lnTo>
                    <a:pt x="4470" y="13738"/>
                  </a:lnTo>
                  <a:lnTo>
                    <a:pt x="14284" y="6345"/>
                  </a:lnTo>
                  <a:cubicBezTo>
                    <a:pt x="14990" y="5773"/>
                    <a:pt x="15259" y="4664"/>
                    <a:pt x="14990" y="3824"/>
                  </a:cubicBezTo>
                  <a:cubicBezTo>
                    <a:pt x="14721" y="2984"/>
                    <a:pt x="14284" y="2278"/>
                    <a:pt x="13881" y="1707"/>
                  </a:cubicBezTo>
                  <a:cubicBezTo>
                    <a:pt x="13041" y="866"/>
                    <a:pt x="12032" y="161"/>
                    <a:pt x="10654" y="26"/>
                  </a:cubicBezTo>
                  <a:cubicBezTo>
                    <a:pt x="10548" y="9"/>
                    <a:pt x="10440" y="1"/>
                    <a:pt x="10330" y="1"/>
                  </a:cubicBezTo>
                  <a:close/>
                </a:path>
              </a:pathLst>
            </a:custGeom>
            <a:solidFill>
              <a:srgbClr val="EBBB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43" name="Google Shape;944;p32">
              <a:extLst>
                <a:ext uri="{FF2B5EF4-FFF2-40B4-BE49-F238E27FC236}">
                  <a16:creationId xmlns:a16="http://schemas.microsoft.com/office/drawing/2014/main" id="{DD28A33D-03B5-4CF8-872C-9932FEF06FED}"/>
                </a:ext>
              </a:extLst>
            </p:cNvPr>
            <p:cNvSpPr/>
            <p:nvPr/>
          </p:nvSpPr>
          <p:spPr>
            <a:xfrm>
              <a:off x="3426425" y="2377300"/>
              <a:ext cx="199150" cy="178150"/>
            </a:xfrm>
            <a:custGeom>
              <a:avLst/>
              <a:gdLst/>
              <a:ahLst/>
              <a:cxnLst/>
              <a:rect l="l" t="t" r="r" b="b"/>
              <a:pathLst>
                <a:path w="7966" h="7126" extrusionOk="0">
                  <a:moveTo>
                    <a:pt x="6151" y="1"/>
                  </a:moveTo>
                  <a:cubicBezTo>
                    <a:pt x="3933" y="2387"/>
                    <a:pt x="1412" y="5042"/>
                    <a:pt x="1" y="6722"/>
                  </a:cubicBezTo>
                  <a:lnTo>
                    <a:pt x="270" y="6991"/>
                  </a:lnTo>
                  <a:cubicBezTo>
                    <a:pt x="404" y="7126"/>
                    <a:pt x="706" y="7126"/>
                    <a:pt x="841" y="7126"/>
                  </a:cubicBezTo>
                  <a:cubicBezTo>
                    <a:pt x="975" y="7126"/>
                    <a:pt x="1110" y="7126"/>
                    <a:pt x="1244" y="6991"/>
                  </a:cubicBezTo>
                  <a:lnTo>
                    <a:pt x="2084" y="6285"/>
                  </a:lnTo>
                  <a:lnTo>
                    <a:pt x="7966" y="1816"/>
                  </a:lnTo>
                  <a:cubicBezTo>
                    <a:pt x="7697" y="1681"/>
                    <a:pt x="7563" y="1412"/>
                    <a:pt x="7428" y="1110"/>
                  </a:cubicBezTo>
                  <a:lnTo>
                    <a:pt x="6991" y="706"/>
                  </a:lnTo>
                  <a:cubicBezTo>
                    <a:pt x="6722" y="404"/>
                    <a:pt x="6454" y="135"/>
                    <a:pt x="6151" y="1"/>
                  </a:cubicBezTo>
                  <a:close/>
                </a:path>
              </a:pathLst>
            </a:custGeom>
            <a:solidFill>
              <a:srgbClr val="E2A2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44" name="Google Shape;945;p32">
              <a:extLst>
                <a:ext uri="{FF2B5EF4-FFF2-40B4-BE49-F238E27FC236}">
                  <a16:creationId xmlns:a16="http://schemas.microsoft.com/office/drawing/2014/main" id="{7E473B28-F0B1-4222-BFBD-D3DC90AB3D26}"/>
                </a:ext>
              </a:extLst>
            </p:cNvPr>
            <p:cNvSpPr/>
            <p:nvPr/>
          </p:nvSpPr>
          <p:spPr>
            <a:xfrm>
              <a:off x="3366775" y="2482325"/>
              <a:ext cx="111775" cy="75450"/>
            </a:xfrm>
            <a:custGeom>
              <a:avLst/>
              <a:gdLst/>
              <a:ahLst/>
              <a:cxnLst/>
              <a:rect l="l" t="t" r="r" b="b"/>
              <a:pathLst>
                <a:path w="4471" h="3018" extrusionOk="0">
                  <a:moveTo>
                    <a:pt x="2118" y="1"/>
                  </a:moveTo>
                  <a:lnTo>
                    <a:pt x="269" y="270"/>
                  </a:lnTo>
                  <a:cubicBezTo>
                    <a:pt x="0" y="270"/>
                    <a:pt x="0" y="707"/>
                    <a:pt x="135" y="841"/>
                  </a:cubicBezTo>
                  <a:lnTo>
                    <a:pt x="2656" y="2790"/>
                  </a:lnTo>
                  <a:cubicBezTo>
                    <a:pt x="2807" y="2941"/>
                    <a:pt x="2983" y="3017"/>
                    <a:pt x="3155" y="3017"/>
                  </a:cubicBezTo>
                  <a:cubicBezTo>
                    <a:pt x="3328" y="3017"/>
                    <a:pt x="3496" y="2941"/>
                    <a:pt x="3630" y="2790"/>
                  </a:cubicBezTo>
                  <a:lnTo>
                    <a:pt x="4470" y="2084"/>
                  </a:lnTo>
                  <a:lnTo>
                    <a:pt x="2118"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45" name="Google Shape;946;p32">
              <a:extLst>
                <a:ext uri="{FF2B5EF4-FFF2-40B4-BE49-F238E27FC236}">
                  <a16:creationId xmlns:a16="http://schemas.microsoft.com/office/drawing/2014/main" id="{ADD02867-7745-483B-A79E-3BC899B1DF55}"/>
                </a:ext>
              </a:extLst>
            </p:cNvPr>
            <p:cNvSpPr/>
            <p:nvPr/>
          </p:nvSpPr>
          <p:spPr>
            <a:xfrm>
              <a:off x="4122975" y="2482325"/>
              <a:ext cx="111775" cy="75450"/>
            </a:xfrm>
            <a:custGeom>
              <a:avLst/>
              <a:gdLst/>
              <a:ahLst/>
              <a:cxnLst/>
              <a:rect l="l" t="t" r="r" b="b"/>
              <a:pathLst>
                <a:path w="4471" h="3018" extrusionOk="0">
                  <a:moveTo>
                    <a:pt x="2386" y="1"/>
                  </a:moveTo>
                  <a:lnTo>
                    <a:pt x="0" y="2084"/>
                  </a:lnTo>
                  <a:lnTo>
                    <a:pt x="840" y="2790"/>
                  </a:lnTo>
                  <a:cubicBezTo>
                    <a:pt x="975" y="2941"/>
                    <a:pt x="1151" y="3017"/>
                    <a:pt x="1328" y="3017"/>
                  </a:cubicBezTo>
                  <a:cubicBezTo>
                    <a:pt x="1504" y="3017"/>
                    <a:pt x="1681" y="2941"/>
                    <a:pt x="1815" y="2790"/>
                  </a:cubicBezTo>
                  <a:lnTo>
                    <a:pt x="4336" y="841"/>
                  </a:lnTo>
                  <a:cubicBezTo>
                    <a:pt x="4470" y="707"/>
                    <a:pt x="4470" y="270"/>
                    <a:pt x="4201" y="270"/>
                  </a:cubicBezTo>
                  <a:lnTo>
                    <a:pt x="238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46" name="Google Shape;947;p32">
              <a:extLst>
                <a:ext uri="{FF2B5EF4-FFF2-40B4-BE49-F238E27FC236}">
                  <a16:creationId xmlns:a16="http://schemas.microsoft.com/office/drawing/2014/main" id="{ECBECAB9-3A80-4E81-9F61-F5AB5A32E080}"/>
                </a:ext>
              </a:extLst>
            </p:cNvPr>
            <p:cNvSpPr/>
            <p:nvPr/>
          </p:nvSpPr>
          <p:spPr>
            <a:xfrm>
              <a:off x="3559175" y="1745975"/>
              <a:ext cx="473075" cy="611225"/>
            </a:xfrm>
            <a:custGeom>
              <a:avLst/>
              <a:gdLst/>
              <a:ahLst/>
              <a:cxnLst/>
              <a:rect l="l" t="t" r="r" b="b"/>
              <a:pathLst>
                <a:path w="18923" h="24449" extrusionOk="0">
                  <a:moveTo>
                    <a:pt x="9163" y="1"/>
                  </a:moveTo>
                  <a:cubicBezTo>
                    <a:pt x="7538" y="1"/>
                    <a:pt x="5920" y="545"/>
                    <a:pt x="4639" y="1593"/>
                  </a:cubicBezTo>
                  <a:lnTo>
                    <a:pt x="4504" y="1593"/>
                  </a:lnTo>
                  <a:cubicBezTo>
                    <a:pt x="2387" y="3274"/>
                    <a:pt x="1412" y="5929"/>
                    <a:pt x="1816" y="8449"/>
                  </a:cubicBezTo>
                  <a:cubicBezTo>
                    <a:pt x="2253" y="11373"/>
                    <a:pt x="1984" y="14331"/>
                    <a:pt x="975" y="16986"/>
                  </a:cubicBezTo>
                  <a:lnTo>
                    <a:pt x="438" y="18532"/>
                  </a:lnTo>
                  <a:cubicBezTo>
                    <a:pt x="1" y="19641"/>
                    <a:pt x="438" y="21053"/>
                    <a:pt x="1412" y="21758"/>
                  </a:cubicBezTo>
                  <a:lnTo>
                    <a:pt x="4639" y="23977"/>
                  </a:lnTo>
                  <a:cubicBezTo>
                    <a:pt x="4969" y="24224"/>
                    <a:pt x="5411" y="24449"/>
                    <a:pt x="5874" y="24449"/>
                  </a:cubicBezTo>
                  <a:cubicBezTo>
                    <a:pt x="5977" y="24449"/>
                    <a:pt x="6081" y="24438"/>
                    <a:pt x="6185" y="24413"/>
                  </a:cubicBezTo>
                  <a:lnTo>
                    <a:pt x="12066" y="24279"/>
                  </a:lnTo>
                  <a:cubicBezTo>
                    <a:pt x="12470" y="24279"/>
                    <a:pt x="13041" y="24145"/>
                    <a:pt x="13444" y="23708"/>
                  </a:cubicBezTo>
                  <a:lnTo>
                    <a:pt x="17511" y="20918"/>
                  </a:lnTo>
                  <a:cubicBezTo>
                    <a:pt x="18486" y="20212"/>
                    <a:pt x="18922" y="18801"/>
                    <a:pt x="18351" y="17692"/>
                  </a:cubicBezTo>
                  <a:lnTo>
                    <a:pt x="17376" y="15305"/>
                  </a:lnTo>
                  <a:cubicBezTo>
                    <a:pt x="16536" y="13222"/>
                    <a:pt x="16099" y="10701"/>
                    <a:pt x="16267" y="8315"/>
                  </a:cubicBezTo>
                  <a:lnTo>
                    <a:pt x="16267" y="7475"/>
                  </a:lnTo>
                  <a:cubicBezTo>
                    <a:pt x="16402" y="4820"/>
                    <a:pt x="14990" y="2299"/>
                    <a:pt x="12604" y="887"/>
                  </a:cubicBezTo>
                  <a:cubicBezTo>
                    <a:pt x="11540" y="291"/>
                    <a:pt x="10350" y="1"/>
                    <a:pt x="91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47" name="Google Shape;948;p32">
              <a:extLst>
                <a:ext uri="{FF2B5EF4-FFF2-40B4-BE49-F238E27FC236}">
                  <a16:creationId xmlns:a16="http://schemas.microsoft.com/office/drawing/2014/main" id="{B7C06D9E-3A47-4324-B8FE-4A51A2CAA9AA}"/>
                </a:ext>
              </a:extLst>
            </p:cNvPr>
            <p:cNvSpPr/>
            <p:nvPr/>
          </p:nvSpPr>
          <p:spPr>
            <a:xfrm>
              <a:off x="3597825" y="2020200"/>
              <a:ext cx="14325" cy="111775"/>
            </a:xfrm>
            <a:custGeom>
              <a:avLst/>
              <a:gdLst/>
              <a:ahLst/>
              <a:cxnLst/>
              <a:rect l="l" t="t" r="r" b="b"/>
              <a:pathLst>
                <a:path w="573" h="4471" extrusionOk="0">
                  <a:moveTo>
                    <a:pt x="572" y="1"/>
                  </a:moveTo>
                  <a:cubicBezTo>
                    <a:pt x="572" y="1547"/>
                    <a:pt x="270" y="3093"/>
                    <a:pt x="1" y="4471"/>
                  </a:cubicBezTo>
                  <a:lnTo>
                    <a:pt x="1" y="4471"/>
                  </a:lnTo>
                  <a:cubicBezTo>
                    <a:pt x="270" y="3093"/>
                    <a:pt x="572" y="1547"/>
                    <a:pt x="572" y="1"/>
                  </a:cubicBezTo>
                  <a:close/>
                </a:path>
              </a:pathLst>
            </a:custGeom>
            <a:solidFill>
              <a:srgbClr val="CAC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48" name="Google Shape;949;p32">
              <a:extLst>
                <a:ext uri="{FF2B5EF4-FFF2-40B4-BE49-F238E27FC236}">
                  <a16:creationId xmlns:a16="http://schemas.microsoft.com/office/drawing/2014/main" id="{0E41DDDB-0B85-4B64-AD7C-5B42DC471236}"/>
                </a:ext>
              </a:extLst>
            </p:cNvPr>
            <p:cNvSpPr/>
            <p:nvPr/>
          </p:nvSpPr>
          <p:spPr>
            <a:xfrm>
              <a:off x="3595030" y="1907045"/>
              <a:ext cx="59700" cy="252100"/>
            </a:xfrm>
            <a:custGeom>
              <a:avLst/>
              <a:gdLst/>
              <a:ahLst/>
              <a:cxnLst/>
              <a:rect l="l" t="t" r="r" b="b"/>
              <a:pathLst>
                <a:path w="2388" h="10084" extrusionOk="0">
                  <a:moveTo>
                    <a:pt x="438" y="1"/>
                  </a:moveTo>
                  <a:cubicBezTo>
                    <a:pt x="270" y="1"/>
                    <a:pt x="135" y="303"/>
                    <a:pt x="135" y="1009"/>
                  </a:cubicBezTo>
                  <a:cubicBezTo>
                    <a:pt x="135" y="1278"/>
                    <a:pt x="135" y="1681"/>
                    <a:pt x="270" y="2118"/>
                  </a:cubicBezTo>
                  <a:cubicBezTo>
                    <a:pt x="438" y="2959"/>
                    <a:pt x="438" y="3799"/>
                    <a:pt x="572" y="4639"/>
                  </a:cubicBezTo>
                  <a:cubicBezTo>
                    <a:pt x="572" y="6185"/>
                    <a:pt x="270" y="7731"/>
                    <a:pt x="1" y="9109"/>
                  </a:cubicBezTo>
                  <a:cubicBezTo>
                    <a:pt x="270" y="9243"/>
                    <a:pt x="1816" y="9949"/>
                    <a:pt x="1950" y="9949"/>
                  </a:cubicBezTo>
                  <a:cubicBezTo>
                    <a:pt x="2118" y="10084"/>
                    <a:pt x="2253" y="10084"/>
                    <a:pt x="2387" y="10084"/>
                  </a:cubicBezTo>
                  <a:cubicBezTo>
                    <a:pt x="1816" y="2690"/>
                    <a:pt x="841" y="1"/>
                    <a:pt x="43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49" name="Google Shape;950;p32">
              <a:extLst>
                <a:ext uri="{FF2B5EF4-FFF2-40B4-BE49-F238E27FC236}">
                  <a16:creationId xmlns:a16="http://schemas.microsoft.com/office/drawing/2014/main" id="{B8270323-2185-4ABB-9F1A-91DD7D23EB43}"/>
                </a:ext>
              </a:extLst>
            </p:cNvPr>
            <p:cNvSpPr/>
            <p:nvPr/>
          </p:nvSpPr>
          <p:spPr>
            <a:xfrm>
              <a:off x="3965850" y="1984925"/>
              <a:ext cx="31100" cy="147050"/>
            </a:xfrm>
            <a:custGeom>
              <a:avLst/>
              <a:gdLst/>
              <a:ahLst/>
              <a:cxnLst/>
              <a:rect l="l" t="t" r="r" b="b"/>
              <a:pathLst>
                <a:path w="1244" h="5882" extrusionOk="0">
                  <a:moveTo>
                    <a:pt x="0" y="0"/>
                  </a:moveTo>
                  <a:cubicBezTo>
                    <a:pt x="0" y="1983"/>
                    <a:pt x="404" y="3933"/>
                    <a:pt x="1109" y="5747"/>
                  </a:cubicBezTo>
                  <a:lnTo>
                    <a:pt x="1109" y="5747"/>
                  </a:lnTo>
                  <a:lnTo>
                    <a:pt x="1244" y="5882"/>
                  </a:lnTo>
                  <a:lnTo>
                    <a:pt x="1109" y="5747"/>
                  </a:lnTo>
                  <a:cubicBezTo>
                    <a:pt x="404" y="3933"/>
                    <a:pt x="0" y="1983"/>
                    <a:pt x="0" y="0"/>
                  </a:cubicBezTo>
                  <a:close/>
                </a:path>
              </a:pathLst>
            </a:custGeom>
            <a:solidFill>
              <a:srgbClr val="CAC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50" name="Google Shape;951;p32">
              <a:extLst>
                <a:ext uri="{FF2B5EF4-FFF2-40B4-BE49-F238E27FC236}">
                  <a16:creationId xmlns:a16="http://schemas.microsoft.com/office/drawing/2014/main" id="{BE578E9C-33B5-45A4-911F-23A5E521093B}"/>
                </a:ext>
              </a:extLst>
            </p:cNvPr>
            <p:cNvSpPr/>
            <p:nvPr/>
          </p:nvSpPr>
          <p:spPr>
            <a:xfrm>
              <a:off x="3877625" y="1852175"/>
              <a:ext cx="115975" cy="308375"/>
            </a:xfrm>
            <a:custGeom>
              <a:avLst/>
              <a:gdLst/>
              <a:ahLst/>
              <a:cxnLst/>
              <a:rect l="l" t="t" r="r" b="b"/>
              <a:pathLst>
                <a:path w="4639" h="12335" extrusionOk="0">
                  <a:moveTo>
                    <a:pt x="841" y="0"/>
                  </a:moveTo>
                  <a:cubicBezTo>
                    <a:pt x="303" y="0"/>
                    <a:pt x="0" y="269"/>
                    <a:pt x="169" y="1109"/>
                  </a:cubicBezTo>
                  <a:cubicBezTo>
                    <a:pt x="841" y="4336"/>
                    <a:pt x="1143" y="8537"/>
                    <a:pt x="1278" y="12335"/>
                  </a:cubicBezTo>
                  <a:cubicBezTo>
                    <a:pt x="1546" y="12167"/>
                    <a:pt x="1849" y="12032"/>
                    <a:pt x="2252" y="12032"/>
                  </a:cubicBezTo>
                  <a:cubicBezTo>
                    <a:pt x="2252" y="11898"/>
                    <a:pt x="4504" y="11192"/>
                    <a:pt x="4638" y="11057"/>
                  </a:cubicBezTo>
                  <a:cubicBezTo>
                    <a:pt x="3933" y="9243"/>
                    <a:pt x="3529" y="7293"/>
                    <a:pt x="3529" y="5310"/>
                  </a:cubicBezTo>
                  <a:cubicBezTo>
                    <a:pt x="3361" y="4907"/>
                    <a:pt x="3361" y="4470"/>
                    <a:pt x="3529" y="4067"/>
                  </a:cubicBezTo>
                  <a:lnTo>
                    <a:pt x="3529" y="3227"/>
                  </a:lnTo>
                  <a:lnTo>
                    <a:pt x="3529" y="2924"/>
                  </a:lnTo>
                  <a:cubicBezTo>
                    <a:pt x="3529" y="1244"/>
                    <a:pt x="1849" y="0"/>
                    <a:pt x="84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51" name="Google Shape;952;p32">
              <a:extLst>
                <a:ext uri="{FF2B5EF4-FFF2-40B4-BE49-F238E27FC236}">
                  <a16:creationId xmlns:a16="http://schemas.microsoft.com/office/drawing/2014/main" id="{4C518626-E4A3-4EB8-9670-E68DE27C7024}"/>
                </a:ext>
              </a:extLst>
            </p:cNvPr>
            <p:cNvSpPr/>
            <p:nvPr/>
          </p:nvSpPr>
          <p:spPr>
            <a:xfrm>
              <a:off x="3486075" y="2128600"/>
              <a:ext cx="622625" cy="372375"/>
            </a:xfrm>
            <a:custGeom>
              <a:avLst/>
              <a:gdLst/>
              <a:ahLst/>
              <a:cxnLst/>
              <a:rect l="l" t="t" r="r" b="b"/>
              <a:pathLst>
                <a:path w="24905" h="14895" extrusionOk="0">
                  <a:moveTo>
                    <a:pt x="20300" y="0"/>
                  </a:moveTo>
                  <a:cubicBezTo>
                    <a:pt x="17304" y="1203"/>
                    <a:pt x="14432" y="1916"/>
                    <a:pt x="11618" y="1916"/>
                  </a:cubicBezTo>
                  <a:cubicBezTo>
                    <a:pt x="9161" y="1916"/>
                    <a:pt x="6749" y="1372"/>
                    <a:pt x="4336" y="135"/>
                  </a:cubicBezTo>
                  <a:lnTo>
                    <a:pt x="1" y="9108"/>
                  </a:lnTo>
                  <a:cubicBezTo>
                    <a:pt x="62" y="9108"/>
                    <a:pt x="527" y="8879"/>
                    <a:pt x="1241" y="8879"/>
                  </a:cubicBezTo>
                  <a:cubicBezTo>
                    <a:pt x="2095" y="8879"/>
                    <a:pt x="3305" y="9208"/>
                    <a:pt x="4605" y="10654"/>
                  </a:cubicBezTo>
                  <a:lnTo>
                    <a:pt x="5042" y="11058"/>
                  </a:lnTo>
                  <a:cubicBezTo>
                    <a:pt x="6420" y="13041"/>
                    <a:pt x="8537" y="14419"/>
                    <a:pt x="10924" y="14721"/>
                  </a:cubicBezTo>
                  <a:cubicBezTo>
                    <a:pt x="11577" y="14826"/>
                    <a:pt x="12267" y="14894"/>
                    <a:pt x="12972" y="14894"/>
                  </a:cubicBezTo>
                  <a:cubicBezTo>
                    <a:pt x="14986" y="14894"/>
                    <a:pt x="17122" y="14336"/>
                    <a:pt x="18889" y="12469"/>
                  </a:cubicBezTo>
                  <a:cubicBezTo>
                    <a:pt x="19326" y="12200"/>
                    <a:pt x="19595" y="11764"/>
                    <a:pt x="19864" y="11495"/>
                  </a:cubicBezTo>
                  <a:cubicBezTo>
                    <a:pt x="20166" y="11192"/>
                    <a:pt x="20435" y="10789"/>
                    <a:pt x="20704" y="10352"/>
                  </a:cubicBezTo>
                  <a:cubicBezTo>
                    <a:pt x="21531" y="9549"/>
                    <a:pt x="22640" y="8675"/>
                    <a:pt x="23713" y="8675"/>
                  </a:cubicBezTo>
                  <a:cubicBezTo>
                    <a:pt x="24121" y="8675"/>
                    <a:pt x="24525" y="8802"/>
                    <a:pt x="24905" y="9108"/>
                  </a:cubicBezTo>
                  <a:lnTo>
                    <a:pt x="2030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52" name="Google Shape;953;p32">
              <a:extLst>
                <a:ext uri="{FF2B5EF4-FFF2-40B4-BE49-F238E27FC236}">
                  <a16:creationId xmlns:a16="http://schemas.microsoft.com/office/drawing/2014/main" id="{375A0294-045B-4F57-9300-F65929A5A1AF}"/>
                </a:ext>
              </a:extLst>
            </p:cNvPr>
            <p:cNvSpPr/>
            <p:nvPr/>
          </p:nvSpPr>
          <p:spPr>
            <a:xfrm>
              <a:off x="3486075" y="2131950"/>
              <a:ext cx="111775" cy="224375"/>
            </a:xfrm>
            <a:custGeom>
              <a:avLst/>
              <a:gdLst/>
              <a:ahLst/>
              <a:cxnLst/>
              <a:rect l="l" t="t" r="r" b="b"/>
              <a:pathLst>
                <a:path w="4471" h="8975" extrusionOk="0">
                  <a:moveTo>
                    <a:pt x="4336" y="1"/>
                  </a:moveTo>
                  <a:lnTo>
                    <a:pt x="1" y="8974"/>
                  </a:lnTo>
                  <a:lnTo>
                    <a:pt x="1" y="8974"/>
                  </a:lnTo>
                  <a:lnTo>
                    <a:pt x="4336" y="1"/>
                  </a:lnTo>
                  <a:lnTo>
                    <a:pt x="4471" y="1"/>
                  </a:lnTo>
                  <a:lnTo>
                    <a:pt x="4471" y="1"/>
                  </a:lnTo>
                  <a:close/>
                </a:path>
              </a:pathLst>
            </a:custGeom>
            <a:solidFill>
              <a:srgbClr val="BAC5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53" name="Google Shape;954;p32">
              <a:extLst>
                <a:ext uri="{FF2B5EF4-FFF2-40B4-BE49-F238E27FC236}">
                  <a16:creationId xmlns:a16="http://schemas.microsoft.com/office/drawing/2014/main" id="{BE78E60F-BE5F-405F-95D2-22E34C03D440}"/>
                </a:ext>
              </a:extLst>
            </p:cNvPr>
            <p:cNvSpPr/>
            <p:nvPr/>
          </p:nvSpPr>
          <p:spPr>
            <a:xfrm>
              <a:off x="3597825" y="2131950"/>
              <a:ext cx="25" cy="25"/>
            </a:xfrm>
            <a:custGeom>
              <a:avLst/>
              <a:gdLst/>
              <a:ahLst/>
              <a:cxnLst/>
              <a:rect l="l" t="t" r="r" b="b"/>
              <a:pathLst>
                <a:path w="1" h="1" extrusionOk="0">
                  <a:moveTo>
                    <a:pt x="1" y="1"/>
                  </a:moveTo>
                  <a:lnTo>
                    <a:pt x="1" y="1"/>
                  </a:lnTo>
                  <a:lnTo>
                    <a:pt x="1" y="1"/>
                  </a:lnTo>
                  <a:lnTo>
                    <a:pt x="1" y="1"/>
                  </a:lnTo>
                  <a:close/>
                </a:path>
              </a:pathLst>
            </a:custGeom>
            <a:solidFill>
              <a:srgbClr val="949E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54" name="Google Shape;955;p32">
              <a:extLst>
                <a:ext uri="{FF2B5EF4-FFF2-40B4-BE49-F238E27FC236}">
                  <a16:creationId xmlns:a16="http://schemas.microsoft.com/office/drawing/2014/main" id="{B2349C7C-9B55-4EEA-89B3-753189FEC384}"/>
                </a:ext>
              </a:extLst>
            </p:cNvPr>
            <p:cNvSpPr/>
            <p:nvPr/>
          </p:nvSpPr>
          <p:spPr>
            <a:xfrm>
              <a:off x="3486075" y="2131950"/>
              <a:ext cx="160525" cy="231100"/>
            </a:xfrm>
            <a:custGeom>
              <a:avLst/>
              <a:gdLst/>
              <a:ahLst/>
              <a:cxnLst/>
              <a:rect l="l" t="t" r="r" b="b"/>
              <a:pathLst>
                <a:path w="6421" h="9244" extrusionOk="0">
                  <a:moveTo>
                    <a:pt x="4336" y="1"/>
                  </a:moveTo>
                  <a:lnTo>
                    <a:pt x="1" y="8974"/>
                  </a:lnTo>
                  <a:cubicBezTo>
                    <a:pt x="135" y="8974"/>
                    <a:pt x="539" y="8706"/>
                    <a:pt x="1244" y="8706"/>
                  </a:cubicBezTo>
                  <a:cubicBezTo>
                    <a:pt x="1816" y="8706"/>
                    <a:pt x="2387" y="8840"/>
                    <a:pt x="3059" y="9243"/>
                  </a:cubicBezTo>
                  <a:cubicBezTo>
                    <a:pt x="3362" y="5882"/>
                    <a:pt x="4471" y="3093"/>
                    <a:pt x="6420" y="841"/>
                  </a:cubicBezTo>
                  <a:cubicBezTo>
                    <a:pt x="5748" y="707"/>
                    <a:pt x="5042" y="438"/>
                    <a:pt x="447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55" name="Google Shape;956;p32">
              <a:extLst>
                <a:ext uri="{FF2B5EF4-FFF2-40B4-BE49-F238E27FC236}">
                  <a16:creationId xmlns:a16="http://schemas.microsoft.com/office/drawing/2014/main" id="{520DA718-FDBB-4BD2-8BF0-9CA9868E416E}"/>
                </a:ext>
              </a:extLst>
            </p:cNvPr>
            <p:cNvSpPr/>
            <p:nvPr/>
          </p:nvSpPr>
          <p:spPr>
            <a:xfrm>
              <a:off x="3996925" y="2131950"/>
              <a:ext cx="111775" cy="224375"/>
            </a:xfrm>
            <a:custGeom>
              <a:avLst/>
              <a:gdLst/>
              <a:ahLst/>
              <a:cxnLst/>
              <a:rect l="l" t="t" r="r" b="b"/>
              <a:pathLst>
                <a:path w="4471" h="8975" extrusionOk="0">
                  <a:moveTo>
                    <a:pt x="1" y="1"/>
                  </a:moveTo>
                  <a:lnTo>
                    <a:pt x="1" y="1"/>
                  </a:lnTo>
                  <a:lnTo>
                    <a:pt x="4471" y="8974"/>
                  </a:lnTo>
                  <a:lnTo>
                    <a:pt x="4471" y="8974"/>
                  </a:lnTo>
                  <a:close/>
                </a:path>
              </a:pathLst>
            </a:custGeom>
            <a:solidFill>
              <a:srgbClr val="BAC5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56" name="Google Shape;957;p32">
              <a:extLst>
                <a:ext uri="{FF2B5EF4-FFF2-40B4-BE49-F238E27FC236}">
                  <a16:creationId xmlns:a16="http://schemas.microsoft.com/office/drawing/2014/main" id="{B2D2C12E-200E-42C0-9CB6-32AEB0EC3662}"/>
                </a:ext>
              </a:extLst>
            </p:cNvPr>
            <p:cNvSpPr/>
            <p:nvPr/>
          </p:nvSpPr>
          <p:spPr>
            <a:xfrm>
              <a:off x="3993575" y="2128600"/>
              <a:ext cx="3375" cy="3375"/>
            </a:xfrm>
            <a:custGeom>
              <a:avLst/>
              <a:gdLst/>
              <a:ahLst/>
              <a:cxnLst/>
              <a:rect l="l" t="t" r="r" b="b"/>
              <a:pathLst>
                <a:path w="135" h="135" extrusionOk="0">
                  <a:moveTo>
                    <a:pt x="0" y="0"/>
                  </a:moveTo>
                  <a:lnTo>
                    <a:pt x="0" y="135"/>
                  </a:lnTo>
                  <a:lnTo>
                    <a:pt x="135" y="135"/>
                  </a:lnTo>
                  <a:lnTo>
                    <a:pt x="0" y="0"/>
                  </a:lnTo>
                  <a:close/>
                </a:path>
              </a:pathLst>
            </a:custGeom>
            <a:solidFill>
              <a:srgbClr val="949E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57" name="Google Shape;958;p32">
              <a:extLst>
                <a:ext uri="{FF2B5EF4-FFF2-40B4-BE49-F238E27FC236}">
                  <a16:creationId xmlns:a16="http://schemas.microsoft.com/office/drawing/2014/main" id="{DC9D3593-7232-4EF5-B495-B7A00FBF325F}"/>
                </a:ext>
              </a:extLst>
            </p:cNvPr>
            <p:cNvSpPr/>
            <p:nvPr/>
          </p:nvSpPr>
          <p:spPr>
            <a:xfrm>
              <a:off x="3933925" y="2128600"/>
              <a:ext cx="59675" cy="24400"/>
            </a:xfrm>
            <a:custGeom>
              <a:avLst/>
              <a:gdLst/>
              <a:ahLst/>
              <a:cxnLst/>
              <a:rect l="l" t="t" r="r" b="b"/>
              <a:pathLst>
                <a:path w="2387" h="976" extrusionOk="0">
                  <a:moveTo>
                    <a:pt x="2386" y="0"/>
                  </a:moveTo>
                  <a:lnTo>
                    <a:pt x="2386" y="0"/>
                  </a:lnTo>
                  <a:cubicBezTo>
                    <a:pt x="2324" y="33"/>
                    <a:pt x="2262" y="64"/>
                    <a:pt x="2200" y="95"/>
                  </a:cubicBezTo>
                  <a:lnTo>
                    <a:pt x="2200" y="95"/>
                  </a:lnTo>
                  <a:cubicBezTo>
                    <a:pt x="2300" y="53"/>
                    <a:pt x="2366" y="20"/>
                    <a:pt x="2386" y="0"/>
                  </a:cubicBezTo>
                  <a:close/>
                  <a:moveTo>
                    <a:pt x="2200" y="95"/>
                  </a:moveTo>
                  <a:lnTo>
                    <a:pt x="2200" y="95"/>
                  </a:lnTo>
                  <a:cubicBezTo>
                    <a:pt x="1632" y="332"/>
                    <a:pt x="0" y="861"/>
                    <a:pt x="0" y="975"/>
                  </a:cubicBezTo>
                  <a:cubicBezTo>
                    <a:pt x="654" y="726"/>
                    <a:pt x="1423" y="477"/>
                    <a:pt x="2200" y="95"/>
                  </a:cubicBezTo>
                  <a:close/>
                </a:path>
              </a:pathLst>
            </a:custGeom>
            <a:solidFill>
              <a:srgbClr val="2E34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58" name="Google Shape;959;p32">
              <a:extLst>
                <a:ext uri="{FF2B5EF4-FFF2-40B4-BE49-F238E27FC236}">
                  <a16:creationId xmlns:a16="http://schemas.microsoft.com/office/drawing/2014/main" id="{FCE84438-A020-49AA-9771-FCC57744A802}"/>
                </a:ext>
              </a:extLst>
            </p:cNvPr>
            <p:cNvSpPr/>
            <p:nvPr/>
          </p:nvSpPr>
          <p:spPr>
            <a:xfrm>
              <a:off x="3933925" y="2128600"/>
              <a:ext cx="174775" cy="237800"/>
            </a:xfrm>
            <a:custGeom>
              <a:avLst/>
              <a:gdLst/>
              <a:ahLst/>
              <a:cxnLst/>
              <a:rect l="l" t="t" r="r" b="b"/>
              <a:pathLst>
                <a:path w="6991" h="9512" extrusionOk="0">
                  <a:moveTo>
                    <a:pt x="2386" y="0"/>
                  </a:moveTo>
                  <a:cubicBezTo>
                    <a:pt x="1546" y="437"/>
                    <a:pt x="706" y="706"/>
                    <a:pt x="0" y="975"/>
                  </a:cubicBezTo>
                  <a:cubicBezTo>
                    <a:pt x="2252" y="2656"/>
                    <a:pt x="3227" y="5748"/>
                    <a:pt x="3798" y="9512"/>
                  </a:cubicBezTo>
                  <a:cubicBezTo>
                    <a:pt x="4336" y="9108"/>
                    <a:pt x="5042" y="8672"/>
                    <a:pt x="5747" y="8672"/>
                  </a:cubicBezTo>
                  <a:cubicBezTo>
                    <a:pt x="6151" y="8672"/>
                    <a:pt x="6588" y="8840"/>
                    <a:pt x="6991" y="9108"/>
                  </a:cubicBezTo>
                  <a:lnTo>
                    <a:pt x="2521" y="135"/>
                  </a:lnTo>
                  <a:lnTo>
                    <a:pt x="2386" y="135"/>
                  </a:lnTo>
                  <a:lnTo>
                    <a:pt x="238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59" name="Google Shape;960;p32">
              <a:extLst>
                <a:ext uri="{FF2B5EF4-FFF2-40B4-BE49-F238E27FC236}">
                  <a16:creationId xmlns:a16="http://schemas.microsoft.com/office/drawing/2014/main" id="{03918BCF-4665-4000-8A7F-BAD72050685D}"/>
                </a:ext>
              </a:extLst>
            </p:cNvPr>
            <p:cNvSpPr/>
            <p:nvPr/>
          </p:nvSpPr>
          <p:spPr>
            <a:xfrm>
              <a:off x="3801175" y="2093300"/>
              <a:ext cx="108400" cy="238650"/>
            </a:xfrm>
            <a:custGeom>
              <a:avLst/>
              <a:gdLst/>
              <a:ahLst/>
              <a:cxnLst/>
              <a:rect l="l" t="t" r="r" b="b"/>
              <a:pathLst>
                <a:path w="4336" h="9546" extrusionOk="0">
                  <a:moveTo>
                    <a:pt x="4336" y="1"/>
                  </a:moveTo>
                  <a:lnTo>
                    <a:pt x="403" y="169"/>
                  </a:lnTo>
                  <a:lnTo>
                    <a:pt x="0" y="7731"/>
                  </a:lnTo>
                  <a:cubicBezTo>
                    <a:pt x="0" y="8000"/>
                    <a:pt x="135" y="8403"/>
                    <a:pt x="403" y="8706"/>
                  </a:cubicBezTo>
                  <a:cubicBezTo>
                    <a:pt x="1244" y="9546"/>
                    <a:pt x="2521" y="9411"/>
                    <a:pt x="3361" y="9546"/>
                  </a:cubicBezTo>
                  <a:cubicBezTo>
                    <a:pt x="3899" y="9546"/>
                    <a:pt x="4201" y="8974"/>
                    <a:pt x="3899" y="8403"/>
                  </a:cubicBezTo>
                  <a:lnTo>
                    <a:pt x="2084" y="7025"/>
                  </a:lnTo>
                  <a:lnTo>
                    <a:pt x="4336" y="1"/>
                  </a:lnTo>
                  <a:close/>
                </a:path>
              </a:pathLst>
            </a:custGeom>
            <a:solidFill>
              <a:srgbClr val="EBBB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60" name="Google Shape;961;p32">
              <a:extLst>
                <a:ext uri="{FF2B5EF4-FFF2-40B4-BE49-F238E27FC236}">
                  <a16:creationId xmlns:a16="http://schemas.microsoft.com/office/drawing/2014/main" id="{A19C359B-F0DD-4D01-9729-66F5974AD58E}"/>
                </a:ext>
              </a:extLst>
            </p:cNvPr>
            <p:cNvSpPr/>
            <p:nvPr/>
          </p:nvSpPr>
          <p:spPr>
            <a:xfrm>
              <a:off x="3814600" y="1806800"/>
              <a:ext cx="147075" cy="241175"/>
            </a:xfrm>
            <a:custGeom>
              <a:avLst/>
              <a:gdLst/>
              <a:ahLst/>
              <a:cxnLst/>
              <a:rect l="l" t="t" r="r" b="b"/>
              <a:pathLst>
                <a:path w="5883" h="9647" extrusionOk="0">
                  <a:moveTo>
                    <a:pt x="2824" y="0"/>
                  </a:moveTo>
                  <a:cubicBezTo>
                    <a:pt x="1984" y="0"/>
                    <a:pt x="1144" y="404"/>
                    <a:pt x="707" y="1378"/>
                  </a:cubicBezTo>
                  <a:cubicBezTo>
                    <a:pt x="438" y="1681"/>
                    <a:pt x="438" y="2084"/>
                    <a:pt x="438" y="2387"/>
                  </a:cubicBezTo>
                  <a:lnTo>
                    <a:pt x="1" y="9646"/>
                  </a:lnTo>
                  <a:lnTo>
                    <a:pt x="4370" y="9512"/>
                  </a:lnTo>
                  <a:lnTo>
                    <a:pt x="5613" y="5176"/>
                  </a:lnTo>
                  <a:cubicBezTo>
                    <a:pt x="5748" y="4605"/>
                    <a:pt x="5882" y="4201"/>
                    <a:pt x="5882" y="3630"/>
                  </a:cubicBezTo>
                  <a:cubicBezTo>
                    <a:pt x="5882" y="2790"/>
                    <a:pt x="5479" y="1815"/>
                    <a:pt x="4908" y="1109"/>
                  </a:cubicBezTo>
                  <a:cubicBezTo>
                    <a:pt x="4504" y="269"/>
                    <a:pt x="3664" y="0"/>
                    <a:pt x="282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61" name="Google Shape;962;p32">
              <a:extLst>
                <a:ext uri="{FF2B5EF4-FFF2-40B4-BE49-F238E27FC236}">
                  <a16:creationId xmlns:a16="http://schemas.microsoft.com/office/drawing/2014/main" id="{562D14E3-66C3-436E-8BFC-1081C86BF1C8}"/>
                </a:ext>
              </a:extLst>
            </p:cNvPr>
            <p:cNvSpPr/>
            <p:nvPr/>
          </p:nvSpPr>
          <p:spPr>
            <a:xfrm>
              <a:off x="3807875" y="2044575"/>
              <a:ext cx="140350" cy="52950"/>
            </a:xfrm>
            <a:custGeom>
              <a:avLst/>
              <a:gdLst/>
              <a:ahLst/>
              <a:cxnLst/>
              <a:rect l="l" t="t" r="r" b="b"/>
              <a:pathLst>
                <a:path w="5614" h="2118" extrusionOk="0">
                  <a:moveTo>
                    <a:pt x="5614" y="1"/>
                  </a:moveTo>
                  <a:lnTo>
                    <a:pt x="135" y="135"/>
                  </a:lnTo>
                  <a:lnTo>
                    <a:pt x="1" y="2118"/>
                  </a:lnTo>
                  <a:lnTo>
                    <a:pt x="4336" y="1950"/>
                  </a:lnTo>
                  <a:lnTo>
                    <a:pt x="561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62" name="Google Shape;963;p32">
              <a:extLst>
                <a:ext uri="{FF2B5EF4-FFF2-40B4-BE49-F238E27FC236}">
                  <a16:creationId xmlns:a16="http://schemas.microsoft.com/office/drawing/2014/main" id="{B7821707-35BA-4100-AE96-D2C83EA58467}"/>
                </a:ext>
              </a:extLst>
            </p:cNvPr>
            <p:cNvSpPr/>
            <p:nvPr/>
          </p:nvSpPr>
          <p:spPr>
            <a:xfrm>
              <a:off x="3618850" y="2044575"/>
              <a:ext cx="143700" cy="48750"/>
            </a:xfrm>
            <a:custGeom>
              <a:avLst/>
              <a:gdLst/>
              <a:ahLst/>
              <a:cxnLst/>
              <a:rect l="l" t="t" r="r" b="b"/>
              <a:pathLst>
                <a:path w="5748" h="1950" extrusionOk="0">
                  <a:moveTo>
                    <a:pt x="0" y="1"/>
                  </a:moveTo>
                  <a:lnTo>
                    <a:pt x="1412" y="1950"/>
                  </a:lnTo>
                  <a:lnTo>
                    <a:pt x="5747" y="1950"/>
                  </a:lnTo>
                  <a:lnTo>
                    <a:pt x="547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63" name="Google Shape;964;p32">
              <a:extLst>
                <a:ext uri="{FF2B5EF4-FFF2-40B4-BE49-F238E27FC236}">
                  <a16:creationId xmlns:a16="http://schemas.microsoft.com/office/drawing/2014/main" id="{8E05BF23-8AB3-4FB7-BFE9-2AF0C1DC7341}"/>
                </a:ext>
              </a:extLst>
            </p:cNvPr>
            <p:cNvSpPr/>
            <p:nvPr/>
          </p:nvSpPr>
          <p:spPr>
            <a:xfrm>
              <a:off x="3612125" y="1806800"/>
              <a:ext cx="143700" cy="237800"/>
            </a:xfrm>
            <a:custGeom>
              <a:avLst/>
              <a:gdLst/>
              <a:ahLst/>
              <a:cxnLst/>
              <a:rect l="l" t="t" r="r" b="b"/>
              <a:pathLst>
                <a:path w="5748" h="9512" extrusionOk="0">
                  <a:moveTo>
                    <a:pt x="3059" y="0"/>
                  </a:moveTo>
                  <a:cubicBezTo>
                    <a:pt x="2218" y="0"/>
                    <a:pt x="1546" y="269"/>
                    <a:pt x="975" y="975"/>
                  </a:cubicBezTo>
                  <a:cubicBezTo>
                    <a:pt x="403" y="1815"/>
                    <a:pt x="0" y="2790"/>
                    <a:pt x="0" y="3899"/>
                  </a:cubicBezTo>
                  <a:cubicBezTo>
                    <a:pt x="0" y="4336"/>
                    <a:pt x="135" y="4739"/>
                    <a:pt x="135" y="5042"/>
                  </a:cubicBezTo>
                  <a:lnTo>
                    <a:pt x="1378" y="9512"/>
                  </a:lnTo>
                  <a:lnTo>
                    <a:pt x="5747" y="9512"/>
                  </a:lnTo>
                  <a:lnTo>
                    <a:pt x="5579" y="2521"/>
                  </a:lnTo>
                  <a:cubicBezTo>
                    <a:pt x="5579" y="2084"/>
                    <a:pt x="5445" y="1815"/>
                    <a:pt x="5310" y="1378"/>
                  </a:cubicBezTo>
                  <a:cubicBezTo>
                    <a:pt x="4907" y="538"/>
                    <a:pt x="3899" y="0"/>
                    <a:pt x="30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64" name="Google Shape;965;p32">
              <a:extLst>
                <a:ext uri="{FF2B5EF4-FFF2-40B4-BE49-F238E27FC236}">
                  <a16:creationId xmlns:a16="http://schemas.microsoft.com/office/drawing/2014/main" id="{5CF38F30-90D7-4FEF-9DA0-987E76A17AEA}"/>
                </a:ext>
              </a:extLst>
            </p:cNvPr>
            <p:cNvSpPr/>
            <p:nvPr/>
          </p:nvSpPr>
          <p:spPr>
            <a:xfrm>
              <a:off x="3654125" y="2093300"/>
              <a:ext cx="105050" cy="238650"/>
            </a:xfrm>
            <a:custGeom>
              <a:avLst/>
              <a:gdLst/>
              <a:ahLst/>
              <a:cxnLst/>
              <a:rect l="l" t="t" r="r" b="b"/>
              <a:pathLst>
                <a:path w="4202" h="9546" extrusionOk="0">
                  <a:moveTo>
                    <a:pt x="269" y="1"/>
                  </a:moveTo>
                  <a:lnTo>
                    <a:pt x="2084" y="7025"/>
                  </a:lnTo>
                  <a:lnTo>
                    <a:pt x="269" y="8403"/>
                  </a:lnTo>
                  <a:cubicBezTo>
                    <a:pt x="1" y="8974"/>
                    <a:pt x="269" y="9546"/>
                    <a:pt x="841" y="9546"/>
                  </a:cubicBezTo>
                  <a:cubicBezTo>
                    <a:pt x="1681" y="9411"/>
                    <a:pt x="2925" y="9546"/>
                    <a:pt x="3765" y="8840"/>
                  </a:cubicBezTo>
                  <a:cubicBezTo>
                    <a:pt x="4067" y="8571"/>
                    <a:pt x="4202" y="8134"/>
                    <a:pt x="4202" y="7731"/>
                  </a:cubicBezTo>
                  <a:lnTo>
                    <a:pt x="4067" y="1"/>
                  </a:lnTo>
                  <a:close/>
                </a:path>
              </a:pathLst>
            </a:custGeom>
            <a:solidFill>
              <a:srgbClr val="EBBB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65" name="Google Shape;966;p32">
              <a:extLst>
                <a:ext uri="{FF2B5EF4-FFF2-40B4-BE49-F238E27FC236}">
                  <a16:creationId xmlns:a16="http://schemas.microsoft.com/office/drawing/2014/main" id="{337D2F4F-B070-42C9-8EA6-CDEF4931C7AF}"/>
                </a:ext>
              </a:extLst>
            </p:cNvPr>
            <p:cNvSpPr/>
            <p:nvPr/>
          </p:nvSpPr>
          <p:spPr>
            <a:xfrm>
              <a:off x="3706225" y="1631200"/>
              <a:ext cx="119325" cy="203350"/>
            </a:xfrm>
            <a:custGeom>
              <a:avLst/>
              <a:gdLst/>
              <a:ahLst/>
              <a:cxnLst/>
              <a:rect l="l" t="t" r="r" b="b"/>
              <a:pathLst>
                <a:path w="4773" h="8134" extrusionOk="0">
                  <a:moveTo>
                    <a:pt x="3933" y="0"/>
                  </a:moveTo>
                  <a:lnTo>
                    <a:pt x="0" y="437"/>
                  </a:lnTo>
                  <a:lnTo>
                    <a:pt x="0" y="1277"/>
                  </a:lnTo>
                  <a:lnTo>
                    <a:pt x="572" y="5210"/>
                  </a:lnTo>
                  <a:lnTo>
                    <a:pt x="572" y="6319"/>
                  </a:lnTo>
                  <a:cubicBezTo>
                    <a:pt x="706" y="7428"/>
                    <a:pt x="1681" y="8133"/>
                    <a:pt x="2823" y="8133"/>
                  </a:cubicBezTo>
                  <a:cubicBezTo>
                    <a:pt x="3933" y="7999"/>
                    <a:pt x="4773" y="7024"/>
                    <a:pt x="4638" y="5882"/>
                  </a:cubicBezTo>
                  <a:lnTo>
                    <a:pt x="4504" y="4907"/>
                  </a:lnTo>
                  <a:lnTo>
                    <a:pt x="4067" y="840"/>
                  </a:lnTo>
                  <a:lnTo>
                    <a:pt x="3933" y="0"/>
                  </a:lnTo>
                  <a:close/>
                </a:path>
              </a:pathLst>
            </a:custGeom>
            <a:solidFill>
              <a:srgbClr val="EBBB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66" name="Google Shape;967;p32">
              <a:extLst>
                <a:ext uri="{FF2B5EF4-FFF2-40B4-BE49-F238E27FC236}">
                  <a16:creationId xmlns:a16="http://schemas.microsoft.com/office/drawing/2014/main" id="{2A60D103-6178-4EEF-8631-09CF0C12991E}"/>
                </a:ext>
              </a:extLst>
            </p:cNvPr>
            <p:cNvSpPr/>
            <p:nvPr/>
          </p:nvSpPr>
          <p:spPr>
            <a:xfrm>
              <a:off x="3717150" y="1729500"/>
              <a:ext cx="101675" cy="42025"/>
            </a:xfrm>
            <a:custGeom>
              <a:avLst/>
              <a:gdLst/>
              <a:ahLst/>
              <a:cxnLst/>
              <a:rect l="l" t="t" r="r" b="b"/>
              <a:pathLst>
                <a:path w="4067" h="1681" extrusionOk="0">
                  <a:moveTo>
                    <a:pt x="4067" y="0"/>
                  </a:moveTo>
                  <a:cubicBezTo>
                    <a:pt x="2924" y="135"/>
                    <a:pt x="1815" y="135"/>
                    <a:pt x="706" y="135"/>
                  </a:cubicBezTo>
                  <a:lnTo>
                    <a:pt x="0" y="135"/>
                  </a:lnTo>
                  <a:lnTo>
                    <a:pt x="135" y="1278"/>
                  </a:lnTo>
                  <a:cubicBezTo>
                    <a:pt x="706" y="1546"/>
                    <a:pt x="1378" y="1681"/>
                    <a:pt x="1950" y="1681"/>
                  </a:cubicBezTo>
                  <a:cubicBezTo>
                    <a:pt x="2790" y="1681"/>
                    <a:pt x="3496" y="1412"/>
                    <a:pt x="4067" y="975"/>
                  </a:cubicBezTo>
                  <a:lnTo>
                    <a:pt x="4067" y="0"/>
                  </a:lnTo>
                  <a:close/>
                </a:path>
              </a:pathLst>
            </a:custGeom>
            <a:solidFill>
              <a:srgbClr val="E2A2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67" name="Google Shape;968;p32">
              <a:extLst>
                <a:ext uri="{FF2B5EF4-FFF2-40B4-BE49-F238E27FC236}">
                  <a16:creationId xmlns:a16="http://schemas.microsoft.com/office/drawing/2014/main" id="{8B6B7A52-6939-47BC-9E36-15E369D4399F}"/>
                </a:ext>
              </a:extLst>
            </p:cNvPr>
            <p:cNvSpPr/>
            <p:nvPr/>
          </p:nvSpPr>
          <p:spPr>
            <a:xfrm>
              <a:off x="3891900" y="493050"/>
              <a:ext cx="840250" cy="1409575"/>
            </a:xfrm>
            <a:custGeom>
              <a:avLst/>
              <a:gdLst/>
              <a:ahLst/>
              <a:cxnLst/>
              <a:rect l="l" t="t" r="r" b="b"/>
              <a:pathLst>
                <a:path w="33610" h="56383" extrusionOk="0">
                  <a:moveTo>
                    <a:pt x="18315" y="1"/>
                  </a:moveTo>
                  <a:cubicBezTo>
                    <a:pt x="15526" y="1"/>
                    <a:pt x="12803" y="587"/>
                    <a:pt x="10520" y="1835"/>
                  </a:cubicBezTo>
                  <a:cubicBezTo>
                    <a:pt x="10352" y="1835"/>
                    <a:pt x="10218" y="2003"/>
                    <a:pt x="10083" y="2137"/>
                  </a:cubicBezTo>
                  <a:cubicBezTo>
                    <a:pt x="7159" y="3818"/>
                    <a:pt x="4908" y="6607"/>
                    <a:pt x="3362" y="9699"/>
                  </a:cubicBezTo>
                  <a:cubicBezTo>
                    <a:pt x="135" y="16421"/>
                    <a:pt x="1" y="24252"/>
                    <a:pt x="2118" y="31411"/>
                  </a:cubicBezTo>
                  <a:cubicBezTo>
                    <a:pt x="3799" y="37695"/>
                    <a:pt x="6991" y="43711"/>
                    <a:pt x="11193" y="48753"/>
                  </a:cubicBezTo>
                  <a:cubicBezTo>
                    <a:pt x="12470" y="50299"/>
                    <a:pt x="13881" y="51710"/>
                    <a:pt x="15259" y="53088"/>
                  </a:cubicBezTo>
                  <a:cubicBezTo>
                    <a:pt x="17376" y="54937"/>
                    <a:pt x="19326" y="56180"/>
                    <a:pt x="22115" y="56315"/>
                  </a:cubicBezTo>
                  <a:cubicBezTo>
                    <a:pt x="22454" y="56360"/>
                    <a:pt x="22799" y="56383"/>
                    <a:pt x="23145" y="56383"/>
                  </a:cubicBezTo>
                  <a:cubicBezTo>
                    <a:pt x="25103" y="56383"/>
                    <a:pt x="27120" y="55659"/>
                    <a:pt x="28434" y="54231"/>
                  </a:cubicBezTo>
                  <a:lnTo>
                    <a:pt x="28434" y="54231"/>
                  </a:lnTo>
                  <a:cubicBezTo>
                    <a:pt x="28305" y="54257"/>
                    <a:pt x="28180" y="54270"/>
                    <a:pt x="28060" y="54270"/>
                  </a:cubicBezTo>
                  <a:cubicBezTo>
                    <a:pt x="26356" y="54270"/>
                    <a:pt x="25487" y="51734"/>
                    <a:pt x="25644" y="50164"/>
                  </a:cubicBezTo>
                  <a:cubicBezTo>
                    <a:pt x="26047" y="47644"/>
                    <a:pt x="28165" y="45963"/>
                    <a:pt x="29677" y="44148"/>
                  </a:cubicBezTo>
                  <a:cubicBezTo>
                    <a:pt x="31358" y="42165"/>
                    <a:pt x="32366" y="39645"/>
                    <a:pt x="31929" y="37124"/>
                  </a:cubicBezTo>
                  <a:cubicBezTo>
                    <a:pt x="31526" y="35175"/>
                    <a:pt x="30517" y="33629"/>
                    <a:pt x="29980" y="31814"/>
                  </a:cubicBezTo>
                  <a:cubicBezTo>
                    <a:pt x="29677" y="30974"/>
                    <a:pt x="28837" y="28319"/>
                    <a:pt x="29408" y="27478"/>
                  </a:cubicBezTo>
                  <a:lnTo>
                    <a:pt x="29408" y="27478"/>
                  </a:lnTo>
                  <a:cubicBezTo>
                    <a:pt x="30390" y="28579"/>
                    <a:pt x="31292" y="30364"/>
                    <a:pt x="32931" y="30364"/>
                  </a:cubicBezTo>
                  <a:cubicBezTo>
                    <a:pt x="33144" y="30364"/>
                    <a:pt x="33370" y="30334"/>
                    <a:pt x="33609" y="30268"/>
                  </a:cubicBezTo>
                  <a:lnTo>
                    <a:pt x="33609" y="30268"/>
                  </a:lnTo>
                  <a:cubicBezTo>
                    <a:pt x="33599" y="30270"/>
                    <a:pt x="33588" y="30272"/>
                    <a:pt x="33576" y="30272"/>
                  </a:cubicBezTo>
                  <a:cubicBezTo>
                    <a:pt x="32992" y="30272"/>
                    <a:pt x="31792" y="26899"/>
                    <a:pt x="31660" y="26504"/>
                  </a:cubicBezTo>
                  <a:cubicBezTo>
                    <a:pt x="30954" y="23983"/>
                    <a:pt x="31089" y="21462"/>
                    <a:pt x="31223" y="18942"/>
                  </a:cubicBezTo>
                  <a:cubicBezTo>
                    <a:pt x="31358" y="16421"/>
                    <a:pt x="31526" y="14035"/>
                    <a:pt x="31223" y="11514"/>
                  </a:cubicBezTo>
                  <a:cubicBezTo>
                    <a:pt x="30685" y="8153"/>
                    <a:pt x="29274" y="4792"/>
                    <a:pt x="26619" y="2675"/>
                  </a:cubicBezTo>
                  <a:cubicBezTo>
                    <a:pt x="24502" y="995"/>
                    <a:pt x="21846" y="154"/>
                    <a:pt x="19191" y="20"/>
                  </a:cubicBezTo>
                  <a:cubicBezTo>
                    <a:pt x="18899" y="7"/>
                    <a:pt x="18607" y="1"/>
                    <a:pt x="18315" y="1"/>
                  </a:cubicBezTo>
                  <a:close/>
                </a:path>
              </a:pathLst>
            </a:custGeom>
            <a:solidFill>
              <a:srgbClr val="FFE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68" name="Google Shape;969;p32">
              <a:extLst>
                <a:ext uri="{FF2B5EF4-FFF2-40B4-BE49-F238E27FC236}">
                  <a16:creationId xmlns:a16="http://schemas.microsoft.com/office/drawing/2014/main" id="{548747E1-6539-4474-B690-A9CB6E6D7989}"/>
                </a:ext>
              </a:extLst>
            </p:cNvPr>
            <p:cNvSpPr/>
            <p:nvPr/>
          </p:nvSpPr>
          <p:spPr>
            <a:xfrm>
              <a:off x="4056600" y="538900"/>
              <a:ext cx="304175" cy="1172975"/>
            </a:xfrm>
            <a:custGeom>
              <a:avLst/>
              <a:gdLst/>
              <a:ahLst/>
              <a:cxnLst/>
              <a:rect l="l" t="t" r="r" b="b"/>
              <a:pathLst>
                <a:path w="12167" h="46919" extrusionOk="0">
                  <a:moveTo>
                    <a:pt x="3932" y="1"/>
                  </a:moveTo>
                  <a:cubicBezTo>
                    <a:pt x="3764" y="1"/>
                    <a:pt x="3630" y="169"/>
                    <a:pt x="3495" y="303"/>
                  </a:cubicBezTo>
                  <a:cubicBezTo>
                    <a:pt x="2084" y="1009"/>
                    <a:pt x="975" y="1984"/>
                    <a:pt x="0" y="3093"/>
                  </a:cubicBezTo>
                  <a:cubicBezTo>
                    <a:pt x="1815" y="4202"/>
                    <a:pt x="3630" y="5345"/>
                    <a:pt x="5445" y="6723"/>
                  </a:cubicBezTo>
                  <a:cubicBezTo>
                    <a:pt x="4336" y="6050"/>
                    <a:pt x="3495" y="5614"/>
                    <a:pt x="2252" y="5614"/>
                  </a:cubicBezTo>
                  <a:lnTo>
                    <a:pt x="1949" y="5614"/>
                  </a:lnTo>
                  <a:cubicBezTo>
                    <a:pt x="3764" y="7160"/>
                    <a:pt x="6285" y="7865"/>
                    <a:pt x="8268" y="9546"/>
                  </a:cubicBezTo>
                  <a:cubicBezTo>
                    <a:pt x="8806" y="10083"/>
                    <a:pt x="9377" y="10655"/>
                    <a:pt x="9948" y="11226"/>
                  </a:cubicBezTo>
                  <a:cubicBezTo>
                    <a:pt x="9814" y="10789"/>
                    <a:pt x="9814" y="10252"/>
                    <a:pt x="9814" y="9680"/>
                  </a:cubicBezTo>
                  <a:cubicBezTo>
                    <a:pt x="9242" y="6319"/>
                    <a:pt x="7696" y="2958"/>
                    <a:pt x="5041" y="841"/>
                  </a:cubicBezTo>
                  <a:cubicBezTo>
                    <a:pt x="4605" y="572"/>
                    <a:pt x="4336" y="303"/>
                    <a:pt x="3932" y="1"/>
                  </a:cubicBezTo>
                  <a:close/>
                  <a:moveTo>
                    <a:pt x="10217" y="25073"/>
                  </a:moveTo>
                  <a:cubicBezTo>
                    <a:pt x="9948" y="25644"/>
                    <a:pt x="9646" y="26216"/>
                    <a:pt x="9242" y="26888"/>
                  </a:cubicBezTo>
                  <a:lnTo>
                    <a:pt x="9108" y="27056"/>
                  </a:lnTo>
                  <a:cubicBezTo>
                    <a:pt x="9814" y="27896"/>
                    <a:pt x="10486" y="28568"/>
                    <a:pt x="11494" y="28568"/>
                  </a:cubicBezTo>
                  <a:cubicBezTo>
                    <a:pt x="11763" y="28568"/>
                    <a:pt x="11898" y="28568"/>
                    <a:pt x="12166" y="28434"/>
                  </a:cubicBezTo>
                  <a:cubicBezTo>
                    <a:pt x="11629" y="28434"/>
                    <a:pt x="10654" y="26048"/>
                    <a:pt x="10217" y="25073"/>
                  </a:cubicBezTo>
                  <a:close/>
                  <a:moveTo>
                    <a:pt x="10217" y="34618"/>
                  </a:moveTo>
                  <a:cubicBezTo>
                    <a:pt x="9948" y="35592"/>
                    <a:pt x="9108" y="36433"/>
                    <a:pt x="8268" y="36970"/>
                  </a:cubicBezTo>
                  <a:cubicBezTo>
                    <a:pt x="7562" y="37273"/>
                    <a:pt x="6991" y="37407"/>
                    <a:pt x="6150" y="37407"/>
                  </a:cubicBezTo>
                  <a:lnTo>
                    <a:pt x="5445" y="37407"/>
                  </a:lnTo>
                  <a:cubicBezTo>
                    <a:pt x="4336" y="39222"/>
                    <a:pt x="2924" y="40903"/>
                    <a:pt x="1412" y="42449"/>
                  </a:cubicBezTo>
                  <a:cubicBezTo>
                    <a:pt x="2386" y="43995"/>
                    <a:pt x="3495" y="45541"/>
                    <a:pt x="4605" y="46919"/>
                  </a:cubicBezTo>
                  <a:cubicBezTo>
                    <a:pt x="5445" y="45104"/>
                    <a:pt x="6991" y="43692"/>
                    <a:pt x="8268" y="42314"/>
                  </a:cubicBezTo>
                  <a:cubicBezTo>
                    <a:pt x="9948" y="40331"/>
                    <a:pt x="10923" y="37811"/>
                    <a:pt x="10352" y="35290"/>
                  </a:cubicBezTo>
                  <a:cubicBezTo>
                    <a:pt x="10352" y="35021"/>
                    <a:pt x="10352" y="34887"/>
                    <a:pt x="10217" y="34618"/>
                  </a:cubicBez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69" name="Google Shape;970;p32">
              <a:extLst>
                <a:ext uri="{FF2B5EF4-FFF2-40B4-BE49-F238E27FC236}">
                  <a16:creationId xmlns:a16="http://schemas.microsoft.com/office/drawing/2014/main" id="{E39C8106-1F31-4C6A-83AA-519F66B4BA9C}"/>
                </a:ext>
              </a:extLst>
            </p:cNvPr>
            <p:cNvSpPr/>
            <p:nvPr/>
          </p:nvSpPr>
          <p:spPr>
            <a:xfrm>
              <a:off x="2718975" y="714525"/>
              <a:ext cx="861250" cy="1396700"/>
            </a:xfrm>
            <a:custGeom>
              <a:avLst/>
              <a:gdLst/>
              <a:ahLst/>
              <a:cxnLst/>
              <a:rect l="l" t="t" r="r" b="b"/>
              <a:pathLst>
                <a:path w="34450" h="55868" extrusionOk="0">
                  <a:moveTo>
                    <a:pt x="0" y="28971"/>
                  </a:moveTo>
                  <a:lnTo>
                    <a:pt x="0" y="28971"/>
                  </a:lnTo>
                  <a:cubicBezTo>
                    <a:pt x="15" y="28978"/>
                    <a:pt x="30" y="28984"/>
                    <a:pt x="46" y="28987"/>
                  </a:cubicBezTo>
                  <a:lnTo>
                    <a:pt x="46" y="28987"/>
                  </a:lnTo>
                  <a:cubicBezTo>
                    <a:pt x="31" y="28981"/>
                    <a:pt x="15" y="28976"/>
                    <a:pt x="0" y="28971"/>
                  </a:cubicBezTo>
                  <a:close/>
                  <a:moveTo>
                    <a:pt x="16805" y="0"/>
                  </a:moveTo>
                  <a:cubicBezTo>
                    <a:pt x="14149" y="0"/>
                    <a:pt x="11494" y="538"/>
                    <a:pt x="9243" y="1949"/>
                  </a:cubicBezTo>
                  <a:cubicBezTo>
                    <a:pt x="6453" y="3899"/>
                    <a:pt x="4638" y="7125"/>
                    <a:pt x="3932" y="10486"/>
                  </a:cubicBezTo>
                  <a:cubicBezTo>
                    <a:pt x="3361" y="12872"/>
                    <a:pt x="3361" y="15393"/>
                    <a:pt x="3227" y="17779"/>
                  </a:cubicBezTo>
                  <a:cubicBezTo>
                    <a:pt x="3227" y="20300"/>
                    <a:pt x="3092" y="22820"/>
                    <a:pt x="2252" y="25341"/>
                  </a:cubicBezTo>
                  <a:cubicBezTo>
                    <a:pt x="2123" y="25728"/>
                    <a:pt x="696" y="28989"/>
                    <a:pt x="75" y="28989"/>
                  </a:cubicBezTo>
                  <a:cubicBezTo>
                    <a:pt x="65" y="28989"/>
                    <a:pt x="55" y="28988"/>
                    <a:pt x="46" y="28987"/>
                  </a:cubicBezTo>
                  <a:lnTo>
                    <a:pt x="46" y="28987"/>
                  </a:lnTo>
                  <a:cubicBezTo>
                    <a:pt x="319" y="29079"/>
                    <a:pt x="578" y="29120"/>
                    <a:pt x="825" y="29120"/>
                  </a:cubicBezTo>
                  <a:cubicBezTo>
                    <a:pt x="2344" y="29120"/>
                    <a:pt x="3389" y="27540"/>
                    <a:pt x="4336" y="26450"/>
                  </a:cubicBezTo>
                  <a:lnTo>
                    <a:pt x="4336" y="26450"/>
                  </a:lnTo>
                  <a:cubicBezTo>
                    <a:pt x="4907" y="27425"/>
                    <a:pt x="3932" y="29945"/>
                    <a:pt x="3496" y="30786"/>
                  </a:cubicBezTo>
                  <a:cubicBezTo>
                    <a:pt x="2823" y="32466"/>
                    <a:pt x="1681" y="34012"/>
                    <a:pt x="1277" y="35827"/>
                  </a:cubicBezTo>
                  <a:cubicBezTo>
                    <a:pt x="572" y="38516"/>
                    <a:pt x="1277" y="41036"/>
                    <a:pt x="2823" y="43120"/>
                  </a:cubicBezTo>
                  <a:cubicBezTo>
                    <a:pt x="4201" y="44935"/>
                    <a:pt x="6184" y="46918"/>
                    <a:pt x="6319" y="49438"/>
                  </a:cubicBezTo>
                  <a:cubicBezTo>
                    <a:pt x="6443" y="50994"/>
                    <a:pt x="5502" y="53385"/>
                    <a:pt x="3682" y="53385"/>
                  </a:cubicBezTo>
                  <a:cubicBezTo>
                    <a:pt x="3536" y="53385"/>
                    <a:pt x="3384" y="53370"/>
                    <a:pt x="3227" y="53337"/>
                  </a:cubicBezTo>
                  <a:lnTo>
                    <a:pt x="3227" y="53337"/>
                  </a:lnTo>
                  <a:cubicBezTo>
                    <a:pt x="4773" y="55017"/>
                    <a:pt x="7159" y="55858"/>
                    <a:pt x="9377" y="55858"/>
                  </a:cubicBezTo>
                  <a:cubicBezTo>
                    <a:pt x="9517" y="55864"/>
                    <a:pt x="9655" y="55868"/>
                    <a:pt x="9792" y="55868"/>
                  </a:cubicBezTo>
                  <a:cubicBezTo>
                    <a:pt x="12407" y="55868"/>
                    <a:pt x="14396" y="54665"/>
                    <a:pt x="16536" y="53068"/>
                  </a:cubicBezTo>
                  <a:cubicBezTo>
                    <a:pt x="18787" y="51253"/>
                    <a:pt x="21006" y="49136"/>
                    <a:pt x="22989" y="46750"/>
                  </a:cubicBezTo>
                  <a:cubicBezTo>
                    <a:pt x="26618" y="42549"/>
                    <a:pt x="29408" y="37810"/>
                    <a:pt x="31391" y="32634"/>
                  </a:cubicBezTo>
                  <a:cubicBezTo>
                    <a:pt x="33911" y="25610"/>
                    <a:pt x="34449" y="17779"/>
                    <a:pt x="31794" y="10923"/>
                  </a:cubicBezTo>
                  <a:cubicBezTo>
                    <a:pt x="30550" y="7696"/>
                    <a:pt x="28568" y="4739"/>
                    <a:pt x="25778" y="2655"/>
                  </a:cubicBezTo>
                  <a:cubicBezTo>
                    <a:pt x="25207" y="2386"/>
                    <a:pt x="24669" y="1949"/>
                    <a:pt x="24098" y="1681"/>
                  </a:cubicBezTo>
                  <a:cubicBezTo>
                    <a:pt x="21846" y="538"/>
                    <a:pt x="19325" y="0"/>
                    <a:pt x="16805" y="0"/>
                  </a:cubicBezTo>
                  <a:close/>
                </a:path>
              </a:pathLst>
            </a:custGeom>
            <a:solidFill>
              <a:srgbClr val="FFE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70" name="Google Shape;971;p32">
              <a:extLst>
                <a:ext uri="{FF2B5EF4-FFF2-40B4-BE49-F238E27FC236}">
                  <a16:creationId xmlns:a16="http://schemas.microsoft.com/office/drawing/2014/main" id="{59805321-2B20-4A22-B7EE-118F0F0AFEBE}"/>
                </a:ext>
              </a:extLst>
            </p:cNvPr>
            <p:cNvSpPr/>
            <p:nvPr/>
          </p:nvSpPr>
          <p:spPr>
            <a:xfrm>
              <a:off x="3135725" y="1369050"/>
              <a:ext cx="315100" cy="514225"/>
            </a:xfrm>
            <a:custGeom>
              <a:avLst/>
              <a:gdLst/>
              <a:ahLst/>
              <a:cxnLst/>
              <a:rect l="l" t="t" r="r" b="b"/>
              <a:pathLst>
                <a:path w="12604" h="20569" extrusionOk="0">
                  <a:moveTo>
                    <a:pt x="975" y="0"/>
                  </a:moveTo>
                  <a:cubicBezTo>
                    <a:pt x="706" y="572"/>
                    <a:pt x="269" y="840"/>
                    <a:pt x="135" y="840"/>
                  </a:cubicBezTo>
                  <a:lnTo>
                    <a:pt x="0" y="840"/>
                  </a:lnTo>
                  <a:cubicBezTo>
                    <a:pt x="437" y="975"/>
                    <a:pt x="706" y="1109"/>
                    <a:pt x="840" y="1109"/>
                  </a:cubicBezTo>
                  <a:cubicBezTo>
                    <a:pt x="1277" y="1109"/>
                    <a:pt x="1546" y="975"/>
                    <a:pt x="1949" y="840"/>
                  </a:cubicBezTo>
                  <a:cubicBezTo>
                    <a:pt x="1546" y="572"/>
                    <a:pt x="1277" y="269"/>
                    <a:pt x="975" y="0"/>
                  </a:cubicBezTo>
                  <a:close/>
                  <a:moveTo>
                    <a:pt x="3932" y="1950"/>
                  </a:moveTo>
                  <a:cubicBezTo>
                    <a:pt x="3798" y="2252"/>
                    <a:pt x="3630" y="2521"/>
                    <a:pt x="3630" y="2655"/>
                  </a:cubicBezTo>
                  <a:cubicBezTo>
                    <a:pt x="3495" y="2790"/>
                    <a:pt x="3495" y="2924"/>
                    <a:pt x="3361" y="3092"/>
                  </a:cubicBezTo>
                  <a:cubicBezTo>
                    <a:pt x="3630" y="2790"/>
                    <a:pt x="3932" y="2386"/>
                    <a:pt x="4201" y="2084"/>
                  </a:cubicBezTo>
                  <a:cubicBezTo>
                    <a:pt x="4067" y="2084"/>
                    <a:pt x="3932" y="2084"/>
                    <a:pt x="3932" y="1950"/>
                  </a:cubicBezTo>
                  <a:close/>
                  <a:moveTo>
                    <a:pt x="2958" y="3932"/>
                  </a:moveTo>
                  <a:lnTo>
                    <a:pt x="2958" y="3932"/>
                  </a:lnTo>
                  <a:cubicBezTo>
                    <a:pt x="2386" y="5176"/>
                    <a:pt x="1681" y="6453"/>
                    <a:pt x="1277" y="7831"/>
                  </a:cubicBezTo>
                  <a:cubicBezTo>
                    <a:pt x="571" y="10352"/>
                    <a:pt x="1277" y="12872"/>
                    <a:pt x="2958" y="14990"/>
                  </a:cubicBezTo>
                  <a:cubicBezTo>
                    <a:pt x="4201" y="16670"/>
                    <a:pt x="5882" y="18485"/>
                    <a:pt x="6319" y="20569"/>
                  </a:cubicBezTo>
                  <a:cubicBezTo>
                    <a:pt x="8671" y="17779"/>
                    <a:pt x="10788" y="14687"/>
                    <a:pt x="12603" y="11326"/>
                  </a:cubicBezTo>
                  <a:cubicBezTo>
                    <a:pt x="11494" y="10789"/>
                    <a:pt x="10520" y="9948"/>
                    <a:pt x="9679" y="9243"/>
                  </a:cubicBezTo>
                  <a:cubicBezTo>
                    <a:pt x="9511" y="9243"/>
                    <a:pt x="9377" y="9377"/>
                    <a:pt x="9242" y="9512"/>
                  </a:cubicBezTo>
                  <a:cubicBezTo>
                    <a:pt x="8537" y="9814"/>
                    <a:pt x="7831" y="9948"/>
                    <a:pt x="7159" y="9948"/>
                  </a:cubicBezTo>
                  <a:cubicBezTo>
                    <a:pt x="4773" y="9948"/>
                    <a:pt x="2655" y="7966"/>
                    <a:pt x="2655" y="5445"/>
                  </a:cubicBezTo>
                  <a:cubicBezTo>
                    <a:pt x="2655" y="4907"/>
                    <a:pt x="2790" y="4470"/>
                    <a:pt x="2958" y="3932"/>
                  </a:cubicBez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71" name="Google Shape;972;p32">
              <a:extLst>
                <a:ext uri="{FF2B5EF4-FFF2-40B4-BE49-F238E27FC236}">
                  <a16:creationId xmlns:a16="http://schemas.microsoft.com/office/drawing/2014/main" id="{153086B4-590F-4CE6-8033-0ABD1149B7B0}"/>
                </a:ext>
              </a:extLst>
            </p:cNvPr>
            <p:cNvSpPr/>
            <p:nvPr/>
          </p:nvSpPr>
          <p:spPr>
            <a:xfrm>
              <a:off x="3198725" y="661575"/>
              <a:ext cx="1124250" cy="1071300"/>
            </a:xfrm>
            <a:custGeom>
              <a:avLst/>
              <a:gdLst/>
              <a:ahLst/>
              <a:cxnLst/>
              <a:rect l="l" t="t" r="r" b="b"/>
              <a:pathLst>
                <a:path w="44970" h="42852" extrusionOk="0">
                  <a:moveTo>
                    <a:pt x="21443" y="1"/>
                  </a:moveTo>
                  <a:cubicBezTo>
                    <a:pt x="9512" y="1"/>
                    <a:pt x="1" y="9680"/>
                    <a:pt x="1" y="21443"/>
                  </a:cubicBezTo>
                  <a:cubicBezTo>
                    <a:pt x="1" y="24670"/>
                    <a:pt x="707" y="27593"/>
                    <a:pt x="1816" y="30383"/>
                  </a:cubicBezTo>
                  <a:cubicBezTo>
                    <a:pt x="841" y="31089"/>
                    <a:pt x="135" y="32366"/>
                    <a:pt x="135" y="33744"/>
                  </a:cubicBezTo>
                  <a:cubicBezTo>
                    <a:pt x="135" y="36265"/>
                    <a:pt x="2253" y="38247"/>
                    <a:pt x="4639" y="38247"/>
                  </a:cubicBezTo>
                  <a:cubicBezTo>
                    <a:pt x="5613" y="38247"/>
                    <a:pt x="6454" y="37945"/>
                    <a:pt x="7159" y="37542"/>
                  </a:cubicBezTo>
                  <a:cubicBezTo>
                    <a:pt x="10924" y="40903"/>
                    <a:pt x="15965" y="42852"/>
                    <a:pt x="21443" y="42852"/>
                  </a:cubicBezTo>
                  <a:cubicBezTo>
                    <a:pt x="29274" y="42852"/>
                    <a:pt x="35996" y="38651"/>
                    <a:pt x="39760" y="32500"/>
                  </a:cubicBezTo>
                  <a:lnTo>
                    <a:pt x="40465" y="32500"/>
                  </a:lnTo>
                  <a:cubicBezTo>
                    <a:pt x="42852" y="32500"/>
                    <a:pt x="44969" y="30551"/>
                    <a:pt x="44969" y="28030"/>
                  </a:cubicBezTo>
                  <a:cubicBezTo>
                    <a:pt x="44969" y="26484"/>
                    <a:pt x="43961" y="24938"/>
                    <a:pt x="42717" y="24233"/>
                  </a:cubicBezTo>
                  <a:cubicBezTo>
                    <a:pt x="42717" y="23258"/>
                    <a:pt x="42852" y="22418"/>
                    <a:pt x="42852" y="21443"/>
                  </a:cubicBezTo>
                  <a:cubicBezTo>
                    <a:pt x="42852" y="9680"/>
                    <a:pt x="33206" y="1"/>
                    <a:pt x="21443" y="1"/>
                  </a:cubicBezTo>
                  <a:close/>
                </a:path>
              </a:pathLst>
            </a:custGeom>
            <a:solidFill>
              <a:srgbClr val="EBBB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72" name="Google Shape;973;p32">
              <a:extLst>
                <a:ext uri="{FF2B5EF4-FFF2-40B4-BE49-F238E27FC236}">
                  <a16:creationId xmlns:a16="http://schemas.microsoft.com/office/drawing/2014/main" id="{7D879F0C-F3A7-4D49-A9AD-4DD859D495A5}"/>
                </a:ext>
              </a:extLst>
            </p:cNvPr>
            <p:cNvSpPr/>
            <p:nvPr/>
          </p:nvSpPr>
          <p:spPr>
            <a:xfrm>
              <a:off x="3352500" y="1064050"/>
              <a:ext cx="830150" cy="259650"/>
            </a:xfrm>
            <a:custGeom>
              <a:avLst/>
              <a:gdLst/>
              <a:ahLst/>
              <a:cxnLst/>
              <a:rect l="l" t="t" r="r" b="b"/>
              <a:pathLst>
                <a:path w="33206" h="10386" extrusionOk="0">
                  <a:moveTo>
                    <a:pt x="21711" y="0"/>
                  </a:moveTo>
                  <a:cubicBezTo>
                    <a:pt x="21577" y="841"/>
                    <a:pt x="20333" y="1681"/>
                    <a:pt x="19056" y="2823"/>
                  </a:cubicBezTo>
                  <a:cubicBezTo>
                    <a:pt x="20468" y="2823"/>
                    <a:pt x="21711" y="2958"/>
                    <a:pt x="22854" y="3227"/>
                  </a:cubicBezTo>
                  <a:cubicBezTo>
                    <a:pt x="22854" y="2689"/>
                    <a:pt x="22551" y="1983"/>
                    <a:pt x="22417" y="1412"/>
                  </a:cubicBezTo>
                  <a:cubicBezTo>
                    <a:pt x="22283" y="1009"/>
                    <a:pt x="21711" y="572"/>
                    <a:pt x="21711" y="0"/>
                  </a:cubicBezTo>
                  <a:close/>
                  <a:moveTo>
                    <a:pt x="0" y="6184"/>
                  </a:moveTo>
                  <a:cubicBezTo>
                    <a:pt x="168" y="6453"/>
                    <a:pt x="571" y="7730"/>
                    <a:pt x="1008" y="8839"/>
                  </a:cubicBezTo>
                  <a:cubicBezTo>
                    <a:pt x="1412" y="8402"/>
                    <a:pt x="1849" y="7999"/>
                    <a:pt x="2252" y="7730"/>
                  </a:cubicBezTo>
                  <a:cubicBezTo>
                    <a:pt x="1546" y="7428"/>
                    <a:pt x="706" y="6890"/>
                    <a:pt x="0" y="6184"/>
                  </a:cubicBezTo>
                  <a:close/>
                  <a:moveTo>
                    <a:pt x="29408" y="437"/>
                  </a:moveTo>
                  <a:cubicBezTo>
                    <a:pt x="28567" y="1681"/>
                    <a:pt x="27324" y="2958"/>
                    <a:pt x="26047" y="4067"/>
                  </a:cubicBezTo>
                  <a:lnTo>
                    <a:pt x="25912" y="4067"/>
                  </a:lnTo>
                  <a:cubicBezTo>
                    <a:pt x="29004" y="5344"/>
                    <a:pt x="31525" y="7293"/>
                    <a:pt x="33205" y="10385"/>
                  </a:cubicBezTo>
                  <a:lnTo>
                    <a:pt x="33205" y="9680"/>
                  </a:lnTo>
                  <a:cubicBezTo>
                    <a:pt x="33071" y="8571"/>
                    <a:pt x="32769" y="7428"/>
                    <a:pt x="32365" y="6319"/>
                  </a:cubicBezTo>
                  <a:cubicBezTo>
                    <a:pt x="31525" y="4369"/>
                    <a:pt x="30248" y="2521"/>
                    <a:pt x="29408" y="437"/>
                  </a:cubicBezTo>
                  <a:close/>
                </a:path>
              </a:pathLst>
            </a:custGeom>
            <a:solidFill>
              <a:srgbClr val="E6AC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73" name="Google Shape;974;p32">
              <a:extLst>
                <a:ext uri="{FF2B5EF4-FFF2-40B4-BE49-F238E27FC236}">
                  <a16:creationId xmlns:a16="http://schemas.microsoft.com/office/drawing/2014/main" id="{7956E721-7885-44EC-93C9-29AF40104545}"/>
                </a:ext>
              </a:extLst>
            </p:cNvPr>
            <p:cNvSpPr/>
            <p:nvPr/>
          </p:nvSpPr>
          <p:spPr>
            <a:xfrm>
              <a:off x="4266650" y="1267375"/>
              <a:ext cx="56325" cy="94975"/>
            </a:xfrm>
            <a:custGeom>
              <a:avLst/>
              <a:gdLst/>
              <a:ahLst/>
              <a:cxnLst/>
              <a:rect l="l" t="t" r="r" b="b"/>
              <a:pathLst>
                <a:path w="2253" h="3799" extrusionOk="0">
                  <a:moveTo>
                    <a:pt x="1" y="1"/>
                  </a:moveTo>
                  <a:cubicBezTo>
                    <a:pt x="1244" y="707"/>
                    <a:pt x="2252" y="2253"/>
                    <a:pt x="2252" y="3798"/>
                  </a:cubicBezTo>
                  <a:cubicBezTo>
                    <a:pt x="2252" y="2118"/>
                    <a:pt x="1244" y="707"/>
                    <a:pt x="1" y="1"/>
                  </a:cubicBezTo>
                  <a:close/>
                </a:path>
              </a:pathLst>
            </a:custGeom>
            <a:solidFill>
              <a:srgbClr val="F0D3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74" name="Google Shape;975;p32">
              <a:extLst>
                <a:ext uri="{FF2B5EF4-FFF2-40B4-BE49-F238E27FC236}">
                  <a16:creationId xmlns:a16="http://schemas.microsoft.com/office/drawing/2014/main" id="{CEB963D2-A019-4E38-BFF8-C0C2161238BD}"/>
                </a:ext>
              </a:extLst>
            </p:cNvPr>
            <p:cNvSpPr/>
            <p:nvPr/>
          </p:nvSpPr>
          <p:spPr>
            <a:xfrm>
              <a:off x="4210350" y="1463150"/>
              <a:ext cx="52950" cy="10950"/>
            </a:xfrm>
            <a:custGeom>
              <a:avLst/>
              <a:gdLst/>
              <a:ahLst/>
              <a:cxnLst/>
              <a:rect l="l" t="t" r="r" b="b"/>
              <a:pathLst>
                <a:path w="2118" h="438" extrusionOk="0">
                  <a:moveTo>
                    <a:pt x="2117" y="1"/>
                  </a:moveTo>
                  <a:lnTo>
                    <a:pt x="2117" y="1"/>
                  </a:lnTo>
                  <a:cubicBezTo>
                    <a:pt x="1412" y="303"/>
                    <a:pt x="706" y="437"/>
                    <a:pt x="0" y="437"/>
                  </a:cubicBezTo>
                  <a:cubicBezTo>
                    <a:pt x="841" y="437"/>
                    <a:pt x="1412" y="303"/>
                    <a:pt x="2117" y="1"/>
                  </a:cubicBezTo>
                  <a:close/>
                </a:path>
              </a:pathLst>
            </a:custGeom>
            <a:solidFill>
              <a:srgbClr val="E7BD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75" name="Google Shape;976;p32">
              <a:extLst>
                <a:ext uri="{FF2B5EF4-FFF2-40B4-BE49-F238E27FC236}">
                  <a16:creationId xmlns:a16="http://schemas.microsoft.com/office/drawing/2014/main" id="{527EC3E6-0763-49D0-BA24-85035B9573D7}"/>
                </a:ext>
              </a:extLst>
            </p:cNvPr>
            <p:cNvSpPr/>
            <p:nvPr/>
          </p:nvSpPr>
          <p:spPr>
            <a:xfrm>
              <a:off x="4192700" y="1243000"/>
              <a:ext cx="130275" cy="231100"/>
            </a:xfrm>
            <a:custGeom>
              <a:avLst/>
              <a:gdLst/>
              <a:ahLst/>
              <a:cxnLst/>
              <a:rect l="l" t="t" r="r" b="b"/>
              <a:pathLst>
                <a:path w="5211" h="9244" extrusionOk="0">
                  <a:moveTo>
                    <a:pt x="2958" y="1"/>
                  </a:moveTo>
                  <a:cubicBezTo>
                    <a:pt x="2118" y="1413"/>
                    <a:pt x="1143" y="2925"/>
                    <a:pt x="1" y="4336"/>
                  </a:cubicBezTo>
                  <a:cubicBezTo>
                    <a:pt x="706" y="5882"/>
                    <a:pt x="706" y="7697"/>
                    <a:pt x="1" y="9243"/>
                  </a:cubicBezTo>
                  <a:lnTo>
                    <a:pt x="706" y="9243"/>
                  </a:lnTo>
                  <a:cubicBezTo>
                    <a:pt x="1412" y="9243"/>
                    <a:pt x="2118" y="9109"/>
                    <a:pt x="2824" y="8806"/>
                  </a:cubicBezTo>
                  <a:cubicBezTo>
                    <a:pt x="4067" y="7966"/>
                    <a:pt x="5042" y="6588"/>
                    <a:pt x="5210" y="5177"/>
                  </a:cubicBezTo>
                  <a:lnTo>
                    <a:pt x="5210" y="4773"/>
                  </a:lnTo>
                  <a:cubicBezTo>
                    <a:pt x="5210" y="3227"/>
                    <a:pt x="4202" y="1681"/>
                    <a:pt x="2958" y="976"/>
                  </a:cubicBezTo>
                  <a:lnTo>
                    <a:pt x="2958" y="1"/>
                  </a:lnTo>
                  <a:close/>
                </a:path>
              </a:pathLst>
            </a:custGeom>
            <a:solidFill>
              <a:srgbClr val="E6AC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76" name="Google Shape;977;p32">
              <a:extLst>
                <a:ext uri="{FF2B5EF4-FFF2-40B4-BE49-F238E27FC236}">
                  <a16:creationId xmlns:a16="http://schemas.microsoft.com/office/drawing/2014/main" id="{EE83BE8D-D17D-48E5-BDEF-F82A4C9A00E3}"/>
                </a:ext>
              </a:extLst>
            </p:cNvPr>
            <p:cNvSpPr/>
            <p:nvPr/>
          </p:nvSpPr>
          <p:spPr>
            <a:xfrm>
              <a:off x="3209650" y="1446350"/>
              <a:ext cx="10100" cy="21025"/>
            </a:xfrm>
            <a:custGeom>
              <a:avLst/>
              <a:gdLst/>
              <a:ahLst/>
              <a:cxnLst/>
              <a:rect l="l" t="t" r="r" b="b"/>
              <a:pathLst>
                <a:path w="404" h="841" extrusionOk="0">
                  <a:moveTo>
                    <a:pt x="404" y="0"/>
                  </a:moveTo>
                  <a:cubicBezTo>
                    <a:pt x="270" y="269"/>
                    <a:pt x="135" y="538"/>
                    <a:pt x="1" y="840"/>
                  </a:cubicBezTo>
                  <a:lnTo>
                    <a:pt x="135" y="840"/>
                  </a:lnTo>
                  <a:cubicBezTo>
                    <a:pt x="135" y="538"/>
                    <a:pt x="270" y="404"/>
                    <a:pt x="404" y="135"/>
                  </a:cubicBezTo>
                  <a:lnTo>
                    <a:pt x="404" y="0"/>
                  </a:lnTo>
                  <a:close/>
                </a:path>
              </a:pathLst>
            </a:custGeom>
            <a:solidFill>
              <a:srgbClr val="F0D3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77" name="Google Shape;978;p32">
              <a:extLst>
                <a:ext uri="{FF2B5EF4-FFF2-40B4-BE49-F238E27FC236}">
                  <a16:creationId xmlns:a16="http://schemas.microsoft.com/office/drawing/2014/main" id="{8D40C63D-0482-47AA-9C48-04583E9AECE5}"/>
                </a:ext>
              </a:extLst>
            </p:cNvPr>
            <p:cNvSpPr/>
            <p:nvPr/>
          </p:nvSpPr>
          <p:spPr>
            <a:xfrm>
              <a:off x="3202100" y="1421125"/>
              <a:ext cx="38675" cy="83975"/>
            </a:xfrm>
            <a:custGeom>
              <a:avLst/>
              <a:gdLst/>
              <a:ahLst/>
              <a:cxnLst/>
              <a:rect l="l" t="t" r="r" b="b"/>
              <a:pathLst>
                <a:path w="1547" h="3359" extrusionOk="0">
                  <a:moveTo>
                    <a:pt x="1546" y="1"/>
                  </a:moveTo>
                  <a:cubicBezTo>
                    <a:pt x="1277" y="303"/>
                    <a:pt x="975" y="707"/>
                    <a:pt x="706" y="1009"/>
                  </a:cubicBezTo>
                  <a:lnTo>
                    <a:pt x="706" y="1144"/>
                  </a:lnTo>
                  <a:cubicBezTo>
                    <a:pt x="975" y="707"/>
                    <a:pt x="1277" y="438"/>
                    <a:pt x="1546" y="169"/>
                  </a:cubicBezTo>
                  <a:lnTo>
                    <a:pt x="1546" y="1"/>
                  </a:lnTo>
                  <a:close/>
                  <a:moveTo>
                    <a:pt x="303" y="1849"/>
                  </a:moveTo>
                  <a:cubicBezTo>
                    <a:pt x="192" y="2204"/>
                    <a:pt x="96" y="2514"/>
                    <a:pt x="43" y="2839"/>
                  </a:cubicBezTo>
                  <a:lnTo>
                    <a:pt x="43" y="2839"/>
                  </a:lnTo>
                  <a:cubicBezTo>
                    <a:pt x="104" y="2474"/>
                    <a:pt x="232" y="2123"/>
                    <a:pt x="437" y="1849"/>
                  </a:cubicBezTo>
                  <a:close/>
                  <a:moveTo>
                    <a:pt x="43" y="2839"/>
                  </a:moveTo>
                  <a:cubicBezTo>
                    <a:pt x="14" y="3011"/>
                    <a:pt x="0" y="3186"/>
                    <a:pt x="0" y="3358"/>
                  </a:cubicBezTo>
                  <a:lnTo>
                    <a:pt x="0" y="3358"/>
                  </a:lnTo>
                  <a:cubicBezTo>
                    <a:pt x="0" y="3176"/>
                    <a:pt x="16" y="3006"/>
                    <a:pt x="43" y="2839"/>
                  </a:cubicBezTo>
                  <a:close/>
                </a:path>
              </a:pathLst>
            </a:custGeom>
            <a:solidFill>
              <a:srgbClr val="E7BD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78" name="Google Shape;979;p32">
              <a:extLst>
                <a:ext uri="{FF2B5EF4-FFF2-40B4-BE49-F238E27FC236}">
                  <a16:creationId xmlns:a16="http://schemas.microsoft.com/office/drawing/2014/main" id="{BE3D1C9A-770C-4C81-8A7B-E8BB39DCB010}"/>
                </a:ext>
              </a:extLst>
            </p:cNvPr>
            <p:cNvSpPr/>
            <p:nvPr/>
          </p:nvSpPr>
          <p:spPr>
            <a:xfrm>
              <a:off x="3202100" y="1320300"/>
              <a:ext cx="175625" cy="297475"/>
            </a:xfrm>
            <a:custGeom>
              <a:avLst/>
              <a:gdLst/>
              <a:ahLst/>
              <a:cxnLst/>
              <a:rect l="l" t="t" r="r" b="b"/>
              <a:pathLst>
                <a:path w="7025" h="11899" extrusionOk="0">
                  <a:moveTo>
                    <a:pt x="2655" y="1"/>
                  </a:moveTo>
                  <a:cubicBezTo>
                    <a:pt x="2655" y="1"/>
                    <a:pt x="2521" y="841"/>
                    <a:pt x="2521" y="1816"/>
                  </a:cubicBezTo>
                  <a:cubicBezTo>
                    <a:pt x="2655" y="2522"/>
                    <a:pt x="2958" y="3496"/>
                    <a:pt x="3495" y="4336"/>
                  </a:cubicBezTo>
                  <a:lnTo>
                    <a:pt x="3495" y="4471"/>
                  </a:lnTo>
                  <a:lnTo>
                    <a:pt x="3092" y="4471"/>
                  </a:lnTo>
                  <a:cubicBezTo>
                    <a:pt x="2655" y="4471"/>
                    <a:pt x="2118" y="4336"/>
                    <a:pt x="1546" y="4202"/>
                  </a:cubicBezTo>
                  <a:cubicBezTo>
                    <a:pt x="1277" y="4471"/>
                    <a:pt x="975" y="4740"/>
                    <a:pt x="706" y="5177"/>
                  </a:cubicBezTo>
                  <a:cubicBezTo>
                    <a:pt x="572" y="5446"/>
                    <a:pt x="437" y="5580"/>
                    <a:pt x="437" y="5882"/>
                  </a:cubicBezTo>
                  <a:cubicBezTo>
                    <a:pt x="135" y="6286"/>
                    <a:pt x="0" y="6857"/>
                    <a:pt x="0" y="7395"/>
                  </a:cubicBezTo>
                  <a:cubicBezTo>
                    <a:pt x="0" y="9916"/>
                    <a:pt x="2118" y="11898"/>
                    <a:pt x="4504" y="11898"/>
                  </a:cubicBezTo>
                  <a:cubicBezTo>
                    <a:pt x="4773" y="11898"/>
                    <a:pt x="5747" y="11764"/>
                    <a:pt x="6587" y="11462"/>
                  </a:cubicBezTo>
                  <a:cubicBezTo>
                    <a:pt x="6722" y="11327"/>
                    <a:pt x="6856" y="11193"/>
                    <a:pt x="7024" y="11193"/>
                  </a:cubicBezTo>
                  <a:cubicBezTo>
                    <a:pt x="6016" y="8672"/>
                    <a:pt x="2823" y="5580"/>
                    <a:pt x="5747" y="135"/>
                  </a:cubicBezTo>
                  <a:cubicBezTo>
                    <a:pt x="5882" y="135"/>
                    <a:pt x="5882" y="1"/>
                    <a:pt x="5882" y="1"/>
                  </a:cubicBezTo>
                  <a:cubicBezTo>
                    <a:pt x="5344" y="1"/>
                    <a:pt x="4773" y="135"/>
                    <a:pt x="4336" y="135"/>
                  </a:cubicBezTo>
                  <a:cubicBezTo>
                    <a:pt x="3361" y="135"/>
                    <a:pt x="2655" y="1"/>
                    <a:pt x="2655" y="1"/>
                  </a:cubicBezTo>
                  <a:close/>
                </a:path>
              </a:pathLst>
            </a:custGeom>
            <a:solidFill>
              <a:srgbClr val="E6AC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79" name="Google Shape;980;p32">
              <a:extLst>
                <a:ext uri="{FF2B5EF4-FFF2-40B4-BE49-F238E27FC236}">
                  <a16:creationId xmlns:a16="http://schemas.microsoft.com/office/drawing/2014/main" id="{1E77FE36-C89B-4203-8BE3-007B9EDC7F16}"/>
                </a:ext>
              </a:extLst>
            </p:cNvPr>
            <p:cNvSpPr/>
            <p:nvPr/>
          </p:nvSpPr>
          <p:spPr>
            <a:xfrm>
              <a:off x="3058425" y="530950"/>
              <a:ext cx="1320000" cy="898800"/>
            </a:xfrm>
            <a:custGeom>
              <a:avLst/>
              <a:gdLst/>
              <a:ahLst/>
              <a:cxnLst/>
              <a:rect l="l" t="t" r="r" b="b"/>
              <a:pathLst>
                <a:path w="52800" h="35952" extrusionOk="0">
                  <a:moveTo>
                    <a:pt x="27902" y="0"/>
                  </a:moveTo>
                  <a:cubicBezTo>
                    <a:pt x="27435" y="0"/>
                    <a:pt x="26964" y="17"/>
                    <a:pt x="26484" y="50"/>
                  </a:cubicBezTo>
                  <a:cubicBezTo>
                    <a:pt x="25643" y="184"/>
                    <a:pt x="24803" y="184"/>
                    <a:pt x="24097" y="487"/>
                  </a:cubicBezTo>
                  <a:cubicBezTo>
                    <a:pt x="23123" y="890"/>
                    <a:pt x="22686" y="1730"/>
                    <a:pt x="21846" y="2302"/>
                  </a:cubicBezTo>
                  <a:cubicBezTo>
                    <a:pt x="21679" y="2385"/>
                    <a:pt x="21470" y="2417"/>
                    <a:pt x="21236" y="2417"/>
                  </a:cubicBezTo>
                  <a:cubicBezTo>
                    <a:pt x="20716" y="2417"/>
                    <a:pt x="20073" y="2260"/>
                    <a:pt x="19493" y="2167"/>
                  </a:cubicBezTo>
                  <a:cubicBezTo>
                    <a:pt x="18653" y="2167"/>
                    <a:pt x="17645" y="2167"/>
                    <a:pt x="16670" y="2302"/>
                  </a:cubicBezTo>
                  <a:cubicBezTo>
                    <a:pt x="14721" y="2571"/>
                    <a:pt x="12906" y="3276"/>
                    <a:pt x="11494" y="4520"/>
                  </a:cubicBezTo>
                  <a:cubicBezTo>
                    <a:pt x="10654" y="5360"/>
                    <a:pt x="10083" y="6200"/>
                    <a:pt x="9411" y="7209"/>
                  </a:cubicBezTo>
                  <a:cubicBezTo>
                    <a:pt x="8839" y="7746"/>
                    <a:pt x="8133" y="8452"/>
                    <a:pt x="7730" y="9292"/>
                  </a:cubicBezTo>
                  <a:cubicBezTo>
                    <a:pt x="6722" y="10973"/>
                    <a:pt x="6319" y="13090"/>
                    <a:pt x="5882" y="14905"/>
                  </a:cubicBezTo>
                  <a:cubicBezTo>
                    <a:pt x="5209" y="17291"/>
                    <a:pt x="4067" y="19644"/>
                    <a:pt x="3092" y="21896"/>
                  </a:cubicBezTo>
                  <a:cubicBezTo>
                    <a:pt x="2252" y="23711"/>
                    <a:pt x="840" y="25391"/>
                    <a:pt x="0" y="27206"/>
                  </a:cubicBezTo>
                  <a:cubicBezTo>
                    <a:pt x="706" y="27071"/>
                    <a:pt x="1546" y="26668"/>
                    <a:pt x="2252" y="26366"/>
                  </a:cubicBezTo>
                  <a:lnTo>
                    <a:pt x="2252" y="26366"/>
                  </a:lnTo>
                  <a:cubicBezTo>
                    <a:pt x="1143" y="28483"/>
                    <a:pt x="1681" y="30298"/>
                    <a:pt x="2823" y="32113"/>
                  </a:cubicBezTo>
                  <a:cubicBezTo>
                    <a:pt x="3730" y="33552"/>
                    <a:pt x="6705" y="35952"/>
                    <a:pt x="8793" y="35952"/>
                  </a:cubicBezTo>
                  <a:cubicBezTo>
                    <a:pt x="8948" y="35952"/>
                    <a:pt x="9098" y="35938"/>
                    <a:pt x="9242" y="35910"/>
                  </a:cubicBezTo>
                  <a:cubicBezTo>
                    <a:pt x="7865" y="33928"/>
                    <a:pt x="8402" y="31575"/>
                    <a:pt x="8402" y="31575"/>
                  </a:cubicBezTo>
                  <a:lnTo>
                    <a:pt x="8402" y="31575"/>
                  </a:lnTo>
                  <a:cubicBezTo>
                    <a:pt x="8402" y="31575"/>
                    <a:pt x="9001" y="31616"/>
                    <a:pt x="9789" y="31616"/>
                  </a:cubicBezTo>
                  <a:cubicBezTo>
                    <a:pt x="11021" y="31616"/>
                    <a:pt x="12715" y="31516"/>
                    <a:pt x="13309" y="31004"/>
                  </a:cubicBezTo>
                  <a:cubicBezTo>
                    <a:pt x="12771" y="30298"/>
                    <a:pt x="11763" y="27509"/>
                    <a:pt x="11763" y="27508"/>
                  </a:cubicBezTo>
                  <a:lnTo>
                    <a:pt x="11763" y="27508"/>
                  </a:lnTo>
                  <a:cubicBezTo>
                    <a:pt x="13256" y="28983"/>
                    <a:pt x="14864" y="29421"/>
                    <a:pt x="16528" y="29421"/>
                  </a:cubicBezTo>
                  <a:cubicBezTo>
                    <a:pt x="17859" y="29421"/>
                    <a:pt x="19228" y="29140"/>
                    <a:pt x="20602" y="28886"/>
                  </a:cubicBezTo>
                  <a:cubicBezTo>
                    <a:pt x="21972" y="28609"/>
                    <a:pt x="23342" y="28323"/>
                    <a:pt x="24637" y="28323"/>
                  </a:cubicBezTo>
                  <a:cubicBezTo>
                    <a:pt x="25854" y="28323"/>
                    <a:pt x="27005" y="28575"/>
                    <a:pt x="28030" y="29323"/>
                  </a:cubicBezTo>
                  <a:cubicBezTo>
                    <a:pt x="27738" y="25005"/>
                    <a:pt x="33090" y="23291"/>
                    <a:pt x="33455" y="21392"/>
                  </a:cubicBezTo>
                  <a:lnTo>
                    <a:pt x="33455" y="21392"/>
                  </a:lnTo>
                  <a:cubicBezTo>
                    <a:pt x="33474" y="21862"/>
                    <a:pt x="33944" y="22234"/>
                    <a:pt x="34180" y="22736"/>
                  </a:cubicBezTo>
                  <a:cubicBezTo>
                    <a:pt x="34314" y="23307"/>
                    <a:pt x="34617" y="24013"/>
                    <a:pt x="34751" y="24685"/>
                  </a:cubicBezTo>
                  <a:cubicBezTo>
                    <a:pt x="34886" y="25828"/>
                    <a:pt x="34617" y="26937"/>
                    <a:pt x="33911" y="27777"/>
                  </a:cubicBezTo>
                  <a:cubicBezTo>
                    <a:pt x="35155" y="26803"/>
                    <a:pt x="36566" y="26366"/>
                    <a:pt x="37810" y="25257"/>
                  </a:cubicBezTo>
                  <a:cubicBezTo>
                    <a:pt x="39087" y="24282"/>
                    <a:pt x="40330" y="23005"/>
                    <a:pt x="41171" y="21761"/>
                  </a:cubicBezTo>
                  <a:cubicBezTo>
                    <a:pt x="42011" y="23711"/>
                    <a:pt x="43288" y="25693"/>
                    <a:pt x="44128" y="27643"/>
                  </a:cubicBezTo>
                  <a:cubicBezTo>
                    <a:pt x="44968" y="29458"/>
                    <a:pt x="45103" y="31844"/>
                    <a:pt x="44700" y="33659"/>
                  </a:cubicBezTo>
                  <a:cubicBezTo>
                    <a:pt x="46380" y="31709"/>
                    <a:pt x="47758" y="29323"/>
                    <a:pt x="49169" y="27206"/>
                  </a:cubicBezTo>
                  <a:cubicBezTo>
                    <a:pt x="50984" y="24282"/>
                    <a:pt x="51556" y="21761"/>
                    <a:pt x="51556" y="18400"/>
                  </a:cubicBezTo>
                  <a:cubicBezTo>
                    <a:pt x="51556" y="17291"/>
                    <a:pt x="51690" y="16283"/>
                    <a:pt x="51253" y="15308"/>
                  </a:cubicBezTo>
                  <a:lnTo>
                    <a:pt x="51253" y="15308"/>
                  </a:lnTo>
                  <a:cubicBezTo>
                    <a:pt x="51690" y="16014"/>
                    <a:pt x="52261" y="16585"/>
                    <a:pt x="52665" y="17123"/>
                  </a:cubicBezTo>
                  <a:cubicBezTo>
                    <a:pt x="52799" y="16014"/>
                    <a:pt x="52261" y="14771"/>
                    <a:pt x="51556" y="13762"/>
                  </a:cubicBezTo>
                  <a:cubicBezTo>
                    <a:pt x="50715" y="12519"/>
                    <a:pt x="49304" y="10973"/>
                    <a:pt x="48195" y="9864"/>
                  </a:cubicBezTo>
                  <a:cubicBezTo>
                    <a:pt x="46212" y="8183"/>
                    <a:pt x="43691" y="7478"/>
                    <a:pt x="41876" y="5932"/>
                  </a:cubicBezTo>
                  <a:cubicBezTo>
                    <a:pt x="42017" y="5918"/>
                    <a:pt x="42152" y="5912"/>
                    <a:pt x="42282" y="5912"/>
                  </a:cubicBezTo>
                  <a:cubicBezTo>
                    <a:pt x="43459" y="5912"/>
                    <a:pt x="44252" y="6435"/>
                    <a:pt x="45372" y="7041"/>
                  </a:cubicBezTo>
                  <a:cubicBezTo>
                    <a:pt x="41473" y="3982"/>
                    <a:pt x="36970" y="1730"/>
                    <a:pt x="32096" y="487"/>
                  </a:cubicBezTo>
                  <a:cubicBezTo>
                    <a:pt x="30703" y="158"/>
                    <a:pt x="29329" y="0"/>
                    <a:pt x="27902" y="0"/>
                  </a:cubicBezTo>
                  <a:close/>
                </a:path>
              </a:pathLst>
            </a:custGeom>
            <a:solidFill>
              <a:srgbClr val="FFE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80" name="Google Shape;981;p32">
              <a:extLst>
                <a:ext uri="{FF2B5EF4-FFF2-40B4-BE49-F238E27FC236}">
                  <a16:creationId xmlns:a16="http://schemas.microsoft.com/office/drawing/2014/main" id="{900BB52F-722C-4A63-833F-DE299C12AB92}"/>
                </a:ext>
              </a:extLst>
            </p:cNvPr>
            <p:cNvSpPr/>
            <p:nvPr/>
          </p:nvSpPr>
          <p:spPr>
            <a:xfrm>
              <a:off x="4266650" y="996350"/>
              <a:ext cx="80675" cy="246675"/>
            </a:xfrm>
            <a:custGeom>
              <a:avLst/>
              <a:gdLst/>
              <a:ahLst/>
              <a:cxnLst/>
              <a:rect l="l" t="t" r="r" b="b"/>
              <a:pathLst>
                <a:path w="3227" h="9867" extrusionOk="0">
                  <a:moveTo>
                    <a:pt x="3226" y="0"/>
                  </a:moveTo>
                  <a:cubicBezTo>
                    <a:pt x="3210" y="2555"/>
                    <a:pt x="2894" y="4614"/>
                    <a:pt x="1815" y="6641"/>
                  </a:cubicBezTo>
                  <a:lnTo>
                    <a:pt x="1815" y="6775"/>
                  </a:lnTo>
                  <a:cubicBezTo>
                    <a:pt x="2894" y="4617"/>
                    <a:pt x="3210" y="2555"/>
                    <a:pt x="3226" y="0"/>
                  </a:cubicBezTo>
                  <a:close/>
                  <a:moveTo>
                    <a:pt x="701" y="8765"/>
                  </a:moveTo>
                  <a:lnTo>
                    <a:pt x="701" y="8765"/>
                  </a:lnTo>
                  <a:cubicBezTo>
                    <a:pt x="402" y="9164"/>
                    <a:pt x="268" y="9432"/>
                    <a:pt x="0" y="9733"/>
                  </a:cubicBezTo>
                  <a:lnTo>
                    <a:pt x="0" y="9867"/>
                  </a:lnTo>
                  <a:cubicBezTo>
                    <a:pt x="268" y="9432"/>
                    <a:pt x="402" y="9164"/>
                    <a:pt x="701" y="8765"/>
                  </a:cubicBezTo>
                  <a:close/>
                </a:path>
              </a:pathLst>
            </a:custGeom>
            <a:solidFill>
              <a:srgbClr val="EDCE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81" name="Google Shape;982;p32">
              <a:extLst>
                <a:ext uri="{FF2B5EF4-FFF2-40B4-BE49-F238E27FC236}">
                  <a16:creationId xmlns:a16="http://schemas.microsoft.com/office/drawing/2014/main" id="{52AC4ACA-37F3-4522-8B02-DE49F94A3306}"/>
                </a:ext>
              </a:extLst>
            </p:cNvPr>
            <p:cNvSpPr/>
            <p:nvPr/>
          </p:nvSpPr>
          <p:spPr>
            <a:xfrm>
              <a:off x="4287650" y="1162350"/>
              <a:ext cx="24400" cy="48750"/>
            </a:xfrm>
            <a:custGeom>
              <a:avLst/>
              <a:gdLst/>
              <a:ahLst/>
              <a:cxnLst/>
              <a:rect l="l" t="t" r="r" b="b"/>
              <a:pathLst>
                <a:path w="976" h="1950" extrusionOk="0">
                  <a:moveTo>
                    <a:pt x="975" y="1"/>
                  </a:moveTo>
                  <a:cubicBezTo>
                    <a:pt x="706" y="706"/>
                    <a:pt x="404" y="1278"/>
                    <a:pt x="0" y="1950"/>
                  </a:cubicBezTo>
                  <a:cubicBezTo>
                    <a:pt x="404" y="1278"/>
                    <a:pt x="706" y="706"/>
                    <a:pt x="975" y="135"/>
                  </a:cubicBezTo>
                  <a:lnTo>
                    <a:pt x="975" y="1"/>
                  </a:lnTo>
                  <a:close/>
                </a:path>
              </a:pathLst>
            </a:custGeom>
            <a:solidFill>
              <a:srgbClr val="E5B9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82" name="Google Shape;983;p32">
              <a:extLst>
                <a:ext uri="{FF2B5EF4-FFF2-40B4-BE49-F238E27FC236}">
                  <a16:creationId xmlns:a16="http://schemas.microsoft.com/office/drawing/2014/main" id="{0A76BAB6-BB88-4B6A-A1C7-8217320C2884}"/>
                </a:ext>
              </a:extLst>
            </p:cNvPr>
            <p:cNvSpPr/>
            <p:nvPr/>
          </p:nvSpPr>
          <p:spPr>
            <a:xfrm>
              <a:off x="3759150" y="1134625"/>
              <a:ext cx="241150" cy="122700"/>
            </a:xfrm>
            <a:custGeom>
              <a:avLst/>
              <a:gdLst/>
              <a:ahLst/>
              <a:cxnLst/>
              <a:rect l="l" t="t" r="r" b="b"/>
              <a:pathLst>
                <a:path w="9646" h="4908" extrusionOk="0">
                  <a:moveTo>
                    <a:pt x="6588" y="404"/>
                  </a:moveTo>
                  <a:cubicBezTo>
                    <a:pt x="6722" y="404"/>
                    <a:pt x="6722" y="538"/>
                    <a:pt x="6722" y="538"/>
                  </a:cubicBezTo>
                  <a:cubicBezTo>
                    <a:pt x="6722" y="404"/>
                    <a:pt x="6722" y="404"/>
                    <a:pt x="6588" y="404"/>
                  </a:cubicBezTo>
                  <a:close/>
                  <a:moveTo>
                    <a:pt x="9646" y="1245"/>
                  </a:moveTo>
                  <a:lnTo>
                    <a:pt x="9646" y="1245"/>
                  </a:lnTo>
                  <a:cubicBezTo>
                    <a:pt x="8537" y="2219"/>
                    <a:pt x="6991" y="2656"/>
                    <a:pt x="5882" y="3630"/>
                  </a:cubicBezTo>
                  <a:cubicBezTo>
                    <a:pt x="7125" y="2656"/>
                    <a:pt x="8537" y="2219"/>
                    <a:pt x="9646" y="1245"/>
                  </a:cubicBezTo>
                  <a:close/>
                  <a:moveTo>
                    <a:pt x="2790" y="0"/>
                  </a:moveTo>
                  <a:lnTo>
                    <a:pt x="2790" y="0"/>
                  </a:lnTo>
                  <a:cubicBezTo>
                    <a:pt x="1379" y="1110"/>
                    <a:pt x="1" y="2656"/>
                    <a:pt x="1" y="4907"/>
                  </a:cubicBezTo>
                  <a:cubicBezTo>
                    <a:pt x="1" y="2656"/>
                    <a:pt x="1547" y="1110"/>
                    <a:pt x="2790" y="0"/>
                  </a:cubicBezTo>
                  <a:close/>
                </a:path>
              </a:pathLst>
            </a:custGeom>
            <a:solidFill>
              <a:srgbClr val="E3A8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83" name="Google Shape;984;p32">
              <a:extLst>
                <a:ext uri="{FF2B5EF4-FFF2-40B4-BE49-F238E27FC236}">
                  <a16:creationId xmlns:a16="http://schemas.microsoft.com/office/drawing/2014/main" id="{6D033E4D-BE1B-4631-9F19-45DBA61747BD}"/>
                </a:ext>
              </a:extLst>
            </p:cNvPr>
            <p:cNvSpPr/>
            <p:nvPr/>
          </p:nvSpPr>
          <p:spPr>
            <a:xfrm>
              <a:off x="3058425" y="1190075"/>
              <a:ext cx="56300" cy="21025"/>
            </a:xfrm>
            <a:custGeom>
              <a:avLst/>
              <a:gdLst/>
              <a:ahLst/>
              <a:cxnLst/>
              <a:rect l="l" t="t" r="r" b="b"/>
              <a:pathLst>
                <a:path w="2252" h="841" extrusionOk="0">
                  <a:moveTo>
                    <a:pt x="2252" y="1"/>
                  </a:moveTo>
                  <a:cubicBezTo>
                    <a:pt x="1546" y="303"/>
                    <a:pt x="706" y="706"/>
                    <a:pt x="0" y="841"/>
                  </a:cubicBezTo>
                  <a:cubicBezTo>
                    <a:pt x="706" y="706"/>
                    <a:pt x="1546" y="438"/>
                    <a:pt x="2252" y="169"/>
                  </a:cubicBezTo>
                  <a:lnTo>
                    <a:pt x="2252" y="1"/>
                  </a:lnTo>
                  <a:close/>
                </a:path>
              </a:pathLst>
            </a:custGeom>
            <a:solidFill>
              <a:srgbClr val="EDCE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84" name="Google Shape;985;p32">
              <a:extLst>
                <a:ext uri="{FF2B5EF4-FFF2-40B4-BE49-F238E27FC236}">
                  <a16:creationId xmlns:a16="http://schemas.microsoft.com/office/drawing/2014/main" id="{DE60CB05-A775-44C9-AB59-94B26AFB361C}"/>
                </a:ext>
              </a:extLst>
            </p:cNvPr>
            <p:cNvSpPr/>
            <p:nvPr/>
          </p:nvSpPr>
          <p:spPr>
            <a:xfrm>
              <a:off x="3671800" y="1239650"/>
              <a:ext cx="87375" cy="27750"/>
            </a:xfrm>
            <a:custGeom>
              <a:avLst/>
              <a:gdLst/>
              <a:ahLst/>
              <a:cxnLst/>
              <a:rect l="l" t="t" r="r" b="b"/>
              <a:pathLst>
                <a:path w="3495" h="1110" extrusionOk="0">
                  <a:moveTo>
                    <a:pt x="0" y="1"/>
                  </a:moveTo>
                  <a:lnTo>
                    <a:pt x="0" y="1"/>
                  </a:lnTo>
                  <a:cubicBezTo>
                    <a:pt x="1243" y="1"/>
                    <a:pt x="2520" y="270"/>
                    <a:pt x="3495" y="1110"/>
                  </a:cubicBezTo>
                  <a:lnTo>
                    <a:pt x="3495" y="975"/>
                  </a:lnTo>
                  <a:cubicBezTo>
                    <a:pt x="2520" y="270"/>
                    <a:pt x="1243" y="1"/>
                    <a:pt x="0" y="1"/>
                  </a:cubicBezTo>
                  <a:close/>
                </a:path>
              </a:pathLst>
            </a:custGeom>
            <a:solidFill>
              <a:srgbClr val="E3A8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85" name="Google Shape;986;p32">
              <a:extLst>
                <a:ext uri="{FF2B5EF4-FFF2-40B4-BE49-F238E27FC236}">
                  <a16:creationId xmlns:a16="http://schemas.microsoft.com/office/drawing/2014/main" id="{E3AADBFA-EB66-438B-9619-575A52353D2C}"/>
                </a:ext>
              </a:extLst>
            </p:cNvPr>
            <p:cNvSpPr/>
            <p:nvPr/>
          </p:nvSpPr>
          <p:spPr>
            <a:xfrm>
              <a:off x="3097075" y="1260650"/>
              <a:ext cx="136975" cy="157150"/>
            </a:xfrm>
            <a:custGeom>
              <a:avLst/>
              <a:gdLst/>
              <a:ahLst/>
              <a:cxnLst/>
              <a:rect l="l" t="t" r="r" b="b"/>
              <a:pathLst>
                <a:path w="5479" h="6286" extrusionOk="0">
                  <a:moveTo>
                    <a:pt x="3495" y="5176"/>
                  </a:moveTo>
                  <a:lnTo>
                    <a:pt x="3495" y="5176"/>
                  </a:lnTo>
                  <a:cubicBezTo>
                    <a:pt x="4067" y="5580"/>
                    <a:pt x="4773" y="6017"/>
                    <a:pt x="5478" y="6286"/>
                  </a:cubicBezTo>
                  <a:lnTo>
                    <a:pt x="5478" y="6286"/>
                  </a:lnTo>
                  <a:cubicBezTo>
                    <a:pt x="4773" y="6017"/>
                    <a:pt x="4067" y="5580"/>
                    <a:pt x="3495" y="5176"/>
                  </a:cubicBezTo>
                  <a:close/>
                  <a:moveTo>
                    <a:pt x="0" y="1"/>
                  </a:moveTo>
                  <a:cubicBezTo>
                    <a:pt x="135" y="975"/>
                    <a:pt x="571" y="1950"/>
                    <a:pt x="1277" y="2925"/>
                  </a:cubicBezTo>
                  <a:cubicBezTo>
                    <a:pt x="1546" y="3362"/>
                    <a:pt x="1983" y="3899"/>
                    <a:pt x="2521" y="4336"/>
                  </a:cubicBezTo>
                  <a:lnTo>
                    <a:pt x="2521" y="4336"/>
                  </a:lnTo>
                  <a:cubicBezTo>
                    <a:pt x="1983" y="3899"/>
                    <a:pt x="1546" y="3362"/>
                    <a:pt x="1277" y="2925"/>
                  </a:cubicBezTo>
                  <a:cubicBezTo>
                    <a:pt x="571" y="1950"/>
                    <a:pt x="135" y="975"/>
                    <a:pt x="0" y="1"/>
                  </a:cubicBezTo>
                  <a:close/>
                </a:path>
              </a:pathLst>
            </a:custGeom>
            <a:solidFill>
              <a:srgbClr val="EDCE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86" name="Google Shape;987;p32">
              <a:extLst>
                <a:ext uri="{FF2B5EF4-FFF2-40B4-BE49-F238E27FC236}">
                  <a16:creationId xmlns:a16="http://schemas.microsoft.com/office/drawing/2014/main" id="{5C380CE3-CD51-40AD-A9B5-3E8AC0738821}"/>
                </a:ext>
              </a:extLst>
            </p:cNvPr>
            <p:cNvSpPr/>
            <p:nvPr/>
          </p:nvSpPr>
          <p:spPr>
            <a:xfrm>
              <a:off x="3234025" y="1417775"/>
              <a:ext cx="6750" cy="3375"/>
            </a:xfrm>
            <a:custGeom>
              <a:avLst/>
              <a:gdLst/>
              <a:ahLst/>
              <a:cxnLst/>
              <a:rect l="l" t="t" r="r" b="b"/>
              <a:pathLst>
                <a:path w="270" h="135" extrusionOk="0">
                  <a:moveTo>
                    <a:pt x="0" y="1"/>
                  </a:moveTo>
                  <a:cubicBezTo>
                    <a:pt x="0" y="135"/>
                    <a:pt x="135" y="135"/>
                    <a:pt x="269" y="135"/>
                  </a:cubicBezTo>
                  <a:cubicBezTo>
                    <a:pt x="135" y="135"/>
                    <a:pt x="135" y="135"/>
                    <a:pt x="0" y="1"/>
                  </a:cubicBezTo>
                  <a:close/>
                </a:path>
              </a:pathLst>
            </a:custGeom>
            <a:solidFill>
              <a:srgbClr val="E5B9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87" name="Google Shape;988;p32">
              <a:extLst>
                <a:ext uri="{FF2B5EF4-FFF2-40B4-BE49-F238E27FC236}">
                  <a16:creationId xmlns:a16="http://schemas.microsoft.com/office/drawing/2014/main" id="{DC7587FD-34E5-4BEE-B2EE-FA19220BC59D}"/>
                </a:ext>
              </a:extLst>
            </p:cNvPr>
            <p:cNvSpPr/>
            <p:nvPr/>
          </p:nvSpPr>
          <p:spPr>
            <a:xfrm>
              <a:off x="4175900" y="1351525"/>
              <a:ext cx="16775" cy="24275"/>
            </a:xfrm>
            <a:custGeom>
              <a:avLst/>
              <a:gdLst/>
              <a:ahLst/>
              <a:cxnLst/>
              <a:rect l="l" t="t" r="r" b="b"/>
              <a:pathLst>
                <a:path w="671" h="971" extrusionOk="0">
                  <a:moveTo>
                    <a:pt x="670" y="1"/>
                  </a:moveTo>
                  <a:lnTo>
                    <a:pt x="670" y="1"/>
                  </a:lnTo>
                  <a:cubicBezTo>
                    <a:pt x="535" y="268"/>
                    <a:pt x="268" y="569"/>
                    <a:pt x="1" y="836"/>
                  </a:cubicBezTo>
                  <a:lnTo>
                    <a:pt x="1" y="970"/>
                  </a:lnTo>
                  <a:cubicBezTo>
                    <a:pt x="268" y="569"/>
                    <a:pt x="535" y="268"/>
                    <a:pt x="670" y="1"/>
                  </a:cubicBezTo>
                  <a:close/>
                </a:path>
              </a:pathLst>
            </a:custGeom>
            <a:solidFill>
              <a:srgbClr val="E3A8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88" name="Google Shape;989;p32">
              <a:extLst>
                <a:ext uri="{FF2B5EF4-FFF2-40B4-BE49-F238E27FC236}">
                  <a16:creationId xmlns:a16="http://schemas.microsoft.com/office/drawing/2014/main" id="{23D81141-76E8-413F-93DC-32E522F857BA}"/>
                </a:ext>
              </a:extLst>
            </p:cNvPr>
            <p:cNvSpPr/>
            <p:nvPr/>
          </p:nvSpPr>
          <p:spPr>
            <a:xfrm>
              <a:off x="4000300" y="1074975"/>
              <a:ext cx="161350" cy="147050"/>
            </a:xfrm>
            <a:custGeom>
              <a:avLst/>
              <a:gdLst/>
              <a:ahLst/>
              <a:cxnLst/>
              <a:rect l="l" t="t" r="r" b="b"/>
              <a:pathLst>
                <a:path w="6454" h="5882" extrusionOk="0">
                  <a:moveTo>
                    <a:pt x="3481" y="21"/>
                  </a:moveTo>
                  <a:cubicBezTo>
                    <a:pt x="2641" y="1258"/>
                    <a:pt x="1405" y="2526"/>
                    <a:pt x="135" y="3496"/>
                  </a:cubicBezTo>
                  <a:cubicBezTo>
                    <a:pt x="135" y="3630"/>
                    <a:pt x="0" y="3630"/>
                    <a:pt x="0" y="3630"/>
                  </a:cubicBezTo>
                  <a:lnTo>
                    <a:pt x="135" y="3630"/>
                  </a:lnTo>
                  <a:cubicBezTo>
                    <a:pt x="1405" y="2527"/>
                    <a:pt x="2641" y="1258"/>
                    <a:pt x="3481" y="21"/>
                  </a:cubicBezTo>
                  <a:close/>
                  <a:moveTo>
                    <a:pt x="3496" y="0"/>
                  </a:moveTo>
                  <a:cubicBezTo>
                    <a:pt x="4336" y="2084"/>
                    <a:pt x="5613" y="3932"/>
                    <a:pt x="6453" y="5882"/>
                  </a:cubicBezTo>
                  <a:cubicBezTo>
                    <a:pt x="5613" y="3932"/>
                    <a:pt x="4336" y="1950"/>
                    <a:pt x="3496" y="0"/>
                  </a:cubicBezTo>
                  <a:close/>
                </a:path>
              </a:pathLst>
            </a:custGeom>
            <a:solidFill>
              <a:srgbClr val="DE9A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89" name="Google Shape;990;p32">
              <a:extLst>
                <a:ext uri="{FF2B5EF4-FFF2-40B4-BE49-F238E27FC236}">
                  <a16:creationId xmlns:a16="http://schemas.microsoft.com/office/drawing/2014/main" id="{0FC9BDC9-80FE-48A1-9B18-B333F387DA6F}"/>
                </a:ext>
              </a:extLst>
            </p:cNvPr>
            <p:cNvSpPr/>
            <p:nvPr/>
          </p:nvSpPr>
          <p:spPr>
            <a:xfrm>
              <a:off x="4266650" y="1239650"/>
              <a:ext cx="25" cy="3375"/>
            </a:xfrm>
            <a:custGeom>
              <a:avLst/>
              <a:gdLst/>
              <a:ahLst/>
              <a:cxnLst/>
              <a:rect l="l" t="t" r="r" b="b"/>
              <a:pathLst>
                <a:path w="1" h="135" extrusionOk="0">
                  <a:moveTo>
                    <a:pt x="0" y="1"/>
                  </a:moveTo>
                  <a:lnTo>
                    <a:pt x="0" y="1"/>
                  </a:lnTo>
                  <a:lnTo>
                    <a:pt x="0" y="135"/>
                  </a:lnTo>
                  <a:lnTo>
                    <a:pt x="0" y="135"/>
                  </a:lnTo>
                  <a:close/>
                </a:path>
              </a:pathLst>
            </a:custGeom>
            <a:solidFill>
              <a:srgbClr val="E8BD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90" name="Google Shape;991;p32">
              <a:extLst>
                <a:ext uri="{FF2B5EF4-FFF2-40B4-BE49-F238E27FC236}">
                  <a16:creationId xmlns:a16="http://schemas.microsoft.com/office/drawing/2014/main" id="{868C0B39-2C6F-4A52-B14D-28B7041985C3}"/>
                </a:ext>
              </a:extLst>
            </p:cNvPr>
            <p:cNvSpPr/>
            <p:nvPr/>
          </p:nvSpPr>
          <p:spPr>
            <a:xfrm>
              <a:off x="3265100" y="1239650"/>
              <a:ext cx="1001575" cy="126050"/>
            </a:xfrm>
            <a:custGeom>
              <a:avLst/>
              <a:gdLst/>
              <a:ahLst/>
              <a:cxnLst/>
              <a:rect l="l" t="t" r="r" b="b"/>
              <a:pathLst>
                <a:path w="40063" h="5042" extrusionOk="0">
                  <a:moveTo>
                    <a:pt x="135" y="3227"/>
                  </a:moveTo>
                  <a:cubicBezTo>
                    <a:pt x="135" y="3227"/>
                    <a:pt x="841" y="3361"/>
                    <a:pt x="1816" y="3361"/>
                  </a:cubicBezTo>
                  <a:cubicBezTo>
                    <a:pt x="2253" y="3361"/>
                    <a:pt x="2824" y="3227"/>
                    <a:pt x="3362" y="3227"/>
                  </a:cubicBezTo>
                  <a:close/>
                  <a:moveTo>
                    <a:pt x="40062" y="1"/>
                  </a:moveTo>
                  <a:cubicBezTo>
                    <a:pt x="39224" y="1542"/>
                    <a:pt x="38253" y="3050"/>
                    <a:pt x="37114" y="4459"/>
                  </a:cubicBezTo>
                  <a:lnTo>
                    <a:pt x="37114" y="4459"/>
                  </a:lnTo>
                  <a:cubicBezTo>
                    <a:pt x="38253" y="3050"/>
                    <a:pt x="39224" y="1543"/>
                    <a:pt x="40062" y="135"/>
                  </a:cubicBezTo>
                  <a:lnTo>
                    <a:pt x="40062" y="1"/>
                  </a:lnTo>
                  <a:close/>
                  <a:moveTo>
                    <a:pt x="135" y="3227"/>
                  </a:moveTo>
                  <a:lnTo>
                    <a:pt x="135" y="3227"/>
                  </a:lnTo>
                  <a:cubicBezTo>
                    <a:pt x="135" y="3227"/>
                    <a:pt x="1" y="3900"/>
                    <a:pt x="1" y="5042"/>
                  </a:cubicBezTo>
                  <a:cubicBezTo>
                    <a:pt x="1" y="4068"/>
                    <a:pt x="135" y="3228"/>
                    <a:pt x="135" y="3227"/>
                  </a:cubicBezTo>
                  <a:close/>
                </a:path>
              </a:pathLst>
            </a:custGeom>
            <a:solidFill>
              <a:srgbClr val="DE9A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91" name="Google Shape;992;p32">
              <a:extLst>
                <a:ext uri="{FF2B5EF4-FFF2-40B4-BE49-F238E27FC236}">
                  <a16:creationId xmlns:a16="http://schemas.microsoft.com/office/drawing/2014/main" id="{FDEC5419-D47E-4EDC-8657-89BCD3D011C6}"/>
                </a:ext>
              </a:extLst>
            </p:cNvPr>
            <p:cNvSpPr/>
            <p:nvPr/>
          </p:nvSpPr>
          <p:spPr>
            <a:xfrm>
              <a:off x="3240750" y="1421125"/>
              <a:ext cx="25" cy="4250"/>
            </a:xfrm>
            <a:custGeom>
              <a:avLst/>
              <a:gdLst/>
              <a:ahLst/>
              <a:cxnLst/>
              <a:rect l="l" t="t" r="r" b="b"/>
              <a:pathLst>
                <a:path w="1" h="170" extrusionOk="0">
                  <a:moveTo>
                    <a:pt x="0" y="1"/>
                  </a:moveTo>
                  <a:lnTo>
                    <a:pt x="0" y="1"/>
                  </a:lnTo>
                  <a:lnTo>
                    <a:pt x="0" y="169"/>
                  </a:lnTo>
                  <a:lnTo>
                    <a:pt x="0" y="1"/>
                  </a:lnTo>
                  <a:close/>
                </a:path>
              </a:pathLst>
            </a:custGeom>
            <a:solidFill>
              <a:srgbClr val="DFAA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92" name="Google Shape;993;p32">
              <a:extLst>
                <a:ext uri="{FF2B5EF4-FFF2-40B4-BE49-F238E27FC236}">
                  <a16:creationId xmlns:a16="http://schemas.microsoft.com/office/drawing/2014/main" id="{A95A7CC2-C218-4A9C-A330-B75DF0C560A0}"/>
                </a:ext>
              </a:extLst>
            </p:cNvPr>
            <p:cNvSpPr/>
            <p:nvPr/>
          </p:nvSpPr>
          <p:spPr>
            <a:xfrm>
              <a:off x="3240750" y="1421125"/>
              <a:ext cx="48750" cy="10950"/>
            </a:xfrm>
            <a:custGeom>
              <a:avLst/>
              <a:gdLst/>
              <a:ahLst/>
              <a:cxnLst/>
              <a:rect l="l" t="t" r="r" b="b"/>
              <a:pathLst>
                <a:path w="1950" h="438" extrusionOk="0">
                  <a:moveTo>
                    <a:pt x="0" y="1"/>
                  </a:moveTo>
                  <a:lnTo>
                    <a:pt x="0" y="169"/>
                  </a:lnTo>
                  <a:cubicBezTo>
                    <a:pt x="572" y="303"/>
                    <a:pt x="1109" y="438"/>
                    <a:pt x="1546" y="438"/>
                  </a:cubicBezTo>
                  <a:cubicBezTo>
                    <a:pt x="1109" y="438"/>
                    <a:pt x="572" y="303"/>
                    <a:pt x="0" y="1"/>
                  </a:cubicBezTo>
                  <a:close/>
                  <a:moveTo>
                    <a:pt x="1949" y="303"/>
                  </a:moveTo>
                  <a:cubicBezTo>
                    <a:pt x="1815" y="438"/>
                    <a:pt x="1681" y="438"/>
                    <a:pt x="1546" y="438"/>
                  </a:cubicBezTo>
                  <a:lnTo>
                    <a:pt x="1949" y="438"/>
                  </a:lnTo>
                  <a:lnTo>
                    <a:pt x="1949" y="303"/>
                  </a:lnTo>
                  <a:close/>
                </a:path>
              </a:pathLst>
            </a:custGeom>
            <a:solidFill>
              <a:srgbClr val="DE9A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93" name="Google Shape;994;p32">
              <a:extLst>
                <a:ext uri="{FF2B5EF4-FFF2-40B4-BE49-F238E27FC236}">
                  <a16:creationId xmlns:a16="http://schemas.microsoft.com/office/drawing/2014/main" id="{5EF0A9CE-5E1B-432E-8F0D-CB7FD2A8E31C}"/>
                </a:ext>
              </a:extLst>
            </p:cNvPr>
            <p:cNvSpPr/>
            <p:nvPr/>
          </p:nvSpPr>
          <p:spPr>
            <a:xfrm>
              <a:off x="3058425" y="819550"/>
              <a:ext cx="1316625" cy="612525"/>
            </a:xfrm>
            <a:custGeom>
              <a:avLst/>
              <a:gdLst/>
              <a:ahLst/>
              <a:cxnLst/>
              <a:rect l="l" t="t" r="r" b="b"/>
              <a:pathLst>
                <a:path w="52665" h="24501" extrusionOk="0">
                  <a:moveTo>
                    <a:pt x="49741" y="0"/>
                  </a:moveTo>
                  <a:lnTo>
                    <a:pt x="49741" y="0"/>
                  </a:lnTo>
                  <a:cubicBezTo>
                    <a:pt x="51690" y="6016"/>
                    <a:pt x="49035" y="14418"/>
                    <a:pt x="45809" y="15259"/>
                  </a:cubicBezTo>
                  <a:cubicBezTo>
                    <a:pt x="46077" y="13309"/>
                    <a:pt x="43422" y="8671"/>
                    <a:pt x="42582" y="6991"/>
                  </a:cubicBezTo>
                  <a:cubicBezTo>
                    <a:pt x="41742" y="4907"/>
                    <a:pt x="40498" y="3059"/>
                    <a:pt x="39658" y="975"/>
                  </a:cubicBezTo>
                  <a:cubicBezTo>
                    <a:pt x="38818" y="2218"/>
                    <a:pt x="37541" y="3495"/>
                    <a:pt x="36297" y="4605"/>
                  </a:cubicBezTo>
                  <a:cubicBezTo>
                    <a:pt x="35155" y="5579"/>
                    <a:pt x="33609" y="6016"/>
                    <a:pt x="32365" y="6991"/>
                  </a:cubicBezTo>
                  <a:cubicBezTo>
                    <a:pt x="33071" y="6151"/>
                    <a:pt x="33340" y="5041"/>
                    <a:pt x="33205" y="3899"/>
                  </a:cubicBezTo>
                  <a:cubicBezTo>
                    <a:pt x="33071" y="3361"/>
                    <a:pt x="32937" y="2521"/>
                    <a:pt x="32634" y="1949"/>
                  </a:cubicBezTo>
                  <a:cubicBezTo>
                    <a:pt x="32500" y="1546"/>
                    <a:pt x="31928" y="1109"/>
                    <a:pt x="31928" y="538"/>
                  </a:cubicBezTo>
                  <a:cubicBezTo>
                    <a:pt x="31659" y="2386"/>
                    <a:pt x="26349" y="4201"/>
                    <a:pt x="26484" y="8671"/>
                  </a:cubicBezTo>
                  <a:cubicBezTo>
                    <a:pt x="25509" y="7831"/>
                    <a:pt x="24232" y="7562"/>
                    <a:pt x="23123" y="7562"/>
                  </a:cubicBezTo>
                  <a:cubicBezTo>
                    <a:pt x="21846" y="7562"/>
                    <a:pt x="20468" y="7831"/>
                    <a:pt x="19056" y="8100"/>
                  </a:cubicBezTo>
                  <a:cubicBezTo>
                    <a:pt x="17813" y="8402"/>
                    <a:pt x="16401" y="8671"/>
                    <a:pt x="14990" y="8671"/>
                  </a:cubicBezTo>
                  <a:cubicBezTo>
                    <a:pt x="13309" y="8671"/>
                    <a:pt x="11763" y="8268"/>
                    <a:pt x="10251" y="6722"/>
                  </a:cubicBezTo>
                  <a:lnTo>
                    <a:pt x="10251" y="6722"/>
                  </a:lnTo>
                  <a:cubicBezTo>
                    <a:pt x="10385" y="6991"/>
                    <a:pt x="11225" y="9511"/>
                    <a:pt x="11763" y="10217"/>
                  </a:cubicBezTo>
                  <a:cubicBezTo>
                    <a:pt x="11225" y="10789"/>
                    <a:pt x="9679" y="10923"/>
                    <a:pt x="8570" y="10923"/>
                  </a:cubicBezTo>
                  <a:cubicBezTo>
                    <a:pt x="7562" y="10923"/>
                    <a:pt x="6890" y="10789"/>
                    <a:pt x="6890" y="10789"/>
                  </a:cubicBezTo>
                  <a:lnTo>
                    <a:pt x="6890" y="10789"/>
                  </a:lnTo>
                  <a:cubicBezTo>
                    <a:pt x="6890" y="10789"/>
                    <a:pt x="6319" y="13141"/>
                    <a:pt x="7865" y="15259"/>
                  </a:cubicBezTo>
                  <a:lnTo>
                    <a:pt x="7293" y="15259"/>
                  </a:lnTo>
                  <a:cubicBezTo>
                    <a:pt x="5613" y="15259"/>
                    <a:pt x="3361" y="13578"/>
                    <a:pt x="1983" y="12301"/>
                  </a:cubicBezTo>
                  <a:cubicBezTo>
                    <a:pt x="1277" y="13444"/>
                    <a:pt x="571" y="14553"/>
                    <a:pt x="0" y="15662"/>
                  </a:cubicBezTo>
                  <a:cubicBezTo>
                    <a:pt x="706" y="15527"/>
                    <a:pt x="1546" y="15124"/>
                    <a:pt x="2252" y="14822"/>
                  </a:cubicBezTo>
                  <a:lnTo>
                    <a:pt x="2252" y="14822"/>
                  </a:lnTo>
                  <a:cubicBezTo>
                    <a:pt x="1681" y="15830"/>
                    <a:pt x="1546" y="16670"/>
                    <a:pt x="1546" y="17645"/>
                  </a:cubicBezTo>
                  <a:cubicBezTo>
                    <a:pt x="1681" y="18619"/>
                    <a:pt x="2117" y="19594"/>
                    <a:pt x="2823" y="20569"/>
                  </a:cubicBezTo>
                  <a:cubicBezTo>
                    <a:pt x="3092" y="21006"/>
                    <a:pt x="3529" y="21543"/>
                    <a:pt x="4067" y="21980"/>
                  </a:cubicBezTo>
                  <a:cubicBezTo>
                    <a:pt x="4369" y="22249"/>
                    <a:pt x="4638" y="22552"/>
                    <a:pt x="5041" y="22820"/>
                  </a:cubicBezTo>
                  <a:cubicBezTo>
                    <a:pt x="5613" y="23224"/>
                    <a:pt x="6319" y="23661"/>
                    <a:pt x="7024" y="23930"/>
                  </a:cubicBezTo>
                  <a:cubicBezTo>
                    <a:pt x="7159" y="24064"/>
                    <a:pt x="7159" y="24064"/>
                    <a:pt x="7293" y="24064"/>
                  </a:cubicBezTo>
                  <a:cubicBezTo>
                    <a:pt x="7865" y="24366"/>
                    <a:pt x="8402" y="24501"/>
                    <a:pt x="8839" y="24501"/>
                  </a:cubicBezTo>
                  <a:cubicBezTo>
                    <a:pt x="8974" y="24501"/>
                    <a:pt x="9108" y="24501"/>
                    <a:pt x="9242" y="24366"/>
                  </a:cubicBezTo>
                  <a:cubicBezTo>
                    <a:pt x="8705" y="23526"/>
                    <a:pt x="8402" y="22552"/>
                    <a:pt x="8268" y="21846"/>
                  </a:cubicBezTo>
                  <a:cubicBezTo>
                    <a:pt x="8268" y="20703"/>
                    <a:pt x="8402" y="20031"/>
                    <a:pt x="8402" y="20031"/>
                  </a:cubicBezTo>
                  <a:lnTo>
                    <a:pt x="11629" y="20031"/>
                  </a:lnTo>
                  <a:cubicBezTo>
                    <a:pt x="12334" y="19863"/>
                    <a:pt x="13040" y="19728"/>
                    <a:pt x="13309" y="19460"/>
                  </a:cubicBezTo>
                  <a:cubicBezTo>
                    <a:pt x="12781" y="18767"/>
                    <a:pt x="11962" y="16195"/>
                    <a:pt x="11773" y="15974"/>
                  </a:cubicBezTo>
                  <a:lnTo>
                    <a:pt x="11773" y="15974"/>
                  </a:lnTo>
                  <a:cubicBezTo>
                    <a:pt x="12477" y="16675"/>
                    <a:pt x="13312" y="17209"/>
                    <a:pt x="14015" y="17510"/>
                  </a:cubicBezTo>
                  <a:cubicBezTo>
                    <a:pt x="14855" y="17779"/>
                    <a:pt x="15695" y="17914"/>
                    <a:pt x="16536" y="17914"/>
                  </a:cubicBezTo>
                  <a:cubicBezTo>
                    <a:pt x="17947" y="17914"/>
                    <a:pt x="19325" y="17645"/>
                    <a:pt x="20602" y="17342"/>
                  </a:cubicBezTo>
                  <a:cubicBezTo>
                    <a:pt x="22014" y="17073"/>
                    <a:pt x="23257" y="16805"/>
                    <a:pt x="24534" y="16805"/>
                  </a:cubicBezTo>
                  <a:cubicBezTo>
                    <a:pt x="25778" y="16805"/>
                    <a:pt x="27055" y="17073"/>
                    <a:pt x="28030" y="17779"/>
                  </a:cubicBezTo>
                  <a:lnTo>
                    <a:pt x="28030" y="17510"/>
                  </a:lnTo>
                  <a:cubicBezTo>
                    <a:pt x="28030" y="15259"/>
                    <a:pt x="29408" y="13713"/>
                    <a:pt x="30819" y="12603"/>
                  </a:cubicBezTo>
                  <a:cubicBezTo>
                    <a:pt x="32096" y="11461"/>
                    <a:pt x="33340" y="10621"/>
                    <a:pt x="33474" y="9780"/>
                  </a:cubicBezTo>
                  <a:cubicBezTo>
                    <a:pt x="33474" y="10352"/>
                    <a:pt x="34046" y="10789"/>
                    <a:pt x="34180" y="11192"/>
                  </a:cubicBezTo>
                  <a:cubicBezTo>
                    <a:pt x="34314" y="11763"/>
                    <a:pt x="34617" y="12469"/>
                    <a:pt x="34617" y="13007"/>
                  </a:cubicBezTo>
                  <a:cubicBezTo>
                    <a:pt x="34751" y="13007"/>
                    <a:pt x="34751" y="13007"/>
                    <a:pt x="34751" y="13141"/>
                  </a:cubicBezTo>
                  <a:lnTo>
                    <a:pt x="34751" y="13578"/>
                  </a:lnTo>
                  <a:cubicBezTo>
                    <a:pt x="34751" y="14553"/>
                    <a:pt x="34449" y="15393"/>
                    <a:pt x="33911" y="16233"/>
                  </a:cubicBezTo>
                  <a:cubicBezTo>
                    <a:pt x="35155" y="15259"/>
                    <a:pt x="36566" y="14822"/>
                    <a:pt x="37675" y="13847"/>
                  </a:cubicBezTo>
                  <a:cubicBezTo>
                    <a:pt x="37675" y="13847"/>
                    <a:pt x="37810" y="13847"/>
                    <a:pt x="37810" y="13713"/>
                  </a:cubicBezTo>
                  <a:cubicBezTo>
                    <a:pt x="39087" y="12738"/>
                    <a:pt x="40330" y="11461"/>
                    <a:pt x="41171" y="10217"/>
                  </a:cubicBezTo>
                  <a:cubicBezTo>
                    <a:pt x="42011" y="12167"/>
                    <a:pt x="43288" y="14149"/>
                    <a:pt x="44128" y="16099"/>
                  </a:cubicBezTo>
                  <a:cubicBezTo>
                    <a:pt x="44532" y="17208"/>
                    <a:pt x="44834" y="18351"/>
                    <a:pt x="44968" y="19460"/>
                  </a:cubicBezTo>
                  <a:cubicBezTo>
                    <a:pt x="44968" y="20434"/>
                    <a:pt x="44968" y="21274"/>
                    <a:pt x="44700" y="22115"/>
                  </a:cubicBezTo>
                  <a:cubicBezTo>
                    <a:pt x="44968" y="21846"/>
                    <a:pt x="45237" y="21543"/>
                    <a:pt x="45372" y="21274"/>
                  </a:cubicBezTo>
                  <a:cubicBezTo>
                    <a:pt x="46514" y="19863"/>
                    <a:pt x="47489" y="18351"/>
                    <a:pt x="48329" y="16805"/>
                  </a:cubicBezTo>
                  <a:cubicBezTo>
                    <a:pt x="48598" y="16502"/>
                    <a:pt x="48733" y="16233"/>
                    <a:pt x="49035" y="15830"/>
                  </a:cubicBezTo>
                  <a:lnTo>
                    <a:pt x="49169" y="15662"/>
                  </a:lnTo>
                  <a:cubicBezTo>
                    <a:pt x="49573" y="14990"/>
                    <a:pt x="49875" y="14418"/>
                    <a:pt x="50144" y="13713"/>
                  </a:cubicBezTo>
                  <a:cubicBezTo>
                    <a:pt x="51253" y="11629"/>
                    <a:pt x="51556" y="9511"/>
                    <a:pt x="51556" y="6856"/>
                  </a:cubicBezTo>
                  <a:lnTo>
                    <a:pt x="51556" y="4739"/>
                  </a:lnTo>
                  <a:cubicBezTo>
                    <a:pt x="51421" y="4470"/>
                    <a:pt x="51421" y="4201"/>
                    <a:pt x="51253" y="3764"/>
                  </a:cubicBezTo>
                  <a:lnTo>
                    <a:pt x="51253" y="3764"/>
                  </a:lnTo>
                  <a:cubicBezTo>
                    <a:pt x="51690" y="4470"/>
                    <a:pt x="52261" y="5041"/>
                    <a:pt x="52665" y="5579"/>
                  </a:cubicBezTo>
                  <a:lnTo>
                    <a:pt x="52665" y="5310"/>
                  </a:lnTo>
                  <a:cubicBezTo>
                    <a:pt x="52665" y="4201"/>
                    <a:pt x="52093" y="3059"/>
                    <a:pt x="51556" y="2218"/>
                  </a:cubicBezTo>
                  <a:cubicBezTo>
                    <a:pt x="51119" y="1546"/>
                    <a:pt x="50413" y="706"/>
                    <a:pt x="49741" y="0"/>
                  </a:cubicBez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dirty="0"/>
            </a:p>
          </p:txBody>
        </p:sp>
        <p:sp>
          <p:nvSpPr>
            <p:cNvPr id="194" name="Google Shape;995;p32">
              <a:extLst>
                <a:ext uri="{FF2B5EF4-FFF2-40B4-BE49-F238E27FC236}">
                  <a16:creationId xmlns:a16="http://schemas.microsoft.com/office/drawing/2014/main" id="{F8847BEC-8771-435B-BF7B-4E735D0BFC85}"/>
                </a:ext>
              </a:extLst>
            </p:cNvPr>
            <p:cNvSpPr/>
            <p:nvPr/>
          </p:nvSpPr>
          <p:spPr>
            <a:xfrm>
              <a:off x="3664200" y="1449700"/>
              <a:ext cx="175650" cy="115150"/>
            </a:xfrm>
            <a:custGeom>
              <a:avLst/>
              <a:gdLst/>
              <a:ahLst/>
              <a:cxnLst/>
              <a:rect l="l" t="t" r="r" b="b"/>
              <a:pathLst>
                <a:path w="7026" h="4606" extrusionOk="0">
                  <a:moveTo>
                    <a:pt x="6319" y="1"/>
                  </a:moveTo>
                  <a:cubicBezTo>
                    <a:pt x="6017" y="1"/>
                    <a:pt x="5882" y="270"/>
                    <a:pt x="5882" y="538"/>
                  </a:cubicBezTo>
                  <a:cubicBezTo>
                    <a:pt x="6017" y="706"/>
                    <a:pt x="6017" y="975"/>
                    <a:pt x="6017" y="1110"/>
                  </a:cubicBezTo>
                  <a:cubicBezTo>
                    <a:pt x="6017" y="2521"/>
                    <a:pt x="4908" y="3630"/>
                    <a:pt x="3496" y="3630"/>
                  </a:cubicBezTo>
                  <a:cubicBezTo>
                    <a:pt x="2253" y="3630"/>
                    <a:pt x="1144" y="2656"/>
                    <a:pt x="976" y="1379"/>
                  </a:cubicBezTo>
                  <a:cubicBezTo>
                    <a:pt x="976" y="1110"/>
                    <a:pt x="707" y="975"/>
                    <a:pt x="438" y="975"/>
                  </a:cubicBezTo>
                  <a:cubicBezTo>
                    <a:pt x="135" y="975"/>
                    <a:pt x="1" y="1244"/>
                    <a:pt x="1" y="1547"/>
                  </a:cubicBezTo>
                  <a:cubicBezTo>
                    <a:pt x="303" y="3227"/>
                    <a:pt x="1681" y="4605"/>
                    <a:pt x="3496" y="4605"/>
                  </a:cubicBezTo>
                  <a:cubicBezTo>
                    <a:pt x="5479" y="4605"/>
                    <a:pt x="7025" y="3059"/>
                    <a:pt x="7025" y="1110"/>
                  </a:cubicBezTo>
                  <a:cubicBezTo>
                    <a:pt x="7025" y="841"/>
                    <a:pt x="7025" y="706"/>
                    <a:pt x="6857" y="404"/>
                  </a:cubicBezTo>
                  <a:cubicBezTo>
                    <a:pt x="6857" y="135"/>
                    <a:pt x="6588" y="1"/>
                    <a:pt x="63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95" name="Google Shape;996;p32">
              <a:extLst>
                <a:ext uri="{FF2B5EF4-FFF2-40B4-BE49-F238E27FC236}">
                  <a16:creationId xmlns:a16="http://schemas.microsoft.com/office/drawing/2014/main" id="{52A14F81-F171-4C7F-BFD5-8CB1A5683460}"/>
                </a:ext>
              </a:extLst>
            </p:cNvPr>
            <p:cNvSpPr/>
            <p:nvPr/>
          </p:nvSpPr>
          <p:spPr>
            <a:xfrm>
              <a:off x="3381050" y="1294800"/>
              <a:ext cx="231100" cy="168725"/>
            </a:xfrm>
            <a:custGeom>
              <a:avLst/>
              <a:gdLst/>
              <a:ahLst/>
              <a:cxnLst/>
              <a:rect l="l" t="t" r="r" b="b"/>
              <a:pathLst>
                <a:path w="9244" h="6749" extrusionOk="0">
                  <a:moveTo>
                    <a:pt x="5732" y="0"/>
                  </a:moveTo>
                  <a:cubicBezTo>
                    <a:pt x="4300" y="0"/>
                    <a:pt x="3026" y="940"/>
                    <a:pt x="2521" y="2264"/>
                  </a:cubicBezTo>
                  <a:cubicBezTo>
                    <a:pt x="2270" y="2342"/>
                    <a:pt x="2033" y="2374"/>
                    <a:pt x="1812" y="2374"/>
                  </a:cubicBezTo>
                  <a:cubicBezTo>
                    <a:pt x="794" y="2374"/>
                    <a:pt x="135" y="1693"/>
                    <a:pt x="135" y="1693"/>
                  </a:cubicBezTo>
                  <a:lnTo>
                    <a:pt x="135" y="1693"/>
                  </a:lnTo>
                  <a:cubicBezTo>
                    <a:pt x="1" y="4079"/>
                    <a:pt x="1681" y="4651"/>
                    <a:pt x="2656" y="4785"/>
                  </a:cubicBezTo>
                  <a:cubicBezTo>
                    <a:pt x="3059" y="5760"/>
                    <a:pt x="4202" y="6600"/>
                    <a:pt x="5445" y="6734"/>
                  </a:cubicBezTo>
                  <a:cubicBezTo>
                    <a:pt x="5544" y="6744"/>
                    <a:pt x="5642" y="6748"/>
                    <a:pt x="5740" y="6748"/>
                  </a:cubicBezTo>
                  <a:cubicBezTo>
                    <a:pt x="7438" y="6748"/>
                    <a:pt x="8950" y="5392"/>
                    <a:pt x="9109" y="3676"/>
                  </a:cubicBezTo>
                  <a:cubicBezTo>
                    <a:pt x="9243" y="1861"/>
                    <a:pt x="7832" y="181"/>
                    <a:pt x="6017" y="13"/>
                  </a:cubicBezTo>
                  <a:cubicBezTo>
                    <a:pt x="5921" y="4"/>
                    <a:pt x="5826" y="0"/>
                    <a:pt x="57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96" name="Google Shape;997;p32">
              <a:extLst>
                <a:ext uri="{FF2B5EF4-FFF2-40B4-BE49-F238E27FC236}">
                  <a16:creationId xmlns:a16="http://schemas.microsoft.com/office/drawing/2014/main" id="{69FE29CB-0F5D-4F41-B0E9-B79923F044E2}"/>
                </a:ext>
              </a:extLst>
            </p:cNvPr>
            <p:cNvSpPr/>
            <p:nvPr/>
          </p:nvSpPr>
          <p:spPr>
            <a:xfrm>
              <a:off x="3507100" y="1306025"/>
              <a:ext cx="59675" cy="59675"/>
            </a:xfrm>
            <a:custGeom>
              <a:avLst/>
              <a:gdLst/>
              <a:ahLst/>
              <a:cxnLst/>
              <a:rect l="l" t="t" r="r" b="b"/>
              <a:pathLst>
                <a:path w="2387" h="2387" extrusionOk="0">
                  <a:moveTo>
                    <a:pt x="1109" y="1"/>
                  </a:moveTo>
                  <a:cubicBezTo>
                    <a:pt x="403" y="1"/>
                    <a:pt x="0" y="572"/>
                    <a:pt x="0" y="1244"/>
                  </a:cubicBezTo>
                  <a:cubicBezTo>
                    <a:pt x="0" y="1950"/>
                    <a:pt x="403" y="2387"/>
                    <a:pt x="1109" y="2387"/>
                  </a:cubicBezTo>
                  <a:cubicBezTo>
                    <a:pt x="1815" y="2387"/>
                    <a:pt x="2386" y="1950"/>
                    <a:pt x="2386" y="1244"/>
                  </a:cubicBezTo>
                  <a:cubicBezTo>
                    <a:pt x="2386" y="572"/>
                    <a:pt x="1815" y="1"/>
                    <a:pt x="110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97" name="Google Shape;998;p32">
              <a:extLst>
                <a:ext uri="{FF2B5EF4-FFF2-40B4-BE49-F238E27FC236}">
                  <a16:creationId xmlns:a16="http://schemas.microsoft.com/office/drawing/2014/main" id="{E733EEB6-CA51-47B3-B011-35A945F30FC5}"/>
                </a:ext>
              </a:extLst>
            </p:cNvPr>
            <p:cNvSpPr/>
            <p:nvPr/>
          </p:nvSpPr>
          <p:spPr>
            <a:xfrm>
              <a:off x="3877625" y="1246025"/>
              <a:ext cx="227725" cy="168650"/>
            </a:xfrm>
            <a:custGeom>
              <a:avLst/>
              <a:gdLst/>
              <a:ahLst/>
              <a:cxnLst/>
              <a:rect l="l" t="t" r="r" b="b"/>
              <a:pathLst>
                <a:path w="9109" h="6746" extrusionOk="0">
                  <a:moveTo>
                    <a:pt x="3549" y="0"/>
                  </a:moveTo>
                  <a:cubicBezTo>
                    <a:pt x="3443" y="0"/>
                    <a:pt x="3335" y="5"/>
                    <a:pt x="3227" y="14"/>
                  </a:cubicBezTo>
                  <a:cubicBezTo>
                    <a:pt x="1278" y="149"/>
                    <a:pt x="0" y="1695"/>
                    <a:pt x="169" y="3644"/>
                  </a:cubicBezTo>
                  <a:cubicBezTo>
                    <a:pt x="297" y="5409"/>
                    <a:pt x="1712" y="6745"/>
                    <a:pt x="3537" y="6745"/>
                  </a:cubicBezTo>
                  <a:cubicBezTo>
                    <a:pt x="3623" y="6745"/>
                    <a:pt x="3710" y="6742"/>
                    <a:pt x="3798" y="6736"/>
                  </a:cubicBezTo>
                  <a:cubicBezTo>
                    <a:pt x="5042" y="6602"/>
                    <a:pt x="6050" y="5761"/>
                    <a:pt x="6588" y="4652"/>
                  </a:cubicBezTo>
                  <a:cubicBezTo>
                    <a:pt x="7562" y="4652"/>
                    <a:pt x="9108" y="4081"/>
                    <a:pt x="8974" y="1560"/>
                  </a:cubicBezTo>
                  <a:lnTo>
                    <a:pt x="8974" y="1560"/>
                  </a:lnTo>
                  <a:cubicBezTo>
                    <a:pt x="8974" y="1561"/>
                    <a:pt x="8430" y="2279"/>
                    <a:pt x="7411" y="2279"/>
                  </a:cubicBezTo>
                  <a:cubicBezTo>
                    <a:pt x="7164" y="2279"/>
                    <a:pt x="6889" y="2237"/>
                    <a:pt x="6588" y="2132"/>
                  </a:cubicBezTo>
                  <a:cubicBezTo>
                    <a:pt x="6213" y="819"/>
                    <a:pt x="4966" y="0"/>
                    <a:pt x="35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98" name="Google Shape;999;p32">
              <a:extLst>
                <a:ext uri="{FF2B5EF4-FFF2-40B4-BE49-F238E27FC236}">
                  <a16:creationId xmlns:a16="http://schemas.microsoft.com/office/drawing/2014/main" id="{BB854CF8-D117-4B97-900E-1FF9BDAC94FE}"/>
                </a:ext>
              </a:extLst>
            </p:cNvPr>
            <p:cNvSpPr/>
            <p:nvPr/>
          </p:nvSpPr>
          <p:spPr>
            <a:xfrm>
              <a:off x="3916275" y="1264025"/>
              <a:ext cx="59675" cy="59675"/>
            </a:xfrm>
            <a:custGeom>
              <a:avLst/>
              <a:gdLst/>
              <a:ahLst/>
              <a:cxnLst/>
              <a:rect l="l" t="t" r="r" b="b"/>
              <a:pathLst>
                <a:path w="2387" h="2387" extrusionOk="0">
                  <a:moveTo>
                    <a:pt x="1143" y="0"/>
                  </a:moveTo>
                  <a:cubicBezTo>
                    <a:pt x="572" y="0"/>
                    <a:pt x="0" y="572"/>
                    <a:pt x="0" y="1244"/>
                  </a:cubicBezTo>
                  <a:cubicBezTo>
                    <a:pt x="0" y="1815"/>
                    <a:pt x="572" y="2386"/>
                    <a:pt x="1143" y="2386"/>
                  </a:cubicBezTo>
                  <a:cubicBezTo>
                    <a:pt x="1815" y="2386"/>
                    <a:pt x="2387" y="1815"/>
                    <a:pt x="2387" y="1244"/>
                  </a:cubicBezTo>
                  <a:cubicBezTo>
                    <a:pt x="2387" y="572"/>
                    <a:pt x="1815" y="0"/>
                    <a:pt x="114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99" name="Google Shape;1000;p32">
              <a:extLst>
                <a:ext uri="{FF2B5EF4-FFF2-40B4-BE49-F238E27FC236}">
                  <a16:creationId xmlns:a16="http://schemas.microsoft.com/office/drawing/2014/main" id="{594A85AE-DD6F-43F3-B245-D04B1AC5499A}"/>
                </a:ext>
              </a:extLst>
            </p:cNvPr>
            <p:cNvSpPr/>
            <p:nvPr/>
          </p:nvSpPr>
          <p:spPr>
            <a:xfrm>
              <a:off x="3373500" y="1446350"/>
              <a:ext cx="206725" cy="105050"/>
            </a:xfrm>
            <a:custGeom>
              <a:avLst/>
              <a:gdLst/>
              <a:ahLst/>
              <a:cxnLst/>
              <a:rect l="l" t="t" r="r" b="b"/>
              <a:pathLst>
                <a:path w="8269" h="4202" extrusionOk="0">
                  <a:moveTo>
                    <a:pt x="4201" y="0"/>
                  </a:moveTo>
                  <a:cubicBezTo>
                    <a:pt x="1849" y="0"/>
                    <a:pt x="0" y="975"/>
                    <a:pt x="0" y="2084"/>
                  </a:cubicBezTo>
                  <a:cubicBezTo>
                    <a:pt x="0" y="3193"/>
                    <a:pt x="1849" y="4201"/>
                    <a:pt x="4201" y="4201"/>
                  </a:cubicBezTo>
                  <a:cubicBezTo>
                    <a:pt x="6453" y="4201"/>
                    <a:pt x="8268" y="3193"/>
                    <a:pt x="8268" y="2084"/>
                  </a:cubicBezTo>
                  <a:cubicBezTo>
                    <a:pt x="8268" y="975"/>
                    <a:pt x="6453" y="0"/>
                    <a:pt x="420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00" name="Google Shape;1001;p32">
              <a:extLst>
                <a:ext uri="{FF2B5EF4-FFF2-40B4-BE49-F238E27FC236}">
                  <a16:creationId xmlns:a16="http://schemas.microsoft.com/office/drawing/2014/main" id="{EB8F90F8-D523-4387-A32E-90083F58B62E}"/>
                </a:ext>
              </a:extLst>
            </p:cNvPr>
            <p:cNvSpPr/>
            <p:nvPr/>
          </p:nvSpPr>
          <p:spPr>
            <a:xfrm>
              <a:off x="3930550" y="1374500"/>
              <a:ext cx="213450" cy="111225"/>
            </a:xfrm>
            <a:custGeom>
              <a:avLst/>
              <a:gdLst/>
              <a:ahLst/>
              <a:cxnLst/>
              <a:rect l="l" t="t" r="r" b="b"/>
              <a:pathLst>
                <a:path w="8538" h="4449" extrusionOk="0">
                  <a:moveTo>
                    <a:pt x="4900" y="1"/>
                  </a:moveTo>
                  <a:cubicBezTo>
                    <a:pt x="4629" y="1"/>
                    <a:pt x="4350" y="17"/>
                    <a:pt x="4067" y="51"/>
                  </a:cubicBezTo>
                  <a:cubicBezTo>
                    <a:pt x="1681" y="354"/>
                    <a:pt x="1" y="1463"/>
                    <a:pt x="135" y="2706"/>
                  </a:cubicBezTo>
                  <a:cubicBezTo>
                    <a:pt x="251" y="3689"/>
                    <a:pt x="1735" y="4449"/>
                    <a:pt x="3561" y="4449"/>
                  </a:cubicBezTo>
                  <a:cubicBezTo>
                    <a:pt x="3856" y="4449"/>
                    <a:pt x="4161" y="4429"/>
                    <a:pt x="4471" y="4387"/>
                  </a:cubicBezTo>
                  <a:cubicBezTo>
                    <a:pt x="6723" y="4118"/>
                    <a:pt x="8537" y="3009"/>
                    <a:pt x="8403" y="1732"/>
                  </a:cubicBezTo>
                  <a:cubicBezTo>
                    <a:pt x="8286" y="764"/>
                    <a:pt x="6761" y="1"/>
                    <a:pt x="490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01" name="Google Shape;1002;p32">
              <a:extLst>
                <a:ext uri="{FF2B5EF4-FFF2-40B4-BE49-F238E27FC236}">
                  <a16:creationId xmlns:a16="http://schemas.microsoft.com/office/drawing/2014/main" id="{ADA22323-A815-4D9E-B7B8-06DA5C0E7193}"/>
                </a:ext>
              </a:extLst>
            </p:cNvPr>
            <p:cNvSpPr/>
            <p:nvPr/>
          </p:nvSpPr>
          <p:spPr>
            <a:xfrm>
              <a:off x="3597825" y="2131950"/>
              <a:ext cx="48775" cy="21050"/>
            </a:xfrm>
            <a:custGeom>
              <a:avLst/>
              <a:gdLst/>
              <a:ahLst/>
              <a:cxnLst/>
              <a:rect l="l" t="t" r="r" b="b"/>
              <a:pathLst>
                <a:path w="1951" h="842" extrusionOk="0">
                  <a:moveTo>
                    <a:pt x="1" y="1"/>
                  </a:moveTo>
                  <a:cubicBezTo>
                    <a:pt x="559" y="428"/>
                    <a:pt x="1245" y="694"/>
                    <a:pt x="1903" y="832"/>
                  </a:cubicBezTo>
                  <a:lnTo>
                    <a:pt x="1903" y="832"/>
                  </a:lnTo>
                  <a:cubicBezTo>
                    <a:pt x="1610" y="747"/>
                    <a:pt x="251" y="126"/>
                    <a:pt x="1" y="1"/>
                  </a:cubicBezTo>
                  <a:close/>
                  <a:moveTo>
                    <a:pt x="1903" y="832"/>
                  </a:moveTo>
                  <a:cubicBezTo>
                    <a:pt x="1925" y="838"/>
                    <a:pt x="1941" y="841"/>
                    <a:pt x="1950" y="841"/>
                  </a:cubicBezTo>
                  <a:cubicBezTo>
                    <a:pt x="1935" y="838"/>
                    <a:pt x="1919" y="835"/>
                    <a:pt x="1903" y="832"/>
                  </a:cubicBezTo>
                  <a:close/>
                </a:path>
              </a:pathLst>
            </a:custGeom>
            <a:solidFill>
              <a:srgbClr val="2E34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grpSp>
        <p:nvGrpSpPr>
          <p:cNvPr id="202" name="Google Shape;211;p3">
            <a:extLst>
              <a:ext uri="{FF2B5EF4-FFF2-40B4-BE49-F238E27FC236}">
                <a16:creationId xmlns:a16="http://schemas.microsoft.com/office/drawing/2014/main" id="{36C19A32-EB14-46B6-BE30-A420DB3A7F9C}"/>
              </a:ext>
            </a:extLst>
          </p:cNvPr>
          <p:cNvGrpSpPr>
            <a:grpSpLocks/>
          </p:cNvGrpSpPr>
          <p:nvPr userDrawn="1"/>
        </p:nvGrpSpPr>
        <p:grpSpPr>
          <a:xfrm>
            <a:off x="689332" y="1481718"/>
            <a:ext cx="499809" cy="597788"/>
            <a:chOff x="2495125" y="2142250"/>
            <a:chExt cx="444275" cy="398525"/>
          </a:xfrm>
        </p:grpSpPr>
        <p:sp>
          <p:nvSpPr>
            <p:cNvPr id="203" name="Google Shape;212;p3">
              <a:extLst>
                <a:ext uri="{FF2B5EF4-FFF2-40B4-BE49-F238E27FC236}">
                  <a16:creationId xmlns:a16="http://schemas.microsoft.com/office/drawing/2014/main" id="{22119F67-39FE-47B8-97DB-A9DDAFCE3F72}"/>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25" dirty="0"/>
            </a:p>
          </p:txBody>
        </p:sp>
        <p:sp>
          <p:nvSpPr>
            <p:cNvPr id="204" name="Google Shape;213;p3">
              <a:extLst>
                <a:ext uri="{FF2B5EF4-FFF2-40B4-BE49-F238E27FC236}">
                  <a16:creationId xmlns:a16="http://schemas.microsoft.com/office/drawing/2014/main" id="{95B9D80B-1308-40DE-B7AB-F51F061B728F}"/>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25"/>
            </a:p>
          </p:txBody>
        </p:sp>
      </p:grpSp>
      <p:grpSp>
        <p:nvGrpSpPr>
          <p:cNvPr id="205" name="Google Shape;214;p3">
            <a:extLst>
              <a:ext uri="{FF2B5EF4-FFF2-40B4-BE49-F238E27FC236}">
                <a16:creationId xmlns:a16="http://schemas.microsoft.com/office/drawing/2014/main" id="{FF773F4A-00DE-480A-A1E4-267BF6A95F53}"/>
              </a:ext>
            </a:extLst>
          </p:cNvPr>
          <p:cNvGrpSpPr>
            <a:grpSpLocks/>
          </p:cNvGrpSpPr>
          <p:nvPr userDrawn="1"/>
        </p:nvGrpSpPr>
        <p:grpSpPr>
          <a:xfrm>
            <a:off x="7866199" y="4968300"/>
            <a:ext cx="327797" cy="422063"/>
            <a:chOff x="3243875" y="2372825"/>
            <a:chExt cx="291375" cy="281375"/>
          </a:xfrm>
        </p:grpSpPr>
        <p:sp>
          <p:nvSpPr>
            <p:cNvPr id="206" name="Google Shape;215;p3">
              <a:extLst>
                <a:ext uri="{FF2B5EF4-FFF2-40B4-BE49-F238E27FC236}">
                  <a16:creationId xmlns:a16="http://schemas.microsoft.com/office/drawing/2014/main" id="{B061D21D-9962-482E-8B77-708CF59A3EB6}"/>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25"/>
            </a:p>
          </p:txBody>
        </p:sp>
        <p:sp>
          <p:nvSpPr>
            <p:cNvPr id="207" name="Google Shape;216;p3">
              <a:extLst>
                <a:ext uri="{FF2B5EF4-FFF2-40B4-BE49-F238E27FC236}">
                  <a16:creationId xmlns:a16="http://schemas.microsoft.com/office/drawing/2014/main" id="{204A213E-8F6F-4FC4-AB3D-8806D287E243}"/>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25"/>
            </a:p>
          </p:txBody>
        </p:sp>
        <p:sp>
          <p:nvSpPr>
            <p:cNvPr id="208" name="Google Shape;217;p3">
              <a:extLst>
                <a:ext uri="{FF2B5EF4-FFF2-40B4-BE49-F238E27FC236}">
                  <a16:creationId xmlns:a16="http://schemas.microsoft.com/office/drawing/2014/main" id="{75F3FCD1-BCD2-41A7-AF94-8CEC0F2FFE09}"/>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25"/>
            </a:p>
          </p:txBody>
        </p:sp>
        <p:sp>
          <p:nvSpPr>
            <p:cNvPr id="209" name="Google Shape;218;p3">
              <a:extLst>
                <a:ext uri="{FF2B5EF4-FFF2-40B4-BE49-F238E27FC236}">
                  <a16:creationId xmlns:a16="http://schemas.microsoft.com/office/drawing/2014/main" id="{EB1D663F-9A65-4AE5-82B7-355924900575}"/>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25"/>
            </a:p>
          </p:txBody>
        </p:sp>
        <p:sp>
          <p:nvSpPr>
            <p:cNvPr id="210" name="Google Shape;219;p3">
              <a:extLst>
                <a:ext uri="{FF2B5EF4-FFF2-40B4-BE49-F238E27FC236}">
                  <a16:creationId xmlns:a16="http://schemas.microsoft.com/office/drawing/2014/main" id="{A3231104-E2F1-474D-A57B-1B68E9AE6F33}"/>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25"/>
            </a:p>
          </p:txBody>
        </p:sp>
        <p:sp>
          <p:nvSpPr>
            <p:cNvPr id="211" name="Google Shape;220;p3">
              <a:extLst>
                <a:ext uri="{FF2B5EF4-FFF2-40B4-BE49-F238E27FC236}">
                  <a16:creationId xmlns:a16="http://schemas.microsoft.com/office/drawing/2014/main" id="{F5ADB79B-53AA-46AB-84C9-DB8354756BC7}"/>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25"/>
            </a:p>
          </p:txBody>
        </p:sp>
        <p:sp>
          <p:nvSpPr>
            <p:cNvPr id="212" name="Google Shape;221;p3">
              <a:extLst>
                <a:ext uri="{FF2B5EF4-FFF2-40B4-BE49-F238E27FC236}">
                  <a16:creationId xmlns:a16="http://schemas.microsoft.com/office/drawing/2014/main" id="{0EA0A449-FE2B-4948-8A13-06CFC25A3A68}"/>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25" dirty="0"/>
            </a:p>
          </p:txBody>
        </p:sp>
        <p:sp>
          <p:nvSpPr>
            <p:cNvPr id="213" name="Google Shape;222;p3">
              <a:extLst>
                <a:ext uri="{FF2B5EF4-FFF2-40B4-BE49-F238E27FC236}">
                  <a16:creationId xmlns:a16="http://schemas.microsoft.com/office/drawing/2014/main" id="{FDF13A9C-A97B-44BE-9F23-62A6C5EDEC49}"/>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25"/>
            </a:p>
          </p:txBody>
        </p:sp>
        <p:sp>
          <p:nvSpPr>
            <p:cNvPr id="214" name="Google Shape;223;p3">
              <a:extLst>
                <a:ext uri="{FF2B5EF4-FFF2-40B4-BE49-F238E27FC236}">
                  <a16:creationId xmlns:a16="http://schemas.microsoft.com/office/drawing/2014/main" id="{ADA04C5F-ECF7-42DD-B1EB-83FC80EB7BDD}"/>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25"/>
            </a:p>
          </p:txBody>
        </p:sp>
        <p:sp>
          <p:nvSpPr>
            <p:cNvPr id="215" name="Google Shape;224;p3">
              <a:extLst>
                <a:ext uri="{FF2B5EF4-FFF2-40B4-BE49-F238E27FC236}">
                  <a16:creationId xmlns:a16="http://schemas.microsoft.com/office/drawing/2014/main" id="{EC7C5AD5-90D8-4F7D-9C2C-CFD820FC374A}"/>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25"/>
            </a:p>
          </p:txBody>
        </p:sp>
      </p:grpSp>
      <p:grpSp>
        <p:nvGrpSpPr>
          <p:cNvPr id="216" name="Google Shape;225;p3">
            <a:extLst>
              <a:ext uri="{FF2B5EF4-FFF2-40B4-BE49-F238E27FC236}">
                <a16:creationId xmlns:a16="http://schemas.microsoft.com/office/drawing/2014/main" id="{06FC704C-BA05-45EE-B62B-22DABC82E899}"/>
              </a:ext>
            </a:extLst>
          </p:cNvPr>
          <p:cNvGrpSpPr>
            <a:grpSpLocks/>
          </p:cNvGrpSpPr>
          <p:nvPr userDrawn="1"/>
        </p:nvGrpSpPr>
        <p:grpSpPr>
          <a:xfrm>
            <a:off x="8052667" y="672719"/>
            <a:ext cx="187509" cy="252863"/>
            <a:chOff x="4954425" y="2036375"/>
            <a:chExt cx="166675" cy="168575"/>
          </a:xfrm>
        </p:grpSpPr>
        <p:sp>
          <p:nvSpPr>
            <p:cNvPr id="217" name="Google Shape;226;p3">
              <a:extLst>
                <a:ext uri="{FF2B5EF4-FFF2-40B4-BE49-F238E27FC236}">
                  <a16:creationId xmlns:a16="http://schemas.microsoft.com/office/drawing/2014/main" id="{EE9E41F6-3648-44F1-A46C-BDD91F82AF1F}"/>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25"/>
            </a:p>
          </p:txBody>
        </p:sp>
        <p:sp>
          <p:nvSpPr>
            <p:cNvPr id="218" name="Google Shape;227;p3">
              <a:extLst>
                <a:ext uri="{FF2B5EF4-FFF2-40B4-BE49-F238E27FC236}">
                  <a16:creationId xmlns:a16="http://schemas.microsoft.com/office/drawing/2014/main" id="{A7D8C30C-9D8A-4F45-A5DD-F918DD863CF3}"/>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25"/>
            </a:p>
          </p:txBody>
        </p:sp>
      </p:grpSp>
      <p:sp>
        <p:nvSpPr>
          <p:cNvPr id="219" name="Google Shape;228;p3">
            <a:extLst>
              <a:ext uri="{FF2B5EF4-FFF2-40B4-BE49-F238E27FC236}">
                <a16:creationId xmlns:a16="http://schemas.microsoft.com/office/drawing/2014/main" id="{EBE612EC-FC5F-4192-9E24-C046316489E0}"/>
              </a:ext>
            </a:extLst>
          </p:cNvPr>
          <p:cNvSpPr>
            <a:spLocks/>
          </p:cNvSpPr>
          <p:nvPr userDrawn="1"/>
        </p:nvSpPr>
        <p:spPr>
          <a:xfrm>
            <a:off x="1160429" y="3577476"/>
            <a:ext cx="134016" cy="1218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2025"/>
          </a:p>
        </p:txBody>
      </p:sp>
      <p:sp>
        <p:nvSpPr>
          <p:cNvPr id="220" name="Google Shape;229;p3">
            <a:extLst>
              <a:ext uri="{FF2B5EF4-FFF2-40B4-BE49-F238E27FC236}">
                <a16:creationId xmlns:a16="http://schemas.microsoft.com/office/drawing/2014/main" id="{31BD3FA8-6E2A-4C65-9E9F-29FBB5C804BE}"/>
              </a:ext>
            </a:extLst>
          </p:cNvPr>
          <p:cNvSpPr>
            <a:spLocks/>
          </p:cNvSpPr>
          <p:nvPr userDrawn="1"/>
        </p:nvSpPr>
        <p:spPr>
          <a:xfrm>
            <a:off x="7368753" y="3873050"/>
            <a:ext cx="97875" cy="92888"/>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2025"/>
          </a:p>
        </p:txBody>
      </p:sp>
      <p:grpSp>
        <p:nvGrpSpPr>
          <p:cNvPr id="221" name="Google Shape;230;p3">
            <a:extLst>
              <a:ext uri="{FF2B5EF4-FFF2-40B4-BE49-F238E27FC236}">
                <a16:creationId xmlns:a16="http://schemas.microsoft.com/office/drawing/2014/main" id="{69E37D2F-6DF5-4A21-A568-0E80AD7AD85B}"/>
              </a:ext>
            </a:extLst>
          </p:cNvPr>
          <p:cNvGrpSpPr>
            <a:grpSpLocks/>
          </p:cNvGrpSpPr>
          <p:nvPr userDrawn="1"/>
        </p:nvGrpSpPr>
        <p:grpSpPr>
          <a:xfrm>
            <a:off x="924846" y="5499354"/>
            <a:ext cx="187509" cy="252863"/>
            <a:chOff x="4954425" y="2036375"/>
            <a:chExt cx="166675" cy="168575"/>
          </a:xfrm>
        </p:grpSpPr>
        <p:sp>
          <p:nvSpPr>
            <p:cNvPr id="222" name="Google Shape;231;p3">
              <a:extLst>
                <a:ext uri="{FF2B5EF4-FFF2-40B4-BE49-F238E27FC236}">
                  <a16:creationId xmlns:a16="http://schemas.microsoft.com/office/drawing/2014/main" id="{68E4F49D-2FDF-45EC-A2F0-64258873AC93}"/>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25"/>
            </a:p>
          </p:txBody>
        </p:sp>
        <p:sp>
          <p:nvSpPr>
            <p:cNvPr id="223" name="Google Shape;232;p3">
              <a:extLst>
                <a:ext uri="{FF2B5EF4-FFF2-40B4-BE49-F238E27FC236}">
                  <a16:creationId xmlns:a16="http://schemas.microsoft.com/office/drawing/2014/main" id="{424729EF-CCC4-4D87-A50A-4CA7DB6D3AA9}"/>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25"/>
            </a:p>
          </p:txBody>
        </p:sp>
      </p:grpSp>
    </p:spTree>
    <p:extLst>
      <p:ext uri="{BB962C8B-B14F-4D97-AF65-F5344CB8AC3E}">
        <p14:creationId xmlns:p14="http://schemas.microsoft.com/office/powerpoint/2010/main" val="4139717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202"/>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219"/>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221"/>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216"/>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220"/>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205"/>
                                        </p:tgtEl>
                                      </p:cBhvr>
                                      <p:by x="150000" y="150000"/>
                                    </p:animScale>
                                  </p:childTnLst>
                                </p:cTn>
                              </p:par>
                              <p:par>
                                <p:cTn id="17" presetID="16" presetClass="entr" presetSubtype="21"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Effect transition="in" filter="barn(inVertical)">
                                      <p:cBhvr>
                                        <p:cTn id="19" dur="500"/>
                                        <p:tgtEl>
                                          <p:spTgt spid="98"/>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99"/>
                                        </p:tgtEl>
                                        <p:attrNameLst>
                                          <p:attrName>style.visibility</p:attrName>
                                        </p:attrNameLst>
                                      </p:cBhvr>
                                      <p:to>
                                        <p:strVal val="visible"/>
                                      </p:to>
                                    </p:set>
                                    <p:animEffect transition="in" filter="barn(inVertical)">
                                      <p:cBhvr>
                                        <p:cTn id="22" dur="500"/>
                                        <p:tgtEl>
                                          <p:spTgt spid="99"/>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97"/>
                                        </p:tgtEl>
                                        <p:attrNameLst>
                                          <p:attrName>style.visibility</p:attrName>
                                        </p:attrNameLst>
                                      </p:cBhvr>
                                      <p:to>
                                        <p:strVal val="visible"/>
                                      </p:to>
                                    </p:set>
                                    <p:animEffect transition="in" filter="fade">
                                      <p:cBhvr>
                                        <p:cTn id="26" dur="500"/>
                                        <p:tgtEl>
                                          <p:spTgt spid="97"/>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138"/>
                                        </p:tgtEl>
                                        <p:attrNameLst>
                                          <p:attrName>style.visibility</p:attrName>
                                        </p:attrNameLst>
                                      </p:cBhvr>
                                      <p:to>
                                        <p:strVal val="visible"/>
                                      </p:to>
                                    </p:set>
                                    <p:anim calcmode="lin" valueType="num">
                                      <p:cBhvr>
                                        <p:cTn id="30" dur="1000" fill="hold"/>
                                        <p:tgtEl>
                                          <p:spTgt spid="138"/>
                                        </p:tgtEl>
                                        <p:attrNameLst>
                                          <p:attrName>ppt_w</p:attrName>
                                        </p:attrNameLst>
                                      </p:cBhvr>
                                      <p:tavLst>
                                        <p:tav tm="0">
                                          <p:val>
                                            <p:fltVal val="0"/>
                                          </p:val>
                                        </p:tav>
                                        <p:tav tm="100000">
                                          <p:val>
                                            <p:strVal val="#ppt_w"/>
                                          </p:val>
                                        </p:tav>
                                      </p:tavLst>
                                    </p:anim>
                                    <p:anim calcmode="lin" valueType="num">
                                      <p:cBhvr>
                                        <p:cTn id="31" dur="1000" fill="hold"/>
                                        <p:tgtEl>
                                          <p:spTgt spid="138"/>
                                        </p:tgtEl>
                                        <p:attrNameLst>
                                          <p:attrName>ppt_h</p:attrName>
                                        </p:attrNameLst>
                                      </p:cBhvr>
                                      <p:tavLst>
                                        <p:tav tm="0">
                                          <p:val>
                                            <p:fltVal val="0"/>
                                          </p:val>
                                        </p:tav>
                                        <p:tav tm="100000">
                                          <p:val>
                                            <p:strVal val="#ppt_h"/>
                                          </p:val>
                                        </p:tav>
                                      </p:tavLst>
                                    </p:anim>
                                    <p:anim calcmode="lin" valueType="num">
                                      <p:cBhvr>
                                        <p:cTn id="32" dur="1000" fill="hold"/>
                                        <p:tgtEl>
                                          <p:spTgt spid="138"/>
                                        </p:tgtEl>
                                        <p:attrNameLst>
                                          <p:attrName>style.rotation</p:attrName>
                                        </p:attrNameLst>
                                      </p:cBhvr>
                                      <p:tavLst>
                                        <p:tav tm="0">
                                          <p:val>
                                            <p:fltVal val="90"/>
                                          </p:val>
                                        </p:tav>
                                        <p:tav tm="100000">
                                          <p:val>
                                            <p:fltVal val="0"/>
                                          </p:val>
                                        </p:tav>
                                      </p:tavLst>
                                    </p:anim>
                                    <p:animEffect transition="in" filter="fade">
                                      <p:cBhvr>
                                        <p:cTn id="33" dur="1000"/>
                                        <p:tgtEl>
                                          <p:spTgt spid="138"/>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235"/>
                                        </p:tgtEl>
                                        <p:attrNameLst>
                                          <p:attrName>style.visibility</p:attrName>
                                        </p:attrNameLst>
                                      </p:cBhvr>
                                      <p:to>
                                        <p:strVal val="visible"/>
                                      </p:to>
                                    </p:set>
                                    <p:animEffect transition="in" filter="randombar(horizontal)">
                                      <p:cBhvr>
                                        <p:cTn id="37" dur="500"/>
                                        <p:tgtEl>
                                          <p:spTgt spid="2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235" grpId="0"/>
      <p:bldP spid="219" grpId="0" animBg="1"/>
      <p:bldP spid="220" grpId="0" animBg="1"/>
    </p:bldLst>
  </p:timing>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endParaRPr lang="vi-VN"/>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4" name="Date Placeholder 3"/>
          <p:cNvSpPr>
            <a:spLocks noGrp="1"/>
          </p:cNvSpPr>
          <p:nvPr>
            <p:ph type="dt" sz="half" idx="10"/>
          </p:nvPr>
        </p:nvSpPr>
        <p:spPr/>
        <p:txBody>
          <a:bodyPr/>
          <a:lstStyle/>
          <a:p>
            <a:fld id="{C582FC6F-945D-401D-8813-5DA5FC4E60A7}" type="datetimeFigureOut">
              <a:rPr lang="vi-VN" smtClean="0"/>
              <a:pPr/>
              <a:t>11/10/2021</a:t>
            </a:fld>
            <a:endParaRPr lang="vi-VN"/>
          </a:p>
        </p:txBody>
      </p:sp>
      <p:sp>
        <p:nvSpPr>
          <p:cNvPr id="5" name="Footer Placeholder 4"/>
          <p:cNvSpPr>
            <a:spLocks noGrp="1"/>
          </p:cNvSpPr>
          <p:nvPr>
            <p:ph type="ftr" sz="quarter" idx="11"/>
          </p:nvPr>
        </p:nvSpPr>
        <p:spPr/>
        <p:txBody>
          <a:bodyPr/>
          <a:lstStyle/>
          <a:p>
            <a:endParaRPr lang="vi-VN"/>
          </a:p>
        </p:txBody>
      </p:sp>
      <p:sp>
        <p:nvSpPr>
          <p:cNvPr id="6" name="Slide Number Placeholder 5"/>
          <p:cNvSpPr>
            <a:spLocks noGrp="1"/>
          </p:cNvSpPr>
          <p:nvPr>
            <p:ph type="sldNum" sz="quarter" idx="12"/>
          </p:nvPr>
        </p:nvSpPr>
        <p:spPr/>
        <p:txBody>
          <a:bodyPr/>
          <a:lstStyle/>
          <a:p>
            <a:fld id="{62216678-EABD-4651-B20A-0B9AB408436B}" type="slidenum">
              <a:rPr lang="vi-VN" smtClean="0"/>
              <a:pPr/>
              <a:t>‹#›</a:t>
            </a:fld>
            <a:endParaRPr lang="vi-VN"/>
          </a:p>
        </p:txBody>
      </p:sp>
    </p:spTree>
    <p:extLst>
      <p:ext uri="{BB962C8B-B14F-4D97-AF65-F5344CB8AC3E}">
        <p14:creationId xmlns:p14="http://schemas.microsoft.com/office/powerpoint/2010/main" val="186670680"/>
      </p:ext>
    </p:extLst>
  </p:cSld>
  <p:clrMapOvr>
    <a:masterClrMapping/>
  </p:clrMapOvr>
</p:sldLayout>
</file>

<file path=ppt/slideLayouts/slideLayout110.xml><?xml version="1.0" encoding="utf-8"?>
<p:sldLayout xmlns:a="http://schemas.openxmlformats.org/drawingml/2006/main" xmlns:r="http://schemas.openxmlformats.org/officeDocument/2006/relationships" xmlns:p="http://schemas.openxmlformats.org/presentationml/2006/main" preserve="1" userDrawn="1">
  <p:cSld name="12_Title and Content">
    <p:bg>
      <p:bgPr>
        <a:solidFill>
          <a:schemeClr val="accent6">
            <a:lumMod val="75000"/>
          </a:schemeClr>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296920" y="219522"/>
            <a:ext cx="8709926"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dirty="0"/>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349270" y="882176"/>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150302" y="906827"/>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168064" y="989425"/>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393675" y="94752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151196" y="917947"/>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348378" y="1496055"/>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49409" y="1520706"/>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167171" y="1603304"/>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392782" y="1561403"/>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150302" y="1531827"/>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347485" y="2109934"/>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48516" y="2134585"/>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166277" y="2217183"/>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391889" y="217528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49409" y="2145706"/>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346591" y="2723813"/>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47621" y="2748464"/>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165384" y="283106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390995" y="2789161"/>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48516" y="2759585"/>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345697" y="3337692"/>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46729" y="3362343"/>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164491" y="344494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390102" y="3403040"/>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47623" y="3373464"/>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344805" y="3951571"/>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45836" y="3976222"/>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163598" y="405882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389209" y="401691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46729" y="3987341"/>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343912" y="4565450"/>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44943" y="4590101"/>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162704" y="4672699"/>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388316" y="4630798"/>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45836" y="4601222"/>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343018" y="5179329"/>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44050" y="5203980"/>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161811" y="5286578"/>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387422" y="5244677"/>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44943" y="5215101"/>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342124" y="5793208"/>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43156" y="5817859"/>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160918" y="5900457"/>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386529" y="585855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44050" y="5828980"/>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Tree>
    <p:extLst>
      <p:ext uri="{BB962C8B-B14F-4D97-AF65-F5344CB8AC3E}">
        <p14:creationId xmlns:p14="http://schemas.microsoft.com/office/powerpoint/2010/main" val="3790158110"/>
      </p:ext>
    </p:extLst>
  </p:cSld>
  <p:clrMapOvr>
    <a:masterClrMapping/>
  </p:clrMapOvr>
</p:sldLayout>
</file>

<file path=ppt/slideLayouts/slideLayout111.xml><?xml version="1.0" encoding="utf-8"?>
<p:sldLayout xmlns:a="http://schemas.openxmlformats.org/drawingml/2006/main" xmlns:r="http://schemas.openxmlformats.org/officeDocument/2006/relationships" xmlns:p="http://schemas.openxmlformats.org/presentationml/2006/main" preserve="1" userDrawn="1">
  <p:cSld name="1_Title Slide">
    <p:bg>
      <p:bgPr>
        <a:solidFill>
          <a:srgbClr val="002060"/>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912FF248-73E2-4B5D-9669-D05536B13110}"/>
              </a:ext>
            </a:extLst>
          </p:cNvPr>
          <p:cNvGrpSpPr/>
          <p:nvPr userDrawn="1"/>
        </p:nvGrpSpPr>
        <p:grpSpPr>
          <a:xfrm>
            <a:off x="296920" y="219522"/>
            <a:ext cx="8709926" cy="6240131"/>
            <a:chOff x="395894" y="219519"/>
            <a:chExt cx="8518865" cy="4788281"/>
          </a:xfrm>
        </p:grpSpPr>
        <p:sp>
          <p:nvSpPr>
            <p:cNvPr id="8" name="Google Shape;993;p14">
              <a:extLst>
                <a:ext uri="{FF2B5EF4-FFF2-40B4-BE49-F238E27FC236}">
                  <a16:creationId xmlns:a16="http://schemas.microsoft.com/office/drawing/2014/main" id="{6F2E4380-9AAF-4929-8F62-F490FD06BB80}"/>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accent3">
                <a:lumMod val="60000"/>
                <a:lumOff val="4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nvGrpSpPr>
            <p:cNvPr id="9" name="Google Shape;994;p14">
              <a:extLst>
                <a:ext uri="{FF2B5EF4-FFF2-40B4-BE49-F238E27FC236}">
                  <a16:creationId xmlns:a16="http://schemas.microsoft.com/office/drawing/2014/main" id="{05263AFC-D1B4-4D83-808E-9B96447708D3}"/>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E97D35D9-4A80-4E5E-AE99-A42260106314}"/>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9" name="Google Shape;996;p14">
                <a:extLst>
                  <a:ext uri="{FF2B5EF4-FFF2-40B4-BE49-F238E27FC236}">
                    <a16:creationId xmlns:a16="http://schemas.microsoft.com/office/drawing/2014/main" id="{F1D5A806-A58C-4FB9-9CB8-29884CE2006D}"/>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sp>
          <p:nvSpPr>
            <p:cNvPr id="10" name="Google Shape;997;p14">
              <a:extLst>
                <a:ext uri="{FF2B5EF4-FFF2-40B4-BE49-F238E27FC236}">
                  <a16:creationId xmlns:a16="http://schemas.microsoft.com/office/drawing/2014/main" id="{ED4A141D-52F2-416A-BB8C-6ABF536EB5BD}"/>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nvGrpSpPr>
            <p:cNvPr id="11" name="Google Shape;998;p14">
              <a:extLst>
                <a:ext uri="{FF2B5EF4-FFF2-40B4-BE49-F238E27FC236}">
                  <a16:creationId xmlns:a16="http://schemas.microsoft.com/office/drawing/2014/main" id="{233E8FF6-A58B-4C0A-8E03-7EBCEC1A722A}"/>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1B628C4E-2CC0-49FD-AE56-2DA39F0AEDC3}"/>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7" name="Google Shape;1000;p14">
                <a:extLst>
                  <a:ext uri="{FF2B5EF4-FFF2-40B4-BE49-F238E27FC236}">
                    <a16:creationId xmlns:a16="http://schemas.microsoft.com/office/drawing/2014/main" id="{B7905D3C-D345-41E1-9F8F-3DE9CB825DDB}"/>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grpSp>
          <p:nvGrpSpPr>
            <p:cNvPr id="12" name="Google Shape;1001;p14">
              <a:extLst>
                <a:ext uri="{FF2B5EF4-FFF2-40B4-BE49-F238E27FC236}">
                  <a16:creationId xmlns:a16="http://schemas.microsoft.com/office/drawing/2014/main" id="{9381F408-D6BF-4983-8522-FE74B038BAD1}"/>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313829AE-A03B-42DF-8C85-190282C1CC18}"/>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5" name="Google Shape;1003;p14">
                <a:extLst>
                  <a:ext uri="{FF2B5EF4-FFF2-40B4-BE49-F238E27FC236}">
                    <a16:creationId xmlns:a16="http://schemas.microsoft.com/office/drawing/2014/main" id="{92BB61BC-FAB6-4715-A9E7-CC0E8CEE0D5C}"/>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grpSp>
          <p:nvGrpSpPr>
            <p:cNvPr id="13" name="Google Shape;1004;p14">
              <a:extLst>
                <a:ext uri="{FF2B5EF4-FFF2-40B4-BE49-F238E27FC236}">
                  <a16:creationId xmlns:a16="http://schemas.microsoft.com/office/drawing/2014/main" id="{D079DC36-A197-4791-8A06-31AB6A7A8165}"/>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BFAD29E2-C19B-47AB-B438-BA439212A9D2}"/>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3" name="Google Shape;1006;p14">
                <a:extLst>
                  <a:ext uri="{FF2B5EF4-FFF2-40B4-BE49-F238E27FC236}">
                    <a16:creationId xmlns:a16="http://schemas.microsoft.com/office/drawing/2014/main" id="{DA309345-B33A-4CD0-9D4E-F69123E7E182}"/>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grpSp>
          <p:nvGrpSpPr>
            <p:cNvPr id="14" name="Google Shape;1007;p14">
              <a:extLst>
                <a:ext uri="{FF2B5EF4-FFF2-40B4-BE49-F238E27FC236}">
                  <a16:creationId xmlns:a16="http://schemas.microsoft.com/office/drawing/2014/main" id="{590C6090-7470-4DB3-8246-659CCC0F2A1A}"/>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611C93AB-AF4D-48EC-B180-BF93AED33FAD}"/>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1" name="Google Shape;1009;p14">
                <a:extLst>
                  <a:ext uri="{FF2B5EF4-FFF2-40B4-BE49-F238E27FC236}">
                    <a16:creationId xmlns:a16="http://schemas.microsoft.com/office/drawing/2014/main" id="{FC04491F-28E4-471E-8BA3-24A183402971}"/>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grpSp>
          <p:nvGrpSpPr>
            <p:cNvPr id="15" name="Google Shape;1010;p14">
              <a:extLst>
                <a:ext uri="{FF2B5EF4-FFF2-40B4-BE49-F238E27FC236}">
                  <a16:creationId xmlns:a16="http://schemas.microsoft.com/office/drawing/2014/main" id="{D54D7793-AF6A-4956-9B72-E4F3A35C4520}"/>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47A74F27-516B-4842-B2FD-3E800B67929D}"/>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9" name="Google Shape;1012;p14">
                <a:extLst>
                  <a:ext uri="{FF2B5EF4-FFF2-40B4-BE49-F238E27FC236}">
                    <a16:creationId xmlns:a16="http://schemas.microsoft.com/office/drawing/2014/main" id="{81691461-33B0-489D-A18A-AD91D59A1D21}"/>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sp>
          <p:nvSpPr>
            <p:cNvPr id="16" name="Google Shape;1013;p14">
              <a:extLst>
                <a:ext uri="{FF2B5EF4-FFF2-40B4-BE49-F238E27FC236}">
                  <a16:creationId xmlns:a16="http://schemas.microsoft.com/office/drawing/2014/main" id="{0EEF144F-B527-4080-AAEA-10B3E48E39A2}"/>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7" name="Google Shape;1014;p14">
              <a:extLst>
                <a:ext uri="{FF2B5EF4-FFF2-40B4-BE49-F238E27FC236}">
                  <a16:creationId xmlns:a16="http://schemas.microsoft.com/office/drawing/2014/main" id="{40F35D0D-CACF-4AB5-BE8A-E9FB73511388}"/>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dirty="0"/>
            </a:p>
          </p:txBody>
        </p:sp>
      </p:grpSp>
      <p:grpSp>
        <p:nvGrpSpPr>
          <p:cNvPr id="30" name="Google Shape;1016;p14">
            <a:extLst>
              <a:ext uri="{FF2B5EF4-FFF2-40B4-BE49-F238E27FC236}">
                <a16:creationId xmlns:a16="http://schemas.microsoft.com/office/drawing/2014/main" id="{327BF5F6-D034-4620-B2B7-7F2179C531EB}"/>
              </a:ext>
            </a:extLst>
          </p:cNvPr>
          <p:cNvGrpSpPr/>
          <p:nvPr userDrawn="1"/>
        </p:nvGrpSpPr>
        <p:grpSpPr>
          <a:xfrm>
            <a:off x="741894" y="5645930"/>
            <a:ext cx="461392" cy="535538"/>
            <a:chOff x="2495125" y="2142250"/>
            <a:chExt cx="444275" cy="398525"/>
          </a:xfrm>
        </p:grpSpPr>
        <p:sp>
          <p:nvSpPr>
            <p:cNvPr id="31" name="Google Shape;1017;p14">
              <a:extLst>
                <a:ext uri="{FF2B5EF4-FFF2-40B4-BE49-F238E27FC236}">
                  <a16:creationId xmlns:a16="http://schemas.microsoft.com/office/drawing/2014/main" id="{F2F00FDD-D7D5-4809-82CF-73AA35BD05FE}"/>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32" name="Google Shape;1018;p14">
              <a:extLst>
                <a:ext uri="{FF2B5EF4-FFF2-40B4-BE49-F238E27FC236}">
                  <a16:creationId xmlns:a16="http://schemas.microsoft.com/office/drawing/2014/main" id="{5395EB15-BC66-42AE-A1EE-3E2823F5486A}"/>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grpSp>
        <p:nvGrpSpPr>
          <p:cNvPr id="33" name="Google Shape;1019;p14">
            <a:extLst>
              <a:ext uri="{FF2B5EF4-FFF2-40B4-BE49-F238E27FC236}">
                <a16:creationId xmlns:a16="http://schemas.microsoft.com/office/drawing/2014/main" id="{D53CFA2D-5D0C-4A67-9094-88F183BFE612}"/>
              </a:ext>
            </a:extLst>
          </p:cNvPr>
          <p:cNvGrpSpPr/>
          <p:nvPr userDrawn="1"/>
        </p:nvGrpSpPr>
        <p:grpSpPr>
          <a:xfrm>
            <a:off x="7633367" y="427685"/>
            <a:ext cx="302601" cy="378112"/>
            <a:chOff x="3243875" y="2372825"/>
            <a:chExt cx="291375" cy="281375"/>
          </a:xfrm>
        </p:grpSpPr>
        <p:sp>
          <p:nvSpPr>
            <p:cNvPr id="34" name="Google Shape;1020;p14">
              <a:extLst>
                <a:ext uri="{FF2B5EF4-FFF2-40B4-BE49-F238E27FC236}">
                  <a16:creationId xmlns:a16="http://schemas.microsoft.com/office/drawing/2014/main" id="{30675EEE-C22B-4D00-94DF-E49C0A367512}"/>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35" name="Google Shape;1021;p14">
              <a:extLst>
                <a:ext uri="{FF2B5EF4-FFF2-40B4-BE49-F238E27FC236}">
                  <a16:creationId xmlns:a16="http://schemas.microsoft.com/office/drawing/2014/main" id="{E3DBEB34-9A0C-4ECA-A1F1-6D8B1FF89970}"/>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36" name="Google Shape;1022;p14">
              <a:extLst>
                <a:ext uri="{FF2B5EF4-FFF2-40B4-BE49-F238E27FC236}">
                  <a16:creationId xmlns:a16="http://schemas.microsoft.com/office/drawing/2014/main" id="{07CFEFDF-2E28-4483-834B-DA095CF3CE48}"/>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37" name="Google Shape;1023;p14">
              <a:extLst>
                <a:ext uri="{FF2B5EF4-FFF2-40B4-BE49-F238E27FC236}">
                  <a16:creationId xmlns:a16="http://schemas.microsoft.com/office/drawing/2014/main" id="{14506E96-EBA9-4C68-AF1F-8C4403B117FE}"/>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38" name="Google Shape;1024;p14">
              <a:extLst>
                <a:ext uri="{FF2B5EF4-FFF2-40B4-BE49-F238E27FC236}">
                  <a16:creationId xmlns:a16="http://schemas.microsoft.com/office/drawing/2014/main" id="{B2F2C8B1-350B-49EE-9CA4-D84F2E04689C}"/>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39" name="Google Shape;1025;p14">
              <a:extLst>
                <a:ext uri="{FF2B5EF4-FFF2-40B4-BE49-F238E27FC236}">
                  <a16:creationId xmlns:a16="http://schemas.microsoft.com/office/drawing/2014/main" id="{524642B7-86EC-4E65-B0EB-6949F77DB65F}"/>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40" name="Google Shape;1026;p14">
              <a:extLst>
                <a:ext uri="{FF2B5EF4-FFF2-40B4-BE49-F238E27FC236}">
                  <a16:creationId xmlns:a16="http://schemas.microsoft.com/office/drawing/2014/main" id="{DA2CC125-6131-46A3-AC36-26C92E5CD21A}"/>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41" name="Google Shape;1027;p14">
              <a:extLst>
                <a:ext uri="{FF2B5EF4-FFF2-40B4-BE49-F238E27FC236}">
                  <a16:creationId xmlns:a16="http://schemas.microsoft.com/office/drawing/2014/main" id="{5A24D573-ECDB-4ACD-87B3-20030C31E8D4}"/>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42" name="Google Shape;1028;p14">
              <a:extLst>
                <a:ext uri="{FF2B5EF4-FFF2-40B4-BE49-F238E27FC236}">
                  <a16:creationId xmlns:a16="http://schemas.microsoft.com/office/drawing/2014/main" id="{7E867DAA-A57F-489C-A045-9A1C1429277B}"/>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43" name="Google Shape;1029;p14">
              <a:extLst>
                <a:ext uri="{FF2B5EF4-FFF2-40B4-BE49-F238E27FC236}">
                  <a16:creationId xmlns:a16="http://schemas.microsoft.com/office/drawing/2014/main" id="{1DF03B23-6B1D-4056-9368-8D8F23721207}"/>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grpSp>
        <p:nvGrpSpPr>
          <p:cNvPr id="44" name="Google Shape;1030;p14">
            <a:extLst>
              <a:ext uri="{FF2B5EF4-FFF2-40B4-BE49-F238E27FC236}">
                <a16:creationId xmlns:a16="http://schemas.microsoft.com/office/drawing/2014/main" id="{AC4C02C6-8357-4A9D-9FE8-73BED3D677DA}"/>
              </a:ext>
            </a:extLst>
          </p:cNvPr>
          <p:cNvGrpSpPr/>
          <p:nvPr userDrawn="1"/>
        </p:nvGrpSpPr>
        <p:grpSpPr>
          <a:xfrm>
            <a:off x="8253053" y="1043376"/>
            <a:ext cx="173097" cy="226531"/>
            <a:chOff x="4954425" y="2036375"/>
            <a:chExt cx="166675" cy="168575"/>
          </a:xfrm>
        </p:grpSpPr>
        <p:sp>
          <p:nvSpPr>
            <p:cNvPr id="45" name="Google Shape;1031;p14">
              <a:extLst>
                <a:ext uri="{FF2B5EF4-FFF2-40B4-BE49-F238E27FC236}">
                  <a16:creationId xmlns:a16="http://schemas.microsoft.com/office/drawing/2014/main" id="{7490645F-164B-43DC-B0C4-4E49ABCDCE60}"/>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46" name="Google Shape;1032;p14">
              <a:extLst>
                <a:ext uri="{FF2B5EF4-FFF2-40B4-BE49-F238E27FC236}">
                  <a16:creationId xmlns:a16="http://schemas.microsoft.com/office/drawing/2014/main" id="{F62C8C47-6F19-44BD-9FED-30D56890DF52}"/>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sp>
        <p:nvSpPr>
          <p:cNvPr id="47" name="Google Shape;1033;p14">
            <a:extLst>
              <a:ext uri="{FF2B5EF4-FFF2-40B4-BE49-F238E27FC236}">
                <a16:creationId xmlns:a16="http://schemas.microsoft.com/office/drawing/2014/main" id="{9C058F19-0AE8-4DE1-A824-EE065CCDBD8D}"/>
              </a:ext>
            </a:extLst>
          </p:cNvPr>
          <p:cNvSpPr/>
          <p:nvPr userDrawn="1"/>
        </p:nvSpPr>
        <p:spPr>
          <a:xfrm>
            <a:off x="1540960" y="6264686"/>
            <a:ext cx="123715" cy="109117"/>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2"/>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48" name="Google Shape;1034;p14">
            <a:extLst>
              <a:ext uri="{FF2B5EF4-FFF2-40B4-BE49-F238E27FC236}">
                <a16:creationId xmlns:a16="http://schemas.microsoft.com/office/drawing/2014/main" id="{F39F1339-6652-4316-AEAE-58755DC68066}"/>
              </a:ext>
            </a:extLst>
          </p:cNvPr>
          <p:cNvSpPr/>
          <p:nvPr userDrawn="1"/>
        </p:nvSpPr>
        <p:spPr>
          <a:xfrm>
            <a:off x="8246642" y="6181471"/>
            <a:ext cx="90352" cy="8321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5"/>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grpSp>
        <p:nvGrpSpPr>
          <p:cNvPr id="49" name="Google Shape;1035;p14">
            <a:extLst>
              <a:ext uri="{FF2B5EF4-FFF2-40B4-BE49-F238E27FC236}">
                <a16:creationId xmlns:a16="http://schemas.microsoft.com/office/drawing/2014/main" id="{B0CF15ED-922C-4751-B1DA-9089B1988ECC}"/>
              </a:ext>
            </a:extLst>
          </p:cNvPr>
          <p:cNvGrpSpPr/>
          <p:nvPr userDrawn="1"/>
        </p:nvGrpSpPr>
        <p:grpSpPr>
          <a:xfrm>
            <a:off x="613019" y="5192334"/>
            <a:ext cx="173097" cy="226531"/>
            <a:chOff x="4954425" y="2036375"/>
            <a:chExt cx="166675" cy="168575"/>
          </a:xfrm>
        </p:grpSpPr>
        <p:sp>
          <p:nvSpPr>
            <p:cNvPr id="50" name="Google Shape;1036;p14">
              <a:extLst>
                <a:ext uri="{FF2B5EF4-FFF2-40B4-BE49-F238E27FC236}">
                  <a16:creationId xmlns:a16="http://schemas.microsoft.com/office/drawing/2014/main" id="{7EA6F03C-5B07-4131-89F4-3BAFB23D4AF0}"/>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51" name="Google Shape;1037;p14">
              <a:extLst>
                <a:ext uri="{FF2B5EF4-FFF2-40B4-BE49-F238E27FC236}">
                  <a16:creationId xmlns:a16="http://schemas.microsoft.com/office/drawing/2014/main" id="{C7913F77-486F-46A9-8AEC-4B7565FB4E4C}"/>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sp>
        <p:nvSpPr>
          <p:cNvPr id="96" name="Google Shape;1082;p14">
            <a:extLst>
              <a:ext uri="{FF2B5EF4-FFF2-40B4-BE49-F238E27FC236}">
                <a16:creationId xmlns:a16="http://schemas.microsoft.com/office/drawing/2014/main" id="{95018CA8-A1C2-47FD-890D-549D7B4AC236}"/>
              </a:ext>
            </a:extLst>
          </p:cNvPr>
          <p:cNvSpPr/>
          <p:nvPr userDrawn="1"/>
        </p:nvSpPr>
        <p:spPr>
          <a:xfrm>
            <a:off x="349270" y="882176"/>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97" name="Google Shape;1083;p14">
            <a:extLst>
              <a:ext uri="{FF2B5EF4-FFF2-40B4-BE49-F238E27FC236}">
                <a16:creationId xmlns:a16="http://schemas.microsoft.com/office/drawing/2014/main" id="{B936ECCA-F1FD-46EC-B26D-DE3BF7D0C273}"/>
              </a:ext>
            </a:extLst>
          </p:cNvPr>
          <p:cNvSpPr/>
          <p:nvPr userDrawn="1"/>
        </p:nvSpPr>
        <p:spPr>
          <a:xfrm>
            <a:off x="150302" y="906827"/>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98" name="Google Shape;1084;p14">
            <a:extLst>
              <a:ext uri="{FF2B5EF4-FFF2-40B4-BE49-F238E27FC236}">
                <a16:creationId xmlns:a16="http://schemas.microsoft.com/office/drawing/2014/main" id="{03D9643B-BC02-476E-ABF0-0F13D9275EA3}"/>
              </a:ext>
            </a:extLst>
          </p:cNvPr>
          <p:cNvSpPr/>
          <p:nvPr userDrawn="1"/>
        </p:nvSpPr>
        <p:spPr>
          <a:xfrm>
            <a:off x="168064" y="989425"/>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99" name="Google Shape;1085;p14">
            <a:extLst>
              <a:ext uri="{FF2B5EF4-FFF2-40B4-BE49-F238E27FC236}">
                <a16:creationId xmlns:a16="http://schemas.microsoft.com/office/drawing/2014/main" id="{E4F6C8FF-3CF3-45F6-8706-79866A8801F6}"/>
              </a:ext>
            </a:extLst>
          </p:cNvPr>
          <p:cNvSpPr/>
          <p:nvPr userDrawn="1"/>
        </p:nvSpPr>
        <p:spPr>
          <a:xfrm>
            <a:off x="393675" y="94752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100" name="Google Shape;1086;p14">
            <a:extLst>
              <a:ext uri="{FF2B5EF4-FFF2-40B4-BE49-F238E27FC236}">
                <a16:creationId xmlns:a16="http://schemas.microsoft.com/office/drawing/2014/main" id="{1BF2058A-58A5-400D-B987-EA9281BD464C}"/>
              </a:ext>
            </a:extLst>
          </p:cNvPr>
          <p:cNvSpPr/>
          <p:nvPr userDrawn="1"/>
        </p:nvSpPr>
        <p:spPr>
          <a:xfrm>
            <a:off x="151196" y="917947"/>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102" name="Google Shape;1082;p14">
            <a:extLst>
              <a:ext uri="{FF2B5EF4-FFF2-40B4-BE49-F238E27FC236}">
                <a16:creationId xmlns:a16="http://schemas.microsoft.com/office/drawing/2014/main" id="{3B878202-51EA-4466-A893-7046CA4B0564}"/>
              </a:ext>
            </a:extLst>
          </p:cNvPr>
          <p:cNvSpPr/>
          <p:nvPr userDrawn="1"/>
        </p:nvSpPr>
        <p:spPr>
          <a:xfrm>
            <a:off x="348378" y="1496055"/>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103" name="Google Shape;1083;p14">
            <a:extLst>
              <a:ext uri="{FF2B5EF4-FFF2-40B4-BE49-F238E27FC236}">
                <a16:creationId xmlns:a16="http://schemas.microsoft.com/office/drawing/2014/main" id="{8AE3EC7F-38CF-4238-A1D3-36A00E1CDB4B}"/>
              </a:ext>
            </a:extLst>
          </p:cNvPr>
          <p:cNvSpPr/>
          <p:nvPr userDrawn="1"/>
        </p:nvSpPr>
        <p:spPr>
          <a:xfrm>
            <a:off x="149409" y="1520706"/>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104" name="Google Shape;1084;p14">
            <a:extLst>
              <a:ext uri="{FF2B5EF4-FFF2-40B4-BE49-F238E27FC236}">
                <a16:creationId xmlns:a16="http://schemas.microsoft.com/office/drawing/2014/main" id="{A109E879-FF69-420F-8594-E4E350138FE4}"/>
              </a:ext>
            </a:extLst>
          </p:cNvPr>
          <p:cNvSpPr/>
          <p:nvPr userDrawn="1"/>
        </p:nvSpPr>
        <p:spPr>
          <a:xfrm>
            <a:off x="167171" y="1603304"/>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105" name="Google Shape;1085;p14">
            <a:extLst>
              <a:ext uri="{FF2B5EF4-FFF2-40B4-BE49-F238E27FC236}">
                <a16:creationId xmlns:a16="http://schemas.microsoft.com/office/drawing/2014/main" id="{D728BFA8-D828-48D9-B813-EB0070A3F849}"/>
              </a:ext>
            </a:extLst>
          </p:cNvPr>
          <p:cNvSpPr/>
          <p:nvPr userDrawn="1"/>
        </p:nvSpPr>
        <p:spPr>
          <a:xfrm>
            <a:off x="392782" y="1561403"/>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106" name="Google Shape;1086;p14">
            <a:extLst>
              <a:ext uri="{FF2B5EF4-FFF2-40B4-BE49-F238E27FC236}">
                <a16:creationId xmlns:a16="http://schemas.microsoft.com/office/drawing/2014/main" id="{AAD00854-B92E-4943-95A5-C96E52F3DCF3}"/>
              </a:ext>
            </a:extLst>
          </p:cNvPr>
          <p:cNvSpPr/>
          <p:nvPr userDrawn="1"/>
        </p:nvSpPr>
        <p:spPr>
          <a:xfrm>
            <a:off x="150302" y="1531827"/>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107" name="Google Shape;1082;p14">
            <a:extLst>
              <a:ext uri="{FF2B5EF4-FFF2-40B4-BE49-F238E27FC236}">
                <a16:creationId xmlns:a16="http://schemas.microsoft.com/office/drawing/2014/main" id="{A9BB0978-9312-4447-80AB-41294A409ED1}"/>
              </a:ext>
            </a:extLst>
          </p:cNvPr>
          <p:cNvSpPr/>
          <p:nvPr userDrawn="1"/>
        </p:nvSpPr>
        <p:spPr>
          <a:xfrm>
            <a:off x="347485" y="2109934"/>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108" name="Google Shape;1083;p14">
            <a:extLst>
              <a:ext uri="{FF2B5EF4-FFF2-40B4-BE49-F238E27FC236}">
                <a16:creationId xmlns:a16="http://schemas.microsoft.com/office/drawing/2014/main" id="{61FF21EF-8FF4-4964-B264-5FF3E4B83CCE}"/>
              </a:ext>
            </a:extLst>
          </p:cNvPr>
          <p:cNvSpPr/>
          <p:nvPr userDrawn="1"/>
        </p:nvSpPr>
        <p:spPr>
          <a:xfrm>
            <a:off x="148516" y="2134585"/>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109" name="Google Shape;1084;p14">
            <a:extLst>
              <a:ext uri="{FF2B5EF4-FFF2-40B4-BE49-F238E27FC236}">
                <a16:creationId xmlns:a16="http://schemas.microsoft.com/office/drawing/2014/main" id="{2A3A52D1-7028-4394-92D4-70E60315E66B}"/>
              </a:ext>
            </a:extLst>
          </p:cNvPr>
          <p:cNvSpPr/>
          <p:nvPr userDrawn="1"/>
        </p:nvSpPr>
        <p:spPr>
          <a:xfrm>
            <a:off x="166277" y="2217183"/>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110" name="Google Shape;1085;p14">
            <a:extLst>
              <a:ext uri="{FF2B5EF4-FFF2-40B4-BE49-F238E27FC236}">
                <a16:creationId xmlns:a16="http://schemas.microsoft.com/office/drawing/2014/main" id="{2B402ED8-8890-4BBD-BD4A-317F62877C5F}"/>
              </a:ext>
            </a:extLst>
          </p:cNvPr>
          <p:cNvSpPr/>
          <p:nvPr userDrawn="1"/>
        </p:nvSpPr>
        <p:spPr>
          <a:xfrm>
            <a:off x="391889" y="217528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111" name="Google Shape;1086;p14">
            <a:extLst>
              <a:ext uri="{FF2B5EF4-FFF2-40B4-BE49-F238E27FC236}">
                <a16:creationId xmlns:a16="http://schemas.microsoft.com/office/drawing/2014/main" id="{4FDB29D0-7164-4DBA-A2E6-84221CCDCFD4}"/>
              </a:ext>
            </a:extLst>
          </p:cNvPr>
          <p:cNvSpPr/>
          <p:nvPr userDrawn="1"/>
        </p:nvSpPr>
        <p:spPr>
          <a:xfrm>
            <a:off x="149409" y="2145706"/>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112" name="Google Shape;1082;p14">
            <a:extLst>
              <a:ext uri="{FF2B5EF4-FFF2-40B4-BE49-F238E27FC236}">
                <a16:creationId xmlns:a16="http://schemas.microsoft.com/office/drawing/2014/main" id="{76F446C8-2BE2-457E-A059-3FBDE50A2DAB}"/>
              </a:ext>
            </a:extLst>
          </p:cNvPr>
          <p:cNvSpPr/>
          <p:nvPr userDrawn="1"/>
        </p:nvSpPr>
        <p:spPr>
          <a:xfrm>
            <a:off x="346591" y="2723813"/>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113" name="Google Shape;1083;p14">
            <a:extLst>
              <a:ext uri="{FF2B5EF4-FFF2-40B4-BE49-F238E27FC236}">
                <a16:creationId xmlns:a16="http://schemas.microsoft.com/office/drawing/2014/main" id="{543F1EC7-1C51-46E0-ACF5-20C5F0905E39}"/>
              </a:ext>
            </a:extLst>
          </p:cNvPr>
          <p:cNvSpPr/>
          <p:nvPr userDrawn="1"/>
        </p:nvSpPr>
        <p:spPr>
          <a:xfrm>
            <a:off x="147621" y="2748464"/>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114" name="Google Shape;1084;p14">
            <a:extLst>
              <a:ext uri="{FF2B5EF4-FFF2-40B4-BE49-F238E27FC236}">
                <a16:creationId xmlns:a16="http://schemas.microsoft.com/office/drawing/2014/main" id="{4E6B9D33-57F3-4A75-9293-3C04278D772A}"/>
              </a:ext>
            </a:extLst>
          </p:cNvPr>
          <p:cNvSpPr/>
          <p:nvPr userDrawn="1"/>
        </p:nvSpPr>
        <p:spPr>
          <a:xfrm>
            <a:off x="165384" y="283106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115" name="Google Shape;1085;p14">
            <a:extLst>
              <a:ext uri="{FF2B5EF4-FFF2-40B4-BE49-F238E27FC236}">
                <a16:creationId xmlns:a16="http://schemas.microsoft.com/office/drawing/2014/main" id="{46B5E075-E226-4895-9493-A4CA9A703FD3}"/>
              </a:ext>
            </a:extLst>
          </p:cNvPr>
          <p:cNvSpPr/>
          <p:nvPr userDrawn="1"/>
        </p:nvSpPr>
        <p:spPr>
          <a:xfrm>
            <a:off x="390995" y="2789161"/>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116" name="Google Shape;1086;p14">
            <a:extLst>
              <a:ext uri="{FF2B5EF4-FFF2-40B4-BE49-F238E27FC236}">
                <a16:creationId xmlns:a16="http://schemas.microsoft.com/office/drawing/2014/main" id="{56534FCD-AD06-4E33-8FD5-4A0CA24C6414}"/>
              </a:ext>
            </a:extLst>
          </p:cNvPr>
          <p:cNvSpPr/>
          <p:nvPr userDrawn="1"/>
        </p:nvSpPr>
        <p:spPr>
          <a:xfrm>
            <a:off x="148516" y="2759585"/>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117" name="Google Shape;1082;p14">
            <a:extLst>
              <a:ext uri="{FF2B5EF4-FFF2-40B4-BE49-F238E27FC236}">
                <a16:creationId xmlns:a16="http://schemas.microsoft.com/office/drawing/2014/main" id="{13F8C6C7-68B9-45D6-8F01-F8260F297A7E}"/>
              </a:ext>
            </a:extLst>
          </p:cNvPr>
          <p:cNvSpPr/>
          <p:nvPr userDrawn="1"/>
        </p:nvSpPr>
        <p:spPr>
          <a:xfrm>
            <a:off x="345697" y="3337692"/>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118" name="Google Shape;1083;p14">
            <a:extLst>
              <a:ext uri="{FF2B5EF4-FFF2-40B4-BE49-F238E27FC236}">
                <a16:creationId xmlns:a16="http://schemas.microsoft.com/office/drawing/2014/main" id="{3C93F6CB-9B31-4CE5-A4E7-7E978C24989B}"/>
              </a:ext>
            </a:extLst>
          </p:cNvPr>
          <p:cNvSpPr/>
          <p:nvPr userDrawn="1"/>
        </p:nvSpPr>
        <p:spPr>
          <a:xfrm>
            <a:off x="146729" y="3362343"/>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119" name="Google Shape;1084;p14">
            <a:extLst>
              <a:ext uri="{FF2B5EF4-FFF2-40B4-BE49-F238E27FC236}">
                <a16:creationId xmlns:a16="http://schemas.microsoft.com/office/drawing/2014/main" id="{73CA4133-52E1-4CA4-9B02-C32EF64DCA79}"/>
              </a:ext>
            </a:extLst>
          </p:cNvPr>
          <p:cNvSpPr/>
          <p:nvPr userDrawn="1"/>
        </p:nvSpPr>
        <p:spPr>
          <a:xfrm>
            <a:off x="164491" y="344494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120" name="Google Shape;1085;p14">
            <a:extLst>
              <a:ext uri="{FF2B5EF4-FFF2-40B4-BE49-F238E27FC236}">
                <a16:creationId xmlns:a16="http://schemas.microsoft.com/office/drawing/2014/main" id="{68B32AF3-395D-4C97-B3AC-6748065FE197}"/>
              </a:ext>
            </a:extLst>
          </p:cNvPr>
          <p:cNvSpPr/>
          <p:nvPr userDrawn="1"/>
        </p:nvSpPr>
        <p:spPr>
          <a:xfrm>
            <a:off x="390102" y="3403040"/>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121" name="Google Shape;1086;p14">
            <a:extLst>
              <a:ext uri="{FF2B5EF4-FFF2-40B4-BE49-F238E27FC236}">
                <a16:creationId xmlns:a16="http://schemas.microsoft.com/office/drawing/2014/main" id="{F2737C08-B20B-4DD3-8C2B-6D9629DF844C}"/>
              </a:ext>
            </a:extLst>
          </p:cNvPr>
          <p:cNvSpPr/>
          <p:nvPr userDrawn="1"/>
        </p:nvSpPr>
        <p:spPr>
          <a:xfrm>
            <a:off x="147623" y="3373464"/>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122" name="Google Shape;1082;p14">
            <a:extLst>
              <a:ext uri="{FF2B5EF4-FFF2-40B4-BE49-F238E27FC236}">
                <a16:creationId xmlns:a16="http://schemas.microsoft.com/office/drawing/2014/main" id="{C67ED233-4DA4-4D61-B819-CA361C34FFD3}"/>
              </a:ext>
            </a:extLst>
          </p:cNvPr>
          <p:cNvSpPr/>
          <p:nvPr userDrawn="1"/>
        </p:nvSpPr>
        <p:spPr>
          <a:xfrm>
            <a:off x="344805" y="3951571"/>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123" name="Google Shape;1083;p14">
            <a:extLst>
              <a:ext uri="{FF2B5EF4-FFF2-40B4-BE49-F238E27FC236}">
                <a16:creationId xmlns:a16="http://schemas.microsoft.com/office/drawing/2014/main" id="{DB6F480F-12E0-4FF2-94FC-7455618F43E4}"/>
              </a:ext>
            </a:extLst>
          </p:cNvPr>
          <p:cNvSpPr/>
          <p:nvPr userDrawn="1"/>
        </p:nvSpPr>
        <p:spPr>
          <a:xfrm>
            <a:off x="145836" y="3976222"/>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124" name="Google Shape;1084;p14">
            <a:extLst>
              <a:ext uri="{FF2B5EF4-FFF2-40B4-BE49-F238E27FC236}">
                <a16:creationId xmlns:a16="http://schemas.microsoft.com/office/drawing/2014/main" id="{FB8875DE-94FC-4821-827E-F05F343D19DD}"/>
              </a:ext>
            </a:extLst>
          </p:cNvPr>
          <p:cNvSpPr/>
          <p:nvPr userDrawn="1"/>
        </p:nvSpPr>
        <p:spPr>
          <a:xfrm>
            <a:off x="163598" y="405882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125" name="Google Shape;1085;p14">
            <a:extLst>
              <a:ext uri="{FF2B5EF4-FFF2-40B4-BE49-F238E27FC236}">
                <a16:creationId xmlns:a16="http://schemas.microsoft.com/office/drawing/2014/main" id="{E65EE193-261C-47D2-90E2-CA9711A2BA94}"/>
              </a:ext>
            </a:extLst>
          </p:cNvPr>
          <p:cNvSpPr/>
          <p:nvPr userDrawn="1"/>
        </p:nvSpPr>
        <p:spPr>
          <a:xfrm>
            <a:off x="389209" y="401691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126" name="Google Shape;1086;p14">
            <a:extLst>
              <a:ext uri="{FF2B5EF4-FFF2-40B4-BE49-F238E27FC236}">
                <a16:creationId xmlns:a16="http://schemas.microsoft.com/office/drawing/2014/main" id="{750B5385-9383-49D9-B37E-8AFC31139A9F}"/>
              </a:ext>
            </a:extLst>
          </p:cNvPr>
          <p:cNvSpPr/>
          <p:nvPr userDrawn="1"/>
        </p:nvSpPr>
        <p:spPr>
          <a:xfrm>
            <a:off x="146729" y="3987341"/>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127" name="Google Shape;1082;p14">
            <a:extLst>
              <a:ext uri="{FF2B5EF4-FFF2-40B4-BE49-F238E27FC236}">
                <a16:creationId xmlns:a16="http://schemas.microsoft.com/office/drawing/2014/main" id="{F3257D7D-B01D-4B31-A19B-AE3EC8A76CBF}"/>
              </a:ext>
            </a:extLst>
          </p:cNvPr>
          <p:cNvSpPr/>
          <p:nvPr userDrawn="1"/>
        </p:nvSpPr>
        <p:spPr>
          <a:xfrm>
            <a:off x="343912" y="4565450"/>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128" name="Google Shape;1083;p14">
            <a:extLst>
              <a:ext uri="{FF2B5EF4-FFF2-40B4-BE49-F238E27FC236}">
                <a16:creationId xmlns:a16="http://schemas.microsoft.com/office/drawing/2014/main" id="{8E8AEB58-46B0-42AC-876C-D39BC069B58E}"/>
              </a:ext>
            </a:extLst>
          </p:cNvPr>
          <p:cNvSpPr/>
          <p:nvPr userDrawn="1"/>
        </p:nvSpPr>
        <p:spPr>
          <a:xfrm>
            <a:off x="144943" y="4590101"/>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129" name="Google Shape;1084;p14">
            <a:extLst>
              <a:ext uri="{FF2B5EF4-FFF2-40B4-BE49-F238E27FC236}">
                <a16:creationId xmlns:a16="http://schemas.microsoft.com/office/drawing/2014/main" id="{98A058F8-5048-4E43-81F6-E2A9D68F5787}"/>
              </a:ext>
            </a:extLst>
          </p:cNvPr>
          <p:cNvSpPr/>
          <p:nvPr userDrawn="1"/>
        </p:nvSpPr>
        <p:spPr>
          <a:xfrm>
            <a:off x="162704" y="4672699"/>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130" name="Google Shape;1085;p14">
            <a:extLst>
              <a:ext uri="{FF2B5EF4-FFF2-40B4-BE49-F238E27FC236}">
                <a16:creationId xmlns:a16="http://schemas.microsoft.com/office/drawing/2014/main" id="{163FF619-D1D7-43D9-961D-4D8377AFE91D}"/>
              </a:ext>
            </a:extLst>
          </p:cNvPr>
          <p:cNvSpPr/>
          <p:nvPr userDrawn="1"/>
        </p:nvSpPr>
        <p:spPr>
          <a:xfrm>
            <a:off x="388316" y="4630798"/>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131" name="Google Shape;1086;p14">
            <a:extLst>
              <a:ext uri="{FF2B5EF4-FFF2-40B4-BE49-F238E27FC236}">
                <a16:creationId xmlns:a16="http://schemas.microsoft.com/office/drawing/2014/main" id="{B5048DB8-1C0A-4C5F-97C4-0B01226065BF}"/>
              </a:ext>
            </a:extLst>
          </p:cNvPr>
          <p:cNvSpPr/>
          <p:nvPr userDrawn="1"/>
        </p:nvSpPr>
        <p:spPr>
          <a:xfrm>
            <a:off x="145836" y="4601222"/>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132" name="Google Shape;1082;p14">
            <a:extLst>
              <a:ext uri="{FF2B5EF4-FFF2-40B4-BE49-F238E27FC236}">
                <a16:creationId xmlns:a16="http://schemas.microsoft.com/office/drawing/2014/main" id="{09146345-B88A-4221-8479-754909293DEC}"/>
              </a:ext>
            </a:extLst>
          </p:cNvPr>
          <p:cNvSpPr/>
          <p:nvPr userDrawn="1"/>
        </p:nvSpPr>
        <p:spPr>
          <a:xfrm>
            <a:off x="343018" y="5179329"/>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133" name="Google Shape;1083;p14">
            <a:extLst>
              <a:ext uri="{FF2B5EF4-FFF2-40B4-BE49-F238E27FC236}">
                <a16:creationId xmlns:a16="http://schemas.microsoft.com/office/drawing/2014/main" id="{69A8F20E-CA52-4FFA-9E27-AAA9CA116197}"/>
              </a:ext>
            </a:extLst>
          </p:cNvPr>
          <p:cNvSpPr/>
          <p:nvPr userDrawn="1"/>
        </p:nvSpPr>
        <p:spPr>
          <a:xfrm>
            <a:off x="144050" y="5203980"/>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134" name="Google Shape;1084;p14">
            <a:extLst>
              <a:ext uri="{FF2B5EF4-FFF2-40B4-BE49-F238E27FC236}">
                <a16:creationId xmlns:a16="http://schemas.microsoft.com/office/drawing/2014/main" id="{EB5F0B58-A764-4EE5-8968-0C2DD1B536DE}"/>
              </a:ext>
            </a:extLst>
          </p:cNvPr>
          <p:cNvSpPr/>
          <p:nvPr userDrawn="1"/>
        </p:nvSpPr>
        <p:spPr>
          <a:xfrm>
            <a:off x="161811" y="5286578"/>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135" name="Google Shape;1085;p14">
            <a:extLst>
              <a:ext uri="{FF2B5EF4-FFF2-40B4-BE49-F238E27FC236}">
                <a16:creationId xmlns:a16="http://schemas.microsoft.com/office/drawing/2014/main" id="{5366DC7B-ACAB-4BCC-97E2-465D277AFFCF}"/>
              </a:ext>
            </a:extLst>
          </p:cNvPr>
          <p:cNvSpPr/>
          <p:nvPr userDrawn="1"/>
        </p:nvSpPr>
        <p:spPr>
          <a:xfrm>
            <a:off x="387422" y="5244677"/>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136" name="Google Shape;1086;p14">
            <a:extLst>
              <a:ext uri="{FF2B5EF4-FFF2-40B4-BE49-F238E27FC236}">
                <a16:creationId xmlns:a16="http://schemas.microsoft.com/office/drawing/2014/main" id="{0033D128-1983-4502-AB2A-1E6443704D03}"/>
              </a:ext>
            </a:extLst>
          </p:cNvPr>
          <p:cNvSpPr/>
          <p:nvPr userDrawn="1"/>
        </p:nvSpPr>
        <p:spPr>
          <a:xfrm>
            <a:off x="144943" y="5215101"/>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137" name="Google Shape;1082;p14">
            <a:extLst>
              <a:ext uri="{FF2B5EF4-FFF2-40B4-BE49-F238E27FC236}">
                <a16:creationId xmlns:a16="http://schemas.microsoft.com/office/drawing/2014/main" id="{79616093-3DF5-4B1F-8962-5D6B7DDDE673}"/>
              </a:ext>
            </a:extLst>
          </p:cNvPr>
          <p:cNvSpPr/>
          <p:nvPr userDrawn="1"/>
        </p:nvSpPr>
        <p:spPr>
          <a:xfrm>
            <a:off x="342124" y="5793208"/>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138" name="Google Shape;1083;p14">
            <a:extLst>
              <a:ext uri="{FF2B5EF4-FFF2-40B4-BE49-F238E27FC236}">
                <a16:creationId xmlns:a16="http://schemas.microsoft.com/office/drawing/2014/main" id="{2D25397A-7136-493A-B17D-5C3117972727}"/>
              </a:ext>
            </a:extLst>
          </p:cNvPr>
          <p:cNvSpPr/>
          <p:nvPr userDrawn="1"/>
        </p:nvSpPr>
        <p:spPr>
          <a:xfrm>
            <a:off x="143156" y="5817859"/>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139" name="Google Shape;1084;p14">
            <a:extLst>
              <a:ext uri="{FF2B5EF4-FFF2-40B4-BE49-F238E27FC236}">
                <a16:creationId xmlns:a16="http://schemas.microsoft.com/office/drawing/2014/main" id="{E70275CF-BEEF-4134-8FC1-FA98BAD2A6F9}"/>
              </a:ext>
            </a:extLst>
          </p:cNvPr>
          <p:cNvSpPr/>
          <p:nvPr userDrawn="1"/>
        </p:nvSpPr>
        <p:spPr>
          <a:xfrm>
            <a:off x="160918" y="5900457"/>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140" name="Google Shape;1085;p14">
            <a:extLst>
              <a:ext uri="{FF2B5EF4-FFF2-40B4-BE49-F238E27FC236}">
                <a16:creationId xmlns:a16="http://schemas.microsoft.com/office/drawing/2014/main" id="{3E3D4E28-9C07-4484-A1DF-F77BBBFD1538}"/>
              </a:ext>
            </a:extLst>
          </p:cNvPr>
          <p:cNvSpPr/>
          <p:nvPr userDrawn="1"/>
        </p:nvSpPr>
        <p:spPr>
          <a:xfrm>
            <a:off x="386529" y="585855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141" name="Google Shape;1086;p14">
            <a:extLst>
              <a:ext uri="{FF2B5EF4-FFF2-40B4-BE49-F238E27FC236}">
                <a16:creationId xmlns:a16="http://schemas.microsoft.com/office/drawing/2014/main" id="{0BF03047-9E59-4CF4-B825-EA2C74E97B63}"/>
              </a:ext>
            </a:extLst>
          </p:cNvPr>
          <p:cNvSpPr/>
          <p:nvPr userDrawn="1"/>
        </p:nvSpPr>
        <p:spPr>
          <a:xfrm>
            <a:off x="144050" y="5828980"/>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grpSp>
        <p:nvGrpSpPr>
          <p:cNvPr id="147" name="Google Shape;2356;p30">
            <a:extLst>
              <a:ext uri="{FF2B5EF4-FFF2-40B4-BE49-F238E27FC236}">
                <a16:creationId xmlns:a16="http://schemas.microsoft.com/office/drawing/2014/main" id="{FF3093F1-70FF-4A92-A939-256BC49F43A6}"/>
              </a:ext>
            </a:extLst>
          </p:cNvPr>
          <p:cNvGrpSpPr/>
          <p:nvPr userDrawn="1"/>
        </p:nvGrpSpPr>
        <p:grpSpPr>
          <a:xfrm>
            <a:off x="559060" y="1491606"/>
            <a:ext cx="7400615" cy="4773077"/>
            <a:chOff x="623255" y="927125"/>
            <a:chExt cx="7691377" cy="3871900"/>
          </a:xfrm>
          <a:solidFill>
            <a:schemeClr val="accent5">
              <a:lumMod val="75000"/>
            </a:schemeClr>
          </a:solidFill>
        </p:grpSpPr>
        <p:sp>
          <p:nvSpPr>
            <p:cNvPr id="148" name="Google Shape;2357;p30">
              <a:extLst>
                <a:ext uri="{FF2B5EF4-FFF2-40B4-BE49-F238E27FC236}">
                  <a16:creationId xmlns:a16="http://schemas.microsoft.com/office/drawing/2014/main" id="{378B6936-B094-4FA3-9256-C7AF5859717D}"/>
                </a:ext>
              </a:extLst>
            </p:cNvPr>
            <p:cNvSpPr/>
            <p:nvPr/>
          </p:nvSpPr>
          <p:spPr>
            <a:xfrm>
              <a:off x="2977025" y="927125"/>
              <a:ext cx="3134100" cy="1481700"/>
            </a:xfrm>
            <a:prstGeom prst="ellipse">
              <a:avLst/>
            </a:pr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nvGrpSpPr>
            <p:cNvPr id="149" name="Google Shape;2358;p30">
              <a:extLst>
                <a:ext uri="{FF2B5EF4-FFF2-40B4-BE49-F238E27FC236}">
                  <a16:creationId xmlns:a16="http://schemas.microsoft.com/office/drawing/2014/main" id="{FAD56BA3-21A7-4CCC-B7DB-AC61435A3A7D}"/>
                </a:ext>
              </a:extLst>
            </p:cNvPr>
            <p:cNvGrpSpPr/>
            <p:nvPr/>
          </p:nvGrpSpPr>
          <p:grpSpPr>
            <a:xfrm>
              <a:off x="623255" y="973375"/>
              <a:ext cx="7691377" cy="3825650"/>
              <a:chOff x="623255" y="973375"/>
              <a:chExt cx="7691377" cy="3825650"/>
            </a:xfrm>
            <a:grpFill/>
          </p:grpSpPr>
          <p:sp>
            <p:nvSpPr>
              <p:cNvPr id="150" name="Google Shape;2359;p30">
                <a:extLst>
                  <a:ext uri="{FF2B5EF4-FFF2-40B4-BE49-F238E27FC236}">
                    <a16:creationId xmlns:a16="http://schemas.microsoft.com/office/drawing/2014/main" id="{545757E5-2BB3-4409-8989-EF99146A7AC6}"/>
                  </a:ext>
                </a:extLst>
              </p:cNvPr>
              <p:cNvSpPr/>
              <p:nvPr/>
            </p:nvSpPr>
            <p:spPr>
              <a:xfrm>
                <a:off x="623255" y="973375"/>
                <a:ext cx="7691377" cy="3825650"/>
              </a:xfrm>
              <a:custGeom>
                <a:avLst/>
                <a:gdLst/>
                <a:ahLst/>
                <a:cxnLst/>
                <a:rect l="l" t="t" r="r" b="b"/>
                <a:pathLst>
                  <a:path w="19015" h="15544" extrusionOk="0">
                    <a:moveTo>
                      <a:pt x="8537" y="1"/>
                    </a:moveTo>
                    <a:cubicBezTo>
                      <a:pt x="8251" y="1"/>
                      <a:pt x="7939" y="81"/>
                      <a:pt x="7602" y="271"/>
                    </a:cubicBezTo>
                    <a:cubicBezTo>
                      <a:pt x="5479" y="1481"/>
                      <a:pt x="6004" y="4151"/>
                      <a:pt x="6004" y="4151"/>
                    </a:cubicBezTo>
                    <a:cubicBezTo>
                      <a:pt x="6004" y="4151"/>
                      <a:pt x="5636" y="4115"/>
                      <a:pt x="5091" y="4115"/>
                    </a:cubicBezTo>
                    <a:cubicBezTo>
                      <a:pt x="3665" y="4115"/>
                      <a:pt x="1024" y="4366"/>
                      <a:pt x="594" y="6183"/>
                    </a:cubicBezTo>
                    <a:cubicBezTo>
                      <a:pt x="1" y="8671"/>
                      <a:pt x="3470" y="10953"/>
                      <a:pt x="3470" y="10953"/>
                    </a:cubicBezTo>
                    <a:cubicBezTo>
                      <a:pt x="3470" y="10953"/>
                      <a:pt x="2420" y="14697"/>
                      <a:pt x="6369" y="15427"/>
                    </a:cubicBezTo>
                    <a:cubicBezTo>
                      <a:pt x="6807" y="15508"/>
                      <a:pt x="7209" y="15544"/>
                      <a:pt x="7578" y="15544"/>
                    </a:cubicBezTo>
                    <a:cubicBezTo>
                      <a:pt x="10550" y="15544"/>
                      <a:pt x="11345" y="13213"/>
                      <a:pt x="11345" y="13213"/>
                    </a:cubicBezTo>
                    <a:cubicBezTo>
                      <a:pt x="11345" y="13213"/>
                      <a:pt x="12272" y="13362"/>
                      <a:pt x="13464" y="13362"/>
                    </a:cubicBezTo>
                    <a:cubicBezTo>
                      <a:pt x="15500" y="13362"/>
                      <a:pt x="18307" y="12926"/>
                      <a:pt x="18581" y="10565"/>
                    </a:cubicBezTo>
                    <a:cubicBezTo>
                      <a:pt x="19014" y="6822"/>
                      <a:pt x="16389" y="5795"/>
                      <a:pt x="16389" y="5795"/>
                    </a:cubicBezTo>
                    <a:cubicBezTo>
                      <a:pt x="16389" y="5795"/>
                      <a:pt x="18718" y="2348"/>
                      <a:pt x="16389" y="613"/>
                    </a:cubicBezTo>
                    <a:cubicBezTo>
                      <a:pt x="15923" y="263"/>
                      <a:pt x="15420" y="123"/>
                      <a:pt x="14914" y="123"/>
                    </a:cubicBezTo>
                    <a:cubicBezTo>
                      <a:pt x="12914" y="123"/>
                      <a:pt x="10866" y="2303"/>
                      <a:pt x="10866" y="2303"/>
                    </a:cubicBezTo>
                    <a:cubicBezTo>
                      <a:pt x="10866" y="2303"/>
                      <a:pt x="10071" y="1"/>
                      <a:pt x="85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dirty="0"/>
              </a:p>
            </p:txBody>
          </p:sp>
          <p:sp>
            <p:nvSpPr>
              <p:cNvPr id="151" name="Google Shape;2360;p30">
                <a:extLst>
                  <a:ext uri="{FF2B5EF4-FFF2-40B4-BE49-F238E27FC236}">
                    <a16:creationId xmlns:a16="http://schemas.microsoft.com/office/drawing/2014/main" id="{697B9033-8630-487B-BB45-593826617AE1}"/>
                  </a:ext>
                </a:extLst>
              </p:cNvPr>
              <p:cNvSpPr/>
              <p:nvPr/>
            </p:nvSpPr>
            <p:spPr>
              <a:xfrm>
                <a:off x="1878425" y="1185100"/>
                <a:ext cx="2028300" cy="1403400"/>
              </a:xfrm>
              <a:prstGeom prst="ellipse">
                <a:avLst/>
              </a:pr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dirty="0"/>
              </a:p>
            </p:txBody>
          </p:sp>
          <p:sp>
            <p:nvSpPr>
              <p:cNvPr id="152" name="Google Shape;2361;p30">
                <a:extLst>
                  <a:ext uri="{FF2B5EF4-FFF2-40B4-BE49-F238E27FC236}">
                    <a16:creationId xmlns:a16="http://schemas.microsoft.com/office/drawing/2014/main" id="{78FFD4CA-CF6A-48EF-B32F-21BB39865BE3}"/>
                  </a:ext>
                </a:extLst>
              </p:cNvPr>
              <p:cNvSpPr/>
              <p:nvPr/>
            </p:nvSpPr>
            <p:spPr>
              <a:xfrm>
                <a:off x="5585525" y="3231300"/>
                <a:ext cx="2028300" cy="1403400"/>
              </a:xfrm>
              <a:prstGeom prst="ellipse">
                <a:avLst/>
              </a:pr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grpSp>
      <p:grpSp>
        <p:nvGrpSpPr>
          <p:cNvPr id="153" name="Google Shape;447;p27">
            <a:extLst>
              <a:ext uri="{FF2B5EF4-FFF2-40B4-BE49-F238E27FC236}">
                <a16:creationId xmlns:a16="http://schemas.microsoft.com/office/drawing/2014/main" id="{9368DEE6-4134-4E61-9FBC-094C8ED3D5D5}"/>
              </a:ext>
            </a:extLst>
          </p:cNvPr>
          <p:cNvGrpSpPr/>
          <p:nvPr userDrawn="1"/>
        </p:nvGrpSpPr>
        <p:grpSpPr>
          <a:xfrm>
            <a:off x="6293945" y="4047629"/>
            <a:ext cx="1726041" cy="1593766"/>
            <a:chOff x="4799733" y="3457797"/>
            <a:chExt cx="2301388" cy="1593766"/>
          </a:xfrm>
        </p:grpSpPr>
        <p:sp>
          <p:nvSpPr>
            <p:cNvPr id="154" name="Google Shape;448;p27">
              <a:extLst>
                <a:ext uri="{FF2B5EF4-FFF2-40B4-BE49-F238E27FC236}">
                  <a16:creationId xmlns:a16="http://schemas.microsoft.com/office/drawing/2014/main" id="{0301A587-8C68-4FD9-A8FC-970C849E2B95}"/>
                </a:ext>
              </a:extLst>
            </p:cNvPr>
            <p:cNvSpPr/>
            <p:nvPr/>
          </p:nvSpPr>
          <p:spPr>
            <a:xfrm>
              <a:off x="5512937" y="4441437"/>
              <a:ext cx="134693" cy="122202"/>
            </a:xfrm>
            <a:custGeom>
              <a:avLst/>
              <a:gdLst/>
              <a:ahLst/>
              <a:cxnLst/>
              <a:rect l="l" t="t" r="r" b="b"/>
              <a:pathLst>
                <a:path w="2437" h="2211" extrusionOk="0">
                  <a:moveTo>
                    <a:pt x="1" y="1"/>
                  </a:moveTo>
                  <a:lnTo>
                    <a:pt x="1" y="715"/>
                  </a:lnTo>
                  <a:lnTo>
                    <a:pt x="1" y="1271"/>
                  </a:lnTo>
                  <a:lnTo>
                    <a:pt x="1" y="2211"/>
                  </a:lnTo>
                  <a:lnTo>
                    <a:pt x="2436" y="1112"/>
                  </a:lnTo>
                  <a:lnTo>
                    <a:pt x="1" y="1"/>
                  </a:lnTo>
                  <a:close/>
                </a:path>
              </a:pathLst>
            </a:custGeom>
            <a:solidFill>
              <a:srgbClr val="F09C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55" name="Google Shape;449;p27">
              <a:extLst>
                <a:ext uri="{FF2B5EF4-FFF2-40B4-BE49-F238E27FC236}">
                  <a16:creationId xmlns:a16="http://schemas.microsoft.com/office/drawing/2014/main" id="{0A2339AA-D2C6-4088-B2D1-038FD047A8DB}"/>
                </a:ext>
              </a:extLst>
            </p:cNvPr>
            <p:cNvSpPr/>
            <p:nvPr/>
          </p:nvSpPr>
          <p:spPr>
            <a:xfrm>
              <a:off x="5671673" y="4450943"/>
              <a:ext cx="91527" cy="79091"/>
            </a:xfrm>
            <a:custGeom>
              <a:avLst/>
              <a:gdLst/>
              <a:ahLst/>
              <a:cxnLst/>
              <a:rect l="l" t="t" r="r" b="b"/>
              <a:pathLst>
                <a:path w="1656" h="1431" extrusionOk="0">
                  <a:moveTo>
                    <a:pt x="1" y="1"/>
                  </a:moveTo>
                  <a:lnTo>
                    <a:pt x="1" y="1430"/>
                  </a:lnTo>
                  <a:lnTo>
                    <a:pt x="1655" y="1430"/>
                  </a:lnTo>
                  <a:lnTo>
                    <a:pt x="1655" y="1"/>
                  </a:lnTo>
                  <a:close/>
                </a:path>
              </a:pathLst>
            </a:custGeom>
            <a:solidFill>
              <a:srgbClr val="F9CF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56" name="Google Shape;450;p27">
              <a:extLst>
                <a:ext uri="{FF2B5EF4-FFF2-40B4-BE49-F238E27FC236}">
                  <a16:creationId xmlns:a16="http://schemas.microsoft.com/office/drawing/2014/main" id="{079FA416-221F-4C27-A885-A339B1E6CD0B}"/>
                </a:ext>
              </a:extLst>
            </p:cNvPr>
            <p:cNvSpPr/>
            <p:nvPr/>
          </p:nvSpPr>
          <p:spPr>
            <a:xfrm>
              <a:off x="5670236" y="4448014"/>
              <a:ext cx="92246" cy="80528"/>
            </a:xfrm>
            <a:custGeom>
              <a:avLst/>
              <a:gdLst/>
              <a:ahLst/>
              <a:cxnLst/>
              <a:rect l="l" t="t" r="r" b="b"/>
              <a:pathLst>
                <a:path w="1669" h="1457" extrusionOk="0">
                  <a:moveTo>
                    <a:pt x="239" y="1"/>
                  </a:moveTo>
                  <a:cubicBezTo>
                    <a:pt x="146" y="1"/>
                    <a:pt x="80" y="14"/>
                    <a:pt x="53" y="27"/>
                  </a:cubicBezTo>
                  <a:cubicBezTo>
                    <a:pt x="14" y="40"/>
                    <a:pt x="0" y="54"/>
                    <a:pt x="0" y="93"/>
                  </a:cubicBezTo>
                  <a:cubicBezTo>
                    <a:pt x="0" y="120"/>
                    <a:pt x="14" y="146"/>
                    <a:pt x="40" y="160"/>
                  </a:cubicBezTo>
                  <a:cubicBezTo>
                    <a:pt x="80" y="173"/>
                    <a:pt x="120" y="173"/>
                    <a:pt x="186" y="173"/>
                  </a:cubicBezTo>
                  <a:cubicBezTo>
                    <a:pt x="225" y="186"/>
                    <a:pt x="265" y="186"/>
                    <a:pt x="292" y="199"/>
                  </a:cubicBezTo>
                  <a:cubicBezTo>
                    <a:pt x="305" y="212"/>
                    <a:pt x="345" y="239"/>
                    <a:pt x="371" y="292"/>
                  </a:cubicBezTo>
                  <a:lnTo>
                    <a:pt x="689" y="729"/>
                  </a:lnTo>
                  <a:lnTo>
                    <a:pt x="636" y="795"/>
                  </a:lnTo>
                  <a:lnTo>
                    <a:pt x="596" y="861"/>
                  </a:lnTo>
                  <a:lnTo>
                    <a:pt x="517" y="954"/>
                  </a:lnTo>
                  <a:cubicBezTo>
                    <a:pt x="490" y="993"/>
                    <a:pt x="450" y="1046"/>
                    <a:pt x="398" y="1126"/>
                  </a:cubicBezTo>
                  <a:cubicBezTo>
                    <a:pt x="371" y="1139"/>
                    <a:pt x="358" y="1152"/>
                    <a:pt x="331" y="1165"/>
                  </a:cubicBezTo>
                  <a:cubicBezTo>
                    <a:pt x="318" y="1179"/>
                    <a:pt x="292" y="1179"/>
                    <a:pt x="265" y="1192"/>
                  </a:cubicBezTo>
                  <a:cubicBezTo>
                    <a:pt x="212" y="1192"/>
                    <a:pt x="173" y="1205"/>
                    <a:pt x="133" y="1218"/>
                  </a:cubicBezTo>
                  <a:cubicBezTo>
                    <a:pt x="93" y="1232"/>
                    <a:pt x="80" y="1245"/>
                    <a:pt x="80" y="1285"/>
                  </a:cubicBezTo>
                  <a:cubicBezTo>
                    <a:pt x="80" y="1298"/>
                    <a:pt x="80" y="1324"/>
                    <a:pt x="80" y="1337"/>
                  </a:cubicBezTo>
                  <a:cubicBezTo>
                    <a:pt x="93" y="1337"/>
                    <a:pt x="106" y="1351"/>
                    <a:pt x="120" y="1351"/>
                  </a:cubicBezTo>
                  <a:cubicBezTo>
                    <a:pt x="133" y="1364"/>
                    <a:pt x="146" y="1364"/>
                    <a:pt x="159" y="1364"/>
                  </a:cubicBezTo>
                  <a:lnTo>
                    <a:pt x="556" y="1364"/>
                  </a:lnTo>
                  <a:cubicBezTo>
                    <a:pt x="570" y="1364"/>
                    <a:pt x="583" y="1377"/>
                    <a:pt x="609" y="1377"/>
                  </a:cubicBezTo>
                  <a:lnTo>
                    <a:pt x="675" y="1377"/>
                  </a:lnTo>
                  <a:cubicBezTo>
                    <a:pt x="702" y="1377"/>
                    <a:pt x="728" y="1364"/>
                    <a:pt x="755" y="1364"/>
                  </a:cubicBezTo>
                  <a:cubicBezTo>
                    <a:pt x="781" y="1351"/>
                    <a:pt x="808" y="1324"/>
                    <a:pt x="808" y="1298"/>
                  </a:cubicBezTo>
                  <a:cubicBezTo>
                    <a:pt x="808" y="1285"/>
                    <a:pt x="795" y="1258"/>
                    <a:pt x="781" y="1245"/>
                  </a:cubicBezTo>
                  <a:cubicBezTo>
                    <a:pt x="768" y="1218"/>
                    <a:pt x="715" y="1218"/>
                    <a:pt x="662" y="1218"/>
                  </a:cubicBezTo>
                  <a:cubicBezTo>
                    <a:pt x="636" y="1218"/>
                    <a:pt x="609" y="1205"/>
                    <a:pt x="609" y="1205"/>
                  </a:cubicBezTo>
                  <a:cubicBezTo>
                    <a:pt x="609" y="1192"/>
                    <a:pt x="596" y="1192"/>
                    <a:pt x="596" y="1179"/>
                  </a:cubicBezTo>
                  <a:cubicBezTo>
                    <a:pt x="596" y="1179"/>
                    <a:pt x="609" y="1152"/>
                    <a:pt x="623" y="1139"/>
                  </a:cubicBezTo>
                  <a:cubicBezTo>
                    <a:pt x="636" y="1112"/>
                    <a:pt x="649" y="1099"/>
                    <a:pt x="662" y="1086"/>
                  </a:cubicBezTo>
                  <a:cubicBezTo>
                    <a:pt x="689" y="1046"/>
                    <a:pt x="702" y="1020"/>
                    <a:pt x="728" y="993"/>
                  </a:cubicBezTo>
                  <a:cubicBezTo>
                    <a:pt x="742" y="980"/>
                    <a:pt x="768" y="940"/>
                    <a:pt x="808" y="887"/>
                  </a:cubicBezTo>
                  <a:cubicBezTo>
                    <a:pt x="834" y="927"/>
                    <a:pt x="861" y="967"/>
                    <a:pt x="887" y="1007"/>
                  </a:cubicBezTo>
                  <a:cubicBezTo>
                    <a:pt x="914" y="1033"/>
                    <a:pt x="940" y="1073"/>
                    <a:pt x="967" y="1112"/>
                  </a:cubicBezTo>
                  <a:cubicBezTo>
                    <a:pt x="980" y="1139"/>
                    <a:pt x="1006" y="1165"/>
                    <a:pt x="1020" y="1192"/>
                  </a:cubicBezTo>
                  <a:cubicBezTo>
                    <a:pt x="1033" y="1218"/>
                    <a:pt x="1046" y="1232"/>
                    <a:pt x="1046" y="1245"/>
                  </a:cubicBezTo>
                  <a:cubicBezTo>
                    <a:pt x="1046" y="1258"/>
                    <a:pt x="1033" y="1271"/>
                    <a:pt x="1033" y="1285"/>
                  </a:cubicBezTo>
                  <a:lnTo>
                    <a:pt x="993" y="1285"/>
                  </a:lnTo>
                  <a:cubicBezTo>
                    <a:pt x="967" y="1298"/>
                    <a:pt x="953" y="1311"/>
                    <a:pt x="953" y="1324"/>
                  </a:cubicBezTo>
                  <a:cubicBezTo>
                    <a:pt x="940" y="1337"/>
                    <a:pt x="940" y="1351"/>
                    <a:pt x="940" y="1364"/>
                  </a:cubicBezTo>
                  <a:cubicBezTo>
                    <a:pt x="940" y="1377"/>
                    <a:pt x="953" y="1404"/>
                    <a:pt x="967" y="1430"/>
                  </a:cubicBezTo>
                  <a:cubicBezTo>
                    <a:pt x="993" y="1443"/>
                    <a:pt x="1033" y="1457"/>
                    <a:pt x="1086" y="1457"/>
                  </a:cubicBezTo>
                  <a:lnTo>
                    <a:pt x="1536" y="1457"/>
                  </a:lnTo>
                  <a:cubicBezTo>
                    <a:pt x="1575" y="1457"/>
                    <a:pt x="1602" y="1457"/>
                    <a:pt x="1628" y="1443"/>
                  </a:cubicBezTo>
                  <a:cubicBezTo>
                    <a:pt x="1655" y="1443"/>
                    <a:pt x="1668" y="1417"/>
                    <a:pt x="1668" y="1377"/>
                  </a:cubicBezTo>
                  <a:cubicBezTo>
                    <a:pt x="1668" y="1351"/>
                    <a:pt x="1655" y="1337"/>
                    <a:pt x="1628" y="1324"/>
                  </a:cubicBezTo>
                  <a:cubicBezTo>
                    <a:pt x="1615" y="1311"/>
                    <a:pt x="1589" y="1298"/>
                    <a:pt x="1549" y="1298"/>
                  </a:cubicBezTo>
                  <a:lnTo>
                    <a:pt x="1456" y="1298"/>
                  </a:lnTo>
                  <a:cubicBezTo>
                    <a:pt x="1430" y="1298"/>
                    <a:pt x="1403" y="1285"/>
                    <a:pt x="1364" y="1271"/>
                  </a:cubicBezTo>
                  <a:cubicBezTo>
                    <a:pt x="1350" y="1271"/>
                    <a:pt x="1337" y="1258"/>
                    <a:pt x="1324" y="1245"/>
                  </a:cubicBezTo>
                  <a:cubicBezTo>
                    <a:pt x="1311" y="1232"/>
                    <a:pt x="1284" y="1205"/>
                    <a:pt x="1245" y="1165"/>
                  </a:cubicBezTo>
                  <a:cubicBezTo>
                    <a:pt x="1218" y="1126"/>
                    <a:pt x="1178" y="1073"/>
                    <a:pt x="1125" y="1007"/>
                  </a:cubicBezTo>
                  <a:cubicBezTo>
                    <a:pt x="1073" y="927"/>
                    <a:pt x="1006" y="835"/>
                    <a:pt x="927" y="729"/>
                  </a:cubicBezTo>
                  <a:cubicBezTo>
                    <a:pt x="967" y="676"/>
                    <a:pt x="1006" y="610"/>
                    <a:pt x="1046" y="557"/>
                  </a:cubicBezTo>
                  <a:cubicBezTo>
                    <a:pt x="1073" y="504"/>
                    <a:pt x="1125" y="451"/>
                    <a:pt x="1165" y="385"/>
                  </a:cubicBezTo>
                  <a:cubicBezTo>
                    <a:pt x="1205" y="345"/>
                    <a:pt x="1245" y="318"/>
                    <a:pt x="1271" y="305"/>
                  </a:cubicBezTo>
                  <a:cubicBezTo>
                    <a:pt x="1298" y="292"/>
                    <a:pt x="1337" y="292"/>
                    <a:pt x="1390" y="292"/>
                  </a:cubicBezTo>
                  <a:cubicBezTo>
                    <a:pt x="1430" y="292"/>
                    <a:pt x="1509" y="279"/>
                    <a:pt x="1589" y="279"/>
                  </a:cubicBezTo>
                  <a:cubicBezTo>
                    <a:pt x="1615" y="279"/>
                    <a:pt x="1628" y="279"/>
                    <a:pt x="1642" y="265"/>
                  </a:cubicBezTo>
                  <a:cubicBezTo>
                    <a:pt x="1655" y="239"/>
                    <a:pt x="1655" y="226"/>
                    <a:pt x="1655" y="212"/>
                  </a:cubicBezTo>
                  <a:cubicBezTo>
                    <a:pt x="1655" y="146"/>
                    <a:pt x="1642" y="120"/>
                    <a:pt x="1589" y="120"/>
                  </a:cubicBezTo>
                  <a:lnTo>
                    <a:pt x="1020" y="120"/>
                  </a:lnTo>
                  <a:cubicBezTo>
                    <a:pt x="980" y="120"/>
                    <a:pt x="953" y="120"/>
                    <a:pt x="927" y="133"/>
                  </a:cubicBezTo>
                  <a:cubicBezTo>
                    <a:pt x="900" y="146"/>
                    <a:pt x="887" y="173"/>
                    <a:pt x="887" y="212"/>
                  </a:cubicBezTo>
                  <a:cubicBezTo>
                    <a:pt x="887" y="226"/>
                    <a:pt x="887" y="252"/>
                    <a:pt x="914" y="265"/>
                  </a:cubicBezTo>
                  <a:cubicBezTo>
                    <a:pt x="927" y="265"/>
                    <a:pt x="940" y="279"/>
                    <a:pt x="953" y="279"/>
                  </a:cubicBezTo>
                  <a:cubicBezTo>
                    <a:pt x="953" y="292"/>
                    <a:pt x="967" y="292"/>
                    <a:pt x="967" y="305"/>
                  </a:cubicBezTo>
                  <a:cubicBezTo>
                    <a:pt x="967" y="305"/>
                    <a:pt x="953" y="332"/>
                    <a:pt x="940" y="358"/>
                  </a:cubicBezTo>
                  <a:cubicBezTo>
                    <a:pt x="927" y="385"/>
                    <a:pt x="900" y="411"/>
                    <a:pt x="874" y="451"/>
                  </a:cubicBezTo>
                  <a:lnTo>
                    <a:pt x="808" y="570"/>
                  </a:lnTo>
                  <a:cubicBezTo>
                    <a:pt x="768" y="517"/>
                    <a:pt x="742" y="477"/>
                    <a:pt x="715" y="437"/>
                  </a:cubicBezTo>
                  <a:cubicBezTo>
                    <a:pt x="689" y="398"/>
                    <a:pt x="662" y="371"/>
                    <a:pt x="636" y="332"/>
                  </a:cubicBezTo>
                  <a:cubicBezTo>
                    <a:pt x="623" y="305"/>
                    <a:pt x="596" y="279"/>
                    <a:pt x="596" y="252"/>
                  </a:cubicBezTo>
                  <a:cubicBezTo>
                    <a:pt x="583" y="239"/>
                    <a:pt x="570" y="226"/>
                    <a:pt x="570" y="212"/>
                  </a:cubicBezTo>
                  <a:cubicBezTo>
                    <a:pt x="570" y="199"/>
                    <a:pt x="583" y="186"/>
                    <a:pt x="596" y="186"/>
                  </a:cubicBezTo>
                  <a:lnTo>
                    <a:pt x="662" y="186"/>
                  </a:lnTo>
                  <a:cubicBezTo>
                    <a:pt x="702" y="186"/>
                    <a:pt x="728" y="173"/>
                    <a:pt x="742" y="160"/>
                  </a:cubicBezTo>
                  <a:cubicBezTo>
                    <a:pt x="755" y="133"/>
                    <a:pt x="768" y="120"/>
                    <a:pt x="768" y="107"/>
                  </a:cubicBezTo>
                  <a:cubicBezTo>
                    <a:pt x="768" y="93"/>
                    <a:pt x="768" y="80"/>
                    <a:pt x="768" y="67"/>
                  </a:cubicBezTo>
                  <a:cubicBezTo>
                    <a:pt x="768" y="54"/>
                    <a:pt x="755" y="40"/>
                    <a:pt x="742" y="40"/>
                  </a:cubicBezTo>
                  <a:cubicBezTo>
                    <a:pt x="728" y="27"/>
                    <a:pt x="715" y="14"/>
                    <a:pt x="689" y="14"/>
                  </a:cubicBezTo>
                  <a:cubicBezTo>
                    <a:pt x="675" y="1"/>
                    <a:pt x="636" y="1"/>
                    <a:pt x="596" y="1"/>
                  </a:cubicBezTo>
                  <a:close/>
                </a:path>
              </a:pathLst>
            </a:custGeom>
            <a:solidFill>
              <a:srgbClr val="F09C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57" name="Google Shape;451;p27">
              <a:extLst>
                <a:ext uri="{FF2B5EF4-FFF2-40B4-BE49-F238E27FC236}">
                  <a16:creationId xmlns:a16="http://schemas.microsoft.com/office/drawing/2014/main" id="{B2395859-C339-422A-B184-A814A384983F}"/>
                </a:ext>
              </a:extLst>
            </p:cNvPr>
            <p:cNvSpPr/>
            <p:nvPr/>
          </p:nvSpPr>
          <p:spPr>
            <a:xfrm>
              <a:off x="5668799" y="4448014"/>
              <a:ext cx="100260" cy="84895"/>
            </a:xfrm>
            <a:custGeom>
              <a:avLst/>
              <a:gdLst/>
              <a:ahLst/>
              <a:cxnLst/>
              <a:rect l="l" t="t" r="r" b="b"/>
              <a:pathLst>
                <a:path w="1814" h="1536" extrusionOk="0">
                  <a:moveTo>
                    <a:pt x="768" y="107"/>
                  </a:moveTo>
                  <a:lnTo>
                    <a:pt x="768" y="160"/>
                  </a:lnTo>
                  <a:lnTo>
                    <a:pt x="662" y="160"/>
                  </a:lnTo>
                  <a:cubicBezTo>
                    <a:pt x="609" y="160"/>
                    <a:pt x="556" y="212"/>
                    <a:pt x="556" y="265"/>
                  </a:cubicBezTo>
                  <a:cubicBezTo>
                    <a:pt x="556" y="265"/>
                    <a:pt x="609" y="265"/>
                    <a:pt x="609" y="332"/>
                  </a:cubicBezTo>
                  <a:cubicBezTo>
                    <a:pt x="609" y="332"/>
                    <a:pt x="609" y="385"/>
                    <a:pt x="662" y="385"/>
                  </a:cubicBezTo>
                  <a:cubicBezTo>
                    <a:pt x="662" y="437"/>
                    <a:pt x="715" y="490"/>
                    <a:pt x="715" y="490"/>
                  </a:cubicBezTo>
                  <a:cubicBezTo>
                    <a:pt x="768" y="543"/>
                    <a:pt x="768" y="596"/>
                    <a:pt x="821" y="662"/>
                  </a:cubicBezTo>
                  <a:lnTo>
                    <a:pt x="887" y="715"/>
                  </a:lnTo>
                  <a:lnTo>
                    <a:pt x="993" y="543"/>
                  </a:lnTo>
                  <a:cubicBezTo>
                    <a:pt x="993" y="490"/>
                    <a:pt x="1046" y="437"/>
                    <a:pt x="1046" y="437"/>
                  </a:cubicBezTo>
                  <a:cubicBezTo>
                    <a:pt x="1046" y="385"/>
                    <a:pt x="1099" y="385"/>
                    <a:pt x="1099" y="332"/>
                  </a:cubicBezTo>
                  <a:cubicBezTo>
                    <a:pt x="1099" y="265"/>
                    <a:pt x="1046" y="265"/>
                    <a:pt x="1046" y="265"/>
                  </a:cubicBezTo>
                  <a:lnTo>
                    <a:pt x="993" y="265"/>
                  </a:lnTo>
                  <a:lnTo>
                    <a:pt x="993" y="212"/>
                  </a:lnTo>
                  <a:lnTo>
                    <a:pt x="1654" y="212"/>
                  </a:lnTo>
                  <a:lnTo>
                    <a:pt x="1654" y="265"/>
                  </a:lnTo>
                  <a:lnTo>
                    <a:pt x="1324" y="265"/>
                  </a:lnTo>
                  <a:cubicBezTo>
                    <a:pt x="1271" y="332"/>
                    <a:pt x="1218" y="332"/>
                    <a:pt x="1218" y="385"/>
                  </a:cubicBezTo>
                  <a:cubicBezTo>
                    <a:pt x="1151" y="437"/>
                    <a:pt x="1099" y="490"/>
                    <a:pt x="1046" y="543"/>
                  </a:cubicBezTo>
                  <a:cubicBezTo>
                    <a:pt x="993" y="596"/>
                    <a:pt x="993" y="662"/>
                    <a:pt x="940" y="715"/>
                  </a:cubicBezTo>
                  <a:lnTo>
                    <a:pt x="940" y="768"/>
                  </a:lnTo>
                  <a:lnTo>
                    <a:pt x="940" y="821"/>
                  </a:lnTo>
                  <a:cubicBezTo>
                    <a:pt x="993" y="927"/>
                    <a:pt x="1099" y="993"/>
                    <a:pt x="1151" y="1099"/>
                  </a:cubicBezTo>
                  <a:cubicBezTo>
                    <a:pt x="1218" y="1152"/>
                    <a:pt x="1218" y="1205"/>
                    <a:pt x="1271" y="1258"/>
                  </a:cubicBezTo>
                  <a:cubicBezTo>
                    <a:pt x="1324" y="1258"/>
                    <a:pt x="1324" y="1324"/>
                    <a:pt x="1324" y="1324"/>
                  </a:cubicBezTo>
                  <a:cubicBezTo>
                    <a:pt x="1376" y="1324"/>
                    <a:pt x="1376" y="1377"/>
                    <a:pt x="1429" y="1377"/>
                  </a:cubicBezTo>
                  <a:lnTo>
                    <a:pt x="1601" y="1377"/>
                  </a:lnTo>
                  <a:cubicBezTo>
                    <a:pt x="1654" y="1377"/>
                    <a:pt x="1654" y="1430"/>
                    <a:pt x="1654" y="1430"/>
                  </a:cubicBezTo>
                  <a:lnTo>
                    <a:pt x="1099" y="1430"/>
                  </a:lnTo>
                  <a:lnTo>
                    <a:pt x="1046" y="1377"/>
                  </a:lnTo>
                  <a:lnTo>
                    <a:pt x="1099" y="1377"/>
                  </a:lnTo>
                  <a:cubicBezTo>
                    <a:pt x="1151" y="1377"/>
                    <a:pt x="1151" y="1324"/>
                    <a:pt x="1151" y="1258"/>
                  </a:cubicBezTo>
                  <a:lnTo>
                    <a:pt x="1151" y="1205"/>
                  </a:lnTo>
                  <a:cubicBezTo>
                    <a:pt x="1099" y="1152"/>
                    <a:pt x="1099" y="1152"/>
                    <a:pt x="1099" y="1099"/>
                  </a:cubicBezTo>
                  <a:cubicBezTo>
                    <a:pt x="1046" y="1099"/>
                    <a:pt x="1046" y="1046"/>
                    <a:pt x="993" y="993"/>
                  </a:cubicBezTo>
                  <a:cubicBezTo>
                    <a:pt x="993" y="993"/>
                    <a:pt x="940" y="927"/>
                    <a:pt x="940" y="874"/>
                  </a:cubicBezTo>
                  <a:lnTo>
                    <a:pt x="887" y="821"/>
                  </a:lnTo>
                  <a:lnTo>
                    <a:pt x="821" y="874"/>
                  </a:lnTo>
                  <a:cubicBezTo>
                    <a:pt x="768" y="927"/>
                    <a:pt x="768" y="993"/>
                    <a:pt x="715" y="993"/>
                  </a:cubicBezTo>
                  <a:cubicBezTo>
                    <a:pt x="715" y="1046"/>
                    <a:pt x="715" y="1046"/>
                    <a:pt x="662" y="1099"/>
                  </a:cubicBezTo>
                  <a:lnTo>
                    <a:pt x="662" y="1152"/>
                  </a:lnTo>
                  <a:cubicBezTo>
                    <a:pt x="609" y="1152"/>
                    <a:pt x="609" y="1152"/>
                    <a:pt x="609" y="1205"/>
                  </a:cubicBezTo>
                  <a:lnTo>
                    <a:pt x="609" y="1258"/>
                  </a:lnTo>
                  <a:cubicBezTo>
                    <a:pt x="662" y="1324"/>
                    <a:pt x="662" y="1324"/>
                    <a:pt x="715" y="1324"/>
                  </a:cubicBezTo>
                  <a:lnTo>
                    <a:pt x="821" y="1324"/>
                  </a:lnTo>
                  <a:cubicBezTo>
                    <a:pt x="768" y="1324"/>
                    <a:pt x="768" y="1377"/>
                    <a:pt x="715" y="1377"/>
                  </a:cubicBezTo>
                  <a:lnTo>
                    <a:pt x="662" y="1377"/>
                  </a:lnTo>
                  <a:lnTo>
                    <a:pt x="609" y="1324"/>
                  </a:lnTo>
                  <a:lnTo>
                    <a:pt x="225" y="1324"/>
                  </a:lnTo>
                  <a:cubicBezTo>
                    <a:pt x="278" y="1324"/>
                    <a:pt x="278" y="1324"/>
                    <a:pt x="331" y="1258"/>
                  </a:cubicBezTo>
                  <a:lnTo>
                    <a:pt x="437" y="1258"/>
                  </a:lnTo>
                  <a:lnTo>
                    <a:pt x="490" y="1205"/>
                  </a:lnTo>
                  <a:cubicBezTo>
                    <a:pt x="556" y="1099"/>
                    <a:pt x="609" y="1046"/>
                    <a:pt x="609" y="1046"/>
                  </a:cubicBezTo>
                  <a:cubicBezTo>
                    <a:pt x="662" y="993"/>
                    <a:pt x="662" y="927"/>
                    <a:pt x="715" y="927"/>
                  </a:cubicBezTo>
                  <a:cubicBezTo>
                    <a:pt x="715" y="927"/>
                    <a:pt x="715" y="874"/>
                    <a:pt x="768" y="874"/>
                  </a:cubicBezTo>
                  <a:lnTo>
                    <a:pt x="768" y="821"/>
                  </a:lnTo>
                  <a:lnTo>
                    <a:pt x="821" y="768"/>
                  </a:lnTo>
                  <a:lnTo>
                    <a:pt x="490" y="265"/>
                  </a:lnTo>
                  <a:cubicBezTo>
                    <a:pt x="437" y="265"/>
                    <a:pt x="437" y="212"/>
                    <a:pt x="384" y="160"/>
                  </a:cubicBezTo>
                  <a:lnTo>
                    <a:pt x="106" y="160"/>
                  </a:lnTo>
                  <a:lnTo>
                    <a:pt x="106" y="107"/>
                  </a:lnTo>
                  <a:close/>
                  <a:moveTo>
                    <a:pt x="106" y="1"/>
                  </a:moveTo>
                  <a:cubicBezTo>
                    <a:pt x="53" y="54"/>
                    <a:pt x="0" y="107"/>
                    <a:pt x="0" y="107"/>
                  </a:cubicBezTo>
                  <a:cubicBezTo>
                    <a:pt x="0" y="160"/>
                    <a:pt x="53" y="212"/>
                    <a:pt x="53" y="265"/>
                  </a:cubicBezTo>
                  <a:lnTo>
                    <a:pt x="331" y="265"/>
                  </a:lnTo>
                  <a:cubicBezTo>
                    <a:pt x="331" y="332"/>
                    <a:pt x="331" y="332"/>
                    <a:pt x="384" y="385"/>
                  </a:cubicBezTo>
                  <a:lnTo>
                    <a:pt x="662" y="768"/>
                  </a:lnTo>
                  <a:lnTo>
                    <a:pt x="662" y="821"/>
                  </a:lnTo>
                  <a:cubicBezTo>
                    <a:pt x="662" y="821"/>
                    <a:pt x="609" y="821"/>
                    <a:pt x="609" y="874"/>
                  </a:cubicBezTo>
                  <a:lnTo>
                    <a:pt x="556" y="927"/>
                  </a:lnTo>
                  <a:cubicBezTo>
                    <a:pt x="490" y="993"/>
                    <a:pt x="437" y="1046"/>
                    <a:pt x="384" y="1099"/>
                  </a:cubicBezTo>
                  <a:lnTo>
                    <a:pt x="384" y="1152"/>
                  </a:lnTo>
                  <a:lnTo>
                    <a:pt x="331" y="1152"/>
                  </a:lnTo>
                  <a:cubicBezTo>
                    <a:pt x="278" y="1152"/>
                    <a:pt x="225" y="1152"/>
                    <a:pt x="159" y="1205"/>
                  </a:cubicBezTo>
                  <a:cubicBezTo>
                    <a:pt x="106" y="1205"/>
                    <a:pt x="53" y="1258"/>
                    <a:pt x="53" y="1324"/>
                  </a:cubicBezTo>
                  <a:cubicBezTo>
                    <a:pt x="53" y="1377"/>
                    <a:pt x="53" y="1377"/>
                    <a:pt x="106" y="1430"/>
                  </a:cubicBezTo>
                  <a:lnTo>
                    <a:pt x="159" y="1430"/>
                  </a:lnTo>
                  <a:cubicBezTo>
                    <a:pt x="159" y="1483"/>
                    <a:pt x="225" y="1483"/>
                    <a:pt x="225" y="1483"/>
                  </a:cubicBezTo>
                  <a:lnTo>
                    <a:pt x="715" y="1483"/>
                  </a:lnTo>
                  <a:cubicBezTo>
                    <a:pt x="768" y="1483"/>
                    <a:pt x="821" y="1483"/>
                    <a:pt x="821" y="1430"/>
                  </a:cubicBezTo>
                  <a:cubicBezTo>
                    <a:pt x="887" y="1430"/>
                    <a:pt x="940" y="1377"/>
                    <a:pt x="940" y="1324"/>
                  </a:cubicBezTo>
                  <a:cubicBezTo>
                    <a:pt x="940" y="1258"/>
                    <a:pt x="887" y="1258"/>
                    <a:pt x="887" y="1258"/>
                  </a:cubicBezTo>
                  <a:cubicBezTo>
                    <a:pt x="821" y="1205"/>
                    <a:pt x="821" y="1205"/>
                    <a:pt x="768" y="1205"/>
                  </a:cubicBezTo>
                  <a:lnTo>
                    <a:pt x="768" y="1152"/>
                  </a:lnTo>
                  <a:cubicBezTo>
                    <a:pt x="768" y="1099"/>
                    <a:pt x="821" y="1099"/>
                    <a:pt x="821" y="1099"/>
                  </a:cubicBezTo>
                  <a:cubicBezTo>
                    <a:pt x="821" y="1046"/>
                    <a:pt x="887" y="1046"/>
                    <a:pt x="887" y="1046"/>
                  </a:cubicBezTo>
                  <a:lnTo>
                    <a:pt x="887" y="1099"/>
                  </a:lnTo>
                  <a:cubicBezTo>
                    <a:pt x="940" y="1099"/>
                    <a:pt x="940" y="1152"/>
                    <a:pt x="993" y="1152"/>
                  </a:cubicBezTo>
                  <a:cubicBezTo>
                    <a:pt x="993" y="1205"/>
                    <a:pt x="993" y="1258"/>
                    <a:pt x="1046" y="1258"/>
                  </a:cubicBezTo>
                  <a:cubicBezTo>
                    <a:pt x="993" y="1258"/>
                    <a:pt x="993" y="1324"/>
                    <a:pt x="940" y="1324"/>
                  </a:cubicBezTo>
                  <a:lnTo>
                    <a:pt x="940" y="1430"/>
                  </a:lnTo>
                  <a:cubicBezTo>
                    <a:pt x="940" y="1430"/>
                    <a:pt x="940" y="1483"/>
                    <a:pt x="993" y="1483"/>
                  </a:cubicBezTo>
                  <a:cubicBezTo>
                    <a:pt x="1046" y="1536"/>
                    <a:pt x="1099" y="1536"/>
                    <a:pt x="1151" y="1536"/>
                  </a:cubicBezTo>
                  <a:lnTo>
                    <a:pt x="1707" y="1536"/>
                  </a:lnTo>
                  <a:cubicBezTo>
                    <a:pt x="1760" y="1536"/>
                    <a:pt x="1813" y="1483"/>
                    <a:pt x="1813" y="1430"/>
                  </a:cubicBezTo>
                  <a:cubicBezTo>
                    <a:pt x="1813" y="1377"/>
                    <a:pt x="1760" y="1324"/>
                    <a:pt x="1707" y="1324"/>
                  </a:cubicBezTo>
                  <a:cubicBezTo>
                    <a:pt x="1707" y="1258"/>
                    <a:pt x="1654" y="1258"/>
                    <a:pt x="1601" y="1258"/>
                  </a:cubicBezTo>
                  <a:lnTo>
                    <a:pt x="1429" y="1258"/>
                  </a:lnTo>
                  <a:cubicBezTo>
                    <a:pt x="1429" y="1205"/>
                    <a:pt x="1376" y="1205"/>
                    <a:pt x="1376" y="1152"/>
                  </a:cubicBezTo>
                  <a:cubicBezTo>
                    <a:pt x="1324" y="1099"/>
                    <a:pt x="1271" y="1046"/>
                    <a:pt x="1218" y="993"/>
                  </a:cubicBezTo>
                  <a:cubicBezTo>
                    <a:pt x="1218" y="927"/>
                    <a:pt x="1099" y="874"/>
                    <a:pt x="1046" y="768"/>
                  </a:cubicBezTo>
                  <a:cubicBezTo>
                    <a:pt x="1099" y="715"/>
                    <a:pt x="1099" y="662"/>
                    <a:pt x="1151" y="596"/>
                  </a:cubicBezTo>
                  <a:cubicBezTo>
                    <a:pt x="1218" y="596"/>
                    <a:pt x="1218" y="543"/>
                    <a:pt x="1271" y="490"/>
                  </a:cubicBezTo>
                  <a:cubicBezTo>
                    <a:pt x="1324" y="437"/>
                    <a:pt x="1324" y="437"/>
                    <a:pt x="1376" y="385"/>
                  </a:cubicBezTo>
                  <a:lnTo>
                    <a:pt x="1654" y="385"/>
                  </a:lnTo>
                  <a:cubicBezTo>
                    <a:pt x="1707" y="385"/>
                    <a:pt x="1707" y="385"/>
                    <a:pt x="1707" y="332"/>
                  </a:cubicBezTo>
                  <a:lnTo>
                    <a:pt x="1760" y="332"/>
                  </a:lnTo>
                  <a:lnTo>
                    <a:pt x="1760" y="265"/>
                  </a:lnTo>
                  <a:lnTo>
                    <a:pt x="1760" y="160"/>
                  </a:lnTo>
                  <a:cubicBezTo>
                    <a:pt x="1760" y="160"/>
                    <a:pt x="1760" y="107"/>
                    <a:pt x="1707" y="107"/>
                  </a:cubicBezTo>
                  <a:lnTo>
                    <a:pt x="940" y="107"/>
                  </a:lnTo>
                  <a:cubicBezTo>
                    <a:pt x="887" y="160"/>
                    <a:pt x="887" y="212"/>
                    <a:pt x="887" y="265"/>
                  </a:cubicBezTo>
                  <a:cubicBezTo>
                    <a:pt x="887" y="265"/>
                    <a:pt x="887" y="332"/>
                    <a:pt x="940" y="332"/>
                  </a:cubicBezTo>
                  <a:lnTo>
                    <a:pt x="940" y="385"/>
                  </a:lnTo>
                  <a:cubicBezTo>
                    <a:pt x="940" y="385"/>
                    <a:pt x="940" y="437"/>
                    <a:pt x="887" y="437"/>
                  </a:cubicBezTo>
                  <a:lnTo>
                    <a:pt x="887" y="490"/>
                  </a:lnTo>
                  <a:cubicBezTo>
                    <a:pt x="821" y="490"/>
                    <a:pt x="821" y="437"/>
                    <a:pt x="821" y="437"/>
                  </a:cubicBezTo>
                  <a:cubicBezTo>
                    <a:pt x="768" y="385"/>
                    <a:pt x="768" y="385"/>
                    <a:pt x="768" y="332"/>
                  </a:cubicBezTo>
                  <a:cubicBezTo>
                    <a:pt x="715" y="332"/>
                    <a:pt x="715" y="332"/>
                    <a:pt x="715" y="265"/>
                  </a:cubicBezTo>
                  <a:cubicBezTo>
                    <a:pt x="768" y="265"/>
                    <a:pt x="821" y="265"/>
                    <a:pt x="821" y="212"/>
                  </a:cubicBezTo>
                  <a:cubicBezTo>
                    <a:pt x="887" y="212"/>
                    <a:pt x="887" y="160"/>
                    <a:pt x="887" y="160"/>
                  </a:cubicBezTo>
                  <a:lnTo>
                    <a:pt x="887" y="107"/>
                  </a:lnTo>
                  <a:lnTo>
                    <a:pt x="887" y="54"/>
                  </a:lnTo>
                  <a:lnTo>
                    <a:pt x="821" y="54"/>
                  </a:lnTo>
                  <a:cubicBezTo>
                    <a:pt x="821" y="1"/>
                    <a:pt x="821" y="1"/>
                    <a:pt x="768" y="1"/>
                  </a:cubicBezTo>
                  <a:close/>
                </a:path>
              </a:pathLst>
            </a:custGeom>
            <a:solidFill>
              <a:srgbClr val="F09C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58" name="Google Shape;452;p27">
              <a:extLst>
                <a:ext uri="{FF2B5EF4-FFF2-40B4-BE49-F238E27FC236}">
                  <a16:creationId xmlns:a16="http://schemas.microsoft.com/office/drawing/2014/main" id="{2570E2EA-1611-45AF-B410-B8EAD8C13239}"/>
                </a:ext>
              </a:extLst>
            </p:cNvPr>
            <p:cNvSpPr/>
            <p:nvPr/>
          </p:nvSpPr>
          <p:spPr>
            <a:xfrm>
              <a:off x="4799733" y="3864528"/>
              <a:ext cx="1237772" cy="1187034"/>
            </a:xfrm>
            <a:custGeom>
              <a:avLst/>
              <a:gdLst/>
              <a:ahLst/>
              <a:cxnLst/>
              <a:rect l="l" t="t" r="r" b="b"/>
              <a:pathLst>
                <a:path w="22395" h="21477" extrusionOk="0">
                  <a:moveTo>
                    <a:pt x="17201" y="8638"/>
                  </a:moveTo>
                  <a:cubicBezTo>
                    <a:pt x="17575" y="8638"/>
                    <a:pt x="17951" y="8924"/>
                    <a:pt x="17987" y="9340"/>
                  </a:cubicBezTo>
                  <a:lnTo>
                    <a:pt x="18318" y="16672"/>
                  </a:lnTo>
                  <a:cubicBezTo>
                    <a:pt x="18371" y="17228"/>
                    <a:pt x="17868" y="17718"/>
                    <a:pt x="17273" y="17718"/>
                  </a:cubicBezTo>
                  <a:lnTo>
                    <a:pt x="9821" y="17612"/>
                  </a:lnTo>
                  <a:cubicBezTo>
                    <a:pt x="9212" y="17612"/>
                    <a:pt x="8881" y="16844"/>
                    <a:pt x="9331" y="16447"/>
                  </a:cubicBezTo>
                  <a:lnTo>
                    <a:pt x="16717" y="8837"/>
                  </a:lnTo>
                  <a:cubicBezTo>
                    <a:pt x="16855" y="8699"/>
                    <a:pt x="17028" y="8638"/>
                    <a:pt x="17201" y="8638"/>
                  </a:cubicBezTo>
                  <a:close/>
                  <a:moveTo>
                    <a:pt x="20125" y="1"/>
                  </a:moveTo>
                  <a:cubicBezTo>
                    <a:pt x="19697" y="1"/>
                    <a:pt x="19262" y="159"/>
                    <a:pt x="18927" y="512"/>
                  </a:cubicBezTo>
                  <a:lnTo>
                    <a:pt x="993" y="18711"/>
                  </a:lnTo>
                  <a:cubicBezTo>
                    <a:pt x="0" y="19756"/>
                    <a:pt x="781" y="21477"/>
                    <a:pt x="2264" y="21477"/>
                  </a:cubicBezTo>
                  <a:lnTo>
                    <a:pt x="20303" y="21477"/>
                  </a:lnTo>
                  <a:cubicBezTo>
                    <a:pt x="21508" y="21477"/>
                    <a:pt x="22395" y="20537"/>
                    <a:pt x="22395" y="19425"/>
                  </a:cubicBezTo>
                  <a:lnTo>
                    <a:pt x="21786" y="1558"/>
                  </a:lnTo>
                  <a:cubicBezTo>
                    <a:pt x="21786" y="611"/>
                    <a:pt x="20967" y="1"/>
                    <a:pt x="201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59" name="Google Shape;453;p27">
              <a:extLst>
                <a:ext uri="{FF2B5EF4-FFF2-40B4-BE49-F238E27FC236}">
                  <a16:creationId xmlns:a16="http://schemas.microsoft.com/office/drawing/2014/main" id="{60B9E5EF-9B22-42A6-879E-76D9CADF5E07}"/>
                </a:ext>
              </a:extLst>
            </p:cNvPr>
            <p:cNvSpPr/>
            <p:nvPr/>
          </p:nvSpPr>
          <p:spPr>
            <a:xfrm>
              <a:off x="4845828" y="3874532"/>
              <a:ext cx="1027082" cy="1046648"/>
            </a:xfrm>
            <a:custGeom>
              <a:avLst/>
              <a:gdLst/>
              <a:ahLst/>
              <a:cxnLst/>
              <a:rect l="l" t="t" r="r" b="b"/>
              <a:pathLst>
                <a:path w="18583" h="18937" extrusionOk="0">
                  <a:moveTo>
                    <a:pt x="18477" y="0"/>
                  </a:moveTo>
                  <a:cubicBezTo>
                    <a:pt x="18305" y="119"/>
                    <a:pt x="18199" y="225"/>
                    <a:pt x="18093" y="331"/>
                  </a:cubicBezTo>
                  <a:lnTo>
                    <a:pt x="159" y="18530"/>
                  </a:lnTo>
                  <a:cubicBezTo>
                    <a:pt x="106" y="18649"/>
                    <a:pt x="53" y="18702"/>
                    <a:pt x="0" y="18755"/>
                  </a:cubicBezTo>
                  <a:lnTo>
                    <a:pt x="0" y="18808"/>
                  </a:lnTo>
                  <a:cubicBezTo>
                    <a:pt x="80" y="18894"/>
                    <a:pt x="189" y="18937"/>
                    <a:pt x="293" y="18937"/>
                  </a:cubicBezTo>
                  <a:cubicBezTo>
                    <a:pt x="397" y="18937"/>
                    <a:pt x="497" y="18894"/>
                    <a:pt x="556" y="18808"/>
                  </a:cubicBezTo>
                  <a:lnTo>
                    <a:pt x="18477" y="556"/>
                  </a:lnTo>
                  <a:cubicBezTo>
                    <a:pt x="18583" y="384"/>
                    <a:pt x="18583" y="172"/>
                    <a:pt x="1847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60" name="Google Shape;454;p27">
              <a:extLst>
                <a:ext uri="{FF2B5EF4-FFF2-40B4-BE49-F238E27FC236}">
                  <a16:creationId xmlns:a16="http://schemas.microsoft.com/office/drawing/2014/main" id="{E049AADD-731D-4B3A-80AB-4476C4458327}"/>
                </a:ext>
              </a:extLst>
            </p:cNvPr>
            <p:cNvSpPr/>
            <p:nvPr/>
          </p:nvSpPr>
          <p:spPr>
            <a:xfrm>
              <a:off x="5818028" y="3941796"/>
              <a:ext cx="76107" cy="67374"/>
            </a:xfrm>
            <a:custGeom>
              <a:avLst/>
              <a:gdLst/>
              <a:ahLst/>
              <a:cxnLst/>
              <a:rect l="l" t="t" r="r" b="b"/>
              <a:pathLst>
                <a:path w="1377" h="1219" extrusionOk="0">
                  <a:moveTo>
                    <a:pt x="0" y="1"/>
                  </a:moveTo>
                  <a:lnTo>
                    <a:pt x="0" y="160"/>
                  </a:lnTo>
                  <a:lnTo>
                    <a:pt x="1218" y="1219"/>
                  </a:lnTo>
                  <a:lnTo>
                    <a:pt x="1324" y="1219"/>
                  </a:lnTo>
                  <a:cubicBezTo>
                    <a:pt x="1376" y="1152"/>
                    <a:pt x="1376" y="1099"/>
                    <a:pt x="1324" y="1047"/>
                  </a:cubicBezTo>
                  <a:lnTo>
                    <a:pt x="17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61" name="Google Shape;455;p27">
              <a:extLst>
                <a:ext uri="{FF2B5EF4-FFF2-40B4-BE49-F238E27FC236}">
                  <a16:creationId xmlns:a16="http://schemas.microsoft.com/office/drawing/2014/main" id="{8CA9F57F-EA74-42A6-8BCF-2F02525A1B75}"/>
                </a:ext>
              </a:extLst>
            </p:cNvPr>
            <p:cNvSpPr/>
            <p:nvPr/>
          </p:nvSpPr>
          <p:spPr>
            <a:xfrm>
              <a:off x="5647575" y="4112967"/>
              <a:ext cx="76107" cy="69585"/>
            </a:xfrm>
            <a:custGeom>
              <a:avLst/>
              <a:gdLst/>
              <a:ahLst/>
              <a:cxnLst/>
              <a:rect l="l" t="t" r="r" b="b"/>
              <a:pathLst>
                <a:path w="1377" h="1259" extrusionOk="0">
                  <a:moveTo>
                    <a:pt x="86" y="1"/>
                  </a:moveTo>
                  <a:cubicBezTo>
                    <a:pt x="66" y="1"/>
                    <a:pt x="53" y="14"/>
                    <a:pt x="53" y="41"/>
                  </a:cubicBezTo>
                  <a:cubicBezTo>
                    <a:pt x="0" y="107"/>
                    <a:pt x="0" y="160"/>
                    <a:pt x="53" y="160"/>
                  </a:cubicBezTo>
                  <a:lnTo>
                    <a:pt x="1205" y="1258"/>
                  </a:lnTo>
                  <a:lnTo>
                    <a:pt x="1377" y="1258"/>
                  </a:lnTo>
                  <a:cubicBezTo>
                    <a:pt x="1377" y="1205"/>
                    <a:pt x="1377" y="1152"/>
                    <a:pt x="1324" y="1100"/>
                  </a:cubicBezTo>
                  <a:lnTo>
                    <a:pt x="159" y="41"/>
                  </a:lnTo>
                  <a:cubicBezTo>
                    <a:pt x="133" y="14"/>
                    <a:pt x="106" y="1"/>
                    <a:pt x="86" y="1"/>
                  </a:cubicBez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62" name="Google Shape;456;p27">
              <a:extLst>
                <a:ext uri="{FF2B5EF4-FFF2-40B4-BE49-F238E27FC236}">
                  <a16:creationId xmlns:a16="http://schemas.microsoft.com/office/drawing/2014/main" id="{51051372-56DA-4CA0-B257-624B0BADC19D}"/>
                </a:ext>
              </a:extLst>
            </p:cNvPr>
            <p:cNvSpPr/>
            <p:nvPr/>
          </p:nvSpPr>
          <p:spPr>
            <a:xfrm>
              <a:off x="5775580" y="3984243"/>
              <a:ext cx="54883" cy="49080"/>
            </a:xfrm>
            <a:custGeom>
              <a:avLst/>
              <a:gdLst/>
              <a:ahLst/>
              <a:cxnLst/>
              <a:rect l="l" t="t" r="r" b="b"/>
              <a:pathLst>
                <a:path w="993" h="888" extrusionOk="0">
                  <a:moveTo>
                    <a:pt x="53" y="1"/>
                  </a:moveTo>
                  <a:cubicBezTo>
                    <a:pt x="0" y="54"/>
                    <a:pt x="0" y="54"/>
                    <a:pt x="53" y="120"/>
                  </a:cubicBezTo>
                  <a:lnTo>
                    <a:pt x="874" y="887"/>
                  </a:lnTo>
                  <a:lnTo>
                    <a:pt x="993" y="887"/>
                  </a:lnTo>
                  <a:lnTo>
                    <a:pt x="993" y="781"/>
                  </a:lnTo>
                  <a:lnTo>
                    <a:pt x="10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63" name="Google Shape;457;p27">
              <a:extLst>
                <a:ext uri="{FF2B5EF4-FFF2-40B4-BE49-F238E27FC236}">
                  <a16:creationId xmlns:a16="http://schemas.microsoft.com/office/drawing/2014/main" id="{190DD4E9-4E3C-4DCE-A288-A18247874E73}"/>
                </a:ext>
              </a:extLst>
            </p:cNvPr>
            <p:cNvSpPr/>
            <p:nvPr/>
          </p:nvSpPr>
          <p:spPr>
            <a:xfrm>
              <a:off x="5736062" y="4024646"/>
              <a:ext cx="54938" cy="50351"/>
            </a:xfrm>
            <a:custGeom>
              <a:avLst/>
              <a:gdLst/>
              <a:ahLst/>
              <a:cxnLst/>
              <a:rect l="l" t="t" r="r" b="b"/>
              <a:pathLst>
                <a:path w="994" h="911" extrusionOk="0">
                  <a:moveTo>
                    <a:pt x="73" y="1"/>
                  </a:moveTo>
                  <a:cubicBezTo>
                    <a:pt x="54" y="1"/>
                    <a:pt x="27" y="17"/>
                    <a:pt x="1" y="50"/>
                  </a:cubicBezTo>
                  <a:lnTo>
                    <a:pt x="1" y="103"/>
                  </a:lnTo>
                  <a:lnTo>
                    <a:pt x="874" y="871"/>
                  </a:lnTo>
                  <a:cubicBezTo>
                    <a:pt x="901" y="898"/>
                    <a:pt x="914" y="911"/>
                    <a:pt x="929" y="911"/>
                  </a:cubicBezTo>
                  <a:cubicBezTo>
                    <a:pt x="944" y="911"/>
                    <a:pt x="960" y="898"/>
                    <a:pt x="993" y="871"/>
                  </a:cubicBezTo>
                  <a:lnTo>
                    <a:pt x="993" y="818"/>
                  </a:lnTo>
                  <a:lnTo>
                    <a:pt x="107" y="50"/>
                  </a:lnTo>
                  <a:cubicBezTo>
                    <a:pt x="107" y="17"/>
                    <a:pt x="93" y="1"/>
                    <a:pt x="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64" name="Google Shape;458;p27">
              <a:extLst>
                <a:ext uri="{FF2B5EF4-FFF2-40B4-BE49-F238E27FC236}">
                  <a16:creationId xmlns:a16="http://schemas.microsoft.com/office/drawing/2014/main" id="{6977EABB-2FE1-4876-8F3A-616A486418FD}"/>
                </a:ext>
              </a:extLst>
            </p:cNvPr>
            <p:cNvSpPr/>
            <p:nvPr/>
          </p:nvSpPr>
          <p:spPr>
            <a:xfrm>
              <a:off x="5695826" y="4066927"/>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2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65" name="Google Shape;459;p27">
              <a:extLst>
                <a:ext uri="{FF2B5EF4-FFF2-40B4-BE49-F238E27FC236}">
                  <a16:creationId xmlns:a16="http://schemas.microsoft.com/office/drawing/2014/main" id="{21FD9FA5-1C4F-4A6A-A859-A2F9483412AB}"/>
                </a:ext>
              </a:extLst>
            </p:cNvPr>
            <p:cNvSpPr/>
            <p:nvPr/>
          </p:nvSpPr>
          <p:spPr>
            <a:xfrm>
              <a:off x="5604409" y="4158344"/>
              <a:ext cx="54883" cy="48361"/>
            </a:xfrm>
            <a:custGeom>
              <a:avLst/>
              <a:gdLst/>
              <a:ahLst/>
              <a:cxnLst/>
              <a:rect l="l" t="t" r="r" b="b"/>
              <a:pathLst>
                <a:path w="993" h="875" extrusionOk="0">
                  <a:moveTo>
                    <a:pt x="66" y="1"/>
                  </a:moveTo>
                  <a:cubicBezTo>
                    <a:pt x="0" y="54"/>
                    <a:pt x="0" y="54"/>
                    <a:pt x="66" y="106"/>
                  </a:cubicBezTo>
                  <a:lnTo>
                    <a:pt x="887" y="874"/>
                  </a:lnTo>
                  <a:lnTo>
                    <a:pt x="993" y="874"/>
                  </a:lnTo>
                  <a:lnTo>
                    <a:pt x="993" y="768"/>
                  </a:lnTo>
                  <a:lnTo>
                    <a:pt x="11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66" name="Google Shape;460;p27">
              <a:extLst>
                <a:ext uri="{FF2B5EF4-FFF2-40B4-BE49-F238E27FC236}">
                  <a16:creationId xmlns:a16="http://schemas.microsoft.com/office/drawing/2014/main" id="{BED00730-87C7-4E7E-93A3-EF34CD2D0B53}"/>
                </a:ext>
              </a:extLst>
            </p:cNvPr>
            <p:cNvSpPr/>
            <p:nvPr/>
          </p:nvSpPr>
          <p:spPr>
            <a:xfrm>
              <a:off x="5564891" y="4198580"/>
              <a:ext cx="54938" cy="50517"/>
            </a:xfrm>
            <a:custGeom>
              <a:avLst/>
              <a:gdLst/>
              <a:ahLst/>
              <a:cxnLst/>
              <a:rect l="l" t="t" r="r" b="b"/>
              <a:pathLst>
                <a:path w="994" h="914" extrusionOk="0">
                  <a:moveTo>
                    <a:pt x="87" y="1"/>
                  </a:moveTo>
                  <a:cubicBezTo>
                    <a:pt x="70" y="1"/>
                    <a:pt x="54" y="14"/>
                    <a:pt x="54" y="40"/>
                  </a:cubicBezTo>
                  <a:cubicBezTo>
                    <a:pt x="1" y="40"/>
                    <a:pt x="1" y="93"/>
                    <a:pt x="54" y="93"/>
                  </a:cubicBezTo>
                  <a:lnTo>
                    <a:pt x="887" y="874"/>
                  </a:lnTo>
                  <a:cubicBezTo>
                    <a:pt x="914" y="901"/>
                    <a:pt x="927" y="914"/>
                    <a:pt x="940" y="914"/>
                  </a:cubicBezTo>
                  <a:cubicBezTo>
                    <a:pt x="954" y="914"/>
                    <a:pt x="967" y="901"/>
                    <a:pt x="993" y="874"/>
                  </a:cubicBezTo>
                  <a:lnTo>
                    <a:pt x="993" y="808"/>
                  </a:lnTo>
                  <a:lnTo>
                    <a:pt x="120" y="40"/>
                  </a:lnTo>
                  <a:cubicBezTo>
                    <a:pt x="120" y="14"/>
                    <a:pt x="103" y="1"/>
                    <a:pt x="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67" name="Google Shape;461;p27">
              <a:extLst>
                <a:ext uri="{FF2B5EF4-FFF2-40B4-BE49-F238E27FC236}">
                  <a16:creationId xmlns:a16="http://schemas.microsoft.com/office/drawing/2014/main" id="{940E24E4-0A8A-4755-ACAF-F083F7BBEC15}"/>
                </a:ext>
              </a:extLst>
            </p:cNvPr>
            <p:cNvSpPr/>
            <p:nvPr/>
          </p:nvSpPr>
          <p:spPr>
            <a:xfrm>
              <a:off x="5525373" y="4240254"/>
              <a:ext cx="54938" cy="49080"/>
            </a:xfrm>
            <a:custGeom>
              <a:avLst/>
              <a:gdLst/>
              <a:ahLst/>
              <a:cxnLst/>
              <a:rect l="l" t="t" r="r" b="b"/>
              <a:pathLst>
                <a:path w="994" h="888" extrusionOk="0">
                  <a:moveTo>
                    <a:pt x="1" y="1"/>
                  </a:moveTo>
                  <a:lnTo>
                    <a:pt x="1" y="120"/>
                  </a:lnTo>
                  <a:lnTo>
                    <a:pt x="888" y="888"/>
                  </a:lnTo>
                  <a:lnTo>
                    <a:pt x="994" y="888"/>
                  </a:lnTo>
                  <a:cubicBezTo>
                    <a:pt x="994" y="888"/>
                    <a:pt x="994" y="835"/>
                    <a:pt x="941" y="782"/>
                  </a:cubicBezTo>
                  <a:lnTo>
                    <a:pt x="107"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68" name="Google Shape;462;p27">
              <a:extLst>
                <a:ext uri="{FF2B5EF4-FFF2-40B4-BE49-F238E27FC236}">
                  <a16:creationId xmlns:a16="http://schemas.microsoft.com/office/drawing/2014/main" id="{B363DCC6-B233-43FD-B3A7-D975076A91DA}"/>
                </a:ext>
              </a:extLst>
            </p:cNvPr>
            <p:cNvSpPr/>
            <p:nvPr/>
          </p:nvSpPr>
          <p:spPr>
            <a:xfrm>
              <a:off x="5433956" y="4331726"/>
              <a:ext cx="57868" cy="49080"/>
            </a:xfrm>
            <a:custGeom>
              <a:avLst/>
              <a:gdLst/>
              <a:ahLst/>
              <a:cxnLst/>
              <a:rect l="l" t="t" r="r" b="b"/>
              <a:pathLst>
                <a:path w="1047" h="888" extrusionOk="0">
                  <a:moveTo>
                    <a:pt x="53" y="0"/>
                  </a:moveTo>
                  <a:cubicBezTo>
                    <a:pt x="0" y="53"/>
                    <a:pt x="0" y="53"/>
                    <a:pt x="53" y="119"/>
                  </a:cubicBezTo>
                  <a:lnTo>
                    <a:pt x="940" y="887"/>
                  </a:lnTo>
                  <a:lnTo>
                    <a:pt x="993" y="887"/>
                  </a:lnTo>
                  <a:cubicBezTo>
                    <a:pt x="1046" y="887"/>
                    <a:pt x="1046" y="834"/>
                    <a:pt x="993" y="781"/>
                  </a:cubicBezTo>
                  <a:lnTo>
                    <a:pt x="17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69" name="Google Shape;463;p27">
              <a:extLst>
                <a:ext uri="{FF2B5EF4-FFF2-40B4-BE49-F238E27FC236}">
                  <a16:creationId xmlns:a16="http://schemas.microsoft.com/office/drawing/2014/main" id="{6604F3DD-8E17-45F6-BD3A-46CE1EB135DC}"/>
                </a:ext>
              </a:extLst>
            </p:cNvPr>
            <p:cNvSpPr/>
            <p:nvPr/>
          </p:nvSpPr>
          <p:spPr>
            <a:xfrm>
              <a:off x="5394438" y="4372128"/>
              <a:ext cx="54938" cy="50351"/>
            </a:xfrm>
            <a:custGeom>
              <a:avLst/>
              <a:gdLst/>
              <a:ahLst/>
              <a:cxnLst/>
              <a:rect l="l" t="t" r="r" b="b"/>
              <a:pathLst>
                <a:path w="994" h="911" extrusionOk="0">
                  <a:moveTo>
                    <a:pt x="80" y="1"/>
                  </a:moveTo>
                  <a:cubicBezTo>
                    <a:pt x="67" y="1"/>
                    <a:pt x="54" y="17"/>
                    <a:pt x="54" y="50"/>
                  </a:cubicBezTo>
                  <a:cubicBezTo>
                    <a:pt x="1" y="50"/>
                    <a:pt x="1" y="103"/>
                    <a:pt x="54" y="103"/>
                  </a:cubicBezTo>
                  <a:lnTo>
                    <a:pt x="888" y="871"/>
                  </a:lnTo>
                  <a:cubicBezTo>
                    <a:pt x="914" y="897"/>
                    <a:pt x="940" y="910"/>
                    <a:pt x="960" y="910"/>
                  </a:cubicBezTo>
                  <a:cubicBezTo>
                    <a:pt x="980" y="910"/>
                    <a:pt x="993" y="897"/>
                    <a:pt x="993" y="871"/>
                  </a:cubicBezTo>
                  <a:lnTo>
                    <a:pt x="993" y="818"/>
                  </a:lnTo>
                  <a:lnTo>
                    <a:pt x="107" y="50"/>
                  </a:lnTo>
                  <a:cubicBezTo>
                    <a:pt x="107" y="17"/>
                    <a:pt x="93" y="1"/>
                    <a:pt x="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70" name="Google Shape;464;p27">
              <a:extLst>
                <a:ext uri="{FF2B5EF4-FFF2-40B4-BE49-F238E27FC236}">
                  <a16:creationId xmlns:a16="http://schemas.microsoft.com/office/drawing/2014/main" id="{A2888BAB-A80C-4A78-8E7F-92C85A5FF5EC}"/>
                </a:ext>
              </a:extLst>
            </p:cNvPr>
            <p:cNvSpPr/>
            <p:nvPr/>
          </p:nvSpPr>
          <p:spPr>
            <a:xfrm>
              <a:off x="5354975" y="4414354"/>
              <a:ext cx="54883" cy="48361"/>
            </a:xfrm>
            <a:custGeom>
              <a:avLst/>
              <a:gdLst/>
              <a:ahLst/>
              <a:cxnLst/>
              <a:rect l="l" t="t" r="r" b="b"/>
              <a:pathLst>
                <a:path w="993" h="875" extrusionOk="0">
                  <a:moveTo>
                    <a:pt x="0" y="1"/>
                  </a:moveTo>
                  <a:cubicBezTo>
                    <a:pt x="0" y="54"/>
                    <a:pt x="0" y="54"/>
                    <a:pt x="53" y="107"/>
                  </a:cubicBezTo>
                  <a:lnTo>
                    <a:pt x="874" y="874"/>
                  </a:lnTo>
                  <a:lnTo>
                    <a:pt x="993" y="874"/>
                  </a:lnTo>
                  <a:lnTo>
                    <a:pt x="993" y="769"/>
                  </a:lnTo>
                  <a:lnTo>
                    <a:pt x="10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71" name="Google Shape;465;p27">
              <a:extLst>
                <a:ext uri="{FF2B5EF4-FFF2-40B4-BE49-F238E27FC236}">
                  <a16:creationId xmlns:a16="http://schemas.microsoft.com/office/drawing/2014/main" id="{A795FDD6-335A-4D40-9908-28F17CC8D6D3}"/>
                </a:ext>
              </a:extLst>
            </p:cNvPr>
            <p:cNvSpPr/>
            <p:nvPr/>
          </p:nvSpPr>
          <p:spPr>
            <a:xfrm>
              <a:off x="5266433" y="4505826"/>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0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72" name="Google Shape;466;p27">
              <a:extLst>
                <a:ext uri="{FF2B5EF4-FFF2-40B4-BE49-F238E27FC236}">
                  <a16:creationId xmlns:a16="http://schemas.microsoft.com/office/drawing/2014/main" id="{40042A55-B58B-468F-8AC9-4029D6F180D8}"/>
                </a:ext>
              </a:extLst>
            </p:cNvPr>
            <p:cNvSpPr/>
            <p:nvPr/>
          </p:nvSpPr>
          <p:spPr>
            <a:xfrm>
              <a:off x="5223986" y="4546063"/>
              <a:ext cx="57868" cy="50517"/>
            </a:xfrm>
            <a:custGeom>
              <a:avLst/>
              <a:gdLst/>
              <a:ahLst/>
              <a:cxnLst/>
              <a:rect l="l" t="t" r="r" b="b"/>
              <a:pathLst>
                <a:path w="1047" h="914" extrusionOk="0">
                  <a:moveTo>
                    <a:pt x="87" y="0"/>
                  </a:moveTo>
                  <a:cubicBezTo>
                    <a:pt x="67" y="0"/>
                    <a:pt x="54" y="13"/>
                    <a:pt x="54" y="40"/>
                  </a:cubicBezTo>
                  <a:cubicBezTo>
                    <a:pt x="1" y="40"/>
                    <a:pt x="1" y="93"/>
                    <a:pt x="54" y="93"/>
                  </a:cubicBezTo>
                  <a:lnTo>
                    <a:pt x="874" y="874"/>
                  </a:lnTo>
                  <a:cubicBezTo>
                    <a:pt x="901" y="900"/>
                    <a:pt x="931" y="913"/>
                    <a:pt x="954" y="913"/>
                  </a:cubicBezTo>
                  <a:cubicBezTo>
                    <a:pt x="977" y="913"/>
                    <a:pt x="994" y="900"/>
                    <a:pt x="994" y="874"/>
                  </a:cubicBezTo>
                  <a:cubicBezTo>
                    <a:pt x="1047" y="874"/>
                    <a:pt x="1047" y="808"/>
                    <a:pt x="994" y="808"/>
                  </a:cubicBezTo>
                  <a:lnTo>
                    <a:pt x="160" y="40"/>
                  </a:lnTo>
                  <a:cubicBezTo>
                    <a:pt x="133" y="13"/>
                    <a:pt x="107" y="0"/>
                    <a:pt x="8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73" name="Google Shape;467;p27">
              <a:extLst>
                <a:ext uri="{FF2B5EF4-FFF2-40B4-BE49-F238E27FC236}">
                  <a16:creationId xmlns:a16="http://schemas.microsoft.com/office/drawing/2014/main" id="{0A049FD1-0206-4832-8362-250EAFD47C6E}"/>
                </a:ext>
              </a:extLst>
            </p:cNvPr>
            <p:cNvSpPr/>
            <p:nvPr/>
          </p:nvSpPr>
          <p:spPr>
            <a:xfrm>
              <a:off x="5183804" y="4587736"/>
              <a:ext cx="54883" cy="49080"/>
            </a:xfrm>
            <a:custGeom>
              <a:avLst/>
              <a:gdLst/>
              <a:ahLst/>
              <a:cxnLst/>
              <a:rect l="l" t="t" r="r" b="b"/>
              <a:pathLst>
                <a:path w="993" h="888" extrusionOk="0">
                  <a:moveTo>
                    <a:pt x="66" y="1"/>
                  </a:moveTo>
                  <a:cubicBezTo>
                    <a:pt x="0" y="54"/>
                    <a:pt x="0" y="120"/>
                    <a:pt x="66" y="120"/>
                  </a:cubicBezTo>
                  <a:lnTo>
                    <a:pt x="887" y="887"/>
                  </a:lnTo>
                  <a:lnTo>
                    <a:pt x="993" y="887"/>
                  </a:lnTo>
                  <a:lnTo>
                    <a:pt x="993" y="782"/>
                  </a:lnTo>
                  <a:lnTo>
                    <a:pt x="11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74" name="Google Shape;468;p27">
              <a:extLst>
                <a:ext uri="{FF2B5EF4-FFF2-40B4-BE49-F238E27FC236}">
                  <a16:creationId xmlns:a16="http://schemas.microsoft.com/office/drawing/2014/main" id="{64E39DB6-ED2F-4FE9-924D-E116ED06E4DB}"/>
                </a:ext>
              </a:extLst>
            </p:cNvPr>
            <p:cNvSpPr/>
            <p:nvPr/>
          </p:nvSpPr>
          <p:spPr>
            <a:xfrm>
              <a:off x="5095980" y="4679208"/>
              <a:ext cx="54938" cy="49024"/>
            </a:xfrm>
            <a:custGeom>
              <a:avLst/>
              <a:gdLst/>
              <a:ahLst/>
              <a:cxnLst/>
              <a:rect l="l" t="t" r="r" b="b"/>
              <a:pathLst>
                <a:path w="994" h="887" extrusionOk="0">
                  <a:moveTo>
                    <a:pt x="1" y="0"/>
                  </a:moveTo>
                  <a:lnTo>
                    <a:pt x="1" y="119"/>
                  </a:lnTo>
                  <a:lnTo>
                    <a:pt x="874" y="887"/>
                  </a:lnTo>
                  <a:lnTo>
                    <a:pt x="993" y="887"/>
                  </a:lnTo>
                  <a:cubicBezTo>
                    <a:pt x="993" y="887"/>
                    <a:pt x="993" y="834"/>
                    <a:pt x="927" y="781"/>
                  </a:cubicBezTo>
                  <a:lnTo>
                    <a:pt x="10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75" name="Google Shape;469;p27">
              <a:extLst>
                <a:ext uri="{FF2B5EF4-FFF2-40B4-BE49-F238E27FC236}">
                  <a16:creationId xmlns:a16="http://schemas.microsoft.com/office/drawing/2014/main" id="{3FCDEC40-E622-4892-A767-C3B6EE2CF466}"/>
                </a:ext>
              </a:extLst>
            </p:cNvPr>
            <p:cNvSpPr/>
            <p:nvPr/>
          </p:nvSpPr>
          <p:spPr>
            <a:xfrm>
              <a:off x="5055744" y="4719611"/>
              <a:ext cx="54938" cy="50351"/>
            </a:xfrm>
            <a:custGeom>
              <a:avLst/>
              <a:gdLst/>
              <a:ahLst/>
              <a:cxnLst/>
              <a:rect l="l" t="t" r="r" b="b"/>
              <a:pathLst>
                <a:path w="994" h="911" extrusionOk="0">
                  <a:moveTo>
                    <a:pt x="41" y="0"/>
                  </a:moveTo>
                  <a:cubicBezTo>
                    <a:pt x="17" y="0"/>
                    <a:pt x="1" y="17"/>
                    <a:pt x="1" y="50"/>
                  </a:cubicBezTo>
                  <a:lnTo>
                    <a:pt x="1" y="103"/>
                  </a:lnTo>
                  <a:lnTo>
                    <a:pt x="888" y="871"/>
                  </a:lnTo>
                  <a:cubicBezTo>
                    <a:pt x="888" y="897"/>
                    <a:pt x="901" y="910"/>
                    <a:pt x="914" y="910"/>
                  </a:cubicBezTo>
                  <a:cubicBezTo>
                    <a:pt x="927" y="910"/>
                    <a:pt x="941" y="897"/>
                    <a:pt x="941" y="871"/>
                  </a:cubicBezTo>
                  <a:cubicBezTo>
                    <a:pt x="993" y="871"/>
                    <a:pt x="993" y="818"/>
                    <a:pt x="941" y="818"/>
                  </a:cubicBezTo>
                  <a:lnTo>
                    <a:pt x="120" y="50"/>
                  </a:lnTo>
                  <a:cubicBezTo>
                    <a:pt x="93" y="17"/>
                    <a:pt x="64" y="0"/>
                    <a:pt x="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76" name="Google Shape;470;p27">
              <a:extLst>
                <a:ext uri="{FF2B5EF4-FFF2-40B4-BE49-F238E27FC236}">
                  <a16:creationId xmlns:a16="http://schemas.microsoft.com/office/drawing/2014/main" id="{6A5181E6-12F9-4DEF-A4D3-CCF7C194B772}"/>
                </a:ext>
              </a:extLst>
            </p:cNvPr>
            <p:cNvSpPr/>
            <p:nvPr/>
          </p:nvSpPr>
          <p:spPr>
            <a:xfrm>
              <a:off x="5013352" y="4761837"/>
              <a:ext cx="54883" cy="48361"/>
            </a:xfrm>
            <a:custGeom>
              <a:avLst/>
              <a:gdLst/>
              <a:ahLst/>
              <a:cxnLst/>
              <a:rect l="l" t="t" r="r" b="b"/>
              <a:pathLst>
                <a:path w="993" h="875" extrusionOk="0">
                  <a:moveTo>
                    <a:pt x="53" y="1"/>
                  </a:moveTo>
                  <a:cubicBezTo>
                    <a:pt x="0" y="54"/>
                    <a:pt x="0" y="107"/>
                    <a:pt x="53" y="107"/>
                  </a:cubicBezTo>
                  <a:lnTo>
                    <a:pt x="887" y="874"/>
                  </a:lnTo>
                  <a:lnTo>
                    <a:pt x="993" y="874"/>
                  </a:lnTo>
                  <a:lnTo>
                    <a:pt x="993" y="768"/>
                  </a:lnTo>
                  <a:lnTo>
                    <a:pt x="10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77" name="Google Shape;471;p27">
              <a:extLst>
                <a:ext uri="{FF2B5EF4-FFF2-40B4-BE49-F238E27FC236}">
                  <a16:creationId xmlns:a16="http://schemas.microsoft.com/office/drawing/2014/main" id="{68162CBB-17A0-4FCF-8537-CD49EC44B0F4}"/>
                </a:ext>
              </a:extLst>
            </p:cNvPr>
            <p:cNvSpPr/>
            <p:nvPr/>
          </p:nvSpPr>
          <p:spPr>
            <a:xfrm>
              <a:off x="4924809" y="4853309"/>
              <a:ext cx="54938" cy="48306"/>
            </a:xfrm>
            <a:custGeom>
              <a:avLst/>
              <a:gdLst/>
              <a:ahLst/>
              <a:cxnLst/>
              <a:rect l="l" t="t" r="r" b="b"/>
              <a:pathLst>
                <a:path w="994" h="874" extrusionOk="0">
                  <a:moveTo>
                    <a:pt x="1" y="0"/>
                  </a:moveTo>
                  <a:lnTo>
                    <a:pt x="1" y="106"/>
                  </a:lnTo>
                  <a:lnTo>
                    <a:pt x="887" y="874"/>
                  </a:lnTo>
                  <a:lnTo>
                    <a:pt x="993" y="874"/>
                  </a:lnTo>
                  <a:lnTo>
                    <a:pt x="993" y="768"/>
                  </a:lnTo>
                  <a:lnTo>
                    <a:pt x="12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78" name="Google Shape;472;p27">
              <a:extLst>
                <a:ext uri="{FF2B5EF4-FFF2-40B4-BE49-F238E27FC236}">
                  <a16:creationId xmlns:a16="http://schemas.microsoft.com/office/drawing/2014/main" id="{8A4CEE83-408B-48F0-A642-5A4030608496}"/>
                </a:ext>
              </a:extLst>
            </p:cNvPr>
            <p:cNvSpPr/>
            <p:nvPr/>
          </p:nvSpPr>
          <p:spPr>
            <a:xfrm>
              <a:off x="4885346" y="4893490"/>
              <a:ext cx="54883" cy="51291"/>
            </a:xfrm>
            <a:custGeom>
              <a:avLst/>
              <a:gdLst/>
              <a:ahLst/>
              <a:cxnLst/>
              <a:rect l="l" t="t" r="r" b="b"/>
              <a:pathLst>
                <a:path w="993" h="928" extrusionOk="0">
                  <a:moveTo>
                    <a:pt x="53" y="1"/>
                  </a:moveTo>
                  <a:cubicBezTo>
                    <a:pt x="40" y="1"/>
                    <a:pt x="26" y="14"/>
                    <a:pt x="0" y="41"/>
                  </a:cubicBezTo>
                  <a:lnTo>
                    <a:pt x="0" y="94"/>
                  </a:lnTo>
                  <a:lnTo>
                    <a:pt x="887" y="874"/>
                  </a:lnTo>
                  <a:cubicBezTo>
                    <a:pt x="887" y="927"/>
                    <a:pt x="940" y="927"/>
                    <a:pt x="940" y="927"/>
                  </a:cubicBezTo>
                  <a:cubicBezTo>
                    <a:pt x="993" y="874"/>
                    <a:pt x="993" y="808"/>
                    <a:pt x="940" y="808"/>
                  </a:cubicBezTo>
                  <a:lnTo>
                    <a:pt x="106" y="41"/>
                  </a:lnTo>
                  <a:cubicBezTo>
                    <a:pt x="79" y="14"/>
                    <a:pt x="66" y="1"/>
                    <a:pt x="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79" name="Google Shape;473;p27">
              <a:extLst>
                <a:ext uri="{FF2B5EF4-FFF2-40B4-BE49-F238E27FC236}">
                  <a16:creationId xmlns:a16="http://schemas.microsoft.com/office/drawing/2014/main" id="{5894F585-4FE0-4D35-942A-765BFA1FE85D}"/>
                </a:ext>
              </a:extLst>
            </p:cNvPr>
            <p:cNvSpPr/>
            <p:nvPr/>
          </p:nvSpPr>
          <p:spPr>
            <a:xfrm>
              <a:off x="5480051" y="4287068"/>
              <a:ext cx="76107" cy="68645"/>
            </a:xfrm>
            <a:custGeom>
              <a:avLst/>
              <a:gdLst/>
              <a:ahLst/>
              <a:cxnLst/>
              <a:rect l="l" t="t" r="r" b="b"/>
              <a:pathLst>
                <a:path w="1377" h="1242" extrusionOk="0">
                  <a:moveTo>
                    <a:pt x="80" y="1"/>
                  </a:moveTo>
                  <a:cubicBezTo>
                    <a:pt x="53" y="1"/>
                    <a:pt x="27" y="14"/>
                    <a:pt x="0" y="41"/>
                  </a:cubicBezTo>
                  <a:lnTo>
                    <a:pt x="0" y="147"/>
                  </a:lnTo>
                  <a:lnTo>
                    <a:pt x="1205" y="1192"/>
                  </a:lnTo>
                  <a:cubicBezTo>
                    <a:pt x="1205" y="1225"/>
                    <a:pt x="1218" y="1242"/>
                    <a:pt x="1239" y="1242"/>
                  </a:cubicBezTo>
                  <a:cubicBezTo>
                    <a:pt x="1261" y="1242"/>
                    <a:pt x="1291" y="1225"/>
                    <a:pt x="1324" y="1192"/>
                  </a:cubicBezTo>
                  <a:cubicBezTo>
                    <a:pt x="1377" y="1192"/>
                    <a:pt x="1377" y="1139"/>
                    <a:pt x="1324" y="1086"/>
                  </a:cubicBezTo>
                  <a:lnTo>
                    <a:pt x="159" y="41"/>
                  </a:lnTo>
                  <a:cubicBezTo>
                    <a:pt x="133" y="14"/>
                    <a:pt x="106" y="1"/>
                    <a:pt x="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80" name="Google Shape;474;p27">
              <a:extLst>
                <a:ext uri="{FF2B5EF4-FFF2-40B4-BE49-F238E27FC236}">
                  <a16:creationId xmlns:a16="http://schemas.microsoft.com/office/drawing/2014/main" id="{9651F459-AD37-416E-83CD-7B2914534579}"/>
                </a:ext>
              </a:extLst>
            </p:cNvPr>
            <p:cNvSpPr/>
            <p:nvPr/>
          </p:nvSpPr>
          <p:spPr>
            <a:xfrm>
              <a:off x="5308880" y="4459731"/>
              <a:ext cx="76107" cy="69530"/>
            </a:xfrm>
            <a:custGeom>
              <a:avLst/>
              <a:gdLst/>
              <a:ahLst/>
              <a:cxnLst/>
              <a:rect l="l" t="t" r="r" b="b"/>
              <a:pathLst>
                <a:path w="1377" h="1258" extrusionOk="0">
                  <a:moveTo>
                    <a:pt x="53" y="0"/>
                  </a:moveTo>
                  <a:cubicBezTo>
                    <a:pt x="0" y="53"/>
                    <a:pt x="0" y="120"/>
                    <a:pt x="53" y="173"/>
                  </a:cubicBezTo>
                  <a:lnTo>
                    <a:pt x="1218" y="1218"/>
                  </a:lnTo>
                  <a:cubicBezTo>
                    <a:pt x="1244" y="1245"/>
                    <a:pt x="1271" y="1258"/>
                    <a:pt x="1291" y="1258"/>
                  </a:cubicBezTo>
                  <a:cubicBezTo>
                    <a:pt x="1311" y="1258"/>
                    <a:pt x="1324" y="1245"/>
                    <a:pt x="1324" y="1218"/>
                  </a:cubicBezTo>
                  <a:cubicBezTo>
                    <a:pt x="1377" y="1165"/>
                    <a:pt x="1377" y="1112"/>
                    <a:pt x="1324" y="1112"/>
                  </a:cubicBezTo>
                  <a:lnTo>
                    <a:pt x="17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81" name="Google Shape;475;p27">
              <a:extLst>
                <a:ext uri="{FF2B5EF4-FFF2-40B4-BE49-F238E27FC236}">
                  <a16:creationId xmlns:a16="http://schemas.microsoft.com/office/drawing/2014/main" id="{6F26A33A-A50F-4B34-A633-4A3211B9B12C}"/>
                </a:ext>
              </a:extLst>
            </p:cNvPr>
            <p:cNvSpPr/>
            <p:nvPr/>
          </p:nvSpPr>
          <p:spPr>
            <a:xfrm>
              <a:off x="5138428" y="4631621"/>
              <a:ext cx="79036" cy="68811"/>
            </a:xfrm>
            <a:custGeom>
              <a:avLst/>
              <a:gdLst/>
              <a:ahLst/>
              <a:cxnLst/>
              <a:rect l="l" t="t" r="r" b="b"/>
              <a:pathLst>
                <a:path w="1430" h="1245" extrusionOk="0">
                  <a:moveTo>
                    <a:pt x="134" y="1"/>
                  </a:moveTo>
                  <a:cubicBezTo>
                    <a:pt x="106" y="1"/>
                    <a:pt x="80" y="14"/>
                    <a:pt x="53" y="40"/>
                  </a:cubicBezTo>
                  <a:cubicBezTo>
                    <a:pt x="0" y="93"/>
                    <a:pt x="53" y="146"/>
                    <a:pt x="53" y="146"/>
                  </a:cubicBezTo>
                  <a:lnTo>
                    <a:pt x="1271" y="1245"/>
                  </a:lnTo>
                  <a:lnTo>
                    <a:pt x="1377" y="1245"/>
                  </a:lnTo>
                  <a:cubicBezTo>
                    <a:pt x="1430" y="1192"/>
                    <a:pt x="1430" y="1139"/>
                    <a:pt x="1377" y="1086"/>
                  </a:cubicBezTo>
                  <a:lnTo>
                    <a:pt x="225" y="40"/>
                  </a:lnTo>
                  <a:cubicBezTo>
                    <a:pt x="192" y="14"/>
                    <a:pt x="163" y="1"/>
                    <a:pt x="1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82" name="Google Shape;476;p27">
              <a:extLst>
                <a:ext uri="{FF2B5EF4-FFF2-40B4-BE49-F238E27FC236}">
                  <a16:creationId xmlns:a16="http://schemas.microsoft.com/office/drawing/2014/main" id="{9F84191F-EF9E-4832-BE9D-F531B7DAA274}"/>
                </a:ext>
              </a:extLst>
            </p:cNvPr>
            <p:cNvSpPr/>
            <p:nvPr/>
          </p:nvSpPr>
          <p:spPr>
            <a:xfrm>
              <a:off x="4970904" y="4805003"/>
              <a:ext cx="76107" cy="68811"/>
            </a:xfrm>
            <a:custGeom>
              <a:avLst/>
              <a:gdLst/>
              <a:ahLst/>
              <a:cxnLst/>
              <a:rect l="l" t="t" r="r" b="b"/>
              <a:pathLst>
                <a:path w="1377" h="1245" extrusionOk="0">
                  <a:moveTo>
                    <a:pt x="87" y="1"/>
                  </a:moveTo>
                  <a:cubicBezTo>
                    <a:pt x="67" y="1"/>
                    <a:pt x="53" y="14"/>
                    <a:pt x="53" y="40"/>
                  </a:cubicBezTo>
                  <a:cubicBezTo>
                    <a:pt x="1" y="40"/>
                    <a:pt x="1" y="93"/>
                    <a:pt x="53" y="159"/>
                  </a:cubicBezTo>
                  <a:lnTo>
                    <a:pt x="1205" y="1205"/>
                  </a:lnTo>
                  <a:cubicBezTo>
                    <a:pt x="1238" y="1231"/>
                    <a:pt x="1268" y="1245"/>
                    <a:pt x="1289" y="1245"/>
                  </a:cubicBezTo>
                  <a:cubicBezTo>
                    <a:pt x="1311" y="1245"/>
                    <a:pt x="1324" y="1231"/>
                    <a:pt x="1324" y="1205"/>
                  </a:cubicBezTo>
                  <a:cubicBezTo>
                    <a:pt x="1377" y="1205"/>
                    <a:pt x="1377" y="1152"/>
                    <a:pt x="1324" y="1086"/>
                  </a:cubicBezTo>
                  <a:lnTo>
                    <a:pt x="159" y="40"/>
                  </a:lnTo>
                  <a:cubicBezTo>
                    <a:pt x="133" y="14"/>
                    <a:pt x="106" y="1"/>
                    <a:pt x="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83" name="Google Shape;477;p27">
              <a:extLst>
                <a:ext uri="{FF2B5EF4-FFF2-40B4-BE49-F238E27FC236}">
                  <a16:creationId xmlns:a16="http://schemas.microsoft.com/office/drawing/2014/main" id="{8BABFD7C-9A58-414E-A03F-B3CEF4950DE2}"/>
                </a:ext>
              </a:extLst>
            </p:cNvPr>
            <p:cNvSpPr/>
            <p:nvPr/>
          </p:nvSpPr>
          <p:spPr>
            <a:xfrm>
              <a:off x="5818028" y="4746472"/>
              <a:ext cx="1121428" cy="305090"/>
            </a:xfrm>
            <a:custGeom>
              <a:avLst/>
              <a:gdLst/>
              <a:ahLst/>
              <a:cxnLst/>
              <a:rect l="l" t="t" r="r" b="b"/>
              <a:pathLst>
                <a:path w="20290" h="5520" extrusionOk="0">
                  <a:moveTo>
                    <a:pt x="2316" y="1"/>
                  </a:moveTo>
                  <a:cubicBezTo>
                    <a:pt x="1046" y="1"/>
                    <a:pt x="0" y="940"/>
                    <a:pt x="0" y="2092"/>
                  </a:cubicBezTo>
                  <a:lnTo>
                    <a:pt x="0" y="3534"/>
                  </a:lnTo>
                  <a:cubicBezTo>
                    <a:pt x="0" y="4633"/>
                    <a:pt x="1046" y="5520"/>
                    <a:pt x="2316" y="5520"/>
                  </a:cubicBezTo>
                  <a:lnTo>
                    <a:pt x="20290" y="5520"/>
                  </a:lnTo>
                  <a:lnTo>
                    <a:pt x="20290" y="4408"/>
                  </a:lnTo>
                  <a:lnTo>
                    <a:pt x="20290" y="1099"/>
                  </a:lnTo>
                  <a:lnTo>
                    <a:pt x="2029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84" name="Google Shape;478;p27">
              <a:extLst>
                <a:ext uri="{FF2B5EF4-FFF2-40B4-BE49-F238E27FC236}">
                  <a16:creationId xmlns:a16="http://schemas.microsoft.com/office/drawing/2014/main" id="{A76879E2-D3AF-4216-8ECE-D3ADB73959E4}"/>
                </a:ext>
              </a:extLst>
            </p:cNvPr>
            <p:cNvSpPr/>
            <p:nvPr/>
          </p:nvSpPr>
          <p:spPr>
            <a:xfrm>
              <a:off x="5979692" y="4746472"/>
              <a:ext cx="1121428" cy="305090"/>
            </a:xfrm>
            <a:custGeom>
              <a:avLst/>
              <a:gdLst/>
              <a:ahLst/>
              <a:cxnLst/>
              <a:rect l="l" t="t" r="r" b="b"/>
              <a:pathLst>
                <a:path w="20290" h="5520" extrusionOk="0">
                  <a:moveTo>
                    <a:pt x="2263" y="1"/>
                  </a:moveTo>
                  <a:cubicBezTo>
                    <a:pt x="993" y="1"/>
                    <a:pt x="0" y="940"/>
                    <a:pt x="0" y="2092"/>
                  </a:cubicBezTo>
                  <a:lnTo>
                    <a:pt x="0" y="3534"/>
                  </a:lnTo>
                  <a:cubicBezTo>
                    <a:pt x="0" y="4633"/>
                    <a:pt x="993" y="5520"/>
                    <a:pt x="2263" y="5520"/>
                  </a:cubicBezTo>
                  <a:lnTo>
                    <a:pt x="20290" y="5520"/>
                  </a:lnTo>
                  <a:lnTo>
                    <a:pt x="20290" y="4408"/>
                  </a:lnTo>
                  <a:lnTo>
                    <a:pt x="2144" y="4408"/>
                  </a:lnTo>
                  <a:cubicBezTo>
                    <a:pt x="1707" y="4408"/>
                    <a:pt x="1324" y="3971"/>
                    <a:pt x="1324" y="3468"/>
                  </a:cubicBezTo>
                  <a:lnTo>
                    <a:pt x="1324" y="2039"/>
                  </a:lnTo>
                  <a:cubicBezTo>
                    <a:pt x="1324" y="1602"/>
                    <a:pt x="1707" y="1099"/>
                    <a:pt x="2144" y="1099"/>
                  </a:cubicBezTo>
                  <a:lnTo>
                    <a:pt x="20290" y="1099"/>
                  </a:lnTo>
                  <a:lnTo>
                    <a:pt x="2029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85" name="Google Shape;479;p27">
              <a:extLst>
                <a:ext uri="{FF2B5EF4-FFF2-40B4-BE49-F238E27FC236}">
                  <a16:creationId xmlns:a16="http://schemas.microsoft.com/office/drawing/2014/main" id="{55F81698-8966-405B-B8DF-DC60E71C69EF}"/>
                </a:ext>
              </a:extLst>
            </p:cNvPr>
            <p:cNvSpPr/>
            <p:nvPr/>
          </p:nvSpPr>
          <p:spPr>
            <a:xfrm>
              <a:off x="6052814" y="4807214"/>
              <a:ext cx="1011717" cy="182944"/>
            </a:xfrm>
            <a:custGeom>
              <a:avLst/>
              <a:gdLst/>
              <a:ahLst/>
              <a:cxnLst/>
              <a:rect l="l" t="t" r="r" b="b"/>
              <a:pathLst>
                <a:path w="18305" h="3310" extrusionOk="0">
                  <a:moveTo>
                    <a:pt x="821" y="0"/>
                  </a:moveTo>
                  <a:cubicBezTo>
                    <a:pt x="331" y="0"/>
                    <a:pt x="1" y="503"/>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86" name="Google Shape;480;p27">
              <a:extLst>
                <a:ext uri="{FF2B5EF4-FFF2-40B4-BE49-F238E27FC236}">
                  <a16:creationId xmlns:a16="http://schemas.microsoft.com/office/drawing/2014/main" id="{CA3E968B-3320-4B93-8C97-FFDD29B8E650}"/>
                </a:ext>
              </a:extLst>
            </p:cNvPr>
            <p:cNvSpPr/>
            <p:nvPr/>
          </p:nvSpPr>
          <p:spPr>
            <a:xfrm>
              <a:off x="6052814" y="4898630"/>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87" name="Google Shape;481;p27">
              <a:extLst>
                <a:ext uri="{FF2B5EF4-FFF2-40B4-BE49-F238E27FC236}">
                  <a16:creationId xmlns:a16="http://schemas.microsoft.com/office/drawing/2014/main" id="{291C66FF-B179-4723-B7A7-5E14C0A1978D}"/>
                </a:ext>
              </a:extLst>
            </p:cNvPr>
            <p:cNvSpPr/>
            <p:nvPr/>
          </p:nvSpPr>
          <p:spPr>
            <a:xfrm>
              <a:off x="5818028" y="4137120"/>
              <a:ext cx="1121428" cy="304372"/>
            </a:xfrm>
            <a:custGeom>
              <a:avLst/>
              <a:gdLst/>
              <a:ahLst/>
              <a:cxnLst/>
              <a:rect l="l" t="t" r="r" b="b"/>
              <a:pathLst>
                <a:path w="20290" h="5507" extrusionOk="0">
                  <a:moveTo>
                    <a:pt x="2316" y="1"/>
                  </a:moveTo>
                  <a:cubicBezTo>
                    <a:pt x="1046" y="1"/>
                    <a:pt x="0" y="927"/>
                    <a:pt x="0" y="2092"/>
                  </a:cubicBezTo>
                  <a:lnTo>
                    <a:pt x="0" y="3521"/>
                  </a:lnTo>
                  <a:cubicBezTo>
                    <a:pt x="0" y="4633"/>
                    <a:pt x="1046" y="5507"/>
                    <a:pt x="2316" y="5507"/>
                  </a:cubicBezTo>
                  <a:lnTo>
                    <a:pt x="20290" y="5507"/>
                  </a:lnTo>
                  <a:lnTo>
                    <a:pt x="20290" y="4408"/>
                  </a:lnTo>
                  <a:lnTo>
                    <a:pt x="20290" y="1099"/>
                  </a:lnTo>
                  <a:lnTo>
                    <a:pt x="2029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88" name="Google Shape;482;p27">
              <a:extLst>
                <a:ext uri="{FF2B5EF4-FFF2-40B4-BE49-F238E27FC236}">
                  <a16:creationId xmlns:a16="http://schemas.microsoft.com/office/drawing/2014/main" id="{ABE770CB-5BEA-40D7-8893-19839B809826}"/>
                </a:ext>
              </a:extLst>
            </p:cNvPr>
            <p:cNvSpPr/>
            <p:nvPr/>
          </p:nvSpPr>
          <p:spPr>
            <a:xfrm>
              <a:off x="5979692" y="4137120"/>
              <a:ext cx="1121428" cy="304372"/>
            </a:xfrm>
            <a:custGeom>
              <a:avLst/>
              <a:gdLst/>
              <a:ahLst/>
              <a:cxnLst/>
              <a:rect l="l" t="t" r="r" b="b"/>
              <a:pathLst>
                <a:path w="20290" h="5507" extrusionOk="0">
                  <a:moveTo>
                    <a:pt x="2263" y="1"/>
                  </a:moveTo>
                  <a:cubicBezTo>
                    <a:pt x="993" y="1"/>
                    <a:pt x="0" y="927"/>
                    <a:pt x="0" y="2092"/>
                  </a:cubicBezTo>
                  <a:lnTo>
                    <a:pt x="0" y="3521"/>
                  </a:lnTo>
                  <a:cubicBezTo>
                    <a:pt x="0" y="4633"/>
                    <a:pt x="993" y="5507"/>
                    <a:pt x="2263" y="5507"/>
                  </a:cubicBezTo>
                  <a:lnTo>
                    <a:pt x="20290" y="5507"/>
                  </a:lnTo>
                  <a:lnTo>
                    <a:pt x="20290" y="4408"/>
                  </a:lnTo>
                  <a:lnTo>
                    <a:pt x="2144" y="4408"/>
                  </a:lnTo>
                  <a:cubicBezTo>
                    <a:pt x="1707" y="4408"/>
                    <a:pt x="1324" y="3971"/>
                    <a:pt x="1324" y="3468"/>
                  </a:cubicBezTo>
                  <a:lnTo>
                    <a:pt x="1324" y="2039"/>
                  </a:lnTo>
                  <a:cubicBezTo>
                    <a:pt x="1324" y="1589"/>
                    <a:pt x="1707" y="1099"/>
                    <a:pt x="2144" y="1099"/>
                  </a:cubicBezTo>
                  <a:lnTo>
                    <a:pt x="20290" y="1099"/>
                  </a:lnTo>
                  <a:lnTo>
                    <a:pt x="2029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dirty="0"/>
            </a:p>
          </p:txBody>
        </p:sp>
        <p:sp>
          <p:nvSpPr>
            <p:cNvPr id="189" name="Google Shape;483;p27">
              <a:extLst>
                <a:ext uri="{FF2B5EF4-FFF2-40B4-BE49-F238E27FC236}">
                  <a16:creationId xmlns:a16="http://schemas.microsoft.com/office/drawing/2014/main" id="{BDE0DD92-9954-483D-9254-DF93389D6D10}"/>
                </a:ext>
              </a:extLst>
            </p:cNvPr>
            <p:cNvSpPr/>
            <p:nvPr/>
          </p:nvSpPr>
          <p:spPr>
            <a:xfrm>
              <a:off x="6052814" y="4197862"/>
              <a:ext cx="1011717" cy="182944"/>
            </a:xfrm>
            <a:custGeom>
              <a:avLst/>
              <a:gdLst/>
              <a:ahLst/>
              <a:cxnLst/>
              <a:rect l="l" t="t" r="r" b="b"/>
              <a:pathLst>
                <a:path w="18305" h="3310" extrusionOk="0">
                  <a:moveTo>
                    <a:pt x="821" y="0"/>
                  </a:moveTo>
                  <a:cubicBezTo>
                    <a:pt x="331" y="0"/>
                    <a:pt x="1" y="490"/>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90" name="Google Shape;484;p27">
              <a:extLst>
                <a:ext uri="{FF2B5EF4-FFF2-40B4-BE49-F238E27FC236}">
                  <a16:creationId xmlns:a16="http://schemas.microsoft.com/office/drawing/2014/main" id="{98E0769E-2EC9-413B-86D6-D6E6966C2609}"/>
                </a:ext>
              </a:extLst>
            </p:cNvPr>
            <p:cNvSpPr/>
            <p:nvPr/>
          </p:nvSpPr>
          <p:spPr>
            <a:xfrm>
              <a:off x="6052814" y="4289278"/>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91" name="Google Shape;485;p27">
              <a:extLst>
                <a:ext uri="{FF2B5EF4-FFF2-40B4-BE49-F238E27FC236}">
                  <a16:creationId xmlns:a16="http://schemas.microsoft.com/office/drawing/2014/main" id="{0A5FA524-2DF6-4965-9E8E-94B13171613C}"/>
                </a:ext>
              </a:extLst>
            </p:cNvPr>
            <p:cNvSpPr/>
            <p:nvPr/>
          </p:nvSpPr>
          <p:spPr>
            <a:xfrm>
              <a:off x="5878714" y="4441437"/>
              <a:ext cx="1122202" cy="305090"/>
            </a:xfrm>
            <a:custGeom>
              <a:avLst/>
              <a:gdLst/>
              <a:ahLst/>
              <a:cxnLst/>
              <a:rect l="l" t="t" r="r" b="b"/>
              <a:pathLst>
                <a:path w="20304" h="5520" extrusionOk="0">
                  <a:moveTo>
                    <a:pt x="1" y="1"/>
                  </a:moveTo>
                  <a:lnTo>
                    <a:pt x="1" y="1112"/>
                  </a:lnTo>
                  <a:lnTo>
                    <a:pt x="1" y="4421"/>
                  </a:lnTo>
                  <a:lnTo>
                    <a:pt x="1" y="5520"/>
                  </a:lnTo>
                  <a:lnTo>
                    <a:pt x="18146" y="5520"/>
                  </a:lnTo>
                  <a:cubicBezTo>
                    <a:pt x="19417" y="5520"/>
                    <a:pt x="20303" y="4633"/>
                    <a:pt x="20303" y="3534"/>
                  </a:cubicBezTo>
                  <a:lnTo>
                    <a:pt x="20303" y="2105"/>
                  </a:lnTo>
                  <a:cubicBezTo>
                    <a:pt x="20303" y="940"/>
                    <a:pt x="19417" y="1"/>
                    <a:pt x="1814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92" name="Google Shape;486;p27">
              <a:extLst>
                <a:ext uri="{FF2B5EF4-FFF2-40B4-BE49-F238E27FC236}">
                  <a16:creationId xmlns:a16="http://schemas.microsoft.com/office/drawing/2014/main" id="{F509284B-876D-4A80-BA84-280F172E213B}"/>
                </a:ext>
              </a:extLst>
            </p:cNvPr>
            <p:cNvSpPr/>
            <p:nvPr/>
          </p:nvSpPr>
          <p:spPr>
            <a:xfrm>
              <a:off x="5723626" y="4441437"/>
              <a:ext cx="1121484" cy="305090"/>
            </a:xfrm>
            <a:custGeom>
              <a:avLst/>
              <a:gdLst/>
              <a:ahLst/>
              <a:cxnLst/>
              <a:rect l="l" t="t" r="r" b="b"/>
              <a:pathLst>
                <a:path w="20291" h="5520" extrusionOk="0">
                  <a:moveTo>
                    <a:pt x="1" y="1"/>
                  </a:moveTo>
                  <a:lnTo>
                    <a:pt x="1" y="1112"/>
                  </a:lnTo>
                  <a:lnTo>
                    <a:pt x="18199" y="1112"/>
                  </a:lnTo>
                  <a:cubicBezTo>
                    <a:pt x="18636" y="1112"/>
                    <a:pt x="18967" y="1602"/>
                    <a:pt x="18967" y="2039"/>
                  </a:cubicBezTo>
                  <a:lnTo>
                    <a:pt x="18967" y="3481"/>
                  </a:lnTo>
                  <a:cubicBezTo>
                    <a:pt x="18967" y="3971"/>
                    <a:pt x="18636" y="4421"/>
                    <a:pt x="18199" y="4421"/>
                  </a:cubicBezTo>
                  <a:lnTo>
                    <a:pt x="1" y="4421"/>
                  </a:lnTo>
                  <a:lnTo>
                    <a:pt x="1" y="5520"/>
                  </a:lnTo>
                  <a:lnTo>
                    <a:pt x="18093" y="5520"/>
                  </a:lnTo>
                  <a:cubicBezTo>
                    <a:pt x="19351" y="5520"/>
                    <a:pt x="20290" y="4633"/>
                    <a:pt x="20290" y="3534"/>
                  </a:cubicBezTo>
                  <a:lnTo>
                    <a:pt x="20290" y="2105"/>
                  </a:lnTo>
                  <a:cubicBezTo>
                    <a:pt x="20290" y="940"/>
                    <a:pt x="19351" y="1"/>
                    <a:pt x="1809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93" name="Google Shape;487;p27">
              <a:extLst>
                <a:ext uri="{FF2B5EF4-FFF2-40B4-BE49-F238E27FC236}">
                  <a16:creationId xmlns:a16="http://schemas.microsoft.com/office/drawing/2014/main" id="{514DAC2C-F787-4F25-9A11-7B159FD88F5A}"/>
                </a:ext>
              </a:extLst>
            </p:cNvPr>
            <p:cNvSpPr/>
            <p:nvPr/>
          </p:nvSpPr>
          <p:spPr>
            <a:xfrm>
              <a:off x="5760215" y="4502897"/>
              <a:ext cx="1011717" cy="182944"/>
            </a:xfrm>
            <a:custGeom>
              <a:avLst/>
              <a:gdLst/>
              <a:ahLst/>
              <a:cxnLst/>
              <a:rect l="l" t="t" r="r" b="b"/>
              <a:pathLst>
                <a:path w="18305" h="3310" extrusionOk="0">
                  <a:moveTo>
                    <a:pt x="0" y="0"/>
                  </a:moveTo>
                  <a:lnTo>
                    <a:pt x="0" y="3309"/>
                  </a:lnTo>
                  <a:lnTo>
                    <a:pt x="17537" y="3309"/>
                  </a:lnTo>
                  <a:cubicBezTo>
                    <a:pt x="18027" y="3309"/>
                    <a:pt x="18305" y="2859"/>
                    <a:pt x="18305" y="2369"/>
                  </a:cubicBezTo>
                  <a:lnTo>
                    <a:pt x="18305" y="927"/>
                  </a:lnTo>
                  <a:cubicBezTo>
                    <a:pt x="18305" y="490"/>
                    <a:pt x="18027" y="0"/>
                    <a:pt x="17537" y="0"/>
                  </a:cubicBez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94" name="Google Shape;488;p27">
              <a:extLst>
                <a:ext uri="{FF2B5EF4-FFF2-40B4-BE49-F238E27FC236}">
                  <a16:creationId xmlns:a16="http://schemas.microsoft.com/office/drawing/2014/main" id="{43DA952A-51C1-4CD8-87AC-54EE952645F8}"/>
                </a:ext>
              </a:extLst>
            </p:cNvPr>
            <p:cNvSpPr/>
            <p:nvPr/>
          </p:nvSpPr>
          <p:spPr>
            <a:xfrm>
              <a:off x="5760215" y="4594314"/>
              <a:ext cx="1011717" cy="91527"/>
            </a:xfrm>
            <a:custGeom>
              <a:avLst/>
              <a:gdLst/>
              <a:ahLst/>
              <a:cxnLst/>
              <a:rect l="l" t="t" r="r" b="b"/>
              <a:pathLst>
                <a:path w="18305" h="1656" extrusionOk="0">
                  <a:moveTo>
                    <a:pt x="0" y="1"/>
                  </a:moveTo>
                  <a:lnTo>
                    <a:pt x="0" y="1655"/>
                  </a:lnTo>
                  <a:lnTo>
                    <a:pt x="17537" y="1655"/>
                  </a:lnTo>
                  <a:cubicBezTo>
                    <a:pt x="18027" y="1655"/>
                    <a:pt x="18305" y="1205"/>
                    <a:pt x="18305" y="715"/>
                  </a:cubicBezTo>
                  <a:lnTo>
                    <a:pt x="18305" y="1"/>
                  </a:lnTo>
                  <a:close/>
                </a:path>
              </a:pathLst>
            </a:custGeom>
            <a:solidFill>
              <a:srgbClr val="E3E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95" name="Google Shape;489;p27">
              <a:extLst>
                <a:ext uri="{FF2B5EF4-FFF2-40B4-BE49-F238E27FC236}">
                  <a16:creationId xmlns:a16="http://schemas.microsoft.com/office/drawing/2014/main" id="{F591E635-FEAB-4C3C-B9C6-EC29961A1ECB}"/>
                </a:ext>
              </a:extLst>
            </p:cNvPr>
            <p:cNvSpPr/>
            <p:nvPr/>
          </p:nvSpPr>
          <p:spPr>
            <a:xfrm>
              <a:off x="5485910" y="4847726"/>
              <a:ext cx="200077" cy="203836"/>
            </a:xfrm>
            <a:custGeom>
              <a:avLst/>
              <a:gdLst/>
              <a:ahLst/>
              <a:cxnLst/>
              <a:rect l="l" t="t" r="r" b="b"/>
              <a:pathLst>
                <a:path w="3620" h="3688" extrusionOk="0">
                  <a:moveTo>
                    <a:pt x="1020" y="0"/>
                  </a:moveTo>
                  <a:cubicBezTo>
                    <a:pt x="495" y="0"/>
                    <a:pt x="74" y="143"/>
                    <a:pt x="0" y="485"/>
                  </a:cubicBezTo>
                  <a:lnTo>
                    <a:pt x="1152" y="3688"/>
                  </a:lnTo>
                  <a:lnTo>
                    <a:pt x="3468" y="1305"/>
                  </a:lnTo>
                  <a:cubicBezTo>
                    <a:pt x="3619" y="602"/>
                    <a:pt x="2099" y="0"/>
                    <a:pt x="10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96" name="Google Shape;490;p27">
              <a:extLst>
                <a:ext uri="{FF2B5EF4-FFF2-40B4-BE49-F238E27FC236}">
                  <a16:creationId xmlns:a16="http://schemas.microsoft.com/office/drawing/2014/main" id="{E02F2ECF-691B-47FD-81C8-6B94B0BA2911}"/>
                </a:ext>
              </a:extLst>
            </p:cNvPr>
            <p:cNvSpPr/>
            <p:nvPr/>
          </p:nvSpPr>
          <p:spPr>
            <a:xfrm>
              <a:off x="5528302" y="4988168"/>
              <a:ext cx="64445" cy="63395"/>
            </a:xfrm>
            <a:custGeom>
              <a:avLst/>
              <a:gdLst/>
              <a:ahLst/>
              <a:cxnLst/>
              <a:rect l="l" t="t" r="r" b="b"/>
              <a:pathLst>
                <a:path w="1166" h="1147" extrusionOk="0">
                  <a:moveTo>
                    <a:pt x="349" y="0"/>
                  </a:moveTo>
                  <a:cubicBezTo>
                    <a:pt x="216" y="0"/>
                    <a:pt x="102" y="26"/>
                    <a:pt x="1" y="88"/>
                  </a:cubicBezTo>
                  <a:lnTo>
                    <a:pt x="385" y="1147"/>
                  </a:lnTo>
                  <a:lnTo>
                    <a:pt x="1166" y="313"/>
                  </a:lnTo>
                  <a:cubicBezTo>
                    <a:pt x="1046" y="207"/>
                    <a:pt x="835" y="88"/>
                    <a:pt x="663" y="35"/>
                  </a:cubicBezTo>
                  <a:cubicBezTo>
                    <a:pt x="547" y="13"/>
                    <a:pt x="444" y="0"/>
                    <a:pt x="3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97" name="Google Shape;491;p27">
              <a:extLst>
                <a:ext uri="{FF2B5EF4-FFF2-40B4-BE49-F238E27FC236}">
                  <a16:creationId xmlns:a16="http://schemas.microsoft.com/office/drawing/2014/main" id="{A5A28937-704C-464F-98FE-88CACD065452}"/>
                </a:ext>
              </a:extLst>
            </p:cNvPr>
            <p:cNvSpPr/>
            <p:nvPr/>
          </p:nvSpPr>
          <p:spPr>
            <a:xfrm>
              <a:off x="5644646" y="4085222"/>
              <a:ext cx="228265" cy="152158"/>
            </a:xfrm>
            <a:custGeom>
              <a:avLst/>
              <a:gdLst/>
              <a:ahLst/>
              <a:cxnLst/>
              <a:rect l="l" t="t" r="r" b="b"/>
              <a:pathLst>
                <a:path w="4130" h="2753" extrusionOk="0">
                  <a:moveTo>
                    <a:pt x="768" y="0"/>
                  </a:moveTo>
                  <a:cubicBezTo>
                    <a:pt x="543" y="0"/>
                    <a:pt x="384" y="106"/>
                    <a:pt x="331" y="278"/>
                  </a:cubicBezTo>
                  <a:lnTo>
                    <a:pt x="53" y="1602"/>
                  </a:lnTo>
                  <a:cubicBezTo>
                    <a:pt x="0" y="1654"/>
                    <a:pt x="53" y="1760"/>
                    <a:pt x="53" y="1866"/>
                  </a:cubicBezTo>
                  <a:cubicBezTo>
                    <a:pt x="106" y="1932"/>
                    <a:pt x="159" y="1985"/>
                    <a:pt x="265" y="2038"/>
                  </a:cubicBezTo>
                  <a:lnTo>
                    <a:pt x="331" y="2038"/>
                  </a:lnTo>
                  <a:lnTo>
                    <a:pt x="3362" y="2753"/>
                  </a:lnTo>
                  <a:cubicBezTo>
                    <a:pt x="3415" y="2753"/>
                    <a:pt x="3521" y="2753"/>
                    <a:pt x="3640" y="2700"/>
                  </a:cubicBezTo>
                  <a:cubicBezTo>
                    <a:pt x="3693" y="2647"/>
                    <a:pt x="3746" y="2594"/>
                    <a:pt x="3799" y="2475"/>
                  </a:cubicBezTo>
                  <a:lnTo>
                    <a:pt x="4077" y="1204"/>
                  </a:lnTo>
                  <a:cubicBezTo>
                    <a:pt x="4130" y="993"/>
                    <a:pt x="4024" y="821"/>
                    <a:pt x="3799" y="768"/>
                  </a:cubicBezTo>
                  <a:lnTo>
                    <a:pt x="768"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98" name="Google Shape;492;p27">
              <a:extLst>
                <a:ext uri="{FF2B5EF4-FFF2-40B4-BE49-F238E27FC236}">
                  <a16:creationId xmlns:a16="http://schemas.microsoft.com/office/drawing/2014/main" id="{4C5272C7-D691-460D-AF7C-E29527C98AC4}"/>
                </a:ext>
              </a:extLst>
            </p:cNvPr>
            <p:cNvSpPr/>
            <p:nvPr/>
          </p:nvSpPr>
          <p:spPr>
            <a:xfrm>
              <a:off x="5645836" y="4137120"/>
              <a:ext cx="215829" cy="100260"/>
            </a:xfrm>
            <a:custGeom>
              <a:avLst/>
              <a:gdLst/>
              <a:ahLst/>
              <a:cxnLst/>
              <a:rect l="l" t="t" r="r" b="b"/>
              <a:pathLst>
                <a:path w="3905" h="1814" extrusionOk="0">
                  <a:moveTo>
                    <a:pt x="159" y="1"/>
                  </a:moveTo>
                  <a:lnTo>
                    <a:pt x="53" y="663"/>
                  </a:lnTo>
                  <a:cubicBezTo>
                    <a:pt x="0" y="715"/>
                    <a:pt x="53" y="821"/>
                    <a:pt x="53" y="927"/>
                  </a:cubicBezTo>
                  <a:cubicBezTo>
                    <a:pt x="106" y="993"/>
                    <a:pt x="159" y="1046"/>
                    <a:pt x="265" y="1099"/>
                  </a:cubicBezTo>
                  <a:lnTo>
                    <a:pt x="331" y="1099"/>
                  </a:lnTo>
                  <a:lnTo>
                    <a:pt x="3362" y="1814"/>
                  </a:lnTo>
                  <a:cubicBezTo>
                    <a:pt x="3415" y="1814"/>
                    <a:pt x="3521" y="1814"/>
                    <a:pt x="3640" y="1761"/>
                  </a:cubicBezTo>
                  <a:cubicBezTo>
                    <a:pt x="3693" y="1708"/>
                    <a:pt x="3746" y="1655"/>
                    <a:pt x="3799" y="1536"/>
                  </a:cubicBezTo>
                  <a:lnTo>
                    <a:pt x="3905" y="927"/>
                  </a:lnTo>
                  <a:lnTo>
                    <a:pt x="159"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99" name="Google Shape;493;p27">
              <a:extLst>
                <a:ext uri="{FF2B5EF4-FFF2-40B4-BE49-F238E27FC236}">
                  <a16:creationId xmlns:a16="http://schemas.microsoft.com/office/drawing/2014/main" id="{05038E9A-E454-4492-82BB-9FDEB648C086}"/>
                </a:ext>
              </a:extLst>
            </p:cNvPr>
            <p:cNvSpPr/>
            <p:nvPr/>
          </p:nvSpPr>
          <p:spPr>
            <a:xfrm>
              <a:off x="5629280" y="4231521"/>
              <a:ext cx="209971" cy="688388"/>
            </a:xfrm>
            <a:custGeom>
              <a:avLst/>
              <a:gdLst/>
              <a:ahLst/>
              <a:cxnLst/>
              <a:rect l="l" t="t" r="r" b="b"/>
              <a:pathLst>
                <a:path w="3799" h="12455" extrusionOk="0">
                  <a:moveTo>
                    <a:pt x="2753" y="0"/>
                  </a:moveTo>
                  <a:lnTo>
                    <a:pt x="0" y="11528"/>
                  </a:lnTo>
                  <a:lnTo>
                    <a:pt x="874" y="12454"/>
                  </a:lnTo>
                  <a:lnTo>
                    <a:pt x="3799" y="278"/>
                  </a:lnTo>
                  <a:lnTo>
                    <a:pt x="2753"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00" name="Google Shape;494;p27">
              <a:extLst>
                <a:ext uri="{FF2B5EF4-FFF2-40B4-BE49-F238E27FC236}">
                  <a16:creationId xmlns:a16="http://schemas.microsoft.com/office/drawing/2014/main" id="{742D069C-DE57-4FAB-A021-8FD151CA235C}"/>
                </a:ext>
              </a:extLst>
            </p:cNvPr>
            <p:cNvSpPr/>
            <p:nvPr/>
          </p:nvSpPr>
          <p:spPr>
            <a:xfrm>
              <a:off x="5559032" y="4216156"/>
              <a:ext cx="222462" cy="685459"/>
            </a:xfrm>
            <a:custGeom>
              <a:avLst/>
              <a:gdLst/>
              <a:ahLst/>
              <a:cxnLst/>
              <a:rect l="l" t="t" r="r" b="b"/>
              <a:pathLst>
                <a:path w="4025" h="12402" extrusionOk="0">
                  <a:moveTo>
                    <a:pt x="2754" y="0"/>
                  </a:moveTo>
                  <a:lnTo>
                    <a:pt x="1" y="11475"/>
                  </a:lnTo>
                  <a:lnTo>
                    <a:pt x="437" y="12402"/>
                  </a:lnTo>
                  <a:lnTo>
                    <a:pt x="1271" y="11806"/>
                  </a:lnTo>
                  <a:lnTo>
                    <a:pt x="4024" y="278"/>
                  </a:lnTo>
                  <a:lnTo>
                    <a:pt x="275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01" name="Google Shape;495;p27">
              <a:extLst>
                <a:ext uri="{FF2B5EF4-FFF2-40B4-BE49-F238E27FC236}">
                  <a16:creationId xmlns:a16="http://schemas.microsoft.com/office/drawing/2014/main" id="{27981ADF-5C21-4526-8F52-CC8B04A60578}"/>
                </a:ext>
              </a:extLst>
            </p:cNvPr>
            <p:cNvSpPr/>
            <p:nvPr/>
          </p:nvSpPr>
          <p:spPr>
            <a:xfrm>
              <a:off x="5485910" y="4200791"/>
              <a:ext cx="225336" cy="673741"/>
            </a:xfrm>
            <a:custGeom>
              <a:avLst/>
              <a:gdLst/>
              <a:ahLst/>
              <a:cxnLst/>
              <a:rect l="l" t="t" r="r" b="b"/>
              <a:pathLst>
                <a:path w="4077" h="12190" extrusionOk="0">
                  <a:moveTo>
                    <a:pt x="2925" y="0"/>
                  </a:moveTo>
                  <a:lnTo>
                    <a:pt x="0" y="12190"/>
                  </a:lnTo>
                  <a:lnTo>
                    <a:pt x="0" y="12190"/>
                  </a:lnTo>
                  <a:lnTo>
                    <a:pt x="1324" y="11753"/>
                  </a:lnTo>
                  <a:lnTo>
                    <a:pt x="4077" y="278"/>
                  </a:lnTo>
                  <a:lnTo>
                    <a:pt x="2925"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02" name="Google Shape;496;p27">
              <a:extLst>
                <a:ext uri="{FF2B5EF4-FFF2-40B4-BE49-F238E27FC236}">
                  <a16:creationId xmlns:a16="http://schemas.microsoft.com/office/drawing/2014/main" id="{AD32BB56-298A-4E14-A1C3-7DF8DE415D66}"/>
                </a:ext>
              </a:extLst>
            </p:cNvPr>
            <p:cNvSpPr/>
            <p:nvPr/>
          </p:nvSpPr>
          <p:spPr>
            <a:xfrm>
              <a:off x="5616845" y="4167132"/>
              <a:ext cx="240701" cy="161720"/>
            </a:xfrm>
            <a:custGeom>
              <a:avLst/>
              <a:gdLst/>
              <a:ahLst/>
              <a:cxnLst/>
              <a:rect l="l" t="t" r="r" b="b"/>
              <a:pathLst>
                <a:path w="4355" h="2926" extrusionOk="0">
                  <a:moveTo>
                    <a:pt x="834" y="0"/>
                  </a:moveTo>
                  <a:cubicBezTo>
                    <a:pt x="715" y="0"/>
                    <a:pt x="609" y="0"/>
                    <a:pt x="556" y="53"/>
                  </a:cubicBezTo>
                  <a:cubicBezTo>
                    <a:pt x="437" y="120"/>
                    <a:pt x="384" y="225"/>
                    <a:pt x="331" y="278"/>
                  </a:cubicBezTo>
                  <a:lnTo>
                    <a:pt x="53" y="1655"/>
                  </a:lnTo>
                  <a:cubicBezTo>
                    <a:pt x="0" y="1880"/>
                    <a:pt x="106" y="2105"/>
                    <a:pt x="331" y="2105"/>
                  </a:cubicBezTo>
                  <a:lnTo>
                    <a:pt x="3534" y="2925"/>
                  </a:lnTo>
                  <a:cubicBezTo>
                    <a:pt x="3746" y="2925"/>
                    <a:pt x="3971" y="2819"/>
                    <a:pt x="4024" y="2594"/>
                  </a:cubicBezTo>
                  <a:lnTo>
                    <a:pt x="4302" y="1271"/>
                  </a:lnTo>
                  <a:cubicBezTo>
                    <a:pt x="4355" y="1165"/>
                    <a:pt x="4302" y="1046"/>
                    <a:pt x="4249" y="940"/>
                  </a:cubicBezTo>
                  <a:cubicBezTo>
                    <a:pt x="4196" y="887"/>
                    <a:pt x="4143" y="834"/>
                    <a:pt x="4077" y="834"/>
                  </a:cubicBezTo>
                  <a:lnTo>
                    <a:pt x="4024" y="781"/>
                  </a:lnTo>
                  <a:lnTo>
                    <a:pt x="834" y="0"/>
                  </a:lnTo>
                  <a:close/>
                </a:path>
              </a:pathLst>
            </a:custGeom>
            <a:solidFill>
              <a:srgbClr val="DDDD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03" name="Google Shape;497;p27">
              <a:extLst>
                <a:ext uri="{FF2B5EF4-FFF2-40B4-BE49-F238E27FC236}">
                  <a16:creationId xmlns:a16="http://schemas.microsoft.com/office/drawing/2014/main" id="{CD80068C-4264-4ADA-8B18-8F64800BA4B6}"/>
                </a:ext>
              </a:extLst>
            </p:cNvPr>
            <p:cNvSpPr/>
            <p:nvPr/>
          </p:nvSpPr>
          <p:spPr>
            <a:xfrm>
              <a:off x="5629280" y="4167132"/>
              <a:ext cx="228265" cy="106837"/>
            </a:xfrm>
            <a:custGeom>
              <a:avLst/>
              <a:gdLst/>
              <a:ahLst/>
              <a:cxnLst/>
              <a:rect l="l" t="t" r="r" b="b"/>
              <a:pathLst>
                <a:path w="4130" h="1933" extrusionOk="0">
                  <a:moveTo>
                    <a:pt x="609" y="0"/>
                  </a:moveTo>
                  <a:cubicBezTo>
                    <a:pt x="490" y="0"/>
                    <a:pt x="384" y="0"/>
                    <a:pt x="331" y="53"/>
                  </a:cubicBezTo>
                  <a:cubicBezTo>
                    <a:pt x="212" y="120"/>
                    <a:pt x="159" y="225"/>
                    <a:pt x="106" y="278"/>
                  </a:cubicBezTo>
                  <a:lnTo>
                    <a:pt x="0" y="940"/>
                  </a:lnTo>
                  <a:lnTo>
                    <a:pt x="3918" y="1933"/>
                  </a:lnTo>
                  <a:lnTo>
                    <a:pt x="4077" y="1271"/>
                  </a:lnTo>
                  <a:cubicBezTo>
                    <a:pt x="4130" y="1165"/>
                    <a:pt x="4077" y="1046"/>
                    <a:pt x="4024" y="940"/>
                  </a:cubicBezTo>
                  <a:cubicBezTo>
                    <a:pt x="3971" y="887"/>
                    <a:pt x="3918" y="834"/>
                    <a:pt x="3852" y="834"/>
                  </a:cubicBezTo>
                  <a:lnTo>
                    <a:pt x="3799" y="781"/>
                  </a:lnTo>
                  <a:lnTo>
                    <a:pt x="609" y="0"/>
                  </a:lnTo>
                  <a:close/>
                </a:path>
              </a:pathLst>
            </a:custGeom>
            <a:solidFill>
              <a:srgbClr val="FAFB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04" name="Google Shape;498;p27">
              <a:extLst>
                <a:ext uri="{FF2B5EF4-FFF2-40B4-BE49-F238E27FC236}">
                  <a16:creationId xmlns:a16="http://schemas.microsoft.com/office/drawing/2014/main" id="{3F6C4494-4796-48A2-8886-1DCED0045D2E}"/>
                </a:ext>
              </a:extLst>
            </p:cNvPr>
            <p:cNvSpPr/>
            <p:nvPr/>
          </p:nvSpPr>
          <p:spPr>
            <a:xfrm>
              <a:off x="5626351" y="4160499"/>
              <a:ext cx="243630" cy="80584"/>
            </a:xfrm>
            <a:custGeom>
              <a:avLst/>
              <a:gdLst/>
              <a:ahLst/>
              <a:cxnLst/>
              <a:rect l="l" t="t" r="r" b="b"/>
              <a:pathLst>
                <a:path w="4408" h="1458" extrusionOk="0">
                  <a:moveTo>
                    <a:pt x="263" y="0"/>
                  </a:moveTo>
                  <a:cubicBezTo>
                    <a:pt x="159" y="0"/>
                    <a:pt x="53" y="87"/>
                    <a:pt x="53" y="173"/>
                  </a:cubicBezTo>
                  <a:cubicBezTo>
                    <a:pt x="0" y="345"/>
                    <a:pt x="106" y="504"/>
                    <a:pt x="212" y="504"/>
                  </a:cubicBezTo>
                  <a:lnTo>
                    <a:pt x="4077" y="1444"/>
                  </a:lnTo>
                  <a:cubicBezTo>
                    <a:pt x="4106" y="1454"/>
                    <a:pt x="4134" y="1458"/>
                    <a:pt x="4160" y="1458"/>
                  </a:cubicBezTo>
                  <a:cubicBezTo>
                    <a:pt x="4277" y="1458"/>
                    <a:pt x="4364" y="1372"/>
                    <a:pt x="4408" y="1285"/>
                  </a:cubicBezTo>
                  <a:cubicBezTo>
                    <a:pt x="4408" y="1113"/>
                    <a:pt x="4355" y="1007"/>
                    <a:pt x="4183" y="954"/>
                  </a:cubicBezTo>
                  <a:lnTo>
                    <a:pt x="331" y="15"/>
                  </a:lnTo>
                  <a:cubicBezTo>
                    <a:pt x="309" y="5"/>
                    <a:pt x="286" y="0"/>
                    <a:pt x="2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05" name="Google Shape;499;p27">
              <a:extLst>
                <a:ext uri="{FF2B5EF4-FFF2-40B4-BE49-F238E27FC236}">
                  <a16:creationId xmlns:a16="http://schemas.microsoft.com/office/drawing/2014/main" id="{2674BDF2-8965-4D1E-807D-E6D106AFBFDA}"/>
                </a:ext>
              </a:extLst>
            </p:cNvPr>
            <p:cNvSpPr/>
            <p:nvPr/>
          </p:nvSpPr>
          <p:spPr>
            <a:xfrm>
              <a:off x="5604409" y="4254476"/>
              <a:ext cx="244349" cy="79865"/>
            </a:xfrm>
            <a:custGeom>
              <a:avLst/>
              <a:gdLst/>
              <a:ahLst/>
              <a:cxnLst/>
              <a:rect l="l" t="t" r="r" b="b"/>
              <a:pathLst>
                <a:path w="4421" h="1445" extrusionOk="0">
                  <a:moveTo>
                    <a:pt x="331" y="1"/>
                  </a:moveTo>
                  <a:cubicBezTo>
                    <a:pt x="225" y="1"/>
                    <a:pt x="66" y="54"/>
                    <a:pt x="66" y="226"/>
                  </a:cubicBezTo>
                  <a:cubicBezTo>
                    <a:pt x="0" y="332"/>
                    <a:pt x="119" y="491"/>
                    <a:pt x="225" y="491"/>
                  </a:cubicBezTo>
                  <a:lnTo>
                    <a:pt x="4090" y="1430"/>
                  </a:lnTo>
                  <a:cubicBezTo>
                    <a:pt x="4119" y="1440"/>
                    <a:pt x="4147" y="1444"/>
                    <a:pt x="4173" y="1444"/>
                  </a:cubicBezTo>
                  <a:cubicBezTo>
                    <a:pt x="4290" y="1444"/>
                    <a:pt x="4378" y="1358"/>
                    <a:pt x="4421" y="1271"/>
                  </a:cubicBezTo>
                  <a:cubicBezTo>
                    <a:pt x="4421" y="1099"/>
                    <a:pt x="4368" y="994"/>
                    <a:pt x="4196" y="941"/>
                  </a:cubicBezTo>
                  <a:lnTo>
                    <a:pt x="33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06" name="Google Shape;500;p27">
              <a:extLst>
                <a:ext uri="{FF2B5EF4-FFF2-40B4-BE49-F238E27FC236}">
                  <a16:creationId xmlns:a16="http://schemas.microsoft.com/office/drawing/2014/main" id="{138DF767-835B-4C1B-9DEF-B209F8AD9A0A}"/>
                </a:ext>
              </a:extLst>
            </p:cNvPr>
            <p:cNvSpPr/>
            <p:nvPr/>
          </p:nvSpPr>
          <p:spPr>
            <a:xfrm>
              <a:off x="6376144" y="3457797"/>
              <a:ext cx="158072" cy="233903"/>
            </a:xfrm>
            <a:custGeom>
              <a:avLst/>
              <a:gdLst/>
              <a:ahLst/>
              <a:cxnLst/>
              <a:rect l="l" t="t" r="r" b="b"/>
              <a:pathLst>
                <a:path w="2860" h="4232" extrusionOk="0">
                  <a:moveTo>
                    <a:pt x="2381" y="0"/>
                  </a:moveTo>
                  <a:cubicBezTo>
                    <a:pt x="2298" y="0"/>
                    <a:pt x="2214" y="33"/>
                    <a:pt x="2145" y="102"/>
                  </a:cubicBezTo>
                  <a:cubicBezTo>
                    <a:pt x="2039" y="155"/>
                    <a:pt x="1" y="1532"/>
                    <a:pt x="384" y="3901"/>
                  </a:cubicBezTo>
                  <a:cubicBezTo>
                    <a:pt x="437" y="4073"/>
                    <a:pt x="596" y="4231"/>
                    <a:pt x="821" y="4231"/>
                  </a:cubicBezTo>
                  <a:lnTo>
                    <a:pt x="874" y="4231"/>
                  </a:lnTo>
                  <a:cubicBezTo>
                    <a:pt x="1099" y="4179"/>
                    <a:pt x="1258" y="3954"/>
                    <a:pt x="1205" y="3742"/>
                  </a:cubicBezTo>
                  <a:cubicBezTo>
                    <a:pt x="927" y="1968"/>
                    <a:pt x="2528" y="817"/>
                    <a:pt x="2581" y="817"/>
                  </a:cubicBezTo>
                  <a:cubicBezTo>
                    <a:pt x="2806" y="645"/>
                    <a:pt x="2859" y="380"/>
                    <a:pt x="2701" y="208"/>
                  </a:cubicBezTo>
                  <a:cubicBezTo>
                    <a:pt x="2629" y="73"/>
                    <a:pt x="2506" y="0"/>
                    <a:pt x="2381" y="0"/>
                  </a:cubicBezTo>
                  <a:close/>
                </a:path>
              </a:pathLst>
            </a:custGeom>
            <a:solidFill>
              <a:srgbClr val="74E2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07" name="Google Shape;501;p27">
              <a:extLst>
                <a:ext uri="{FF2B5EF4-FFF2-40B4-BE49-F238E27FC236}">
                  <a16:creationId xmlns:a16="http://schemas.microsoft.com/office/drawing/2014/main" id="{4CBA8055-B063-450A-8906-2CF185A9842D}"/>
                </a:ext>
              </a:extLst>
            </p:cNvPr>
            <p:cNvSpPr/>
            <p:nvPr/>
          </p:nvSpPr>
          <p:spPr>
            <a:xfrm>
              <a:off x="6180820" y="3609734"/>
              <a:ext cx="527497" cy="527442"/>
            </a:xfrm>
            <a:custGeom>
              <a:avLst/>
              <a:gdLst/>
              <a:ahLst/>
              <a:cxnLst/>
              <a:rect l="l" t="t" r="r" b="b"/>
              <a:pathLst>
                <a:path w="9544" h="9543" extrusionOk="0">
                  <a:moveTo>
                    <a:pt x="4739" y="0"/>
                  </a:moveTo>
                  <a:cubicBezTo>
                    <a:pt x="2145" y="0"/>
                    <a:pt x="1" y="2144"/>
                    <a:pt x="1" y="4791"/>
                  </a:cubicBezTo>
                  <a:cubicBezTo>
                    <a:pt x="1" y="7385"/>
                    <a:pt x="2145" y="9543"/>
                    <a:pt x="4739" y="9543"/>
                  </a:cubicBezTo>
                  <a:cubicBezTo>
                    <a:pt x="7386" y="9543"/>
                    <a:pt x="9543" y="7385"/>
                    <a:pt x="9543" y="4791"/>
                  </a:cubicBezTo>
                  <a:cubicBezTo>
                    <a:pt x="9543" y="2144"/>
                    <a:pt x="7386" y="0"/>
                    <a:pt x="473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08" name="Google Shape;502;p27">
              <a:extLst>
                <a:ext uri="{FF2B5EF4-FFF2-40B4-BE49-F238E27FC236}">
                  <a16:creationId xmlns:a16="http://schemas.microsoft.com/office/drawing/2014/main" id="{8CE6223A-D964-464F-86AC-CE5DDBF82B21}"/>
                </a:ext>
              </a:extLst>
            </p:cNvPr>
            <p:cNvSpPr/>
            <p:nvPr/>
          </p:nvSpPr>
          <p:spPr>
            <a:xfrm>
              <a:off x="6241562" y="3659421"/>
              <a:ext cx="207815" cy="145692"/>
            </a:xfrm>
            <a:custGeom>
              <a:avLst/>
              <a:gdLst/>
              <a:ahLst/>
              <a:cxnLst/>
              <a:rect l="l" t="t" r="r" b="b"/>
              <a:pathLst>
                <a:path w="3760" h="2636" extrusionOk="0">
                  <a:moveTo>
                    <a:pt x="2633" y="1"/>
                  </a:moveTo>
                  <a:cubicBezTo>
                    <a:pt x="2247" y="1"/>
                    <a:pt x="1778" y="140"/>
                    <a:pt x="1324" y="425"/>
                  </a:cubicBezTo>
                  <a:cubicBezTo>
                    <a:pt x="450" y="914"/>
                    <a:pt x="0" y="1748"/>
                    <a:pt x="278" y="2238"/>
                  </a:cubicBezTo>
                  <a:cubicBezTo>
                    <a:pt x="439" y="2509"/>
                    <a:pt x="746" y="2635"/>
                    <a:pt x="1120" y="2635"/>
                  </a:cubicBezTo>
                  <a:cubicBezTo>
                    <a:pt x="1513" y="2635"/>
                    <a:pt x="1981" y="2496"/>
                    <a:pt x="2436" y="2238"/>
                  </a:cubicBezTo>
                  <a:cubicBezTo>
                    <a:pt x="3309" y="1695"/>
                    <a:pt x="3759" y="861"/>
                    <a:pt x="3428" y="372"/>
                  </a:cubicBezTo>
                  <a:cubicBezTo>
                    <a:pt x="3293" y="127"/>
                    <a:pt x="3000" y="1"/>
                    <a:pt x="26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09" name="Google Shape;503;p27">
              <a:extLst>
                <a:ext uri="{FF2B5EF4-FFF2-40B4-BE49-F238E27FC236}">
                  <a16:creationId xmlns:a16="http://schemas.microsoft.com/office/drawing/2014/main" id="{B4196230-7B41-4113-B6A8-CC4C3ED43B0A}"/>
                </a:ext>
              </a:extLst>
            </p:cNvPr>
            <p:cNvSpPr/>
            <p:nvPr/>
          </p:nvSpPr>
          <p:spPr>
            <a:xfrm>
              <a:off x="6189608" y="3719445"/>
              <a:ext cx="518709" cy="417731"/>
            </a:xfrm>
            <a:custGeom>
              <a:avLst/>
              <a:gdLst/>
              <a:ahLst/>
              <a:cxnLst/>
              <a:rect l="l" t="t" r="r" b="b"/>
              <a:pathLst>
                <a:path w="9385" h="7558" extrusionOk="0">
                  <a:moveTo>
                    <a:pt x="8445" y="0"/>
                  </a:moveTo>
                  <a:lnTo>
                    <a:pt x="8445" y="0"/>
                  </a:lnTo>
                  <a:cubicBezTo>
                    <a:pt x="8551" y="437"/>
                    <a:pt x="8603" y="821"/>
                    <a:pt x="8603" y="1271"/>
                  </a:cubicBezTo>
                  <a:cubicBezTo>
                    <a:pt x="8603" y="3918"/>
                    <a:pt x="6512" y="6009"/>
                    <a:pt x="3865" y="6009"/>
                  </a:cubicBezTo>
                  <a:cubicBezTo>
                    <a:pt x="2264" y="6009"/>
                    <a:pt x="887" y="5242"/>
                    <a:pt x="1" y="4024"/>
                  </a:cubicBezTo>
                  <a:lnTo>
                    <a:pt x="1" y="4024"/>
                  </a:lnTo>
                  <a:cubicBezTo>
                    <a:pt x="556" y="6062"/>
                    <a:pt x="2436" y="7558"/>
                    <a:pt x="4580" y="7558"/>
                  </a:cubicBezTo>
                  <a:cubicBezTo>
                    <a:pt x="7227" y="7558"/>
                    <a:pt x="9384" y="5400"/>
                    <a:pt x="9384" y="2806"/>
                  </a:cubicBezTo>
                  <a:cubicBezTo>
                    <a:pt x="9384" y="1761"/>
                    <a:pt x="9053" y="821"/>
                    <a:pt x="8445" y="0"/>
                  </a:cubicBezTo>
                  <a:close/>
                </a:path>
              </a:pathLst>
            </a:custGeom>
            <a:solidFill>
              <a:srgbClr val="D414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grpSp>
        <p:nvGrpSpPr>
          <p:cNvPr id="292" name="Group 291">
            <a:extLst>
              <a:ext uri="{FF2B5EF4-FFF2-40B4-BE49-F238E27FC236}">
                <a16:creationId xmlns:a16="http://schemas.microsoft.com/office/drawing/2014/main" id="{81AB7299-1143-40B8-A113-516BAE18D37E}"/>
              </a:ext>
            </a:extLst>
          </p:cNvPr>
          <p:cNvGrpSpPr/>
          <p:nvPr userDrawn="1"/>
        </p:nvGrpSpPr>
        <p:grpSpPr>
          <a:xfrm>
            <a:off x="1198766" y="3608292"/>
            <a:ext cx="1653117" cy="2018295"/>
            <a:chOff x="1598355" y="3608289"/>
            <a:chExt cx="2204156" cy="2018295"/>
          </a:xfrm>
        </p:grpSpPr>
        <p:grpSp>
          <p:nvGrpSpPr>
            <p:cNvPr id="211" name="Google Shape;505;p27">
              <a:extLst>
                <a:ext uri="{FF2B5EF4-FFF2-40B4-BE49-F238E27FC236}">
                  <a16:creationId xmlns:a16="http://schemas.microsoft.com/office/drawing/2014/main" id="{A42BCA09-07B9-4CBD-A2DF-E24B3C63BD62}"/>
                </a:ext>
              </a:extLst>
            </p:cNvPr>
            <p:cNvGrpSpPr/>
            <p:nvPr/>
          </p:nvGrpSpPr>
          <p:grpSpPr>
            <a:xfrm>
              <a:off x="1598355" y="4368136"/>
              <a:ext cx="868990" cy="1258447"/>
              <a:chOff x="3235834" y="3793115"/>
              <a:chExt cx="868990" cy="1258447"/>
            </a:xfrm>
          </p:grpSpPr>
          <p:sp>
            <p:nvSpPr>
              <p:cNvPr id="259" name="Google Shape;506;p27">
                <a:extLst>
                  <a:ext uri="{FF2B5EF4-FFF2-40B4-BE49-F238E27FC236}">
                    <a16:creationId xmlns:a16="http://schemas.microsoft.com/office/drawing/2014/main" id="{BD828A38-7FD5-4192-AFA1-0F8CBEA346BE}"/>
                  </a:ext>
                </a:extLst>
              </p:cNvPr>
              <p:cNvSpPr/>
              <p:nvPr/>
            </p:nvSpPr>
            <p:spPr>
              <a:xfrm>
                <a:off x="3236476" y="3795496"/>
                <a:ext cx="868347" cy="1256066"/>
              </a:xfrm>
              <a:custGeom>
                <a:avLst/>
                <a:gdLst/>
                <a:ahLst/>
                <a:cxnLst/>
                <a:rect l="l" t="t" r="r" b="b"/>
                <a:pathLst>
                  <a:path w="15711" h="22726" extrusionOk="0">
                    <a:moveTo>
                      <a:pt x="1099" y="1"/>
                    </a:moveTo>
                    <a:cubicBezTo>
                      <a:pt x="490" y="1"/>
                      <a:pt x="1" y="491"/>
                      <a:pt x="1" y="1099"/>
                    </a:cubicBezTo>
                    <a:lnTo>
                      <a:pt x="1" y="21614"/>
                    </a:lnTo>
                    <a:cubicBezTo>
                      <a:pt x="1" y="22223"/>
                      <a:pt x="490" y="22726"/>
                      <a:pt x="1099" y="22726"/>
                    </a:cubicBezTo>
                    <a:lnTo>
                      <a:pt x="14612" y="22726"/>
                    </a:lnTo>
                    <a:cubicBezTo>
                      <a:pt x="15221" y="22726"/>
                      <a:pt x="15711" y="22223"/>
                      <a:pt x="15711" y="21614"/>
                    </a:cubicBezTo>
                    <a:lnTo>
                      <a:pt x="15711" y="1099"/>
                    </a:lnTo>
                    <a:cubicBezTo>
                      <a:pt x="15711" y="491"/>
                      <a:pt x="15221" y="1"/>
                      <a:pt x="1461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nvGrpSpPr>
              <p:cNvPr id="260" name="Google Shape;507;p27">
                <a:extLst>
                  <a:ext uri="{FF2B5EF4-FFF2-40B4-BE49-F238E27FC236}">
                    <a16:creationId xmlns:a16="http://schemas.microsoft.com/office/drawing/2014/main" id="{E29DCE97-F16B-4989-BDC3-AA1A5694BD20}"/>
                  </a:ext>
                </a:extLst>
              </p:cNvPr>
              <p:cNvGrpSpPr/>
              <p:nvPr/>
            </p:nvGrpSpPr>
            <p:grpSpPr>
              <a:xfrm>
                <a:off x="3235834" y="3793115"/>
                <a:ext cx="865418" cy="1258447"/>
                <a:chOff x="3235834" y="3793115"/>
                <a:chExt cx="865418" cy="1258447"/>
              </a:xfrm>
            </p:grpSpPr>
            <p:sp>
              <p:nvSpPr>
                <p:cNvPr id="261" name="Google Shape;508;p27">
                  <a:extLst>
                    <a:ext uri="{FF2B5EF4-FFF2-40B4-BE49-F238E27FC236}">
                      <a16:creationId xmlns:a16="http://schemas.microsoft.com/office/drawing/2014/main" id="{8AB76180-4FBF-46B5-AF84-3C5E2E574B03}"/>
                    </a:ext>
                  </a:extLst>
                </p:cNvPr>
                <p:cNvSpPr/>
                <p:nvPr/>
              </p:nvSpPr>
              <p:spPr>
                <a:xfrm>
                  <a:off x="3235834" y="3793115"/>
                  <a:ext cx="865418" cy="389985"/>
                </a:xfrm>
                <a:custGeom>
                  <a:avLst/>
                  <a:gdLst/>
                  <a:ahLst/>
                  <a:cxnLst/>
                  <a:rect l="l" t="t" r="r" b="b"/>
                  <a:pathLst>
                    <a:path w="15658" h="7056" extrusionOk="0">
                      <a:moveTo>
                        <a:pt x="1046" y="1"/>
                      </a:moveTo>
                      <a:cubicBezTo>
                        <a:pt x="437" y="1"/>
                        <a:pt x="1" y="491"/>
                        <a:pt x="1" y="1099"/>
                      </a:cubicBezTo>
                      <a:lnTo>
                        <a:pt x="1" y="7055"/>
                      </a:lnTo>
                      <a:lnTo>
                        <a:pt x="15658" y="7055"/>
                      </a:lnTo>
                      <a:lnTo>
                        <a:pt x="15658" y="1099"/>
                      </a:lnTo>
                      <a:cubicBezTo>
                        <a:pt x="15658" y="491"/>
                        <a:pt x="15168" y="1"/>
                        <a:pt x="1455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62" name="Google Shape;509;p27">
                  <a:extLst>
                    <a:ext uri="{FF2B5EF4-FFF2-40B4-BE49-F238E27FC236}">
                      <a16:creationId xmlns:a16="http://schemas.microsoft.com/office/drawing/2014/main" id="{D08CAE54-F59F-4A10-8D78-8262F1A9DB44}"/>
                    </a:ext>
                  </a:extLst>
                </p:cNvPr>
                <p:cNvSpPr/>
                <p:nvPr/>
              </p:nvSpPr>
              <p:spPr>
                <a:xfrm>
                  <a:off x="3306725" y="3905262"/>
                  <a:ext cx="719118" cy="182888"/>
                </a:xfrm>
                <a:custGeom>
                  <a:avLst/>
                  <a:gdLst/>
                  <a:ahLst/>
                  <a:cxnLst/>
                  <a:rect l="l" t="t" r="r" b="b"/>
                  <a:pathLst>
                    <a:path w="13011" h="3309" extrusionOk="0">
                      <a:moveTo>
                        <a:pt x="662" y="0"/>
                      </a:moveTo>
                      <a:cubicBezTo>
                        <a:pt x="278" y="0"/>
                        <a:pt x="0" y="278"/>
                        <a:pt x="0" y="662"/>
                      </a:cubicBezTo>
                      <a:lnTo>
                        <a:pt x="0" y="2647"/>
                      </a:lnTo>
                      <a:cubicBezTo>
                        <a:pt x="0" y="3031"/>
                        <a:pt x="278" y="3309"/>
                        <a:pt x="662" y="3309"/>
                      </a:cubicBezTo>
                      <a:lnTo>
                        <a:pt x="12349" y="3309"/>
                      </a:lnTo>
                      <a:cubicBezTo>
                        <a:pt x="12733" y="3309"/>
                        <a:pt x="13011" y="3031"/>
                        <a:pt x="13011" y="2647"/>
                      </a:cubicBezTo>
                      <a:lnTo>
                        <a:pt x="13011" y="662"/>
                      </a:lnTo>
                      <a:cubicBezTo>
                        <a:pt x="13011" y="278"/>
                        <a:pt x="12733" y="0"/>
                        <a:pt x="12349" y="0"/>
                      </a:cubicBezTo>
                      <a:close/>
                    </a:path>
                  </a:pathLst>
                </a:custGeom>
                <a:solidFill>
                  <a:srgbClr val="233E49"/>
                </a:solidFill>
                <a:ln w="9525" cap="flat" cmpd="sng">
                  <a:solidFill>
                    <a:srgbClr val="233E4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63" name="Google Shape;510;p27">
                  <a:extLst>
                    <a:ext uri="{FF2B5EF4-FFF2-40B4-BE49-F238E27FC236}">
                      <a16:creationId xmlns:a16="http://schemas.microsoft.com/office/drawing/2014/main" id="{9DB1CFE6-09AD-4BAD-99EC-F2FB4357E9BE}"/>
                    </a:ext>
                  </a:extLst>
                </p:cNvPr>
                <p:cNvSpPr/>
                <p:nvPr/>
              </p:nvSpPr>
              <p:spPr>
                <a:xfrm>
                  <a:off x="3309654" y="4261478"/>
                  <a:ext cx="146355" cy="143426"/>
                </a:xfrm>
                <a:custGeom>
                  <a:avLst/>
                  <a:gdLst/>
                  <a:ahLst/>
                  <a:cxnLst/>
                  <a:rect l="l" t="t" r="r" b="b"/>
                  <a:pathLst>
                    <a:path w="2648" h="2595" extrusionOk="0">
                      <a:moveTo>
                        <a:pt x="556" y="1"/>
                      </a:moveTo>
                      <a:cubicBezTo>
                        <a:pt x="278" y="1"/>
                        <a:pt x="0" y="226"/>
                        <a:pt x="0" y="504"/>
                      </a:cubicBezTo>
                      <a:lnTo>
                        <a:pt x="0" y="2052"/>
                      </a:lnTo>
                      <a:cubicBezTo>
                        <a:pt x="0" y="2383"/>
                        <a:pt x="278" y="2595"/>
                        <a:pt x="556" y="2595"/>
                      </a:cubicBezTo>
                      <a:lnTo>
                        <a:pt x="2091" y="2595"/>
                      </a:lnTo>
                      <a:cubicBezTo>
                        <a:pt x="2369" y="2595"/>
                        <a:pt x="2647" y="2383"/>
                        <a:pt x="2647" y="2052"/>
                      </a:cubicBezTo>
                      <a:lnTo>
                        <a:pt x="2647" y="504"/>
                      </a:lnTo>
                      <a:cubicBezTo>
                        <a:pt x="2647" y="226"/>
                        <a:pt x="2369" y="1"/>
                        <a:pt x="2091" y="1"/>
                      </a:cubicBezTo>
                      <a:close/>
                    </a:path>
                  </a:pathLst>
                </a:custGeom>
                <a:solidFill>
                  <a:srgbClr val="EE1D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64" name="Google Shape;511;p27">
                  <a:extLst>
                    <a:ext uri="{FF2B5EF4-FFF2-40B4-BE49-F238E27FC236}">
                      <a16:creationId xmlns:a16="http://schemas.microsoft.com/office/drawing/2014/main" id="{70583FED-039A-47A5-B629-2D017A70CC66}"/>
                    </a:ext>
                  </a:extLst>
                </p:cNvPr>
                <p:cNvSpPr/>
                <p:nvPr/>
              </p:nvSpPr>
              <p:spPr>
                <a:xfrm>
                  <a:off x="3501275" y="4261478"/>
                  <a:ext cx="143426" cy="143426"/>
                </a:xfrm>
                <a:custGeom>
                  <a:avLst/>
                  <a:gdLst/>
                  <a:ahLst/>
                  <a:cxnLst/>
                  <a:rect l="l" t="t" r="r" b="b"/>
                  <a:pathLst>
                    <a:path w="2595" h="2595" extrusionOk="0">
                      <a:moveTo>
                        <a:pt x="557" y="1"/>
                      </a:moveTo>
                      <a:cubicBezTo>
                        <a:pt x="226" y="1"/>
                        <a:pt x="1" y="226"/>
                        <a:pt x="1" y="504"/>
                      </a:cubicBezTo>
                      <a:lnTo>
                        <a:pt x="1" y="2052"/>
                      </a:lnTo>
                      <a:cubicBezTo>
                        <a:pt x="1" y="2383"/>
                        <a:pt x="226" y="2595"/>
                        <a:pt x="557" y="2595"/>
                      </a:cubicBezTo>
                      <a:lnTo>
                        <a:pt x="2105" y="2595"/>
                      </a:lnTo>
                      <a:cubicBezTo>
                        <a:pt x="2383" y="2595"/>
                        <a:pt x="2595" y="2383"/>
                        <a:pt x="2595" y="2052"/>
                      </a:cubicBezTo>
                      <a:lnTo>
                        <a:pt x="2595" y="504"/>
                      </a:lnTo>
                      <a:cubicBezTo>
                        <a:pt x="2595" y="226"/>
                        <a:pt x="2383" y="1"/>
                        <a:pt x="2105" y="1"/>
                      </a:cubicBezTo>
                      <a:close/>
                    </a:path>
                  </a:pathLst>
                </a:custGeom>
                <a:solidFill>
                  <a:srgbClr val="CEC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65" name="Google Shape;512;p27">
                  <a:extLst>
                    <a:ext uri="{FF2B5EF4-FFF2-40B4-BE49-F238E27FC236}">
                      <a16:creationId xmlns:a16="http://schemas.microsoft.com/office/drawing/2014/main" id="{D2C0D188-0581-496D-BB69-AB762A023099}"/>
                    </a:ext>
                  </a:extLst>
                </p:cNvPr>
                <p:cNvSpPr/>
                <p:nvPr/>
              </p:nvSpPr>
              <p:spPr>
                <a:xfrm>
                  <a:off x="3693670" y="4261478"/>
                  <a:ext cx="143426" cy="143426"/>
                </a:xfrm>
                <a:custGeom>
                  <a:avLst/>
                  <a:gdLst/>
                  <a:ahLst/>
                  <a:cxnLst/>
                  <a:rect l="l" t="t" r="r" b="b"/>
                  <a:pathLst>
                    <a:path w="2595" h="2595" extrusionOk="0">
                      <a:moveTo>
                        <a:pt x="490" y="1"/>
                      </a:moveTo>
                      <a:cubicBezTo>
                        <a:pt x="226" y="1"/>
                        <a:pt x="1" y="226"/>
                        <a:pt x="1" y="504"/>
                      </a:cubicBezTo>
                      <a:lnTo>
                        <a:pt x="1" y="2052"/>
                      </a:lnTo>
                      <a:cubicBezTo>
                        <a:pt x="1" y="2383"/>
                        <a:pt x="226" y="2595"/>
                        <a:pt x="490" y="2595"/>
                      </a:cubicBezTo>
                      <a:lnTo>
                        <a:pt x="2092" y="2595"/>
                      </a:lnTo>
                      <a:cubicBezTo>
                        <a:pt x="2370" y="2595"/>
                        <a:pt x="2595" y="2383"/>
                        <a:pt x="2595" y="2052"/>
                      </a:cubicBezTo>
                      <a:lnTo>
                        <a:pt x="2595" y="504"/>
                      </a:lnTo>
                      <a:cubicBezTo>
                        <a:pt x="2595" y="226"/>
                        <a:pt x="2370" y="1"/>
                        <a:pt x="2092" y="1"/>
                      </a:cubicBezTo>
                      <a:close/>
                    </a:path>
                  </a:pathLst>
                </a:custGeom>
                <a:solidFill>
                  <a:srgbClr val="CEC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66" name="Google Shape;513;p27">
                  <a:extLst>
                    <a:ext uri="{FF2B5EF4-FFF2-40B4-BE49-F238E27FC236}">
                      <a16:creationId xmlns:a16="http://schemas.microsoft.com/office/drawing/2014/main" id="{76B17AE7-FC35-4694-9100-6C5B55E674A5}"/>
                    </a:ext>
                  </a:extLst>
                </p:cNvPr>
                <p:cNvSpPr/>
                <p:nvPr/>
              </p:nvSpPr>
              <p:spPr>
                <a:xfrm>
                  <a:off x="3309654" y="4453872"/>
                  <a:ext cx="146355" cy="143426"/>
                </a:xfrm>
                <a:custGeom>
                  <a:avLst/>
                  <a:gdLst/>
                  <a:ahLst/>
                  <a:cxnLst/>
                  <a:rect l="l" t="t" r="r" b="b"/>
                  <a:pathLst>
                    <a:path w="2648" h="2595" extrusionOk="0">
                      <a:moveTo>
                        <a:pt x="556" y="1"/>
                      </a:moveTo>
                      <a:cubicBezTo>
                        <a:pt x="278" y="1"/>
                        <a:pt x="0" y="226"/>
                        <a:pt x="0" y="556"/>
                      </a:cubicBezTo>
                      <a:lnTo>
                        <a:pt x="0" y="2092"/>
                      </a:lnTo>
                      <a:cubicBezTo>
                        <a:pt x="0" y="2370"/>
                        <a:pt x="278" y="2595"/>
                        <a:pt x="556" y="2595"/>
                      </a:cubicBezTo>
                      <a:lnTo>
                        <a:pt x="2091" y="2595"/>
                      </a:lnTo>
                      <a:cubicBezTo>
                        <a:pt x="2369" y="2595"/>
                        <a:pt x="2647" y="2370"/>
                        <a:pt x="2647" y="2092"/>
                      </a:cubicBezTo>
                      <a:lnTo>
                        <a:pt x="2647" y="556"/>
                      </a:lnTo>
                      <a:cubicBezTo>
                        <a:pt x="2647" y="226"/>
                        <a:pt x="2369" y="1"/>
                        <a:pt x="2091" y="1"/>
                      </a:cubicBezTo>
                      <a:close/>
                    </a:path>
                  </a:pathLst>
                </a:custGeom>
                <a:solidFill>
                  <a:srgbClr val="CEC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67" name="Google Shape;514;p27">
                  <a:extLst>
                    <a:ext uri="{FF2B5EF4-FFF2-40B4-BE49-F238E27FC236}">
                      <a16:creationId xmlns:a16="http://schemas.microsoft.com/office/drawing/2014/main" id="{06563CF9-9334-4C03-9B26-6095F6C818E4}"/>
                    </a:ext>
                  </a:extLst>
                </p:cNvPr>
                <p:cNvSpPr/>
                <p:nvPr/>
              </p:nvSpPr>
              <p:spPr>
                <a:xfrm>
                  <a:off x="3501275" y="4453872"/>
                  <a:ext cx="143426" cy="143426"/>
                </a:xfrm>
                <a:custGeom>
                  <a:avLst/>
                  <a:gdLst/>
                  <a:ahLst/>
                  <a:cxnLst/>
                  <a:rect l="l" t="t" r="r" b="b"/>
                  <a:pathLst>
                    <a:path w="2595" h="2595" extrusionOk="0">
                      <a:moveTo>
                        <a:pt x="557" y="1"/>
                      </a:moveTo>
                      <a:cubicBezTo>
                        <a:pt x="226" y="1"/>
                        <a:pt x="1" y="226"/>
                        <a:pt x="1" y="556"/>
                      </a:cubicBezTo>
                      <a:lnTo>
                        <a:pt x="1" y="2092"/>
                      </a:lnTo>
                      <a:cubicBezTo>
                        <a:pt x="1" y="2370"/>
                        <a:pt x="226" y="2595"/>
                        <a:pt x="557" y="2595"/>
                      </a:cubicBezTo>
                      <a:lnTo>
                        <a:pt x="2105" y="2595"/>
                      </a:lnTo>
                      <a:cubicBezTo>
                        <a:pt x="2383" y="2595"/>
                        <a:pt x="2595" y="2370"/>
                        <a:pt x="2595" y="2092"/>
                      </a:cubicBezTo>
                      <a:lnTo>
                        <a:pt x="2595" y="556"/>
                      </a:lnTo>
                      <a:cubicBezTo>
                        <a:pt x="2595" y="226"/>
                        <a:pt x="2383" y="1"/>
                        <a:pt x="2105" y="1"/>
                      </a:cubicBezTo>
                      <a:close/>
                    </a:path>
                  </a:pathLst>
                </a:custGeom>
                <a:solidFill>
                  <a:srgbClr val="CEC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68" name="Google Shape;515;p27">
                  <a:extLst>
                    <a:ext uri="{FF2B5EF4-FFF2-40B4-BE49-F238E27FC236}">
                      <a16:creationId xmlns:a16="http://schemas.microsoft.com/office/drawing/2014/main" id="{00A09FB6-1540-4742-BC12-1C40F843C573}"/>
                    </a:ext>
                  </a:extLst>
                </p:cNvPr>
                <p:cNvSpPr/>
                <p:nvPr/>
              </p:nvSpPr>
              <p:spPr>
                <a:xfrm>
                  <a:off x="3693670" y="4453872"/>
                  <a:ext cx="143426" cy="143426"/>
                </a:xfrm>
                <a:custGeom>
                  <a:avLst/>
                  <a:gdLst/>
                  <a:ahLst/>
                  <a:cxnLst/>
                  <a:rect l="l" t="t" r="r" b="b"/>
                  <a:pathLst>
                    <a:path w="2595" h="2595" extrusionOk="0">
                      <a:moveTo>
                        <a:pt x="490" y="1"/>
                      </a:moveTo>
                      <a:cubicBezTo>
                        <a:pt x="226" y="1"/>
                        <a:pt x="1" y="226"/>
                        <a:pt x="1" y="556"/>
                      </a:cubicBezTo>
                      <a:lnTo>
                        <a:pt x="1" y="2092"/>
                      </a:lnTo>
                      <a:cubicBezTo>
                        <a:pt x="1" y="2370"/>
                        <a:pt x="226" y="2595"/>
                        <a:pt x="490" y="2595"/>
                      </a:cubicBezTo>
                      <a:lnTo>
                        <a:pt x="2092" y="2595"/>
                      </a:lnTo>
                      <a:cubicBezTo>
                        <a:pt x="2370" y="2595"/>
                        <a:pt x="2595" y="2370"/>
                        <a:pt x="2595" y="2092"/>
                      </a:cubicBezTo>
                      <a:lnTo>
                        <a:pt x="2595" y="556"/>
                      </a:lnTo>
                      <a:cubicBezTo>
                        <a:pt x="2595" y="226"/>
                        <a:pt x="2370" y="1"/>
                        <a:pt x="2092" y="1"/>
                      </a:cubicBezTo>
                      <a:close/>
                    </a:path>
                  </a:pathLst>
                </a:custGeom>
                <a:solidFill>
                  <a:srgbClr val="CEC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69" name="Google Shape;516;p27">
                  <a:extLst>
                    <a:ext uri="{FF2B5EF4-FFF2-40B4-BE49-F238E27FC236}">
                      <a16:creationId xmlns:a16="http://schemas.microsoft.com/office/drawing/2014/main" id="{B190F497-400D-4B46-B3AE-96032D54DFDA}"/>
                    </a:ext>
                  </a:extLst>
                </p:cNvPr>
                <p:cNvSpPr/>
                <p:nvPr/>
              </p:nvSpPr>
              <p:spPr>
                <a:xfrm>
                  <a:off x="3309654" y="4645549"/>
                  <a:ext cx="146355" cy="146355"/>
                </a:xfrm>
                <a:custGeom>
                  <a:avLst/>
                  <a:gdLst/>
                  <a:ahLst/>
                  <a:cxnLst/>
                  <a:rect l="l" t="t" r="r" b="b"/>
                  <a:pathLst>
                    <a:path w="2648" h="2648" extrusionOk="0">
                      <a:moveTo>
                        <a:pt x="556" y="0"/>
                      </a:moveTo>
                      <a:cubicBezTo>
                        <a:pt x="278" y="0"/>
                        <a:pt x="0" y="278"/>
                        <a:pt x="0" y="556"/>
                      </a:cubicBezTo>
                      <a:lnTo>
                        <a:pt x="0" y="2105"/>
                      </a:lnTo>
                      <a:cubicBezTo>
                        <a:pt x="0" y="2383"/>
                        <a:pt x="278" y="2647"/>
                        <a:pt x="556" y="2647"/>
                      </a:cubicBezTo>
                      <a:lnTo>
                        <a:pt x="2091" y="2647"/>
                      </a:lnTo>
                      <a:cubicBezTo>
                        <a:pt x="2369" y="2647"/>
                        <a:pt x="2647" y="2383"/>
                        <a:pt x="2647" y="2105"/>
                      </a:cubicBezTo>
                      <a:lnTo>
                        <a:pt x="2647" y="556"/>
                      </a:lnTo>
                      <a:cubicBezTo>
                        <a:pt x="2647" y="278"/>
                        <a:pt x="2369" y="0"/>
                        <a:pt x="2091" y="0"/>
                      </a:cubicBezTo>
                      <a:close/>
                    </a:path>
                  </a:pathLst>
                </a:custGeom>
                <a:solidFill>
                  <a:srgbClr val="EE1D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70" name="Google Shape;517;p27">
                  <a:extLst>
                    <a:ext uri="{FF2B5EF4-FFF2-40B4-BE49-F238E27FC236}">
                      <a16:creationId xmlns:a16="http://schemas.microsoft.com/office/drawing/2014/main" id="{1B2252C1-BAEB-4A32-8E90-3D383EA7B2E4}"/>
                    </a:ext>
                  </a:extLst>
                </p:cNvPr>
                <p:cNvSpPr/>
                <p:nvPr/>
              </p:nvSpPr>
              <p:spPr>
                <a:xfrm>
                  <a:off x="3501275" y="4645549"/>
                  <a:ext cx="143426" cy="146355"/>
                </a:xfrm>
                <a:custGeom>
                  <a:avLst/>
                  <a:gdLst/>
                  <a:ahLst/>
                  <a:cxnLst/>
                  <a:rect l="l" t="t" r="r" b="b"/>
                  <a:pathLst>
                    <a:path w="2595" h="2648" extrusionOk="0">
                      <a:moveTo>
                        <a:pt x="557" y="0"/>
                      </a:moveTo>
                      <a:cubicBezTo>
                        <a:pt x="226" y="0"/>
                        <a:pt x="1" y="278"/>
                        <a:pt x="1" y="556"/>
                      </a:cubicBezTo>
                      <a:lnTo>
                        <a:pt x="1" y="2105"/>
                      </a:lnTo>
                      <a:cubicBezTo>
                        <a:pt x="1" y="2383"/>
                        <a:pt x="226" y="2647"/>
                        <a:pt x="557" y="2647"/>
                      </a:cubicBezTo>
                      <a:lnTo>
                        <a:pt x="2105" y="2647"/>
                      </a:lnTo>
                      <a:cubicBezTo>
                        <a:pt x="2383" y="2647"/>
                        <a:pt x="2595" y="2383"/>
                        <a:pt x="2595" y="2105"/>
                      </a:cubicBezTo>
                      <a:lnTo>
                        <a:pt x="2595" y="556"/>
                      </a:lnTo>
                      <a:cubicBezTo>
                        <a:pt x="2595" y="278"/>
                        <a:pt x="2383" y="0"/>
                        <a:pt x="2105" y="0"/>
                      </a:cubicBezTo>
                      <a:close/>
                    </a:path>
                  </a:pathLst>
                </a:custGeom>
                <a:solidFill>
                  <a:srgbClr val="C1C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71" name="Google Shape;518;p27">
                  <a:extLst>
                    <a:ext uri="{FF2B5EF4-FFF2-40B4-BE49-F238E27FC236}">
                      <a16:creationId xmlns:a16="http://schemas.microsoft.com/office/drawing/2014/main" id="{7AD245D9-B2F3-4EB4-995D-CDC775197795}"/>
                    </a:ext>
                  </a:extLst>
                </p:cNvPr>
                <p:cNvSpPr/>
                <p:nvPr/>
              </p:nvSpPr>
              <p:spPr>
                <a:xfrm>
                  <a:off x="3693670" y="4645549"/>
                  <a:ext cx="143426" cy="146355"/>
                </a:xfrm>
                <a:custGeom>
                  <a:avLst/>
                  <a:gdLst/>
                  <a:ahLst/>
                  <a:cxnLst/>
                  <a:rect l="l" t="t" r="r" b="b"/>
                  <a:pathLst>
                    <a:path w="2595" h="2648" extrusionOk="0">
                      <a:moveTo>
                        <a:pt x="490" y="0"/>
                      </a:moveTo>
                      <a:cubicBezTo>
                        <a:pt x="226" y="0"/>
                        <a:pt x="1" y="278"/>
                        <a:pt x="1" y="556"/>
                      </a:cubicBezTo>
                      <a:lnTo>
                        <a:pt x="1" y="2105"/>
                      </a:lnTo>
                      <a:cubicBezTo>
                        <a:pt x="1" y="2383"/>
                        <a:pt x="226" y="2647"/>
                        <a:pt x="490" y="2647"/>
                      </a:cubicBezTo>
                      <a:lnTo>
                        <a:pt x="2092" y="2647"/>
                      </a:lnTo>
                      <a:cubicBezTo>
                        <a:pt x="2370" y="2647"/>
                        <a:pt x="2595" y="2383"/>
                        <a:pt x="2595" y="2105"/>
                      </a:cubicBezTo>
                      <a:lnTo>
                        <a:pt x="2595" y="556"/>
                      </a:lnTo>
                      <a:cubicBezTo>
                        <a:pt x="2595" y="278"/>
                        <a:pt x="2370" y="0"/>
                        <a:pt x="2092" y="0"/>
                      </a:cubicBezTo>
                      <a:close/>
                    </a:path>
                  </a:pathLst>
                </a:custGeom>
                <a:solidFill>
                  <a:srgbClr val="CEC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72" name="Google Shape;519;p27">
                  <a:extLst>
                    <a:ext uri="{FF2B5EF4-FFF2-40B4-BE49-F238E27FC236}">
                      <a16:creationId xmlns:a16="http://schemas.microsoft.com/office/drawing/2014/main" id="{98A33EF0-520C-4B93-AE7C-E55930A5077E}"/>
                    </a:ext>
                  </a:extLst>
                </p:cNvPr>
                <p:cNvSpPr/>
                <p:nvPr/>
              </p:nvSpPr>
              <p:spPr>
                <a:xfrm>
                  <a:off x="3309654" y="4840873"/>
                  <a:ext cx="146355" cy="143426"/>
                </a:xfrm>
                <a:custGeom>
                  <a:avLst/>
                  <a:gdLst/>
                  <a:ahLst/>
                  <a:cxnLst/>
                  <a:rect l="l" t="t" r="r" b="b"/>
                  <a:pathLst>
                    <a:path w="2648" h="2595" extrusionOk="0">
                      <a:moveTo>
                        <a:pt x="556" y="0"/>
                      </a:moveTo>
                      <a:cubicBezTo>
                        <a:pt x="278" y="0"/>
                        <a:pt x="0" y="225"/>
                        <a:pt x="0" y="503"/>
                      </a:cubicBezTo>
                      <a:lnTo>
                        <a:pt x="0" y="2091"/>
                      </a:lnTo>
                      <a:cubicBezTo>
                        <a:pt x="0" y="2369"/>
                        <a:pt x="278" y="2594"/>
                        <a:pt x="556" y="2594"/>
                      </a:cubicBezTo>
                      <a:lnTo>
                        <a:pt x="2091" y="2594"/>
                      </a:lnTo>
                      <a:cubicBezTo>
                        <a:pt x="2369" y="2594"/>
                        <a:pt x="2647" y="2369"/>
                        <a:pt x="2647" y="2091"/>
                      </a:cubicBezTo>
                      <a:lnTo>
                        <a:pt x="2647" y="503"/>
                      </a:lnTo>
                      <a:cubicBezTo>
                        <a:pt x="2647" y="225"/>
                        <a:pt x="2369" y="0"/>
                        <a:pt x="2091" y="0"/>
                      </a:cubicBezTo>
                      <a:close/>
                    </a:path>
                  </a:pathLst>
                </a:custGeom>
                <a:solidFill>
                  <a:srgbClr val="EE1D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73" name="Google Shape;520;p27">
                  <a:extLst>
                    <a:ext uri="{FF2B5EF4-FFF2-40B4-BE49-F238E27FC236}">
                      <a16:creationId xmlns:a16="http://schemas.microsoft.com/office/drawing/2014/main" id="{BF34BFB8-E0F8-4561-BD25-835FE61E4027}"/>
                    </a:ext>
                  </a:extLst>
                </p:cNvPr>
                <p:cNvSpPr/>
                <p:nvPr/>
              </p:nvSpPr>
              <p:spPr>
                <a:xfrm>
                  <a:off x="3501275" y="4840873"/>
                  <a:ext cx="143426" cy="143426"/>
                </a:xfrm>
                <a:custGeom>
                  <a:avLst/>
                  <a:gdLst/>
                  <a:ahLst/>
                  <a:cxnLst/>
                  <a:rect l="l" t="t" r="r" b="b"/>
                  <a:pathLst>
                    <a:path w="2595" h="2595" extrusionOk="0">
                      <a:moveTo>
                        <a:pt x="557" y="0"/>
                      </a:moveTo>
                      <a:cubicBezTo>
                        <a:pt x="226" y="0"/>
                        <a:pt x="1" y="225"/>
                        <a:pt x="1" y="503"/>
                      </a:cubicBezTo>
                      <a:lnTo>
                        <a:pt x="1" y="2091"/>
                      </a:lnTo>
                      <a:cubicBezTo>
                        <a:pt x="1" y="2369"/>
                        <a:pt x="226" y="2594"/>
                        <a:pt x="557" y="2594"/>
                      </a:cubicBezTo>
                      <a:lnTo>
                        <a:pt x="2105" y="2594"/>
                      </a:lnTo>
                      <a:cubicBezTo>
                        <a:pt x="2383" y="2594"/>
                        <a:pt x="2595" y="2369"/>
                        <a:pt x="2595" y="2091"/>
                      </a:cubicBezTo>
                      <a:lnTo>
                        <a:pt x="2595" y="503"/>
                      </a:lnTo>
                      <a:cubicBezTo>
                        <a:pt x="2595" y="225"/>
                        <a:pt x="2383" y="0"/>
                        <a:pt x="2105" y="0"/>
                      </a:cubicBezTo>
                      <a:close/>
                    </a:path>
                  </a:pathLst>
                </a:custGeom>
                <a:solidFill>
                  <a:srgbClr val="CEC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74" name="Google Shape;521;p27">
                  <a:extLst>
                    <a:ext uri="{FF2B5EF4-FFF2-40B4-BE49-F238E27FC236}">
                      <a16:creationId xmlns:a16="http://schemas.microsoft.com/office/drawing/2014/main" id="{2B528C3C-EA42-4CC7-9BAF-11A3DAC1CC9E}"/>
                    </a:ext>
                  </a:extLst>
                </p:cNvPr>
                <p:cNvSpPr/>
                <p:nvPr/>
              </p:nvSpPr>
              <p:spPr>
                <a:xfrm>
                  <a:off x="3693670" y="4840873"/>
                  <a:ext cx="143426" cy="143426"/>
                </a:xfrm>
                <a:custGeom>
                  <a:avLst/>
                  <a:gdLst/>
                  <a:ahLst/>
                  <a:cxnLst/>
                  <a:rect l="l" t="t" r="r" b="b"/>
                  <a:pathLst>
                    <a:path w="2595" h="2595" extrusionOk="0">
                      <a:moveTo>
                        <a:pt x="490" y="0"/>
                      </a:moveTo>
                      <a:cubicBezTo>
                        <a:pt x="226" y="0"/>
                        <a:pt x="1" y="225"/>
                        <a:pt x="1" y="503"/>
                      </a:cubicBezTo>
                      <a:lnTo>
                        <a:pt x="1" y="2091"/>
                      </a:lnTo>
                      <a:cubicBezTo>
                        <a:pt x="1" y="2369"/>
                        <a:pt x="226" y="2594"/>
                        <a:pt x="490" y="2594"/>
                      </a:cubicBezTo>
                      <a:lnTo>
                        <a:pt x="2092" y="2594"/>
                      </a:lnTo>
                      <a:cubicBezTo>
                        <a:pt x="2370" y="2594"/>
                        <a:pt x="2595" y="2369"/>
                        <a:pt x="2595" y="2091"/>
                      </a:cubicBezTo>
                      <a:lnTo>
                        <a:pt x="2595" y="503"/>
                      </a:lnTo>
                      <a:cubicBezTo>
                        <a:pt x="2595" y="225"/>
                        <a:pt x="2370" y="0"/>
                        <a:pt x="2092" y="0"/>
                      </a:cubicBezTo>
                      <a:close/>
                    </a:path>
                  </a:pathLst>
                </a:custGeom>
                <a:solidFill>
                  <a:srgbClr val="99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75" name="Google Shape;522;p27">
                  <a:extLst>
                    <a:ext uri="{FF2B5EF4-FFF2-40B4-BE49-F238E27FC236}">
                      <a16:creationId xmlns:a16="http://schemas.microsoft.com/office/drawing/2014/main" id="{4CEFEBD3-AAF5-4495-B2EE-5D6CE7E57676}"/>
                    </a:ext>
                  </a:extLst>
                </p:cNvPr>
                <p:cNvSpPr/>
                <p:nvPr/>
              </p:nvSpPr>
              <p:spPr>
                <a:xfrm>
                  <a:off x="3855335" y="4185426"/>
                  <a:ext cx="243685" cy="866136"/>
                </a:xfrm>
                <a:custGeom>
                  <a:avLst/>
                  <a:gdLst/>
                  <a:ahLst/>
                  <a:cxnLst/>
                  <a:rect l="l" t="t" r="r" b="b"/>
                  <a:pathLst>
                    <a:path w="4409" h="15671" extrusionOk="0">
                      <a:moveTo>
                        <a:pt x="2595" y="1377"/>
                      </a:moveTo>
                      <a:cubicBezTo>
                        <a:pt x="2926" y="1377"/>
                        <a:pt x="3137" y="1602"/>
                        <a:pt x="3137" y="1880"/>
                      </a:cubicBezTo>
                      <a:lnTo>
                        <a:pt x="3137" y="3428"/>
                      </a:lnTo>
                      <a:cubicBezTo>
                        <a:pt x="3137" y="3759"/>
                        <a:pt x="2926" y="3971"/>
                        <a:pt x="2595" y="3971"/>
                      </a:cubicBezTo>
                      <a:lnTo>
                        <a:pt x="1046" y="3971"/>
                      </a:lnTo>
                      <a:cubicBezTo>
                        <a:pt x="768" y="3971"/>
                        <a:pt x="543" y="3759"/>
                        <a:pt x="543" y="3428"/>
                      </a:cubicBezTo>
                      <a:lnTo>
                        <a:pt x="543" y="1880"/>
                      </a:lnTo>
                      <a:cubicBezTo>
                        <a:pt x="543" y="1602"/>
                        <a:pt x="768" y="1377"/>
                        <a:pt x="1046" y="1377"/>
                      </a:cubicBezTo>
                      <a:close/>
                      <a:moveTo>
                        <a:pt x="2595" y="4858"/>
                      </a:moveTo>
                      <a:cubicBezTo>
                        <a:pt x="2926" y="4858"/>
                        <a:pt x="3137" y="5083"/>
                        <a:pt x="3137" y="5413"/>
                      </a:cubicBezTo>
                      <a:lnTo>
                        <a:pt x="3137" y="6949"/>
                      </a:lnTo>
                      <a:cubicBezTo>
                        <a:pt x="3137" y="7227"/>
                        <a:pt x="2926" y="7452"/>
                        <a:pt x="2595" y="7452"/>
                      </a:cubicBezTo>
                      <a:lnTo>
                        <a:pt x="1046" y="7452"/>
                      </a:lnTo>
                      <a:cubicBezTo>
                        <a:pt x="768" y="7452"/>
                        <a:pt x="543" y="7227"/>
                        <a:pt x="543" y="6949"/>
                      </a:cubicBezTo>
                      <a:lnTo>
                        <a:pt x="543" y="5413"/>
                      </a:lnTo>
                      <a:cubicBezTo>
                        <a:pt x="543" y="5083"/>
                        <a:pt x="768" y="4858"/>
                        <a:pt x="1046" y="4858"/>
                      </a:cubicBezTo>
                      <a:close/>
                      <a:moveTo>
                        <a:pt x="2595" y="8325"/>
                      </a:moveTo>
                      <a:cubicBezTo>
                        <a:pt x="2926" y="8325"/>
                        <a:pt x="3137" y="8603"/>
                        <a:pt x="3137" y="8881"/>
                      </a:cubicBezTo>
                      <a:lnTo>
                        <a:pt x="3137" y="13950"/>
                      </a:lnTo>
                      <a:cubicBezTo>
                        <a:pt x="3137" y="14228"/>
                        <a:pt x="2926" y="14453"/>
                        <a:pt x="2595" y="14453"/>
                      </a:cubicBezTo>
                      <a:lnTo>
                        <a:pt x="1046" y="14453"/>
                      </a:lnTo>
                      <a:cubicBezTo>
                        <a:pt x="768" y="14453"/>
                        <a:pt x="543" y="14228"/>
                        <a:pt x="543" y="13950"/>
                      </a:cubicBezTo>
                      <a:lnTo>
                        <a:pt x="543" y="8881"/>
                      </a:lnTo>
                      <a:cubicBezTo>
                        <a:pt x="543" y="8603"/>
                        <a:pt x="768" y="8325"/>
                        <a:pt x="1046" y="8325"/>
                      </a:cubicBezTo>
                      <a:close/>
                      <a:moveTo>
                        <a:pt x="1" y="0"/>
                      </a:moveTo>
                      <a:lnTo>
                        <a:pt x="1" y="15671"/>
                      </a:lnTo>
                      <a:lnTo>
                        <a:pt x="3415" y="15671"/>
                      </a:lnTo>
                      <a:cubicBezTo>
                        <a:pt x="3521" y="15671"/>
                        <a:pt x="3693" y="15605"/>
                        <a:pt x="3799" y="15605"/>
                      </a:cubicBezTo>
                      <a:cubicBezTo>
                        <a:pt x="4183" y="15446"/>
                        <a:pt x="4408" y="15009"/>
                        <a:pt x="4408" y="14559"/>
                      </a:cubicBezTo>
                      <a:lnTo>
                        <a:pt x="4408" y="0"/>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76" name="Google Shape;523;p27">
                  <a:extLst>
                    <a:ext uri="{FF2B5EF4-FFF2-40B4-BE49-F238E27FC236}">
                      <a16:creationId xmlns:a16="http://schemas.microsoft.com/office/drawing/2014/main" id="{88A17DD6-EFCA-4D13-B115-DD1BE0FE656C}"/>
                    </a:ext>
                  </a:extLst>
                </p:cNvPr>
                <p:cNvSpPr/>
                <p:nvPr/>
              </p:nvSpPr>
              <p:spPr>
                <a:xfrm>
                  <a:off x="3855335" y="3793115"/>
                  <a:ext cx="243685" cy="389985"/>
                </a:xfrm>
                <a:custGeom>
                  <a:avLst/>
                  <a:gdLst/>
                  <a:ahLst/>
                  <a:cxnLst/>
                  <a:rect l="l" t="t" r="r" b="b"/>
                  <a:pathLst>
                    <a:path w="4409" h="7056" extrusionOk="0">
                      <a:moveTo>
                        <a:pt x="1" y="1"/>
                      </a:moveTo>
                      <a:lnTo>
                        <a:pt x="1" y="1986"/>
                      </a:lnTo>
                      <a:lnTo>
                        <a:pt x="2423" y="1986"/>
                      </a:lnTo>
                      <a:cubicBezTo>
                        <a:pt x="2807" y="1986"/>
                        <a:pt x="3085" y="2264"/>
                        <a:pt x="3085" y="2648"/>
                      </a:cubicBezTo>
                      <a:lnTo>
                        <a:pt x="3085" y="4633"/>
                      </a:lnTo>
                      <a:cubicBezTo>
                        <a:pt x="3085" y="5017"/>
                        <a:pt x="2807" y="5295"/>
                        <a:pt x="2423" y="5295"/>
                      </a:cubicBezTo>
                      <a:lnTo>
                        <a:pt x="1" y="5295"/>
                      </a:lnTo>
                      <a:lnTo>
                        <a:pt x="1" y="7055"/>
                      </a:lnTo>
                      <a:lnTo>
                        <a:pt x="4408" y="7055"/>
                      </a:lnTo>
                      <a:lnTo>
                        <a:pt x="4408" y="1099"/>
                      </a:lnTo>
                      <a:cubicBezTo>
                        <a:pt x="4408" y="491"/>
                        <a:pt x="4024" y="1"/>
                        <a:pt x="341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77" name="Google Shape;524;p27">
                  <a:extLst>
                    <a:ext uri="{FF2B5EF4-FFF2-40B4-BE49-F238E27FC236}">
                      <a16:creationId xmlns:a16="http://schemas.microsoft.com/office/drawing/2014/main" id="{D26EDB8F-0344-4746-BFE8-D4ADD6D80E52}"/>
                    </a:ext>
                  </a:extLst>
                </p:cNvPr>
                <p:cNvSpPr/>
                <p:nvPr/>
              </p:nvSpPr>
              <p:spPr>
                <a:xfrm>
                  <a:off x="3855335" y="3905262"/>
                  <a:ext cx="170508" cy="182888"/>
                </a:xfrm>
                <a:custGeom>
                  <a:avLst/>
                  <a:gdLst/>
                  <a:ahLst/>
                  <a:cxnLst/>
                  <a:rect l="l" t="t" r="r" b="b"/>
                  <a:pathLst>
                    <a:path w="3085" h="3309" extrusionOk="0">
                      <a:moveTo>
                        <a:pt x="1" y="0"/>
                      </a:moveTo>
                      <a:lnTo>
                        <a:pt x="1" y="768"/>
                      </a:lnTo>
                      <a:lnTo>
                        <a:pt x="1761" y="768"/>
                      </a:lnTo>
                      <a:lnTo>
                        <a:pt x="1761" y="2594"/>
                      </a:lnTo>
                      <a:lnTo>
                        <a:pt x="1" y="2594"/>
                      </a:lnTo>
                      <a:lnTo>
                        <a:pt x="1" y="3309"/>
                      </a:lnTo>
                      <a:lnTo>
                        <a:pt x="2423" y="3309"/>
                      </a:lnTo>
                      <a:cubicBezTo>
                        <a:pt x="2807" y="3309"/>
                        <a:pt x="3085" y="3031"/>
                        <a:pt x="3085" y="2647"/>
                      </a:cubicBezTo>
                      <a:lnTo>
                        <a:pt x="3085" y="662"/>
                      </a:lnTo>
                      <a:cubicBezTo>
                        <a:pt x="3085" y="278"/>
                        <a:pt x="2807" y="0"/>
                        <a:pt x="2423" y="0"/>
                      </a:cubicBezTo>
                      <a:close/>
                    </a:path>
                  </a:pathLst>
                </a:custGeom>
                <a:solidFill>
                  <a:srgbClr val="233E49"/>
                </a:solidFill>
                <a:ln w="9525" cap="flat" cmpd="sng">
                  <a:solidFill>
                    <a:srgbClr val="233E4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78" name="Google Shape;525;p27">
                  <a:extLst>
                    <a:ext uri="{FF2B5EF4-FFF2-40B4-BE49-F238E27FC236}">
                      <a16:creationId xmlns:a16="http://schemas.microsoft.com/office/drawing/2014/main" id="{8631E4B7-01DE-475E-9735-B1AB33AC9E30}"/>
                    </a:ext>
                  </a:extLst>
                </p:cNvPr>
                <p:cNvSpPr/>
                <p:nvPr/>
              </p:nvSpPr>
              <p:spPr>
                <a:xfrm>
                  <a:off x="3723681" y="3945499"/>
                  <a:ext cx="35870" cy="100260"/>
                </a:xfrm>
                <a:custGeom>
                  <a:avLst/>
                  <a:gdLst/>
                  <a:ahLst/>
                  <a:cxnLst/>
                  <a:rect l="l" t="t" r="r" b="b"/>
                  <a:pathLst>
                    <a:path w="649" h="1814" extrusionOk="0">
                      <a:moveTo>
                        <a:pt x="80" y="0"/>
                      </a:moveTo>
                      <a:cubicBezTo>
                        <a:pt x="67" y="0"/>
                        <a:pt x="40" y="13"/>
                        <a:pt x="27" y="13"/>
                      </a:cubicBezTo>
                      <a:cubicBezTo>
                        <a:pt x="14" y="27"/>
                        <a:pt x="0" y="40"/>
                        <a:pt x="0" y="66"/>
                      </a:cubicBezTo>
                      <a:cubicBezTo>
                        <a:pt x="0" y="93"/>
                        <a:pt x="14" y="106"/>
                        <a:pt x="27" y="106"/>
                      </a:cubicBezTo>
                      <a:cubicBezTo>
                        <a:pt x="40" y="106"/>
                        <a:pt x="67" y="119"/>
                        <a:pt x="80" y="119"/>
                      </a:cubicBezTo>
                      <a:lnTo>
                        <a:pt x="278" y="119"/>
                      </a:lnTo>
                      <a:cubicBezTo>
                        <a:pt x="278" y="132"/>
                        <a:pt x="292" y="132"/>
                        <a:pt x="292" y="146"/>
                      </a:cubicBezTo>
                      <a:cubicBezTo>
                        <a:pt x="292" y="146"/>
                        <a:pt x="292" y="159"/>
                        <a:pt x="292" y="172"/>
                      </a:cubicBezTo>
                      <a:cubicBezTo>
                        <a:pt x="292" y="172"/>
                        <a:pt x="292" y="185"/>
                        <a:pt x="292" y="185"/>
                      </a:cubicBezTo>
                      <a:cubicBezTo>
                        <a:pt x="292" y="225"/>
                        <a:pt x="292" y="265"/>
                        <a:pt x="292" y="305"/>
                      </a:cubicBezTo>
                      <a:cubicBezTo>
                        <a:pt x="292" y="331"/>
                        <a:pt x="292" y="371"/>
                        <a:pt x="292" y="424"/>
                      </a:cubicBezTo>
                      <a:cubicBezTo>
                        <a:pt x="292" y="463"/>
                        <a:pt x="292" y="516"/>
                        <a:pt x="292" y="582"/>
                      </a:cubicBezTo>
                      <a:cubicBezTo>
                        <a:pt x="292" y="635"/>
                        <a:pt x="292" y="715"/>
                        <a:pt x="292" y="794"/>
                      </a:cubicBezTo>
                      <a:cubicBezTo>
                        <a:pt x="278" y="913"/>
                        <a:pt x="278" y="1006"/>
                        <a:pt x="278" y="1085"/>
                      </a:cubicBezTo>
                      <a:cubicBezTo>
                        <a:pt x="278" y="1165"/>
                        <a:pt x="278" y="1231"/>
                        <a:pt x="278" y="1284"/>
                      </a:cubicBezTo>
                      <a:cubicBezTo>
                        <a:pt x="278" y="1350"/>
                        <a:pt x="278" y="1403"/>
                        <a:pt x="265" y="1443"/>
                      </a:cubicBezTo>
                      <a:cubicBezTo>
                        <a:pt x="265" y="1496"/>
                        <a:pt x="265" y="1549"/>
                        <a:pt x="265" y="1602"/>
                      </a:cubicBezTo>
                      <a:cubicBezTo>
                        <a:pt x="265" y="1628"/>
                        <a:pt x="252" y="1641"/>
                        <a:pt x="239" y="1655"/>
                      </a:cubicBezTo>
                      <a:cubicBezTo>
                        <a:pt x="225" y="1668"/>
                        <a:pt x="212" y="1681"/>
                        <a:pt x="186" y="1694"/>
                      </a:cubicBezTo>
                      <a:lnTo>
                        <a:pt x="133" y="1694"/>
                      </a:lnTo>
                      <a:cubicBezTo>
                        <a:pt x="119" y="1694"/>
                        <a:pt x="93" y="1707"/>
                        <a:pt x="80" y="1707"/>
                      </a:cubicBezTo>
                      <a:lnTo>
                        <a:pt x="27" y="1707"/>
                      </a:lnTo>
                      <a:cubicBezTo>
                        <a:pt x="14" y="1721"/>
                        <a:pt x="0" y="1734"/>
                        <a:pt x="0" y="1760"/>
                      </a:cubicBezTo>
                      <a:cubicBezTo>
                        <a:pt x="0" y="1774"/>
                        <a:pt x="14" y="1787"/>
                        <a:pt x="27" y="1800"/>
                      </a:cubicBezTo>
                      <a:cubicBezTo>
                        <a:pt x="53" y="1800"/>
                        <a:pt x="80" y="1813"/>
                        <a:pt x="106" y="1813"/>
                      </a:cubicBezTo>
                      <a:lnTo>
                        <a:pt x="596" y="1813"/>
                      </a:lnTo>
                      <a:cubicBezTo>
                        <a:pt x="609" y="1813"/>
                        <a:pt x="622" y="1800"/>
                        <a:pt x="622" y="1800"/>
                      </a:cubicBezTo>
                      <a:cubicBezTo>
                        <a:pt x="636" y="1787"/>
                        <a:pt x="649" y="1774"/>
                        <a:pt x="649" y="1760"/>
                      </a:cubicBezTo>
                      <a:cubicBezTo>
                        <a:pt x="649" y="1734"/>
                        <a:pt x="636" y="1721"/>
                        <a:pt x="622" y="1707"/>
                      </a:cubicBezTo>
                      <a:cubicBezTo>
                        <a:pt x="609" y="1694"/>
                        <a:pt x="583" y="1694"/>
                        <a:pt x="569" y="1694"/>
                      </a:cubicBezTo>
                      <a:lnTo>
                        <a:pt x="424" y="1694"/>
                      </a:lnTo>
                      <a:lnTo>
                        <a:pt x="464" y="66"/>
                      </a:lnTo>
                      <a:cubicBezTo>
                        <a:pt x="464" y="40"/>
                        <a:pt x="450" y="27"/>
                        <a:pt x="450" y="13"/>
                      </a:cubicBezTo>
                      <a:cubicBezTo>
                        <a:pt x="450" y="0"/>
                        <a:pt x="437" y="0"/>
                        <a:pt x="411" y="0"/>
                      </a:cubicBezTo>
                      <a:close/>
                    </a:path>
                  </a:pathLst>
                </a:custGeom>
                <a:solidFill>
                  <a:srgbClr val="D2D2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79" name="Google Shape;526;p27">
                  <a:extLst>
                    <a:ext uri="{FF2B5EF4-FFF2-40B4-BE49-F238E27FC236}">
                      <a16:creationId xmlns:a16="http://schemas.microsoft.com/office/drawing/2014/main" id="{842F1723-4926-49E7-B16D-FE61E9626743}"/>
                    </a:ext>
                  </a:extLst>
                </p:cNvPr>
                <p:cNvSpPr/>
                <p:nvPr/>
              </p:nvSpPr>
              <p:spPr>
                <a:xfrm>
                  <a:off x="3764636" y="3944007"/>
                  <a:ext cx="63671" cy="102471"/>
                </a:xfrm>
                <a:custGeom>
                  <a:avLst/>
                  <a:gdLst/>
                  <a:ahLst/>
                  <a:cxnLst/>
                  <a:rect l="l" t="t" r="r" b="b"/>
                  <a:pathLst>
                    <a:path w="1152" h="1854" extrusionOk="0">
                      <a:moveTo>
                        <a:pt x="596" y="1"/>
                      </a:moveTo>
                      <a:cubicBezTo>
                        <a:pt x="503" y="1"/>
                        <a:pt x="424" y="27"/>
                        <a:pt x="358" y="54"/>
                      </a:cubicBezTo>
                      <a:cubicBezTo>
                        <a:pt x="292" y="93"/>
                        <a:pt x="226" y="133"/>
                        <a:pt x="186" y="186"/>
                      </a:cubicBezTo>
                      <a:cubicBezTo>
                        <a:pt x="133" y="239"/>
                        <a:pt x="106" y="292"/>
                        <a:pt x="80" y="345"/>
                      </a:cubicBezTo>
                      <a:cubicBezTo>
                        <a:pt x="53" y="398"/>
                        <a:pt x="40" y="437"/>
                        <a:pt x="40" y="477"/>
                      </a:cubicBezTo>
                      <a:cubicBezTo>
                        <a:pt x="40" y="477"/>
                        <a:pt x="40" y="490"/>
                        <a:pt x="40" y="504"/>
                      </a:cubicBezTo>
                      <a:cubicBezTo>
                        <a:pt x="40" y="517"/>
                        <a:pt x="53" y="543"/>
                        <a:pt x="53" y="557"/>
                      </a:cubicBezTo>
                      <a:cubicBezTo>
                        <a:pt x="67" y="570"/>
                        <a:pt x="67" y="583"/>
                        <a:pt x="80" y="596"/>
                      </a:cubicBezTo>
                      <a:cubicBezTo>
                        <a:pt x="106" y="609"/>
                        <a:pt x="120" y="609"/>
                        <a:pt x="146" y="609"/>
                      </a:cubicBezTo>
                      <a:cubicBezTo>
                        <a:pt x="186" y="609"/>
                        <a:pt x="212" y="596"/>
                        <a:pt x="239" y="583"/>
                      </a:cubicBezTo>
                      <a:cubicBezTo>
                        <a:pt x="252" y="570"/>
                        <a:pt x="265" y="543"/>
                        <a:pt x="265" y="504"/>
                      </a:cubicBezTo>
                      <a:cubicBezTo>
                        <a:pt x="265" y="490"/>
                        <a:pt x="265" y="477"/>
                        <a:pt x="252" y="477"/>
                      </a:cubicBezTo>
                      <a:cubicBezTo>
                        <a:pt x="252" y="464"/>
                        <a:pt x="252" y="451"/>
                        <a:pt x="239" y="451"/>
                      </a:cubicBezTo>
                      <a:lnTo>
                        <a:pt x="226" y="424"/>
                      </a:lnTo>
                      <a:cubicBezTo>
                        <a:pt x="212" y="424"/>
                        <a:pt x="212" y="411"/>
                        <a:pt x="212" y="398"/>
                      </a:cubicBezTo>
                      <a:cubicBezTo>
                        <a:pt x="212" y="384"/>
                        <a:pt x="226" y="371"/>
                        <a:pt x="239" y="345"/>
                      </a:cubicBezTo>
                      <a:cubicBezTo>
                        <a:pt x="252" y="305"/>
                        <a:pt x="278" y="279"/>
                        <a:pt x="318" y="252"/>
                      </a:cubicBezTo>
                      <a:cubicBezTo>
                        <a:pt x="345" y="226"/>
                        <a:pt x="384" y="199"/>
                        <a:pt x="424" y="173"/>
                      </a:cubicBezTo>
                      <a:cubicBezTo>
                        <a:pt x="464" y="146"/>
                        <a:pt x="517" y="133"/>
                        <a:pt x="570" y="133"/>
                      </a:cubicBezTo>
                      <a:cubicBezTo>
                        <a:pt x="636" y="133"/>
                        <a:pt x="676" y="146"/>
                        <a:pt x="715" y="173"/>
                      </a:cubicBezTo>
                      <a:cubicBezTo>
                        <a:pt x="755" y="186"/>
                        <a:pt x="795" y="212"/>
                        <a:pt x="821" y="239"/>
                      </a:cubicBezTo>
                      <a:cubicBezTo>
                        <a:pt x="848" y="279"/>
                        <a:pt x="861" y="305"/>
                        <a:pt x="874" y="345"/>
                      </a:cubicBezTo>
                      <a:cubicBezTo>
                        <a:pt x="887" y="384"/>
                        <a:pt x="887" y="411"/>
                        <a:pt x="887" y="451"/>
                      </a:cubicBezTo>
                      <a:cubicBezTo>
                        <a:pt x="887" y="530"/>
                        <a:pt x="874" y="596"/>
                        <a:pt x="848" y="676"/>
                      </a:cubicBezTo>
                      <a:cubicBezTo>
                        <a:pt x="821" y="768"/>
                        <a:pt x="781" y="848"/>
                        <a:pt x="742" y="927"/>
                      </a:cubicBezTo>
                      <a:cubicBezTo>
                        <a:pt x="689" y="1007"/>
                        <a:pt x="636" y="1099"/>
                        <a:pt x="583" y="1179"/>
                      </a:cubicBezTo>
                      <a:cubicBezTo>
                        <a:pt x="530" y="1258"/>
                        <a:pt x="464" y="1337"/>
                        <a:pt x="398" y="1404"/>
                      </a:cubicBezTo>
                      <a:cubicBezTo>
                        <a:pt x="345" y="1470"/>
                        <a:pt x="278" y="1536"/>
                        <a:pt x="212" y="1602"/>
                      </a:cubicBezTo>
                      <a:cubicBezTo>
                        <a:pt x="159" y="1655"/>
                        <a:pt x="93" y="1708"/>
                        <a:pt x="53" y="1748"/>
                      </a:cubicBezTo>
                      <a:cubicBezTo>
                        <a:pt x="40" y="1761"/>
                        <a:pt x="27" y="1761"/>
                        <a:pt x="14" y="1774"/>
                      </a:cubicBezTo>
                      <a:cubicBezTo>
                        <a:pt x="1" y="1787"/>
                        <a:pt x="1" y="1787"/>
                        <a:pt x="1" y="1801"/>
                      </a:cubicBezTo>
                      <a:cubicBezTo>
                        <a:pt x="1" y="1814"/>
                        <a:pt x="1" y="1827"/>
                        <a:pt x="14" y="1840"/>
                      </a:cubicBezTo>
                      <a:cubicBezTo>
                        <a:pt x="27" y="1854"/>
                        <a:pt x="40" y="1854"/>
                        <a:pt x="67" y="1854"/>
                      </a:cubicBezTo>
                      <a:cubicBezTo>
                        <a:pt x="80" y="1854"/>
                        <a:pt x="106" y="1854"/>
                        <a:pt x="120" y="1840"/>
                      </a:cubicBezTo>
                      <a:cubicBezTo>
                        <a:pt x="146" y="1840"/>
                        <a:pt x="146" y="1840"/>
                        <a:pt x="159" y="1827"/>
                      </a:cubicBezTo>
                      <a:lnTo>
                        <a:pt x="676" y="1827"/>
                      </a:lnTo>
                      <a:cubicBezTo>
                        <a:pt x="715" y="1827"/>
                        <a:pt x="768" y="1827"/>
                        <a:pt x="808" y="1840"/>
                      </a:cubicBezTo>
                      <a:lnTo>
                        <a:pt x="953" y="1840"/>
                      </a:lnTo>
                      <a:cubicBezTo>
                        <a:pt x="967" y="1840"/>
                        <a:pt x="967" y="1827"/>
                        <a:pt x="980" y="1827"/>
                      </a:cubicBezTo>
                      <a:cubicBezTo>
                        <a:pt x="1006" y="1814"/>
                        <a:pt x="1020" y="1801"/>
                        <a:pt x="1020" y="1787"/>
                      </a:cubicBezTo>
                      <a:cubicBezTo>
                        <a:pt x="1059" y="1721"/>
                        <a:pt x="1099" y="1668"/>
                        <a:pt x="1112" y="1629"/>
                      </a:cubicBezTo>
                      <a:cubicBezTo>
                        <a:pt x="1139" y="1589"/>
                        <a:pt x="1152" y="1576"/>
                        <a:pt x="1152" y="1562"/>
                      </a:cubicBezTo>
                      <a:cubicBezTo>
                        <a:pt x="1152" y="1536"/>
                        <a:pt x="1139" y="1523"/>
                        <a:pt x="1126" y="1523"/>
                      </a:cubicBezTo>
                      <a:cubicBezTo>
                        <a:pt x="1112" y="1509"/>
                        <a:pt x="1099" y="1509"/>
                        <a:pt x="1086" y="1509"/>
                      </a:cubicBezTo>
                      <a:cubicBezTo>
                        <a:pt x="1059" y="1509"/>
                        <a:pt x="1046" y="1509"/>
                        <a:pt x="1033" y="1523"/>
                      </a:cubicBezTo>
                      <a:cubicBezTo>
                        <a:pt x="1020" y="1536"/>
                        <a:pt x="1020" y="1549"/>
                        <a:pt x="1006" y="1562"/>
                      </a:cubicBezTo>
                      <a:lnTo>
                        <a:pt x="953" y="1655"/>
                      </a:lnTo>
                      <a:cubicBezTo>
                        <a:pt x="940" y="1668"/>
                        <a:pt x="927" y="1682"/>
                        <a:pt x="914" y="1682"/>
                      </a:cubicBezTo>
                      <a:cubicBezTo>
                        <a:pt x="914" y="1695"/>
                        <a:pt x="901" y="1695"/>
                        <a:pt x="887" y="1695"/>
                      </a:cubicBezTo>
                      <a:lnTo>
                        <a:pt x="464" y="1695"/>
                      </a:lnTo>
                      <a:cubicBezTo>
                        <a:pt x="398" y="1695"/>
                        <a:pt x="345" y="1682"/>
                        <a:pt x="292" y="1682"/>
                      </a:cubicBezTo>
                      <a:cubicBezTo>
                        <a:pt x="331" y="1642"/>
                        <a:pt x="384" y="1602"/>
                        <a:pt x="437" y="1536"/>
                      </a:cubicBezTo>
                      <a:cubicBezTo>
                        <a:pt x="490" y="1483"/>
                        <a:pt x="543" y="1417"/>
                        <a:pt x="609" y="1351"/>
                      </a:cubicBezTo>
                      <a:cubicBezTo>
                        <a:pt x="662" y="1284"/>
                        <a:pt x="715" y="1218"/>
                        <a:pt x="768" y="1139"/>
                      </a:cubicBezTo>
                      <a:cubicBezTo>
                        <a:pt x="821" y="1073"/>
                        <a:pt x="874" y="993"/>
                        <a:pt x="914" y="914"/>
                      </a:cubicBezTo>
                      <a:cubicBezTo>
                        <a:pt x="953" y="834"/>
                        <a:pt x="993" y="768"/>
                        <a:pt x="1006" y="689"/>
                      </a:cubicBezTo>
                      <a:cubicBezTo>
                        <a:pt x="1033" y="609"/>
                        <a:pt x="1046" y="530"/>
                        <a:pt x="1046" y="451"/>
                      </a:cubicBezTo>
                      <a:cubicBezTo>
                        <a:pt x="1046" y="398"/>
                        <a:pt x="1046" y="332"/>
                        <a:pt x="1033" y="279"/>
                      </a:cubicBezTo>
                      <a:cubicBezTo>
                        <a:pt x="1006" y="226"/>
                        <a:pt x="980" y="173"/>
                        <a:pt x="953" y="133"/>
                      </a:cubicBezTo>
                      <a:cubicBezTo>
                        <a:pt x="914" y="93"/>
                        <a:pt x="861" y="67"/>
                        <a:pt x="808" y="40"/>
                      </a:cubicBezTo>
                      <a:cubicBezTo>
                        <a:pt x="755" y="14"/>
                        <a:pt x="676" y="1"/>
                        <a:pt x="596" y="1"/>
                      </a:cubicBezTo>
                      <a:close/>
                    </a:path>
                  </a:pathLst>
                </a:custGeom>
                <a:solidFill>
                  <a:srgbClr val="D2D2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80" name="Google Shape;527;p27">
                  <a:extLst>
                    <a:ext uri="{FF2B5EF4-FFF2-40B4-BE49-F238E27FC236}">
                      <a16:creationId xmlns:a16="http://schemas.microsoft.com/office/drawing/2014/main" id="{2C1B97DE-EADC-4C49-8166-AF77F5C3197E}"/>
                    </a:ext>
                  </a:extLst>
                </p:cNvPr>
                <p:cNvSpPr/>
                <p:nvPr/>
              </p:nvSpPr>
              <p:spPr>
                <a:xfrm>
                  <a:off x="3829745" y="3991539"/>
                  <a:ext cx="65882" cy="57149"/>
                </a:xfrm>
                <a:custGeom>
                  <a:avLst/>
                  <a:gdLst/>
                  <a:ahLst/>
                  <a:cxnLst/>
                  <a:rect l="l" t="t" r="r" b="b"/>
                  <a:pathLst>
                    <a:path w="1192" h="1034" extrusionOk="0">
                      <a:moveTo>
                        <a:pt x="173" y="1"/>
                      </a:moveTo>
                      <a:cubicBezTo>
                        <a:pt x="93" y="1"/>
                        <a:pt x="53" y="1"/>
                        <a:pt x="27" y="14"/>
                      </a:cubicBezTo>
                      <a:cubicBezTo>
                        <a:pt x="14" y="27"/>
                        <a:pt x="0" y="41"/>
                        <a:pt x="0" y="67"/>
                      </a:cubicBezTo>
                      <a:cubicBezTo>
                        <a:pt x="0" y="80"/>
                        <a:pt x="14" y="107"/>
                        <a:pt x="27" y="107"/>
                      </a:cubicBezTo>
                      <a:cubicBezTo>
                        <a:pt x="53" y="120"/>
                        <a:pt x="80" y="120"/>
                        <a:pt x="120" y="120"/>
                      </a:cubicBezTo>
                      <a:cubicBezTo>
                        <a:pt x="159" y="120"/>
                        <a:pt x="186" y="133"/>
                        <a:pt x="199" y="147"/>
                      </a:cubicBezTo>
                      <a:cubicBezTo>
                        <a:pt x="212" y="147"/>
                        <a:pt x="239" y="173"/>
                        <a:pt x="265" y="199"/>
                      </a:cubicBezTo>
                      <a:lnTo>
                        <a:pt x="490" y="517"/>
                      </a:lnTo>
                      <a:lnTo>
                        <a:pt x="450" y="557"/>
                      </a:lnTo>
                      <a:lnTo>
                        <a:pt x="424" y="610"/>
                      </a:lnTo>
                      <a:lnTo>
                        <a:pt x="371" y="676"/>
                      </a:lnTo>
                      <a:cubicBezTo>
                        <a:pt x="345" y="702"/>
                        <a:pt x="318" y="742"/>
                        <a:pt x="278" y="795"/>
                      </a:cubicBezTo>
                      <a:cubicBezTo>
                        <a:pt x="265" y="808"/>
                        <a:pt x="252" y="822"/>
                        <a:pt x="239" y="835"/>
                      </a:cubicBezTo>
                      <a:cubicBezTo>
                        <a:pt x="225" y="835"/>
                        <a:pt x="199" y="835"/>
                        <a:pt x="186" y="848"/>
                      </a:cubicBezTo>
                      <a:cubicBezTo>
                        <a:pt x="146" y="848"/>
                        <a:pt x="120" y="848"/>
                        <a:pt x="93" y="861"/>
                      </a:cubicBezTo>
                      <a:cubicBezTo>
                        <a:pt x="67" y="874"/>
                        <a:pt x="53" y="888"/>
                        <a:pt x="53" y="914"/>
                      </a:cubicBezTo>
                      <a:cubicBezTo>
                        <a:pt x="53" y="927"/>
                        <a:pt x="53" y="941"/>
                        <a:pt x="53" y="941"/>
                      </a:cubicBezTo>
                      <a:cubicBezTo>
                        <a:pt x="67" y="954"/>
                        <a:pt x="67" y="954"/>
                        <a:pt x="80" y="967"/>
                      </a:cubicBezTo>
                      <a:lnTo>
                        <a:pt x="398" y="967"/>
                      </a:lnTo>
                      <a:cubicBezTo>
                        <a:pt x="398" y="967"/>
                        <a:pt x="411" y="967"/>
                        <a:pt x="424" y="980"/>
                      </a:cubicBezTo>
                      <a:lnTo>
                        <a:pt x="477" y="980"/>
                      </a:lnTo>
                      <a:cubicBezTo>
                        <a:pt x="490" y="980"/>
                        <a:pt x="517" y="967"/>
                        <a:pt x="530" y="967"/>
                      </a:cubicBezTo>
                      <a:cubicBezTo>
                        <a:pt x="556" y="954"/>
                        <a:pt x="570" y="941"/>
                        <a:pt x="570" y="914"/>
                      </a:cubicBezTo>
                      <a:cubicBezTo>
                        <a:pt x="570" y="901"/>
                        <a:pt x="556" y="901"/>
                        <a:pt x="556" y="888"/>
                      </a:cubicBezTo>
                      <a:cubicBezTo>
                        <a:pt x="543" y="861"/>
                        <a:pt x="503" y="861"/>
                        <a:pt x="464" y="861"/>
                      </a:cubicBezTo>
                      <a:cubicBezTo>
                        <a:pt x="450" y="861"/>
                        <a:pt x="437" y="861"/>
                        <a:pt x="424" y="848"/>
                      </a:cubicBezTo>
                      <a:cubicBezTo>
                        <a:pt x="424" y="848"/>
                        <a:pt x="424" y="848"/>
                        <a:pt x="424" y="835"/>
                      </a:cubicBezTo>
                      <a:cubicBezTo>
                        <a:pt x="424" y="835"/>
                        <a:pt x="424" y="822"/>
                        <a:pt x="437" y="808"/>
                      </a:cubicBezTo>
                      <a:cubicBezTo>
                        <a:pt x="450" y="782"/>
                        <a:pt x="464" y="782"/>
                        <a:pt x="464" y="769"/>
                      </a:cubicBezTo>
                      <a:cubicBezTo>
                        <a:pt x="490" y="742"/>
                        <a:pt x="503" y="729"/>
                        <a:pt x="517" y="702"/>
                      </a:cubicBezTo>
                      <a:cubicBezTo>
                        <a:pt x="530" y="689"/>
                        <a:pt x="543" y="663"/>
                        <a:pt x="570" y="636"/>
                      </a:cubicBezTo>
                      <a:cubicBezTo>
                        <a:pt x="583" y="649"/>
                        <a:pt x="609" y="676"/>
                        <a:pt x="623" y="716"/>
                      </a:cubicBezTo>
                      <a:cubicBezTo>
                        <a:pt x="649" y="742"/>
                        <a:pt x="662" y="755"/>
                        <a:pt x="689" y="782"/>
                      </a:cubicBezTo>
                      <a:cubicBezTo>
                        <a:pt x="702" y="808"/>
                        <a:pt x="715" y="835"/>
                        <a:pt x="728" y="848"/>
                      </a:cubicBezTo>
                      <a:cubicBezTo>
                        <a:pt x="728" y="861"/>
                        <a:pt x="742" y="874"/>
                        <a:pt x="742" y="888"/>
                      </a:cubicBezTo>
                      <a:cubicBezTo>
                        <a:pt x="742" y="901"/>
                        <a:pt x="742" y="901"/>
                        <a:pt x="728" y="914"/>
                      </a:cubicBezTo>
                      <a:lnTo>
                        <a:pt x="702" y="914"/>
                      </a:lnTo>
                      <a:cubicBezTo>
                        <a:pt x="689" y="914"/>
                        <a:pt x="675" y="927"/>
                        <a:pt x="675" y="941"/>
                      </a:cubicBezTo>
                      <a:cubicBezTo>
                        <a:pt x="675" y="954"/>
                        <a:pt x="662" y="967"/>
                        <a:pt x="662" y="967"/>
                      </a:cubicBezTo>
                      <a:cubicBezTo>
                        <a:pt x="662" y="980"/>
                        <a:pt x="675" y="994"/>
                        <a:pt x="689" y="1007"/>
                      </a:cubicBezTo>
                      <a:cubicBezTo>
                        <a:pt x="702" y="1033"/>
                        <a:pt x="728" y="1033"/>
                        <a:pt x="768" y="1033"/>
                      </a:cubicBezTo>
                      <a:lnTo>
                        <a:pt x="1086" y="1033"/>
                      </a:lnTo>
                      <a:cubicBezTo>
                        <a:pt x="1112" y="1033"/>
                        <a:pt x="1139" y="1033"/>
                        <a:pt x="1152" y="1020"/>
                      </a:cubicBezTo>
                      <a:cubicBezTo>
                        <a:pt x="1178" y="1020"/>
                        <a:pt x="1192" y="1007"/>
                        <a:pt x="1192" y="980"/>
                      </a:cubicBezTo>
                      <a:cubicBezTo>
                        <a:pt x="1192" y="954"/>
                        <a:pt x="1178" y="941"/>
                        <a:pt x="1165" y="941"/>
                      </a:cubicBezTo>
                      <a:cubicBezTo>
                        <a:pt x="1139" y="927"/>
                        <a:pt x="1125" y="927"/>
                        <a:pt x="1099" y="927"/>
                      </a:cubicBezTo>
                      <a:cubicBezTo>
                        <a:pt x="1073" y="927"/>
                        <a:pt x="1046" y="914"/>
                        <a:pt x="1033" y="914"/>
                      </a:cubicBezTo>
                      <a:cubicBezTo>
                        <a:pt x="1020" y="914"/>
                        <a:pt x="993" y="914"/>
                        <a:pt x="967" y="901"/>
                      </a:cubicBezTo>
                      <a:cubicBezTo>
                        <a:pt x="967" y="901"/>
                        <a:pt x="953" y="888"/>
                        <a:pt x="940" y="888"/>
                      </a:cubicBezTo>
                      <a:cubicBezTo>
                        <a:pt x="927" y="874"/>
                        <a:pt x="914" y="848"/>
                        <a:pt x="887" y="822"/>
                      </a:cubicBezTo>
                      <a:cubicBezTo>
                        <a:pt x="861" y="795"/>
                        <a:pt x="834" y="755"/>
                        <a:pt x="795" y="716"/>
                      </a:cubicBezTo>
                      <a:cubicBezTo>
                        <a:pt x="755" y="663"/>
                        <a:pt x="715" y="597"/>
                        <a:pt x="649" y="517"/>
                      </a:cubicBezTo>
                      <a:cubicBezTo>
                        <a:pt x="689" y="477"/>
                        <a:pt x="715" y="438"/>
                        <a:pt x="742" y="398"/>
                      </a:cubicBezTo>
                      <a:cubicBezTo>
                        <a:pt x="768" y="358"/>
                        <a:pt x="795" y="319"/>
                        <a:pt x="834" y="266"/>
                      </a:cubicBezTo>
                      <a:cubicBezTo>
                        <a:pt x="861" y="239"/>
                        <a:pt x="874" y="226"/>
                        <a:pt x="900" y="213"/>
                      </a:cubicBezTo>
                      <a:cubicBezTo>
                        <a:pt x="927" y="213"/>
                        <a:pt x="940" y="199"/>
                        <a:pt x="980" y="199"/>
                      </a:cubicBezTo>
                      <a:lnTo>
                        <a:pt x="1125" y="199"/>
                      </a:lnTo>
                      <a:cubicBezTo>
                        <a:pt x="1139" y="199"/>
                        <a:pt x="1152" y="186"/>
                        <a:pt x="1165" y="186"/>
                      </a:cubicBezTo>
                      <a:cubicBezTo>
                        <a:pt x="1178" y="173"/>
                        <a:pt x="1178" y="160"/>
                        <a:pt x="1178" y="147"/>
                      </a:cubicBezTo>
                      <a:cubicBezTo>
                        <a:pt x="1178" y="107"/>
                        <a:pt x="1165" y="80"/>
                        <a:pt x="1125" y="80"/>
                      </a:cubicBezTo>
                      <a:lnTo>
                        <a:pt x="728" y="80"/>
                      </a:lnTo>
                      <a:cubicBezTo>
                        <a:pt x="689" y="80"/>
                        <a:pt x="675" y="80"/>
                        <a:pt x="649" y="94"/>
                      </a:cubicBezTo>
                      <a:cubicBezTo>
                        <a:pt x="636" y="107"/>
                        <a:pt x="623" y="120"/>
                        <a:pt x="623" y="147"/>
                      </a:cubicBezTo>
                      <a:cubicBezTo>
                        <a:pt x="623" y="160"/>
                        <a:pt x="636" y="173"/>
                        <a:pt x="649" y="186"/>
                      </a:cubicBezTo>
                      <a:cubicBezTo>
                        <a:pt x="662" y="186"/>
                        <a:pt x="662" y="199"/>
                        <a:pt x="675" y="199"/>
                      </a:cubicBezTo>
                      <a:cubicBezTo>
                        <a:pt x="675" y="199"/>
                        <a:pt x="689" y="199"/>
                        <a:pt x="689" y="213"/>
                      </a:cubicBezTo>
                      <a:cubicBezTo>
                        <a:pt x="689" y="213"/>
                        <a:pt x="675" y="226"/>
                        <a:pt x="662" y="252"/>
                      </a:cubicBezTo>
                      <a:cubicBezTo>
                        <a:pt x="649" y="266"/>
                        <a:pt x="636" y="292"/>
                        <a:pt x="623" y="319"/>
                      </a:cubicBezTo>
                      <a:lnTo>
                        <a:pt x="570" y="398"/>
                      </a:lnTo>
                      <a:cubicBezTo>
                        <a:pt x="543" y="372"/>
                        <a:pt x="517" y="345"/>
                        <a:pt x="503" y="305"/>
                      </a:cubicBezTo>
                      <a:cubicBezTo>
                        <a:pt x="477" y="279"/>
                        <a:pt x="464" y="252"/>
                        <a:pt x="450" y="239"/>
                      </a:cubicBezTo>
                      <a:cubicBezTo>
                        <a:pt x="437" y="213"/>
                        <a:pt x="424" y="199"/>
                        <a:pt x="411" y="173"/>
                      </a:cubicBezTo>
                      <a:cubicBezTo>
                        <a:pt x="411" y="160"/>
                        <a:pt x="398" y="147"/>
                        <a:pt x="398" y="147"/>
                      </a:cubicBezTo>
                      <a:cubicBezTo>
                        <a:pt x="398" y="133"/>
                        <a:pt x="411" y="133"/>
                        <a:pt x="424" y="133"/>
                      </a:cubicBezTo>
                      <a:lnTo>
                        <a:pt x="477" y="133"/>
                      </a:lnTo>
                      <a:cubicBezTo>
                        <a:pt x="490" y="133"/>
                        <a:pt x="517" y="120"/>
                        <a:pt x="530" y="107"/>
                      </a:cubicBezTo>
                      <a:cubicBezTo>
                        <a:pt x="543" y="94"/>
                        <a:pt x="543" y="80"/>
                        <a:pt x="543" y="67"/>
                      </a:cubicBezTo>
                      <a:cubicBezTo>
                        <a:pt x="543" y="54"/>
                        <a:pt x="543" y="54"/>
                        <a:pt x="543" y="41"/>
                      </a:cubicBezTo>
                      <a:cubicBezTo>
                        <a:pt x="543" y="41"/>
                        <a:pt x="530" y="27"/>
                        <a:pt x="530" y="27"/>
                      </a:cubicBezTo>
                      <a:cubicBezTo>
                        <a:pt x="517" y="14"/>
                        <a:pt x="503" y="14"/>
                        <a:pt x="490" y="1"/>
                      </a:cubicBezTo>
                      <a:close/>
                    </a:path>
                  </a:pathLst>
                </a:custGeom>
                <a:solidFill>
                  <a:srgbClr val="D2D2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81" name="Google Shape;528;p27">
                  <a:extLst>
                    <a:ext uri="{FF2B5EF4-FFF2-40B4-BE49-F238E27FC236}">
                      <a16:creationId xmlns:a16="http://schemas.microsoft.com/office/drawing/2014/main" id="{3BB91B02-6D7B-4EC1-B236-752097DC6F9F}"/>
                    </a:ext>
                  </a:extLst>
                </p:cNvPr>
                <p:cNvSpPr/>
                <p:nvPr/>
              </p:nvSpPr>
              <p:spPr>
                <a:xfrm>
                  <a:off x="3901430" y="3946218"/>
                  <a:ext cx="60023" cy="100260"/>
                </a:xfrm>
                <a:custGeom>
                  <a:avLst/>
                  <a:gdLst/>
                  <a:ahLst/>
                  <a:cxnLst/>
                  <a:rect l="l" t="t" r="r" b="b"/>
                  <a:pathLst>
                    <a:path w="1086" h="1814" extrusionOk="0">
                      <a:moveTo>
                        <a:pt x="861" y="0"/>
                      </a:moveTo>
                      <a:cubicBezTo>
                        <a:pt x="834" y="0"/>
                        <a:pt x="781" y="0"/>
                        <a:pt x="728" y="14"/>
                      </a:cubicBezTo>
                      <a:lnTo>
                        <a:pt x="530" y="14"/>
                      </a:lnTo>
                      <a:cubicBezTo>
                        <a:pt x="464" y="14"/>
                        <a:pt x="398" y="27"/>
                        <a:pt x="331" y="27"/>
                      </a:cubicBezTo>
                      <a:cubicBezTo>
                        <a:pt x="265" y="40"/>
                        <a:pt x="212" y="40"/>
                        <a:pt x="173" y="40"/>
                      </a:cubicBezTo>
                      <a:cubicBezTo>
                        <a:pt x="146" y="53"/>
                        <a:pt x="133" y="67"/>
                        <a:pt x="133" y="93"/>
                      </a:cubicBezTo>
                      <a:cubicBezTo>
                        <a:pt x="133" y="159"/>
                        <a:pt x="120" y="212"/>
                        <a:pt x="120" y="265"/>
                      </a:cubicBezTo>
                      <a:cubicBezTo>
                        <a:pt x="120" y="318"/>
                        <a:pt x="106" y="358"/>
                        <a:pt x="106" y="397"/>
                      </a:cubicBezTo>
                      <a:cubicBezTo>
                        <a:pt x="106" y="437"/>
                        <a:pt x="93" y="477"/>
                        <a:pt x="93" y="530"/>
                      </a:cubicBezTo>
                      <a:cubicBezTo>
                        <a:pt x="93" y="569"/>
                        <a:pt x="80" y="622"/>
                        <a:pt x="67" y="675"/>
                      </a:cubicBezTo>
                      <a:cubicBezTo>
                        <a:pt x="67" y="702"/>
                        <a:pt x="67" y="715"/>
                        <a:pt x="67" y="742"/>
                      </a:cubicBezTo>
                      <a:cubicBezTo>
                        <a:pt x="67" y="755"/>
                        <a:pt x="67" y="768"/>
                        <a:pt x="67" y="781"/>
                      </a:cubicBezTo>
                      <a:cubicBezTo>
                        <a:pt x="67" y="821"/>
                        <a:pt x="67" y="861"/>
                        <a:pt x="80" y="887"/>
                      </a:cubicBezTo>
                      <a:cubicBezTo>
                        <a:pt x="93" y="914"/>
                        <a:pt x="106" y="927"/>
                        <a:pt x="146" y="927"/>
                      </a:cubicBezTo>
                      <a:cubicBezTo>
                        <a:pt x="159" y="927"/>
                        <a:pt x="173" y="927"/>
                        <a:pt x="212" y="914"/>
                      </a:cubicBezTo>
                      <a:cubicBezTo>
                        <a:pt x="239" y="914"/>
                        <a:pt x="265" y="900"/>
                        <a:pt x="305" y="900"/>
                      </a:cubicBezTo>
                      <a:cubicBezTo>
                        <a:pt x="345" y="887"/>
                        <a:pt x="384" y="874"/>
                        <a:pt x="424" y="874"/>
                      </a:cubicBezTo>
                      <a:cubicBezTo>
                        <a:pt x="464" y="861"/>
                        <a:pt x="503" y="861"/>
                        <a:pt x="556" y="861"/>
                      </a:cubicBezTo>
                      <a:cubicBezTo>
                        <a:pt x="623" y="861"/>
                        <a:pt x="689" y="874"/>
                        <a:pt x="728" y="887"/>
                      </a:cubicBezTo>
                      <a:cubicBezTo>
                        <a:pt x="781" y="914"/>
                        <a:pt x="821" y="940"/>
                        <a:pt x="848" y="967"/>
                      </a:cubicBezTo>
                      <a:cubicBezTo>
                        <a:pt x="874" y="993"/>
                        <a:pt x="901" y="1033"/>
                        <a:pt x="914" y="1072"/>
                      </a:cubicBezTo>
                      <a:cubicBezTo>
                        <a:pt x="914" y="1112"/>
                        <a:pt x="927" y="1152"/>
                        <a:pt x="927" y="1192"/>
                      </a:cubicBezTo>
                      <a:cubicBezTo>
                        <a:pt x="927" y="1244"/>
                        <a:pt x="914" y="1311"/>
                        <a:pt x="887" y="1364"/>
                      </a:cubicBezTo>
                      <a:cubicBezTo>
                        <a:pt x="874" y="1430"/>
                        <a:pt x="834" y="1483"/>
                        <a:pt x="795" y="1522"/>
                      </a:cubicBezTo>
                      <a:cubicBezTo>
                        <a:pt x="742" y="1575"/>
                        <a:pt x="689" y="1615"/>
                        <a:pt x="623" y="1642"/>
                      </a:cubicBezTo>
                      <a:cubicBezTo>
                        <a:pt x="543" y="1668"/>
                        <a:pt x="464" y="1681"/>
                        <a:pt x="371" y="1681"/>
                      </a:cubicBezTo>
                      <a:lnTo>
                        <a:pt x="292" y="1681"/>
                      </a:lnTo>
                      <a:cubicBezTo>
                        <a:pt x="265" y="1668"/>
                        <a:pt x="239" y="1668"/>
                        <a:pt x="212" y="1655"/>
                      </a:cubicBezTo>
                      <a:cubicBezTo>
                        <a:pt x="199" y="1642"/>
                        <a:pt x="173" y="1642"/>
                        <a:pt x="159" y="1628"/>
                      </a:cubicBezTo>
                      <a:cubicBezTo>
                        <a:pt x="146" y="1615"/>
                        <a:pt x="146" y="1602"/>
                        <a:pt x="146" y="1589"/>
                      </a:cubicBezTo>
                      <a:cubicBezTo>
                        <a:pt x="146" y="1562"/>
                        <a:pt x="146" y="1549"/>
                        <a:pt x="159" y="1549"/>
                      </a:cubicBezTo>
                      <a:cubicBezTo>
                        <a:pt x="173" y="1536"/>
                        <a:pt x="199" y="1536"/>
                        <a:pt x="212" y="1536"/>
                      </a:cubicBezTo>
                      <a:cubicBezTo>
                        <a:pt x="226" y="1522"/>
                        <a:pt x="239" y="1522"/>
                        <a:pt x="252" y="1509"/>
                      </a:cubicBezTo>
                      <a:cubicBezTo>
                        <a:pt x="265" y="1496"/>
                        <a:pt x="278" y="1483"/>
                        <a:pt x="278" y="1456"/>
                      </a:cubicBezTo>
                      <a:cubicBezTo>
                        <a:pt x="278" y="1417"/>
                        <a:pt x="265" y="1390"/>
                        <a:pt x="239" y="1377"/>
                      </a:cubicBezTo>
                      <a:cubicBezTo>
                        <a:pt x="226" y="1364"/>
                        <a:pt x="199" y="1364"/>
                        <a:pt x="173" y="1364"/>
                      </a:cubicBezTo>
                      <a:cubicBezTo>
                        <a:pt x="146" y="1364"/>
                        <a:pt x="133" y="1364"/>
                        <a:pt x="106" y="1377"/>
                      </a:cubicBezTo>
                      <a:cubicBezTo>
                        <a:pt x="93" y="1390"/>
                        <a:pt x="67" y="1403"/>
                        <a:pt x="53" y="1417"/>
                      </a:cubicBezTo>
                      <a:cubicBezTo>
                        <a:pt x="40" y="1443"/>
                        <a:pt x="27" y="1456"/>
                        <a:pt x="14" y="1483"/>
                      </a:cubicBezTo>
                      <a:cubicBezTo>
                        <a:pt x="14" y="1509"/>
                        <a:pt x="1" y="1536"/>
                        <a:pt x="1" y="1562"/>
                      </a:cubicBezTo>
                      <a:cubicBezTo>
                        <a:pt x="1" y="1628"/>
                        <a:pt x="27" y="1681"/>
                        <a:pt x="53" y="1708"/>
                      </a:cubicBezTo>
                      <a:cubicBezTo>
                        <a:pt x="80" y="1747"/>
                        <a:pt x="120" y="1774"/>
                        <a:pt x="159" y="1787"/>
                      </a:cubicBezTo>
                      <a:cubicBezTo>
                        <a:pt x="199" y="1800"/>
                        <a:pt x="239" y="1814"/>
                        <a:pt x="278" y="1814"/>
                      </a:cubicBezTo>
                      <a:lnTo>
                        <a:pt x="371" y="1814"/>
                      </a:lnTo>
                      <a:cubicBezTo>
                        <a:pt x="503" y="1814"/>
                        <a:pt x="609" y="1800"/>
                        <a:pt x="689" y="1761"/>
                      </a:cubicBezTo>
                      <a:cubicBezTo>
                        <a:pt x="781" y="1721"/>
                        <a:pt x="861" y="1681"/>
                        <a:pt x="914" y="1615"/>
                      </a:cubicBezTo>
                      <a:cubicBezTo>
                        <a:pt x="980" y="1562"/>
                        <a:pt x="1020" y="1496"/>
                        <a:pt x="1046" y="1417"/>
                      </a:cubicBezTo>
                      <a:cubicBezTo>
                        <a:pt x="1073" y="1350"/>
                        <a:pt x="1086" y="1271"/>
                        <a:pt x="1086" y="1205"/>
                      </a:cubicBezTo>
                      <a:cubicBezTo>
                        <a:pt x="1086" y="1152"/>
                        <a:pt x="1086" y="1086"/>
                        <a:pt x="1059" y="1033"/>
                      </a:cubicBezTo>
                      <a:cubicBezTo>
                        <a:pt x="1046" y="967"/>
                        <a:pt x="1020" y="914"/>
                        <a:pt x="967" y="874"/>
                      </a:cubicBezTo>
                      <a:cubicBezTo>
                        <a:pt x="940" y="821"/>
                        <a:pt x="887" y="781"/>
                        <a:pt x="821" y="755"/>
                      </a:cubicBezTo>
                      <a:cubicBezTo>
                        <a:pt x="755" y="728"/>
                        <a:pt x="662" y="715"/>
                        <a:pt x="570" y="715"/>
                      </a:cubicBezTo>
                      <a:lnTo>
                        <a:pt x="464" y="715"/>
                      </a:lnTo>
                      <a:cubicBezTo>
                        <a:pt x="424" y="728"/>
                        <a:pt x="384" y="728"/>
                        <a:pt x="358" y="742"/>
                      </a:cubicBezTo>
                      <a:cubicBezTo>
                        <a:pt x="318" y="742"/>
                        <a:pt x="292" y="755"/>
                        <a:pt x="265" y="755"/>
                      </a:cubicBezTo>
                      <a:cubicBezTo>
                        <a:pt x="239" y="768"/>
                        <a:pt x="226" y="768"/>
                        <a:pt x="212" y="768"/>
                      </a:cubicBezTo>
                      <a:lnTo>
                        <a:pt x="292" y="199"/>
                      </a:lnTo>
                      <a:cubicBezTo>
                        <a:pt x="318" y="186"/>
                        <a:pt x="345" y="186"/>
                        <a:pt x="398" y="172"/>
                      </a:cubicBezTo>
                      <a:cubicBezTo>
                        <a:pt x="464" y="172"/>
                        <a:pt x="517" y="172"/>
                        <a:pt x="570" y="159"/>
                      </a:cubicBezTo>
                      <a:lnTo>
                        <a:pt x="874" y="159"/>
                      </a:lnTo>
                      <a:cubicBezTo>
                        <a:pt x="901" y="159"/>
                        <a:pt x="914" y="146"/>
                        <a:pt x="940" y="146"/>
                      </a:cubicBezTo>
                      <a:cubicBezTo>
                        <a:pt x="967" y="133"/>
                        <a:pt x="980" y="106"/>
                        <a:pt x="980" y="80"/>
                      </a:cubicBezTo>
                      <a:cubicBezTo>
                        <a:pt x="980" y="53"/>
                        <a:pt x="967" y="27"/>
                        <a:pt x="940" y="27"/>
                      </a:cubicBezTo>
                      <a:cubicBezTo>
                        <a:pt x="927" y="14"/>
                        <a:pt x="887" y="0"/>
                        <a:pt x="861" y="0"/>
                      </a:cubicBezTo>
                      <a:close/>
                    </a:path>
                  </a:pathLst>
                </a:custGeom>
                <a:solidFill>
                  <a:srgbClr val="D2D2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82" name="Google Shape;529;p27">
                  <a:extLst>
                    <a:ext uri="{FF2B5EF4-FFF2-40B4-BE49-F238E27FC236}">
                      <a16:creationId xmlns:a16="http://schemas.microsoft.com/office/drawing/2014/main" id="{B1E317D3-7F61-4726-AFEC-3EE6B5BF7F5B}"/>
                    </a:ext>
                  </a:extLst>
                </p:cNvPr>
                <p:cNvSpPr/>
                <p:nvPr/>
              </p:nvSpPr>
              <p:spPr>
                <a:xfrm>
                  <a:off x="3885346" y="4261478"/>
                  <a:ext cx="143426" cy="143426"/>
                </a:xfrm>
                <a:custGeom>
                  <a:avLst/>
                  <a:gdLst/>
                  <a:ahLst/>
                  <a:cxnLst/>
                  <a:rect l="l" t="t" r="r" b="b"/>
                  <a:pathLst>
                    <a:path w="2595" h="2595" extrusionOk="0">
                      <a:moveTo>
                        <a:pt x="503" y="1"/>
                      </a:moveTo>
                      <a:cubicBezTo>
                        <a:pt x="225" y="1"/>
                        <a:pt x="0" y="226"/>
                        <a:pt x="0" y="504"/>
                      </a:cubicBezTo>
                      <a:lnTo>
                        <a:pt x="0" y="2052"/>
                      </a:lnTo>
                      <a:cubicBezTo>
                        <a:pt x="0" y="2383"/>
                        <a:pt x="225" y="2595"/>
                        <a:pt x="503" y="2595"/>
                      </a:cubicBezTo>
                      <a:lnTo>
                        <a:pt x="2052" y="2595"/>
                      </a:lnTo>
                      <a:cubicBezTo>
                        <a:pt x="2383" y="2595"/>
                        <a:pt x="2594" y="2383"/>
                        <a:pt x="2594" y="2052"/>
                      </a:cubicBezTo>
                      <a:lnTo>
                        <a:pt x="2594" y="504"/>
                      </a:lnTo>
                      <a:cubicBezTo>
                        <a:pt x="2594" y="226"/>
                        <a:pt x="2383" y="1"/>
                        <a:pt x="2052" y="1"/>
                      </a:cubicBezTo>
                      <a:close/>
                    </a:path>
                  </a:pathLst>
                </a:custGeom>
                <a:solidFill>
                  <a:srgbClr val="A0A0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83" name="Google Shape;530;p27">
                  <a:extLst>
                    <a:ext uri="{FF2B5EF4-FFF2-40B4-BE49-F238E27FC236}">
                      <a16:creationId xmlns:a16="http://schemas.microsoft.com/office/drawing/2014/main" id="{A7276B4F-5A31-4A79-ADF0-3EE69A9D6BB2}"/>
                    </a:ext>
                  </a:extLst>
                </p:cNvPr>
                <p:cNvSpPr/>
                <p:nvPr/>
              </p:nvSpPr>
              <p:spPr>
                <a:xfrm>
                  <a:off x="3885346" y="4453872"/>
                  <a:ext cx="143426" cy="143426"/>
                </a:xfrm>
                <a:custGeom>
                  <a:avLst/>
                  <a:gdLst/>
                  <a:ahLst/>
                  <a:cxnLst/>
                  <a:rect l="l" t="t" r="r" b="b"/>
                  <a:pathLst>
                    <a:path w="2595" h="2595" extrusionOk="0">
                      <a:moveTo>
                        <a:pt x="503" y="1"/>
                      </a:moveTo>
                      <a:cubicBezTo>
                        <a:pt x="225" y="1"/>
                        <a:pt x="0" y="226"/>
                        <a:pt x="0" y="556"/>
                      </a:cubicBezTo>
                      <a:lnTo>
                        <a:pt x="0" y="2092"/>
                      </a:lnTo>
                      <a:cubicBezTo>
                        <a:pt x="0" y="2370"/>
                        <a:pt x="225" y="2595"/>
                        <a:pt x="503" y="2595"/>
                      </a:cubicBezTo>
                      <a:lnTo>
                        <a:pt x="2052" y="2595"/>
                      </a:lnTo>
                      <a:cubicBezTo>
                        <a:pt x="2383" y="2595"/>
                        <a:pt x="2594" y="2370"/>
                        <a:pt x="2594" y="2092"/>
                      </a:cubicBezTo>
                      <a:lnTo>
                        <a:pt x="2594" y="556"/>
                      </a:lnTo>
                      <a:cubicBezTo>
                        <a:pt x="2594" y="226"/>
                        <a:pt x="2383" y="1"/>
                        <a:pt x="2052" y="1"/>
                      </a:cubicBezTo>
                      <a:close/>
                    </a:path>
                  </a:pathLst>
                </a:custGeom>
                <a:solidFill>
                  <a:srgbClr val="A0A0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84" name="Google Shape;531;p27">
                  <a:extLst>
                    <a:ext uri="{FF2B5EF4-FFF2-40B4-BE49-F238E27FC236}">
                      <a16:creationId xmlns:a16="http://schemas.microsoft.com/office/drawing/2014/main" id="{67393D13-484A-454D-87D9-E4A3469377EE}"/>
                    </a:ext>
                  </a:extLst>
                </p:cNvPr>
                <p:cNvSpPr/>
                <p:nvPr/>
              </p:nvSpPr>
              <p:spPr>
                <a:xfrm>
                  <a:off x="3885346" y="4645549"/>
                  <a:ext cx="143426" cy="338750"/>
                </a:xfrm>
                <a:custGeom>
                  <a:avLst/>
                  <a:gdLst/>
                  <a:ahLst/>
                  <a:cxnLst/>
                  <a:rect l="l" t="t" r="r" b="b"/>
                  <a:pathLst>
                    <a:path w="2595" h="6129" extrusionOk="0">
                      <a:moveTo>
                        <a:pt x="503" y="0"/>
                      </a:moveTo>
                      <a:cubicBezTo>
                        <a:pt x="225" y="0"/>
                        <a:pt x="0" y="278"/>
                        <a:pt x="0" y="556"/>
                      </a:cubicBezTo>
                      <a:lnTo>
                        <a:pt x="0" y="5625"/>
                      </a:lnTo>
                      <a:cubicBezTo>
                        <a:pt x="0" y="5903"/>
                        <a:pt x="225" y="6128"/>
                        <a:pt x="503" y="6128"/>
                      </a:cubicBezTo>
                      <a:lnTo>
                        <a:pt x="2052" y="6128"/>
                      </a:lnTo>
                      <a:cubicBezTo>
                        <a:pt x="2383" y="6128"/>
                        <a:pt x="2594" y="5903"/>
                        <a:pt x="2594" y="5625"/>
                      </a:cubicBezTo>
                      <a:lnTo>
                        <a:pt x="2594" y="556"/>
                      </a:lnTo>
                      <a:cubicBezTo>
                        <a:pt x="2594" y="278"/>
                        <a:pt x="2383" y="0"/>
                        <a:pt x="2052" y="0"/>
                      </a:cubicBezTo>
                      <a:close/>
                    </a:path>
                  </a:pathLst>
                </a:custGeom>
                <a:solidFill>
                  <a:srgbClr val="808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grpSp>
        <p:sp>
          <p:nvSpPr>
            <p:cNvPr id="212" name="Google Shape;532;p27">
              <a:extLst>
                <a:ext uri="{FF2B5EF4-FFF2-40B4-BE49-F238E27FC236}">
                  <a16:creationId xmlns:a16="http://schemas.microsoft.com/office/drawing/2014/main" id="{756B86EB-BDC9-496F-9803-D692702A2F57}"/>
                </a:ext>
              </a:extLst>
            </p:cNvPr>
            <p:cNvSpPr/>
            <p:nvPr/>
          </p:nvSpPr>
          <p:spPr>
            <a:xfrm>
              <a:off x="2415510" y="3608289"/>
              <a:ext cx="278008" cy="1899077"/>
            </a:xfrm>
            <a:custGeom>
              <a:avLst/>
              <a:gdLst/>
              <a:ahLst/>
              <a:cxnLst/>
              <a:rect l="l" t="t" r="r" b="b"/>
              <a:pathLst>
                <a:path w="5030" h="34360" extrusionOk="0">
                  <a:moveTo>
                    <a:pt x="1" y="1"/>
                  </a:moveTo>
                  <a:lnTo>
                    <a:pt x="1" y="34359"/>
                  </a:lnTo>
                  <a:lnTo>
                    <a:pt x="5030" y="34359"/>
                  </a:lnTo>
                  <a:lnTo>
                    <a:pt x="503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13" name="Google Shape;533;p27">
              <a:extLst>
                <a:ext uri="{FF2B5EF4-FFF2-40B4-BE49-F238E27FC236}">
                  <a16:creationId xmlns:a16="http://schemas.microsoft.com/office/drawing/2014/main" id="{81E796A1-5BC5-4F50-9C7F-FE67D512F613}"/>
                </a:ext>
              </a:extLst>
            </p:cNvPr>
            <p:cNvSpPr/>
            <p:nvPr/>
          </p:nvSpPr>
          <p:spPr>
            <a:xfrm>
              <a:off x="2653282" y="3608289"/>
              <a:ext cx="40237" cy="1899077"/>
            </a:xfrm>
            <a:custGeom>
              <a:avLst/>
              <a:gdLst/>
              <a:ahLst/>
              <a:cxnLst/>
              <a:rect l="l" t="t" r="r" b="b"/>
              <a:pathLst>
                <a:path w="728" h="34360" extrusionOk="0">
                  <a:moveTo>
                    <a:pt x="0" y="1"/>
                  </a:moveTo>
                  <a:lnTo>
                    <a:pt x="0" y="34359"/>
                  </a:lnTo>
                  <a:lnTo>
                    <a:pt x="728" y="34359"/>
                  </a:lnTo>
                  <a:lnTo>
                    <a:pt x="728" y="1"/>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14" name="Google Shape;534;p27">
              <a:extLst>
                <a:ext uri="{FF2B5EF4-FFF2-40B4-BE49-F238E27FC236}">
                  <a16:creationId xmlns:a16="http://schemas.microsoft.com/office/drawing/2014/main" id="{9A6AE7D0-D627-481B-A33D-812CA67904B9}"/>
                </a:ext>
              </a:extLst>
            </p:cNvPr>
            <p:cNvSpPr/>
            <p:nvPr/>
          </p:nvSpPr>
          <p:spPr>
            <a:xfrm>
              <a:off x="2510630" y="3669749"/>
              <a:ext cx="182888" cy="8843"/>
            </a:xfrm>
            <a:custGeom>
              <a:avLst/>
              <a:gdLst/>
              <a:ahLst/>
              <a:cxnLst/>
              <a:rect l="l" t="t" r="r" b="b"/>
              <a:pathLst>
                <a:path w="3309" h="160" extrusionOk="0">
                  <a:moveTo>
                    <a:pt x="0" y="1"/>
                  </a:moveTo>
                  <a:lnTo>
                    <a:pt x="0" y="159"/>
                  </a:lnTo>
                  <a:lnTo>
                    <a:pt x="3309" y="159"/>
                  </a:lnTo>
                  <a:lnTo>
                    <a:pt x="3309" y="1"/>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15" name="Google Shape;535;p27">
              <a:extLst>
                <a:ext uri="{FF2B5EF4-FFF2-40B4-BE49-F238E27FC236}">
                  <a16:creationId xmlns:a16="http://schemas.microsoft.com/office/drawing/2014/main" id="{557306C8-242D-4DBA-8FB4-94849A3A1AFC}"/>
                </a:ext>
              </a:extLst>
            </p:cNvPr>
            <p:cNvSpPr/>
            <p:nvPr/>
          </p:nvSpPr>
          <p:spPr>
            <a:xfrm>
              <a:off x="2571316" y="3745856"/>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16" name="Google Shape;536;p27">
              <a:extLst>
                <a:ext uri="{FF2B5EF4-FFF2-40B4-BE49-F238E27FC236}">
                  <a16:creationId xmlns:a16="http://schemas.microsoft.com/office/drawing/2014/main" id="{37BD1422-08DB-40E3-9969-56CAB3BF27B8}"/>
                </a:ext>
              </a:extLst>
            </p:cNvPr>
            <p:cNvSpPr/>
            <p:nvPr/>
          </p:nvSpPr>
          <p:spPr>
            <a:xfrm>
              <a:off x="2571316" y="3848990"/>
              <a:ext cx="122202" cy="12491"/>
            </a:xfrm>
            <a:custGeom>
              <a:avLst/>
              <a:gdLst/>
              <a:ahLst/>
              <a:cxnLst/>
              <a:rect l="l" t="t" r="r" b="b"/>
              <a:pathLst>
                <a:path w="2211" h="226" extrusionOk="0">
                  <a:moveTo>
                    <a:pt x="1" y="0"/>
                  </a:moveTo>
                  <a:lnTo>
                    <a:pt x="1" y="225"/>
                  </a:lnTo>
                  <a:lnTo>
                    <a:pt x="2211" y="225"/>
                  </a:lnTo>
                  <a:lnTo>
                    <a:pt x="2211" y="0"/>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17" name="Google Shape;537;p27">
              <a:extLst>
                <a:ext uri="{FF2B5EF4-FFF2-40B4-BE49-F238E27FC236}">
                  <a16:creationId xmlns:a16="http://schemas.microsoft.com/office/drawing/2014/main" id="{F8B6D48A-0D31-48F5-88FC-5D4331A434F5}"/>
                </a:ext>
              </a:extLst>
            </p:cNvPr>
            <p:cNvSpPr/>
            <p:nvPr/>
          </p:nvSpPr>
          <p:spPr>
            <a:xfrm>
              <a:off x="2571316" y="3955771"/>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18" name="Google Shape;538;p27">
              <a:extLst>
                <a:ext uri="{FF2B5EF4-FFF2-40B4-BE49-F238E27FC236}">
                  <a16:creationId xmlns:a16="http://schemas.microsoft.com/office/drawing/2014/main" id="{A451E4C8-67B5-4AB9-BC4B-F50ACFB56831}"/>
                </a:ext>
              </a:extLst>
            </p:cNvPr>
            <p:cNvSpPr/>
            <p:nvPr/>
          </p:nvSpPr>
          <p:spPr>
            <a:xfrm>
              <a:off x="2571316" y="4120365"/>
              <a:ext cx="122202" cy="9562"/>
            </a:xfrm>
            <a:custGeom>
              <a:avLst/>
              <a:gdLst/>
              <a:ahLst/>
              <a:cxnLst/>
              <a:rect l="l" t="t" r="r" b="b"/>
              <a:pathLst>
                <a:path w="2211" h="173" extrusionOk="0">
                  <a:moveTo>
                    <a:pt x="1" y="0"/>
                  </a:moveTo>
                  <a:lnTo>
                    <a:pt x="1" y="173"/>
                  </a:lnTo>
                  <a:lnTo>
                    <a:pt x="2211" y="173"/>
                  </a:lnTo>
                  <a:lnTo>
                    <a:pt x="2211" y="0"/>
                  </a:lnTo>
                  <a:close/>
                </a:path>
              </a:pathLst>
            </a:custGeom>
            <a:solidFill>
              <a:srgbClr val="EA78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19" name="Google Shape;539;p27">
              <a:extLst>
                <a:ext uri="{FF2B5EF4-FFF2-40B4-BE49-F238E27FC236}">
                  <a16:creationId xmlns:a16="http://schemas.microsoft.com/office/drawing/2014/main" id="{90304A48-6E5B-4376-AE6F-9F45056E29BA}"/>
                </a:ext>
              </a:extLst>
            </p:cNvPr>
            <p:cNvSpPr/>
            <p:nvPr/>
          </p:nvSpPr>
          <p:spPr>
            <a:xfrm>
              <a:off x="2571316" y="4227147"/>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A78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20" name="Google Shape;540;p27">
              <a:extLst>
                <a:ext uri="{FF2B5EF4-FFF2-40B4-BE49-F238E27FC236}">
                  <a16:creationId xmlns:a16="http://schemas.microsoft.com/office/drawing/2014/main" id="{D6204825-D4BE-488A-BAD7-A8F242BD5C95}"/>
                </a:ext>
              </a:extLst>
            </p:cNvPr>
            <p:cNvSpPr/>
            <p:nvPr/>
          </p:nvSpPr>
          <p:spPr>
            <a:xfrm>
              <a:off x="2571316" y="4333984"/>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21" name="Google Shape;541;p27">
              <a:extLst>
                <a:ext uri="{FF2B5EF4-FFF2-40B4-BE49-F238E27FC236}">
                  <a16:creationId xmlns:a16="http://schemas.microsoft.com/office/drawing/2014/main" id="{571064EF-0C69-47FB-9B3F-AB748AC09695}"/>
                </a:ext>
              </a:extLst>
            </p:cNvPr>
            <p:cNvSpPr/>
            <p:nvPr/>
          </p:nvSpPr>
          <p:spPr>
            <a:xfrm>
              <a:off x="2571316" y="4495649"/>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22" name="Google Shape;542;p27">
              <a:extLst>
                <a:ext uri="{FF2B5EF4-FFF2-40B4-BE49-F238E27FC236}">
                  <a16:creationId xmlns:a16="http://schemas.microsoft.com/office/drawing/2014/main" id="{AB9583F4-9E14-4948-B93B-30114C08478E}"/>
                </a:ext>
              </a:extLst>
            </p:cNvPr>
            <p:cNvSpPr/>
            <p:nvPr/>
          </p:nvSpPr>
          <p:spPr>
            <a:xfrm>
              <a:off x="2571316" y="4598782"/>
              <a:ext cx="122202" cy="12491"/>
            </a:xfrm>
            <a:custGeom>
              <a:avLst/>
              <a:gdLst/>
              <a:ahLst/>
              <a:cxnLst/>
              <a:rect l="l" t="t" r="r" b="b"/>
              <a:pathLst>
                <a:path w="2211" h="226" extrusionOk="0">
                  <a:moveTo>
                    <a:pt x="1" y="0"/>
                  </a:moveTo>
                  <a:lnTo>
                    <a:pt x="1" y="225"/>
                  </a:lnTo>
                  <a:lnTo>
                    <a:pt x="2211" y="225"/>
                  </a:lnTo>
                  <a:lnTo>
                    <a:pt x="2211" y="0"/>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23" name="Google Shape;543;p27">
              <a:extLst>
                <a:ext uri="{FF2B5EF4-FFF2-40B4-BE49-F238E27FC236}">
                  <a16:creationId xmlns:a16="http://schemas.microsoft.com/office/drawing/2014/main" id="{38BAEA61-3FBB-46DD-BDFA-55BC2F3A01CB}"/>
                </a:ext>
              </a:extLst>
            </p:cNvPr>
            <p:cNvSpPr/>
            <p:nvPr/>
          </p:nvSpPr>
          <p:spPr>
            <a:xfrm>
              <a:off x="2571316" y="4705564"/>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A78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24" name="Google Shape;544;p27">
              <a:extLst>
                <a:ext uri="{FF2B5EF4-FFF2-40B4-BE49-F238E27FC236}">
                  <a16:creationId xmlns:a16="http://schemas.microsoft.com/office/drawing/2014/main" id="{C0A4EDB6-62E1-4DFF-B62C-5E263E10B5DD}"/>
                </a:ext>
              </a:extLst>
            </p:cNvPr>
            <p:cNvSpPr/>
            <p:nvPr/>
          </p:nvSpPr>
          <p:spPr>
            <a:xfrm>
              <a:off x="2571316" y="4867229"/>
              <a:ext cx="122202" cy="12491"/>
            </a:xfrm>
            <a:custGeom>
              <a:avLst/>
              <a:gdLst/>
              <a:ahLst/>
              <a:cxnLst/>
              <a:rect l="l" t="t" r="r" b="b"/>
              <a:pathLst>
                <a:path w="2211" h="226" extrusionOk="0">
                  <a:moveTo>
                    <a:pt x="1" y="1"/>
                  </a:moveTo>
                  <a:lnTo>
                    <a:pt x="1" y="226"/>
                  </a:lnTo>
                  <a:lnTo>
                    <a:pt x="2211" y="226"/>
                  </a:lnTo>
                  <a:lnTo>
                    <a:pt x="2211" y="1"/>
                  </a:lnTo>
                  <a:close/>
                </a:path>
              </a:pathLst>
            </a:custGeom>
            <a:solidFill>
              <a:srgbClr val="EA78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25" name="Google Shape;545;p27">
              <a:extLst>
                <a:ext uri="{FF2B5EF4-FFF2-40B4-BE49-F238E27FC236}">
                  <a16:creationId xmlns:a16="http://schemas.microsoft.com/office/drawing/2014/main" id="{A2251814-6D4A-43F9-9D21-F2924CF3BD4B}"/>
                </a:ext>
              </a:extLst>
            </p:cNvPr>
            <p:cNvSpPr/>
            <p:nvPr/>
          </p:nvSpPr>
          <p:spPr>
            <a:xfrm>
              <a:off x="2571316" y="4974010"/>
              <a:ext cx="122202" cy="8843"/>
            </a:xfrm>
            <a:custGeom>
              <a:avLst/>
              <a:gdLst/>
              <a:ahLst/>
              <a:cxnLst/>
              <a:rect l="l" t="t" r="r" b="b"/>
              <a:pathLst>
                <a:path w="2211" h="160" extrusionOk="0">
                  <a:moveTo>
                    <a:pt x="1" y="1"/>
                  </a:moveTo>
                  <a:lnTo>
                    <a:pt x="1" y="160"/>
                  </a:lnTo>
                  <a:lnTo>
                    <a:pt x="2211" y="160"/>
                  </a:lnTo>
                  <a:lnTo>
                    <a:pt x="2211" y="1"/>
                  </a:lnTo>
                  <a:close/>
                </a:path>
              </a:pathLst>
            </a:custGeom>
            <a:solidFill>
              <a:srgbClr val="EA78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26" name="Google Shape;546;p27">
              <a:extLst>
                <a:ext uri="{FF2B5EF4-FFF2-40B4-BE49-F238E27FC236}">
                  <a16:creationId xmlns:a16="http://schemas.microsoft.com/office/drawing/2014/main" id="{9CAD2FF1-0C28-48DD-8631-EB60EBA18E7D}"/>
                </a:ext>
              </a:extLst>
            </p:cNvPr>
            <p:cNvSpPr/>
            <p:nvPr/>
          </p:nvSpPr>
          <p:spPr>
            <a:xfrm>
              <a:off x="2571316" y="5080847"/>
              <a:ext cx="122202" cy="8843"/>
            </a:xfrm>
            <a:custGeom>
              <a:avLst/>
              <a:gdLst/>
              <a:ahLst/>
              <a:cxnLst/>
              <a:rect l="l" t="t" r="r" b="b"/>
              <a:pathLst>
                <a:path w="2211" h="160" extrusionOk="0">
                  <a:moveTo>
                    <a:pt x="1" y="0"/>
                  </a:moveTo>
                  <a:lnTo>
                    <a:pt x="1" y="159"/>
                  </a:lnTo>
                  <a:lnTo>
                    <a:pt x="2211" y="159"/>
                  </a:lnTo>
                  <a:lnTo>
                    <a:pt x="2211" y="0"/>
                  </a:lnTo>
                  <a:close/>
                </a:path>
              </a:pathLst>
            </a:custGeom>
            <a:solidFill>
              <a:srgbClr val="EA78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27" name="Google Shape;547;p27">
              <a:extLst>
                <a:ext uri="{FF2B5EF4-FFF2-40B4-BE49-F238E27FC236}">
                  <a16:creationId xmlns:a16="http://schemas.microsoft.com/office/drawing/2014/main" id="{A95F1797-8713-46FC-8BB5-6A9FC408FA82}"/>
                </a:ext>
              </a:extLst>
            </p:cNvPr>
            <p:cNvSpPr/>
            <p:nvPr/>
          </p:nvSpPr>
          <p:spPr>
            <a:xfrm>
              <a:off x="2571316" y="5242512"/>
              <a:ext cx="122202" cy="8843"/>
            </a:xfrm>
            <a:custGeom>
              <a:avLst/>
              <a:gdLst/>
              <a:ahLst/>
              <a:cxnLst/>
              <a:rect l="l" t="t" r="r" b="b"/>
              <a:pathLst>
                <a:path w="2211" h="160" extrusionOk="0">
                  <a:moveTo>
                    <a:pt x="1" y="0"/>
                  </a:moveTo>
                  <a:lnTo>
                    <a:pt x="1" y="159"/>
                  </a:lnTo>
                  <a:lnTo>
                    <a:pt x="2211" y="159"/>
                  </a:lnTo>
                  <a:lnTo>
                    <a:pt x="2211" y="0"/>
                  </a:lnTo>
                  <a:close/>
                </a:path>
              </a:pathLst>
            </a:custGeom>
            <a:solidFill>
              <a:srgbClr val="EA78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28" name="Google Shape;548;p27">
              <a:extLst>
                <a:ext uri="{FF2B5EF4-FFF2-40B4-BE49-F238E27FC236}">
                  <a16:creationId xmlns:a16="http://schemas.microsoft.com/office/drawing/2014/main" id="{ED31FC63-D703-4B59-8884-B6B31AFA0B6F}"/>
                </a:ext>
              </a:extLst>
            </p:cNvPr>
            <p:cNvSpPr/>
            <p:nvPr/>
          </p:nvSpPr>
          <p:spPr>
            <a:xfrm>
              <a:off x="2571316" y="5348575"/>
              <a:ext cx="122202" cy="9562"/>
            </a:xfrm>
            <a:custGeom>
              <a:avLst/>
              <a:gdLst/>
              <a:ahLst/>
              <a:cxnLst/>
              <a:rect l="l" t="t" r="r" b="b"/>
              <a:pathLst>
                <a:path w="2211" h="173" extrusionOk="0">
                  <a:moveTo>
                    <a:pt x="1" y="0"/>
                  </a:moveTo>
                  <a:lnTo>
                    <a:pt x="1" y="172"/>
                  </a:lnTo>
                  <a:lnTo>
                    <a:pt x="2211" y="172"/>
                  </a:lnTo>
                  <a:lnTo>
                    <a:pt x="2211" y="0"/>
                  </a:lnTo>
                  <a:close/>
                </a:path>
              </a:pathLst>
            </a:custGeom>
            <a:solidFill>
              <a:srgbClr val="EA78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29" name="Google Shape;549;p27">
              <a:extLst>
                <a:ext uri="{FF2B5EF4-FFF2-40B4-BE49-F238E27FC236}">
                  <a16:creationId xmlns:a16="http://schemas.microsoft.com/office/drawing/2014/main" id="{6933254A-2B66-4231-85FE-4A59FB922D9B}"/>
                </a:ext>
              </a:extLst>
            </p:cNvPr>
            <p:cNvSpPr/>
            <p:nvPr/>
          </p:nvSpPr>
          <p:spPr>
            <a:xfrm>
              <a:off x="2571316" y="5452427"/>
              <a:ext cx="122202" cy="12491"/>
            </a:xfrm>
            <a:custGeom>
              <a:avLst/>
              <a:gdLst/>
              <a:ahLst/>
              <a:cxnLst/>
              <a:rect l="l" t="t" r="r" b="b"/>
              <a:pathLst>
                <a:path w="2211" h="226" extrusionOk="0">
                  <a:moveTo>
                    <a:pt x="1" y="1"/>
                  </a:moveTo>
                  <a:lnTo>
                    <a:pt x="1" y="226"/>
                  </a:lnTo>
                  <a:lnTo>
                    <a:pt x="2211" y="226"/>
                  </a:lnTo>
                  <a:lnTo>
                    <a:pt x="2211" y="1"/>
                  </a:lnTo>
                  <a:close/>
                </a:path>
              </a:pathLst>
            </a:custGeom>
            <a:solidFill>
              <a:srgbClr val="EA78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30" name="Google Shape;550;p27">
              <a:extLst>
                <a:ext uri="{FF2B5EF4-FFF2-40B4-BE49-F238E27FC236}">
                  <a16:creationId xmlns:a16="http://schemas.microsoft.com/office/drawing/2014/main" id="{D8572276-64CC-425D-A478-F43E1A7C7328}"/>
                </a:ext>
              </a:extLst>
            </p:cNvPr>
            <p:cNvSpPr/>
            <p:nvPr/>
          </p:nvSpPr>
          <p:spPr>
            <a:xfrm>
              <a:off x="2510630" y="4041384"/>
              <a:ext cx="182888" cy="12491"/>
            </a:xfrm>
            <a:custGeom>
              <a:avLst/>
              <a:gdLst/>
              <a:ahLst/>
              <a:cxnLst/>
              <a:rect l="l" t="t" r="r" b="b"/>
              <a:pathLst>
                <a:path w="3309" h="226" extrusionOk="0">
                  <a:moveTo>
                    <a:pt x="0" y="0"/>
                  </a:moveTo>
                  <a:lnTo>
                    <a:pt x="0" y="225"/>
                  </a:lnTo>
                  <a:lnTo>
                    <a:pt x="3309" y="225"/>
                  </a:lnTo>
                  <a:lnTo>
                    <a:pt x="3309" y="0"/>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31" name="Google Shape;551;p27">
              <a:extLst>
                <a:ext uri="{FF2B5EF4-FFF2-40B4-BE49-F238E27FC236}">
                  <a16:creationId xmlns:a16="http://schemas.microsoft.com/office/drawing/2014/main" id="{EA446A83-B25D-4578-A366-F5EED8714B4A}"/>
                </a:ext>
              </a:extLst>
            </p:cNvPr>
            <p:cNvSpPr/>
            <p:nvPr/>
          </p:nvSpPr>
          <p:spPr>
            <a:xfrm>
              <a:off x="2510630" y="4415894"/>
              <a:ext cx="182888" cy="9562"/>
            </a:xfrm>
            <a:custGeom>
              <a:avLst/>
              <a:gdLst/>
              <a:ahLst/>
              <a:cxnLst/>
              <a:rect l="l" t="t" r="r" b="b"/>
              <a:pathLst>
                <a:path w="3309" h="173" extrusionOk="0">
                  <a:moveTo>
                    <a:pt x="0" y="0"/>
                  </a:moveTo>
                  <a:lnTo>
                    <a:pt x="0" y="173"/>
                  </a:lnTo>
                  <a:lnTo>
                    <a:pt x="3309" y="173"/>
                  </a:lnTo>
                  <a:lnTo>
                    <a:pt x="3309" y="0"/>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32" name="Google Shape;552;p27">
              <a:extLst>
                <a:ext uri="{FF2B5EF4-FFF2-40B4-BE49-F238E27FC236}">
                  <a16:creationId xmlns:a16="http://schemas.microsoft.com/office/drawing/2014/main" id="{4B465406-CCEB-41F6-9969-AAFE60350B4F}"/>
                </a:ext>
              </a:extLst>
            </p:cNvPr>
            <p:cNvSpPr/>
            <p:nvPr/>
          </p:nvSpPr>
          <p:spPr>
            <a:xfrm>
              <a:off x="2510630" y="4788248"/>
              <a:ext cx="182888" cy="8843"/>
            </a:xfrm>
            <a:custGeom>
              <a:avLst/>
              <a:gdLst/>
              <a:ahLst/>
              <a:cxnLst/>
              <a:rect l="l" t="t" r="r" b="b"/>
              <a:pathLst>
                <a:path w="3309" h="160" extrusionOk="0">
                  <a:moveTo>
                    <a:pt x="0" y="0"/>
                  </a:moveTo>
                  <a:lnTo>
                    <a:pt x="0" y="159"/>
                  </a:lnTo>
                  <a:lnTo>
                    <a:pt x="3309" y="159"/>
                  </a:lnTo>
                  <a:lnTo>
                    <a:pt x="3309" y="0"/>
                  </a:lnTo>
                  <a:close/>
                </a:path>
              </a:pathLst>
            </a:custGeom>
            <a:solidFill>
              <a:srgbClr val="EA78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33" name="Google Shape;553;p27">
              <a:extLst>
                <a:ext uri="{FF2B5EF4-FFF2-40B4-BE49-F238E27FC236}">
                  <a16:creationId xmlns:a16="http://schemas.microsoft.com/office/drawing/2014/main" id="{B07E5668-BE47-49D8-9F0D-CE8F181A746A}"/>
                </a:ext>
              </a:extLst>
            </p:cNvPr>
            <p:cNvSpPr/>
            <p:nvPr/>
          </p:nvSpPr>
          <p:spPr>
            <a:xfrm>
              <a:off x="2510630" y="5162757"/>
              <a:ext cx="182888" cy="9562"/>
            </a:xfrm>
            <a:custGeom>
              <a:avLst/>
              <a:gdLst/>
              <a:ahLst/>
              <a:cxnLst/>
              <a:rect l="l" t="t" r="r" b="b"/>
              <a:pathLst>
                <a:path w="3309" h="173" extrusionOk="0">
                  <a:moveTo>
                    <a:pt x="0" y="1"/>
                  </a:moveTo>
                  <a:lnTo>
                    <a:pt x="0" y="173"/>
                  </a:lnTo>
                  <a:lnTo>
                    <a:pt x="3309" y="173"/>
                  </a:lnTo>
                  <a:lnTo>
                    <a:pt x="3309" y="1"/>
                  </a:lnTo>
                  <a:close/>
                </a:path>
              </a:pathLst>
            </a:custGeom>
            <a:solidFill>
              <a:srgbClr val="EA78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34" name="Google Shape;554;p27">
              <a:extLst>
                <a:ext uri="{FF2B5EF4-FFF2-40B4-BE49-F238E27FC236}">
                  <a16:creationId xmlns:a16="http://schemas.microsoft.com/office/drawing/2014/main" id="{98052098-82D0-4C42-8D07-08E76756DAA9}"/>
                </a:ext>
              </a:extLst>
            </p:cNvPr>
            <p:cNvSpPr/>
            <p:nvPr/>
          </p:nvSpPr>
          <p:spPr>
            <a:xfrm>
              <a:off x="2598398" y="4303254"/>
              <a:ext cx="317526" cy="1058089"/>
            </a:xfrm>
            <a:custGeom>
              <a:avLst/>
              <a:gdLst/>
              <a:ahLst/>
              <a:cxnLst/>
              <a:rect l="l" t="t" r="r" b="b"/>
              <a:pathLst>
                <a:path w="5745" h="19144" extrusionOk="0">
                  <a:moveTo>
                    <a:pt x="3097" y="0"/>
                  </a:moveTo>
                  <a:lnTo>
                    <a:pt x="450" y="331"/>
                  </a:lnTo>
                  <a:cubicBezTo>
                    <a:pt x="67" y="2263"/>
                    <a:pt x="0" y="5466"/>
                    <a:pt x="397" y="8987"/>
                  </a:cubicBezTo>
                  <a:cubicBezTo>
                    <a:pt x="1047" y="14626"/>
                    <a:pt x="2590" y="19143"/>
                    <a:pt x="3848" y="19143"/>
                  </a:cubicBezTo>
                  <a:cubicBezTo>
                    <a:pt x="3872" y="19143"/>
                    <a:pt x="3895" y="19142"/>
                    <a:pt x="3918" y="19138"/>
                  </a:cubicBezTo>
                  <a:cubicBezTo>
                    <a:pt x="5242" y="18980"/>
                    <a:pt x="5744" y="14228"/>
                    <a:pt x="5083" y="8497"/>
                  </a:cubicBezTo>
                  <a:cubicBezTo>
                    <a:pt x="4633" y="4911"/>
                    <a:pt x="3918" y="1827"/>
                    <a:pt x="309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35" name="Google Shape;555;p27">
              <a:extLst>
                <a:ext uri="{FF2B5EF4-FFF2-40B4-BE49-F238E27FC236}">
                  <a16:creationId xmlns:a16="http://schemas.microsoft.com/office/drawing/2014/main" id="{DDCD966B-1DCF-45C6-988F-74F6AA004565}"/>
                </a:ext>
              </a:extLst>
            </p:cNvPr>
            <p:cNvSpPr/>
            <p:nvPr/>
          </p:nvSpPr>
          <p:spPr>
            <a:xfrm>
              <a:off x="2607905" y="4617077"/>
              <a:ext cx="286796" cy="744266"/>
            </a:xfrm>
            <a:custGeom>
              <a:avLst/>
              <a:gdLst/>
              <a:ahLst/>
              <a:cxnLst/>
              <a:rect l="l" t="t" r="r" b="b"/>
              <a:pathLst>
                <a:path w="5189" h="13466" extrusionOk="0">
                  <a:moveTo>
                    <a:pt x="0" y="0"/>
                  </a:moveTo>
                  <a:cubicBezTo>
                    <a:pt x="53" y="1059"/>
                    <a:pt x="106" y="2158"/>
                    <a:pt x="225" y="3309"/>
                  </a:cubicBezTo>
                  <a:cubicBezTo>
                    <a:pt x="875" y="8948"/>
                    <a:pt x="2418" y="13465"/>
                    <a:pt x="3676" y="13465"/>
                  </a:cubicBezTo>
                  <a:cubicBezTo>
                    <a:pt x="3700" y="13465"/>
                    <a:pt x="3723" y="13464"/>
                    <a:pt x="3746" y="13460"/>
                  </a:cubicBezTo>
                  <a:cubicBezTo>
                    <a:pt x="4686" y="13355"/>
                    <a:pt x="5189" y="10919"/>
                    <a:pt x="5189" y="7505"/>
                  </a:cubicBezTo>
                  <a:lnTo>
                    <a:pt x="5189" y="7505"/>
                  </a:lnTo>
                  <a:cubicBezTo>
                    <a:pt x="4695" y="7986"/>
                    <a:pt x="4237" y="8200"/>
                    <a:pt x="3813" y="8200"/>
                  </a:cubicBezTo>
                  <a:cubicBezTo>
                    <a:pt x="1860" y="8200"/>
                    <a:pt x="631" y="3676"/>
                    <a:pt x="0" y="0"/>
                  </a:cubicBezTo>
                  <a:close/>
                </a:path>
              </a:pathLst>
            </a:custGeom>
            <a:solidFill>
              <a:srgbClr val="BDB8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36" name="Google Shape;556;p27">
              <a:extLst>
                <a:ext uri="{FF2B5EF4-FFF2-40B4-BE49-F238E27FC236}">
                  <a16:creationId xmlns:a16="http://schemas.microsoft.com/office/drawing/2014/main" id="{32CB2EA9-2433-46C6-8B28-BB719B1E6FEF}"/>
                </a:ext>
              </a:extLst>
            </p:cNvPr>
            <p:cNvSpPr/>
            <p:nvPr/>
          </p:nvSpPr>
          <p:spPr>
            <a:xfrm>
              <a:off x="2723474" y="4415452"/>
              <a:ext cx="101034" cy="247886"/>
            </a:xfrm>
            <a:custGeom>
              <a:avLst/>
              <a:gdLst/>
              <a:ahLst/>
              <a:cxnLst/>
              <a:rect l="l" t="t" r="r" b="b"/>
              <a:pathLst>
                <a:path w="1828" h="4485" extrusionOk="0">
                  <a:moveTo>
                    <a:pt x="561" y="1"/>
                  </a:moveTo>
                  <a:cubicBezTo>
                    <a:pt x="542" y="1"/>
                    <a:pt x="522" y="3"/>
                    <a:pt x="504" y="8"/>
                  </a:cubicBezTo>
                  <a:cubicBezTo>
                    <a:pt x="173" y="75"/>
                    <a:pt x="1" y="1120"/>
                    <a:pt x="226" y="2325"/>
                  </a:cubicBezTo>
                  <a:cubicBezTo>
                    <a:pt x="445" y="3561"/>
                    <a:pt x="914" y="4484"/>
                    <a:pt x="1244" y="4484"/>
                  </a:cubicBezTo>
                  <a:cubicBezTo>
                    <a:pt x="1253" y="4484"/>
                    <a:pt x="1262" y="4483"/>
                    <a:pt x="1271" y="4482"/>
                  </a:cubicBezTo>
                  <a:cubicBezTo>
                    <a:pt x="1655" y="4376"/>
                    <a:pt x="1827" y="3317"/>
                    <a:pt x="1602" y="2113"/>
                  </a:cubicBezTo>
                  <a:cubicBezTo>
                    <a:pt x="1388" y="955"/>
                    <a:pt x="935" y="1"/>
                    <a:pt x="56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37" name="Google Shape;557;p27">
              <a:extLst>
                <a:ext uri="{FF2B5EF4-FFF2-40B4-BE49-F238E27FC236}">
                  <a16:creationId xmlns:a16="http://schemas.microsoft.com/office/drawing/2014/main" id="{F8C8A1F7-9E5D-43E5-A185-E58EA3A619AA}"/>
                </a:ext>
              </a:extLst>
            </p:cNvPr>
            <p:cNvSpPr/>
            <p:nvPr/>
          </p:nvSpPr>
          <p:spPr>
            <a:xfrm>
              <a:off x="2525221" y="3916253"/>
              <a:ext cx="396562" cy="371691"/>
            </a:xfrm>
            <a:custGeom>
              <a:avLst/>
              <a:gdLst/>
              <a:ahLst/>
              <a:cxnLst/>
              <a:rect l="l" t="t" r="r" b="b"/>
              <a:pathLst>
                <a:path w="7175" h="6725" extrusionOk="0">
                  <a:moveTo>
                    <a:pt x="993" y="1"/>
                  </a:moveTo>
                  <a:cubicBezTo>
                    <a:pt x="2317" y="2489"/>
                    <a:pt x="663" y="2595"/>
                    <a:pt x="332" y="4143"/>
                  </a:cubicBezTo>
                  <a:cubicBezTo>
                    <a:pt x="1" y="5679"/>
                    <a:pt x="1443" y="6724"/>
                    <a:pt x="1443" y="6724"/>
                  </a:cubicBezTo>
                  <a:lnTo>
                    <a:pt x="4580" y="6393"/>
                  </a:lnTo>
                  <a:cubicBezTo>
                    <a:pt x="7174" y="1430"/>
                    <a:pt x="994" y="1"/>
                    <a:pt x="9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38" name="Google Shape;558;p27">
              <a:extLst>
                <a:ext uri="{FF2B5EF4-FFF2-40B4-BE49-F238E27FC236}">
                  <a16:creationId xmlns:a16="http://schemas.microsoft.com/office/drawing/2014/main" id="{3150328E-E438-446D-913A-0E053202E519}"/>
                </a:ext>
              </a:extLst>
            </p:cNvPr>
            <p:cNvSpPr/>
            <p:nvPr/>
          </p:nvSpPr>
          <p:spPr>
            <a:xfrm>
              <a:off x="2568387" y="4063935"/>
              <a:ext cx="246559" cy="224009"/>
            </a:xfrm>
            <a:custGeom>
              <a:avLst/>
              <a:gdLst/>
              <a:ahLst/>
              <a:cxnLst/>
              <a:rect l="l" t="t" r="r" b="b"/>
              <a:pathLst>
                <a:path w="4461" h="4053" extrusionOk="0">
                  <a:moveTo>
                    <a:pt x="3299" y="0"/>
                  </a:moveTo>
                  <a:cubicBezTo>
                    <a:pt x="3169" y="0"/>
                    <a:pt x="3085" y="164"/>
                    <a:pt x="3085" y="585"/>
                  </a:cubicBezTo>
                  <a:cubicBezTo>
                    <a:pt x="3069" y="1166"/>
                    <a:pt x="2954" y="1354"/>
                    <a:pt x="2792" y="1354"/>
                  </a:cubicBezTo>
                  <a:cubicBezTo>
                    <a:pt x="2490" y="1354"/>
                    <a:pt x="2027" y="703"/>
                    <a:pt x="1739" y="703"/>
                  </a:cubicBezTo>
                  <a:cubicBezTo>
                    <a:pt x="1652" y="703"/>
                    <a:pt x="1582" y="762"/>
                    <a:pt x="1536" y="916"/>
                  </a:cubicBezTo>
                  <a:cubicBezTo>
                    <a:pt x="1340" y="1528"/>
                    <a:pt x="1938" y="3037"/>
                    <a:pt x="1419" y="3037"/>
                  </a:cubicBezTo>
                  <a:cubicBezTo>
                    <a:pt x="1377" y="3037"/>
                    <a:pt x="1328" y="3027"/>
                    <a:pt x="1271" y="3007"/>
                  </a:cubicBezTo>
                  <a:cubicBezTo>
                    <a:pt x="708" y="2797"/>
                    <a:pt x="369" y="2411"/>
                    <a:pt x="211" y="2411"/>
                  </a:cubicBezTo>
                  <a:cubicBezTo>
                    <a:pt x="119" y="2411"/>
                    <a:pt x="87" y="2538"/>
                    <a:pt x="107" y="2901"/>
                  </a:cubicBezTo>
                  <a:cubicBezTo>
                    <a:pt x="107" y="3126"/>
                    <a:pt x="54" y="3285"/>
                    <a:pt x="1" y="3391"/>
                  </a:cubicBezTo>
                  <a:cubicBezTo>
                    <a:pt x="332" y="3841"/>
                    <a:pt x="662" y="4052"/>
                    <a:pt x="662" y="4052"/>
                  </a:cubicBezTo>
                  <a:lnTo>
                    <a:pt x="3799" y="3721"/>
                  </a:lnTo>
                  <a:cubicBezTo>
                    <a:pt x="4249" y="2848"/>
                    <a:pt x="4461" y="2067"/>
                    <a:pt x="4408" y="1352"/>
                  </a:cubicBezTo>
                  <a:cubicBezTo>
                    <a:pt x="4074" y="756"/>
                    <a:pt x="3580" y="0"/>
                    <a:pt x="329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39" name="Google Shape;559;p27">
              <a:extLst>
                <a:ext uri="{FF2B5EF4-FFF2-40B4-BE49-F238E27FC236}">
                  <a16:creationId xmlns:a16="http://schemas.microsoft.com/office/drawing/2014/main" id="{4E49B5C9-9DBF-4C87-9D7B-889A3BE664DE}"/>
                </a:ext>
              </a:extLst>
            </p:cNvPr>
            <p:cNvSpPr/>
            <p:nvPr/>
          </p:nvSpPr>
          <p:spPr>
            <a:xfrm>
              <a:off x="2586681" y="4259646"/>
              <a:ext cx="216603" cy="130382"/>
            </a:xfrm>
            <a:custGeom>
              <a:avLst/>
              <a:gdLst/>
              <a:ahLst/>
              <a:cxnLst/>
              <a:rect l="l" t="t" r="r" b="b"/>
              <a:pathLst>
                <a:path w="3919" h="2359" extrusionOk="0">
                  <a:moveTo>
                    <a:pt x="3604" y="1"/>
                  </a:moveTo>
                  <a:cubicBezTo>
                    <a:pt x="3580" y="1"/>
                    <a:pt x="3553" y="7"/>
                    <a:pt x="3521" y="22"/>
                  </a:cubicBezTo>
                  <a:lnTo>
                    <a:pt x="106" y="405"/>
                  </a:lnTo>
                  <a:cubicBezTo>
                    <a:pt x="54" y="405"/>
                    <a:pt x="1" y="458"/>
                    <a:pt x="1" y="511"/>
                  </a:cubicBezTo>
                  <a:lnTo>
                    <a:pt x="159" y="2232"/>
                  </a:lnTo>
                  <a:cubicBezTo>
                    <a:pt x="159" y="2309"/>
                    <a:pt x="223" y="2359"/>
                    <a:pt x="278" y="2359"/>
                  </a:cubicBezTo>
                  <a:cubicBezTo>
                    <a:pt x="298" y="2359"/>
                    <a:pt x="317" y="2352"/>
                    <a:pt x="331" y="2338"/>
                  </a:cubicBezTo>
                  <a:lnTo>
                    <a:pt x="3799" y="1954"/>
                  </a:lnTo>
                  <a:cubicBezTo>
                    <a:pt x="3852" y="1954"/>
                    <a:pt x="3918" y="1901"/>
                    <a:pt x="3918" y="1782"/>
                  </a:cubicBezTo>
                  <a:lnTo>
                    <a:pt x="3746" y="127"/>
                  </a:lnTo>
                  <a:cubicBezTo>
                    <a:pt x="3707" y="50"/>
                    <a:pt x="3669" y="1"/>
                    <a:pt x="360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40" name="Google Shape;560;p27">
              <a:extLst>
                <a:ext uri="{FF2B5EF4-FFF2-40B4-BE49-F238E27FC236}">
                  <a16:creationId xmlns:a16="http://schemas.microsoft.com/office/drawing/2014/main" id="{B44B5DFA-7D80-4F1A-AE03-8FEAACEF2203}"/>
                </a:ext>
              </a:extLst>
            </p:cNvPr>
            <p:cNvSpPr/>
            <p:nvPr/>
          </p:nvSpPr>
          <p:spPr>
            <a:xfrm rot="41933">
              <a:off x="2590197" y="4314548"/>
              <a:ext cx="215526" cy="77273"/>
            </a:xfrm>
            <a:custGeom>
              <a:avLst/>
              <a:gdLst/>
              <a:ahLst/>
              <a:cxnLst/>
              <a:rect l="l" t="t" r="r" b="b"/>
              <a:pathLst>
                <a:path w="3866" h="1398" extrusionOk="0">
                  <a:moveTo>
                    <a:pt x="3746" y="0"/>
                  </a:moveTo>
                  <a:lnTo>
                    <a:pt x="1" y="437"/>
                  </a:lnTo>
                  <a:lnTo>
                    <a:pt x="106" y="1271"/>
                  </a:lnTo>
                  <a:cubicBezTo>
                    <a:pt x="106" y="1348"/>
                    <a:pt x="170" y="1398"/>
                    <a:pt x="225" y="1398"/>
                  </a:cubicBezTo>
                  <a:cubicBezTo>
                    <a:pt x="245" y="1398"/>
                    <a:pt x="264" y="1391"/>
                    <a:pt x="278" y="1377"/>
                  </a:cubicBezTo>
                  <a:lnTo>
                    <a:pt x="3746" y="993"/>
                  </a:lnTo>
                  <a:cubicBezTo>
                    <a:pt x="3799" y="993"/>
                    <a:pt x="3865" y="940"/>
                    <a:pt x="3865" y="821"/>
                  </a:cubicBezTo>
                  <a:lnTo>
                    <a:pt x="3746" y="0"/>
                  </a:lnTo>
                  <a:close/>
                </a:path>
              </a:pathLst>
            </a:custGeom>
            <a:solidFill>
              <a:srgbClr val="CCC4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41" name="Google Shape;561;p27">
              <a:extLst>
                <a:ext uri="{FF2B5EF4-FFF2-40B4-BE49-F238E27FC236}">
                  <a16:creationId xmlns:a16="http://schemas.microsoft.com/office/drawing/2014/main" id="{D082B021-A386-43D4-99F1-601F9858A307}"/>
                </a:ext>
              </a:extLst>
            </p:cNvPr>
            <p:cNvSpPr/>
            <p:nvPr/>
          </p:nvSpPr>
          <p:spPr>
            <a:xfrm>
              <a:off x="2724193" y="5007670"/>
              <a:ext cx="239982" cy="242138"/>
            </a:xfrm>
            <a:custGeom>
              <a:avLst/>
              <a:gdLst/>
              <a:ahLst/>
              <a:cxnLst/>
              <a:rect l="l" t="t" r="r" b="b"/>
              <a:pathLst>
                <a:path w="4342" h="4381" extrusionOk="0">
                  <a:moveTo>
                    <a:pt x="2635" y="1"/>
                  </a:moveTo>
                  <a:lnTo>
                    <a:pt x="107" y="3085"/>
                  </a:lnTo>
                  <a:cubicBezTo>
                    <a:pt x="0" y="3839"/>
                    <a:pt x="1571" y="4380"/>
                    <a:pt x="2831" y="4380"/>
                  </a:cubicBezTo>
                  <a:cubicBezTo>
                    <a:pt x="3605" y="4380"/>
                    <a:pt x="4261" y="4177"/>
                    <a:pt x="4342" y="3693"/>
                  </a:cubicBezTo>
                  <a:lnTo>
                    <a:pt x="2635" y="1"/>
                  </a:lnTo>
                  <a:close/>
                </a:path>
              </a:pathLst>
            </a:custGeom>
            <a:solidFill>
              <a:srgbClr val="F9A9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42" name="Google Shape;562;p27">
              <a:extLst>
                <a:ext uri="{FF2B5EF4-FFF2-40B4-BE49-F238E27FC236}">
                  <a16:creationId xmlns:a16="http://schemas.microsoft.com/office/drawing/2014/main" id="{AADD5680-A88B-4DB2-AB44-BE0289A3526C}"/>
                </a:ext>
              </a:extLst>
            </p:cNvPr>
            <p:cNvSpPr/>
            <p:nvPr/>
          </p:nvSpPr>
          <p:spPr>
            <a:xfrm>
              <a:off x="2730052" y="4358081"/>
              <a:ext cx="356326" cy="853756"/>
            </a:xfrm>
            <a:custGeom>
              <a:avLst/>
              <a:gdLst/>
              <a:ahLst/>
              <a:cxnLst/>
              <a:rect l="l" t="t" r="r" b="b"/>
              <a:pathLst>
                <a:path w="6447" h="15447" extrusionOk="0">
                  <a:moveTo>
                    <a:pt x="2198" y="1"/>
                  </a:moveTo>
                  <a:lnTo>
                    <a:pt x="1" y="14785"/>
                  </a:lnTo>
                  <a:lnTo>
                    <a:pt x="4236" y="15446"/>
                  </a:lnTo>
                  <a:lnTo>
                    <a:pt x="6446" y="610"/>
                  </a:lnTo>
                  <a:lnTo>
                    <a:pt x="219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43" name="Google Shape;563;p27">
              <a:extLst>
                <a:ext uri="{FF2B5EF4-FFF2-40B4-BE49-F238E27FC236}">
                  <a16:creationId xmlns:a16="http://schemas.microsoft.com/office/drawing/2014/main" id="{8C0C76F0-1988-4F6C-B1A7-6BB1F602D357}"/>
                </a:ext>
              </a:extLst>
            </p:cNvPr>
            <p:cNvSpPr/>
            <p:nvPr/>
          </p:nvSpPr>
          <p:spPr>
            <a:xfrm>
              <a:off x="2842692" y="4373447"/>
              <a:ext cx="243685" cy="838391"/>
            </a:xfrm>
            <a:custGeom>
              <a:avLst/>
              <a:gdLst/>
              <a:ahLst/>
              <a:cxnLst/>
              <a:rect l="l" t="t" r="r" b="b"/>
              <a:pathLst>
                <a:path w="4409" h="15169" extrusionOk="0">
                  <a:moveTo>
                    <a:pt x="2198" y="1"/>
                  </a:moveTo>
                  <a:lnTo>
                    <a:pt x="1" y="14838"/>
                  </a:lnTo>
                  <a:lnTo>
                    <a:pt x="2198" y="15168"/>
                  </a:lnTo>
                  <a:lnTo>
                    <a:pt x="4408" y="332"/>
                  </a:lnTo>
                  <a:lnTo>
                    <a:pt x="219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44" name="Google Shape;564;p27">
              <a:extLst>
                <a:ext uri="{FF2B5EF4-FFF2-40B4-BE49-F238E27FC236}">
                  <a16:creationId xmlns:a16="http://schemas.microsoft.com/office/drawing/2014/main" id="{D46CBBA8-F2A2-4830-919D-D6ACE170B776}"/>
                </a:ext>
              </a:extLst>
            </p:cNvPr>
            <p:cNvSpPr/>
            <p:nvPr/>
          </p:nvSpPr>
          <p:spPr>
            <a:xfrm>
              <a:off x="2846063" y="4187684"/>
              <a:ext cx="240314" cy="242083"/>
            </a:xfrm>
            <a:custGeom>
              <a:avLst/>
              <a:gdLst/>
              <a:ahLst/>
              <a:cxnLst/>
              <a:rect l="l" t="t" r="r" b="b"/>
              <a:pathLst>
                <a:path w="4348" h="4380" extrusionOk="0">
                  <a:moveTo>
                    <a:pt x="2587" y="0"/>
                  </a:moveTo>
                  <a:lnTo>
                    <a:pt x="99" y="3084"/>
                  </a:lnTo>
                  <a:cubicBezTo>
                    <a:pt x="0" y="3839"/>
                    <a:pt x="1569" y="4380"/>
                    <a:pt x="2830" y="4380"/>
                  </a:cubicBezTo>
                  <a:cubicBezTo>
                    <a:pt x="3604" y="4380"/>
                    <a:pt x="4262" y="4176"/>
                    <a:pt x="4347" y="3693"/>
                  </a:cubicBezTo>
                  <a:lnTo>
                    <a:pt x="2587" y="0"/>
                  </a:lnTo>
                  <a:close/>
                </a:path>
              </a:pathLst>
            </a:custGeom>
            <a:solidFill>
              <a:srgbClr val="FFE7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45" name="Google Shape;565;p27">
              <a:extLst>
                <a:ext uri="{FF2B5EF4-FFF2-40B4-BE49-F238E27FC236}">
                  <a16:creationId xmlns:a16="http://schemas.microsoft.com/office/drawing/2014/main" id="{69E3D7B6-EC35-43DC-AE4B-2A815F0F7DB6}"/>
                </a:ext>
              </a:extLst>
            </p:cNvPr>
            <p:cNvSpPr/>
            <p:nvPr/>
          </p:nvSpPr>
          <p:spPr>
            <a:xfrm>
              <a:off x="2942952" y="4186493"/>
              <a:ext cx="79755" cy="77267"/>
            </a:xfrm>
            <a:custGeom>
              <a:avLst/>
              <a:gdLst/>
              <a:ahLst/>
              <a:cxnLst/>
              <a:rect l="l" t="t" r="r" b="b"/>
              <a:pathLst>
                <a:path w="1443" h="1398" extrusionOk="0">
                  <a:moveTo>
                    <a:pt x="834" y="0"/>
                  </a:moveTo>
                  <a:lnTo>
                    <a:pt x="0" y="1046"/>
                  </a:lnTo>
                  <a:cubicBezTo>
                    <a:pt x="172" y="1218"/>
                    <a:pt x="384" y="1324"/>
                    <a:pt x="662" y="1377"/>
                  </a:cubicBezTo>
                  <a:cubicBezTo>
                    <a:pt x="736" y="1391"/>
                    <a:pt x="811" y="1397"/>
                    <a:pt x="884" y="1397"/>
                  </a:cubicBezTo>
                  <a:cubicBezTo>
                    <a:pt x="1085" y="1397"/>
                    <a:pt x="1278" y="1348"/>
                    <a:pt x="1443" y="1271"/>
                  </a:cubicBezTo>
                  <a:lnTo>
                    <a:pt x="834" y="0"/>
                  </a:lnTo>
                  <a:close/>
                </a:path>
              </a:pathLst>
            </a:custGeom>
            <a:solidFill>
              <a:srgbClr val="233E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46" name="Google Shape;566;p27">
              <a:extLst>
                <a:ext uri="{FF2B5EF4-FFF2-40B4-BE49-F238E27FC236}">
                  <a16:creationId xmlns:a16="http://schemas.microsoft.com/office/drawing/2014/main" id="{695748A1-FD99-49B2-B64C-0CBCF95652DF}"/>
                </a:ext>
              </a:extLst>
            </p:cNvPr>
            <p:cNvSpPr/>
            <p:nvPr/>
          </p:nvSpPr>
          <p:spPr>
            <a:xfrm>
              <a:off x="2339458" y="4663117"/>
              <a:ext cx="777649" cy="963467"/>
            </a:xfrm>
            <a:custGeom>
              <a:avLst/>
              <a:gdLst/>
              <a:ahLst/>
              <a:cxnLst/>
              <a:rect l="l" t="t" r="r" b="b"/>
              <a:pathLst>
                <a:path w="14070" h="17432" extrusionOk="0">
                  <a:moveTo>
                    <a:pt x="0" y="1"/>
                  </a:moveTo>
                  <a:lnTo>
                    <a:pt x="0" y="13726"/>
                  </a:lnTo>
                  <a:cubicBezTo>
                    <a:pt x="0" y="15777"/>
                    <a:pt x="1377" y="17432"/>
                    <a:pt x="3097" y="17432"/>
                  </a:cubicBezTo>
                  <a:lnTo>
                    <a:pt x="10972" y="17432"/>
                  </a:lnTo>
                  <a:cubicBezTo>
                    <a:pt x="12693" y="17432"/>
                    <a:pt x="14069" y="15777"/>
                    <a:pt x="14069" y="13726"/>
                  </a:cubicBezTo>
                  <a:lnTo>
                    <a:pt x="14069"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47" name="Google Shape;567;p27">
              <a:extLst>
                <a:ext uri="{FF2B5EF4-FFF2-40B4-BE49-F238E27FC236}">
                  <a16:creationId xmlns:a16="http://schemas.microsoft.com/office/drawing/2014/main" id="{B8EF1B35-EC9B-4BDF-94AC-D722F926DD8B}"/>
                </a:ext>
              </a:extLst>
            </p:cNvPr>
            <p:cNvSpPr/>
            <p:nvPr/>
          </p:nvSpPr>
          <p:spPr>
            <a:xfrm>
              <a:off x="2375983" y="4821897"/>
              <a:ext cx="741115" cy="804661"/>
            </a:xfrm>
            <a:custGeom>
              <a:avLst/>
              <a:gdLst/>
              <a:ahLst/>
              <a:cxnLst/>
              <a:rect l="l" t="t" r="r" b="b"/>
              <a:pathLst>
                <a:path w="13409" h="17432" extrusionOk="0">
                  <a:moveTo>
                    <a:pt x="11701" y="1"/>
                  </a:moveTo>
                  <a:lnTo>
                    <a:pt x="11701" y="12469"/>
                  </a:lnTo>
                  <a:cubicBezTo>
                    <a:pt x="11701" y="14507"/>
                    <a:pt x="10258" y="16161"/>
                    <a:pt x="8551" y="16161"/>
                  </a:cubicBezTo>
                  <a:lnTo>
                    <a:pt x="716" y="16161"/>
                  </a:lnTo>
                  <a:cubicBezTo>
                    <a:pt x="451" y="16161"/>
                    <a:pt x="226" y="16108"/>
                    <a:pt x="1" y="16042"/>
                  </a:cubicBezTo>
                  <a:lnTo>
                    <a:pt x="1" y="16042"/>
                  </a:lnTo>
                  <a:cubicBezTo>
                    <a:pt x="557" y="16876"/>
                    <a:pt x="1443" y="17432"/>
                    <a:pt x="2436" y="17432"/>
                  </a:cubicBezTo>
                  <a:lnTo>
                    <a:pt x="10311" y="17432"/>
                  </a:lnTo>
                  <a:cubicBezTo>
                    <a:pt x="12032" y="17432"/>
                    <a:pt x="13408" y="15777"/>
                    <a:pt x="13408" y="13726"/>
                  </a:cubicBezTo>
                  <a:lnTo>
                    <a:pt x="1340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48" name="Google Shape;568;p27">
              <a:extLst>
                <a:ext uri="{FF2B5EF4-FFF2-40B4-BE49-F238E27FC236}">
                  <a16:creationId xmlns:a16="http://schemas.microsoft.com/office/drawing/2014/main" id="{437A574E-5D46-4B2D-B081-522030A64E3F}"/>
                </a:ext>
              </a:extLst>
            </p:cNvPr>
            <p:cNvSpPr/>
            <p:nvPr/>
          </p:nvSpPr>
          <p:spPr>
            <a:xfrm>
              <a:off x="2433804" y="4873087"/>
              <a:ext cx="460897" cy="490908"/>
            </a:xfrm>
            <a:custGeom>
              <a:avLst/>
              <a:gdLst/>
              <a:ahLst/>
              <a:cxnLst/>
              <a:rect l="l" t="t" r="r" b="b"/>
              <a:pathLst>
                <a:path w="8339" h="8882" extrusionOk="0">
                  <a:moveTo>
                    <a:pt x="4196" y="1"/>
                  </a:moveTo>
                  <a:cubicBezTo>
                    <a:pt x="1880" y="1"/>
                    <a:pt x="0" y="1986"/>
                    <a:pt x="0" y="4421"/>
                  </a:cubicBezTo>
                  <a:cubicBezTo>
                    <a:pt x="0" y="6896"/>
                    <a:pt x="1880" y="8881"/>
                    <a:pt x="4196" y="8881"/>
                  </a:cubicBezTo>
                  <a:cubicBezTo>
                    <a:pt x="6459" y="8881"/>
                    <a:pt x="8339" y="6896"/>
                    <a:pt x="8339" y="4421"/>
                  </a:cubicBezTo>
                  <a:cubicBezTo>
                    <a:pt x="8339" y="1986"/>
                    <a:pt x="6459" y="1"/>
                    <a:pt x="419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49" name="Google Shape;569;p27">
              <a:extLst>
                <a:ext uri="{FF2B5EF4-FFF2-40B4-BE49-F238E27FC236}">
                  <a16:creationId xmlns:a16="http://schemas.microsoft.com/office/drawing/2014/main" id="{0B5EFB62-EEA1-4785-ADCF-50D9C22552BF}"/>
                </a:ext>
              </a:extLst>
            </p:cNvPr>
            <p:cNvSpPr/>
            <p:nvPr/>
          </p:nvSpPr>
          <p:spPr>
            <a:xfrm>
              <a:off x="3375992" y="4937477"/>
              <a:ext cx="426519" cy="429448"/>
            </a:xfrm>
            <a:custGeom>
              <a:avLst/>
              <a:gdLst/>
              <a:ahLst/>
              <a:cxnLst/>
              <a:rect l="l" t="t" r="r" b="b"/>
              <a:pathLst>
                <a:path w="7717" h="7770" extrusionOk="0">
                  <a:moveTo>
                    <a:pt x="3865" y="1430"/>
                  </a:moveTo>
                  <a:cubicBezTo>
                    <a:pt x="5189" y="1430"/>
                    <a:pt x="6287" y="2541"/>
                    <a:pt x="6287" y="3865"/>
                  </a:cubicBezTo>
                  <a:cubicBezTo>
                    <a:pt x="6287" y="5241"/>
                    <a:pt x="5189" y="6287"/>
                    <a:pt x="3865" y="6287"/>
                  </a:cubicBezTo>
                  <a:cubicBezTo>
                    <a:pt x="2542" y="6287"/>
                    <a:pt x="1430" y="5241"/>
                    <a:pt x="1430" y="3865"/>
                  </a:cubicBezTo>
                  <a:cubicBezTo>
                    <a:pt x="1430" y="2541"/>
                    <a:pt x="2542" y="1430"/>
                    <a:pt x="3865" y="1430"/>
                  </a:cubicBezTo>
                  <a:close/>
                  <a:moveTo>
                    <a:pt x="3865" y="0"/>
                  </a:moveTo>
                  <a:cubicBezTo>
                    <a:pt x="1708" y="0"/>
                    <a:pt x="0" y="1708"/>
                    <a:pt x="0" y="3865"/>
                  </a:cubicBezTo>
                  <a:cubicBezTo>
                    <a:pt x="0" y="6009"/>
                    <a:pt x="1708" y="7769"/>
                    <a:pt x="3865" y="7769"/>
                  </a:cubicBezTo>
                  <a:cubicBezTo>
                    <a:pt x="6009" y="7769"/>
                    <a:pt x="7717" y="6009"/>
                    <a:pt x="7717" y="3865"/>
                  </a:cubicBezTo>
                  <a:cubicBezTo>
                    <a:pt x="7717" y="1708"/>
                    <a:pt x="6009" y="0"/>
                    <a:pt x="386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50" name="Google Shape;570;p27">
              <a:extLst>
                <a:ext uri="{FF2B5EF4-FFF2-40B4-BE49-F238E27FC236}">
                  <a16:creationId xmlns:a16="http://schemas.microsoft.com/office/drawing/2014/main" id="{1D80BD4C-514B-4C3F-9044-4B92E1B038C3}"/>
                </a:ext>
              </a:extLst>
            </p:cNvPr>
            <p:cNvSpPr/>
            <p:nvPr/>
          </p:nvSpPr>
          <p:spPr>
            <a:xfrm>
              <a:off x="2894646" y="4821907"/>
              <a:ext cx="658432" cy="768142"/>
            </a:xfrm>
            <a:custGeom>
              <a:avLst/>
              <a:gdLst/>
              <a:ahLst/>
              <a:cxnLst/>
              <a:rect l="l" t="t" r="r" b="b"/>
              <a:pathLst>
                <a:path w="11913" h="13898" extrusionOk="0">
                  <a:moveTo>
                    <a:pt x="1" y="0"/>
                  </a:moveTo>
                  <a:lnTo>
                    <a:pt x="1" y="10853"/>
                  </a:lnTo>
                  <a:cubicBezTo>
                    <a:pt x="1" y="12507"/>
                    <a:pt x="1205" y="13897"/>
                    <a:pt x="2648" y="13897"/>
                  </a:cubicBezTo>
                  <a:lnTo>
                    <a:pt x="9265" y="13897"/>
                  </a:lnTo>
                  <a:cubicBezTo>
                    <a:pt x="10695" y="13897"/>
                    <a:pt x="11912" y="12507"/>
                    <a:pt x="11912" y="10853"/>
                  </a:cubicBezTo>
                  <a:lnTo>
                    <a:pt x="1191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dirty="0"/>
            </a:p>
          </p:txBody>
        </p:sp>
        <p:sp>
          <p:nvSpPr>
            <p:cNvPr id="251" name="Google Shape;571;p27">
              <a:extLst>
                <a:ext uri="{FF2B5EF4-FFF2-40B4-BE49-F238E27FC236}">
                  <a16:creationId xmlns:a16="http://schemas.microsoft.com/office/drawing/2014/main" id="{46BE8CA5-CDE1-4274-918B-09322F831DB0}"/>
                </a:ext>
              </a:extLst>
            </p:cNvPr>
            <p:cNvSpPr/>
            <p:nvPr/>
          </p:nvSpPr>
          <p:spPr>
            <a:xfrm>
              <a:off x="2927587" y="4821907"/>
              <a:ext cx="625491" cy="768142"/>
            </a:xfrm>
            <a:custGeom>
              <a:avLst/>
              <a:gdLst/>
              <a:ahLst/>
              <a:cxnLst/>
              <a:rect l="l" t="t" r="r" b="b"/>
              <a:pathLst>
                <a:path w="11317" h="13898" extrusionOk="0">
                  <a:moveTo>
                    <a:pt x="9768" y="0"/>
                  </a:moveTo>
                  <a:lnTo>
                    <a:pt x="9768" y="9860"/>
                  </a:lnTo>
                  <a:cubicBezTo>
                    <a:pt x="9768" y="11462"/>
                    <a:pt x="8669" y="12785"/>
                    <a:pt x="7174" y="12785"/>
                  </a:cubicBezTo>
                  <a:lnTo>
                    <a:pt x="609" y="12785"/>
                  </a:lnTo>
                  <a:cubicBezTo>
                    <a:pt x="397" y="12785"/>
                    <a:pt x="172" y="12785"/>
                    <a:pt x="0" y="12732"/>
                  </a:cubicBezTo>
                  <a:lnTo>
                    <a:pt x="0" y="12732"/>
                  </a:lnTo>
                  <a:cubicBezTo>
                    <a:pt x="503" y="13394"/>
                    <a:pt x="1218" y="13897"/>
                    <a:pt x="2052" y="13897"/>
                  </a:cubicBezTo>
                  <a:lnTo>
                    <a:pt x="8669" y="13897"/>
                  </a:lnTo>
                  <a:cubicBezTo>
                    <a:pt x="10099" y="13897"/>
                    <a:pt x="11316" y="12507"/>
                    <a:pt x="11316" y="10853"/>
                  </a:cubicBezTo>
                  <a:lnTo>
                    <a:pt x="1131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nvGrpSpPr>
            <p:cNvPr id="252" name="Google Shape;572;p27">
              <a:extLst>
                <a:ext uri="{FF2B5EF4-FFF2-40B4-BE49-F238E27FC236}">
                  <a16:creationId xmlns:a16="http://schemas.microsoft.com/office/drawing/2014/main" id="{B70FF2C3-E679-4C50-9037-629C23F46791}"/>
                </a:ext>
              </a:extLst>
            </p:cNvPr>
            <p:cNvGrpSpPr/>
            <p:nvPr/>
          </p:nvGrpSpPr>
          <p:grpSpPr>
            <a:xfrm>
              <a:off x="3041664" y="5111577"/>
              <a:ext cx="320455" cy="156580"/>
              <a:chOff x="2774143" y="4536556"/>
              <a:chExt cx="320455" cy="156580"/>
            </a:xfrm>
          </p:grpSpPr>
          <p:sp>
            <p:nvSpPr>
              <p:cNvPr id="256" name="Google Shape;573;p27">
                <a:extLst>
                  <a:ext uri="{FF2B5EF4-FFF2-40B4-BE49-F238E27FC236}">
                    <a16:creationId xmlns:a16="http://schemas.microsoft.com/office/drawing/2014/main" id="{1120E790-167B-44C9-ABF2-B9A6CC919A9C}"/>
                  </a:ext>
                </a:extLst>
              </p:cNvPr>
              <p:cNvSpPr/>
              <p:nvPr/>
            </p:nvSpPr>
            <p:spPr>
              <a:xfrm>
                <a:off x="2774143" y="4562865"/>
                <a:ext cx="112751" cy="98104"/>
              </a:xfrm>
              <a:custGeom>
                <a:avLst/>
                <a:gdLst/>
                <a:ahLst/>
                <a:cxnLst/>
                <a:rect l="l" t="t" r="r" b="b"/>
                <a:pathLst>
                  <a:path w="2040" h="1775" extrusionOk="0">
                    <a:moveTo>
                      <a:pt x="292" y="1"/>
                    </a:moveTo>
                    <a:cubicBezTo>
                      <a:pt x="173" y="1"/>
                      <a:pt x="94" y="14"/>
                      <a:pt x="67" y="27"/>
                    </a:cubicBezTo>
                    <a:cubicBezTo>
                      <a:pt x="27" y="40"/>
                      <a:pt x="1" y="67"/>
                      <a:pt x="1" y="107"/>
                    </a:cubicBezTo>
                    <a:cubicBezTo>
                      <a:pt x="1" y="146"/>
                      <a:pt x="27" y="173"/>
                      <a:pt x="54" y="186"/>
                    </a:cubicBezTo>
                    <a:cubicBezTo>
                      <a:pt x="94" y="199"/>
                      <a:pt x="147" y="212"/>
                      <a:pt x="226" y="212"/>
                    </a:cubicBezTo>
                    <a:cubicBezTo>
                      <a:pt x="279" y="226"/>
                      <a:pt x="319" y="239"/>
                      <a:pt x="345" y="252"/>
                    </a:cubicBezTo>
                    <a:cubicBezTo>
                      <a:pt x="385" y="265"/>
                      <a:pt x="411" y="292"/>
                      <a:pt x="451" y="358"/>
                    </a:cubicBezTo>
                    <a:lnTo>
                      <a:pt x="835" y="887"/>
                    </a:lnTo>
                    <a:lnTo>
                      <a:pt x="782" y="967"/>
                    </a:lnTo>
                    <a:lnTo>
                      <a:pt x="729" y="1033"/>
                    </a:lnTo>
                    <a:lnTo>
                      <a:pt x="636" y="1165"/>
                    </a:lnTo>
                    <a:cubicBezTo>
                      <a:pt x="597" y="1205"/>
                      <a:pt x="544" y="1271"/>
                      <a:pt x="477" y="1364"/>
                    </a:cubicBezTo>
                    <a:cubicBezTo>
                      <a:pt x="464" y="1390"/>
                      <a:pt x="438" y="1404"/>
                      <a:pt x="411" y="1417"/>
                    </a:cubicBezTo>
                    <a:cubicBezTo>
                      <a:pt x="385" y="1430"/>
                      <a:pt x="358" y="1443"/>
                      <a:pt x="319" y="1443"/>
                    </a:cubicBezTo>
                    <a:cubicBezTo>
                      <a:pt x="266" y="1443"/>
                      <a:pt x="213" y="1457"/>
                      <a:pt x="173" y="1470"/>
                    </a:cubicBezTo>
                    <a:cubicBezTo>
                      <a:pt x="120" y="1483"/>
                      <a:pt x="94" y="1509"/>
                      <a:pt x="94" y="1562"/>
                    </a:cubicBezTo>
                    <a:cubicBezTo>
                      <a:pt x="94" y="1576"/>
                      <a:pt x="94" y="1602"/>
                      <a:pt x="107" y="1615"/>
                    </a:cubicBezTo>
                    <a:cubicBezTo>
                      <a:pt x="120" y="1629"/>
                      <a:pt x="133" y="1642"/>
                      <a:pt x="147" y="1642"/>
                    </a:cubicBezTo>
                    <a:cubicBezTo>
                      <a:pt x="160" y="1655"/>
                      <a:pt x="186" y="1655"/>
                      <a:pt x="199" y="1668"/>
                    </a:cubicBezTo>
                    <a:lnTo>
                      <a:pt x="385" y="1668"/>
                    </a:lnTo>
                    <a:cubicBezTo>
                      <a:pt x="438" y="1655"/>
                      <a:pt x="491" y="1655"/>
                      <a:pt x="544" y="1655"/>
                    </a:cubicBezTo>
                    <a:cubicBezTo>
                      <a:pt x="570" y="1655"/>
                      <a:pt x="597" y="1655"/>
                      <a:pt x="623" y="1668"/>
                    </a:cubicBezTo>
                    <a:lnTo>
                      <a:pt x="822" y="1668"/>
                    </a:lnTo>
                    <a:cubicBezTo>
                      <a:pt x="848" y="1668"/>
                      <a:pt x="888" y="1655"/>
                      <a:pt x="927" y="1655"/>
                    </a:cubicBezTo>
                    <a:cubicBezTo>
                      <a:pt x="954" y="1642"/>
                      <a:pt x="980" y="1615"/>
                      <a:pt x="980" y="1562"/>
                    </a:cubicBezTo>
                    <a:cubicBezTo>
                      <a:pt x="980" y="1549"/>
                      <a:pt x="967" y="1536"/>
                      <a:pt x="954" y="1509"/>
                    </a:cubicBezTo>
                    <a:cubicBezTo>
                      <a:pt x="927" y="1483"/>
                      <a:pt x="874" y="1470"/>
                      <a:pt x="808" y="1470"/>
                    </a:cubicBezTo>
                    <a:cubicBezTo>
                      <a:pt x="769" y="1470"/>
                      <a:pt x="755" y="1470"/>
                      <a:pt x="742" y="1457"/>
                    </a:cubicBezTo>
                    <a:cubicBezTo>
                      <a:pt x="742" y="1457"/>
                      <a:pt x="729" y="1443"/>
                      <a:pt x="729" y="1430"/>
                    </a:cubicBezTo>
                    <a:cubicBezTo>
                      <a:pt x="729" y="1417"/>
                      <a:pt x="742" y="1404"/>
                      <a:pt x="755" y="1377"/>
                    </a:cubicBezTo>
                    <a:cubicBezTo>
                      <a:pt x="782" y="1351"/>
                      <a:pt x="795" y="1324"/>
                      <a:pt x="808" y="1311"/>
                    </a:cubicBezTo>
                    <a:cubicBezTo>
                      <a:pt x="835" y="1271"/>
                      <a:pt x="861" y="1245"/>
                      <a:pt x="888" y="1218"/>
                    </a:cubicBezTo>
                    <a:cubicBezTo>
                      <a:pt x="901" y="1179"/>
                      <a:pt x="941" y="1139"/>
                      <a:pt x="980" y="1086"/>
                    </a:cubicBezTo>
                    <a:cubicBezTo>
                      <a:pt x="1007" y="1126"/>
                      <a:pt x="1047" y="1165"/>
                      <a:pt x="1086" y="1218"/>
                    </a:cubicBezTo>
                    <a:cubicBezTo>
                      <a:pt x="1113" y="1258"/>
                      <a:pt x="1152" y="1298"/>
                      <a:pt x="1179" y="1337"/>
                    </a:cubicBezTo>
                    <a:cubicBezTo>
                      <a:pt x="1205" y="1377"/>
                      <a:pt x="1219" y="1417"/>
                      <a:pt x="1245" y="1457"/>
                    </a:cubicBezTo>
                    <a:cubicBezTo>
                      <a:pt x="1258" y="1483"/>
                      <a:pt x="1272" y="1496"/>
                      <a:pt x="1272" y="1509"/>
                    </a:cubicBezTo>
                    <a:cubicBezTo>
                      <a:pt x="1272" y="1536"/>
                      <a:pt x="1258" y="1549"/>
                      <a:pt x="1258" y="1549"/>
                    </a:cubicBezTo>
                    <a:lnTo>
                      <a:pt x="1205" y="1562"/>
                    </a:lnTo>
                    <a:cubicBezTo>
                      <a:pt x="1179" y="1576"/>
                      <a:pt x="1166" y="1589"/>
                      <a:pt x="1152" y="1602"/>
                    </a:cubicBezTo>
                    <a:cubicBezTo>
                      <a:pt x="1152" y="1629"/>
                      <a:pt x="1152" y="1642"/>
                      <a:pt x="1152" y="1655"/>
                    </a:cubicBezTo>
                    <a:cubicBezTo>
                      <a:pt x="1152" y="1682"/>
                      <a:pt x="1166" y="1708"/>
                      <a:pt x="1179" y="1734"/>
                    </a:cubicBezTo>
                    <a:cubicBezTo>
                      <a:pt x="1219" y="1761"/>
                      <a:pt x="1258" y="1774"/>
                      <a:pt x="1324" y="1774"/>
                    </a:cubicBezTo>
                    <a:cubicBezTo>
                      <a:pt x="1364" y="1774"/>
                      <a:pt x="1404" y="1774"/>
                      <a:pt x="1444" y="1761"/>
                    </a:cubicBezTo>
                    <a:lnTo>
                      <a:pt x="1708" y="1761"/>
                    </a:lnTo>
                    <a:cubicBezTo>
                      <a:pt x="1761" y="1774"/>
                      <a:pt x="1814" y="1774"/>
                      <a:pt x="1867" y="1774"/>
                    </a:cubicBezTo>
                    <a:cubicBezTo>
                      <a:pt x="1907" y="1774"/>
                      <a:pt x="1947" y="1761"/>
                      <a:pt x="1986" y="1761"/>
                    </a:cubicBezTo>
                    <a:cubicBezTo>
                      <a:pt x="2013" y="1748"/>
                      <a:pt x="2039" y="1721"/>
                      <a:pt x="2039" y="1668"/>
                    </a:cubicBezTo>
                    <a:cubicBezTo>
                      <a:pt x="2039" y="1642"/>
                      <a:pt x="2013" y="1615"/>
                      <a:pt x="1986" y="1602"/>
                    </a:cubicBezTo>
                    <a:cubicBezTo>
                      <a:pt x="1960" y="1589"/>
                      <a:pt x="1933" y="1576"/>
                      <a:pt x="1880" y="1576"/>
                    </a:cubicBezTo>
                    <a:lnTo>
                      <a:pt x="1774" y="1576"/>
                    </a:lnTo>
                    <a:cubicBezTo>
                      <a:pt x="1735" y="1562"/>
                      <a:pt x="1708" y="1562"/>
                      <a:pt x="1669" y="1549"/>
                    </a:cubicBezTo>
                    <a:cubicBezTo>
                      <a:pt x="1655" y="1536"/>
                      <a:pt x="1629" y="1536"/>
                      <a:pt x="1602" y="1509"/>
                    </a:cubicBezTo>
                    <a:cubicBezTo>
                      <a:pt x="1589" y="1496"/>
                      <a:pt x="1563" y="1457"/>
                      <a:pt x="1523" y="1417"/>
                    </a:cubicBezTo>
                    <a:cubicBezTo>
                      <a:pt x="1483" y="1364"/>
                      <a:pt x="1430" y="1298"/>
                      <a:pt x="1364" y="1218"/>
                    </a:cubicBezTo>
                    <a:cubicBezTo>
                      <a:pt x="1298" y="1126"/>
                      <a:pt x="1219" y="1020"/>
                      <a:pt x="1126" y="887"/>
                    </a:cubicBezTo>
                    <a:cubicBezTo>
                      <a:pt x="1179" y="808"/>
                      <a:pt x="1219" y="742"/>
                      <a:pt x="1272" y="676"/>
                    </a:cubicBezTo>
                    <a:cubicBezTo>
                      <a:pt x="1311" y="609"/>
                      <a:pt x="1364" y="543"/>
                      <a:pt x="1430" y="464"/>
                    </a:cubicBezTo>
                    <a:cubicBezTo>
                      <a:pt x="1470" y="424"/>
                      <a:pt x="1510" y="384"/>
                      <a:pt x="1549" y="371"/>
                    </a:cubicBezTo>
                    <a:cubicBezTo>
                      <a:pt x="1576" y="358"/>
                      <a:pt x="1629" y="345"/>
                      <a:pt x="1682" y="345"/>
                    </a:cubicBezTo>
                    <a:lnTo>
                      <a:pt x="1933" y="345"/>
                    </a:lnTo>
                    <a:cubicBezTo>
                      <a:pt x="1960" y="345"/>
                      <a:pt x="1986" y="332"/>
                      <a:pt x="1999" y="318"/>
                    </a:cubicBezTo>
                    <a:cubicBezTo>
                      <a:pt x="2013" y="292"/>
                      <a:pt x="2013" y="279"/>
                      <a:pt x="2013" y="252"/>
                    </a:cubicBezTo>
                    <a:cubicBezTo>
                      <a:pt x="2013" y="173"/>
                      <a:pt x="1986" y="133"/>
                      <a:pt x="1933" y="133"/>
                    </a:cubicBezTo>
                    <a:lnTo>
                      <a:pt x="1245" y="133"/>
                    </a:lnTo>
                    <a:cubicBezTo>
                      <a:pt x="1192" y="133"/>
                      <a:pt x="1152" y="146"/>
                      <a:pt x="1126" y="159"/>
                    </a:cubicBezTo>
                    <a:cubicBezTo>
                      <a:pt x="1086" y="186"/>
                      <a:pt x="1073" y="212"/>
                      <a:pt x="1073" y="252"/>
                    </a:cubicBezTo>
                    <a:cubicBezTo>
                      <a:pt x="1073" y="279"/>
                      <a:pt x="1086" y="305"/>
                      <a:pt x="1099" y="318"/>
                    </a:cubicBezTo>
                    <a:cubicBezTo>
                      <a:pt x="1126" y="332"/>
                      <a:pt x="1139" y="332"/>
                      <a:pt x="1152" y="345"/>
                    </a:cubicBezTo>
                    <a:cubicBezTo>
                      <a:pt x="1166" y="345"/>
                      <a:pt x="1179" y="358"/>
                      <a:pt x="1179" y="358"/>
                    </a:cubicBezTo>
                    <a:cubicBezTo>
                      <a:pt x="1179" y="371"/>
                      <a:pt x="1166" y="398"/>
                      <a:pt x="1139" y="437"/>
                    </a:cubicBezTo>
                    <a:cubicBezTo>
                      <a:pt x="1126" y="464"/>
                      <a:pt x="1099" y="504"/>
                      <a:pt x="1073" y="543"/>
                    </a:cubicBezTo>
                    <a:lnTo>
                      <a:pt x="980" y="689"/>
                    </a:lnTo>
                    <a:cubicBezTo>
                      <a:pt x="941" y="636"/>
                      <a:pt x="901" y="583"/>
                      <a:pt x="861" y="530"/>
                    </a:cubicBezTo>
                    <a:cubicBezTo>
                      <a:pt x="835" y="490"/>
                      <a:pt x="808" y="437"/>
                      <a:pt x="782" y="411"/>
                    </a:cubicBezTo>
                    <a:cubicBezTo>
                      <a:pt x="755" y="371"/>
                      <a:pt x="729" y="332"/>
                      <a:pt x="716" y="305"/>
                    </a:cubicBezTo>
                    <a:cubicBezTo>
                      <a:pt x="702" y="279"/>
                      <a:pt x="702" y="265"/>
                      <a:pt x="702" y="252"/>
                    </a:cubicBezTo>
                    <a:cubicBezTo>
                      <a:pt x="702" y="239"/>
                      <a:pt x="702" y="226"/>
                      <a:pt x="729" y="226"/>
                    </a:cubicBezTo>
                    <a:lnTo>
                      <a:pt x="808" y="226"/>
                    </a:lnTo>
                    <a:cubicBezTo>
                      <a:pt x="848" y="226"/>
                      <a:pt x="888" y="212"/>
                      <a:pt x="901" y="186"/>
                    </a:cubicBezTo>
                    <a:cubicBezTo>
                      <a:pt x="927" y="173"/>
                      <a:pt x="941" y="146"/>
                      <a:pt x="941" y="120"/>
                    </a:cubicBezTo>
                    <a:cubicBezTo>
                      <a:pt x="941" y="107"/>
                      <a:pt x="941" y="93"/>
                      <a:pt x="927" y="80"/>
                    </a:cubicBezTo>
                    <a:cubicBezTo>
                      <a:pt x="927" y="67"/>
                      <a:pt x="927" y="54"/>
                      <a:pt x="901" y="40"/>
                    </a:cubicBezTo>
                    <a:cubicBezTo>
                      <a:pt x="901" y="27"/>
                      <a:pt x="874" y="27"/>
                      <a:pt x="848" y="14"/>
                    </a:cubicBezTo>
                    <a:cubicBezTo>
                      <a:pt x="822" y="1"/>
                      <a:pt x="782" y="1"/>
                      <a:pt x="729" y="1"/>
                    </a:cubicBezTo>
                    <a:close/>
                  </a:path>
                </a:pathLst>
              </a:custGeom>
              <a:solidFill>
                <a:srgbClr val="233E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57" name="Google Shape;574;p27">
                <a:extLst>
                  <a:ext uri="{FF2B5EF4-FFF2-40B4-BE49-F238E27FC236}">
                    <a16:creationId xmlns:a16="http://schemas.microsoft.com/office/drawing/2014/main" id="{88A7C46A-1524-4E67-88DD-E496954265FE}"/>
                  </a:ext>
                </a:extLst>
              </p:cNvPr>
              <p:cNvSpPr/>
              <p:nvPr/>
            </p:nvSpPr>
            <p:spPr>
              <a:xfrm>
                <a:off x="2897782" y="4536556"/>
                <a:ext cx="65882" cy="66600"/>
              </a:xfrm>
              <a:custGeom>
                <a:avLst/>
                <a:gdLst/>
                <a:ahLst/>
                <a:cxnLst/>
                <a:rect l="l" t="t" r="r" b="b"/>
                <a:pathLst>
                  <a:path w="1192" h="1205" extrusionOk="0">
                    <a:moveTo>
                      <a:pt x="596" y="0"/>
                    </a:moveTo>
                    <a:cubicBezTo>
                      <a:pt x="557" y="0"/>
                      <a:pt x="530" y="13"/>
                      <a:pt x="504" y="40"/>
                    </a:cubicBezTo>
                    <a:cubicBezTo>
                      <a:pt x="477" y="53"/>
                      <a:pt x="477" y="80"/>
                      <a:pt x="477" y="106"/>
                    </a:cubicBezTo>
                    <a:cubicBezTo>
                      <a:pt x="477" y="159"/>
                      <a:pt x="477" y="212"/>
                      <a:pt x="477" y="278"/>
                    </a:cubicBezTo>
                    <a:cubicBezTo>
                      <a:pt x="477" y="331"/>
                      <a:pt x="477" y="410"/>
                      <a:pt x="477" y="490"/>
                    </a:cubicBezTo>
                    <a:lnTo>
                      <a:pt x="93" y="490"/>
                    </a:lnTo>
                    <a:cubicBezTo>
                      <a:pt x="67" y="490"/>
                      <a:pt x="54" y="503"/>
                      <a:pt x="27" y="516"/>
                    </a:cubicBezTo>
                    <a:cubicBezTo>
                      <a:pt x="1" y="543"/>
                      <a:pt x="1" y="569"/>
                      <a:pt x="1" y="609"/>
                    </a:cubicBezTo>
                    <a:cubicBezTo>
                      <a:pt x="1" y="649"/>
                      <a:pt x="1" y="688"/>
                      <a:pt x="27" y="702"/>
                    </a:cubicBezTo>
                    <a:cubicBezTo>
                      <a:pt x="54" y="728"/>
                      <a:pt x="80" y="728"/>
                      <a:pt x="93" y="728"/>
                    </a:cubicBezTo>
                    <a:lnTo>
                      <a:pt x="252" y="728"/>
                    </a:lnTo>
                    <a:cubicBezTo>
                      <a:pt x="318" y="728"/>
                      <a:pt x="398" y="728"/>
                      <a:pt x="477" y="715"/>
                    </a:cubicBezTo>
                    <a:lnTo>
                      <a:pt x="477" y="715"/>
                    </a:lnTo>
                    <a:cubicBezTo>
                      <a:pt x="477" y="781"/>
                      <a:pt x="464" y="860"/>
                      <a:pt x="464" y="940"/>
                    </a:cubicBezTo>
                    <a:cubicBezTo>
                      <a:pt x="464" y="1006"/>
                      <a:pt x="464" y="1072"/>
                      <a:pt x="464" y="1112"/>
                    </a:cubicBezTo>
                    <a:cubicBezTo>
                      <a:pt x="464" y="1125"/>
                      <a:pt x="477" y="1152"/>
                      <a:pt x="490" y="1165"/>
                    </a:cubicBezTo>
                    <a:cubicBezTo>
                      <a:pt x="517" y="1191"/>
                      <a:pt x="543" y="1205"/>
                      <a:pt x="583" y="1205"/>
                    </a:cubicBezTo>
                    <a:cubicBezTo>
                      <a:pt x="636" y="1205"/>
                      <a:pt x="662" y="1191"/>
                      <a:pt x="689" y="1165"/>
                    </a:cubicBezTo>
                    <a:cubicBezTo>
                      <a:pt x="702" y="1138"/>
                      <a:pt x="715" y="1125"/>
                      <a:pt x="715" y="1112"/>
                    </a:cubicBezTo>
                    <a:lnTo>
                      <a:pt x="715" y="715"/>
                    </a:lnTo>
                    <a:lnTo>
                      <a:pt x="1086" y="715"/>
                    </a:lnTo>
                    <a:cubicBezTo>
                      <a:pt x="1112" y="715"/>
                      <a:pt x="1139" y="715"/>
                      <a:pt x="1165" y="688"/>
                    </a:cubicBezTo>
                    <a:cubicBezTo>
                      <a:pt x="1179" y="662"/>
                      <a:pt x="1192" y="635"/>
                      <a:pt x="1192" y="596"/>
                    </a:cubicBezTo>
                    <a:cubicBezTo>
                      <a:pt x="1192" y="543"/>
                      <a:pt x="1192" y="516"/>
                      <a:pt x="1165" y="503"/>
                    </a:cubicBezTo>
                    <a:cubicBezTo>
                      <a:pt x="1152" y="477"/>
                      <a:pt x="1139" y="477"/>
                      <a:pt x="1112" y="477"/>
                    </a:cubicBezTo>
                    <a:lnTo>
                      <a:pt x="940" y="477"/>
                    </a:lnTo>
                    <a:cubicBezTo>
                      <a:pt x="874" y="490"/>
                      <a:pt x="808" y="490"/>
                      <a:pt x="715" y="490"/>
                    </a:cubicBezTo>
                    <a:lnTo>
                      <a:pt x="715" y="278"/>
                    </a:lnTo>
                    <a:cubicBezTo>
                      <a:pt x="715" y="212"/>
                      <a:pt x="729" y="159"/>
                      <a:pt x="729" y="106"/>
                    </a:cubicBezTo>
                    <a:cubicBezTo>
                      <a:pt x="729" y="80"/>
                      <a:pt x="715" y="53"/>
                      <a:pt x="689" y="40"/>
                    </a:cubicBezTo>
                    <a:cubicBezTo>
                      <a:pt x="662" y="13"/>
                      <a:pt x="636" y="0"/>
                      <a:pt x="596" y="0"/>
                    </a:cubicBezTo>
                    <a:close/>
                  </a:path>
                </a:pathLst>
              </a:custGeom>
              <a:solidFill>
                <a:srgbClr val="233E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58" name="Google Shape;575;p27">
                <a:extLst>
                  <a:ext uri="{FF2B5EF4-FFF2-40B4-BE49-F238E27FC236}">
                    <a16:creationId xmlns:a16="http://schemas.microsoft.com/office/drawing/2014/main" id="{BADDB4E0-619F-41C3-9B5E-847A331F9A0D}"/>
                  </a:ext>
                </a:extLst>
              </p:cNvPr>
              <p:cNvSpPr/>
              <p:nvPr/>
            </p:nvSpPr>
            <p:spPr>
              <a:xfrm>
                <a:off x="2967311" y="4565794"/>
                <a:ext cx="127287" cy="127342"/>
              </a:xfrm>
              <a:custGeom>
                <a:avLst/>
                <a:gdLst/>
                <a:ahLst/>
                <a:cxnLst/>
                <a:rect l="l" t="t" r="r" b="b"/>
                <a:pathLst>
                  <a:path w="2303" h="2304" extrusionOk="0">
                    <a:moveTo>
                      <a:pt x="225" y="1"/>
                    </a:moveTo>
                    <a:cubicBezTo>
                      <a:pt x="172" y="1"/>
                      <a:pt x="119" y="14"/>
                      <a:pt x="66" y="40"/>
                    </a:cubicBezTo>
                    <a:cubicBezTo>
                      <a:pt x="27" y="54"/>
                      <a:pt x="0" y="80"/>
                      <a:pt x="0" y="133"/>
                    </a:cubicBezTo>
                    <a:cubicBezTo>
                      <a:pt x="0" y="173"/>
                      <a:pt x="27" y="199"/>
                      <a:pt x="79" y="212"/>
                    </a:cubicBezTo>
                    <a:cubicBezTo>
                      <a:pt x="119" y="212"/>
                      <a:pt x="199" y="226"/>
                      <a:pt x="291" y="226"/>
                    </a:cubicBezTo>
                    <a:lnTo>
                      <a:pt x="371" y="226"/>
                    </a:lnTo>
                    <a:cubicBezTo>
                      <a:pt x="384" y="226"/>
                      <a:pt x="397" y="239"/>
                      <a:pt x="424" y="239"/>
                    </a:cubicBezTo>
                    <a:cubicBezTo>
                      <a:pt x="437" y="252"/>
                      <a:pt x="450" y="252"/>
                      <a:pt x="450" y="279"/>
                    </a:cubicBezTo>
                    <a:cubicBezTo>
                      <a:pt x="463" y="292"/>
                      <a:pt x="477" y="305"/>
                      <a:pt x="490" y="331"/>
                    </a:cubicBezTo>
                    <a:lnTo>
                      <a:pt x="1231" y="1655"/>
                    </a:lnTo>
                    <a:cubicBezTo>
                      <a:pt x="1191" y="1734"/>
                      <a:pt x="1165" y="1801"/>
                      <a:pt x="1125" y="1854"/>
                    </a:cubicBezTo>
                    <a:cubicBezTo>
                      <a:pt x="1099" y="1906"/>
                      <a:pt x="1059" y="1946"/>
                      <a:pt x="1019" y="1986"/>
                    </a:cubicBezTo>
                    <a:cubicBezTo>
                      <a:pt x="993" y="2012"/>
                      <a:pt x="953" y="2039"/>
                      <a:pt x="913" y="2065"/>
                    </a:cubicBezTo>
                    <a:cubicBezTo>
                      <a:pt x="874" y="2079"/>
                      <a:pt x="821" y="2092"/>
                      <a:pt x="781" y="2092"/>
                    </a:cubicBezTo>
                    <a:cubicBezTo>
                      <a:pt x="715" y="2092"/>
                      <a:pt x="649" y="2079"/>
                      <a:pt x="609" y="2039"/>
                    </a:cubicBezTo>
                    <a:cubicBezTo>
                      <a:pt x="556" y="2012"/>
                      <a:pt x="529" y="1973"/>
                      <a:pt x="529" y="1933"/>
                    </a:cubicBezTo>
                    <a:cubicBezTo>
                      <a:pt x="529" y="1906"/>
                      <a:pt x="543" y="1893"/>
                      <a:pt x="556" y="1867"/>
                    </a:cubicBezTo>
                    <a:cubicBezTo>
                      <a:pt x="556" y="1854"/>
                      <a:pt x="582" y="1840"/>
                      <a:pt x="609" y="1840"/>
                    </a:cubicBezTo>
                    <a:lnTo>
                      <a:pt x="649" y="1840"/>
                    </a:lnTo>
                    <a:cubicBezTo>
                      <a:pt x="662" y="1827"/>
                      <a:pt x="675" y="1827"/>
                      <a:pt x="702" y="1814"/>
                    </a:cubicBezTo>
                    <a:cubicBezTo>
                      <a:pt x="715" y="1814"/>
                      <a:pt x="728" y="1801"/>
                      <a:pt x="728" y="1787"/>
                    </a:cubicBezTo>
                    <a:cubicBezTo>
                      <a:pt x="741" y="1761"/>
                      <a:pt x="754" y="1748"/>
                      <a:pt x="754" y="1721"/>
                    </a:cubicBezTo>
                    <a:cubicBezTo>
                      <a:pt x="754" y="1681"/>
                      <a:pt x="728" y="1655"/>
                      <a:pt x="702" y="1629"/>
                    </a:cubicBezTo>
                    <a:cubicBezTo>
                      <a:pt x="675" y="1615"/>
                      <a:pt x="649" y="1602"/>
                      <a:pt x="609" y="1602"/>
                    </a:cubicBezTo>
                    <a:cubicBezTo>
                      <a:pt x="582" y="1602"/>
                      <a:pt x="543" y="1615"/>
                      <a:pt x="516" y="1629"/>
                    </a:cubicBezTo>
                    <a:cubicBezTo>
                      <a:pt x="477" y="1642"/>
                      <a:pt x="450" y="1655"/>
                      <a:pt x="424" y="1681"/>
                    </a:cubicBezTo>
                    <a:cubicBezTo>
                      <a:pt x="397" y="1708"/>
                      <a:pt x="371" y="1748"/>
                      <a:pt x="357" y="1787"/>
                    </a:cubicBezTo>
                    <a:cubicBezTo>
                      <a:pt x="344" y="1827"/>
                      <a:pt x="331" y="1880"/>
                      <a:pt x="331" y="1933"/>
                    </a:cubicBezTo>
                    <a:cubicBezTo>
                      <a:pt x="331" y="1986"/>
                      <a:pt x="344" y="2039"/>
                      <a:pt x="371" y="2092"/>
                    </a:cubicBezTo>
                    <a:cubicBezTo>
                      <a:pt x="397" y="2131"/>
                      <a:pt x="424" y="2171"/>
                      <a:pt x="463" y="2198"/>
                    </a:cubicBezTo>
                    <a:cubicBezTo>
                      <a:pt x="503" y="2237"/>
                      <a:pt x="543" y="2264"/>
                      <a:pt x="582" y="2277"/>
                    </a:cubicBezTo>
                    <a:cubicBezTo>
                      <a:pt x="635" y="2290"/>
                      <a:pt x="688" y="2304"/>
                      <a:pt x="741" y="2304"/>
                    </a:cubicBezTo>
                    <a:cubicBezTo>
                      <a:pt x="847" y="2304"/>
                      <a:pt x="927" y="2277"/>
                      <a:pt x="1006" y="2237"/>
                    </a:cubicBezTo>
                    <a:cubicBezTo>
                      <a:pt x="1085" y="2198"/>
                      <a:pt x="1165" y="2145"/>
                      <a:pt x="1244" y="2052"/>
                    </a:cubicBezTo>
                    <a:cubicBezTo>
                      <a:pt x="1297" y="1986"/>
                      <a:pt x="1350" y="1906"/>
                      <a:pt x="1403" y="1801"/>
                    </a:cubicBezTo>
                    <a:cubicBezTo>
                      <a:pt x="1443" y="1695"/>
                      <a:pt x="1496" y="1589"/>
                      <a:pt x="1535" y="1443"/>
                    </a:cubicBezTo>
                    <a:lnTo>
                      <a:pt x="1919" y="371"/>
                    </a:lnTo>
                    <a:cubicBezTo>
                      <a:pt x="1932" y="331"/>
                      <a:pt x="1959" y="305"/>
                      <a:pt x="1972" y="305"/>
                    </a:cubicBezTo>
                    <a:cubicBezTo>
                      <a:pt x="1999" y="292"/>
                      <a:pt x="2038" y="279"/>
                      <a:pt x="2091" y="279"/>
                    </a:cubicBezTo>
                    <a:cubicBezTo>
                      <a:pt x="2144" y="279"/>
                      <a:pt x="2197" y="265"/>
                      <a:pt x="2237" y="252"/>
                    </a:cubicBezTo>
                    <a:cubicBezTo>
                      <a:pt x="2277" y="252"/>
                      <a:pt x="2303" y="212"/>
                      <a:pt x="2303" y="173"/>
                    </a:cubicBezTo>
                    <a:cubicBezTo>
                      <a:pt x="2303" y="133"/>
                      <a:pt x="2277" y="106"/>
                      <a:pt x="2237" y="93"/>
                    </a:cubicBezTo>
                    <a:cubicBezTo>
                      <a:pt x="2197" y="80"/>
                      <a:pt x="2157" y="67"/>
                      <a:pt x="2091" y="67"/>
                    </a:cubicBezTo>
                    <a:lnTo>
                      <a:pt x="1469" y="67"/>
                    </a:lnTo>
                    <a:cubicBezTo>
                      <a:pt x="1403" y="67"/>
                      <a:pt x="1377" y="80"/>
                      <a:pt x="1350" y="93"/>
                    </a:cubicBezTo>
                    <a:cubicBezTo>
                      <a:pt x="1337" y="106"/>
                      <a:pt x="1337" y="133"/>
                      <a:pt x="1337" y="173"/>
                    </a:cubicBezTo>
                    <a:cubicBezTo>
                      <a:pt x="1337" y="199"/>
                      <a:pt x="1337" y="226"/>
                      <a:pt x="1363" y="252"/>
                    </a:cubicBezTo>
                    <a:cubicBezTo>
                      <a:pt x="1390" y="265"/>
                      <a:pt x="1443" y="279"/>
                      <a:pt x="1496" y="279"/>
                    </a:cubicBezTo>
                    <a:cubicBezTo>
                      <a:pt x="1562" y="279"/>
                      <a:pt x="1602" y="292"/>
                      <a:pt x="1615" y="305"/>
                    </a:cubicBezTo>
                    <a:cubicBezTo>
                      <a:pt x="1628" y="305"/>
                      <a:pt x="1641" y="318"/>
                      <a:pt x="1641" y="345"/>
                    </a:cubicBezTo>
                    <a:cubicBezTo>
                      <a:pt x="1641" y="384"/>
                      <a:pt x="1628" y="424"/>
                      <a:pt x="1615" y="490"/>
                    </a:cubicBezTo>
                    <a:lnTo>
                      <a:pt x="1324" y="1364"/>
                    </a:lnTo>
                    <a:lnTo>
                      <a:pt x="807" y="384"/>
                    </a:lnTo>
                    <a:cubicBezTo>
                      <a:pt x="794" y="358"/>
                      <a:pt x="794" y="331"/>
                      <a:pt x="781" y="318"/>
                    </a:cubicBezTo>
                    <a:cubicBezTo>
                      <a:pt x="781" y="292"/>
                      <a:pt x="781" y="279"/>
                      <a:pt x="781" y="265"/>
                    </a:cubicBezTo>
                    <a:cubicBezTo>
                      <a:pt x="781" y="239"/>
                      <a:pt x="781" y="226"/>
                      <a:pt x="781" y="226"/>
                    </a:cubicBezTo>
                    <a:cubicBezTo>
                      <a:pt x="794" y="226"/>
                      <a:pt x="807" y="212"/>
                      <a:pt x="821" y="212"/>
                    </a:cubicBezTo>
                    <a:cubicBezTo>
                      <a:pt x="874" y="212"/>
                      <a:pt x="900" y="199"/>
                      <a:pt x="927" y="186"/>
                    </a:cubicBezTo>
                    <a:cubicBezTo>
                      <a:pt x="940" y="159"/>
                      <a:pt x="953" y="133"/>
                      <a:pt x="953" y="106"/>
                    </a:cubicBezTo>
                    <a:cubicBezTo>
                      <a:pt x="953" y="80"/>
                      <a:pt x="940" y="54"/>
                      <a:pt x="913" y="40"/>
                    </a:cubicBezTo>
                    <a:cubicBezTo>
                      <a:pt x="900" y="14"/>
                      <a:pt x="860" y="1"/>
                      <a:pt x="794" y="1"/>
                    </a:cubicBezTo>
                    <a:close/>
                  </a:path>
                </a:pathLst>
              </a:custGeom>
              <a:solidFill>
                <a:srgbClr val="233E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sp>
          <p:nvSpPr>
            <p:cNvPr id="253" name="Google Shape;576;p27">
              <a:extLst>
                <a:ext uri="{FF2B5EF4-FFF2-40B4-BE49-F238E27FC236}">
                  <a16:creationId xmlns:a16="http://schemas.microsoft.com/office/drawing/2014/main" id="{50ED4864-BADE-4436-8E46-6281E44C4D4E}"/>
                </a:ext>
              </a:extLst>
            </p:cNvPr>
            <p:cNvSpPr/>
            <p:nvPr/>
          </p:nvSpPr>
          <p:spPr>
            <a:xfrm>
              <a:off x="3028510" y="5577559"/>
              <a:ext cx="389985" cy="49024"/>
            </a:xfrm>
            <a:custGeom>
              <a:avLst/>
              <a:gdLst/>
              <a:ahLst/>
              <a:cxnLst/>
              <a:rect l="l" t="t" r="r" b="b"/>
              <a:pathLst>
                <a:path w="7056" h="887" extrusionOk="0">
                  <a:moveTo>
                    <a:pt x="1" y="0"/>
                  </a:moveTo>
                  <a:lnTo>
                    <a:pt x="1" y="887"/>
                  </a:lnTo>
                  <a:lnTo>
                    <a:pt x="7055" y="887"/>
                  </a:lnTo>
                  <a:lnTo>
                    <a:pt x="7055" y="0"/>
                  </a:lnTo>
                  <a:close/>
                </a:path>
              </a:pathLst>
            </a:custGeom>
            <a:solidFill>
              <a:srgbClr val="8D7D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sp>
        <p:nvSpPr>
          <p:cNvPr id="255" name="Google Shape;578;p27">
            <a:extLst>
              <a:ext uri="{FF2B5EF4-FFF2-40B4-BE49-F238E27FC236}">
                <a16:creationId xmlns:a16="http://schemas.microsoft.com/office/drawing/2014/main" id="{27AAD147-CCE9-43EB-8C97-269689984BB9}"/>
              </a:ext>
            </a:extLst>
          </p:cNvPr>
          <p:cNvSpPr/>
          <p:nvPr/>
        </p:nvSpPr>
        <p:spPr>
          <a:xfrm>
            <a:off x="2480972" y="6418003"/>
            <a:ext cx="199221" cy="164649"/>
          </a:xfrm>
          <a:custGeom>
            <a:avLst/>
            <a:gdLst/>
            <a:ahLst/>
            <a:cxnLst/>
            <a:rect l="l" t="t" r="r" b="b"/>
            <a:pathLst>
              <a:path w="4806" h="2979" extrusionOk="0">
                <a:moveTo>
                  <a:pt x="1" y="1"/>
                </a:moveTo>
                <a:lnTo>
                  <a:pt x="1" y="2978"/>
                </a:lnTo>
                <a:lnTo>
                  <a:pt x="4805" y="2978"/>
                </a:lnTo>
                <a:lnTo>
                  <a:pt x="4805" y="1"/>
                </a:lnTo>
                <a:close/>
              </a:path>
            </a:pathLst>
          </a:custGeom>
          <a:solidFill>
            <a:srgbClr val="CCCCCC"/>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grpSp>
        <p:nvGrpSpPr>
          <p:cNvPr id="2" name="Group 1">
            <a:extLst>
              <a:ext uri="{FF2B5EF4-FFF2-40B4-BE49-F238E27FC236}">
                <a16:creationId xmlns:a16="http://schemas.microsoft.com/office/drawing/2014/main" id="{F72B040B-9D26-4535-81AC-224AA70D44B5}"/>
              </a:ext>
            </a:extLst>
          </p:cNvPr>
          <p:cNvGrpSpPr/>
          <p:nvPr userDrawn="1"/>
        </p:nvGrpSpPr>
        <p:grpSpPr>
          <a:xfrm>
            <a:off x="1143227" y="5626808"/>
            <a:ext cx="6990179" cy="1231195"/>
            <a:chOff x="1524301" y="5626805"/>
            <a:chExt cx="9320239" cy="1231195"/>
          </a:xfrm>
        </p:grpSpPr>
        <p:sp>
          <p:nvSpPr>
            <p:cNvPr id="254" name="Google Shape;577;p27">
              <a:extLst>
                <a:ext uri="{FF2B5EF4-FFF2-40B4-BE49-F238E27FC236}">
                  <a16:creationId xmlns:a16="http://schemas.microsoft.com/office/drawing/2014/main" id="{1F1FE917-12C4-4F03-BFC9-63C483556F98}"/>
                </a:ext>
              </a:extLst>
            </p:cNvPr>
            <p:cNvSpPr/>
            <p:nvPr/>
          </p:nvSpPr>
          <p:spPr>
            <a:xfrm>
              <a:off x="3307961" y="6403010"/>
              <a:ext cx="265628" cy="451390"/>
            </a:xfrm>
            <a:custGeom>
              <a:avLst/>
              <a:gdLst/>
              <a:ahLst/>
              <a:cxnLst/>
              <a:rect l="l" t="t" r="r" b="b"/>
              <a:pathLst>
                <a:path w="4806" h="8167" extrusionOk="0">
                  <a:moveTo>
                    <a:pt x="1" y="1"/>
                  </a:moveTo>
                  <a:lnTo>
                    <a:pt x="1" y="8167"/>
                  </a:lnTo>
                  <a:lnTo>
                    <a:pt x="4805" y="8167"/>
                  </a:lnTo>
                  <a:lnTo>
                    <a:pt x="4805" y="1"/>
                  </a:lnTo>
                  <a:close/>
                </a:path>
              </a:pathLst>
            </a:custGeom>
            <a:solidFill>
              <a:srgbClr val="CEC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nvGrpSpPr>
            <p:cNvPr id="285" name="Google Shape;579;p27">
              <a:extLst>
                <a:ext uri="{FF2B5EF4-FFF2-40B4-BE49-F238E27FC236}">
                  <a16:creationId xmlns:a16="http://schemas.microsoft.com/office/drawing/2014/main" id="{F0A4A0F2-3BA1-43AA-88EB-3A3835904711}"/>
                </a:ext>
              </a:extLst>
            </p:cNvPr>
            <p:cNvGrpSpPr/>
            <p:nvPr userDrawn="1"/>
          </p:nvGrpSpPr>
          <p:grpSpPr>
            <a:xfrm>
              <a:off x="1524301" y="5626805"/>
              <a:ext cx="9320239" cy="1231195"/>
              <a:chOff x="929285" y="5051507"/>
              <a:chExt cx="7315206" cy="1231195"/>
            </a:xfrm>
          </p:grpSpPr>
          <p:sp>
            <p:nvSpPr>
              <p:cNvPr id="286" name="Google Shape;580;p27">
                <a:extLst>
                  <a:ext uri="{FF2B5EF4-FFF2-40B4-BE49-F238E27FC236}">
                    <a16:creationId xmlns:a16="http://schemas.microsoft.com/office/drawing/2014/main" id="{41EFCC98-A095-43FA-9417-A6F1AEA0054D}"/>
                  </a:ext>
                </a:extLst>
              </p:cNvPr>
              <p:cNvSpPr/>
              <p:nvPr/>
            </p:nvSpPr>
            <p:spPr>
              <a:xfrm>
                <a:off x="929285" y="5051507"/>
                <a:ext cx="7315206" cy="420715"/>
              </a:xfrm>
              <a:custGeom>
                <a:avLst/>
                <a:gdLst/>
                <a:ahLst/>
                <a:cxnLst/>
                <a:rect l="l" t="t" r="r" b="b"/>
                <a:pathLst>
                  <a:path w="132354" h="7612" extrusionOk="0">
                    <a:moveTo>
                      <a:pt x="1" y="1"/>
                    </a:moveTo>
                    <a:lnTo>
                      <a:pt x="1" y="7611"/>
                    </a:lnTo>
                    <a:lnTo>
                      <a:pt x="132353" y="7611"/>
                    </a:lnTo>
                    <a:lnTo>
                      <a:pt x="132353" y="1"/>
                    </a:lnTo>
                    <a:close/>
                  </a:path>
                </a:pathLst>
              </a:custGeom>
              <a:solidFill>
                <a:srgbClr val="EFED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87" name="Google Shape;581;p27">
                <a:extLst>
                  <a:ext uri="{FF2B5EF4-FFF2-40B4-BE49-F238E27FC236}">
                    <a16:creationId xmlns:a16="http://schemas.microsoft.com/office/drawing/2014/main" id="{D7EF2A30-CDEB-4316-B82F-97D3363F3C90}"/>
                  </a:ext>
                </a:extLst>
              </p:cNvPr>
              <p:cNvSpPr/>
              <p:nvPr/>
            </p:nvSpPr>
            <p:spPr>
              <a:xfrm>
                <a:off x="929285" y="5051507"/>
                <a:ext cx="7315206" cy="133919"/>
              </a:xfrm>
              <a:custGeom>
                <a:avLst/>
                <a:gdLst/>
                <a:ahLst/>
                <a:cxnLst/>
                <a:rect l="l" t="t" r="r" b="b"/>
                <a:pathLst>
                  <a:path w="132354" h="2423" extrusionOk="0">
                    <a:moveTo>
                      <a:pt x="1" y="1"/>
                    </a:moveTo>
                    <a:lnTo>
                      <a:pt x="1" y="2423"/>
                    </a:lnTo>
                    <a:lnTo>
                      <a:pt x="132353" y="2423"/>
                    </a:lnTo>
                    <a:lnTo>
                      <a:pt x="132353" y="1"/>
                    </a:lnTo>
                    <a:close/>
                  </a:path>
                </a:pathLst>
              </a:custGeom>
              <a:solidFill>
                <a:srgbClr val="FFFE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88" name="Google Shape;582;p27">
                <a:extLst>
                  <a:ext uri="{FF2B5EF4-FFF2-40B4-BE49-F238E27FC236}">
                    <a16:creationId xmlns:a16="http://schemas.microsoft.com/office/drawing/2014/main" id="{66FDB582-0AAC-4537-A858-44B9EF57CE38}"/>
                  </a:ext>
                </a:extLst>
              </p:cNvPr>
              <p:cNvSpPr/>
              <p:nvPr/>
            </p:nvSpPr>
            <p:spPr>
              <a:xfrm>
                <a:off x="6668743" y="5831311"/>
                <a:ext cx="264854" cy="451390"/>
              </a:xfrm>
              <a:custGeom>
                <a:avLst/>
                <a:gdLst/>
                <a:ahLst/>
                <a:cxnLst/>
                <a:rect l="l" t="t" r="r" b="b"/>
                <a:pathLst>
                  <a:path w="4792" h="8167" extrusionOk="0">
                    <a:moveTo>
                      <a:pt x="1" y="1"/>
                    </a:moveTo>
                    <a:lnTo>
                      <a:pt x="1" y="8167"/>
                    </a:lnTo>
                    <a:lnTo>
                      <a:pt x="4792" y="8167"/>
                    </a:lnTo>
                    <a:lnTo>
                      <a:pt x="4792" y="1"/>
                    </a:lnTo>
                    <a:close/>
                  </a:path>
                </a:pathLst>
              </a:custGeom>
              <a:solidFill>
                <a:srgbClr val="CEC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89" name="Google Shape;583;p27">
                <a:extLst>
                  <a:ext uri="{FF2B5EF4-FFF2-40B4-BE49-F238E27FC236}">
                    <a16:creationId xmlns:a16="http://schemas.microsoft.com/office/drawing/2014/main" id="{AF50AB12-F2CA-445B-94F4-44131992E871}"/>
                  </a:ext>
                </a:extLst>
              </p:cNvPr>
              <p:cNvSpPr/>
              <p:nvPr/>
            </p:nvSpPr>
            <p:spPr>
              <a:xfrm>
                <a:off x="6668743" y="5831311"/>
                <a:ext cx="264854" cy="164649"/>
              </a:xfrm>
              <a:custGeom>
                <a:avLst/>
                <a:gdLst/>
                <a:ahLst/>
                <a:cxnLst/>
                <a:rect l="l" t="t" r="r" b="b"/>
                <a:pathLst>
                  <a:path w="4792" h="2979" extrusionOk="0">
                    <a:moveTo>
                      <a:pt x="1" y="1"/>
                    </a:moveTo>
                    <a:lnTo>
                      <a:pt x="1" y="2978"/>
                    </a:lnTo>
                    <a:lnTo>
                      <a:pt x="4792" y="2978"/>
                    </a:lnTo>
                    <a:lnTo>
                      <a:pt x="4792" y="1"/>
                    </a:lnTo>
                    <a:close/>
                  </a:path>
                </a:pathLst>
              </a:custGeom>
              <a:solidFill>
                <a:srgbClr val="CCCC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90" name="Google Shape;584;p27">
                <a:extLst>
                  <a:ext uri="{FF2B5EF4-FFF2-40B4-BE49-F238E27FC236}">
                    <a16:creationId xmlns:a16="http://schemas.microsoft.com/office/drawing/2014/main" id="{1AF2C5CE-3EDE-4127-8D0F-59AB322B7B55}"/>
                  </a:ext>
                </a:extLst>
              </p:cNvPr>
              <p:cNvSpPr/>
              <p:nvPr/>
            </p:nvSpPr>
            <p:spPr>
              <a:xfrm>
                <a:off x="1654207" y="5472167"/>
                <a:ext cx="5864644" cy="359200"/>
              </a:xfrm>
              <a:custGeom>
                <a:avLst/>
                <a:gdLst/>
                <a:ahLst/>
                <a:cxnLst/>
                <a:rect l="l" t="t" r="r" b="b"/>
                <a:pathLst>
                  <a:path w="106109" h="6499" extrusionOk="0">
                    <a:moveTo>
                      <a:pt x="1" y="0"/>
                    </a:moveTo>
                    <a:lnTo>
                      <a:pt x="1" y="6499"/>
                    </a:lnTo>
                    <a:lnTo>
                      <a:pt x="106108" y="6499"/>
                    </a:lnTo>
                    <a:lnTo>
                      <a:pt x="106108" y="0"/>
                    </a:lnTo>
                    <a:close/>
                  </a:path>
                </a:pathLst>
              </a:custGeom>
              <a:solidFill>
                <a:srgbClr val="CEC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91" name="Google Shape;585;p27">
                <a:extLst>
                  <a:ext uri="{FF2B5EF4-FFF2-40B4-BE49-F238E27FC236}">
                    <a16:creationId xmlns:a16="http://schemas.microsoft.com/office/drawing/2014/main" id="{ED751F2E-938C-441D-80EA-F8BB05A93F91}"/>
                  </a:ext>
                </a:extLst>
              </p:cNvPr>
              <p:cNvSpPr/>
              <p:nvPr/>
            </p:nvSpPr>
            <p:spPr>
              <a:xfrm>
                <a:off x="1654207" y="5472167"/>
                <a:ext cx="5864644" cy="176311"/>
              </a:xfrm>
              <a:custGeom>
                <a:avLst/>
                <a:gdLst/>
                <a:ahLst/>
                <a:cxnLst/>
                <a:rect l="l" t="t" r="r" b="b"/>
                <a:pathLst>
                  <a:path w="106109" h="3190" extrusionOk="0">
                    <a:moveTo>
                      <a:pt x="1" y="0"/>
                    </a:moveTo>
                    <a:lnTo>
                      <a:pt x="1" y="3190"/>
                    </a:lnTo>
                    <a:lnTo>
                      <a:pt x="106108" y="3190"/>
                    </a:lnTo>
                    <a:lnTo>
                      <a:pt x="106108" y="0"/>
                    </a:lnTo>
                    <a:close/>
                  </a:path>
                </a:pathLst>
              </a:custGeom>
              <a:solidFill>
                <a:srgbClr val="B7B7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grpSp>
    </p:spTree>
    <p:extLst>
      <p:ext uri="{BB962C8B-B14F-4D97-AF65-F5344CB8AC3E}">
        <p14:creationId xmlns:p14="http://schemas.microsoft.com/office/powerpoint/2010/main" val="345718719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30"/>
                                        </p:tgtEl>
                                      </p:cBhvr>
                                      <p:by x="150000" y="150000"/>
                                    </p:animScale>
                                  </p:childTnLst>
                                </p:cTn>
                              </p:par>
                              <p:par>
                                <p:cTn id="7" presetID="6" presetClass="emph" presetSubtype="0" repeatCount="indefinite" fill="hold" nodeType="withEffect">
                                  <p:stCondLst>
                                    <p:cond delay="0"/>
                                  </p:stCondLst>
                                  <p:childTnLst>
                                    <p:animScale>
                                      <p:cBhvr>
                                        <p:cTn id="8" dur="1000" fill="hold"/>
                                        <p:tgtEl>
                                          <p:spTgt spid="49"/>
                                        </p:tgtEl>
                                      </p:cBhvr>
                                      <p:by x="150000" y="150000"/>
                                    </p:animScale>
                                  </p:childTnLst>
                                </p:cTn>
                              </p:par>
                              <p:par>
                                <p:cTn id="9" presetID="6" presetClass="emph" presetSubtype="0" repeatCount="indefinite" fill="hold" grpId="0" nodeType="withEffect">
                                  <p:stCondLst>
                                    <p:cond delay="0"/>
                                  </p:stCondLst>
                                  <p:childTnLst>
                                    <p:animScale>
                                      <p:cBhvr>
                                        <p:cTn id="10" dur="1000" fill="hold"/>
                                        <p:tgtEl>
                                          <p:spTgt spid="47"/>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33"/>
                                        </p:tgtEl>
                                      </p:cBhvr>
                                      <p:by x="150000" y="150000"/>
                                    </p:animScale>
                                  </p:childTnLst>
                                </p:cTn>
                              </p:par>
                              <p:par>
                                <p:cTn id="13" presetID="6" presetClass="emph" presetSubtype="0" repeatCount="indefinite" fill="hold" nodeType="withEffect">
                                  <p:stCondLst>
                                    <p:cond delay="0"/>
                                  </p:stCondLst>
                                  <p:childTnLst>
                                    <p:animScale>
                                      <p:cBhvr>
                                        <p:cTn id="14" dur="1000" fill="hold"/>
                                        <p:tgtEl>
                                          <p:spTgt spid="44"/>
                                        </p:tgtEl>
                                      </p:cBhvr>
                                      <p:by x="150000" y="150000"/>
                                    </p:animScale>
                                  </p:childTnLst>
                                </p:cTn>
                              </p:par>
                              <p:par>
                                <p:cTn id="15" presetID="6" presetClass="emph" presetSubtype="0" repeatCount="indefinite" fill="hold" grpId="0" nodeType="withEffect">
                                  <p:stCondLst>
                                    <p:cond delay="0"/>
                                  </p:stCondLst>
                                  <p:childTnLst>
                                    <p:animScale>
                                      <p:cBhvr>
                                        <p:cTn id="16" dur="1000" fill="hold"/>
                                        <p:tgtEl>
                                          <p:spTgt spid="48"/>
                                        </p:tgtEl>
                                      </p:cBhvr>
                                      <p:by x="150000" y="150000"/>
                                    </p:animScale>
                                  </p:childTnLst>
                                </p:cTn>
                              </p:par>
                              <p:par>
                                <p:cTn id="17" presetID="2" presetClass="entr" presetSubtype="4" fill="hold" nodeType="withEffect">
                                  <p:stCondLst>
                                    <p:cond delay="0"/>
                                  </p:stCondLst>
                                  <p:childTnLst>
                                    <p:set>
                                      <p:cBhvr>
                                        <p:cTn id="18" dur="1" fill="hold">
                                          <p:stCondLst>
                                            <p:cond delay="0"/>
                                          </p:stCondLst>
                                        </p:cTn>
                                        <p:tgtEl>
                                          <p:spTgt spid="2"/>
                                        </p:tgtEl>
                                        <p:attrNameLst>
                                          <p:attrName>style.visibility</p:attrName>
                                        </p:attrNameLst>
                                      </p:cBhvr>
                                      <p:to>
                                        <p:strVal val="visible"/>
                                      </p:to>
                                    </p:set>
                                    <p:anim calcmode="lin" valueType="num">
                                      <p:cBhvr additive="base">
                                        <p:cTn id="19" dur="500" fill="hold"/>
                                        <p:tgtEl>
                                          <p:spTgt spid="2"/>
                                        </p:tgtEl>
                                        <p:attrNameLst>
                                          <p:attrName>ppt_x</p:attrName>
                                        </p:attrNameLst>
                                      </p:cBhvr>
                                      <p:tavLst>
                                        <p:tav tm="0">
                                          <p:val>
                                            <p:strVal val="#ppt_x"/>
                                          </p:val>
                                        </p:tav>
                                        <p:tav tm="100000">
                                          <p:val>
                                            <p:strVal val="#ppt_x"/>
                                          </p:val>
                                        </p:tav>
                                      </p:tavLst>
                                    </p:anim>
                                    <p:anim calcmode="lin" valueType="num">
                                      <p:cBhvr additive="base">
                                        <p:cTn id="20" dur="500" fill="hold"/>
                                        <p:tgtEl>
                                          <p:spTgt spid="2"/>
                                        </p:tgtEl>
                                        <p:attrNameLst>
                                          <p:attrName>ppt_y</p:attrName>
                                        </p:attrNameLst>
                                      </p:cBhvr>
                                      <p:tavLst>
                                        <p:tav tm="0">
                                          <p:val>
                                            <p:strVal val="1+#ppt_h/2"/>
                                          </p:val>
                                        </p:tav>
                                        <p:tav tm="100000">
                                          <p:val>
                                            <p:strVal val="#ppt_y"/>
                                          </p:val>
                                        </p:tav>
                                      </p:tavLst>
                                    </p:anim>
                                  </p:childTnLst>
                                </p:cTn>
                              </p:par>
                            </p:childTnLst>
                          </p:cTn>
                        </p:par>
                        <p:par>
                          <p:cTn id="21" fill="hold">
                            <p:stCondLst>
                              <p:cond delay="1000"/>
                            </p:stCondLst>
                            <p:childTnLst>
                              <p:par>
                                <p:cTn id="22" presetID="2" presetClass="entr" presetSubtype="8" fill="hold" nodeType="afterEffect">
                                  <p:stCondLst>
                                    <p:cond delay="0"/>
                                  </p:stCondLst>
                                  <p:childTnLst>
                                    <p:set>
                                      <p:cBhvr>
                                        <p:cTn id="23" dur="1" fill="hold">
                                          <p:stCondLst>
                                            <p:cond delay="0"/>
                                          </p:stCondLst>
                                        </p:cTn>
                                        <p:tgtEl>
                                          <p:spTgt spid="292"/>
                                        </p:tgtEl>
                                        <p:attrNameLst>
                                          <p:attrName>style.visibility</p:attrName>
                                        </p:attrNameLst>
                                      </p:cBhvr>
                                      <p:to>
                                        <p:strVal val="visible"/>
                                      </p:to>
                                    </p:set>
                                    <p:anim calcmode="lin" valueType="num">
                                      <p:cBhvr additive="base">
                                        <p:cTn id="24" dur="500" fill="hold"/>
                                        <p:tgtEl>
                                          <p:spTgt spid="292"/>
                                        </p:tgtEl>
                                        <p:attrNameLst>
                                          <p:attrName>ppt_x</p:attrName>
                                        </p:attrNameLst>
                                      </p:cBhvr>
                                      <p:tavLst>
                                        <p:tav tm="0">
                                          <p:val>
                                            <p:strVal val="0-#ppt_w/2"/>
                                          </p:val>
                                        </p:tav>
                                        <p:tav tm="100000">
                                          <p:val>
                                            <p:strVal val="#ppt_x"/>
                                          </p:val>
                                        </p:tav>
                                      </p:tavLst>
                                    </p:anim>
                                    <p:anim calcmode="lin" valueType="num">
                                      <p:cBhvr additive="base">
                                        <p:cTn id="25" dur="500" fill="hold"/>
                                        <p:tgtEl>
                                          <p:spTgt spid="292"/>
                                        </p:tgtEl>
                                        <p:attrNameLst>
                                          <p:attrName>ppt_y</p:attrName>
                                        </p:attrNameLst>
                                      </p:cBhvr>
                                      <p:tavLst>
                                        <p:tav tm="0">
                                          <p:val>
                                            <p:strVal val="#ppt_y"/>
                                          </p:val>
                                        </p:tav>
                                        <p:tav tm="100000">
                                          <p:val>
                                            <p:strVal val="#ppt_y"/>
                                          </p:val>
                                        </p:tav>
                                      </p:tavLst>
                                    </p:anim>
                                  </p:childTnLst>
                                </p:cTn>
                              </p:par>
                            </p:childTnLst>
                          </p:cTn>
                        </p:par>
                        <p:par>
                          <p:cTn id="26" fill="hold">
                            <p:stCondLst>
                              <p:cond delay="1500"/>
                            </p:stCondLst>
                            <p:childTnLst>
                              <p:par>
                                <p:cTn id="27" presetID="2" presetClass="entr" presetSubtype="2" fill="hold" nodeType="afterEffect">
                                  <p:stCondLst>
                                    <p:cond delay="0"/>
                                  </p:stCondLst>
                                  <p:childTnLst>
                                    <p:set>
                                      <p:cBhvr>
                                        <p:cTn id="28" dur="1" fill="hold">
                                          <p:stCondLst>
                                            <p:cond delay="0"/>
                                          </p:stCondLst>
                                        </p:cTn>
                                        <p:tgtEl>
                                          <p:spTgt spid="153"/>
                                        </p:tgtEl>
                                        <p:attrNameLst>
                                          <p:attrName>style.visibility</p:attrName>
                                        </p:attrNameLst>
                                      </p:cBhvr>
                                      <p:to>
                                        <p:strVal val="visible"/>
                                      </p:to>
                                    </p:set>
                                    <p:anim calcmode="lin" valueType="num">
                                      <p:cBhvr additive="base">
                                        <p:cTn id="29" dur="500" fill="hold"/>
                                        <p:tgtEl>
                                          <p:spTgt spid="153"/>
                                        </p:tgtEl>
                                        <p:attrNameLst>
                                          <p:attrName>ppt_x</p:attrName>
                                        </p:attrNameLst>
                                      </p:cBhvr>
                                      <p:tavLst>
                                        <p:tav tm="0">
                                          <p:val>
                                            <p:strVal val="1+#ppt_w/2"/>
                                          </p:val>
                                        </p:tav>
                                        <p:tav tm="100000">
                                          <p:val>
                                            <p:strVal val="#ppt_x"/>
                                          </p:val>
                                        </p:tav>
                                      </p:tavLst>
                                    </p:anim>
                                    <p:anim calcmode="lin" valueType="num">
                                      <p:cBhvr additive="base">
                                        <p:cTn id="30" dur="500" fill="hold"/>
                                        <p:tgtEl>
                                          <p:spTgt spid="153"/>
                                        </p:tgtEl>
                                        <p:attrNameLst>
                                          <p:attrName>ppt_y</p:attrName>
                                        </p:attrNameLst>
                                      </p:cBhvr>
                                      <p:tavLst>
                                        <p:tav tm="0">
                                          <p:val>
                                            <p:strVal val="#ppt_y"/>
                                          </p:val>
                                        </p:tav>
                                        <p:tav tm="100000">
                                          <p:val>
                                            <p:strVal val="#ppt_y"/>
                                          </p:val>
                                        </p:tav>
                                      </p:tavLst>
                                    </p:anim>
                                  </p:childTnLst>
                                </p:cTn>
                              </p:par>
                            </p:childTnLst>
                          </p:cTn>
                        </p:par>
                        <p:par>
                          <p:cTn id="31" fill="hold">
                            <p:stCondLst>
                              <p:cond delay="2000"/>
                            </p:stCondLst>
                            <p:childTnLst>
                              <p:par>
                                <p:cTn id="32" presetID="10" presetClass="entr" presetSubtype="0" fill="hold" nodeType="afterEffect">
                                  <p:stCondLst>
                                    <p:cond delay="0"/>
                                  </p:stCondLst>
                                  <p:childTnLst>
                                    <p:set>
                                      <p:cBhvr>
                                        <p:cTn id="33" dur="1" fill="hold">
                                          <p:stCondLst>
                                            <p:cond delay="0"/>
                                          </p:stCondLst>
                                        </p:cTn>
                                        <p:tgtEl>
                                          <p:spTgt spid="147"/>
                                        </p:tgtEl>
                                        <p:attrNameLst>
                                          <p:attrName>style.visibility</p:attrName>
                                        </p:attrNameLst>
                                      </p:cBhvr>
                                      <p:to>
                                        <p:strVal val="visible"/>
                                      </p:to>
                                    </p:set>
                                    <p:animEffect transition="in" filter="fade">
                                      <p:cBhvr>
                                        <p:cTn id="34" dur="500"/>
                                        <p:tgtEl>
                                          <p:spTgt spid="1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 grpId="0" animBg="1"/>
      <p:bldP spid="48" grpId="0" animBg="1"/>
    </p:bldLst>
  </p:timing>
</p:sldLayout>
</file>

<file path=ppt/slideLayouts/slideLayout112.xml><?xml version="1.0" encoding="utf-8"?>
<p:sldLayout xmlns:a="http://schemas.openxmlformats.org/drawingml/2006/main" xmlns:r="http://schemas.openxmlformats.org/officeDocument/2006/relationships" xmlns:p="http://schemas.openxmlformats.org/presentationml/2006/main" preserve="1" userDrawn="1">
  <p:cSld name="3_Title and Content">
    <p:bg>
      <p:bgPr>
        <a:solidFill>
          <a:srgbClr val="002060"/>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296920" y="219522"/>
            <a:ext cx="8709926"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accent3">
                <a:lumMod val="60000"/>
                <a:lumOff val="4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dirty="0"/>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349270" y="882176"/>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150302" y="906827"/>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168064" y="989425"/>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393675" y="94752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151196" y="917947"/>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348378" y="1496055"/>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49409" y="1520706"/>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167171" y="1603304"/>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392782" y="1561403"/>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150302" y="1531827"/>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347485" y="2109934"/>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48516" y="2134585"/>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166277" y="2217183"/>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391889" y="217528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49409" y="2145706"/>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346591" y="2723813"/>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47621" y="2748464"/>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165384" y="283106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390995" y="2789161"/>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48516" y="2759585"/>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345697" y="3337692"/>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46729" y="3362343"/>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164491" y="344494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390102" y="3403040"/>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47623" y="3373464"/>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344805" y="3951571"/>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45836" y="3976222"/>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163598" y="405882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389209" y="401691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46729" y="3987341"/>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343912" y="4565450"/>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44943" y="4590101"/>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162704" y="4672699"/>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388316" y="4630798"/>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45836" y="4601222"/>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343018" y="5179329"/>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44050" y="5203980"/>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161811" y="5286578"/>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387422" y="5244677"/>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44943" y="5215101"/>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342124" y="5793208"/>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43156" y="5817859"/>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160918" y="5900457"/>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386529" y="585855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44050" y="5828980"/>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2318598" y="1090110"/>
            <a:ext cx="4162526" cy="4730758"/>
          </a:xfrm>
          <a:prstGeom prst="rect">
            <a:avLst/>
          </a:prstGeom>
          <a:solidFill>
            <a:srgbClr val="FFE285"/>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281" dirty="0"/>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108288" y="772938"/>
            <a:ext cx="963023"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2"/>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281"/>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5536681" y="1168180"/>
            <a:ext cx="1546974" cy="832158"/>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1"/>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281"/>
          </a:p>
        </p:txBody>
      </p:sp>
      <p:grpSp>
        <p:nvGrpSpPr>
          <p:cNvPr id="100" name="Google Shape;211;p3">
            <a:extLst>
              <a:ext uri="{FF2B5EF4-FFF2-40B4-BE49-F238E27FC236}">
                <a16:creationId xmlns:a16="http://schemas.microsoft.com/office/drawing/2014/main" id="{3EE8E1EA-42BA-40F4-91B8-92E720E0C7B3}"/>
              </a:ext>
            </a:extLst>
          </p:cNvPr>
          <p:cNvGrpSpPr/>
          <p:nvPr userDrawn="1"/>
        </p:nvGrpSpPr>
        <p:grpSpPr>
          <a:xfrm>
            <a:off x="772633" y="1581350"/>
            <a:ext cx="333206" cy="398525"/>
            <a:chOff x="2495125" y="2142250"/>
            <a:chExt cx="444275" cy="398525"/>
          </a:xfrm>
        </p:grpSpPr>
        <p:sp>
          <p:nvSpPr>
            <p:cNvPr id="101" name="Google Shape;212;p3">
              <a:extLst>
                <a:ext uri="{FF2B5EF4-FFF2-40B4-BE49-F238E27FC236}">
                  <a16:creationId xmlns:a16="http://schemas.microsoft.com/office/drawing/2014/main" id="{535446D6-A2F2-4960-9F20-4FD2FC844655}"/>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dirty="0"/>
            </a:p>
          </p:txBody>
        </p:sp>
        <p:sp>
          <p:nvSpPr>
            <p:cNvPr id="102" name="Google Shape;213;p3">
              <a:extLst>
                <a:ext uri="{FF2B5EF4-FFF2-40B4-BE49-F238E27FC236}">
                  <a16:creationId xmlns:a16="http://schemas.microsoft.com/office/drawing/2014/main" id="{E3877D8C-8D49-48AE-983D-46B3D4C316AA}"/>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grpSp>
        <p:nvGrpSpPr>
          <p:cNvPr id="103" name="Google Shape;214;p3">
            <a:extLst>
              <a:ext uri="{FF2B5EF4-FFF2-40B4-BE49-F238E27FC236}">
                <a16:creationId xmlns:a16="http://schemas.microsoft.com/office/drawing/2014/main" id="{6B26BBFF-8A4A-4D77-8E20-7565D314876E}"/>
              </a:ext>
            </a:extLst>
          </p:cNvPr>
          <p:cNvGrpSpPr/>
          <p:nvPr userDrawn="1"/>
        </p:nvGrpSpPr>
        <p:grpSpPr>
          <a:xfrm>
            <a:off x="7920832" y="5038644"/>
            <a:ext cx="218531" cy="281375"/>
            <a:chOff x="3243875" y="2372825"/>
            <a:chExt cx="291375" cy="281375"/>
          </a:xfrm>
        </p:grpSpPr>
        <p:sp>
          <p:nvSpPr>
            <p:cNvPr id="104" name="Google Shape;215;p3">
              <a:extLst>
                <a:ext uri="{FF2B5EF4-FFF2-40B4-BE49-F238E27FC236}">
                  <a16:creationId xmlns:a16="http://schemas.microsoft.com/office/drawing/2014/main" id="{5905416B-3780-49A3-85AC-E7AB8A365E53}"/>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05" name="Google Shape;216;p3">
              <a:extLst>
                <a:ext uri="{FF2B5EF4-FFF2-40B4-BE49-F238E27FC236}">
                  <a16:creationId xmlns:a16="http://schemas.microsoft.com/office/drawing/2014/main" id="{B31BA3B0-0DA2-4CD9-AB3D-C2DF62186FC9}"/>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06" name="Google Shape;217;p3">
              <a:extLst>
                <a:ext uri="{FF2B5EF4-FFF2-40B4-BE49-F238E27FC236}">
                  <a16:creationId xmlns:a16="http://schemas.microsoft.com/office/drawing/2014/main" id="{367F9544-3ED4-4D1E-8702-43837309CF8C}"/>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07" name="Google Shape;218;p3">
              <a:extLst>
                <a:ext uri="{FF2B5EF4-FFF2-40B4-BE49-F238E27FC236}">
                  <a16:creationId xmlns:a16="http://schemas.microsoft.com/office/drawing/2014/main" id="{8C773ACC-4F47-4265-AF08-3AAA1BA820F1}"/>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08" name="Google Shape;219;p3">
              <a:extLst>
                <a:ext uri="{FF2B5EF4-FFF2-40B4-BE49-F238E27FC236}">
                  <a16:creationId xmlns:a16="http://schemas.microsoft.com/office/drawing/2014/main" id="{1E75251D-8191-4F83-B19D-C278B5C567D2}"/>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09" name="Google Shape;220;p3">
              <a:extLst>
                <a:ext uri="{FF2B5EF4-FFF2-40B4-BE49-F238E27FC236}">
                  <a16:creationId xmlns:a16="http://schemas.microsoft.com/office/drawing/2014/main" id="{CD244239-4494-4523-A92A-04BBF5524A62}"/>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10" name="Google Shape;221;p3">
              <a:extLst>
                <a:ext uri="{FF2B5EF4-FFF2-40B4-BE49-F238E27FC236}">
                  <a16:creationId xmlns:a16="http://schemas.microsoft.com/office/drawing/2014/main" id="{C8D2A7B8-8AEC-4A7B-A85D-C49CFD031893}"/>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350" dirty="0"/>
            </a:p>
          </p:txBody>
        </p:sp>
        <p:sp>
          <p:nvSpPr>
            <p:cNvPr id="111" name="Google Shape;222;p3">
              <a:extLst>
                <a:ext uri="{FF2B5EF4-FFF2-40B4-BE49-F238E27FC236}">
                  <a16:creationId xmlns:a16="http://schemas.microsoft.com/office/drawing/2014/main" id="{1BEBBF71-61D7-45D6-BB70-B4B6FDBF84CF}"/>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12" name="Google Shape;223;p3">
              <a:extLst>
                <a:ext uri="{FF2B5EF4-FFF2-40B4-BE49-F238E27FC236}">
                  <a16:creationId xmlns:a16="http://schemas.microsoft.com/office/drawing/2014/main" id="{1C8DD35C-E26B-4702-B102-151D077CFA0B}"/>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13" name="Google Shape;224;p3">
              <a:extLst>
                <a:ext uri="{FF2B5EF4-FFF2-40B4-BE49-F238E27FC236}">
                  <a16:creationId xmlns:a16="http://schemas.microsoft.com/office/drawing/2014/main" id="{FAEA3EBF-3AF4-48CF-B780-2C24192864A7}"/>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grpSp>
        <p:nvGrpSpPr>
          <p:cNvPr id="114" name="Google Shape;225;p3">
            <a:extLst>
              <a:ext uri="{FF2B5EF4-FFF2-40B4-BE49-F238E27FC236}">
                <a16:creationId xmlns:a16="http://schemas.microsoft.com/office/drawing/2014/main" id="{8349EE9D-865C-4187-8F2A-C8D67A315C95}"/>
              </a:ext>
            </a:extLst>
          </p:cNvPr>
          <p:cNvGrpSpPr/>
          <p:nvPr userDrawn="1"/>
        </p:nvGrpSpPr>
        <p:grpSpPr>
          <a:xfrm>
            <a:off x="8083918" y="714863"/>
            <a:ext cx="125006" cy="168575"/>
            <a:chOff x="4954425" y="2036375"/>
            <a:chExt cx="166675" cy="168575"/>
          </a:xfrm>
        </p:grpSpPr>
        <p:sp>
          <p:nvSpPr>
            <p:cNvPr id="115" name="Google Shape;226;p3">
              <a:extLst>
                <a:ext uri="{FF2B5EF4-FFF2-40B4-BE49-F238E27FC236}">
                  <a16:creationId xmlns:a16="http://schemas.microsoft.com/office/drawing/2014/main" id="{C3E893B2-B741-45D1-AA70-EFBF2C1CCB32}"/>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16" name="Google Shape;227;p3">
              <a:extLst>
                <a:ext uri="{FF2B5EF4-FFF2-40B4-BE49-F238E27FC236}">
                  <a16:creationId xmlns:a16="http://schemas.microsoft.com/office/drawing/2014/main" id="{4806DF11-E7A6-4BCA-864C-D4BB12AF1B79}"/>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sp>
        <p:nvSpPr>
          <p:cNvPr id="117" name="Google Shape;228;p3">
            <a:extLst>
              <a:ext uri="{FF2B5EF4-FFF2-40B4-BE49-F238E27FC236}">
                <a16:creationId xmlns:a16="http://schemas.microsoft.com/office/drawing/2014/main" id="{DE8A01B2-77F0-42CA-BCD0-4D9A98E4E84B}"/>
              </a:ext>
            </a:extLst>
          </p:cNvPr>
          <p:cNvSpPr/>
          <p:nvPr userDrawn="1"/>
        </p:nvSpPr>
        <p:spPr>
          <a:xfrm>
            <a:off x="1182765" y="3597776"/>
            <a:ext cx="89344"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118" name="Google Shape;229;p3">
            <a:extLst>
              <a:ext uri="{FF2B5EF4-FFF2-40B4-BE49-F238E27FC236}">
                <a16:creationId xmlns:a16="http://schemas.microsoft.com/office/drawing/2014/main" id="{040941FA-39DE-4897-9957-4F8E125A8F2C}"/>
              </a:ext>
            </a:extLst>
          </p:cNvPr>
          <p:cNvSpPr/>
          <p:nvPr userDrawn="1"/>
        </p:nvSpPr>
        <p:spPr>
          <a:xfrm>
            <a:off x="7385065" y="3888532"/>
            <a:ext cx="6525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grpSp>
        <p:nvGrpSpPr>
          <p:cNvPr id="119" name="Google Shape;230;p3">
            <a:extLst>
              <a:ext uri="{FF2B5EF4-FFF2-40B4-BE49-F238E27FC236}">
                <a16:creationId xmlns:a16="http://schemas.microsoft.com/office/drawing/2014/main" id="{39E1EAF3-ED4F-4E40-A591-87F74A538B8E}"/>
              </a:ext>
            </a:extLst>
          </p:cNvPr>
          <p:cNvGrpSpPr/>
          <p:nvPr userDrawn="1"/>
        </p:nvGrpSpPr>
        <p:grpSpPr>
          <a:xfrm>
            <a:off x="956097" y="5541498"/>
            <a:ext cx="125006" cy="168575"/>
            <a:chOff x="4954425" y="2036375"/>
            <a:chExt cx="166675" cy="168575"/>
          </a:xfrm>
        </p:grpSpPr>
        <p:sp>
          <p:nvSpPr>
            <p:cNvPr id="120" name="Google Shape;231;p3">
              <a:extLst>
                <a:ext uri="{FF2B5EF4-FFF2-40B4-BE49-F238E27FC236}">
                  <a16:creationId xmlns:a16="http://schemas.microsoft.com/office/drawing/2014/main" id="{637B9622-5D72-4988-A025-9DDD451CEE63}"/>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21" name="Google Shape;232;p3">
              <a:extLst>
                <a:ext uri="{FF2B5EF4-FFF2-40B4-BE49-F238E27FC236}">
                  <a16:creationId xmlns:a16="http://schemas.microsoft.com/office/drawing/2014/main" id="{90AFE972-DB48-45E9-9EE9-E273CE0A3941}"/>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grpSp>
        <p:nvGrpSpPr>
          <p:cNvPr id="122" name="Google Shape;769;p31">
            <a:extLst>
              <a:ext uri="{FF2B5EF4-FFF2-40B4-BE49-F238E27FC236}">
                <a16:creationId xmlns:a16="http://schemas.microsoft.com/office/drawing/2014/main" id="{9BC6E0ED-AB1D-4836-B4E8-0379D97072CC}"/>
              </a:ext>
            </a:extLst>
          </p:cNvPr>
          <p:cNvGrpSpPr/>
          <p:nvPr userDrawn="1"/>
        </p:nvGrpSpPr>
        <p:grpSpPr>
          <a:xfrm>
            <a:off x="1911218" y="3588083"/>
            <a:ext cx="1949585" cy="2521829"/>
            <a:chOff x="5641385" y="2381306"/>
            <a:chExt cx="2599446" cy="2521829"/>
          </a:xfrm>
        </p:grpSpPr>
        <p:sp>
          <p:nvSpPr>
            <p:cNvPr id="123" name="Google Shape;770;p31">
              <a:extLst>
                <a:ext uri="{FF2B5EF4-FFF2-40B4-BE49-F238E27FC236}">
                  <a16:creationId xmlns:a16="http://schemas.microsoft.com/office/drawing/2014/main" id="{54FBC327-7229-4E48-B70D-221E3B4ABBD6}"/>
                </a:ext>
              </a:extLst>
            </p:cNvPr>
            <p:cNvSpPr/>
            <p:nvPr/>
          </p:nvSpPr>
          <p:spPr>
            <a:xfrm>
              <a:off x="5715495" y="4459755"/>
              <a:ext cx="2364987" cy="361232"/>
            </a:xfrm>
            <a:custGeom>
              <a:avLst/>
              <a:gdLst/>
              <a:ahLst/>
              <a:cxnLst/>
              <a:rect l="l" t="t" r="r" b="b"/>
              <a:pathLst>
                <a:path w="38516" h="5883" extrusionOk="0">
                  <a:moveTo>
                    <a:pt x="19191" y="1"/>
                  </a:moveTo>
                  <a:cubicBezTo>
                    <a:pt x="8537" y="1"/>
                    <a:pt x="0" y="1379"/>
                    <a:pt x="0" y="2925"/>
                  </a:cubicBezTo>
                  <a:cubicBezTo>
                    <a:pt x="0" y="4471"/>
                    <a:pt x="8537" y="5882"/>
                    <a:pt x="19191" y="5882"/>
                  </a:cubicBezTo>
                  <a:cubicBezTo>
                    <a:pt x="29811" y="5882"/>
                    <a:pt x="38516" y="4471"/>
                    <a:pt x="38516" y="2925"/>
                  </a:cubicBezTo>
                  <a:cubicBezTo>
                    <a:pt x="38516" y="1379"/>
                    <a:pt x="29811" y="1"/>
                    <a:pt x="19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nvGrpSpPr>
            <p:cNvPr id="124" name="Google Shape;771;p31">
              <a:extLst>
                <a:ext uri="{FF2B5EF4-FFF2-40B4-BE49-F238E27FC236}">
                  <a16:creationId xmlns:a16="http://schemas.microsoft.com/office/drawing/2014/main" id="{735A0EF3-CD49-4849-A6D0-53FADD84C85D}"/>
                </a:ext>
              </a:extLst>
            </p:cNvPr>
            <p:cNvGrpSpPr/>
            <p:nvPr/>
          </p:nvGrpSpPr>
          <p:grpSpPr>
            <a:xfrm flipH="1">
              <a:off x="6793275" y="3690844"/>
              <a:ext cx="1447557" cy="1002468"/>
              <a:chOff x="4799733" y="3457797"/>
              <a:chExt cx="2301388" cy="1593766"/>
            </a:xfrm>
          </p:grpSpPr>
          <p:sp>
            <p:nvSpPr>
              <p:cNvPr id="179" name="Google Shape;772;p31">
                <a:extLst>
                  <a:ext uri="{FF2B5EF4-FFF2-40B4-BE49-F238E27FC236}">
                    <a16:creationId xmlns:a16="http://schemas.microsoft.com/office/drawing/2014/main" id="{F854EEEE-60A7-4C8E-8953-E8769EEC5813}"/>
                  </a:ext>
                </a:extLst>
              </p:cNvPr>
              <p:cNvSpPr/>
              <p:nvPr/>
            </p:nvSpPr>
            <p:spPr>
              <a:xfrm>
                <a:off x="5512937" y="4441437"/>
                <a:ext cx="134693" cy="122202"/>
              </a:xfrm>
              <a:custGeom>
                <a:avLst/>
                <a:gdLst/>
                <a:ahLst/>
                <a:cxnLst/>
                <a:rect l="l" t="t" r="r" b="b"/>
                <a:pathLst>
                  <a:path w="2437" h="2211" extrusionOk="0">
                    <a:moveTo>
                      <a:pt x="1" y="1"/>
                    </a:moveTo>
                    <a:lnTo>
                      <a:pt x="1" y="715"/>
                    </a:lnTo>
                    <a:lnTo>
                      <a:pt x="1" y="1271"/>
                    </a:lnTo>
                    <a:lnTo>
                      <a:pt x="1" y="2211"/>
                    </a:lnTo>
                    <a:lnTo>
                      <a:pt x="2436" y="1112"/>
                    </a:lnTo>
                    <a:lnTo>
                      <a:pt x="1" y="1"/>
                    </a:lnTo>
                    <a:close/>
                  </a:path>
                </a:pathLst>
              </a:custGeom>
              <a:solidFill>
                <a:srgbClr val="F09C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80" name="Google Shape;773;p31">
                <a:extLst>
                  <a:ext uri="{FF2B5EF4-FFF2-40B4-BE49-F238E27FC236}">
                    <a16:creationId xmlns:a16="http://schemas.microsoft.com/office/drawing/2014/main" id="{3A64CB13-0C6D-4353-9509-7D271A41CDF4}"/>
                  </a:ext>
                </a:extLst>
              </p:cNvPr>
              <p:cNvSpPr/>
              <p:nvPr/>
            </p:nvSpPr>
            <p:spPr>
              <a:xfrm>
                <a:off x="5671673" y="4450943"/>
                <a:ext cx="91527" cy="79091"/>
              </a:xfrm>
              <a:custGeom>
                <a:avLst/>
                <a:gdLst/>
                <a:ahLst/>
                <a:cxnLst/>
                <a:rect l="l" t="t" r="r" b="b"/>
                <a:pathLst>
                  <a:path w="1656" h="1431" extrusionOk="0">
                    <a:moveTo>
                      <a:pt x="1" y="1"/>
                    </a:moveTo>
                    <a:lnTo>
                      <a:pt x="1" y="1430"/>
                    </a:lnTo>
                    <a:lnTo>
                      <a:pt x="1655" y="1430"/>
                    </a:lnTo>
                    <a:lnTo>
                      <a:pt x="1655" y="1"/>
                    </a:lnTo>
                    <a:close/>
                  </a:path>
                </a:pathLst>
              </a:custGeom>
              <a:solidFill>
                <a:srgbClr val="F9CF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81" name="Google Shape;774;p31">
                <a:extLst>
                  <a:ext uri="{FF2B5EF4-FFF2-40B4-BE49-F238E27FC236}">
                    <a16:creationId xmlns:a16="http://schemas.microsoft.com/office/drawing/2014/main" id="{CA6E3753-A1B1-4953-8CA7-64699041E7E4}"/>
                  </a:ext>
                </a:extLst>
              </p:cNvPr>
              <p:cNvSpPr/>
              <p:nvPr/>
            </p:nvSpPr>
            <p:spPr>
              <a:xfrm>
                <a:off x="5670236" y="4448014"/>
                <a:ext cx="92246" cy="80528"/>
              </a:xfrm>
              <a:custGeom>
                <a:avLst/>
                <a:gdLst/>
                <a:ahLst/>
                <a:cxnLst/>
                <a:rect l="l" t="t" r="r" b="b"/>
                <a:pathLst>
                  <a:path w="1669" h="1457" extrusionOk="0">
                    <a:moveTo>
                      <a:pt x="239" y="1"/>
                    </a:moveTo>
                    <a:cubicBezTo>
                      <a:pt x="146" y="1"/>
                      <a:pt x="80" y="14"/>
                      <a:pt x="53" y="27"/>
                    </a:cubicBezTo>
                    <a:cubicBezTo>
                      <a:pt x="14" y="40"/>
                      <a:pt x="0" y="54"/>
                      <a:pt x="0" y="93"/>
                    </a:cubicBezTo>
                    <a:cubicBezTo>
                      <a:pt x="0" y="120"/>
                      <a:pt x="14" y="146"/>
                      <a:pt x="40" y="160"/>
                    </a:cubicBezTo>
                    <a:cubicBezTo>
                      <a:pt x="80" y="173"/>
                      <a:pt x="120" y="173"/>
                      <a:pt x="186" y="173"/>
                    </a:cubicBezTo>
                    <a:cubicBezTo>
                      <a:pt x="225" y="186"/>
                      <a:pt x="265" y="186"/>
                      <a:pt x="292" y="199"/>
                    </a:cubicBezTo>
                    <a:cubicBezTo>
                      <a:pt x="305" y="212"/>
                      <a:pt x="345" y="239"/>
                      <a:pt x="371" y="292"/>
                    </a:cubicBezTo>
                    <a:lnTo>
                      <a:pt x="689" y="729"/>
                    </a:lnTo>
                    <a:lnTo>
                      <a:pt x="636" y="795"/>
                    </a:lnTo>
                    <a:lnTo>
                      <a:pt x="596" y="861"/>
                    </a:lnTo>
                    <a:lnTo>
                      <a:pt x="517" y="954"/>
                    </a:lnTo>
                    <a:cubicBezTo>
                      <a:pt x="490" y="993"/>
                      <a:pt x="450" y="1046"/>
                      <a:pt x="398" y="1126"/>
                    </a:cubicBezTo>
                    <a:cubicBezTo>
                      <a:pt x="371" y="1139"/>
                      <a:pt x="358" y="1152"/>
                      <a:pt x="331" y="1165"/>
                    </a:cubicBezTo>
                    <a:cubicBezTo>
                      <a:pt x="318" y="1179"/>
                      <a:pt x="292" y="1179"/>
                      <a:pt x="265" y="1192"/>
                    </a:cubicBezTo>
                    <a:cubicBezTo>
                      <a:pt x="212" y="1192"/>
                      <a:pt x="173" y="1205"/>
                      <a:pt x="133" y="1218"/>
                    </a:cubicBezTo>
                    <a:cubicBezTo>
                      <a:pt x="93" y="1232"/>
                      <a:pt x="80" y="1245"/>
                      <a:pt x="80" y="1285"/>
                    </a:cubicBezTo>
                    <a:cubicBezTo>
                      <a:pt x="80" y="1298"/>
                      <a:pt x="80" y="1324"/>
                      <a:pt x="80" y="1337"/>
                    </a:cubicBezTo>
                    <a:cubicBezTo>
                      <a:pt x="93" y="1337"/>
                      <a:pt x="106" y="1351"/>
                      <a:pt x="120" y="1351"/>
                    </a:cubicBezTo>
                    <a:cubicBezTo>
                      <a:pt x="133" y="1364"/>
                      <a:pt x="146" y="1364"/>
                      <a:pt x="159" y="1364"/>
                    </a:cubicBezTo>
                    <a:lnTo>
                      <a:pt x="556" y="1364"/>
                    </a:lnTo>
                    <a:cubicBezTo>
                      <a:pt x="570" y="1364"/>
                      <a:pt x="583" y="1377"/>
                      <a:pt x="609" y="1377"/>
                    </a:cubicBezTo>
                    <a:lnTo>
                      <a:pt x="675" y="1377"/>
                    </a:lnTo>
                    <a:cubicBezTo>
                      <a:pt x="702" y="1377"/>
                      <a:pt x="728" y="1364"/>
                      <a:pt x="755" y="1364"/>
                    </a:cubicBezTo>
                    <a:cubicBezTo>
                      <a:pt x="781" y="1351"/>
                      <a:pt x="808" y="1324"/>
                      <a:pt x="808" y="1298"/>
                    </a:cubicBezTo>
                    <a:cubicBezTo>
                      <a:pt x="808" y="1285"/>
                      <a:pt x="795" y="1258"/>
                      <a:pt x="781" y="1245"/>
                    </a:cubicBezTo>
                    <a:cubicBezTo>
                      <a:pt x="768" y="1218"/>
                      <a:pt x="715" y="1218"/>
                      <a:pt x="662" y="1218"/>
                    </a:cubicBezTo>
                    <a:cubicBezTo>
                      <a:pt x="636" y="1218"/>
                      <a:pt x="609" y="1205"/>
                      <a:pt x="609" y="1205"/>
                    </a:cubicBezTo>
                    <a:cubicBezTo>
                      <a:pt x="609" y="1192"/>
                      <a:pt x="596" y="1192"/>
                      <a:pt x="596" y="1179"/>
                    </a:cubicBezTo>
                    <a:cubicBezTo>
                      <a:pt x="596" y="1179"/>
                      <a:pt x="609" y="1152"/>
                      <a:pt x="623" y="1139"/>
                    </a:cubicBezTo>
                    <a:cubicBezTo>
                      <a:pt x="636" y="1112"/>
                      <a:pt x="649" y="1099"/>
                      <a:pt x="662" y="1086"/>
                    </a:cubicBezTo>
                    <a:cubicBezTo>
                      <a:pt x="689" y="1046"/>
                      <a:pt x="702" y="1020"/>
                      <a:pt x="728" y="993"/>
                    </a:cubicBezTo>
                    <a:cubicBezTo>
                      <a:pt x="742" y="980"/>
                      <a:pt x="768" y="940"/>
                      <a:pt x="808" y="887"/>
                    </a:cubicBezTo>
                    <a:cubicBezTo>
                      <a:pt x="834" y="927"/>
                      <a:pt x="861" y="967"/>
                      <a:pt x="887" y="1007"/>
                    </a:cubicBezTo>
                    <a:cubicBezTo>
                      <a:pt x="914" y="1033"/>
                      <a:pt x="940" y="1073"/>
                      <a:pt x="967" y="1112"/>
                    </a:cubicBezTo>
                    <a:cubicBezTo>
                      <a:pt x="980" y="1139"/>
                      <a:pt x="1006" y="1165"/>
                      <a:pt x="1020" y="1192"/>
                    </a:cubicBezTo>
                    <a:cubicBezTo>
                      <a:pt x="1033" y="1218"/>
                      <a:pt x="1046" y="1232"/>
                      <a:pt x="1046" y="1245"/>
                    </a:cubicBezTo>
                    <a:cubicBezTo>
                      <a:pt x="1046" y="1258"/>
                      <a:pt x="1033" y="1271"/>
                      <a:pt x="1033" y="1285"/>
                    </a:cubicBezTo>
                    <a:lnTo>
                      <a:pt x="993" y="1285"/>
                    </a:lnTo>
                    <a:cubicBezTo>
                      <a:pt x="967" y="1298"/>
                      <a:pt x="953" y="1311"/>
                      <a:pt x="953" y="1324"/>
                    </a:cubicBezTo>
                    <a:cubicBezTo>
                      <a:pt x="940" y="1337"/>
                      <a:pt x="940" y="1351"/>
                      <a:pt x="940" y="1364"/>
                    </a:cubicBezTo>
                    <a:cubicBezTo>
                      <a:pt x="940" y="1377"/>
                      <a:pt x="953" y="1404"/>
                      <a:pt x="967" y="1430"/>
                    </a:cubicBezTo>
                    <a:cubicBezTo>
                      <a:pt x="993" y="1443"/>
                      <a:pt x="1033" y="1457"/>
                      <a:pt x="1086" y="1457"/>
                    </a:cubicBezTo>
                    <a:lnTo>
                      <a:pt x="1536" y="1457"/>
                    </a:lnTo>
                    <a:cubicBezTo>
                      <a:pt x="1575" y="1457"/>
                      <a:pt x="1602" y="1457"/>
                      <a:pt x="1628" y="1443"/>
                    </a:cubicBezTo>
                    <a:cubicBezTo>
                      <a:pt x="1655" y="1443"/>
                      <a:pt x="1668" y="1417"/>
                      <a:pt x="1668" y="1377"/>
                    </a:cubicBezTo>
                    <a:cubicBezTo>
                      <a:pt x="1668" y="1351"/>
                      <a:pt x="1655" y="1337"/>
                      <a:pt x="1628" y="1324"/>
                    </a:cubicBezTo>
                    <a:cubicBezTo>
                      <a:pt x="1615" y="1311"/>
                      <a:pt x="1589" y="1298"/>
                      <a:pt x="1549" y="1298"/>
                    </a:cubicBezTo>
                    <a:lnTo>
                      <a:pt x="1456" y="1298"/>
                    </a:lnTo>
                    <a:cubicBezTo>
                      <a:pt x="1430" y="1298"/>
                      <a:pt x="1403" y="1285"/>
                      <a:pt x="1364" y="1271"/>
                    </a:cubicBezTo>
                    <a:cubicBezTo>
                      <a:pt x="1350" y="1271"/>
                      <a:pt x="1337" y="1258"/>
                      <a:pt x="1324" y="1245"/>
                    </a:cubicBezTo>
                    <a:cubicBezTo>
                      <a:pt x="1311" y="1232"/>
                      <a:pt x="1284" y="1205"/>
                      <a:pt x="1245" y="1165"/>
                    </a:cubicBezTo>
                    <a:cubicBezTo>
                      <a:pt x="1218" y="1126"/>
                      <a:pt x="1178" y="1073"/>
                      <a:pt x="1125" y="1007"/>
                    </a:cubicBezTo>
                    <a:cubicBezTo>
                      <a:pt x="1073" y="927"/>
                      <a:pt x="1006" y="835"/>
                      <a:pt x="927" y="729"/>
                    </a:cubicBezTo>
                    <a:cubicBezTo>
                      <a:pt x="967" y="676"/>
                      <a:pt x="1006" y="610"/>
                      <a:pt x="1046" y="557"/>
                    </a:cubicBezTo>
                    <a:cubicBezTo>
                      <a:pt x="1073" y="504"/>
                      <a:pt x="1125" y="451"/>
                      <a:pt x="1165" y="385"/>
                    </a:cubicBezTo>
                    <a:cubicBezTo>
                      <a:pt x="1205" y="345"/>
                      <a:pt x="1245" y="318"/>
                      <a:pt x="1271" y="305"/>
                    </a:cubicBezTo>
                    <a:cubicBezTo>
                      <a:pt x="1298" y="292"/>
                      <a:pt x="1337" y="292"/>
                      <a:pt x="1390" y="292"/>
                    </a:cubicBezTo>
                    <a:cubicBezTo>
                      <a:pt x="1430" y="292"/>
                      <a:pt x="1509" y="279"/>
                      <a:pt x="1589" y="279"/>
                    </a:cubicBezTo>
                    <a:cubicBezTo>
                      <a:pt x="1615" y="279"/>
                      <a:pt x="1628" y="279"/>
                      <a:pt x="1642" y="265"/>
                    </a:cubicBezTo>
                    <a:cubicBezTo>
                      <a:pt x="1655" y="239"/>
                      <a:pt x="1655" y="226"/>
                      <a:pt x="1655" y="212"/>
                    </a:cubicBezTo>
                    <a:cubicBezTo>
                      <a:pt x="1655" y="146"/>
                      <a:pt x="1642" y="120"/>
                      <a:pt x="1589" y="120"/>
                    </a:cubicBezTo>
                    <a:lnTo>
                      <a:pt x="1020" y="120"/>
                    </a:lnTo>
                    <a:cubicBezTo>
                      <a:pt x="980" y="120"/>
                      <a:pt x="953" y="120"/>
                      <a:pt x="927" y="133"/>
                    </a:cubicBezTo>
                    <a:cubicBezTo>
                      <a:pt x="900" y="146"/>
                      <a:pt x="887" y="173"/>
                      <a:pt x="887" y="212"/>
                    </a:cubicBezTo>
                    <a:cubicBezTo>
                      <a:pt x="887" y="226"/>
                      <a:pt x="887" y="252"/>
                      <a:pt x="914" y="265"/>
                    </a:cubicBezTo>
                    <a:cubicBezTo>
                      <a:pt x="927" y="265"/>
                      <a:pt x="940" y="279"/>
                      <a:pt x="953" y="279"/>
                    </a:cubicBezTo>
                    <a:cubicBezTo>
                      <a:pt x="953" y="292"/>
                      <a:pt x="967" y="292"/>
                      <a:pt x="967" y="305"/>
                    </a:cubicBezTo>
                    <a:cubicBezTo>
                      <a:pt x="967" y="305"/>
                      <a:pt x="953" y="332"/>
                      <a:pt x="940" y="358"/>
                    </a:cubicBezTo>
                    <a:cubicBezTo>
                      <a:pt x="927" y="385"/>
                      <a:pt x="900" y="411"/>
                      <a:pt x="874" y="451"/>
                    </a:cubicBezTo>
                    <a:lnTo>
                      <a:pt x="808" y="570"/>
                    </a:lnTo>
                    <a:cubicBezTo>
                      <a:pt x="768" y="517"/>
                      <a:pt x="742" y="477"/>
                      <a:pt x="715" y="437"/>
                    </a:cubicBezTo>
                    <a:cubicBezTo>
                      <a:pt x="689" y="398"/>
                      <a:pt x="662" y="371"/>
                      <a:pt x="636" y="332"/>
                    </a:cubicBezTo>
                    <a:cubicBezTo>
                      <a:pt x="623" y="305"/>
                      <a:pt x="596" y="279"/>
                      <a:pt x="596" y="252"/>
                    </a:cubicBezTo>
                    <a:cubicBezTo>
                      <a:pt x="583" y="239"/>
                      <a:pt x="570" y="226"/>
                      <a:pt x="570" y="212"/>
                    </a:cubicBezTo>
                    <a:cubicBezTo>
                      <a:pt x="570" y="199"/>
                      <a:pt x="583" y="186"/>
                      <a:pt x="596" y="186"/>
                    </a:cubicBezTo>
                    <a:lnTo>
                      <a:pt x="662" y="186"/>
                    </a:lnTo>
                    <a:cubicBezTo>
                      <a:pt x="702" y="186"/>
                      <a:pt x="728" y="173"/>
                      <a:pt x="742" y="160"/>
                    </a:cubicBezTo>
                    <a:cubicBezTo>
                      <a:pt x="755" y="133"/>
                      <a:pt x="768" y="120"/>
                      <a:pt x="768" y="107"/>
                    </a:cubicBezTo>
                    <a:cubicBezTo>
                      <a:pt x="768" y="93"/>
                      <a:pt x="768" y="80"/>
                      <a:pt x="768" y="67"/>
                    </a:cubicBezTo>
                    <a:cubicBezTo>
                      <a:pt x="768" y="54"/>
                      <a:pt x="755" y="40"/>
                      <a:pt x="742" y="40"/>
                    </a:cubicBezTo>
                    <a:cubicBezTo>
                      <a:pt x="728" y="27"/>
                      <a:pt x="715" y="14"/>
                      <a:pt x="689" y="14"/>
                    </a:cubicBezTo>
                    <a:cubicBezTo>
                      <a:pt x="675" y="1"/>
                      <a:pt x="636" y="1"/>
                      <a:pt x="596" y="1"/>
                    </a:cubicBezTo>
                    <a:close/>
                  </a:path>
                </a:pathLst>
              </a:custGeom>
              <a:solidFill>
                <a:srgbClr val="F09C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82" name="Google Shape;775;p31">
                <a:extLst>
                  <a:ext uri="{FF2B5EF4-FFF2-40B4-BE49-F238E27FC236}">
                    <a16:creationId xmlns:a16="http://schemas.microsoft.com/office/drawing/2014/main" id="{3E292DF2-70CE-4152-8475-FBB7C5053487}"/>
                  </a:ext>
                </a:extLst>
              </p:cNvPr>
              <p:cNvSpPr/>
              <p:nvPr/>
            </p:nvSpPr>
            <p:spPr>
              <a:xfrm>
                <a:off x="5668799" y="4448014"/>
                <a:ext cx="100260" cy="84895"/>
              </a:xfrm>
              <a:custGeom>
                <a:avLst/>
                <a:gdLst/>
                <a:ahLst/>
                <a:cxnLst/>
                <a:rect l="l" t="t" r="r" b="b"/>
                <a:pathLst>
                  <a:path w="1814" h="1536" extrusionOk="0">
                    <a:moveTo>
                      <a:pt x="768" y="107"/>
                    </a:moveTo>
                    <a:lnTo>
                      <a:pt x="768" y="160"/>
                    </a:lnTo>
                    <a:lnTo>
                      <a:pt x="662" y="160"/>
                    </a:lnTo>
                    <a:cubicBezTo>
                      <a:pt x="609" y="160"/>
                      <a:pt x="556" y="212"/>
                      <a:pt x="556" y="265"/>
                    </a:cubicBezTo>
                    <a:cubicBezTo>
                      <a:pt x="556" y="265"/>
                      <a:pt x="609" y="265"/>
                      <a:pt x="609" y="332"/>
                    </a:cubicBezTo>
                    <a:cubicBezTo>
                      <a:pt x="609" y="332"/>
                      <a:pt x="609" y="385"/>
                      <a:pt x="662" y="385"/>
                    </a:cubicBezTo>
                    <a:cubicBezTo>
                      <a:pt x="662" y="437"/>
                      <a:pt x="715" y="490"/>
                      <a:pt x="715" y="490"/>
                    </a:cubicBezTo>
                    <a:cubicBezTo>
                      <a:pt x="768" y="543"/>
                      <a:pt x="768" y="596"/>
                      <a:pt x="821" y="662"/>
                    </a:cubicBezTo>
                    <a:lnTo>
                      <a:pt x="887" y="715"/>
                    </a:lnTo>
                    <a:lnTo>
                      <a:pt x="993" y="543"/>
                    </a:lnTo>
                    <a:cubicBezTo>
                      <a:pt x="993" y="490"/>
                      <a:pt x="1046" y="437"/>
                      <a:pt x="1046" y="437"/>
                    </a:cubicBezTo>
                    <a:cubicBezTo>
                      <a:pt x="1046" y="385"/>
                      <a:pt x="1099" y="385"/>
                      <a:pt x="1099" y="332"/>
                    </a:cubicBezTo>
                    <a:cubicBezTo>
                      <a:pt x="1099" y="265"/>
                      <a:pt x="1046" y="265"/>
                      <a:pt x="1046" y="265"/>
                    </a:cubicBezTo>
                    <a:lnTo>
                      <a:pt x="993" y="265"/>
                    </a:lnTo>
                    <a:lnTo>
                      <a:pt x="993" y="212"/>
                    </a:lnTo>
                    <a:lnTo>
                      <a:pt x="1654" y="212"/>
                    </a:lnTo>
                    <a:lnTo>
                      <a:pt x="1654" y="265"/>
                    </a:lnTo>
                    <a:lnTo>
                      <a:pt x="1324" y="265"/>
                    </a:lnTo>
                    <a:cubicBezTo>
                      <a:pt x="1271" y="332"/>
                      <a:pt x="1218" y="332"/>
                      <a:pt x="1218" y="385"/>
                    </a:cubicBezTo>
                    <a:cubicBezTo>
                      <a:pt x="1151" y="437"/>
                      <a:pt x="1099" y="490"/>
                      <a:pt x="1046" y="543"/>
                    </a:cubicBezTo>
                    <a:cubicBezTo>
                      <a:pt x="993" y="596"/>
                      <a:pt x="993" y="662"/>
                      <a:pt x="940" y="715"/>
                    </a:cubicBezTo>
                    <a:lnTo>
                      <a:pt x="940" y="768"/>
                    </a:lnTo>
                    <a:lnTo>
                      <a:pt x="940" y="821"/>
                    </a:lnTo>
                    <a:cubicBezTo>
                      <a:pt x="993" y="927"/>
                      <a:pt x="1099" y="993"/>
                      <a:pt x="1151" y="1099"/>
                    </a:cubicBezTo>
                    <a:cubicBezTo>
                      <a:pt x="1218" y="1152"/>
                      <a:pt x="1218" y="1205"/>
                      <a:pt x="1271" y="1258"/>
                    </a:cubicBezTo>
                    <a:cubicBezTo>
                      <a:pt x="1324" y="1258"/>
                      <a:pt x="1324" y="1324"/>
                      <a:pt x="1324" y="1324"/>
                    </a:cubicBezTo>
                    <a:cubicBezTo>
                      <a:pt x="1376" y="1324"/>
                      <a:pt x="1376" y="1377"/>
                      <a:pt x="1429" y="1377"/>
                    </a:cubicBezTo>
                    <a:lnTo>
                      <a:pt x="1601" y="1377"/>
                    </a:lnTo>
                    <a:cubicBezTo>
                      <a:pt x="1654" y="1377"/>
                      <a:pt x="1654" y="1430"/>
                      <a:pt x="1654" y="1430"/>
                    </a:cubicBezTo>
                    <a:lnTo>
                      <a:pt x="1099" y="1430"/>
                    </a:lnTo>
                    <a:lnTo>
                      <a:pt x="1046" y="1377"/>
                    </a:lnTo>
                    <a:lnTo>
                      <a:pt x="1099" y="1377"/>
                    </a:lnTo>
                    <a:cubicBezTo>
                      <a:pt x="1151" y="1377"/>
                      <a:pt x="1151" y="1324"/>
                      <a:pt x="1151" y="1258"/>
                    </a:cubicBezTo>
                    <a:lnTo>
                      <a:pt x="1151" y="1205"/>
                    </a:lnTo>
                    <a:cubicBezTo>
                      <a:pt x="1099" y="1152"/>
                      <a:pt x="1099" y="1152"/>
                      <a:pt x="1099" y="1099"/>
                    </a:cubicBezTo>
                    <a:cubicBezTo>
                      <a:pt x="1046" y="1099"/>
                      <a:pt x="1046" y="1046"/>
                      <a:pt x="993" y="993"/>
                    </a:cubicBezTo>
                    <a:cubicBezTo>
                      <a:pt x="993" y="993"/>
                      <a:pt x="940" y="927"/>
                      <a:pt x="940" y="874"/>
                    </a:cubicBezTo>
                    <a:lnTo>
                      <a:pt x="887" y="821"/>
                    </a:lnTo>
                    <a:lnTo>
                      <a:pt x="821" y="874"/>
                    </a:lnTo>
                    <a:cubicBezTo>
                      <a:pt x="768" y="927"/>
                      <a:pt x="768" y="993"/>
                      <a:pt x="715" y="993"/>
                    </a:cubicBezTo>
                    <a:cubicBezTo>
                      <a:pt x="715" y="1046"/>
                      <a:pt x="715" y="1046"/>
                      <a:pt x="662" y="1099"/>
                    </a:cubicBezTo>
                    <a:lnTo>
                      <a:pt x="662" y="1152"/>
                    </a:lnTo>
                    <a:cubicBezTo>
                      <a:pt x="609" y="1152"/>
                      <a:pt x="609" y="1152"/>
                      <a:pt x="609" y="1205"/>
                    </a:cubicBezTo>
                    <a:lnTo>
                      <a:pt x="609" y="1258"/>
                    </a:lnTo>
                    <a:cubicBezTo>
                      <a:pt x="662" y="1324"/>
                      <a:pt x="662" y="1324"/>
                      <a:pt x="715" y="1324"/>
                    </a:cubicBezTo>
                    <a:lnTo>
                      <a:pt x="821" y="1324"/>
                    </a:lnTo>
                    <a:cubicBezTo>
                      <a:pt x="768" y="1324"/>
                      <a:pt x="768" y="1377"/>
                      <a:pt x="715" y="1377"/>
                    </a:cubicBezTo>
                    <a:lnTo>
                      <a:pt x="662" y="1377"/>
                    </a:lnTo>
                    <a:lnTo>
                      <a:pt x="609" y="1324"/>
                    </a:lnTo>
                    <a:lnTo>
                      <a:pt x="225" y="1324"/>
                    </a:lnTo>
                    <a:cubicBezTo>
                      <a:pt x="278" y="1324"/>
                      <a:pt x="278" y="1324"/>
                      <a:pt x="331" y="1258"/>
                    </a:cubicBezTo>
                    <a:lnTo>
                      <a:pt x="437" y="1258"/>
                    </a:lnTo>
                    <a:lnTo>
                      <a:pt x="490" y="1205"/>
                    </a:lnTo>
                    <a:cubicBezTo>
                      <a:pt x="556" y="1099"/>
                      <a:pt x="609" y="1046"/>
                      <a:pt x="609" y="1046"/>
                    </a:cubicBezTo>
                    <a:cubicBezTo>
                      <a:pt x="662" y="993"/>
                      <a:pt x="662" y="927"/>
                      <a:pt x="715" y="927"/>
                    </a:cubicBezTo>
                    <a:cubicBezTo>
                      <a:pt x="715" y="927"/>
                      <a:pt x="715" y="874"/>
                      <a:pt x="768" y="874"/>
                    </a:cubicBezTo>
                    <a:lnTo>
                      <a:pt x="768" y="821"/>
                    </a:lnTo>
                    <a:lnTo>
                      <a:pt x="821" y="768"/>
                    </a:lnTo>
                    <a:lnTo>
                      <a:pt x="490" y="265"/>
                    </a:lnTo>
                    <a:cubicBezTo>
                      <a:pt x="437" y="265"/>
                      <a:pt x="437" y="212"/>
                      <a:pt x="384" y="160"/>
                    </a:cubicBezTo>
                    <a:lnTo>
                      <a:pt x="106" y="160"/>
                    </a:lnTo>
                    <a:lnTo>
                      <a:pt x="106" y="107"/>
                    </a:lnTo>
                    <a:close/>
                    <a:moveTo>
                      <a:pt x="106" y="1"/>
                    </a:moveTo>
                    <a:cubicBezTo>
                      <a:pt x="53" y="54"/>
                      <a:pt x="0" y="107"/>
                      <a:pt x="0" y="107"/>
                    </a:cubicBezTo>
                    <a:cubicBezTo>
                      <a:pt x="0" y="160"/>
                      <a:pt x="53" y="212"/>
                      <a:pt x="53" y="265"/>
                    </a:cubicBezTo>
                    <a:lnTo>
                      <a:pt x="331" y="265"/>
                    </a:lnTo>
                    <a:cubicBezTo>
                      <a:pt x="331" y="332"/>
                      <a:pt x="331" y="332"/>
                      <a:pt x="384" y="385"/>
                    </a:cubicBezTo>
                    <a:lnTo>
                      <a:pt x="662" y="768"/>
                    </a:lnTo>
                    <a:lnTo>
                      <a:pt x="662" y="821"/>
                    </a:lnTo>
                    <a:cubicBezTo>
                      <a:pt x="662" y="821"/>
                      <a:pt x="609" y="821"/>
                      <a:pt x="609" y="874"/>
                    </a:cubicBezTo>
                    <a:lnTo>
                      <a:pt x="556" y="927"/>
                    </a:lnTo>
                    <a:cubicBezTo>
                      <a:pt x="490" y="993"/>
                      <a:pt x="437" y="1046"/>
                      <a:pt x="384" y="1099"/>
                    </a:cubicBezTo>
                    <a:lnTo>
                      <a:pt x="384" y="1152"/>
                    </a:lnTo>
                    <a:lnTo>
                      <a:pt x="331" y="1152"/>
                    </a:lnTo>
                    <a:cubicBezTo>
                      <a:pt x="278" y="1152"/>
                      <a:pt x="225" y="1152"/>
                      <a:pt x="159" y="1205"/>
                    </a:cubicBezTo>
                    <a:cubicBezTo>
                      <a:pt x="106" y="1205"/>
                      <a:pt x="53" y="1258"/>
                      <a:pt x="53" y="1324"/>
                    </a:cubicBezTo>
                    <a:cubicBezTo>
                      <a:pt x="53" y="1377"/>
                      <a:pt x="53" y="1377"/>
                      <a:pt x="106" y="1430"/>
                    </a:cubicBezTo>
                    <a:lnTo>
                      <a:pt x="159" y="1430"/>
                    </a:lnTo>
                    <a:cubicBezTo>
                      <a:pt x="159" y="1483"/>
                      <a:pt x="225" y="1483"/>
                      <a:pt x="225" y="1483"/>
                    </a:cubicBezTo>
                    <a:lnTo>
                      <a:pt x="715" y="1483"/>
                    </a:lnTo>
                    <a:cubicBezTo>
                      <a:pt x="768" y="1483"/>
                      <a:pt x="821" y="1483"/>
                      <a:pt x="821" y="1430"/>
                    </a:cubicBezTo>
                    <a:cubicBezTo>
                      <a:pt x="887" y="1430"/>
                      <a:pt x="940" y="1377"/>
                      <a:pt x="940" y="1324"/>
                    </a:cubicBezTo>
                    <a:cubicBezTo>
                      <a:pt x="940" y="1258"/>
                      <a:pt x="887" y="1258"/>
                      <a:pt x="887" y="1258"/>
                    </a:cubicBezTo>
                    <a:cubicBezTo>
                      <a:pt x="821" y="1205"/>
                      <a:pt x="821" y="1205"/>
                      <a:pt x="768" y="1205"/>
                    </a:cubicBezTo>
                    <a:lnTo>
                      <a:pt x="768" y="1152"/>
                    </a:lnTo>
                    <a:cubicBezTo>
                      <a:pt x="768" y="1099"/>
                      <a:pt x="821" y="1099"/>
                      <a:pt x="821" y="1099"/>
                    </a:cubicBezTo>
                    <a:cubicBezTo>
                      <a:pt x="821" y="1046"/>
                      <a:pt x="887" y="1046"/>
                      <a:pt x="887" y="1046"/>
                    </a:cubicBezTo>
                    <a:lnTo>
                      <a:pt x="887" y="1099"/>
                    </a:lnTo>
                    <a:cubicBezTo>
                      <a:pt x="940" y="1099"/>
                      <a:pt x="940" y="1152"/>
                      <a:pt x="993" y="1152"/>
                    </a:cubicBezTo>
                    <a:cubicBezTo>
                      <a:pt x="993" y="1205"/>
                      <a:pt x="993" y="1258"/>
                      <a:pt x="1046" y="1258"/>
                    </a:cubicBezTo>
                    <a:cubicBezTo>
                      <a:pt x="993" y="1258"/>
                      <a:pt x="993" y="1324"/>
                      <a:pt x="940" y="1324"/>
                    </a:cubicBezTo>
                    <a:lnTo>
                      <a:pt x="940" y="1430"/>
                    </a:lnTo>
                    <a:cubicBezTo>
                      <a:pt x="940" y="1430"/>
                      <a:pt x="940" y="1483"/>
                      <a:pt x="993" y="1483"/>
                    </a:cubicBezTo>
                    <a:cubicBezTo>
                      <a:pt x="1046" y="1536"/>
                      <a:pt x="1099" y="1536"/>
                      <a:pt x="1151" y="1536"/>
                    </a:cubicBezTo>
                    <a:lnTo>
                      <a:pt x="1707" y="1536"/>
                    </a:lnTo>
                    <a:cubicBezTo>
                      <a:pt x="1760" y="1536"/>
                      <a:pt x="1813" y="1483"/>
                      <a:pt x="1813" y="1430"/>
                    </a:cubicBezTo>
                    <a:cubicBezTo>
                      <a:pt x="1813" y="1377"/>
                      <a:pt x="1760" y="1324"/>
                      <a:pt x="1707" y="1324"/>
                    </a:cubicBezTo>
                    <a:cubicBezTo>
                      <a:pt x="1707" y="1258"/>
                      <a:pt x="1654" y="1258"/>
                      <a:pt x="1601" y="1258"/>
                    </a:cubicBezTo>
                    <a:lnTo>
                      <a:pt x="1429" y="1258"/>
                    </a:lnTo>
                    <a:cubicBezTo>
                      <a:pt x="1429" y="1205"/>
                      <a:pt x="1376" y="1205"/>
                      <a:pt x="1376" y="1152"/>
                    </a:cubicBezTo>
                    <a:cubicBezTo>
                      <a:pt x="1324" y="1099"/>
                      <a:pt x="1271" y="1046"/>
                      <a:pt x="1218" y="993"/>
                    </a:cubicBezTo>
                    <a:cubicBezTo>
                      <a:pt x="1218" y="927"/>
                      <a:pt x="1099" y="874"/>
                      <a:pt x="1046" y="768"/>
                    </a:cubicBezTo>
                    <a:cubicBezTo>
                      <a:pt x="1099" y="715"/>
                      <a:pt x="1099" y="662"/>
                      <a:pt x="1151" y="596"/>
                    </a:cubicBezTo>
                    <a:cubicBezTo>
                      <a:pt x="1218" y="596"/>
                      <a:pt x="1218" y="543"/>
                      <a:pt x="1271" y="490"/>
                    </a:cubicBezTo>
                    <a:cubicBezTo>
                      <a:pt x="1324" y="437"/>
                      <a:pt x="1324" y="437"/>
                      <a:pt x="1376" y="385"/>
                    </a:cubicBezTo>
                    <a:lnTo>
                      <a:pt x="1654" y="385"/>
                    </a:lnTo>
                    <a:cubicBezTo>
                      <a:pt x="1707" y="385"/>
                      <a:pt x="1707" y="385"/>
                      <a:pt x="1707" y="332"/>
                    </a:cubicBezTo>
                    <a:lnTo>
                      <a:pt x="1760" y="332"/>
                    </a:lnTo>
                    <a:lnTo>
                      <a:pt x="1760" y="265"/>
                    </a:lnTo>
                    <a:lnTo>
                      <a:pt x="1760" y="160"/>
                    </a:lnTo>
                    <a:cubicBezTo>
                      <a:pt x="1760" y="160"/>
                      <a:pt x="1760" y="107"/>
                      <a:pt x="1707" y="107"/>
                    </a:cubicBezTo>
                    <a:lnTo>
                      <a:pt x="940" y="107"/>
                    </a:lnTo>
                    <a:cubicBezTo>
                      <a:pt x="887" y="160"/>
                      <a:pt x="887" y="212"/>
                      <a:pt x="887" y="265"/>
                    </a:cubicBezTo>
                    <a:cubicBezTo>
                      <a:pt x="887" y="265"/>
                      <a:pt x="887" y="332"/>
                      <a:pt x="940" y="332"/>
                    </a:cubicBezTo>
                    <a:lnTo>
                      <a:pt x="940" y="385"/>
                    </a:lnTo>
                    <a:cubicBezTo>
                      <a:pt x="940" y="385"/>
                      <a:pt x="940" y="437"/>
                      <a:pt x="887" y="437"/>
                    </a:cubicBezTo>
                    <a:lnTo>
                      <a:pt x="887" y="490"/>
                    </a:lnTo>
                    <a:cubicBezTo>
                      <a:pt x="821" y="490"/>
                      <a:pt x="821" y="437"/>
                      <a:pt x="821" y="437"/>
                    </a:cubicBezTo>
                    <a:cubicBezTo>
                      <a:pt x="768" y="385"/>
                      <a:pt x="768" y="385"/>
                      <a:pt x="768" y="332"/>
                    </a:cubicBezTo>
                    <a:cubicBezTo>
                      <a:pt x="715" y="332"/>
                      <a:pt x="715" y="332"/>
                      <a:pt x="715" y="265"/>
                    </a:cubicBezTo>
                    <a:cubicBezTo>
                      <a:pt x="768" y="265"/>
                      <a:pt x="821" y="265"/>
                      <a:pt x="821" y="212"/>
                    </a:cubicBezTo>
                    <a:cubicBezTo>
                      <a:pt x="887" y="212"/>
                      <a:pt x="887" y="160"/>
                      <a:pt x="887" y="160"/>
                    </a:cubicBezTo>
                    <a:lnTo>
                      <a:pt x="887" y="107"/>
                    </a:lnTo>
                    <a:lnTo>
                      <a:pt x="887" y="54"/>
                    </a:lnTo>
                    <a:lnTo>
                      <a:pt x="821" y="54"/>
                    </a:lnTo>
                    <a:cubicBezTo>
                      <a:pt x="821" y="1"/>
                      <a:pt x="821" y="1"/>
                      <a:pt x="768" y="1"/>
                    </a:cubicBezTo>
                    <a:close/>
                  </a:path>
                </a:pathLst>
              </a:custGeom>
              <a:solidFill>
                <a:srgbClr val="F09C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83" name="Google Shape;776;p31">
                <a:extLst>
                  <a:ext uri="{FF2B5EF4-FFF2-40B4-BE49-F238E27FC236}">
                    <a16:creationId xmlns:a16="http://schemas.microsoft.com/office/drawing/2014/main" id="{E8A500DB-B210-4DFF-A20D-666636286385}"/>
                  </a:ext>
                </a:extLst>
              </p:cNvPr>
              <p:cNvSpPr/>
              <p:nvPr/>
            </p:nvSpPr>
            <p:spPr>
              <a:xfrm>
                <a:off x="4799733" y="3864528"/>
                <a:ext cx="1237772" cy="1187034"/>
              </a:xfrm>
              <a:custGeom>
                <a:avLst/>
                <a:gdLst/>
                <a:ahLst/>
                <a:cxnLst/>
                <a:rect l="l" t="t" r="r" b="b"/>
                <a:pathLst>
                  <a:path w="22395" h="21477" extrusionOk="0">
                    <a:moveTo>
                      <a:pt x="17201" y="8638"/>
                    </a:moveTo>
                    <a:cubicBezTo>
                      <a:pt x="17575" y="8638"/>
                      <a:pt x="17951" y="8924"/>
                      <a:pt x="17987" y="9340"/>
                    </a:cubicBezTo>
                    <a:lnTo>
                      <a:pt x="18318" y="16672"/>
                    </a:lnTo>
                    <a:cubicBezTo>
                      <a:pt x="18371" y="17228"/>
                      <a:pt x="17868" y="17718"/>
                      <a:pt x="17273" y="17718"/>
                    </a:cubicBezTo>
                    <a:lnTo>
                      <a:pt x="9821" y="17612"/>
                    </a:lnTo>
                    <a:cubicBezTo>
                      <a:pt x="9212" y="17612"/>
                      <a:pt x="8881" y="16844"/>
                      <a:pt x="9331" y="16447"/>
                    </a:cubicBezTo>
                    <a:lnTo>
                      <a:pt x="16717" y="8837"/>
                    </a:lnTo>
                    <a:cubicBezTo>
                      <a:pt x="16855" y="8699"/>
                      <a:pt x="17028" y="8638"/>
                      <a:pt x="17201" y="8638"/>
                    </a:cubicBezTo>
                    <a:close/>
                    <a:moveTo>
                      <a:pt x="20125" y="1"/>
                    </a:moveTo>
                    <a:cubicBezTo>
                      <a:pt x="19697" y="1"/>
                      <a:pt x="19262" y="159"/>
                      <a:pt x="18927" y="512"/>
                    </a:cubicBezTo>
                    <a:lnTo>
                      <a:pt x="993" y="18711"/>
                    </a:lnTo>
                    <a:cubicBezTo>
                      <a:pt x="0" y="19756"/>
                      <a:pt x="781" y="21477"/>
                      <a:pt x="2264" y="21477"/>
                    </a:cubicBezTo>
                    <a:lnTo>
                      <a:pt x="20303" y="21477"/>
                    </a:lnTo>
                    <a:cubicBezTo>
                      <a:pt x="21508" y="21477"/>
                      <a:pt x="22395" y="20537"/>
                      <a:pt x="22395" y="19425"/>
                    </a:cubicBezTo>
                    <a:lnTo>
                      <a:pt x="21786" y="1558"/>
                    </a:lnTo>
                    <a:cubicBezTo>
                      <a:pt x="21786" y="611"/>
                      <a:pt x="20967" y="1"/>
                      <a:pt x="201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84" name="Google Shape;777;p31">
                <a:extLst>
                  <a:ext uri="{FF2B5EF4-FFF2-40B4-BE49-F238E27FC236}">
                    <a16:creationId xmlns:a16="http://schemas.microsoft.com/office/drawing/2014/main" id="{E44028BD-ABE9-4D77-8E13-8D81364C0687}"/>
                  </a:ext>
                </a:extLst>
              </p:cNvPr>
              <p:cNvSpPr/>
              <p:nvPr/>
            </p:nvSpPr>
            <p:spPr>
              <a:xfrm>
                <a:off x="4845828" y="3874532"/>
                <a:ext cx="1027082" cy="1046648"/>
              </a:xfrm>
              <a:custGeom>
                <a:avLst/>
                <a:gdLst/>
                <a:ahLst/>
                <a:cxnLst/>
                <a:rect l="l" t="t" r="r" b="b"/>
                <a:pathLst>
                  <a:path w="18583" h="18937" extrusionOk="0">
                    <a:moveTo>
                      <a:pt x="18477" y="0"/>
                    </a:moveTo>
                    <a:cubicBezTo>
                      <a:pt x="18305" y="119"/>
                      <a:pt x="18199" y="225"/>
                      <a:pt x="18093" y="331"/>
                    </a:cubicBezTo>
                    <a:lnTo>
                      <a:pt x="159" y="18530"/>
                    </a:lnTo>
                    <a:cubicBezTo>
                      <a:pt x="106" y="18649"/>
                      <a:pt x="53" y="18702"/>
                      <a:pt x="0" y="18755"/>
                    </a:cubicBezTo>
                    <a:lnTo>
                      <a:pt x="0" y="18808"/>
                    </a:lnTo>
                    <a:cubicBezTo>
                      <a:pt x="80" y="18894"/>
                      <a:pt x="189" y="18937"/>
                      <a:pt x="293" y="18937"/>
                    </a:cubicBezTo>
                    <a:cubicBezTo>
                      <a:pt x="397" y="18937"/>
                      <a:pt x="497" y="18894"/>
                      <a:pt x="556" y="18808"/>
                    </a:cubicBezTo>
                    <a:lnTo>
                      <a:pt x="18477" y="556"/>
                    </a:lnTo>
                    <a:cubicBezTo>
                      <a:pt x="18583" y="384"/>
                      <a:pt x="18583" y="172"/>
                      <a:pt x="1847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85" name="Google Shape;778;p31">
                <a:extLst>
                  <a:ext uri="{FF2B5EF4-FFF2-40B4-BE49-F238E27FC236}">
                    <a16:creationId xmlns:a16="http://schemas.microsoft.com/office/drawing/2014/main" id="{237C9002-05C8-4A2E-93E1-71F680200424}"/>
                  </a:ext>
                </a:extLst>
              </p:cNvPr>
              <p:cNvSpPr/>
              <p:nvPr/>
            </p:nvSpPr>
            <p:spPr>
              <a:xfrm>
                <a:off x="5818028" y="3941796"/>
                <a:ext cx="76107" cy="67374"/>
              </a:xfrm>
              <a:custGeom>
                <a:avLst/>
                <a:gdLst/>
                <a:ahLst/>
                <a:cxnLst/>
                <a:rect l="l" t="t" r="r" b="b"/>
                <a:pathLst>
                  <a:path w="1377" h="1219" extrusionOk="0">
                    <a:moveTo>
                      <a:pt x="0" y="1"/>
                    </a:moveTo>
                    <a:lnTo>
                      <a:pt x="0" y="160"/>
                    </a:lnTo>
                    <a:lnTo>
                      <a:pt x="1218" y="1219"/>
                    </a:lnTo>
                    <a:lnTo>
                      <a:pt x="1324" y="1219"/>
                    </a:lnTo>
                    <a:cubicBezTo>
                      <a:pt x="1376" y="1152"/>
                      <a:pt x="1376" y="1099"/>
                      <a:pt x="1324" y="1047"/>
                    </a:cubicBezTo>
                    <a:lnTo>
                      <a:pt x="172" y="1"/>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86" name="Google Shape;779;p31">
                <a:extLst>
                  <a:ext uri="{FF2B5EF4-FFF2-40B4-BE49-F238E27FC236}">
                    <a16:creationId xmlns:a16="http://schemas.microsoft.com/office/drawing/2014/main" id="{F7CB1473-EE54-4CB9-8AFD-2741D2347015}"/>
                  </a:ext>
                </a:extLst>
              </p:cNvPr>
              <p:cNvSpPr/>
              <p:nvPr/>
            </p:nvSpPr>
            <p:spPr>
              <a:xfrm>
                <a:off x="5647575" y="4112967"/>
                <a:ext cx="76107" cy="69585"/>
              </a:xfrm>
              <a:custGeom>
                <a:avLst/>
                <a:gdLst/>
                <a:ahLst/>
                <a:cxnLst/>
                <a:rect l="l" t="t" r="r" b="b"/>
                <a:pathLst>
                  <a:path w="1377" h="1259" extrusionOk="0">
                    <a:moveTo>
                      <a:pt x="86" y="1"/>
                    </a:moveTo>
                    <a:cubicBezTo>
                      <a:pt x="66" y="1"/>
                      <a:pt x="53" y="14"/>
                      <a:pt x="53" y="41"/>
                    </a:cubicBezTo>
                    <a:cubicBezTo>
                      <a:pt x="0" y="107"/>
                      <a:pt x="0" y="160"/>
                      <a:pt x="53" y="160"/>
                    </a:cubicBezTo>
                    <a:lnTo>
                      <a:pt x="1205" y="1258"/>
                    </a:lnTo>
                    <a:lnTo>
                      <a:pt x="1377" y="1258"/>
                    </a:lnTo>
                    <a:cubicBezTo>
                      <a:pt x="1377" y="1205"/>
                      <a:pt x="1377" y="1152"/>
                      <a:pt x="1324" y="1100"/>
                    </a:cubicBezTo>
                    <a:lnTo>
                      <a:pt x="159" y="41"/>
                    </a:lnTo>
                    <a:cubicBezTo>
                      <a:pt x="133" y="14"/>
                      <a:pt x="106" y="1"/>
                      <a:pt x="86" y="1"/>
                    </a:cubicBez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87" name="Google Shape;780;p31">
                <a:extLst>
                  <a:ext uri="{FF2B5EF4-FFF2-40B4-BE49-F238E27FC236}">
                    <a16:creationId xmlns:a16="http://schemas.microsoft.com/office/drawing/2014/main" id="{1270F571-E266-4846-AA40-84B6ADACF443}"/>
                  </a:ext>
                </a:extLst>
              </p:cNvPr>
              <p:cNvSpPr/>
              <p:nvPr/>
            </p:nvSpPr>
            <p:spPr>
              <a:xfrm>
                <a:off x="5775580" y="3984243"/>
                <a:ext cx="54883" cy="49080"/>
              </a:xfrm>
              <a:custGeom>
                <a:avLst/>
                <a:gdLst/>
                <a:ahLst/>
                <a:cxnLst/>
                <a:rect l="l" t="t" r="r" b="b"/>
                <a:pathLst>
                  <a:path w="993" h="888" extrusionOk="0">
                    <a:moveTo>
                      <a:pt x="53" y="1"/>
                    </a:moveTo>
                    <a:cubicBezTo>
                      <a:pt x="0" y="54"/>
                      <a:pt x="0" y="54"/>
                      <a:pt x="53" y="120"/>
                    </a:cubicBezTo>
                    <a:lnTo>
                      <a:pt x="874" y="887"/>
                    </a:lnTo>
                    <a:lnTo>
                      <a:pt x="993" y="887"/>
                    </a:lnTo>
                    <a:lnTo>
                      <a:pt x="993" y="781"/>
                    </a:lnTo>
                    <a:lnTo>
                      <a:pt x="106" y="1"/>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88" name="Google Shape;781;p31">
                <a:extLst>
                  <a:ext uri="{FF2B5EF4-FFF2-40B4-BE49-F238E27FC236}">
                    <a16:creationId xmlns:a16="http://schemas.microsoft.com/office/drawing/2014/main" id="{66003CAD-52D8-4830-8C9F-89DC91466739}"/>
                  </a:ext>
                </a:extLst>
              </p:cNvPr>
              <p:cNvSpPr/>
              <p:nvPr/>
            </p:nvSpPr>
            <p:spPr>
              <a:xfrm>
                <a:off x="5736062" y="4024646"/>
                <a:ext cx="54938" cy="50351"/>
              </a:xfrm>
              <a:custGeom>
                <a:avLst/>
                <a:gdLst/>
                <a:ahLst/>
                <a:cxnLst/>
                <a:rect l="l" t="t" r="r" b="b"/>
                <a:pathLst>
                  <a:path w="994" h="911" extrusionOk="0">
                    <a:moveTo>
                      <a:pt x="73" y="1"/>
                    </a:moveTo>
                    <a:cubicBezTo>
                      <a:pt x="54" y="1"/>
                      <a:pt x="27" y="17"/>
                      <a:pt x="1" y="50"/>
                    </a:cubicBezTo>
                    <a:lnTo>
                      <a:pt x="1" y="103"/>
                    </a:lnTo>
                    <a:lnTo>
                      <a:pt x="874" y="871"/>
                    </a:lnTo>
                    <a:cubicBezTo>
                      <a:pt x="901" y="898"/>
                      <a:pt x="914" y="911"/>
                      <a:pt x="929" y="911"/>
                    </a:cubicBezTo>
                    <a:cubicBezTo>
                      <a:pt x="944" y="911"/>
                      <a:pt x="960" y="898"/>
                      <a:pt x="993" y="871"/>
                    </a:cubicBezTo>
                    <a:lnTo>
                      <a:pt x="993" y="818"/>
                    </a:lnTo>
                    <a:lnTo>
                      <a:pt x="107" y="50"/>
                    </a:lnTo>
                    <a:cubicBezTo>
                      <a:pt x="107" y="17"/>
                      <a:pt x="93" y="1"/>
                      <a:pt x="73" y="1"/>
                    </a:cubicBez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89" name="Google Shape;782;p31">
                <a:extLst>
                  <a:ext uri="{FF2B5EF4-FFF2-40B4-BE49-F238E27FC236}">
                    <a16:creationId xmlns:a16="http://schemas.microsoft.com/office/drawing/2014/main" id="{B2BA155A-3FE4-43A4-95B4-E80185A9DBF7}"/>
                  </a:ext>
                </a:extLst>
              </p:cNvPr>
              <p:cNvSpPr/>
              <p:nvPr/>
            </p:nvSpPr>
            <p:spPr>
              <a:xfrm>
                <a:off x="5695826" y="4066927"/>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20" y="0"/>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90" name="Google Shape;783;p31">
                <a:extLst>
                  <a:ext uri="{FF2B5EF4-FFF2-40B4-BE49-F238E27FC236}">
                    <a16:creationId xmlns:a16="http://schemas.microsoft.com/office/drawing/2014/main" id="{30E537BB-4E0A-4665-A7B9-DF88B39E9A09}"/>
                  </a:ext>
                </a:extLst>
              </p:cNvPr>
              <p:cNvSpPr/>
              <p:nvPr/>
            </p:nvSpPr>
            <p:spPr>
              <a:xfrm>
                <a:off x="5604409" y="4158344"/>
                <a:ext cx="54883" cy="48361"/>
              </a:xfrm>
              <a:custGeom>
                <a:avLst/>
                <a:gdLst/>
                <a:ahLst/>
                <a:cxnLst/>
                <a:rect l="l" t="t" r="r" b="b"/>
                <a:pathLst>
                  <a:path w="993" h="875" extrusionOk="0">
                    <a:moveTo>
                      <a:pt x="66" y="1"/>
                    </a:moveTo>
                    <a:cubicBezTo>
                      <a:pt x="0" y="54"/>
                      <a:pt x="0" y="54"/>
                      <a:pt x="66" y="106"/>
                    </a:cubicBezTo>
                    <a:lnTo>
                      <a:pt x="887" y="874"/>
                    </a:lnTo>
                    <a:lnTo>
                      <a:pt x="993" y="874"/>
                    </a:lnTo>
                    <a:lnTo>
                      <a:pt x="993" y="768"/>
                    </a:lnTo>
                    <a:lnTo>
                      <a:pt x="119" y="1"/>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91" name="Google Shape;784;p31">
                <a:extLst>
                  <a:ext uri="{FF2B5EF4-FFF2-40B4-BE49-F238E27FC236}">
                    <a16:creationId xmlns:a16="http://schemas.microsoft.com/office/drawing/2014/main" id="{0B357D3C-EDF2-401D-AFC3-3D88771217FC}"/>
                  </a:ext>
                </a:extLst>
              </p:cNvPr>
              <p:cNvSpPr/>
              <p:nvPr/>
            </p:nvSpPr>
            <p:spPr>
              <a:xfrm>
                <a:off x="5564891" y="4198580"/>
                <a:ext cx="54938" cy="50517"/>
              </a:xfrm>
              <a:custGeom>
                <a:avLst/>
                <a:gdLst/>
                <a:ahLst/>
                <a:cxnLst/>
                <a:rect l="l" t="t" r="r" b="b"/>
                <a:pathLst>
                  <a:path w="994" h="914" extrusionOk="0">
                    <a:moveTo>
                      <a:pt x="87" y="1"/>
                    </a:moveTo>
                    <a:cubicBezTo>
                      <a:pt x="70" y="1"/>
                      <a:pt x="54" y="14"/>
                      <a:pt x="54" y="40"/>
                    </a:cubicBezTo>
                    <a:cubicBezTo>
                      <a:pt x="1" y="40"/>
                      <a:pt x="1" y="93"/>
                      <a:pt x="54" y="93"/>
                    </a:cubicBezTo>
                    <a:lnTo>
                      <a:pt x="887" y="874"/>
                    </a:lnTo>
                    <a:cubicBezTo>
                      <a:pt x="914" y="901"/>
                      <a:pt x="927" y="914"/>
                      <a:pt x="940" y="914"/>
                    </a:cubicBezTo>
                    <a:cubicBezTo>
                      <a:pt x="954" y="914"/>
                      <a:pt x="967" y="901"/>
                      <a:pt x="993" y="874"/>
                    </a:cubicBezTo>
                    <a:lnTo>
                      <a:pt x="993" y="808"/>
                    </a:lnTo>
                    <a:lnTo>
                      <a:pt x="120" y="40"/>
                    </a:lnTo>
                    <a:cubicBezTo>
                      <a:pt x="120" y="14"/>
                      <a:pt x="103" y="1"/>
                      <a:pt x="87" y="1"/>
                    </a:cubicBez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92" name="Google Shape;785;p31">
                <a:extLst>
                  <a:ext uri="{FF2B5EF4-FFF2-40B4-BE49-F238E27FC236}">
                    <a16:creationId xmlns:a16="http://schemas.microsoft.com/office/drawing/2014/main" id="{E7FA9937-7A99-4D4D-B4C3-75D6C83A7388}"/>
                  </a:ext>
                </a:extLst>
              </p:cNvPr>
              <p:cNvSpPr/>
              <p:nvPr/>
            </p:nvSpPr>
            <p:spPr>
              <a:xfrm>
                <a:off x="5525373" y="4240254"/>
                <a:ext cx="54938" cy="49080"/>
              </a:xfrm>
              <a:custGeom>
                <a:avLst/>
                <a:gdLst/>
                <a:ahLst/>
                <a:cxnLst/>
                <a:rect l="l" t="t" r="r" b="b"/>
                <a:pathLst>
                  <a:path w="994" h="888" extrusionOk="0">
                    <a:moveTo>
                      <a:pt x="1" y="1"/>
                    </a:moveTo>
                    <a:lnTo>
                      <a:pt x="1" y="120"/>
                    </a:lnTo>
                    <a:lnTo>
                      <a:pt x="888" y="888"/>
                    </a:lnTo>
                    <a:lnTo>
                      <a:pt x="994" y="888"/>
                    </a:lnTo>
                    <a:cubicBezTo>
                      <a:pt x="994" y="888"/>
                      <a:pt x="994" y="835"/>
                      <a:pt x="941" y="782"/>
                    </a:cubicBezTo>
                    <a:lnTo>
                      <a:pt x="107" y="1"/>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93" name="Google Shape;786;p31">
                <a:extLst>
                  <a:ext uri="{FF2B5EF4-FFF2-40B4-BE49-F238E27FC236}">
                    <a16:creationId xmlns:a16="http://schemas.microsoft.com/office/drawing/2014/main" id="{AFAF38D6-83F1-435B-B8B4-2E31A364AE50}"/>
                  </a:ext>
                </a:extLst>
              </p:cNvPr>
              <p:cNvSpPr/>
              <p:nvPr/>
            </p:nvSpPr>
            <p:spPr>
              <a:xfrm>
                <a:off x="5433956" y="4331726"/>
                <a:ext cx="57868" cy="49080"/>
              </a:xfrm>
              <a:custGeom>
                <a:avLst/>
                <a:gdLst/>
                <a:ahLst/>
                <a:cxnLst/>
                <a:rect l="l" t="t" r="r" b="b"/>
                <a:pathLst>
                  <a:path w="1047" h="888" extrusionOk="0">
                    <a:moveTo>
                      <a:pt x="53" y="0"/>
                    </a:moveTo>
                    <a:cubicBezTo>
                      <a:pt x="0" y="53"/>
                      <a:pt x="0" y="53"/>
                      <a:pt x="53" y="119"/>
                    </a:cubicBezTo>
                    <a:lnTo>
                      <a:pt x="940" y="887"/>
                    </a:lnTo>
                    <a:lnTo>
                      <a:pt x="993" y="887"/>
                    </a:lnTo>
                    <a:cubicBezTo>
                      <a:pt x="1046" y="887"/>
                      <a:pt x="1046" y="834"/>
                      <a:pt x="993" y="781"/>
                    </a:cubicBezTo>
                    <a:lnTo>
                      <a:pt x="173" y="0"/>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94" name="Google Shape;787;p31">
                <a:extLst>
                  <a:ext uri="{FF2B5EF4-FFF2-40B4-BE49-F238E27FC236}">
                    <a16:creationId xmlns:a16="http://schemas.microsoft.com/office/drawing/2014/main" id="{209D6F8F-3D6C-4410-A1E9-FF14B2C03814}"/>
                  </a:ext>
                </a:extLst>
              </p:cNvPr>
              <p:cNvSpPr/>
              <p:nvPr/>
            </p:nvSpPr>
            <p:spPr>
              <a:xfrm>
                <a:off x="5394438" y="4372128"/>
                <a:ext cx="54938" cy="50351"/>
              </a:xfrm>
              <a:custGeom>
                <a:avLst/>
                <a:gdLst/>
                <a:ahLst/>
                <a:cxnLst/>
                <a:rect l="l" t="t" r="r" b="b"/>
                <a:pathLst>
                  <a:path w="994" h="911" extrusionOk="0">
                    <a:moveTo>
                      <a:pt x="80" y="1"/>
                    </a:moveTo>
                    <a:cubicBezTo>
                      <a:pt x="67" y="1"/>
                      <a:pt x="54" y="17"/>
                      <a:pt x="54" y="50"/>
                    </a:cubicBezTo>
                    <a:cubicBezTo>
                      <a:pt x="1" y="50"/>
                      <a:pt x="1" y="103"/>
                      <a:pt x="54" y="103"/>
                    </a:cubicBezTo>
                    <a:lnTo>
                      <a:pt x="888" y="871"/>
                    </a:lnTo>
                    <a:cubicBezTo>
                      <a:pt x="914" y="897"/>
                      <a:pt x="940" y="910"/>
                      <a:pt x="960" y="910"/>
                    </a:cubicBezTo>
                    <a:cubicBezTo>
                      <a:pt x="980" y="910"/>
                      <a:pt x="993" y="897"/>
                      <a:pt x="993" y="871"/>
                    </a:cubicBezTo>
                    <a:lnTo>
                      <a:pt x="993" y="818"/>
                    </a:lnTo>
                    <a:lnTo>
                      <a:pt x="107" y="50"/>
                    </a:lnTo>
                    <a:cubicBezTo>
                      <a:pt x="107" y="17"/>
                      <a:pt x="93" y="1"/>
                      <a:pt x="80" y="1"/>
                    </a:cubicBez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95" name="Google Shape;788;p31">
                <a:extLst>
                  <a:ext uri="{FF2B5EF4-FFF2-40B4-BE49-F238E27FC236}">
                    <a16:creationId xmlns:a16="http://schemas.microsoft.com/office/drawing/2014/main" id="{2E14871B-0005-4363-8024-41CDC33D64EB}"/>
                  </a:ext>
                </a:extLst>
              </p:cNvPr>
              <p:cNvSpPr/>
              <p:nvPr/>
            </p:nvSpPr>
            <p:spPr>
              <a:xfrm>
                <a:off x="5354975" y="4414354"/>
                <a:ext cx="54883" cy="48361"/>
              </a:xfrm>
              <a:custGeom>
                <a:avLst/>
                <a:gdLst/>
                <a:ahLst/>
                <a:cxnLst/>
                <a:rect l="l" t="t" r="r" b="b"/>
                <a:pathLst>
                  <a:path w="993" h="875" extrusionOk="0">
                    <a:moveTo>
                      <a:pt x="0" y="1"/>
                    </a:moveTo>
                    <a:cubicBezTo>
                      <a:pt x="0" y="54"/>
                      <a:pt x="0" y="54"/>
                      <a:pt x="53" y="107"/>
                    </a:cubicBezTo>
                    <a:lnTo>
                      <a:pt x="874" y="874"/>
                    </a:lnTo>
                    <a:lnTo>
                      <a:pt x="993" y="874"/>
                    </a:lnTo>
                    <a:lnTo>
                      <a:pt x="993" y="769"/>
                    </a:lnTo>
                    <a:lnTo>
                      <a:pt x="106" y="1"/>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96" name="Google Shape;789;p31">
                <a:extLst>
                  <a:ext uri="{FF2B5EF4-FFF2-40B4-BE49-F238E27FC236}">
                    <a16:creationId xmlns:a16="http://schemas.microsoft.com/office/drawing/2014/main" id="{F9A04849-BAA8-4BEC-9B26-B9A9265C5443}"/>
                  </a:ext>
                </a:extLst>
              </p:cNvPr>
              <p:cNvSpPr/>
              <p:nvPr/>
            </p:nvSpPr>
            <p:spPr>
              <a:xfrm>
                <a:off x="5266433" y="4505826"/>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06" y="0"/>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97" name="Google Shape;790;p31">
                <a:extLst>
                  <a:ext uri="{FF2B5EF4-FFF2-40B4-BE49-F238E27FC236}">
                    <a16:creationId xmlns:a16="http://schemas.microsoft.com/office/drawing/2014/main" id="{F3EF5BE9-1D37-4493-BB7B-BBC6B28E94B5}"/>
                  </a:ext>
                </a:extLst>
              </p:cNvPr>
              <p:cNvSpPr/>
              <p:nvPr/>
            </p:nvSpPr>
            <p:spPr>
              <a:xfrm>
                <a:off x="5223986" y="4546063"/>
                <a:ext cx="57868" cy="50517"/>
              </a:xfrm>
              <a:custGeom>
                <a:avLst/>
                <a:gdLst/>
                <a:ahLst/>
                <a:cxnLst/>
                <a:rect l="l" t="t" r="r" b="b"/>
                <a:pathLst>
                  <a:path w="1047" h="914" extrusionOk="0">
                    <a:moveTo>
                      <a:pt x="87" y="0"/>
                    </a:moveTo>
                    <a:cubicBezTo>
                      <a:pt x="67" y="0"/>
                      <a:pt x="54" y="13"/>
                      <a:pt x="54" y="40"/>
                    </a:cubicBezTo>
                    <a:cubicBezTo>
                      <a:pt x="1" y="40"/>
                      <a:pt x="1" y="93"/>
                      <a:pt x="54" y="93"/>
                    </a:cubicBezTo>
                    <a:lnTo>
                      <a:pt x="874" y="874"/>
                    </a:lnTo>
                    <a:cubicBezTo>
                      <a:pt x="901" y="900"/>
                      <a:pt x="931" y="913"/>
                      <a:pt x="954" y="913"/>
                    </a:cubicBezTo>
                    <a:cubicBezTo>
                      <a:pt x="977" y="913"/>
                      <a:pt x="994" y="900"/>
                      <a:pt x="994" y="874"/>
                    </a:cubicBezTo>
                    <a:cubicBezTo>
                      <a:pt x="1047" y="874"/>
                      <a:pt x="1047" y="808"/>
                      <a:pt x="994" y="808"/>
                    </a:cubicBezTo>
                    <a:lnTo>
                      <a:pt x="160" y="40"/>
                    </a:lnTo>
                    <a:cubicBezTo>
                      <a:pt x="133" y="13"/>
                      <a:pt x="107" y="0"/>
                      <a:pt x="87" y="0"/>
                    </a:cubicBez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98" name="Google Shape;791;p31">
                <a:extLst>
                  <a:ext uri="{FF2B5EF4-FFF2-40B4-BE49-F238E27FC236}">
                    <a16:creationId xmlns:a16="http://schemas.microsoft.com/office/drawing/2014/main" id="{1C71BCFA-7DC6-4E85-9435-CEC8DE763738}"/>
                  </a:ext>
                </a:extLst>
              </p:cNvPr>
              <p:cNvSpPr/>
              <p:nvPr/>
            </p:nvSpPr>
            <p:spPr>
              <a:xfrm>
                <a:off x="5183804" y="4587736"/>
                <a:ext cx="54883" cy="49080"/>
              </a:xfrm>
              <a:custGeom>
                <a:avLst/>
                <a:gdLst/>
                <a:ahLst/>
                <a:cxnLst/>
                <a:rect l="l" t="t" r="r" b="b"/>
                <a:pathLst>
                  <a:path w="993" h="888" extrusionOk="0">
                    <a:moveTo>
                      <a:pt x="66" y="1"/>
                    </a:moveTo>
                    <a:cubicBezTo>
                      <a:pt x="0" y="54"/>
                      <a:pt x="0" y="120"/>
                      <a:pt x="66" y="120"/>
                    </a:cubicBezTo>
                    <a:lnTo>
                      <a:pt x="887" y="887"/>
                    </a:lnTo>
                    <a:lnTo>
                      <a:pt x="993" y="887"/>
                    </a:lnTo>
                    <a:lnTo>
                      <a:pt x="993" y="782"/>
                    </a:lnTo>
                    <a:lnTo>
                      <a:pt x="119" y="1"/>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99" name="Google Shape;792;p31">
                <a:extLst>
                  <a:ext uri="{FF2B5EF4-FFF2-40B4-BE49-F238E27FC236}">
                    <a16:creationId xmlns:a16="http://schemas.microsoft.com/office/drawing/2014/main" id="{4D23DD00-30F8-465A-A4CF-EFAA11ABF39B}"/>
                  </a:ext>
                </a:extLst>
              </p:cNvPr>
              <p:cNvSpPr/>
              <p:nvPr/>
            </p:nvSpPr>
            <p:spPr>
              <a:xfrm>
                <a:off x="5095980" y="4679208"/>
                <a:ext cx="54938" cy="49024"/>
              </a:xfrm>
              <a:custGeom>
                <a:avLst/>
                <a:gdLst/>
                <a:ahLst/>
                <a:cxnLst/>
                <a:rect l="l" t="t" r="r" b="b"/>
                <a:pathLst>
                  <a:path w="994" h="887" extrusionOk="0">
                    <a:moveTo>
                      <a:pt x="1" y="0"/>
                    </a:moveTo>
                    <a:lnTo>
                      <a:pt x="1" y="119"/>
                    </a:lnTo>
                    <a:lnTo>
                      <a:pt x="874" y="887"/>
                    </a:lnTo>
                    <a:lnTo>
                      <a:pt x="993" y="887"/>
                    </a:lnTo>
                    <a:cubicBezTo>
                      <a:pt x="993" y="887"/>
                      <a:pt x="993" y="834"/>
                      <a:pt x="927" y="781"/>
                    </a:cubicBezTo>
                    <a:lnTo>
                      <a:pt x="107" y="0"/>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00" name="Google Shape;793;p31">
                <a:extLst>
                  <a:ext uri="{FF2B5EF4-FFF2-40B4-BE49-F238E27FC236}">
                    <a16:creationId xmlns:a16="http://schemas.microsoft.com/office/drawing/2014/main" id="{42DA9856-4448-43EC-9FE5-265665745E1C}"/>
                  </a:ext>
                </a:extLst>
              </p:cNvPr>
              <p:cNvSpPr/>
              <p:nvPr/>
            </p:nvSpPr>
            <p:spPr>
              <a:xfrm>
                <a:off x="5055744" y="4719611"/>
                <a:ext cx="54938" cy="50351"/>
              </a:xfrm>
              <a:custGeom>
                <a:avLst/>
                <a:gdLst/>
                <a:ahLst/>
                <a:cxnLst/>
                <a:rect l="l" t="t" r="r" b="b"/>
                <a:pathLst>
                  <a:path w="994" h="911" extrusionOk="0">
                    <a:moveTo>
                      <a:pt x="41" y="0"/>
                    </a:moveTo>
                    <a:cubicBezTo>
                      <a:pt x="17" y="0"/>
                      <a:pt x="1" y="17"/>
                      <a:pt x="1" y="50"/>
                    </a:cubicBezTo>
                    <a:lnTo>
                      <a:pt x="1" y="103"/>
                    </a:lnTo>
                    <a:lnTo>
                      <a:pt x="888" y="871"/>
                    </a:lnTo>
                    <a:cubicBezTo>
                      <a:pt x="888" y="897"/>
                      <a:pt x="901" y="910"/>
                      <a:pt x="914" y="910"/>
                    </a:cubicBezTo>
                    <a:cubicBezTo>
                      <a:pt x="927" y="910"/>
                      <a:pt x="941" y="897"/>
                      <a:pt x="941" y="871"/>
                    </a:cubicBezTo>
                    <a:cubicBezTo>
                      <a:pt x="993" y="871"/>
                      <a:pt x="993" y="818"/>
                      <a:pt x="941" y="818"/>
                    </a:cubicBezTo>
                    <a:lnTo>
                      <a:pt x="120" y="50"/>
                    </a:lnTo>
                    <a:cubicBezTo>
                      <a:pt x="93" y="17"/>
                      <a:pt x="64" y="0"/>
                      <a:pt x="41" y="0"/>
                    </a:cubicBez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01" name="Google Shape;794;p31">
                <a:extLst>
                  <a:ext uri="{FF2B5EF4-FFF2-40B4-BE49-F238E27FC236}">
                    <a16:creationId xmlns:a16="http://schemas.microsoft.com/office/drawing/2014/main" id="{FCD3B74B-7950-48D3-851C-D9F296F1980C}"/>
                  </a:ext>
                </a:extLst>
              </p:cNvPr>
              <p:cNvSpPr/>
              <p:nvPr/>
            </p:nvSpPr>
            <p:spPr>
              <a:xfrm>
                <a:off x="5013352" y="4761837"/>
                <a:ext cx="54883" cy="48361"/>
              </a:xfrm>
              <a:custGeom>
                <a:avLst/>
                <a:gdLst/>
                <a:ahLst/>
                <a:cxnLst/>
                <a:rect l="l" t="t" r="r" b="b"/>
                <a:pathLst>
                  <a:path w="993" h="875" extrusionOk="0">
                    <a:moveTo>
                      <a:pt x="53" y="1"/>
                    </a:moveTo>
                    <a:cubicBezTo>
                      <a:pt x="0" y="54"/>
                      <a:pt x="0" y="107"/>
                      <a:pt x="53" y="107"/>
                    </a:cubicBezTo>
                    <a:lnTo>
                      <a:pt x="887" y="874"/>
                    </a:lnTo>
                    <a:lnTo>
                      <a:pt x="993" y="874"/>
                    </a:lnTo>
                    <a:lnTo>
                      <a:pt x="993" y="768"/>
                    </a:lnTo>
                    <a:lnTo>
                      <a:pt x="106" y="1"/>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02" name="Google Shape;795;p31">
                <a:extLst>
                  <a:ext uri="{FF2B5EF4-FFF2-40B4-BE49-F238E27FC236}">
                    <a16:creationId xmlns:a16="http://schemas.microsoft.com/office/drawing/2014/main" id="{E42274F8-8BDE-44C5-80CC-9156BEC44DE9}"/>
                  </a:ext>
                </a:extLst>
              </p:cNvPr>
              <p:cNvSpPr/>
              <p:nvPr/>
            </p:nvSpPr>
            <p:spPr>
              <a:xfrm>
                <a:off x="4924809" y="4853309"/>
                <a:ext cx="54938" cy="48306"/>
              </a:xfrm>
              <a:custGeom>
                <a:avLst/>
                <a:gdLst/>
                <a:ahLst/>
                <a:cxnLst/>
                <a:rect l="l" t="t" r="r" b="b"/>
                <a:pathLst>
                  <a:path w="994" h="874" extrusionOk="0">
                    <a:moveTo>
                      <a:pt x="1" y="0"/>
                    </a:moveTo>
                    <a:lnTo>
                      <a:pt x="1" y="106"/>
                    </a:lnTo>
                    <a:lnTo>
                      <a:pt x="887" y="874"/>
                    </a:lnTo>
                    <a:lnTo>
                      <a:pt x="993" y="874"/>
                    </a:lnTo>
                    <a:lnTo>
                      <a:pt x="993" y="768"/>
                    </a:lnTo>
                    <a:lnTo>
                      <a:pt x="120" y="0"/>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03" name="Google Shape;796;p31">
                <a:extLst>
                  <a:ext uri="{FF2B5EF4-FFF2-40B4-BE49-F238E27FC236}">
                    <a16:creationId xmlns:a16="http://schemas.microsoft.com/office/drawing/2014/main" id="{977D4C15-B4AA-4951-BD17-F19DD249F837}"/>
                  </a:ext>
                </a:extLst>
              </p:cNvPr>
              <p:cNvSpPr/>
              <p:nvPr/>
            </p:nvSpPr>
            <p:spPr>
              <a:xfrm>
                <a:off x="4885346" y="4893490"/>
                <a:ext cx="54883" cy="51291"/>
              </a:xfrm>
              <a:custGeom>
                <a:avLst/>
                <a:gdLst/>
                <a:ahLst/>
                <a:cxnLst/>
                <a:rect l="l" t="t" r="r" b="b"/>
                <a:pathLst>
                  <a:path w="993" h="928" extrusionOk="0">
                    <a:moveTo>
                      <a:pt x="53" y="1"/>
                    </a:moveTo>
                    <a:cubicBezTo>
                      <a:pt x="40" y="1"/>
                      <a:pt x="26" y="14"/>
                      <a:pt x="0" y="41"/>
                    </a:cubicBezTo>
                    <a:lnTo>
                      <a:pt x="0" y="94"/>
                    </a:lnTo>
                    <a:lnTo>
                      <a:pt x="887" y="874"/>
                    </a:lnTo>
                    <a:cubicBezTo>
                      <a:pt x="887" y="927"/>
                      <a:pt x="940" y="927"/>
                      <a:pt x="940" y="927"/>
                    </a:cubicBezTo>
                    <a:cubicBezTo>
                      <a:pt x="993" y="874"/>
                      <a:pt x="993" y="808"/>
                      <a:pt x="940" y="808"/>
                    </a:cubicBezTo>
                    <a:lnTo>
                      <a:pt x="106" y="41"/>
                    </a:lnTo>
                    <a:cubicBezTo>
                      <a:pt x="79" y="14"/>
                      <a:pt x="66" y="1"/>
                      <a:pt x="53" y="1"/>
                    </a:cubicBez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04" name="Google Shape;797;p31">
                <a:extLst>
                  <a:ext uri="{FF2B5EF4-FFF2-40B4-BE49-F238E27FC236}">
                    <a16:creationId xmlns:a16="http://schemas.microsoft.com/office/drawing/2014/main" id="{D06F808D-4D4F-4C28-AAE4-372B745ECB76}"/>
                  </a:ext>
                </a:extLst>
              </p:cNvPr>
              <p:cNvSpPr/>
              <p:nvPr/>
            </p:nvSpPr>
            <p:spPr>
              <a:xfrm>
                <a:off x="5480051" y="4287068"/>
                <a:ext cx="76107" cy="68645"/>
              </a:xfrm>
              <a:custGeom>
                <a:avLst/>
                <a:gdLst/>
                <a:ahLst/>
                <a:cxnLst/>
                <a:rect l="l" t="t" r="r" b="b"/>
                <a:pathLst>
                  <a:path w="1377" h="1242" extrusionOk="0">
                    <a:moveTo>
                      <a:pt x="80" y="1"/>
                    </a:moveTo>
                    <a:cubicBezTo>
                      <a:pt x="53" y="1"/>
                      <a:pt x="27" y="14"/>
                      <a:pt x="0" y="41"/>
                    </a:cubicBezTo>
                    <a:lnTo>
                      <a:pt x="0" y="147"/>
                    </a:lnTo>
                    <a:lnTo>
                      <a:pt x="1205" y="1192"/>
                    </a:lnTo>
                    <a:cubicBezTo>
                      <a:pt x="1205" y="1225"/>
                      <a:pt x="1218" y="1242"/>
                      <a:pt x="1239" y="1242"/>
                    </a:cubicBezTo>
                    <a:cubicBezTo>
                      <a:pt x="1261" y="1242"/>
                      <a:pt x="1291" y="1225"/>
                      <a:pt x="1324" y="1192"/>
                    </a:cubicBezTo>
                    <a:cubicBezTo>
                      <a:pt x="1377" y="1192"/>
                      <a:pt x="1377" y="1139"/>
                      <a:pt x="1324" y="1086"/>
                    </a:cubicBezTo>
                    <a:lnTo>
                      <a:pt x="159" y="41"/>
                    </a:lnTo>
                    <a:cubicBezTo>
                      <a:pt x="133" y="14"/>
                      <a:pt x="106" y="1"/>
                      <a:pt x="80" y="1"/>
                    </a:cubicBez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05" name="Google Shape;798;p31">
                <a:extLst>
                  <a:ext uri="{FF2B5EF4-FFF2-40B4-BE49-F238E27FC236}">
                    <a16:creationId xmlns:a16="http://schemas.microsoft.com/office/drawing/2014/main" id="{D2BA24A8-C9DC-4FB5-A6B6-9B81690DE639}"/>
                  </a:ext>
                </a:extLst>
              </p:cNvPr>
              <p:cNvSpPr/>
              <p:nvPr/>
            </p:nvSpPr>
            <p:spPr>
              <a:xfrm>
                <a:off x="5308880" y="4459731"/>
                <a:ext cx="76107" cy="69530"/>
              </a:xfrm>
              <a:custGeom>
                <a:avLst/>
                <a:gdLst/>
                <a:ahLst/>
                <a:cxnLst/>
                <a:rect l="l" t="t" r="r" b="b"/>
                <a:pathLst>
                  <a:path w="1377" h="1258" extrusionOk="0">
                    <a:moveTo>
                      <a:pt x="53" y="0"/>
                    </a:moveTo>
                    <a:cubicBezTo>
                      <a:pt x="0" y="53"/>
                      <a:pt x="0" y="120"/>
                      <a:pt x="53" y="173"/>
                    </a:cubicBezTo>
                    <a:lnTo>
                      <a:pt x="1218" y="1218"/>
                    </a:lnTo>
                    <a:cubicBezTo>
                      <a:pt x="1244" y="1245"/>
                      <a:pt x="1271" y="1258"/>
                      <a:pt x="1291" y="1258"/>
                    </a:cubicBezTo>
                    <a:cubicBezTo>
                      <a:pt x="1311" y="1258"/>
                      <a:pt x="1324" y="1245"/>
                      <a:pt x="1324" y="1218"/>
                    </a:cubicBezTo>
                    <a:cubicBezTo>
                      <a:pt x="1377" y="1165"/>
                      <a:pt x="1377" y="1112"/>
                      <a:pt x="1324" y="1112"/>
                    </a:cubicBezTo>
                    <a:lnTo>
                      <a:pt x="172" y="0"/>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06" name="Google Shape;799;p31">
                <a:extLst>
                  <a:ext uri="{FF2B5EF4-FFF2-40B4-BE49-F238E27FC236}">
                    <a16:creationId xmlns:a16="http://schemas.microsoft.com/office/drawing/2014/main" id="{50C2B5D8-882A-4E64-862C-4513602D44ED}"/>
                  </a:ext>
                </a:extLst>
              </p:cNvPr>
              <p:cNvSpPr/>
              <p:nvPr/>
            </p:nvSpPr>
            <p:spPr>
              <a:xfrm>
                <a:off x="5138428" y="4631621"/>
                <a:ext cx="79036" cy="68811"/>
              </a:xfrm>
              <a:custGeom>
                <a:avLst/>
                <a:gdLst/>
                <a:ahLst/>
                <a:cxnLst/>
                <a:rect l="l" t="t" r="r" b="b"/>
                <a:pathLst>
                  <a:path w="1430" h="1245" extrusionOk="0">
                    <a:moveTo>
                      <a:pt x="134" y="1"/>
                    </a:moveTo>
                    <a:cubicBezTo>
                      <a:pt x="106" y="1"/>
                      <a:pt x="80" y="14"/>
                      <a:pt x="53" y="40"/>
                    </a:cubicBezTo>
                    <a:cubicBezTo>
                      <a:pt x="0" y="93"/>
                      <a:pt x="53" y="146"/>
                      <a:pt x="53" y="146"/>
                    </a:cubicBezTo>
                    <a:lnTo>
                      <a:pt x="1271" y="1245"/>
                    </a:lnTo>
                    <a:lnTo>
                      <a:pt x="1377" y="1245"/>
                    </a:lnTo>
                    <a:cubicBezTo>
                      <a:pt x="1430" y="1192"/>
                      <a:pt x="1430" y="1139"/>
                      <a:pt x="1377" y="1086"/>
                    </a:cubicBezTo>
                    <a:lnTo>
                      <a:pt x="225" y="40"/>
                    </a:lnTo>
                    <a:cubicBezTo>
                      <a:pt x="192" y="14"/>
                      <a:pt x="163" y="1"/>
                      <a:pt x="134" y="1"/>
                    </a:cubicBez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07" name="Google Shape;800;p31">
                <a:extLst>
                  <a:ext uri="{FF2B5EF4-FFF2-40B4-BE49-F238E27FC236}">
                    <a16:creationId xmlns:a16="http://schemas.microsoft.com/office/drawing/2014/main" id="{3E8EA5DF-553D-40B7-8582-4C67204A077F}"/>
                  </a:ext>
                </a:extLst>
              </p:cNvPr>
              <p:cNvSpPr/>
              <p:nvPr/>
            </p:nvSpPr>
            <p:spPr>
              <a:xfrm>
                <a:off x="4970904" y="4805003"/>
                <a:ext cx="76107" cy="68811"/>
              </a:xfrm>
              <a:custGeom>
                <a:avLst/>
                <a:gdLst/>
                <a:ahLst/>
                <a:cxnLst/>
                <a:rect l="l" t="t" r="r" b="b"/>
                <a:pathLst>
                  <a:path w="1377" h="1245" extrusionOk="0">
                    <a:moveTo>
                      <a:pt x="87" y="1"/>
                    </a:moveTo>
                    <a:cubicBezTo>
                      <a:pt x="67" y="1"/>
                      <a:pt x="53" y="14"/>
                      <a:pt x="53" y="40"/>
                    </a:cubicBezTo>
                    <a:cubicBezTo>
                      <a:pt x="1" y="40"/>
                      <a:pt x="1" y="93"/>
                      <a:pt x="53" y="159"/>
                    </a:cubicBezTo>
                    <a:lnTo>
                      <a:pt x="1205" y="1205"/>
                    </a:lnTo>
                    <a:cubicBezTo>
                      <a:pt x="1238" y="1231"/>
                      <a:pt x="1268" y="1245"/>
                      <a:pt x="1289" y="1245"/>
                    </a:cubicBezTo>
                    <a:cubicBezTo>
                      <a:pt x="1311" y="1245"/>
                      <a:pt x="1324" y="1231"/>
                      <a:pt x="1324" y="1205"/>
                    </a:cubicBezTo>
                    <a:cubicBezTo>
                      <a:pt x="1377" y="1205"/>
                      <a:pt x="1377" y="1152"/>
                      <a:pt x="1324" y="1086"/>
                    </a:cubicBezTo>
                    <a:lnTo>
                      <a:pt x="159" y="40"/>
                    </a:lnTo>
                    <a:cubicBezTo>
                      <a:pt x="133" y="14"/>
                      <a:pt x="106" y="1"/>
                      <a:pt x="87" y="1"/>
                    </a:cubicBez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08" name="Google Shape;801;p31">
                <a:extLst>
                  <a:ext uri="{FF2B5EF4-FFF2-40B4-BE49-F238E27FC236}">
                    <a16:creationId xmlns:a16="http://schemas.microsoft.com/office/drawing/2014/main" id="{0B0C6E18-FA4F-42EA-83DB-7541420F71BD}"/>
                  </a:ext>
                </a:extLst>
              </p:cNvPr>
              <p:cNvSpPr/>
              <p:nvPr/>
            </p:nvSpPr>
            <p:spPr>
              <a:xfrm>
                <a:off x="5818028" y="4746472"/>
                <a:ext cx="1121428" cy="305090"/>
              </a:xfrm>
              <a:custGeom>
                <a:avLst/>
                <a:gdLst/>
                <a:ahLst/>
                <a:cxnLst/>
                <a:rect l="l" t="t" r="r" b="b"/>
                <a:pathLst>
                  <a:path w="20290" h="5520" extrusionOk="0">
                    <a:moveTo>
                      <a:pt x="2316" y="1"/>
                    </a:moveTo>
                    <a:cubicBezTo>
                      <a:pt x="1046" y="1"/>
                      <a:pt x="0" y="940"/>
                      <a:pt x="0" y="2092"/>
                    </a:cubicBezTo>
                    <a:lnTo>
                      <a:pt x="0" y="3534"/>
                    </a:lnTo>
                    <a:cubicBezTo>
                      <a:pt x="0" y="4633"/>
                      <a:pt x="1046" y="5520"/>
                      <a:pt x="2316" y="5520"/>
                    </a:cubicBezTo>
                    <a:lnTo>
                      <a:pt x="20290" y="5520"/>
                    </a:lnTo>
                    <a:lnTo>
                      <a:pt x="20290" y="4408"/>
                    </a:lnTo>
                    <a:lnTo>
                      <a:pt x="20290" y="1099"/>
                    </a:lnTo>
                    <a:lnTo>
                      <a:pt x="2029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09" name="Google Shape;802;p31">
                <a:extLst>
                  <a:ext uri="{FF2B5EF4-FFF2-40B4-BE49-F238E27FC236}">
                    <a16:creationId xmlns:a16="http://schemas.microsoft.com/office/drawing/2014/main" id="{2C744340-D0B6-4A32-9374-2C03ADAA76E3}"/>
                  </a:ext>
                </a:extLst>
              </p:cNvPr>
              <p:cNvSpPr/>
              <p:nvPr/>
            </p:nvSpPr>
            <p:spPr>
              <a:xfrm>
                <a:off x="5979692" y="4746472"/>
                <a:ext cx="1121428" cy="305090"/>
              </a:xfrm>
              <a:custGeom>
                <a:avLst/>
                <a:gdLst/>
                <a:ahLst/>
                <a:cxnLst/>
                <a:rect l="l" t="t" r="r" b="b"/>
                <a:pathLst>
                  <a:path w="20290" h="5520" extrusionOk="0">
                    <a:moveTo>
                      <a:pt x="2263" y="1"/>
                    </a:moveTo>
                    <a:cubicBezTo>
                      <a:pt x="993" y="1"/>
                      <a:pt x="0" y="940"/>
                      <a:pt x="0" y="2092"/>
                    </a:cubicBezTo>
                    <a:lnTo>
                      <a:pt x="0" y="3534"/>
                    </a:lnTo>
                    <a:cubicBezTo>
                      <a:pt x="0" y="4633"/>
                      <a:pt x="993" y="5520"/>
                      <a:pt x="2263" y="5520"/>
                    </a:cubicBezTo>
                    <a:lnTo>
                      <a:pt x="20290" y="5520"/>
                    </a:lnTo>
                    <a:lnTo>
                      <a:pt x="20290" y="4408"/>
                    </a:lnTo>
                    <a:lnTo>
                      <a:pt x="2144" y="4408"/>
                    </a:lnTo>
                    <a:cubicBezTo>
                      <a:pt x="1707" y="4408"/>
                      <a:pt x="1324" y="3971"/>
                      <a:pt x="1324" y="3468"/>
                    </a:cubicBezTo>
                    <a:lnTo>
                      <a:pt x="1324" y="2039"/>
                    </a:lnTo>
                    <a:cubicBezTo>
                      <a:pt x="1324" y="1602"/>
                      <a:pt x="1707" y="1099"/>
                      <a:pt x="2144" y="1099"/>
                    </a:cubicBezTo>
                    <a:lnTo>
                      <a:pt x="20290" y="1099"/>
                    </a:lnTo>
                    <a:lnTo>
                      <a:pt x="2029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10" name="Google Shape;803;p31">
                <a:extLst>
                  <a:ext uri="{FF2B5EF4-FFF2-40B4-BE49-F238E27FC236}">
                    <a16:creationId xmlns:a16="http://schemas.microsoft.com/office/drawing/2014/main" id="{97C0CE84-7B4E-4CCE-8FD7-3CF2B21B0C70}"/>
                  </a:ext>
                </a:extLst>
              </p:cNvPr>
              <p:cNvSpPr/>
              <p:nvPr/>
            </p:nvSpPr>
            <p:spPr>
              <a:xfrm>
                <a:off x="6052814" y="4807214"/>
                <a:ext cx="1011717" cy="182944"/>
              </a:xfrm>
              <a:custGeom>
                <a:avLst/>
                <a:gdLst/>
                <a:ahLst/>
                <a:cxnLst/>
                <a:rect l="l" t="t" r="r" b="b"/>
                <a:pathLst>
                  <a:path w="18305" h="3310" extrusionOk="0">
                    <a:moveTo>
                      <a:pt x="821" y="0"/>
                    </a:moveTo>
                    <a:cubicBezTo>
                      <a:pt x="331" y="0"/>
                      <a:pt x="1" y="503"/>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11" name="Google Shape;804;p31">
                <a:extLst>
                  <a:ext uri="{FF2B5EF4-FFF2-40B4-BE49-F238E27FC236}">
                    <a16:creationId xmlns:a16="http://schemas.microsoft.com/office/drawing/2014/main" id="{5CB17839-65D7-47C8-BF37-55E75E502ADC}"/>
                  </a:ext>
                </a:extLst>
              </p:cNvPr>
              <p:cNvSpPr/>
              <p:nvPr/>
            </p:nvSpPr>
            <p:spPr>
              <a:xfrm>
                <a:off x="6052814" y="4898630"/>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12" name="Google Shape;805;p31">
                <a:extLst>
                  <a:ext uri="{FF2B5EF4-FFF2-40B4-BE49-F238E27FC236}">
                    <a16:creationId xmlns:a16="http://schemas.microsoft.com/office/drawing/2014/main" id="{157D8A5C-00ED-4A80-AEEF-FF9582C5B4A5}"/>
                  </a:ext>
                </a:extLst>
              </p:cNvPr>
              <p:cNvSpPr/>
              <p:nvPr/>
            </p:nvSpPr>
            <p:spPr>
              <a:xfrm>
                <a:off x="5818028" y="4137120"/>
                <a:ext cx="1121428" cy="304372"/>
              </a:xfrm>
              <a:custGeom>
                <a:avLst/>
                <a:gdLst/>
                <a:ahLst/>
                <a:cxnLst/>
                <a:rect l="l" t="t" r="r" b="b"/>
                <a:pathLst>
                  <a:path w="20290" h="5507" extrusionOk="0">
                    <a:moveTo>
                      <a:pt x="2316" y="1"/>
                    </a:moveTo>
                    <a:cubicBezTo>
                      <a:pt x="1046" y="1"/>
                      <a:pt x="0" y="927"/>
                      <a:pt x="0" y="2092"/>
                    </a:cubicBezTo>
                    <a:lnTo>
                      <a:pt x="0" y="3521"/>
                    </a:lnTo>
                    <a:cubicBezTo>
                      <a:pt x="0" y="4633"/>
                      <a:pt x="1046" y="5507"/>
                      <a:pt x="2316" y="5507"/>
                    </a:cubicBezTo>
                    <a:lnTo>
                      <a:pt x="20290" y="5507"/>
                    </a:lnTo>
                    <a:lnTo>
                      <a:pt x="20290" y="4408"/>
                    </a:lnTo>
                    <a:lnTo>
                      <a:pt x="20290" y="1099"/>
                    </a:lnTo>
                    <a:lnTo>
                      <a:pt x="20290" y="1"/>
                    </a:lnTo>
                    <a:close/>
                  </a:path>
                </a:pathLst>
              </a:custGeom>
              <a:solidFill>
                <a:srgbClr val="3FB6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13" name="Google Shape;806;p31">
                <a:extLst>
                  <a:ext uri="{FF2B5EF4-FFF2-40B4-BE49-F238E27FC236}">
                    <a16:creationId xmlns:a16="http://schemas.microsoft.com/office/drawing/2014/main" id="{F318FE11-06EA-4D17-AD18-5A6A3449ECD1}"/>
                  </a:ext>
                </a:extLst>
              </p:cNvPr>
              <p:cNvSpPr/>
              <p:nvPr/>
            </p:nvSpPr>
            <p:spPr>
              <a:xfrm>
                <a:off x="5979692" y="4137120"/>
                <a:ext cx="1121428" cy="304372"/>
              </a:xfrm>
              <a:custGeom>
                <a:avLst/>
                <a:gdLst/>
                <a:ahLst/>
                <a:cxnLst/>
                <a:rect l="l" t="t" r="r" b="b"/>
                <a:pathLst>
                  <a:path w="20290" h="5507" extrusionOk="0">
                    <a:moveTo>
                      <a:pt x="2263" y="1"/>
                    </a:moveTo>
                    <a:cubicBezTo>
                      <a:pt x="993" y="1"/>
                      <a:pt x="0" y="927"/>
                      <a:pt x="0" y="2092"/>
                    </a:cubicBezTo>
                    <a:lnTo>
                      <a:pt x="0" y="3521"/>
                    </a:lnTo>
                    <a:cubicBezTo>
                      <a:pt x="0" y="4633"/>
                      <a:pt x="993" y="5507"/>
                      <a:pt x="2263" y="5507"/>
                    </a:cubicBezTo>
                    <a:lnTo>
                      <a:pt x="20290" y="5507"/>
                    </a:lnTo>
                    <a:lnTo>
                      <a:pt x="20290" y="4408"/>
                    </a:lnTo>
                    <a:lnTo>
                      <a:pt x="2144" y="4408"/>
                    </a:lnTo>
                    <a:cubicBezTo>
                      <a:pt x="1707" y="4408"/>
                      <a:pt x="1324" y="3971"/>
                      <a:pt x="1324" y="3468"/>
                    </a:cubicBezTo>
                    <a:lnTo>
                      <a:pt x="1324" y="2039"/>
                    </a:lnTo>
                    <a:cubicBezTo>
                      <a:pt x="1324" y="1589"/>
                      <a:pt x="1707" y="1099"/>
                      <a:pt x="2144" y="1099"/>
                    </a:cubicBezTo>
                    <a:lnTo>
                      <a:pt x="20290" y="1099"/>
                    </a:lnTo>
                    <a:lnTo>
                      <a:pt x="2029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14" name="Google Shape;807;p31">
                <a:extLst>
                  <a:ext uri="{FF2B5EF4-FFF2-40B4-BE49-F238E27FC236}">
                    <a16:creationId xmlns:a16="http://schemas.microsoft.com/office/drawing/2014/main" id="{AC617E18-C9A4-4561-8372-E77866C5E8A4}"/>
                  </a:ext>
                </a:extLst>
              </p:cNvPr>
              <p:cNvSpPr/>
              <p:nvPr/>
            </p:nvSpPr>
            <p:spPr>
              <a:xfrm>
                <a:off x="6052814" y="4197862"/>
                <a:ext cx="1011717" cy="182944"/>
              </a:xfrm>
              <a:custGeom>
                <a:avLst/>
                <a:gdLst/>
                <a:ahLst/>
                <a:cxnLst/>
                <a:rect l="l" t="t" r="r" b="b"/>
                <a:pathLst>
                  <a:path w="18305" h="3310" extrusionOk="0">
                    <a:moveTo>
                      <a:pt x="821" y="0"/>
                    </a:moveTo>
                    <a:cubicBezTo>
                      <a:pt x="331" y="0"/>
                      <a:pt x="1" y="490"/>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15" name="Google Shape;808;p31">
                <a:extLst>
                  <a:ext uri="{FF2B5EF4-FFF2-40B4-BE49-F238E27FC236}">
                    <a16:creationId xmlns:a16="http://schemas.microsoft.com/office/drawing/2014/main" id="{597C1522-09EE-497E-A546-21408671C88A}"/>
                  </a:ext>
                </a:extLst>
              </p:cNvPr>
              <p:cNvSpPr/>
              <p:nvPr/>
            </p:nvSpPr>
            <p:spPr>
              <a:xfrm>
                <a:off x="6052814" y="4289278"/>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16" name="Google Shape;809;p31">
                <a:extLst>
                  <a:ext uri="{FF2B5EF4-FFF2-40B4-BE49-F238E27FC236}">
                    <a16:creationId xmlns:a16="http://schemas.microsoft.com/office/drawing/2014/main" id="{B9790C46-8F90-43AB-A40D-A02313A1FE36}"/>
                  </a:ext>
                </a:extLst>
              </p:cNvPr>
              <p:cNvSpPr/>
              <p:nvPr/>
            </p:nvSpPr>
            <p:spPr>
              <a:xfrm>
                <a:off x="5878714" y="4441437"/>
                <a:ext cx="1122202" cy="305090"/>
              </a:xfrm>
              <a:custGeom>
                <a:avLst/>
                <a:gdLst/>
                <a:ahLst/>
                <a:cxnLst/>
                <a:rect l="l" t="t" r="r" b="b"/>
                <a:pathLst>
                  <a:path w="20304" h="5520" extrusionOk="0">
                    <a:moveTo>
                      <a:pt x="1" y="1"/>
                    </a:moveTo>
                    <a:lnTo>
                      <a:pt x="1" y="1112"/>
                    </a:lnTo>
                    <a:lnTo>
                      <a:pt x="1" y="4421"/>
                    </a:lnTo>
                    <a:lnTo>
                      <a:pt x="1" y="5520"/>
                    </a:lnTo>
                    <a:lnTo>
                      <a:pt x="18146" y="5520"/>
                    </a:lnTo>
                    <a:cubicBezTo>
                      <a:pt x="19417" y="5520"/>
                      <a:pt x="20303" y="4633"/>
                      <a:pt x="20303" y="3534"/>
                    </a:cubicBezTo>
                    <a:lnTo>
                      <a:pt x="20303" y="2105"/>
                    </a:lnTo>
                    <a:cubicBezTo>
                      <a:pt x="20303" y="940"/>
                      <a:pt x="19417" y="1"/>
                      <a:pt x="1814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17" name="Google Shape;810;p31">
                <a:extLst>
                  <a:ext uri="{FF2B5EF4-FFF2-40B4-BE49-F238E27FC236}">
                    <a16:creationId xmlns:a16="http://schemas.microsoft.com/office/drawing/2014/main" id="{C2FD0F4C-FE02-4A94-9F7C-A4359310E2BB}"/>
                  </a:ext>
                </a:extLst>
              </p:cNvPr>
              <p:cNvSpPr/>
              <p:nvPr/>
            </p:nvSpPr>
            <p:spPr>
              <a:xfrm>
                <a:off x="5723626" y="4441437"/>
                <a:ext cx="1121484" cy="305090"/>
              </a:xfrm>
              <a:custGeom>
                <a:avLst/>
                <a:gdLst/>
                <a:ahLst/>
                <a:cxnLst/>
                <a:rect l="l" t="t" r="r" b="b"/>
                <a:pathLst>
                  <a:path w="20291" h="5520" extrusionOk="0">
                    <a:moveTo>
                      <a:pt x="1" y="1"/>
                    </a:moveTo>
                    <a:lnTo>
                      <a:pt x="1" y="1112"/>
                    </a:lnTo>
                    <a:lnTo>
                      <a:pt x="18199" y="1112"/>
                    </a:lnTo>
                    <a:cubicBezTo>
                      <a:pt x="18636" y="1112"/>
                      <a:pt x="18967" y="1602"/>
                      <a:pt x="18967" y="2039"/>
                    </a:cubicBezTo>
                    <a:lnTo>
                      <a:pt x="18967" y="3481"/>
                    </a:lnTo>
                    <a:cubicBezTo>
                      <a:pt x="18967" y="3971"/>
                      <a:pt x="18636" y="4421"/>
                      <a:pt x="18199" y="4421"/>
                    </a:cubicBezTo>
                    <a:lnTo>
                      <a:pt x="1" y="4421"/>
                    </a:lnTo>
                    <a:lnTo>
                      <a:pt x="1" y="5520"/>
                    </a:lnTo>
                    <a:lnTo>
                      <a:pt x="18093" y="5520"/>
                    </a:lnTo>
                    <a:cubicBezTo>
                      <a:pt x="19351" y="5520"/>
                      <a:pt x="20290" y="4633"/>
                      <a:pt x="20290" y="3534"/>
                    </a:cubicBezTo>
                    <a:lnTo>
                      <a:pt x="20290" y="2105"/>
                    </a:lnTo>
                    <a:cubicBezTo>
                      <a:pt x="20290" y="940"/>
                      <a:pt x="19351" y="1"/>
                      <a:pt x="18093" y="1"/>
                    </a:cubicBezTo>
                    <a:close/>
                  </a:path>
                </a:pathLst>
              </a:custGeom>
              <a:solidFill>
                <a:srgbClr val="EE1D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18" name="Google Shape;811;p31">
                <a:extLst>
                  <a:ext uri="{FF2B5EF4-FFF2-40B4-BE49-F238E27FC236}">
                    <a16:creationId xmlns:a16="http://schemas.microsoft.com/office/drawing/2014/main" id="{BB2A69A5-2D49-4B85-A645-93DAE0CC5D71}"/>
                  </a:ext>
                </a:extLst>
              </p:cNvPr>
              <p:cNvSpPr/>
              <p:nvPr/>
            </p:nvSpPr>
            <p:spPr>
              <a:xfrm>
                <a:off x="5760215" y="4502897"/>
                <a:ext cx="1011717" cy="182944"/>
              </a:xfrm>
              <a:custGeom>
                <a:avLst/>
                <a:gdLst/>
                <a:ahLst/>
                <a:cxnLst/>
                <a:rect l="l" t="t" r="r" b="b"/>
                <a:pathLst>
                  <a:path w="18305" h="3310" extrusionOk="0">
                    <a:moveTo>
                      <a:pt x="0" y="0"/>
                    </a:moveTo>
                    <a:lnTo>
                      <a:pt x="0" y="3309"/>
                    </a:lnTo>
                    <a:lnTo>
                      <a:pt x="17537" y="3309"/>
                    </a:lnTo>
                    <a:cubicBezTo>
                      <a:pt x="18027" y="3309"/>
                      <a:pt x="18305" y="2859"/>
                      <a:pt x="18305" y="2369"/>
                    </a:cubicBezTo>
                    <a:lnTo>
                      <a:pt x="18305" y="927"/>
                    </a:lnTo>
                    <a:cubicBezTo>
                      <a:pt x="18305" y="490"/>
                      <a:pt x="18027" y="0"/>
                      <a:pt x="17537" y="0"/>
                    </a:cubicBez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19" name="Google Shape;812;p31">
                <a:extLst>
                  <a:ext uri="{FF2B5EF4-FFF2-40B4-BE49-F238E27FC236}">
                    <a16:creationId xmlns:a16="http://schemas.microsoft.com/office/drawing/2014/main" id="{0385A1DD-AED6-4BBF-818D-F6805D362168}"/>
                  </a:ext>
                </a:extLst>
              </p:cNvPr>
              <p:cNvSpPr/>
              <p:nvPr/>
            </p:nvSpPr>
            <p:spPr>
              <a:xfrm>
                <a:off x="5760215" y="4594314"/>
                <a:ext cx="1011717" cy="91527"/>
              </a:xfrm>
              <a:custGeom>
                <a:avLst/>
                <a:gdLst/>
                <a:ahLst/>
                <a:cxnLst/>
                <a:rect l="l" t="t" r="r" b="b"/>
                <a:pathLst>
                  <a:path w="18305" h="1656" extrusionOk="0">
                    <a:moveTo>
                      <a:pt x="0" y="1"/>
                    </a:moveTo>
                    <a:lnTo>
                      <a:pt x="0" y="1655"/>
                    </a:lnTo>
                    <a:lnTo>
                      <a:pt x="17537" y="1655"/>
                    </a:lnTo>
                    <a:cubicBezTo>
                      <a:pt x="18027" y="1655"/>
                      <a:pt x="18305" y="1205"/>
                      <a:pt x="18305" y="715"/>
                    </a:cubicBezTo>
                    <a:lnTo>
                      <a:pt x="18305" y="1"/>
                    </a:lnTo>
                    <a:close/>
                  </a:path>
                </a:pathLst>
              </a:custGeom>
              <a:solidFill>
                <a:srgbClr val="E3E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20" name="Google Shape;813;p31">
                <a:extLst>
                  <a:ext uri="{FF2B5EF4-FFF2-40B4-BE49-F238E27FC236}">
                    <a16:creationId xmlns:a16="http://schemas.microsoft.com/office/drawing/2014/main" id="{88640C6F-0822-47FA-83C1-A54B8B33A937}"/>
                  </a:ext>
                </a:extLst>
              </p:cNvPr>
              <p:cNvSpPr/>
              <p:nvPr/>
            </p:nvSpPr>
            <p:spPr>
              <a:xfrm>
                <a:off x="5485910" y="4847726"/>
                <a:ext cx="200077" cy="203836"/>
              </a:xfrm>
              <a:custGeom>
                <a:avLst/>
                <a:gdLst/>
                <a:ahLst/>
                <a:cxnLst/>
                <a:rect l="l" t="t" r="r" b="b"/>
                <a:pathLst>
                  <a:path w="3620" h="3688" extrusionOk="0">
                    <a:moveTo>
                      <a:pt x="1020" y="0"/>
                    </a:moveTo>
                    <a:cubicBezTo>
                      <a:pt x="495" y="0"/>
                      <a:pt x="74" y="143"/>
                      <a:pt x="0" y="485"/>
                    </a:cubicBezTo>
                    <a:lnTo>
                      <a:pt x="1152" y="3688"/>
                    </a:lnTo>
                    <a:lnTo>
                      <a:pt x="3468" y="1305"/>
                    </a:lnTo>
                    <a:cubicBezTo>
                      <a:pt x="3619" y="602"/>
                      <a:pt x="2099" y="0"/>
                      <a:pt x="1020" y="0"/>
                    </a:cubicBez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21" name="Google Shape;814;p31">
                <a:extLst>
                  <a:ext uri="{FF2B5EF4-FFF2-40B4-BE49-F238E27FC236}">
                    <a16:creationId xmlns:a16="http://schemas.microsoft.com/office/drawing/2014/main" id="{BD360D69-2C70-49AD-8B64-6D2EF00DEDDE}"/>
                  </a:ext>
                </a:extLst>
              </p:cNvPr>
              <p:cNvSpPr/>
              <p:nvPr/>
            </p:nvSpPr>
            <p:spPr>
              <a:xfrm>
                <a:off x="5528302" y="4988168"/>
                <a:ext cx="64445" cy="63395"/>
              </a:xfrm>
              <a:custGeom>
                <a:avLst/>
                <a:gdLst/>
                <a:ahLst/>
                <a:cxnLst/>
                <a:rect l="l" t="t" r="r" b="b"/>
                <a:pathLst>
                  <a:path w="1166" h="1147" extrusionOk="0">
                    <a:moveTo>
                      <a:pt x="349" y="0"/>
                    </a:moveTo>
                    <a:cubicBezTo>
                      <a:pt x="216" y="0"/>
                      <a:pt x="102" y="26"/>
                      <a:pt x="1" y="88"/>
                    </a:cubicBezTo>
                    <a:lnTo>
                      <a:pt x="385" y="1147"/>
                    </a:lnTo>
                    <a:lnTo>
                      <a:pt x="1166" y="313"/>
                    </a:lnTo>
                    <a:cubicBezTo>
                      <a:pt x="1046" y="207"/>
                      <a:pt x="835" y="88"/>
                      <a:pt x="663" y="35"/>
                    </a:cubicBezTo>
                    <a:cubicBezTo>
                      <a:pt x="547" y="13"/>
                      <a:pt x="444" y="0"/>
                      <a:pt x="349" y="0"/>
                    </a:cubicBezTo>
                    <a:close/>
                  </a:path>
                </a:pathLst>
              </a:custGeom>
              <a:solidFill>
                <a:srgbClr val="233E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22" name="Google Shape;815;p31">
                <a:extLst>
                  <a:ext uri="{FF2B5EF4-FFF2-40B4-BE49-F238E27FC236}">
                    <a16:creationId xmlns:a16="http://schemas.microsoft.com/office/drawing/2014/main" id="{D538E562-E7F8-47EA-B6D7-EA2C06E79A74}"/>
                  </a:ext>
                </a:extLst>
              </p:cNvPr>
              <p:cNvSpPr/>
              <p:nvPr/>
            </p:nvSpPr>
            <p:spPr>
              <a:xfrm>
                <a:off x="5644646" y="4085222"/>
                <a:ext cx="228265" cy="152158"/>
              </a:xfrm>
              <a:custGeom>
                <a:avLst/>
                <a:gdLst/>
                <a:ahLst/>
                <a:cxnLst/>
                <a:rect l="l" t="t" r="r" b="b"/>
                <a:pathLst>
                  <a:path w="4130" h="2753" extrusionOk="0">
                    <a:moveTo>
                      <a:pt x="768" y="0"/>
                    </a:moveTo>
                    <a:cubicBezTo>
                      <a:pt x="543" y="0"/>
                      <a:pt x="384" y="106"/>
                      <a:pt x="331" y="278"/>
                    </a:cubicBezTo>
                    <a:lnTo>
                      <a:pt x="53" y="1602"/>
                    </a:lnTo>
                    <a:cubicBezTo>
                      <a:pt x="0" y="1654"/>
                      <a:pt x="53" y="1760"/>
                      <a:pt x="53" y="1866"/>
                    </a:cubicBezTo>
                    <a:cubicBezTo>
                      <a:pt x="106" y="1932"/>
                      <a:pt x="159" y="1985"/>
                      <a:pt x="265" y="2038"/>
                    </a:cubicBezTo>
                    <a:lnTo>
                      <a:pt x="331" y="2038"/>
                    </a:lnTo>
                    <a:lnTo>
                      <a:pt x="3362" y="2753"/>
                    </a:lnTo>
                    <a:cubicBezTo>
                      <a:pt x="3415" y="2753"/>
                      <a:pt x="3521" y="2753"/>
                      <a:pt x="3640" y="2700"/>
                    </a:cubicBezTo>
                    <a:cubicBezTo>
                      <a:pt x="3693" y="2647"/>
                      <a:pt x="3746" y="2594"/>
                      <a:pt x="3799" y="2475"/>
                    </a:cubicBezTo>
                    <a:lnTo>
                      <a:pt x="4077" y="1204"/>
                    </a:lnTo>
                    <a:cubicBezTo>
                      <a:pt x="4130" y="993"/>
                      <a:pt x="4024" y="821"/>
                      <a:pt x="3799" y="768"/>
                    </a:cubicBezTo>
                    <a:lnTo>
                      <a:pt x="768" y="0"/>
                    </a:lnTo>
                    <a:close/>
                  </a:path>
                </a:pathLst>
              </a:custGeom>
              <a:solidFill>
                <a:srgbClr val="EE1D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23" name="Google Shape;816;p31">
                <a:extLst>
                  <a:ext uri="{FF2B5EF4-FFF2-40B4-BE49-F238E27FC236}">
                    <a16:creationId xmlns:a16="http://schemas.microsoft.com/office/drawing/2014/main" id="{7CEB205C-EECD-4753-A3E2-172F4BF78B7C}"/>
                  </a:ext>
                </a:extLst>
              </p:cNvPr>
              <p:cNvSpPr/>
              <p:nvPr/>
            </p:nvSpPr>
            <p:spPr>
              <a:xfrm>
                <a:off x="5644646" y="4137120"/>
                <a:ext cx="215829" cy="100260"/>
              </a:xfrm>
              <a:custGeom>
                <a:avLst/>
                <a:gdLst/>
                <a:ahLst/>
                <a:cxnLst/>
                <a:rect l="l" t="t" r="r" b="b"/>
                <a:pathLst>
                  <a:path w="3905" h="1814" extrusionOk="0">
                    <a:moveTo>
                      <a:pt x="159" y="1"/>
                    </a:moveTo>
                    <a:lnTo>
                      <a:pt x="53" y="663"/>
                    </a:lnTo>
                    <a:cubicBezTo>
                      <a:pt x="0" y="715"/>
                      <a:pt x="53" y="821"/>
                      <a:pt x="53" y="927"/>
                    </a:cubicBezTo>
                    <a:cubicBezTo>
                      <a:pt x="106" y="993"/>
                      <a:pt x="159" y="1046"/>
                      <a:pt x="265" y="1099"/>
                    </a:cubicBezTo>
                    <a:lnTo>
                      <a:pt x="331" y="1099"/>
                    </a:lnTo>
                    <a:lnTo>
                      <a:pt x="3362" y="1814"/>
                    </a:lnTo>
                    <a:cubicBezTo>
                      <a:pt x="3415" y="1814"/>
                      <a:pt x="3521" y="1814"/>
                      <a:pt x="3640" y="1761"/>
                    </a:cubicBezTo>
                    <a:cubicBezTo>
                      <a:pt x="3693" y="1708"/>
                      <a:pt x="3746" y="1655"/>
                      <a:pt x="3799" y="1536"/>
                    </a:cubicBezTo>
                    <a:lnTo>
                      <a:pt x="3905" y="927"/>
                    </a:lnTo>
                    <a:lnTo>
                      <a:pt x="159" y="1"/>
                    </a:lnTo>
                    <a:close/>
                  </a:path>
                </a:pathLst>
              </a:custGeom>
              <a:solidFill>
                <a:srgbClr val="D414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24" name="Google Shape;817;p31">
                <a:extLst>
                  <a:ext uri="{FF2B5EF4-FFF2-40B4-BE49-F238E27FC236}">
                    <a16:creationId xmlns:a16="http://schemas.microsoft.com/office/drawing/2014/main" id="{4194502E-AF13-4627-A776-CDA3D84EE592}"/>
                  </a:ext>
                </a:extLst>
              </p:cNvPr>
              <p:cNvSpPr/>
              <p:nvPr/>
            </p:nvSpPr>
            <p:spPr>
              <a:xfrm>
                <a:off x="5629280" y="4231521"/>
                <a:ext cx="209971" cy="688388"/>
              </a:xfrm>
              <a:custGeom>
                <a:avLst/>
                <a:gdLst/>
                <a:ahLst/>
                <a:cxnLst/>
                <a:rect l="l" t="t" r="r" b="b"/>
                <a:pathLst>
                  <a:path w="3799" h="12455" extrusionOk="0">
                    <a:moveTo>
                      <a:pt x="2753" y="0"/>
                    </a:moveTo>
                    <a:lnTo>
                      <a:pt x="0" y="11528"/>
                    </a:lnTo>
                    <a:lnTo>
                      <a:pt x="874" y="12454"/>
                    </a:lnTo>
                    <a:lnTo>
                      <a:pt x="3799" y="278"/>
                    </a:lnTo>
                    <a:lnTo>
                      <a:pt x="2753" y="0"/>
                    </a:lnTo>
                    <a:close/>
                  </a:path>
                </a:pathLst>
              </a:custGeom>
              <a:solidFill>
                <a:srgbClr val="309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25" name="Google Shape;818;p31">
                <a:extLst>
                  <a:ext uri="{FF2B5EF4-FFF2-40B4-BE49-F238E27FC236}">
                    <a16:creationId xmlns:a16="http://schemas.microsoft.com/office/drawing/2014/main" id="{27BBCB0A-86B3-4A13-9F04-94D9B17FB22C}"/>
                  </a:ext>
                </a:extLst>
              </p:cNvPr>
              <p:cNvSpPr/>
              <p:nvPr/>
            </p:nvSpPr>
            <p:spPr>
              <a:xfrm>
                <a:off x="5559032" y="4216156"/>
                <a:ext cx="222462" cy="685459"/>
              </a:xfrm>
              <a:custGeom>
                <a:avLst/>
                <a:gdLst/>
                <a:ahLst/>
                <a:cxnLst/>
                <a:rect l="l" t="t" r="r" b="b"/>
                <a:pathLst>
                  <a:path w="4025" h="12402" extrusionOk="0">
                    <a:moveTo>
                      <a:pt x="2754" y="0"/>
                    </a:moveTo>
                    <a:lnTo>
                      <a:pt x="1" y="11475"/>
                    </a:lnTo>
                    <a:lnTo>
                      <a:pt x="437" y="12402"/>
                    </a:lnTo>
                    <a:lnTo>
                      <a:pt x="1271" y="11806"/>
                    </a:lnTo>
                    <a:lnTo>
                      <a:pt x="4024" y="278"/>
                    </a:lnTo>
                    <a:lnTo>
                      <a:pt x="2754" y="0"/>
                    </a:lnTo>
                    <a:close/>
                  </a:path>
                </a:pathLst>
              </a:custGeom>
              <a:solidFill>
                <a:srgbClr val="1660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26" name="Google Shape;819;p31">
                <a:extLst>
                  <a:ext uri="{FF2B5EF4-FFF2-40B4-BE49-F238E27FC236}">
                    <a16:creationId xmlns:a16="http://schemas.microsoft.com/office/drawing/2014/main" id="{3AA1370E-FB07-4236-9E8C-3F319E67A9A2}"/>
                  </a:ext>
                </a:extLst>
              </p:cNvPr>
              <p:cNvSpPr/>
              <p:nvPr/>
            </p:nvSpPr>
            <p:spPr>
              <a:xfrm>
                <a:off x="5485910" y="4200791"/>
                <a:ext cx="225336" cy="673741"/>
              </a:xfrm>
              <a:custGeom>
                <a:avLst/>
                <a:gdLst/>
                <a:ahLst/>
                <a:cxnLst/>
                <a:rect l="l" t="t" r="r" b="b"/>
                <a:pathLst>
                  <a:path w="4077" h="12190" extrusionOk="0">
                    <a:moveTo>
                      <a:pt x="2925" y="0"/>
                    </a:moveTo>
                    <a:lnTo>
                      <a:pt x="0" y="12190"/>
                    </a:lnTo>
                    <a:lnTo>
                      <a:pt x="0" y="12190"/>
                    </a:lnTo>
                    <a:lnTo>
                      <a:pt x="1324" y="11753"/>
                    </a:lnTo>
                    <a:lnTo>
                      <a:pt x="4077" y="278"/>
                    </a:lnTo>
                    <a:lnTo>
                      <a:pt x="2925" y="0"/>
                    </a:lnTo>
                    <a:close/>
                  </a:path>
                </a:pathLst>
              </a:custGeom>
              <a:solidFill>
                <a:srgbClr val="309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27" name="Google Shape;820;p31">
                <a:extLst>
                  <a:ext uri="{FF2B5EF4-FFF2-40B4-BE49-F238E27FC236}">
                    <a16:creationId xmlns:a16="http://schemas.microsoft.com/office/drawing/2014/main" id="{CCF0D91D-5B0C-4627-9233-F6DF37E84BAC}"/>
                  </a:ext>
                </a:extLst>
              </p:cNvPr>
              <p:cNvSpPr/>
              <p:nvPr/>
            </p:nvSpPr>
            <p:spPr>
              <a:xfrm>
                <a:off x="5616845" y="4167132"/>
                <a:ext cx="240701" cy="161720"/>
              </a:xfrm>
              <a:custGeom>
                <a:avLst/>
                <a:gdLst/>
                <a:ahLst/>
                <a:cxnLst/>
                <a:rect l="l" t="t" r="r" b="b"/>
                <a:pathLst>
                  <a:path w="4355" h="2926" extrusionOk="0">
                    <a:moveTo>
                      <a:pt x="834" y="0"/>
                    </a:moveTo>
                    <a:cubicBezTo>
                      <a:pt x="715" y="0"/>
                      <a:pt x="609" y="0"/>
                      <a:pt x="556" y="53"/>
                    </a:cubicBezTo>
                    <a:cubicBezTo>
                      <a:pt x="437" y="120"/>
                      <a:pt x="384" y="225"/>
                      <a:pt x="331" y="278"/>
                    </a:cubicBezTo>
                    <a:lnTo>
                      <a:pt x="53" y="1655"/>
                    </a:lnTo>
                    <a:cubicBezTo>
                      <a:pt x="0" y="1880"/>
                      <a:pt x="106" y="2105"/>
                      <a:pt x="331" y="2105"/>
                    </a:cubicBezTo>
                    <a:lnTo>
                      <a:pt x="3534" y="2925"/>
                    </a:lnTo>
                    <a:cubicBezTo>
                      <a:pt x="3746" y="2925"/>
                      <a:pt x="3971" y="2819"/>
                      <a:pt x="4024" y="2594"/>
                    </a:cubicBezTo>
                    <a:lnTo>
                      <a:pt x="4302" y="1271"/>
                    </a:lnTo>
                    <a:cubicBezTo>
                      <a:pt x="4355" y="1165"/>
                      <a:pt x="4302" y="1046"/>
                      <a:pt x="4249" y="940"/>
                    </a:cubicBezTo>
                    <a:cubicBezTo>
                      <a:pt x="4196" y="887"/>
                      <a:pt x="4143" y="834"/>
                      <a:pt x="4077" y="834"/>
                    </a:cubicBezTo>
                    <a:lnTo>
                      <a:pt x="4024" y="781"/>
                    </a:lnTo>
                    <a:lnTo>
                      <a:pt x="834" y="0"/>
                    </a:lnTo>
                    <a:close/>
                  </a:path>
                </a:pathLst>
              </a:custGeom>
              <a:solidFill>
                <a:srgbClr val="DDDD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28" name="Google Shape;821;p31">
                <a:extLst>
                  <a:ext uri="{FF2B5EF4-FFF2-40B4-BE49-F238E27FC236}">
                    <a16:creationId xmlns:a16="http://schemas.microsoft.com/office/drawing/2014/main" id="{D665E1B2-D4F5-494A-A373-12D73EAD5FB1}"/>
                  </a:ext>
                </a:extLst>
              </p:cNvPr>
              <p:cNvSpPr/>
              <p:nvPr/>
            </p:nvSpPr>
            <p:spPr>
              <a:xfrm>
                <a:off x="5629280" y="4167132"/>
                <a:ext cx="228265" cy="106837"/>
              </a:xfrm>
              <a:custGeom>
                <a:avLst/>
                <a:gdLst/>
                <a:ahLst/>
                <a:cxnLst/>
                <a:rect l="l" t="t" r="r" b="b"/>
                <a:pathLst>
                  <a:path w="4130" h="1933" extrusionOk="0">
                    <a:moveTo>
                      <a:pt x="609" y="0"/>
                    </a:moveTo>
                    <a:cubicBezTo>
                      <a:pt x="490" y="0"/>
                      <a:pt x="384" y="0"/>
                      <a:pt x="331" y="53"/>
                    </a:cubicBezTo>
                    <a:cubicBezTo>
                      <a:pt x="212" y="120"/>
                      <a:pt x="159" y="225"/>
                      <a:pt x="106" y="278"/>
                    </a:cubicBezTo>
                    <a:lnTo>
                      <a:pt x="0" y="940"/>
                    </a:lnTo>
                    <a:lnTo>
                      <a:pt x="3918" y="1933"/>
                    </a:lnTo>
                    <a:lnTo>
                      <a:pt x="4077" y="1271"/>
                    </a:lnTo>
                    <a:cubicBezTo>
                      <a:pt x="4130" y="1165"/>
                      <a:pt x="4077" y="1046"/>
                      <a:pt x="4024" y="940"/>
                    </a:cubicBezTo>
                    <a:cubicBezTo>
                      <a:pt x="3971" y="887"/>
                      <a:pt x="3918" y="834"/>
                      <a:pt x="3852" y="834"/>
                    </a:cubicBezTo>
                    <a:lnTo>
                      <a:pt x="3799" y="781"/>
                    </a:lnTo>
                    <a:lnTo>
                      <a:pt x="609" y="0"/>
                    </a:lnTo>
                    <a:close/>
                  </a:path>
                </a:pathLst>
              </a:custGeom>
              <a:solidFill>
                <a:srgbClr val="FAFB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29" name="Google Shape;822;p31">
                <a:extLst>
                  <a:ext uri="{FF2B5EF4-FFF2-40B4-BE49-F238E27FC236}">
                    <a16:creationId xmlns:a16="http://schemas.microsoft.com/office/drawing/2014/main" id="{7638DBB5-77AB-477A-9DD9-F9CADA2F2B13}"/>
                  </a:ext>
                </a:extLst>
              </p:cNvPr>
              <p:cNvSpPr/>
              <p:nvPr/>
            </p:nvSpPr>
            <p:spPr>
              <a:xfrm>
                <a:off x="5626351" y="4160499"/>
                <a:ext cx="243630" cy="80584"/>
              </a:xfrm>
              <a:custGeom>
                <a:avLst/>
                <a:gdLst/>
                <a:ahLst/>
                <a:cxnLst/>
                <a:rect l="l" t="t" r="r" b="b"/>
                <a:pathLst>
                  <a:path w="4408" h="1458" extrusionOk="0">
                    <a:moveTo>
                      <a:pt x="263" y="0"/>
                    </a:moveTo>
                    <a:cubicBezTo>
                      <a:pt x="159" y="0"/>
                      <a:pt x="53" y="87"/>
                      <a:pt x="53" y="173"/>
                    </a:cubicBezTo>
                    <a:cubicBezTo>
                      <a:pt x="0" y="345"/>
                      <a:pt x="106" y="504"/>
                      <a:pt x="212" y="504"/>
                    </a:cubicBezTo>
                    <a:lnTo>
                      <a:pt x="4077" y="1444"/>
                    </a:lnTo>
                    <a:cubicBezTo>
                      <a:pt x="4106" y="1454"/>
                      <a:pt x="4134" y="1458"/>
                      <a:pt x="4160" y="1458"/>
                    </a:cubicBezTo>
                    <a:cubicBezTo>
                      <a:pt x="4277" y="1458"/>
                      <a:pt x="4364" y="1372"/>
                      <a:pt x="4408" y="1285"/>
                    </a:cubicBezTo>
                    <a:cubicBezTo>
                      <a:pt x="4408" y="1113"/>
                      <a:pt x="4355" y="1007"/>
                      <a:pt x="4183" y="954"/>
                    </a:cubicBezTo>
                    <a:lnTo>
                      <a:pt x="331" y="15"/>
                    </a:lnTo>
                    <a:cubicBezTo>
                      <a:pt x="309" y="5"/>
                      <a:pt x="286" y="0"/>
                      <a:pt x="263" y="0"/>
                    </a:cubicBezTo>
                    <a:close/>
                  </a:path>
                </a:pathLst>
              </a:custGeom>
              <a:solidFill>
                <a:srgbClr val="233E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30" name="Google Shape;823;p31">
                <a:extLst>
                  <a:ext uri="{FF2B5EF4-FFF2-40B4-BE49-F238E27FC236}">
                    <a16:creationId xmlns:a16="http://schemas.microsoft.com/office/drawing/2014/main" id="{194525C9-9686-4EE4-B064-D6CE5BAD6212}"/>
                  </a:ext>
                </a:extLst>
              </p:cNvPr>
              <p:cNvSpPr/>
              <p:nvPr/>
            </p:nvSpPr>
            <p:spPr>
              <a:xfrm>
                <a:off x="5604409" y="4252690"/>
                <a:ext cx="244349" cy="79865"/>
              </a:xfrm>
              <a:custGeom>
                <a:avLst/>
                <a:gdLst/>
                <a:ahLst/>
                <a:cxnLst/>
                <a:rect l="l" t="t" r="r" b="b"/>
                <a:pathLst>
                  <a:path w="4421" h="1445" extrusionOk="0">
                    <a:moveTo>
                      <a:pt x="331" y="1"/>
                    </a:moveTo>
                    <a:cubicBezTo>
                      <a:pt x="225" y="1"/>
                      <a:pt x="66" y="54"/>
                      <a:pt x="66" y="226"/>
                    </a:cubicBezTo>
                    <a:cubicBezTo>
                      <a:pt x="0" y="332"/>
                      <a:pt x="119" y="491"/>
                      <a:pt x="225" y="491"/>
                    </a:cubicBezTo>
                    <a:lnTo>
                      <a:pt x="4090" y="1430"/>
                    </a:lnTo>
                    <a:cubicBezTo>
                      <a:pt x="4119" y="1440"/>
                      <a:pt x="4147" y="1444"/>
                      <a:pt x="4173" y="1444"/>
                    </a:cubicBezTo>
                    <a:cubicBezTo>
                      <a:pt x="4290" y="1444"/>
                      <a:pt x="4378" y="1358"/>
                      <a:pt x="4421" y="1271"/>
                    </a:cubicBezTo>
                    <a:cubicBezTo>
                      <a:pt x="4421" y="1099"/>
                      <a:pt x="4368" y="994"/>
                      <a:pt x="4196" y="941"/>
                    </a:cubicBezTo>
                    <a:lnTo>
                      <a:pt x="331" y="1"/>
                    </a:lnTo>
                    <a:close/>
                  </a:path>
                </a:pathLst>
              </a:custGeom>
              <a:solidFill>
                <a:srgbClr val="233E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31" name="Google Shape;824;p31">
                <a:extLst>
                  <a:ext uri="{FF2B5EF4-FFF2-40B4-BE49-F238E27FC236}">
                    <a16:creationId xmlns:a16="http://schemas.microsoft.com/office/drawing/2014/main" id="{9BC71FEA-8A2F-4DE7-ACA6-7327832F3D83}"/>
                  </a:ext>
                </a:extLst>
              </p:cNvPr>
              <p:cNvSpPr/>
              <p:nvPr/>
            </p:nvSpPr>
            <p:spPr>
              <a:xfrm>
                <a:off x="6376144" y="3457797"/>
                <a:ext cx="158072" cy="233903"/>
              </a:xfrm>
              <a:custGeom>
                <a:avLst/>
                <a:gdLst/>
                <a:ahLst/>
                <a:cxnLst/>
                <a:rect l="l" t="t" r="r" b="b"/>
                <a:pathLst>
                  <a:path w="2860" h="4232" extrusionOk="0">
                    <a:moveTo>
                      <a:pt x="2381" y="0"/>
                    </a:moveTo>
                    <a:cubicBezTo>
                      <a:pt x="2298" y="0"/>
                      <a:pt x="2214" y="33"/>
                      <a:pt x="2145" y="102"/>
                    </a:cubicBezTo>
                    <a:cubicBezTo>
                      <a:pt x="2039" y="155"/>
                      <a:pt x="1" y="1532"/>
                      <a:pt x="384" y="3901"/>
                    </a:cubicBezTo>
                    <a:cubicBezTo>
                      <a:pt x="437" y="4073"/>
                      <a:pt x="596" y="4231"/>
                      <a:pt x="821" y="4231"/>
                    </a:cubicBezTo>
                    <a:lnTo>
                      <a:pt x="874" y="4231"/>
                    </a:lnTo>
                    <a:cubicBezTo>
                      <a:pt x="1099" y="4179"/>
                      <a:pt x="1258" y="3954"/>
                      <a:pt x="1205" y="3742"/>
                    </a:cubicBezTo>
                    <a:cubicBezTo>
                      <a:pt x="927" y="1968"/>
                      <a:pt x="2528" y="817"/>
                      <a:pt x="2581" y="817"/>
                    </a:cubicBezTo>
                    <a:cubicBezTo>
                      <a:pt x="2806" y="645"/>
                      <a:pt x="2859" y="380"/>
                      <a:pt x="2701" y="208"/>
                    </a:cubicBezTo>
                    <a:cubicBezTo>
                      <a:pt x="2629" y="73"/>
                      <a:pt x="2506" y="0"/>
                      <a:pt x="238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32" name="Google Shape;825;p31">
                <a:extLst>
                  <a:ext uri="{FF2B5EF4-FFF2-40B4-BE49-F238E27FC236}">
                    <a16:creationId xmlns:a16="http://schemas.microsoft.com/office/drawing/2014/main" id="{2AA52B43-83FE-4EB5-803E-C1C85CECEEF3}"/>
                  </a:ext>
                </a:extLst>
              </p:cNvPr>
              <p:cNvSpPr/>
              <p:nvPr/>
            </p:nvSpPr>
            <p:spPr>
              <a:xfrm>
                <a:off x="6180820" y="3609734"/>
                <a:ext cx="527497" cy="527442"/>
              </a:xfrm>
              <a:custGeom>
                <a:avLst/>
                <a:gdLst/>
                <a:ahLst/>
                <a:cxnLst/>
                <a:rect l="l" t="t" r="r" b="b"/>
                <a:pathLst>
                  <a:path w="9544" h="9543" extrusionOk="0">
                    <a:moveTo>
                      <a:pt x="4739" y="0"/>
                    </a:moveTo>
                    <a:cubicBezTo>
                      <a:pt x="2145" y="0"/>
                      <a:pt x="1" y="2144"/>
                      <a:pt x="1" y="4791"/>
                    </a:cubicBezTo>
                    <a:cubicBezTo>
                      <a:pt x="1" y="7385"/>
                      <a:pt x="2145" y="9543"/>
                      <a:pt x="4739" y="9543"/>
                    </a:cubicBezTo>
                    <a:cubicBezTo>
                      <a:pt x="7386" y="9543"/>
                      <a:pt x="9543" y="7385"/>
                      <a:pt x="9543" y="4791"/>
                    </a:cubicBezTo>
                    <a:cubicBezTo>
                      <a:pt x="9543" y="2144"/>
                      <a:pt x="7386" y="0"/>
                      <a:pt x="473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33" name="Google Shape;826;p31">
                <a:extLst>
                  <a:ext uri="{FF2B5EF4-FFF2-40B4-BE49-F238E27FC236}">
                    <a16:creationId xmlns:a16="http://schemas.microsoft.com/office/drawing/2014/main" id="{61599DE9-3E0C-45AC-B0D7-7897B14E6713}"/>
                  </a:ext>
                </a:extLst>
              </p:cNvPr>
              <p:cNvSpPr/>
              <p:nvPr/>
            </p:nvSpPr>
            <p:spPr>
              <a:xfrm>
                <a:off x="6241562" y="3659421"/>
                <a:ext cx="207815" cy="145692"/>
              </a:xfrm>
              <a:custGeom>
                <a:avLst/>
                <a:gdLst/>
                <a:ahLst/>
                <a:cxnLst/>
                <a:rect l="l" t="t" r="r" b="b"/>
                <a:pathLst>
                  <a:path w="3760" h="2636" extrusionOk="0">
                    <a:moveTo>
                      <a:pt x="2633" y="1"/>
                    </a:moveTo>
                    <a:cubicBezTo>
                      <a:pt x="2247" y="1"/>
                      <a:pt x="1778" y="140"/>
                      <a:pt x="1324" y="425"/>
                    </a:cubicBezTo>
                    <a:cubicBezTo>
                      <a:pt x="450" y="914"/>
                      <a:pt x="0" y="1748"/>
                      <a:pt x="278" y="2238"/>
                    </a:cubicBezTo>
                    <a:cubicBezTo>
                      <a:pt x="439" y="2509"/>
                      <a:pt x="746" y="2635"/>
                      <a:pt x="1120" y="2635"/>
                    </a:cubicBezTo>
                    <a:cubicBezTo>
                      <a:pt x="1513" y="2635"/>
                      <a:pt x="1981" y="2496"/>
                      <a:pt x="2436" y="2238"/>
                    </a:cubicBezTo>
                    <a:cubicBezTo>
                      <a:pt x="3309" y="1695"/>
                      <a:pt x="3759" y="861"/>
                      <a:pt x="3428" y="372"/>
                    </a:cubicBezTo>
                    <a:cubicBezTo>
                      <a:pt x="3293" y="127"/>
                      <a:pt x="3000" y="1"/>
                      <a:pt x="26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34" name="Google Shape;827;p31">
                <a:extLst>
                  <a:ext uri="{FF2B5EF4-FFF2-40B4-BE49-F238E27FC236}">
                    <a16:creationId xmlns:a16="http://schemas.microsoft.com/office/drawing/2014/main" id="{9CDD23C3-2179-46CF-9AA6-1159DB3C045A}"/>
                  </a:ext>
                </a:extLst>
              </p:cNvPr>
              <p:cNvSpPr/>
              <p:nvPr/>
            </p:nvSpPr>
            <p:spPr>
              <a:xfrm>
                <a:off x="6189608" y="3719445"/>
                <a:ext cx="518709" cy="417731"/>
              </a:xfrm>
              <a:custGeom>
                <a:avLst/>
                <a:gdLst/>
                <a:ahLst/>
                <a:cxnLst/>
                <a:rect l="l" t="t" r="r" b="b"/>
                <a:pathLst>
                  <a:path w="9385" h="7558" extrusionOk="0">
                    <a:moveTo>
                      <a:pt x="8445" y="0"/>
                    </a:moveTo>
                    <a:lnTo>
                      <a:pt x="8445" y="0"/>
                    </a:lnTo>
                    <a:cubicBezTo>
                      <a:pt x="8551" y="437"/>
                      <a:pt x="8603" y="821"/>
                      <a:pt x="8603" y="1271"/>
                    </a:cubicBezTo>
                    <a:cubicBezTo>
                      <a:pt x="8603" y="3918"/>
                      <a:pt x="6512" y="6009"/>
                      <a:pt x="3865" y="6009"/>
                    </a:cubicBezTo>
                    <a:cubicBezTo>
                      <a:pt x="2264" y="6009"/>
                      <a:pt x="887" y="5242"/>
                      <a:pt x="1" y="4024"/>
                    </a:cubicBezTo>
                    <a:lnTo>
                      <a:pt x="1" y="4024"/>
                    </a:lnTo>
                    <a:cubicBezTo>
                      <a:pt x="556" y="6062"/>
                      <a:pt x="2436" y="7558"/>
                      <a:pt x="4580" y="7558"/>
                    </a:cubicBezTo>
                    <a:cubicBezTo>
                      <a:pt x="7227" y="7558"/>
                      <a:pt x="9384" y="5400"/>
                      <a:pt x="9384" y="2806"/>
                    </a:cubicBezTo>
                    <a:cubicBezTo>
                      <a:pt x="9384" y="1761"/>
                      <a:pt x="9053" y="821"/>
                      <a:pt x="844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sp>
          <p:nvSpPr>
            <p:cNvPr id="125" name="Google Shape;828;p31">
              <a:extLst>
                <a:ext uri="{FF2B5EF4-FFF2-40B4-BE49-F238E27FC236}">
                  <a16:creationId xmlns:a16="http://schemas.microsoft.com/office/drawing/2014/main" id="{A70B9403-A100-4DF3-A073-60C10F4D733E}"/>
                </a:ext>
              </a:extLst>
            </p:cNvPr>
            <p:cNvSpPr/>
            <p:nvPr/>
          </p:nvSpPr>
          <p:spPr>
            <a:xfrm>
              <a:off x="5641385" y="4715193"/>
              <a:ext cx="204624" cy="152288"/>
            </a:xfrm>
            <a:custGeom>
              <a:avLst/>
              <a:gdLst/>
              <a:ahLst/>
              <a:cxnLst/>
              <a:rect l="l" t="t" r="r" b="b"/>
              <a:pathLst>
                <a:path w="6588" h="4903" extrusionOk="0">
                  <a:moveTo>
                    <a:pt x="4067" y="1"/>
                  </a:moveTo>
                  <a:lnTo>
                    <a:pt x="2790" y="2790"/>
                  </a:lnTo>
                  <a:lnTo>
                    <a:pt x="404" y="3059"/>
                  </a:lnTo>
                  <a:cubicBezTo>
                    <a:pt x="135" y="3059"/>
                    <a:pt x="0" y="3496"/>
                    <a:pt x="269" y="3630"/>
                  </a:cubicBezTo>
                  <a:lnTo>
                    <a:pt x="2924" y="4739"/>
                  </a:lnTo>
                  <a:cubicBezTo>
                    <a:pt x="3134" y="4850"/>
                    <a:pt x="3343" y="4903"/>
                    <a:pt x="3545" y="4903"/>
                  </a:cubicBezTo>
                  <a:cubicBezTo>
                    <a:pt x="3892" y="4903"/>
                    <a:pt x="4215" y="4747"/>
                    <a:pt x="4470" y="4471"/>
                  </a:cubicBezTo>
                  <a:lnTo>
                    <a:pt x="6588" y="1547"/>
                  </a:lnTo>
                  <a:lnTo>
                    <a:pt x="4067" y="1"/>
                  </a:lnTo>
                  <a:close/>
                </a:path>
              </a:pathLst>
            </a:custGeom>
            <a:solidFill>
              <a:srgbClr val="D414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26" name="Google Shape;829;p31">
              <a:extLst>
                <a:ext uri="{FF2B5EF4-FFF2-40B4-BE49-F238E27FC236}">
                  <a16:creationId xmlns:a16="http://schemas.microsoft.com/office/drawing/2014/main" id="{C17D1B13-7913-4AAE-8E40-0C36BEE29ABC}"/>
                </a:ext>
              </a:extLst>
            </p:cNvPr>
            <p:cNvSpPr/>
            <p:nvPr/>
          </p:nvSpPr>
          <p:spPr>
            <a:xfrm>
              <a:off x="5767676" y="4250752"/>
              <a:ext cx="622196" cy="512492"/>
            </a:xfrm>
            <a:custGeom>
              <a:avLst/>
              <a:gdLst/>
              <a:ahLst/>
              <a:cxnLst/>
              <a:rect l="l" t="t" r="r" b="b"/>
              <a:pathLst>
                <a:path w="20032" h="16500" extrusionOk="0">
                  <a:moveTo>
                    <a:pt x="16674" y="1"/>
                  </a:moveTo>
                  <a:cubicBezTo>
                    <a:pt x="15991" y="1"/>
                    <a:pt x="15283" y="187"/>
                    <a:pt x="14688" y="536"/>
                  </a:cubicBezTo>
                  <a:lnTo>
                    <a:pt x="3765" y="7392"/>
                  </a:lnTo>
                  <a:cubicBezTo>
                    <a:pt x="3496" y="7661"/>
                    <a:pt x="3227" y="7929"/>
                    <a:pt x="2925" y="8366"/>
                  </a:cubicBezTo>
                  <a:lnTo>
                    <a:pt x="1" y="14954"/>
                  </a:lnTo>
                  <a:lnTo>
                    <a:pt x="2522" y="16500"/>
                  </a:lnTo>
                  <a:lnTo>
                    <a:pt x="6588" y="11021"/>
                  </a:lnTo>
                  <a:lnTo>
                    <a:pt x="9949" y="10316"/>
                  </a:lnTo>
                  <a:lnTo>
                    <a:pt x="15528" y="8938"/>
                  </a:lnTo>
                  <a:cubicBezTo>
                    <a:pt x="16671" y="8635"/>
                    <a:pt x="17780" y="8098"/>
                    <a:pt x="18620" y="7089"/>
                  </a:cubicBezTo>
                  <a:cubicBezTo>
                    <a:pt x="19023" y="6686"/>
                    <a:pt x="19326" y="6115"/>
                    <a:pt x="19595" y="5577"/>
                  </a:cubicBezTo>
                  <a:cubicBezTo>
                    <a:pt x="19864" y="5006"/>
                    <a:pt x="20032" y="4434"/>
                    <a:pt x="20032" y="3896"/>
                  </a:cubicBezTo>
                  <a:lnTo>
                    <a:pt x="20032" y="3460"/>
                  </a:lnTo>
                  <a:cubicBezTo>
                    <a:pt x="20032" y="2048"/>
                    <a:pt x="19191" y="804"/>
                    <a:pt x="17914" y="233"/>
                  </a:cubicBezTo>
                  <a:cubicBezTo>
                    <a:pt x="17535" y="76"/>
                    <a:pt x="17110" y="1"/>
                    <a:pt x="16674" y="1"/>
                  </a:cubicBezTo>
                  <a:close/>
                </a:path>
              </a:pathLst>
            </a:custGeom>
            <a:solidFill>
              <a:srgbClr val="758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27" name="Google Shape;830;p31">
              <a:extLst>
                <a:ext uri="{FF2B5EF4-FFF2-40B4-BE49-F238E27FC236}">
                  <a16:creationId xmlns:a16="http://schemas.microsoft.com/office/drawing/2014/main" id="{DA17CC1B-2AEF-4DE5-80AD-524C115CC8B8}"/>
                </a:ext>
              </a:extLst>
            </p:cNvPr>
            <p:cNvSpPr/>
            <p:nvPr/>
          </p:nvSpPr>
          <p:spPr>
            <a:xfrm>
              <a:off x="5767676" y="4250752"/>
              <a:ext cx="622196" cy="512492"/>
            </a:xfrm>
            <a:custGeom>
              <a:avLst/>
              <a:gdLst/>
              <a:ahLst/>
              <a:cxnLst/>
              <a:rect l="l" t="t" r="r" b="b"/>
              <a:pathLst>
                <a:path w="20032" h="16500" extrusionOk="0">
                  <a:moveTo>
                    <a:pt x="16674" y="1"/>
                  </a:moveTo>
                  <a:cubicBezTo>
                    <a:pt x="15991" y="1"/>
                    <a:pt x="15283" y="187"/>
                    <a:pt x="14688" y="536"/>
                  </a:cubicBezTo>
                  <a:lnTo>
                    <a:pt x="3765" y="7392"/>
                  </a:lnTo>
                  <a:cubicBezTo>
                    <a:pt x="3496" y="7661"/>
                    <a:pt x="3227" y="7929"/>
                    <a:pt x="2925" y="8366"/>
                  </a:cubicBezTo>
                  <a:lnTo>
                    <a:pt x="1" y="14954"/>
                  </a:lnTo>
                  <a:lnTo>
                    <a:pt x="1110" y="15659"/>
                  </a:lnTo>
                  <a:lnTo>
                    <a:pt x="2522" y="16500"/>
                  </a:lnTo>
                  <a:lnTo>
                    <a:pt x="6588" y="11021"/>
                  </a:lnTo>
                  <a:lnTo>
                    <a:pt x="9949" y="10316"/>
                  </a:lnTo>
                  <a:lnTo>
                    <a:pt x="15528" y="8938"/>
                  </a:lnTo>
                  <a:cubicBezTo>
                    <a:pt x="16368" y="8770"/>
                    <a:pt x="17208" y="8366"/>
                    <a:pt x="18049" y="7661"/>
                  </a:cubicBezTo>
                  <a:cubicBezTo>
                    <a:pt x="18183" y="7526"/>
                    <a:pt x="18351" y="7392"/>
                    <a:pt x="18620" y="7089"/>
                  </a:cubicBezTo>
                  <a:cubicBezTo>
                    <a:pt x="19023" y="6686"/>
                    <a:pt x="19326" y="6115"/>
                    <a:pt x="19595" y="5577"/>
                  </a:cubicBezTo>
                  <a:cubicBezTo>
                    <a:pt x="19864" y="5006"/>
                    <a:pt x="20032" y="4434"/>
                    <a:pt x="20032" y="3896"/>
                  </a:cubicBezTo>
                  <a:lnTo>
                    <a:pt x="20032" y="3460"/>
                  </a:lnTo>
                  <a:cubicBezTo>
                    <a:pt x="20032" y="2048"/>
                    <a:pt x="19191" y="804"/>
                    <a:pt x="17914" y="233"/>
                  </a:cubicBezTo>
                  <a:cubicBezTo>
                    <a:pt x="17535" y="76"/>
                    <a:pt x="17110" y="1"/>
                    <a:pt x="16674" y="1"/>
                  </a:cubicBezTo>
                  <a:close/>
                </a:path>
              </a:pathLst>
            </a:custGeom>
            <a:solidFill>
              <a:srgbClr val="BDB8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28" name="Google Shape;831;p31">
              <a:extLst>
                <a:ext uri="{FF2B5EF4-FFF2-40B4-BE49-F238E27FC236}">
                  <a16:creationId xmlns:a16="http://schemas.microsoft.com/office/drawing/2014/main" id="{EC56F751-8FC7-479A-954B-AD1EDABEC02B}"/>
                </a:ext>
              </a:extLst>
            </p:cNvPr>
            <p:cNvSpPr/>
            <p:nvPr/>
          </p:nvSpPr>
          <p:spPr>
            <a:xfrm>
              <a:off x="5802121" y="4428136"/>
              <a:ext cx="435338" cy="335107"/>
            </a:xfrm>
            <a:custGeom>
              <a:avLst/>
              <a:gdLst/>
              <a:ahLst/>
              <a:cxnLst/>
              <a:rect l="l" t="t" r="r" b="b"/>
              <a:pathLst>
                <a:path w="14016" h="10789" extrusionOk="0">
                  <a:moveTo>
                    <a:pt x="11630" y="0"/>
                  </a:moveTo>
                  <a:lnTo>
                    <a:pt x="5479" y="2521"/>
                  </a:lnTo>
                  <a:cubicBezTo>
                    <a:pt x="4471" y="2924"/>
                    <a:pt x="3496" y="3764"/>
                    <a:pt x="2958" y="4739"/>
                  </a:cubicBezTo>
                  <a:cubicBezTo>
                    <a:pt x="2118" y="6151"/>
                    <a:pt x="976" y="7966"/>
                    <a:pt x="1" y="9948"/>
                  </a:cubicBezTo>
                  <a:lnTo>
                    <a:pt x="1413" y="10789"/>
                  </a:lnTo>
                  <a:lnTo>
                    <a:pt x="5479" y="5310"/>
                  </a:lnTo>
                  <a:lnTo>
                    <a:pt x="8840" y="4605"/>
                  </a:lnTo>
                  <a:lnTo>
                    <a:pt x="8974" y="4470"/>
                  </a:lnTo>
                  <a:cubicBezTo>
                    <a:pt x="9109" y="4067"/>
                    <a:pt x="9512" y="3764"/>
                    <a:pt x="9815" y="3630"/>
                  </a:cubicBezTo>
                  <a:lnTo>
                    <a:pt x="14016" y="1815"/>
                  </a:lnTo>
                  <a:cubicBezTo>
                    <a:pt x="13176" y="1244"/>
                    <a:pt x="12335" y="706"/>
                    <a:pt x="11630" y="0"/>
                  </a:cubicBezTo>
                  <a:close/>
                </a:path>
              </a:pathLst>
            </a:custGeom>
            <a:solidFill>
              <a:srgbClr val="8D7D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29" name="Google Shape;832;p31">
              <a:extLst>
                <a:ext uri="{FF2B5EF4-FFF2-40B4-BE49-F238E27FC236}">
                  <a16:creationId xmlns:a16="http://schemas.microsoft.com/office/drawing/2014/main" id="{75BB84C9-5E17-4D93-88B9-CB532641DB8B}"/>
                </a:ext>
              </a:extLst>
            </p:cNvPr>
            <p:cNvSpPr/>
            <p:nvPr/>
          </p:nvSpPr>
          <p:spPr>
            <a:xfrm>
              <a:off x="5993172" y="3849238"/>
              <a:ext cx="435338" cy="325727"/>
            </a:xfrm>
            <a:custGeom>
              <a:avLst/>
              <a:gdLst/>
              <a:ahLst/>
              <a:cxnLst/>
              <a:rect l="l" t="t" r="r" b="b"/>
              <a:pathLst>
                <a:path w="14016" h="10487" extrusionOk="0">
                  <a:moveTo>
                    <a:pt x="11156" y="0"/>
                  </a:moveTo>
                  <a:cubicBezTo>
                    <a:pt x="10333" y="0"/>
                    <a:pt x="9506" y="386"/>
                    <a:pt x="8974" y="1128"/>
                  </a:cubicBezTo>
                  <a:lnTo>
                    <a:pt x="6050" y="5598"/>
                  </a:lnTo>
                  <a:lnTo>
                    <a:pt x="1849" y="2943"/>
                  </a:lnTo>
                  <a:lnTo>
                    <a:pt x="0" y="5598"/>
                  </a:lnTo>
                  <a:lnTo>
                    <a:pt x="5344" y="10102"/>
                  </a:lnTo>
                  <a:cubicBezTo>
                    <a:pt x="5736" y="10352"/>
                    <a:pt x="6156" y="10486"/>
                    <a:pt x="6566" y="10486"/>
                  </a:cubicBezTo>
                  <a:cubicBezTo>
                    <a:pt x="7034" y="10486"/>
                    <a:pt x="7488" y="10310"/>
                    <a:pt x="7865" y="9934"/>
                  </a:cubicBezTo>
                  <a:lnTo>
                    <a:pt x="13040" y="4489"/>
                  </a:lnTo>
                  <a:cubicBezTo>
                    <a:pt x="13881" y="3649"/>
                    <a:pt x="14015" y="2372"/>
                    <a:pt x="13444" y="1397"/>
                  </a:cubicBezTo>
                  <a:cubicBezTo>
                    <a:pt x="12937" y="453"/>
                    <a:pt x="12048" y="0"/>
                    <a:pt x="11156" y="0"/>
                  </a:cubicBezTo>
                  <a:close/>
                </a:path>
              </a:pathLst>
            </a:custGeom>
            <a:solidFill>
              <a:srgbClr val="F6E5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30" name="Google Shape;833;p31">
              <a:extLst>
                <a:ext uri="{FF2B5EF4-FFF2-40B4-BE49-F238E27FC236}">
                  <a16:creationId xmlns:a16="http://schemas.microsoft.com/office/drawing/2014/main" id="{A6EE7E8A-4681-4646-87BB-9B2AD79329FF}"/>
                </a:ext>
              </a:extLst>
            </p:cNvPr>
            <p:cNvSpPr/>
            <p:nvPr/>
          </p:nvSpPr>
          <p:spPr>
            <a:xfrm>
              <a:off x="6106945" y="3870700"/>
              <a:ext cx="178533" cy="304824"/>
            </a:xfrm>
            <a:custGeom>
              <a:avLst/>
              <a:gdLst/>
              <a:ahLst/>
              <a:cxnLst/>
              <a:rect l="l" t="t" r="r" b="b"/>
              <a:pathLst>
                <a:path w="5748" h="9814" extrusionOk="0">
                  <a:moveTo>
                    <a:pt x="5748" y="0"/>
                  </a:moveTo>
                  <a:lnTo>
                    <a:pt x="5748" y="0"/>
                  </a:lnTo>
                  <a:cubicBezTo>
                    <a:pt x="5580" y="168"/>
                    <a:pt x="5445" y="303"/>
                    <a:pt x="5311" y="437"/>
                  </a:cubicBezTo>
                  <a:lnTo>
                    <a:pt x="2387" y="4907"/>
                  </a:lnTo>
                  <a:lnTo>
                    <a:pt x="1" y="3529"/>
                  </a:lnTo>
                  <a:lnTo>
                    <a:pt x="1" y="7999"/>
                  </a:lnTo>
                  <a:lnTo>
                    <a:pt x="1681" y="9411"/>
                  </a:lnTo>
                  <a:cubicBezTo>
                    <a:pt x="1950" y="9545"/>
                    <a:pt x="2219" y="9680"/>
                    <a:pt x="2387" y="9814"/>
                  </a:cubicBezTo>
                  <a:lnTo>
                    <a:pt x="4067" y="3932"/>
                  </a:lnTo>
                  <a:cubicBezTo>
                    <a:pt x="4471" y="2521"/>
                    <a:pt x="5042" y="1277"/>
                    <a:pt x="57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31" name="Google Shape;834;p31">
              <a:extLst>
                <a:ext uri="{FF2B5EF4-FFF2-40B4-BE49-F238E27FC236}">
                  <a16:creationId xmlns:a16="http://schemas.microsoft.com/office/drawing/2014/main" id="{1DB59D19-38B6-4726-BEDD-14A2C98A1364}"/>
                </a:ext>
              </a:extLst>
            </p:cNvPr>
            <p:cNvSpPr/>
            <p:nvPr/>
          </p:nvSpPr>
          <p:spPr>
            <a:xfrm>
              <a:off x="6175836" y="3779880"/>
              <a:ext cx="439532" cy="506031"/>
            </a:xfrm>
            <a:custGeom>
              <a:avLst/>
              <a:gdLst/>
              <a:ahLst/>
              <a:cxnLst/>
              <a:rect l="l" t="t" r="r" b="b"/>
              <a:pathLst>
                <a:path w="14151" h="16292" extrusionOk="0">
                  <a:moveTo>
                    <a:pt x="9109" y="0"/>
                  </a:moveTo>
                  <a:lnTo>
                    <a:pt x="5042" y="572"/>
                  </a:lnTo>
                  <a:cubicBezTo>
                    <a:pt x="3664" y="2387"/>
                    <a:pt x="2521" y="4605"/>
                    <a:pt x="1849" y="6856"/>
                  </a:cubicBezTo>
                  <a:lnTo>
                    <a:pt x="1" y="13444"/>
                  </a:lnTo>
                  <a:cubicBezTo>
                    <a:pt x="1406" y="14452"/>
                    <a:pt x="4559" y="16292"/>
                    <a:pt x="8376" y="16292"/>
                  </a:cubicBezTo>
                  <a:cubicBezTo>
                    <a:pt x="8759" y="16292"/>
                    <a:pt x="9150" y="16273"/>
                    <a:pt x="9546" y="16233"/>
                  </a:cubicBezTo>
                  <a:cubicBezTo>
                    <a:pt x="11092" y="16099"/>
                    <a:pt x="12470" y="15696"/>
                    <a:pt x="14016" y="14990"/>
                  </a:cubicBezTo>
                  <a:lnTo>
                    <a:pt x="14150" y="7831"/>
                  </a:lnTo>
                  <a:cubicBezTo>
                    <a:pt x="14150" y="5310"/>
                    <a:pt x="13175" y="2924"/>
                    <a:pt x="11361" y="1412"/>
                  </a:cubicBezTo>
                  <a:cubicBezTo>
                    <a:pt x="10655" y="841"/>
                    <a:pt x="9815" y="269"/>
                    <a:pt x="91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32" name="Google Shape;835;p31">
              <a:extLst>
                <a:ext uri="{FF2B5EF4-FFF2-40B4-BE49-F238E27FC236}">
                  <a16:creationId xmlns:a16="http://schemas.microsoft.com/office/drawing/2014/main" id="{C778F81F-EA7E-43D9-AE92-F11656DE69B5}"/>
                </a:ext>
              </a:extLst>
            </p:cNvPr>
            <p:cNvSpPr/>
            <p:nvPr/>
          </p:nvSpPr>
          <p:spPr>
            <a:xfrm>
              <a:off x="6446215" y="3823706"/>
              <a:ext cx="169153" cy="460404"/>
            </a:xfrm>
            <a:custGeom>
              <a:avLst/>
              <a:gdLst/>
              <a:ahLst/>
              <a:cxnLst/>
              <a:rect l="l" t="t" r="r" b="b"/>
              <a:pathLst>
                <a:path w="5446" h="14823" extrusionOk="0">
                  <a:moveTo>
                    <a:pt x="2656" y="1"/>
                  </a:moveTo>
                  <a:cubicBezTo>
                    <a:pt x="1546" y="404"/>
                    <a:pt x="706" y="1244"/>
                    <a:pt x="404" y="3496"/>
                  </a:cubicBezTo>
                  <a:cubicBezTo>
                    <a:pt x="0" y="5714"/>
                    <a:pt x="538" y="9075"/>
                    <a:pt x="706" y="11327"/>
                  </a:cubicBezTo>
                  <a:lnTo>
                    <a:pt x="841" y="14822"/>
                  </a:lnTo>
                  <a:cubicBezTo>
                    <a:pt x="2387" y="14688"/>
                    <a:pt x="3765" y="14285"/>
                    <a:pt x="5311" y="13579"/>
                  </a:cubicBezTo>
                  <a:lnTo>
                    <a:pt x="5445" y="6420"/>
                  </a:lnTo>
                  <a:lnTo>
                    <a:pt x="5445" y="6286"/>
                  </a:lnTo>
                  <a:cubicBezTo>
                    <a:pt x="5445" y="3765"/>
                    <a:pt x="4336" y="1513"/>
                    <a:pt x="265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33" name="Google Shape;836;p31">
              <a:extLst>
                <a:ext uri="{FF2B5EF4-FFF2-40B4-BE49-F238E27FC236}">
                  <a16:creationId xmlns:a16="http://schemas.microsoft.com/office/drawing/2014/main" id="{C5763E02-946B-4BB3-889D-9B67A0F991C6}"/>
                </a:ext>
              </a:extLst>
            </p:cNvPr>
            <p:cNvSpPr/>
            <p:nvPr/>
          </p:nvSpPr>
          <p:spPr>
            <a:xfrm>
              <a:off x="6123655" y="4195040"/>
              <a:ext cx="501093" cy="361229"/>
            </a:xfrm>
            <a:custGeom>
              <a:avLst/>
              <a:gdLst/>
              <a:ahLst/>
              <a:cxnLst/>
              <a:rect l="l" t="t" r="r" b="b"/>
              <a:pathLst>
                <a:path w="16133" h="11630" extrusionOk="0">
                  <a:moveTo>
                    <a:pt x="1681" y="1"/>
                  </a:moveTo>
                  <a:lnTo>
                    <a:pt x="303" y="5177"/>
                  </a:lnTo>
                  <a:cubicBezTo>
                    <a:pt x="0" y="5748"/>
                    <a:pt x="303" y="6454"/>
                    <a:pt x="706" y="6991"/>
                  </a:cubicBezTo>
                  <a:cubicBezTo>
                    <a:pt x="1681" y="7832"/>
                    <a:pt x="2521" y="8537"/>
                    <a:pt x="3664" y="9243"/>
                  </a:cubicBezTo>
                  <a:cubicBezTo>
                    <a:pt x="5747" y="10655"/>
                    <a:pt x="8134" y="11629"/>
                    <a:pt x="10654" y="11629"/>
                  </a:cubicBezTo>
                  <a:cubicBezTo>
                    <a:pt x="12066" y="11629"/>
                    <a:pt x="13612" y="11495"/>
                    <a:pt x="14990" y="10789"/>
                  </a:cubicBezTo>
                  <a:cubicBezTo>
                    <a:pt x="15696" y="10487"/>
                    <a:pt x="16133" y="9815"/>
                    <a:pt x="16133" y="9109"/>
                  </a:cubicBezTo>
                  <a:lnTo>
                    <a:pt x="16133" y="8537"/>
                  </a:lnTo>
                  <a:lnTo>
                    <a:pt x="15696" y="1547"/>
                  </a:lnTo>
                  <a:cubicBezTo>
                    <a:pt x="14150" y="2253"/>
                    <a:pt x="12772" y="2656"/>
                    <a:pt x="11226" y="2790"/>
                  </a:cubicBezTo>
                  <a:cubicBezTo>
                    <a:pt x="10830" y="2830"/>
                    <a:pt x="10439" y="2849"/>
                    <a:pt x="10056" y="2849"/>
                  </a:cubicBezTo>
                  <a:cubicBezTo>
                    <a:pt x="6239" y="2849"/>
                    <a:pt x="3086" y="1009"/>
                    <a:pt x="1681" y="1"/>
                  </a:cubicBezTo>
                  <a:close/>
                </a:path>
              </a:pathLst>
            </a:custGeom>
            <a:solidFill>
              <a:srgbClr val="BDB8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34" name="Google Shape;837;p31">
              <a:extLst>
                <a:ext uri="{FF2B5EF4-FFF2-40B4-BE49-F238E27FC236}">
                  <a16:creationId xmlns:a16="http://schemas.microsoft.com/office/drawing/2014/main" id="{A86FEA51-7C91-41CF-9FBE-0E63E3FAA2AA}"/>
                </a:ext>
              </a:extLst>
            </p:cNvPr>
            <p:cNvSpPr/>
            <p:nvPr/>
          </p:nvSpPr>
          <p:spPr>
            <a:xfrm>
              <a:off x="6319893" y="3623306"/>
              <a:ext cx="143063" cy="253078"/>
            </a:xfrm>
            <a:custGeom>
              <a:avLst/>
              <a:gdLst/>
              <a:ahLst/>
              <a:cxnLst/>
              <a:rect l="l" t="t" r="r" b="b"/>
              <a:pathLst>
                <a:path w="4606" h="8148" extrusionOk="0">
                  <a:moveTo>
                    <a:pt x="4067" y="0"/>
                  </a:moveTo>
                  <a:lnTo>
                    <a:pt x="1" y="269"/>
                  </a:lnTo>
                  <a:lnTo>
                    <a:pt x="404" y="5882"/>
                  </a:lnTo>
                  <a:lnTo>
                    <a:pt x="404" y="6285"/>
                  </a:lnTo>
                  <a:cubicBezTo>
                    <a:pt x="560" y="7347"/>
                    <a:pt x="1413" y="8147"/>
                    <a:pt x="2423" y="8147"/>
                  </a:cubicBezTo>
                  <a:cubicBezTo>
                    <a:pt x="2500" y="8147"/>
                    <a:pt x="2577" y="8143"/>
                    <a:pt x="2656" y="8133"/>
                  </a:cubicBezTo>
                  <a:cubicBezTo>
                    <a:pt x="3765" y="7965"/>
                    <a:pt x="4605" y="6991"/>
                    <a:pt x="4471" y="5882"/>
                  </a:cubicBezTo>
                  <a:lnTo>
                    <a:pt x="4471" y="5613"/>
                  </a:lnTo>
                  <a:lnTo>
                    <a:pt x="4067" y="0"/>
                  </a:ln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35" name="Google Shape;838;p31">
              <a:extLst>
                <a:ext uri="{FF2B5EF4-FFF2-40B4-BE49-F238E27FC236}">
                  <a16:creationId xmlns:a16="http://schemas.microsoft.com/office/drawing/2014/main" id="{F54AE7A5-5033-41F9-86C1-3D07F40BDC7C}"/>
                </a:ext>
              </a:extLst>
            </p:cNvPr>
            <p:cNvSpPr/>
            <p:nvPr/>
          </p:nvSpPr>
          <p:spPr>
            <a:xfrm>
              <a:off x="5802125" y="4764263"/>
              <a:ext cx="234920" cy="138872"/>
            </a:xfrm>
            <a:custGeom>
              <a:avLst/>
              <a:gdLst/>
              <a:ahLst/>
              <a:cxnLst/>
              <a:rect l="l" t="t" r="r" b="b"/>
              <a:pathLst>
                <a:path w="6420" h="4389" extrusionOk="0">
                  <a:moveTo>
                    <a:pt x="4201" y="1"/>
                  </a:moveTo>
                  <a:lnTo>
                    <a:pt x="2790" y="2084"/>
                  </a:lnTo>
                  <a:lnTo>
                    <a:pt x="404" y="2084"/>
                  </a:lnTo>
                  <a:cubicBezTo>
                    <a:pt x="135" y="2084"/>
                    <a:pt x="0" y="2387"/>
                    <a:pt x="269" y="2521"/>
                  </a:cubicBezTo>
                  <a:lnTo>
                    <a:pt x="2655" y="4202"/>
                  </a:lnTo>
                  <a:cubicBezTo>
                    <a:pt x="2912" y="4322"/>
                    <a:pt x="3162" y="4389"/>
                    <a:pt x="3399" y="4389"/>
                  </a:cubicBezTo>
                  <a:cubicBezTo>
                    <a:pt x="3690" y="4389"/>
                    <a:pt x="3961" y="4289"/>
                    <a:pt x="4201" y="4067"/>
                  </a:cubicBezTo>
                  <a:lnTo>
                    <a:pt x="6420" y="1815"/>
                  </a:lnTo>
                  <a:lnTo>
                    <a:pt x="4201" y="1"/>
                  </a:lnTo>
                  <a:close/>
                </a:path>
              </a:pathLst>
            </a:custGeom>
            <a:solidFill>
              <a:srgbClr val="D414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36" name="Google Shape;839;p31">
              <a:extLst>
                <a:ext uri="{FF2B5EF4-FFF2-40B4-BE49-F238E27FC236}">
                  <a16:creationId xmlns:a16="http://schemas.microsoft.com/office/drawing/2014/main" id="{9C8CEC7E-7E06-445A-B527-3BEA8B5A928C}"/>
                </a:ext>
              </a:extLst>
            </p:cNvPr>
            <p:cNvSpPr/>
            <p:nvPr/>
          </p:nvSpPr>
          <p:spPr>
            <a:xfrm>
              <a:off x="5950371" y="4370395"/>
              <a:ext cx="674377" cy="457578"/>
            </a:xfrm>
            <a:custGeom>
              <a:avLst/>
              <a:gdLst/>
              <a:ahLst/>
              <a:cxnLst/>
              <a:rect l="l" t="t" r="r" b="b"/>
              <a:pathLst>
                <a:path w="21712" h="14732" extrusionOk="0">
                  <a:moveTo>
                    <a:pt x="18347" y="1"/>
                  </a:moveTo>
                  <a:cubicBezTo>
                    <a:pt x="17839" y="1"/>
                    <a:pt x="17322" y="109"/>
                    <a:pt x="16805" y="313"/>
                  </a:cubicBezTo>
                  <a:lnTo>
                    <a:pt x="13713" y="1725"/>
                  </a:lnTo>
                  <a:lnTo>
                    <a:pt x="5042" y="5489"/>
                  </a:lnTo>
                  <a:cubicBezTo>
                    <a:pt x="4739" y="5623"/>
                    <a:pt x="4336" y="5926"/>
                    <a:pt x="4201" y="6329"/>
                  </a:cubicBezTo>
                  <a:lnTo>
                    <a:pt x="4067" y="6464"/>
                  </a:lnTo>
                  <a:lnTo>
                    <a:pt x="0" y="12917"/>
                  </a:lnTo>
                  <a:lnTo>
                    <a:pt x="2219" y="14731"/>
                  </a:lnTo>
                  <a:lnTo>
                    <a:pt x="7260" y="9556"/>
                  </a:lnTo>
                  <a:lnTo>
                    <a:pt x="16368" y="8715"/>
                  </a:lnTo>
                  <a:cubicBezTo>
                    <a:pt x="17645" y="8715"/>
                    <a:pt x="18754" y="8144"/>
                    <a:pt x="19729" y="7438"/>
                  </a:cubicBezTo>
                  <a:cubicBezTo>
                    <a:pt x="20569" y="6598"/>
                    <a:pt x="21275" y="5489"/>
                    <a:pt x="21712" y="4380"/>
                  </a:cubicBezTo>
                  <a:lnTo>
                    <a:pt x="21712" y="3540"/>
                  </a:lnTo>
                  <a:cubicBezTo>
                    <a:pt x="21712" y="2263"/>
                    <a:pt x="21140" y="1154"/>
                    <a:pt x="20031" y="448"/>
                  </a:cubicBezTo>
                  <a:cubicBezTo>
                    <a:pt x="19493" y="143"/>
                    <a:pt x="18927" y="1"/>
                    <a:pt x="18347" y="1"/>
                  </a:cubicBezTo>
                  <a:close/>
                </a:path>
              </a:pathLst>
            </a:custGeom>
            <a:solidFill>
              <a:srgbClr val="758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37" name="Google Shape;840;p31">
              <a:extLst>
                <a:ext uri="{FF2B5EF4-FFF2-40B4-BE49-F238E27FC236}">
                  <a16:creationId xmlns:a16="http://schemas.microsoft.com/office/drawing/2014/main" id="{99538C3F-E84B-4792-B050-D36076E7BF35}"/>
                </a:ext>
              </a:extLst>
            </p:cNvPr>
            <p:cNvSpPr/>
            <p:nvPr/>
          </p:nvSpPr>
          <p:spPr>
            <a:xfrm>
              <a:off x="6428479" y="4371762"/>
              <a:ext cx="196269" cy="273515"/>
            </a:xfrm>
            <a:custGeom>
              <a:avLst/>
              <a:gdLst/>
              <a:ahLst/>
              <a:cxnLst/>
              <a:rect l="l" t="t" r="r" b="b"/>
              <a:pathLst>
                <a:path w="6319" h="8806" extrusionOk="0">
                  <a:moveTo>
                    <a:pt x="2790" y="0"/>
                  </a:moveTo>
                  <a:cubicBezTo>
                    <a:pt x="2386" y="0"/>
                    <a:pt x="1949" y="0"/>
                    <a:pt x="1546" y="269"/>
                  </a:cubicBezTo>
                  <a:cubicBezTo>
                    <a:pt x="1546" y="2219"/>
                    <a:pt x="1277" y="4202"/>
                    <a:pt x="840" y="6016"/>
                  </a:cubicBezTo>
                  <a:cubicBezTo>
                    <a:pt x="706" y="6857"/>
                    <a:pt x="437" y="7697"/>
                    <a:pt x="135" y="8537"/>
                  </a:cubicBezTo>
                  <a:lnTo>
                    <a:pt x="0" y="8806"/>
                  </a:lnTo>
                  <a:lnTo>
                    <a:pt x="0" y="8806"/>
                  </a:lnTo>
                  <a:lnTo>
                    <a:pt x="975" y="8671"/>
                  </a:lnTo>
                  <a:cubicBezTo>
                    <a:pt x="2252" y="8671"/>
                    <a:pt x="3361" y="8100"/>
                    <a:pt x="4336" y="7394"/>
                  </a:cubicBezTo>
                  <a:cubicBezTo>
                    <a:pt x="5176" y="6554"/>
                    <a:pt x="5882" y="5445"/>
                    <a:pt x="6319" y="4336"/>
                  </a:cubicBezTo>
                  <a:lnTo>
                    <a:pt x="6319" y="3496"/>
                  </a:lnTo>
                  <a:lnTo>
                    <a:pt x="6319" y="2924"/>
                  </a:lnTo>
                  <a:cubicBezTo>
                    <a:pt x="6150" y="1950"/>
                    <a:pt x="5613" y="975"/>
                    <a:pt x="4638" y="404"/>
                  </a:cubicBezTo>
                  <a:cubicBezTo>
                    <a:pt x="4067" y="135"/>
                    <a:pt x="3495" y="0"/>
                    <a:pt x="2958" y="0"/>
                  </a:cubicBezTo>
                  <a:close/>
                </a:path>
              </a:pathLst>
            </a:custGeom>
            <a:solidFill>
              <a:srgbClr val="8D7D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38" name="Google Shape;841;p31">
              <a:extLst>
                <a:ext uri="{FF2B5EF4-FFF2-40B4-BE49-F238E27FC236}">
                  <a16:creationId xmlns:a16="http://schemas.microsoft.com/office/drawing/2014/main" id="{018B6AAF-29AF-4169-8FA6-11092FF31312}"/>
                </a:ext>
              </a:extLst>
            </p:cNvPr>
            <p:cNvSpPr/>
            <p:nvPr/>
          </p:nvSpPr>
          <p:spPr>
            <a:xfrm>
              <a:off x="6476498" y="3874086"/>
              <a:ext cx="226552" cy="540508"/>
            </a:xfrm>
            <a:custGeom>
              <a:avLst/>
              <a:gdLst/>
              <a:ahLst/>
              <a:cxnLst/>
              <a:rect l="l" t="t" r="r" b="b"/>
              <a:pathLst>
                <a:path w="7294" h="17402" extrusionOk="0">
                  <a:moveTo>
                    <a:pt x="2720" y="0"/>
                  </a:moveTo>
                  <a:cubicBezTo>
                    <a:pt x="2021" y="0"/>
                    <a:pt x="1314" y="296"/>
                    <a:pt x="840" y="900"/>
                  </a:cubicBezTo>
                  <a:cubicBezTo>
                    <a:pt x="269" y="1740"/>
                    <a:pt x="0" y="2849"/>
                    <a:pt x="403" y="3958"/>
                  </a:cubicBezTo>
                  <a:lnTo>
                    <a:pt x="5445" y="17267"/>
                  </a:lnTo>
                  <a:lnTo>
                    <a:pt x="5445" y="17401"/>
                  </a:lnTo>
                  <a:lnTo>
                    <a:pt x="7293" y="16998"/>
                  </a:lnTo>
                  <a:cubicBezTo>
                    <a:pt x="6856" y="11385"/>
                    <a:pt x="6150" y="5504"/>
                    <a:pt x="4907" y="1572"/>
                  </a:cubicBezTo>
                  <a:cubicBezTo>
                    <a:pt x="4580" y="532"/>
                    <a:pt x="3657" y="0"/>
                    <a:pt x="27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39" name="Google Shape;842;p31">
              <a:extLst>
                <a:ext uri="{FF2B5EF4-FFF2-40B4-BE49-F238E27FC236}">
                  <a16:creationId xmlns:a16="http://schemas.microsoft.com/office/drawing/2014/main" id="{6B7E2CE4-66DF-4667-80A5-6F266670AC17}"/>
                </a:ext>
              </a:extLst>
            </p:cNvPr>
            <p:cNvSpPr/>
            <p:nvPr/>
          </p:nvSpPr>
          <p:spPr>
            <a:xfrm>
              <a:off x="6645590" y="4402045"/>
              <a:ext cx="148281" cy="95013"/>
            </a:xfrm>
            <a:custGeom>
              <a:avLst/>
              <a:gdLst/>
              <a:ahLst/>
              <a:cxnLst/>
              <a:rect l="l" t="t" r="r" b="b"/>
              <a:pathLst>
                <a:path w="4774" h="3059" extrusionOk="0">
                  <a:moveTo>
                    <a:pt x="1849" y="0"/>
                  </a:moveTo>
                  <a:lnTo>
                    <a:pt x="1" y="403"/>
                  </a:lnTo>
                  <a:lnTo>
                    <a:pt x="303" y="1546"/>
                  </a:lnTo>
                  <a:cubicBezTo>
                    <a:pt x="572" y="2386"/>
                    <a:pt x="1412" y="3058"/>
                    <a:pt x="2252" y="3058"/>
                  </a:cubicBezTo>
                  <a:lnTo>
                    <a:pt x="4202" y="2386"/>
                  </a:lnTo>
                  <a:cubicBezTo>
                    <a:pt x="4773" y="2218"/>
                    <a:pt x="4773" y="1546"/>
                    <a:pt x="4202" y="1244"/>
                  </a:cubicBezTo>
                  <a:lnTo>
                    <a:pt x="1984" y="538"/>
                  </a:lnTo>
                  <a:cubicBezTo>
                    <a:pt x="1984" y="403"/>
                    <a:pt x="1984" y="135"/>
                    <a:pt x="1849" y="0"/>
                  </a:cubicBez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40" name="Google Shape;843;p31">
              <a:extLst>
                <a:ext uri="{FF2B5EF4-FFF2-40B4-BE49-F238E27FC236}">
                  <a16:creationId xmlns:a16="http://schemas.microsoft.com/office/drawing/2014/main" id="{8180CAFA-48DD-4FAC-9085-B474909E2D94}"/>
                </a:ext>
              </a:extLst>
            </p:cNvPr>
            <p:cNvSpPr/>
            <p:nvPr/>
          </p:nvSpPr>
          <p:spPr>
            <a:xfrm>
              <a:off x="6454570" y="3753790"/>
              <a:ext cx="4193" cy="26122"/>
            </a:xfrm>
            <a:custGeom>
              <a:avLst/>
              <a:gdLst/>
              <a:ahLst/>
              <a:cxnLst/>
              <a:rect l="l" t="t" r="r" b="b"/>
              <a:pathLst>
                <a:path w="135" h="841" extrusionOk="0">
                  <a:moveTo>
                    <a:pt x="0" y="0"/>
                  </a:moveTo>
                  <a:lnTo>
                    <a:pt x="0" y="0"/>
                  </a:lnTo>
                  <a:lnTo>
                    <a:pt x="135" y="840"/>
                  </a:lnTo>
                  <a:lnTo>
                    <a:pt x="135" y="840"/>
                  </a:lnTo>
                  <a:lnTo>
                    <a:pt x="135" y="840"/>
                  </a:lnTo>
                  <a:close/>
                </a:path>
              </a:pathLst>
            </a:custGeom>
            <a:solidFill>
              <a:srgbClr val="D2BD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41" name="Google Shape;844;p31">
              <a:extLst>
                <a:ext uri="{FF2B5EF4-FFF2-40B4-BE49-F238E27FC236}">
                  <a16:creationId xmlns:a16="http://schemas.microsoft.com/office/drawing/2014/main" id="{2D421F8E-38A7-4C59-9ABB-134C050B52D1}"/>
                </a:ext>
              </a:extLst>
            </p:cNvPr>
            <p:cNvSpPr/>
            <p:nvPr/>
          </p:nvSpPr>
          <p:spPr>
            <a:xfrm>
              <a:off x="6458732" y="3779880"/>
              <a:ext cx="31" cy="31"/>
            </a:xfrm>
            <a:custGeom>
              <a:avLst/>
              <a:gdLst/>
              <a:ahLst/>
              <a:cxnLst/>
              <a:rect l="l" t="t" r="r" b="b"/>
              <a:pathLst>
                <a:path w="1" h="1" extrusionOk="0">
                  <a:moveTo>
                    <a:pt x="1" y="0"/>
                  </a:moveTo>
                  <a:lnTo>
                    <a:pt x="1" y="0"/>
                  </a:lnTo>
                  <a:lnTo>
                    <a:pt x="1" y="0"/>
                  </a:lnTo>
                  <a:close/>
                </a:path>
              </a:pathLst>
            </a:custGeom>
            <a:solidFill>
              <a:srgbClr val="CBAA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42" name="Google Shape;845;p31">
              <a:extLst>
                <a:ext uri="{FF2B5EF4-FFF2-40B4-BE49-F238E27FC236}">
                  <a16:creationId xmlns:a16="http://schemas.microsoft.com/office/drawing/2014/main" id="{8A0DBC04-F1EF-41C2-8828-D7F2DC68206E}"/>
                </a:ext>
              </a:extLst>
            </p:cNvPr>
            <p:cNvSpPr/>
            <p:nvPr/>
          </p:nvSpPr>
          <p:spPr>
            <a:xfrm>
              <a:off x="6328248" y="3762114"/>
              <a:ext cx="4224" cy="21959"/>
            </a:xfrm>
            <a:custGeom>
              <a:avLst/>
              <a:gdLst/>
              <a:ahLst/>
              <a:cxnLst/>
              <a:rect l="l" t="t" r="r" b="b"/>
              <a:pathLst>
                <a:path w="136" h="707" extrusionOk="0">
                  <a:moveTo>
                    <a:pt x="1" y="1"/>
                  </a:moveTo>
                  <a:lnTo>
                    <a:pt x="135" y="707"/>
                  </a:lnTo>
                  <a:lnTo>
                    <a:pt x="135" y="707"/>
                  </a:lnTo>
                  <a:lnTo>
                    <a:pt x="1" y="1"/>
                  </a:lnTo>
                  <a:close/>
                </a:path>
              </a:pathLst>
            </a:custGeom>
            <a:solidFill>
              <a:srgbClr val="D2BD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43" name="Google Shape;846;p31">
              <a:extLst>
                <a:ext uri="{FF2B5EF4-FFF2-40B4-BE49-F238E27FC236}">
                  <a16:creationId xmlns:a16="http://schemas.microsoft.com/office/drawing/2014/main" id="{D0888D44-7BD4-4121-82D0-1D520C7A800A}"/>
                </a:ext>
              </a:extLst>
            </p:cNvPr>
            <p:cNvSpPr/>
            <p:nvPr/>
          </p:nvSpPr>
          <p:spPr>
            <a:xfrm>
              <a:off x="6328248" y="3753790"/>
              <a:ext cx="130515" cy="56374"/>
            </a:xfrm>
            <a:custGeom>
              <a:avLst/>
              <a:gdLst/>
              <a:ahLst/>
              <a:cxnLst/>
              <a:rect l="l" t="t" r="r" b="b"/>
              <a:pathLst>
                <a:path w="4202" h="1815" extrusionOk="0">
                  <a:moveTo>
                    <a:pt x="4067" y="0"/>
                  </a:moveTo>
                  <a:cubicBezTo>
                    <a:pt x="2958" y="269"/>
                    <a:pt x="1681" y="269"/>
                    <a:pt x="303" y="269"/>
                  </a:cubicBezTo>
                  <a:lnTo>
                    <a:pt x="1" y="269"/>
                  </a:lnTo>
                  <a:lnTo>
                    <a:pt x="135" y="975"/>
                  </a:lnTo>
                  <a:cubicBezTo>
                    <a:pt x="572" y="1546"/>
                    <a:pt x="1278" y="1815"/>
                    <a:pt x="1984" y="1815"/>
                  </a:cubicBezTo>
                  <a:cubicBezTo>
                    <a:pt x="2656" y="1815"/>
                    <a:pt x="3362" y="1546"/>
                    <a:pt x="4202" y="840"/>
                  </a:cubicBezTo>
                  <a:lnTo>
                    <a:pt x="4067" y="0"/>
                  </a:lnTo>
                  <a:close/>
                </a:path>
              </a:pathLst>
            </a:custGeom>
            <a:solidFill>
              <a:srgbClr val="895C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44" name="Google Shape;847;p31">
              <a:extLst>
                <a:ext uri="{FF2B5EF4-FFF2-40B4-BE49-F238E27FC236}">
                  <a16:creationId xmlns:a16="http://schemas.microsoft.com/office/drawing/2014/main" id="{91504B71-DB7B-4698-9267-F00E8EA233B5}"/>
                </a:ext>
              </a:extLst>
            </p:cNvPr>
            <p:cNvSpPr/>
            <p:nvPr/>
          </p:nvSpPr>
          <p:spPr>
            <a:xfrm>
              <a:off x="5797959" y="2518871"/>
              <a:ext cx="1226595" cy="1243460"/>
            </a:xfrm>
            <a:custGeom>
              <a:avLst/>
              <a:gdLst/>
              <a:ahLst/>
              <a:cxnLst/>
              <a:rect l="l" t="t" r="r" b="b"/>
              <a:pathLst>
                <a:path w="39491" h="40034" extrusionOk="0">
                  <a:moveTo>
                    <a:pt x="19594" y="0"/>
                  </a:moveTo>
                  <a:cubicBezTo>
                    <a:pt x="10083" y="0"/>
                    <a:pt x="1815" y="7125"/>
                    <a:pt x="572" y="16502"/>
                  </a:cubicBezTo>
                  <a:cubicBezTo>
                    <a:pt x="1" y="20300"/>
                    <a:pt x="572" y="23795"/>
                    <a:pt x="1950" y="26887"/>
                  </a:cubicBezTo>
                  <a:cubicBezTo>
                    <a:pt x="2387" y="27996"/>
                    <a:pt x="2656" y="29240"/>
                    <a:pt x="2656" y="30517"/>
                  </a:cubicBezTo>
                  <a:cubicBezTo>
                    <a:pt x="2790" y="31357"/>
                    <a:pt x="2790" y="32063"/>
                    <a:pt x="2656" y="32903"/>
                  </a:cubicBezTo>
                  <a:lnTo>
                    <a:pt x="2656" y="33172"/>
                  </a:lnTo>
                  <a:lnTo>
                    <a:pt x="2656" y="33878"/>
                  </a:lnTo>
                  <a:cubicBezTo>
                    <a:pt x="3361" y="37373"/>
                    <a:pt x="9512" y="39894"/>
                    <a:pt x="16805" y="40028"/>
                  </a:cubicBezTo>
                  <a:cubicBezTo>
                    <a:pt x="16986" y="40032"/>
                    <a:pt x="17166" y="40034"/>
                    <a:pt x="17345" y="40034"/>
                  </a:cubicBezTo>
                  <a:cubicBezTo>
                    <a:pt x="23364" y="40034"/>
                    <a:pt x="27959" y="37855"/>
                    <a:pt x="31223" y="34852"/>
                  </a:cubicBezTo>
                  <a:cubicBezTo>
                    <a:pt x="31660" y="34987"/>
                    <a:pt x="32063" y="34987"/>
                    <a:pt x="32500" y="34987"/>
                  </a:cubicBezTo>
                  <a:cubicBezTo>
                    <a:pt x="35424" y="34987"/>
                    <a:pt x="37945" y="32600"/>
                    <a:pt x="37945" y="29542"/>
                  </a:cubicBezTo>
                  <a:cubicBezTo>
                    <a:pt x="37945" y="28399"/>
                    <a:pt x="37676" y="27425"/>
                    <a:pt x="37104" y="26584"/>
                  </a:cubicBezTo>
                  <a:cubicBezTo>
                    <a:pt x="38079" y="24366"/>
                    <a:pt x="38650" y="22249"/>
                    <a:pt x="38650" y="20569"/>
                  </a:cubicBezTo>
                  <a:cubicBezTo>
                    <a:pt x="39491" y="9646"/>
                    <a:pt x="30820" y="134"/>
                    <a:pt x="19594" y="0"/>
                  </a:cubicBez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45" name="Google Shape;848;p31">
              <a:extLst>
                <a:ext uri="{FF2B5EF4-FFF2-40B4-BE49-F238E27FC236}">
                  <a16:creationId xmlns:a16="http://schemas.microsoft.com/office/drawing/2014/main" id="{EF55652F-335C-4478-BCA6-70D09E0CA926}"/>
                </a:ext>
              </a:extLst>
            </p:cNvPr>
            <p:cNvSpPr/>
            <p:nvPr/>
          </p:nvSpPr>
          <p:spPr>
            <a:xfrm>
              <a:off x="5854333" y="3348735"/>
              <a:ext cx="1026164" cy="330945"/>
            </a:xfrm>
            <a:custGeom>
              <a:avLst/>
              <a:gdLst/>
              <a:ahLst/>
              <a:cxnLst/>
              <a:rect l="l" t="t" r="r" b="b"/>
              <a:pathLst>
                <a:path w="33038" h="10655" extrusionOk="0">
                  <a:moveTo>
                    <a:pt x="33038" y="7731"/>
                  </a:moveTo>
                  <a:cubicBezTo>
                    <a:pt x="32365" y="8134"/>
                    <a:pt x="31525" y="8269"/>
                    <a:pt x="30685" y="8269"/>
                  </a:cubicBezTo>
                  <a:cubicBezTo>
                    <a:pt x="30248" y="8269"/>
                    <a:pt x="29845" y="8269"/>
                    <a:pt x="29408" y="8134"/>
                  </a:cubicBezTo>
                  <a:cubicBezTo>
                    <a:pt x="28433" y="9109"/>
                    <a:pt x="27324" y="9949"/>
                    <a:pt x="26047" y="10655"/>
                  </a:cubicBezTo>
                  <a:lnTo>
                    <a:pt x="26047" y="10655"/>
                  </a:lnTo>
                  <a:cubicBezTo>
                    <a:pt x="27324" y="9949"/>
                    <a:pt x="28433" y="9109"/>
                    <a:pt x="29408" y="8134"/>
                  </a:cubicBezTo>
                  <a:cubicBezTo>
                    <a:pt x="29845" y="8269"/>
                    <a:pt x="30248" y="8269"/>
                    <a:pt x="30685" y="8269"/>
                  </a:cubicBezTo>
                  <a:cubicBezTo>
                    <a:pt x="31525" y="8269"/>
                    <a:pt x="32365" y="8134"/>
                    <a:pt x="33038" y="7731"/>
                  </a:cubicBezTo>
                  <a:close/>
                  <a:moveTo>
                    <a:pt x="0" y="1"/>
                  </a:moveTo>
                  <a:lnTo>
                    <a:pt x="0" y="1"/>
                  </a:lnTo>
                  <a:cubicBezTo>
                    <a:pt x="0" y="1"/>
                    <a:pt x="135" y="1"/>
                    <a:pt x="135" y="169"/>
                  </a:cubicBezTo>
                  <a:lnTo>
                    <a:pt x="135" y="303"/>
                  </a:lnTo>
                  <a:lnTo>
                    <a:pt x="135" y="169"/>
                  </a:lnTo>
                  <a:cubicBezTo>
                    <a:pt x="135" y="1"/>
                    <a:pt x="0" y="1"/>
                    <a:pt x="0" y="1"/>
                  </a:cubicBezTo>
                  <a:close/>
                </a:path>
              </a:pathLst>
            </a:custGeom>
            <a:solidFill>
              <a:srgbClr val="D2BD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46" name="Google Shape;849;p31">
              <a:extLst>
                <a:ext uri="{FF2B5EF4-FFF2-40B4-BE49-F238E27FC236}">
                  <a16:creationId xmlns:a16="http://schemas.microsoft.com/office/drawing/2014/main" id="{BC4B70AF-7291-4186-B0C9-E23C3C98B633}"/>
                </a:ext>
              </a:extLst>
            </p:cNvPr>
            <p:cNvSpPr/>
            <p:nvPr/>
          </p:nvSpPr>
          <p:spPr>
            <a:xfrm>
              <a:off x="5854333" y="3127432"/>
              <a:ext cx="1122202" cy="552249"/>
            </a:xfrm>
            <a:custGeom>
              <a:avLst/>
              <a:gdLst/>
              <a:ahLst/>
              <a:cxnLst/>
              <a:rect l="l" t="t" r="r" b="b"/>
              <a:pathLst>
                <a:path w="36130" h="17780" extrusionOk="0">
                  <a:moveTo>
                    <a:pt x="6151" y="1547"/>
                  </a:moveTo>
                  <a:cubicBezTo>
                    <a:pt x="5613" y="2925"/>
                    <a:pt x="4067" y="5042"/>
                    <a:pt x="2387" y="5042"/>
                  </a:cubicBezTo>
                  <a:cubicBezTo>
                    <a:pt x="2118" y="5042"/>
                    <a:pt x="1681" y="5042"/>
                    <a:pt x="1412" y="4773"/>
                  </a:cubicBezTo>
                  <a:cubicBezTo>
                    <a:pt x="1109" y="5614"/>
                    <a:pt x="706" y="6588"/>
                    <a:pt x="0" y="7126"/>
                  </a:cubicBezTo>
                  <a:cubicBezTo>
                    <a:pt x="0" y="7126"/>
                    <a:pt x="135" y="7126"/>
                    <a:pt x="135" y="7294"/>
                  </a:cubicBezTo>
                  <a:lnTo>
                    <a:pt x="135" y="7428"/>
                  </a:lnTo>
                  <a:cubicBezTo>
                    <a:pt x="1815" y="6151"/>
                    <a:pt x="4201" y="4605"/>
                    <a:pt x="7159" y="3496"/>
                  </a:cubicBezTo>
                  <a:cubicBezTo>
                    <a:pt x="6588" y="2925"/>
                    <a:pt x="6722" y="2387"/>
                    <a:pt x="6151" y="1547"/>
                  </a:cubicBezTo>
                  <a:close/>
                  <a:moveTo>
                    <a:pt x="20166" y="1"/>
                  </a:moveTo>
                  <a:cubicBezTo>
                    <a:pt x="19594" y="841"/>
                    <a:pt x="18922" y="1547"/>
                    <a:pt x="18216" y="2253"/>
                  </a:cubicBezTo>
                  <a:cubicBezTo>
                    <a:pt x="18754" y="2253"/>
                    <a:pt x="19191" y="2522"/>
                    <a:pt x="19762" y="2656"/>
                  </a:cubicBezTo>
                  <a:cubicBezTo>
                    <a:pt x="23258" y="3933"/>
                    <a:pt x="25778" y="6991"/>
                    <a:pt x="26484" y="10789"/>
                  </a:cubicBezTo>
                  <a:cubicBezTo>
                    <a:pt x="26753" y="12739"/>
                    <a:pt x="26887" y="15259"/>
                    <a:pt x="26047" y="17780"/>
                  </a:cubicBezTo>
                  <a:cubicBezTo>
                    <a:pt x="27324" y="17074"/>
                    <a:pt x="28433" y="16234"/>
                    <a:pt x="29408" y="15259"/>
                  </a:cubicBezTo>
                  <a:cubicBezTo>
                    <a:pt x="29845" y="15394"/>
                    <a:pt x="30248" y="15394"/>
                    <a:pt x="30685" y="15394"/>
                  </a:cubicBezTo>
                  <a:cubicBezTo>
                    <a:pt x="31525" y="15394"/>
                    <a:pt x="32365" y="15259"/>
                    <a:pt x="33038" y="14856"/>
                  </a:cubicBezTo>
                  <a:cubicBezTo>
                    <a:pt x="34886" y="14016"/>
                    <a:pt x="36130" y="12033"/>
                    <a:pt x="36130" y="9949"/>
                  </a:cubicBezTo>
                  <a:cubicBezTo>
                    <a:pt x="36130" y="9378"/>
                    <a:pt x="35995" y="8806"/>
                    <a:pt x="35861" y="8269"/>
                  </a:cubicBezTo>
                  <a:cubicBezTo>
                    <a:pt x="34718" y="7832"/>
                    <a:pt x="34449" y="6286"/>
                    <a:pt x="33038" y="6017"/>
                  </a:cubicBezTo>
                  <a:cubicBezTo>
                    <a:pt x="32769" y="5882"/>
                    <a:pt x="32500" y="5882"/>
                    <a:pt x="32197" y="5882"/>
                  </a:cubicBezTo>
                  <a:cubicBezTo>
                    <a:pt x="31088" y="5882"/>
                    <a:pt x="30248" y="6286"/>
                    <a:pt x="29408" y="6857"/>
                  </a:cubicBezTo>
                  <a:cubicBezTo>
                    <a:pt x="28837" y="7126"/>
                    <a:pt x="28299" y="7294"/>
                    <a:pt x="27862" y="7294"/>
                  </a:cubicBezTo>
                  <a:cubicBezTo>
                    <a:pt x="27022" y="7294"/>
                    <a:pt x="26316" y="6857"/>
                    <a:pt x="25644" y="6017"/>
                  </a:cubicBezTo>
                  <a:cubicBezTo>
                    <a:pt x="25072" y="5042"/>
                    <a:pt x="25072" y="3933"/>
                    <a:pt x="25072" y="2925"/>
                  </a:cubicBezTo>
                  <a:cubicBezTo>
                    <a:pt x="25207" y="2387"/>
                    <a:pt x="25207" y="1816"/>
                    <a:pt x="25341" y="1412"/>
                  </a:cubicBezTo>
                  <a:lnTo>
                    <a:pt x="25341" y="1412"/>
                  </a:lnTo>
                  <a:cubicBezTo>
                    <a:pt x="25072" y="2085"/>
                    <a:pt x="24367" y="2522"/>
                    <a:pt x="23392" y="2522"/>
                  </a:cubicBezTo>
                  <a:cubicBezTo>
                    <a:pt x="21980" y="2522"/>
                    <a:pt x="20166" y="1681"/>
                    <a:pt x="20166" y="270"/>
                  </a:cubicBezTo>
                  <a:lnTo>
                    <a:pt x="20166" y="1"/>
                  </a:lnTo>
                  <a:close/>
                </a:path>
              </a:pathLst>
            </a:custGeom>
            <a:solidFill>
              <a:srgbClr val="895C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47" name="Google Shape;850;p31">
              <a:extLst>
                <a:ext uri="{FF2B5EF4-FFF2-40B4-BE49-F238E27FC236}">
                  <a16:creationId xmlns:a16="http://schemas.microsoft.com/office/drawing/2014/main" id="{9013B64D-20EC-4558-A812-437F86372639}"/>
                </a:ext>
              </a:extLst>
            </p:cNvPr>
            <p:cNvSpPr/>
            <p:nvPr/>
          </p:nvSpPr>
          <p:spPr>
            <a:xfrm>
              <a:off x="5641385" y="2381306"/>
              <a:ext cx="1491724" cy="1007776"/>
            </a:xfrm>
            <a:custGeom>
              <a:avLst/>
              <a:gdLst/>
              <a:ahLst/>
              <a:cxnLst/>
              <a:rect l="l" t="t" r="r" b="b"/>
              <a:pathLst>
                <a:path w="48027" h="32446" extrusionOk="0">
                  <a:moveTo>
                    <a:pt x="22214" y="0"/>
                  </a:moveTo>
                  <a:cubicBezTo>
                    <a:pt x="21954" y="0"/>
                    <a:pt x="21689" y="15"/>
                    <a:pt x="21409" y="60"/>
                  </a:cubicBezTo>
                  <a:cubicBezTo>
                    <a:pt x="21006" y="228"/>
                    <a:pt x="20569" y="228"/>
                    <a:pt x="20165" y="497"/>
                  </a:cubicBezTo>
                  <a:cubicBezTo>
                    <a:pt x="19897" y="766"/>
                    <a:pt x="19594" y="1337"/>
                    <a:pt x="19460" y="1471"/>
                  </a:cubicBezTo>
                  <a:cubicBezTo>
                    <a:pt x="18351" y="2177"/>
                    <a:pt x="15830" y="2177"/>
                    <a:pt x="14284" y="2749"/>
                  </a:cubicBezTo>
                  <a:cubicBezTo>
                    <a:pt x="13309" y="3152"/>
                    <a:pt x="8974" y="6782"/>
                    <a:pt x="10923" y="7790"/>
                  </a:cubicBezTo>
                  <a:cubicBezTo>
                    <a:pt x="9948" y="9033"/>
                    <a:pt x="8133" y="9033"/>
                    <a:pt x="6856" y="10008"/>
                  </a:cubicBezTo>
                  <a:cubicBezTo>
                    <a:pt x="5882" y="10714"/>
                    <a:pt x="4336" y="12831"/>
                    <a:pt x="6016" y="13503"/>
                  </a:cubicBezTo>
                  <a:cubicBezTo>
                    <a:pt x="5310" y="14209"/>
                    <a:pt x="4336" y="14344"/>
                    <a:pt x="3496" y="15049"/>
                  </a:cubicBezTo>
                  <a:cubicBezTo>
                    <a:pt x="2790" y="15755"/>
                    <a:pt x="2521" y="16730"/>
                    <a:pt x="2252" y="17704"/>
                  </a:cubicBezTo>
                  <a:cubicBezTo>
                    <a:pt x="1973" y="18478"/>
                    <a:pt x="1011" y="21987"/>
                    <a:pt x="2382" y="21987"/>
                  </a:cubicBezTo>
                  <a:cubicBezTo>
                    <a:pt x="2500" y="21987"/>
                    <a:pt x="2635" y="21961"/>
                    <a:pt x="2790" y="21906"/>
                  </a:cubicBezTo>
                  <a:lnTo>
                    <a:pt x="2790" y="21906"/>
                  </a:lnTo>
                  <a:cubicBezTo>
                    <a:pt x="975" y="22611"/>
                    <a:pt x="0" y="25569"/>
                    <a:pt x="706" y="27249"/>
                  </a:cubicBezTo>
                  <a:cubicBezTo>
                    <a:pt x="1244" y="28224"/>
                    <a:pt x="1950" y="28795"/>
                    <a:pt x="3092" y="28795"/>
                  </a:cubicBezTo>
                  <a:cubicBezTo>
                    <a:pt x="3198" y="28831"/>
                    <a:pt x="3325" y="28847"/>
                    <a:pt x="3462" y="28847"/>
                  </a:cubicBezTo>
                  <a:cubicBezTo>
                    <a:pt x="3846" y="28847"/>
                    <a:pt x="4307" y="28716"/>
                    <a:pt x="4605" y="28493"/>
                  </a:cubicBezTo>
                  <a:cubicBezTo>
                    <a:pt x="4605" y="29199"/>
                    <a:pt x="4773" y="29770"/>
                    <a:pt x="5042" y="30308"/>
                  </a:cubicBezTo>
                  <a:cubicBezTo>
                    <a:pt x="5431" y="31013"/>
                    <a:pt x="5851" y="31293"/>
                    <a:pt x="6256" y="31293"/>
                  </a:cubicBezTo>
                  <a:cubicBezTo>
                    <a:pt x="7145" y="31293"/>
                    <a:pt x="7968" y="29949"/>
                    <a:pt x="8268" y="28795"/>
                  </a:cubicBezTo>
                  <a:cubicBezTo>
                    <a:pt x="8578" y="28972"/>
                    <a:pt x="8892" y="29049"/>
                    <a:pt x="9203" y="29049"/>
                  </a:cubicBezTo>
                  <a:cubicBezTo>
                    <a:pt x="10854" y="29049"/>
                    <a:pt x="12441" y="26869"/>
                    <a:pt x="13007" y="25569"/>
                  </a:cubicBezTo>
                  <a:cubicBezTo>
                    <a:pt x="13713" y="26544"/>
                    <a:pt x="13309" y="27518"/>
                    <a:pt x="14855" y="27787"/>
                  </a:cubicBezTo>
                  <a:cubicBezTo>
                    <a:pt x="15083" y="27859"/>
                    <a:pt x="15332" y="27893"/>
                    <a:pt x="15592" y="27893"/>
                  </a:cubicBezTo>
                  <a:cubicBezTo>
                    <a:pt x="16906" y="27893"/>
                    <a:pt x="18534" y="27038"/>
                    <a:pt x="19460" y="25972"/>
                  </a:cubicBezTo>
                  <a:lnTo>
                    <a:pt x="19460" y="25972"/>
                  </a:lnTo>
                  <a:cubicBezTo>
                    <a:pt x="19191" y="26544"/>
                    <a:pt x="18888" y="27384"/>
                    <a:pt x="19191" y="27653"/>
                  </a:cubicBezTo>
                  <a:cubicBezTo>
                    <a:pt x="19464" y="28079"/>
                    <a:pt x="19996" y="28220"/>
                    <a:pt x="20547" y="28220"/>
                  </a:cubicBezTo>
                  <a:cubicBezTo>
                    <a:pt x="21082" y="28220"/>
                    <a:pt x="21633" y="28087"/>
                    <a:pt x="21980" y="27955"/>
                  </a:cubicBezTo>
                  <a:cubicBezTo>
                    <a:pt x="24098" y="27249"/>
                    <a:pt x="25778" y="25838"/>
                    <a:pt x="27022" y="24023"/>
                  </a:cubicBezTo>
                  <a:lnTo>
                    <a:pt x="27022" y="24023"/>
                  </a:lnTo>
                  <a:cubicBezTo>
                    <a:pt x="26852" y="25530"/>
                    <a:pt x="28679" y="26474"/>
                    <a:pt x="30227" y="26474"/>
                  </a:cubicBezTo>
                  <a:cubicBezTo>
                    <a:pt x="31130" y="26474"/>
                    <a:pt x="31937" y="26153"/>
                    <a:pt x="32197" y="25434"/>
                  </a:cubicBezTo>
                  <a:lnTo>
                    <a:pt x="32197" y="25434"/>
                  </a:lnTo>
                  <a:cubicBezTo>
                    <a:pt x="32063" y="26678"/>
                    <a:pt x="31660" y="28627"/>
                    <a:pt x="32500" y="30039"/>
                  </a:cubicBezTo>
                  <a:cubicBezTo>
                    <a:pt x="33185" y="30911"/>
                    <a:pt x="33922" y="31296"/>
                    <a:pt x="34718" y="31296"/>
                  </a:cubicBezTo>
                  <a:cubicBezTo>
                    <a:pt x="35210" y="31296"/>
                    <a:pt x="35725" y="31149"/>
                    <a:pt x="36264" y="30879"/>
                  </a:cubicBezTo>
                  <a:cubicBezTo>
                    <a:pt x="37110" y="30341"/>
                    <a:pt x="37975" y="29900"/>
                    <a:pt x="38949" y="29900"/>
                  </a:cubicBezTo>
                  <a:cubicBezTo>
                    <a:pt x="39253" y="29900"/>
                    <a:pt x="39566" y="29943"/>
                    <a:pt x="39894" y="30039"/>
                  </a:cubicBezTo>
                  <a:cubicBezTo>
                    <a:pt x="41440" y="30308"/>
                    <a:pt x="41742" y="32291"/>
                    <a:pt x="43254" y="32425"/>
                  </a:cubicBezTo>
                  <a:cubicBezTo>
                    <a:pt x="43343" y="32439"/>
                    <a:pt x="43432" y="32446"/>
                    <a:pt x="43520" y="32446"/>
                  </a:cubicBezTo>
                  <a:cubicBezTo>
                    <a:pt x="45121" y="32446"/>
                    <a:pt x="46716" y="30235"/>
                    <a:pt x="45506" y="28930"/>
                  </a:cubicBezTo>
                  <a:cubicBezTo>
                    <a:pt x="47321" y="28493"/>
                    <a:pt x="48027" y="25972"/>
                    <a:pt x="47758" y="24292"/>
                  </a:cubicBezTo>
                  <a:cubicBezTo>
                    <a:pt x="47624" y="23888"/>
                    <a:pt x="47758" y="23754"/>
                    <a:pt x="47624" y="23317"/>
                  </a:cubicBezTo>
                  <a:cubicBezTo>
                    <a:pt x="47321" y="23048"/>
                    <a:pt x="46615" y="23048"/>
                    <a:pt x="46615" y="22746"/>
                  </a:cubicBezTo>
                  <a:cubicBezTo>
                    <a:pt x="46481" y="22342"/>
                    <a:pt x="47456" y="20931"/>
                    <a:pt x="47456" y="20393"/>
                  </a:cubicBezTo>
                  <a:cubicBezTo>
                    <a:pt x="47888" y="18166"/>
                    <a:pt x="47334" y="12258"/>
                    <a:pt x="44200" y="12258"/>
                  </a:cubicBezTo>
                  <a:cubicBezTo>
                    <a:pt x="44166" y="12258"/>
                    <a:pt x="44130" y="12258"/>
                    <a:pt x="44095" y="12260"/>
                  </a:cubicBezTo>
                  <a:cubicBezTo>
                    <a:pt x="44095" y="10311"/>
                    <a:pt x="42145" y="7924"/>
                    <a:pt x="40734" y="6647"/>
                  </a:cubicBezTo>
                  <a:cubicBezTo>
                    <a:pt x="39894" y="5807"/>
                    <a:pt x="39490" y="5941"/>
                    <a:pt x="38516" y="5673"/>
                  </a:cubicBezTo>
                  <a:cubicBezTo>
                    <a:pt x="37373" y="5404"/>
                    <a:pt x="37944" y="5269"/>
                    <a:pt x="37239" y="4127"/>
                  </a:cubicBezTo>
                  <a:cubicBezTo>
                    <a:pt x="36527" y="2605"/>
                    <a:pt x="33432" y="994"/>
                    <a:pt x="31042" y="994"/>
                  </a:cubicBezTo>
                  <a:cubicBezTo>
                    <a:pt x="30159" y="994"/>
                    <a:pt x="29372" y="1214"/>
                    <a:pt x="28836" y="1740"/>
                  </a:cubicBezTo>
                  <a:cubicBezTo>
                    <a:pt x="27727" y="60"/>
                    <a:pt x="25610" y="60"/>
                    <a:pt x="23795" y="60"/>
                  </a:cubicBezTo>
                  <a:cubicBezTo>
                    <a:pt x="23235" y="60"/>
                    <a:pt x="22735" y="0"/>
                    <a:pt x="2221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48" name="Google Shape;851;p31">
              <a:extLst>
                <a:ext uri="{FF2B5EF4-FFF2-40B4-BE49-F238E27FC236}">
                  <a16:creationId xmlns:a16="http://schemas.microsoft.com/office/drawing/2014/main" id="{6B314EA2-2C03-4489-97D0-5940D020374D}"/>
                </a:ext>
              </a:extLst>
            </p:cNvPr>
            <p:cNvSpPr/>
            <p:nvPr/>
          </p:nvSpPr>
          <p:spPr>
            <a:xfrm>
              <a:off x="5715495" y="3061677"/>
              <a:ext cx="8386" cy="5249"/>
            </a:xfrm>
            <a:custGeom>
              <a:avLst/>
              <a:gdLst/>
              <a:ahLst/>
              <a:cxnLst/>
              <a:rect l="l" t="t" r="r" b="b"/>
              <a:pathLst>
                <a:path w="270" h="169" extrusionOk="0">
                  <a:moveTo>
                    <a:pt x="269" y="1"/>
                  </a:moveTo>
                  <a:cubicBezTo>
                    <a:pt x="135" y="1"/>
                    <a:pt x="0" y="169"/>
                    <a:pt x="0" y="169"/>
                  </a:cubicBezTo>
                  <a:cubicBezTo>
                    <a:pt x="0" y="169"/>
                    <a:pt x="135" y="169"/>
                    <a:pt x="269" y="1"/>
                  </a:cubicBezTo>
                  <a:close/>
                </a:path>
              </a:pathLst>
            </a:custGeom>
            <a:solidFill>
              <a:srgbClr val="CDC4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49" name="Google Shape;852;p31">
              <a:extLst>
                <a:ext uri="{FF2B5EF4-FFF2-40B4-BE49-F238E27FC236}">
                  <a16:creationId xmlns:a16="http://schemas.microsoft.com/office/drawing/2014/main" id="{C815BA55-51F2-4C11-921B-5A074A89E5E6}"/>
                </a:ext>
              </a:extLst>
            </p:cNvPr>
            <p:cNvSpPr/>
            <p:nvPr/>
          </p:nvSpPr>
          <p:spPr>
            <a:xfrm>
              <a:off x="6324086" y="3197379"/>
              <a:ext cx="96069" cy="52243"/>
            </a:xfrm>
            <a:custGeom>
              <a:avLst/>
              <a:gdLst/>
              <a:ahLst/>
              <a:cxnLst/>
              <a:rect l="l" t="t" r="r" b="b"/>
              <a:pathLst>
                <a:path w="3093" h="1682" extrusionOk="0">
                  <a:moveTo>
                    <a:pt x="3092" y="1"/>
                  </a:moveTo>
                  <a:lnTo>
                    <a:pt x="3092" y="1"/>
                  </a:lnTo>
                  <a:cubicBezTo>
                    <a:pt x="2118" y="673"/>
                    <a:pt x="1109" y="1244"/>
                    <a:pt x="0" y="1681"/>
                  </a:cubicBezTo>
                  <a:cubicBezTo>
                    <a:pt x="1109" y="1244"/>
                    <a:pt x="2252" y="673"/>
                    <a:pt x="3092" y="1"/>
                  </a:cubicBezTo>
                  <a:close/>
                </a:path>
              </a:pathLst>
            </a:custGeom>
            <a:solidFill>
              <a:srgbClr val="865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50" name="Google Shape;853;p31">
              <a:extLst>
                <a:ext uri="{FF2B5EF4-FFF2-40B4-BE49-F238E27FC236}">
                  <a16:creationId xmlns:a16="http://schemas.microsoft.com/office/drawing/2014/main" id="{BC3AF171-ACCA-4684-B20F-015ABA8C63EF}"/>
                </a:ext>
              </a:extLst>
            </p:cNvPr>
            <p:cNvSpPr/>
            <p:nvPr/>
          </p:nvSpPr>
          <p:spPr>
            <a:xfrm>
              <a:off x="6420124" y="3127432"/>
              <a:ext cx="221334" cy="78334"/>
            </a:xfrm>
            <a:custGeom>
              <a:avLst/>
              <a:gdLst/>
              <a:ahLst/>
              <a:cxnLst/>
              <a:rect l="l" t="t" r="r" b="b"/>
              <a:pathLst>
                <a:path w="7126" h="2522" extrusionOk="0">
                  <a:moveTo>
                    <a:pt x="1950" y="270"/>
                  </a:moveTo>
                  <a:cubicBezTo>
                    <a:pt x="1950" y="1681"/>
                    <a:pt x="3764" y="2522"/>
                    <a:pt x="5176" y="2522"/>
                  </a:cubicBezTo>
                  <a:cubicBezTo>
                    <a:pt x="6151" y="2522"/>
                    <a:pt x="6856" y="2085"/>
                    <a:pt x="7125" y="1412"/>
                  </a:cubicBezTo>
                  <a:lnTo>
                    <a:pt x="7125" y="1412"/>
                  </a:lnTo>
                  <a:cubicBezTo>
                    <a:pt x="6856" y="2085"/>
                    <a:pt x="6151" y="2522"/>
                    <a:pt x="5176" y="2522"/>
                  </a:cubicBezTo>
                  <a:cubicBezTo>
                    <a:pt x="3764" y="2522"/>
                    <a:pt x="1950" y="1681"/>
                    <a:pt x="1950" y="270"/>
                  </a:cubicBezTo>
                  <a:close/>
                  <a:moveTo>
                    <a:pt x="1950" y="1"/>
                  </a:moveTo>
                  <a:cubicBezTo>
                    <a:pt x="1378" y="841"/>
                    <a:pt x="706" y="1547"/>
                    <a:pt x="0" y="2253"/>
                  </a:cubicBezTo>
                  <a:lnTo>
                    <a:pt x="0" y="2253"/>
                  </a:lnTo>
                  <a:cubicBezTo>
                    <a:pt x="706" y="1547"/>
                    <a:pt x="1378" y="841"/>
                    <a:pt x="1950" y="1"/>
                  </a:cubicBezTo>
                  <a:close/>
                </a:path>
              </a:pathLst>
            </a:custGeom>
            <a:solidFill>
              <a:srgbClr val="6E47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51" name="Google Shape;854;p31">
              <a:extLst>
                <a:ext uri="{FF2B5EF4-FFF2-40B4-BE49-F238E27FC236}">
                  <a16:creationId xmlns:a16="http://schemas.microsoft.com/office/drawing/2014/main" id="{93685CFF-3B82-4A96-8A9E-93418E10F484}"/>
                </a:ext>
              </a:extLst>
            </p:cNvPr>
            <p:cNvSpPr/>
            <p:nvPr/>
          </p:nvSpPr>
          <p:spPr>
            <a:xfrm>
              <a:off x="6119462" y="3187999"/>
              <a:ext cx="126353" cy="61623"/>
            </a:xfrm>
            <a:custGeom>
              <a:avLst/>
              <a:gdLst/>
              <a:ahLst/>
              <a:cxnLst/>
              <a:rect l="l" t="t" r="r" b="b"/>
              <a:pathLst>
                <a:path w="4068" h="1984" extrusionOk="0">
                  <a:moveTo>
                    <a:pt x="3933" y="0"/>
                  </a:moveTo>
                  <a:cubicBezTo>
                    <a:pt x="3093" y="1143"/>
                    <a:pt x="1413" y="1983"/>
                    <a:pt x="1" y="1983"/>
                  </a:cubicBezTo>
                  <a:cubicBezTo>
                    <a:pt x="1413" y="1983"/>
                    <a:pt x="3093" y="1143"/>
                    <a:pt x="4068" y="0"/>
                  </a:cubicBezTo>
                  <a:close/>
                </a:path>
              </a:pathLst>
            </a:custGeom>
            <a:solidFill>
              <a:srgbClr val="865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52" name="Google Shape;855;p31">
              <a:extLst>
                <a:ext uri="{FF2B5EF4-FFF2-40B4-BE49-F238E27FC236}">
                  <a16:creationId xmlns:a16="http://schemas.microsoft.com/office/drawing/2014/main" id="{91A59F9D-AD18-48D3-B9E8-77BA0F1FD3C1}"/>
                </a:ext>
              </a:extLst>
            </p:cNvPr>
            <p:cNvSpPr/>
            <p:nvPr/>
          </p:nvSpPr>
          <p:spPr>
            <a:xfrm>
              <a:off x="5854333" y="3344573"/>
              <a:ext cx="31" cy="4193"/>
            </a:xfrm>
            <a:custGeom>
              <a:avLst/>
              <a:gdLst/>
              <a:ahLst/>
              <a:cxnLst/>
              <a:rect l="l" t="t" r="r" b="b"/>
              <a:pathLst>
                <a:path w="1" h="135" extrusionOk="0">
                  <a:moveTo>
                    <a:pt x="0" y="0"/>
                  </a:moveTo>
                  <a:lnTo>
                    <a:pt x="0" y="0"/>
                  </a:lnTo>
                  <a:lnTo>
                    <a:pt x="0" y="135"/>
                  </a:lnTo>
                  <a:lnTo>
                    <a:pt x="0" y="135"/>
                  </a:lnTo>
                  <a:close/>
                </a:path>
              </a:pathLst>
            </a:custGeom>
            <a:solidFill>
              <a:srgbClr val="A99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53" name="Google Shape;856;p31">
              <a:extLst>
                <a:ext uri="{FF2B5EF4-FFF2-40B4-BE49-F238E27FC236}">
                  <a16:creationId xmlns:a16="http://schemas.microsoft.com/office/drawing/2014/main" id="{9FA72179-C8DC-404E-86D0-508BA5E3EB2D}"/>
                </a:ext>
              </a:extLst>
            </p:cNvPr>
            <p:cNvSpPr/>
            <p:nvPr/>
          </p:nvSpPr>
          <p:spPr>
            <a:xfrm>
              <a:off x="5854333" y="3276272"/>
              <a:ext cx="43639" cy="72494"/>
            </a:xfrm>
            <a:custGeom>
              <a:avLst/>
              <a:gdLst/>
              <a:ahLst/>
              <a:cxnLst/>
              <a:rect l="l" t="t" r="r" b="b"/>
              <a:pathLst>
                <a:path w="1405" h="2334" extrusionOk="0">
                  <a:moveTo>
                    <a:pt x="1405" y="1"/>
                  </a:moveTo>
                  <a:lnTo>
                    <a:pt x="1405" y="1"/>
                  </a:lnTo>
                  <a:cubicBezTo>
                    <a:pt x="1103" y="837"/>
                    <a:pt x="701" y="1799"/>
                    <a:pt x="0" y="2199"/>
                  </a:cubicBezTo>
                  <a:lnTo>
                    <a:pt x="0" y="2334"/>
                  </a:lnTo>
                  <a:cubicBezTo>
                    <a:pt x="701" y="1800"/>
                    <a:pt x="1103" y="837"/>
                    <a:pt x="1405" y="1"/>
                  </a:cubicBezTo>
                  <a:close/>
                </a:path>
              </a:pathLst>
            </a:custGeom>
            <a:solidFill>
              <a:srgbClr val="6E47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54" name="Google Shape;857;p31">
              <a:extLst>
                <a:ext uri="{FF2B5EF4-FFF2-40B4-BE49-F238E27FC236}">
                  <a16:creationId xmlns:a16="http://schemas.microsoft.com/office/drawing/2014/main" id="{6A7442B2-7FE0-4334-9BAA-31050FC2AD82}"/>
                </a:ext>
              </a:extLst>
            </p:cNvPr>
            <p:cNvSpPr/>
            <p:nvPr/>
          </p:nvSpPr>
          <p:spPr>
            <a:xfrm>
              <a:off x="5659120" y="3179644"/>
              <a:ext cx="1465664" cy="208817"/>
            </a:xfrm>
            <a:custGeom>
              <a:avLst/>
              <a:gdLst/>
              <a:ahLst/>
              <a:cxnLst/>
              <a:rect l="l" t="t" r="r" b="b"/>
              <a:pathLst>
                <a:path w="47188" h="6723" extrusionOk="0">
                  <a:moveTo>
                    <a:pt x="45372" y="4470"/>
                  </a:moveTo>
                  <a:cubicBezTo>
                    <a:pt x="45204" y="5613"/>
                    <a:pt x="44095" y="6722"/>
                    <a:pt x="42986" y="6722"/>
                  </a:cubicBezTo>
                  <a:lnTo>
                    <a:pt x="42683" y="6722"/>
                  </a:lnTo>
                  <a:cubicBezTo>
                    <a:pt x="42549" y="6722"/>
                    <a:pt x="42280" y="6722"/>
                    <a:pt x="42146" y="6588"/>
                  </a:cubicBezTo>
                  <a:lnTo>
                    <a:pt x="42146" y="6588"/>
                  </a:lnTo>
                  <a:cubicBezTo>
                    <a:pt x="42280" y="6722"/>
                    <a:pt x="42549" y="6722"/>
                    <a:pt x="42683" y="6722"/>
                  </a:cubicBezTo>
                  <a:lnTo>
                    <a:pt x="42986" y="6722"/>
                  </a:lnTo>
                  <a:cubicBezTo>
                    <a:pt x="44095" y="6722"/>
                    <a:pt x="45204" y="5613"/>
                    <a:pt x="45372" y="4470"/>
                  </a:cubicBezTo>
                  <a:close/>
                  <a:moveTo>
                    <a:pt x="1" y="135"/>
                  </a:moveTo>
                  <a:cubicBezTo>
                    <a:pt x="1" y="706"/>
                    <a:pt x="1" y="1109"/>
                    <a:pt x="135" y="1546"/>
                  </a:cubicBezTo>
                  <a:cubicBezTo>
                    <a:pt x="673" y="2521"/>
                    <a:pt x="1379" y="3092"/>
                    <a:pt x="2521" y="3092"/>
                  </a:cubicBezTo>
                  <a:lnTo>
                    <a:pt x="2656" y="3092"/>
                  </a:lnTo>
                  <a:cubicBezTo>
                    <a:pt x="3059" y="3092"/>
                    <a:pt x="3630" y="3092"/>
                    <a:pt x="4034" y="2790"/>
                  </a:cubicBezTo>
                  <a:lnTo>
                    <a:pt x="4034" y="2790"/>
                  </a:lnTo>
                  <a:cubicBezTo>
                    <a:pt x="3630" y="3092"/>
                    <a:pt x="3059" y="3092"/>
                    <a:pt x="2656" y="3092"/>
                  </a:cubicBezTo>
                  <a:lnTo>
                    <a:pt x="2521" y="3092"/>
                  </a:lnTo>
                  <a:cubicBezTo>
                    <a:pt x="1379" y="3092"/>
                    <a:pt x="673" y="2521"/>
                    <a:pt x="135" y="1546"/>
                  </a:cubicBezTo>
                  <a:cubicBezTo>
                    <a:pt x="1" y="1109"/>
                    <a:pt x="1" y="706"/>
                    <a:pt x="1" y="135"/>
                  </a:cubicBezTo>
                  <a:close/>
                  <a:moveTo>
                    <a:pt x="47187" y="0"/>
                  </a:moveTo>
                  <a:cubicBezTo>
                    <a:pt x="47053" y="1412"/>
                    <a:pt x="46347" y="2924"/>
                    <a:pt x="44935" y="3227"/>
                  </a:cubicBezTo>
                  <a:lnTo>
                    <a:pt x="44935" y="3227"/>
                  </a:lnTo>
                  <a:cubicBezTo>
                    <a:pt x="46347" y="2924"/>
                    <a:pt x="47053" y="1412"/>
                    <a:pt x="47187" y="0"/>
                  </a:cubicBezTo>
                  <a:close/>
                </a:path>
              </a:pathLst>
            </a:custGeom>
            <a:solidFill>
              <a:srgbClr val="CDC4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55" name="Google Shape;858;p31">
              <a:extLst>
                <a:ext uri="{FF2B5EF4-FFF2-40B4-BE49-F238E27FC236}">
                  <a16:creationId xmlns:a16="http://schemas.microsoft.com/office/drawing/2014/main" id="{FBAE211A-A539-4482-AC1D-05BE1FC5B5B7}"/>
                </a:ext>
              </a:extLst>
            </p:cNvPr>
            <p:cNvSpPr/>
            <p:nvPr/>
          </p:nvSpPr>
          <p:spPr>
            <a:xfrm>
              <a:off x="6968149" y="3384237"/>
              <a:ext cx="31" cy="31"/>
            </a:xfrm>
            <a:custGeom>
              <a:avLst/>
              <a:gdLst/>
              <a:ahLst/>
              <a:cxnLst/>
              <a:rect l="l" t="t" r="r" b="b"/>
              <a:pathLst>
                <a:path w="1" h="1" extrusionOk="0">
                  <a:moveTo>
                    <a:pt x="1" y="1"/>
                  </a:moveTo>
                  <a:lnTo>
                    <a:pt x="1" y="1"/>
                  </a:lnTo>
                  <a:lnTo>
                    <a:pt x="1" y="1"/>
                  </a:lnTo>
                  <a:lnTo>
                    <a:pt x="1" y="1"/>
                  </a:lnTo>
                  <a:close/>
                </a:path>
              </a:pathLst>
            </a:custGeom>
            <a:solidFill>
              <a:srgbClr val="865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56" name="Google Shape;859;p31">
              <a:extLst>
                <a:ext uri="{FF2B5EF4-FFF2-40B4-BE49-F238E27FC236}">
                  <a16:creationId xmlns:a16="http://schemas.microsoft.com/office/drawing/2014/main" id="{69136F04-B278-4651-91CE-B04F35DC8E10}"/>
                </a:ext>
              </a:extLst>
            </p:cNvPr>
            <p:cNvSpPr/>
            <p:nvPr/>
          </p:nvSpPr>
          <p:spPr>
            <a:xfrm>
              <a:off x="6880497" y="3314289"/>
              <a:ext cx="87683" cy="69978"/>
            </a:xfrm>
            <a:custGeom>
              <a:avLst/>
              <a:gdLst/>
              <a:ahLst/>
              <a:cxnLst/>
              <a:rect l="l" t="t" r="r" b="b"/>
              <a:pathLst>
                <a:path w="2823" h="2253" extrusionOk="0">
                  <a:moveTo>
                    <a:pt x="0" y="1"/>
                  </a:moveTo>
                  <a:cubicBezTo>
                    <a:pt x="1411" y="270"/>
                    <a:pt x="1680" y="1816"/>
                    <a:pt x="2823" y="2253"/>
                  </a:cubicBezTo>
                  <a:cubicBezTo>
                    <a:pt x="1680" y="1681"/>
                    <a:pt x="1411" y="270"/>
                    <a:pt x="0" y="1"/>
                  </a:cubicBezTo>
                  <a:close/>
                </a:path>
              </a:pathLst>
            </a:custGeom>
            <a:solidFill>
              <a:srgbClr val="6E47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57" name="Google Shape;860;p31">
              <a:extLst>
                <a:ext uri="{FF2B5EF4-FFF2-40B4-BE49-F238E27FC236}">
                  <a16:creationId xmlns:a16="http://schemas.microsoft.com/office/drawing/2014/main" id="{131FC39D-6FAE-4E39-91F9-5F67F8A05362}"/>
                </a:ext>
              </a:extLst>
            </p:cNvPr>
            <p:cNvSpPr/>
            <p:nvPr/>
          </p:nvSpPr>
          <p:spPr>
            <a:xfrm>
              <a:off x="5659120" y="2836212"/>
              <a:ext cx="1465664" cy="552249"/>
            </a:xfrm>
            <a:custGeom>
              <a:avLst/>
              <a:gdLst/>
              <a:ahLst/>
              <a:cxnLst/>
              <a:rect l="l" t="t" r="r" b="b"/>
              <a:pathLst>
                <a:path w="47188" h="17780" extrusionOk="0">
                  <a:moveTo>
                    <a:pt x="2084" y="7260"/>
                  </a:moveTo>
                  <a:cubicBezTo>
                    <a:pt x="2009" y="7294"/>
                    <a:pt x="1935" y="7334"/>
                    <a:pt x="1862" y="7377"/>
                  </a:cubicBezTo>
                  <a:lnTo>
                    <a:pt x="1862" y="7377"/>
                  </a:lnTo>
                  <a:cubicBezTo>
                    <a:pt x="1913" y="7328"/>
                    <a:pt x="1999" y="7260"/>
                    <a:pt x="2084" y="7260"/>
                  </a:cubicBezTo>
                  <a:close/>
                  <a:moveTo>
                    <a:pt x="28837" y="0"/>
                  </a:moveTo>
                  <a:cubicBezTo>
                    <a:pt x="28568" y="0"/>
                    <a:pt x="28400" y="0"/>
                    <a:pt x="28265" y="135"/>
                  </a:cubicBezTo>
                  <a:cubicBezTo>
                    <a:pt x="27156" y="1546"/>
                    <a:pt x="25745" y="2521"/>
                    <a:pt x="24064" y="3058"/>
                  </a:cubicBezTo>
                  <a:cubicBezTo>
                    <a:pt x="23661" y="3058"/>
                    <a:pt x="23090" y="3361"/>
                    <a:pt x="22518" y="3361"/>
                  </a:cubicBezTo>
                  <a:cubicBezTo>
                    <a:pt x="21981" y="3361"/>
                    <a:pt x="21544" y="3227"/>
                    <a:pt x="21275" y="2790"/>
                  </a:cubicBezTo>
                  <a:lnTo>
                    <a:pt x="21275" y="2655"/>
                  </a:lnTo>
                  <a:cubicBezTo>
                    <a:pt x="21140" y="2386"/>
                    <a:pt x="20838" y="2084"/>
                    <a:pt x="20569" y="2084"/>
                  </a:cubicBezTo>
                  <a:cubicBezTo>
                    <a:pt x="20435" y="2084"/>
                    <a:pt x="20300" y="2084"/>
                    <a:pt x="20166" y="2218"/>
                  </a:cubicBezTo>
                  <a:cubicBezTo>
                    <a:pt x="19326" y="2655"/>
                    <a:pt x="18317" y="3058"/>
                    <a:pt x="17477" y="3058"/>
                  </a:cubicBezTo>
                  <a:cubicBezTo>
                    <a:pt x="17343" y="3058"/>
                    <a:pt x="17074" y="2924"/>
                    <a:pt x="16939" y="2924"/>
                  </a:cubicBezTo>
                  <a:cubicBezTo>
                    <a:pt x="16099" y="2790"/>
                    <a:pt x="15797" y="2386"/>
                    <a:pt x="15662" y="2084"/>
                  </a:cubicBezTo>
                  <a:cubicBezTo>
                    <a:pt x="15528" y="1815"/>
                    <a:pt x="15259" y="1681"/>
                    <a:pt x="14956" y="1681"/>
                  </a:cubicBezTo>
                  <a:cubicBezTo>
                    <a:pt x="14822" y="1681"/>
                    <a:pt x="14553" y="1681"/>
                    <a:pt x="14419" y="1949"/>
                  </a:cubicBezTo>
                  <a:cubicBezTo>
                    <a:pt x="13847" y="2790"/>
                    <a:pt x="13007" y="3630"/>
                    <a:pt x="12032" y="4067"/>
                  </a:cubicBezTo>
                  <a:cubicBezTo>
                    <a:pt x="11058" y="4336"/>
                    <a:pt x="10083" y="4907"/>
                    <a:pt x="9377" y="5747"/>
                  </a:cubicBezTo>
                  <a:cubicBezTo>
                    <a:pt x="9075" y="6150"/>
                    <a:pt x="8672" y="6419"/>
                    <a:pt x="8403" y="6419"/>
                  </a:cubicBezTo>
                  <a:cubicBezTo>
                    <a:pt x="7966" y="6419"/>
                    <a:pt x="7562" y="6150"/>
                    <a:pt x="7126" y="5445"/>
                  </a:cubicBezTo>
                  <a:cubicBezTo>
                    <a:pt x="6991" y="5176"/>
                    <a:pt x="6857" y="4739"/>
                    <a:pt x="6857" y="4470"/>
                  </a:cubicBezTo>
                  <a:cubicBezTo>
                    <a:pt x="6722" y="4067"/>
                    <a:pt x="6420" y="3764"/>
                    <a:pt x="6151" y="3764"/>
                  </a:cubicBezTo>
                  <a:cubicBezTo>
                    <a:pt x="6017" y="3764"/>
                    <a:pt x="6017" y="3764"/>
                    <a:pt x="6017" y="3899"/>
                  </a:cubicBezTo>
                  <a:lnTo>
                    <a:pt x="5176" y="3899"/>
                  </a:lnTo>
                  <a:cubicBezTo>
                    <a:pt x="4034" y="3764"/>
                    <a:pt x="3361" y="3361"/>
                    <a:pt x="2790" y="2218"/>
                  </a:cubicBezTo>
                  <a:cubicBezTo>
                    <a:pt x="2656" y="1815"/>
                    <a:pt x="2656" y="1378"/>
                    <a:pt x="2656" y="840"/>
                  </a:cubicBezTo>
                  <a:cubicBezTo>
                    <a:pt x="2084" y="1546"/>
                    <a:pt x="1815" y="2218"/>
                    <a:pt x="1681" y="3058"/>
                  </a:cubicBezTo>
                  <a:cubicBezTo>
                    <a:pt x="1513" y="3495"/>
                    <a:pt x="1110" y="4907"/>
                    <a:pt x="1110" y="6016"/>
                  </a:cubicBezTo>
                  <a:cubicBezTo>
                    <a:pt x="1110" y="6708"/>
                    <a:pt x="1239" y="7400"/>
                    <a:pt x="1783" y="7427"/>
                  </a:cubicBezTo>
                  <a:lnTo>
                    <a:pt x="1783" y="7427"/>
                  </a:lnTo>
                  <a:cubicBezTo>
                    <a:pt x="707" y="8131"/>
                    <a:pt x="1" y="9774"/>
                    <a:pt x="1" y="11192"/>
                  </a:cubicBezTo>
                  <a:cubicBezTo>
                    <a:pt x="1" y="11763"/>
                    <a:pt x="1" y="12166"/>
                    <a:pt x="135" y="12603"/>
                  </a:cubicBezTo>
                  <a:cubicBezTo>
                    <a:pt x="673" y="13578"/>
                    <a:pt x="1379" y="14149"/>
                    <a:pt x="2521" y="14149"/>
                  </a:cubicBezTo>
                  <a:lnTo>
                    <a:pt x="2656" y="14149"/>
                  </a:lnTo>
                  <a:cubicBezTo>
                    <a:pt x="3059" y="14149"/>
                    <a:pt x="3630" y="14149"/>
                    <a:pt x="4034" y="13847"/>
                  </a:cubicBezTo>
                  <a:lnTo>
                    <a:pt x="4034" y="14284"/>
                  </a:lnTo>
                  <a:cubicBezTo>
                    <a:pt x="4034" y="14687"/>
                    <a:pt x="4202" y="15258"/>
                    <a:pt x="4471" y="15662"/>
                  </a:cubicBezTo>
                  <a:cubicBezTo>
                    <a:pt x="4874" y="16367"/>
                    <a:pt x="5311" y="16670"/>
                    <a:pt x="5714" y="16670"/>
                  </a:cubicBezTo>
                  <a:cubicBezTo>
                    <a:pt x="5882" y="16670"/>
                    <a:pt x="6151" y="16502"/>
                    <a:pt x="6285" y="16367"/>
                  </a:cubicBezTo>
                  <a:cubicBezTo>
                    <a:pt x="6991" y="15964"/>
                    <a:pt x="7394" y="14990"/>
                    <a:pt x="7697" y="14149"/>
                  </a:cubicBezTo>
                  <a:cubicBezTo>
                    <a:pt x="7966" y="14418"/>
                    <a:pt x="8403" y="14418"/>
                    <a:pt x="8672" y="14418"/>
                  </a:cubicBezTo>
                  <a:cubicBezTo>
                    <a:pt x="10352" y="14418"/>
                    <a:pt x="11898" y="12301"/>
                    <a:pt x="12436" y="10923"/>
                  </a:cubicBezTo>
                  <a:cubicBezTo>
                    <a:pt x="13007" y="11763"/>
                    <a:pt x="12873" y="12301"/>
                    <a:pt x="13444" y="12872"/>
                  </a:cubicBezTo>
                  <a:cubicBezTo>
                    <a:pt x="13578" y="13007"/>
                    <a:pt x="13847" y="13141"/>
                    <a:pt x="14284" y="13141"/>
                  </a:cubicBezTo>
                  <a:cubicBezTo>
                    <a:pt x="14419" y="13309"/>
                    <a:pt x="14688" y="13309"/>
                    <a:pt x="14822" y="13309"/>
                  </a:cubicBezTo>
                  <a:cubicBezTo>
                    <a:pt x="16234" y="13309"/>
                    <a:pt x="17914" y="12469"/>
                    <a:pt x="18889" y="11326"/>
                  </a:cubicBezTo>
                  <a:lnTo>
                    <a:pt x="18889" y="11326"/>
                  </a:lnTo>
                  <a:cubicBezTo>
                    <a:pt x="18620" y="11763"/>
                    <a:pt x="18485" y="12166"/>
                    <a:pt x="18485" y="12603"/>
                  </a:cubicBezTo>
                  <a:cubicBezTo>
                    <a:pt x="18485" y="12738"/>
                    <a:pt x="18620" y="12872"/>
                    <a:pt x="18620" y="13007"/>
                  </a:cubicBezTo>
                  <a:cubicBezTo>
                    <a:pt x="18889" y="13444"/>
                    <a:pt x="19326" y="13578"/>
                    <a:pt x="19863" y="13578"/>
                  </a:cubicBezTo>
                  <a:cubicBezTo>
                    <a:pt x="20435" y="13578"/>
                    <a:pt x="21006" y="13444"/>
                    <a:pt x="21409" y="13309"/>
                  </a:cubicBezTo>
                  <a:cubicBezTo>
                    <a:pt x="22518" y="12872"/>
                    <a:pt x="23527" y="12301"/>
                    <a:pt x="24501" y="11629"/>
                  </a:cubicBezTo>
                  <a:cubicBezTo>
                    <a:pt x="25207" y="10923"/>
                    <a:pt x="25879" y="10217"/>
                    <a:pt x="26451" y="9377"/>
                  </a:cubicBezTo>
                  <a:lnTo>
                    <a:pt x="26451" y="9646"/>
                  </a:lnTo>
                  <a:cubicBezTo>
                    <a:pt x="26451" y="11057"/>
                    <a:pt x="28265" y="11898"/>
                    <a:pt x="29677" y="11898"/>
                  </a:cubicBezTo>
                  <a:cubicBezTo>
                    <a:pt x="30652" y="11898"/>
                    <a:pt x="31357" y="11461"/>
                    <a:pt x="31626" y="10788"/>
                  </a:cubicBezTo>
                  <a:lnTo>
                    <a:pt x="31626" y="10788"/>
                  </a:lnTo>
                  <a:cubicBezTo>
                    <a:pt x="31492" y="11192"/>
                    <a:pt x="31492" y="11763"/>
                    <a:pt x="31357" y="12301"/>
                  </a:cubicBezTo>
                  <a:cubicBezTo>
                    <a:pt x="31357" y="13309"/>
                    <a:pt x="31357" y="14418"/>
                    <a:pt x="31929" y="15393"/>
                  </a:cubicBezTo>
                  <a:cubicBezTo>
                    <a:pt x="32601" y="16233"/>
                    <a:pt x="33307" y="16670"/>
                    <a:pt x="34147" y="16670"/>
                  </a:cubicBezTo>
                  <a:cubicBezTo>
                    <a:pt x="34584" y="16670"/>
                    <a:pt x="35122" y="16502"/>
                    <a:pt x="35693" y="16233"/>
                  </a:cubicBezTo>
                  <a:cubicBezTo>
                    <a:pt x="36533" y="15662"/>
                    <a:pt x="37373" y="15258"/>
                    <a:pt x="38482" y="15258"/>
                  </a:cubicBezTo>
                  <a:cubicBezTo>
                    <a:pt x="38785" y="15258"/>
                    <a:pt x="39054" y="15258"/>
                    <a:pt x="39323" y="15393"/>
                  </a:cubicBezTo>
                  <a:cubicBezTo>
                    <a:pt x="40734" y="15662"/>
                    <a:pt x="41003" y="17073"/>
                    <a:pt x="42146" y="17645"/>
                  </a:cubicBezTo>
                  <a:cubicBezTo>
                    <a:pt x="42280" y="17779"/>
                    <a:pt x="42549" y="17779"/>
                    <a:pt x="42683" y="17779"/>
                  </a:cubicBezTo>
                  <a:lnTo>
                    <a:pt x="42986" y="17779"/>
                  </a:lnTo>
                  <a:cubicBezTo>
                    <a:pt x="44095" y="17779"/>
                    <a:pt x="45204" y="16670"/>
                    <a:pt x="45372" y="15527"/>
                  </a:cubicBezTo>
                  <a:cubicBezTo>
                    <a:pt x="45372" y="15124"/>
                    <a:pt x="45204" y="14687"/>
                    <a:pt x="44935" y="14284"/>
                  </a:cubicBezTo>
                  <a:cubicBezTo>
                    <a:pt x="46347" y="13981"/>
                    <a:pt x="47053" y="12469"/>
                    <a:pt x="47187" y="11057"/>
                  </a:cubicBezTo>
                  <a:lnTo>
                    <a:pt x="47187" y="9646"/>
                  </a:lnTo>
                  <a:cubicBezTo>
                    <a:pt x="47053" y="9242"/>
                    <a:pt x="47187" y="9108"/>
                    <a:pt x="47053" y="8806"/>
                  </a:cubicBezTo>
                  <a:cubicBezTo>
                    <a:pt x="46750" y="8402"/>
                    <a:pt x="46044" y="8402"/>
                    <a:pt x="46044" y="8100"/>
                  </a:cubicBezTo>
                  <a:lnTo>
                    <a:pt x="46044" y="7965"/>
                  </a:lnTo>
                  <a:cubicBezTo>
                    <a:pt x="46044" y="7831"/>
                    <a:pt x="46044" y="7696"/>
                    <a:pt x="46212" y="7428"/>
                  </a:cubicBezTo>
                  <a:lnTo>
                    <a:pt x="46212" y="7428"/>
                  </a:lnTo>
                  <a:cubicBezTo>
                    <a:pt x="46044" y="7562"/>
                    <a:pt x="45775" y="7562"/>
                    <a:pt x="45641" y="7562"/>
                  </a:cubicBezTo>
                  <a:lnTo>
                    <a:pt x="45372" y="7562"/>
                  </a:lnTo>
                  <a:cubicBezTo>
                    <a:pt x="43826" y="7428"/>
                    <a:pt x="43524" y="5445"/>
                    <a:pt x="42011" y="5041"/>
                  </a:cubicBezTo>
                  <a:cubicBezTo>
                    <a:pt x="41709" y="5041"/>
                    <a:pt x="41440" y="4907"/>
                    <a:pt x="41171" y="4907"/>
                  </a:cubicBezTo>
                  <a:cubicBezTo>
                    <a:pt x="40028" y="4907"/>
                    <a:pt x="39188" y="5445"/>
                    <a:pt x="38348" y="5882"/>
                  </a:cubicBezTo>
                  <a:cubicBezTo>
                    <a:pt x="37810" y="6150"/>
                    <a:pt x="37239" y="6419"/>
                    <a:pt x="36802" y="6419"/>
                  </a:cubicBezTo>
                  <a:cubicBezTo>
                    <a:pt x="35962" y="6419"/>
                    <a:pt x="35290" y="6016"/>
                    <a:pt x="34584" y="5041"/>
                  </a:cubicBezTo>
                  <a:cubicBezTo>
                    <a:pt x="34012" y="4201"/>
                    <a:pt x="34012" y="3227"/>
                    <a:pt x="34012" y="2218"/>
                  </a:cubicBezTo>
                  <a:cubicBezTo>
                    <a:pt x="34012" y="1815"/>
                    <a:pt x="33744" y="1378"/>
                    <a:pt x="33307" y="1378"/>
                  </a:cubicBezTo>
                  <a:lnTo>
                    <a:pt x="33172" y="1546"/>
                  </a:lnTo>
                  <a:lnTo>
                    <a:pt x="32332" y="1546"/>
                  </a:lnTo>
                  <a:cubicBezTo>
                    <a:pt x="31223" y="1546"/>
                    <a:pt x="29946" y="1109"/>
                    <a:pt x="29408" y="269"/>
                  </a:cubicBezTo>
                  <a:cubicBezTo>
                    <a:pt x="29240" y="0"/>
                    <a:pt x="28971" y="0"/>
                    <a:pt x="2883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58" name="Google Shape;861;p31">
              <a:extLst>
                <a:ext uri="{FF2B5EF4-FFF2-40B4-BE49-F238E27FC236}">
                  <a16:creationId xmlns:a16="http://schemas.microsoft.com/office/drawing/2014/main" id="{461FF0F9-5896-4560-8CB8-6C0C41CDF6D4}"/>
                </a:ext>
              </a:extLst>
            </p:cNvPr>
            <p:cNvSpPr/>
            <p:nvPr/>
          </p:nvSpPr>
          <p:spPr>
            <a:xfrm>
              <a:off x="6133036" y="3492792"/>
              <a:ext cx="178533" cy="122190"/>
            </a:xfrm>
            <a:custGeom>
              <a:avLst/>
              <a:gdLst/>
              <a:ahLst/>
              <a:cxnLst/>
              <a:rect l="l" t="t" r="r" b="b"/>
              <a:pathLst>
                <a:path w="5748" h="3934" extrusionOk="0">
                  <a:moveTo>
                    <a:pt x="5311" y="1"/>
                  </a:moveTo>
                  <a:cubicBezTo>
                    <a:pt x="5042" y="1"/>
                    <a:pt x="4740" y="270"/>
                    <a:pt x="4740" y="572"/>
                  </a:cubicBezTo>
                  <a:cubicBezTo>
                    <a:pt x="4740" y="1816"/>
                    <a:pt x="3765" y="2790"/>
                    <a:pt x="2522" y="2925"/>
                  </a:cubicBezTo>
                  <a:cubicBezTo>
                    <a:pt x="2407" y="2958"/>
                    <a:pt x="2293" y="2973"/>
                    <a:pt x="2179" y="2973"/>
                  </a:cubicBezTo>
                  <a:cubicBezTo>
                    <a:pt x="1723" y="2973"/>
                    <a:pt x="1271" y="2737"/>
                    <a:pt x="841" y="2522"/>
                  </a:cubicBezTo>
                  <a:cubicBezTo>
                    <a:pt x="802" y="2482"/>
                    <a:pt x="736" y="2466"/>
                    <a:pt x="660" y="2466"/>
                  </a:cubicBezTo>
                  <a:cubicBezTo>
                    <a:pt x="477" y="2466"/>
                    <a:pt x="230" y="2561"/>
                    <a:pt x="135" y="2656"/>
                  </a:cubicBezTo>
                  <a:cubicBezTo>
                    <a:pt x="1" y="2925"/>
                    <a:pt x="135" y="3227"/>
                    <a:pt x="270" y="3362"/>
                  </a:cubicBezTo>
                  <a:cubicBezTo>
                    <a:pt x="841" y="3765"/>
                    <a:pt x="1547" y="3933"/>
                    <a:pt x="2219" y="3933"/>
                  </a:cubicBezTo>
                  <a:lnTo>
                    <a:pt x="2656" y="3933"/>
                  </a:lnTo>
                  <a:cubicBezTo>
                    <a:pt x="4336" y="3765"/>
                    <a:pt x="5748" y="2253"/>
                    <a:pt x="5748" y="572"/>
                  </a:cubicBezTo>
                  <a:cubicBezTo>
                    <a:pt x="5748" y="270"/>
                    <a:pt x="5580" y="1"/>
                    <a:pt x="53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59" name="Google Shape;862;p31">
              <a:extLst>
                <a:ext uri="{FF2B5EF4-FFF2-40B4-BE49-F238E27FC236}">
                  <a16:creationId xmlns:a16="http://schemas.microsoft.com/office/drawing/2014/main" id="{FA6B455F-977B-4B36-A84A-B37881BE2563}"/>
                </a:ext>
              </a:extLst>
            </p:cNvPr>
            <p:cNvSpPr/>
            <p:nvPr/>
          </p:nvSpPr>
          <p:spPr>
            <a:xfrm>
              <a:off x="6337660" y="3256735"/>
              <a:ext cx="234908" cy="209376"/>
            </a:xfrm>
            <a:custGeom>
              <a:avLst/>
              <a:gdLst/>
              <a:ahLst/>
              <a:cxnLst/>
              <a:rect l="l" t="t" r="r" b="b"/>
              <a:pathLst>
                <a:path w="7563" h="6741" extrusionOk="0">
                  <a:moveTo>
                    <a:pt x="3777" y="0"/>
                  </a:moveTo>
                  <a:cubicBezTo>
                    <a:pt x="2799" y="0"/>
                    <a:pt x="1814" y="426"/>
                    <a:pt x="1109" y="1283"/>
                  </a:cubicBezTo>
                  <a:cubicBezTo>
                    <a:pt x="0" y="2694"/>
                    <a:pt x="269" y="4811"/>
                    <a:pt x="1681" y="6055"/>
                  </a:cubicBezTo>
                  <a:cubicBezTo>
                    <a:pt x="2312" y="6518"/>
                    <a:pt x="3048" y="6741"/>
                    <a:pt x="3773" y="6741"/>
                  </a:cubicBezTo>
                  <a:cubicBezTo>
                    <a:pt x="4785" y="6741"/>
                    <a:pt x="5773" y="6306"/>
                    <a:pt x="6419" y="5484"/>
                  </a:cubicBezTo>
                  <a:cubicBezTo>
                    <a:pt x="7562" y="3971"/>
                    <a:pt x="7394" y="1854"/>
                    <a:pt x="5882" y="745"/>
                  </a:cubicBezTo>
                  <a:cubicBezTo>
                    <a:pt x="5270" y="249"/>
                    <a:pt x="4525" y="0"/>
                    <a:pt x="37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60" name="Google Shape;863;p31">
              <a:extLst>
                <a:ext uri="{FF2B5EF4-FFF2-40B4-BE49-F238E27FC236}">
                  <a16:creationId xmlns:a16="http://schemas.microsoft.com/office/drawing/2014/main" id="{1541C5F9-30C1-4920-B005-4847AA260ADD}"/>
                </a:ext>
              </a:extLst>
            </p:cNvPr>
            <p:cNvSpPr/>
            <p:nvPr/>
          </p:nvSpPr>
          <p:spPr>
            <a:xfrm>
              <a:off x="6384622" y="3440611"/>
              <a:ext cx="266216" cy="134677"/>
            </a:xfrm>
            <a:custGeom>
              <a:avLst/>
              <a:gdLst/>
              <a:ahLst/>
              <a:cxnLst/>
              <a:rect l="l" t="t" r="r" b="b"/>
              <a:pathLst>
                <a:path w="8571" h="4336" extrusionOk="0">
                  <a:moveTo>
                    <a:pt x="4202" y="0"/>
                  </a:moveTo>
                  <a:cubicBezTo>
                    <a:pt x="1983" y="135"/>
                    <a:pt x="1" y="1110"/>
                    <a:pt x="169" y="2252"/>
                  </a:cubicBezTo>
                  <a:cubicBezTo>
                    <a:pt x="169" y="3496"/>
                    <a:pt x="1983" y="4336"/>
                    <a:pt x="4370" y="4336"/>
                  </a:cubicBezTo>
                  <a:cubicBezTo>
                    <a:pt x="6588" y="4202"/>
                    <a:pt x="8571" y="3227"/>
                    <a:pt x="8403" y="2084"/>
                  </a:cubicBezTo>
                  <a:cubicBezTo>
                    <a:pt x="8403" y="841"/>
                    <a:pt x="6588" y="0"/>
                    <a:pt x="420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61" name="Google Shape;864;p31">
              <a:extLst>
                <a:ext uri="{FF2B5EF4-FFF2-40B4-BE49-F238E27FC236}">
                  <a16:creationId xmlns:a16="http://schemas.microsoft.com/office/drawing/2014/main" id="{0AC89F5C-6032-42B3-BE34-1BF79B2939BD}"/>
                </a:ext>
              </a:extLst>
            </p:cNvPr>
            <p:cNvSpPr/>
            <p:nvPr/>
          </p:nvSpPr>
          <p:spPr>
            <a:xfrm>
              <a:off x="5893997" y="3288416"/>
              <a:ext cx="217172" cy="192914"/>
            </a:xfrm>
            <a:custGeom>
              <a:avLst/>
              <a:gdLst/>
              <a:ahLst/>
              <a:cxnLst/>
              <a:rect l="l" t="t" r="r" b="b"/>
              <a:pathLst>
                <a:path w="6992" h="6211" extrusionOk="0">
                  <a:moveTo>
                    <a:pt x="3413" y="1"/>
                  </a:moveTo>
                  <a:cubicBezTo>
                    <a:pt x="2734" y="1"/>
                    <a:pt x="2061" y="223"/>
                    <a:pt x="1513" y="699"/>
                  </a:cubicBezTo>
                  <a:cubicBezTo>
                    <a:pt x="135" y="1674"/>
                    <a:pt x="0" y="3623"/>
                    <a:pt x="975" y="5035"/>
                  </a:cubicBezTo>
                  <a:cubicBezTo>
                    <a:pt x="1593" y="5821"/>
                    <a:pt x="2470" y="6211"/>
                    <a:pt x="3371" y="6211"/>
                  </a:cubicBezTo>
                  <a:cubicBezTo>
                    <a:pt x="4088" y="6211"/>
                    <a:pt x="4819" y="5963"/>
                    <a:pt x="5445" y="5472"/>
                  </a:cubicBezTo>
                  <a:cubicBezTo>
                    <a:pt x="6722" y="4464"/>
                    <a:pt x="6991" y="2514"/>
                    <a:pt x="5882" y="1103"/>
                  </a:cubicBezTo>
                  <a:cubicBezTo>
                    <a:pt x="5230" y="393"/>
                    <a:pt x="4315" y="1"/>
                    <a:pt x="34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62" name="Google Shape;865;p31">
              <a:extLst>
                <a:ext uri="{FF2B5EF4-FFF2-40B4-BE49-F238E27FC236}">
                  <a16:creationId xmlns:a16="http://schemas.microsoft.com/office/drawing/2014/main" id="{26E29FF5-E604-4426-A4A5-A021519F55DF}"/>
                </a:ext>
              </a:extLst>
            </p:cNvPr>
            <p:cNvSpPr/>
            <p:nvPr/>
          </p:nvSpPr>
          <p:spPr>
            <a:xfrm>
              <a:off x="5880424" y="3458346"/>
              <a:ext cx="182727" cy="121569"/>
            </a:xfrm>
            <a:custGeom>
              <a:avLst/>
              <a:gdLst/>
              <a:ahLst/>
              <a:cxnLst/>
              <a:rect l="l" t="t" r="r" b="b"/>
              <a:pathLst>
                <a:path w="5883" h="3914" extrusionOk="0">
                  <a:moveTo>
                    <a:pt x="1950" y="1"/>
                  </a:moveTo>
                  <a:cubicBezTo>
                    <a:pt x="1278" y="1"/>
                    <a:pt x="572" y="135"/>
                    <a:pt x="1" y="270"/>
                  </a:cubicBezTo>
                  <a:cubicBezTo>
                    <a:pt x="135" y="1110"/>
                    <a:pt x="135" y="1816"/>
                    <a:pt x="1" y="2656"/>
                  </a:cubicBezTo>
                  <a:lnTo>
                    <a:pt x="1" y="2925"/>
                  </a:lnTo>
                  <a:lnTo>
                    <a:pt x="1" y="3631"/>
                  </a:lnTo>
                  <a:cubicBezTo>
                    <a:pt x="572" y="3899"/>
                    <a:pt x="1278" y="3899"/>
                    <a:pt x="1950" y="3899"/>
                  </a:cubicBezTo>
                  <a:cubicBezTo>
                    <a:pt x="2100" y="3909"/>
                    <a:pt x="2248" y="3914"/>
                    <a:pt x="2394" y="3914"/>
                  </a:cubicBezTo>
                  <a:cubicBezTo>
                    <a:pt x="4315" y="3914"/>
                    <a:pt x="5882" y="3115"/>
                    <a:pt x="5882" y="2085"/>
                  </a:cubicBezTo>
                  <a:cubicBezTo>
                    <a:pt x="5882" y="1513"/>
                    <a:pt x="5479" y="975"/>
                    <a:pt x="4773" y="673"/>
                  </a:cubicBezTo>
                  <a:cubicBezTo>
                    <a:pt x="4067" y="270"/>
                    <a:pt x="3093" y="1"/>
                    <a:pt x="211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63" name="Google Shape;866;p31">
              <a:extLst>
                <a:ext uri="{FF2B5EF4-FFF2-40B4-BE49-F238E27FC236}">
                  <a16:creationId xmlns:a16="http://schemas.microsoft.com/office/drawing/2014/main" id="{B6D859BE-ABC8-4A42-B5B8-2D610C015540}"/>
                </a:ext>
              </a:extLst>
            </p:cNvPr>
            <p:cNvSpPr/>
            <p:nvPr/>
          </p:nvSpPr>
          <p:spPr>
            <a:xfrm>
              <a:off x="5858495" y="3818488"/>
              <a:ext cx="248481" cy="358775"/>
            </a:xfrm>
            <a:custGeom>
              <a:avLst/>
              <a:gdLst/>
              <a:ahLst/>
              <a:cxnLst/>
              <a:rect l="l" t="t" r="r" b="b"/>
              <a:pathLst>
                <a:path w="8000" h="11551" extrusionOk="0">
                  <a:moveTo>
                    <a:pt x="1" y="1"/>
                  </a:moveTo>
                  <a:lnTo>
                    <a:pt x="1" y="9815"/>
                  </a:lnTo>
                  <a:cubicBezTo>
                    <a:pt x="1" y="10251"/>
                    <a:pt x="135" y="10520"/>
                    <a:pt x="438" y="10655"/>
                  </a:cubicBezTo>
                  <a:cubicBezTo>
                    <a:pt x="1508" y="11271"/>
                    <a:pt x="2617" y="11551"/>
                    <a:pt x="3747" y="11551"/>
                  </a:cubicBezTo>
                  <a:cubicBezTo>
                    <a:pt x="4958" y="11551"/>
                    <a:pt x="6193" y="11229"/>
                    <a:pt x="7428" y="10655"/>
                  </a:cubicBezTo>
                  <a:cubicBezTo>
                    <a:pt x="7865" y="10520"/>
                    <a:pt x="8000" y="10251"/>
                    <a:pt x="8000" y="9815"/>
                  </a:cubicBezTo>
                  <a:lnTo>
                    <a:pt x="8000" y="1"/>
                  </a:lnTo>
                  <a:cubicBezTo>
                    <a:pt x="8000" y="707"/>
                    <a:pt x="6185" y="1144"/>
                    <a:pt x="4067" y="1144"/>
                  </a:cubicBezTo>
                  <a:cubicBezTo>
                    <a:pt x="1816" y="1144"/>
                    <a:pt x="1" y="707"/>
                    <a:pt x="1" y="1"/>
                  </a:cubicBezTo>
                  <a:close/>
                </a:path>
              </a:pathLst>
            </a:custGeom>
            <a:solidFill>
              <a:srgbClr val="74E2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64" name="Google Shape;867;p31">
              <a:extLst>
                <a:ext uri="{FF2B5EF4-FFF2-40B4-BE49-F238E27FC236}">
                  <a16:creationId xmlns:a16="http://schemas.microsoft.com/office/drawing/2014/main" id="{B1310A9B-D552-4383-9D6A-72133004D72A}"/>
                </a:ext>
              </a:extLst>
            </p:cNvPr>
            <p:cNvSpPr/>
            <p:nvPr/>
          </p:nvSpPr>
          <p:spPr>
            <a:xfrm>
              <a:off x="5858495" y="3818488"/>
              <a:ext cx="248481" cy="357036"/>
            </a:xfrm>
            <a:custGeom>
              <a:avLst/>
              <a:gdLst/>
              <a:ahLst/>
              <a:cxnLst/>
              <a:rect l="l" t="t" r="r" b="b"/>
              <a:pathLst>
                <a:path w="8000" h="11495" extrusionOk="0">
                  <a:moveTo>
                    <a:pt x="8000" y="1"/>
                  </a:moveTo>
                  <a:lnTo>
                    <a:pt x="8000" y="1"/>
                  </a:lnTo>
                  <a:lnTo>
                    <a:pt x="8000" y="5210"/>
                  </a:lnTo>
                  <a:lnTo>
                    <a:pt x="8000" y="5210"/>
                  </a:lnTo>
                  <a:lnTo>
                    <a:pt x="8000" y="1"/>
                  </a:lnTo>
                  <a:close/>
                  <a:moveTo>
                    <a:pt x="1" y="1"/>
                  </a:moveTo>
                  <a:lnTo>
                    <a:pt x="1" y="9815"/>
                  </a:lnTo>
                  <a:cubicBezTo>
                    <a:pt x="1" y="10251"/>
                    <a:pt x="135" y="10520"/>
                    <a:pt x="438" y="10655"/>
                  </a:cubicBezTo>
                  <a:cubicBezTo>
                    <a:pt x="1547" y="11361"/>
                    <a:pt x="2656" y="11495"/>
                    <a:pt x="3799" y="11495"/>
                  </a:cubicBezTo>
                  <a:cubicBezTo>
                    <a:pt x="4908" y="11495"/>
                    <a:pt x="6185" y="11226"/>
                    <a:pt x="7428" y="10655"/>
                  </a:cubicBezTo>
                  <a:cubicBezTo>
                    <a:pt x="7865" y="10520"/>
                    <a:pt x="8000" y="10251"/>
                    <a:pt x="8000" y="9815"/>
                  </a:cubicBezTo>
                  <a:lnTo>
                    <a:pt x="8000" y="9680"/>
                  </a:lnTo>
                  <a:lnTo>
                    <a:pt x="8000" y="9680"/>
                  </a:lnTo>
                  <a:lnTo>
                    <a:pt x="8000" y="9815"/>
                  </a:lnTo>
                  <a:cubicBezTo>
                    <a:pt x="8000" y="10251"/>
                    <a:pt x="7865" y="10520"/>
                    <a:pt x="7428" y="10655"/>
                  </a:cubicBezTo>
                  <a:cubicBezTo>
                    <a:pt x="6185" y="11226"/>
                    <a:pt x="4908" y="11495"/>
                    <a:pt x="3799" y="11495"/>
                  </a:cubicBezTo>
                  <a:cubicBezTo>
                    <a:pt x="2656" y="11495"/>
                    <a:pt x="1547" y="11361"/>
                    <a:pt x="438" y="10655"/>
                  </a:cubicBezTo>
                  <a:cubicBezTo>
                    <a:pt x="135" y="10520"/>
                    <a:pt x="1" y="10251"/>
                    <a:pt x="1" y="9815"/>
                  </a:cubicBezTo>
                  <a:lnTo>
                    <a:pt x="1" y="1"/>
                  </a:lnTo>
                  <a:close/>
                </a:path>
              </a:pathLst>
            </a:custGeom>
            <a:solidFill>
              <a:srgbClr val="E7BB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65" name="Google Shape;868;p31">
              <a:extLst>
                <a:ext uri="{FF2B5EF4-FFF2-40B4-BE49-F238E27FC236}">
                  <a16:creationId xmlns:a16="http://schemas.microsoft.com/office/drawing/2014/main" id="{258B552B-85A8-43D5-A6E8-31D6364C1A76}"/>
                </a:ext>
              </a:extLst>
            </p:cNvPr>
            <p:cNvSpPr/>
            <p:nvPr/>
          </p:nvSpPr>
          <p:spPr>
            <a:xfrm>
              <a:off x="6106945" y="3980311"/>
              <a:ext cx="31" cy="138870"/>
            </a:xfrm>
            <a:custGeom>
              <a:avLst/>
              <a:gdLst/>
              <a:ahLst/>
              <a:cxnLst/>
              <a:rect l="l" t="t" r="r" b="b"/>
              <a:pathLst>
                <a:path w="1" h="4471" extrusionOk="0">
                  <a:moveTo>
                    <a:pt x="1" y="0"/>
                  </a:moveTo>
                  <a:lnTo>
                    <a:pt x="1" y="4470"/>
                  </a:lnTo>
                  <a:lnTo>
                    <a:pt x="1" y="4470"/>
                  </a:lnTo>
                  <a:close/>
                </a:path>
              </a:pathLst>
            </a:custGeom>
            <a:solidFill>
              <a:srgbClr val="DB9F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66" name="Google Shape;869;p31">
              <a:extLst>
                <a:ext uri="{FF2B5EF4-FFF2-40B4-BE49-F238E27FC236}">
                  <a16:creationId xmlns:a16="http://schemas.microsoft.com/office/drawing/2014/main" id="{34CE13F7-D3FE-4868-A8C9-832F0B502D83}"/>
                </a:ext>
              </a:extLst>
            </p:cNvPr>
            <p:cNvSpPr/>
            <p:nvPr/>
          </p:nvSpPr>
          <p:spPr>
            <a:xfrm>
              <a:off x="6080855" y="3827899"/>
              <a:ext cx="26122" cy="12548"/>
            </a:xfrm>
            <a:custGeom>
              <a:avLst/>
              <a:gdLst/>
              <a:ahLst/>
              <a:cxnLst/>
              <a:rect l="l" t="t" r="r" b="b"/>
              <a:pathLst>
                <a:path w="841" h="404" extrusionOk="0">
                  <a:moveTo>
                    <a:pt x="841" y="0"/>
                  </a:moveTo>
                  <a:cubicBezTo>
                    <a:pt x="841" y="0"/>
                    <a:pt x="730" y="0"/>
                    <a:pt x="709" y="101"/>
                  </a:cubicBezTo>
                  <a:lnTo>
                    <a:pt x="709" y="101"/>
                  </a:lnTo>
                  <a:cubicBezTo>
                    <a:pt x="763" y="68"/>
                    <a:pt x="807" y="34"/>
                    <a:pt x="841" y="0"/>
                  </a:cubicBezTo>
                  <a:close/>
                  <a:moveTo>
                    <a:pt x="709" y="101"/>
                  </a:moveTo>
                  <a:lnTo>
                    <a:pt x="709" y="101"/>
                  </a:lnTo>
                  <a:cubicBezTo>
                    <a:pt x="609" y="164"/>
                    <a:pt x="476" y="227"/>
                    <a:pt x="317" y="289"/>
                  </a:cubicBezTo>
                  <a:lnTo>
                    <a:pt x="317" y="289"/>
                  </a:lnTo>
                  <a:cubicBezTo>
                    <a:pt x="469" y="248"/>
                    <a:pt x="605" y="215"/>
                    <a:pt x="706" y="135"/>
                  </a:cubicBezTo>
                  <a:cubicBezTo>
                    <a:pt x="706" y="122"/>
                    <a:pt x="707" y="111"/>
                    <a:pt x="709" y="101"/>
                  </a:cubicBezTo>
                  <a:close/>
                  <a:moveTo>
                    <a:pt x="317" y="289"/>
                  </a:moveTo>
                  <a:cubicBezTo>
                    <a:pt x="216" y="317"/>
                    <a:pt x="108" y="350"/>
                    <a:pt x="0" y="404"/>
                  </a:cubicBezTo>
                  <a:cubicBezTo>
                    <a:pt x="115" y="366"/>
                    <a:pt x="221" y="328"/>
                    <a:pt x="317" y="289"/>
                  </a:cubicBezTo>
                  <a:close/>
                </a:path>
              </a:pathLst>
            </a:custGeom>
            <a:solidFill>
              <a:srgbClr val="E7BB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67" name="Google Shape;870;p31">
              <a:extLst>
                <a:ext uri="{FF2B5EF4-FFF2-40B4-BE49-F238E27FC236}">
                  <a16:creationId xmlns:a16="http://schemas.microsoft.com/office/drawing/2014/main" id="{93AFD013-D85E-43B9-8E95-BBA33BD9EC6E}"/>
                </a:ext>
              </a:extLst>
            </p:cNvPr>
            <p:cNvSpPr/>
            <p:nvPr/>
          </p:nvSpPr>
          <p:spPr>
            <a:xfrm>
              <a:off x="5858495" y="3827899"/>
              <a:ext cx="248481" cy="347625"/>
            </a:xfrm>
            <a:custGeom>
              <a:avLst/>
              <a:gdLst/>
              <a:ahLst/>
              <a:cxnLst/>
              <a:rect l="l" t="t" r="r" b="b"/>
              <a:pathLst>
                <a:path w="8000" h="11192" extrusionOk="0">
                  <a:moveTo>
                    <a:pt x="1" y="0"/>
                  </a:moveTo>
                  <a:lnTo>
                    <a:pt x="1" y="9512"/>
                  </a:lnTo>
                  <a:cubicBezTo>
                    <a:pt x="1" y="9948"/>
                    <a:pt x="135" y="10217"/>
                    <a:pt x="438" y="10352"/>
                  </a:cubicBezTo>
                  <a:cubicBezTo>
                    <a:pt x="1547" y="11058"/>
                    <a:pt x="2656" y="11192"/>
                    <a:pt x="3799" y="11192"/>
                  </a:cubicBezTo>
                  <a:cubicBezTo>
                    <a:pt x="4908" y="11192"/>
                    <a:pt x="6185" y="10923"/>
                    <a:pt x="7428" y="10352"/>
                  </a:cubicBezTo>
                  <a:cubicBezTo>
                    <a:pt x="7865" y="10217"/>
                    <a:pt x="8000" y="9948"/>
                    <a:pt x="8000" y="9512"/>
                  </a:cubicBezTo>
                  <a:lnTo>
                    <a:pt x="8000" y="9377"/>
                  </a:lnTo>
                  <a:lnTo>
                    <a:pt x="8000" y="4907"/>
                  </a:lnTo>
                  <a:lnTo>
                    <a:pt x="8000" y="0"/>
                  </a:lnTo>
                  <a:cubicBezTo>
                    <a:pt x="7865" y="135"/>
                    <a:pt x="7563" y="269"/>
                    <a:pt x="7159" y="404"/>
                  </a:cubicBezTo>
                  <a:lnTo>
                    <a:pt x="7025" y="404"/>
                  </a:lnTo>
                  <a:lnTo>
                    <a:pt x="7025" y="538"/>
                  </a:lnTo>
                  <a:lnTo>
                    <a:pt x="7025" y="7831"/>
                  </a:lnTo>
                  <a:cubicBezTo>
                    <a:pt x="7025" y="8268"/>
                    <a:pt x="6857" y="8537"/>
                    <a:pt x="6588" y="8671"/>
                  </a:cubicBezTo>
                  <a:cubicBezTo>
                    <a:pt x="5613" y="9243"/>
                    <a:pt x="4773" y="9646"/>
                    <a:pt x="3799" y="9646"/>
                  </a:cubicBezTo>
                  <a:cubicBezTo>
                    <a:pt x="2958" y="9646"/>
                    <a:pt x="2253" y="9377"/>
                    <a:pt x="1412" y="8806"/>
                  </a:cubicBezTo>
                  <a:cubicBezTo>
                    <a:pt x="1143" y="8537"/>
                    <a:pt x="975" y="8268"/>
                    <a:pt x="975" y="7831"/>
                  </a:cubicBezTo>
                  <a:lnTo>
                    <a:pt x="975" y="538"/>
                  </a:lnTo>
                  <a:lnTo>
                    <a:pt x="975" y="404"/>
                  </a:lnTo>
                  <a:lnTo>
                    <a:pt x="707" y="404"/>
                  </a:lnTo>
                  <a:cubicBezTo>
                    <a:pt x="438" y="269"/>
                    <a:pt x="135" y="135"/>
                    <a:pt x="1" y="0"/>
                  </a:cubicBezTo>
                  <a:close/>
                </a:path>
              </a:pathLst>
            </a:custGeom>
            <a:solidFill>
              <a:srgbClr val="3FB6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68" name="Google Shape;871;p31">
              <a:extLst>
                <a:ext uri="{FF2B5EF4-FFF2-40B4-BE49-F238E27FC236}">
                  <a16:creationId xmlns:a16="http://schemas.microsoft.com/office/drawing/2014/main" id="{A802342B-8757-4330-B820-2707940E809E}"/>
                </a:ext>
              </a:extLst>
            </p:cNvPr>
            <p:cNvSpPr/>
            <p:nvPr/>
          </p:nvSpPr>
          <p:spPr>
            <a:xfrm>
              <a:off x="5858495" y="3784042"/>
              <a:ext cx="248481" cy="69978"/>
            </a:xfrm>
            <a:custGeom>
              <a:avLst/>
              <a:gdLst/>
              <a:ahLst/>
              <a:cxnLst/>
              <a:rect l="l" t="t" r="r" b="b"/>
              <a:pathLst>
                <a:path w="8000" h="2253" extrusionOk="0">
                  <a:moveTo>
                    <a:pt x="4067" y="1"/>
                  </a:moveTo>
                  <a:cubicBezTo>
                    <a:pt x="1816" y="1"/>
                    <a:pt x="1" y="572"/>
                    <a:pt x="1" y="1110"/>
                  </a:cubicBezTo>
                  <a:cubicBezTo>
                    <a:pt x="1" y="1412"/>
                    <a:pt x="135" y="1547"/>
                    <a:pt x="438" y="1681"/>
                  </a:cubicBezTo>
                  <a:cubicBezTo>
                    <a:pt x="572" y="1816"/>
                    <a:pt x="841" y="1816"/>
                    <a:pt x="975" y="1816"/>
                  </a:cubicBezTo>
                  <a:lnTo>
                    <a:pt x="975" y="1950"/>
                  </a:lnTo>
                  <a:cubicBezTo>
                    <a:pt x="1681" y="2118"/>
                    <a:pt x="2824" y="2253"/>
                    <a:pt x="4067" y="2253"/>
                  </a:cubicBezTo>
                  <a:cubicBezTo>
                    <a:pt x="5177" y="2253"/>
                    <a:pt x="6319" y="2118"/>
                    <a:pt x="7025" y="1950"/>
                  </a:cubicBezTo>
                  <a:lnTo>
                    <a:pt x="7025" y="1816"/>
                  </a:lnTo>
                  <a:cubicBezTo>
                    <a:pt x="7159" y="1816"/>
                    <a:pt x="7428" y="1816"/>
                    <a:pt x="7563" y="1681"/>
                  </a:cubicBezTo>
                  <a:cubicBezTo>
                    <a:pt x="7865" y="1547"/>
                    <a:pt x="8000" y="1412"/>
                    <a:pt x="8000" y="1110"/>
                  </a:cubicBezTo>
                  <a:cubicBezTo>
                    <a:pt x="8000" y="572"/>
                    <a:pt x="6185" y="1"/>
                    <a:pt x="4067" y="1"/>
                  </a:cubicBezTo>
                  <a:close/>
                </a:path>
              </a:pathLst>
            </a:custGeom>
            <a:solidFill>
              <a:srgbClr val="3FB6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69" name="Google Shape;872;p31">
              <a:extLst>
                <a:ext uri="{FF2B5EF4-FFF2-40B4-BE49-F238E27FC236}">
                  <a16:creationId xmlns:a16="http://schemas.microsoft.com/office/drawing/2014/main" id="{B164154F-640C-4FE2-9B8D-FFF7D3ACF03C}"/>
                </a:ext>
              </a:extLst>
            </p:cNvPr>
            <p:cNvSpPr/>
            <p:nvPr/>
          </p:nvSpPr>
          <p:spPr>
            <a:xfrm>
              <a:off x="5872069" y="3797616"/>
              <a:ext cx="221334" cy="42832"/>
            </a:xfrm>
            <a:custGeom>
              <a:avLst/>
              <a:gdLst/>
              <a:ahLst/>
              <a:cxnLst/>
              <a:rect l="l" t="t" r="r" b="b"/>
              <a:pathLst>
                <a:path w="7126" h="1379" extrusionOk="0">
                  <a:moveTo>
                    <a:pt x="3630" y="1"/>
                  </a:moveTo>
                  <a:cubicBezTo>
                    <a:pt x="1816" y="1"/>
                    <a:pt x="404" y="538"/>
                    <a:pt x="1" y="1244"/>
                  </a:cubicBezTo>
                  <a:cubicBezTo>
                    <a:pt x="135" y="1379"/>
                    <a:pt x="404" y="1379"/>
                    <a:pt x="538" y="1379"/>
                  </a:cubicBezTo>
                  <a:cubicBezTo>
                    <a:pt x="841" y="975"/>
                    <a:pt x="2084" y="538"/>
                    <a:pt x="3630" y="538"/>
                  </a:cubicBezTo>
                  <a:cubicBezTo>
                    <a:pt x="3899" y="404"/>
                    <a:pt x="4067" y="270"/>
                    <a:pt x="4202" y="1"/>
                  </a:cubicBezTo>
                  <a:close/>
                  <a:moveTo>
                    <a:pt x="4605" y="1"/>
                  </a:moveTo>
                  <a:cubicBezTo>
                    <a:pt x="4336" y="270"/>
                    <a:pt x="3899" y="404"/>
                    <a:pt x="3630" y="538"/>
                  </a:cubicBezTo>
                  <a:cubicBezTo>
                    <a:pt x="5042" y="538"/>
                    <a:pt x="6286" y="975"/>
                    <a:pt x="6588" y="1379"/>
                  </a:cubicBezTo>
                  <a:cubicBezTo>
                    <a:pt x="6722" y="1379"/>
                    <a:pt x="6991" y="1379"/>
                    <a:pt x="7126" y="1244"/>
                  </a:cubicBezTo>
                  <a:cubicBezTo>
                    <a:pt x="6722" y="673"/>
                    <a:pt x="5882" y="270"/>
                    <a:pt x="46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70" name="Google Shape;873;p31">
              <a:extLst>
                <a:ext uri="{FF2B5EF4-FFF2-40B4-BE49-F238E27FC236}">
                  <a16:creationId xmlns:a16="http://schemas.microsoft.com/office/drawing/2014/main" id="{AE076CD5-EDF3-4A3E-8FFC-4EEC0695697F}"/>
                </a:ext>
              </a:extLst>
            </p:cNvPr>
            <p:cNvSpPr/>
            <p:nvPr/>
          </p:nvSpPr>
          <p:spPr>
            <a:xfrm>
              <a:off x="5888779" y="3814326"/>
              <a:ext cx="187914" cy="39695"/>
            </a:xfrm>
            <a:custGeom>
              <a:avLst/>
              <a:gdLst/>
              <a:ahLst/>
              <a:cxnLst/>
              <a:rect l="l" t="t" r="r" b="b"/>
              <a:pathLst>
                <a:path w="6050" h="1278" extrusionOk="0">
                  <a:moveTo>
                    <a:pt x="3092" y="0"/>
                  </a:moveTo>
                  <a:cubicBezTo>
                    <a:pt x="1546" y="0"/>
                    <a:pt x="303" y="437"/>
                    <a:pt x="0" y="841"/>
                  </a:cubicBezTo>
                  <a:lnTo>
                    <a:pt x="0" y="975"/>
                  </a:lnTo>
                  <a:cubicBezTo>
                    <a:pt x="706" y="1143"/>
                    <a:pt x="1849" y="1278"/>
                    <a:pt x="3092" y="1278"/>
                  </a:cubicBezTo>
                  <a:cubicBezTo>
                    <a:pt x="4202" y="1278"/>
                    <a:pt x="5344" y="1143"/>
                    <a:pt x="6050" y="975"/>
                  </a:cubicBezTo>
                  <a:lnTo>
                    <a:pt x="6050" y="841"/>
                  </a:lnTo>
                  <a:cubicBezTo>
                    <a:pt x="5748" y="437"/>
                    <a:pt x="4504" y="0"/>
                    <a:pt x="30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71" name="Google Shape;874;p31">
              <a:extLst>
                <a:ext uri="{FF2B5EF4-FFF2-40B4-BE49-F238E27FC236}">
                  <a16:creationId xmlns:a16="http://schemas.microsoft.com/office/drawing/2014/main" id="{C246D750-4F88-44F1-B651-143545F8DCDF}"/>
                </a:ext>
              </a:extLst>
            </p:cNvPr>
            <p:cNvSpPr/>
            <p:nvPr/>
          </p:nvSpPr>
          <p:spPr>
            <a:xfrm>
              <a:off x="5737423" y="3468130"/>
              <a:ext cx="217141" cy="311781"/>
            </a:xfrm>
            <a:custGeom>
              <a:avLst/>
              <a:gdLst/>
              <a:ahLst/>
              <a:cxnLst/>
              <a:rect l="l" t="t" r="r" b="b"/>
              <a:pathLst>
                <a:path w="6991" h="10038" extrusionOk="0">
                  <a:moveTo>
                    <a:pt x="2740" y="1"/>
                  </a:moveTo>
                  <a:cubicBezTo>
                    <a:pt x="2423" y="1"/>
                    <a:pt x="2107" y="33"/>
                    <a:pt x="1815" y="89"/>
                  </a:cubicBezTo>
                  <a:cubicBezTo>
                    <a:pt x="1378" y="89"/>
                    <a:pt x="672" y="89"/>
                    <a:pt x="404" y="224"/>
                  </a:cubicBezTo>
                  <a:cubicBezTo>
                    <a:pt x="1244" y="795"/>
                    <a:pt x="2353" y="358"/>
                    <a:pt x="2790" y="1635"/>
                  </a:cubicBezTo>
                  <a:cubicBezTo>
                    <a:pt x="3059" y="2610"/>
                    <a:pt x="2655" y="3181"/>
                    <a:pt x="2084" y="3719"/>
                  </a:cubicBezTo>
                  <a:cubicBezTo>
                    <a:pt x="1815" y="4021"/>
                    <a:pt x="1513" y="4156"/>
                    <a:pt x="1109" y="4425"/>
                  </a:cubicBezTo>
                  <a:cubicBezTo>
                    <a:pt x="135" y="5265"/>
                    <a:pt x="0" y="6811"/>
                    <a:pt x="1109" y="7651"/>
                  </a:cubicBezTo>
                  <a:cubicBezTo>
                    <a:pt x="1590" y="8132"/>
                    <a:pt x="2258" y="8293"/>
                    <a:pt x="2924" y="8293"/>
                  </a:cubicBezTo>
                  <a:cubicBezTo>
                    <a:pt x="3422" y="8293"/>
                    <a:pt x="3919" y="8203"/>
                    <a:pt x="4336" y="8088"/>
                  </a:cubicBezTo>
                  <a:cubicBezTo>
                    <a:pt x="4455" y="8064"/>
                    <a:pt x="4569" y="8052"/>
                    <a:pt x="4675" y="8052"/>
                  </a:cubicBezTo>
                  <a:cubicBezTo>
                    <a:pt x="5318" y="8052"/>
                    <a:pt x="5714" y="8476"/>
                    <a:pt x="5714" y="9197"/>
                  </a:cubicBezTo>
                  <a:lnTo>
                    <a:pt x="5714" y="10037"/>
                  </a:lnTo>
                  <a:cubicBezTo>
                    <a:pt x="5882" y="9768"/>
                    <a:pt x="6285" y="9466"/>
                    <a:pt x="6419" y="9197"/>
                  </a:cubicBezTo>
                  <a:cubicBezTo>
                    <a:pt x="6856" y="8626"/>
                    <a:pt x="6991" y="8222"/>
                    <a:pt x="6722" y="7517"/>
                  </a:cubicBezTo>
                  <a:cubicBezTo>
                    <a:pt x="6285" y="6676"/>
                    <a:pt x="5310" y="6676"/>
                    <a:pt x="4739" y="6105"/>
                  </a:cubicBezTo>
                  <a:cubicBezTo>
                    <a:pt x="3764" y="5399"/>
                    <a:pt x="5176" y="4727"/>
                    <a:pt x="5579" y="4021"/>
                  </a:cubicBezTo>
                  <a:cubicBezTo>
                    <a:pt x="5882" y="3450"/>
                    <a:pt x="5714" y="2610"/>
                    <a:pt x="5579" y="2038"/>
                  </a:cubicBezTo>
                  <a:cubicBezTo>
                    <a:pt x="5445" y="1198"/>
                    <a:pt x="4873" y="660"/>
                    <a:pt x="4033" y="224"/>
                  </a:cubicBezTo>
                  <a:cubicBezTo>
                    <a:pt x="3639" y="66"/>
                    <a:pt x="3188" y="1"/>
                    <a:pt x="274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72" name="Google Shape;875;p31">
              <a:extLst>
                <a:ext uri="{FF2B5EF4-FFF2-40B4-BE49-F238E27FC236}">
                  <a16:creationId xmlns:a16="http://schemas.microsoft.com/office/drawing/2014/main" id="{54BBFEEF-E539-4BED-BC87-677771587652}"/>
                </a:ext>
              </a:extLst>
            </p:cNvPr>
            <p:cNvSpPr/>
            <p:nvPr/>
          </p:nvSpPr>
          <p:spPr>
            <a:xfrm>
              <a:off x="5771869" y="3709933"/>
              <a:ext cx="143032" cy="43888"/>
            </a:xfrm>
            <a:custGeom>
              <a:avLst/>
              <a:gdLst/>
              <a:ahLst/>
              <a:cxnLst/>
              <a:rect l="l" t="t" r="r" b="b"/>
              <a:pathLst>
                <a:path w="4605" h="1413" extrusionOk="0">
                  <a:moveTo>
                    <a:pt x="1815" y="437"/>
                  </a:moveTo>
                  <a:lnTo>
                    <a:pt x="1815" y="437"/>
                  </a:lnTo>
                  <a:lnTo>
                    <a:pt x="1815" y="437"/>
                  </a:lnTo>
                  <a:lnTo>
                    <a:pt x="1815" y="437"/>
                  </a:lnTo>
                  <a:close/>
                  <a:moveTo>
                    <a:pt x="3227" y="303"/>
                  </a:moveTo>
                  <a:lnTo>
                    <a:pt x="3227" y="303"/>
                  </a:lnTo>
                  <a:lnTo>
                    <a:pt x="3227" y="303"/>
                  </a:lnTo>
                  <a:close/>
                  <a:moveTo>
                    <a:pt x="3227" y="303"/>
                  </a:moveTo>
                  <a:lnTo>
                    <a:pt x="3227" y="303"/>
                  </a:lnTo>
                  <a:lnTo>
                    <a:pt x="3227" y="303"/>
                  </a:lnTo>
                  <a:close/>
                  <a:moveTo>
                    <a:pt x="3630" y="303"/>
                  </a:moveTo>
                  <a:cubicBezTo>
                    <a:pt x="4201" y="303"/>
                    <a:pt x="4605" y="706"/>
                    <a:pt x="4605" y="1412"/>
                  </a:cubicBezTo>
                  <a:cubicBezTo>
                    <a:pt x="4605" y="706"/>
                    <a:pt x="4201" y="303"/>
                    <a:pt x="3630" y="303"/>
                  </a:cubicBezTo>
                  <a:close/>
                  <a:moveTo>
                    <a:pt x="3630" y="303"/>
                  </a:moveTo>
                  <a:lnTo>
                    <a:pt x="3630" y="303"/>
                  </a:lnTo>
                  <a:lnTo>
                    <a:pt x="3630" y="303"/>
                  </a:lnTo>
                  <a:lnTo>
                    <a:pt x="3630" y="303"/>
                  </a:lnTo>
                  <a:close/>
                  <a:moveTo>
                    <a:pt x="0" y="1"/>
                  </a:moveTo>
                  <a:cubicBezTo>
                    <a:pt x="572" y="303"/>
                    <a:pt x="1109" y="437"/>
                    <a:pt x="1815" y="437"/>
                  </a:cubicBezTo>
                  <a:cubicBezTo>
                    <a:pt x="1109" y="437"/>
                    <a:pt x="572" y="303"/>
                    <a:pt x="0" y="1"/>
                  </a:cubicBezTo>
                  <a:close/>
                </a:path>
              </a:pathLst>
            </a:custGeom>
            <a:solidFill>
              <a:srgbClr val="FAF2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73" name="Google Shape;876;p31">
              <a:extLst>
                <a:ext uri="{FF2B5EF4-FFF2-40B4-BE49-F238E27FC236}">
                  <a16:creationId xmlns:a16="http://schemas.microsoft.com/office/drawing/2014/main" id="{2B3773D8-C799-43E8-8C86-5169C737CE05}"/>
                </a:ext>
              </a:extLst>
            </p:cNvPr>
            <p:cNvSpPr/>
            <p:nvPr/>
          </p:nvSpPr>
          <p:spPr>
            <a:xfrm>
              <a:off x="5749940" y="3583612"/>
              <a:ext cx="191051" cy="196300"/>
            </a:xfrm>
            <a:custGeom>
              <a:avLst/>
              <a:gdLst/>
              <a:ahLst/>
              <a:cxnLst/>
              <a:rect l="l" t="t" r="r" b="b"/>
              <a:pathLst>
                <a:path w="6151" h="6320" extrusionOk="0">
                  <a:moveTo>
                    <a:pt x="1681" y="1"/>
                  </a:moveTo>
                  <a:lnTo>
                    <a:pt x="1681" y="1"/>
                  </a:lnTo>
                  <a:cubicBezTo>
                    <a:pt x="1412" y="303"/>
                    <a:pt x="1110" y="438"/>
                    <a:pt x="706" y="707"/>
                  </a:cubicBezTo>
                  <a:cubicBezTo>
                    <a:pt x="269" y="1144"/>
                    <a:pt x="1" y="1849"/>
                    <a:pt x="1" y="2387"/>
                  </a:cubicBezTo>
                  <a:cubicBezTo>
                    <a:pt x="1" y="2958"/>
                    <a:pt x="135" y="3664"/>
                    <a:pt x="706" y="3933"/>
                  </a:cubicBezTo>
                  <a:lnTo>
                    <a:pt x="706" y="4068"/>
                  </a:lnTo>
                  <a:cubicBezTo>
                    <a:pt x="1278" y="4370"/>
                    <a:pt x="1815" y="4504"/>
                    <a:pt x="2521" y="4504"/>
                  </a:cubicBezTo>
                  <a:cubicBezTo>
                    <a:pt x="2958" y="4504"/>
                    <a:pt x="3361" y="4504"/>
                    <a:pt x="3933" y="4370"/>
                  </a:cubicBezTo>
                  <a:lnTo>
                    <a:pt x="4336" y="4370"/>
                  </a:lnTo>
                  <a:cubicBezTo>
                    <a:pt x="4907" y="4370"/>
                    <a:pt x="5311" y="4773"/>
                    <a:pt x="5311" y="5479"/>
                  </a:cubicBezTo>
                  <a:lnTo>
                    <a:pt x="5311" y="5614"/>
                  </a:lnTo>
                  <a:lnTo>
                    <a:pt x="5311" y="6319"/>
                  </a:lnTo>
                  <a:cubicBezTo>
                    <a:pt x="5479" y="6050"/>
                    <a:pt x="5882" y="5748"/>
                    <a:pt x="6016" y="5479"/>
                  </a:cubicBezTo>
                  <a:cubicBezTo>
                    <a:pt x="6151" y="4202"/>
                    <a:pt x="4638" y="3664"/>
                    <a:pt x="4638" y="3664"/>
                  </a:cubicBezTo>
                  <a:cubicBezTo>
                    <a:pt x="1547" y="2958"/>
                    <a:pt x="1412" y="1144"/>
                    <a:pt x="16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74" name="Google Shape;877;p31">
              <a:extLst>
                <a:ext uri="{FF2B5EF4-FFF2-40B4-BE49-F238E27FC236}">
                  <a16:creationId xmlns:a16="http://schemas.microsoft.com/office/drawing/2014/main" id="{D40E385E-8D1B-4C97-B697-5CAEFBD04599}"/>
                </a:ext>
              </a:extLst>
            </p:cNvPr>
            <p:cNvSpPr/>
            <p:nvPr/>
          </p:nvSpPr>
          <p:spPr>
            <a:xfrm>
              <a:off x="5984817" y="3614951"/>
              <a:ext cx="91876" cy="199406"/>
            </a:xfrm>
            <a:custGeom>
              <a:avLst/>
              <a:gdLst/>
              <a:ahLst/>
              <a:cxnLst/>
              <a:rect l="l" t="t" r="r" b="b"/>
              <a:pathLst>
                <a:path w="2958" h="6420" extrusionOk="0">
                  <a:moveTo>
                    <a:pt x="1950" y="0"/>
                  </a:moveTo>
                  <a:lnTo>
                    <a:pt x="1815" y="135"/>
                  </a:lnTo>
                  <a:cubicBezTo>
                    <a:pt x="1412" y="403"/>
                    <a:pt x="841" y="538"/>
                    <a:pt x="572" y="975"/>
                  </a:cubicBezTo>
                  <a:cubicBezTo>
                    <a:pt x="572" y="1109"/>
                    <a:pt x="437" y="1244"/>
                    <a:pt x="437" y="1378"/>
                  </a:cubicBezTo>
                  <a:cubicBezTo>
                    <a:pt x="135" y="1815"/>
                    <a:pt x="135" y="2353"/>
                    <a:pt x="135" y="2790"/>
                  </a:cubicBezTo>
                  <a:cubicBezTo>
                    <a:pt x="269" y="3495"/>
                    <a:pt x="841" y="4033"/>
                    <a:pt x="975" y="4605"/>
                  </a:cubicBezTo>
                  <a:cubicBezTo>
                    <a:pt x="1110" y="5310"/>
                    <a:pt x="572" y="6016"/>
                    <a:pt x="0" y="6419"/>
                  </a:cubicBezTo>
                  <a:cubicBezTo>
                    <a:pt x="572" y="6151"/>
                    <a:pt x="1110" y="6016"/>
                    <a:pt x="1546" y="5714"/>
                  </a:cubicBezTo>
                  <a:cubicBezTo>
                    <a:pt x="1681" y="5579"/>
                    <a:pt x="1950" y="5445"/>
                    <a:pt x="2118" y="5310"/>
                  </a:cubicBezTo>
                  <a:cubicBezTo>
                    <a:pt x="2387" y="5041"/>
                    <a:pt x="2656" y="4739"/>
                    <a:pt x="2790" y="4201"/>
                  </a:cubicBezTo>
                  <a:cubicBezTo>
                    <a:pt x="2958" y="3495"/>
                    <a:pt x="2252" y="3059"/>
                    <a:pt x="1815" y="2655"/>
                  </a:cubicBezTo>
                  <a:cubicBezTo>
                    <a:pt x="841" y="1681"/>
                    <a:pt x="1546" y="840"/>
                    <a:pt x="19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75" name="Google Shape;878;p31">
              <a:extLst>
                <a:ext uri="{FF2B5EF4-FFF2-40B4-BE49-F238E27FC236}">
                  <a16:creationId xmlns:a16="http://schemas.microsoft.com/office/drawing/2014/main" id="{9F7138B4-2364-403C-83EA-A5046722AF43}"/>
                </a:ext>
              </a:extLst>
            </p:cNvPr>
            <p:cNvSpPr/>
            <p:nvPr/>
          </p:nvSpPr>
          <p:spPr>
            <a:xfrm>
              <a:off x="5984817" y="3645204"/>
              <a:ext cx="74140" cy="169153"/>
            </a:xfrm>
            <a:custGeom>
              <a:avLst/>
              <a:gdLst/>
              <a:ahLst/>
              <a:cxnLst/>
              <a:rect l="l" t="t" r="r" b="b"/>
              <a:pathLst>
                <a:path w="2387" h="5446" extrusionOk="0">
                  <a:moveTo>
                    <a:pt x="572" y="1"/>
                  </a:moveTo>
                  <a:lnTo>
                    <a:pt x="572" y="1"/>
                  </a:lnTo>
                  <a:cubicBezTo>
                    <a:pt x="568" y="24"/>
                    <a:pt x="565" y="47"/>
                    <a:pt x="561" y="70"/>
                  </a:cubicBezTo>
                  <a:lnTo>
                    <a:pt x="561" y="70"/>
                  </a:lnTo>
                  <a:cubicBezTo>
                    <a:pt x="568" y="47"/>
                    <a:pt x="572" y="24"/>
                    <a:pt x="572" y="1"/>
                  </a:cubicBezTo>
                  <a:close/>
                  <a:moveTo>
                    <a:pt x="561" y="70"/>
                  </a:moveTo>
                  <a:lnTo>
                    <a:pt x="561" y="70"/>
                  </a:lnTo>
                  <a:cubicBezTo>
                    <a:pt x="530" y="181"/>
                    <a:pt x="437" y="293"/>
                    <a:pt x="437" y="404"/>
                  </a:cubicBezTo>
                  <a:cubicBezTo>
                    <a:pt x="269" y="707"/>
                    <a:pt x="135" y="1110"/>
                    <a:pt x="135" y="1379"/>
                  </a:cubicBezTo>
                  <a:lnTo>
                    <a:pt x="135" y="1816"/>
                  </a:lnTo>
                  <a:cubicBezTo>
                    <a:pt x="269" y="2521"/>
                    <a:pt x="841" y="3059"/>
                    <a:pt x="975" y="3631"/>
                  </a:cubicBezTo>
                  <a:lnTo>
                    <a:pt x="975" y="3899"/>
                  </a:lnTo>
                  <a:cubicBezTo>
                    <a:pt x="975" y="4202"/>
                    <a:pt x="841" y="4605"/>
                    <a:pt x="572" y="4908"/>
                  </a:cubicBezTo>
                  <a:cubicBezTo>
                    <a:pt x="437" y="5177"/>
                    <a:pt x="269" y="5311"/>
                    <a:pt x="0" y="5445"/>
                  </a:cubicBezTo>
                  <a:cubicBezTo>
                    <a:pt x="572" y="5177"/>
                    <a:pt x="1110" y="5042"/>
                    <a:pt x="1546" y="4740"/>
                  </a:cubicBezTo>
                  <a:cubicBezTo>
                    <a:pt x="1681" y="4605"/>
                    <a:pt x="1950" y="4471"/>
                    <a:pt x="2118" y="4336"/>
                  </a:cubicBezTo>
                  <a:cubicBezTo>
                    <a:pt x="2387" y="3227"/>
                    <a:pt x="1412" y="2387"/>
                    <a:pt x="1412" y="2387"/>
                  </a:cubicBezTo>
                  <a:cubicBezTo>
                    <a:pt x="595" y="1700"/>
                    <a:pt x="445" y="887"/>
                    <a:pt x="561" y="7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76" name="Google Shape;879;p31">
              <a:extLst>
                <a:ext uri="{FF2B5EF4-FFF2-40B4-BE49-F238E27FC236}">
                  <a16:creationId xmlns:a16="http://schemas.microsoft.com/office/drawing/2014/main" id="{3D4D5DFF-3C49-4816-82FB-23A8C5A3BE4E}"/>
                </a:ext>
              </a:extLst>
            </p:cNvPr>
            <p:cNvSpPr/>
            <p:nvPr/>
          </p:nvSpPr>
          <p:spPr>
            <a:xfrm>
              <a:off x="5972300" y="3370663"/>
              <a:ext cx="73084" cy="78334"/>
            </a:xfrm>
            <a:custGeom>
              <a:avLst/>
              <a:gdLst/>
              <a:ahLst/>
              <a:cxnLst/>
              <a:rect l="l" t="t" r="r" b="b"/>
              <a:pathLst>
                <a:path w="2353" h="2522" extrusionOk="0">
                  <a:moveTo>
                    <a:pt x="1244" y="1"/>
                  </a:moveTo>
                  <a:cubicBezTo>
                    <a:pt x="538" y="1"/>
                    <a:pt x="0" y="572"/>
                    <a:pt x="0" y="1278"/>
                  </a:cubicBezTo>
                  <a:cubicBezTo>
                    <a:pt x="0" y="1984"/>
                    <a:pt x="538" y="2521"/>
                    <a:pt x="1244" y="2521"/>
                  </a:cubicBezTo>
                  <a:cubicBezTo>
                    <a:pt x="1815" y="2521"/>
                    <a:pt x="2353" y="1984"/>
                    <a:pt x="2353" y="1278"/>
                  </a:cubicBezTo>
                  <a:cubicBezTo>
                    <a:pt x="2353" y="572"/>
                    <a:pt x="1815" y="1"/>
                    <a:pt x="124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77" name="Google Shape;880;p31">
              <a:extLst>
                <a:ext uri="{FF2B5EF4-FFF2-40B4-BE49-F238E27FC236}">
                  <a16:creationId xmlns:a16="http://schemas.microsoft.com/office/drawing/2014/main" id="{BA6734D9-17BA-4695-8A23-F827A9EBF40E}"/>
                </a:ext>
              </a:extLst>
            </p:cNvPr>
            <p:cNvSpPr/>
            <p:nvPr/>
          </p:nvSpPr>
          <p:spPr>
            <a:xfrm>
              <a:off x="6398196" y="3353953"/>
              <a:ext cx="74140" cy="73115"/>
            </a:xfrm>
            <a:custGeom>
              <a:avLst/>
              <a:gdLst/>
              <a:ahLst/>
              <a:cxnLst/>
              <a:rect l="l" t="t" r="r" b="b"/>
              <a:pathLst>
                <a:path w="2387" h="2354" extrusionOk="0">
                  <a:moveTo>
                    <a:pt x="1110" y="1"/>
                  </a:moveTo>
                  <a:cubicBezTo>
                    <a:pt x="404" y="1"/>
                    <a:pt x="0" y="539"/>
                    <a:pt x="0" y="1110"/>
                  </a:cubicBezTo>
                  <a:cubicBezTo>
                    <a:pt x="0" y="1816"/>
                    <a:pt x="404" y="2354"/>
                    <a:pt x="1110" y="2354"/>
                  </a:cubicBezTo>
                  <a:cubicBezTo>
                    <a:pt x="1815" y="2354"/>
                    <a:pt x="2387" y="1816"/>
                    <a:pt x="2387" y="1110"/>
                  </a:cubicBezTo>
                  <a:cubicBezTo>
                    <a:pt x="2387" y="539"/>
                    <a:pt x="1815" y="1"/>
                    <a:pt x="111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78" name="Google Shape;881;p31">
              <a:extLst>
                <a:ext uri="{FF2B5EF4-FFF2-40B4-BE49-F238E27FC236}">
                  <a16:creationId xmlns:a16="http://schemas.microsoft.com/office/drawing/2014/main" id="{2F8C6642-4A15-47F7-93E0-02DBA4E3FEDB}"/>
                </a:ext>
              </a:extLst>
            </p:cNvPr>
            <p:cNvSpPr/>
            <p:nvPr/>
          </p:nvSpPr>
          <p:spPr>
            <a:xfrm>
              <a:off x="5949809" y="4373187"/>
              <a:ext cx="674377" cy="457578"/>
            </a:xfrm>
            <a:custGeom>
              <a:avLst/>
              <a:gdLst/>
              <a:ahLst/>
              <a:cxnLst/>
              <a:rect l="l" t="t" r="r" b="b"/>
              <a:pathLst>
                <a:path w="21712" h="14732" extrusionOk="0">
                  <a:moveTo>
                    <a:pt x="18426" y="1"/>
                  </a:moveTo>
                  <a:cubicBezTo>
                    <a:pt x="17914" y="1"/>
                    <a:pt x="17394" y="109"/>
                    <a:pt x="16939" y="313"/>
                  </a:cubicBezTo>
                  <a:lnTo>
                    <a:pt x="16805" y="313"/>
                  </a:lnTo>
                  <a:lnTo>
                    <a:pt x="13713" y="1725"/>
                  </a:lnTo>
                  <a:lnTo>
                    <a:pt x="9243" y="3674"/>
                  </a:lnTo>
                  <a:lnTo>
                    <a:pt x="5042" y="5489"/>
                  </a:lnTo>
                  <a:cubicBezTo>
                    <a:pt x="4739" y="5623"/>
                    <a:pt x="4336" y="5926"/>
                    <a:pt x="4201" y="6329"/>
                  </a:cubicBezTo>
                  <a:lnTo>
                    <a:pt x="4067" y="6464"/>
                  </a:lnTo>
                  <a:lnTo>
                    <a:pt x="0" y="12917"/>
                  </a:lnTo>
                  <a:lnTo>
                    <a:pt x="2219" y="14731"/>
                  </a:lnTo>
                  <a:lnTo>
                    <a:pt x="7260" y="9556"/>
                  </a:lnTo>
                  <a:lnTo>
                    <a:pt x="15393" y="8850"/>
                  </a:lnTo>
                  <a:lnTo>
                    <a:pt x="16368" y="8715"/>
                  </a:lnTo>
                  <a:cubicBezTo>
                    <a:pt x="17645" y="8715"/>
                    <a:pt x="18754" y="8144"/>
                    <a:pt x="19729" y="7438"/>
                  </a:cubicBezTo>
                  <a:cubicBezTo>
                    <a:pt x="20569" y="6598"/>
                    <a:pt x="21275" y="5489"/>
                    <a:pt x="21712" y="4380"/>
                  </a:cubicBezTo>
                  <a:lnTo>
                    <a:pt x="21712" y="3540"/>
                  </a:lnTo>
                  <a:lnTo>
                    <a:pt x="21712" y="2968"/>
                  </a:lnTo>
                  <a:cubicBezTo>
                    <a:pt x="21543" y="1994"/>
                    <a:pt x="21006" y="1019"/>
                    <a:pt x="20031" y="448"/>
                  </a:cubicBezTo>
                  <a:cubicBezTo>
                    <a:pt x="19583" y="143"/>
                    <a:pt x="19010" y="1"/>
                    <a:pt x="18426" y="1"/>
                  </a:cubicBezTo>
                  <a:close/>
                </a:path>
              </a:pathLst>
            </a:custGeom>
            <a:solidFill>
              <a:srgbClr val="BDB8FF"/>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sp>
        <p:nvSpPr>
          <p:cNvPr id="236" name="TextBox 235">
            <a:extLst>
              <a:ext uri="{FF2B5EF4-FFF2-40B4-BE49-F238E27FC236}">
                <a16:creationId xmlns:a16="http://schemas.microsoft.com/office/drawing/2014/main" id="{BD5E5673-0E4E-473F-B799-62CE61F371DC}"/>
              </a:ext>
            </a:extLst>
          </p:cNvPr>
          <p:cNvSpPr txBox="1"/>
          <p:nvPr userDrawn="1"/>
        </p:nvSpPr>
        <p:spPr>
          <a:xfrm>
            <a:off x="3250583" y="1572169"/>
            <a:ext cx="2794086" cy="2083391"/>
          </a:xfrm>
          <a:prstGeom prst="rect">
            <a:avLst/>
          </a:prstGeom>
          <a:noFill/>
        </p:spPr>
        <p:txBody>
          <a:bodyPr wrap="square" rtlCol="0">
            <a:spAutoFit/>
          </a:bodyPr>
          <a:lstStyle/>
          <a:p>
            <a:pPr algn="ctr"/>
            <a:r>
              <a:rPr lang="vi-VN" sz="6469" dirty="0">
                <a:solidFill>
                  <a:schemeClr val="accent6">
                    <a:lumMod val="50000"/>
                  </a:schemeClr>
                </a:solidFill>
                <a:latin typeface="+mj-lt"/>
              </a:rPr>
              <a:t>KHÁM PHÁ</a:t>
            </a:r>
          </a:p>
        </p:txBody>
      </p:sp>
    </p:spTree>
    <p:extLst>
      <p:ext uri="{BB962C8B-B14F-4D97-AF65-F5344CB8AC3E}">
        <p14:creationId xmlns:p14="http://schemas.microsoft.com/office/powerpoint/2010/main" val="98378425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100"/>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117"/>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119"/>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114"/>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118"/>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103"/>
                                        </p:tgtEl>
                                      </p:cBhvr>
                                      <p:by x="150000" y="150000"/>
                                    </p:animScale>
                                  </p:childTnLst>
                                </p:cTn>
                              </p:par>
                              <p:par>
                                <p:cTn id="17" presetID="16" presetClass="entr" presetSubtype="21"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Effect transition="in" filter="barn(inVertical)">
                                      <p:cBhvr>
                                        <p:cTn id="19" dur="500"/>
                                        <p:tgtEl>
                                          <p:spTgt spid="98"/>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99"/>
                                        </p:tgtEl>
                                        <p:attrNameLst>
                                          <p:attrName>style.visibility</p:attrName>
                                        </p:attrNameLst>
                                      </p:cBhvr>
                                      <p:to>
                                        <p:strVal val="visible"/>
                                      </p:to>
                                    </p:set>
                                    <p:animEffect transition="in" filter="barn(inVertical)">
                                      <p:cBhvr>
                                        <p:cTn id="22" dur="500"/>
                                        <p:tgtEl>
                                          <p:spTgt spid="99"/>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97"/>
                                        </p:tgtEl>
                                        <p:attrNameLst>
                                          <p:attrName>style.visibility</p:attrName>
                                        </p:attrNameLst>
                                      </p:cBhvr>
                                      <p:to>
                                        <p:strVal val="visible"/>
                                      </p:to>
                                    </p:set>
                                    <p:animEffect transition="in" filter="fade">
                                      <p:cBhvr>
                                        <p:cTn id="26" dur="500"/>
                                        <p:tgtEl>
                                          <p:spTgt spid="97"/>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122"/>
                                        </p:tgtEl>
                                        <p:attrNameLst>
                                          <p:attrName>style.visibility</p:attrName>
                                        </p:attrNameLst>
                                      </p:cBhvr>
                                      <p:to>
                                        <p:strVal val="visible"/>
                                      </p:to>
                                    </p:set>
                                    <p:anim calcmode="lin" valueType="num">
                                      <p:cBhvr>
                                        <p:cTn id="30" dur="1000" fill="hold"/>
                                        <p:tgtEl>
                                          <p:spTgt spid="122"/>
                                        </p:tgtEl>
                                        <p:attrNameLst>
                                          <p:attrName>ppt_w</p:attrName>
                                        </p:attrNameLst>
                                      </p:cBhvr>
                                      <p:tavLst>
                                        <p:tav tm="0">
                                          <p:val>
                                            <p:fltVal val="0"/>
                                          </p:val>
                                        </p:tav>
                                        <p:tav tm="100000">
                                          <p:val>
                                            <p:strVal val="#ppt_w"/>
                                          </p:val>
                                        </p:tav>
                                      </p:tavLst>
                                    </p:anim>
                                    <p:anim calcmode="lin" valueType="num">
                                      <p:cBhvr>
                                        <p:cTn id="31" dur="1000" fill="hold"/>
                                        <p:tgtEl>
                                          <p:spTgt spid="122"/>
                                        </p:tgtEl>
                                        <p:attrNameLst>
                                          <p:attrName>ppt_h</p:attrName>
                                        </p:attrNameLst>
                                      </p:cBhvr>
                                      <p:tavLst>
                                        <p:tav tm="0">
                                          <p:val>
                                            <p:fltVal val="0"/>
                                          </p:val>
                                        </p:tav>
                                        <p:tav tm="100000">
                                          <p:val>
                                            <p:strVal val="#ppt_h"/>
                                          </p:val>
                                        </p:tav>
                                      </p:tavLst>
                                    </p:anim>
                                    <p:anim calcmode="lin" valueType="num">
                                      <p:cBhvr>
                                        <p:cTn id="32" dur="1000" fill="hold"/>
                                        <p:tgtEl>
                                          <p:spTgt spid="122"/>
                                        </p:tgtEl>
                                        <p:attrNameLst>
                                          <p:attrName>style.rotation</p:attrName>
                                        </p:attrNameLst>
                                      </p:cBhvr>
                                      <p:tavLst>
                                        <p:tav tm="0">
                                          <p:val>
                                            <p:fltVal val="90"/>
                                          </p:val>
                                        </p:tav>
                                        <p:tav tm="100000">
                                          <p:val>
                                            <p:fltVal val="0"/>
                                          </p:val>
                                        </p:tav>
                                      </p:tavLst>
                                    </p:anim>
                                    <p:animEffect transition="in" filter="fade">
                                      <p:cBhvr>
                                        <p:cTn id="33" dur="1000"/>
                                        <p:tgtEl>
                                          <p:spTgt spid="122"/>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236"/>
                                        </p:tgtEl>
                                        <p:attrNameLst>
                                          <p:attrName>style.visibility</p:attrName>
                                        </p:attrNameLst>
                                      </p:cBhvr>
                                      <p:to>
                                        <p:strVal val="visible"/>
                                      </p:to>
                                    </p:set>
                                    <p:animEffect transition="in" filter="randombar(horizontal)">
                                      <p:cBhvr>
                                        <p:cTn id="37" dur="500"/>
                                        <p:tgtEl>
                                          <p:spTgt spid="2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117" grpId="0" animBg="1"/>
      <p:bldP spid="118" grpId="0" animBg="1"/>
      <p:bldP spid="236" grpId="0"/>
    </p:bldLst>
  </p:timing>
</p:sldLayout>
</file>

<file path=ppt/slideLayouts/slideLayout113.xml><?xml version="1.0" encoding="utf-8"?>
<p:sldLayout xmlns:a="http://schemas.openxmlformats.org/drawingml/2006/main" xmlns:r="http://schemas.openxmlformats.org/officeDocument/2006/relationships" xmlns:p="http://schemas.openxmlformats.org/presentationml/2006/main" preserve="1" userDrawn="1">
  <p:cSld name="4_Title and Content">
    <p:bg>
      <p:bgPr>
        <a:solidFill>
          <a:srgbClr val="002060"/>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296920" y="219522"/>
            <a:ext cx="8709926"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accent3">
                <a:lumMod val="60000"/>
                <a:lumOff val="4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dirty="0"/>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349270" y="882176"/>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150302" y="906827"/>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168064" y="989425"/>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393675" y="94752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151196" y="917947"/>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348378" y="1496055"/>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49409" y="1520706"/>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167171" y="1603304"/>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392782" y="1561403"/>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150302" y="1531827"/>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347485" y="2109934"/>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48516" y="2134585"/>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166277" y="2217183"/>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391889" y="217528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49409" y="2145706"/>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346591" y="2723813"/>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47621" y="2748464"/>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165384" y="283106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390995" y="2789161"/>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48516" y="2759585"/>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345697" y="3337692"/>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46729" y="3362343"/>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164491" y="344494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390102" y="3403040"/>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47623" y="3373464"/>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344805" y="3951571"/>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45836" y="3976222"/>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163598" y="405882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389209" y="401691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46729" y="3987341"/>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343912" y="4565450"/>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44943" y="4590101"/>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162704" y="4672699"/>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388316" y="4630798"/>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45836" y="4601222"/>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343018" y="5179329"/>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44050" y="5203980"/>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161811" y="5286578"/>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387422" y="5244677"/>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44943" y="5215101"/>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342124" y="5793208"/>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43156" y="5817859"/>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160918" y="5900457"/>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386529" y="585855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44050" y="5828980"/>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2318598" y="1090110"/>
            <a:ext cx="4162526" cy="4730758"/>
          </a:xfrm>
          <a:prstGeom prst="rect">
            <a:avLst/>
          </a:prstGeom>
          <a:solidFill>
            <a:schemeClr val="accent6">
              <a:lumMod val="40000"/>
              <a:lumOff val="60000"/>
            </a:schemeClr>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281" dirty="0"/>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108288" y="772938"/>
            <a:ext cx="963023"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4">
              <a:lumMod val="60000"/>
              <a:lumOff val="40000"/>
            </a:schemeClr>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281"/>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5536681" y="1168180"/>
            <a:ext cx="1546974" cy="832158"/>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92D050"/>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281"/>
          </a:p>
        </p:txBody>
      </p:sp>
      <p:grpSp>
        <p:nvGrpSpPr>
          <p:cNvPr id="236" name="Google Shape;631;p30">
            <a:extLst>
              <a:ext uri="{FF2B5EF4-FFF2-40B4-BE49-F238E27FC236}">
                <a16:creationId xmlns:a16="http://schemas.microsoft.com/office/drawing/2014/main" id="{CD1EBE97-8F9B-460E-9BC5-FD02CD5043DA}"/>
              </a:ext>
            </a:extLst>
          </p:cNvPr>
          <p:cNvGrpSpPr/>
          <p:nvPr userDrawn="1"/>
        </p:nvGrpSpPr>
        <p:grpSpPr>
          <a:xfrm>
            <a:off x="5754411" y="3622312"/>
            <a:ext cx="982268" cy="2486166"/>
            <a:chOff x="961250" y="234750"/>
            <a:chExt cx="1222525" cy="2320700"/>
          </a:xfrm>
        </p:grpSpPr>
        <p:sp>
          <p:nvSpPr>
            <p:cNvPr id="237" name="Google Shape;632;p30">
              <a:extLst>
                <a:ext uri="{FF2B5EF4-FFF2-40B4-BE49-F238E27FC236}">
                  <a16:creationId xmlns:a16="http://schemas.microsoft.com/office/drawing/2014/main" id="{687291A7-7C04-436D-8909-2F2DB91394D5}"/>
                </a:ext>
              </a:extLst>
            </p:cNvPr>
            <p:cNvSpPr/>
            <p:nvPr/>
          </p:nvSpPr>
          <p:spPr>
            <a:xfrm>
              <a:off x="1529225" y="1558100"/>
              <a:ext cx="189075" cy="241150"/>
            </a:xfrm>
            <a:custGeom>
              <a:avLst/>
              <a:gdLst/>
              <a:ahLst/>
              <a:cxnLst/>
              <a:rect l="l" t="t" r="r" b="b"/>
              <a:pathLst>
                <a:path w="7563" h="9646" extrusionOk="0">
                  <a:moveTo>
                    <a:pt x="2353" y="0"/>
                  </a:moveTo>
                  <a:cubicBezTo>
                    <a:pt x="1378" y="0"/>
                    <a:pt x="404" y="572"/>
                    <a:pt x="135" y="1681"/>
                  </a:cubicBezTo>
                  <a:cubicBezTo>
                    <a:pt x="0" y="2252"/>
                    <a:pt x="0" y="2790"/>
                    <a:pt x="269" y="3361"/>
                  </a:cubicBezTo>
                  <a:lnTo>
                    <a:pt x="3496" y="9646"/>
                  </a:lnTo>
                  <a:lnTo>
                    <a:pt x="7562" y="7562"/>
                  </a:lnTo>
                  <a:lnTo>
                    <a:pt x="6857" y="4907"/>
                  </a:lnTo>
                  <a:cubicBezTo>
                    <a:pt x="6722" y="3932"/>
                    <a:pt x="6285" y="3092"/>
                    <a:pt x="5580" y="2252"/>
                  </a:cubicBezTo>
                  <a:cubicBezTo>
                    <a:pt x="5042" y="1546"/>
                    <a:pt x="4336" y="840"/>
                    <a:pt x="3496" y="269"/>
                  </a:cubicBezTo>
                  <a:cubicBezTo>
                    <a:pt x="3059" y="135"/>
                    <a:pt x="2790" y="0"/>
                    <a:pt x="2353" y="0"/>
                  </a:cubicBezTo>
                  <a:close/>
                </a:path>
              </a:pathLst>
            </a:custGeom>
            <a:solidFill>
              <a:srgbClr val="D077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38" name="Google Shape;633;p30">
              <a:extLst>
                <a:ext uri="{FF2B5EF4-FFF2-40B4-BE49-F238E27FC236}">
                  <a16:creationId xmlns:a16="http://schemas.microsoft.com/office/drawing/2014/main" id="{F72938D2-902A-4133-8C58-B3B12FE4D0FF}"/>
                </a:ext>
              </a:extLst>
            </p:cNvPr>
            <p:cNvSpPr/>
            <p:nvPr/>
          </p:nvSpPr>
          <p:spPr>
            <a:xfrm>
              <a:off x="1647700" y="1816875"/>
              <a:ext cx="206725" cy="252400"/>
            </a:xfrm>
            <a:custGeom>
              <a:avLst/>
              <a:gdLst/>
              <a:ahLst/>
              <a:cxnLst/>
              <a:rect l="l" t="t" r="r" b="b"/>
              <a:pathLst>
                <a:path w="8269" h="10096" extrusionOk="0">
                  <a:moveTo>
                    <a:pt x="3361" y="1"/>
                  </a:moveTo>
                  <a:lnTo>
                    <a:pt x="0" y="1816"/>
                  </a:lnTo>
                  <a:lnTo>
                    <a:pt x="3664" y="8840"/>
                  </a:lnTo>
                  <a:cubicBezTo>
                    <a:pt x="3933" y="9377"/>
                    <a:pt x="4336" y="9814"/>
                    <a:pt x="5042" y="9949"/>
                  </a:cubicBezTo>
                  <a:cubicBezTo>
                    <a:pt x="5363" y="10052"/>
                    <a:pt x="5703" y="10095"/>
                    <a:pt x="6048" y="10095"/>
                  </a:cubicBezTo>
                  <a:cubicBezTo>
                    <a:pt x="6607" y="10095"/>
                    <a:pt x="7177" y="9981"/>
                    <a:pt x="7697" y="9814"/>
                  </a:cubicBezTo>
                  <a:cubicBezTo>
                    <a:pt x="8134" y="9680"/>
                    <a:pt x="8268" y="9109"/>
                    <a:pt x="7865" y="8974"/>
                  </a:cubicBezTo>
                  <a:lnTo>
                    <a:pt x="5176" y="7697"/>
                  </a:lnTo>
                  <a:lnTo>
                    <a:pt x="3361" y="1"/>
                  </a:ln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39" name="Google Shape;634;p30">
              <a:extLst>
                <a:ext uri="{FF2B5EF4-FFF2-40B4-BE49-F238E27FC236}">
                  <a16:creationId xmlns:a16="http://schemas.microsoft.com/office/drawing/2014/main" id="{3C26E551-6E6B-4C61-AA82-0348436BF92C}"/>
                </a:ext>
              </a:extLst>
            </p:cNvPr>
            <p:cNvSpPr/>
            <p:nvPr/>
          </p:nvSpPr>
          <p:spPr>
            <a:xfrm>
              <a:off x="1598975" y="1737350"/>
              <a:ext cx="164700" cy="132500"/>
            </a:xfrm>
            <a:custGeom>
              <a:avLst/>
              <a:gdLst/>
              <a:ahLst/>
              <a:cxnLst/>
              <a:rect l="l" t="t" r="r" b="b"/>
              <a:pathLst>
                <a:path w="6588" h="5300" extrusionOk="0">
                  <a:moveTo>
                    <a:pt x="5457" y="0"/>
                  </a:moveTo>
                  <a:cubicBezTo>
                    <a:pt x="5352" y="0"/>
                    <a:pt x="5252" y="38"/>
                    <a:pt x="5176" y="123"/>
                  </a:cubicBezTo>
                  <a:lnTo>
                    <a:pt x="4772" y="392"/>
                  </a:lnTo>
                  <a:lnTo>
                    <a:pt x="706" y="2476"/>
                  </a:lnTo>
                  <a:lnTo>
                    <a:pt x="0" y="2778"/>
                  </a:lnTo>
                  <a:lnTo>
                    <a:pt x="1412" y="5299"/>
                  </a:lnTo>
                  <a:lnTo>
                    <a:pt x="1949" y="4997"/>
                  </a:lnTo>
                  <a:lnTo>
                    <a:pt x="5310" y="3182"/>
                  </a:lnTo>
                  <a:lnTo>
                    <a:pt x="6150" y="2778"/>
                  </a:lnTo>
                  <a:cubicBezTo>
                    <a:pt x="6453" y="2644"/>
                    <a:pt x="6587" y="2341"/>
                    <a:pt x="6453" y="2073"/>
                  </a:cubicBezTo>
                  <a:lnTo>
                    <a:pt x="6016" y="527"/>
                  </a:lnTo>
                  <a:cubicBezTo>
                    <a:pt x="6016" y="238"/>
                    <a:pt x="5723" y="0"/>
                    <a:pt x="54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40" name="Google Shape;635;p30">
              <a:extLst>
                <a:ext uri="{FF2B5EF4-FFF2-40B4-BE49-F238E27FC236}">
                  <a16:creationId xmlns:a16="http://schemas.microsoft.com/office/drawing/2014/main" id="{D302D271-50D4-4155-9A69-E249459AC0E2}"/>
                </a:ext>
              </a:extLst>
            </p:cNvPr>
            <p:cNvSpPr/>
            <p:nvPr/>
          </p:nvSpPr>
          <p:spPr>
            <a:xfrm>
              <a:off x="1287250" y="1496000"/>
              <a:ext cx="392400" cy="420700"/>
            </a:xfrm>
            <a:custGeom>
              <a:avLst/>
              <a:gdLst/>
              <a:ahLst/>
              <a:cxnLst/>
              <a:rect l="l" t="t" r="r" b="b"/>
              <a:pathLst>
                <a:path w="15696" h="16828" extrusionOk="0">
                  <a:moveTo>
                    <a:pt x="8715" y="0"/>
                  </a:moveTo>
                  <a:cubicBezTo>
                    <a:pt x="8144" y="0"/>
                    <a:pt x="7563" y="77"/>
                    <a:pt x="6991" y="232"/>
                  </a:cubicBezTo>
                  <a:cubicBezTo>
                    <a:pt x="4201" y="1207"/>
                    <a:pt x="2118" y="4030"/>
                    <a:pt x="840" y="9475"/>
                  </a:cubicBezTo>
                  <a:cubicBezTo>
                    <a:pt x="437" y="11155"/>
                    <a:pt x="135" y="12836"/>
                    <a:pt x="0" y="14516"/>
                  </a:cubicBezTo>
                  <a:lnTo>
                    <a:pt x="0" y="15087"/>
                  </a:lnTo>
                  <a:cubicBezTo>
                    <a:pt x="1465" y="15986"/>
                    <a:pt x="3690" y="16828"/>
                    <a:pt x="6887" y="16828"/>
                  </a:cubicBezTo>
                  <a:cubicBezTo>
                    <a:pt x="9191" y="16828"/>
                    <a:pt x="12000" y="16390"/>
                    <a:pt x="15393" y="15222"/>
                  </a:cubicBezTo>
                  <a:cubicBezTo>
                    <a:pt x="15259" y="14382"/>
                    <a:pt x="15259" y="13407"/>
                    <a:pt x="15259" y="12432"/>
                  </a:cubicBezTo>
                  <a:cubicBezTo>
                    <a:pt x="15695" y="7660"/>
                    <a:pt x="15259" y="3593"/>
                    <a:pt x="12469" y="1375"/>
                  </a:cubicBezTo>
                  <a:cubicBezTo>
                    <a:pt x="11465" y="467"/>
                    <a:pt x="10121" y="0"/>
                    <a:pt x="871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41" name="Google Shape;636;p30">
              <a:extLst>
                <a:ext uri="{FF2B5EF4-FFF2-40B4-BE49-F238E27FC236}">
                  <a16:creationId xmlns:a16="http://schemas.microsoft.com/office/drawing/2014/main" id="{9F9D9497-4024-4862-BFC9-C7AB537B839F}"/>
                </a:ext>
              </a:extLst>
            </p:cNvPr>
            <p:cNvSpPr/>
            <p:nvPr/>
          </p:nvSpPr>
          <p:spPr>
            <a:xfrm>
              <a:off x="1567025" y="1904250"/>
              <a:ext cx="4225" cy="25"/>
            </a:xfrm>
            <a:custGeom>
              <a:avLst/>
              <a:gdLst/>
              <a:ahLst/>
              <a:cxnLst/>
              <a:rect l="l" t="t" r="r" b="b"/>
              <a:pathLst>
                <a:path w="169" h="1" extrusionOk="0">
                  <a:moveTo>
                    <a:pt x="169" y="1"/>
                  </a:moveTo>
                  <a:lnTo>
                    <a:pt x="1" y="1"/>
                  </a:lnTo>
                  <a:lnTo>
                    <a:pt x="1" y="1"/>
                  </a:lnTo>
                  <a:lnTo>
                    <a:pt x="169" y="1"/>
                  </a:lnTo>
                  <a:close/>
                </a:path>
              </a:pathLst>
            </a:custGeom>
            <a:solidFill>
              <a:srgbClr val="E3E8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42" name="Google Shape;637;p30">
              <a:extLst>
                <a:ext uri="{FF2B5EF4-FFF2-40B4-BE49-F238E27FC236}">
                  <a16:creationId xmlns:a16="http://schemas.microsoft.com/office/drawing/2014/main" id="{A06D0AAE-A1CB-44E4-8A77-73002D3A2F0E}"/>
                </a:ext>
              </a:extLst>
            </p:cNvPr>
            <p:cNvSpPr/>
            <p:nvPr/>
          </p:nvSpPr>
          <p:spPr>
            <a:xfrm>
              <a:off x="1567025" y="1575725"/>
              <a:ext cx="7600" cy="328550"/>
            </a:xfrm>
            <a:custGeom>
              <a:avLst/>
              <a:gdLst/>
              <a:ahLst/>
              <a:cxnLst/>
              <a:rect l="l" t="t" r="r" b="b"/>
              <a:pathLst>
                <a:path w="304" h="13142" extrusionOk="0">
                  <a:moveTo>
                    <a:pt x="303" y="1"/>
                  </a:moveTo>
                  <a:lnTo>
                    <a:pt x="301" y="241"/>
                  </a:lnTo>
                  <a:lnTo>
                    <a:pt x="303" y="135"/>
                  </a:lnTo>
                  <a:lnTo>
                    <a:pt x="303" y="1"/>
                  </a:lnTo>
                  <a:close/>
                  <a:moveTo>
                    <a:pt x="301" y="241"/>
                  </a:moveTo>
                  <a:lnTo>
                    <a:pt x="1" y="13142"/>
                  </a:lnTo>
                  <a:lnTo>
                    <a:pt x="169" y="13142"/>
                  </a:lnTo>
                  <a:lnTo>
                    <a:pt x="301" y="241"/>
                  </a:lnTo>
                  <a:close/>
                </a:path>
              </a:pathLst>
            </a:custGeom>
            <a:solidFill>
              <a:srgbClr val="E3E8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43" name="Google Shape;638;p30">
              <a:extLst>
                <a:ext uri="{FF2B5EF4-FFF2-40B4-BE49-F238E27FC236}">
                  <a16:creationId xmlns:a16="http://schemas.microsoft.com/office/drawing/2014/main" id="{DFDED29A-A543-4DDB-8E9E-20A5DAF07B51}"/>
                </a:ext>
              </a:extLst>
            </p:cNvPr>
            <p:cNvSpPr/>
            <p:nvPr/>
          </p:nvSpPr>
          <p:spPr>
            <a:xfrm>
              <a:off x="1462000" y="1915175"/>
              <a:ext cx="49600" cy="3400"/>
            </a:xfrm>
            <a:custGeom>
              <a:avLst/>
              <a:gdLst/>
              <a:ahLst/>
              <a:cxnLst/>
              <a:rect l="l" t="t" r="r" b="b"/>
              <a:pathLst>
                <a:path w="1984" h="136" extrusionOk="0">
                  <a:moveTo>
                    <a:pt x="1" y="135"/>
                  </a:moveTo>
                  <a:lnTo>
                    <a:pt x="1" y="135"/>
                  </a:lnTo>
                  <a:lnTo>
                    <a:pt x="1" y="135"/>
                  </a:lnTo>
                  <a:lnTo>
                    <a:pt x="1" y="135"/>
                  </a:lnTo>
                  <a:close/>
                  <a:moveTo>
                    <a:pt x="1984" y="1"/>
                  </a:moveTo>
                  <a:cubicBezTo>
                    <a:pt x="1278" y="1"/>
                    <a:pt x="707" y="135"/>
                    <a:pt x="1" y="135"/>
                  </a:cubicBezTo>
                  <a:cubicBezTo>
                    <a:pt x="707" y="135"/>
                    <a:pt x="1278" y="1"/>
                    <a:pt x="1984" y="1"/>
                  </a:cubicBezTo>
                  <a:close/>
                </a:path>
              </a:pathLst>
            </a:custGeom>
            <a:solidFill>
              <a:srgbClr val="E3E8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44" name="Google Shape;639;p30">
              <a:extLst>
                <a:ext uri="{FF2B5EF4-FFF2-40B4-BE49-F238E27FC236}">
                  <a16:creationId xmlns:a16="http://schemas.microsoft.com/office/drawing/2014/main" id="{891958B6-954E-4DF4-A06C-FBC9E416A9BE}"/>
                </a:ext>
              </a:extLst>
            </p:cNvPr>
            <p:cNvSpPr/>
            <p:nvPr/>
          </p:nvSpPr>
          <p:spPr>
            <a:xfrm>
              <a:off x="1462000" y="1533725"/>
              <a:ext cx="73975" cy="384850"/>
            </a:xfrm>
            <a:custGeom>
              <a:avLst/>
              <a:gdLst/>
              <a:ahLst/>
              <a:cxnLst/>
              <a:rect l="l" t="t" r="r" b="b"/>
              <a:pathLst>
                <a:path w="2959" h="15394" extrusionOk="0">
                  <a:moveTo>
                    <a:pt x="1681" y="1"/>
                  </a:moveTo>
                  <a:cubicBezTo>
                    <a:pt x="1547" y="404"/>
                    <a:pt x="1547" y="841"/>
                    <a:pt x="1412" y="1244"/>
                  </a:cubicBezTo>
                  <a:cubicBezTo>
                    <a:pt x="841" y="4605"/>
                    <a:pt x="169" y="10083"/>
                    <a:pt x="1" y="15393"/>
                  </a:cubicBezTo>
                  <a:cubicBezTo>
                    <a:pt x="707" y="15393"/>
                    <a:pt x="1278" y="15259"/>
                    <a:pt x="1984" y="15259"/>
                  </a:cubicBezTo>
                  <a:cubicBezTo>
                    <a:pt x="2253" y="10923"/>
                    <a:pt x="2521" y="5445"/>
                    <a:pt x="2958" y="1815"/>
                  </a:cubicBezTo>
                  <a:cubicBezTo>
                    <a:pt x="2118" y="1547"/>
                    <a:pt x="1681" y="706"/>
                    <a:pt x="1681" y="1"/>
                  </a:cubicBezTo>
                  <a:close/>
                </a:path>
              </a:pathLst>
            </a:custGeom>
            <a:solidFill>
              <a:srgbClr val="E3E8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45" name="Google Shape;640;p30">
              <a:extLst>
                <a:ext uri="{FF2B5EF4-FFF2-40B4-BE49-F238E27FC236}">
                  <a16:creationId xmlns:a16="http://schemas.microsoft.com/office/drawing/2014/main" id="{356FBE5B-403A-46D2-8289-CDE62AC8E1C8}"/>
                </a:ext>
              </a:extLst>
            </p:cNvPr>
            <p:cNvSpPr/>
            <p:nvPr/>
          </p:nvSpPr>
          <p:spPr>
            <a:xfrm>
              <a:off x="1602325" y="1519450"/>
              <a:ext cx="3375" cy="14300"/>
            </a:xfrm>
            <a:custGeom>
              <a:avLst/>
              <a:gdLst/>
              <a:ahLst/>
              <a:cxnLst/>
              <a:rect l="l" t="t" r="r" b="b"/>
              <a:pathLst>
                <a:path w="135" h="572" extrusionOk="0">
                  <a:moveTo>
                    <a:pt x="135" y="0"/>
                  </a:moveTo>
                  <a:lnTo>
                    <a:pt x="0" y="572"/>
                  </a:lnTo>
                  <a:lnTo>
                    <a:pt x="135" y="572"/>
                  </a:lnTo>
                  <a:lnTo>
                    <a:pt x="135" y="0"/>
                  </a:lnTo>
                  <a:close/>
                </a:path>
              </a:pathLst>
            </a:custGeom>
            <a:solidFill>
              <a:srgbClr val="E3E8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46" name="Google Shape;641;p30">
              <a:extLst>
                <a:ext uri="{FF2B5EF4-FFF2-40B4-BE49-F238E27FC236}">
                  <a16:creationId xmlns:a16="http://schemas.microsoft.com/office/drawing/2014/main" id="{6E21DD77-A145-4889-AAF0-D687CBC0C68E}"/>
                </a:ext>
              </a:extLst>
            </p:cNvPr>
            <p:cNvSpPr/>
            <p:nvPr/>
          </p:nvSpPr>
          <p:spPr>
            <a:xfrm>
              <a:off x="1571225" y="1533725"/>
              <a:ext cx="34475" cy="370550"/>
            </a:xfrm>
            <a:custGeom>
              <a:avLst/>
              <a:gdLst/>
              <a:ahLst/>
              <a:cxnLst/>
              <a:rect l="l" t="t" r="r" b="b"/>
              <a:pathLst>
                <a:path w="1379" h="14822" extrusionOk="0">
                  <a:moveTo>
                    <a:pt x="1244" y="1"/>
                  </a:moveTo>
                  <a:cubicBezTo>
                    <a:pt x="1244" y="841"/>
                    <a:pt x="841" y="1379"/>
                    <a:pt x="135" y="1681"/>
                  </a:cubicBezTo>
                  <a:lnTo>
                    <a:pt x="1" y="14822"/>
                  </a:lnTo>
                  <a:cubicBezTo>
                    <a:pt x="404" y="14822"/>
                    <a:pt x="841" y="14688"/>
                    <a:pt x="1379" y="14553"/>
                  </a:cubicBezTo>
                  <a:lnTo>
                    <a:pt x="1379" y="1"/>
                  </a:lnTo>
                  <a:close/>
                </a:path>
              </a:pathLst>
            </a:custGeom>
            <a:solidFill>
              <a:srgbClr val="E3E8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47" name="Google Shape;642;p30">
              <a:extLst>
                <a:ext uri="{FF2B5EF4-FFF2-40B4-BE49-F238E27FC236}">
                  <a16:creationId xmlns:a16="http://schemas.microsoft.com/office/drawing/2014/main" id="{0FCB9DE3-0F3D-4CBE-8A4E-9ECE8EC5924A}"/>
                </a:ext>
              </a:extLst>
            </p:cNvPr>
            <p:cNvSpPr/>
            <p:nvPr/>
          </p:nvSpPr>
          <p:spPr>
            <a:xfrm>
              <a:off x="1518300" y="1953825"/>
              <a:ext cx="252100" cy="447225"/>
            </a:xfrm>
            <a:custGeom>
              <a:avLst/>
              <a:gdLst/>
              <a:ahLst/>
              <a:cxnLst/>
              <a:rect l="l" t="t" r="r" b="b"/>
              <a:pathLst>
                <a:path w="10084" h="17889" extrusionOk="0">
                  <a:moveTo>
                    <a:pt x="6588" y="1"/>
                  </a:moveTo>
                  <a:lnTo>
                    <a:pt x="4639" y="1547"/>
                  </a:lnTo>
                  <a:lnTo>
                    <a:pt x="2118" y="3496"/>
                  </a:lnTo>
                  <a:lnTo>
                    <a:pt x="1110" y="4202"/>
                  </a:lnTo>
                  <a:lnTo>
                    <a:pt x="975" y="4336"/>
                  </a:lnTo>
                  <a:lnTo>
                    <a:pt x="1110" y="4336"/>
                  </a:lnTo>
                  <a:lnTo>
                    <a:pt x="1950" y="5580"/>
                  </a:lnTo>
                  <a:lnTo>
                    <a:pt x="4773" y="9378"/>
                  </a:lnTo>
                  <a:lnTo>
                    <a:pt x="1681" y="12739"/>
                  </a:lnTo>
                  <a:lnTo>
                    <a:pt x="572" y="13982"/>
                  </a:lnTo>
                  <a:cubicBezTo>
                    <a:pt x="135" y="14553"/>
                    <a:pt x="1" y="15394"/>
                    <a:pt x="437" y="15965"/>
                  </a:cubicBezTo>
                  <a:lnTo>
                    <a:pt x="1547" y="17645"/>
                  </a:lnTo>
                  <a:cubicBezTo>
                    <a:pt x="1659" y="17814"/>
                    <a:pt x="1848" y="17889"/>
                    <a:pt x="2040" y="17889"/>
                  </a:cubicBezTo>
                  <a:cubicBezTo>
                    <a:pt x="2306" y="17889"/>
                    <a:pt x="2578" y="17745"/>
                    <a:pt x="2656" y="17511"/>
                  </a:cubicBezTo>
                  <a:lnTo>
                    <a:pt x="3227" y="15394"/>
                  </a:lnTo>
                  <a:lnTo>
                    <a:pt x="3361" y="15394"/>
                  </a:lnTo>
                  <a:lnTo>
                    <a:pt x="8840" y="12302"/>
                  </a:lnTo>
                  <a:cubicBezTo>
                    <a:pt x="9680" y="11764"/>
                    <a:pt x="10083" y="10789"/>
                    <a:pt x="9814" y="9781"/>
                  </a:cubicBezTo>
                  <a:lnTo>
                    <a:pt x="6722"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48" name="Google Shape;643;p30">
              <a:extLst>
                <a:ext uri="{FF2B5EF4-FFF2-40B4-BE49-F238E27FC236}">
                  <a16:creationId xmlns:a16="http://schemas.microsoft.com/office/drawing/2014/main" id="{719DC071-233A-4152-8329-C8E64F89D460}"/>
                </a:ext>
              </a:extLst>
            </p:cNvPr>
            <p:cNvSpPr/>
            <p:nvPr/>
          </p:nvSpPr>
          <p:spPr>
            <a:xfrm>
              <a:off x="1518300" y="2272275"/>
              <a:ext cx="84050" cy="128775"/>
            </a:xfrm>
            <a:custGeom>
              <a:avLst/>
              <a:gdLst/>
              <a:ahLst/>
              <a:cxnLst/>
              <a:rect l="l" t="t" r="r" b="b"/>
              <a:pathLst>
                <a:path w="3362" h="5151" extrusionOk="0">
                  <a:moveTo>
                    <a:pt x="1681" y="1"/>
                  </a:moveTo>
                  <a:lnTo>
                    <a:pt x="572" y="1244"/>
                  </a:lnTo>
                  <a:cubicBezTo>
                    <a:pt x="135" y="1815"/>
                    <a:pt x="1" y="2656"/>
                    <a:pt x="437" y="3227"/>
                  </a:cubicBezTo>
                  <a:lnTo>
                    <a:pt x="1547" y="4907"/>
                  </a:lnTo>
                  <a:cubicBezTo>
                    <a:pt x="1659" y="5076"/>
                    <a:pt x="1848" y="5151"/>
                    <a:pt x="2040" y="5151"/>
                  </a:cubicBezTo>
                  <a:cubicBezTo>
                    <a:pt x="2306" y="5151"/>
                    <a:pt x="2578" y="5007"/>
                    <a:pt x="2656" y="4773"/>
                  </a:cubicBezTo>
                  <a:lnTo>
                    <a:pt x="3227" y="2656"/>
                  </a:lnTo>
                  <a:lnTo>
                    <a:pt x="3361" y="2656"/>
                  </a:lnTo>
                  <a:cubicBezTo>
                    <a:pt x="2790" y="1815"/>
                    <a:pt x="2252" y="841"/>
                    <a:pt x="168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49" name="Google Shape;644;p30">
              <a:extLst>
                <a:ext uri="{FF2B5EF4-FFF2-40B4-BE49-F238E27FC236}">
                  <a16:creationId xmlns:a16="http://schemas.microsoft.com/office/drawing/2014/main" id="{D99063E4-8047-4A9A-83F0-3913338153F6}"/>
                </a:ext>
              </a:extLst>
            </p:cNvPr>
            <p:cNvSpPr/>
            <p:nvPr/>
          </p:nvSpPr>
          <p:spPr>
            <a:xfrm>
              <a:off x="1266250" y="1990050"/>
              <a:ext cx="357100" cy="513300"/>
            </a:xfrm>
            <a:custGeom>
              <a:avLst/>
              <a:gdLst/>
              <a:ahLst/>
              <a:cxnLst/>
              <a:rect l="l" t="t" r="r" b="b"/>
              <a:pathLst>
                <a:path w="14284" h="20532" extrusionOk="0">
                  <a:moveTo>
                    <a:pt x="1295" y="1"/>
                  </a:moveTo>
                  <a:cubicBezTo>
                    <a:pt x="838" y="1"/>
                    <a:pt x="400" y="388"/>
                    <a:pt x="269" y="938"/>
                  </a:cubicBezTo>
                  <a:cubicBezTo>
                    <a:pt x="0" y="5542"/>
                    <a:pt x="3932" y="12399"/>
                    <a:pt x="10519" y="20532"/>
                  </a:cubicBezTo>
                  <a:lnTo>
                    <a:pt x="14284" y="19961"/>
                  </a:lnTo>
                  <a:lnTo>
                    <a:pt x="14015" y="19826"/>
                  </a:lnTo>
                  <a:lnTo>
                    <a:pt x="8839" y="3862"/>
                  </a:lnTo>
                  <a:cubicBezTo>
                    <a:pt x="8839" y="3593"/>
                    <a:pt x="8537" y="3291"/>
                    <a:pt x="8402" y="3156"/>
                  </a:cubicBezTo>
                  <a:lnTo>
                    <a:pt x="1680" y="98"/>
                  </a:lnTo>
                  <a:cubicBezTo>
                    <a:pt x="1555" y="31"/>
                    <a:pt x="1424" y="1"/>
                    <a:pt x="129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50" name="Google Shape;645;p30">
              <a:extLst>
                <a:ext uri="{FF2B5EF4-FFF2-40B4-BE49-F238E27FC236}">
                  <a16:creationId xmlns:a16="http://schemas.microsoft.com/office/drawing/2014/main" id="{0E554B2F-BF11-40A2-97D2-0FDB1AEB641B}"/>
                </a:ext>
              </a:extLst>
            </p:cNvPr>
            <p:cNvSpPr/>
            <p:nvPr/>
          </p:nvSpPr>
          <p:spPr>
            <a:xfrm>
              <a:off x="1272950" y="1873175"/>
              <a:ext cx="420150" cy="227725"/>
            </a:xfrm>
            <a:custGeom>
              <a:avLst/>
              <a:gdLst/>
              <a:ahLst/>
              <a:cxnLst/>
              <a:rect l="l" t="t" r="r" b="b"/>
              <a:pathLst>
                <a:path w="16806" h="9109" extrusionOk="0">
                  <a:moveTo>
                    <a:pt x="572" y="0"/>
                  </a:moveTo>
                  <a:lnTo>
                    <a:pt x="169" y="2790"/>
                  </a:lnTo>
                  <a:cubicBezTo>
                    <a:pt x="1" y="3933"/>
                    <a:pt x="1" y="5042"/>
                    <a:pt x="1" y="6285"/>
                  </a:cubicBezTo>
                  <a:lnTo>
                    <a:pt x="1" y="6857"/>
                  </a:lnTo>
                  <a:lnTo>
                    <a:pt x="8403" y="8974"/>
                  </a:lnTo>
                  <a:cubicBezTo>
                    <a:pt x="8571" y="9108"/>
                    <a:pt x="8705" y="9108"/>
                    <a:pt x="8974" y="9108"/>
                  </a:cubicBezTo>
                  <a:lnTo>
                    <a:pt x="11764" y="8806"/>
                  </a:lnTo>
                  <a:lnTo>
                    <a:pt x="12470" y="8671"/>
                  </a:lnTo>
                  <a:lnTo>
                    <a:pt x="14856" y="6453"/>
                  </a:lnTo>
                  <a:lnTo>
                    <a:pt x="16402" y="5042"/>
                  </a:lnTo>
                  <a:cubicBezTo>
                    <a:pt x="16671" y="4773"/>
                    <a:pt x="16805" y="4336"/>
                    <a:pt x="16671" y="4067"/>
                  </a:cubicBezTo>
                  <a:lnTo>
                    <a:pt x="16536" y="3227"/>
                  </a:lnTo>
                  <a:lnTo>
                    <a:pt x="16133" y="1110"/>
                  </a:lnTo>
                  <a:cubicBezTo>
                    <a:pt x="15965" y="841"/>
                    <a:pt x="15965" y="572"/>
                    <a:pt x="15965" y="135"/>
                  </a:cubicBezTo>
                  <a:cubicBezTo>
                    <a:pt x="12572" y="1303"/>
                    <a:pt x="9763" y="1741"/>
                    <a:pt x="7459" y="1741"/>
                  </a:cubicBezTo>
                  <a:cubicBezTo>
                    <a:pt x="4262" y="1741"/>
                    <a:pt x="2037" y="899"/>
                    <a:pt x="57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51" name="Google Shape;646;p30">
              <a:extLst>
                <a:ext uri="{FF2B5EF4-FFF2-40B4-BE49-F238E27FC236}">
                  <a16:creationId xmlns:a16="http://schemas.microsoft.com/office/drawing/2014/main" id="{6503A830-067E-43A5-B647-8F98FA6CC23D}"/>
                </a:ext>
              </a:extLst>
            </p:cNvPr>
            <p:cNvSpPr/>
            <p:nvPr/>
          </p:nvSpPr>
          <p:spPr>
            <a:xfrm>
              <a:off x="1560325" y="2072300"/>
              <a:ext cx="119325" cy="200000"/>
            </a:xfrm>
            <a:custGeom>
              <a:avLst/>
              <a:gdLst/>
              <a:ahLst/>
              <a:cxnLst/>
              <a:rect l="l" t="t" r="r" b="b"/>
              <a:pathLst>
                <a:path w="4773" h="8000" extrusionOk="0">
                  <a:moveTo>
                    <a:pt x="1815" y="1"/>
                  </a:moveTo>
                  <a:lnTo>
                    <a:pt x="975" y="706"/>
                  </a:lnTo>
                  <a:lnTo>
                    <a:pt x="269" y="841"/>
                  </a:lnTo>
                  <a:lnTo>
                    <a:pt x="1815" y="2824"/>
                  </a:lnTo>
                  <a:lnTo>
                    <a:pt x="1815" y="1"/>
                  </a:lnTo>
                  <a:close/>
                  <a:moveTo>
                    <a:pt x="3932" y="1412"/>
                  </a:moveTo>
                  <a:cubicBezTo>
                    <a:pt x="3226" y="2118"/>
                    <a:pt x="2655" y="2689"/>
                    <a:pt x="2252" y="3227"/>
                  </a:cubicBezTo>
                  <a:lnTo>
                    <a:pt x="2117" y="3362"/>
                  </a:lnTo>
                  <a:lnTo>
                    <a:pt x="3092" y="4639"/>
                  </a:lnTo>
                  <a:lnTo>
                    <a:pt x="0" y="8000"/>
                  </a:lnTo>
                  <a:lnTo>
                    <a:pt x="0" y="8000"/>
                  </a:lnTo>
                  <a:lnTo>
                    <a:pt x="3798" y="5479"/>
                  </a:lnTo>
                  <a:cubicBezTo>
                    <a:pt x="4470" y="5042"/>
                    <a:pt x="4772" y="4202"/>
                    <a:pt x="4638" y="3530"/>
                  </a:cubicBezTo>
                  <a:lnTo>
                    <a:pt x="4067" y="1412"/>
                  </a:lnTo>
                  <a:cubicBezTo>
                    <a:pt x="4067" y="1412"/>
                    <a:pt x="4067" y="1547"/>
                    <a:pt x="3932" y="1547"/>
                  </a:cubicBezTo>
                  <a:lnTo>
                    <a:pt x="3932" y="1412"/>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52" name="Google Shape;647;p30">
              <a:extLst>
                <a:ext uri="{FF2B5EF4-FFF2-40B4-BE49-F238E27FC236}">
                  <a16:creationId xmlns:a16="http://schemas.microsoft.com/office/drawing/2014/main" id="{DF84C57A-2063-4AAB-ABAA-2320913DF64F}"/>
                </a:ext>
              </a:extLst>
            </p:cNvPr>
            <p:cNvSpPr/>
            <p:nvPr/>
          </p:nvSpPr>
          <p:spPr>
            <a:xfrm>
              <a:off x="1493925" y="1994601"/>
              <a:ext cx="111775" cy="108425"/>
            </a:xfrm>
            <a:custGeom>
              <a:avLst/>
              <a:gdLst/>
              <a:ahLst/>
              <a:cxnLst/>
              <a:rect l="l" t="t" r="r" b="b"/>
              <a:pathLst>
                <a:path w="4471" h="4337" extrusionOk="0">
                  <a:moveTo>
                    <a:pt x="4471" y="1"/>
                  </a:moveTo>
                  <a:cubicBezTo>
                    <a:pt x="4068" y="841"/>
                    <a:pt x="3496" y="1379"/>
                    <a:pt x="3093" y="1950"/>
                  </a:cubicBezTo>
                  <a:cubicBezTo>
                    <a:pt x="2656" y="2219"/>
                    <a:pt x="2387" y="2522"/>
                    <a:pt x="2085" y="2790"/>
                  </a:cubicBezTo>
                  <a:cubicBezTo>
                    <a:pt x="707" y="3765"/>
                    <a:pt x="1" y="4336"/>
                    <a:pt x="135" y="4336"/>
                  </a:cubicBezTo>
                  <a:lnTo>
                    <a:pt x="2925" y="4034"/>
                  </a:lnTo>
                  <a:lnTo>
                    <a:pt x="3631" y="3899"/>
                  </a:lnTo>
                  <a:lnTo>
                    <a:pt x="4471" y="3194"/>
                  </a:lnTo>
                  <a:lnTo>
                    <a:pt x="447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53" name="Google Shape;648;p30">
              <a:extLst>
                <a:ext uri="{FF2B5EF4-FFF2-40B4-BE49-F238E27FC236}">
                  <a16:creationId xmlns:a16="http://schemas.microsoft.com/office/drawing/2014/main" id="{F9B2B0E4-B837-452D-9FDA-3D4DD7D1D0B7}"/>
                </a:ext>
              </a:extLst>
            </p:cNvPr>
            <p:cNvSpPr/>
            <p:nvPr/>
          </p:nvSpPr>
          <p:spPr>
            <a:xfrm>
              <a:off x="1529225" y="2489050"/>
              <a:ext cx="153775" cy="66400"/>
            </a:xfrm>
            <a:custGeom>
              <a:avLst/>
              <a:gdLst/>
              <a:ahLst/>
              <a:cxnLst/>
              <a:rect l="l" t="t" r="r" b="b"/>
              <a:pathLst>
                <a:path w="6151" h="2656" extrusionOk="0">
                  <a:moveTo>
                    <a:pt x="3765" y="1"/>
                  </a:moveTo>
                  <a:lnTo>
                    <a:pt x="0" y="572"/>
                  </a:lnTo>
                  <a:cubicBezTo>
                    <a:pt x="538" y="1278"/>
                    <a:pt x="1110" y="1815"/>
                    <a:pt x="1681" y="2521"/>
                  </a:cubicBezTo>
                  <a:lnTo>
                    <a:pt x="5311" y="2656"/>
                  </a:lnTo>
                  <a:cubicBezTo>
                    <a:pt x="5882" y="2656"/>
                    <a:pt x="6151" y="1984"/>
                    <a:pt x="5714" y="1547"/>
                  </a:cubicBezTo>
                  <a:lnTo>
                    <a:pt x="376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54" name="Google Shape;649;p30">
              <a:extLst>
                <a:ext uri="{FF2B5EF4-FFF2-40B4-BE49-F238E27FC236}">
                  <a16:creationId xmlns:a16="http://schemas.microsoft.com/office/drawing/2014/main" id="{A7A1E2E4-93B6-4ACB-8A08-DCB30F05A025}"/>
                </a:ext>
              </a:extLst>
            </p:cNvPr>
            <p:cNvSpPr/>
            <p:nvPr/>
          </p:nvSpPr>
          <p:spPr>
            <a:xfrm>
              <a:off x="1500650" y="1379125"/>
              <a:ext cx="112625" cy="203350"/>
            </a:xfrm>
            <a:custGeom>
              <a:avLst/>
              <a:gdLst/>
              <a:ahLst/>
              <a:cxnLst/>
              <a:rect l="l" t="t" r="r" b="b"/>
              <a:pathLst>
                <a:path w="4505" h="8134" extrusionOk="0">
                  <a:moveTo>
                    <a:pt x="572" y="1"/>
                  </a:moveTo>
                  <a:lnTo>
                    <a:pt x="303" y="3933"/>
                  </a:lnTo>
                  <a:lnTo>
                    <a:pt x="135" y="5882"/>
                  </a:lnTo>
                  <a:cubicBezTo>
                    <a:pt x="1" y="7025"/>
                    <a:pt x="841" y="7999"/>
                    <a:pt x="1984" y="8134"/>
                  </a:cubicBezTo>
                  <a:cubicBezTo>
                    <a:pt x="3093" y="8134"/>
                    <a:pt x="4067" y="7294"/>
                    <a:pt x="4067" y="6185"/>
                  </a:cubicBezTo>
                  <a:lnTo>
                    <a:pt x="4202" y="5042"/>
                  </a:lnTo>
                  <a:lnTo>
                    <a:pt x="4504" y="303"/>
                  </a:lnTo>
                  <a:lnTo>
                    <a:pt x="572" y="1"/>
                  </a:ln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55" name="Google Shape;650;p30">
              <a:extLst>
                <a:ext uri="{FF2B5EF4-FFF2-40B4-BE49-F238E27FC236}">
                  <a16:creationId xmlns:a16="http://schemas.microsoft.com/office/drawing/2014/main" id="{50BBEB0A-8D24-4CBF-AE3E-0D240D2D426E}"/>
                </a:ext>
              </a:extLst>
            </p:cNvPr>
            <p:cNvSpPr/>
            <p:nvPr/>
          </p:nvSpPr>
          <p:spPr>
            <a:xfrm>
              <a:off x="1059550" y="406000"/>
              <a:ext cx="1015850" cy="1068100"/>
            </a:xfrm>
            <a:custGeom>
              <a:avLst/>
              <a:gdLst/>
              <a:ahLst/>
              <a:cxnLst/>
              <a:rect l="l" t="t" r="r" b="b"/>
              <a:pathLst>
                <a:path w="40634" h="42724" extrusionOk="0">
                  <a:moveTo>
                    <a:pt x="20385" y="1"/>
                  </a:moveTo>
                  <a:cubicBezTo>
                    <a:pt x="20223" y="1"/>
                    <a:pt x="20060" y="3"/>
                    <a:pt x="19897" y="7"/>
                  </a:cubicBezTo>
                  <a:cubicBezTo>
                    <a:pt x="9545" y="276"/>
                    <a:pt x="1681" y="8846"/>
                    <a:pt x="437" y="19197"/>
                  </a:cubicBezTo>
                  <a:cubicBezTo>
                    <a:pt x="0" y="22424"/>
                    <a:pt x="303" y="25650"/>
                    <a:pt x="1277" y="28574"/>
                  </a:cubicBezTo>
                  <a:cubicBezTo>
                    <a:pt x="841" y="29414"/>
                    <a:pt x="572" y="30523"/>
                    <a:pt x="841" y="31532"/>
                  </a:cubicBezTo>
                  <a:cubicBezTo>
                    <a:pt x="1143" y="33884"/>
                    <a:pt x="3092" y="35565"/>
                    <a:pt x="5478" y="35733"/>
                  </a:cubicBezTo>
                  <a:cubicBezTo>
                    <a:pt x="9377" y="39934"/>
                    <a:pt x="15696" y="42723"/>
                    <a:pt x="24098" y="42723"/>
                  </a:cubicBezTo>
                  <a:cubicBezTo>
                    <a:pt x="30382" y="42723"/>
                    <a:pt x="35592" y="39766"/>
                    <a:pt x="36835" y="36002"/>
                  </a:cubicBezTo>
                  <a:cubicBezTo>
                    <a:pt x="37104" y="35430"/>
                    <a:pt x="37272" y="34893"/>
                    <a:pt x="37272" y="34187"/>
                  </a:cubicBezTo>
                  <a:lnTo>
                    <a:pt x="37272" y="32641"/>
                  </a:lnTo>
                  <a:cubicBezTo>
                    <a:pt x="37407" y="31532"/>
                    <a:pt x="37810" y="30389"/>
                    <a:pt x="38381" y="29280"/>
                  </a:cubicBezTo>
                  <a:cubicBezTo>
                    <a:pt x="39793" y="26490"/>
                    <a:pt x="40633" y="23398"/>
                    <a:pt x="40633" y="20037"/>
                  </a:cubicBezTo>
                  <a:cubicBezTo>
                    <a:pt x="40633" y="9007"/>
                    <a:pt x="31492" y="1"/>
                    <a:pt x="20385" y="1"/>
                  </a:cubicBez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56" name="Google Shape;651;p30">
              <a:extLst>
                <a:ext uri="{FF2B5EF4-FFF2-40B4-BE49-F238E27FC236}">
                  <a16:creationId xmlns:a16="http://schemas.microsoft.com/office/drawing/2014/main" id="{D3BFEAA0-88DE-428B-977B-6A1CC4196EFA}"/>
                </a:ext>
              </a:extLst>
            </p:cNvPr>
            <p:cNvSpPr/>
            <p:nvPr/>
          </p:nvSpPr>
          <p:spPr>
            <a:xfrm>
              <a:off x="1077200" y="1176625"/>
              <a:ext cx="651175" cy="297475"/>
            </a:xfrm>
            <a:custGeom>
              <a:avLst/>
              <a:gdLst/>
              <a:ahLst/>
              <a:cxnLst/>
              <a:rect l="l" t="t" r="r" b="b"/>
              <a:pathLst>
                <a:path w="26047" h="11899" extrusionOk="0">
                  <a:moveTo>
                    <a:pt x="26047" y="11764"/>
                  </a:moveTo>
                  <a:cubicBezTo>
                    <a:pt x="25207" y="11764"/>
                    <a:pt x="24366" y="11898"/>
                    <a:pt x="23392" y="11898"/>
                  </a:cubicBezTo>
                  <a:cubicBezTo>
                    <a:pt x="22686" y="11898"/>
                    <a:pt x="21980" y="11898"/>
                    <a:pt x="21274" y="11764"/>
                  </a:cubicBezTo>
                  <a:lnTo>
                    <a:pt x="21274" y="11764"/>
                  </a:lnTo>
                  <a:cubicBezTo>
                    <a:pt x="21980" y="11898"/>
                    <a:pt x="22686" y="11898"/>
                    <a:pt x="23392" y="11898"/>
                  </a:cubicBezTo>
                  <a:cubicBezTo>
                    <a:pt x="24366" y="11898"/>
                    <a:pt x="25207" y="11764"/>
                    <a:pt x="26047" y="11764"/>
                  </a:cubicBezTo>
                  <a:lnTo>
                    <a:pt x="26047" y="11764"/>
                  </a:lnTo>
                  <a:close/>
                  <a:moveTo>
                    <a:pt x="0" y="1"/>
                  </a:moveTo>
                  <a:cubicBezTo>
                    <a:pt x="0" y="135"/>
                    <a:pt x="0" y="404"/>
                    <a:pt x="135" y="707"/>
                  </a:cubicBezTo>
                  <a:cubicBezTo>
                    <a:pt x="269" y="2219"/>
                    <a:pt x="1109" y="3362"/>
                    <a:pt x="2386" y="4068"/>
                  </a:cubicBezTo>
                  <a:cubicBezTo>
                    <a:pt x="1109" y="3362"/>
                    <a:pt x="269" y="2219"/>
                    <a:pt x="135" y="707"/>
                  </a:cubicBezTo>
                  <a:cubicBezTo>
                    <a:pt x="0" y="404"/>
                    <a:pt x="0" y="135"/>
                    <a:pt x="0" y="1"/>
                  </a:cubicBezTo>
                  <a:close/>
                </a:path>
              </a:pathLst>
            </a:custGeom>
            <a:solidFill>
              <a:srgbClr val="E4D7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57" name="Google Shape;652;p30">
              <a:extLst>
                <a:ext uri="{FF2B5EF4-FFF2-40B4-BE49-F238E27FC236}">
                  <a16:creationId xmlns:a16="http://schemas.microsoft.com/office/drawing/2014/main" id="{E788FED8-91C2-4885-9A0F-FA359E57B1FC}"/>
                </a:ext>
              </a:extLst>
            </p:cNvPr>
            <p:cNvSpPr/>
            <p:nvPr/>
          </p:nvSpPr>
          <p:spPr>
            <a:xfrm>
              <a:off x="1560325" y="1467350"/>
              <a:ext cx="48750" cy="3375"/>
            </a:xfrm>
            <a:custGeom>
              <a:avLst/>
              <a:gdLst/>
              <a:ahLst/>
              <a:cxnLst/>
              <a:rect l="l" t="t" r="r" b="b"/>
              <a:pathLst>
                <a:path w="1950" h="135" extrusionOk="0">
                  <a:moveTo>
                    <a:pt x="0" y="0"/>
                  </a:moveTo>
                  <a:cubicBezTo>
                    <a:pt x="571" y="135"/>
                    <a:pt x="1277" y="135"/>
                    <a:pt x="1949" y="135"/>
                  </a:cubicBezTo>
                  <a:lnTo>
                    <a:pt x="1949" y="135"/>
                  </a:lnTo>
                  <a:cubicBezTo>
                    <a:pt x="1277" y="135"/>
                    <a:pt x="571" y="135"/>
                    <a:pt x="0" y="0"/>
                  </a:cubicBezTo>
                  <a:close/>
                </a:path>
              </a:pathLst>
            </a:custGeom>
            <a:solidFill>
              <a:srgbClr val="8459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58" name="Google Shape;653;p30">
              <a:extLst>
                <a:ext uri="{FF2B5EF4-FFF2-40B4-BE49-F238E27FC236}">
                  <a16:creationId xmlns:a16="http://schemas.microsoft.com/office/drawing/2014/main" id="{218819E8-AEA7-4F3F-A4AF-EA2AAE328B3F}"/>
                </a:ext>
              </a:extLst>
            </p:cNvPr>
            <p:cNvSpPr/>
            <p:nvPr/>
          </p:nvSpPr>
          <p:spPr>
            <a:xfrm>
              <a:off x="1077200" y="1078325"/>
              <a:ext cx="651175" cy="395775"/>
            </a:xfrm>
            <a:custGeom>
              <a:avLst/>
              <a:gdLst/>
              <a:ahLst/>
              <a:cxnLst/>
              <a:rect l="l" t="t" r="r" b="b"/>
              <a:pathLst>
                <a:path w="26047" h="15831" extrusionOk="0">
                  <a:moveTo>
                    <a:pt x="3798" y="1"/>
                  </a:moveTo>
                  <a:cubicBezTo>
                    <a:pt x="2521" y="1"/>
                    <a:pt x="1681" y="572"/>
                    <a:pt x="1109" y="1278"/>
                  </a:cubicBezTo>
                  <a:cubicBezTo>
                    <a:pt x="437" y="2252"/>
                    <a:pt x="135" y="3362"/>
                    <a:pt x="0" y="3798"/>
                  </a:cubicBezTo>
                  <a:lnTo>
                    <a:pt x="0" y="3933"/>
                  </a:lnTo>
                  <a:cubicBezTo>
                    <a:pt x="0" y="4067"/>
                    <a:pt x="0" y="4336"/>
                    <a:pt x="135" y="4639"/>
                  </a:cubicBezTo>
                  <a:cubicBezTo>
                    <a:pt x="269" y="6151"/>
                    <a:pt x="1109" y="7294"/>
                    <a:pt x="2386" y="8000"/>
                  </a:cubicBezTo>
                  <a:cubicBezTo>
                    <a:pt x="3092" y="8403"/>
                    <a:pt x="3932" y="8672"/>
                    <a:pt x="4772" y="8840"/>
                  </a:cubicBezTo>
                  <a:cubicBezTo>
                    <a:pt x="7999" y="12335"/>
                    <a:pt x="12872" y="14856"/>
                    <a:pt x="19325" y="15561"/>
                  </a:cubicBezTo>
                  <a:cubicBezTo>
                    <a:pt x="19896" y="15696"/>
                    <a:pt x="20602" y="15696"/>
                    <a:pt x="21274" y="15696"/>
                  </a:cubicBezTo>
                  <a:cubicBezTo>
                    <a:pt x="21980" y="15830"/>
                    <a:pt x="22686" y="15830"/>
                    <a:pt x="23392" y="15830"/>
                  </a:cubicBezTo>
                  <a:cubicBezTo>
                    <a:pt x="24366" y="15830"/>
                    <a:pt x="25207" y="15696"/>
                    <a:pt x="26047" y="15696"/>
                  </a:cubicBezTo>
                  <a:lnTo>
                    <a:pt x="25912" y="15561"/>
                  </a:lnTo>
                  <a:cubicBezTo>
                    <a:pt x="18922" y="14856"/>
                    <a:pt x="12872" y="10655"/>
                    <a:pt x="9377" y="4639"/>
                  </a:cubicBezTo>
                  <a:lnTo>
                    <a:pt x="8402" y="2958"/>
                  </a:lnTo>
                  <a:lnTo>
                    <a:pt x="8402" y="4202"/>
                  </a:lnTo>
                  <a:cubicBezTo>
                    <a:pt x="7428" y="2387"/>
                    <a:pt x="6722" y="270"/>
                    <a:pt x="4336" y="1"/>
                  </a:cubicBezTo>
                  <a:close/>
                </a:path>
              </a:pathLst>
            </a:custGeom>
            <a:solidFill>
              <a:srgbClr val="9469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59" name="Google Shape;654;p30">
              <a:extLst>
                <a:ext uri="{FF2B5EF4-FFF2-40B4-BE49-F238E27FC236}">
                  <a16:creationId xmlns:a16="http://schemas.microsoft.com/office/drawing/2014/main" id="{D690D892-E82D-4D5B-988E-5A924B304C6C}"/>
                </a:ext>
              </a:extLst>
            </p:cNvPr>
            <p:cNvSpPr/>
            <p:nvPr/>
          </p:nvSpPr>
          <p:spPr>
            <a:xfrm>
              <a:off x="1230950" y="1480775"/>
              <a:ext cx="280650" cy="704150"/>
            </a:xfrm>
            <a:custGeom>
              <a:avLst/>
              <a:gdLst/>
              <a:ahLst/>
              <a:cxnLst/>
              <a:rect l="l" t="t" r="r" b="b"/>
              <a:pathLst>
                <a:path w="11226" h="28166" extrusionOk="0">
                  <a:moveTo>
                    <a:pt x="11107" y="0"/>
                  </a:moveTo>
                  <a:cubicBezTo>
                    <a:pt x="2938" y="0"/>
                    <a:pt x="838" y="13777"/>
                    <a:pt x="303" y="19898"/>
                  </a:cubicBezTo>
                  <a:cubicBezTo>
                    <a:pt x="0" y="22687"/>
                    <a:pt x="1546" y="25645"/>
                    <a:pt x="4202" y="26888"/>
                  </a:cubicBezTo>
                  <a:cubicBezTo>
                    <a:pt x="4907" y="27191"/>
                    <a:pt x="5613" y="27459"/>
                    <a:pt x="6319" y="27594"/>
                  </a:cubicBezTo>
                  <a:cubicBezTo>
                    <a:pt x="7159" y="27863"/>
                    <a:pt x="8134" y="28031"/>
                    <a:pt x="8705" y="28165"/>
                  </a:cubicBezTo>
                  <a:cubicBezTo>
                    <a:pt x="9411" y="28165"/>
                    <a:pt x="9949" y="27594"/>
                    <a:pt x="9814" y="26888"/>
                  </a:cubicBezTo>
                  <a:cubicBezTo>
                    <a:pt x="8403" y="19898"/>
                    <a:pt x="9814" y="8975"/>
                    <a:pt x="10654" y="3362"/>
                  </a:cubicBezTo>
                  <a:cubicBezTo>
                    <a:pt x="10923" y="1413"/>
                    <a:pt x="11226" y="1"/>
                    <a:pt x="11226" y="1"/>
                  </a:cubicBezTo>
                  <a:cubicBezTo>
                    <a:pt x="11186" y="1"/>
                    <a:pt x="11146" y="0"/>
                    <a:pt x="1110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60" name="Google Shape;655;p30">
              <a:extLst>
                <a:ext uri="{FF2B5EF4-FFF2-40B4-BE49-F238E27FC236}">
                  <a16:creationId xmlns:a16="http://schemas.microsoft.com/office/drawing/2014/main" id="{DBE0DFD8-8D8F-41CC-B4ED-CB5CACE685A9}"/>
                </a:ext>
              </a:extLst>
            </p:cNvPr>
            <p:cNvSpPr/>
            <p:nvPr/>
          </p:nvSpPr>
          <p:spPr>
            <a:xfrm>
              <a:off x="1235312" y="1480800"/>
              <a:ext cx="273100" cy="689825"/>
            </a:xfrm>
            <a:custGeom>
              <a:avLst/>
              <a:gdLst/>
              <a:ahLst/>
              <a:cxnLst/>
              <a:rect l="l" t="t" r="r" b="b"/>
              <a:pathLst>
                <a:path w="10924" h="27593" extrusionOk="0">
                  <a:moveTo>
                    <a:pt x="10789" y="0"/>
                  </a:moveTo>
                  <a:cubicBezTo>
                    <a:pt x="8806" y="0"/>
                    <a:pt x="7126" y="840"/>
                    <a:pt x="5882" y="2252"/>
                  </a:cubicBezTo>
                  <a:cubicBezTo>
                    <a:pt x="6017" y="2118"/>
                    <a:pt x="6151" y="2118"/>
                    <a:pt x="6420" y="1983"/>
                  </a:cubicBezTo>
                  <a:cubicBezTo>
                    <a:pt x="6723" y="1983"/>
                    <a:pt x="6857" y="1815"/>
                    <a:pt x="7126" y="1815"/>
                  </a:cubicBezTo>
                  <a:cubicBezTo>
                    <a:pt x="8269" y="1815"/>
                    <a:pt x="9243" y="2655"/>
                    <a:pt x="9378" y="3932"/>
                  </a:cubicBezTo>
                  <a:lnTo>
                    <a:pt x="9378" y="4201"/>
                  </a:lnTo>
                  <a:cubicBezTo>
                    <a:pt x="9378" y="4638"/>
                    <a:pt x="9243" y="5176"/>
                    <a:pt x="8941" y="5613"/>
                  </a:cubicBezTo>
                  <a:lnTo>
                    <a:pt x="4740" y="10789"/>
                  </a:lnTo>
                  <a:lnTo>
                    <a:pt x="2219" y="8402"/>
                  </a:lnTo>
                  <a:cubicBezTo>
                    <a:pt x="841" y="12469"/>
                    <a:pt x="270" y="16939"/>
                    <a:pt x="1" y="19897"/>
                  </a:cubicBezTo>
                  <a:lnTo>
                    <a:pt x="1" y="20468"/>
                  </a:lnTo>
                  <a:cubicBezTo>
                    <a:pt x="1" y="23123"/>
                    <a:pt x="1379" y="25644"/>
                    <a:pt x="3900" y="26887"/>
                  </a:cubicBezTo>
                  <a:cubicBezTo>
                    <a:pt x="4605" y="27190"/>
                    <a:pt x="5311" y="27458"/>
                    <a:pt x="6017" y="27593"/>
                  </a:cubicBezTo>
                  <a:cubicBezTo>
                    <a:pt x="6588" y="15964"/>
                    <a:pt x="8672" y="8134"/>
                    <a:pt x="10352" y="3361"/>
                  </a:cubicBezTo>
                  <a:cubicBezTo>
                    <a:pt x="10621" y="1412"/>
                    <a:pt x="10924" y="0"/>
                    <a:pt x="1092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dirty="0"/>
            </a:p>
          </p:txBody>
        </p:sp>
        <p:sp>
          <p:nvSpPr>
            <p:cNvPr id="261" name="Google Shape;656;p30">
              <a:extLst>
                <a:ext uri="{FF2B5EF4-FFF2-40B4-BE49-F238E27FC236}">
                  <a16:creationId xmlns:a16="http://schemas.microsoft.com/office/drawing/2014/main" id="{D5827388-1C85-4A58-B2FA-393667CA1DFD}"/>
                </a:ext>
              </a:extLst>
            </p:cNvPr>
            <p:cNvSpPr/>
            <p:nvPr/>
          </p:nvSpPr>
          <p:spPr>
            <a:xfrm>
              <a:off x="1605675" y="1516075"/>
              <a:ext cx="158000" cy="639125"/>
            </a:xfrm>
            <a:custGeom>
              <a:avLst/>
              <a:gdLst/>
              <a:ahLst/>
              <a:cxnLst/>
              <a:rect l="l" t="t" r="r" b="b"/>
              <a:pathLst>
                <a:path w="6320" h="25565" extrusionOk="0">
                  <a:moveTo>
                    <a:pt x="1" y="1"/>
                  </a:moveTo>
                  <a:lnTo>
                    <a:pt x="1" y="25342"/>
                  </a:lnTo>
                  <a:cubicBezTo>
                    <a:pt x="1" y="25499"/>
                    <a:pt x="105" y="25564"/>
                    <a:pt x="218" y="25564"/>
                  </a:cubicBezTo>
                  <a:cubicBezTo>
                    <a:pt x="298" y="25564"/>
                    <a:pt x="382" y="25532"/>
                    <a:pt x="438" y="25476"/>
                  </a:cubicBezTo>
                  <a:cubicBezTo>
                    <a:pt x="841" y="24938"/>
                    <a:pt x="1412" y="24367"/>
                    <a:pt x="2118" y="23661"/>
                  </a:cubicBezTo>
                  <a:cubicBezTo>
                    <a:pt x="3093" y="22821"/>
                    <a:pt x="4202" y="21981"/>
                    <a:pt x="5479" y="21578"/>
                  </a:cubicBezTo>
                  <a:cubicBezTo>
                    <a:pt x="5479" y="21578"/>
                    <a:pt x="6319" y="2656"/>
                    <a:pt x="303" y="135"/>
                  </a:cubicBezTo>
                  <a:cubicBezTo>
                    <a:pt x="135" y="1"/>
                    <a:pt x="135" y="1"/>
                    <a:pt x="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62" name="Google Shape;657;p30">
              <a:extLst>
                <a:ext uri="{FF2B5EF4-FFF2-40B4-BE49-F238E27FC236}">
                  <a16:creationId xmlns:a16="http://schemas.microsoft.com/office/drawing/2014/main" id="{5B4F96A0-8CA6-4C62-B834-A0E213FD3632}"/>
                </a:ext>
              </a:extLst>
            </p:cNvPr>
            <p:cNvSpPr/>
            <p:nvPr/>
          </p:nvSpPr>
          <p:spPr>
            <a:xfrm>
              <a:off x="1742650" y="1988275"/>
              <a:ext cx="25" cy="56325"/>
            </a:xfrm>
            <a:custGeom>
              <a:avLst/>
              <a:gdLst/>
              <a:ahLst/>
              <a:cxnLst/>
              <a:rect l="l" t="t" r="r" b="b"/>
              <a:pathLst>
                <a:path w="1" h="2253" extrusionOk="0">
                  <a:moveTo>
                    <a:pt x="0" y="1"/>
                  </a:moveTo>
                  <a:lnTo>
                    <a:pt x="0" y="2253"/>
                  </a:lnTo>
                  <a:lnTo>
                    <a:pt x="0" y="2253"/>
                  </a:lnTo>
                  <a:close/>
                </a:path>
              </a:pathLst>
            </a:custGeom>
            <a:solidFill>
              <a:srgbClr val="9D68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63" name="Google Shape;658;p30">
              <a:extLst>
                <a:ext uri="{FF2B5EF4-FFF2-40B4-BE49-F238E27FC236}">
                  <a16:creationId xmlns:a16="http://schemas.microsoft.com/office/drawing/2014/main" id="{0507FA8D-8E87-443C-99AF-671C53542CEE}"/>
                </a:ext>
              </a:extLst>
            </p:cNvPr>
            <p:cNvSpPr/>
            <p:nvPr/>
          </p:nvSpPr>
          <p:spPr>
            <a:xfrm>
              <a:off x="1612719" y="1526520"/>
              <a:ext cx="129425" cy="584825"/>
            </a:xfrm>
            <a:custGeom>
              <a:avLst/>
              <a:gdLst/>
              <a:ahLst/>
              <a:cxnLst/>
              <a:rect l="l" t="t" r="r" b="b"/>
              <a:pathLst>
                <a:path w="5177" h="23393" extrusionOk="0">
                  <a:moveTo>
                    <a:pt x="0" y="1"/>
                  </a:moveTo>
                  <a:lnTo>
                    <a:pt x="0" y="1"/>
                  </a:lnTo>
                  <a:cubicBezTo>
                    <a:pt x="975" y="4067"/>
                    <a:pt x="2924" y="14587"/>
                    <a:pt x="1815" y="23392"/>
                  </a:cubicBezTo>
                  <a:cubicBezTo>
                    <a:pt x="1950" y="23392"/>
                    <a:pt x="1950" y="23392"/>
                    <a:pt x="1950" y="23258"/>
                  </a:cubicBezTo>
                  <a:cubicBezTo>
                    <a:pt x="2655" y="22686"/>
                    <a:pt x="3361" y="22149"/>
                    <a:pt x="4336" y="21712"/>
                  </a:cubicBezTo>
                  <a:cubicBezTo>
                    <a:pt x="4605" y="21577"/>
                    <a:pt x="4874" y="21443"/>
                    <a:pt x="5176" y="21309"/>
                  </a:cubicBezTo>
                  <a:lnTo>
                    <a:pt x="5176" y="20872"/>
                  </a:lnTo>
                  <a:lnTo>
                    <a:pt x="5176" y="18620"/>
                  </a:lnTo>
                  <a:cubicBezTo>
                    <a:pt x="5176" y="13310"/>
                    <a:pt x="4605" y="1984"/>
                    <a:pt x="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64" name="Google Shape;659;p30">
              <a:extLst>
                <a:ext uri="{FF2B5EF4-FFF2-40B4-BE49-F238E27FC236}">
                  <a16:creationId xmlns:a16="http://schemas.microsoft.com/office/drawing/2014/main" id="{F17AF54C-CB24-4BAD-A65B-FA98A922A07F}"/>
                </a:ext>
              </a:extLst>
            </p:cNvPr>
            <p:cNvSpPr/>
            <p:nvPr/>
          </p:nvSpPr>
          <p:spPr>
            <a:xfrm>
              <a:off x="1672050" y="1203050"/>
              <a:ext cx="133625" cy="120650"/>
            </a:xfrm>
            <a:custGeom>
              <a:avLst/>
              <a:gdLst/>
              <a:ahLst/>
              <a:cxnLst/>
              <a:rect l="l" t="t" r="r" b="b"/>
              <a:pathLst>
                <a:path w="5345" h="4826" extrusionOk="0">
                  <a:moveTo>
                    <a:pt x="910" y="0"/>
                  </a:moveTo>
                  <a:cubicBezTo>
                    <a:pt x="707" y="0"/>
                    <a:pt x="536" y="125"/>
                    <a:pt x="438" y="322"/>
                  </a:cubicBezTo>
                  <a:cubicBezTo>
                    <a:pt x="1" y="2170"/>
                    <a:pt x="841" y="3851"/>
                    <a:pt x="2522" y="4523"/>
                  </a:cubicBezTo>
                  <a:cubicBezTo>
                    <a:pt x="2959" y="4691"/>
                    <a:pt x="3362" y="4825"/>
                    <a:pt x="3799" y="4825"/>
                  </a:cubicBezTo>
                  <a:cubicBezTo>
                    <a:pt x="4202" y="4825"/>
                    <a:pt x="4505" y="4825"/>
                    <a:pt x="4908" y="4691"/>
                  </a:cubicBezTo>
                  <a:cubicBezTo>
                    <a:pt x="5210" y="4523"/>
                    <a:pt x="5345" y="4254"/>
                    <a:pt x="5210" y="3985"/>
                  </a:cubicBezTo>
                  <a:cubicBezTo>
                    <a:pt x="5072" y="3874"/>
                    <a:pt x="4864" y="3649"/>
                    <a:pt x="4721" y="3649"/>
                  </a:cubicBezTo>
                  <a:cubicBezTo>
                    <a:pt x="4690" y="3649"/>
                    <a:pt x="4662" y="3659"/>
                    <a:pt x="4639" y="3683"/>
                  </a:cubicBezTo>
                  <a:cubicBezTo>
                    <a:pt x="4353" y="3767"/>
                    <a:pt x="4034" y="3809"/>
                    <a:pt x="3719" y="3809"/>
                  </a:cubicBezTo>
                  <a:cubicBezTo>
                    <a:pt x="3404" y="3809"/>
                    <a:pt x="3093" y="3767"/>
                    <a:pt x="2824" y="3683"/>
                  </a:cubicBezTo>
                  <a:cubicBezTo>
                    <a:pt x="1681" y="3145"/>
                    <a:pt x="1144" y="1868"/>
                    <a:pt x="1413" y="624"/>
                  </a:cubicBezTo>
                  <a:cubicBezTo>
                    <a:pt x="1547" y="322"/>
                    <a:pt x="1278" y="53"/>
                    <a:pt x="1144" y="53"/>
                  </a:cubicBezTo>
                  <a:cubicBezTo>
                    <a:pt x="1063" y="17"/>
                    <a:pt x="984" y="0"/>
                    <a:pt x="9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65" name="Google Shape;660;p30">
              <a:extLst>
                <a:ext uri="{FF2B5EF4-FFF2-40B4-BE49-F238E27FC236}">
                  <a16:creationId xmlns:a16="http://schemas.microsoft.com/office/drawing/2014/main" id="{F41BCDDB-02E2-4379-9B6C-BF9A4AB166B5}"/>
                </a:ext>
              </a:extLst>
            </p:cNvPr>
            <p:cNvSpPr/>
            <p:nvPr/>
          </p:nvSpPr>
          <p:spPr>
            <a:xfrm>
              <a:off x="1511575" y="981325"/>
              <a:ext cx="189075" cy="169625"/>
            </a:xfrm>
            <a:custGeom>
              <a:avLst/>
              <a:gdLst/>
              <a:ahLst/>
              <a:cxnLst/>
              <a:rect l="l" t="t" r="r" b="b"/>
              <a:pathLst>
                <a:path w="7563" h="6785" extrusionOk="0">
                  <a:moveTo>
                    <a:pt x="3765" y="0"/>
                  </a:moveTo>
                  <a:cubicBezTo>
                    <a:pt x="3349" y="0"/>
                    <a:pt x="2927" y="80"/>
                    <a:pt x="2521" y="251"/>
                  </a:cubicBezTo>
                  <a:cubicBezTo>
                    <a:pt x="841" y="957"/>
                    <a:pt x="1" y="2906"/>
                    <a:pt x="706" y="4586"/>
                  </a:cubicBezTo>
                  <a:cubicBezTo>
                    <a:pt x="1218" y="5968"/>
                    <a:pt x="2489" y="6785"/>
                    <a:pt x="3808" y="6785"/>
                  </a:cubicBezTo>
                  <a:cubicBezTo>
                    <a:pt x="4222" y="6785"/>
                    <a:pt x="4641" y="6704"/>
                    <a:pt x="5042" y="6536"/>
                  </a:cubicBezTo>
                  <a:cubicBezTo>
                    <a:pt x="6722" y="5830"/>
                    <a:pt x="7563" y="3881"/>
                    <a:pt x="6857" y="2066"/>
                  </a:cubicBezTo>
                  <a:cubicBezTo>
                    <a:pt x="6322" y="791"/>
                    <a:pt x="5071" y="0"/>
                    <a:pt x="376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66" name="Google Shape;661;p30">
              <a:extLst>
                <a:ext uri="{FF2B5EF4-FFF2-40B4-BE49-F238E27FC236}">
                  <a16:creationId xmlns:a16="http://schemas.microsoft.com/office/drawing/2014/main" id="{3BD418D7-B418-4700-99C2-41F3F8254F23}"/>
                </a:ext>
              </a:extLst>
            </p:cNvPr>
            <p:cNvSpPr/>
            <p:nvPr/>
          </p:nvSpPr>
          <p:spPr>
            <a:xfrm>
              <a:off x="1416625" y="1104875"/>
              <a:ext cx="217650" cy="119550"/>
            </a:xfrm>
            <a:custGeom>
              <a:avLst/>
              <a:gdLst/>
              <a:ahLst/>
              <a:cxnLst/>
              <a:rect l="l" t="t" r="r" b="b"/>
              <a:pathLst>
                <a:path w="8706" h="4782" extrusionOk="0">
                  <a:moveTo>
                    <a:pt x="2895" y="0"/>
                  </a:moveTo>
                  <a:cubicBezTo>
                    <a:pt x="1591" y="0"/>
                    <a:pt x="571" y="433"/>
                    <a:pt x="303" y="1190"/>
                  </a:cubicBezTo>
                  <a:cubicBezTo>
                    <a:pt x="1" y="2300"/>
                    <a:pt x="1413" y="3711"/>
                    <a:pt x="3664" y="4417"/>
                  </a:cubicBezTo>
                  <a:cubicBezTo>
                    <a:pt x="4472" y="4662"/>
                    <a:pt x="5267" y="4782"/>
                    <a:pt x="5964" y="4782"/>
                  </a:cubicBezTo>
                  <a:cubicBezTo>
                    <a:pt x="7180" y="4782"/>
                    <a:pt x="8098" y="4416"/>
                    <a:pt x="8269" y="3711"/>
                  </a:cubicBezTo>
                  <a:cubicBezTo>
                    <a:pt x="8706" y="2568"/>
                    <a:pt x="7160" y="1056"/>
                    <a:pt x="5042" y="350"/>
                  </a:cubicBezTo>
                  <a:cubicBezTo>
                    <a:pt x="4294" y="112"/>
                    <a:pt x="3558" y="0"/>
                    <a:pt x="289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67" name="Google Shape;662;p30">
              <a:extLst>
                <a:ext uri="{FF2B5EF4-FFF2-40B4-BE49-F238E27FC236}">
                  <a16:creationId xmlns:a16="http://schemas.microsoft.com/office/drawing/2014/main" id="{C385EF22-3CB8-4019-BA32-53F3E992EEB1}"/>
                </a:ext>
              </a:extLst>
            </p:cNvPr>
            <p:cNvSpPr/>
            <p:nvPr/>
          </p:nvSpPr>
          <p:spPr>
            <a:xfrm>
              <a:off x="1851025" y="1079925"/>
              <a:ext cx="161350" cy="143875"/>
            </a:xfrm>
            <a:custGeom>
              <a:avLst/>
              <a:gdLst/>
              <a:ahLst/>
              <a:cxnLst/>
              <a:rect l="l" t="t" r="r" b="b"/>
              <a:pathLst>
                <a:path w="6454" h="5755" extrusionOk="0">
                  <a:moveTo>
                    <a:pt x="3263" y="0"/>
                  </a:moveTo>
                  <a:cubicBezTo>
                    <a:pt x="2615" y="0"/>
                    <a:pt x="1959" y="214"/>
                    <a:pt x="1412" y="642"/>
                  </a:cubicBezTo>
                  <a:cubicBezTo>
                    <a:pt x="135" y="1617"/>
                    <a:pt x="1" y="3432"/>
                    <a:pt x="975" y="4709"/>
                  </a:cubicBezTo>
                  <a:cubicBezTo>
                    <a:pt x="1597" y="5406"/>
                    <a:pt x="2451" y="5755"/>
                    <a:pt x="3277" y="5755"/>
                  </a:cubicBezTo>
                  <a:cubicBezTo>
                    <a:pt x="3924" y="5755"/>
                    <a:pt x="4555" y="5541"/>
                    <a:pt x="5042" y="5112"/>
                  </a:cubicBezTo>
                  <a:cubicBezTo>
                    <a:pt x="6285" y="4003"/>
                    <a:pt x="6453" y="2188"/>
                    <a:pt x="5445" y="1046"/>
                  </a:cubicBezTo>
                  <a:cubicBezTo>
                    <a:pt x="4899" y="349"/>
                    <a:pt x="4088" y="0"/>
                    <a:pt x="32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68" name="Google Shape;663;p30">
              <a:extLst>
                <a:ext uri="{FF2B5EF4-FFF2-40B4-BE49-F238E27FC236}">
                  <a16:creationId xmlns:a16="http://schemas.microsoft.com/office/drawing/2014/main" id="{F5423D84-0684-4C1F-A0C2-6E662B7A7DBE}"/>
                </a:ext>
              </a:extLst>
            </p:cNvPr>
            <p:cNvSpPr/>
            <p:nvPr/>
          </p:nvSpPr>
          <p:spPr>
            <a:xfrm>
              <a:off x="1861100" y="1212125"/>
              <a:ext cx="130275" cy="93925"/>
            </a:xfrm>
            <a:custGeom>
              <a:avLst/>
              <a:gdLst/>
              <a:ahLst/>
              <a:cxnLst/>
              <a:rect l="l" t="t" r="r" b="b"/>
              <a:pathLst>
                <a:path w="5211" h="3757" extrusionOk="0">
                  <a:moveTo>
                    <a:pt x="2706" y="1"/>
                  </a:moveTo>
                  <a:cubicBezTo>
                    <a:pt x="2286" y="1"/>
                    <a:pt x="1900" y="43"/>
                    <a:pt x="1547" y="127"/>
                  </a:cubicBezTo>
                  <a:cubicBezTo>
                    <a:pt x="841" y="396"/>
                    <a:pt x="303" y="665"/>
                    <a:pt x="169" y="1236"/>
                  </a:cubicBezTo>
                  <a:cubicBezTo>
                    <a:pt x="1" y="2211"/>
                    <a:pt x="1412" y="3320"/>
                    <a:pt x="3362" y="3757"/>
                  </a:cubicBezTo>
                  <a:lnTo>
                    <a:pt x="4773" y="3757"/>
                  </a:lnTo>
                  <a:cubicBezTo>
                    <a:pt x="5042" y="3185"/>
                    <a:pt x="5210" y="2648"/>
                    <a:pt x="5210" y="1942"/>
                  </a:cubicBezTo>
                  <a:lnTo>
                    <a:pt x="5210" y="396"/>
                  </a:lnTo>
                  <a:cubicBezTo>
                    <a:pt x="4908" y="261"/>
                    <a:pt x="4639" y="261"/>
                    <a:pt x="4202" y="127"/>
                  </a:cubicBezTo>
                  <a:lnTo>
                    <a:pt x="4068" y="127"/>
                  </a:lnTo>
                  <a:cubicBezTo>
                    <a:pt x="3580" y="43"/>
                    <a:pt x="3126" y="1"/>
                    <a:pt x="270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69" name="Google Shape;664;p30">
              <a:extLst>
                <a:ext uri="{FF2B5EF4-FFF2-40B4-BE49-F238E27FC236}">
                  <a16:creationId xmlns:a16="http://schemas.microsoft.com/office/drawing/2014/main" id="{89ABBB3D-561C-4A6D-83AF-8DB2D236FE5B}"/>
                </a:ext>
              </a:extLst>
            </p:cNvPr>
            <p:cNvSpPr/>
            <p:nvPr/>
          </p:nvSpPr>
          <p:spPr>
            <a:xfrm>
              <a:off x="1609050" y="1010500"/>
              <a:ext cx="70600" cy="61000"/>
            </a:xfrm>
            <a:custGeom>
              <a:avLst/>
              <a:gdLst/>
              <a:ahLst/>
              <a:cxnLst/>
              <a:rect l="l" t="t" r="r" b="b"/>
              <a:pathLst>
                <a:path w="2824" h="2440" extrusionOk="0">
                  <a:moveTo>
                    <a:pt x="1429" y="0"/>
                  </a:moveTo>
                  <a:cubicBezTo>
                    <a:pt x="1232" y="0"/>
                    <a:pt x="1029" y="60"/>
                    <a:pt x="841" y="193"/>
                  </a:cubicBezTo>
                  <a:cubicBezTo>
                    <a:pt x="168" y="462"/>
                    <a:pt x="0" y="1168"/>
                    <a:pt x="303" y="1739"/>
                  </a:cubicBezTo>
                  <a:cubicBezTo>
                    <a:pt x="580" y="2224"/>
                    <a:pt x="1000" y="2439"/>
                    <a:pt x="1421" y="2439"/>
                  </a:cubicBezTo>
                  <a:cubicBezTo>
                    <a:pt x="1612" y="2439"/>
                    <a:pt x="1804" y="2394"/>
                    <a:pt x="1983" y="2310"/>
                  </a:cubicBezTo>
                  <a:cubicBezTo>
                    <a:pt x="2521" y="1873"/>
                    <a:pt x="2823" y="1168"/>
                    <a:pt x="2387" y="630"/>
                  </a:cubicBezTo>
                  <a:cubicBezTo>
                    <a:pt x="2206" y="247"/>
                    <a:pt x="1830" y="0"/>
                    <a:pt x="142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70" name="Google Shape;665;p30">
              <a:extLst>
                <a:ext uri="{FF2B5EF4-FFF2-40B4-BE49-F238E27FC236}">
                  <a16:creationId xmlns:a16="http://schemas.microsoft.com/office/drawing/2014/main" id="{0182B3EE-9155-4759-8BCA-B58AC723AA41}"/>
                </a:ext>
              </a:extLst>
            </p:cNvPr>
            <p:cNvSpPr/>
            <p:nvPr/>
          </p:nvSpPr>
          <p:spPr>
            <a:xfrm>
              <a:off x="1920775" y="1096000"/>
              <a:ext cx="70600" cy="61125"/>
            </a:xfrm>
            <a:custGeom>
              <a:avLst/>
              <a:gdLst/>
              <a:ahLst/>
              <a:cxnLst/>
              <a:rect l="l" t="t" r="r" b="b"/>
              <a:pathLst>
                <a:path w="2824" h="2445" extrusionOk="0">
                  <a:moveTo>
                    <a:pt x="1432" y="1"/>
                  </a:moveTo>
                  <a:cubicBezTo>
                    <a:pt x="1231" y="1"/>
                    <a:pt x="1028" y="45"/>
                    <a:pt x="840" y="134"/>
                  </a:cubicBezTo>
                  <a:cubicBezTo>
                    <a:pt x="303" y="571"/>
                    <a:pt x="0" y="1243"/>
                    <a:pt x="437" y="1814"/>
                  </a:cubicBezTo>
                  <a:cubicBezTo>
                    <a:pt x="617" y="2197"/>
                    <a:pt x="1054" y="2444"/>
                    <a:pt x="1494" y="2444"/>
                  </a:cubicBezTo>
                  <a:cubicBezTo>
                    <a:pt x="1711" y="2444"/>
                    <a:pt x="1929" y="2384"/>
                    <a:pt x="2117" y="2251"/>
                  </a:cubicBezTo>
                  <a:cubicBezTo>
                    <a:pt x="2655" y="1949"/>
                    <a:pt x="2823" y="1109"/>
                    <a:pt x="2521" y="571"/>
                  </a:cubicBezTo>
                  <a:cubicBezTo>
                    <a:pt x="2250" y="187"/>
                    <a:pt x="1843" y="1"/>
                    <a:pt x="143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71" name="Google Shape;666;p30">
              <a:extLst>
                <a:ext uri="{FF2B5EF4-FFF2-40B4-BE49-F238E27FC236}">
                  <a16:creationId xmlns:a16="http://schemas.microsoft.com/office/drawing/2014/main" id="{61C7DA74-2D1A-4B52-A21F-46D56DF26BDE}"/>
                </a:ext>
              </a:extLst>
            </p:cNvPr>
            <p:cNvSpPr/>
            <p:nvPr/>
          </p:nvSpPr>
          <p:spPr>
            <a:xfrm>
              <a:off x="961250" y="236825"/>
              <a:ext cx="1222525" cy="946550"/>
            </a:xfrm>
            <a:custGeom>
              <a:avLst/>
              <a:gdLst/>
              <a:ahLst/>
              <a:cxnLst/>
              <a:rect l="l" t="t" r="r" b="b"/>
              <a:pathLst>
                <a:path w="48901" h="37862" extrusionOk="0">
                  <a:moveTo>
                    <a:pt x="22449" y="0"/>
                  </a:moveTo>
                  <a:cubicBezTo>
                    <a:pt x="20136" y="0"/>
                    <a:pt x="17807" y="494"/>
                    <a:pt x="15561" y="1329"/>
                  </a:cubicBezTo>
                  <a:cubicBezTo>
                    <a:pt x="13309" y="2169"/>
                    <a:pt x="11360" y="3547"/>
                    <a:pt x="9679" y="5228"/>
                  </a:cubicBezTo>
                  <a:cubicBezTo>
                    <a:pt x="8839" y="5934"/>
                    <a:pt x="8133" y="6639"/>
                    <a:pt x="7428" y="7480"/>
                  </a:cubicBezTo>
                  <a:lnTo>
                    <a:pt x="7428" y="7614"/>
                  </a:lnTo>
                  <a:cubicBezTo>
                    <a:pt x="6184" y="8891"/>
                    <a:pt x="5209" y="10269"/>
                    <a:pt x="4235" y="11815"/>
                  </a:cubicBezTo>
                  <a:cubicBezTo>
                    <a:pt x="3663" y="12521"/>
                    <a:pt x="3092" y="13361"/>
                    <a:pt x="3092" y="14201"/>
                  </a:cubicBezTo>
                  <a:cubicBezTo>
                    <a:pt x="3798" y="13932"/>
                    <a:pt x="4369" y="13227"/>
                    <a:pt x="5075" y="12924"/>
                  </a:cubicBezTo>
                  <a:lnTo>
                    <a:pt x="5075" y="12924"/>
                  </a:lnTo>
                  <a:cubicBezTo>
                    <a:pt x="2823" y="16016"/>
                    <a:pt x="1849" y="20083"/>
                    <a:pt x="1277" y="23847"/>
                  </a:cubicBezTo>
                  <a:cubicBezTo>
                    <a:pt x="0" y="32417"/>
                    <a:pt x="4638" y="37593"/>
                    <a:pt x="4638" y="37593"/>
                  </a:cubicBezTo>
                  <a:lnTo>
                    <a:pt x="4638" y="37458"/>
                  </a:lnTo>
                  <a:cubicBezTo>
                    <a:pt x="4773" y="37022"/>
                    <a:pt x="5075" y="35912"/>
                    <a:pt x="5747" y="34938"/>
                  </a:cubicBezTo>
                  <a:cubicBezTo>
                    <a:pt x="6349" y="34221"/>
                    <a:pt x="7146" y="33603"/>
                    <a:pt x="8327" y="33603"/>
                  </a:cubicBezTo>
                  <a:cubicBezTo>
                    <a:pt x="8531" y="33603"/>
                    <a:pt x="8746" y="33621"/>
                    <a:pt x="8974" y="33661"/>
                  </a:cubicBezTo>
                  <a:cubicBezTo>
                    <a:pt x="11360" y="33930"/>
                    <a:pt x="12066" y="36047"/>
                    <a:pt x="13040" y="37862"/>
                  </a:cubicBezTo>
                  <a:cubicBezTo>
                    <a:pt x="13175" y="34938"/>
                    <a:pt x="13175" y="31980"/>
                    <a:pt x="14317" y="29191"/>
                  </a:cubicBezTo>
                  <a:cubicBezTo>
                    <a:pt x="14721" y="27779"/>
                    <a:pt x="15695" y="26368"/>
                    <a:pt x="16536" y="25124"/>
                  </a:cubicBezTo>
                  <a:cubicBezTo>
                    <a:pt x="17376" y="24149"/>
                    <a:pt x="18922" y="22603"/>
                    <a:pt x="20031" y="22032"/>
                  </a:cubicBezTo>
                  <a:lnTo>
                    <a:pt x="20031" y="22032"/>
                  </a:lnTo>
                  <a:cubicBezTo>
                    <a:pt x="20031" y="22603"/>
                    <a:pt x="19762" y="23175"/>
                    <a:pt x="19628" y="23847"/>
                  </a:cubicBezTo>
                  <a:cubicBezTo>
                    <a:pt x="19493" y="24553"/>
                    <a:pt x="19493" y="25258"/>
                    <a:pt x="19493" y="25964"/>
                  </a:cubicBezTo>
                  <a:cubicBezTo>
                    <a:pt x="19493" y="27376"/>
                    <a:pt x="19493" y="28619"/>
                    <a:pt x="19896" y="29896"/>
                  </a:cubicBezTo>
                  <a:cubicBezTo>
                    <a:pt x="22283" y="28888"/>
                    <a:pt x="25240" y="27914"/>
                    <a:pt x="27458" y="26368"/>
                  </a:cubicBezTo>
                  <a:cubicBezTo>
                    <a:pt x="29273" y="25124"/>
                    <a:pt x="32231" y="22469"/>
                    <a:pt x="32365" y="19948"/>
                  </a:cubicBezTo>
                  <a:lnTo>
                    <a:pt x="32365" y="19948"/>
                  </a:lnTo>
                  <a:cubicBezTo>
                    <a:pt x="32365" y="22032"/>
                    <a:pt x="32500" y="24284"/>
                    <a:pt x="31962" y="26368"/>
                  </a:cubicBezTo>
                  <a:cubicBezTo>
                    <a:pt x="31525" y="28048"/>
                    <a:pt x="30550" y="29594"/>
                    <a:pt x="29710" y="31140"/>
                  </a:cubicBezTo>
                  <a:cubicBezTo>
                    <a:pt x="30083" y="31267"/>
                    <a:pt x="30516" y="31324"/>
                    <a:pt x="30981" y="31324"/>
                  </a:cubicBezTo>
                  <a:cubicBezTo>
                    <a:pt x="32613" y="31324"/>
                    <a:pt x="34627" y="30618"/>
                    <a:pt x="35726" y="29728"/>
                  </a:cubicBezTo>
                  <a:cubicBezTo>
                    <a:pt x="37272" y="28216"/>
                    <a:pt x="38247" y="26233"/>
                    <a:pt x="39356" y="24553"/>
                  </a:cubicBezTo>
                  <a:lnTo>
                    <a:pt x="39356" y="24553"/>
                  </a:lnTo>
                  <a:cubicBezTo>
                    <a:pt x="38684" y="26536"/>
                    <a:pt x="38818" y="28619"/>
                    <a:pt x="37675" y="30569"/>
                  </a:cubicBezTo>
                  <a:cubicBezTo>
                    <a:pt x="36566" y="32552"/>
                    <a:pt x="34617" y="33795"/>
                    <a:pt x="32802" y="34938"/>
                  </a:cubicBezTo>
                  <a:cubicBezTo>
                    <a:pt x="33065" y="34955"/>
                    <a:pt x="33332" y="34963"/>
                    <a:pt x="33603" y="34963"/>
                  </a:cubicBezTo>
                  <a:cubicBezTo>
                    <a:pt x="35483" y="34963"/>
                    <a:pt x="37535" y="34584"/>
                    <a:pt x="39356" y="34232"/>
                  </a:cubicBezTo>
                  <a:cubicBezTo>
                    <a:pt x="41608" y="33930"/>
                    <a:pt x="43994" y="32955"/>
                    <a:pt x="45674" y="31409"/>
                  </a:cubicBezTo>
                  <a:cubicBezTo>
                    <a:pt x="48195" y="29325"/>
                    <a:pt x="48195" y="27208"/>
                    <a:pt x="48464" y="26099"/>
                  </a:cubicBezTo>
                  <a:cubicBezTo>
                    <a:pt x="48766" y="24284"/>
                    <a:pt x="48598" y="22469"/>
                    <a:pt x="48060" y="20789"/>
                  </a:cubicBezTo>
                  <a:cubicBezTo>
                    <a:pt x="47355" y="18806"/>
                    <a:pt x="46783" y="16856"/>
                    <a:pt x="45674" y="15176"/>
                  </a:cubicBezTo>
                  <a:lnTo>
                    <a:pt x="45674" y="15176"/>
                  </a:lnTo>
                  <a:lnTo>
                    <a:pt x="45809" y="15310"/>
                  </a:lnTo>
                  <a:cubicBezTo>
                    <a:pt x="46514" y="15445"/>
                    <a:pt x="46918" y="15747"/>
                    <a:pt x="47355" y="16151"/>
                  </a:cubicBezTo>
                  <a:cubicBezTo>
                    <a:pt x="47926" y="16587"/>
                    <a:pt x="48329" y="17125"/>
                    <a:pt x="48901" y="17697"/>
                  </a:cubicBezTo>
                  <a:lnTo>
                    <a:pt x="48901" y="17562"/>
                  </a:lnTo>
                  <a:cubicBezTo>
                    <a:pt x="48901" y="16453"/>
                    <a:pt x="48060" y="14605"/>
                    <a:pt x="47623" y="13630"/>
                  </a:cubicBezTo>
                  <a:cubicBezTo>
                    <a:pt x="46918" y="12084"/>
                    <a:pt x="45674" y="11109"/>
                    <a:pt x="44700" y="9866"/>
                  </a:cubicBezTo>
                  <a:cubicBezTo>
                    <a:pt x="42523" y="7007"/>
                    <a:pt x="39718" y="4682"/>
                    <a:pt x="35981" y="4682"/>
                  </a:cubicBezTo>
                  <a:cubicBezTo>
                    <a:pt x="35853" y="4682"/>
                    <a:pt x="35723" y="4684"/>
                    <a:pt x="35592" y="4690"/>
                  </a:cubicBezTo>
                  <a:cubicBezTo>
                    <a:pt x="35020" y="4690"/>
                    <a:pt x="34180" y="4690"/>
                    <a:pt x="33642" y="4388"/>
                  </a:cubicBezTo>
                  <a:cubicBezTo>
                    <a:pt x="32802" y="4119"/>
                    <a:pt x="32096" y="3278"/>
                    <a:pt x="31525" y="2707"/>
                  </a:cubicBezTo>
                  <a:cubicBezTo>
                    <a:pt x="30113" y="1867"/>
                    <a:pt x="28735" y="1161"/>
                    <a:pt x="27189" y="758"/>
                  </a:cubicBezTo>
                  <a:cubicBezTo>
                    <a:pt x="25638" y="236"/>
                    <a:pt x="24047" y="0"/>
                    <a:pt x="224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72" name="Google Shape;667;p30">
              <a:extLst>
                <a:ext uri="{FF2B5EF4-FFF2-40B4-BE49-F238E27FC236}">
                  <a16:creationId xmlns:a16="http://schemas.microsoft.com/office/drawing/2014/main" id="{1165ADB0-7380-4ED7-BB9B-BE4D5E2D1E99}"/>
                </a:ext>
              </a:extLst>
            </p:cNvPr>
            <p:cNvSpPr/>
            <p:nvPr/>
          </p:nvSpPr>
          <p:spPr>
            <a:xfrm>
              <a:off x="989800" y="234750"/>
              <a:ext cx="1193975" cy="706225"/>
            </a:xfrm>
            <a:custGeom>
              <a:avLst/>
              <a:gdLst/>
              <a:ahLst/>
              <a:cxnLst/>
              <a:rect l="l" t="t" r="r" b="b"/>
              <a:pathLst>
                <a:path w="47759" h="28249" extrusionOk="0">
                  <a:moveTo>
                    <a:pt x="21409" y="1"/>
                  </a:moveTo>
                  <a:cubicBezTo>
                    <a:pt x="19588" y="1"/>
                    <a:pt x="17826" y="343"/>
                    <a:pt x="16079" y="888"/>
                  </a:cubicBezTo>
                  <a:lnTo>
                    <a:pt x="16079" y="888"/>
                  </a:lnTo>
                  <a:cubicBezTo>
                    <a:pt x="17867" y="391"/>
                    <a:pt x="19609" y="135"/>
                    <a:pt x="21409" y="135"/>
                  </a:cubicBezTo>
                  <a:cubicBezTo>
                    <a:pt x="22955" y="135"/>
                    <a:pt x="24501" y="269"/>
                    <a:pt x="26047" y="841"/>
                  </a:cubicBezTo>
                  <a:cubicBezTo>
                    <a:pt x="24501" y="269"/>
                    <a:pt x="22955" y="1"/>
                    <a:pt x="21409" y="1"/>
                  </a:cubicBezTo>
                  <a:close/>
                  <a:moveTo>
                    <a:pt x="26048" y="841"/>
                  </a:moveTo>
                  <a:cubicBezTo>
                    <a:pt x="27594" y="1244"/>
                    <a:pt x="28971" y="1950"/>
                    <a:pt x="30383" y="2790"/>
                  </a:cubicBezTo>
                  <a:cubicBezTo>
                    <a:pt x="28971" y="1815"/>
                    <a:pt x="27594" y="1244"/>
                    <a:pt x="26048" y="841"/>
                  </a:cubicBezTo>
                  <a:close/>
                  <a:moveTo>
                    <a:pt x="16079" y="888"/>
                  </a:moveTo>
                  <a:cubicBezTo>
                    <a:pt x="15531" y="1040"/>
                    <a:pt x="14978" y="1215"/>
                    <a:pt x="14419" y="1412"/>
                  </a:cubicBezTo>
                  <a:cubicBezTo>
                    <a:pt x="13293" y="1832"/>
                    <a:pt x="12243" y="2387"/>
                    <a:pt x="11264" y="3046"/>
                  </a:cubicBezTo>
                  <a:lnTo>
                    <a:pt x="11264" y="3046"/>
                  </a:lnTo>
                  <a:cubicBezTo>
                    <a:pt x="12276" y="2387"/>
                    <a:pt x="13360" y="1832"/>
                    <a:pt x="14553" y="1412"/>
                  </a:cubicBezTo>
                  <a:cubicBezTo>
                    <a:pt x="15061" y="1223"/>
                    <a:pt x="15569" y="1047"/>
                    <a:pt x="16079" y="888"/>
                  </a:cubicBezTo>
                  <a:close/>
                  <a:moveTo>
                    <a:pt x="30383" y="2790"/>
                  </a:moveTo>
                  <a:lnTo>
                    <a:pt x="30383" y="2790"/>
                  </a:lnTo>
                  <a:cubicBezTo>
                    <a:pt x="30954" y="3361"/>
                    <a:pt x="31660" y="4202"/>
                    <a:pt x="32500" y="4471"/>
                  </a:cubicBezTo>
                  <a:cubicBezTo>
                    <a:pt x="31660" y="4202"/>
                    <a:pt x="30954" y="3227"/>
                    <a:pt x="30383" y="2790"/>
                  </a:cubicBezTo>
                  <a:close/>
                  <a:moveTo>
                    <a:pt x="11264" y="3046"/>
                  </a:moveTo>
                  <a:lnTo>
                    <a:pt x="11264" y="3046"/>
                  </a:lnTo>
                  <a:cubicBezTo>
                    <a:pt x="10251" y="3706"/>
                    <a:pt x="9310" y="4471"/>
                    <a:pt x="8403" y="5311"/>
                  </a:cubicBezTo>
                  <a:cubicBezTo>
                    <a:pt x="8148" y="5565"/>
                    <a:pt x="7894" y="5837"/>
                    <a:pt x="7640" y="6114"/>
                  </a:cubicBezTo>
                  <a:lnTo>
                    <a:pt x="7640" y="6114"/>
                  </a:lnTo>
                  <a:cubicBezTo>
                    <a:pt x="7925" y="5841"/>
                    <a:pt x="8222" y="5576"/>
                    <a:pt x="8537" y="5311"/>
                  </a:cubicBezTo>
                  <a:cubicBezTo>
                    <a:pt x="9378" y="4471"/>
                    <a:pt x="10285" y="3706"/>
                    <a:pt x="11264" y="3046"/>
                  </a:cubicBezTo>
                  <a:close/>
                  <a:moveTo>
                    <a:pt x="7640" y="6114"/>
                  </a:moveTo>
                  <a:cubicBezTo>
                    <a:pt x="7166" y="6566"/>
                    <a:pt x="6726" y="7038"/>
                    <a:pt x="6286" y="7563"/>
                  </a:cubicBezTo>
                  <a:cubicBezTo>
                    <a:pt x="6737" y="7111"/>
                    <a:pt x="7188" y="6605"/>
                    <a:pt x="7640" y="6114"/>
                  </a:cubicBezTo>
                  <a:close/>
                  <a:moveTo>
                    <a:pt x="32500" y="4471"/>
                  </a:moveTo>
                  <a:lnTo>
                    <a:pt x="32500" y="4471"/>
                  </a:lnTo>
                  <a:cubicBezTo>
                    <a:pt x="32769" y="4605"/>
                    <a:pt x="33173" y="4773"/>
                    <a:pt x="33744" y="4773"/>
                  </a:cubicBezTo>
                  <a:lnTo>
                    <a:pt x="34584" y="4773"/>
                  </a:lnTo>
                  <a:cubicBezTo>
                    <a:pt x="38382" y="4773"/>
                    <a:pt x="41306" y="6991"/>
                    <a:pt x="43558" y="9949"/>
                  </a:cubicBezTo>
                  <a:cubicBezTo>
                    <a:pt x="41306" y="6991"/>
                    <a:pt x="38382" y="4605"/>
                    <a:pt x="34584" y="4605"/>
                  </a:cubicBezTo>
                  <a:lnTo>
                    <a:pt x="33744" y="4605"/>
                  </a:lnTo>
                  <a:cubicBezTo>
                    <a:pt x="33173" y="4605"/>
                    <a:pt x="32769" y="4605"/>
                    <a:pt x="32500" y="4471"/>
                  </a:cubicBezTo>
                  <a:close/>
                  <a:moveTo>
                    <a:pt x="6286" y="7563"/>
                  </a:moveTo>
                  <a:cubicBezTo>
                    <a:pt x="5042" y="8974"/>
                    <a:pt x="4067" y="10352"/>
                    <a:pt x="3093" y="11898"/>
                  </a:cubicBezTo>
                  <a:cubicBezTo>
                    <a:pt x="4067" y="10352"/>
                    <a:pt x="5042" y="8974"/>
                    <a:pt x="6286" y="7697"/>
                  </a:cubicBezTo>
                  <a:lnTo>
                    <a:pt x="6286" y="7563"/>
                  </a:lnTo>
                  <a:close/>
                  <a:moveTo>
                    <a:pt x="46482" y="13714"/>
                  </a:moveTo>
                  <a:lnTo>
                    <a:pt x="46482" y="13714"/>
                  </a:lnTo>
                  <a:cubicBezTo>
                    <a:pt x="46919" y="14688"/>
                    <a:pt x="47759" y="16671"/>
                    <a:pt x="47759" y="17780"/>
                  </a:cubicBezTo>
                  <a:lnTo>
                    <a:pt x="47759" y="17645"/>
                  </a:lnTo>
                  <a:cubicBezTo>
                    <a:pt x="47759" y="16536"/>
                    <a:pt x="46919" y="14688"/>
                    <a:pt x="46482" y="13714"/>
                  </a:cubicBezTo>
                  <a:close/>
                  <a:moveTo>
                    <a:pt x="3909" y="13040"/>
                  </a:moveTo>
                  <a:lnTo>
                    <a:pt x="3909" y="13040"/>
                  </a:lnTo>
                  <a:cubicBezTo>
                    <a:pt x="1674" y="16128"/>
                    <a:pt x="705" y="20179"/>
                    <a:pt x="135" y="23795"/>
                  </a:cubicBezTo>
                  <a:cubicBezTo>
                    <a:pt x="2" y="25456"/>
                    <a:pt x="1" y="26854"/>
                    <a:pt x="1" y="28248"/>
                  </a:cubicBezTo>
                  <a:lnTo>
                    <a:pt x="1" y="28248"/>
                  </a:lnTo>
                  <a:cubicBezTo>
                    <a:pt x="1" y="26854"/>
                    <a:pt x="2" y="25457"/>
                    <a:pt x="135" y="23930"/>
                  </a:cubicBezTo>
                  <a:cubicBezTo>
                    <a:pt x="705" y="20179"/>
                    <a:pt x="1674" y="16128"/>
                    <a:pt x="3909" y="13040"/>
                  </a:cubicBezTo>
                  <a:close/>
                </a:path>
              </a:pathLst>
            </a:custGeom>
            <a:solidFill>
              <a:srgbClr val="FAF2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73" name="Google Shape;668;p30">
              <a:extLst>
                <a:ext uri="{FF2B5EF4-FFF2-40B4-BE49-F238E27FC236}">
                  <a16:creationId xmlns:a16="http://schemas.microsoft.com/office/drawing/2014/main" id="{CBB68A9B-8AB9-42DA-9B5E-6D17EBD9957D}"/>
                </a:ext>
              </a:extLst>
            </p:cNvPr>
            <p:cNvSpPr/>
            <p:nvPr/>
          </p:nvSpPr>
          <p:spPr>
            <a:xfrm>
              <a:off x="989800" y="238125"/>
              <a:ext cx="1193975" cy="935175"/>
            </a:xfrm>
            <a:custGeom>
              <a:avLst/>
              <a:gdLst/>
              <a:ahLst/>
              <a:cxnLst/>
              <a:rect l="l" t="t" r="r" b="b"/>
              <a:pathLst>
                <a:path w="47759" h="37407" extrusionOk="0">
                  <a:moveTo>
                    <a:pt x="21409" y="0"/>
                  </a:moveTo>
                  <a:cubicBezTo>
                    <a:pt x="19057" y="0"/>
                    <a:pt x="16805" y="437"/>
                    <a:pt x="14419" y="1277"/>
                  </a:cubicBezTo>
                  <a:cubicBezTo>
                    <a:pt x="12167" y="2117"/>
                    <a:pt x="10218" y="3495"/>
                    <a:pt x="8537" y="5176"/>
                  </a:cubicBezTo>
                  <a:cubicBezTo>
                    <a:pt x="7697" y="5882"/>
                    <a:pt x="6991" y="6587"/>
                    <a:pt x="6286" y="7428"/>
                  </a:cubicBezTo>
                  <a:lnTo>
                    <a:pt x="6286" y="7562"/>
                  </a:lnTo>
                  <a:cubicBezTo>
                    <a:pt x="5042" y="8839"/>
                    <a:pt x="4067" y="10217"/>
                    <a:pt x="3093" y="11763"/>
                  </a:cubicBezTo>
                  <a:cubicBezTo>
                    <a:pt x="2521" y="12469"/>
                    <a:pt x="1950" y="13309"/>
                    <a:pt x="1950" y="14149"/>
                  </a:cubicBezTo>
                  <a:cubicBezTo>
                    <a:pt x="2656" y="13880"/>
                    <a:pt x="3227" y="13175"/>
                    <a:pt x="3933" y="12872"/>
                  </a:cubicBezTo>
                  <a:lnTo>
                    <a:pt x="3933" y="12872"/>
                  </a:lnTo>
                  <a:cubicBezTo>
                    <a:pt x="1681" y="15964"/>
                    <a:pt x="707" y="20031"/>
                    <a:pt x="135" y="23795"/>
                  </a:cubicBezTo>
                  <a:cubicBezTo>
                    <a:pt x="1" y="25341"/>
                    <a:pt x="1" y="26752"/>
                    <a:pt x="1" y="28164"/>
                  </a:cubicBezTo>
                  <a:cubicBezTo>
                    <a:pt x="404" y="33609"/>
                    <a:pt x="3093" y="36970"/>
                    <a:pt x="3496" y="37406"/>
                  </a:cubicBezTo>
                  <a:cubicBezTo>
                    <a:pt x="3496" y="37406"/>
                    <a:pt x="3765" y="36129"/>
                    <a:pt x="4471" y="35020"/>
                  </a:cubicBezTo>
                  <a:cubicBezTo>
                    <a:pt x="4202" y="33205"/>
                    <a:pt x="4202" y="31222"/>
                    <a:pt x="4471" y="28836"/>
                  </a:cubicBezTo>
                  <a:cubicBezTo>
                    <a:pt x="5042" y="25341"/>
                    <a:pt x="5882" y="21577"/>
                    <a:pt x="8134" y="18619"/>
                  </a:cubicBezTo>
                  <a:lnTo>
                    <a:pt x="8134" y="18619"/>
                  </a:lnTo>
                  <a:cubicBezTo>
                    <a:pt x="7294" y="18922"/>
                    <a:pt x="6857" y="19459"/>
                    <a:pt x="6151" y="19896"/>
                  </a:cubicBezTo>
                  <a:cubicBezTo>
                    <a:pt x="6151" y="19056"/>
                    <a:pt x="6722" y="18216"/>
                    <a:pt x="7126" y="17510"/>
                  </a:cubicBezTo>
                  <a:cubicBezTo>
                    <a:pt x="8134" y="16099"/>
                    <a:pt x="9109" y="14721"/>
                    <a:pt x="10218" y="13443"/>
                  </a:cubicBezTo>
                  <a:cubicBezTo>
                    <a:pt x="12470" y="10923"/>
                    <a:pt x="14856" y="8671"/>
                    <a:pt x="18049" y="7562"/>
                  </a:cubicBezTo>
                  <a:cubicBezTo>
                    <a:pt x="20166" y="6722"/>
                    <a:pt x="22418" y="6318"/>
                    <a:pt x="24636" y="6318"/>
                  </a:cubicBezTo>
                  <a:cubicBezTo>
                    <a:pt x="26182" y="6318"/>
                    <a:pt x="27593" y="6453"/>
                    <a:pt x="28971" y="6991"/>
                  </a:cubicBezTo>
                  <a:cubicBezTo>
                    <a:pt x="30517" y="7428"/>
                    <a:pt x="31929" y="7999"/>
                    <a:pt x="33172" y="8839"/>
                  </a:cubicBezTo>
                  <a:cubicBezTo>
                    <a:pt x="33744" y="9377"/>
                    <a:pt x="34450" y="10217"/>
                    <a:pt x="35155" y="10520"/>
                  </a:cubicBezTo>
                  <a:cubicBezTo>
                    <a:pt x="35424" y="10654"/>
                    <a:pt x="35861" y="10654"/>
                    <a:pt x="36264" y="10654"/>
                  </a:cubicBezTo>
                  <a:lnTo>
                    <a:pt x="37105" y="10654"/>
                  </a:lnTo>
                  <a:cubicBezTo>
                    <a:pt x="38920" y="10654"/>
                    <a:pt x="41037" y="11897"/>
                    <a:pt x="42717" y="13175"/>
                  </a:cubicBezTo>
                  <a:cubicBezTo>
                    <a:pt x="44398" y="14418"/>
                    <a:pt x="45641" y="15695"/>
                    <a:pt x="45641" y="15695"/>
                  </a:cubicBezTo>
                  <a:cubicBezTo>
                    <a:pt x="46481" y="16099"/>
                    <a:pt x="46918" y="16804"/>
                    <a:pt x="47624" y="17510"/>
                  </a:cubicBezTo>
                  <a:lnTo>
                    <a:pt x="47759" y="17645"/>
                  </a:lnTo>
                  <a:lnTo>
                    <a:pt x="47759" y="17510"/>
                  </a:lnTo>
                  <a:cubicBezTo>
                    <a:pt x="47759" y="16401"/>
                    <a:pt x="46918" y="14553"/>
                    <a:pt x="46481" y="13578"/>
                  </a:cubicBezTo>
                  <a:cubicBezTo>
                    <a:pt x="45776" y="12032"/>
                    <a:pt x="44532" y="11057"/>
                    <a:pt x="43558" y="9814"/>
                  </a:cubicBezTo>
                  <a:cubicBezTo>
                    <a:pt x="41306" y="6856"/>
                    <a:pt x="38382" y="4638"/>
                    <a:pt x="34584" y="4638"/>
                  </a:cubicBezTo>
                  <a:lnTo>
                    <a:pt x="33744" y="4638"/>
                  </a:lnTo>
                  <a:cubicBezTo>
                    <a:pt x="33172" y="4638"/>
                    <a:pt x="32769" y="4470"/>
                    <a:pt x="32500" y="4336"/>
                  </a:cubicBezTo>
                  <a:cubicBezTo>
                    <a:pt x="31660" y="4067"/>
                    <a:pt x="30954" y="3226"/>
                    <a:pt x="30383" y="2655"/>
                  </a:cubicBezTo>
                  <a:cubicBezTo>
                    <a:pt x="28971" y="1815"/>
                    <a:pt x="27593" y="1109"/>
                    <a:pt x="26047" y="706"/>
                  </a:cubicBezTo>
                  <a:cubicBezTo>
                    <a:pt x="24501" y="134"/>
                    <a:pt x="22955" y="0"/>
                    <a:pt x="214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74" name="Google Shape;669;p30">
              <a:extLst>
                <a:ext uri="{FF2B5EF4-FFF2-40B4-BE49-F238E27FC236}">
                  <a16:creationId xmlns:a16="http://schemas.microsoft.com/office/drawing/2014/main" id="{D1976D00-D8BE-4CA0-8F85-F6054E10FEF5}"/>
                </a:ext>
              </a:extLst>
            </p:cNvPr>
            <p:cNvSpPr/>
            <p:nvPr/>
          </p:nvSpPr>
          <p:spPr>
            <a:xfrm>
              <a:off x="1070475" y="1736225"/>
              <a:ext cx="244525" cy="252075"/>
            </a:xfrm>
            <a:custGeom>
              <a:avLst/>
              <a:gdLst/>
              <a:ahLst/>
              <a:cxnLst/>
              <a:rect l="l" t="t" r="r" b="b"/>
              <a:pathLst>
                <a:path w="9781" h="10083" extrusionOk="0">
                  <a:moveTo>
                    <a:pt x="6856" y="0"/>
                  </a:moveTo>
                  <a:lnTo>
                    <a:pt x="3227" y="7865"/>
                  </a:lnTo>
                  <a:lnTo>
                    <a:pt x="404" y="8570"/>
                  </a:lnTo>
                  <a:cubicBezTo>
                    <a:pt x="0" y="8705"/>
                    <a:pt x="0" y="9243"/>
                    <a:pt x="269" y="9411"/>
                  </a:cubicBezTo>
                  <a:cubicBezTo>
                    <a:pt x="1109" y="9814"/>
                    <a:pt x="2084" y="10083"/>
                    <a:pt x="3059" y="10083"/>
                  </a:cubicBezTo>
                  <a:cubicBezTo>
                    <a:pt x="3630" y="10083"/>
                    <a:pt x="4201" y="9814"/>
                    <a:pt x="4605" y="9411"/>
                  </a:cubicBezTo>
                  <a:lnTo>
                    <a:pt x="9780" y="2823"/>
                  </a:lnTo>
                  <a:lnTo>
                    <a:pt x="6856" y="0"/>
                  </a:ln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75" name="Google Shape;670;p30">
              <a:extLst>
                <a:ext uri="{FF2B5EF4-FFF2-40B4-BE49-F238E27FC236}">
                  <a16:creationId xmlns:a16="http://schemas.microsoft.com/office/drawing/2014/main" id="{AAD4584A-C92B-40ED-85E4-18603B7D99A4}"/>
                </a:ext>
              </a:extLst>
            </p:cNvPr>
            <p:cNvSpPr/>
            <p:nvPr/>
          </p:nvSpPr>
          <p:spPr>
            <a:xfrm>
              <a:off x="1272950" y="1526175"/>
              <a:ext cx="203375" cy="224350"/>
            </a:xfrm>
            <a:custGeom>
              <a:avLst/>
              <a:gdLst/>
              <a:ahLst/>
              <a:cxnLst/>
              <a:rect l="l" t="t" r="r" b="b"/>
              <a:pathLst>
                <a:path w="8135"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227"/>
                    <a:pt x="8134" y="2689"/>
                    <a:pt x="8000" y="2117"/>
                  </a:cubicBezTo>
                  <a:cubicBezTo>
                    <a:pt x="7865" y="840"/>
                    <a:pt x="6891" y="0"/>
                    <a:pt x="5748" y="0"/>
                  </a:cubicBezTo>
                  <a:close/>
                </a:path>
              </a:pathLst>
            </a:custGeom>
            <a:solidFill>
              <a:srgbClr val="D077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76" name="Google Shape;671;p30">
              <a:extLst>
                <a:ext uri="{FF2B5EF4-FFF2-40B4-BE49-F238E27FC236}">
                  <a16:creationId xmlns:a16="http://schemas.microsoft.com/office/drawing/2014/main" id="{AC2D758F-DC55-4116-B68B-1B04B362DB59}"/>
                </a:ext>
              </a:extLst>
            </p:cNvPr>
            <p:cNvSpPr/>
            <p:nvPr/>
          </p:nvSpPr>
          <p:spPr>
            <a:xfrm>
              <a:off x="1272950" y="1526175"/>
              <a:ext cx="200000" cy="224350"/>
            </a:xfrm>
            <a:custGeom>
              <a:avLst/>
              <a:gdLst/>
              <a:ahLst/>
              <a:cxnLst/>
              <a:rect l="l" t="t" r="r" b="b"/>
              <a:pathLst>
                <a:path w="8000"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361"/>
                    <a:pt x="8000" y="2823"/>
                    <a:pt x="8000" y="2386"/>
                  </a:cubicBezTo>
                  <a:lnTo>
                    <a:pt x="8000" y="2117"/>
                  </a:lnTo>
                  <a:cubicBezTo>
                    <a:pt x="7865" y="840"/>
                    <a:pt x="6891" y="0"/>
                    <a:pt x="574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77" name="Google Shape;672;p30">
              <a:extLst>
                <a:ext uri="{FF2B5EF4-FFF2-40B4-BE49-F238E27FC236}">
                  <a16:creationId xmlns:a16="http://schemas.microsoft.com/office/drawing/2014/main" id="{9DCA2443-E86C-480E-80ED-43C0CBF77CCE}"/>
                </a:ext>
              </a:extLst>
            </p:cNvPr>
            <p:cNvSpPr/>
            <p:nvPr/>
          </p:nvSpPr>
          <p:spPr>
            <a:xfrm>
              <a:off x="1220875" y="1659450"/>
              <a:ext cx="153775" cy="156625"/>
            </a:xfrm>
            <a:custGeom>
              <a:avLst/>
              <a:gdLst/>
              <a:ahLst/>
              <a:cxnLst/>
              <a:rect l="l" t="t" r="r" b="b"/>
              <a:pathLst>
                <a:path w="6151" h="6265" extrusionOk="0">
                  <a:moveTo>
                    <a:pt x="1484" y="1"/>
                  </a:moveTo>
                  <a:cubicBezTo>
                    <a:pt x="1237" y="1"/>
                    <a:pt x="1007" y="116"/>
                    <a:pt x="840" y="282"/>
                  </a:cubicBezTo>
                  <a:lnTo>
                    <a:pt x="135" y="1693"/>
                  </a:lnTo>
                  <a:cubicBezTo>
                    <a:pt x="0" y="1962"/>
                    <a:pt x="0" y="2231"/>
                    <a:pt x="269" y="2534"/>
                  </a:cubicBezTo>
                  <a:lnTo>
                    <a:pt x="840" y="3071"/>
                  </a:lnTo>
                  <a:lnTo>
                    <a:pt x="4067" y="6163"/>
                  </a:lnTo>
                  <a:cubicBezTo>
                    <a:pt x="4134" y="6230"/>
                    <a:pt x="4235" y="6264"/>
                    <a:pt x="4357" y="6264"/>
                  </a:cubicBezTo>
                  <a:cubicBezTo>
                    <a:pt x="4478" y="6264"/>
                    <a:pt x="4621" y="6230"/>
                    <a:pt x="4773" y="6163"/>
                  </a:cubicBezTo>
                  <a:lnTo>
                    <a:pt x="6016" y="4920"/>
                  </a:lnTo>
                  <a:cubicBezTo>
                    <a:pt x="6151" y="4617"/>
                    <a:pt x="6151" y="4348"/>
                    <a:pt x="6016" y="4080"/>
                  </a:cubicBezTo>
                  <a:lnTo>
                    <a:pt x="2084" y="416"/>
                  </a:lnTo>
                  <a:lnTo>
                    <a:pt x="1949" y="147"/>
                  </a:lnTo>
                  <a:cubicBezTo>
                    <a:pt x="1795" y="45"/>
                    <a:pt x="1636" y="1"/>
                    <a:pt x="148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grpSp>
        <p:nvGrpSpPr>
          <p:cNvPr id="278" name="Google Shape;211;p3">
            <a:extLst>
              <a:ext uri="{FF2B5EF4-FFF2-40B4-BE49-F238E27FC236}">
                <a16:creationId xmlns:a16="http://schemas.microsoft.com/office/drawing/2014/main" id="{C0855F1D-93D4-4849-83E1-706E437C7250}"/>
              </a:ext>
            </a:extLst>
          </p:cNvPr>
          <p:cNvGrpSpPr/>
          <p:nvPr userDrawn="1"/>
        </p:nvGrpSpPr>
        <p:grpSpPr>
          <a:xfrm>
            <a:off x="772633" y="1581350"/>
            <a:ext cx="333206" cy="398525"/>
            <a:chOff x="2495125" y="2142250"/>
            <a:chExt cx="444275" cy="398525"/>
          </a:xfrm>
        </p:grpSpPr>
        <p:sp>
          <p:nvSpPr>
            <p:cNvPr id="279" name="Google Shape;212;p3">
              <a:extLst>
                <a:ext uri="{FF2B5EF4-FFF2-40B4-BE49-F238E27FC236}">
                  <a16:creationId xmlns:a16="http://schemas.microsoft.com/office/drawing/2014/main" id="{DC5C5AA7-5761-4B23-B999-8F5CA61CD038}"/>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dirty="0"/>
            </a:p>
          </p:txBody>
        </p:sp>
        <p:sp>
          <p:nvSpPr>
            <p:cNvPr id="280" name="Google Shape;213;p3">
              <a:extLst>
                <a:ext uri="{FF2B5EF4-FFF2-40B4-BE49-F238E27FC236}">
                  <a16:creationId xmlns:a16="http://schemas.microsoft.com/office/drawing/2014/main" id="{1933B0D6-ABFA-4CD7-A762-19337F9750DD}"/>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grpSp>
        <p:nvGrpSpPr>
          <p:cNvPr id="281" name="Google Shape;214;p3">
            <a:extLst>
              <a:ext uri="{FF2B5EF4-FFF2-40B4-BE49-F238E27FC236}">
                <a16:creationId xmlns:a16="http://schemas.microsoft.com/office/drawing/2014/main" id="{1EFB947C-860E-4AA2-A5A2-1CEEEFC38B34}"/>
              </a:ext>
            </a:extLst>
          </p:cNvPr>
          <p:cNvGrpSpPr/>
          <p:nvPr userDrawn="1"/>
        </p:nvGrpSpPr>
        <p:grpSpPr>
          <a:xfrm>
            <a:off x="7920832" y="5038644"/>
            <a:ext cx="218531" cy="281375"/>
            <a:chOff x="3243875" y="2372825"/>
            <a:chExt cx="291375" cy="281375"/>
          </a:xfrm>
        </p:grpSpPr>
        <p:sp>
          <p:nvSpPr>
            <p:cNvPr id="282" name="Google Shape;215;p3">
              <a:extLst>
                <a:ext uri="{FF2B5EF4-FFF2-40B4-BE49-F238E27FC236}">
                  <a16:creationId xmlns:a16="http://schemas.microsoft.com/office/drawing/2014/main" id="{C65D7529-17F2-4B75-9EE5-9962A69A62E0}"/>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83" name="Google Shape;216;p3">
              <a:extLst>
                <a:ext uri="{FF2B5EF4-FFF2-40B4-BE49-F238E27FC236}">
                  <a16:creationId xmlns:a16="http://schemas.microsoft.com/office/drawing/2014/main" id="{ED87057F-C031-4FD4-AEAE-03C05BB98CB0}"/>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84" name="Google Shape;217;p3">
              <a:extLst>
                <a:ext uri="{FF2B5EF4-FFF2-40B4-BE49-F238E27FC236}">
                  <a16:creationId xmlns:a16="http://schemas.microsoft.com/office/drawing/2014/main" id="{EC906738-C714-4EE5-8058-2D4A7FC7EF88}"/>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85" name="Google Shape;218;p3">
              <a:extLst>
                <a:ext uri="{FF2B5EF4-FFF2-40B4-BE49-F238E27FC236}">
                  <a16:creationId xmlns:a16="http://schemas.microsoft.com/office/drawing/2014/main" id="{687DAB77-1E27-4D0D-A65D-B3FE2D9B10B4}"/>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86" name="Google Shape;219;p3">
              <a:extLst>
                <a:ext uri="{FF2B5EF4-FFF2-40B4-BE49-F238E27FC236}">
                  <a16:creationId xmlns:a16="http://schemas.microsoft.com/office/drawing/2014/main" id="{127CCC19-FE1C-4E46-AE9B-2984F6773562}"/>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87" name="Google Shape;220;p3">
              <a:extLst>
                <a:ext uri="{FF2B5EF4-FFF2-40B4-BE49-F238E27FC236}">
                  <a16:creationId xmlns:a16="http://schemas.microsoft.com/office/drawing/2014/main" id="{4DB673E6-ADD0-4ECB-BF9F-B808D5311F72}"/>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88" name="Google Shape;221;p3">
              <a:extLst>
                <a:ext uri="{FF2B5EF4-FFF2-40B4-BE49-F238E27FC236}">
                  <a16:creationId xmlns:a16="http://schemas.microsoft.com/office/drawing/2014/main" id="{4781CA03-AD08-441C-BAB7-0E1690E88D0C}"/>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350" dirty="0"/>
            </a:p>
          </p:txBody>
        </p:sp>
        <p:sp>
          <p:nvSpPr>
            <p:cNvPr id="289" name="Google Shape;222;p3">
              <a:extLst>
                <a:ext uri="{FF2B5EF4-FFF2-40B4-BE49-F238E27FC236}">
                  <a16:creationId xmlns:a16="http://schemas.microsoft.com/office/drawing/2014/main" id="{E0816258-217F-404D-BD3D-3293E29FD889}"/>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90" name="Google Shape;223;p3">
              <a:extLst>
                <a:ext uri="{FF2B5EF4-FFF2-40B4-BE49-F238E27FC236}">
                  <a16:creationId xmlns:a16="http://schemas.microsoft.com/office/drawing/2014/main" id="{84FF6178-746C-46CA-9180-258EC4BBA4FC}"/>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91" name="Google Shape;224;p3">
              <a:extLst>
                <a:ext uri="{FF2B5EF4-FFF2-40B4-BE49-F238E27FC236}">
                  <a16:creationId xmlns:a16="http://schemas.microsoft.com/office/drawing/2014/main" id="{C906BB92-3EA7-4E09-8BCD-0337F3A9BB74}"/>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grpSp>
        <p:nvGrpSpPr>
          <p:cNvPr id="292" name="Google Shape;225;p3">
            <a:extLst>
              <a:ext uri="{FF2B5EF4-FFF2-40B4-BE49-F238E27FC236}">
                <a16:creationId xmlns:a16="http://schemas.microsoft.com/office/drawing/2014/main" id="{925CC097-8D38-4AEA-9306-D2D703E51FEC}"/>
              </a:ext>
            </a:extLst>
          </p:cNvPr>
          <p:cNvGrpSpPr/>
          <p:nvPr userDrawn="1"/>
        </p:nvGrpSpPr>
        <p:grpSpPr>
          <a:xfrm>
            <a:off x="8083918" y="714863"/>
            <a:ext cx="125006" cy="168575"/>
            <a:chOff x="4954425" y="2036375"/>
            <a:chExt cx="166675" cy="168575"/>
          </a:xfrm>
        </p:grpSpPr>
        <p:sp>
          <p:nvSpPr>
            <p:cNvPr id="293" name="Google Shape;226;p3">
              <a:extLst>
                <a:ext uri="{FF2B5EF4-FFF2-40B4-BE49-F238E27FC236}">
                  <a16:creationId xmlns:a16="http://schemas.microsoft.com/office/drawing/2014/main" id="{A73811B4-DAE8-43F2-9242-512369E61B47}"/>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94" name="Google Shape;227;p3">
              <a:extLst>
                <a:ext uri="{FF2B5EF4-FFF2-40B4-BE49-F238E27FC236}">
                  <a16:creationId xmlns:a16="http://schemas.microsoft.com/office/drawing/2014/main" id="{1CAC2284-EF0A-4A64-8112-C2F502014E3A}"/>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sp>
        <p:nvSpPr>
          <p:cNvPr id="295" name="Google Shape;228;p3">
            <a:extLst>
              <a:ext uri="{FF2B5EF4-FFF2-40B4-BE49-F238E27FC236}">
                <a16:creationId xmlns:a16="http://schemas.microsoft.com/office/drawing/2014/main" id="{8DF4CFA5-C6E8-4AA5-9916-0D14D265DA7D}"/>
              </a:ext>
            </a:extLst>
          </p:cNvPr>
          <p:cNvSpPr/>
          <p:nvPr userDrawn="1"/>
        </p:nvSpPr>
        <p:spPr>
          <a:xfrm>
            <a:off x="1182765" y="3597776"/>
            <a:ext cx="89344"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296" name="Google Shape;229;p3">
            <a:extLst>
              <a:ext uri="{FF2B5EF4-FFF2-40B4-BE49-F238E27FC236}">
                <a16:creationId xmlns:a16="http://schemas.microsoft.com/office/drawing/2014/main" id="{262FDB6E-6024-4D2F-A6EC-321BB317347C}"/>
              </a:ext>
            </a:extLst>
          </p:cNvPr>
          <p:cNvSpPr/>
          <p:nvPr userDrawn="1"/>
        </p:nvSpPr>
        <p:spPr>
          <a:xfrm>
            <a:off x="7385065" y="3888532"/>
            <a:ext cx="6525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grpSp>
        <p:nvGrpSpPr>
          <p:cNvPr id="297" name="Google Shape;230;p3">
            <a:extLst>
              <a:ext uri="{FF2B5EF4-FFF2-40B4-BE49-F238E27FC236}">
                <a16:creationId xmlns:a16="http://schemas.microsoft.com/office/drawing/2014/main" id="{BD5ADFCE-F28A-43D5-9CFF-31FD0A1CC4F9}"/>
              </a:ext>
            </a:extLst>
          </p:cNvPr>
          <p:cNvGrpSpPr/>
          <p:nvPr userDrawn="1"/>
        </p:nvGrpSpPr>
        <p:grpSpPr>
          <a:xfrm>
            <a:off x="956097" y="5541498"/>
            <a:ext cx="125006" cy="168575"/>
            <a:chOff x="4954425" y="2036375"/>
            <a:chExt cx="166675" cy="168575"/>
          </a:xfrm>
        </p:grpSpPr>
        <p:sp>
          <p:nvSpPr>
            <p:cNvPr id="298" name="Google Shape;231;p3">
              <a:extLst>
                <a:ext uri="{FF2B5EF4-FFF2-40B4-BE49-F238E27FC236}">
                  <a16:creationId xmlns:a16="http://schemas.microsoft.com/office/drawing/2014/main" id="{1C1774AA-9741-486B-B8FC-9393CAEDB27F}"/>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99" name="Google Shape;232;p3">
              <a:extLst>
                <a:ext uri="{FF2B5EF4-FFF2-40B4-BE49-F238E27FC236}">
                  <a16:creationId xmlns:a16="http://schemas.microsoft.com/office/drawing/2014/main" id="{A241E20B-C148-4F65-8446-94D31CB41FFF}"/>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sp>
        <p:nvSpPr>
          <p:cNvPr id="138" name="TextBox 137">
            <a:extLst>
              <a:ext uri="{FF2B5EF4-FFF2-40B4-BE49-F238E27FC236}">
                <a16:creationId xmlns:a16="http://schemas.microsoft.com/office/drawing/2014/main" id="{F3E5FC39-98FC-4CBA-B958-5F648514C390}"/>
              </a:ext>
            </a:extLst>
          </p:cNvPr>
          <p:cNvSpPr txBox="1"/>
          <p:nvPr userDrawn="1"/>
        </p:nvSpPr>
        <p:spPr>
          <a:xfrm>
            <a:off x="2669132" y="1522374"/>
            <a:ext cx="3388523" cy="2083391"/>
          </a:xfrm>
          <a:prstGeom prst="rect">
            <a:avLst/>
          </a:prstGeom>
          <a:noFill/>
        </p:spPr>
        <p:txBody>
          <a:bodyPr wrap="square" rtlCol="0">
            <a:spAutoFit/>
          </a:bodyPr>
          <a:lstStyle/>
          <a:p>
            <a:pPr algn="ctr"/>
            <a:r>
              <a:rPr lang="vi-VN" sz="6469" dirty="0">
                <a:solidFill>
                  <a:srgbClr val="C00000"/>
                </a:solidFill>
                <a:latin typeface="+mj-lt"/>
              </a:rPr>
              <a:t>HOẠT ĐỘNG</a:t>
            </a:r>
          </a:p>
        </p:txBody>
      </p:sp>
    </p:spTree>
    <p:extLst>
      <p:ext uri="{BB962C8B-B14F-4D97-AF65-F5344CB8AC3E}">
        <p14:creationId xmlns:p14="http://schemas.microsoft.com/office/powerpoint/2010/main" val="388026541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278"/>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295"/>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297"/>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292"/>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296"/>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281"/>
                                        </p:tgtEl>
                                      </p:cBhvr>
                                      <p:by x="150000" y="150000"/>
                                    </p:animScale>
                                  </p:childTnLst>
                                </p:cTn>
                              </p:par>
                              <p:par>
                                <p:cTn id="17" presetID="16" presetClass="entr" presetSubtype="21"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Effect transition="in" filter="barn(inVertical)">
                                      <p:cBhvr>
                                        <p:cTn id="19" dur="500"/>
                                        <p:tgtEl>
                                          <p:spTgt spid="98"/>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99"/>
                                        </p:tgtEl>
                                        <p:attrNameLst>
                                          <p:attrName>style.visibility</p:attrName>
                                        </p:attrNameLst>
                                      </p:cBhvr>
                                      <p:to>
                                        <p:strVal val="visible"/>
                                      </p:to>
                                    </p:set>
                                    <p:animEffect transition="in" filter="barn(inVertical)">
                                      <p:cBhvr>
                                        <p:cTn id="22" dur="500"/>
                                        <p:tgtEl>
                                          <p:spTgt spid="99"/>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97"/>
                                        </p:tgtEl>
                                        <p:attrNameLst>
                                          <p:attrName>style.visibility</p:attrName>
                                        </p:attrNameLst>
                                      </p:cBhvr>
                                      <p:to>
                                        <p:strVal val="visible"/>
                                      </p:to>
                                    </p:set>
                                    <p:animEffect transition="in" filter="fade">
                                      <p:cBhvr>
                                        <p:cTn id="26" dur="500"/>
                                        <p:tgtEl>
                                          <p:spTgt spid="97"/>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236"/>
                                        </p:tgtEl>
                                        <p:attrNameLst>
                                          <p:attrName>style.visibility</p:attrName>
                                        </p:attrNameLst>
                                      </p:cBhvr>
                                      <p:to>
                                        <p:strVal val="visible"/>
                                      </p:to>
                                    </p:set>
                                    <p:anim calcmode="lin" valueType="num">
                                      <p:cBhvr>
                                        <p:cTn id="30" dur="1000" fill="hold"/>
                                        <p:tgtEl>
                                          <p:spTgt spid="236"/>
                                        </p:tgtEl>
                                        <p:attrNameLst>
                                          <p:attrName>ppt_w</p:attrName>
                                        </p:attrNameLst>
                                      </p:cBhvr>
                                      <p:tavLst>
                                        <p:tav tm="0">
                                          <p:val>
                                            <p:fltVal val="0"/>
                                          </p:val>
                                        </p:tav>
                                        <p:tav tm="100000">
                                          <p:val>
                                            <p:strVal val="#ppt_w"/>
                                          </p:val>
                                        </p:tav>
                                      </p:tavLst>
                                    </p:anim>
                                    <p:anim calcmode="lin" valueType="num">
                                      <p:cBhvr>
                                        <p:cTn id="31" dur="1000" fill="hold"/>
                                        <p:tgtEl>
                                          <p:spTgt spid="236"/>
                                        </p:tgtEl>
                                        <p:attrNameLst>
                                          <p:attrName>ppt_h</p:attrName>
                                        </p:attrNameLst>
                                      </p:cBhvr>
                                      <p:tavLst>
                                        <p:tav tm="0">
                                          <p:val>
                                            <p:fltVal val="0"/>
                                          </p:val>
                                        </p:tav>
                                        <p:tav tm="100000">
                                          <p:val>
                                            <p:strVal val="#ppt_h"/>
                                          </p:val>
                                        </p:tav>
                                      </p:tavLst>
                                    </p:anim>
                                    <p:anim calcmode="lin" valueType="num">
                                      <p:cBhvr>
                                        <p:cTn id="32" dur="1000" fill="hold"/>
                                        <p:tgtEl>
                                          <p:spTgt spid="236"/>
                                        </p:tgtEl>
                                        <p:attrNameLst>
                                          <p:attrName>style.rotation</p:attrName>
                                        </p:attrNameLst>
                                      </p:cBhvr>
                                      <p:tavLst>
                                        <p:tav tm="0">
                                          <p:val>
                                            <p:fltVal val="90"/>
                                          </p:val>
                                        </p:tav>
                                        <p:tav tm="100000">
                                          <p:val>
                                            <p:fltVal val="0"/>
                                          </p:val>
                                        </p:tav>
                                      </p:tavLst>
                                    </p:anim>
                                    <p:animEffect transition="in" filter="fade">
                                      <p:cBhvr>
                                        <p:cTn id="33" dur="1000"/>
                                        <p:tgtEl>
                                          <p:spTgt spid="236"/>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138"/>
                                        </p:tgtEl>
                                        <p:attrNameLst>
                                          <p:attrName>style.visibility</p:attrName>
                                        </p:attrNameLst>
                                      </p:cBhvr>
                                      <p:to>
                                        <p:strVal val="visible"/>
                                      </p:to>
                                    </p:set>
                                    <p:animEffect transition="in" filter="randombar(horizontal)">
                                      <p:cBhvr>
                                        <p:cTn id="37" dur="500"/>
                                        <p:tgtEl>
                                          <p:spTgt spid="13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295" grpId="0" animBg="1"/>
      <p:bldP spid="296" grpId="0" animBg="1"/>
      <p:bldP spid="138" grpId="0"/>
    </p:bldLst>
  </p:timing>
</p:sldLayout>
</file>

<file path=ppt/slideLayouts/slideLayout114.xml><?xml version="1.0" encoding="utf-8"?>
<p:sldLayout xmlns:a="http://schemas.openxmlformats.org/drawingml/2006/main" xmlns:r="http://schemas.openxmlformats.org/officeDocument/2006/relationships" xmlns:p="http://schemas.openxmlformats.org/presentationml/2006/main" preserve="1" userDrawn="1">
  <p:cSld name="5_Title and Content">
    <p:bg>
      <p:bgPr>
        <a:solidFill>
          <a:srgbClr val="002060"/>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296920" y="219522"/>
            <a:ext cx="8709926"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accent3">
                <a:lumMod val="60000"/>
                <a:lumOff val="4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dirty="0"/>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349270" y="882176"/>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150302" y="906827"/>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168064" y="989425"/>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393675" y="94752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151196" y="917947"/>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348378" y="1496055"/>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49409" y="1520706"/>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167171" y="1603304"/>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392782" y="1561403"/>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150302" y="1531827"/>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347485" y="2109934"/>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48516" y="2134585"/>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166277" y="2217183"/>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391889" y="217528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49409" y="2145706"/>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346591" y="2723813"/>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47621" y="2748464"/>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165384" y="283106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390995" y="2789161"/>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48516" y="2759585"/>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345697" y="3337692"/>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46729" y="3362343"/>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164491" y="344494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390102" y="3403040"/>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47623" y="3373464"/>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344805" y="3951571"/>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45836" y="3976222"/>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163598" y="405882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389209" y="401691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46729" y="3987341"/>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343912" y="4565450"/>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44943" y="4590101"/>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162704" y="4672699"/>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388316" y="4630798"/>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45836" y="4601222"/>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343018" y="5179329"/>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44050" y="5203980"/>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161811" y="5286578"/>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387422" y="5244677"/>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44943" y="5215101"/>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342124" y="5793208"/>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43156" y="5817859"/>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160918" y="5900457"/>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386529" y="585855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44050" y="5828980"/>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2318598" y="1090110"/>
            <a:ext cx="4162526" cy="4730758"/>
          </a:xfrm>
          <a:prstGeom prst="rect">
            <a:avLst/>
          </a:prstGeom>
          <a:solidFill>
            <a:schemeClr val="accent5">
              <a:lumMod val="40000"/>
              <a:lumOff val="60000"/>
            </a:schemeClr>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281" dirty="0"/>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108288" y="772938"/>
            <a:ext cx="963023"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C00000"/>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281"/>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5536681" y="1168180"/>
            <a:ext cx="1546974" cy="832158"/>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002060"/>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281"/>
          </a:p>
        </p:txBody>
      </p:sp>
      <p:grpSp>
        <p:nvGrpSpPr>
          <p:cNvPr id="138" name="Google Shape;939;p32">
            <a:extLst>
              <a:ext uri="{FF2B5EF4-FFF2-40B4-BE49-F238E27FC236}">
                <a16:creationId xmlns:a16="http://schemas.microsoft.com/office/drawing/2014/main" id="{4E1A926E-6662-419E-9E55-EA22A881A7F7}"/>
              </a:ext>
            </a:extLst>
          </p:cNvPr>
          <p:cNvGrpSpPr/>
          <p:nvPr userDrawn="1"/>
        </p:nvGrpSpPr>
        <p:grpSpPr>
          <a:xfrm>
            <a:off x="1653356" y="3950454"/>
            <a:ext cx="1480398" cy="2020086"/>
            <a:chOff x="2718975" y="493050"/>
            <a:chExt cx="2013175" cy="2066600"/>
          </a:xfrm>
        </p:grpSpPr>
        <p:sp>
          <p:nvSpPr>
            <p:cNvPr id="139" name="Google Shape;940;p32">
              <a:extLst>
                <a:ext uri="{FF2B5EF4-FFF2-40B4-BE49-F238E27FC236}">
                  <a16:creationId xmlns:a16="http://schemas.microsoft.com/office/drawing/2014/main" id="{86F0682C-B277-4309-975F-A0C04F8F30C6}"/>
                </a:ext>
              </a:extLst>
            </p:cNvPr>
            <p:cNvSpPr/>
            <p:nvPr/>
          </p:nvSpPr>
          <p:spPr>
            <a:xfrm>
              <a:off x="3297025" y="2415950"/>
              <a:ext cx="962925" cy="143700"/>
            </a:xfrm>
            <a:custGeom>
              <a:avLst/>
              <a:gdLst/>
              <a:ahLst/>
              <a:cxnLst/>
              <a:rect l="l" t="t" r="r" b="b"/>
              <a:pathLst>
                <a:path w="38517" h="5748" extrusionOk="0">
                  <a:moveTo>
                    <a:pt x="19326" y="1"/>
                  </a:moveTo>
                  <a:cubicBezTo>
                    <a:pt x="8672" y="1"/>
                    <a:pt x="1" y="1379"/>
                    <a:pt x="1" y="2925"/>
                  </a:cubicBezTo>
                  <a:cubicBezTo>
                    <a:pt x="1" y="4471"/>
                    <a:pt x="8672" y="5748"/>
                    <a:pt x="19326" y="5748"/>
                  </a:cubicBezTo>
                  <a:cubicBezTo>
                    <a:pt x="29946" y="5748"/>
                    <a:pt x="38516" y="4471"/>
                    <a:pt x="38516" y="2925"/>
                  </a:cubicBezTo>
                  <a:cubicBezTo>
                    <a:pt x="38516" y="1379"/>
                    <a:pt x="29946" y="1"/>
                    <a:pt x="1932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40" name="Google Shape;941;p32">
              <a:extLst>
                <a:ext uri="{FF2B5EF4-FFF2-40B4-BE49-F238E27FC236}">
                  <a16:creationId xmlns:a16="http://schemas.microsoft.com/office/drawing/2014/main" id="{FE326C58-C67D-4FF9-963A-4D9950D4B3B3}"/>
                </a:ext>
              </a:extLst>
            </p:cNvPr>
            <p:cNvSpPr/>
            <p:nvPr/>
          </p:nvSpPr>
          <p:spPr>
            <a:xfrm>
              <a:off x="3853250" y="2190975"/>
              <a:ext cx="381500" cy="366800"/>
            </a:xfrm>
            <a:custGeom>
              <a:avLst/>
              <a:gdLst/>
              <a:ahLst/>
              <a:cxnLst/>
              <a:rect l="l" t="t" r="r" b="b"/>
              <a:pathLst>
                <a:path w="15260" h="14672" extrusionOk="0">
                  <a:moveTo>
                    <a:pt x="4963" y="1"/>
                  </a:moveTo>
                  <a:cubicBezTo>
                    <a:pt x="4854" y="1"/>
                    <a:pt x="4745" y="9"/>
                    <a:pt x="4639" y="26"/>
                  </a:cubicBezTo>
                  <a:cubicBezTo>
                    <a:pt x="3362" y="161"/>
                    <a:pt x="2387" y="732"/>
                    <a:pt x="1681" y="1438"/>
                  </a:cubicBezTo>
                  <a:cubicBezTo>
                    <a:pt x="1144" y="1975"/>
                    <a:pt x="572" y="2816"/>
                    <a:pt x="303" y="3824"/>
                  </a:cubicBezTo>
                  <a:cubicBezTo>
                    <a:pt x="1" y="4664"/>
                    <a:pt x="303" y="5773"/>
                    <a:pt x="1144" y="6345"/>
                  </a:cubicBezTo>
                  <a:lnTo>
                    <a:pt x="10789" y="13738"/>
                  </a:lnTo>
                  <a:lnTo>
                    <a:pt x="11629" y="14444"/>
                  </a:lnTo>
                  <a:cubicBezTo>
                    <a:pt x="11764" y="14595"/>
                    <a:pt x="11940" y="14671"/>
                    <a:pt x="12117" y="14671"/>
                  </a:cubicBezTo>
                  <a:cubicBezTo>
                    <a:pt x="12293" y="14671"/>
                    <a:pt x="12470" y="14595"/>
                    <a:pt x="12604" y="14444"/>
                  </a:cubicBezTo>
                  <a:lnTo>
                    <a:pt x="12739" y="14310"/>
                  </a:lnTo>
                  <a:lnTo>
                    <a:pt x="15125" y="12495"/>
                  </a:lnTo>
                  <a:cubicBezTo>
                    <a:pt x="15259" y="12361"/>
                    <a:pt x="15259" y="11924"/>
                    <a:pt x="14990" y="11924"/>
                  </a:cubicBezTo>
                  <a:lnTo>
                    <a:pt x="13175" y="11655"/>
                  </a:lnTo>
                  <a:lnTo>
                    <a:pt x="13041" y="11655"/>
                  </a:lnTo>
                  <a:lnTo>
                    <a:pt x="6857" y="1135"/>
                  </a:lnTo>
                  <a:cubicBezTo>
                    <a:pt x="6505" y="401"/>
                    <a:pt x="5716" y="1"/>
                    <a:pt x="4963" y="1"/>
                  </a:cubicBezTo>
                  <a:close/>
                </a:path>
              </a:pathLst>
            </a:custGeom>
            <a:solidFill>
              <a:srgbClr val="EBBB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41" name="Google Shape;942;p32">
              <a:extLst>
                <a:ext uri="{FF2B5EF4-FFF2-40B4-BE49-F238E27FC236}">
                  <a16:creationId xmlns:a16="http://schemas.microsoft.com/office/drawing/2014/main" id="{93F05A58-172A-4C8D-ADA3-0C77ADDADAF0}"/>
                </a:ext>
              </a:extLst>
            </p:cNvPr>
            <p:cNvSpPr/>
            <p:nvPr/>
          </p:nvSpPr>
          <p:spPr>
            <a:xfrm>
              <a:off x="3975925" y="2373950"/>
              <a:ext cx="195800" cy="181500"/>
            </a:xfrm>
            <a:custGeom>
              <a:avLst/>
              <a:gdLst/>
              <a:ahLst/>
              <a:cxnLst/>
              <a:rect l="l" t="t" r="r" b="b"/>
              <a:pathLst>
                <a:path w="7832" h="7260" extrusionOk="0">
                  <a:moveTo>
                    <a:pt x="1816" y="0"/>
                  </a:moveTo>
                  <a:cubicBezTo>
                    <a:pt x="1547" y="135"/>
                    <a:pt x="1412" y="404"/>
                    <a:pt x="1110" y="538"/>
                  </a:cubicBezTo>
                  <a:cubicBezTo>
                    <a:pt x="841" y="975"/>
                    <a:pt x="572" y="1378"/>
                    <a:pt x="270" y="1681"/>
                  </a:cubicBezTo>
                  <a:cubicBezTo>
                    <a:pt x="135" y="1681"/>
                    <a:pt x="135" y="1815"/>
                    <a:pt x="1" y="1950"/>
                  </a:cubicBezTo>
                  <a:lnTo>
                    <a:pt x="5882" y="6419"/>
                  </a:lnTo>
                  <a:lnTo>
                    <a:pt x="6722" y="7125"/>
                  </a:lnTo>
                  <a:cubicBezTo>
                    <a:pt x="6857" y="7260"/>
                    <a:pt x="6991" y="7260"/>
                    <a:pt x="7159" y="7260"/>
                  </a:cubicBezTo>
                  <a:cubicBezTo>
                    <a:pt x="7294" y="7260"/>
                    <a:pt x="7563" y="7260"/>
                    <a:pt x="7697" y="7125"/>
                  </a:cubicBezTo>
                  <a:lnTo>
                    <a:pt x="7832" y="6991"/>
                  </a:lnTo>
                  <a:cubicBezTo>
                    <a:pt x="6588" y="5310"/>
                    <a:pt x="4202" y="2521"/>
                    <a:pt x="1816" y="0"/>
                  </a:cubicBezTo>
                  <a:close/>
                </a:path>
              </a:pathLst>
            </a:custGeom>
            <a:solidFill>
              <a:srgbClr val="E2A2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42" name="Google Shape;943;p32">
              <a:extLst>
                <a:ext uri="{FF2B5EF4-FFF2-40B4-BE49-F238E27FC236}">
                  <a16:creationId xmlns:a16="http://schemas.microsoft.com/office/drawing/2014/main" id="{AEA51228-7E6A-4ED4-9C9B-D2E2CC0BD1D6}"/>
                </a:ext>
              </a:extLst>
            </p:cNvPr>
            <p:cNvSpPr/>
            <p:nvPr/>
          </p:nvSpPr>
          <p:spPr>
            <a:xfrm>
              <a:off x="3366775" y="2190975"/>
              <a:ext cx="381475" cy="366800"/>
            </a:xfrm>
            <a:custGeom>
              <a:avLst/>
              <a:gdLst/>
              <a:ahLst/>
              <a:cxnLst/>
              <a:rect l="l" t="t" r="r" b="b"/>
              <a:pathLst>
                <a:path w="15259" h="14672" extrusionOk="0">
                  <a:moveTo>
                    <a:pt x="10330" y="1"/>
                  </a:moveTo>
                  <a:cubicBezTo>
                    <a:pt x="9576" y="1"/>
                    <a:pt x="8784" y="401"/>
                    <a:pt x="8403" y="1135"/>
                  </a:cubicBezTo>
                  <a:lnTo>
                    <a:pt x="2252" y="11655"/>
                  </a:lnTo>
                  <a:lnTo>
                    <a:pt x="2118" y="11655"/>
                  </a:lnTo>
                  <a:lnTo>
                    <a:pt x="269" y="11924"/>
                  </a:lnTo>
                  <a:cubicBezTo>
                    <a:pt x="0" y="11924"/>
                    <a:pt x="0" y="12361"/>
                    <a:pt x="135" y="12495"/>
                  </a:cubicBezTo>
                  <a:lnTo>
                    <a:pt x="2387" y="14175"/>
                  </a:lnTo>
                  <a:lnTo>
                    <a:pt x="2656" y="14444"/>
                  </a:lnTo>
                  <a:cubicBezTo>
                    <a:pt x="2807" y="14595"/>
                    <a:pt x="2983" y="14671"/>
                    <a:pt x="3155" y="14671"/>
                  </a:cubicBezTo>
                  <a:cubicBezTo>
                    <a:pt x="3328" y="14671"/>
                    <a:pt x="3496" y="14595"/>
                    <a:pt x="3630" y="14444"/>
                  </a:cubicBezTo>
                  <a:lnTo>
                    <a:pt x="4470" y="13738"/>
                  </a:lnTo>
                  <a:lnTo>
                    <a:pt x="14284" y="6345"/>
                  </a:lnTo>
                  <a:cubicBezTo>
                    <a:pt x="14990" y="5773"/>
                    <a:pt x="15259" y="4664"/>
                    <a:pt x="14990" y="3824"/>
                  </a:cubicBezTo>
                  <a:cubicBezTo>
                    <a:pt x="14721" y="2984"/>
                    <a:pt x="14284" y="2278"/>
                    <a:pt x="13881" y="1707"/>
                  </a:cubicBezTo>
                  <a:cubicBezTo>
                    <a:pt x="13041" y="866"/>
                    <a:pt x="12032" y="161"/>
                    <a:pt x="10654" y="26"/>
                  </a:cubicBezTo>
                  <a:cubicBezTo>
                    <a:pt x="10548" y="9"/>
                    <a:pt x="10440" y="1"/>
                    <a:pt x="10330" y="1"/>
                  </a:cubicBezTo>
                  <a:close/>
                </a:path>
              </a:pathLst>
            </a:custGeom>
            <a:solidFill>
              <a:srgbClr val="EBBB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43" name="Google Shape;944;p32">
              <a:extLst>
                <a:ext uri="{FF2B5EF4-FFF2-40B4-BE49-F238E27FC236}">
                  <a16:creationId xmlns:a16="http://schemas.microsoft.com/office/drawing/2014/main" id="{DD28A33D-03B5-4CF8-872C-9932FEF06FED}"/>
                </a:ext>
              </a:extLst>
            </p:cNvPr>
            <p:cNvSpPr/>
            <p:nvPr/>
          </p:nvSpPr>
          <p:spPr>
            <a:xfrm>
              <a:off x="3426425" y="2377300"/>
              <a:ext cx="199150" cy="178150"/>
            </a:xfrm>
            <a:custGeom>
              <a:avLst/>
              <a:gdLst/>
              <a:ahLst/>
              <a:cxnLst/>
              <a:rect l="l" t="t" r="r" b="b"/>
              <a:pathLst>
                <a:path w="7966" h="7126" extrusionOk="0">
                  <a:moveTo>
                    <a:pt x="6151" y="1"/>
                  </a:moveTo>
                  <a:cubicBezTo>
                    <a:pt x="3933" y="2387"/>
                    <a:pt x="1412" y="5042"/>
                    <a:pt x="1" y="6722"/>
                  </a:cubicBezTo>
                  <a:lnTo>
                    <a:pt x="270" y="6991"/>
                  </a:lnTo>
                  <a:cubicBezTo>
                    <a:pt x="404" y="7126"/>
                    <a:pt x="706" y="7126"/>
                    <a:pt x="841" y="7126"/>
                  </a:cubicBezTo>
                  <a:cubicBezTo>
                    <a:pt x="975" y="7126"/>
                    <a:pt x="1110" y="7126"/>
                    <a:pt x="1244" y="6991"/>
                  </a:cubicBezTo>
                  <a:lnTo>
                    <a:pt x="2084" y="6285"/>
                  </a:lnTo>
                  <a:lnTo>
                    <a:pt x="7966" y="1816"/>
                  </a:lnTo>
                  <a:cubicBezTo>
                    <a:pt x="7697" y="1681"/>
                    <a:pt x="7563" y="1412"/>
                    <a:pt x="7428" y="1110"/>
                  </a:cubicBezTo>
                  <a:lnTo>
                    <a:pt x="6991" y="706"/>
                  </a:lnTo>
                  <a:cubicBezTo>
                    <a:pt x="6722" y="404"/>
                    <a:pt x="6454" y="135"/>
                    <a:pt x="6151" y="1"/>
                  </a:cubicBezTo>
                  <a:close/>
                </a:path>
              </a:pathLst>
            </a:custGeom>
            <a:solidFill>
              <a:srgbClr val="E2A2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44" name="Google Shape;945;p32">
              <a:extLst>
                <a:ext uri="{FF2B5EF4-FFF2-40B4-BE49-F238E27FC236}">
                  <a16:creationId xmlns:a16="http://schemas.microsoft.com/office/drawing/2014/main" id="{7E473B28-F0B1-4222-BFBD-D3DC90AB3D26}"/>
                </a:ext>
              </a:extLst>
            </p:cNvPr>
            <p:cNvSpPr/>
            <p:nvPr/>
          </p:nvSpPr>
          <p:spPr>
            <a:xfrm>
              <a:off x="3366775" y="2482325"/>
              <a:ext cx="111775" cy="75450"/>
            </a:xfrm>
            <a:custGeom>
              <a:avLst/>
              <a:gdLst/>
              <a:ahLst/>
              <a:cxnLst/>
              <a:rect l="l" t="t" r="r" b="b"/>
              <a:pathLst>
                <a:path w="4471" h="3018" extrusionOk="0">
                  <a:moveTo>
                    <a:pt x="2118" y="1"/>
                  </a:moveTo>
                  <a:lnTo>
                    <a:pt x="269" y="270"/>
                  </a:lnTo>
                  <a:cubicBezTo>
                    <a:pt x="0" y="270"/>
                    <a:pt x="0" y="707"/>
                    <a:pt x="135" y="841"/>
                  </a:cubicBezTo>
                  <a:lnTo>
                    <a:pt x="2656" y="2790"/>
                  </a:lnTo>
                  <a:cubicBezTo>
                    <a:pt x="2807" y="2941"/>
                    <a:pt x="2983" y="3017"/>
                    <a:pt x="3155" y="3017"/>
                  </a:cubicBezTo>
                  <a:cubicBezTo>
                    <a:pt x="3328" y="3017"/>
                    <a:pt x="3496" y="2941"/>
                    <a:pt x="3630" y="2790"/>
                  </a:cubicBezTo>
                  <a:lnTo>
                    <a:pt x="4470" y="2084"/>
                  </a:lnTo>
                  <a:lnTo>
                    <a:pt x="2118"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45" name="Google Shape;946;p32">
              <a:extLst>
                <a:ext uri="{FF2B5EF4-FFF2-40B4-BE49-F238E27FC236}">
                  <a16:creationId xmlns:a16="http://schemas.microsoft.com/office/drawing/2014/main" id="{ADD02867-7745-483B-A79E-3BC899B1DF55}"/>
                </a:ext>
              </a:extLst>
            </p:cNvPr>
            <p:cNvSpPr/>
            <p:nvPr/>
          </p:nvSpPr>
          <p:spPr>
            <a:xfrm>
              <a:off x="4122975" y="2482325"/>
              <a:ext cx="111775" cy="75450"/>
            </a:xfrm>
            <a:custGeom>
              <a:avLst/>
              <a:gdLst/>
              <a:ahLst/>
              <a:cxnLst/>
              <a:rect l="l" t="t" r="r" b="b"/>
              <a:pathLst>
                <a:path w="4471" h="3018" extrusionOk="0">
                  <a:moveTo>
                    <a:pt x="2386" y="1"/>
                  </a:moveTo>
                  <a:lnTo>
                    <a:pt x="0" y="2084"/>
                  </a:lnTo>
                  <a:lnTo>
                    <a:pt x="840" y="2790"/>
                  </a:lnTo>
                  <a:cubicBezTo>
                    <a:pt x="975" y="2941"/>
                    <a:pt x="1151" y="3017"/>
                    <a:pt x="1328" y="3017"/>
                  </a:cubicBezTo>
                  <a:cubicBezTo>
                    <a:pt x="1504" y="3017"/>
                    <a:pt x="1681" y="2941"/>
                    <a:pt x="1815" y="2790"/>
                  </a:cubicBezTo>
                  <a:lnTo>
                    <a:pt x="4336" y="841"/>
                  </a:lnTo>
                  <a:cubicBezTo>
                    <a:pt x="4470" y="707"/>
                    <a:pt x="4470" y="270"/>
                    <a:pt x="4201" y="270"/>
                  </a:cubicBezTo>
                  <a:lnTo>
                    <a:pt x="238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46" name="Google Shape;947;p32">
              <a:extLst>
                <a:ext uri="{FF2B5EF4-FFF2-40B4-BE49-F238E27FC236}">
                  <a16:creationId xmlns:a16="http://schemas.microsoft.com/office/drawing/2014/main" id="{ECBECAB9-3A80-4E81-9F61-F5AB5A32E080}"/>
                </a:ext>
              </a:extLst>
            </p:cNvPr>
            <p:cNvSpPr/>
            <p:nvPr/>
          </p:nvSpPr>
          <p:spPr>
            <a:xfrm>
              <a:off x="3559175" y="1745975"/>
              <a:ext cx="473075" cy="611225"/>
            </a:xfrm>
            <a:custGeom>
              <a:avLst/>
              <a:gdLst/>
              <a:ahLst/>
              <a:cxnLst/>
              <a:rect l="l" t="t" r="r" b="b"/>
              <a:pathLst>
                <a:path w="18923" h="24449" extrusionOk="0">
                  <a:moveTo>
                    <a:pt x="9163" y="1"/>
                  </a:moveTo>
                  <a:cubicBezTo>
                    <a:pt x="7538" y="1"/>
                    <a:pt x="5920" y="545"/>
                    <a:pt x="4639" y="1593"/>
                  </a:cubicBezTo>
                  <a:lnTo>
                    <a:pt x="4504" y="1593"/>
                  </a:lnTo>
                  <a:cubicBezTo>
                    <a:pt x="2387" y="3274"/>
                    <a:pt x="1412" y="5929"/>
                    <a:pt x="1816" y="8449"/>
                  </a:cubicBezTo>
                  <a:cubicBezTo>
                    <a:pt x="2253" y="11373"/>
                    <a:pt x="1984" y="14331"/>
                    <a:pt x="975" y="16986"/>
                  </a:cubicBezTo>
                  <a:lnTo>
                    <a:pt x="438" y="18532"/>
                  </a:lnTo>
                  <a:cubicBezTo>
                    <a:pt x="1" y="19641"/>
                    <a:pt x="438" y="21053"/>
                    <a:pt x="1412" y="21758"/>
                  </a:cubicBezTo>
                  <a:lnTo>
                    <a:pt x="4639" y="23977"/>
                  </a:lnTo>
                  <a:cubicBezTo>
                    <a:pt x="4969" y="24224"/>
                    <a:pt x="5411" y="24449"/>
                    <a:pt x="5874" y="24449"/>
                  </a:cubicBezTo>
                  <a:cubicBezTo>
                    <a:pt x="5977" y="24449"/>
                    <a:pt x="6081" y="24438"/>
                    <a:pt x="6185" y="24413"/>
                  </a:cubicBezTo>
                  <a:lnTo>
                    <a:pt x="12066" y="24279"/>
                  </a:lnTo>
                  <a:cubicBezTo>
                    <a:pt x="12470" y="24279"/>
                    <a:pt x="13041" y="24145"/>
                    <a:pt x="13444" y="23708"/>
                  </a:cubicBezTo>
                  <a:lnTo>
                    <a:pt x="17511" y="20918"/>
                  </a:lnTo>
                  <a:cubicBezTo>
                    <a:pt x="18486" y="20212"/>
                    <a:pt x="18922" y="18801"/>
                    <a:pt x="18351" y="17692"/>
                  </a:cubicBezTo>
                  <a:lnTo>
                    <a:pt x="17376" y="15305"/>
                  </a:lnTo>
                  <a:cubicBezTo>
                    <a:pt x="16536" y="13222"/>
                    <a:pt x="16099" y="10701"/>
                    <a:pt x="16267" y="8315"/>
                  </a:cubicBezTo>
                  <a:lnTo>
                    <a:pt x="16267" y="7475"/>
                  </a:lnTo>
                  <a:cubicBezTo>
                    <a:pt x="16402" y="4820"/>
                    <a:pt x="14990" y="2299"/>
                    <a:pt x="12604" y="887"/>
                  </a:cubicBezTo>
                  <a:cubicBezTo>
                    <a:pt x="11540" y="291"/>
                    <a:pt x="10350" y="1"/>
                    <a:pt x="91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47" name="Google Shape;948;p32">
              <a:extLst>
                <a:ext uri="{FF2B5EF4-FFF2-40B4-BE49-F238E27FC236}">
                  <a16:creationId xmlns:a16="http://schemas.microsoft.com/office/drawing/2014/main" id="{B7C06D9E-3A47-4324-B8FE-4A51A2CAA9AA}"/>
                </a:ext>
              </a:extLst>
            </p:cNvPr>
            <p:cNvSpPr/>
            <p:nvPr/>
          </p:nvSpPr>
          <p:spPr>
            <a:xfrm>
              <a:off x="3597825" y="2020200"/>
              <a:ext cx="14325" cy="111775"/>
            </a:xfrm>
            <a:custGeom>
              <a:avLst/>
              <a:gdLst/>
              <a:ahLst/>
              <a:cxnLst/>
              <a:rect l="l" t="t" r="r" b="b"/>
              <a:pathLst>
                <a:path w="573" h="4471" extrusionOk="0">
                  <a:moveTo>
                    <a:pt x="572" y="1"/>
                  </a:moveTo>
                  <a:cubicBezTo>
                    <a:pt x="572" y="1547"/>
                    <a:pt x="270" y="3093"/>
                    <a:pt x="1" y="4471"/>
                  </a:cubicBezTo>
                  <a:lnTo>
                    <a:pt x="1" y="4471"/>
                  </a:lnTo>
                  <a:cubicBezTo>
                    <a:pt x="270" y="3093"/>
                    <a:pt x="572" y="1547"/>
                    <a:pt x="572" y="1"/>
                  </a:cubicBezTo>
                  <a:close/>
                </a:path>
              </a:pathLst>
            </a:custGeom>
            <a:solidFill>
              <a:srgbClr val="CAC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48" name="Google Shape;949;p32">
              <a:extLst>
                <a:ext uri="{FF2B5EF4-FFF2-40B4-BE49-F238E27FC236}">
                  <a16:creationId xmlns:a16="http://schemas.microsoft.com/office/drawing/2014/main" id="{0E41DDDB-0B85-4B64-AD7C-5B42DC471236}"/>
                </a:ext>
              </a:extLst>
            </p:cNvPr>
            <p:cNvSpPr/>
            <p:nvPr/>
          </p:nvSpPr>
          <p:spPr>
            <a:xfrm>
              <a:off x="3595030" y="1907045"/>
              <a:ext cx="59700" cy="252100"/>
            </a:xfrm>
            <a:custGeom>
              <a:avLst/>
              <a:gdLst/>
              <a:ahLst/>
              <a:cxnLst/>
              <a:rect l="l" t="t" r="r" b="b"/>
              <a:pathLst>
                <a:path w="2388" h="10084" extrusionOk="0">
                  <a:moveTo>
                    <a:pt x="438" y="1"/>
                  </a:moveTo>
                  <a:cubicBezTo>
                    <a:pt x="270" y="1"/>
                    <a:pt x="135" y="303"/>
                    <a:pt x="135" y="1009"/>
                  </a:cubicBezTo>
                  <a:cubicBezTo>
                    <a:pt x="135" y="1278"/>
                    <a:pt x="135" y="1681"/>
                    <a:pt x="270" y="2118"/>
                  </a:cubicBezTo>
                  <a:cubicBezTo>
                    <a:pt x="438" y="2959"/>
                    <a:pt x="438" y="3799"/>
                    <a:pt x="572" y="4639"/>
                  </a:cubicBezTo>
                  <a:cubicBezTo>
                    <a:pt x="572" y="6185"/>
                    <a:pt x="270" y="7731"/>
                    <a:pt x="1" y="9109"/>
                  </a:cubicBezTo>
                  <a:cubicBezTo>
                    <a:pt x="270" y="9243"/>
                    <a:pt x="1816" y="9949"/>
                    <a:pt x="1950" y="9949"/>
                  </a:cubicBezTo>
                  <a:cubicBezTo>
                    <a:pt x="2118" y="10084"/>
                    <a:pt x="2253" y="10084"/>
                    <a:pt x="2387" y="10084"/>
                  </a:cubicBezTo>
                  <a:cubicBezTo>
                    <a:pt x="1816" y="2690"/>
                    <a:pt x="841" y="1"/>
                    <a:pt x="43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49" name="Google Shape;950;p32">
              <a:extLst>
                <a:ext uri="{FF2B5EF4-FFF2-40B4-BE49-F238E27FC236}">
                  <a16:creationId xmlns:a16="http://schemas.microsoft.com/office/drawing/2014/main" id="{B8270323-2185-4ABB-9F1A-91DD7D23EB43}"/>
                </a:ext>
              </a:extLst>
            </p:cNvPr>
            <p:cNvSpPr/>
            <p:nvPr/>
          </p:nvSpPr>
          <p:spPr>
            <a:xfrm>
              <a:off x="3965850" y="1984925"/>
              <a:ext cx="31100" cy="147050"/>
            </a:xfrm>
            <a:custGeom>
              <a:avLst/>
              <a:gdLst/>
              <a:ahLst/>
              <a:cxnLst/>
              <a:rect l="l" t="t" r="r" b="b"/>
              <a:pathLst>
                <a:path w="1244" h="5882" extrusionOk="0">
                  <a:moveTo>
                    <a:pt x="0" y="0"/>
                  </a:moveTo>
                  <a:cubicBezTo>
                    <a:pt x="0" y="1983"/>
                    <a:pt x="404" y="3933"/>
                    <a:pt x="1109" y="5747"/>
                  </a:cubicBezTo>
                  <a:lnTo>
                    <a:pt x="1109" y="5747"/>
                  </a:lnTo>
                  <a:lnTo>
                    <a:pt x="1244" y="5882"/>
                  </a:lnTo>
                  <a:lnTo>
                    <a:pt x="1109" y="5747"/>
                  </a:lnTo>
                  <a:cubicBezTo>
                    <a:pt x="404" y="3933"/>
                    <a:pt x="0" y="1983"/>
                    <a:pt x="0" y="0"/>
                  </a:cubicBezTo>
                  <a:close/>
                </a:path>
              </a:pathLst>
            </a:custGeom>
            <a:solidFill>
              <a:srgbClr val="CAC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50" name="Google Shape;951;p32">
              <a:extLst>
                <a:ext uri="{FF2B5EF4-FFF2-40B4-BE49-F238E27FC236}">
                  <a16:creationId xmlns:a16="http://schemas.microsoft.com/office/drawing/2014/main" id="{BE578E9C-33B5-45A4-911F-23A5E521093B}"/>
                </a:ext>
              </a:extLst>
            </p:cNvPr>
            <p:cNvSpPr/>
            <p:nvPr/>
          </p:nvSpPr>
          <p:spPr>
            <a:xfrm>
              <a:off x="3877625" y="1852175"/>
              <a:ext cx="115975" cy="308375"/>
            </a:xfrm>
            <a:custGeom>
              <a:avLst/>
              <a:gdLst/>
              <a:ahLst/>
              <a:cxnLst/>
              <a:rect l="l" t="t" r="r" b="b"/>
              <a:pathLst>
                <a:path w="4639" h="12335" extrusionOk="0">
                  <a:moveTo>
                    <a:pt x="841" y="0"/>
                  </a:moveTo>
                  <a:cubicBezTo>
                    <a:pt x="303" y="0"/>
                    <a:pt x="0" y="269"/>
                    <a:pt x="169" y="1109"/>
                  </a:cubicBezTo>
                  <a:cubicBezTo>
                    <a:pt x="841" y="4336"/>
                    <a:pt x="1143" y="8537"/>
                    <a:pt x="1278" y="12335"/>
                  </a:cubicBezTo>
                  <a:cubicBezTo>
                    <a:pt x="1546" y="12167"/>
                    <a:pt x="1849" y="12032"/>
                    <a:pt x="2252" y="12032"/>
                  </a:cubicBezTo>
                  <a:cubicBezTo>
                    <a:pt x="2252" y="11898"/>
                    <a:pt x="4504" y="11192"/>
                    <a:pt x="4638" y="11057"/>
                  </a:cubicBezTo>
                  <a:cubicBezTo>
                    <a:pt x="3933" y="9243"/>
                    <a:pt x="3529" y="7293"/>
                    <a:pt x="3529" y="5310"/>
                  </a:cubicBezTo>
                  <a:cubicBezTo>
                    <a:pt x="3361" y="4907"/>
                    <a:pt x="3361" y="4470"/>
                    <a:pt x="3529" y="4067"/>
                  </a:cubicBezTo>
                  <a:lnTo>
                    <a:pt x="3529" y="3227"/>
                  </a:lnTo>
                  <a:lnTo>
                    <a:pt x="3529" y="2924"/>
                  </a:lnTo>
                  <a:cubicBezTo>
                    <a:pt x="3529" y="1244"/>
                    <a:pt x="1849" y="0"/>
                    <a:pt x="84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51" name="Google Shape;952;p32">
              <a:extLst>
                <a:ext uri="{FF2B5EF4-FFF2-40B4-BE49-F238E27FC236}">
                  <a16:creationId xmlns:a16="http://schemas.microsoft.com/office/drawing/2014/main" id="{4C518626-E4A3-4EB8-9670-E68DE27C7024}"/>
                </a:ext>
              </a:extLst>
            </p:cNvPr>
            <p:cNvSpPr/>
            <p:nvPr/>
          </p:nvSpPr>
          <p:spPr>
            <a:xfrm>
              <a:off x="3486075" y="2128600"/>
              <a:ext cx="622625" cy="372375"/>
            </a:xfrm>
            <a:custGeom>
              <a:avLst/>
              <a:gdLst/>
              <a:ahLst/>
              <a:cxnLst/>
              <a:rect l="l" t="t" r="r" b="b"/>
              <a:pathLst>
                <a:path w="24905" h="14895" extrusionOk="0">
                  <a:moveTo>
                    <a:pt x="20300" y="0"/>
                  </a:moveTo>
                  <a:cubicBezTo>
                    <a:pt x="17304" y="1203"/>
                    <a:pt x="14432" y="1916"/>
                    <a:pt x="11618" y="1916"/>
                  </a:cubicBezTo>
                  <a:cubicBezTo>
                    <a:pt x="9161" y="1916"/>
                    <a:pt x="6749" y="1372"/>
                    <a:pt x="4336" y="135"/>
                  </a:cubicBezTo>
                  <a:lnTo>
                    <a:pt x="1" y="9108"/>
                  </a:lnTo>
                  <a:cubicBezTo>
                    <a:pt x="62" y="9108"/>
                    <a:pt x="527" y="8879"/>
                    <a:pt x="1241" y="8879"/>
                  </a:cubicBezTo>
                  <a:cubicBezTo>
                    <a:pt x="2095" y="8879"/>
                    <a:pt x="3305" y="9208"/>
                    <a:pt x="4605" y="10654"/>
                  </a:cubicBezTo>
                  <a:lnTo>
                    <a:pt x="5042" y="11058"/>
                  </a:lnTo>
                  <a:cubicBezTo>
                    <a:pt x="6420" y="13041"/>
                    <a:pt x="8537" y="14419"/>
                    <a:pt x="10924" y="14721"/>
                  </a:cubicBezTo>
                  <a:cubicBezTo>
                    <a:pt x="11577" y="14826"/>
                    <a:pt x="12267" y="14894"/>
                    <a:pt x="12972" y="14894"/>
                  </a:cubicBezTo>
                  <a:cubicBezTo>
                    <a:pt x="14986" y="14894"/>
                    <a:pt x="17122" y="14336"/>
                    <a:pt x="18889" y="12469"/>
                  </a:cubicBezTo>
                  <a:cubicBezTo>
                    <a:pt x="19326" y="12200"/>
                    <a:pt x="19595" y="11764"/>
                    <a:pt x="19864" y="11495"/>
                  </a:cubicBezTo>
                  <a:cubicBezTo>
                    <a:pt x="20166" y="11192"/>
                    <a:pt x="20435" y="10789"/>
                    <a:pt x="20704" y="10352"/>
                  </a:cubicBezTo>
                  <a:cubicBezTo>
                    <a:pt x="21531" y="9549"/>
                    <a:pt x="22640" y="8675"/>
                    <a:pt x="23713" y="8675"/>
                  </a:cubicBezTo>
                  <a:cubicBezTo>
                    <a:pt x="24121" y="8675"/>
                    <a:pt x="24525" y="8802"/>
                    <a:pt x="24905" y="9108"/>
                  </a:cubicBezTo>
                  <a:lnTo>
                    <a:pt x="2030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52" name="Google Shape;953;p32">
              <a:extLst>
                <a:ext uri="{FF2B5EF4-FFF2-40B4-BE49-F238E27FC236}">
                  <a16:creationId xmlns:a16="http://schemas.microsoft.com/office/drawing/2014/main" id="{375A0294-045B-4F57-9300-F65929A5A1AF}"/>
                </a:ext>
              </a:extLst>
            </p:cNvPr>
            <p:cNvSpPr/>
            <p:nvPr/>
          </p:nvSpPr>
          <p:spPr>
            <a:xfrm>
              <a:off x="3486075" y="2131950"/>
              <a:ext cx="111775" cy="224375"/>
            </a:xfrm>
            <a:custGeom>
              <a:avLst/>
              <a:gdLst/>
              <a:ahLst/>
              <a:cxnLst/>
              <a:rect l="l" t="t" r="r" b="b"/>
              <a:pathLst>
                <a:path w="4471" h="8975" extrusionOk="0">
                  <a:moveTo>
                    <a:pt x="4336" y="1"/>
                  </a:moveTo>
                  <a:lnTo>
                    <a:pt x="1" y="8974"/>
                  </a:lnTo>
                  <a:lnTo>
                    <a:pt x="1" y="8974"/>
                  </a:lnTo>
                  <a:lnTo>
                    <a:pt x="4336" y="1"/>
                  </a:lnTo>
                  <a:lnTo>
                    <a:pt x="4471" y="1"/>
                  </a:lnTo>
                  <a:lnTo>
                    <a:pt x="4471" y="1"/>
                  </a:lnTo>
                  <a:close/>
                </a:path>
              </a:pathLst>
            </a:custGeom>
            <a:solidFill>
              <a:srgbClr val="BAC5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53" name="Google Shape;954;p32">
              <a:extLst>
                <a:ext uri="{FF2B5EF4-FFF2-40B4-BE49-F238E27FC236}">
                  <a16:creationId xmlns:a16="http://schemas.microsoft.com/office/drawing/2014/main" id="{BE78E60F-BE5F-405F-95D2-22E34C03D440}"/>
                </a:ext>
              </a:extLst>
            </p:cNvPr>
            <p:cNvSpPr/>
            <p:nvPr/>
          </p:nvSpPr>
          <p:spPr>
            <a:xfrm>
              <a:off x="3597825" y="2131950"/>
              <a:ext cx="25" cy="25"/>
            </a:xfrm>
            <a:custGeom>
              <a:avLst/>
              <a:gdLst/>
              <a:ahLst/>
              <a:cxnLst/>
              <a:rect l="l" t="t" r="r" b="b"/>
              <a:pathLst>
                <a:path w="1" h="1" extrusionOk="0">
                  <a:moveTo>
                    <a:pt x="1" y="1"/>
                  </a:moveTo>
                  <a:lnTo>
                    <a:pt x="1" y="1"/>
                  </a:lnTo>
                  <a:lnTo>
                    <a:pt x="1" y="1"/>
                  </a:lnTo>
                  <a:lnTo>
                    <a:pt x="1" y="1"/>
                  </a:lnTo>
                  <a:close/>
                </a:path>
              </a:pathLst>
            </a:custGeom>
            <a:solidFill>
              <a:srgbClr val="949E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54" name="Google Shape;955;p32">
              <a:extLst>
                <a:ext uri="{FF2B5EF4-FFF2-40B4-BE49-F238E27FC236}">
                  <a16:creationId xmlns:a16="http://schemas.microsoft.com/office/drawing/2014/main" id="{B2349C7C-9B55-4EEA-89B3-753189FEC384}"/>
                </a:ext>
              </a:extLst>
            </p:cNvPr>
            <p:cNvSpPr/>
            <p:nvPr/>
          </p:nvSpPr>
          <p:spPr>
            <a:xfrm>
              <a:off x="3486075" y="2131950"/>
              <a:ext cx="160525" cy="231100"/>
            </a:xfrm>
            <a:custGeom>
              <a:avLst/>
              <a:gdLst/>
              <a:ahLst/>
              <a:cxnLst/>
              <a:rect l="l" t="t" r="r" b="b"/>
              <a:pathLst>
                <a:path w="6421" h="9244" extrusionOk="0">
                  <a:moveTo>
                    <a:pt x="4336" y="1"/>
                  </a:moveTo>
                  <a:lnTo>
                    <a:pt x="1" y="8974"/>
                  </a:lnTo>
                  <a:cubicBezTo>
                    <a:pt x="135" y="8974"/>
                    <a:pt x="539" y="8706"/>
                    <a:pt x="1244" y="8706"/>
                  </a:cubicBezTo>
                  <a:cubicBezTo>
                    <a:pt x="1816" y="8706"/>
                    <a:pt x="2387" y="8840"/>
                    <a:pt x="3059" y="9243"/>
                  </a:cubicBezTo>
                  <a:cubicBezTo>
                    <a:pt x="3362" y="5882"/>
                    <a:pt x="4471" y="3093"/>
                    <a:pt x="6420" y="841"/>
                  </a:cubicBezTo>
                  <a:cubicBezTo>
                    <a:pt x="5748" y="707"/>
                    <a:pt x="5042" y="438"/>
                    <a:pt x="447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55" name="Google Shape;956;p32">
              <a:extLst>
                <a:ext uri="{FF2B5EF4-FFF2-40B4-BE49-F238E27FC236}">
                  <a16:creationId xmlns:a16="http://schemas.microsoft.com/office/drawing/2014/main" id="{520DA718-FDBB-4BD2-8BF0-9CA9868E416E}"/>
                </a:ext>
              </a:extLst>
            </p:cNvPr>
            <p:cNvSpPr/>
            <p:nvPr/>
          </p:nvSpPr>
          <p:spPr>
            <a:xfrm>
              <a:off x="3996925" y="2131950"/>
              <a:ext cx="111775" cy="224375"/>
            </a:xfrm>
            <a:custGeom>
              <a:avLst/>
              <a:gdLst/>
              <a:ahLst/>
              <a:cxnLst/>
              <a:rect l="l" t="t" r="r" b="b"/>
              <a:pathLst>
                <a:path w="4471" h="8975" extrusionOk="0">
                  <a:moveTo>
                    <a:pt x="1" y="1"/>
                  </a:moveTo>
                  <a:lnTo>
                    <a:pt x="1" y="1"/>
                  </a:lnTo>
                  <a:lnTo>
                    <a:pt x="4471" y="8974"/>
                  </a:lnTo>
                  <a:lnTo>
                    <a:pt x="4471" y="8974"/>
                  </a:lnTo>
                  <a:close/>
                </a:path>
              </a:pathLst>
            </a:custGeom>
            <a:solidFill>
              <a:srgbClr val="BAC5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56" name="Google Shape;957;p32">
              <a:extLst>
                <a:ext uri="{FF2B5EF4-FFF2-40B4-BE49-F238E27FC236}">
                  <a16:creationId xmlns:a16="http://schemas.microsoft.com/office/drawing/2014/main" id="{B2D2C12E-200E-42C0-9CB6-32AEB0EC3662}"/>
                </a:ext>
              </a:extLst>
            </p:cNvPr>
            <p:cNvSpPr/>
            <p:nvPr/>
          </p:nvSpPr>
          <p:spPr>
            <a:xfrm>
              <a:off x="3993575" y="2128600"/>
              <a:ext cx="3375" cy="3375"/>
            </a:xfrm>
            <a:custGeom>
              <a:avLst/>
              <a:gdLst/>
              <a:ahLst/>
              <a:cxnLst/>
              <a:rect l="l" t="t" r="r" b="b"/>
              <a:pathLst>
                <a:path w="135" h="135" extrusionOk="0">
                  <a:moveTo>
                    <a:pt x="0" y="0"/>
                  </a:moveTo>
                  <a:lnTo>
                    <a:pt x="0" y="135"/>
                  </a:lnTo>
                  <a:lnTo>
                    <a:pt x="135" y="135"/>
                  </a:lnTo>
                  <a:lnTo>
                    <a:pt x="0" y="0"/>
                  </a:lnTo>
                  <a:close/>
                </a:path>
              </a:pathLst>
            </a:custGeom>
            <a:solidFill>
              <a:srgbClr val="949E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57" name="Google Shape;958;p32">
              <a:extLst>
                <a:ext uri="{FF2B5EF4-FFF2-40B4-BE49-F238E27FC236}">
                  <a16:creationId xmlns:a16="http://schemas.microsoft.com/office/drawing/2014/main" id="{DC9D3593-7232-4EF5-B495-B7A00FBF325F}"/>
                </a:ext>
              </a:extLst>
            </p:cNvPr>
            <p:cNvSpPr/>
            <p:nvPr/>
          </p:nvSpPr>
          <p:spPr>
            <a:xfrm>
              <a:off x="3933925" y="2128600"/>
              <a:ext cx="59675" cy="24400"/>
            </a:xfrm>
            <a:custGeom>
              <a:avLst/>
              <a:gdLst/>
              <a:ahLst/>
              <a:cxnLst/>
              <a:rect l="l" t="t" r="r" b="b"/>
              <a:pathLst>
                <a:path w="2387" h="976" extrusionOk="0">
                  <a:moveTo>
                    <a:pt x="2386" y="0"/>
                  </a:moveTo>
                  <a:lnTo>
                    <a:pt x="2386" y="0"/>
                  </a:lnTo>
                  <a:cubicBezTo>
                    <a:pt x="2324" y="33"/>
                    <a:pt x="2262" y="64"/>
                    <a:pt x="2200" y="95"/>
                  </a:cubicBezTo>
                  <a:lnTo>
                    <a:pt x="2200" y="95"/>
                  </a:lnTo>
                  <a:cubicBezTo>
                    <a:pt x="2300" y="53"/>
                    <a:pt x="2366" y="20"/>
                    <a:pt x="2386" y="0"/>
                  </a:cubicBezTo>
                  <a:close/>
                  <a:moveTo>
                    <a:pt x="2200" y="95"/>
                  </a:moveTo>
                  <a:lnTo>
                    <a:pt x="2200" y="95"/>
                  </a:lnTo>
                  <a:cubicBezTo>
                    <a:pt x="1632" y="332"/>
                    <a:pt x="0" y="861"/>
                    <a:pt x="0" y="975"/>
                  </a:cubicBezTo>
                  <a:cubicBezTo>
                    <a:pt x="654" y="726"/>
                    <a:pt x="1423" y="477"/>
                    <a:pt x="2200" y="95"/>
                  </a:cubicBezTo>
                  <a:close/>
                </a:path>
              </a:pathLst>
            </a:custGeom>
            <a:solidFill>
              <a:srgbClr val="2E34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58" name="Google Shape;959;p32">
              <a:extLst>
                <a:ext uri="{FF2B5EF4-FFF2-40B4-BE49-F238E27FC236}">
                  <a16:creationId xmlns:a16="http://schemas.microsoft.com/office/drawing/2014/main" id="{FCE84438-A020-49AA-9771-FCC57744A802}"/>
                </a:ext>
              </a:extLst>
            </p:cNvPr>
            <p:cNvSpPr/>
            <p:nvPr/>
          </p:nvSpPr>
          <p:spPr>
            <a:xfrm>
              <a:off x="3933925" y="2128600"/>
              <a:ext cx="174775" cy="237800"/>
            </a:xfrm>
            <a:custGeom>
              <a:avLst/>
              <a:gdLst/>
              <a:ahLst/>
              <a:cxnLst/>
              <a:rect l="l" t="t" r="r" b="b"/>
              <a:pathLst>
                <a:path w="6991" h="9512" extrusionOk="0">
                  <a:moveTo>
                    <a:pt x="2386" y="0"/>
                  </a:moveTo>
                  <a:cubicBezTo>
                    <a:pt x="1546" y="437"/>
                    <a:pt x="706" y="706"/>
                    <a:pt x="0" y="975"/>
                  </a:cubicBezTo>
                  <a:cubicBezTo>
                    <a:pt x="2252" y="2656"/>
                    <a:pt x="3227" y="5748"/>
                    <a:pt x="3798" y="9512"/>
                  </a:cubicBezTo>
                  <a:cubicBezTo>
                    <a:pt x="4336" y="9108"/>
                    <a:pt x="5042" y="8672"/>
                    <a:pt x="5747" y="8672"/>
                  </a:cubicBezTo>
                  <a:cubicBezTo>
                    <a:pt x="6151" y="8672"/>
                    <a:pt x="6588" y="8840"/>
                    <a:pt x="6991" y="9108"/>
                  </a:cubicBezTo>
                  <a:lnTo>
                    <a:pt x="2521" y="135"/>
                  </a:lnTo>
                  <a:lnTo>
                    <a:pt x="2386" y="135"/>
                  </a:lnTo>
                  <a:lnTo>
                    <a:pt x="238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59" name="Google Shape;960;p32">
              <a:extLst>
                <a:ext uri="{FF2B5EF4-FFF2-40B4-BE49-F238E27FC236}">
                  <a16:creationId xmlns:a16="http://schemas.microsoft.com/office/drawing/2014/main" id="{03918BCF-4665-4000-8A7F-BAD72050685D}"/>
                </a:ext>
              </a:extLst>
            </p:cNvPr>
            <p:cNvSpPr/>
            <p:nvPr/>
          </p:nvSpPr>
          <p:spPr>
            <a:xfrm>
              <a:off x="3801175" y="2093300"/>
              <a:ext cx="108400" cy="238650"/>
            </a:xfrm>
            <a:custGeom>
              <a:avLst/>
              <a:gdLst/>
              <a:ahLst/>
              <a:cxnLst/>
              <a:rect l="l" t="t" r="r" b="b"/>
              <a:pathLst>
                <a:path w="4336" h="9546" extrusionOk="0">
                  <a:moveTo>
                    <a:pt x="4336" y="1"/>
                  </a:moveTo>
                  <a:lnTo>
                    <a:pt x="403" y="169"/>
                  </a:lnTo>
                  <a:lnTo>
                    <a:pt x="0" y="7731"/>
                  </a:lnTo>
                  <a:cubicBezTo>
                    <a:pt x="0" y="8000"/>
                    <a:pt x="135" y="8403"/>
                    <a:pt x="403" y="8706"/>
                  </a:cubicBezTo>
                  <a:cubicBezTo>
                    <a:pt x="1244" y="9546"/>
                    <a:pt x="2521" y="9411"/>
                    <a:pt x="3361" y="9546"/>
                  </a:cubicBezTo>
                  <a:cubicBezTo>
                    <a:pt x="3899" y="9546"/>
                    <a:pt x="4201" y="8974"/>
                    <a:pt x="3899" y="8403"/>
                  </a:cubicBezTo>
                  <a:lnTo>
                    <a:pt x="2084" y="7025"/>
                  </a:lnTo>
                  <a:lnTo>
                    <a:pt x="4336" y="1"/>
                  </a:lnTo>
                  <a:close/>
                </a:path>
              </a:pathLst>
            </a:custGeom>
            <a:solidFill>
              <a:srgbClr val="EBBB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60" name="Google Shape;961;p32">
              <a:extLst>
                <a:ext uri="{FF2B5EF4-FFF2-40B4-BE49-F238E27FC236}">
                  <a16:creationId xmlns:a16="http://schemas.microsoft.com/office/drawing/2014/main" id="{A19C359B-F0DD-4D01-9729-66F5974AD58E}"/>
                </a:ext>
              </a:extLst>
            </p:cNvPr>
            <p:cNvSpPr/>
            <p:nvPr/>
          </p:nvSpPr>
          <p:spPr>
            <a:xfrm>
              <a:off x="3814600" y="1806800"/>
              <a:ext cx="147075" cy="241175"/>
            </a:xfrm>
            <a:custGeom>
              <a:avLst/>
              <a:gdLst/>
              <a:ahLst/>
              <a:cxnLst/>
              <a:rect l="l" t="t" r="r" b="b"/>
              <a:pathLst>
                <a:path w="5883" h="9647" extrusionOk="0">
                  <a:moveTo>
                    <a:pt x="2824" y="0"/>
                  </a:moveTo>
                  <a:cubicBezTo>
                    <a:pt x="1984" y="0"/>
                    <a:pt x="1144" y="404"/>
                    <a:pt x="707" y="1378"/>
                  </a:cubicBezTo>
                  <a:cubicBezTo>
                    <a:pt x="438" y="1681"/>
                    <a:pt x="438" y="2084"/>
                    <a:pt x="438" y="2387"/>
                  </a:cubicBezTo>
                  <a:lnTo>
                    <a:pt x="1" y="9646"/>
                  </a:lnTo>
                  <a:lnTo>
                    <a:pt x="4370" y="9512"/>
                  </a:lnTo>
                  <a:lnTo>
                    <a:pt x="5613" y="5176"/>
                  </a:lnTo>
                  <a:cubicBezTo>
                    <a:pt x="5748" y="4605"/>
                    <a:pt x="5882" y="4201"/>
                    <a:pt x="5882" y="3630"/>
                  </a:cubicBezTo>
                  <a:cubicBezTo>
                    <a:pt x="5882" y="2790"/>
                    <a:pt x="5479" y="1815"/>
                    <a:pt x="4908" y="1109"/>
                  </a:cubicBezTo>
                  <a:cubicBezTo>
                    <a:pt x="4504" y="269"/>
                    <a:pt x="3664" y="0"/>
                    <a:pt x="282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61" name="Google Shape;962;p32">
              <a:extLst>
                <a:ext uri="{FF2B5EF4-FFF2-40B4-BE49-F238E27FC236}">
                  <a16:creationId xmlns:a16="http://schemas.microsoft.com/office/drawing/2014/main" id="{562D14E3-66C3-436E-8BFC-1081C86BF1C8}"/>
                </a:ext>
              </a:extLst>
            </p:cNvPr>
            <p:cNvSpPr/>
            <p:nvPr/>
          </p:nvSpPr>
          <p:spPr>
            <a:xfrm>
              <a:off x="3807875" y="2044575"/>
              <a:ext cx="140350" cy="52950"/>
            </a:xfrm>
            <a:custGeom>
              <a:avLst/>
              <a:gdLst/>
              <a:ahLst/>
              <a:cxnLst/>
              <a:rect l="l" t="t" r="r" b="b"/>
              <a:pathLst>
                <a:path w="5614" h="2118" extrusionOk="0">
                  <a:moveTo>
                    <a:pt x="5614" y="1"/>
                  </a:moveTo>
                  <a:lnTo>
                    <a:pt x="135" y="135"/>
                  </a:lnTo>
                  <a:lnTo>
                    <a:pt x="1" y="2118"/>
                  </a:lnTo>
                  <a:lnTo>
                    <a:pt x="4336" y="1950"/>
                  </a:lnTo>
                  <a:lnTo>
                    <a:pt x="561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62" name="Google Shape;963;p32">
              <a:extLst>
                <a:ext uri="{FF2B5EF4-FFF2-40B4-BE49-F238E27FC236}">
                  <a16:creationId xmlns:a16="http://schemas.microsoft.com/office/drawing/2014/main" id="{B7821707-35BA-4100-AE96-D2C83EA58467}"/>
                </a:ext>
              </a:extLst>
            </p:cNvPr>
            <p:cNvSpPr/>
            <p:nvPr/>
          </p:nvSpPr>
          <p:spPr>
            <a:xfrm>
              <a:off x="3618850" y="2044575"/>
              <a:ext cx="143700" cy="48750"/>
            </a:xfrm>
            <a:custGeom>
              <a:avLst/>
              <a:gdLst/>
              <a:ahLst/>
              <a:cxnLst/>
              <a:rect l="l" t="t" r="r" b="b"/>
              <a:pathLst>
                <a:path w="5748" h="1950" extrusionOk="0">
                  <a:moveTo>
                    <a:pt x="0" y="1"/>
                  </a:moveTo>
                  <a:lnTo>
                    <a:pt x="1412" y="1950"/>
                  </a:lnTo>
                  <a:lnTo>
                    <a:pt x="5747" y="1950"/>
                  </a:lnTo>
                  <a:lnTo>
                    <a:pt x="547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63" name="Google Shape;964;p32">
              <a:extLst>
                <a:ext uri="{FF2B5EF4-FFF2-40B4-BE49-F238E27FC236}">
                  <a16:creationId xmlns:a16="http://schemas.microsoft.com/office/drawing/2014/main" id="{8E05BF23-8AB3-4FB7-BFE9-2AF0C1DC7341}"/>
                </a:ext>
              </a:extLst>
            </p:cNvPr>
            <p:cNvSpPr/>
            <p:nvPr/>
          </p:nvSpPr>
          <p:spPr>
            <a:xfrm>
              <a:off x="3612125" y="1806800"/>
              <a:ext cx="143700" cy="237800"/>
            </a:xfrm>
            <a:custGeom>
              <a:avLst/>
              <a:gdLst/>
              <a:ahLst/>
              <a:cxnLst/>
              <a:rect l="l" t="t" r="r" b="b"/>
              <a:pathLst>
                <a:path w="5748" h="9512" extrusionOk="0">
                  <a:moveTo>
                    <a:pt x="3059" y="0"/>
                  </a:moveTo>
                  <a:cubicBezTo>
                    <a:pt x="2218" y="0"/>
                    <a:pt x="1546" y="269"/>
                    <a:pt x="975" y="975"/>
                  </a:cubicBezTo>
                  <a:cubicBezTo>
                    <a:pt x="403" y="1815"/>
                    <a:pt x="0" y="2790"/>
                    <a:pt x="0" y="3899"/>
                  </a:cubicBezTo>
                  <a:cubicBezTo>
                    <a:pt x="0" y="4336"/>
                    <a:pt x="135" y="4739"/>
                    <a:pt x="135" y="5042"/>
                  </a:cubicBezTo>
                  <a:lnTo>
                    <a:pt x="1378" y="9512"/>
                  </a:lnTo>
                  <a:lnTo>
                    <a:pt x="5747" y="9512"/>
                  </a:lnTo>
                  <a:lnTo>
                    <a:pt x="5579" y="2521"/>
                  </a:lnTo>
                  <a:cubicBezTo>
                    <a:pt x="5579" y="2084"/>
                    <a:pt x="5445" y="1815"/>
                    <a:pt x="5310" y="1378"/>
                  </a:cubicBezTo>
                  <a:cubicBezTo>
                    <a:pt x="4907" y="538"/>
                    <a:pt x="3899" y="0"/>
                    <a:pt x="30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64" name="Google Shape;965;p32">
              <a:extLst>
                <a:ext uri="{FF2B5EF4-FFF2-40B4-BE49-F238E27FC236}">
                  <a16:creationId xmlns:a16="http://schemas.microsoft.com/office/drawing/2014/main" id="{5CF38F30-90D7-4FEF-9DA0-987E76A17AEA}"/>
                </a:ext>
              </a:extLst>
            </p:cNvPr>
            <p:cNvSpPr/>
            <p:nvPr/>
          </p:nvSpPr>
          <p:spPr>
            <a:xfrm>
              <a:off x="3654125" y="2093300"/>
              <a:ext cx="105050" cy="238650"/>
            </a:xfrm>
            <a:custGeom>
              <a:avLst/>
              <a:gdLst/>
              <a:ahLst/>
              <a:cxnLst/>
              <a:rect l="l" t="t" r="r" b="b"/>
              <a:pathLst>
                <a:path w="4202" h="9546" extrusionOk="0">
                  <a:moveTo>
                    <a:pt x="269" y="1"/>
                  </a:moveTo>
                  <a:lnTo>
                    <a:pt x="2084" y="7025"/>
                  </a:lnTo>
                  <a:lnTo>
                    <a:pt x="269" y="8403"/>
                  </a:lnTo>
                  <a:cubicBezTo>
                    <a:pt x="1" y="8974"/>
                    <a:pt x="269" y="9546"/>
                    <a:pt x="841" y="9546"/>
                  </a:cubicBezTo>
                  <a:cubicBezTo>
                    <a:pt x="1681" y="9411"/>
                    <a:pt x="2925" y="9546"/>
                    <a:pt x="3765" y="8840"/>
                  </a:cubicBezTo>
                  <a:cubicBezTo>
                    <a:pt x="4067" y="8571"/>
                    <a:pt x="4202" y="8134"/>
                    <a:pt x="4202" y="7731"/>
                  </a:cubicBezTo>
                  <a:lnTo>
                    <a:pt x="4067" y="1"/>
                  </a:lnTo>
                  <a:close/>
                </a:path>
              </a:pathLst>
            </a:custGeom>
            <a:solidFill>
              <a:srgbClr val="EBBB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65" name="Google Shape;966;p32">
              <a:extLst>
                <a:ext uri="{FF2B5EF4-FFF2-40B4-BE49-F238E27FC236}">
                  <a16:creationId xmlns:a16="http://schemas.microsoft.com/office/drawing/2014/main" id="{337D2F4F-B070-42C9-8EA6-CDEF4931C7AF}"/>
                </a:ext>
              </a:extLst>
            </p:cNvPr>
            <p:cNvSpPr/>
            <p:nvPr/>
          </p:nvSpPr>
          <p:spPr>
            <a:xfrm>
              <a:off x="3706225" y="1631200"/>
              <a:ext cx="119325" cy="203350"/>
            </a:xfrm>
            <a:custGeom>
              <a:avLst/>
              <a:gdLst/>
              <a:ahLst/>
              <a:cxnLst/>
              <a:rect l="l" t="t" r="r" b="b"/>
              <a:pathLst>
                <a:path w="4773" h="8134" extrusionOk="0">
                  <a:moveTo>
                    <a:pt x="3933" y="0"/>
                  </a:moveTo>
                  <a:lnTo>
                    <a:pt x="0" y="437"/>
                  </a:lnTo>
                  <a:lnTo>
                    <a:pt x="0" y="1277"/>
                  </a:lnTo>
                  <a:lnTo>
                    <a:pt x="572" y="5210"/>
                  </a:lnTo>
                  <a:lnTo>
                    <a:pt x="572" y="6319"/>
                  </a:lnTo>
                  <a:cubicBezTo>
                    <a:pt x="706" y="7428"/>
                    <a:pt x="1681" y="8133"/>
                    <a:pt x="2823" y="8133"/>
                  </a:cubicBezTo>
                  <a:cubicBezTo>
                    <a:pt x="3933" y="7999"/>
                    <a:pt x="4773" y="7024"/>
                    <a:pt x="4638" y="5882"/>
                  </a:cubicBezTo>
                  <a:lnTo>
                    <a:pt x="4504" y="4907"/>
                  </a:lnTo>
                  <a:lnTo>
                    <a:pt x="4067" y="840"/>
                  </a:lnTo>
                  <a:lnTo>
                    <a:pt x="3933" y="0"/>
                  </a:lnTo>
                  <a:close/>
                </a:path>
              </a:pathLst>
            </a:custGeom>
            <a:solidFill>
              <a:srgbClr val="EBBB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66" name="Google Shape;967;p32">
              <a:extLst>
                <a:ext uri="{FF2B5EF4-FFF2-40B4-BE49-F238E27FC236}">
                  <a16:creationId xmlns:a16="http://schemas.microsoft.com/office/drawing/2014/main" id="{2A60D103-6178-4EEF-8631-09CF0C12991E}"/>
                </a:ext>
              </a:extLst>
            </p:cNvPr>
            <p:cNvSpPr/>
            <p:nvPr/>
          </p:nvSpPr>
          <p:spPr>
            <a:xfrm>
              <a:off x="3717150" y="1729500"/>
              <a:ext cx="101675" cy="42025"/>
            </a:xfrm>
            <a:custGeom>
              <a:avLst/>
              <a:gdLst/>
              <a:ahLst/>
              <a:cxnLst/>
              <a:rect l="l" t="t" r="r" b="b"/>
              <a:pathLst>
                <a:path w="4067" h="1681" extrusionOk="0">
                  <a:moveTo>
                    <a:pt x="4067" y="0"/>
                  </a:moveTo>
                  <a:cubicBezTo>
                    <a:pt x="2924" y="135"/>
                    <a:pt x="1815" y="135"/>
                    <a:pt x="706" y="135"/>
                  </a:cubicBezTo>
                  <a:lnTo>
                    <a:pt x="0" y="135"/>
                  </a:lnTo>
                  <a:lnTo>
                    <a:pt x="135" y="1278"/>
                  </a:lnTo>
                  <a:cubicBezTo>
                    <a:pt x="706" y="1546"/>
                    <a:pt x="1378" y="1681"/>
                    <a:pt x="1950" y="1681"/>
                  </a:cubicBezTo>
                  <a:cubicBezTo>
                    <a:pt x="2790" y="1681"/>
                    <a:pt x="3496" y="1412"/>
                    <a:pt x="4067" y="975"/>
                  </a:cubicBezTo>
                  <a:lnTo>
                    <a:pt x="4067" y="0"/>
                  </a:lnTo>
                  <a:close/>
                </a:path>
              </a:pathLst>
            </a:custGeom>
            <a:solidFill>
              <a:srgbClr val="E2A2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67" name="Google Shape;968;p32">
              <a:extLst>
                <a:ext uri="{FF2B5EF4-FFF2-40B4-BE49-F238E27FC236}">
                  <a16:creationId xmlns:a16="http://schemas.microsoft.com/office/drawing/2014/main" id="{8B6B7A52-6939-47BC-9E36-15E369D4399F}"/>
                </a:ext>
              </a:extLst>
            </p:cNvPr>
            <p:cNvSpPr/>
            <p:nvPr/>
          </p:nvSpPr>
          <p:spPr>
            <a:xfrm>
              <a:off x="3891900" y="493050"/>
              <a:ext cx="840250" cy="1409575"/>
            </a:xfrm>
            <a:custGeom>
              <a:avLst/>
              <a:gdLst/>
              <a:ahLst/>
              <a:cxnLst/>
              <a:rect l="l" t="t" r="r" b="b"/>
              <a:pathLst>
                <a:path w="33610" h="56383" extrusionOk="0">
                  <a:moveTo>
                    <a:pt x="18315" y="1"/>
                  </a:moveTo>
                  <a:cubicBezTo>
                    <a:pt x="15526" y="1"/>
                    <a:pt x="12803" y="587"/>
                    <a:pt x="10520" y="1835"/>
                  </a:cubicBezTo>
                  <a:cubicBezTo>
                    <a:pt x="10352" y="1835"/>
                    <a:pt x="10218" y="2003"/>
                    <a:pt x="10083" y="2137"/>
                  </a:cubicBezTo>
                  <a:cubicBezTo>
                    <a:pt x="7159" y="3818"/>
                    <a:pt x="4908" y="6607"/>
                    <a:pt x="3362" y="9699"/>
                  </a:cubicBezTo>
                  <a:cubicBezTo>
                    <a:pt x="135" y="16421"/>
                    <a:pt x="1" y="24252"/>
                    <a:pt x="2118" y="31411"/>
                  </a:cubicBezTo>
                  <a:cubicBezTo>
                    <a:pt x="3799" y="37695"/>
                    <a:pt x="6991" y="43711"/>
                    <a:pt x="11193" y="48753"/>
                  </a:cubicBezTo>
                  <a:cubicBezTo>
                    <a:pt x="12470" y="50299"/>
                    <a:pt x="13881" y="51710"/>
                    <a:pt x="15259" y="53088"/>
                  </a:cubicBezTo>
                  <a:cubicBezTo>
                    <a:pt x="17376" y="54937"/>
                    <a:pt x="19326" y="56180"/>
                    <a:pt x="22115" y="56315"/>
                  </a:cubicBezTo>
                  <a:cubicBezTo>
                    <a:pt x="22454" y="56360"/>
                    <a:pt x="22799" y="56383"/>
                    <a:pt x="23145" y="56383"/>
                  </a:cubicBezTo>
                  <a:cubicBezTo>
                    <a:pt x="25103" y="56383"/>
                    <a:pt x="27120" y="55659"/>
                    <a:pt x="28434" y="54231"/>
                  </a:cubicBezTo>
                  <a:lnTo>
                    <a:pt x="28434" y="54231"/>
                  </a:lnTo>
                  <a:cubicBezTo>
                    <a:pt x="28305" y="54257"/>
                    <a:pt x="28180" y="54270"/>
                    <a:pt x="28060" y="54270"/>
                  </a:cubicBezTo>
                  <a:cubicBezTo>
                    <a:pt x="26356" y="54270"/>
                    <a:pt x="25487" y="51734"/>
                    <a:pt x="25644" y="50164"/>
                  </a:cubicBezTo>
                  <a:cubicBezTo>
                    <a:pt x="26047" y="47644"/>
                    <a:pt x="28165" y="45963"/>
                    <a:pt x="29677" y="44148"/>
                  </a:cubicBezTo>
                  <a:cubicBezTo>
                    <a:pt x="31358" y="42165"/>
                    <a:pt x="32366" y="39645"/>
                    <a:pt x="31929" y="37124"/>
                  </a:cubicBezTo>
                  <a:cubicBezTo>
                    <a:pt x="31526" y="35175"/>
                    <a:pt x="30517" y="33629"/>
                    <a:pt x="29980" y="31814"/>
                  </a:cubicBezTo>
                  <a:cubicBezTo>
                    <a:pt x="29677" y="30974"/>
                    <a:pt x="28837" y="28319"/>
                    <a:pt x="29408" y="27478"/>
                  </a:cubicBezTo>
                  <a:lnTo>
                    <a:pt x="29408" y="27478"/>
                  </a:lnTo>
                  <a:cubicBezTo>
                    <a:pt x="30390" y="28579"/>
                    <a:pt x="31292" y="30364"/>
                    <a:pt x="32931" y="30364"/>
                  </a:cubicBezTo>
                  <a:cubicBezTo>
                    <a:pt x="33144" y="30364"/>
                    <a:pt x="33370" y="30334"/>
                    <a:pt x="33609" y="30268"/>
                  </a:cubicBezTo>
                  <a:lnTo>
                    <a:pt x="33609" y="30268"/>
                  </a:lnTo>
                  <a:cubicBezTo>
                    <a:pt x="33599" y="30270"/>
                    <a:pt x="33588" y="30272"/>
                    <a:pt x="33576" y="30272"/>
                  </a:cubicBezTo>
                  <a:cubicBezTo>
                    <a:pt x="32992" y="30272"/>
                    <a:pt x="31792" y="26899"/>
                    <a:pt x="31660" y="26504"/>
                  </a:cubicBezTo>
                  <a:cubicBezTo>
                    <a:pt x="30954" y="23983"/>
                    <a:pt x="31089" y="21462"/>
                    <a:pt x="31223" y="18942"/>
                  </a:cubicBezTo>
                  <a:cubicBezTo>
                    <a:pt x="31358" y="16421"/>
                    <a:pt x="31526" y="14035"/>
                    <a:pt x="31223" y="11514"/>
                  </a:cubicBezTo>
                  <a:cubicBezTo>
                    <a:pt x="30685" y="8153"/>
                    <a:pt x="29274" y="4792"/>
                    <a:pt x="26619" y="2675"/>
                  </a:cubicBezTo>
                  <a:cubicBezTo>
                    <a:pt x="24502" y="995"/>
                    <a:pt x="21846" y="154"/>
                    <a:pt x="19191" y="20"/>
                  </a:cubicBezTo>
                  <a:cubicBezTo>
                    <a:pt x="18899" y="7"/>
                    <a:pt x="18607" y="1"/>
                    <a:pt x="18315" y="1"/>
                  </a:cubicBezTo>
                  <a:close/>
                </a:path>
              </a:pathLst>
            </a:custGeom>
            <a:solidFill>
              <a:srgbClr val="FFE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68" name="Google Shape;969;p32">
              <a:extLst>
                <a:ext uri="{FF2B5EF4-FFF2-40B4-BE49-F238E27FC236}">
                  <a16:creationId xmlns:a16="http://schemas.microsoft.com/office/drawing/2014/main" id="{548747E1-6539-4474-B690-A9CB6E6D7989}"/>
                </a:ext>
              </a:extLst>
            </p:cNvPr>
            <p:cNvSpPr/>
            <p:nvPr/>
          </p:nvSpPr>
          <p:spPr>
            <a:xfrm>
              <a:off x="4056600" y="538900"/>
              <a:ext cx="304175" cy="1172975"/>
            </a:xfrm>
            <a:custGeom>
              <a:avLst/>
              <a:gdLst/>
              <a:ahLst/>
              <a:cxnLst/>
              <a:rect l="l" t="t" r="r" b="b"/>
              <a:pathLst>
                <a:path w="12167" h="46919" extrusionOk="0">
                  <a:moveTo>
                    <a:pt x="3932" y="1"/>
                  </a:moveTo>
                  <a:cubicBezTo>
                    <a:pt x="3764" y="1"/>
                    <a:pt x="3630" y="169"/>
                    <a:pt x="3495" y="303"/>
                  </a:cubicBezTo>
                  <a:cubicBezTo>
                    <a:pt x="2084" y="1009"/>
                    <a:pt x="975" y="1984"/>
                    <a:pt x="0" y="3093"/>
                  </a:cubicBezTo>
                  <a:cubicBezTo>
                    <a:pt x="1815" y="4202"/>
                    <a:pt x="3630" y="5345"/>
                    <a:pt x="5445" y="6723"/>
                  </a:cubicBezTo>
                  <a:cubicBezTo>
                    <a:pt x="4336" y="6050"/>
                    <a:pt x="3495" y="5614"/>
                    <a:pt x="2252" y="5614"/>
                  </a:cubicBezTo>
                  <a:lnTo>
                    <a:pt x="1949" y="5614"/>
                  </a:lnTo>
                  <a:cubicBezTo>
                    <a:pt x="3764" y="7160"/>
                    <a:pt x="6285" y="7865"/>
                    <a:pt x="8268" y="9546"/>
                  </a:cubicBezTo>
                  <a:cubicBezTo>
                    <a:pt x="8806" y="10083"/>
                    <a:pt x="9377" y="10655"/>
                    <a:pt x="9948" y="11226"/>
                  </a:cubicBezTo>
                  <a:cubicBezTo>
                    <a:pt x="9814" y="10789"/>
                    <a:pt x="9814" y="10252"/>
                    <a:pt x="9814" y="9680"/>
                  </a:cubicBezTo>
                  <a:cubicBezTo>
                    <a:pt x="9242" y="6319"/>
                    <a:pt x="7696" y="2958"/>
                    <a:pt x="5041" y="841"/>
                  </a:cubicBezTo>
                  <a:cubicBezTo>
                    <a:pt x="4605" y="572"/>
                    <a:pt x="4336" y="303"/>
                    <a:pt x="3932" y="1"/>
                  </a:cubicBezTo>
                  <a:close/>
                  <a:moveTo>
                    <a:pt x="10217" y="25073"/>
                  </a:moveTo>
                  <a:cubicBezTo>
                    <a:pt x="9948" y="25644"/>
                    <a:pt x="9646" y="26216"/>
                    <a:pt x="9242" y="26888"/>
                  </a:cubicBezTo>
                  <a:lnTo>
                    <a:pt x="9108" y="27056"/>
                  </a:lnTo>
                  <a:cubicBezTo>
                    <a:pt x="9814" y="27896"/>
                    <a:pt x="10486" y="28568"/>
                    <a:pt x="11494" y="28568"/>
                  </a:cubicBezTo>
                  <a:cubicBezTo>
                    <a:pt x="11763" y="28568"/>
                    <a:pt x="11898" y="28568"/>
                    <a:pt x="12166" y="28434"/>
                  </a:cubicBezTo>
                  <a:cubicBezTo>
                    <a:pt x="11629" y="28434"/>
                    <a:pt x="10654" y="26048"/>
                    <a:pt x="10217" y="25073"/>
                  </a:cubicBezTo>
                  <a:close/>
                  <a:moveTo>
                    <a:pt x="10217" y="34618"/>
                  </a:moveTo>
                  <a:cubicBezTo>
                    <a:pt x="9948" y="35592"/>
                    <a:pt x="9108" y="36433"/>
                    <a:pt x="8268" y="36970"/>
                  </a:cubicBezTo>
                  <a:cubicBezTo>
                    <a:pt x="7562" y="37273"/>
                    <a:pt x="6991" y="37407"/>
                    <a:pt x="6150" y="37407"/>
                  </a:cubicBezTo>
                  <a:lnTo>
                    <a:pt x="5445" y="37407"/>
                  </a:lnTo>
                  <a:cubicBezTo>
                    <a:pt x="4336" y="39222"/>
                    <a:pt x="2924" y="40903"/>
                    <a:pt x="1412" y="42449"/>
                  </a:cubicBezTo>
                  <a:cubicBezTo>
                    <a:pt x="2386" y="43995"/>
                    <a:pt x="3495" y="45541"/>
                    <a:pt x="4605" y="46919"/>
                  </a:cubicBezTo>
                  <a:cubicBezTo>
                    <a:pt x="5445" y="45104"/>
                    <a:pt x="6991" y="43692"/>
                    <a:pt x="8268" y="42314"/>
                  </a:cubicBezTo>
                  <a:cubicBezTo>
                    <a:pt x="9948" y="40331"/>
                    <a:pt x="10923" y="37811"/>
                    <a:pt x="10352" y="35290"/>
                  </a:cubicBezTo>
                  <a:cubicBezTo>
                    <a:pt x="10352" y="35021"/>
                    <a:pt x="10352" y="34887"/>
                    <a:pt x="10217" y="34618"/>
                  </a:cubicBez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69" name="Google Shape;970;p32">
              <a:extLst>
                <a:ext uri="{FF2B5EF4-FFF2-40B4-BE49-F238E27FC236}">
                  <a16:creationId xmlns:a16="http://schemas.microsoft.com/office/drawing/2014/main" id="{E39C8106-1F31-4C6A-83AA-519F66B4BA9C}"/>
                </a:ext>
              </a:extLst>
            </p:cNvPr>
            <p:cNvSpPr/>
            <p:nvPr/>
          </p:nvSpPr>
          <p:spPr>
            <a:xfrm>
              <a:off x="2718975" y="714525"/>
              <a:ext cx="861250" cy="1396700"/>
            </a:xfrm>
            <a:custGeom>
              <a:avLst/>
              <a:gdLst/>
              <a:ahLst/>
              <a:cxnLst/>
              <a:rect l="l" t="t" r="r" b="b"/>
              <a:pathLst>
                <a:path w="34450" h="55868" extrusionOk="0">
                  <a:moveTo>
                    <a:pt x="0" y="28971"/>
                  </a:moveTo>
                  <a:lnTo>
                    <a:pt x="0" y="28971"/>
                  </a:lnTo>
                  <a:cubicBezTo>
                    <a:pt x="15" y="28978"/>
                    <a:pt x="30" y="28984"/>
                    <a:pt x="46" y="28987"/>
                  </a:cubicBezTo>
                  <a:lnTo>
                    <a:pt x="46" y="28987"/>
                  </a:lnTo>
                  <a:cubicBezTo>
                    <a:pt x="31" y="28981"/>
                    <a:pt x="15" y="28976"/>
                    <a:pt x="0" y="28971"/>
                  </a:cubicBezTo>
                  <a:close/>
                  <a:moveTo>
                    <a:pt x="16805" y="0"/>
                  </a:moveTo>
                  <a:cubicBezTo>
                    <a:pt x="14149" y="0"/>
                    <a:pt x="11494" y="538"/>
                    <a:pt x="9243" y="1949"/>
                  </a:cubicBezTo>
                  <a:cubicBezTo>
                    <a:pt x="6453" y="3899"/>
                    <a:pt x="4638" y="7125"/>
                    <a:pt x="3932" y="10486"/>
                  </a:cubicBezTo>
                  <a:cubicBezTo>
                    <a:pt x="3361" y="12872"/>
                    <a:pt x="3361" y="15393"/>
                    <a:pt x="3227" y="17779"/>
                  </a:cubicBezTo>
                  <a:cubicBezTo>
                    <a:pt x="3227" y="20300"/>
                    <a:pt x="3092" y="22820"/>
                    <a:pt x="2252" y="25341"/>
                  </a:cubicBezTo>
                  <a:cubicBezTo>
                    <a:pt x="2123" y="25728"/>
                    <a:pt x="696" y="28989"/>
                    <a:pt x="75" y="28989"/>
                  </a:cubicBezTo>
                  <a:cubicBezTo>
                    <a:pt x="65" y="28989"/>
                    <a:pt x="55" y="28988"/>
                    <a:pt x="46" y="28987"/>
                  </a:cubicBezTo>
                  <a:lnTo>
                    <a:pt x="46" y="28987"/>
                  </a:lnTo>
                  <a:cubicBezTo>
                    <a:pt x="319" y="29079"/>
                    <a:pt x="578" y="29120"/>
                    <a:pt x="825" y="29120"/>
                  </a:cubicBezTo>
                  <a:cubicBezTo>
                    <a:pt x="2344" y="29120"/>
                    <a:pt x="3389" y="27540"/>
                    <a:pt x="4336" y="26450"/>
                  </a:cubicBezTo>
                  <a:lnTo>
                    <a:pt x="4336" y="26450"/>
                  </a:lnTo>
                  <a:cubicBezTo>
                    <a:pt x="4907" y="27425"/>
                    <a:pt x="3932" y="29945"/>
                    <a:pt x="3496" y="30786"/>
                  </a:cubicBezTo>
                  <a:cubicBezTo>
                    <a:pt x="2823" y="32466"/>
                    <a:pt x="1681" y="34012"/>
                    <a:pt x="1277" y="35827"/>
                  </a:cubicBezTo>
                  <a:cubicBezTo>
                    <a:pt x="572" y="38516"/>
                    <a:pt x="1277" y="41036"/>
                    <a:pt x="2823" y="43120"/>
                  </a:cubicBezTo>
                  <a:cubicBezTo>
                    <a:pt x="4201" y="44935"/>
                    <a:pt x="6184" y="46918"/>
                    <a:pt x="6319" y="49438"/>
                  </a:cubicBezTo>
                  <a:cubicBezTo>
                    <a:pt x="6443" y="50994"/>
                    <a:pt x="5502" y="53385"/>
                    <a:pt x="3682" y="53385"/>
                  </a:cubicBezTo>
                  <a:cubicBezTo>
                    <a:pt x="3536" y="53385"/>
                    <a:pt x="3384" y="53370"/>
                    <a:pt x="3227" y="53337"/>
                  </a:cubicBezTo>
                  <a:lnTo>
                    <a:pt x="3227" y="53337"/>
                  </a:lnTo>
                  <a:cubicBezTo>
                    <a:pt x="4773" y="55017"/>
                    <a:pt x="7159" y="55858"/>
                    <a:pt x="9377" y="55858"/>
                  </a:cubicBezTo>
                  <a:cubicBezTo>
                    <a:pt x="9517" y="55864"/>
                    <a:pt x="9655" y="55868"/>
                    <a:pt x="9792" y="55868"/>
                  </a:cubicBezTo>
                  <a:cubicBezTo>
                    <a:pt x="12407" y="55868"/>
                    <a:pt x="14396" y="54665"/>
                    <a:pt x="16536" y="53068"/>
                  </a:cubicBezTo>
                  <a:cubicBezTo>
                    <a:pt x="18787" y="51253"/>
                    <a:pt x="21006" y="49136"/>
                    <a:pt x="22989" y="46750"/>
                  </a:cubicBezTo>
                  <a:cubicBezTo>
                    <a:pt x="26618" y="42549"/>
                    <a:pt x="29408" y="37810"/>
                    <a:pt x="31391" y="32634"/>
                  </a:cubicBezTo>
                  <a:cubicBezTo>
                    <a:pt x="33911" y="25610"/>
                    <a:pt x="34449" y="17779"/>
                    <a:pt x="31794" y="10923"/>
                  </a:cubicBezTo>
                  <a:cubicBezTo>
                    <a:pt x="30550" y="7696"/>
                    <a:pt x="28568" y="4739"/>
                    <a:pt x="25778" y="2655"/>
                  </a:cubicBezTo>
                  <a:cubicBezTo>
                    <a:pt x="25207" y="2386"/>
                    <a:pt x="24669" y="1949"/>
                    <a:pt x="24098" y="1681"/>
                  </a:cubicBezTo>
                  <a:cubicBezTo>
                    <a:pt x="21846" y="538"/>
                    <a:pt x="19325" y="0"/>
                    <a:pt x="16805" y="0"/>
                  </a:cubicBezTo>
                  <a:close/>
                </a:path>
              </a:pathLst>
            </a:custGeom>
            <a:solidFill>
              <a:srgbClr val="FFE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70" name="Google Shape;971;p32">
              <a:extLst>
                <a:ext uri="{FF2B5EF4-FFF2-40B4-BE49-F238E27FC236}">
                  <a16:creationId xmlns:a16="http://schemas.microsoft.com/office/drawing/2014/main" id="{59805321-2B20-4A22-B7EE-118F0F0AFEBE}"/>
                </a:ext>
              </a:extLst>
            </p:cNvPr>
            <p:cNvSpPr/>
            <p:nvPr/>
          </p:nvSpPr>
          <p:spPr>
            <a:xfrm>
              <a:off x="3135725" y="1369050"/>
              <a:ext cx="315100" cy="514225"/>
            </a:xfrm>
            <a:custGeom>
              <a:avLst/>
              <a:gdLst/>
              <a:ahLst/>
              <a:cxnLst/>
              <a:rect l="l" t="t" r="r" b="b"/>
              <a:pathLst>
                <a:path w="12604" h="20569" extrusionOk="0">
                  <a:moveTo>
                    <a:pt x="975" y="0"/>
                  </a:moveTo>
                  <a:cubicBezTo>
                    <a:pt x="706" y="572"/>
                    <a:pt x="269" y="840"/>
                    <a:pt x="135" y="840"/>
                  </a:cubicBezTo>
                  <a:lnTo>
                    <a:pt x="0" y="840"/>
                  </a:lnTo>
                  <a:cubicBezTo>
                    <a:pt x="437" y="975"/>
                    <a:pt x="706" y="1109"/>
                    <a:pt x="840" y="1109"/>
                  </a:cubicBezTo>
                  <a:cubicBezTo>
                    <a:pt x="1277" y="1109"/>
                    <a:pt x="1546" y="975"/>
                    <a:pt x="1949" y="840"/>
                  </a:cubicBezTo>
                  <a:cubicBezTo>
                    <a:pt x="1546" y="572"/>
                    <a:pt x="1277" y="269"/>
                    <a:pt x="975" y="0"/>
                  </a:cubicBezTo>
                  <a:close/>
                  <a:moveTo>
                    <a:pt x="3932" y="1950"/>
                  </a:moveTo>
                  <a:cubicBezTo>
                    <a:pt x="3798" y="2252"/>
                    <a:pt x="3630" y="2521"/>
                    <a:pt x="3630" y="2655"/>
                  </a:cubicBezTo>
                  <a:cubicBezTo>
                    <a:pt x="3495" y="2790"/>
                    <a:pt x="3495" y="2924"/>
                    <a:pt x="3361" y="3092"/>
                  </a:cubicBezTo>
                  <a:cubicBezTo>
                    <a:pt x="3630" y="2790"/>
                    <a:pt x="3932" y="2386"/>
                    <a:pt x="4201" y="2084"/>
                  </a:cubicBezTo>
                  <a:cubicBezTo>
                    <a:pt x="4067" y="2084"/>
                    <a:pt x="3932" y="2084"/>
                    <a:pt x="3932" y="1950"/>
                  </a:cubicBezTo>
                  <a:close/>
                  <a:moveTo>
                    <a:pt x="2958" y="3932"/>
                  </a:moveTo>
                  <a:lnTo>
                    <a:pt x="2958" y="3932"/>
                  </a:lnTo>
                  <a:cubicBezTo>
                    <a:pt x="2386" y="5176"/>
                    <a:pt x="1681" y="6453"/>
                    <a:pt x="1277" y="7831"/>
                  </a:cubicBezTo>
                  <a:cubicBezTo>
                    <a:pt x="571" y="10352"/>
                    <a:pt x="1277" y="12872"/>
                    <a:pt x="2958" y="14990"/>
                  </a:cubicBezTo>
                  <a:cubicBezTo>
                    <a:pt x="4201" y="16670"/>
                    <a:pt x="5882" y="18485"/>
                    <a:pt x="6319" y="20569"/>
                  </a:cubicBezTo>
                  <a:cubicBezTo>
                    <a:pt x="8671" y="17779"/>
                    <a:pt x="10788" y="14687"/>
                    <a:pt x="12603" y="11326"/>
                  </a:cubicBezTo>
                  <a:cubicBezTo>
                    <a:pt x="11494" y="10789"/>
                    <a:pt x="10520" y="9948"/>
                    <a:pt x="9679" y="9243"/>
                  </a:cubicBezTo>
                  <a:cubicBezTo>
                    <a:pt x="9511" y="9243"/>
                    <a:pt x="9377" y="9377"/>
                    <a:pt x="9242" y="9512"/>
                  </a:cubicBezTo>
                  <a:cubicBezTo>
                    <a:pt x="8537" y="9814"/>
                    <a:pt x="7831" y="9948"/>
                    <a:pt x="7159" y="9948"/>
                  </a:cubicBezTo>
                  <a:cubicBezTo>
                    <a:pt x="4773" y="9948"/>
                    <a:pt x="2655" y="7966"/>
                    <a:pt x="2655" y="5445"/>
                  </a:cubicBezTo>
                  <a:cubicBezTo>
                    <a:pt x="2655" y="4907"/>
                    <a:pt x="2790" y="4470"/>
                    <a:pt x="2958" y="3932"/>
                  </a:cubicBez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71" name="Google Shape;972;p32">
              <a:extLst>
                <a:ext uri="{FF2B5EF4-FFF2-40B4-BE49-F238E27FC236}">
                  <a16:creationId xmlns:a16="http://schemas.microsoft.com/office/drawing/2014/main" id="{153086B4-590F-4CE6-8033-0ABD1149B7B0}"/>
                </a:ext>
              </a:extLst>
            </p:cNvPr>
            <p:cNvSpPr/>
            <p:nvPr/>
          </p:nvSpPr>
          <p:spPr>
            <a:xfrm>
              <a:off x="3198725" y="661575"/>
              <a:ext cx="1124250" cy="1071300"/>
            </a:xfrm>
            <a:custGeom>
              <a:avLst/>
              <a:gdLst/>
              <a:ahLst/>
              <a:cxnLst/>
              <a:rect l="l" t="t" r="r" b="b"/>
              <a:pathLst>
                <a:path w="44970" h="42852" extrusionOk="0">
                  <a:moveTo>
                    <a:pt x="21443" y="1"/>
                  </a:moveTo>
                  <a:cubicBezTo>
                    <a:pt x="9512" y="1"/>
                    <a:pt x="1" y="9680"/>
                    <a:pt x="1" y="21443"/>
                  </a:cubicBezTo>
                  <a:cubicBezTo>
                    <a:pt x="1" y="24670"/>
                    <a:pt x="707" y="27593"/>
                    <a:pt x="1816" y="30383"/>
                  </a:cubicBezTo>
                  <a:cubicBezTo>
                    <a:pt x="841" y="31089"/>
                    <a:pt x="135" y="32366"/>
                    <a:pt x="135" y="33744"/>
                  </a:cubicBezTo>
                  <a:cubicBezTo>
                    <a:pt x="135" y="36265"/>
                    <a:pt x="2253" y="38247"/>
                    <a:pt x="4639" y="38247"/>
                  </a:cubicBezTo>
                  <a:cubicBezTo>
                    <a:pt x="5613" y="38247"/>
                    <a:pt x="6454" y="37945"/>
                    <a:pt x="7159" y="37542"/>
                  </a:cubicBezTo>
                  <a:cubicBezTo>
                    <a:pt x="10924" y="40903"/>
                    <a:pt x="15965" y="42852"/>
                    <a:pt x="21443" y="42852"/>
                  </a:cubicBezTo>
                  <a:cubicBezTo>
                    <a:pt x="29274" y="42852"/>
                    <a:pt x="35996" y="38651"/>
                    <a:pt x="39760" y="32500"/>
                  </a:cubicBezTo>
                  <a:lnTo>
                    <a:pt x="40465" y="32500"/>
                  </a:lnTo>
                  <a:cubicBezTo>
                    <a:pt x="42852" y="32500"/>
                    <a:pt x="44969" y="30551"/>
                    <a:pt x="44969" y="28030"/>
                  </a:cubicBezTo>
                  <a:cubicBezTo>
                    <a:pt x="44969" y="26484"/>
                    <a:pt x="43961" y="24938"/>
                    <a:pt x="42717" y="24233"/>
                  </a:cubicBezTo>
                  <a:cubicBezTo>
                    <a:pt x="42717" y="23258"/>
                    <a:pt x="42852" y="22418"/>
                    <a:pt x="42852" y="21443"/>
                  </a:cubicBezTo>
                  <a:cubicBezTo>
                    <a:pt x="42852" y="9680"/>
                    <a:pt x="33206" y="1"/>
                    <a:pt x="21443" y="1"/>
                  </a:cubicBezTo>
                  <a:close/>
                </a:path>
              </a:pathLst>
            </a:custGeom>
            <a:solidFill>
              <a:srgbClr val="EBBB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72" name="Google Shape;973;p32">
              <a:extLst>
                <a:ext uri="{FF2B5EF4-FFF2-40B4-BE49-F238E27FC236}">
                  <a16:creationId xmlns:a16="http://schemas.microsoft.com/office/drawing/2014/main" id="{7D879F0C-F3A7-4D49-A9AD-4DD859D495A5}"/>
                </a:ext>
              </a:extLst>
            </p:cNvPr>
            <p:cNvSpPr/>
            <p:nvPr/>
          </p:nvSpPr>
          <p:spPr>
            <a:xfrm>
              <a:off x="3352500" y="1064050"/>
              <a:ext cx="830150" cy="259650"/>
            </a:xfrm>
            <a:custGeom>
              <a:avLst/>
              <a:gdLst/>
              <a:ahLst/>
              <a:cxnLst/>
              <a:rect l="l" t="t" r="r" b="b"/>
              <a:pathLst>
                <a:path w="33206" h="10386" extrusionOk="0">
                  <a:moveTo>
                    <a:pt x="21711" y="0"/>
                  </a:moveTo>
                  <a:cubicBezTo>
                    <a:pt x="21577" y="841"/>
                    <a:pt x="20333" y="1681"/>
                    <a:pt x="19056" y="2823"/>
                  </a:cubicBezTo>
                  <a:cubicBezTo>
                    <a:pt x="20468" y="2823"/>
                    <a:pt x="21711" y="2958"/>
                    <a:pt x="22854" y="3227"/>
                  </a:cubicBezTo>
                  <a:cubicBezTo>
                    <a:pt x="22854" y="2689"/>
                    <a:pt x="22551" y="1983"/>
                    <a:pt x="22417" y="1412"/>
                  </a:cubicBezTo>
                  <a:cubicBezTo>
                    <a:pt x="22283" y="1009"/>
                    <a:pt x="21711" y="572"/>
                    <a:pt x="21711" y="0"/>
                  </a:cubicBezTo>
                  <a:close/>
                  <a:moveTo>
                    <a:pt x="0" y="6184"/>
                  </a:moveTo>
                  <a:cubicBezTo>
                    <a:pt x="168" y="6453"/>
                    <a:pt x="571" y="7730"/>
                    <a:pt x="1008" y="8839"/>
                  </a:cubicBezTo>
                  <a:cubicBezTo>
                    <a:pt x="1412" y="8402"/>
                    <a:pt x="1849" y="7999"/>
                    <a:pt x="2252" y="7730"/>
                  </a:cubicBezTo>
                  <a:cubicBezTo>
                    <a:pt x="1546" y="7428"/>
                    <a:pt x="706" y="6890"/>
                    <a:pt x="0" y="6184"/>
                  </a:cubicBezTo>
                  <a:close/>
                  <a:moveTo>
                    <a:pt x="29408" y="437"/>
                  </a:moveTo>
                  <a:cubicBezTo>
                    <a:pt x="28567" y="1681"/>
                    <a:pt x="27324" y="2958"/>
                    <a:pt x="26047" y="4067"/>
                  </a:cubicBezTo>
                  <a:lnTo>
                    <a:pt x="25912" y="4067"/>
                  </a:lnTo>
                  <a:cubicBezTo>
                    <a:pt x="29004" y="5344"/>
                    <a:pt x="31525" y="7293"/>
                    <a:pt x="33205" y="10385"/>
                  </a:cubicBezTo>
                  <a:lnTo>
                    <a:pt x="33205" y="9680"/>
                  </a:lnTo>
                  <a:cubicBezTo>
                    <a:pt x="33071" y="8571"/>
                    <a:pt x="32769" y="7428"/>
                    <a:pt x="32365" y="6319"/>
                  </a:cubicBezTo>
                  <a:cubicBezTo>
                    <a:pt x="31525" y="4369"/>
                    <a:pt x="30248" y="2521"/>
                    <a:pt x="29408" y="437"/>
                  </a:cubicBezTo>
                  <a:close/>
                </a:path>
              </a:pathLst>
            </a:custGeom>
            <a:solidFill>
              <a:srgbClr val="E6AC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73" name="Google Shape;974;p32">
              <a:extLst>
                <a:ext uri="{FF2B5EF4-FFF2-40B4-BE49-F238E27FC236}">
                  <a16:creationId xmlns:a16="http://schemas.microsoft.com/office/drawing/2014/main" id="{7956E721-7885-44EC-93C9-29AF40104545}"/>
                </a:ext>
              </a:extLst>
            </p:cNvPr>
            <p:cNvSpPr/>
            <p:nvPr/>
          </p:nvSpPr>
          <p:spPr>
            <a:xfrm>
              <a:off x="4266650" y="1267375"/>
              <a:ext cx="56325" cy="94975"/>
            </a:xfrm>
            <a:custGeom>
              <a:avLst/>
              <a:gdLst/>
              <a:ahLst/>
              <a:cxnLst/>
              <a:rect l="l" t="t" r="r" b="b"/>
              <a:pathLst>
                <a:path w="2253" h="3799" extrusionOk="0">
                  <a:moveTo>
                    <a:pt x="1" y="1"/>
                  </a:moveTo>
                  <a:cubicBezTo>
                    <a:pt x="1244" y="707"/>
                    <a:pt x="2252" y="2253"/>
                    <a:pt x="2252" y="3798"/>
                  </a:cubicBezTo>
                  <a:cubicBezTo>
                    <a:pt x="2252" y="2118"/>
                    <a:pt x="1244" y="707"/>
                    <a:pt x="1" y="1"/>
                  </a:cubicBezTo>
                  <a:close/>
                </a:path>
              </a:pathLst>
            </a:custGeom>
            <a:solidFill>
              <a:srgbClr val="F0D3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74" name="Google Shape;975;p32">
              <a:extLst>
                <a:ext uri="{FF2B5EF4-FFF2-40B4-BE49-F238E27FC236}">
                  <a16:creationId xmlns:a16="http://schemas.microsoft.com/office/drawing/2014/main" id="{CEB963D2-A019-4E38-BFF8-C0C2161238BD}"/>
                </a:ext>
              </a:extLst>
            </p:cNvPr>
            <p:cNvSpPr/>
            <p:nvPr/>
          </p:nvSpPr>
          <p:spPr>
            <a:xfrm>
              <a:off x="4210350" y="1463150"/>
              <a:ext cx="52950" cy="10950"/>
            </a:xfrm>
            <a:custGeom>
              <a:avLst/>
              <a:gdLst/>
              <a:ahLst/>
              <a:cxnLst/>
              <a:rect l="l" t="t" r="r" b="b"/>
              <a:pathLst>
                <a:path w="2118" h="438" extrusionOk="0">
                  <a:moveTo>
                    <a:pt x="2117" y="1"/>
                  </a:moveTo>
                  <a:lnTo>
                    <a:pt x="2117" y="1"/>
                  </a:lnTo>
                  <a:cubicBezTo>
                    <a:pt x="1412" y="303"/>
                    <a:pt x="706" y="437"/>
                    <a:pt x="0" y="437"/>
                  </a:cubicBezTo>
                  <a:cubicBezTo>
                    <a:pt x="841" y="437"/>
                    <a:pt x="1412" y="303"/>
                    <a:pt x="2117" y="1"/>
                  </a:cubicBezTo>
                  <a:close/>
                </a:path>
              </a:pathLst>
            </a:custGeom>
            <a:solidFill>
              <a:srgbClr val="E7BD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75" name="Google Shape;976;p32">
              <a:extLst>
                <a:ext uri="{FF2B5EF4-FFF2-40B4-BE49-F238E27FC236}">
                  <a16:creationId xmlns:a16="http://schemas.microsoft.com/office/drawing/2014/main" id="{527EC3E6-0763-49D0-BA24-85035B9573D7}"/>
                </a:ext>
              </a:extLst>
            </p:cNvPr>
            <p:cNvSpPr/>
            <p:nvPr/>
          </p:nvSpPr>
          <p:spPr>
            <a:xfrm>
              <a:off x="4192700" y="1243000"/>
              <a:ext cx="130275" cy="231100"/>
            </a:xfrm>
            <a:custGeom>
              <a:avLst/>
              <a:gdLst/>
              <a:ahLst/>
              <a:cxnLst/>
              <a:rect l="l" t="t" r="r" b="b"/>
              <a:pathLst>
                <a:path w="5211" h="9244" extrusionOk="0">
                  <a:moveTo>
                    <a:pt x="2958" y="1"/>
                  </a:moveTo>
                  <a:cubicBezTo>
                    <a:pt x="2118" y="1413"/>
                    <a:pt x="1143" y="2925"/>
                    <a:pt x="1" y="4336"/>
                  </a:cubicBezTo>
                  <a:cubicBezTo>
                    <a:pt x="706" y="5882"/>
                    <a:pt x="706" y="7697"/>
                    <a:pt x="1" y="9243"/>
                  </a:cubicBezTo>
                  <a:lnTo>
                    <a:pt x="706" y="9243"/>
                  </a:lnTo>
                  <a:cubicBezTo>
                    <a:pt x="1412" y="9243"/>
                    <a:pt x="2118" y="9109"/>
                    <a:pt x="2824" y="8806"/>
                  </a:cubicBezTo>
                  <a:cubicBezTo>
                    <a:pt x="4067" y="7966"/>
                    <a:pt x="5042" y="6588"/>
                    <a:pt x="5210" y="5177"/>
                  </a:cubicBezTo>
                  <a:lnTo>
                    <a:pt x="5210" y="4773"/>
                  </a:lnTo>
                  <a:cubicBezTo>
                    <a:pt x="5210" y="3227"/>
                    <a:pt x="4202" y="1681"/>
                    <a:pt x="2958" y="976"/>
                  </a:cubicBezTo>
                  <a:lnTo>
                    <a:pt x="2958" y="1"/>
                  </a:lnTo>
                  <a:close/>
                </a:path>
              </a:pathLst>
            </a:custGeom>
            <a:solidFill>
              <a:srgbClr val="E6AC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76" name="Google Shape;977;p32">
              <a:extLst>
                <a:ext uri="{FF2B5EF4-FFF2-40B4-BE49-F238E27FC236}">
                  <a16:creationId xmlns:a16="http://schemas.microsoft.com/office/drawing/2014/main" id="{EE83BE8D-D17D-48E5-BDEF-F82A4C9A00E3}"/>
                </a:ext>
              </a:extLst>
            </p:cNvPr>
            <p:cNvSpPr/>
            <p:nvPr/>
          </p:nvSpPr>
          <p:spPr>
            <a:xfrm>
              <a:off x="3209650" y="1446350"/>
              <a:ext cx="10100" cy="21025"/>
            </a:xfrm>
            <a:custGeom>
              <a:avLst/>
              <a:gdLst/>
              <a:ahLst/>
              <a:cxnLst/>
              <a:rect l="l" t="t" r="r" b="b"/>
              <a:pathLst>
                <a:path w="404" h="841" extrusionOk="0">
                  <a:moveTo>
                    <a:pt x="404" y="0"/>
                  </a:moveTo>
                  <a:cubicBezTo>
                    <a:pt x="270" y="269"/>
                    <a:pt x="135" y="538"/>
                    <a:pt x="1" y="840"/>
                  </a:cubicBezTo>
                  <a:lnTo>
                    <a:pt x="135" y="840"/>
                  </a:lnTo>
                  <a:cubicBezTo>
                    <a:pt x="135" y="538"/>
                    <a:pt x="270" y="404"/>
                    <a:pt x="404" y="135"/>
                  </a:cubicBezTo>
                  <a:lnTo>
                    <a:pt x="404" y="0"/>
                  </a:lnTo>
                  <a:close/>
                </a:path>
              </a:pathLst>
            </a:custGeom>
            <a:solidFill>
              <a:srgbClr val="F0D3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77" name="Google Shape;978;p32">
              <a:extLst>
                <a:ext uri="{FF2B5EF4-FFF2-40B4-BE49-F238E27FC236}">
                  <a16:creationId xmlns:a16="http://schemas.microsoft.com/office/drawing/2014/main" id="{8D40C63D-0482-47AA-9C48-04583E9AECE5}"/>
                </a:ext>
              </a:extLst>
            </p:cNvPr>
            <p:cNvSpPr/>
            <p:nvPr/>
          </p:nvSpPr>
          <p:spPr>
            <a:xfrm>
              <a:off x="3202100" y="1421125"/>
              <a:ext cx="38675" cy="83975"/>
            </a:xfrm>
            <a:custGeom>
              <a:avLst/>
              <a:gdLst/>
              <a:ahLst/>
              <a:cxnLst/>
              <a:rect l="l" t="t" r="r" b="b"/>
              <a:pathLst>
                <a:path w="1547" h="3359" extrusionOk="0">
                  <a:moveTo>
                    <a:pt x="1546" y="1"/>
                  </a:moveTo>
                  <a:cubicBezTo>
                    <a:pt x="1277" y="303"/>
                    <a:pt x="975" y="707"/>
                    <a:pt x="706" y="1009"/>
                  </a:cubicBezTo>
                  <a:lnTo>
                    <a:pt x="706" y="1144"/>
                  </a:lnTo>
                  <a:cubicBezTo>
                    <a:pt x="975" y="707"/>
                    <a:pt x="1277" y="438"/>
                    <a:pt x="1546" y="169"/>
                  </a:cubicBezTo>
                  <a:lnTo>
                    <a:pt x="1546" y="1"/>
                  </a:lnTo>
                  <a:close/>
                  <a:moveTo>
                    <a:pt x="303" y="1849"/>
                  </a:moveTo>
                  <a:cubicBezTo>
                    <a:pt x="192" y="2204"/>
                    <a:pt x="96" y="2514"/>
                    <a:pt x="43" y="2839"/>
                  </a:cubicBezTo>
                  <a:lnTo>
                    <a:pt x="43" y="2839"/>
                  </a:lnTo>
                  <a:cubicBezTo>
                    <a:pt x="104" y="2474"/>
                    <a:pt x="232" y="2123"/>
                    <a:pt x="437" y="1849"/>
                  </a:cubicBezTo>
                  <a:close/>
                  <a:moveTo>
                    <a:pt x="43" y="2839"/>
                  </a:moveTo>
                  <a:cubicBezTo>
                    <a:pt x="14" y="3011"/>
                    <a:pt x="0" y="3186"/>
                    <a:pt x="0" y="3358"/>
                  </a:cubicBezTo>
                  <a:lnTo>
                    <a:pt x="0" y="3358"/>
                  </a:lnTo>
                  <a:cubicBezTo>
                    <a:pt x="0" y="3176"/>
                    <a:pt x="16" y="3006"/>
                    <a:pt x="43" y="2839"/>
                  </a:cubicBezTo>
                  <a:close/>
                </a:path>
              </a:pathLst>
            </a:custGeom>
            <a:solidFill>
              <a:srgbClr val="E7BD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78" name="Google Shape;979;p32">
              <a:extLst>
                <a:ext uri="{FF2B5EF4-FFF2-40B4-BE49-F238E27FC236}">
                  <a16:creationId xmlns:a16="http://schemas.microsoft.com/office/drawing/2014/main" id="{BE3D1C9A-770C-4C81-8A7B-E8BB39DCB010}"/>
                </a:ext>
              </a:extLst>
            </p:cNvPr>
            <p:cNvSpPr/>
            <p:nvPr/>
          </p:nvSpPr>
          <p:spPr>
            <a:xfrm>
              <a:off x="3202100" y="1320300"/>
              <a:ext cx="175625" cy="297475"/>
            </a:xfrm>
            <a:custGeom>
              <a:avLst/>
              <a:gdLst/>
              <a:ahLst/>
              <a:cxnLst/>
              <a:rect l="l" t="t" r="r" b="b"/>
              <a:pathLst>
                <a:path w="7025" h="11899" extrusionOk="0">
                  <a:moveTo>
                    <a:pt x="2655" y="1"/>
                  </a:moveTo>
                  <a:cubicBezTo>
                    <a:pt x="2655" y="1"/>
                    <a:pt x="2521" y="841"/>
                    <a:pt x="2521" y="1816"/>
                  </a:cubicBezTo>
                  <a:cubicBezTo>
                    <a:pt x="2655" y="2522"/>
                    <a:pt x="2958" y="3496"/>
                    <a:pt x="3495" y="4336"/>
                  </a:cubicBezTo>
                  <a:lnTo>
                    <a:pt x="3495" y="4471"/>
                  </a:lnTo>
                  <a:lnTo>
                    <a:pt x="3092" y="4471"/>
                  </a:lnTo>
                  <a:cubicBezTo>
                    <a:pt x="2655" y="4471"/>
                    <a:pt x="2118" y="4336"/>
                    <a:pt x="1546" y="4202"/>
                  </a:cubicBezTo>
                  <a:cubicBezTo>
                    <a:pt x="1277" y="4471"/>
                    <a:pt x="975" y="4740"/>
                    <a:pt x="706" y="5177"/>
                  </a:cubicBezTo>
                  <a:cubicBezTo>
                    <a:pt x="572" y="5446"/>
                    <a:pt x="437" y="5580"/>
                    <a:pt x="437" y="5882"/>
                  </a:cubicBezTo>
                  <a:cubicBezTo>
                    <a:pt x="135" y="6286"/>
                    <a:pt x="0" y="6857"/>
                    <a:pt x="0" y="7395"/>
                  </a:cubicBezTo>
                  <a:cubicBezTo>
                    <a:pt x="0" y="9916"/>
                    <a:pt x="2118" y="11898"/>
                    <a:pt x="4504" y="11898"/>
                  </a:cubicBezTo>
                  <a:cubicBezTo>
                    <a:pt x="4773" y="11898"/>
                    <a:pt x="5747" y="11764"/>
                    <a:pt x="6587" y="11462"/>
                  </a:cubicBezTo>
                  <a:cubicBezTo>
                    <a:pt x="6722" y="11327"/>
                    <a:pt x="6856" y="11193"/>
                    <a:pt x="7024" y="11193"/>
                  </a:cubicBezTo>
                  <a:cubicBezTo>
                    <a:pt x="6016" y="8672"/>
                    <a:pt x="2823" y="5580"/>
                    <a:pt x="5747" y="135"/>
                  </a:cubicBezTo>
                  <a:cubicBezTo>
                    <a:pt x="5882" y="135"/>
                    <a:pt x="5882" y="1"/>
                    <a:pt x="5882" y="1"/>
                  </a:cubicBezTo>
                  <a:cubicBezTo>
                    <a:pt x="5344" y="1"/>
                    <a:pt x="4773" y="135"/>
                    <a:pt x="4336" y="135"/>
                  </a:cubicBezTo>
                  <a:cubicBezTo>
                    <a:pt x="3361" y="135"/>
                    <a:pt x="2655" y="1"/>
                    <a:pt x="2655" y="1"/>
                  </a:cubicBezTo>
                  <a:close/>
                </a:path>
              </a:pathLst>
            </a:custGeom>
            <a:solidFill>
              <a:srgbClr val="E6AC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79" name="Google Shape;980;p32">
              <a:extLst>
                <a:ext uri="{FF2B5EF4-FFF2-40B4-BE49-F238E27FC236}">
                  <a16:creationId xmlns:a16="http://schemas.microsoft.com/office/drawing/2014/main" id="{1E77FE36-C89B-4203-8BE3-007B9EDC7F16}"/>
                </a:ext>
              </a:extLst>
            </p:cNvPr>
            <p:cNvSpPr/>
            <p:nvPr/>
          </p:nvSpPr>
          <p:spPr>
            <a:xfrm>
              <a:off x="3058425" y="530950"/>
              <a:ext cx="1320000" cy="898800"/>
            </a:xfrm>
            <a:custGeom>
              <a:avLst/>
              <a:gdLst/>
              <a:ahLst/>
              <a:cxnLst/>
              <a:rect l="l" t="t" r="r" b="b"/>
              <a:pathLst>
                <a:path w="52800" h="35952" extrusionOk="0">
                  <a:moveTo>
                    <a:pt x="27902" y="0"/>
                  </a:moveTo>
                  <a:cubicBezTo>
                    <a:pt x="27435" y="0"/>
                    <a:pt x="26964" y="17"/>
                    <a:pt x="26484" y="50"/>
                  </a:cubicBezTo>
                  <a:cubicBezTo>
                    <a:pt x="25643" y="184"/>
                    <a:pt x="24803" y="184"/>
                    <a:pt x="24097" y="487"/>
                  </a:cubicBezTo>
                  <a:cubicBezTo>
                    <a:pt x="23123" y="890"/>
                    <a:pt x="22686" y="1730"/>
                    <a:pt x="21846" y="2302"/>
                  </a:cubicBezTo>
                  <a:cubicBezTo>
                    <a:pt x="21679" y="2385"/>
                    <a:pt x="21470" y="2417"/>
                    <a:pt x="21236" y="2417"/>
                  </a:cubicBezTo>
                  <a:cubicBezTo>
                    <a:pt x="20716" y="2417"/>
                    <a:pt x="20073" y="2260"/>
                    <a:pt x="19493" y="2167"/>
                  </a:cubicBezTo>
                  <a:cubicBezTo>
                    <a:pt x="18653" y="2167"/>
                    <a:pt x="17645" y="2167"/>
                    <a:pt x="16670" y="2302"/>
                  </a:cubicBezTo>
                  <a:cubicBezTo>
                    <a:pt x="14721" y="2571"/>
                    <a:pt x="12906" y="3276"/>
                    <a:pt x="11494" y="4520"/>
                  </a:cubicBezTo>
                  <a:cubicBezTo>
                    <a:pt x="10654" y="5360"/>
                    <a:pt x="10083" y="6200"/>
                    <a:pt x="9411" y="7209"/>
                  </a:cubicBezTo>
                  <a:cubicBezTo>
                    <a:pt x="8839" y="7746"/>
                    <a:pt x="8133" y="8452"/>
                    <a:pt x="7730" y="9292"/>
                  </a:cubicBezTo>
                  <a:cubicBezTo>
                    <a:pt x="6722" y="10973"/>
                    <a:pt x="6319" y="13090"/>
                    <a:pt x="5882" y="14905"/>
                  </a:cubicBezTo>
                  <a:cubicBezTo>
                    <a:pt x="5209" y="17291"/>
                    <a:pt x="4067" y="19644"/>
                    <a:pt x="3092" y="21896"/>
                  </a:cubicBezTo>
                  <a:cubicBezTo>
                    <a:pt x="2252" y="23711"/>
                    <a:pt x="840" y="25391"/>
                    <a:pt x="0" y="27206"/>
                  </a:cubicBezTo>
                  <a:cubicBezTo>
                    <a:pt x="706" y="27071"/>
                    <a:pt x="1546" y="26668"/>
                    <a:pt x="2252" y="26366"/>
                  </a:cubicBezTo>
                  <a:lnTo>
                    <a:pt x="2252" y="26366"/>
                  </a:lnTo>
                  <a:cubicBezTo>
                    <a:pt x="1143" y="28483"/>
                    <a:pt x="1681" y="30298"/>
                    <a:pt x="2823" y="32113"/>
                  </a:cubicBezTo>
                  <a:cubicBezTo>
                    <a:pt x="3730" y="33552"/>
                    <a:pt x="6705" y="35952"/>
                    <a:pt x="8793" y="35952"/>
                  </a:cubicBezTo>
                  <a:cubicBezTo>
                    <a:pt x="8948" y="35952"/>
                    <a:pt x="9098" y="35938"/>
                    <a:pt x="9242" y="35910"/>
                  </a:cubicBezTo>
                  <a:cubicBezTo>
                    <a:pt x="7865" y="33928"/>
                    <a:pt x="8402" y="31575"/>
                    <a:pt x="8402" y="31575"/>
                  </a:cubicBezTo>
                  <a:lnTo>
                    <a:pt x="8402" y="31575"/>
                  </a:lnTo>
                  <a:cubicBezTo>
                    <a:pt x="8402" y="31575"/>
                    <a:pt x="9001" y="31616"/>
                    <a:pt x="9789" y="31616"/>
                  </a:cubicBezTo>
                  <a:cubicBezTo>
                    <a:pt x="11021" y="31616"/>
                    <a:pt x="12715" y="31516"/>
                    <a:pt x="13309" y="31004"/>
                  </a:cubicBezTo>
                  <a:cubicBezTo>
                    <a:pt x="12771" y="30298"/>
                    <a:pt x="11763" y="27509"/>
                    <a:pt x="11763" y="27508"/>
                  </a:cubicBezTo>
                  <a:lnTo>
                    <a:pt x="11763" y="27508"/>
                  </a:lnTo>
                  <a:cubicBezTo>
                    <a:pt x="13256" y="28983"/>
                    <a:pt x="14864" y="29421"/>
                    <a:pt x="16528" y="29421"/>
                  </a:cubicBezTo>
                  <a:cubicBezTo>
                    <a:pt x="17859" y="29421"/>
                    <a:pt x="19228" y="29140"/>
                    <a:pt x="20602" y="28886"/>
                  </a:cubicBezTo>
                  <a:cubicBezTo>
                    <a:pt x="21972" y="28609"/>
                    <a:pt x="23342" y="28323"/>
                    <a:pt x="24637" y="28323"/>
                  </a:cubicBezTo>
                  <a:cubicBezTo>
                    <a:pt x="25854" y="28323"/>
                    <a:pt x="27005" y="28575"/>
                    <a:pt x="28030" y="29323"/>
                  </a:cubicBezTo>
                  <a:cubicBezTo>
                    <a:pt x="27738" y="25005"/>
                    <a:pt x="33090" y="23291"/>
                    <a:pt x="33455" y="21392"/>
                  </a:cubicBezTo>
                  <a:lnTo>
                    <a:pt x="33455" y="21392"/>
                  </a:lnTo>
                  <a:cubicBezTo>
                    <a:pt x="33474" y="21862"/>
                    <a:pt x="33944" y="22234"/>
                    <a:pt x="34180" y="22736"/>
                  </a:cubicBezTo>
                  <a:cubicBezTo>
                    <a:pt x="34314" y="23307"/>
                    <a:pt x="34617" y="24013"/>
                    <a:pt x="34751" y="24685"/>
                  </a:cubicBezTo>
                  <a:cubicBezTo>
                    <a:pt x="34886" y="25828"/>
                    <a:pt x="34617" y="26937"/>
                    <a:pt x="33911" y="27777"/>
                  </a:cubicBezTo>
                  <a:cubicBezTo>
                    <a:pt x="35155" y="26803"/>
                    <a:pt x="36566" y="26366"/>
                    <a:pt x="37810" y="25257"/>
                  </a:cubicBezTo>
                  <a:cubicBezTo>
                    <a:pt x="39087" y="24282"/>
                    <a:pt x="40330" y="23005"/>
                    <a:pt x="41171" y="21761"/>
                  </a:cubicBezTo>
                  <a:cubicBezTo>
                    <a:pt x="42011" y="23711"/>
                    <a:pt x="43288" y="25693"/>
                    <a:pt x="44128" y="27643"/>
                  </a:cubicBezTo>
                  <a:cubicBezTo>
                    <a:pt x="44968" y="29458"/>
                    <a:pt x="45103" y="31844"/>
                    <a:pt x="44700" y="33659"/>
                  </a:cubicBezTo>
                  <a:cubicBezTo>
                    <a:pt x="46380" y="31709"/>
                    <a:pt x="47758" y="29323"/>
                    <a:pt x="49169" y="27206"/>
                  </a:cubicBezTo>
                  <a:cubicBezTo>
                    <a:pt x="50984" y="24282"/>
                    <a:pt x="51556" y="21761"/>
                    <a:pt x="51556" y="18400"/>
                  </a:cubicBezTo>
                  <a:cubicBezTo>
                    <a:pt x="51556" y="17291"/>
                    <a:pt x="51690" y="16283"/>
                    <a:pt x="51253" y="15308"/>
                  </a:cubicBezTo>
                  <a:lnTo>
                    <a:pt x="51253" y="15308"/>
                  </a:lnTo>
                  <a:cubicBezTo>
                    <a:pt x="51690" y="16014"/>
                    <a:pt x="52261" y="16585"/>
                    <a:pt x="52665" y="17123"/>
                  </a:cubicBezTo>
                  <a:cubicBezTo>
                    <a:pt x="52799" y="16014"/>
                    <a:pt x="52261" y="14771"/>
                    <a:pt x="51556" y="13762"/>
                  </a:cubicBezTo>
                  <a:cubicBezTo>
                    <a:pt x="50715" y="12519"/>
                    <a:pt x="49304" y="10973"/>
                    <a:pt x="48195" y="9864"/>
                  </a:cubicBezTo>
                  <a:cubicBezTo>
                    <a:pt x="46212" y="8183"/>
                    <a:pt x="43691" y="7478"/>
                    <a:pt x="41876" y="5932"/>
                  </a:cubicBezTo>
                  <a:cubicBezTo>
                    <a:pt x="42017" y="5918"/>
                    <a:pt x="42152" y="5912"/>
                    <a:pt x="42282" y="5912"/>
                  </a:cubicBezTo>
                  <a:cubicBezTo>
                    <a:pt x="43459" y="5912"/>
                    <a:pt x="44252" y="6435"/>
                    <a:pt x="45372" y="7041"/>
                  </a:cubicBezTo>
                  <a:cubicBezTo>
                    <a:pt x="41473" y="3982"/>
                    <a:pt x="36970" y="1730"/>
                    <a:pt x="32096" y="487"/>
                  </a:cubicBezTo>
                  <a:cubicBezTo>
                    <a:pt x="30703" y="158"/>
                    <a:pt x="29329" y="0"/>
                    <a:pt x="27902" y="0"/>
                  </a:cubicBezTo>
                  <a:close/>
                </a:path>
              </a:pathLst>
            </a:custGeom>
            <a:solidFill>
              <a:srgbClr val="FFE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80" name="Google Shape;981;p32">
              <a:extLst>
                <a:ext uri="{FF2B5EF4-FFF2-40B4-BE49-F238E27FC236}">
                  <a16:creationId xmlns:a16="http://schemas.microsoft.com/office/drawing/2014/main" id="{900BB52F-722C-4A63-833F-DE299C12AB92}"/>
                </a:ext>
              </a:extLst>
            </p:cNvPr>
            <p:cNvSpPr/>
            <p:nvPr/>
          </p:nvSpPr>
          <p:spPr>
            <a:xfrm>
              <a:off x="4266650" y="996350"/>
              <a:ext cx="80675" cy="246675"/>
            </a:xfrm>
            <a:custGeom>
              <a:avLst/>
              <a:gdLst/>
              <a:ahLst/>
              <a:cxnLst/>
              <a:rect l="l" t="t" r="r" b="b"/>
              <a:pathLst>
                <a:path w="3227" h="9867" extrusionOk="0">
                  <a:moveTo>
                    <a:pt x="3226" y="0"/>
                  </a:moveTo>
                  <a:cubicBezTo>
                    <a:pt x="3210" y="2555"/>
                    <a:pt x="2894" y="4614"/>
                    <a:pt x="1815" y="6641"/>
                  </a:cubicBezTo>
                  <a:lnTo>
                    <a:pt x="1815" y="6775"/>
                  </a:lnTo>
                  <a:cubicBezTo>
                    <a:pt x="2894" y="4617"/>
                    <a:pt x="3210" y="2555"/>
                    <a:pt x="3226" y="0"/>
                  </a:cubicBezTo>
                  <a:close/>
                  <a:moveTo>
                    <a:pt x="701" y="8765"/>
                  </a:moveTo>
                  <a:lnTo>
                    <a:pt x="701" y="8765"/>
                  </a:lnTo>
                  <a:cubicBezTo>
                    <a:pt x="402" y="9164"/>
                    <a:pt x="268" y="9432"/>
                    <a:pt x="0" y="9733"/>
                  </a:cubicBezTo>
                  <a:lnTo>
                    <a:pt x="0" y="9867"/>
                  </a:lnTo>
                  <a:cubicBezTo>
                    <a:pt x="268" y="9432"/>
                    <a:pt x="402" y="9164"/>
                    <a:pt x="701" y="8765"/>
                  </a:cubicBezTo>
                  <a:close/>
                </a:path>
              </a:pathLst>
            </a:custGeom>
            <a:solidFill>
              <a:srgbClr val="EDCE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81" name="Google Shape;982;p32">
              <a:extLst>
                <a:ext uri="{FF2B5EF4-FFF2-40B4-BE49-F238E27FC236}">
                  <a16:creationId xmlns:a16="http://schemas.microsoft.com/office/drawing/2014/main" id="{52AC4ACA-37F3-4522-8B02-DE49F94A3306}"/>
                </a:ext>
              </a:extLst>
            </p:cNvPr>
            <p:cNvSpPr/>
            <p:nvPr/>
          </p:nvSpPr>
          <p:spPr>
            <a:xfrm>
              <a:off x="4287650" y="1162350"/>
              <a:ext cx="24400" cy="48750"/>
            </a:xfrm>
            <a:custGeom>
              <a:avLst/>
              <a:gdLst/>
              <a:ahLst/>
              <a:cxnLst/>
              <a:rect l="l" t="t" r="r" b="b"/>
              <a:pathLst>
                <a:path w="976" h="1950" extrusionOk="0">
                  <a:moveTo>
                    <a:pt x="975" y="1"/>
                  </a:moveTo>
                  <a:cubicBezTo>
                    <a:pt x="706" y="706"/>
                    <a:pt x="404" y="1278"/>
                    <a:pt x="0" y="1950"/>
                  </a:cubicBezTo>
                  <a:cubicBezTo>
                    <a:pt x="404" y="1278"/>
                    <a:pt x="706" y="706"/>
                    <a:pt x="975" y="135"/>
                  </a:cubicBezTo>
                  <a:lnTo>
                    <a:pt x="975" y="1"/>
                  </a:lnTo>
                  <a:close/>
                </a:path>
              </a:pathLst>
            </a:custGeom>
            <a:solidFill>
              <a:srgbClr val="E5B9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82" name="Google Shape;983;p32">
              <a:extLst>
                <a:ext uri="{FF2B5EF4-FFF2-40B4-BE49-F238E27FC236}">
                  <a16:creationId xmlns:a16="http://schemas.microsoft.com/office/drawing/2014/main" id="{0A76BAB6-BB88-4B6A-A1C7-8217320C2884}"/>
                </a:ext>
              </a:extLst>
            </p:cNvPr>
            <p:cNvSpPr/>
            <p:nvPr/>
          </p:nvSpPr>
          <p:spPr>
            <a:xfrm>
              <a:off x="3759150" y="1134625"/>
              <a:ext cx="241150" cy="122700"/>
            </a:xfrm>
            <a:custGeom>
              <a:avLst/>
              <a:gdLst/>
              <a:ahLst/>
              <a:cxnLst/>
              <a:rect l="l" t="t" r="r" b="b"/>
              <a:pathLst>
                <a:path w="9646" h="4908" extrusionOk="0">
                  <a:moveTo>
                    <a:pt x="6588" y="404"/>
                  </a:moveTo>
                  <a:cubicBezTo>
                    <a:pt x="6722" y="404"/>
                    <a:pt x="6722" y="538"/>
                    <a:pt x="6722" y="538"/>
                  </a:cubicBezTo>
                  <a:cubicBezTo>
                    <a:pt x="6722" y="404"/>
                    <a:pt x="6722" y="404"/>
                    <a:pt x="6588" y="404"/>
                  </a:cubicBezTo>
                  <a:close/>
                  <a:moveTo>
                    <a:pt x="9646" y="1245"/>
                  </a:moveTo>
                  <a:lnTo>
                    <a:pt x="9646" y="1245"/>
                  </a:lnTo>
                  <a:cubicBezTo>
                    <a:pt x="8537" y="2219"/>
                    <a:pt x="6991" y="2656"/>
                    <a:pt x="5882" y="3630"/>
                  </a:cubicBezTo>
                  <a:cubicBezTo>
                    <a:pt x="7125" y="2656"/>
                    <a:pt x="8537" y="2219"/>
                    <a:pt x="9646" y="1245"/>
                  </a:cubicBezTo>
                  <a:close/>
                  <a:moveTo>
                    <a:pt x="2790" y="0"/>
                  </a:moveTo>
                  <a:lnTo>
                    <a:pt x="2790" y="0"/>
                  </a:lnTo>
                  <a:cubicBezTo>
                    <a:pt x="1379" y="1110"/>
                    <a:pt x="1" y="2656"/>
                    <a:pt x="1" y="4907"/>
                  </a:cubicBezTo>
                  <a:cubicBezTo>
                    <a:pt x="1" y="2656"/>
                    <a:pt x="1547" y="1110"/>
                    <a:pt x="2790" y="0"/>
                  </a:cubicBezTo>
                  <a:close/>
                </a:path>
              </a:pathLst>
            </a:custGeom>
            <a:solidFill>
              <a:srgbClr val="E3A8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83" name="Google Shape;984;p32">
              <a:extLst>
                <a:ext uri="{FF2B5EF4-FFF2-40B4-BE49-F238E27FC236}">
                  <a16:creationId xmlns:a16="http://schemas.microsoft.com/office/drawing/2014/main" id="{6D033E4D-BE1B-4631-9F19-45DBA61747BD}"/>
                </a:ext>
              </a:extLst>
            </p:cNvPr>
            <p:cNvSpPr/>
            <p:nvPr/>
          </p:nvSpPr>
          <p:spPr>
            <a:xfrm>
              <a:off x="3058425" y="1190075"/>
              <a:ext cx="56300" cy="21025"/>
            </a:xfrm>
            <a:custGeom>
              <a:avLst/>
              <a:gdLst/>
              <a:ahLst/>
              <a:cxnLst/>
              <a:rect l="l" t="t" r="r" b="b"/>
              <a:pathLst>
                <a:path w="2252" h="841" extrusionOk="0">
                  <a:moveTo>
                    <a:pt x="2252" y="1"/>
                  </a:moveTo>
                  <a:cubicBezTo>
                    <a:pt x="1546" y="303"/>
                    <a:pt x="706" y="706"/>
                    <a:pt x="0" y="841"/>
                  </a:cubicBezTo>
                  <a:cubicBezTo>
                    <a:pt x="706" y="706"/>
                    <a:pt x="1546" y="438"/>
                    <a:pt x="2252" y="169"/>
                  </a:cubicBezTo>
                  <a:lnTo>
                    <a:pt x="2252" y="1"/>
                  </a:lnTo>
                  <a:close/>
                </a:path>
              </a:pathLst>
            </a:custGeom>
            <a:solidFill>
              <a:srgbClr val="EDCE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84" name="Google Shape;985;p32">
              <a:extLst>
                <a:ext uri="{FF2B5EF4-FFF2-40B4-BE49-F238E27FC236}">
                  <a16:creationId xmlns:a16="http://schemas.microsoft.com/office/drawing/2014/main" id="{DE60CB05-A775-44C9-AB59-94B26AFB361C}"/>
                </a:ext>
              </a:extLst>
            </p:cNvPr>
            <p:cNvSpPr/>
            <p:nvPr/>
          </p:nvSpPr>
          <p:spPr>
            <a:xfrm>
              <a:off x="3671800" y="1239650"/>
              <a:ext cx="87375" cy="27750"/>
            </a:xfrm>
            <a:custGeom>
              <a:avLst/>
              <a:gdLst/>
              <a:ahLst/>
              <a:cxnLst/>
              <a:rect l="l" t="t" r="r" b="b"/>
              <a:pathLst>
                <a:path w="3495" h="1110" extrusionOk="0">
                  <a:moveTo>
                    <a:pt x="0" y="1"/>
                  </a:moveTo>
                  <a:lnTo>
                    <a:pt x="0" y="1"/>
                  </a:lnTo>
                  <a:cubicBezTo>
                    <a:pt x="1243" y="1"/>
                    <a:pt x="2520" y="270"/>
                    <a:pt x="3495" y="1110"/>
                  </a:cubicBezTo>
                  <a:lnTo>
                    <a:pt x="3495" y="975"/>
                  </a:lnTo>
                  <a:cubicBezTo>
                    <a:pt x="2520" y="270"/>
                    <a:pt x="1243" y="1"/>
                    <a:pt x="0" y="1"/>
                  </a:cubicBezTo>
                  <a:close/>
                </a:path>
              </a:pathLst>
            </a:custGeom>
            <a:solidFill>
              <a:srgbClr val="E3A8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85" name="Google Shape;986;p32">
              <a:extLst>
                <a:ext uri="{FF2B5EF4-FFF2-40B4-BE49-F238E27FC236}">
                  <a16:creationId xmlns:a16="http://schemas.microsoft.com/office/drawing/2014/main" id="{E3AADBFA-EB66-438B-9619-575A52353D2C}"/>
                </a:ext>
              </a:extLst>
            </p:cNvPr>
            <p:cNvSpPr/>
            <p:nvPr/>
          </p:nvSpPr>
          <p:spPr>
            <a:xfrm>
              <a:off x="3097075" y="1260650"/>
              <a:ext cx="136975" cy="157150"/>
            </a:xfrm>
            <a:custGeom>
              <a:avLst/>
              <a:gdLst/>
              <a:ahLst/>
              <a:cxnLst/>
              <a:rect l="l" t="t" r="r" b="b"/>
              <a:pathLst>
                <a:path w="5479" h="6286" extrusionOk="0">
                  <a:moveTo>
                    <a:pt x="3495" y="5176"/>
                  </a:moveTo>
                  <a:lnTo>
                    <a:pt x="3495" y="5176"/>
                  </a:lnTo>
                  <a:cubicBezTo>
                    <a:pt x="4067" y="5580"/>
                    <a:pt x="4773" y="6017"/>
                    <a:pt x="5478" y="6286"/>
                  </a:cubicBezTo>
                  <a:lnTo>
                    <a:pt x="5478" y="6286"/>
                  </a:lnTo>
                  <a:cubicBezTo>
                    <a:pt x="4773" y="6017"/>
                    <a:pt x="4067" y="5580"/>
                    <a:pt x="3495" y="5176"/>
                  </a:cubicBezTo>
                  <a:close/>
                  <a:moveTo>
                    <a:pt x="0" y="1"/>
                  </a:moveTo>
                  <a:cubicBezTo>
                    <a:pt x="135" y="975"/>
                    <a:pt x="571" y="1950"/>
                    <a:pt x="1277" y="2925"/>
                  </a:cubicBezTo>
                  <a:cubicBezTo>
                    <a:pt x="1546" y="3362"/>
                    <a:pt x="1983" y="3899"/>
                    <a:pt x="2521" y="4336"/>
                  </a:cubicBezTo>
                  <a:lnTo>
                    <a:pt x="2521" y="4336"/>
                  </a:lnTo>
                  <a:cubicBezTo>
                    <a:pt x="1983" y="3899"/>
                    <a:pt x="1546" y="3362"/>
                    <a:pt x="1277" y="2925"/>
                  </a:cubicBezTo>
                  <a:cubicBezTo>
                    <a:pt x="571" y="1950"/>
                    <a:pt x="135" y="975"/>
                    <a:pt x="0" y="1"/>
                  </a:cubicBezTo>
                  <a:close/>
                </a:path>
              </a:pathLst>
            </a:custGeom>
            <a:solidFill>
              <a:srgbClr val="EDCE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86" name="Google Shape;987;p32">
              <a:extLst>
                <a:ext uri="{FF2B5EF4-FFF2-40B4-BE49-F238E27FC236}">
                  <a16:creationId xmlns:a16="http://schemas.microsoft.com/office/drawing/2014/main" id="{5C380CE3-CD51-40AD-A9B5-3E8AC0738821}"/>
                </a:ext>
              </a:extLst>
            </p:cNvPr>
            <p:cNvSpPr/>
            <p:nvPr/>
          </p:nvSpPr>
          <p:spPr>
            <a:xfrm>
              <a:off x="3234025" y="1417775"/>
              <a:ext cx="6750" cy="3375"/>
            </a:xfrm>
            <a:custGeom>
              <a:avLst/>
              <a:gdLst/>
              <a:ahLst/>
              <a:cxnLst/>
              <a:rect l="l" t="t" r="r" b="b"/>
              <a:pathLst>
                <a:path w="270" h="135" extrusionOk="0">
                  <a:moveTo>
                    <a:pt x="0" y="1"/>
                  </a:moveTo>
                  <a:cubicBezTo>
                    <a:pt x="0" y="135"/>
                    <a:pt x="135" y="135"/>
                    <a:pt x="269" y="135"/>
                  </a:cubicBezTo>
                  <a:cubicBezTo>
                    <a:pt x="135" y="135"/>
                    <a:pt x="135" y="135"/>
                    <a:pt x="0" y="1"/>
                  </a:cubicBezTo>
                  <a:close/>
                </a:path>
              </a:pathLst>
            </a:custGeom>
            <a:solidFill>
              <a:srgbClr val="E5B9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87" name="Google Shape;988;p32">
              <a:extLst>
                <a:ext uri="{FF2B5EF4-FFF2-40B4-BE49-F238E27FC236}">
                  <a16:creationId xmlns:a16="http://schemas.microsoft.com/office/drawing/2014/main" id="{DC7587FD-34E5-4BEE-B2EE-FA19220BC59D}"/>
                </a:ext>
              </a:extLst>
            </p:cNvPr>
            <p:cNvSpPr/>
            <p:nvPr/>
          </p:nvSpPr>
          <p:spPr>
            <a:xfrm>
              <a:off x="4175900" y="1351525"/>
              <a:ext cx="16775" cy="24275"/>
            </a:xfrm>
            <a:custGeom>
              <a:avLst/>
              <a:gdLst/>
              <a:ahLst/>
              <a:cxnLst/>
              <a:rect l="l" t="t" r="r" b="b"/>
              <a:pathLst>
                <a:path w="671" h="971" extrusionOk="0">
                  <a:moveTo>
                    <a:pt x="670" y="1"/>
                  </a:moveTo>
                  <a:lnTo>
                    <a:pt x="670" y="1"/>
                  </a:lnTo>
                  <a:cubicBezTo>
                    <a:pt x="535" y="268"/>
                    <a:pt x="268" y="569"/>
                    <a:pt x="1" y="836"/>
                  </a:cubicBezTo>
                  <a:lnTo>
                    <a:pt x="1" y="970"/>
                  </a:lnTo>
                  <a:cubicBezTo>
                    <a:pt x="268" y="569"/>
                    <a:pt x="535" y="268"/>
                    <a:pt x="670" y="1"/>
                  </a:cubicBezTo>
                  <a:close/>
                </a:path>
              </a:pathLst>
            </a:custGeom>
            <a:solidFill>
              <a:srgbClr val="E3A8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88" name="Google Shape;989;p32">
              <a:extLst>
                <a:ext uri="{FF2B5EF4-FFF2-40B4-BE49-F238E27FC236}">
                  <a16:creationId xmlns:a16="http://schemas.microsoft.com/office/drawing/2014/main" id="{23D81141-76E8-413F-93DC-32E522F857BA}"/>
                </a:ext>
              </a:extLst>
            </p:cNvPr>
            <p:cNvSpPr/>
            <p:nvPr/>
          </p:nvSpPr>
          <p:spPr>
            <a:xfrm>
              <a:off x="4000300" y="1074975"/>
              <a:ext cx="161350" cy="147050"/>
            </a:xfrm>
            <a:custGeom>
              <a:avLst/>
              <a:gdLst/>
              <a:ahLst/>
              <a:cxnLst/>
              <a:rect l="l" t="t" r="r" b="b"/>
              <a:pathLst>
                <a:path w="6454" h="5882" extrusionOk="0">
                  <a:moveTo>
                    <a:pt x="3481" y="21"/>
                  </a:moveTo>
                  <a:cubicBezTo>
                    <a:pt x="2641" y="1258"/>
                    <a:pt x="1405" y="2526"/>
                    <a:pt x="135" y="3496"/>
                  </a:cubicBezTo>
                  <a:cubicBezTo>
                    <a:pt x="135" y="3630"/>
                    <a:pt x="0" y="3630"/>
                    <a:pt x="0" y="3630"/>
                  </a:cubicBezTo>
                  <a:lnTo>
                    <a:pt x="135" y="3630"/>
                  </a:lnTo>
                  <a:cubicBezTo>
                    <a:pt x="1405" y="2527"/>
                    <a:pt x="2641" y="1258"/>
                    <a:pt x="3481" y="21"/>
                  </a:cubicBezTo>
                  <a:close/>
                  <a:moveTo>
                    <a:pt x="3496" y="0"/>
                  </a:moveTo>
                  <a:cubicBezTo>
                    <a:pt x="4336" y="2084"/>
                    <a:pt x="5613" y="3932"/>
                    <a:pt x="6453" y="5882"/>
                  </a:cubicBezTo>
                  <a:cubicBezTo>
                    <a:pt x="5613" y="3932"/>
                    <a:pt x="4336" y="1950"/>
                    <a:pt x="3496" y="0"/>
                  </a:cubicBezTo>
                  <a:close/>
                </a:path>
              </a:pathLst>
            </a:custGeom>
            <a:solidFill>
              <a:srgbClr val="DE9A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89" name="Google Shape;990;p32">
              <a:extLst>
                <a:ext uri="{FF2B5EF4-FFF2-40B4-BE49-F238E27FC236}">
                  <a16:creationId xmlns:a16="http://schemas.microsoft.com/office/drawing/2014/main" id="{0FC9BDC9-80FE-48A1-9B18-B333F387DA6F}"/>
                </a:ext>
              </a:extLst>
            </p:cNvPr>
            <p:cNvSpPr/>
            <p:nvPr/>
          </p:nvSpPr>
          <p:spPr>
            <a:xfrm>
              <a:off x="4266650" y="1239650"/>
              <a:ext cx="25" cy="3375"/>
            </a:xfrm>
            <a:custGeom>
              <a:avLst/>
              <a:gdLst/>
              <a:ahLst/>
              <a:cxnLst/>
              <a:rect l="l" t="t" r="r" b="b"/>
              <a:pathLst>
                <a:path w="1" h="135" extrusionOk="0">
                  <a:moveTo>
                    <a:pt x="0" y="1"/>
                  </a:moveTo>
                  <a:lnTo>
                    <a:pt x="0" y="1"/>
                  </a:lnTo>
                  <a:lnTo>
                    <a:pt x="0" y="135"/>
                  </a:lnTo>
                  <a:lnTo>
                    <a:pt x="0" y="135"/>
                  </a:lnTo>
                  <a:close/>
                </a:path>
              </a:pathLst>
            </a:custGeom>
            <a:solidFill>
              <a:srgbClr val="E8BD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90" name="Google Shape;991;p32">
              <a:extLst>
                <a:ext uri="{FF2B5EF4-FFF2-40B4-BE49-F238E27FC236}">
                  <a16:creationId xmlns:a16="http://schemas.microsoft.com/office/drawing/2014/main" id="{868C0B39-2C6F-4A52-B14D-28B7041985C3}"/>
                </a:ext>
              </a:extLst>
            </p:cNvPr>
            <p:cNvSpPr/>
            <p:nvPr/>
          </p:nvSpPr>
          <p:spPr>
            <a:xfrm>
              <a:off x="3265100" y="1239650"/>
              <a:ext cx="1001575" cy="126050"/>
            </a:xfrm>
            <a:custGeom>
              <a:avLst/>
              <a:gdLst/>
              <a:ahLst/>
              <a:cxnLst/>
              <a:rect l="l" t="t" r="r" b="b"/>
              <a:pathLst>
                <a:path w="40063" h="5042" extrusionOk="0">
                  <a:moveTo>
                    <a:pt x="135" y="3227"/>
                  </a:moveTo>
                  <a:cubicBezTo>
                    <a:pt x="135" y="3227"/>
                    <a:pt x="841" y="3361"/>
                    <a:pt x="1816" y="3361"/>
                  </a:cubicBezTo>
                  <a:cubicBezTo>
                    <a:pt x="2253" y="3361"/>
                    <a:pt x="2824" y="3227"/>
                    <a:pt x="3362" y="3227"/>
                  </a:cubicBezTo>
                  <a:close/>
                  <a:moveTo>
                    <a:pt x="40062" y="1"/>
                  </a:moveTo>
                  <a:cubicBezTo>
                    <a:pt x="39224" y="1542"/>
                    <a:pt x="38253" y="3050"/>
                    <a:pt x="37114" y="4459"/>
                  </a:cubicBezTo>
                  <a:lnTo>
                    <a:pt x="37114" y="4459"/>
                  </a:lnTo>
                  <a:cubicBezTo>
                    <a:pt x="38253" y="3050"/>
                    <a:pt x="39224" y="1543"/>
                    <a:pt x="40062" y="135"/>
                  </a:cubicBezTo>
                  <a:lnTo>
                    <a:pt x="40062" y="1"/>
                  </a:lnTo>
                  <a:close/>
                  <a:moveTo>
                    <a:pt x="135" y="3227"/>
                  </a:moveTo>
                  <a:lnTo>
                    <a:pt x="135" y="3227"/>
                  </a:lnTo>
                  <a:cubicBezTo>
                    <a:pt x="135" y="3227"/>
                    <a:pt x="1" y="3900"/>
                    <a:pt x="1" y="5042"/>
                  </a:cubicBezTo>
                  <a:cubicBezTo>
                    <a:pt x="1" y="4068"/>
                    <a:pt x="135" y="3228"/>
                    <a:pt x="135" y="3227"/>
                  </a:cubicBezTo>
                  <a:close/>
                </a:path>
              </a:pathLst>
            </a:custGeom>
            <a:solidFill>
              <a:srgbClr val="DE9A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91" name="Google Shape;992;p32">
              <a:extLst>
                <a:ext uri="{FF2B5EF4-FFF2-40B4-BE49-F238E27FC236}">
                  <a16:creationId xmlns:a16="http://schemas.microsoft.com/office/drawing/2014/main" id="{FDEC5419-D47E-4EDC-8657-89BCD3D011C6}"/>
                </a:ext>
              </a:extLst>
            </p:cNvPr>
            <p:cNvSpPr/>
            <p:nvPr/>
          </p:nvSpPr>
          <p:spPr>
            <a:xfrm>
              <a:off x="3240750" y="1421125"/>
              <a:ext cx="25" cy="4250"/>
            </a:xfrm>
            <a:custGeom>
              <a:avLst/>
              <a:gdLst/>
              <a:ahLst/>
              <a:cxnLst/>
              <a:rect l="l" t="t" r="r" b="b"/>
              <a:pathLst>
                <a:path w="1" h="170" extrusionOk="0">
                  <a:moveTo>
                    <a:pt x="0" y="1"/>
                  </a:moveTo>
                  <a:lnTo>
                    <a:pt x="0" y="1"/>
                  </a:lnTo>
                  <a:lnTo>
                    <a:pt x="0" y="169"/>
                  </a:lnTo>
                  <a:lnTo>
                    <a:pt x="0" y="1"/>
                  </a:lnTo>
                  <a:close/>
                </a:path>
              </a:pathLst>
            </a:custGeom>
            <a:solidFill>
              <a:srgbClr val="DFAA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92" name="Google Shape;993;p32">
              <a:extLst>
                <a:ext uri="{FF2B5EF4-FFF2-40B4-BE49-F238E27FC236}">
                  <a16:creationId xmlns:a16="http://schemas.microsoft.com/office/drawing/2014/main" id="{A95A7CC2-C218-4A9C-A330-B75DF0C560A0}"/>
                </a:ext>
              </a:extLst>
            </p:cNvPr>
            <p:cNvSpPr/>
            <p:nvPr/>
          </p:nvSpPr>
          <p:spPr>
            <a:xfrm>
              <a:off x="3240750" y="1421125"/>
              <a:ext cx="48750" cy="10950"/>
            </a:xfrm>
            <a:custGeom>
              <a:avLst/>
              <a:gdLst/>
              <a:ahLst/>
              <a:cxnLst/>
              <a:rect l="l" t="t" r="r" b="b"/>
              <a:pathLst>
                <a:path w="1950" h="438" extrusionOk="0">
                  <a:moveTo>
                    <a:pt x="0" y="1"/>
                  </a:moveTo>
                  <a:lnTo>
                    <a:pt x="0" y="169"/>
                  </a:lnTo>
                  <a:cubicBezTo>
                    <a:pt x="572" y="303"/>
                    <a:pt x="1109" y="438"/>
                    <a:pt x="1546" y="438"/>
                  </a:cubicBezTo>
                  <a:cubicBezTo>
                    <a:pt x="1109" y="438"/>
                    <a:pt x="572" y="303"/>
                    <a:pt x="0" y="1"/>
                  </a:cubicBezTo>
                  <a:close/>
                  <a:moveTo>
                    <a:pt x="1949" y="303"/>
                  </a:moveTo>
                  <a:cubicBezTo>
                    <a:pt x="1815" y="438"/>
                    <a:pt x="1681" y="438"/>
                    <a:pt x="1546" y="438"/>
                  </a:cubicBezTo>
                  <a:lnTo>
                    <a:pt x="1949" y="438"/>
                  </a:lnTo>
                  <a:lnTo>
                    <a:pt x="1949" y="303"/>
                  </a:lnTo>
                  <a:close/>
                </a:path>
              </a:pathLst>
            </a:custGeom>
            <a:solidFill>
              <a:srgbClr val="DE9A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93" name="Google Shape;994;p32">
              <a:extLst>
                <a:ext uri="{FF2B5EF4-FFF2-40B4-BE49-F238E27FC236}">
                  <a16:creationId xmlns:a16="http://schemas.microsoft.com/office/drawing/2014/main" id="{5EF0A9CE-5E1B-432E-8F0D-CB7FD2A8E31C}"/>
                </a:ext>
              </a:extLst>
            </p:cNvPr>
            <p:cNvSpPr/>
            <p:nvPr/>
          </p:nvSpPr>
          <p:spPr>
            <a:xfrm>
              <a:off x="3058425" y="819550"/>
              <a:ext cx="1316625" cy="612525"/>
            </a:xfrm>
            <a:custGeom>
              <a:avLst/>
              <a:gdLst/>
              <a:ahLst/>
              <a:cxnLst/>
              <a:rect l="l" t="t" r="r" b="b"/>
              <a:pathLst>
                <a:path w="52665" h="24501" extrusionOk="0">
                  <a:moveTo>
                    <a:pt x="49741" y="0"/>
                  </a:moveTo>
                  <a:lnTo>
                    <a:pt x="49741" y="0"/>
                  </a:lnTo>
                  <a:cubicBezTo>
                    <a:pt x="51690" y="6016"/>
                    <a:pt x="49035" y="14418"/>
                    <a:pt x="45809" y="15259"/>
                  </a:cubicBezTo>
                  <a:cubicBezTo>
                    <a:pt x="46077" y="13309"/>
                    <a:pt x="43422" y="8671"/>
                    <a:pt x="42582" y="6991"/>
                  </a:cubicBezTo>
                  <a:cubicBezTo>
                    <a:pt x="41742" y="4907"/>
                    <a:pt x="40498" y="3059"/>
                    <a:pt x="39658" y="975"/>
                  </a:cubicBezTo>
                  <a:cubicBezTo>
                    <a:pt x="38818" y="2218"/>
                    <a:pt x="37541" y="3495"/>
                    <a:pt x="36297" y="4605"/>
                  </a:cubicBezTo>
                  <a:cubicBezTo>
                    <a:pt x="35155" y="5579"/>
                    <a:pt x="33609" y="6016"/>
                    <a:pt x="32365" y="6991"/>
                  </a:cubicBezTo>
                  <a:cubicBezTo>
                    <a:pt x="33071" y="6151"/>
                    <a:pt x="33340" y="5041"/>
                    <a:pt x="33205" y="3899"/>
                  </a:cubicBezTo>
                  <a:cubicBezTo>
                    <a:pt x="33071" y="3361"/>
                    <a:pt x="32937" y="2521"/>
                    <a:pt x="32634" y="1949"/>
                  </a:cubicBezTo>
                  <a:cubicBezTo>
                    <a:pt x="32500" y="1546"/>
                    <a:pt x="31928" y="1109"/>
                    <a:pt x="31928" y="538"/>
                  </a:cubicBezTo>
                  <a:cubicBezTo>
                    <a:pt x="31659" y="2386"/>
                    <a:pt x="26349" y="4201"/>
                    <a:pt x="26484" y="8671"/>
                  </a:cubicBezTo>
                  <a:cubicBezTo>
                    <a:pt x="25509" y="7831"/>
                    <a:pt x="24232" y="7562"/>
                    <a:pt x="23123" y="7562"/>
                  </a:cubicBezTo>
                  <a:cubicBezTo>
                    <a:pt x="21846" y="7562"/>
                    <a:pt x="20468" y="7831"/>
                    <a:pt x="19056" y="8100"/>
                  </a:cubicBezTo>
                  <a:cubicBezTo>
                    <a:pt x="17813" y="8402"/>
                    <a:pt x="16401" y="8671"/>
                    <a:pt x="14990" y="8671"/>
                  </a:cubicBezTo>
                  <a:cubicBezTo>
                    <a:pt x="13309" y="8671"/>
                    <a:pt x="11763" y="8268"/>
                    <a:pt x="10251" y="6722"/>
                  </a:cubicBezTo>
                  <a:lnTo>
                    <a:pt x="10251" y="6722"/>
                  </a:lnTo>
                  <a:cubicBezTo>
                    <a:pt x="10385" y="6991"/>
                    <a:pt x="11225" y="9511"/>
                    <a:pt x="11763" y="10217"/>
                  </a:cubicBezTo>
                  <a:cubicBezTo>
                    <a:pt x="11225" y="10789"/>
                    <a:pt x="9679" y="10923"/>
                    <a:pt x="8570" y="10923"/>
                  </a:cubicBezTo>
                  <a:cubicBezTo>
                    <a:pt x="7562" y="10923"/>
                    <a:pt x="6890" y="10789"/>
                    <a:pt x="6890" y="10789"/>
                  </a:cubicBezTo>
                  <a:lnTo>
                    <a:pt x="6890" y="10789"/>
                  </a:lnTo>
                  <a:cubicBezTo>
                    <a:pt x="6890" y="10789"/>
                    <a:pt x="6319" y="13141"/>
                    <a:pt x="7865" y="15259"/>
                  </a:cubicBezTo>
                  <a:lnTo>
                    <a:pt x="7293" y="15259"/>
                  </a:lnTo>
                  <a:cubicBezTo>
                    <a:pt x="5613" y="15259"/>
                    <a:pt x="3361" y="13578"/>
                    <a:pt x="1983" y="12301"/>
                  </a:cubicBezTo>
                  <a:cubicBezTo>
                    <a:pt x="1277" y="13444"/>
                    <a:pt x="571" y="14553"/>
                    <a:pt x="0" y="15662"/>
                  </a:cubicBezTo>
                  <a:cubicBezTo>
                    <a:pt x="706" y="15527"/>
                    <a:pt x="1546" y="15124"/>
                    <a:pt x="2252" y="14822"/>
                  </a:cubicBezTo>
                  <a:lnTo>
                    <a:pt x="2252" y="14822"/>
                  </a:lnTo>
                  <a:cubicBezTo>
                    <a:pt x="1681" y="15830"/>
                    <a:pt x="1546" y="16670"/>
                    <a:pt x="1546" y="17645"/>
                  </a:cubicBezTo>
                  <a:cubicBezTo>
                    <a:pt x="1681" y="18619"/>
                    <a:pt x="2117" y="19594"/>
                    <a:pt x="2823" y="20569"/>
                  </a:cubicBezTo>
                  <a:cubicBezTo>
                    <a:pt x="3092" y="21006"/>
                    <a:pt x="3529" y="21543"/>
                    <a:pt x="4067" y="21980"/>
                  </a:cubicBezTo>
                  <a:cubicBezTo>
                    <a:pt x="4369" y="22249"/>
                    <a:pt x="4638" y="22552"/>
                    <a:pt x="5041" y="22820"/>
                  </a:cubicBezTo>
                  <a:cubicBezTo>
                    <a:pt x="5613" y="23224"/>
                    <a:pt x="6319" y="23661"/>
                    <a:pt x="7024" y="23930"/>
                  </a:cubicBezTo>
                  <a:cubicBezTo>
                    <a:pt x="7159" y="24064"/>
                    <a:pt x="7159" y="24064"/>
                    <a:pt x="7293" y="24064"/>
                  </a:cubicBezTo>
                  <a:cubicBezTo>
                    <a:pt x="7865" y="24366"/>
                    <a:pt x="8402" y="24501"/>
                    <a:pt x="8839" y="24501"/>
                  </a:cubicBezTo>
                  <a:cubicBezTo>
                    <a:pt x="8974" y="24501"/>
                    <a:pt x="9108" y="24501"/>
                    <a:pt x="9242" y="24366"/>
                  </a:cubicBezTo>
                  <a:cubicBezTo>
                    <a:pt x="8705" y="23526"/>
                    <a:pt x="8402" y="22552"/>
                    <a:pt x="8268" y="21846"/>
                  </a:cubicBezTo>
                  <a:cubicBezTo>
                    <a:pt x="8268" y="20703"/>
                    <a:pt x="8402" y="20031"/>
                    <a:pt x="8402" y="20031"/>
                  </a:cubicBezTo>
                  <a:lnTo>
                    <a:pt x="11629" y="20031"/>
                  </a:lnTo>
                  <a:cubicBezTo>
                    <a:pt x="12334" y="19863"/>
                    <a:pt x="13040" y="19728"/>
                    <a:pt x="13309" y="19460"/>
                  </a:cubicBezTo>
                  <a:cubicBezTo>
                    <a:pt x="12781" y="18767"/>
                    <a:pt x="11962" y="16195"/>
                    <a:pt x="11773" y="15974"/>
                  </a:cubicBezTo>
                  <a:lnTo>
                    <a:pt x="11773" y="15974"/>
                  </a:lnTo>
                  <a:cubicBezTo>
                    <a:pt x="12477" y="16675"/>
                    <a:pt x="13312" y="17209"/>
                    <a:pt x="14015" y="17510"/>
                  </a:cubicBezTo>
                  <a:cubicBezTo>
                    <a:pt x="14855" y="17779"/>
                    <a:pt x="15695" y="17914"/>
                    <a:pt x="16536" y="17914"/>
                  </a:cubicBezTo>
                  <a:cubicBezTo>
                    <a:pt x="17947" y="17914"/>
                    <a:pt x="19325" y="17645"/>
                    <a:pt x="20602" y="17342"/>
                  </a:cubicBezTo>
                  <a:cubicBezTo>
                    <a:pt x="22014" y="17073"/>
                    <a:pt x="23257" y="16805"/>
                    <a:pt x="24534" y="16805"/>
                  </a:cubicBezTo>
                  <a:cubicBezTo>
                    <a:pt x="25778" y="16805"/>
                    <a:pt x="27055" y="17073"/>
                    <a:pt x="28030" y="17779"/>
                  </a:cubicBezTo>
                  <a:lnTo>
                    <a:pt x="28030" y="17510"/>
                  </a:lnTo>
                  <a:cubicBezTo>
                    <a:pt x="28030" y="15259"/>
                    <a:pt x="29408" y="13713"/>
                    <a:pt x="30819" y="12603"/>
                  </a:cubicBezTo>
                  <a:cubicBezTo>
                    <a:pt x="32096" y="11461"/>
                    <a:pt x="33340" y="10621"/>
                    <a:pt x="33474" y="9780"/>
                  </a:cubicBezTo>
                  <a:cubicBezTo>
                    <a:pt x="33474" y="10352"/>
                    <a:pt x="34046" y="10789"/>
                    <a:pt x="34180" y="11192"/>
                  </a:cubicBezTo>
                  <a:cubicBezTo>
                    <a:pt x="34314" y="11763"/>
                    <a:pt x="34617" y="12469"/>
                    <a:pt x="34617" y="13007"/>
                  </a:cubicBezTo>
                  <a:cubicBezTo>
                    <a:pt x="34751" y="13007"/>
                    <a:pt x="34751" y="13007"/>
                    <a:pt x="34751" y="13141"/>
                  </a:cubicBezTo>
                  <a:lnTo>
                    <a:pt x="34751" y="13578"/>
                  </a:lnTo>
                  <a:cubicBezTo>
                    <a:pt x="34751" y="14553"/>
                    <a:pt x="34449" y="15393"/>
                    <a:pt x="33911" y="16233"/>
                  </a:cubicBezTo>
                  <a:cubicBezTo>
                    <a:pt x="35155" y="15259"/>
                    <a:pt x="36566" y="14822"/>
                    <a:pt x="37675" y="13847"/>
                  </a:cubicBezTo>
                  <a:cubicBezTo>
                    <a:pt x="37675" y="13847"/>
                    <a:pt x="37810" y="13847"/>
                    <a:pt x="37810" y="13713"/>
                  </a:cubicBezTo>
                  <a:cubicBezTo>
                    <a:pt x="39087" y="12738"/>
                    <a:pt x="40330" y="11461"/>
                    <a:pt x="41171" y="10217"/>
                  </a:cubicBezTo>
                  <a:cubicBezTo>
                    <a:pt x="42011" y="12167"/>
                    <a:pt x="43288" y="14149"/>
                    <a:pt x="44128" y="16099"/>
                  </a:cubicBezTo>
                  <a:cubicBezTo>
                    <a:pt x="44532" y="17208"/>
                    <a:pt x="44834" y="18351"/>
                    <a:pt x="44968" y="19460"/>
                  </a:cubicBezTo>
                  <a:cubicBezTo>
                    <a:pt x="44968" y="20434"/>
                    <a:pt x="44968" y="21274"/>
                    <a:pt x="44700" y="22115"/>
                  </a:cubicBezTo>
                  <a:cubicBezTo>
                    <a:pt x="44968" y="21846"/>
                    <a:pt x="45237" y="21543"/>
                    <a:pt x="45372" y="21274"/>
                  </a:cubicBezTo>
                  <a:cubicBezTo>
                    <a:pt x="46514" y="19863"/>
                    <a:pt x="47489" y="18351"/>
                    <a:pt x="48329" y="16805"/>
                  </a:cubicBezTo>
                  <a:cubicBezTo>
                    <a:pt x="48598" y="16502"/>
                    <a:pt x="48733" y="16233"/>
                    <a:pt x="49035" y="15830"/>
                  </a:cubicBezTo>
                  <a:lnTo>
                    <a:pt x="49169" y="15662"/>
                  </a:lnTo>
                  <a:cubicBezTo>
                    <a:pt x="49573" y="14990"/>
                    <a:pt x="49875" y="14418"/>
                    <a:pt x="50144" y="13713"/>
                  </a:cubicBezTo>
                  <a:cubicBezTo>
                    <a:pt x="51253" y="11629"/>
                    <a:pt x="51556" y="9511"/>
                    <a:pt x="51556" y="6856"/>
                  </a:cubicBezTo>
                  <a:lnTo>
                    <a:pt x="51556" y="4739"/>
                  </a:lnTo>
                  <a:cubicBezTo>
                    <a:pt x="51421" y="4470"/>
                    <a:pt x="51421" y="4201"/>
                    <a:pt x="51253" y="3764"/>
                  </a:cubicBezTo>
                  <a:lnTo>
                    <a:pt x="51253" y="3764"/>
                  </a:lnTo>
                  <a:cubicBezTo>
                    <a:pt x="51690" y="4470"/>
                    <a:pt x="52261" y="5041"/>
                    <a:pt x="52665" y="5579"/>
                  </a:cubicBezTo>
                  <a:lnTo>
                    <a:pt x="52665" y="5310"/>
                  </a:lnTo>
                  <a:cubicBezTo>
                    <a:pt x="52665" y="4201"/>
                    <a:pt x="52093" y="3059"/>
                    <a:pt x="51556" y="2218"/>
                  </a:cubicBezTo>
                  <a:cubicBezTo>
                    <a:pt x="51119" y="1546"/>
                    <a:pt x="50413" y="706"/>
                    <a:pt x="49741" y="0"/>
                  </a:cubicBez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94" name="Google Shape;995;p32">
              <a:extLst>
                <a:ext uri="{FF2B5EF4-FFF2-40B4-BE49-F238E27FC236}">
                  <a16:creationId xmlns:a16="http://schemas.microsoft.com/office/drawing/2014/main" id="{F8847BEC-8771-435B-BF7B-4E735D0BFC85}"/>
                </a:ext>
              </a:extLst>
            </p:cNvPr>
            <p:cNvSpPr/>
            <p:nvPr/>
          </p:nvSpPr>
          <p:spPr>
            <a:xfrm>
              <a:off x="3664200" y="1449700"/>
              <a:ext cx="175650" cy="115150"/>
            </a:xfrm>
            <a:custGeom>
              <a:avLst/>
              <a:gdLst/>
              <a:ahLst/>
              <a:cxnLst/>
              <a:rect l="l" t="t" r="r" b="b"/>
              <a:pathLst>
                <a:path w="7026" h="4606" extrusionOk="0">
                  <a:moveTo>
                    <a:pt x="6319" y="1"/>
                  </a:moveTo>
                  <a:cubicBezTo>
                    <a:pt x="6017" y="1"/>
                    <a:pt x="5882" y="270"/>
                    <a:pt x="5882" y="538"/>
                  </a:cubicBezTo>
                  <a:cubicBezTo>
                    <a:pt x="6017" y="706"/>
                    <a:pt x="6017" y="975"/>
                    <a:pt x="6017" y="1110"/>
                  </a:cubicBezTo>
                  <a:cubicBezTo>
                    <a:pt x="6017" y="2521"/>
                    <a:pt x="4908" y="3630"/>
                    <a:pt x="3496" y="3630"/>
                  </a:cubicBezTo>
                  <a:cubicBezTo>
                    <a:pt x="2253" y="3630"/>
                    <a:pt x="1144" y="2656"/>
                    <a:pt x="976" y="1379"/>
                  </a:cubicBezTo>
                  <a:cubicBezTo>
                    <a:pt x="976" y="1110"/>
                    <a:pt x="707" y="975"/>
                    <a:pt x="438" y="975"/>
                  </a:cubicBezTo>
                  <a:cubicBezTo>
                    <a:pt x="135" y="975"/>
                    <a:pt x="1" y="1244"/>
                    <a:pt x="1" y="1547"/>
                  </a:cubicBezTo>
                  <a:cubicBezTo>
                    <a:pt x="303" y="3227"/>
                    <a:pt x="1681" y="4605"/>
                    <a:pt x="3496" y="4605"/>
                  </a:cubicBezTo>
                  <a:cubicBezTo>
                    <a:pt x="5479" y="4605"/>
                    <a:pt x="7025" y="3059"/>
                    <a:pt x="7025" y="1110"/>
                  </a:cubicBezTo>
                  <a:cubicBezTo>
                    <a:pt x="7025" y="841"/>
                    <a:pt x="7025" y="706"/>
                    <a:pt x="6857" y="404"/>
                  </a:cubicBezTo>
                  <a:cubicBezTo>
                    <a:pt x="6857" y="135"/>
                    <a:pt x="6588" y="1"/>
                    <a:pt x="63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95" name="Google Shape;996;p32">
              <a:extLst>
                <a:ext uri="{FF2B5EF4-FFF2-40B4-BE49-F238E27FC236}">
                  <a16:creationId xmlns:a16="http://schemas.microsoft.com/office/drawing/2014/main" id="{52A14F81-F171-4C7F-BFD5-8CB1A5683460}"/>
                </a:ext>
              </a:extLst>
            </p:cNvPr>
            <p:cNvSpPr/>
            <p:nvPr/>
          </p:nvSpPr>
          <p:spPr>
            <a:xfrm>
              <a:off x="3381050" y="1294800"/>
              <a:ext cx="231100" cy="168725"/>
            </a:xfrm>
            <a:custGeom>
              <a:avLst/>
              <a:gdLst/>
              <a:ahLst/>
              <a:cxnLst/>
              <a:rect l="l" t="t" r="r" b="b"/>
              <a:pathLst>
                <a:path w="9244" h="6749" extrusionOk="0">
                  <a:moveTo>
                    <a:pt x="5732" y="0"/>
                  </a:moveTo>
                  <a:cubicBezTo>
                    <a:pt x="4300" y="0"/>
                    <a:pt x="3026" y="940"/>
                    <a:pt x="2521" y="2264"/>
                  </a:cubicBezTo>
                  <a:cubicBezTo>
                    <a:pt x="2270" y="2342"/>
                    <a:pt x="2033" y="2374"/>
                    <a:pt x="1812" y="2374"/>
                  </a:cubicBezTo>
                  <a:cubicBezTo>
                    <a:pt x="794" y="2374"/>
                    <a:pt x="135" y="1693"/>
                    <a:pt x="135" y="1693"/>
                  </a:cubicBezTo>
                  <a:lnTo>
                    <a:pt x="135" y="1693"/>
                  </a:lnTo>
                  <a:cubicBezTo>
                    <a:pt x="1" y="4079"/>
                    <a:pt x="1681" y="4651"/>
                    <a:pt x="2656" y="4785"/>
                  </a:cubicBezTo>
                  <a:cubicBezTo>
                    <a:pt x="3059" y="5760"/>
                    <a:pt x="4202" y="6600"/>
                    <a:pt x="5445" y="6734"/>
                  </a:cubicBezTo>
                  <a:cubicBezTo>
                    <a:pt x="5544" y="6744"/>
                    <a:pt x="5642" y="6748"/>
                    <a:pt x="5740" y="6748"/>
                  </a:cubicBezTo>
                  <a:cubicBezTo>
                    <a:pt x="7438" y="6748"/>
                    <a:pt x="8950" y="5392"/>
                    <a:pt x="9109" y="3676"/>
                  </a:cubicBezTo>
                  <a:cubicBezTo>
                    <a:pt x="9243" y="1861"/>
                    <a:pt x="7832" y="181"/>
                    <a:pt x="6017" y="13"/>
                  </a:cubicBezTo>
                  <a:cubicBezTo>
                    <a:pt x="5921" y="4"/>
                    <a:pt x="5826" y="0"/>
                    <a:pt x="57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96" name="Google Shape;997;p32">
              <a:extLst>
                <a:ext uri="{FF2B5EF4-FFF2-40B4-BE49-F238E27FC236}">
                  <a16:creationId xmlns:a16="http://schemas.microsoft.com/office/drawing/2014/main" id="{69FE29CB-0F5D-4F41-B0E9-B79923F044E2}"/>
                </a:ext>
              </a:extLst>
            </p:cNvPr>
            <p:cNvSpPr/>
            <p:nvPr/>
          </p:nvSpPr>
          <p:spPr>
            <a:xfrm>
              <a:off x="3507100" y="1306025"/>
              <a:ext cx="59675" cy="59675"/>
            </a:xfrm>
            <a:custGeom>
              <a:avLst/>
              <a:gdLst/>
              <a:ahLst/>
              <a:cxnLst/>
              <a:rect l="l" t="t" r="r" b="b"/>
              <a:pathLst>
                <a:path w="2387" h="2387" extrusionOk="0">
                  <a:moveTo>
                    <a:pt x="1109" y="1"/>
                  </a:moveTo>
                  <a:cubicBezTo>
                    <a:pt x="403" y="1"/>
                    <a:pt x="0" y="572"/>
                    <a:pt x="0" y="1244"/>
                  </a:cubicBezTo>
                  <a:cubicBezTo>
                    <a:pt x="0" y="1950"/>
                    <a:pt x="403" y="2387"/>
                    <a:pt x="1109" y="2387"/>
                  </a:cubicBezTo>
                  <a:cubicBezTo>
                    <a:pt x="1815" y="2387"/>
                    <a:pt x="2386" y="1950"/>
                    <a:pt x="2386" y="1244"/>
                  </a:cubicBezTo>
                  <a:cubicBezTo>
                    <a:pt x="2386" y="572"/>
                    <a:pt x="1815" y="1"/>
                    <a:pt x="110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97" name="Google Shape;998;p32">
              <a:extLst>
                <a:ext uri="{FF2B5EF4-FFF2-40B4-BE49-F238E27FC236}">
                  <a16:creationId xmlns:a16="http://schemas.microsoft.com/office/drawing/2014/main" id="{E733EEB6-CA51-47B3-B011-35A945F30FC5}"/>
                </a:ext>
              </a:extLst>
            </p:cNvPr>
            <p:cNvSpPr/>
            <p:nvPr/>
          </p:nvSpPr>
          <p:spPr>
            <a:xfrm>
              <a:off x="3877625" y="1246025"/>
              <a:ext cx="227725" cy="168650"/>
            </a:xfrm>
            <a:custGeom>
              <a:avLst/>
              <a:gdLst/>
              <a:ahLst/>
              <a:cxnLst/>
              <a:rect l="l" t="t" r="r" b="b"/>
              <a:pathLst>
                <a:path w="9109" h="6746" extrusionOk="0">
                  <a:moveTo>
                    <a:pt x="3549" y="0"/>
                  </a:moveTo>
                  <a:cubicBezTo>
                    <a:pt x="3443" y="0"/>
                    <a:pt x="3335" y="5"/>
                    <a:pt x="3227" y="14"/>
                  </a:cubicBezTo>
                  <a:cubicBezTo>
                    <a:pt x="1278" y="149"/>
                    <a:pt x="0" y="1695"/>
                    <a:pt x="169" y="3644"/>
                  </a:cubicBezTo>
                  <a:cubicBezTo>
                    <a:pt x="297" y="5409"/>
                    <a:pt x="1712" y="6745"/>
                    <a:pt x="3537" y="6745"/>
                  </a:cubicBezTo>
                  <a:cubicBezTo>
                    <a:pt x="3623" y="6745"/>
                    <a:pt x="3710" y="6742"/>
                    <a:pt x="3798" y="6736"/>
                  </a:cubicBezTo>
                  <a:cubicBezTo>
                    <a:pt x="5042" y="6602"/>
                    <a:pt x="6050" y="5761"/>
                    <a:pt x="6588" y="4652"/>
                  </a:cubicBezTo>
                  <a:cubicBezTo>
                    <a:pt x="7562" y="4652"/>
                    <a:pt x="9108" y="4081"/>
                    <a:pt x="8974" y="1560"/>
                  </a:cubicBezTo>
                  <a:lnTo>
                    <a:pt x="8974" y="1560"/>
                  </a:lnTo>
                  <a:cubicBezTo>
                    <a:pt x="8974" y="1561"/>
                    <a:pt x="8430" y="2279"/>
                    <a:pt x="7411" y="2279"/>
                  </a:cubicBezTo>
                  <a:cubicBezTo>
                    <a:pt x="7164" y="2279"/>
                    <a:pt x="6889" y="2237"/>
                    <a:pt x="6588" y="2132"/>
                  </a:cubicBezTo>
                  <a:cubicBezTo>
                    <a:pt x="6213" y="819"/>
                    <a:pt x="4966" y="0"/>
                    <a:pt x="35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98" name="Google Shape;999;p32">
              <a:extLst>
                <a:ext uri="{FF2B5EF4-FFF2-40B4-BE49-F238E27FC236}">
                  <a16:creationId xmlns:a16="http://schemas.microsoft.com/office/drawing/2014/main" id="{BB854CF8-D117-4B97-900E-1FF9BDAC94FE}"/>
                </a:ext>
              </a:extLst>
            </p:cNvPr>
            <p:cNvSpPr/>
            <p:nvPr/>
          </p:nvSpPr>
          <p:spPr>
            <a:xfrm>
              <a:off x="3916275" y="1264025"/>
              <a:ext cx="59675" cy="59675"/>
            </a:xfrm>
            <a:custGeom>
              <a:avLst/>
              <a:gdLst/>
              <a:ahLst/>
              <a:cxnLst/>
              <a:rect l="l" t="t" r="r" b="b"/>
              <a:pathLst>
                <a:path w="2387" h="2387" extrusionOk="0">
                  <a:moveTo>
                    <a:pt x="1143" y="0"/>
                  </a:moveTo>
                  <a:cubicBezTo>
                    <a:pt x="572" y="0"/>
                    <a:pt x="0" y="572"/>
                    <a:pt x="0" y="1244"/>
                  </a:cubicBezTo>
                  <a:cubicBezTo>
                    <a:pt x="0" y="1815"/>
                    <a:pt x="572" y="2386"/>
                    <a:pt x="1143" y="2386"/>
                  </a:cubicBezTo>
                  <a:cubicBezTo>
                    <a:pt x="1815" y="2386"/>
                    <a:pt x="2387" y="1815"/>
                    <a:pt x="2387" y="1244"/>
                  </a:cubicBezTo>
                  <a:cubicBezTo>
                    <a:pt x="2387" y="572"/>
                    <a:pt x="1815" y="0"/>
                    <a:pt x="114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99" name="Google Shape;1000;p32">
              <a:extLst>
                <a:ext uri="{FF2B5EF4-FFF2-40B4-BE49-F238E27FC236}">
                  <a16:creationId xmlns:a16="http://schemas.microsoft.com/office/drawing/2014/main" id="{594A85AE-DD6F-43F3-B245-D04B1AC5499A}"/>
                </a:ext>
              </a:extLst>
            </p:cNvPr>
            <p:cNvSpPr/>
            <p:nvPr/>
          </p:nvSpPr>
          <p:spPr>
            <a:xfrm>
              <a:off x="3373500" y="1446350"/>
              <a:ext cx="206725" cy="105050"/>
            </a:xfrm>
            <a:custGeom>
              <a:avLst/>
              <a:gdLst/>
              <a:ahLst/>
              <a:cxnLst/>
              <a:rect l="l" t="t" r="r" b="b"/>
              <a:pathLst>
                <a:path w="8269" h="4202" extrusionOk="0">
                  <a:moveTo>
                    <a:pt x="4201" y="0"/>
                  </a:moveTo>
                  <a:cubicBezTo>
                    <a:pt x="1849" y="0"/>
                    <a:pt x="0" y="975"/>
                    <a:pt x="0" y="2084"/>
                  </a:cubicBezTo>
                  <a:cubicBezTo>
                    <a:pt x="0" y="3193"/>
                    <a:pt x="1849" y="4201"/>
                    <a:pt x="4201" y="4201"/>
                  </a:cubicBezTo>
                  <a:cubicBezTo>
                    <a:pt x="6453" y="4201"/>
                    <a:pt x="8268" y="3193"/>
                    <a:pt x="8268" y="2084"/>
                  </a:cubicBezTo>
                  <a:cubicBezTo>
                    <a:pt x="8268" y="975"/>
                    <a:pt x="6453" y="0"/>
                    <a:pt x="420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00" name="Google Shape;1001;p32">
              <a:extLst>
                <a:ext uri="{FF2B5EF4-FFF2-40B4-BE49-F238E27FC236}">
                  <a16:creationId xmlns:a16="http://schemas.microsoft.com/office/drawing/2014/main" id="{EB8F90F8-D523-4387-A32E-90083F58B62E}"/>
                </a:ext>
              </a:extLst>
            </p:cNvPr>
            <p:cNvSpPr/>
            <p:nvPr/>
          </p:nvSpPr>
          <p:spPr>
            <a:xfrm>
              <a:off x="3930550" y="1374500"/>
              <a:ext cx="213450" cy="111225"/>
            </a:xfrm>
            <a:custGeom>
              <a:avLst/>
              <a:gdLst/>
              <a:ahLst/>
              <a:cxnLst/>
              <a:rect l="l" t="t" r="r" b="b"/>
              <a:pathLst>
                <a:path w="8538" h="4449" extrusionOk="0">
                  <a:moveTo>
                    <a:pt x="4900" y="1"/>
                  </a:moveTo>
                  <a:cubicBezTo>
                    <a:pt x="4629" y="1"/>
                    <a:pt x="4350" y="17"/>
                    <a:pt x="4067" y="51"/>
                  </a:cubicBezTo>
                  <a:cubicBezTo>
                    <a:pt x="1681" y="354"/>
                    <a:pt x="1" y="1463"/>
                    <a:pt x="135" y="2706"/>
                  </a:cubicBezTo>
                  <a:cubicBezTo>
                    <a:pt x="251" y="3689"/>
                    <a:pt x="1735" y="4449"/>
                    <a:pt x="3561" y="4449"/>
                  </a:cubicBezTo>
                  <a:cubicBezTo>
                    <a:pt x="3856" y="4449"/>
                    <a:pt x="4161" y="4429"/>
                    <a:pt x="4471" y="4387"/>
                  </a:cubicBezTo>
                  <a:cubicBezTo>
                    <a:pt x="6723" y="4118"/>
                    <a:pt x="8537" y="3009"/>
                    <a:pt x="8403" y="1732"/>
                  </a:cubicBezTo>
                  <a:cubicBezTo>
                    <a:pt x="8286" y="764"/>
                    <a:pt x="6761" y="1"/>
                    <a:pt x="490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01" name="Google Shape;1002;p32">
              <a:extLst>
                <a:ext uri="{FF2B5EF4-FFF2-40B4-BE49-F238E27FC236}">
                  <a16:creationId xmlns:a16="http://schemas.microsoft.com/office/drawing/2014/main" id="{ADA22323-A815-4D9E-B7B8-06DA5C0E7193}"/>
                </a:ext>
              </a:extLst>
            </p:cNvPr>
            <p:cNvSpPr/>
            <p:nvPr/>
          </p:nvSpPr>
          <p:spPr>
            <a:xfrm>
              <a:off x="3597825" y="2131950"/>
              <a:ext cx="48775" cy="21050"/>
            </a:xfrm>
            <a:custGeom>
              <a:avLst/>
              <a:gdLst/>
              <a:ahLst/>
              <a:cxnLst/>
              <a:rect l="l" t="t" r="r" b="b"/>
              <a:pathLst>
                <a:path w="1951" h="842" extrusionOk="0">
                  <a:moveTo>
                    <a:pt x="1" y="1"/>
                  </a:moveTo>
                  <a:cubicBezTo>
                    <a:pt x="559" y="428"/>
                    <a:pt x="1245" y="694"/>
                    <a:pt x="1903" y="832"/>
                  </a:cubicBezTo>
                  <a:lnTo>
                    <a:pt x="1903" y="832"/>
                  </a:lnTo>
                  <a:cubicBezTo>
                    <a:pt x="1610" y="747"/>
                    <a:pt x="251" y="126"/>
                    <a:pt x="1" y="1"/>
                  </a:cubicBezTo>
                  <a:close/>
                  <a:moveTo>
                    <a:pt x="1903" y="832"/>
                  </a:moveTo>
                  <a:cubicBezTo>
                    <a:pt x="1925" y="838"/>
                    <a:pt x="1941" y="841"/>
                    <a:pt x="1950" y="841"/>
                  </a:cubicBezTo>
                  <a:cubicBezTo>
                    <a:pt x="1935" y="838"/>
                    <a:pt x="1919" y="835"/>
                    <a:pt x="1903" y="832"/>
                  </a:cubicBezTo>
                  <a:close/>
                </a:path>
              </a:pathLst>
            </a:custGeom>
            <a:solidFill>
              <a:srgbClr val="2E34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grpSp>
        <p:nvGrpSpPr>
          <p:cNvPr id="202" name="Google Shape;211;p3">
            <a:extLst>
              <a:ext uri="{FF2B5EF4-FFF2-40B4-BE49-F238E27FC236}">
                <a16:creationId xmlns:a16="http://schemas.microsoft.com/office/drawing/2014/main" id="{36C19A32-EB14-46B6-BE30-A420DB3A7F9C}"/>
              </a:ext>
            </a:extLst>
          </p:cNvPr>
          <p:cNvGrpSpPr/>
          <p:nvPr userDrawn="1"/>
        </p:nvGrpSpPr>
        <p:grpSpPr>
          <a:xfrm>
            <a:off x="772633" y="1581350"/>
            <a:ext cx="333206" cy="398525"/>
            <a:chOff x="2495125" y="2142250"/>
            <a:chExt cx="444275" cy="398525"/>
          </a:xfrm>
        </p:grpSpPr>
        <p:sp>
          <p:nvSpPr>
            <p:cNvPr id="203" name="Google Shape;212;p3">
              <a:extLst>
                <a:ext uri="{FF2B5EF4-FFF2-40B4-BE49-F238E27FC236}">
                  <a16:creationId xmlns:a16="http://schemas.microsoft.com/office/drawing/2014/main" id="{22119F67-39FE-47B8-97DB-A9DDAFCE3F72}"/>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dirty="0"/>
            </a:p>
          </p:txBody>
        </p:sp>
        <p:sp>
          <p:nvSpPr>
            <p:cNvPr id="204" name="Google Shape;213;p3">
              <a:extLst>
                <a:ext uri="{FF2B5EF4-FFF2-40B4-BE49-F238E27FC236}">
                  <a16:creationId xmlns:a16="http://schemas.microsoft.com/office/drawing/2014/main" id="{95B9D80B-1308-40DE-B7AB-F51F061B728F}"/>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grpSp>
        <p:nvGrpSpPr>
          <p:cNvPr id="205" name="Google Shape;214;p3">
            <a:extLst>
              <a:ext uri="{FF2B5EF4-FFF2-40B4-BE49-F238E27FC236}">
                <a16:creationId xmlns:a16="http://schemas.microsoft.com/office/drawing/2014/main" id="{FF773F4A-00DE-480A-A1E4-267BF6A95F53}"/>
              </a:ext>
            </a:extLst>
          </p:cNvPr>
          <p:cNvGrpSpPr/>
          <p:nvPr userDrawn="1"/>
        </p:nvGrpSpPr>
        <p:grpSpPr>
          <a:xfrm>
            <a:off x="7920832" y="5038644"/>
            <a:ext cx="218531" cy="281375"/>
            <a:chOff x="3243875" y="2372825"/>
            <a:chExt cx="291375" cy="281375"/>
          </a:xfrm>
        </p:grpSpPr>
        <p:sp>
          <p:nvSpPr>
            <p:cNvPr id="206" name="Google Shape;215;p3">
              <a:extLst>
                <a:ext uri="{FF2B5EF4-FFF2-40B4-BE49-F238E27FC236}">
                  <a16:creationId xmlns:a16="http://schemas.microsoft.com/office/drawing/2014/main" id="{B061D21D-9962-482E-8B77-708CF59A3EB6}"/>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07" name="Google Shape;216;p3">
              <a:extLst>
                <a:ext uri="{FF2B5EF4-FFF2-40B4-BE49-F238E27FC236}">
                  <a16:creationId xmlns:a16="http://schemas.microsoft.com/office/drawing/2014/main" id="{204A213E-8F6F-4FC4-AB3D-8806D287E243}"/>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08" name="Google Shape;217;p3">
              <a:extLst>
                <a:ext uri="{FF2B5EF4-FFF2-40B4-BE49-F238E27FC236}">
                  <a16:creationId xmlns:a16="http://schemas.microsoft.com/office/drawing/2014/main" id="{75F3FCD1-BCD2-41A7-AF94-8CEC0F2FFE09}"/>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09" name="Google Shape;218;p3">
              <a:extLst>
                <a:ext uri="{FF2B5EF4-FFF2-40B4-BE49-F238E27FC236}">
                  <a16:creationId xmlns:a16="http://schemas.microsoft.com/office/drawing/2014/main" id="{EB1D663F-9A65-4AE5-82B7-355924900575}"/>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10" name="Google Shape;219;p3">
              <a:extLst>
                <a:ext uri="{FF2B5EF4-FFF2-40B4-BE49-F238E27FC236}">
                  <a16:creationId xmlns:a16="http://schemas.microsoft.com/office/drawing/2014/main" id="{A3231104-E2F1-474D-A57B-1B68E9AE6F33}"/>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11" name="Google Shape;220;p3">
              <a:extLst>
                <a:ext uri="{FF2B5EF4-FFF2-40B4-BE49-F238E27FC236}">
                  <a16:creationId xmlns:a16="http://schemas.microsoft.com/office/drawing/2014/main" id="{F5ADB79B-53AA-46AB-84C9-DB8354756BC7}"/>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12" name="Google Shape;221;p3">
              <a:extLst>
                <a:ext uri="{FF2B5EF4-FFF2-40B4-BE49-F238E27FC236}">
                  <a16:creationId xmlns:a16="http://schemas.microsoft.com/office/drawing/2014/main" id="{0EA0A449-FE2B-4948-8A13-06CFC25A3A68}"/>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350" dirty="0"/>
            </a:p>
          </p:txBody>
        </p:sp>
        <p:sp>
          <p:nvSpPr>
            <p:cNvPr id="213" name="Google Shape;222;p3">
              <a:extLst>
                <a:ext uri="{FF2B5EF4-FFF2-40B4-BE49-F238E27FC236}">
                  <a16:creationId xmlns:a16="http://schemas.microsoft.com/office/drawing/2014/main" id="{FDF13A9C-A97B-44BE-9F23-62A6C5EDEC49}"/>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14" name="Google Shape;223;p3">
              <a:extLst>
                <a:ext uri="{FF2B5EF4-FFF2-40B4-BE49-F238E27FC236}">
                  <a16:creationId xmlns:a16="http://schemas.microsoft.com/office/drawing/2014/main" id="{ADA04C5F-ECF7-42DD-B1EB-83FC80EB7BDD}"/>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15" name="Google Shape;224;p3">
              <a:extLst>
                <a:ext uri="{FF2B5EF4-FFF2-40B4-BE49-F238E27FC236}">
                  <a16:creationId xmlns:a16="http://schemas.microsoft.com/office/drawing/2014/main" id="{EC7C5AD5-90D8-4F7D-9C2C-CFD820FC374A}"/>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grpSp>
        <p:nvGrpSpPr>
          <p:cNvPr id="216" name="Google Shape;225;p3">
            <a:extLst>
              <a:ext uri="{FF2B5EF4-FFF2-40B4-BE49-F238E27FC236}">
                <a16:creationId xmlns:a16="http://schemas.microsoft.com/office/drawing/2014/main" id="{06FC704C-BA05-45EE-B62B-22DABC82E899}"/>
              </a:ext>
            </a:extLst>
          </p:cNvPr>
          <p:cNvGrpSpPr/>
          <p:nvPr userDrawn="1"/>
        </p:nvGrpSpPr>
        <p:grpSpPr>
          <a:xfrm>
            <a:off x="8083918" y="714863"/>
            <a:ext cx="125006" cy="168575"/>
            <a:chOff x="4954425" y="2036375"/>
            <a:chExt cx="166675" cy="168575"/>
          </a:xfrm>
        </p:grpSpPr>
        <p:sp>
          <p:nvSpPr>
            <p:cNvPr id="217" name="Google Shape;226;p3">
              <a:extLst>
                <a:ext uri="{FF2B5EF4-FFF2-40B4-BE49-F238E27FC236}">
                  <a16:creationId xmlns:a16="http://schemas.microsoft.com/office/drawing/2014/main" id="{EE9E41F6-3648-44F1-A46C-BDD91F82AF1F}"/>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18" name="Google Shape;227;p3">
              <a:extLst>
                <a:ext uri="{FF2B5EF4-FFF2-40B4-BE49-F238E27FC236}">
                  <a16:creationId xmlns:a16="http://schemas.microsoft.com/office/drawing/2014/main" id="{A7D8C30C-9D8A-4F45-A5DD-F918DD863CF3}"/>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sp>
        <p:nvSpPr>
          <p:cNvPr id="219" name="Google Shape;228;p3">
            <a:extLst>
              <a:ext uri="{FF2B5EF4-FFF2-40B4-BE49-F238E27FC236}">
                <a16:creationId xmlns:a16="http://schemas.microsoft.com/office/drawing/2014/main" id="{EBE612EC-FC5F-4192-9E24-C046316489E0}"/>
              </a:ext>
            </a:extLst>
          </p:cNvPr>
          <p:cNvSpPr/>
          <p:nvPr userDrawn="1"/>
        </p:nvSpPr>
        <p:spPr>
          <a:xfrm>
            <a:off x="1182765" y="3597776"/>
            <a:ext cx="89344"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220" name="Google Shape;229;p3">
            <a:extLst>
              <a:ext uri="{FF2B5EF4-FFF2-40B4-BE49-F238E27FC236}">
                <a16:creationId xmlns:a16="http://schemas.microsoft.com/office/drawing/2014/main" id="{31BD3FA8-6E2A-4C65-9E9F-29FBB5C804BE}"/>
              </a:ext>
            </a:extLst>
          </p:cNvPr>
          <p:cNvSpPr/>
          <p:nvPr userDrawn="1"/>
        </p:nvSpPr>
        <p:spPr>
          <a:xfrm>
            <a:off x="7385065" y="3888532"/>
            <a:ext cx="6525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grpSp>
        <p:nvGrpSpPr>
          <p:cNvPr id="221" name="Google Shape;230;p3">
            <a:extLst>
              <a:ext uri="{FF2B5EF4-FFF2-40B4-BE49-F238E27FC236}">
                <a16:creationId xmlns:a16="http://schemas.microsoft.com/office/drawing/2014/main" id="{69E37D2F-6DF5-4A21-A568-0E80AD7AD85B}"/>
              </a:ext>
            </a:extLst>
          </p:cNvPr>
          <p:cNvGrpSpPr/>
          <p:nvPr userDrawn="1"/>
        </p:nvGrpSpPr>
        <p:grpSpPr>
          <a:xfrm>
            <a:off x="956097" y="5541498"/>
            <a:ext cx="125006" cy="168575"/>
            <a:chOff x="4954425" y="2036375"/>
            <a:chExt cx="166675" cy="168575"/>
          </a:xfrm>
        </p:grpSpPr>
        <p:sp>
          <p:nvSpPr>
            <p:cNvPr id="222" name="Google Shape;231;p3">
              <a:extLst>
                <a:ext uri="{FF2B5EF4-FFF2-40B4-BE49-F238E27FC236}">
                  <a16:creationId xmlns:a16="http://schemas.microsoft.com/office/drawing/2014/main" id="{68E4F49D-2FDF-45EC-A2F0-64258873AC93}"/>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23" name="Google Shape;232;p3">
              <a:extLst>
                <a:ext uri="{FF2B5EF4-FFF2-40B4-BE49-F238E27FC236}">
                  <a16:creationId xmlns:a16="http://schemas.microsoft.com/office/drawing/2014/main" id="{424729EF-CCC4-4D87-A50A-4CA7DB6D3AA9}"/>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sp>
        <p:nvSpPr>
          <p:cNvPr id="224" name="TextBox 223">
            <a:extLst>
              <a:ext uri="{FF2B5EF4-FFF2-40B4-BE49-F238E27FC236}">
                <a16:creationId xmlns:a16="http://schemas.microsoft.com/office/drawing/2014/main" id="{93F46B3B-D663-4FBA-8528-CFD2F9C1E141}"/>
              </a:ext>
            </a:extLst>
          </p:cNvPr>
          <p:cNvSpPr txBox="1"/>
          <p:nvPr userDrawn="1"/>
        </p:nvSpPr>
        <p:spPr>
          <a:xfrm>
            <a:off x="2732040" y="1503378"/>
            <a:ext cx="3546156" cy="2083391"/>
          </a:xfrm>
          <a:prstGeom prst="rect">
            <a:avLst/>
          </a:prstGeom>
          <a:noFill/>
        </p:spPr>
        <p:txBody>
          <a:bodyPr wrap="square" rtlCol="0">
            <a:spAutoFit/>
          </a:bodyPr>
          <a:lstStyle/>
          <a:p>
            <a:pPr algn="ctr"/>
            <a:r>
              <a:rPr lang="vi-VN" sz="6469" dirty="0">
                <a:solidFill>
                  <a:srgbClr val="002060"/>
                </a:solidFill>
                <a:latin typeface="+mj-lt"/>
              </a:rPr>
              <a:t>LUYỆN TẬP</a:t>
            </a:r>
          </a:p>
        </p:txBody>
      </p:sp>
    </p:spTree>
    <p:extLst>
      <p:ext uri="{BB962C8B-B14F-4D97-AF65-F5344CB8AC3E}">
        <p14:creationId xmlns:p14="http://schemas.microsoft.com/office/powerpoint/2010/main" val="34400823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202"/>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219"/>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221"/>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216"/>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220"/>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205"/>
                                        </p:tgtEl>
                                      </p:cBhvr>
                                      <p:by x="150000" y="150000"/>
                                    </p:animScale>
                                  </p:childTnLst>
                                </p:cTn>
                              </p:par>
                              <p:par>
                                <p:cTn id="17" presetID="16" presetClass="entr" presetSubtype="21"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Effect transition="in" filter="barn(inVertical)">
                                      <p:cBhvr>
                                        <p:cTn id="19" dur="500"/>
                                        <p:tgtEl>
                                          <p:spTgt spid="98"/>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99"/>
                                        </p:tgtEl>
                                        <p:attrNameLst>
                                          <p:attrName>style.visibility</p:attrName>
                                        </p:attrNameLst>
                                      </p:cBhvr>
                                      <p:to>
                                        <p:strVal val="visible"/>
                                      </p:to>
                                    </p:set>
                                    <p:animEffect transition="in" filter="barn(inVertical)">
                                      <p:cBhvr>
                                        <p:cTn id="22" dur="500"/>
                                        <p:tgtEl>
                                          <p:spTgt spid="99"/>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97"/>
                                        </p:tgtEl>
                                        <p:attrNameLst>
                                          <p:attrName>style.visibility</p:attrName>
                                        </p:attrNameLst>
                                      </p:cBhvr>
                                      <p:to>
                                        <p:strVal val="visible"/>
                                      </p:to>
                                    </p:set>
                                    <p:animEffect transition="in" filter="fade">
                                      <p:cBhvr>
                                        <p:cTn id="26" dur="500"/>
                                        <p:tgtEl>
                                          <p:spTgt spid="97"/>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138"/>
                                        </p:tgtEl>
                                        <p:attrNameLst>
                                          <p:attrName>style.visibility</p:attrName>
                                        </p:attrNameLst>
                                      </p:cBhvr>
                                      <p:to>
                                        <p:strVal val="visible"/>
                                      </p:to>
                                    </p:set>
                                    <p:anim calcmode="lin" valueType="num">
                                      <p:cBhvr>
                                        <p:cTn id="30" dur="1000" fill="hold"/>
                                        <p:tgtEl>
                                          <p:spTgt spid="138"/>
                                        </p:tgtEl>
                                        <p:attrNameLst>
                                          <p:attrName>ppt_w</p:attrName>
                                        </p:attrNameLst>
                                      </p:cBhvr>
                                      <p:tavLst>
                                        <p:tav tm="0">
                                          <p:val>
                                            <p:fltVal val="0"/>
                                          </p:val>
                                        </p:tav>
                                        <p:tav tm="100000">
                                          <p:val>
                                            <p:strVal val="#ppt_w"/>
                                          </p:val>
                                        </p:tav>
                                      </p:tavLst>
                                    </p:anim>
                                    <p:anim calcmode="lin" valueType="num">
                                      <p:cBhvr>
                                        <p:cTn id="31" dur="1000" fill="hold"/>
                                        <p:tgtEl>
                                          <p:spTgt spid="138"/>
                                        </p:tgtEl>
                                        <p:attrNameLst>
                                          <p:attrName>ppt_h</p:attrName>
                                        </p:attrNameLst>
                                      </p:cBhvr>
                                      <p:tavLst>
                                        <p:tav tm="0">
                                          <p:val>
                                            <p:fltVal val="0"/>
                                          </p:val>
                                        </p:tav>
                                        <p:tav tm="100000">
                                          <p:val>
                                            <p:strVal val="#ppt_h"/>
                                          </p:val>
                                        </p:tav>
                                      </p:tavLst>
                                    </p:anim>
                                    <p:anim calcmode="lin" valueType="num">
                                      <p:cBhvr>
                                        <p:cTn id="32" dur="1000" fill="hold"/>
                                        <p:tgtEl>
                                          <p:spTgt spid="138"/>
                                        </p:tgtEl>
                                        <p:attrNameLst>
                                          <p:attrName>style.rotation</p:attrName>
                                        </p:attrNameLst>
                                      </p:cBhvr>
                                      <p:tavLst>
                                        <p:tav tm="0">
                                          <p:val>
                                            <p:fltVal val="90"/>
                                          </p:val>
                                        </p:tav>
                                        <p:tav tm="100000">
                                          <p:val>
                                            <p:fltVal val="0"/>
                                          </p:val>
                                        </p:tav>
                                      </p:tavLst>
                                    </p:anim>
                                    <p:animEffect transition="in" filter="fade">
                                      <p:cBhvr>
                                        <p:cTn id="33" dur="1000"/>
                                        <p:tgtEl>
                                          <p:spTgt spid="138"/>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224"/>
                                        </p:tgtEl>
                                        <p:attrNameLst>
                                          <p:attrName>style.visibility</p:attrName>
                                        </p:attrNameLst>
                                      </p:cBhvr>
                                      <p:to>
                                        <p:strVal val="visible"/>
                                      </p:to>
                                    </p:set>
                                    <p:animEffect transition="in" filter="randombar(horizontal)">
                                      <p:cBhvr>
                                        <p:cTn id="37" dur="500"/>
                                        <p:tgtEl>
                                          <p:spTgt spid="2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219" grpId="0" animBg="1"/>
      <p:bldP spid="220" grpId="0" animBg="1"/>
      <p:bldP spid="224" grpId="0"/>
    </p:bldLst>
  </p:timing>
</p:sldLayout>
</file>

<file path=ppt/slideLayouts/slideLayout115.xml><?xml version="1.0" encoding="utf-8"?>
<p:sldLayout xmlns:a="http://schemas.openxmlformats.org/drawingml/2006/main" xmlns:r="http://schemas.openxmlformats.org/officeDocument/2006/relationships" xmlns:p="http://schemas.openxmlformats.org/presentationml/2006/main" preserve="1" userDrawn="1">
  <p:cSld name="13_Title and Content">
    <p:bg>
      <p:bgPr>
        <a:solidFill>
          <a:srgbClr val="002060"/>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296920" y="219522"/>
            <a:ext cx="8709926"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accent3">
                <a:lumMod val="60000"/>
                <a:lumOff val="4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dirty="0"/>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349270" y="882176"/>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150302" y="906827"/>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168064" y="989425"/>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393675" y="94752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151196" y="917947"/>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348378" y="1496055"/>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49409" y="1520706"/>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167171" y="1603304"/>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392782" y="1561403"/>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150302" y="1531827"/>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347485" y="2109934"/>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48516" y="2134585"/>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166277" y="2217183"/>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391889" y="217528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49409" y="2145706"/>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346591" y="2723813"/>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47621" y="2748464"/>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165384" y="283106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390995" y="2789161"/>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48516" y="2759585"/>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345697" y="3337692"/>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46729" y="3362343"/>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164491" y="344494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390102" y="3403040"/>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47623" y="3373464"/>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344805" y="3951571"/>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45836" y="3976222"/>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163598" y="405882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389209" y="401691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46729" y="3987341"/>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343912" y="4565450"/>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44943" y="4590101"/>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162704" y="4672699"/>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388316" y="4630798"/>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45836" y="4601222"/>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343018" y="5179329"/>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44050" y="5203980"/>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161811" y="5286578"/>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387422" y="5244677"/>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44943" y="5215101"/>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342124" y="5793208"/>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43156" y="5817859"/>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160918" y="5900457"/>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386529" y="585855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44050" y="5828980"/>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Tree>
    <p:extLst>
      <p:ext uri="{BB962C8B-B14F-4D97-AF65-F5344CB8AC3E}">
        <p14:creationId xmlns:p14="http://schemas.microsoft.com/office/powerpoint/2010/main" val="2595851915"/>
      </p:ext>
    </p:extLst>
  </p:cSld>
  <p:clrMapOvr>
    <a:masterClrMapping/>
  </p:clrMapOvr>
</p:sldLayout>
</file>

<file path=ppt/slideLayouts/slideLayout116.xml><?xml version="1.0" encoding="utf-8"?>
<p:sldLayout xmlns:a="http://schemas.openxmlformats.org/drawingml/2006/main" xmlns:r="http://schemas.openxmlformats.org/officeDocument/2006/relationships" xmlns:p="http://schemas.openxmlformats.org/presentationml/2006/main" preserve="1" userDrawn="1">
  <p:cSld name="2_Title Slide">
    <p:bg>
      <p:bgPr>
        <a:solidFill>
          <a:schemeClr val="accent3">
            <a:lumMod val="50000"/>
          </a:schemeClr>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912FF248-73E2-4B5D-9669-D05536B13110}"/>
              </a:ext>
            </a:extLst>
          </p:cNvPr>
          <p:cNvGrpSpPr/>
          <p:nvPr userDrawn="1"/>
        </p:nvGrpSpPr>
        <p:grpSpPr>
          <a:xfrm>
            <a:off x="296920" y="219522"/>
            <a:ext cx="8709926" cy="6240131"/>
            <a:chOff x="395894" y="219519"/>
            <a:chExt cx="8518865" cy="4788281"/>
          </a:xfrm>
        </p:grpSpPr>
        <p:sp>
          <p:nvSpPr>
            <p:cNvPr id="8" name="Google Shape;993;p14">
              <a:extLst>
                <a:ext uri="{FF2B5EF4-FFF2-40B4-BE49-F238E27FC236}">
                  <a16:creationId xmlns:a16="http://schemas.microsoft.com/office/drawing/2014/main" id="{6F2E4380-9AAF-4929-8F62-F490FD06BB80}"/>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accent6">
                <a:lumMod val="75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nvGrpSpPr>
            <p:cNvPr id="9" name="Google Shape;994;p14">
              <a:extLst>
                <a:ext uri="{FF2B5EF4-FFF2-40B4-BE49-F238E27FC236}">
                  <a16:creationId xmlns:a16="http://schemas.microsoft.com/office/drawing/2014/main" id="{05263AFC-D1B4-4D83-808E-9B96447708D3}"/>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E97D35D9-4A80-4E5E-AE99-A42260106314}"/>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9" name="Google Shape;996;p14">
                <a:extLst>
                  <a:ext uri="{FF2B5EF4-FFF2-40B4-BE49-F238E27FC236}">
                    <a16:creationId xmlns:a16="http://schemas.microsoft.com/office/drawing/2014/main" id="{F1D5A806-A58C-4FB9-9CB8-29884CE2006D}"/>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sp>
          <p:nvSpPr>
            <p:cNvPr id="10" name="Google Shape;997;p14">
              <a:extLst>
                <a:ext uri="{FF2B5EF4-FFF2-40B4-BE49-F238E27FC236}">
                  <a16:creationId xmlns:a16="http://schemas.microsoft.com/office/drawing/2014/main" id="{ED4A141D-52F2-416A-BB8C-6ABF536EB5BD}"/>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nvGrpSpPr>
            <p:cNvPr id="11" name="Google Shape;998;p14">
              <a:extLst>
                <a:ext uri="{FF2B5EF4-FFF2-40B4-BE49-F238E27FC236}">
                  <a16:creationId xmlns:a16="http://schemas.microsoft.com/office/drawing/2014/main" id="{233E8FF6-A58B-4C0A-8E03-7EBCEC1A722A}"/>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1B628C4E-2CC0-49FD-AE56-2DA39F0AEDC3}"/>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7" name="Google Shape;1000;p14">
                <a:extLst>
                  <a:ext uri="{FF2B5EF4-FFF2-40B4-BE49-F238E27FC236}">
                    <a16:creationId xmlns:a16="http://schemas.microsoft.com/office/drawing/2014/main" id="{B7905D3C-D345-41E1-9F8F-3DE9CB825DDB}"/>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grpSp>
          <p:nvGrpSpPr>
            <p:cNvPr id="12" name="Google Shape;1001;p14">
              <a:extLst>
                <a:ext uri="{FF2B5EF4-FFF2-40B4-BE49-F238E27FC236}">
                  <a16:creationId xmlns:a16="http://schemas.microsoft.com/office/drawing/2014/main" id="{9381F408-D6BF-4983-8522-FE74B038BAD1}"/>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313829AE-A03B-42DF-8C85-190282C1CC18}"/>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5" name="Google Shape;1003;p14">
                <a:extLst>
                  <a:ext uri="{FF2B5EF4-FFF2-40B4-BE49-F238E27FC236}">
                    <a16:creationId xmlns:a16="http://schemas.microsoft.com/office/drawing/2014/main" id="{92BB61BC-FAB6-4715-A9E7-CC0E8CEE0D5C}"/>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grpSp>
          <p:nvGrpSpPr>
            <p:cNvPr id="13" name="Google Shape;1004;p14">
              <a:extLst>
                <a:ext uri="{FF2B5EF4-FFF2-40B4-BE49-F238E27FC236}">
                  <a16:creationId xmlns:a16="http://schemas.microsoft.com/office/drawing/2014/main" id="{D079DC36-A197-4791-8A06-31AB6A7A8165}"/>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BFAD29E2-C19B-47AB-B438-BA439212A9D2}"/>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3" name="Google Shape;1006;p14">
                <a:extLst>
                  <a:ext uri="{FF2B5EF4-FFF2-40B4-BE49-F238E27FC236}">
                    <a16:creationId xmlns:a16="http://schemas.microsoft.com/office/drawing/2014/main" id="{DA309345-B33A-4CD0-9D4E-F69123E7E182}"/>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grpSp>
          <p:nvGrpSpPr>
            <p:cNvPr id="14" name="Google Shape;1007;p14">
              <a:extLst>
                <a:ext uri="{FF2B5EF4-FFF2-40B4-BE49-F238E27FC236}">
                  <a16:creationId xmlns:a16="http://schemas.microsoft.com/office/drawing/2014/main" id="{590C6090-7470-4DB3-8246-659CCC0F2A1A}"/>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611C93AB-AF4D-48EC-B180-BF93AED33FAD}"/>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1" name="Google Shape;1009;p14">
                <a:extLst>
                  <a:ext uri="{FF2B5EF4-FFF2-40B4-BE49-F238E27FC236}">
                    <a16:creationId xmlns:a16="http://schemas.microsoft.com/office/drawing/2014/main" id="{FC04491F-28E4-471E-8BA3-24A183402971}"/>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grpSp>
          <p:nvGrpSpPr>
            <p:cNvPr id="15" name="Google Shape;1010;p14">
              <a:extLst>
                <a:ext uri="{FF2B5EF4-FFF2-40B4-BE49-F238E27FC236}">
                  <a16:creationId xmlns:a16="http://schemas.microsoft.com/office/drawing/2014/main" id="{D54D7793-AF6A-4956-9B72-E4F3A35C4520}"/>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47A74F27-516B-4842-B2FD-3E800B67929D}"/>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9" name="Google Shape;1012;p14">
                <a:extLst>
                  <a:ext uri="{FF2B5EF4-FFF2-40B4-BE49-F238E27FC236}">
                    <a16:creationId xmlns:a16="http://schemas.microsoft.com/office/drawing/2014/main" id="{81691461-33B0-489D-A18A-AD91D59A1D21}"/>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sp>
          <p:nvSpPr>
            <p:cNvPr id="16" name="Google Shape;1013;p14">
              <a:extLst>
                <a:ext uri="{FF2B5EF4-FFF2-40B4-BE49-F238E27FC236}">
                  <a16:creationId xmlns:a16="http://schemas.microsoft.com/office/drawing/2014/main" id="{0EEF144F-B527-4080-AAEA-10B3E48E39A2}"/>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7" name="Google Shape;1014;p14">
              <a:extLst>
                <a:ext uri="{FF2B5EF4-FFF2-40B4-BE49-F238E27FC236}">
                  <a16:creationId xmlns:a16="http://schemas.microsoft.com/office/drawing/2014/main" id="{40F35D0D-CACF-4AB5-BE8A-E9FB73511388}"/>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dirty="0"/>
            </a:p>
          </p:txBody>
        </p:sp>
      </p:grpSp>
      <p:grpSp>
        <p:nvGrpSpPr>
          <p:cNvPr id="30" name="Google Shape;1016;p14">
            <a:extLst>
              <a:ext uri="{FF2B5EF4-FFF2-40B4-BE49-F238E27FC236}">
                <a16:creationId xmlns:a16="http://schemas.microsoft.com/office/drawing/2014/main" id="{327BF5F6-D034-4620-B2B7-7F2179C531EB}"/>
              </a:ext>
            </a:extLst>
          </p:cNvPr>
          <p:cNvGrpSpPr/>
          <p:nvPr userDrawn="1"/>
        </p:nvGrpSpPr>
        <p:grpSpPr>
          <a:xfrm>
            <a:off x="741894" y="5645930"/>
            <a:ext cx="461392" cy="535538"/>
            <a:chOff x="2495125" y="2142250"/>
            <a:chExt cx="444275" cy="398525"/>
          </a:xfrm>
        </p:grpSpPr>
        <p:sp>
          <p:nvSpPr>
            <p:cNvPr id="31" name="Google Shape;1017;p14">
              <a:extLst>
                <a:ext uri="{FF2B5EF4-FFF2-40B4-BE49-F238E27FC236}">
                  <a16:creationId xmlns:a16="http://schemas.microsoft.com/office/drawing/2014/main" id="{F2F00FDD-D7D5-4809-82CF-73AA35BD05FE}"/>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32" name="Google Shape;1018;p14">
              <a:extLst>
                <a:ext uri="{FF2B5EF4-FFF2-40B4-BE49-F238E27FC236}">
                  <a16:creationId xmlns:a16="http://schemas.microsoft.com/office/drawing/2014/main" id="{5395EB15-BC66-42AE-A1EE-3E2823F5486A}"/>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grpSp>
        <p:nvGrpSpPr>
          <p:cNvPr id="33" name="Google Shape;1019;p14">
            <a:extLst>
              <a:ext uri="{FF2B5EF4-FFF2-40B4-BE49-F238E27FC236}">
                <a16:creationId xmlns:a16="http://schemas.microsoft.com/office/drawing/2014/main" id="{D53CFA2D-5D0C-4A67-9094-88F183BFE612}"/>
              </a:ext>
            </a:extLst>
          </p:cNvPr>
          <p:cNvGrpSpPr/>
          <p:nvPr userDrawn="1"/>
        </p:nvGrpSpPr>
        <p:grpSpPr>
          <a:xfrm>
            <a:off x="7633367" y="427685"/>
            <a:ext cx="302601" cy="378112"/>
            <a:chOff x="3243875" y="2372825"/>
            <a:chExt cx="291375" cy="281375"/>
          </a:xfrm>
        </p:grpSpPr>
        <p:sp>
          <p:nvSpPr>
            <p:cNvPr id="34" name="Google Shape;1020;p14">
              <a:extLst>
                <a:ext uri="{FF2B5EF4-FFF2-40B4-BE49-F238E27FC236}">
                  <a16:creationId xmlns:a16="http://schemas.microsoft.com/office/drawing/2014/main" id="{30675EEE-C22B-4D00-94DF-E49C0A367512}"/>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35" name="Google Shape;1021;p14">
              <a:extLst>
                <a:ext uri="{FF2B5EF4-FFF2-40B4-BE49-F238E27FC236}">
                  <a16:creationId xmlns:a16="http://schemas.microsoft.com/office/drawing/2014/main" id="{E3DBEB34-9A0C-4ECA-A1F1-6D8B1FF89970}"/>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36" name="Google Shape;1022;p14">
              <a:extLst>
                <a:ext uri="{FF2B5EF4-FFF2-40B4-BE49-F238E27FC236}">
                  <a16:creationId xmlns:a16="http://schemas.microsoft.com/office/drawing/2014/main" id="{07CFEFDF-2E28-4483-834B-DA095CF3CE48}"/>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37" name="Google Shape;1023;p14">
              <a:extLst>
                <a:ext uri="{FF2B5EF4-FFF2-40B4-BE49-F238E27FC236}">
                  <a16:creationId xmlns:a16="http://schemas.microsoft.com/office/drawing/2014/main" id="{14506E96-EBA9-4C68-AF1F-8C4403B117FE}"/>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38" name="Google Shape;1024;p14">
              <a:extLst>
                <a:ext uri="{FF2B5EF4-FFF2-40B4-BE49-F238E27FC236}">
                  <a16:creationId xmlns:a16="http://schemas.microsoft.com/office/drawing/2014/main" id="{B2F2C8B1-350B-49EE-9CA4-D84F2E04689C}"/>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39" name="Google Shape;1025;p14">
              <a:extLst>
                <a:ext uri="{FF2B5EF4-FFF2-40B4-BE49-F238E27FC236}">
                  <a16:creationId xmlns:a16="http://schemas.microsoft.com/office/drawing/2014/main" id="{524642B7-86EC-4E65-B0EB-6949F77DB65F}"/>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40" name="Google Shape;1026;p14">
              <a:extLst>
                <a:ext uri="{FF2B5EF4-FFF2-40B4-BE49-F238E27FC236}">
                  <a16:creationId xmlns:a16="http://schemas.microsoft.com/office/drawing/2014/main" id="{DA2CC125-6131-46A3-AC36-26C92E5CD21A}"/>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41" name="Google Shape;1027;p14">
              <a:extLst>
                <a:ext uri="{FF2B5EF4-FFF2-40B4-BE49-F238E27FC236}">
                  <a16:creationId xmlns:a16="http://schemas.microsoft.com/office/drawing/2014/main" id="{5A24D573-ECDB-4ACD-87B3-20030C31E8D4}"/>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42" name="Google Shape;1028;p14">
              <a:extLst>
                <a:ext uri="{FF2B5EF4-FFF2-40B4-BE49-F238E27FC236}">
                  <a16:creationId xmlns:a16="http://schemas.microsoft.com/office/drawing/2014/main" id="{7E867DAA-A57F-489C-A045-9A1C1429277B}"/>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43" name="Google Shape;1029;p14">
              <a:extLst>
                <a:ext uri="{FF2B5EF4-FFF2-40B4-BE49-F238E27FC236}">
                  <a16:creationId xmlns:a16="http://schemas.microsoft.com/office/drawing/2014/main" id="{1DF03B23-6B1D-4056-9368-8D8F23721207}"/>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grpSp>
        <p:nvGrpSpPr>
          <p:cNvPr id="44" name="Google Shape;1030;p14">
            <a:extLst>
              <a:ext uri="{FF2B5EF4-FFF2-40B4-BE49-F238E27FC236}">
                <a16:creationId xmlns:a16="http://schemas.microsoft.com/office/drawing/2014/main" id="{AC4C02C6-8357-4A9D-9FE8-73BED3D677DA}"/>
              </a:ext>
            </a:extLst>
          </p:cNvPr>
          <p:cNvGrpSpPr/>
          <p:nvPr userDrawn="1"/>
        </p:nvGrpSpPr>
        <p:grpSpPr>
          <a:xfrm>
            <a:off x="8253053" y="1043376"/>
            <a:ext cx="173097" cy="226531"/>
            <a:chOff x="4954425" y="2036375"/>
            <a:chExt cx="166675" cy="168575"/>
          </a:xfrm>
        </p:grpSpPr>
        <p:sp>
          <p:nvSpPr>
            <p:cNvPr id="45" name="Google Shape;1031;p14">
              <a:extLst>
                <a:ext uri="{FF2B5EF4-FFF2-40B4-BE49-F238E27FC236}">
                  <a16:creationId xmlns:a16="http://schemas.microsoft.com/office/drawing/2014/main" id="{7490645F-164B-43DC-B0C4-4E49ABCDCE60}"/>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46" name="Google Shape;1032;p14">
              <a:extLst>
                <a:ext uri="{FF2B5EF4-FFF2-40B4-BE49-F238E27FC236}">
                  <a16:creationId xmlns:a16="http://schemas.microsoft.com/office/drawing/2014/main" id="{F62C8C47-6F19-44BD-9FED-30D56890DF52}"/>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sp>
        <p:nvSpPr>
          <p:cNvPr id="47" name="Google Shape;1033;p14">
            <a:extLst>
              <a:ext uri="{FF2B5EF4-FFF2-40B4-BE49-F238E27FC236}">
                <a16:creationId xmlns:a16="http://schemas.microsoft.com/office/drawing/2014/main" id="{9C058F19-0AE8-4DE1-A824-EE065CCDBD8D}"/>
              </a:ext>
            </a:extLst>
          </p:cNvPr>
          <p:cNvSpPr/>
          <p:nvPr userDrawn="1"/>
        </p:nvSpPr>
        <p:spPr>
          <a:xfrm>
            <a:off x="1540960" y="6264686"/>
            <a:ext cx="123715" cy="109117"/>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2"/>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48" name="Google Shape;1034;p14">
            <a:extLst>
              <a:ext uri="{FF2B5EF4-FFF2-40B4-BE49-F238E27FC236}">
                <a16:creationId xmlns:a16="http://schemas.microsoft.com/office/drawing/2014/main" id="{F39F1339-6652-4316-AEAE-58755DC68066}"/>
              </a:ext>
            </a:extLst>
          </p:cNvPr>
          <p:cNvSpPr/>
          <p:nvPr userDrawn="1"/>
        </p:nvSpPr>
        <p:spPr>
          <a:xfrm>
            <a:off x="8246642" y="6181471"/>
            <a:ext cx="90352" cy="8321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5"/>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grpSp>
        <p:nvGrpSpPr>
          <p:cNvPr id="49" name="Google Shape;1035;p14">
            <a:extLst>
              <a:ext uri="{FF2B5EF4-FFF2-40B4-BE49-F238E27FC236}">
                <a16:creationId xmlns:a16="http://schemas.microsoft.com/office/drawing/2014/main" id="{B0CF15ED-922C-4751-B1DA-9089B1988ECC}"/>
              </a:ext>
            </a:extLst>
          </p:cNvPr>
          <p:cNvGrpSpPr/>
          <p:nvPr userDrawn="1"/>
        </p:nvGrpSpPr>
        <p:grpSpPr>
          <a:xfrm>
            <a:off x="613019" y="5192334"/>
            <a:ext cx="173097" cy="226531"/>
            <a:chOff x="4954425" y="2036375"/>
            <a:chExt cx="166675" cy="168575"/>
          </a:xfrm>
        </p:grpSpPr>
        <p:sp>
          <p:nvSpPr>
            <p:cNvPr id="50" name="Google Shape;1036;p14">
              <a:extLst>
                <a:ext uri="{FF2B5EF4-FFF2-40B4-BE49-F238E27FC236}">
                  <a16:creationId xmlns:a16="http://schemas.microsoft.com/office/drawing/2014/main" id="{7EA6F03C-5B07-4131-89F4-3BAFB23D4AF0}"/>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51" name="Google Shape;1037;p14">
              <a:extLst>
                <a:ext uri="{FF2B5EF4-FFF2-40B4-BE49-F238E27FC236}">
                  <a16:creationId xmlns:a16="http://schemas.microsoft.com/office/drawing/2014/main" id="{C7913F77-486F-46A9-8AEC-4B7565FB4E4C}"/>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sp>
        <p:nvSpPr>
          <p:cNvPr id="96" name="Google Shape;1082;p14">
            <a:extLst>
              <a:ext uri="{FF2B5EF4-FFF2-40B4-BE49-F238E27FC236}">
                <a16:creationId xmlns:a16="http://schemas.microsoft.com/office/drawing/2014/main" id="{95018CA8-A1C2-47FD-890D-549D7B4AC236}"/>
              </a:ext>
            </a:extLst>
          </p:cNvPr>
          <p:cNvSpPr/>
          <p:nvPr userDrawn="1"/>
        </p:nvSpPr>
        <p:spPr>
          <a:xfrm>
            <a:off x="349270" y="882176"/>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97" name="Google Shape;1083;p14">
            <a:extLst>
              <a:ext uri="{FF2B5EF4-FFF2-40B4-BE49-F238E27FC236}">
                <a16:creationId xmlns:a16="http://schemas.microsoft.com/office/drawing/2014/main" id="{B936ECCA-F1FD-46EC-B26D-DE3BF7D0C273}"/>
              </a:ext>
            </a:extLst>
          </p:cNvPr>
          <p:cNvSpPr/>
          <p:nvPr userDrawn="1"/>
        </p:nvSpPr>
        <p:spPr>
          <a:xfrm>
            <a:off x="150302" y="906827"/>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98" name="Google Shape;1084;p14">
            <a:extLst>
              <a:ext uri="{FF2B5EF4-FFF2-40B4-BE49-F238E27FC236}">
                <a16:creationId xmlns:a16="http://schemas.microsoft.com/office/drawing/2014/main" id="{03D9643B-BC02-476E-ABF0-0F13D9275EA3}"/>
              </a:ext>
            </a:extLst>
          </p:cNvPr>
          <p:cNvSpPr/>
          <p:nvPr userDrawn="1"/>
        </p:nvSpPr>
        <p:spPr>
          <a:xfrm>
            <a:off x="168064" y="989425"/>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99" name="Google Shape;1085;p14">
            <a:extLst>
              <a:ext uri="{FF2B5EF4-FFF2-40B4-BE49-F238E27FC236}">
                <a16:creationId xmlns:a16="http://schemas.microsoft.com/office/drawing/2014/main" id="{E4F6C8FF-3CF3-45F6-8706-79866A8801F6}"/>
              </a:ext>
            </a:extLst>
          </p:cNvPr>
          <p:cNvSpPr/>
          <p:nvPr userDrawn="1"/>
        </p:nvSpPr>
        <p:spPr>
          <a:xfrm>
            <a:off x="393675" y="94752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100" name="Google Shape;1086;p14">
            <a:extLst>
              <a:ext uri="{FF2B5EF4-FFF2-40B4-BE49-F238E27FC236}">
                <a16:creationId xmlns:a16="http://schemas.microsoft.com/office/drawing/2014/main" id="{1BF2058A-58A5-400D-B987-EA9281BD464C}"/>
              </a:ext>
            </a:extLst>
          </p:cNvPr>
          <p:cNvSpPr/>
          <p:nvPr userDrawn="1"/>
        </p:nvSpPr>
        <p:spPr>
          <a:xfrm>
            <a:off x="151196" y="917947"/>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102" name="Google Shape;1082;p14">
            <a:extLst>
              <a:ext uri="{FF2B5EF4-FFF2-40B4-BE49-F238E27FC236}">
                <a16:creationId xmlns:a16="http://schemas.microsoft.com/office/drawing/2014/main" id="{3B878202-51EA-4466-A893-7046CA4B0564}"/>
              </a:ext>
            </a:extLst>
          </p:cNvPr>
          <p:cNvSpPr/>
          <p:nvPr userDrawn="1"/>
        </p:nvSpPr>
        <p:spPr>
          <a:xfrm>
            <a:off x="348378" y="1496055"/>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103" name="Google Shape;1083;p14">
            <a:extLst>
              <a:ext uri="{FF2B5EF4-FFF2-40B4-BE49-F238E27FC236}">
                <a16:creationId xmlns:a16="http://schemas.microsoft.com/office/drawing/2014/main" id="{8AE3EC7F-38CF-4238-A1D3-36A00E1CDB4B}"/>
              </a:ext>
            </a:extLst>
          </p:cNvPr>
          <p:cNvSpPr/>
          <p:nvPr userDrawn="1"/>
        </p:nvSpPr>
        <p:spPr>
          <a:xfrm>
            <a:off x="149409" y="1520706"/>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104" name="Google Shape;1084;p14">
            <a:extLst>
              <a:ext uri="{FF2B5EF4-FFF2-40B4-BE49-F238E27FC236}">
                <a16:creationId xmlns:a16="http://schemas.microsoft.com/office/drawing/2014/main" id="{A109E879-FF69-420F-8594-E4E350138FE4}"/>
              </a:ext>
            </a:extLst>
          </p:cNvPr>
          <p:cNvSpPr/>
          <p:nvPr userDrawn="1"/>
        </p:nvSpPr>
        <p:spPr>
          <a:xfrm>
            <a:off x="167171" y="1603304"/>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105" name="Google Shape;1085;p14">
            <a:extLst>
              <a:ext uri="{FF2B5EF4-FFF2-40B4-BE49-F238E27FC236}">
                <a16:creationId xmlns:a16="http://schemas.microsoft.com/office/drawing/2014/main" id="{D728BFA8-D828-48D9-B813-EB0070A3F849}"/>
              </a:ext>
            </a:extLst>
          </p:cNvPr>
          <p:cNvSpPr/>
          <p:nvPr userDrawn="1"/>
        </p:nvSpPr>
        <p:spPr>
          <a:xfrm>
            <a:off x="392782" y="1561403"/>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106" name="Google Shape;1086;p14">
            <a:extLst>
              <a:ext uri="{FF2B5EF4-FFF2-40B4-BE49-F238E27FC236}">
                <a16:creationId xmlns:a16="http://schemas.microsoft.com/office/drawing/2014/main" id="{AAD00854-B92E-4943-95A5-C96E52F3DCF3}"/>
              </a:ext>
            </a:extLst>
          </p:cNvPr>
          <p:cNvSpPr/>
          <p:nvPr userDrawn="1"/>
        </p:nvSpPr>
        <p:spPr>
          <a:xfrm>
            <a:off x="150302" y="1531827"/>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107" name="Google Shape;1082;p14">
            <a:extLst>
              <a:ext uri="{FF2B5EF4-FFF2-40B4-BE49-F238E27FC236}">
                <a16:creationId xmlns:a16="http://schemas.microsoft.com/office/drawing/2014/main" id="{A9BB0978-9312-4447-80AB-41294A409ED1}"/>
              </a:ext>
            </a:extLst>
          </p:cNvPr>
          <p:cNvSpPr/>
          <p:nvPr userDrawn="1"/>
        </p:nvSpPr>
        <p:spPr>
          <a:xfrm>
            <a:off x="347485" y="2109934"/>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108" name="Google Shape;1083;p14">
            <a:extLst>
              <a:ext uri="{FF2B5EF4-FFF2-40B4-BE49-F238E27FC236}">
                <a16:creationId xmlns:a16="http://schemas.microsoft.com/office/drawing/2014/main" id="{61FF21EF-8FF4-4964-B264-5FF3E4B83CCE}"/>
              </a:ext>
            </a:extLst>
          </p:cNvPr>
          <p:cNvSpPr/>
          <p:nvPr userDrawn="1"/>
        </p:nvSpPr>
        <p:spPr>
          <a:xfrm>
            <a:off x="148516" y="2134585"/>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109" name="Google Shape;1084;p14">
            <a:extLst>
              <a:ext uri="{FF2B5EF4-FFF2-40B4-BE49-F238E27FC236}">
                <a16:creationId xmlns:a16="http://schemas.microsoft.com/office/drawing/2014/main" id="{2A3A52D1-7028-4394-92D4-70E60315E66B}"/>
              </a:ext>
            </a:extLst>
          </p:cNvPr>
          <p:cNvSpPr/>
          <p:nvPr userDrawn="1"/>
        </p:nvSpPr>
        <p:spPr>
          <a:xfrm>
            <a:off x="166277" y="2217183"/>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110" name="Google Shape;1085;p14">
            <a:extLst>
              <a:ext uri="{FF2B5EF4-FFF2-40B4-BE49-F238E27FC236}">
                <a16:creationId xmlns:a16="http://schemas.microsoft.com/office/drawing/2014/main" id="{2B402ED8-8890-4BBD-BD4A-317F62877C5F}"/>
              </a:ext>
            </a:extLst>
          </p:cNvPr>
          <p:cNvSpPr/>
          <p:nvPr userDrawn="1"/>
        </p:nvSpPr>
        <p:spPr>
          <a:xfrm>
            <a:off x="391889" y="217528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111" name="Google Shape;1086;p14">
            <a:extLst>
              <a:ext uri="{FF2B5EF4-FFF2-40B4-BE49-F238E27FC236}">
                <a16:creationId xmlns:a16="http://schemas.microsoft.com/office/drawing/2014/main" id="{4FDB29D0-7164-4DBA-A2E6-84221CCDCFD4}"/>
              </a:ext>
            </a:extLst>
          </p:cNvPr>
          <p:cNvSpPr/>
          <p:nvPr userDrawn="1"/>
        </p:nvSpPr>
        <p:spPr>
          <a:xfrm>
            <a:off x="149409" y="2145706"/>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112" name="Google Shape;1082;p14">
            <a:extLst>
              <a:ext uri="{FF2B5EF4-FFF2-40B4-BE49-F238E27FC236}">
                <a16:creationId xmlns:a16="http://schemas.microsoft.com/office/drawing/2014/main" id="{76F446C8-2BE2-457E-A059-3FBDE50A2DAB}"/>
              </a:ext>
            </a:extLst>
          </p:cNvPr>
          <p:cNvSpPr/>
          <p:nvPr userDrawn="1"/>
        </p:nvSpPr>
        <p:spPr>
          <a:xfrm>
            <a:off x="346591" y="2723813"/>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113" name="Google Shape;1083;p14">
            <a:extLst>
              <a:ext uri="{FF2B5EF4-FFF2-40B4-BE49-F238E27FC236}">
                <a16:creationId xmlns:a16="http://schemas.microsoft.com/office/drawing/2014/main" id="{543F1EC7-1C51-46E0-ACF5-20C5F0905E39}"/>
              </a:ext>
            </a:extLst>
          </p:cNvPr>
          <p:cNvSpPr/>
          <p:nvPr userDrawn="1"/>
        </p:nvSpPr>
        <p:spPr>
          <a:xfrm>
            <a:off x="147621" y="2748464"/>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114" name="Google Shape;1084;p14">
            <a:extLst>
              <a:ext uri="{FF2B5EF4-FFF2-40B4-BE49-F238E27FC236}">
                <a16:creationId xmlns:a16="http://schemas.microsoft.com/office/drawing/2014/main" id="{4E6B9D33-57F3-4A75-9293-3C04278D772A}"/>
              </a:ext>
            </a:extLst>
          </p:cNvPr>
          <p:cNvSpPr/>
          <p:nvPr userDrawn="1"/>
        </p:nvSpPr>
        <p:spPr>
          <a:xfrm>
            <a:off x="165384" y="283106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115" name="Google Shape;1085;p14">
            <a:extLst>
              <a:ext uri="{FF2B5EF4-FFF2-40B4-BE49-F238E27FC236}">
                <a16:creationId xmlns:a16="http://schemas.microsoft.com/office/drawing/2014/main" id="{46B5E075-E226-4895-9493-A4CA9A703FD3}"/>
              </a:ext>
            </a:extLst>
          </p:cNvPr>
          <p:cNvSpPr/>
          <p:nvPr userDrawn="1"/>
        </p:nvSpPr>
        <p:spPr>
          <a:xfrm>
            <a:off x="390995" y="2789161"/>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116" name="Google Shape;1086;p14">
            <a:extLst>
              <a:ext uri="{FF2B5EF4-FFF2-40B4-BE49-F238E27FC236}">
                <a16:creationId xmlns:a16="http://schemas.microsoft.com/office/drawing/2014/main" id="{56534FCD-AD06-4E33-8FD5-4A0CA24C6414}"/>
              </a:ext>
            </a:extLst>
          </p:cNvPr>
          <p:cNvSpPr/>
          <p:nvPr userDrawn="1"/>
        </p:nvSpPr>
        <p:spPr>
          <a:xfrm>
            <a:off x="148516" y="2759585"/>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117" name="Google Shape;1082;p14">
            <a:extLst>
              <a:ext uri="{FF2B5EF4-FFF2-40B4-BE49-F238E27FC236}">
                <a16:creationId xmlns:a16="http://schemas.microsoft.com/office/drawing/2014/main" id="{13F8C6C7-68B9-45D6-8F01-F8260F297A7E}"/>
              </a:ext>
            </a:extLst>
          </p:cNvPr>
          <p:cNvSpPr/>
          <p:nvPr userDrawn="1"/>
        </p:nvSpPr>
        <p:spPr>
          <a:xfrm>
            <a:off x="345697" y="3337692"/>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118" name="Google Shape;1083;p14">
            <a:extLst>
              <a:ext uri="{FF2B5EF4-FFF2-40B4-BE49-F238E27FC236}">
                <a16:creationId xmlns:a16="http://schemas.microsoft.com/office/drawing/2014/main" id="{3C93F6CB-9B31-4CE5-A4E7-7E978C24989B}"/>
              </a:ext>
            </a:extLst>
          </p:cNvPr>
          <p:cNvSpPr/>
          <p:nvPr userDrawn="1"/>
        </p:nvSpPr>
        <p:spPr>
          <a:xfrm>
            <a:off x="146729" y="3362343"/>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119" name="Google Shape;1084;p14">
            <a:extLst>
              <a:ext uri="{FF2B5EF4-FFF2-40B4-BE49-F238E27FC236}">
                <a16:creationId xmlns:a16="http://schemas.microsoft.com/office/drawing/2014/main" id="{73CA4133-52E1-4CA4-9B02-C32EF64DCA79}"/>
              </a:ext>
            </a:extLst>
          </p:cNvPr>
          <p:cNvSpPr/>
          <p:nvPr userDrawn="1"/>
        </p:nvSpPr>
        <p:spPr>
          <a:xfrm>
            <a:off x="164491" y="344494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120" name="Google Shape;1085;p14">
            <a:extLst>
              <a:ext uri="{FF2B5EF4-FFF2-40B4-BE49-F238E27FC236}">
                <a16:creationId xmlns:a16="http://schemas.microsoft.com/office/drawing/2014/main" id="{68B32AF3-395D-4C97-B3AC-6748065FE197}"/>
              </a:ext>
            </a:extLst>
          </p:cNvPr>
          <p:cNvSpPr/>
          <p:nvPr userDrawn="1"/>
        </p:nvSpPr>
        <p:spPr>
          <a:xfrm>
            <a:off x="390102" y="3403040"/>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121" name="Google Shape;1086;p14">
            <a:extLst>
              <a:ext uri="{FF2B5EF4-FFF2-40B4-BE49-F238E27FC236}">
                <a16:creationId xmlns:a16="http://schemas.microsoft.com/office/drawing/2014/main" id="{F2737C08-B20B-4DD3-8C2B-6D9629DF844C}"/>
              </a:ext>
            </a:extLst>
          </p:cNvPr>
          <p:cNvSpPr/>
          <p:nvPr userDrawn="1"/>
        </p:nvSpPr>
        <p:spPr>
          <a:xfrm>
            <a:off x="147623" y="3373464"/>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122" name="Google Shape;1082;p14">
            <a:extLst>
              <a:ext uri="{FF2B5EF4-FFF2-40B4-BE49-F238E27FC236}">
                <a16:creationId xmlns:a16="http://schemas.microsoft.com/office/drawing/2014/main" id="{C67ED233-4DA4-4D61-B819-CA361C34FFD3}"/>
              </a:ext>
            </a:extLst>
          </p:cNvPr>
          <p:cNvSpPr/>
          <p:nvPr userDrawn="1"/>
        </p:nvSpPr>
        <p:spPr>
          <a:xfrm>
            <a:off x="344805" y="3951571"/>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123" name="Google Shape;1083;p14">
            <a:extLst>
              <a:ext uri="{FF2B5EF4-FFF2-40B4-BE49-F238E27FC236}">
                <a16:creationId xmlns:a16="http://schemas.microsoft.com/office/drawing/2014/main" id="{DB6F480F-12E0-4FF2-94FC-7455618F43E4}"/>
              </a:ext>
            </a:extLst>
          </p:cNvPr>
          <p:cNvSpPr/>
          <p:nvPr userDrawn="1"/>
        </p:nvSpPr>
        <p:spPr>
          <a:xfrm>
            <a:off x="145836" y="3976222"/>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124" name="Google Shape;1084;p14">
            <a:extLst>
              <a:ext uri="{FF2B5EF4-FFF2-40B4-BE49-F238E27FC236}">
                <a16:creationId xmlns:a16="http://schemas.microsoft.com/office/drawing/2014/main" id="{FB8875DE-94FC-4821-827E-F05F343D19DD}"/>
              </a:ext>
            </a:extLst>
          </p:cNvPr>
          <p:cNvSpPr/>
          <p:nvPr userDrawn="1"/>
        </p:nvSpPr>
        <p:spPr>
          <a:xfrm>
            <a:off x="163598" y="405882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125" name="Google Shape;1085;p14">
            <a:extLst>
              <a:ext uri="{FF2B5EF4-FFF2-40B4-BE49-F238E27FC236}">
                <a16:creationId xmlns:a16="http://schemas.microsoft.com/office/drawing/2014/main" id="{E65EE193-261C-47D2-90E2-CA9711A2BA94}"/>
              </a:ext>
            </a:extLst>
          </p:cNvPr>
          <p:cNvSpPr/>
          <p:nvPr userDrawn="1"/>
        </p:nvSpPr>
        <p:spPr>
          <a:xfrm>
            <a:off x="389209" y="401691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126" name="Google Shape;1086;p14">
            <a:extLst>
              <a:ext uri="{FF2B5EF4-FFF2-40B4-BE49-F238E27FC236}">
                <a16:creationId xmlns:a16="http://schemas.microsoft.com/office/drawing/2014/main" id="{750B5385-9383-49D9-B37E-8AFC31139A9F}"/>
              </a:ext>
            </a:extLst>
          </p:cNvPr>
          <p:cNvSpPr/>
          <p:nvPr userDrawn="1"/>
        </p:nvSpPr>
        <p:spPr>
          <a:xfrm>
            <a:off x="146729" y="3987341"/>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127" name="Google Shape;1082;p14">
            <a:extLst>
              <a:ext uri="{FF2B5EF4-FFF2-40B4-BE49-F238E27FC236}">
                <a16:creationId xmlns:a16="http://schemas.microsoft.com/office/drawing/2014/main" id="{F3257D7D-B01D-4B31-A19B-AE3EC8A76CBF}"/>
              </a:ext>
            </a:extLst>
          </p:cNvPr>
          <p:cNvSpPr/>
          <p:nvPr userDrawn="1"/>
        </p:nvSpPr>
        <p:spPr>
          <a:xfrm>
            <a:off x="343912" y="4565450"/>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128" name="Google Shape;1083;p14">
            <a:extLst>
              <a:ext uri="{FF2B5EF4-FFF2-40B4-BE49-F238E27FC236}">
                <a16:creationId xmlns:a16="http://schemas.microsoft.com/office/drawing/2014/main" id="{8E8AEB58-46B0-42AC-876C-D39BC069B58E}"/>
              </a:ext>
            </a:extLst>
          </p:cNvPr>
          <p:cNvSpPr/>
          <p:nvPr userDrawn="1"/>
        </p:nvSpPr>
        <p:spPr>
          <a:xfrm>
            <a:off x="144943" y="4590101"/>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129" name="Google Shape;1084;p14">
            <a:extLst>
              <a:ext uri="{FF2B5EF4-FFF2-40B4-BE49-F238E27FC236}">
                <a16:creationId xmlns:a16="http://schemas.microsoft.com/office/drawing/2014/main" id="{98A058F8-5048-4E43-81F6-E2A9D68F5787}"/>
              </a:ext>
            </a:extLst>
          </p:cNvPr>
          <p:cNvSpPr/>
          <p:nvPr userDrawn="1"/>
        </p:nvSpPr>
        <p:spPr>
          <a:xfrm>
            <a:off x="162704" y="4672699"/>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130" name="Google Shape;1085;p14">
            <a:extLst>
              <a:ext uri="{FF2B5EF4-FFF2-40B4-BE49-F238E27FC236}">
                <a16:creationId xmlns:a16="http://schemas.microsoft.com/office/drawing/2014/main" id="{163FF619-D1D7-43D9-961D-4D8377AFE91D}"/>
              </a:ext>
            </a:extLst>
          </p:cNvPr>
          <p:cNvSpPr/>
          <p:nvPr userDrawn="1"/>
        </p:nvSpPr>
        <p:spPr>
          <a:xfrm>
            <a:off x="388316" y="4630798"/>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131" name="Google Shape;1086;p14">
            <a:extLst>
              <a:ext uri="{FF2B5EF4-FFF2-40B4-BE49-F238E27FC236}">
                <a16:creationId xmlns:a16="http://schemas.microsoft.com/office/drawing/2014/main" id="{B5048DB8-1C0A-4C5F-97C4-0B01226065BF}"/>
              </a:ext>
            </a:extLst>
          </p:cNvPr>
          <p:cNvSpPr/>
          <p:nvPr userDrawn="1"/>
        </p:nvSpPr>
        <p:spPr>
          <a:xfrm>
            <a:off x="145836" y="4601222"/>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132" name="Google Shape;1082;p14">
            <a:extLst>
              <a:ext uri="{FF2B5EF4-FFF2-40B4-BE49-F238E27FC236}">
                <a16:creationId xmlns:a16="http://schemas.microsoft.com/office/drawing/2014/main" id="{09146345-B88A-4221-8479-754909293DEC}"/>
              </a:ext>
            </a:extLst>
          </p:cNvPr>
          <p:cNvSpPr/>
          <p:nvPr userDrawn="1"/>
        </p:nvSpPr>
        <p:spPr>
          <a:xfrm>
            <a:off x="343018" y="5179329"/>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133" name="Google Shape;1083;p14">
            <a:extLst>
              <a:ext uri="{FF2B5EF4-FFF2-40B4-BE49-F238E27FC236}">
                <a16:creationId xmlns:a16="http://schemas.microsoft.com/office/drawing/2014/main" id="{69A8F20E-CA52-4FFA-9E27-AAA9CA116197}"/>
              </a:ext>
            </a:extLst>
          </p:cNvPr>
          <p:cNvSpPr/>
          <p:nvPr userDrawn="1"/>
        </p:nvSpPr>
        <p:spPr>
          <a:xfrm>
            <a:off x="144050" y="5203980"/>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134" name="Google Shape;1084;p14">
            <a:extLst>
              <a:ext uri="{FF2B5EF4-FFF2-40B4-BE49-F238E27FC236}">
                <a16:creationId xmlns:a16="http://schemas.microsoft.com/office/drawing/2014/main" id="{EB5F0B58-A764-4EE5-8968-0C2DD1B536DE}"/>
              </a:ext>
            </a:extLst>
          </p:cNvPr>
          <p:cNvSpPr/>
          <p:nvPr userDrawn="1"/>
        </p:nvSpPr>
        <p:spPr>
          <a:xfrm>
            <a:off x="161811" y="5286578"/>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135" name="Google Shape;1085;p14">
            <a:extLst>
              <a:ext uri="{FF2B5EF4-FFF2-40B4-BE49-F238E27FC236}">
                <a16:creationId xmlns:a16="http://schemas.microsoft.com/office/drawing/2014/main" id="{5366DC7B-ACAB-4BCC-97E2-465D277AFFCF}"/>
              </a:ext>
            </a:extLst>
          </p:cNvPr>
          <p:cNvSpPr/>
          <p:nvPr userDrawn="1"/>
        </p:nvSpPr>
        <p:spPr>
          <a:xfrm>
            <a:off x="387422" y="5244677"/>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136" name="Google Shape;1086;p14">
            <a:extLst>
              <a:ext uri="{FF2B5EF4-FFF2-40B4-BE49-F238E27FC236}">
                <a16:creationId xmlns:a16="http://schemas.microsoft.com/office/drawing/2014/main" id="{0033D128-1983-4502-AB2A-1E6443704D03}"/>
              </a:ext>
            </a:extLst>
          </p:cNvPr>
          <p:cNvSpPr/>
          <p:nvPr userDrawn="1"/>
        </p:nvSpPr>
        <p:spPr>
          <a:xfrm>
            <a:off x="144943" y="5215101"/>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137" name="Google Shape;1082;p14">
            <a:extLst>
              <a:ext uri="{FF2B5EF4-FFF2-40B4-BE49-F238E27FC236}">
                <a16:creationId xmlns:a16="http://schemas.microsoft.com/office/drawing/2014/main" id="{79616093-3DF5-4B1F-8962-5D6B7DDDE673}"/>
              </a:ext>
            </a:extLst>
          </p:cNvPr>
          <p:cNvSpPr/>
          <p:nvPr userDrawn="1"/>
        </p:nvSpPr>
        <p:spPr>
          <a:xfrm>
            <a:off x="342124" y="5793208"/>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138" name="Google Shape;1083;p14">
            <a:extLst>
              <a:ext uri="{FF2B5EF4-FFF2-40B4-BE49-F238E27FC236}">
                <a16:creationId xmlns:a16="http://schemas.microsoft.com/office/drawing/2014/main" id="{2D25397A-7136-493A-B17D-5C3117972727}"/>
              </a:ext>
            </a:extLst>
          </p:cNvPr>
          <p:cNvSpPr/>
          <p:nvPr userDrawn="1"/>
        </p:nvSpPr>
        <p:spPr>
          <a:xfrm>
            <a:off x="143156" y="5817859"/>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139" name="Google Shape;1084;p14">
            <a:extLst>
              <a:ext uri="{FF2B5EF4-FFF2-40B4-BE49-F238E27FC236}">
                <a16:creationId xmlns:a16="http://schemas.microsoft.com/office/drawing/2014/main" id="{E70275CF-BEEF-4134-8FC1-FA98BAD2A6F9}"/>
              </a:ext>
            </a:extLst>
          </p:cNvPr>
          <p:cNvSpPr/>
          <p:nvPr userDrawn="1"/>
        </p:nvSpPr>
        <p:spPr>
          <a:xfrm>
            <a:off x="160918" y="5900457"/>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140" name="Google Shape;1085;p14">
            <a:extLst>
              <a:ext uri="{FF2B5EF4-FFF2-40B4-BE49-F238E27FC236}">
                <a16:creationId xmlns:a16="http://schemas.microsoft.com/office/drawing/2014/main" id="{3E3D4E28-9C07-4484-A1DF-F77BBBFD1538}"/>
              </a:ext>
            </a:extLst>
          </p:cNvPr>
          <p:cNvSpPr/>
          <p:nvPr userDrawn="1"/>
        </p:nvSpPr>
        <p:spPr>
          <a:xfrm>
            <a:off x="386529" y="585855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141" name="Google Shape;1086;p14">
            <a:extLst>
              <a:ext uri="{FF2B5EF4-FFF2-40B4-BE49-F238E27FC236}">
                <a16:creationId xmlns:a16="http://schemas.microsoft.com/office/drawing/2014/main" id="{0BF03047-9E59-4CF4-B825-EA2C74E97B63}"/>
              </a:ext>
            </a:extLst>
          </p:cNvPr>
          <p:cNvSpPr/>
          <p:nvPr userDrawn="1"/>
        </p:nvSpPr>
        <p:spPr>
          <a:xfrm>
            <a:off x="144050" y="5828980"/>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grpSp>
        <p:nvGrpSpPr>
          <p:cNvPr id="147" name="Google Shape;2356;p30">
            <a:extLst>
              <a:ext uri="{FF2B5EF4-FFF2-40B4-BE49-F238E27FC236}">
                <a16:creationId xmlns:a16="http://schemas.microsoft.com/office/drawing/2014/main" id="{FF3093F1-70FF-4A92-A939-256BC49F43A6}"/>
              </a:ext>
            </a:extLst>
          </p:cNvPr>
          <p:cNvGrpSpPr/>
          <p:nvPr userDrawn="1"/>
        </p:nvGrpSpPr>
        <p:grpSpPr>
          <a:xfrm>
            <a:off x="559060" y="1491606"/>
            <a:ext cx="7400615" cy="4773077"/>
            <a:chOff x="623255" y="927125"/>
            <a:chExt cx="7691377" cy="3871900"/>
          </a:xfrm>
          <a:solidFill>
            <a:schemeClr val="accent3">
              <a:lumMod val="60000"/>
              <a:lumOff val="40000"/>
            </a:schemeClr>
          </a:solidFill>
        </p:grpSpPr>
        <p:sp>
          <p:nvSpPr>
            <p:cNvPr id="148" name="Google Shape;2357;p30">
              <a:extLst>
                <a:ext uri="{FF2B5EF4-FFF2-40B4-BE49-F238E27FC236}">
                  <a16:creationId xmlns:a16="http://schemas.microsoft.com/office/drawing/2014/main" id="{378B6936-B094-4FA3-9256-C7AF5859717D}"/>
                </a:ext>
              </a:extLst>
            </p:cNvPr>
            <p:cNvSpPr/>
            <p:nvPr/>
          </p:nvSpPr>
          <p:spPr>
            <a:xfrm>
              <a:off x="2977025" y="927125"/>
              <a:ext cx="3134100" cy="1481700"/>
            </a:xfrm>
            <a:prstGeom prst="ellipse">
              <a:avLst/>
            </a:pr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nvGrpSpPr>
            <p:cNvPr id="149" name="Google Shape;2358;p30">
              <a:extLst>
                <a:ext uri="{FF2B5EF4-FFF2-40B4-BE49-F238E27FC236}">
                  <a16:creationId xmlns:a16="http://schemas.microsoft.com/office/drawing/2014/main" id="{FAD56BA3-21A7-4CCC-B7DB-AC61435A3A7D}"/>
                </a:ext>
              </a:extLst>
            </p:cNvPr>
            <p:cNvGrpSpPr/>
            <p:nvPr/>
          </p:nvGrpSpPr>
          <p:grpSpPr>
            <a:xfrm>
              <a:off x="623255" y="973375"/>
              <a:ext cx="7691377" cy="3825650"/>
              <a:chOff x="623255" y="973375"/>
              <a:chExt cx="7691377" cy="3825650"/>
            </a:xfrm>
            <a:grpFill/>
          </p:grpSpPr>
          <p:sp>
            <p:nvSpPr>
              <p:cNvPr id="150" name="Google Shape;2359;p30">
                <a:extLst>
                  <a:ext uri="{FF2B5EF4-FFF2-40B4-BE49-F238E27FC236}">
                    <a16:creationId xmlns:a16="http://schemas.microsoft.com/office/drawing/2014/main" id="{545757E5-2BB3-4409-8989-EF99146A7AC6}"/>
                  </a:ext>
                </a:extLst>
              </p:cNvPr>
              <p:cNvSpPr/>
              <p:nvPr/>
            </p:nvSpPr>
            <p:spPr>
              <a:xfrm>
                <a:off x="623255" y="973375"/>
                <a:ext cx="7691377" cy="3825650"/>
              </a:xfrm>
              <a:custGeom>
                <a:avLst/>
                <a:gdLst/>
                <a:ahLst/>
                <a:cxnLst/>
                <a:rect l="l" t="t" r="r" b="b"/>
                <a:pathLst>
                  <a:path w="19015" h="15544" extrusionOk="0">
                    <a:moveTo>
                      <a:pt x="8537" y="1"/>
                    </a:moveTo>
                    <a:cubicBezTo>
                      <a:pt x="8251" y="1"/>
                      <a:pt x="7939" y="81"/>
                      <a:pt x="7602" y="271"/>
                    </a:cubicBezTo>
                    <a:cubicBezTo>
                      <a:pt x="5479" y="1481"/>
                      <a:pt x="6004" y="4151"/>
                      <a:pt x="6004" y="4151"/>
                    </a:cubicBezTo>
                    <a:cubicBezTo>
                      <a:pt x="6004" y="4151"/>
                      <a:pt x="5636" y="4115"/>
                      <a:pt x="5091" y="4115"/>
                    </a:cubicBezTo>
                    <a:cubicBezTo>
                      <a:pt x="3665" y="4115"/>
                      <a:pt x="1024" y="4366"/>
                      <a:pt x="594" y="6183"/>
                    </a:cubicBezTo>
                    <a:cubicBezTo>
                      <a:pt x="1" y="8671"/>
                      <a:pt x="3470" y="10953"/>
                      <a:pt x="3470" y="10953"/>
                    </a:cubicBezTo>
                    <a:cubicBezTo>
                      <a:pt x="3470" y="10953"/>
                      <a:pt x="2420" y="14697"/>
                      <a:pt x="6369" y="15427"/>
                    </a:cubicBezTo>
                    <a:cubicBezTo>
                      <a:pt x="6807" y="15508"/>
                      <a:pt x="7209" y="15544"/>
                      <a:pt x="7578" y="15544"/>
                    </a:cubicBezTo>
                    <a:cubicBezTo>
                      <a:pt x="10550" y="15544"/>
                      <a:pt x="11345" y="13213"/>
                      <a:pt x="11345" y="13213"/>
                    </a:cubicBezTo>
                    <a:cubicBezTo>
                      <a:pt x="11345" y="13213"/>
                      <a:pt x="12272" y="13362"/>
                      <a:pt x="13464" y="13362"/>
                    </a:cubicBezTo>
                    <a:cubicBezTo>
                      <a:pt x="15500" y="13362"/>
                      <a:pt x="18307" y="12926"/>
                      <a:pt x="18581" y="10565"/>
                    </a:cubicBezTo>
                    <a:cubicBezTo>
                      <a:pt x="19014" y="6822"/>
                      <a:pt x="16389" y="5795"/>
                      <a:pt x="16389" y="5795"/>
                    </a:cubicBezTo>
                    <a:cubicBezTo>
                      <a:pt x="16389" y="5795"/>
                      <a:pt x="18718" y="2348"/>
                      <a:pt x="16389" y="613"/>
                    </a:cubicBezTo>
                    <a:cubicBezTo>
                      <a:pt x="15923" y="263"/>
                      <a:pt x="15420" y="123"/>
                      <a:pt x="14914" y="123"/>
                    </a:cubicBezTo>
                    <a:cubicBezTo>
                      <a:pt x="12914" y="123"/>
                      <a:pt x="10866" y="2303"/>
                      <a:pt x="10866" y="2303"/>
                    </a:cubicBezTo>
                    <a:cubicBezTo>
                      <a:pt x="10866" y="2303"/>
                      <a:pt x="10071" y="1"/>
                      <a:pt x="85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dirty="0"/>
              </a:p>
            </p:txBody>
          </p:sp>
          <p:sp>
            <p:nvSpPr>
              <p:cNvPr id="151" name="Google Shape;2360;p30">
                <a:extLst>
                  <a:ext uri="{FF2B5EF4-FFF2-40B4-BE49-F238E27FC236}">
                    <a16:creationId xmlns:a16="http://schemas.microsoft.com/office/drawing/2014/main" id="{697B9033-8630-487B-BB45-593826617AE1}"/>
                  </a:ext>
                </a:extLst>
              </p:cNvPr>
              <p:cNvSpPr/>
              <p:nvPr/>
            </p:nvSpPr>
            <p:spPr>
              <a:xfrm>
                <a:off x="1878425" y="1185100"/>
                <a:ext cx="2028300" cy="1403400"/>
              </a:xfrm>
              <a:prstGeom prst="ellipse">
                <a:avLst/>
              </a:pr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dirty="0"/>
              </a:p>
            </p:txBody>
          </p:sp>
          <p:sp>
            <p:nvSpPr>
              <p:cNvPr id="152" name="Google Shape;2361;p30">
                <a:extLst>
                  <a:ext uri="{FF2B5EF4-FFF2-40B4-BE49-F238E27FC236}">
                    <a16:creationId xmlns:a16="http://schemas.microsoft.com/office/drawing/2014/main" id="{78FFD4CA-CF6A-48EF-B32F-21BB39865BE3}"/>
                  </a:ext>
                </a:extLst>
              </p:cNvPr>
              <p:cNvSpPr/>
              <p:nvPr/>
            </p:nvSpPr>
            <p:spPr>
              <a:xfrm>
                <a:off x="5585525" y="3231300"/>
                <a:ext cx="2028300" cy="1403400"/>
              </a:xfrm>
              <a:prstGeom prst="ellipse">
                <a:avLst/>
              </a:pr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grpSp>
      <p:grpSp>
        <p:nvGrpSpPr>
          <p:cNvPr id="153" name="Google Shape;447;p27">
            <a:extLst>
              <a:ext uri="{FF2B5EF4-FFF2-40B4-BE49-F238E27FC236}">
                <a16:creationId xmlns:a16="http://schemas.microsoft.com/office/drawing/2014/main" id="{9368DEE6-4134-4E61-9FBC-094C8ED3D5D5}"/>
              </a:ext>
            </a:extLst>
          </p:cNvPr>
          <p:cNvGrpSpPr/>
          <p:nvPr userDrawn="1"/>
        </p:nvGrpSpPr>
        <p:grpSpPr>
          <a:xfrm>
            <a:off x="6293945" y="4047629"/>
            <a:ext cx="1726041" cy="1593766"/>
            <a:chOff x="4799733" y="3457797"/>
            <a:chExt cx="2301388" cy="1593766"/>
          </a:xfrm>
        </p:grpSpPr>
        <p:sp>
          <p:nvSpPr>
            <p:cNvPr id="154" name="Google Shape;448;p27">
              <a:extLst>
                <a:ext uri="{FF2B5EF4-FFF2-40B4-BE49-F238E27FC236}">
                  <a16:creationId xmlns:a16="http://schemas.microsoft.com/office/drawing/2014/main" id="{0301A587-8C68-4FD9-A8FC-970C849E2B95}"/>
                </a:ext>
              </a:extLst>
            </p:cNvPr>
            <p:cNvSpPr/>
            <p:nvPr/>
          </p:nvSpPr>
          <p:spPr>
            <a:xfrm>
              <a:off x="5512937" y="4441437"/>
              <a:ext cx="134693" cy="122202"/>
            </a:xfrm>
            <a:custGeom>
              <a:avLst/>
              <a:gdLst/>
              <a:ahLst/>
              <a:cxnLst/>
              <a:rect l="l" t="t" r="r" b="b"/>
              <a:pathLst>
                <a:path w="2437" h="2211" extrusionOk="0">
                  <a:moveTo>
                    <a:pt x="1" y="1"/>
                  </a:moveTo>
                  <a:lnTo>
                    <a:pt x="1" y="715"/>
                  </a:lnTo>
                  <a:lnTo>
                    <a:pt x="1" y="1271"/>
                  </a:lnTo>
                  <a:lnTo>
                    <a:pt x="1" y="2211"/>
                  </a:lnTo>
                  <a:lnTo>
                    <a:pt x="2436" y="1112"/>
                  </a:lnTo>
                  <a:lnTo>
                    <a:pt x="1" y="1"/>
                  </a:lnTo>
                  <a:close/>
                </a:path>
              </a:pathLst>
            </a:custGeom>
            <a:solidFill>
              <a:srgbClr val="F09C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55" name="Google Shape;449;p27">
              <a:extLst>
                <a:ext uri="{FF2B5EF4-FFF2-40B4-BE49-F238E27FC236}">
                  <a16:creationId xmlns:a16="http://schemas.microsoft.com/office/drawing/2014/main" id="{0A2339AA-D2C6-4088-B2D1-038FD047A8DB}"/>
                </a:ext>
              </a:extLst>
            </p:cNvPr>
            <p:cNvSpPr/>
            <p:nvPr/>
          </p:nvSpPr>
          <p:spPr>
            <a:xfrm>
              <a:off x="5671673" y="4450943"/>
              <a:ext cx="91527" cy="79091"/>
            </a:xfrm>
            <a:custGeom>
              <a:avLst/>
              <a:gdLst/>
              <a:ahLst/>
              <a:cxnLst/>
              <a:rect l="l" t="t" r="r" b="b"/>
              <a:pathLst>
                <a:path w="1656" h="1431" extrusionOk="0">
                  <a:moveTo>
                    <a:pt x="1" y="1"/>
                  </a:moveTo>
                  <a:lnTo>
                    <a:pt x="1" y="1430"/>
                  </a:lnTo>
                  <a:lnTo>
                    <a:pt x="1655" y="1430"/>
                  </a:lnTo>
                  <a:lnTo>
                    <a:pt x="1655" y="1"/>
                  </a:lnTo>
                  <a:close/>
                </a:path>
              </a:pathLst>
            </a:custGeom>
            <a:solidFill>
              <a:srgbClr val="F9CF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56" name="Google Shape;450;p27">
              <a:extLst>
                <a:ext uri="{FF2B5EF4-FFF2-40B4-BE49-F238E27FC236}">
                  <a16:creationId xmlns:a16="http://schemas.microsoft.com/office/drawing/2014/main" id="{079FA416-221F-4C27-A885-A339B1E6CD0B}"/>
                </a:ext>
              </a:extLst>
            </p:cNvPr>
            <p:cNvSpPr/>
            <p:nvPr/>
          </p:nvSpPr>
          <p:spPr>
            <a:xfrm>
              <a:off x="5670236" y="4448014"/>
              <a:ext cx="92246" cy="80528"/>
            </a:xfrm>
            <a:custGeom>
              <a:avLst/>
              <a:gdLst/>
              <a:ahLst/>
              <a:cxnLst/>
              <a:rect l="l" t="t" r="r" b="b"/>
              <a:pathLst>
                <a:path w="1669" h="1457" extrusionOk="0">
                  <a:moveTo>
                    <a:pt x="239" y="1"/>
                  </a:moveTo>
                  <a:cubicBezTo>
                    <a:pt x="146" y="1"/>
                    <a:pt x="80" y="14"/>
                    <a:pt x="53" y="27"/>
                  </a:cubicBezTo>
                  <a:cubicBezTo>
                    <a:pt x="14" y="40"/>
                    <a:pt x="0" y="54"/>
                    <a:pt x="0" y="93"/>
                  </a:cubicBezTo>
                  <a:cubicBezTo>
                    <a:pt x="0" y="120"/>
                    <a:pt x="14" y="146"/>
                    <a:pt x="40" y="160"/>
                  </a:cubicBezTo>
                  <a:cubicBezTo>
                    <a:pt x="80" y="173"/>
                    <a:pt x="120" y="173"/>
                    <a:pt x="186" y="173"/>
                  </a:cubicBezTo>
                  <a:cubicBezTo>
                    <a:pt x="225" y="186"/>
                    <a:pt x="265" y="186"/>
                    <a:pt x="292" y="199"/>
                  </a:cubicBezTo>
                  <a:cubicBezTo>
                    <a:pt x="305" y="212"/>
                    <a:pt x="345" y="239"/>
                    <a:pt x="371" y="292"/>
                  </a:cubicBezTo>
                  <a:lnTo>
                    <a:pt x="689" y="729"/>
                  </a:lnTo>
                  <a:lnTo>
                    <a:pt x="636" y="795"/>
                  </a:lnTo>
                  <a:lnTo>
                    <a:pt x="596" y="861"/>
                  </a:lnTo>
                  <a:lnTo>
                    <a:pt x="517" y="954"/>
                  </a:lnTo>
                  <a:cubicBezTo>
                    <a:pt x="490" y="993"/>
                    <a:pt x="450" y="1046"/>
                    <a:pt x="398" y="1126"/>
                  </a:cubicBezTo>
                  <a:cubicBezTo>
                    <a:pt x="371" y="1139"/>
                    <a:pt x="358" y="1152"/>
                    <a:pt x="331" y="1165"/>
                  </a:cubicBezTo>
                  <a:cubicBezTo>
                    <a:pt x="318" y="1179"/>
                    <a:pt x="292" y="1179"/>
                    <a:pt x="265" y="1192"/>
                  </a:cubicBezTo>
                  <a:cubicBezTo>
                    <a:pt x="212" y="1192"/>
                    <a:pt x="173" y="1205"/>
                    <a:pt x="133" y="1218"/>
                  </a:cubicBezTo>
                  <a:cubicBezTo>
                    <a:pt x="93" y="1232"/>
                    <a:pt x="80" y="1245"/>
                    <a:pt x="80" y="1285"/>
                  </a:cubicBezTo>
                  <a:cubicBezTo>
                    <a:pt x="80" y="1298"/>
                    <a:pt x="80" y="1324"/>
                    <a:pt x="80" y="1337"/>
                  </a:cubicBezTo>
                  <a:cubicBezTo>
                    <a:pt x="93" y="1337"/>
                    <a:pt x="106" y="1351"/>
                    <a:pt x="120" y="1351"/>
                  </a:cubicBezTo>
                  <a:cubicBezTo>
                    <a:pt x="133" y="1364"/>
                    <a:pt x="146" y="1364"/>
                    <a:pt x="159" y="1364"/>
                  </a:cubicBezTo>
                  <a:lnTo>
                    <a:pt x="556" y="1364"/>
                  </a:lnTo>
                  <a:cubicBezTo>
                    <a:pt x="570" y="1364"/>
                    <a:pt x="583" y="1377"/>
                    <a:pt x="609" y="1377"/>
                  </a:cubicBezTo>
                  <a:lnTo>
                    <a:pt x="675" y="1377"/>
                  </a:lnTo>
                  <a:cubicBezTo>
                    <a:pt x="702" y="1377"/>
                    <a:pt x="728" y="1364"/>
                    <a:pt x="755" y="1364"/>
                  </a:cubicBezTo>
                  <a:cubicBezTo>
                    <a:pt x="781" y="1351"/>
                    <a:pt x="808" y="1324"/>
                    <a:pt x="808" y="1298"/>
                  </a:cubicBezTo>
                  <a:cubicBezTo>
                    <a:pt x="808" y="1285"/>
                    <a:pt x="795" y="1258"/>
                    <a:pt x="781" y="1245"/>
                  </a:cubicBezTo>
                  <a:cubicBezTo>
                    <a:pt x="768" y="1218"/>
                    <a:pt x="715" y="1218"/>
                    <a:pt x="662" y="1218"/>
                  </a:cubicBezTo>
                  <a:cubicBezTo>
                    <a:pt x="636" y="1218"/>
                    <a:pt x="609" y="1205"/>
                    <a:pt x="609" y="1205"/>
                  </a:cubicBezTo>
                  <a:cubicBezTo>
                    <a:pt x="609" y="1192"/>
                    <a:pt x="596" y="1192"/>
                    <a:pt x="596" y="1179"/>
                  </a:cubicBezTo>
                  <a:cubicBezTo>
                    <a:pt x="596" y="1179"/>
                    <a:pt x="609" y="1152"/>
                    <a:pt x="623" y="1139"/>
                  </a:cubicBezTo>
                  <a:cubicBezTo>
                    <a:pt x="636" y="1112"/>
                    <a:pt x="649" y="1099"/>
                    <a:pt x="662" y="1086"/>
                  </a:cubicBezTo>
                  <a:cubicBezTo>
                    <a:pt x="689" y="1046"/>
                    <a:pt x="702" y="1020"/>
                    <a:pt x="728" y="993"/>
                  </a:cubicBezTo>
                  <a:cubicBezTo>
                    <a:pt x="742" y="980"/>
                    <a:pt x="768" y="940"/>
                    <a:pt x="808" y="887"/>
                  </a:cubicBezTo>
                  <a:cubicBezTo>
                    <a:pt x="834" y="927"/>
                    <a:pt x="861" y="967"/>
                    <a:pt x="887" y="1007"/>
                  </a:cubicBezTo>
                  <a:cubicBezTo>
                    <a:pt x="914" y="1033"/>
                    <a:pt x="940" y="1073"/>
                    <a:pt x="967" y="1112"/>
                  </a:cubicBezTo>
                  <a:cubicBezTo>
                    <a:pt x="980" y="1139"/>
                    <a:pt x="1006" y="1165"/>
                    <a:pt x="1020" y="1192"/>
                  </a:cubicBezTo>
                  <a:cubicBezTo>
                    <a:pt x="1033" y="1218"/>
                    <a:pt x="1046" y="1232"/>
                    <a:pt x="1046" y="1245"/>
                  </a:cubicBezTo>
                  <a:cubicBezTo>
                    <a:pt x="1046" y="1258"/>
                    <a:pt x="1033" y="1271"/>
                    <a:pt x="1033" y="1285"/>
                  </a:cubicBezTo>
                  <a:lnTo>
                    <a:pt x="993" y="1285"/>
                  </a:lnTo>
                  <a:cubicBezTo>
                    <a:pt x="967" y="1298"/>
                    <a:pt x="953" y="1311"/>
                    <a:pt x="953" y="1324"/>
                  </a:cubicBezTo>
                  <a:cubicBezTo>
                    <a:pt x="940" y="1337"/>
                    <a:pt x="940" y="1351"/>
                    <a:pt x="940" y="1364"/>
                  </a:cubicBezTo>
                  <a:cubicBezTo>
                    <a:pt x="940" y="1377"/>
                    <a:pt x="953" y="1404"/>
                    <a:pt x="967" y="1430"/>
                  </a:cubicBezTo>
                  <a:cubicBezTo>
                    <a:pt x="993" y="1443"/>
                    <a:pt x="1033" y="1457"/>
                    <a:pt x="1086" y="1457"/>
                  </a:cubicBezTo>
                  <a:lnTo>
                    <a:pt x="1536" y="1457"/>
                  </a:lnTo>
                  <a:cubicBezTo>
                    <a:pt x="1575" y="1457"/>
                    <a:pt x="1602" y="1457"/>
                    <a:pt x="1628" y="1443"/>
                  </a:cubicBezTo>
                  <a:cubicBezTo>
                    <a:pt x="1655" y="1443"/>
                    <a:pt x="1668" y="1417"/>
                    <a:pt x="1668" y="1377"/>
                  </a:cubicBezTo>
                  <a:cubicBezTo>
                    <a:pt x="1668" y="1351"/>
                    <a:pt x="1655" y="1337"/>
                    <a:pt x="1628" y="1324"/>
                  </a:cubicBezTo>
                  <a:cubicBezTo>
                    <a:pt x="1615" y="1311"/>
                    <a:pt x="1589" y="1298"/>
                    <a:pt x="1549" y="1298"/>
                  </a:cubicBezTo>
                  <a:lnTo>
                    <a:pt x="1456" y="1298"/>
                  </a:lnTo>
                  <a:cubicBezTo>
                    <a:pt x="1430" y="1298"/>
                    <a:pt x="1403" y="1285"/>
                    <a:pt x="1364" y="1271"/>
                  </a:cubicBezTo>
                  <a:cubicBezTo>
                    <a:pt x="1350" y="1271"/>
                    <a:pt x="1337" y="1258"/>
                    <a:pt x="1324" y="1245"/>
                  </a:cubicBezTo>
                  <a:cubicBezTo>
                    <a:pt x="1311" y="1232"/>
                    <a:pt x="1284" y="1205"/>
                    <a:pt x="1245" y="1165"/>
                  </a:cubicBezTo>
                  <a:cubicBezTo>
                    <a:pt x="1218" y="1126"/>
                    <a:pt x="1178" y="1073"/>
                    <a:pt x="1125" y="1007"/>
                  </a:cubicBezTo>
                  <a:cubicBezTo>
                    <a:pt x="1073" y="927"/>
                    <a:pt x="1006" y="835"/>
                    <a:pt x="927" y="729"/>
                  </a:cubicBezTo>
                  <a:cubicBezTo>
                    <a:pt x="967" y="676"/>
                    <a:pt x="1006" y="610"/>
                    <a:pt x="1046" y="557"/>
                  </a:cubicBezTo>
                  <a:cubicBezTo>
                    <a:pt x="1073" y="504"/>
                    <a:pt x="1125" y="451"/>
                    <a:pt x="1165" y="385"/>
                  </a:cubicBezTo>
                  <a:cubicBezTo>
                    <a:pt x="1205" y="345"/>
                    <a:pt x="1245" y="318"/>
                    <a:pt x="1271" y="305"/>
                  </a:cubicBezTo>
                  <a:cubicBezTo>
                    <a:pt x="1298" y="292"/>
                    <a:pt x="1337" y="292"/>
                    <a:pt x="1390" y="292"/>
                  </a:cubicBezTo>
                  <a:cubicBezTo>
                    <a:pt x="1430" y="292"/>
                    <a:pt x="1509" y="279"/>
                    <a:pt x="1589" y="279"/>
                  </a:cubicBezTo>
                  <a:cubicBezTo>
                    <a:pt x="1615" y="279"/>
                    <a:pt x="1628" y="279"/>
                    <a:pt x="1642" y="265"/>
                  </a:cubicBezTo>
                  <a:cubicBezTo>
                    <a:pt x="1655" y="239"/>
                    <a:pt x="1655" y="226"/>
                    <a:pt x="1655" y="212"/>
                  </a:cubicBezTo>
                  <a:cubicBezTo>
                    <a:pt x="1655" y="146"/>
                    <a:pt x="1642" y="120"/>
                    <a:pt x="1589" y="120"/>
                  </a:cubicBezTo>
                  <a:lnTo>
                    <a:pt x="1020" y="120"/>
                  </a:lnTo>
                  <a:cubicBezTo>
                    <a:pt x="980" y="120"/>
                    <a:pt x="953" y="120"/>
                    <a:pt x="927" y="133"/>
                  </a:cubicBezTo>
                  <a:cubicBezTo>
                    <a:pt x="900" y="146"/>
                    <a:pt x="887" y="173"/>
                    <a:pt x="887" y="212"/>
                  </a:cubicBezTo>
                  <a:cubicBezTo>
                    <a:pt x="887" y="226"/>
                    <a:pt x="887" y="252"/>
                    <a:pt x="914" y="265"/>
                  </a:cubicBezTo>
                  <a:cubicBezTo>
                    <a:pt x="927" y="265"/>
                    <a:pt x="940" y="279"/>
                    <a:pt x="953" y="279"/>
                  </a:cubicBezTo>
                  <a:cubicBezTo>
                    <a:pt x="953" y="292"/>
                    <a:pt x="967" y="292"/>
                    <a:pt x="967" y="305"/>
                  </a:cubicBezTo>
                  <a:cubicBezTo>
                    <a:pt x="967" y="305"/>
                    <a:pt x="953" y="332"/>
                    <a:pt x="940" y="358"/>
                  </a:cubicBezTo>
                  <a:cubicBezTo>
                    <a:pt x="927" y="385"/>
                    <a:pt x="900" y="411"/>
                    <a:pt x="874" y="451"/>
                  </a:cubicBezTo>
                  <a:lnTo>
                    <a:pt x="808" y="570"/>
                  </a:lnTo>
                  <a:cubicBezTo>
                    <a:pt x="768" y="517"/>
                    <a:pt x="742" y="477"/>
                    <a:pt x="715" y="437"/>
                  </a:cubicBezTo>
                  <a:cubicBezTo>
                    <a:pt x="689" y="398"/>
                    <a:pt x="662" y="371"/>
                    <a:pt x="636" y="332"/>
                  </a:cubicBezTo>
                  <a:cubicBezTo>
                    <a:pt x="623" y="305"/>
                    <a:pt x="596" y="279"/>
                    <a:pt x="596" y="252"/>
                  </a:cubicBezTo>
                  <a:cubicBezTo>
                    <a:pt x="583" y="239"/>
                    <a:pt x="570" y="226"/>
                    <a:pt x="570" y="212"/>
                  </a:cubicBezTo>
                  <a:cubicBezTo>
                    <a:pt x="570" y="199"/>
                    <a:pt x="583" y="186"/>
                    <a:pt x="596" y="186"/>
                  </a:cubicBezTo>
                  <a:lnTo>
                    <a:pt x="662" y="186"/>
                  </a:lnTo>
                  <a:cubicBezTo>
                    <a:pt x="702" y="186"/>
                    <a:pt x="728" y="173"/>
                    <a:pt x="742" y="160"/>
                  </a:cubicBezTo>
                  <a:cubicBezTo>
                    <a:pt x="755" y="133"/>
                    <a:pt x="768" y="120"/>
                    <a:pt x="768" y="107"/>
                  </a:cubicBezTo>
                  <a:cubicBezTo>
                    <a:pt x="768" y="93"/>
                    <a:pt x="768" y="80"/>
                    <a:pt x="768" y="67"/>
                  </a:cubicBezTo>
                  <a:cubicBezTo>
                    <a:pt x="768" y="54"/>
                    <a:pt x="755" y="40"/>
                    <a:pt x="742" y="40"/>
                  </a:cubicBezTo>
                  <a:cubicBezTo>
                    <a:pt x="728" y="27"/>
                    <a:pt x="715" y="14"/>
                    <a:pt x="689" y="14"/>
                  </a:cubicBezTo>
                  <a:cubicBezTo>
                    <a:pt x="675" y="1"/>
                    <a:pt x="636" y="1"/>
                    <a:pt x="596" y="1"/>
                  </a:cubicBezTo>
                  <a:close/>
                </a:path>
              </a:pathLst>
            </a:custGeom>
            <a:solidFill>
              <a:srgbClr val="F09C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57" name="Google Shape;451;p27">
              <a:extLst>
                <a:ext uri="{FF2B5EF4-FFF2-40B4-BE49-F238E27FC236}">
                  <a16:creationId xmlns:a16="http://schemas.microsoft.com/office/drawing/2014/main" id="{B2395859-C339-422A-B184-A814A384983F}"/>
                </a:ext>
              </a:extLst>
            </p:cNvPr>
            <p:cNvSpPr/>
            <p:nvPr/>
          </p:nvSpPr>
          <p:spPr>
            <a:xfrm>
              <a:off x="5668799" y="4448014"/>
              <a:ext cx="100260" cy="84895"/>
            </a:xfrm>
            <a:custGeom>
              <a:avLst/>
              <a:gdLst/>
              <a:ahLst/>
              <a:cxnLst/>
              <a:rect l="l" t="t" r="r" b="b"/>
              <a:pathLst>
                <a:path w="1814" h="1536" extrusionOk="0">
                  <a:moveTo>
                    <a:pt x="768" y="107"/>
                  </a:moveTo>
                  <a:lnTo>
                    <a:pt x="768" y="160"/>
                  </a:lnTo>
                  <a:lnTo>
                    <a:pt x="662" y="160"/>
                  </a:lnTo>
                  <a:cubicBezTo>
                    <a:pt x="609" y="160"/>
                    <a:pt x="556" y="212"/>
                    <a:pt x="556" y="265"/>
                  </a:cubicBezTo>
                  <a:cubicBezTo>
                    <a:pt x="556" y="265"/>
                    <a:pt x="609" y="265"/>
                    <a:pt x="609" y="332"/>
                  </a:cubicBezTo>
                  <a:cubicBezTo>
                    <a:pt x="609" y="332"/>
                    <a:pt x="609" y="385"/>
                    <a:pt x="662" y="385"/>
                  </a:cubicBezTo>
                  <a:cubicBezTo>
                    <a:pt x="662" y="437"/>
                    <a:pt x="715" y="490"/>
                    <a:pt x="715" y="490"/>
                  </a:cubicBezTo>
                  <a:cubicBezTo>
                    <a:pt x="768" y="543"/>
                    <a:pt x="768" y="596"/>
                    <a:pt x="821" y="662"/>
                  </a:cubicBezTo>
                  <a:lnTo>
                    <a:pt x="887" y="715"/>
                  </a:lnTo>
                  <a:lnTo>
                    <a:pt x="993" y="543"/>
                  </a:lnTo>
                  <a:cubicBezTo>
                    <a:pt x="993" y="490"/>
                    <a:pt x="1046" y="437"/>
                    <a:pt x="1046" y="437"/>
                  </a:cubicBezTo>
                  <a:cubicBezTo>
                    <a:pt x="1046" y="385"/>
                    <a:pt x="1099" y="385"/>
                    <a:pt x="1099" y="332"/>
                  </a:cubicBezTo>
                  <a:cubicBezTo>
                    <a:pt x="1099" y="265"/>
                    <a:pt x="1046" y="265"/>
                    <a:pt x="1046" y="265"/>
                  </a:cubicBezTo>
                  <a:lnTo>
                    <a:pt x="993" y="265"/>
                  </a:lnTo>
                  <a:lnTo>
                    <a:pt x="993" y="212"/>
                  </a:lnTo>
                  <a:lnTo>
                    <a:pt x="1654" y="212"/>
                  </a:lnTo>
                  <a:lnTo>
                    <a:pt x="1654" y="265"/>
                  </a:lnTo>
                  <a:lnTo>
                    <a:pt x="1324" y="265"/>
                  </a:lnTo>
                  <a:cubicBezTo>
                    <a:pt x="1271" y="332"/>
                    <a:pt x="1218" y="332"/>
                    <a:pt x="1218" y="385"/>
                  </a:cubicBezTo>
                  <a:cubicBezTo>
                    <a:pt x="1151" y="437"/>
                    <a:pt x="1099" y="490"/>
                    <a:pt x="1046" y="543"/>
                  </a:cubicBezTo>
                  <a:cubicBezTo>
                    <a:pt x="993" y="596"/>
                    <a:pt x="993" y="662"/>
                    <a:pt x="940" y="715"/>
                  </a:cubicBezTo>
                  <a:lnTo>
                    <a:pt x="940" y="768"/>
                  </a:lnTo>
                  <a:lnTo>
                    <a:pt x="940" y="821"/>
                  </a:lnTo>
                  <a:cubicBezTo>
                    <a:pt x="993" y="927"/>
                    <a:pt x="1099" y="993"/>
                    <a:pt x="1151" y="1099"/>
                  </a:cubicBezTo>
                  <a:cubicBezTo>
                    <a:pt x="1218" y="1152"/>
                    <a:pt x="1218" y="1205"/>
                    <a:pt x="1271" y="1258"/>
                  </a:cubicBezTo>
                  <a:cubicBezTo>
                    <a:pt x="1324" y="1258"/>
                    <a:pt x="1324" y="1324"/>
                    <a:pt x="1324" y="1324"/>
                  </a:cubicBezTo>
                  <a:cubicBezTo>
                    <a:pt x="1376" y="1324"/>
                    <a:pt x="1376" y="1377"/>
                    <a:pt x="1429" y="1377"/>
                  </a:cubicBezTo>
                  <a:lnTo>
                    <a:pt x="1601" y="1377"/>
                  </a:lnTo>
                  <a:cubicBezTo>
                    <a:pt x="1654" y="1377"/>
                    <a:pt x="1654" y="1430"/>
                    <a:pt x="1654" y="1430"/>
                  </a:cubicBezTo>
                  <a:lnTo>
                    <a:pt x="1099" y="1430"/>
                  </a:lnTo>
                  <a:lnTo>
                    <a:pt x="1046" y="1377"/>
                  </a:lnTo>
                  <a:lnTo>
                    <a:pt x="1099" y="1377"/>
                  </a:lnTo>
                  <a:cubicBezTo>
                    <a:pt x="1151" y="1377"/>
                    <a:pt x="1151" y="1324"/>
                    <a:pt x="1151" y="1258"/>
                  </a:cubicBezTo>
                  <a:lnTo>
                    <a:pt x="1151" y="1205"/>
                  </a:lnTo>
                  <a:cubicBezTo>
                    <a:pt x="1099" y="1152"/>
                    <a:pt x="1099" y="1152"/>
                    <a:pt x="1099" y="1099"/>
                  </a:cubicBezTo>
                  <a:cubicBezTo>
                    <a:pt x="1046" y="1099"/>
                    <a:pt x="1046" y="1046"/>
                    <a:pt x="993" y="993"/>
                  </a:cubicBezTo>
                  <a:cubicBezTo>
                    <a:pt x="993" y="993"/>
                    <a:pt x="940" y="927"/>
                    <a:pt x="940" y="874"/>
                  </a:cubicBezTo>
                  <a:lnTo>
                    <a:pt x="887" y="821"/>
                  </a:lnTo>
                  <a:lnTo>
                    <a:pt x="821" y="874"/>
                  </a:lnTo>
                  <a:cubicBezTo>
                    <a:pt x="768" y="927"/>
                    <a:pt x="768" y="993"/>
                    <a:pt x="715" y="993"/>
                  </a:cubicBezTo>
                  <a:cubicBezTo>
                    <a:pt x="715" y="1046"/>
                    <a:pt x="715" y="1046"/>
                    <a:pt x="662" y="1099"/>
                  </a:cubicBezTo>
                  <a:lnTo>
                    <a:pt x="662" y="1152"/>
                  </a:lnTo>
                  <a:cubicBezTo>
                    <a:pt x="609" y="1152"/>
                    <a:pt x="609" y="1152"/>
                    <a:pt x="609" y="1205"/>
                  </a:cubicBezTo>
                  <a:lnTo>
                    <a:pt x="609" y="1258"/>
                  </a:lnTo>
                  <a:cubicBezTo>
                    <a:pt x="662" y="1324"/>
                    <a:pt x="662" y="1324"/>
                    <a:pt x="715" y="1324"/>
                  </a:cubicBezTo>
                  <a:lnTo>
                    <a:pt x="821" y="1324"/>
                  </a:lnTo>
                  <a:cubicBezTo>
                    <a:pt x="768" y="1324"/>
                    <a:pt x="768" y="1377"/>
                    <a:pt x="715" y="1377"/>
                  </a:cubicBezTo>
                  <a:lnTo>
                    <a:pt x="662" y="1377"/>
                  </a:lnTo>
                  <a:lnTo>
                    <a:pt x="609" y="1324"/>
                  </a:lnTo>
                  <a:lnTo>
                    <a:pt x="225" y="1324"/>
                  </a:lnTo>
                  <a:cubicBezTo>
                    <a:pt x="278" y="1324"/>
                    <a:pt x="278" y="1324"/>
                    <a:pt x="331" y="1258"/>
                  </a:cubicBezTo>
                  <a:lnTo>
                    <a:pt x="437" y="1258"/>
                  </a:lnTo>
                  <a:lnTo>
                    <a:pt x="490" y="1205"/>
                  </a:lnTo>
                  <a:cubicBezTo>
                    <a:pt x="556" y="1099"/>
                    <a:pt x="609" y="1046"/>
                    <a:pt x="609" y="1046"/>
                  </a:cubicBezTo>
                  <a:cubicBezTo>
                    <a:pt x="662" y="993"/>
                    <a:pt x="662" y="927"/>
                    <a:pt x="715" y="927"/>
                  </a:cubicBezTo>
                  <a:cubicBezTo>
                    <a:pt x="715" y="927"/>
                    <a:pt x="715" y="874"/>
                    <a:pt x="768" y="874"/>
                  </a:cubicBezTo>
                  <a:lnTo>
                    <a:pt x="768" y="821"/>
                  </a:lnTo>
                  <a:lnTo>
                    <a:pt x="821" y="768"/>
                  </a:lnTo>
                  <a:lnTo>
                    <a:pt x="490" y="265"/>
                  </a:lnTo>
                  <a:cubicBezTo>
                    <a:pt x="437" y="265"/>
                    <a:pt x="437" y="212"/>
                    <a:pt x="384" y="160"/>
                  </a:cubicBezTo>
                  <a:lnTo>
                    <a:pt x="106" y="160"/>
                  </a:lnTo>
                  <a:lnTo>
                    <a:pt x="106" y="107"/>
                  </a:lnTo>
                  <a:close/>
                  <a:moveTo>
                    <a:pt x="106" y="1"/>
                  </a:moveTo>
                  <a:cubicBezTo>
                    <a:pt x="53" y="54"/>
                    <a:pt x="0" y="107"/>
                    <a:pt x="0" y="107"/>
                  </a:cubicBezTo>
                  <a:cubicBezTo>
                    <a:pt x="0" y="160"/>
                    <a:pt x="53" y="212"/>
                    <a:pt x="53" y="265"/>
                  </a:cubicBezTo>
                  <a:lnTo>
                    <a:pt x="331" y="265"/>
                  </a:lnTo>
                  <a:cubicBezTo>
                    <a:pt x="331" y="332"/>
                    <a:pt x="331" y="332"/>
                    <a:pt x="384" y="385"/>
                  </a:cubicBezTo>
                  <a:lnTo>
                    <a:pt x="662" y="768"/>
                  </a:lnTo>
                  <a:lnTo>
                    <a:pt x="662" y="821"/>
                  </a:lnTo>
                  <a:cubicBezTo>
                    <a:pt x="662" y="821"/>
                    <a:pt x="609" y="821"/>
                    <a:pt x="609" y="874"/>
                  </a:cubicBezTo>
                  <a:lnTo>
                    <a:pt x="556" y="927"/>
                  </a:lnTo>
                  <a:cubicBezTo>
                    <a:pt x="490" y="993"/>
                    <a:pt x="437" y="1046"/>
                    <a:pt x="384" y="1099"/>
                  </a:cubicBezTo>
                  <a:lnTo>
                    <a:pt x="384" y="1152"/>
                  </a:lnTo>
                  <a:lnTo>
                    <a:pt x="331" y="1152"/>
                  </a:lnTo>
                  <a:cubicBezTo>
                    <a:pt x="278" y="1152"/>
                    <a:pt x="225" y="1152"/>
                    <a:pt x="159" y="1205"/>
                  </a:cubicBezTo>
                  <a:cubicBezTo>
                    <a:pt x="106" y="1205"/>
                    <a:pt x="53" y="1258"/>
                    <a:pt x="53" y="1324"/>
                  </a:cubicBezTo>
                  <a:cubicBezTo>
                    <a:pt x="53" y="1377"/>
                    <a:pt x="53" y="1377"/>
                    <a:pt x="106" y="1430"/>
                  </a:cubicBezTo>
                  <a:lnTo>
                    <a:pt x="159" y="1430"/>
                  </a:lnTo>
                  <a:cubicBezTo>
                    <a:pt x="159" y="1483"/>
                    <a:pt x="225" y="1483"/>
                    <a:pt x="225" y="1483"/>
                  </a:cubicBezTo>
                  <a:lnTo>
                    <a:pt x="715" y="1483"/>
                  </a:lnTo>
                  <a:cubicBezTo>
                    <a:pt x="768" y="1483"/>
                    <a:pt x="821" y="1483"/>
                    <a:pt x="821" y="1430"/>
                  </a:cubicBezTo>
                  <a:cubicBezTo>
                    <a:pt x="887" y="1430"/>
                    <a:pt x="940" y="1377"/>
                    <a:pt x="940" y="1324"/>
                  </a:cubicBezTo>
                  <a:cubicBezTo>
                    <a:pt x="940" y="1258"/>
                    <a:pt x="887" y="1258"/>
                    <a:pt x="887" y="1258"/>
                  </a:cubicBezTo>
                  <a:cubicBezTo>
                    <a:pt x="821" y="1205"/>
                    <a:pt x="821" y="1205"/>
                    <a:pt x="768" y="1205"/>
                  </a:cubicBezTo>
                  <a:lnTo>
                    <a:pt x="768" y="1152"/>
                  </a:lnTo>
                  <a:cubicBezTo>
                    <a:pt x="768" y="1099"/>
                    <a:pt x="821" y="1099"/>
                    <a:pt x="821" y="1099"/>
                  </a:cubicBezTo>
                  <a:cubicBezTo>
                    <a:pt x="821" y="1046"/>
                    <a:pt x="887" y="1046"/>
                    <a:pt x="887" y="1046"/>
                  </a:cubicBezTo>
                  <a:lnTo>
                    <a:pt x="887" y="1099"/>
                  </a:lnTo>
                  <a:cubicBezTo>
                    <a:pt x="940" y="1099"/>
                    <a:pt x="940" y="1152"/>
                    <a:pt x="993" y="1152"/>
                  </a:cubicBezTo>
                  <a:cubicBezTo>
                    <a:pt x="993" y="1205"/>
                    <a:pt x="993" y="1258"/>
                    <a:pt x="1046" y="1258"/>
                  </a:cubicBezTo>
                  <a:cubicBezTo>
                    <a:pt x="993" y="1258"/>
                    <a:pt x="993" y="1324"/>
                    <a:pt x="940" y="1324"/>
                  </a:cubicBezTo>
                  <a:lnTo>
                    <a:pt x="940" y="1430"/>
                  </a:lnTo>
                  <a:cubicBezTo>
                    <a:pt x="940" y="1430"/>
                    <a:pt x="940" y="1483"/>
                    <a:pt x="993" y="1483"/>
                  </a:cubicBezTo>
                  <a:cubicBezTo>
                    <a:pt x="1046" y="1536"/>
                    <a:pt x="1099" y="1536"/>
                    <a:pt x="1151" y="1536"/>
                  </a:cubicBezTo>
                  <a:lnTo>
                    <a:pt x="1707" y="1536"/>
                  </a:lnTo>
                  <a:cubicBezTo>
                    <a:pt x="1760" y="1536"/>
                    <a:pt x="1813" y="1483"/>
                    <a:pt x="1813" y="1430"/>
                  </a:cubicBezTo>
                  <a:cubicBezTo>
                    <a:pt x="1813" y="1377"/>
                    <a:pt x="1760" y="1324"/>
                    <a:pt x="1707" y="1324"/>
                  </a:cubicBezTo>
                  <a:cubicBezTo>
                    <a:pt x="1707" y="1258"/>
                    <a:pt x="1654" y="1258"/>
                    <a:pt x="1601" y="1258"/>
                  </a:cubicBezTo>
                  <a:lnTo>
                    <a:pt x="1429" y="1258"/>
                  </a:lnTo>
                  <a:cubicBezTo>
                    <a:pt x="1429" y="1205"/>
                    <a:pt x="1376" y="1205"/>
                    <a:pt x="1376" y="1152"/>
                  </a:cubicBezTo>
                  <a:cubicBezTo>
                    <a:pt x="1324" y="1099"/>
                    <a:pt x="1271" y="1046"/>
                    <a:pt x="1218" y="993"/>
                  </a:cubicBezTo>
                  <a:cubicBezTo>
                    <a:pt x="1218" y="927"/>
                    <a:pt x="1099" y="874"/>
                    <a:pt x="1046" y="768"/>
                  </a:cubicBezTo>
                  <a:cubicBezTo>
                    <a:pt x="1099" y="715"/>
                    <a:pt x="1099" y="662"/>
                    <a:pt x="1151" y="596"/>
                  </a:cubicBezTo>
                  <a:cubicBezTo>
                    <a:pt x="1218" y="596"/>
                    <a:pt x="1218" y="543"/>
                    <a:pt x="1271" y="490"/>
                  </a:cubicBezTo>
                  <a:cubicBezTo>
                    <a:pt x="1324" y="437"/>
                    <a:pt x="1324" y="437"/>
                    <a:pt x="1376" y="385"/>
                  </a:cubicBezTo>
                  <a:lnTo>
                    <a:pt x="1654" y="385"/>
                  </a:lnTo>
                  <a:cubicBezTo>
                    <a:pt x="1707" y="385"/>
                    <a:pt x="1707" y="385"/>
                    <a:pt x="1707" y="332"/>
                  </a:cubicBezTo>
                  <a:lnTo>
                    <a:pt x="1760" y="332"/>
                  </a:lnTo>
                  <a:lnTo>
                    <a:pt x="1760" y="265"/>
                  </a:lnTo>
                  <a:lnTo>
                    <a:pt x="1760" y="160"/>
                  </a:lnTo>
                  <a:cubicBezTo>
                    <a:pt x="1760" y="160"/>
                    <a:pt x="1760" y="107"/>
                    <a:pt x="1707" y="107"/>
                  </a:cubicBezTo>
                  <a:lnTo>
                    <a:pt x="940" y="107"/>
                  </a:lnTo>
                  <a:cubicBezTo>
                    <a:pt x="887" y="160"/>
                    <a:pt x="887" y="212"/>
                    <a:pt x="887" y="265"/>
                  </a:cubicBezTo>
                  <a:cubicBezTo>
                    <a:pt x="887" y="265"/>
                    <a:pt x="887" y="332"/>
                    <a:pt x="940" y="332"/>
                  </a:cubicBezTo>
                  <a:lnTo>
                    <a:pt x="940" y="385"/>
                  </a:lnTo>
                  <a:cubicBezTo>
                    <a:pt x="940" y="385"/>
                    <a:pt x="940" y="437"/>
                    <a:pt x="887" y="437"/>
                  </a:cubicBezTo>
                  <a:lnTo>
                    <a:pt x="887" y="490"/>
                  </a:lnTo>
                  <a:cubicBezTo>
                    <a:pt x="821" y="490"/>
                    <a:pt x="821" y="437"/>
                    <a:pt x="821" y="437"/>
                  </a:cubicBezTo>
                  <a:cubicBezTo>
                    <a:pt x="768" y="385"/>
                    <a:pt x="768" y="385"/>
                    <a:pt x="768" y="332"/>
                  </a:cubicBezTo>
                  <a:cubicBezTo>
                    <a:pt x="715" y="332"/>
                    <a:pt x="715" y="332"/>
                    <a:pt x="715" y="265"/>
                  </a:cubicBezTo>
                  <a:cubicBezTo>
                    <a:pt x="768" y="265"/>
                    <a:pt x="821" y="265"/>
                    <a:pt x="821" y="212"/>
                  </a:cubicBezTo>
                  <a:cubicBezTo>
                    <a:pt x="887" y="212"/>
                    <a:pt x="887" y="160"/>
                    <a:pt x="887" y="160"/>
                  </a:cubicBezTo>
                  <a:lnTo>
                    <a:pt x="887" y="107"/>
                  </a:lnTo>
                  <a:lnTo>
                    <a:pt x="887" y="54"/>
                  </a:lnTo>
                  <a:lnTo>
                    <a:pt x="821" y="54"/>
                  </a:lnTo>
                  <a:cubicBezTo>
                    <a:pt x="821" y="1"/>
                    <a:pt x="821" y="1"/>
                    <a:pt x="768" y="1"/>
                  </a:cubicBezTo>
                  <a:close/>
                </a:path>
              </a:pathLst>
            </a:custGeom>
            <a:solidFill>
              <a:srgbClr val="F09C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58" name="Google Shape;452;p27">
              <a:extLst>
                <a:ext uri="{FF2B5EF4-FFF2-40B4-BE49-F238E27FC236}">
                  <a16:creationId xmlns:a16="http://schemas.microsoft.com/office/drawing/2014/main" id="{2570E2EA-1611-45AF-B410-B8EAD8C13239}"/>
                </a:ext>
              </a:extLst>
            </p:cNvPr>
            <p:cNvSpPr/>
            <p:nvPr/>
          </p:nvSpPr>
          <p:spPr>
            <a:xfrm>
              <a:off x="4799733" y="3864528"/>
              <a:ext cx="1237772" cy="1187034"/>
            </a:xfrm>
            <a:custGeom>
              <a:avLst/>
              <a:gdLst/>
              <a:ahLst/>
              <a:cxnLst/>
              <a:rect l="l" t="t" r="r" b="b"/>
              <a:pathLst>
                <a:path w="22395" h="21477" extrusionOk="0">
                  <a:moveTo>
                    <a:pt x="17201" y="8638"/>
                  </a:moveTo>
                  <a:cubicBezTo>
                    <a:pt x="17575" y="8638"/>
                    <a:pt x="17951" y="8924"/>
                    <a:pt x="17987" y="9340"/>
                  </a:cubicBezTo>
                  <a:lnTo>
                    <a:pt x="18318" y="16672"/>
                  </a:lnTo>
                  <a:cubicBezTo>
                    <a:pt x="18371" y="17228"/>
                    <a:pt x="17868" y="17718"/>
                    <a:pt x="17273" y="17718"/>
                  </a:cubicBezTo>
                  <a:lnTo>
                    <a:pt x="9821" y="17612"/>
                  </a:lnTo>
                  <a:cubicBezTo>
                    <a:pt x="9212" y="17612"/>
                    <a:pt x="8881" y="16844"/>
                    <a:pt x="9331" y="16447"/>
                  </a:cubicBezTo>
                  <a:lnTo>
                    <a:pt x="16717" y="8837"/>
                  </a:lnTo>
                  <a:cubicBezTo>
                    <a:pt x="16855" y="8699"/>
                    <a:pt x="17028" y="8638"/>
                    <a:pt x="17201" y="8638"/>
                  </a:cubicBezTo>
                  <a:close/>
                  <a:moveTo>
                    <a:pt x="20125" y="1"/>
                  </a:moveTo>
                  <a:cubicBezTo>
                    <a:pt x="19697" y="1"/>
                    <a:pt x="19262" y="159"/>
                    <a:pt x="18927" y="512"/>
                  </a:cubicBezTo>
                  <a:lnTo>
                    <a:pt x="993" y="18711"/>
                  </a:lnTo>
                  <a:cubicBezTo>
                    <a:pt x="0" y="19756"/>
                    <a:pt x="781" y="21477"/>
                    <a:pt x="2264" y="21477"/>
                  </a:cubicBezTo>
                  <a:lnTo>
                    <a:pt x="20303" y="21477"/>
                  </a:lnTo>
                  <a:cubicBezTo>
                    <a:pt x="21508" y="21477"/>
                    <a:pt x="22395" y="20537"/>
                    <a:pt x="22395" y="19425"/>
                  </a:cubicBezTo>
                  <a:lnTo>
                    <a:pt x="21786" y="1558"/>
                  </a:lnTo>
                  <a:cubicBezTo>
                    <a:pt x="21786" y="611"/>
                    <a:pt x="20967" y="1"/>
                    <a:pt x="201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59" name="Google Shape;453;p27">
              <a:extLst>
                <a:ext uri="{FF2B5EF4-FFF2-40B4-BE49-F238E27FC236}">
                  <a16:creationId xmlns:a16="http://schemas.microsoft.com/office/drawing/2014/main" id="{60B9E5EF-9B22-42A6-879E-76D9CADF5E07}"/>
                </a:ext>
              </a:extLst>
            </p:cNvPr>
            <p:cNvSpPr/>
            <p:nvPr/>
          </p:nvSpPr>
          <p:spPr>
            <a:xfrm>
              <a:off x="4845828" y="3874532"/>
              <a:ext cx="1027082" cy="1046648"/>
            </a:xfrm>
            <a:custGeom>
              <a:avLst/>
              <a:gdLst/>
              <a:ahLst/>
              <a:cxnLst/>
              <a:rect l="l" t="t" r="r" b="b"/>
              <a:pathLst>
                <a:path w="18583" h="18937" extrusionOk="0">
                  <a:moveTo>
                    <a:pt x="18477" y="0"/>
                  </a:moveTo>
                  <a:cubicBezTo>
                    <a:pt x="18305" y="119"/>
                    <a:pt x="18199" y="225"/>
                    <a:pt x="18093" y="331"/>
                  </a:cubicBezTo>
                  <a:lnTo>
                    <a:pt x="159" y="18530"/>
                  </a:lnTo>
                  <a:cubicBezTo>
                    <a:pt x="106" y="18649"/>
                    <a:pt x="53" y="18702"/>
                    <a:pt x="0" y="18755"/>
                  </a:cubicBezTo>
                  <a:lnTo>
                    <a:pt x="0" y="18808"/>
                  </a:lnTo>
                  <a:cubicBezTo>
                    <a:pt x="80" y="18894"/>
                    <a:pt x="189" y="18937"/>
                    <a:pt x="293" y="18937"/>
                  </a:cubicBezTo>
                  <a:cubicBezTo>
                    <a:pt x="397" y="18937"/>
                    <a:pt x="497" y="18894"/>
                    <a:pt x="556" y="18808"/>
                  </a:cubicBezTo>
                  <a:lnTo>
                    <a:pt x="18477" y="556"/>
                  </a:lnTo>
                  <a:cubicBezTo>
                    <a:pt x="18583" y="384"/>
                    <a:pt x="18583" y="172"/>
                    <a:pt x="1847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60" name="Google Shape;454;p27">
              <a:extLst>
                <a:ext uri="{FF2B5EF4-FFF2-40B4-BE49-F238E27FC236}">
                  <a16:creationId xmlns:a16="http://schemas.microsoft.com/office/drawing/2014/main" id="{E049AADD-731D-4B3A-80AB-4476C4458327}"/>
                </a:ext>
              </a:extLst>
            </p:cNvPr>
            <p:cNvSpPr/>
            <p:nvPr/>
          </p:nvSpPr>
          <p:spPr>
            <a:xfrm>
              <a:off x="5818028" y="3941796"/>
              <a:ext cx="76107" cy="67374"/>
            </a:xfrm>
            <a:custGeom>
              <a:avLst/>
              <a:gdLst/>
              <a:ahLst/>
              <a:cxnLst/>
              <a:rect l="l" t="t" r="r" b="b"/>
              <a:pathLst>
                <a:path w="1377" h="1219" extrusionOk="0">
                  <a:moveTo>
                    <a:pt x="0" y="1"/>
                  </a:moveTo>
                  <a:lnTo>
                    <a:pt x="0" y="160"/>
                  </a:lnTo>
                  <a:lnTo>
                    <a:pt x="1218" y="1219"/>
                  </a:lnTo>
                  <a:lnTo>
                    <a:pt x="1324" y="1219"/>
                  </a:lnTo>
                  <a:cubicBezTo>
                    <a:pt x="1376" y="1152"/>
                    <a:pt x="1376" y="1099"/>
                    <a:pt x="1324" y="1047"/>
                  </a:cubicBezTo>
                  <a:lnTo>
                    <a:pt x="17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61" name="Google Shape;455;p27">
              <a:extLst>
                <a:ext uri="{FF2B5EF4-FFF2-40B4-BE49-F238E27FC236}">
                  <a16:creationId xmlns:a16="http://schemas.microsoft.com/office/drawing/2014/main" id="{8CA9F57F-EA74-42A6-8BCF-2F02525A1B75}"/>
                </a:ext>
              </a:extLst>
            </p:cNvPr>
            <p:cNvSpPr/>
            <p:nvPr/>
          </p:nvSpPr>
          <p:spPr>
            <a:xfrm>
              <a:off x="5647575" y="4112967"/>
              <a:ext cx="76107" cy="69585"/>
            </a:xfrm>
            <a:custGeom>
              <a:avLst/>
              <a:gdLst/>
              <a:ahLst/>
              <a:cxnLst/>
              <a:rect l="l" t="t" r="r" b="b"/>
              <a:pathLst>
                <a:path w="1377" h="1259" extrusionOk="0">
                  <a:moveTo>
                    <a:pt x="86" y="1"/>
                  </a:moveTo>
                  <a:cubicBezTo>
                    <a:pt x="66" y="1"/>
                    <a:pt x="53" y="14"/>
                    <a:pt x="53" y="41"/>
                  </a:cubicBezTo>
                  <a:cubicBezTo>
                    <a:pt x="0" y="107"/>
                    <a:pt x="0" y="160"/>
                    <a:pt x="53" y="160"/>
                  </a:cubicBezTo>
                  <a:lnTo>
                    <a:pt x="1205" y="1258"/>
                  </a:lnTo>
                  <a:lnTo>
                    <a:pt x="1377" y="1258"/>
                  </a:lnTo>
                  <a:cubicBezTo>
                    <a:pt x="1377" y="1205"/>
                    <a:pt x="1377" y="1152"/>
                    <a:pt x="1324" y="1100"/>
                  </a:cubicBezTo>
                  <a:lnTo>
                    <a:pt x="159" y="41"/>
                  </a:lnTo>
                  <a:cubicBezTo>
                    <a:pt x="133" y="14"/>
                    <a:pt x="106" y="1"/>
                    <a:pt x="86" y="1"/>
                  </a:cubicBez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62" name="Google Shape;456;p27">
              <a:extLst>
                <a:ext uri="{FF2B5EF4-FFF2-40B4-BE49-F238E27FC236}">
                  <a16:creationId xmlns:a16="http://schemas.microsoft.com/office/drawing/2014/main" id="{51051372-56DA-4CA0-B257-624B0BADC19D}"/>
                </a:ext>
              </a:extLst>
            </p:cNvPr>
            <p:cNvSpPr/>
            <p:nvPr/>
          </p:nvSpPr>
          <p:spPr>
            <a:xfrm>
              <a:off x="5775580" y="3984243"/>
              <a:ext cx="54883" cy="49080"/>
            </a:xfrm>
            <a:custGeom>
              <a:avLst/>
              <a:gdLst/>
              <a:ahLst/>
              <a:cxnLst/>
              <a:rect l="l" t="t" r="r" b="b"/>
              <a:pathLst>
                <a:path w="993" h="888" extrusionOk="0">
                  <a:moveTo>
                    <a:pt x="53" y="1"/>
                  </a:moveTo>
                  <a:cubicBezTo>
                    <a:pt x="0" y="54"/>
                    <a:pt x="0" y="54"/>
                    <a:pt x="53" y="120"/>
                  </a:cubicBezTo>
                  <a:lnTo>
                    <a:pt x="874" y="887"/>
                  </a:lnTo>
                  <a:lnTo>
                    <a:pt x="993" y="887"/>
                  </a:lnTo>
                  <a:lnTo>
                    <a:pt x="993" y="781"/>
                  </a:lnTo>
                  <a:lnTo>
                    <a:pt x="10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63" name="Google Shape;457;p27">
              <a:extLst>
                <a:ext uri="{FF2B5EF4-FFF2-40B4-BE49-F238E27FC236}">
                  <a16:creationId xmlns:a16="http://schemas.microsoft.com/office/drawing/2014/main" id="{190DD4E9-4E3C-4DCE-A288-A18247874E73}"/>
                </a:ext>
              </a:extLst>
            </p:cNvPr>
            <p:cNvSpPr/>
            <p:nvPr/>
          </p:nvSpPr>
          <p:spPr>
            <a:xfrm>
              <a:off x="5736062" y="4024646"/>
              <a:ext cx="54938" cy="50351"/>
            </a:xfrm>
            <a:custGeom>
              <a:avLst/>
              <a:gdLst/>
              <a:ahLst/>
              <a:cxnLst/>
              <a:rect l="l" t="t" r="r" b="b"/>
              <a:pathLst>
                <a:path w="994" h="911" extrusionOk="0">
                  <a:moveTo>
                    <a:pt x="73" y="1"/>
                  </a:moveTo>
                  <a:cubicBezTo>
                    <a:pt x="54" y="1"/>
                    <a:pt x="27" y="17"/>
                    <a:pt x="1" y="50"/>
                  </a:cubicBezTo>
                  <a:lnTo>
                    <a:pt x="1" y="103"/>
                  </a:lnTo>
                  <a:lnTo>
                    <a:pt x="874" y="871"/>
                  </a:lnTo>
                  <a:cubicBezTo>
                    <a:pt x="901" y="898"/>
                    <a:pt x="914" y="911"/>
                    <a:pt x="929" y="911"/>
                  </a:cubicBezTo>
                  <a:cubicBezTo>
                    <a:pt x="944" y="911"/>
                    <a:pt x="960" y="898"/>
                    <a:pt x="993" y="871"/>
                  </a:cubicBezTo>
                  <a:lnTo>
                    <a:pt x="993" y="818"/>
                  </a:lnTo>
                  <a:lnTo>
                    <a:pt x="107" y="50"/>
                  </a:lnTo>
                  <a:cubicBezTo>
                    <a:pt x="107" y="17"/>
                    <a:pt x="93" y="1"/>
                    <a:pt x="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64" name="Google Shape;458;p27">
              <a:extLst>
                <a:ext uri="{FF2B5EF4-FFF2-40B4-BE49-F238E27FC236}">
                  <a16:creationId xmlns:a16="http://schemas.microsoft.com/office/drawing/2014/main" id="{6977EABB-2FE1-4876-8F3A-616A486418FD}"/>
                </a:ext>
              </a:extLst>
            </p:cNvPr>
            <p:cNvSpPr/>
            <p:nvPr/>
          </p:nvSpPr>
          <p:spPr>
            <a:xfrm>
              <a:off x="5695826" y="4066927"/>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2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65" name="Google Shape;459;p27">
              <a:extLst>
                <a:ext uri="{FF2B5EF4-FFF2-40B4-BE49-F238E27FC236}">
                  <a16:creationId xmlns:a16="http://schemas.microsoft.com/office/drawing/2014/main" id="{21FD9FA5-1C4F-4A6A-A859-A2F9483412AB}"/>
                </a:ext>
              </a:extLst>
            </p:cNvPr>
            <p:cNvSpPr/>
            <p:nvPr/>
          </p:nvSpPr>
          <p:spPr>
            <a:xfrm>
              <a:off x="5604409" y="4158344"/>
              <a:ext cx="54883" cy="48361"/>
            </a:xfrm>
            <a:custGeom>
              <a:avLst/>
              <a:gdLst/>
              <a:ahLst/>
              <a:cxnLst/>
              <a:rect l="l" t="t" r="r" b="b"/>
              <a:pathLst>
                <a:path w="993" h="875" extrusionOk="0">
                  <a:moveTo>
                    <a:pt x="66" y="1"/>
                  </a:moveTo>
                  <a:cubicBezTo>
                    <a:pt x="0" y="54"/>
                    <a:pt x="0" y="54"/>
                    <a:pt x="66" y="106"/>
                  </a:cubicBezTo>
                  <a:lnTo>
                    <a:pt x="887" y="874"/>
                  </a:lnTo>
                  <a:lnTo>
                    <a:pt x="993" y="874"/>
                  </a:lnTo>
                  <a:lnTo>
                    <a:pt x="993" y="768"/>
                  </a:lnTo>
                  <a:lnTo>
                    <a:pt x="11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66" name="Google Shape;460;p27">
              <a:extLst>
                <a:ext uri="{FF2B5EF4-FFF2-40B4-BE49-F238E27FC236}">
                  <a16:creationId xmlns:a16="http://schemas.microsoft.com/office/drawing/2014/main" id="{BED00730-87C7-4E7E-93A3-EF34CD2D0B53}"/>
                </a:ext>
              </a:extLst>
            </p:cNvPr>
            <p:cNvSpPr/>
            <p:nvPr/>
          </p:nvSpPr>
          <p:spPr>
            <a:xfrm>
              <a:off x="5564891" y="4198580"/>
              <a:ext cx="54938" cy="50517"/>
            </a:xfrm>
            <a:custGeom>
              <a:avLst/>
              <a:gdLst/>
              <a:ahLst/>
              <a:cxnLst/>
              <a:rect l="l" t="t" r="r" b="b"/>
              <a:pathLst>
                <a:path w="994" h="914" extrusionOk="0">
                  <a:moveTo>
                    <a:pt x="87" y="1"/>
                  </a:moveTo>
                  <a:cubicBezTo>
                    <a:pt x="70" y="1"/>
                    <a:pt x="54" y="14"/>
                    <a:pt x="54" y="40"/>
                  </a:cubicBezTo>
                  <a:cubicBezTo>
                    <a:pt x="1" y="40"/>
                    <a:pt x="1" y="93"/>
                    <a:pt x="54" y="93"/>
                  </a:cubicBezTo>
                  <a:lnTo>
                    <a:pt x="887" y="874"/>
                  </a:lnTo>
                  <a:cubicBezTo>
                    <a:pt x="914" y="901"/>
                    <a:pt x="927" y="914"/>
                    <a:pt x="940" y="914"/>
                  </a:cubicBezTo>
                  <a:cubicBezTo>
                    <a:pt x="954" y="914"/>
                    <a:pt x="967" y="901"/>
                    <a:pt x="993" y="874"/>
                  </a:cubicBezTo>
                  <a:lnTo>
                    <a:pt x="993" y="808"/>
                  </a:lnTo>
                  <a:lnTo>
                    <a:pt x="120" y="40"/>
                  </a:lnTo>
                  <a:cubicBezTo>
                    <a:pt x="120" y="14"/>
                    <a:pt x="103" y="1"/>
                    <a:pt x="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67" name="Google Shape;461;p27">
              <a:extLst>
                <a:ext uri="{FF2B5EF4-FFF2-40B4-BE49-F238E27FC236}">
                  <a16:creationId xmlns:a16="http://schemas.microsoft.com/office/drawing/2014/main" id="{940E24E4-0A8A-4755-ACAF-F083F7BBEC15}"/>
                </a:ext>
              </a:extLst>
            </p:cNvPr>
            <p:cNvSpPr/>
            <p:nvPr/>
          </p:nvSpPr>
          <p:spPr>
            <a:xfrm>
              <a:off x="5525373" y="4240254"/>
              <a:ext cx="54938" cy="49080"/>
            </a:xfrm>
            <a:custGeom>
              <a:avLst/>
              <a:gdLst/>
              <a:ahLst/>
              <a:cxnLst/>
              <a:rect l="l" t="t" r="r" b="b"/>
              <a:pathLst>
                <a:path w="994" h="888" extrusionOk="0">
                  <a:moveTo>
                    <a:pt x="1" y="1"/>
                  </a:moveTo>
                  <a:lnTo>
                    <a:pt x="1" y="120"/>
                  </a:lnTo>
                  <a:lnTo>
                    <a:pt x="888" y="888"/>
                  </a:lnTo>
                  <a:lnTo>
                    <a:pt x="994" y="888"/>
                  </a:lnTo>
                  <a:cubicBezTo>
                    <a:pt x="994" y="888"/>
                    <a:pt x="994" y="835"/>
                    <a:pt x="941" y="782"/>
                  </a:cubicBezTo>
                  <a:lnTo>
                    <a:pt x="107"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68" name="Google Shape;462;p27">
              <a:extLst>
                <a:ext uri="{FF2B5EF4-FFF2-40B4-BE49-F238E27FC236}">
                  <a16:creationId xmlns:a16="http://schemas.microsoft.com/office/drawing/2014/main" id="{B363DCC6-B233-43FD-B3A7-D975076A91DA}"/>
                </a:ext>
              </a:extLst>
            </p:cNvPr>
            <p:cNvSpPr/>
            <p:nvPr/>
          </p:nvSpPr>
          <p:spPr>
            <a:xfrm>
              <a:off x="5433956" y="4331726"/>
              <a:ext cx="57868" cy="49080"/>
            </a:xfrm>
            <a:custGeom>
              <a:avLst/>
              <a:gdLst/>
              <a:ahLst/>
              <a:cxnLst/>
              <a:rect l="l" t="t" r="r" b="b"/>
              <a:pathLst>
                <a:path w="1047" h="888" extrusionOk="0">
                  <a:moveTo>
                    <a:pt x="53" y="0"/>
                  </a:moveTo>
                  <a:cubicBezTo>
                    <a:pt x="0" y="53"/>
                    <a:pt x="0" y="53"/>
                    <a:pt x="53" y="119"/>
                  </a:cubicBezTo>
                  <a:lnTo>
                    <a:pt x="940" y="887"/>
                  </a:lnTo>
                  <a:lnTo>
                    <a:pt x="993" y="887"/>
                  </a:lnTo>
                  <a:cubicBezTo>
                    <a:pt x="1046" y="887"/>
                    <a:pt x="1046" y="834"/>
                    <a:pt x="993" y="781"/>
                  </a:cubicBezTo>
                  <a:lnTo>
                    <a:pt x="17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69" name="Google Shape;463;p27">
              <a:extLst>
                <a:ext uri="{FF2B5EF4-FFF2-40B4-BE49-F238E27FC236}">
                  <a16:creationId xmlns:a16="http://schemas.microsoft.com/office/drawing/2014/main" id="{6604F3DD-8E17-45F6-BD3A-46CE1EB135DC}"/>
                </a:ext>
              </a:extLst>
            </p:cNvPr>
            <p:cNvSpPr/>
            <p:nvPr/>
          </p:nvSpPr>
          <p:spPr>
            <a:xfrm>
              <a:off x="5394438" y="4372128"/>
              <a:ext cx="54938" cy="50351"/>
            </a:xfrm>
            <a:custGeom>
              <a:avLst/>
              <a:gdLst/>
              <a:ahLst/>
              <a:cxnLst/>
              <a:rect l="l" t="t" r="r" b="b"/>
              <a:pathLst>
                <a:path w="994" h="911" extrusionOk="0">
                  <a:moveTo>
                    <a:pt x="80" y="1"/>
                  </a:moveTo>
                  <a:cubicBezTo>
                    <a:pt x="67" y="1"/>
                    <a:pt x="54" y="17"/>
                    <a:pt x="54" y="50"/>
                  </a:cubicBezTo>
                  <a:cubicBezTo>
                    <a:pt x="1" y="50"/>
                    <a:pt x="1" y="103"/>
                    <a:pt x="54" y="103"/>
                  </a:cubicBezTo>
                  <a:lnTo>
                    <a:pt x="888" y="871"/>
                  </a:lnTo>
                  <a:cubicBezTo>
                    <a:pt x="914" y="897"/>
                    <a:pt x="940" y="910"/>
                    <a:pt x="960" y="910"/>
                  </a:cubicBezTo>
                  <a:cubicBezTo>
                    <a:pt x="980" y="910"/>
                    <a:pt x="993" y="897"/>
                    <a:pt x="993" y="871"/>
                  </a:cubicBezTo>
                  <a:lnTo>
                    <a:pt x="993" y="818"/>
                  </a:lnTo>
                  <a:lnTo>
                    <a:pt x="107" y="50"/>
                  </a:lnTo>
                  <a:cubicBezTo>
                    <a:pt x="107" y="17"/>
                    <a:pt x="93" y="1"/>
                    <a:pt x="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70" name="Google Shape;464;p27">
              <a:extLst>
                <a:ext uri="{FF2B5EF4-FFF2-40B4-BE49-F238E27FC236}">
                  <a16:creationId xmlns:a16="http://schemas.microsoft.com/office/drawing/2014/main" id="{A2888BAB-A80C-4A78-8E7F-92C85A5FF5EC}"/>
                </a:ext>
              </a:extLst>
            </p:cNvPr>
            <p:cNvSpPr/>
            <p:nvPr/>
          </p:nvSpPr>
          <p:spPr>
            <a:xfrm>
              <a:off x="5354975" y="4414354"/>
              <a:ext cx="54883" cy="48361"/>
            </a:xfrm>
            <a:custGeom>
              <a:avLst/>
              <a:gdLst/>
              <a:ahLst/>
              <a:cxnLst/>
              <a:rect l="l" t="t" r="r" b="b"/>
              <a:pathLst>
                <a:path w="993" h="875" extrusionOk="0">
                  <a:moveTo>
                    <a:pt x="0" y="1"/>
                  </a:moveTo>
                  <a:cubicBezTo>
                    <a:pt x="0" y="54"/>
                    <a:pt x="0" y="54"/>
                    <a:pt x="53" y="107"/>
                  </a:cubicBezTo>
                  <a:lnTo>
                    <a:pt x="874" y="874"/>
                  </a:lnTo>
                  <a:lnTo>
                    <a:pt x="993" y="874"/>
                  </a:lnTo>
                  <a:lnTo>
                    <a:pt x="993" y="769"/>
                  </a:lnTo>
                  <a:lnTo>
                    <a:pt x="10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71" name="Google Shape;465;p27">
              <a:extLst>
                <a:ext uri="{FF2B5EF4-FFF2-40B4-BE49-F238E27FC236}">
                  <a16:creationId xmlns:a16="http://schemas.microsoft.com/office/drawing/2014/main" id="{A795FDD6-335A-4D40-9908-28F17CC8D6D3}"/>
                </a:ext>
              </a:extLst>
            </p:cNvPr>
            <p:cNvSpPr/>
            <p:nvPr/>
          </p:nvSpPr>
          <p:spPr>
            <a:xfrm>
              <a:off x="5266433" y="4505826"/>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0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72" name="Google Shape;466;p27">
              <a:extLst>
                <a:ext uri="{FF2B5EF4-FFF2-40B4-BE49-F238E27FC236}">
                  <a16:creationId xmlns:a16="http://schemas.microsoft.com/office/drawing/2014/main" id="{40042A55-B58B-468F-8AC9-4029D6F180D8}"/>
                </a:ext>
              </a:extLst>
            </p:cNvPr>
            <p:cNvSpPr/>
            <p:nvPr/>
          </p:nvSpPr>
          <p:spPr>
            <a:xfrm>
              <a:off x="5223986" y="4546063"/>
              <a:ext cx="57868" cy="50517"/>
            </a:xfrm>
            <a:custGeom>
              <a:avLst/>
              <a:gdLst/>
              <a:ahLst/>
              <a:cxnLst/>
              <a:rect l="l" t="t" r="r" b="b"/>
              <a:pathLst>
                <a:path w="1047" h="914" extrusionOk="0">
                  <a:moveTo>
                    <a:pt x="87" y="0"/>
                  </a:moveTo>
                  <a:cubicBezTo>
                    <a:pt x="67" y="0"/>
                    <a:pt x="54" y="13"/>
                    <a:pt x="54" y="40"/>
                  </a:cubicBezTo>
                  <a:cubicBezTo>
                    <a:pt x="1" y="40"/>
                    <a:pt x="1" y="93"/>
                    <a:pt x="54" y="93"/>
                  </a:cubicBezTo>
                  <a:lnTo>
                    <a:pt x="874" y="874"/>
                  </a:lnTo>
                  <a:cubicBezTo>
                    <a:pt x="901" y="900"/>
                    <a:pt x="931" y="913"/>
                    <a:pt x="954" y="913"/>
                  </a:cubicBezTo>
                  <a:cubicBezTo>
                    <a:pt x="977" y="913"/>
                    <a:pt x="994" y="900"/>
                    <a:pt x="994" y="874"/>
                  </a:cubicBezTo>
                  <a:cubicBezTo>
                    <a:pt x="1047" y="874"/>
                    <a:pt x="1047" y="808"/>
                    <a:pt x="994" y="808"/>
                  </a:cubicBezTo>
                  <a:lnTo>
                    <a:pt x="160" y="40"/>
                  </a:lnTo>
                  <a:cubicBezTo>
                    <a:pt x="133" y="13"/>
                    <a:pt x="107" y="0"/>
                    <a:pt x="8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73" name="Google Shape;467;p27">
              <a:extLst>
                <a:ext uri="{FF2B5EF4-FFF2-40B4-BE49-F238E27FC236}">
                  <a16:creationId xmlns:a16="http://schemas.microsoft.com/office/drawing/2014/main" id="{0A049FD1-0206-4832-8362-250EAFD47C6E}"/>
                </a:ext>
              </a:extLst>
            </p:cNvPr>
            <p:cNvSpPr/>
            <p:nvPr/>
          </p:nvSpPr>
          <p:spPr>
            <a:xfrm>
              <a:off x="5183804" y="4587736"/>
              <a:ext cx="54883" cy="49080"/>
            </a:xfrm>
            <a:custGeom>
              <a:avLst/>
              <a:gdLst/>
              <a:ahLst/>
              <a:cxnLst/>
              <a:rect l="l" t="t" r="r" b="b"/>
              <a:pathLst>
                <a:path w="993" h="888" extrusionOk="0">
                  <a:moveTo>
                    <a:pt x="66" y="1"/>
                  </a:moveTo>
                  <a:cubicBezTo>
                    <a:pt x="0" y="54"/>
                    <a:pt x="0" y="120"/>
                    <a:pt x="66" y="120"/>
                  </a:cubicBezTo>
                  <a:lnTo>
                    <a:pt x="887" y="887"/>
                  </a:lnTo>
                  <a:lnTo>
                    <a:pt x="993" y="887"/>
                  </a:lnTo>
                  <a:lnTo>
                    <a:pt x="993" y="782"/>
                  </a:lnTo>
                  <a:lnTo>
                    <a:pt x="11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74" name="Google Shape;468;p27">
              <a:extLst>
                <a:ext uri="{FF2B5EF4-FFF2-40B4-BE49-F238E27FC236}">
                  <a16:creationId xmlns:a16="http://schemas.microsoft.com/office/drawing/2014/main" id="{64E39DB6-ED2F-4FE9-924D-E116ED06E4DB}"/>
                </a:ext>
              </a:extLst>
            </p:cNvPr>
            <p:cNvSpPr/>
            <p:nvPr/>
          </p:nvSpPr>
          <p:spPr>
            <a:xfrm>
              <a:off x="5095980" y="4679208"/>
              <a:ext cx="54938" cy="49024"/>
            </a:xfrm>
            <a:custGeom>
              <a:avLst/>
              <a:gdLst/>
              <a:ahLst/>
              <a:cxnLst/>
              <a:rect l="l" t="t" r="r" b="b"/>
              <a:pathLst>
                <a:path w="994" h="887" extrusionOk="0">
                  <a:moveTo>
                    <a:pt x="1" y="0"/>
                  </a:moveTo>
                  <a:lnTo>
                    <a:pt x="1" y="119"/>
                  </a:lnTo>
                  <a:lnTo>
                    <a:pt x="874" y="887"/>
                  </a:lnTo>
                  <a:lnTo>
                    <a:pt x="993" y="887"/>
                  </a:lnTo>
                  <a:cubicBezTo>
                    <a:pt x="993" y="887"/>
                    <a:pt x="993" y="834"/>
                    <a:pt x="927" y="781"/>
                  </a:cubicBezTo>
                  <a:lnTo>
                    <a:pt x="10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75" name="Google Shape;469;p27">
              <a:extLst>
                <a:ext uri="{FF2B5EF4-FFF2-40B4-BE49-F238E27FC236}">
                  <a16:creationId xmlns:a16="http://schemas.microsoft.com/office/drawing/2014/main" id="{3FCDEC40-E622-4892-A767-C3B6EE2CF466}"/>
                </a:ext>
              </a:extLst>
            </p:cNvPr>
            <p:cNvSpPr/>
            <p:nvPr/>
          </p:nvSpPr>
          <p:spPr>
            <a:xfrm>
              <a:off x="5055744" y="4719611"/>
              <a:ext cx="54938" cy="50351"/>
            </a:xfrm>
            <a:custGeom>
              <a:avLst/>
              <a:gdLst/>
              <a:ahLst/>
              <a:cxnLst/>
              <a:rect l="l" t="t" r="r" b="b"/>
              <a:pathLst>
                <a:path w="994" h="911" extrusionOk="0">
                  <a:moveTo>
                    <a:pt x="41" y="0"/>
                  </a:moveTo>
                  <a:cubicBezTo>
                    <a:pt x="17" y="0"/>
                    <a:pt x="1" y="17"/>
                    <a:pt x="1" y="50"/>
                  </a:cubicBezTo>
                  <a:lnTo>
                    <a:pt x="1" y="103"/>
                  </a:lnTo>
                  <a:lnTo>
                    <a:pt x="888" y="871"/>
                  </a:lnTo>
                  <a:cubicBezTo>
                    <a:pt x="888" y="897"/>
                    <a:pt x="901" y="910"/>
                    <a:pt x="914" y="910"/>
                  </a:cubicBezTo>
                  <a:cubicBezTo>
                    <a:pt x="927" y="910"/>
                    <a:pt x="941" y="897"/>
                    <a:pt x="941" y="871"/>
                  </a:cubicBezTo>
                  <a:cubicBezTo>
                    <a:pt x="993" y="871"/>
                    <a:pt x="993" y="818"/>
                    <a:pt x="941" y="818"/>
                  </a:cubicBezTo>
                  <a:lnTo>
                    <a:pt x="120" y="50"/>
                  </a:lnTo>
                  <a:cubicBezTo>
                    <a:pt x="93" y="17"/>
                    <a:pt x="64" y="0"/>
                    <a:pt x="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76" name="Google Shape;470;p27">
              <a:extLst>
                <a:ext uri="{FF2B5EF4-FFF2-40B4-BE49-F238E27FC236}">
                  <a16:creationId xmlns:a16="http://schemas.microsoft.com/office/drawing/2014/main" id="{6A5181E6-12F9-4DEF-A4D3-CCF7C194B772}"/>
                </a:ext>
              </a:extLst>
            </p:cNvPr>
            <p:cNvSpPr/>
            <p:nvPr/>
          </p:nvSpPr>
          <p:spPr>
            <a:xfrm>
              <a:off x="5013352" y="4761837"/>
              <a:ext cx="54883" cy="48361"/>
            </a:xfrm>
            <a:custGeom>
              <a:avLst/>
              <a:gdLst/>
              <a:ahLst/>
              <a:cxnLst/>
              <a:rect l="l" t="t" r="r" b="b"/>
              <a:pathLst>
                <a:path w="993" h="875" extrusionOk="0">
                  <a:moveTo>
                    <a:pt x="53" y="1"/>
                  </a:moveTo>
                  <a:cubicBezTo>
                    <a:pt x="0" y="54"/>
                    <a:pt x="0" y="107"/>
                    <a:pt x="53" y="107"/>
                  </a:cubicBezTo>
                  <a:lnTo>
                    <a:pt x="887" y="874"/>
                  </a:lnTo>
                  <a:lnTo>
                    <a:pt x="993" y="874"/>
                  </a:lnTo>
                  <a:lnTo>
                    <a:pt x="993" y="768"/>
                  </a:lnTo>
                  <a:lnTo>
                    <a:pt x="10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77" name="Google Shape;471;p27">
              <a:extLst>
                <a:ext uri="{FF2B5EF4-FFF2-40B4-BE49-F238E27FC236}">
                  <a16:creationId xmlns:a16="http://schemas.microsoft.com/office/drawing/2014/main" id="{68162CBB-17A0-4FCF-8537-CD49EC44B0F4}"/>
                </a:ext>
              </a:extLst>
            </p:cNvPr>
            <p:cNvSpPr/>
            <p:nvPr/>
          </p:nvSpPr>
          <p:spPr>
            <a:xfrm>
              <a:off x="4924809" y="4853309"/>
              <a:ext cx="54938" cy="48306"/>
            </a:xfrm>
            <a:custGeom>
              <a:avLst/>
              <a:gdLst/>
              <a:ahLst/>
              <a:cxnLst/>
              <a:rect l="l" t="t" r="r" b="b"/>
              <a:pathLst>
                <a:path w="994" h="874" extrusionOk="0">
                  <a:moveTo>
                    <a:pt x="1" y="0"/>
                  </a:moveTo>
                  <a:lnTo>
                    <a:pt x="1" y="106"/>
                  </a:lnTo>
                  <a:lnTo>
                    <a:pt x="887" y="874"/>
                  </a:lnTo>
                  <a:lnTo>
                    <a:pt x="993" y="874"/>
                  </a:lnTo>
                  <a:lnTo>
                    <a:pt x="993" y="768"/>
                  </a:lnTo>
                  <a:lnTo>
                    <a:pt x="12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78" name="Google Shape;472;p27">
              <a:extLst>
                <a:ext uri="{FF2B5EF4-FFF2-40B4-BE49-F238E27FC236}">
                  <a16:creationId xmlns:a16="http://schemas.microsoft.com/office/drawing/2014/main" id="{8A4CEE83-408B-48F0-A642-5A4030608496}"/>
                </a:ext>
              </a:extLst>
            </p:cNvPr>
            <p:cNvSpPr/>
            <p:nvPr/>
          </p:nvSpPr>
          <p:spPr>
            <a:xfrm>
              <a:off x="4885346" y="4893490"/>
              <a:ext cx="54883" cy="51291"/>
            </a:xfrm>
            <a:custGeom>
              <a:avLst/>
              <a:gdLst/>
              <a:ahLst/>
              <a:cxnLst/>
              <a:rect l="l" t="t" r="r" b="b"/>
              <a:pathLst>
                <a:path w="993" h="928" extrusionOk="0">
                  <a:moveTo>
                    <a:pt x="53" y="1"/>
                  </a:moveTo>
                  <a:cubicBezTo>
                    <a:pt x="40" y="1"/>
                    <a:pt x="26" y="14"/>
                    <a:pt x="0" y="41"/>
                  </a:cubicBezTo>
                  <a:lnTo>
                    <a:pt x="0" y="94"/>
                  </a:lnTo>
                  <a:lnTo>
                    <a:pt x="887" y="874"/>
                  </a:lnTo>
                  <a:cubicBezTo>
                    <a:pt x="887" y="927"/>
                    <a:pt x="940" y="927"/>
                    <a:pt x="940" y="927"/>
                  </a:cubicBezTo>
                  <a:cubicBezTo>
                    <a:pt x="993" y="874"/>
                    <a:pt x="993" y="808"/>
                    <a:pt x="940" y="808"/>
                  </a:cubicBezTo>
                  <a:lnTo>
                    <a:pt x="106" y="41"/>
                  </a:lnTo>
                  <a:cubicBezTo>
                    <a:pt x="79" y="14"/>
                    <a:pt x="66" y="1"/>
                    <a:pt x="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79" name="Google Shape;473;p27">
              <a:extLst>
                <a:ext uri="{FF2B5EF4-FFF2-40B4-BE49-F238E27FC236}">
                  <a16:creationId xmlns:a16="http://schemas.microsoft.com/office/drawing/2014/main" id="{5894F585-4FE0-4D35-942A-765BFA1FE85D}"/>
                </a:ext>
              </a:extLst>
            </p:cNvPr>
            <p:cNvSpPr/>
            <p:nvPr/>
          </p:nvSpPr>
          <p:spPr>
            <a:xfrm>
              <a:off x="5480051" y="4287068"/>
              <a:ext cx="76107" cy="68645"/>
            </a:xfrm>
            <a:custGeom>
              <a:avLst/>
              <a:gdLst/>
              <a:ahLst/>
              <a:cxnLst/>
              <a:rect l="l" t="t" r="r" b="b"/>
              <a:pathLst>
                <a:path w="1377" h="1242" extrusionOk="0">
                  <a:moveTo>
                    <a:pt x="80" y="1"/>
                  </a:moveTo>
                  <a:cubicBezTo>
                    <a:pt x="53" y="1"/>
                    <a:pt x="27" y="14"/>
                    <a:pt x="0" y="41"/>
                  </a:cubicBezTo>
                  <a:lnTo>
                    <a:pt x="0" y="147"/>
                  </a:lnTo>
                  <a:lnTo>
                    <a:pt x="1205" y="1192"/>
                  </a:lnTo>
                  <a:cubicBezTo>
                    <a:pt x="1205" y="1225"/>
                    <a:pt x="1218" y="1242"/>
                    <a:pt x="1239" y="1242"/>
                  </a:cubicBezTo>
                  <a:cubicBezTo>
                    <a:pt x="1261" y="1242"/>
                    <a:pt x="1291" y="1225"/>
                    <a:pt x="1324" y="1192"/>
                  </a:cubicBezTo>
                  <a:cubicBezTo>
                    <a:pt x="1377" y="1192"/>
                    <a:pt x="1377" y="1139"/>
                    <a:pt x="1324" y="1086"/>
                  </a:cubicBezTo>
                  <a:lnTo>
                    <a:pt x="159" y="41"/>
                  </a:lnTo>
                  <a:cubicBezTo>
                    <a:pt x="133" y="14"/>
                    <a:pt x="106" y="1"/>
                    <a:pt x="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80" name="Google Shape;474;p27">
              <a:extLst>
                <a:ext uri="{FF2B5EF4-FFF2-40B4-BE49-F238E27FC236}">
                  <a16:creationId xmlns:a16="http://schemas.microsoft.com/office/drawing/2014/main" id="{9651F459-AD37-416E-83CD-7B2914534579}"/>
                </a:ext>
              </a:extLst>
            </p:cNvPr>
            <p:cNvSpPr/>
            <p:nvPr/>
          </p:nvSpPr>
          <p:spPr>
            <a:xfrm>
              <a:off x="5308880" y="4459731"/>
              <a:ext cx="76107" cy="69530"/>
            </a:xfrm>
            <a:custGeom>
              <a:avLst/>
              <a:gdLst/>
              <a:ahLst/>
              <a:cxnLst/>
              <a:rect l="l" t="t" r="r" b="b"/>
              <a:pathLst>
                <a:path w="1377" h="1258" extrusionOk="0">
                  <a:moveTo>
                    <a:pt x="53" y="0"/>
                  </a:moveTo>
                  <a:cubicBezTo>
                    <a:pt x="0" y="53"/>
                    <a:pt x="0" y="120"/>
                    <a:pt x="53" y="173"/>
                  </a:cubicBezTo>
                  <a:lnTo>
                    <a:pt x="1218" y="1218"/>
                  </a:lnTo>
                  <a:cubicBezTo>
                    <a:pt x="1244" y="1245"/>
                    <a:pt x="1271" y="1258"/>
                    <a:pt x="1291" y="1258"/>
                  </a:cubicBezTo>
                  <a:cubicBezTo>
                    <a:pt x="1311" y="1258"/>
                    <a:pt x="1324" y="1245"/>
                    <a:pt x="1324" y="1218"/>
                  </a:cubicBezTo>
                  <a:cubicBezTo>
                    <a:pt x="1377" y="1165"/>
                    <a:pt x="1377" y="1112"/>
                    <a:pt x="1324" y="1112"/>
                  </a:cubicBezTo>
                  <a:lnTo>
                    <a:pt x="17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81" name="Google Shape;475;p27">
              <a:extLst>
                <a:ext uri="{FF2B5EF4-FFF2-40B4-BE49-F238E27FC236}">
                  <a16:creationId xmlns:a16="http://schemas.microsoft.com/office/drawing/2014/main" id="{6F26A33A-A50F-4B34-A633-4A3211B9B12C}"/>
                </a:ext>
              </a:extLst>
            </p:cNvPr>
            <p:cNvSpPr/>
            <p:nvPr/>
          </p:nvSpPr>
          <p:spPr>
            <a:xfrm>
              <a:off x="5138428" y="4631621"/>
              <a:ext cx="79036" cy="68811"/>
            </a:xfrm>
            <a:custGeom>
              <a:avLst/>
              <a:gdLst/>
              <a:ahLst/>
              <a:cxnLst/>
              <a:rect l="l" t="t" r="r" b="b"/>
              <a:pathLst>
                <a:path w="1430" h="1245" extrusionOk="0">
                  <a:moveTo>
                    <a:pt x="134" y="1"/>
                  </a:moveTo>
                  <a:cubicBezTo>
                    <a:pt x="106" y="1"/>
                    <a:pt x="80" y="14"/>
                    <a:pt x="53" y="40"/>
                  </a:cubicBezTo>
                  <a:cubicBezTo>
                    <a:pt x="0" y="93"/>
                    <a:pt x="53" y="146"/>
                    <a:pt x="53" y="146"/>
                  </a:cubicBezTo>
                  <a:lnTo>
                    <a:pt x="1271" y="1245"/>
                  </a:lnTo>
                  <a:lnTo>
                    <a:pt x="1377" y="1245"/>
                  </a:lnTo>
                  <a:cubicBezTo>
                    <a:pt x="1430" y="1192"/>
                    <a:pt x="1430" y="1139"/>
                    <a:pt x="1377" y="1086"/>
                  </a:cubicBezTo>
                  <a:lnTo>
                    <a:pt x="225" y="40"/>
                  </a:lnTo>
                  <a:cubicBezTo>
                    <a:pt x="192" y="14"/>
                    <a:pt x="163" y="1"/>
                    <a:pt x="1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82" name="Google Shape;476;p27">
              <a:extLst>
                <a:ext uri="{FF2B5EF4-FFF2-40B4-BE49-F238E27FC236}">
                  <a16:creationId xmlns:a16="http://schemas.microsoft.com/office/drawing/2014/main" id="{9F84191F-EF9E-4832-BE9D-F531B7DAA274}"/>
                </a:ext>
              </a:extLst>
            </p:cNvPr>
            <p:cNvSpPr/>
            <p:nvPr/>
          </p:nvSpPr>
          <p:spPr>
            <a:xfrm>
              <a:off x="4970904" y="4805003"/>
              <a:ext cx="76107" cy="68811"/>
            </a:xfrm>
            <a:custGeom>
              <a:avLst/>
              <a:gdLst/>
              <a:ahLst/>
              <a:cxnLst/>
              <a:rect l="l" t="t" r="r" b="b"/>
              <a:pathLst>
                <a:path w="1377" h="1245" extrusionOk="0">
                  <a:moveTo>
                    <a:pt x="87" y="1"/>
                  </a:moveTo>
                  <a:cubicBezTo>
                    <a:pt x="67" y="1"/>
                    <a:pt x="53" y="14"/>
                    <a:pt x="53" y="40"/>
                  </a:cubicBezTo>
                  <a:cubicBezTo>
                    <a:pt x="1" y="40"/>
                    <a:pt x="1" y="93"/>
                    <a:pt x="53" y="159"/>
                  </a:cubicBezTo>
                  <a:lnTo>
                    <a:pt x="1205" y="1205"/>
                  </a:lnTo>
                  <a:cubicBezTo>
                    <a:pt x="1238" y="1231"/>
                    <a:pt x="1268" y="1245"/>
                    <a:pt x="1289" y="1245"/>
                  </a:cubicBezTo>
                  <a:cubicBezTo>
                    <a:pt x="1311" y="1245"/>
                    <a:pt x="1324" y="1231"/>
                    <a:pt x="1324" y="1205"/>
                  </a:cubicBezTo>
                  <a:cubicBezTo>
                    <a:pt x="1377" y="1205"/>
                    <a:pt x="1377" y="1152"/>
                    <a:pt x="1324" y="1086"/>
                  </a:cubicBezTo>
                  <a:lnTo>
                    <a:pt x="159" y="40"/>
                  </a:lnTo>
                  <a:cubicBezTo>
                    <a:pt x="133" y="14"/>
                    <a:pt x="106" y="1"/>
                    <a:pt x="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83" name="Google Shape;477;p27">
              <a:extLst>
                <a:ext uri="{FF2B5EF4-FFF2-40B4-BE49-F238E27FC236}">
                  <a16:creationId xmlns:a16="http://schemas.microsoft.com/office/drawing/2014/main" id="{8BABFD7C-9A58-414E-A03F-B3CEF4950DE2}"/>
                </a:ext>
              </a:extLst>
            </p:cNvPr>
            <p:cNvSpPr/>
            <p:nvPr/>
          </p:nvSpPr>
          <p:spPr>
            <a:xfrm>
              <a:off x="5818028" y="4746472"/>
              <a:ext cx="1121428" cy="305090"/>
            </a:xfrm>
            <a:custGeom>
              <a:avLst/>
              <a:gdLst/>
              <a:ahLst/>
              <a:cxnLst/>
              <a:rect l="l" t="t" r="r" b="b"/>
              <a:pathLst>
                <a:path w="20290" h="5520" extrusionOk="0">
                  <a:moveTo>
                    <a:pt x="2316" y="1"/>
                  </a:moveTo>
                  <a:cubicBezTo>
                    <a:pt x="1046" y="1"/>
                    <a:pt x="0" y="940"/>
                    <a:pt x="0" y="2092"/>
                  </a:cubicBezTo>
                  <a:lnTo>
                    <a:pt x="0" y="3534"/>
                  </a:lnTo>
                  <a:cubicBezTo>
                    <a:pt x="0" y="4633"/>
                    <a:pt x="1046" y="5520"/>
                    <a:pt x="2316" y="5520"/>
                  </a:cubicBezTo>
                  <a:lnTo>
                    <a:pt x="20290" y="5520"/>
                  </a:lnTo>
                  <a:lnTo>
                    <a:pt x="20290" y="4408"/>
                  </a:lnTo>
                  <a:lnTo>
                    <a:pt x="20290" y="1099"/>
                  </a:lnTo>
                  <a:lnTo>
                    <a:pt x="2029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84" name="Google Shape;478;p27">
              <a:extLst>
                <a:ext uri="{FF2B5EF4-FFF2-40B4-BE49-F238E27FC236}">
                  <a16:creationId xmlns:a16="http://schemas.microsoft.com/office/drawing/2014/main" id="{A76879E2-D3AF-4216-8ECE-D3ADB73959E4}"/>
                </a:ext>
              </a:extLst>
            </p:cNvPr>
            <p:cNvSpPr/>
            <p:nvPr/>
          </p:nvSpPr>
          <p:spPr>
            <a:xfrm>
              <a:off x="5979692" y="4746472"/>
              <a:ext cx="1121428" cy="305090"/>
            </a:xfrm>
            <a:custGeom>
              <a:avLst/>
              <a:gdLst/>
              <a:ahLst/>
              <a:cxnLst/>
              <a:rect l="l" t="t" r="r" b="b"/>
              <a:pathLst>
                <a:path w="20290" h="5520" extrusionOk="0">
                  <a:moveTo>
                    <a:pt x="2263" y="1"/>
                  </a:moveTo>
                  <a:cubicBezTo>
                    <a:pt x="993" y="1"/>
                    <a:pt x="0" y="940"/>
                    <a:pt x="0" y="2092"/>
                  </a:cubicBezTo>
                  <a:lnTo>
                    <a:pt x="0" y="3534"/>
                  </a:lnTo>
                  <a:cubicBezTo>
                    <a:pt x="0" y="4633"/>
                    <a:pt x="993" y="5520"/>
                    <a:pt x="2263" y="5520"/>
                  </a:cubicBezTo>
                  <a:lnTo>
                    <a:pt x="20290" y="5520"/>
                  </a:lnTo>
                  <a:lnTo>
                    <a:pt x="20290" y="4408"/>
                  </a:lnTo>
                  <a:lnTo>
                    <a:pt x="2144" y="4408"/>
                  </a:lnTo>
                  <a:cubicBezTo>
                    <a:pt x="1707" y="4408"/>
                    <a:pt x="1324" y="3971"/>
                    <a:pt x="1324" y="3468"/>
                  </a:cubicBezTo>
                  <a:lnTo>
                    <a:pt x="1324" y="2039"/>
                  </a:lnTo>
                  <a:cubicBezTo>
                    <a:pt x="1324" y="1602"/>
                    <a:pt x="1707" y="1099"/>
                    <a:pt x="2144" y="1099"/>
                  </a:cubicBezTo>
                  <a:lnTo>
                    <a:pt x="20290" y="1099"/>
                  </a:lnTo>
                  <a:lnTo>
                    <a:pt x="2029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85" name="Google Shape;479;p27">
              <a:extLst>
                <a:ext uri="{FF2B5EF4-FFF2-40B4-BE49-F238E27FC236}">
                  <a16:creationId xmlns:a16="http://schemas.microsoft.com/office/drawing/2014/main" id="{55F81698-8966-405B-B8DF-DC60E71C69EF}"/>
                </a:ext>
              </a:extLst>
            </p:cNvPr>
            <p:cNvSpPr/>
            <p:nvPr/>
          </p:nvSpPr>
          <p:spPr>
            <a:xfrm>
              <a:off x="6052814" y="4807214"/>
              <a:ext cx="1011717" cy="182944"/>
            </a:xfrm>
            <a:custGeom>
              <a:avLst/>
              <a:gdLst/>
              <a:ahLst/>
              <a:cxnLst/>
              <a:rect l="l" t="t" r="r" b="b"/>
              <a:pathLst>
                <a:path w="18305" h="3310" extrusionOk="0">
                  <a:moveTo>
                    <a:pt x="821" y="0"/>
                  </a:moveTo>
                  <a:cubicBezTo>
                    <a:pt x="331" y="0"/>
                    <a:pt x="1" y="503"/>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86" name="Google Shape;480;p27">
              <a:extLst>
                <a:ext uri="{FF2B5EF4-FFF2-40B4-BE49-F238E27FC236}">
                  <a16:creationId xmlns:a16="http://schemas.microsoft.com/office/drawing/2014/main" id="{CA3E968B-3320-4B93-8C97-FFDD29B8E650}"/>
                </a:ext>
              </a:extLst>
            </p:cNvPr>
            <p:cNvSpPr/>
            <p:nvPr/>
          </p:nvSpPr>
          <p:spPr>
            <a:xfrm>
              <a:off x="6052814" y="4898630"/>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87" name="Google Shape;481;p27">
              <a:extLst>
                <a:ext uri="{FF2B5EF4-FFF2-40B4-BE49-F238E27FC236}">
                  <a16:creationId xmlns:a16="http://schemas.microsoft.com/office/drawing/2014/main" id="{291C66FF-B179-4723-B7A7-5E14C0A1978D}"/>
                </a:ext>
              </a:extLst>
            </p:cNvPr>
            <p:cNvSpPr/>
            <p:nvPr/>
          </p:nvSpPr>
          <p:spPr>
            <a:xfrm>
              <a:off x="5818028" y="4137120"/>
              <a:ext cx="1121428" cy="304372"/>
            </a:xfrm>
            <a:custGeom>
              <a:avLst/>
              <a:gdLst/>
              <a:ahLst/>
              <a:cxnLst/>
              <a:rect l="l" t="t" r="r" b="b"/>
              <a:pathLst>
                <a:path w="20290" h="5507" extrusionOk="0">
                  <a:moveTo>
                    <a:pt x="2316" y="1"/>
                  </a:moveTo>
                  <a:cubicBezTo>
                    <a:pt x="1046" y="1"/>
                    <a:pt x="0" y="927"/>
                    <a:pt x="0" y="2092"/>
                  </a:cubicBezTo>
                  <a:lnTo>
                    <a:pt x="0" y="3521"/>
                  </a:lnTo>
                  <a:cubicBezTo>
                    <a:pt x="0" y="4633"/>
                    <a:pt x="1046" y="5507"/>
                    <a:pt x="2316" y="5507"/>
                  </a:cubicBezTo>
                  <a:lnTo>
                    <a:pt x="20290" y="5507"/>
                  </a:lnTo>
                  <a:lnTo>
                    <a:pt x="20290" y="4408"/>
                  </a:lnTo>
                  <a:lnTo>
                    <a:pt x="20290" y="1099"/>
                  </a:lnTo>
                  <a:lnTo>
                    <a:pt x="2029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88" name="Google Shape;482;p27">
              <a:extLst>
                <a:ext uri="{FF2B5EF4-FFF2-40B4-BE49-F238E27FC236}">
                  <a16:creationId xmlns:a16="http://schemas.microsoft.com/office/drawing/2014/main" id="{ABE770CB-5BEA-40D7-8893-19839B809826}"/>
                </a:ext>
              </a:extLst>
            </p:cNvPr>
            <p:cNvSpPr/>
            <p:nvPr/>
          </p:nvSpPr>
          <p:spPr>
            <a:xfrm>
              <a:off x="5979692" y="4137120"/>
              <a:ext cx="1121428" cy="304372"/>
            </a:xfrm>
            <a:custGeom>
              <a:avLst/>
              <a:gdLst/>
              <a:ahLst/>
              <a:cxnLst/>
              <a:rect l="l" t="t" r="r" b="b"/>
              <a:pathLst>
                <a:path w="20290" h="5507" extrusionOk="0">
                  <a:moveTo>
                    <a:pt x="2263" y="1"/>
                  </a:moveTo>
                  <a:cubicBezTo>
                    <a:pt x="993" y="1"/>
                    <a:pt x="0" y="927"/>
                    <a:pt x="0" y="2092"/>
                  </a:cubicBezTo>
                  <a:lnTo>
                    <a:pt x="0" y="3521"/>
                  </a:lnTo>
                  <a:cubicBezTo>
                    <a:pt x="0" y="4633"/>
                    <a:pt x="993" y="5507"/>
                    <a:pt x="2263" y="5507"/>
                  </a:cubicBezTo>
                  <a:lnTo>
                    <a:pt x="20290" y="5507"/>
                  </a:lnTo>
                  <a:lnTo>
                    <a:pt x="20290" y="4408"/>
                  </a:lnTo>
                  <a:lnTo>
                    <a:pt x="2144" y="4408"/>
                  </a:lnTo>
                  <a:cubicBezTo>
                    <a:pt x="1707" y="4408"/>
                    <a:pt x="1324" y="3971"/>
                    <a:pt x="1324" y="3468"/>
                  </a:cubicBezTo>
                  <a:lnTo>
                    <a:pt x="1324" y="2039"/>
                  </a:lnTo>
                  <a:cubicBezTo>
                    <a:pt x="1324" y="1589"/>
                    <a:pt x="1707" y="1099"/>
                    <a:pt x="2144" y="1099"/>
                  </a:cubicBezTo>
                  <a:lnTo>
                    <a:pt x="20290" y="1099"/>
                  </a:lnTo>
                  <a:lnTo>
                    <a:pt x="2029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dirty="0"/>
            </a:p>
          </p:txBody>
        </p:sp>
        <p:sp>
          <p:nvSpPr>
            <p:cNvPr id="189" name="Google Shape;483;p27">
              <a:extLst>
                <a:ext uri="{FF2B5EF4-FFF2-40B4-BE49-F238E27FC236}">
                  <a16:creationId xmlns:a16="http://schemas.microsoft.com/office/drawing/2014/main" id="{BDE0DD92-9954-483D-9254-DF93389D6D10}"/>
                </a:ext>
              </a:extLst>
            </p:cNvPr>
            <p:cNvSpPr/>
            <p:nvPr/>
          </p:nvSpPr>
          <p:spPr>
            <a:xfrm>
              <a:off x="6052814" y="4197862"/>
              <a:ext cx="1011717" cy="182944"/>
            </a:xfrm>
            <a:custGeom>
              <a:avLst/>
              <a:gdLst/>
              <a:ahLst/>
              <a:cxnLst/>
              <a:rect l="l" t="t" r="r" b="b"/>
              <a:pathLst>
                <a:path w="18305" h="3310" extrusionOk="0">
                  <a:moveTo>
                    <a:pt x="821" y="0"/>
                  </a:moveTo>
                  <a:cubicBezTo>
                    <a:pt x="331" y="0"/>
                    <a:pt x="1" y="490"/>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90" name="Google Shape;484;p27">
              <a:extLst>
                <a:ext uri="{FF2B5EF4-FFF2-40B4-BE49-F238E27FC236}">
                  <a16:creationId xmlns:a16="http://schemas.microsoft.com/office/drawing/2014/main" id="{98E0769E-2EC9-413B-86D6-D6E6966C2609}"/>
                </a:ext>
              </a:extLst>
            </p:cNvPr>
            <p:cNvSpPr/>
            <p:nvPr/>
          </p:nvSpPr>
          <p:spPr>
            <a:xfrm>
              <a:off x="6052814" y="4289278"/>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91" name="Google Shape;485;p27">
              <a:extLst>
                <a:ext uri="{FF2B5EF4-FFF2-40B4-BE49-F238E27FC236}">
                  <a16:creationId xmlns:a16="http://schemas.microsoft.com/office/drawing/2014/main" id="{0A5FA524-2DF6-4965-9E8E-94B13171613C}"/>
                </a:ext>
              </a:extLst>
            </p:cNvPr>
            <p:cNvSpPr/>
            <p:nvPr/>
          </p:nvSpPr>
          <p:spPr>
            <a:xfrm>
              <a:off x="5878714" y="4441437"/>
              <a:ext cx="1122202" cy="305090"/>
            </a:xfrm>
            <a:custGeom>
              <a:avLst/>
              <a:gdLst/>
              <a:ahLst/>
              <a:cxnLst/>
              <a:rect l="l" t="t" r="r" b="b"/>
              <a:pathLst>
                <a:path w="20304" h="5520" extrusionOk="0">
                  <a:moveTo>
                    <a:pt x="1" y="1"/>
                  </a:moveTo>
                  <a:lnTo>
                    <a:pt x="1" y="1112"/>
                  </a:lnTo>
                  <a:lnTo>
                    <a:pt x="1" y="4421"/>
                  </a:lnTo>
                  <a:lnTo>
                    <a:pt x="1" y="5520"/>
                  </a:lnTo>
                  <a:lnTo>
                    <a:pt x="18146" y="5520"/>
                  </a:lnTo>
                  <a:cubicBezTo>
                    <a:pt x="19417" y="5520"/>
                    <a:pt x="20303" y="4633"/>
                    <a:pt x="20303" y="3534"/>
                  </a:cubicBezTo>
                  <a:lnTo>
                    <a:pt x="20303" y="2105"/>
                  </a:lnTo>
                  <a:cubicBezTo>
                    <a:pt x="20303" y="940"/>
                    <a:pt x="19417" y="1"/>
                    <a:pt x="1814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92" name="Google Shape;486;p27">
              <a:extLst>
                <a:ext uri="{FF2B5EF4-FFF2-40B4-BE49-F238E27FC236}">
                  <a16:creationId xmlns:a16="http://schemas.microsoft.com/office/drawing/2014/main" id="{F509284B-876D-4A80-BA84-280F172E213B}"/>
                </a:ext>
              </a:extLst>
            </p:cNvPr>
            <p:cNvSpPr/>
            <p:nvPr/>
          </p:nvSpPr>
          <p:spPr>
            <a:xfrm>
              <a:off x="5723626" y="4441437"/>
              <a:ext cx="1121484" cy="305090"/>
            </a:xfrm>
            <a:custGeom>
              <a:avLst/>
              <a:gdLst/>
              <a:ahLst/>
              <a:cxnLst/>
              <a:rect l="l" t="t" r="r" b="b"/>
              <a:pathLst>
                <a:path w="20291" h="5520" extrusionOk="0">
                  <a:moveTo>
                    <a:pt x="1" y="1"/>
                  </a:moveTo>
                  <a:lnTo>
                    <a:pt x="1" y="1112"/>
                  </a:lnTo>
                  <a:lnTo>
                    <a:pt x="18199" y="1112"/>
                  </a:lnTo>
                  <a:cubicBezTo>
                    <a:pt x="18636" y="1112"/>
                    <a:pt x="18967" y="1602"/>
                    <a:pt x="18967" y="2039"/>
                  </a:cubicBezTo>
                  <a:lnTo>
                    <a:pt x="18967" y="3481"/>
                  </a:lnTo>
                  <a:cubicBezTo>
                    <a:pt x="18967" y="3971"/>
                    <a:pt x="18636" y="4421"/>
                    <a:pt x="18199" y="4421"/>
                  </a:cubicBezTo>
                  <a:lnTo>
                    <a:pt x="1" y="4421"/>
                  </a:lnTo>
                  <a:lnTo>
                    <a:pt x="1" y="5520"/>
                  </a:lnTo>
                  <a:lnTo>
                    <a:pt x="18093" y="5520"/>
                  </a:lnTo>
                  <a:cubicBezTo>
                    <a:pt x="19351" y="5520"/>
                    <a:pt x="20290" y="4633"/>
                    <a:pt x="20290" y="3534"/>
                  </a:cubicBezTo>
                  <a:lnTo>
                    <a:pt x="20290" y="2105"/>
                  </a:lnTo>
                  <a:cubicBezTo>
                    <a:pt x="20290" y="940"/>
                    <a:pt x="19351" y="1"/>
                    <a:pt x="1809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93" name="Google Shape;487;p27">
              <a:extLst>
                <a:ext uri="{FF2B5EF4-FFF2-40B4-BE49-F238E27FC236}">
                  <a16:creationId xmlns:a16="http://schemas.microsoft.com/office/drawing/2014/main" id="{514DAC2C-F787-4F25-9A11-7B159FD88F5A}"/>
                </a:ext>
              </a:extLst>
            </p:cNvPr>
            <p:cNvSpPr/>
            <p:nvPr/>
          </p:nvSpPr>
          <p:spPr>
            <a:xfrm>
              <a:off x="5760215" y="4502897"/>
              <a:ext cx="1011717" cy="182944"/>
            </a:xfrm>
            <a:custGeom>
              <a:avLst/>
              <a:gdLst/>
              <a:ahLst/>
              <a:cxnLst/>
              <a:rect l="l" t="t" r="r" b="b"/>
              <a:pathLst>
                <a:path w="18305" h="3310" extrusionOk="0">
                  <a:moveTo>
                    <a:pt x="0" y="0"/>
                  </a:moveTo>
                  <a:lnTo>
                    <a:pt x="0" y="3309"/>
                  </a:lnTo>
                  <a:lnTo>
                    <a:pt x="17537" y="3309"/>
                  </a:lnTo>
                  <a:cubicBezTo>
                    <a:pt x="18027" y="3309"/>
                    <a:pt x="18305" y="2859"/>
                    <a:pt x="18305" y="2369"/>
                  </a:cubicBezTo>
                  <a:lnTo>
                    <a:pt x="18305" y="927"/>
                  </a:lnTo>
                  <a:cubicBezTo>
                    <a:pt x="18305" y="490"/>
                    <a:pt x="18027" y="0"/>
                    <a:pt x="17537" y="0"/>
                  </a:cubicBez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94" name="Google Shape;488;p27">
              <a:extLst>
                <a:ext uri="{FF2B5EF4-FFF2-40B4-BE49-F238E27FC236}">
                  <a16:creationId xmlns:a16="http://schemas.microsoft.com/office/drawing/2014/main" id="{43DA952A-51C1-4CD8-87AC-54EE952645F8}"/>
                </a:ext>
              </a:extLst>
            </p:cNvPr>
            <p:cNvSpPr/>
            <p:nvPr/>
          </p:nvSpPr>
          <p:spPr>
            <a:xfrm>
              <a:off x="5760215" y="4594314"/>
              <a:ext cx="1011717" cy="91527"/>
            </a:xfrm>
            <a:custGeom>
              <a:avLst/>
              <a:gdLst/>
              <a:ahLst/>
              <a:cxnLst/>
              <a:rect l="l" t="t" r="r" b="b"/>
              <a:pathLst>
                <a:path w="18305" h="1656" extrusionOk="0">
                  <a:moveTo>
                    <a:pt x="0" y="1"/>
                  </a:moveTo>
                  <a:lnTo>
                    <a:pt x="0" y="1655"/>
                  </a:lnTo>
                  <a:lnTo>
                    <a:pt x="17537" y="1655"/>
                  </a:lnTo>
                  <a:cubicBezTo>
                    <a:pt x="18027" y="1655"/>
                    <a:pt x="18305" y="1205"/>
                    <a:pt x="18305" y="715"/>
                  </a:cubicBezTo>
                  <a:lnTo>
                    <a:pt x="18305" y="1"/>
                  </a:lnTo>
                  <a:close/>
                </a:path>
              </a:pathLst>
            </a:custGeom>
            <a:solidFill>
              <a:srgbClr val="E3E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95" name="Google Shape;489;p27">
              <a:extLst>
                <a:ext uri="{FF2B5EF4-FFF2-40B4-BE49-F238E27FC236}">
                  <a16:creationId xmlns:a16="http://schemas.microsoft.com/office/drawing/2014/main" id="{F591E635-FEAB-4C3C-B9C6-EC29961A1ECB}"/>
                </a:ext>
              </a:extLst>
            </p:cNvPr>
            <p:cNvSpPr/>
            <p:nvPr/>
          </p:nvSpPr>
          <p:spPr>
            <a:xfrm>
              <a:off x="5485910" y="4847726"/>
              <a:ext cx="200077" cy="203836"/>
            </a:xfrm>
            <a:custGeom>
              <a:avLst/>
              <a:gdLst/>
              <a:ahLst/>
              <a:cxnLst/>
              <a:rect l="l" t="t" r="r" b="b"/>
              <a:pathLst>
                <a:path w="3620" h="3688" extrusionOk="0">
                  <a:moveTo>
                    <a:pt x="1020" y="0"/>
                  </a:moveTo>
                  <a:cubicBezTo>
                    <a:pt x="495" y="0"/>
                    <a:pt x="74" y="143"/>
                    <a:pt x="0" y="485"/>
                  </a:cubicBezTo>
                  <a:lnTo>
                    <a:pt x="1152" y="3688"/>
                  </a:lnTo>
                  <a:lnTo>
                    <a:pt x="3468" y="1305"/>
                  </a:lnTo>
                  <a:cubicBezTo>
                    <a:pt x="3619" y="602"/>
                    <a:pt x="2099" y="0"/>
                    <a:pt x="10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96" name="Google Shape;490;p27">
              <a:extLst>
                <a:ext uri="{FF2B5EF4-FFF2-40B4-BE49-F238E27FC236}">
                  <a16:creationId xmlns:a16="http://schemas.microsoft.com/office/drawing/2014/main" id="{E02F2ECF-691B-47FD-81C8-6B94B0BA2911}"/>
                </a:ext>
              </a:extLst>
            </p:cNvPr>
            <p:cNvSpPr/>
            <p:nvPr/>
          </p:nvSpPr>
          <p:spPr>
            <a:xfrm>
              <a:off x="5528302" y="4988168"/>
              <a:ext cx="64445" cy="63395"/>
            </a:xfrm>
            <a:custGeom>
              <a:avLst/>
              <a:gdLst/>
              <a:ahLst/>
              <a:cxnLst/>
              <a:rect l="l" t="t" r="r" b="b"/>
              <a:pathLst>
                <a:path w="1166" h="1147" extrusionOk="0">
                  <a:moveTo>
                    <a:pt x="349" y="0"/>
                  </a:moveTo>
                  <a:cubicBezTo>
                    <a:pt x="216" y="0"/>
                    <a:pt x="102" y="26"/>
                    <a:pt x="1" y="88"/>
                  </a:cubicBezTo>
                  <a:lnTo>
                    <a:pt x="385" y="1147"/>
                  </a:lnTo>
                  <a:lnTo>
                    <a:pt x="1166" y="313"/>
                  </a:lnTo>
                  <a:cubicBezTo>
                    <a:pt x="1046" y="207"/>
                    <a:pt x="835" y="88"/>
                    <a:pt x="663" y="35"/>
                  </a:cubicBezTo>
                  <a:cubicBezTo>
                    <a:pt x="547" y="13"/>
                    <a:pt x="444" y="0"/>
                    <a:pt x="3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97" name="Google Shape;491;p27">
              <a:extLst>
                <a:ext uri="{FF2B5EF4-FFF2-40B4-BE49-F238E27FC236}">
                  <a16:creationId xmlns:a16="http://schemas.microsoft.com/office/drawing/2014/main" id="{A5A28937-704C-464F-98FE-88CACD065452}"/>
                </a:ext>
              </a:extLst>
            </p:cNvPr>
            <p:cNvSpPr/>
            <p:nvPr/>
          </p:nvSpPr>
          <p:spPr>
            <a:xfrm>
              <a:off x="5644646" y="4085222"/>
              <a:ext cx="228265" cy="152158"/>
            </a:xfrm>
            <a:custGeom>
              <a:avLst/>
              <a:gdLst/>
              <a:ahLst/>
              <a:cxnLst/>
              <a:rect l="l" t="t" r="r" b="b"/>
              <a:pathLst>
                <a:path w="4130" h="2753" extrusionOk="0">
                  <a:moveTo>
                    <a:pt x="768" y="0"/>
                  </a:moveTo>
                  <a:cubicBezTo>
                    <a:pt x="543" y="0"/>
                    <a:pt x="384" y="106"/>
                    <a:pt x="331" y="278"/>
                  </a:cubicBezTo>
                  <a:lnTo>
                    <a:pt x="53" y="1602"/>
                  </a:lnTo>
                  <a:cubicBezTo>
                    <a:pt x="0" y="1654"/>
                    <a:pt x="53" y="1760"/>
                    <a:pt x="53" y="1866"/>
                  </a:cubicBezTo>
                  <a:cubicBezTo>
                    <a:pt x="106" y="1932"/>
                    <a:pt x="159" y="1985"/>
                    <a:pt x="265" y="2038"/>
                  </a:cubicBezTo>
                  <a:lnTo>
                    <a:pt x="331" y="2038"/>
                  </a:lnTo>
                  <a:lnTo>
                    <a:pt x="3362" y="2753"/>
                  </a:lnTo>
                  <a:cubicBezTo>
                    <a:pt x="3415" y="2753"/>
                    <a:pt x="3521" y="2753"/>
                    <a:pt x="3640" y="2700"/>
                  </a:cubicBezTo>
                  <a:cubicBezTo>
                    <a:pt x="3693" y="2647"/>
                    <a:pt x="3746" y="2594"/>
                    <a:pt x="3799" y="2475"/>
                  </a:cubicBezTo>
                  <a:lnTo>
                    <a:pt x="4077" y="1204"/>
                  </a:lnTo>
                  <a:cubicBezTo>
                    <a:pt x="4130" y="993"/>
                    <a:pt x="4024" y="821"/>
                    <a:pt x="3799" y="768"/>
                  </a:cubicBezTo>
                  <a:lnTo>
                    <a:pt x="768"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98" name="Google Shape;492;p27">
              <a:extLst>
                <a:ext uri="{FF2B5EF4-FFF2-40B4-BE49-F238E27FC236}">
                  <a16:creationId xmlns:a16="http://schemas.microsoft.com/office/drawing/2014/main" id="{4C5272C7-D691-460D-AF7C-E29527C98AC4}"/>
                </a:ext>
              </a:extLst>
            </p:cNvPr>
            <p:cNvSpPr/>
            <p:nvPr/>
          </p:nvSpPr>
          <p:spPr>
            <a:xfrm>
              <a:off x="5645836" y="4137120"/>
              <a:ext cx="215829" cy="100260"/>
            </a:xfrm>
            <a:custGeom>
              <a:avLst/>
              <a:gdLst/>
              <a:ahLst/>
              <a:cxnLst/>
              <a:rect l="l" t="t" r="r" b="b"/>
              <a:pathLst>
                <a:path w="3905" h="1814" extrusionOk="0">
                  <a:moveTo>
                    <a:pt x="159" y="1"/>
                  </a:moveTo>
                  <a:lnTo>
                    <a:pt x="53" y="663"/>
                  </a:lnTo>
                  <a:cubicBezTo>
                    <a:pt x="0" y="715"/>
                    <a:pt x="53" y="821"/>
                    <a:pt x="53" y="927"/>
                  </a:cubicBezTo>
                  <a:cubicBezTo>
                    <a:pt x="106" y="993"/>
                    <a:pt x="159" y="1046"/>
                    <a:pt x="265" y="1099"/>
                  </a:cubicBezTo>
                  <a:lnTo>
                    <a:pt x="331" y="1099"/>
                  </a:lnTo>
                  <a:lnTo>
                    <a:pt x="3362" y="1814"/>
                  </a:lnTo>
                  <a:cubicBezTo>
                    <a:pt x="3415" y="1814"/>
                    <a:pt x="3521" y="1814"/>
                    <a:pt x="3640" y="1761"/>
                  </a:cubicBezTo>
                  <a:cubicBezTo>
                    <a:pt x="3693" y="1708"/>
                    <a:pt x="3746" y="1655"/>
                    <a:pt x="3799" y="1536"/>
                  </a:cubicBezTo>
                  <a:lnTo>
                    <a:pt x="3905" y="927"/>
                  </a:lnTo>
                  <a:lnTo>
                    <a:pt x="159"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99" name="Google Shape;493;p27">
              <a:extLst>
                <a:ext uri="{FF2B5EF4-FFF2-40B4-BE49-F238E27FC236}">
                  <a16:creationId xmlns:a16="http://schemas.microsoft.com/office/drawing/2014/main" id="{05038E9A-E454-4492-82BB-9FDEB648C086}"/>
                </a:ext>
              </a:extLst>
            </p:cNvPr>
            <p:cNvSpPr/>
            <p:nvPr/>
          </p:nvSpPr>
          <p:spPr>
            <a:xfrm>
              <a:off x="5629280" y="4231521"/>
              <a:ext cx="209971" cy="688388"/>
            </a:xfrm>
            <a:custGeom>
              <a:avLst/>
              <a:gdLst/>
              <a:ahLst/>
              <a:cxnLst/>
              <a:rect l="l" t="t" r="r" b="b"/>
              <a:pathLst>
                <a:path w="3799" h="12455" extrusionOk="0">
                  <a:moveTo>
                    <a:pt x="2753" y="0"/>
                  </a:moveTo>
                  <a:lnTo>
                    <a:pt x="0" y="11528"/>
                  </a:lnTo>
                  <a:lnTo>
                    <a:pt x="874" y="12454"/>
                  </a:lnTo>
                  <a:lnTo>
                    <a:pt x="3799" y="278"/>
                  </a:lnTo>
                  <a:lnTo>
                    <a:pt x="2753"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00" name="Google Shape;494;p27">
              <a:extLst>
                <a:ext uri="{FF2B5EF4-FFF2-40B4-BE49-F238E27FC236}">
                  <a16:creationId xmlns:a16="http://schemas.microsoft.com/office/drawing/2014/main" id="{742D069C-DE57-4FAB-A021-8FD151CA235C}"/>
                </a:ext>
              </a:extLst>
            </p:cNvPr>
            <p:cNvSpPr/>
            <p:nvPr/>
          </p:nvSpPr>
          <p:spPr>
            <a:xfrm>
              <a:off x="5559032" y="4216156"/>
              <a:ext cx="222462" cy="685459"/>
            </a:xfrm>
            <a:custGeom>
              <a:avLst/>
              <a:gdLst/>
              <a:ahLst/>
              <a:cxnLst/>
              <a:rect l="l" t="t" r="r" b="b"/>
              <a:pathLst>
                <a:path w="4025" h="12402" extrusionOk="0">
                  <a:moveTo>
                    <a:pt x="2754" y="0"/>
                  </a:moveTo>
                  <a:lnTo>
                    <a:pt x="1" y="11475"/>
                  </a:lnTo>
                  <a:lnTo>
                    <a:pt x="437" y="12402"/>
                  </a:lnTo>
                  <a:lnTo>
                    <a:pt x="1271" y="11806"/>
                  </a:lnTo>
                  <a:lnTo>
                    <a:pt x="4024" y="278"/>
                  </a:lnTo>
                  <a:lnTo>
                    <a:pt x="275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01" name="Google Shape;495;p27">
              <a:extLst>
                <a:ext uri="{FF2B5EF4-FFF2-40B4-BE49-F238E27FC236}">
                  <a16:creationId xmlns:a16="http://schemas.microsoft.com/office/drawing/2014/main" id="{27981ADF-5C21-4526-8F52-CC8B04A60578}"/>
                </a:ext>
              </a:extLst>
            </p:cNvPr>
            <p:cNvSpPr/>
            <p:nvPr/>
          </p:nvSpPr>
          <p:spPr>
            <a:xfrm>
              <a:off x="5485910" y="4200791"/>
              <a:ext cx="225336" cy="673741"/>
            </a:xfrm>
            <a:custGeom>
              <a:avLst/>
              <a:gdLst/>
              <a:ahLst/>
              <a:cxnLst/>
              <a:rect l="l" t="t" r="r" b="b"/>
              <a:pathLst>
                <a:path w="4077" h="12190" extrusionOk="0">
                  <a:moveTo>
                    <a:pt x="2925" y="0"/>
                  </a:moveTo>
                  <a:lnTo>
                    <a:pt x="0" y="12190"/>
                  </a:lnTo>
                  <a:lnTo>
                    <a:pt x="0" y="12190"/>
                  </a:lnTo>
                  <a:lnTo>
                    <a:pt x="1324" y="11753"/>
                  </a:lnTo>
                  <a:lnTo>
                    <a:pt x="4077" y="278"/>
                  </a:lnTo>
                  <a:lnTo>
                    <a:pt x="2925"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02" name="Google Shape;496;p27">
              <a:extLst>
                <a:ext uri="{FF2B5EF4-FFF2-40B4-BE49-F238E27FC236}">
                  <a16:creationId xmlns:a16="http://schemas.microsoft.com/office/drawing/2014/main" id="{AD32BB56-298A-4E14-A1C3-7DF8DE415D66}"/>
                </a:ext>
              </a:extLst>
            </p:cNvPr>
            <p:cNvSpPr/>
            <p:nvPr/>
          </p:nvSpPr>
          <p:spPr>
            <a:xfrm>
              <a:off x="5616845" y="4167132"/>
              <a:ext cx="240701" cy="161720"/>
            </a:xfrm>
            <a:custGeom>
              <a:avLst/>
              <a:gdLst/>
              <a:ahLst/>
              <a:cxnLst/>
              <a:rect l="l" t="t" r="r" b="b"/>
              <a:pathLst>
                <a:path w="4355" h="2926" extrusionOk="0">
                  <a:moveTo>
                    <a:pt x="834" y="0"/>
                  </a:moveTo>
                  <a:cubicBezTo>
                    <a:pt x="715" y="0"/>
                    <a:pt x="609" y="0"/>
                    <a:pt x="556" y="53"/>
                  </a:cubicBezTo>
                  <a:cubicBezTo>
                    <a:pt x="437" y="120"/>
                    <a:pt x="384" y="225"/>
                    <a:pt x="331" y="278"/>
                  </a:cubicBezTo>
                  <a:lnTo>
                    <a:pt x="53" y="1655"/>
                  </a:lnTo>
                  <a:cubicBezTo>
                    <a:pt x="0" y="1880"/>
                    <a:pt x="106" y="2105"/>
                    <a:pt x="331" y="2105"/>
                  </a:cubicBezTo>
                  <a:lnTo>
                    <a:pt x="3534" y="2925"/>
                  </a:lnTo>
                  <a:cubicBezTo>
                    <a:pt x="3746" y="2925"/>
                    <a:pt x="3971" y="2819"/>
                    <a:pt x="4024" y="2594"/>
                  </a:cubicBezTo>
                  <a:lnTo>
                    <a:pt x="4302" y="1271"/>
                  </a:lnTo>
                  <a:cubicBezTo>
                    <a:pt x="4355" y="1165"/>
                    <a:pt x="4302" y="1046"/>
                    <a:pt x="4249" y="940"/>
                  </a:cubicBezTo>
                  <a:cubicBezTo>
                    <a:pt x="4196" y="887"/>
                    <a:pt x="4143" y="834"/>
                    <a:pt x="4077" y="834"/>
                  </a:cubicBezTo>
                  <a:lnTo>
                    <a:pt x="4024" y="781"/>
                  </a:lnTo>
                  <a:lnTo>
                    <a:pt x="834" y="0"/>
                  </a:lnTo>
                  <a:close/>
                </a:path>
              </a:pathLst>
            </a:custGeom>
            <a:solidFill>
              <a:srgbClr val="DDDD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03" name="Google Shape;497;p27">
              <a:extLst>
                <a:ext uri="{FF2B5EF4-FFF2-40B4-BE49-F238E27FC236}">
                  <a16:creationId xmlns:a16="http://schemas.microsoft.com/office/drawing/2014/main" id="{CD80068C-4264-4ADA-8B18-8F64800BA4B6}"/>
                </a:ext>
              </a:extLst>
            </p:cNvPr>
            <p:cNvSpPr/>
            <p:nvPr/>
          </p:nvSpPr>
          <p:spPr>
            <a:xfrm>
              <a:off x="5629280" y="4167132"/>
              <a:ext cx="228265" cy="106837"/>
            </a:xfrm>
            <a:custGeom>
              <a:avLst/>
              <a:gdLst/>
              <a:ahLst/>
              <a:cxnLst/>
              <a:rect l="l" t="t" r="r" b="b"/>
              <a:pathLst>
                <a:path w="4130" h="1933" extrusionOk="0">
                  <a:moveTo>
                    <a:pt x="609" y="0"/>
                  </a:moveTo>
                  <a:cubicBezTo>
                    <a:pt x="490" y="0"/>
                    <a:pt x="384" y="0"/>
                    <a:pt x="331" y="53"/>
                  </a:cubicBezTo>
                  <a:cubicBezTo>
                    <a:pt x="212" y="120"/>
                    <a:pt x="159" y="225"/>
                    <a:pt x="106" y="278"/>
                  </a:cubicBezTo>
                  <a:lnTo>
                    <a:pt x="0" y="940"/>
                  </a:lnTo>
                  <a:lnTo>
                    <a:pt x="3918" y="1933"/>
                  </a:lnTo>
                  <a:lnTo>
                    <a:pt x="4077" y="1271"/>
                  </a:lnTo>
                  <a:cubicBezTo>
                    <a:pt x="4130" y="1165"/>
                    <a:pt x="4077" y="1046"/>
                    <a:pt x="4024" y="940"/>
                  </a:cubicBezTo>
                  <a:cubicBezTo>
                    <a:pt x="3971" y="887"/>
                    <a:pt x="3918" y="834"/>
                    <a:pt x="3852" y="834"/>
                  </a:cubicBezTo>
                  <a:lnTo>
                    <a:pt x="3799" y="781"/>
                  </a:lnTo>
                  <a:lnTo>
                    <a:pt x="609" y="0"/>
                  </a:lnTo>
                  <a:close/>
                </a:path>
              </a:pathLst>
            </a:custGeom>
            <a:solidFill>
              <a:srgbClr val="FAFB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04" name="Google Shape;498;p27">
              <a:extLst>
                <a:ext uri="{FF2B5EF4-FFF2-40B4-BE49-F238E27FC236}">
                  <a16:creationId xmlns:a16="http://schemas.microsoft.com/office/drawing/2014/main" id="{3F6C4494-4796-48A2-8886-1DCED0045D2E}"/>
                </a:ext>
              </a:extLst>
            </p:cNvPr>
            <p:cNvSpPr/>
            <p:nvPr/>
          </p:nvSpPr>
          <p:spPr>
            <a:xfrm>
              <a:off x="5626351" y="4160499"/>
              <a:ext cx="243630" cy="80584"/>
            </a:xfrm>
            <a:custGeom>
              <a:avLst/>
              <a:gdLst/>
              <a:ahLst/>
              <a:cxnLst/>
              <a:rect l="l" t="t" r="r" b="b"/>
              <a:pathLst>
                <a:path w="4408" h="1458" extrusionOk="0">
                  <a:moveTo>
                    <a:pt x="263" y="0"/>
                  </a:moveTo>
                  <a:cubicBezTo>
                    <a:pt x="159" y="0"/>
                    <a:pt x="53" y="87"/>
                    <a:pt x="53" y="173"/>
                  </a:cubicBezTo>
                  <a:cubicBezTo>
                    <a:pt x="0" y="345"/>
                    <a:pt x="106" y="504"/>
                    <a:pt x="212" y="504"/>
                  </a:cubicBezTo>
                  <a:lnTo>
                    <a:pt x="4077" y="1444"/>
                  </a:lnTo>
                  <a:cubicBezTo>
                    <a:pt x="4106" y="1454"/>
                    <a:pt x="4134" y="1458"/>
                    <a:pt x="4160" y="1458"/>
                  </a:cubicBezTo>
                  <a:cubicBezTo>
                    <a:pt x="4277" y="1458"/>
                    <a:pt x="4364" y="1372"/>
                    <a:pt x="4408" y="1285"/>
                  </a:cubicBezTo>
                  <a:cubicBezTo>
                    <a:pt x="4408" y="1113"/>
                    <a:pt x="4355" y="1007"/>
                    <a:pt x="4183" y="954"/>
                  </a:cubicBezTo>
                  <a:lnTo>
                    <a:pt x="331" y="15"/>
                  </a:lnTo>
                  <a:cubicBezTo>
                    <a:pt x="309" y="5"/>
                    <a:pt x="286" y="0"/>
                    <a:pt x="2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05" name="Google Shape;499;p27">
              <a:extLst>
                <a:ext uri="{FF2B5EF4-FFF2-40B4-BE49-F238E27FC236}">
                  <a16:creationId xmlns:a16="http://schemas.microsoft.com/office/drawing/2014/main" id="{2674BDF2-8965-4D1E-807D-E6D106AFBFDA}"/>
                </a:ext>
              </a:extLst>
            </p:cNvPr>
            <p:cNvSpPr/>
            <p:nvPr/>
          </p:nvSpPr>
          <p:spPr>
            <a:xfrm>
              <a:off x="5604409" y="4254476"/>
              <a:ext cx="244349" cy="79865"/>
            </a:xfrm>
            <a:custGeom>
              <a:avLst/>
              <a:gdLst/>
              <a:ahLst/>
              <a:cxnLst/>
              <a:rect l="l" t="t" r="r" b="b"/>
              <a:pathLst>
                <a:path w="4421" h="1445" extrusionOk="0">
                  <a:moveTo>
                    <a:pt x="331" y="1"/>
                  </a:moveTo>
                  <a:cubicBezTo>
                    <a:pt x="225" y="1"/>
                    <a:pt x="66" y="54"/>
                    <a:pt x="66" y="226"/>
                  </a:cubicBezTo>
                  <a:cubicBezTo>
                    <a:pt x="0" y="332"/>
                    <a:pt x="119" y="491"/>
                    <a:pt x="225" y="491"/>
                  </a:cubicBezTo>
                  <a:lnTo>
                    <a:pt x="4090" y="1430"/>
                  </a:lnTo>
                  <a:cubicBezTo>
                    <a:pt x="4119" y="1440"/>
                    <a:pt x="4147" y="1444"/>
                    <a:pt x="4173" y="1444"/>
                  </a:cubicBezTo>
                  <a:cubicBezTo>
                    <a:pt x="4290" y="1444"/>
                    <a:pt x="4378" y="1358"/>
                    <a:pt x="4421" y="1271"/>
                  </a:cubicBezTo>
                  <a:cubicBezTo>
                    <a:pt x="4421" y="1099"/>
                    <a:pt x="4368" y="994"/>
                    <a:pt x="4196" y="941"/>
                  </a:cubicBezTo>
                  <a:lnTo>
                    <a:pt x="33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06" name="Google Shape;500;p27">
              <a:extLst>
                <a:ext uri="{FF2B5EF4-FFF2-40B4-BE49-F238E27FC236}">
                  <a16:creationId xmlns:a16="http://schemas.microsoft.com/office/drawing/2014/main" id="{138DF767-835B-4C1B-9DEF-B209F8AD9A0A}"/>
                </a:ext>
              </a:extLst>
            </p:cNvPr>
            <p:cNvSpPr/>
            <p:nvPr/>
          </p:nvSpPr>
          <p:spPr>
            <a:xfrm>
              <a:off x="6376144" y="3457797"/>
              <a:ext cx="158072" cy="233903"/>
            </a:xfrm>
            <a:custGeom>
              <a:avLst/>
              <a:gdLst/>
              <a:ahLst/>
              <a:cxnLst/>
              <a:rect l="l" t="t" r="r" b="b"/>
              <a:pathLst>
                <a:path w="2860" h="4232" extrusionOk="0">
                  <a:moveTo>
                    <a:pt x="2381" y="0"/>
                  </a:moveTo>
                  <a:cubicBezTo>
                    <a:pt x="2298" y="0"/>
                    <a:pt x="2214" y="33"/>
                    <a:pt x="2145" y="102"/>
                  </a:cubicBezTo>
                  <a:cubicBezTo>
                    <a:pt x="2039" y="155"/>
                    <a:pt x="1" y="1532"/>
                    <a:pt x="384" y="3901"/>
                  </a:cubicBezTo>
                  <a:cubicBezTo>
                    <a:pt x="437" y="4073"/>
                    <a:pt x="596" y="4231"/>
                    <a:pt x="821" y="4231"/>
                  </a:cubicBezTo>
                  <a:lnTo>
                    <a:pt x="874" y="4231"/>
                  </a:lnTo>
                  <a:cubicBezTo>
                    <a:pt x="1099" y="4179"/>
                    <a:pt x="1258" y="3954"/>
                    <a:pt x="1205" y="3742"/>
                  </a:cubicBezTo>
                  <a:cubicBezTo>
                    <a:pt x="927" y="1968"/>
                    <a:pt x="2528" y="817"/>
                    <a:pt x="2581" y="817"/>
                  </a:cubicBezTo>
                  <a:cubicBezTo>
                    <a:pt x="2806" y="645"/>
                    <a:pt x="2859" y="380"/>
                    <a:pt x="2701" y="208"/>
                  </a:cubicBezTo>
                  <a:cubicBezTo>
                    <a:pt x="2629" y="73"/>
                    <a:pt x="2506" y="0"/>
                    <a:pt x="2381" y="0"/>
                  </a:cubicBezTo>
                  <a:close/>
                </a:path>
              </a:pathLst>
            </a:custGeom>
            <a:solidFill>
              <a:srgbClr val="74E2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07" name="Google Shape;501;p27">
              <a:extLst>
                <a:ext uri="{FF2B5EF4-FFF2-40B4-BE49-F238E27FC236}">
                  <a16:creationId xmlns:a16="http://schemas.microsoft.com/office/drawing/2014/main" id="{4CBA8055-B063-450A-8906-2CF185A9842D}"/>
                </a:ext>
              </a:extLst>
            </p:cNvPr>
            <p:cNvSpPr/>
            <p:nvPr/>
          </p:nvSpPr>
          <p:spPr>
            <a:xfrm>
              <a:off x="6180820" y="3609734"/>
              <a:ext cx="527497" cy="527442"/>
            </a:xfrm>
            <a:custGeom>
              <a:avLst/>
              <a:gdLst/>
              <a:ahLst/>
              <a:cxnLst/>
              <a:rect l="l" t="t" r="r" b="b"/>
              <a:pathLst>
                <a:path w="9544" h="9543" extrusionOk="0">
                  <a:moveTo>
                    <a:pt x="4739" y="0"/>
                  </a:moveTo>
                  <a:cubicBezTo>
                    <a:pt x="2145" y="0"/>
                    <a:pt x="1" y="2144"/>
                    <a:pt x="1" y="4791"/>
                  </a:cubicBezTo>
                  <a:cubicBezTo>
                    <a:pt x="1" y="7385"/>
                    <a:pt x="2145" y="9543"/>
                    <a:pt x="4739" y="9543"/>
                  </a:cubicBezTo>
                  <a:cubicBezTo>
                    <a:pt x="7386" y="9543"/>
                    <a:pt x="9543" y="7385"/>
                    <a:pt x="9543" y="4791"/>
                  </a:cubicBezTo>
                  <a:cubicBezTo>
                    <a:pt x="9543" y="2144"/>
                    <a:pt x="7386" y="0"/>
                    <a:pt x="473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08" name="Google Shape;502;p27">
              <a:extLst>
                <a:ext uri="{FF2B5EF4-FFF2-40B4-BE49-F238E27FC236}">
                  <a16:creationId xmlns:a16="http://schemas.microsoft.com/office/drawing/2014/main" id="{8CE6223A-D964-464F-86AC-CE5DDBF82B21}"/>
                </a:ext>
              </a:extLst>
            </p:cNvPr>
            <p:cNvSpPr/>
            <p:nvPr/>
          </p:nvSpPr>
          <p:spPr>
            <a:xfrm>
              <a:off x="6241562" y="3659421"/>
              <a:ext cx="207815" cy="145692"/>
            </a:xfrm>
            <a:custGeom>
              <a:avLst/>
              <a:gdLst/>
              <a:ahLst/>
              <a:cxnLst/>
              <a:rect l="l" t="t" r="r" b="b"/>
              <a:pathLst>
                <a:path w="3760" h="2636" extrusionOk="0">
                  <a:moveTo>
                    <a:pt x="2633" y="1"/>
                  </a:moveTo>
                  <a:cubicBezTo>
                    <a:pt x="2247" y="1"/>
                    <a:pt x="1778" y="140"/>
                    <a:pt x="1324" y="425"/>
                  </a:cubicBezTo>
                  <a:cubicBezTo>
                    <a:pt x="450" y="914"/>
                    <a:pt x="0" y="1748"/>
                    <a:pt x="278" y="2238"/>
                  </a:cubicBezTo>
                  <a:cubicBezTo>
                    <a:pt x="439" y="2509"/>
                    <a:pt x="746" y="2635"/>
                    <a:pt x="1120" y="2635"/>
                  </a:cubicBezTo>
                  <a:cubicBezTo>
                    <a:pt x="1513" y="2635"/>
                    <a:pt x="1981" y="2496"/>
                    <a:pt x="2436" y="2238"/>
                  </a:cubicBezTo>
                  <a:cubicBezTo>
                    <a:pt x="3309" y="1695"/>
                    <a:pt x="3759" y="861"/>
                    <a:pt x="3428" y="372"/>
                  </a:cubicBezTo>
                  <a:cubicBezTo>
                    <a:pt x="3293" y="127"/>
                    <a:pt x="3000" y="1"/>
                    <a:pt x="26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09" name="Google Shape;503;p27">
              <a:extLst>
                <a:ext uri="{FF2B5EF4-FFF2-40B4-BE49-F238E27FC236}">
                  <a16:creationId xmlns:a16="http://schemas.microsoft.com/office/drawing/2014/main" id="{B4196230-7B41-4113-B6A8-CC4C3ED43B0A}"/>
                </a:ext>
              </a:extLst>
            </p:cNvPr>
            <p:cNvSpPr/>
            <p:nvPr/>
          </p:nvSpPr>
          <p:spPr>
            <a:xfrm>
              <a:off x="6189608" y="3719445"/>
              <a:ext cx="518709" cy="417731"/>
            </a:xfrm>
            <a:custGeom>
              <a:avLst/>
              <a:gdLst/>
              <a:ahLst/>
              <a:cxnLst/>
              <a:rect l="l" t="t" r="r" b="b"/>
              <a:pathLst>
                <a:path w="9385" h="7558" extrusionOk="0">
                  <a:moveTo>
                    <a:pt x="8445" y="0"/>
                  </a:moveTo>
                  <a:lnTo>
                    <a:pt x="8445" y="0"/>
                  </a:lnTo>
                  <a:cubicBezTo>
                    <a:pt x="8551" y="437"/>
                    <a:pt x="8603" y="821"/>
                    <a:pt x="8603" y="1271"/>
                  </a:cubicBezTo>
                  <a:cubicBezTo>
                    <a:pt x="8603" y="3918"/>
                    <a:pt x="6512" y="6009"/>
                    <a:pt x="3865" y="6009"/>
                  </a:cubicBezTo>
                  <a:cubicBezTo>
                    <a:pt x="2264" y="6009"/>
                    <a:pt x="887" y="5242"/>
                    <a:pt x="1" y="4024"/>
                  </a:cubicBezTo>
                  <a:lnTo>
                    <a:pt x="1" y="4024"/>
                  </a:lnTo>
                  <a:cubicBezTo>
                    <a:pt x="556" y="6062"/>
                    <a:pt x="2436" y="7558"/>
                    <a:pt x="4580" y="7558"/>
                  </a:cubicBezTo>
                  <a:cubicBezTo>
                    <a:pt x="7227" y="7558"/>
                    <a:pt x="9384" y="5400"/>
                    <a:pt x="9384" y="2806"/>
                  </a:cubicBezTo>
                  <a:cubicBezTo>
                    <a:pt x="9384" y="1761"/>
                    <a:pt x="9053" y="821"/>
                    <a:pt x="8445" y="0"/>
                  </a:cubicBezTo>
                  <a:close/>
                </a:path>
              </a:pathLst>
            </a:custGeom>
            <a:solidFill>
              <a:srgbClr val="D414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grpSp>
        <p:nvGrpSpPr>
          <p:cNvPr id="292" name="Group 291">
            <a:extLst>
              <a:ext uri="{FF2B5EF4-FFF2-40B4-BE49-F238E27FC236}">
                <a16:creationId xmlns:a16="http://schemas.microsoft.com/office/drawing/2014/main" id="{81AB7299-1143-40B8-A113-516BAE18D37E}"/>
              </a:ext>
            </a:extLst>
          </p:cNvPr>
          <p:cNvGrpSpPr/>
          <p:nvPr userDrawn="1"/>
        </p:nvGrpSpPr>
        <p:grpSpPr>
          <a:xfrm>
            <a:off x="1198766" y="3608292"/>
            <a:ext cx="1653117" cy="2018295"/>
            <a:chOff x="1598355" y="3608289"/>
            <a:chExt cx="2204156" cy="2018295"/>
          </a:xfrm>
        </p:grpSpPr>
        <p:grpSp>
          <p:nvGrpSpPr>
            <p:cNvPr id="211" name="Google Shape;505;p27">
              <a:extLst>
                <a:ext uri="{FF2B5EF4-FFF2-40B4-BE49-F238E27FC236}">
                  <a16:creationId xmlns:a16="http://schemas.microsoft.com/office/drawing/2014/main" id="{A42BCA09-07B9-4CBD-A2DF-E24B3C63BD62}"/>
                </a:ext>
              </a:extLst>
            </p:cNvPr>
            <p:cNvGrpSpPr/>
            <p:nvPr/>
          </p:nvGrpSpPr>
          <p:grpSpPr>
            <a:xfrm>
              <a:off x="1598355" y="4368136"/>
              <a:ext cx="868990" cy="1258447"/>
              <a:chOff x="3235834" y="3793115"/>
              <a:chExt cx="868990" cy="1258447"/>
            </a:xfrm>
          </p:grpSpPr>
          <p:sp>
            <p:nvSpPr>
              <p:cNvPr id="259" name="Google Shape;506;p27">
                <a:extLst>
                  <a:ext uri="{FF2B5EF4-FFF2-40B4-BE49-F238E27FC236}">
                    <a16:creationId xmlns:a16="http://schemas.microsoft.com/office/drawing/2014/main" id="{BD828A38-7FD5-4192-AFA1-0F8CBEA346BE}"/>
                  </a:ext>
                </a:extLst>
              </p:cNvPr>
              <p:cNvSpPr/>
              <p:nvPr/>
            </p:nvSpPr>
            <p:spPr>
              <a:xfrm>
                <a:off x="3236476" y="3795496"/>
                <a:ext cx="868347" cy="1256066"/>
              </a:xfrm>
              <a:custGeom>
                <a:avLst/>
                <a:gdLst/>
                <a:ahLst/>
                <a:cxnLst/>
                <a:rect l="l" t="t" r="r" b="b"/>
                <a:pathLst>
                  <a:path w="15711" h="22726" extrusionOk="0">
                    <a:moveTo>
                      <a:pt x="1099" y="1"/>
                    </a:moveTo>
                    <a:cubicBezTo>
                      <a:pt x="490" y="1"/>
                      <a:pt x="1" y="491"/>
                      <a:pt x="1" y="1099"/>
                    </a:cubicBezTo>
                    <a:lnTo>
                      <a:pt x="1" y="21614"/>
                    </a:lnTo>
                    <a:cubicBezTo>
                      <a:pt x="1" y="22223"/>
                      <a:pt x="490" y="22726"/>
                      <a:pt x="1099" y="22726"/>
                    </a:cubicBezTo>
                    <a:lnTo>
                      <a:pt x="14612" y="22726"/>
                    </a:lnTo>
                    <a:cubicBezTo>
                      <a:pt x="15221" y="22726"/>
                      <a:pt x="15711" y="22223"/>
                      <a:pt x="15711" y="21614"/>
                    </a:cubicBezTo>
                    <a:lnTo>
                      <a:pt x="15711" y="1099"/>
                    </a:lnTo>
                    <a:cubicBezTo>
                      <a:pt x="15711" y="491"/>
                      <a:pt x="15221" y="1"/>
                      <a:pt x="1461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nvGrpSpPr>
              <p:cNvPr id="260" name="Google Shape;507;p27">
                <a:extLst>
                  <a:ext uri="{FF2B5EF4-FFF2-40B4-BE49-F238E27FC236}">
                    <a16:creationId xmlns:a16="http://schemas.microsoft.com/office/drawing/2014/main" id="{E29DCE97-F16B-4989-BDC3-AA1A5694BD20}"/>
                  </a:ext>
                </a:extLst>
              </p:cNvPr>
              <p:cNvGrpSpPr/>
              <p:nvPr/>
            </p:nvGrpSpPr>
            <p:grpSpPr>
              <a:xfrm>
                <a:off x="3235834" y="3793115"/>
                <a:ext cx="865418" cy="1258447"/>
                <a:chOff x="3235834" y="3793115"/>
                <a:chExt cx="865418" cy="1258447"/>
              </a:xfrm>
            </p:grpSpPr>
            <p:sp>
              <p:nvSpPr>
                <p:cNvPr id="261" name="Google Shape;508;p27">
                  <a:extLst>
                    <a:ext uri="{FF2B5EF4-FFF2-40B4-BE49-F238E27FC236}">
                      <a16:creationId xmlns:a16="http://schemas.microsoft.com/office/drawing/2014/main" id="{8AB76180-4FBF-46B5-AF84-3C5E2E574B03}"/>
                    </a:ext>
                  </a:extLst>
                </p:cNvPr>
                <p:cNvSpPr/>
                <p:nvPr/>
              </p:nvSpPr>
              <p:spPr>
                <a:xfrm>
                  <a:off x="3235834" y="3793115"/>
                  <a:ext cx="865418" cy="389985"/>
                </a:xfrm>
                <a:custGeom>
                  <a:avLst/>
                  <a:gdLst/>
                  <a:ahLst/>
                  <a:cxnLst/>
                  <a:rect l="l" t="t" r="r" b="b"/>
                  <a:pathLst>
                    <a:path w="15658" h="7056" extrusionOk="0">
                      <a:moveTo>
                        <a:pt x="1046" y="1"/>
                      </a:moveTo>
                      <a:cubicBezTo>
                        <a:pt x="437" y="1"/>
                        <a:pt x="1" y="491"/>
                        <a:pt x="1" y="1099"/>
                      </a:cubicBezTo>
                      <a:lnTo>
                        <a:pt x="1" y="7055"/>
                      </a:lnTo>
                      <a:lnTo>
                        <a:pt x="15658" y="7055"/>
                      </a:lnTo>
                      <a:lnTo>
                        <a:pt x="15658" y="1099"/>
                      </a:lnTo>
                      <a:cubicBezTo>
                        <a:pt x="15658" y="491"/>
                        <a:pt x="15168" y="1"/>
                        <a:pt x="1455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62" name="Google Shape;509;p27">
                  <a:extLst>
                    <a:ext uri="{FF2B5EF4-FFF2-40B4-BE49-F238E27FC236}">
                      <a16:creationId xmlns:a16="http://schemas.microsoft.com/office/drawing/2014/main" id="{D08CAE54-F59F-4A10-8D78-8262F1A9DB44}"/>
                    </a:ext>
                  </a:extLst>
                </p:cNvPr>
                <p:cNvSpPr/>
                <p:nvPr/>
              </p:nvSpPr>
              <p:spPr>
                <a:xfrm>
                  <a:off x="3306725" y="3905262"/>
                  <a:ext cx="719118" cy="182888"/>
                </a:xfrm>
                <a:custGeom>
                  <a:avLst/>
                  <a:gdLst/>
                  <a:ahLst/>
                  <a:cxnLst/>
                  <a:rect l="l" t="t" r="r" b="b"/>
                  <a:pathLst>
                    <a:path w="13011" h="3309" extrusionOk="0">
                      <a:moveTo>
                        <a:pt x="662" y="0"/>
                      </a:moveTo>
                      <a:cubicBezTo>
                        <a:pt x="278" y="0"/>
                        <a:pt x="0" y="278"/>
                        <a:pt x="0" y="662"/>
                      </a:cubicBezTo>
                      <a:lnTo>
                        <a:pt x="0" y="2647"/>
                      </a:lnTo>
                      <a:cubicBezTo>
                        <a:pt x="0" y="3031"/>
                        <a:pt x="278" y="3309"/>
                        <a:pt x="662" y="3309"/>
                      </a:cubicBezTo>
                      <a:lnTo>
                        <a:pt x="12349" y="3309"/>
                      </a:lnTo>
                      <a:cubicBezTo>
                        <a:pt x="12733" y="3309"/>
                        <a:pt x="13011" y="3031"/>
                        <a:pt x="13011" y="2647"/>
                      </a:cubicBezTo>
                      <a:lnTo>
                        <a:pt x="13011" y="662"/>
                      </a:lnTo>
                      <a:cubicBezTo>
                        <a:pt x="13011" y="278"/>
                        <a:pt x="12733" y="0"/>
                        <a:pt x="12349" y="0"/>
                      </a:cubicBezTo>
                      <a:close/>
                    </a:path>
                  </a:pathLst>
                </a:custGeom>
                <a:solidFill>
                  <a:srgbClr val="233E49"/>
                </a:solidFill>
                <a:ln w="9525" cap="flat" cmpd="sng">
                  <a:solidFill>
                    <a:srgbClr val="233E4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63" name="Google Shape;510;p27">
                  <a:extLst>
                    <a:ext uri="{FF2B5EF4-FFF2-40B4-BE49-F238E27FC236}">
                      <a16:creationId xmlns:a16="http://schemas.microsoft.com/office/drawing/2014/main" id="{9DB1CFE6-09AD-4BAD-99EC-F2FB4357E9BE}"/>
                    </a:ext>
                  </a:extLst>
                </p:cNvPr>
                <p:cNvSpPr/>
                <p:nvPr/>
              </p:nvSpPr>
              <p:spPr>
                <a:xfrm>
                  <a:off x="3309654" y="4261478"/>
                  <a:ext cx="146355" cy="143426"/>
                </a:xfrm>
                <a:custGeom>
                  <a:avLst/>
                  <a:gdLst/>
                  <a:ahLst/>
                  <a:cxnLst/>
                  <a:rect l="l" t="t" r="r" b="b"/>
                  <a:pathLst>
                    <a:path w="2648" h="2595" extrusionOk="0">
                      <a:moveTo>
                        <a:pt x="556" y="1"/>
                      </a:moveTo>
                      <a:cubicBezTo>
                        <a:pt x="278" y="1"/>
                        <a:pt x="0" y="226"/>
                        <a:pt x="0" y="504"/>
                      </a:cubicBezTo>
                      <a:lnTo>
                        <a:pt x="0" y="2052"/>
                      </a:lnTo>
                      <a:cubicBezTo>
                        <a:pt x="0" y="2383"/>
                        <a:pt x="278" y="2595"/>
                        <a:pt x="556" y="2595"/>
                      </a:cubicBezTo>
                      <a:lnTo>
                        <a:pt x="2091" y="2595"/>
                      </a:lnTo>
                      <a:cubicBezTo>
                        <a:pt x="2369" y="2595"/>
                        <a:pt x="2647" y="2383"/>
                        <a:pt x="2647" y="2052"/>
                      </a:cubicBezTo>
                      <a:lnTo>
                        <a:pt x="2647" y="504"/>
                      </a:lnTo>
                      <a:cubicBezTo>
                        <a:pt x="2647" y="226"/>
                        <a:pt x="2369" y="1"/>
                        <a:pt x="2091" y="1"/>
                      </a:cubicBezTo>
                      <a:close/>
                    </a:path>
                  </a:pathLst>
                </a:custGeom>
                <a:solidFill>
                  <a:srgbClr val="EE1D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64" name="Google Shape;511;p27">
                  <a:extLst>
                    <a:ext uri="{FF2B5EF4-FFF2-40B4-BE49-F238E27FC236}">
                      <a16:creationId xmlns:a16="http://schemas.microsoft.com/office/drawing/2014/main" id="{70583FED-039A-47A5-B629-2D017A70CC66}"/>
                    </a:ext>
                  </a:extLst>
                </p:cNvPr>
                <p:cNvSpPr/>
                <p:nvPr/>
              </p:nvSpPr>
              <p:spPr>
                <a:xfrm>
                  <a:off x="3501275" y="4261478"/>
                  <a:ext cx="143426" cy="143426"/>
                </a:xfrm>
                <a:custGeom>
                  <a:avLst/>
                  <a:gdLst/>
                  <a:ahLst/>
                  <a:cxnLst/>
                  <a:rect l="l" t="t" r="r" b="b"/>
                  <a:pathLst>
                    <a:path w="2595" h="2595" extrusionOk="0">
                      <a:moveTo>
                        <a:pt x="557" y="1"/>
                      </a:moveTo>
                      <a:cubicBezTo>
                        <a:pt x="226" y="1"/>
                        <a:pt x="1" y="226"/>
                        <a:pt x="1" y="504"/>
                      </a:cubicBezTo>
                      <a:lnTo>
                        <a:pt x="1" y="2052"/>
                      </a:lnTo>
                      <a:cubicBezTo>
                        <a:pt x="1" y="2383"/>
                        <a:pt x="226" y="2595"/>
                        <a:pt x="557" y="2595"/>
                      </a:cubicBezTo>
                      <a:lnTo>
                        <a:pt x="2105" y="2595"/>
                      </a:lnTo>
                      <a:cubicBezTo>
                        <a:pt x="2383" y="2595"/>
                        <a:pt x="2595" y="2383"/>
                        <a:pt x="2595" y="2052"/>
                      </a:cubicBezTo>
                      <a:lnTo>
                        <a:pt x="2595" y="504"/>
                      </a:lnTo>
                      <a:cubicBezTo>
                        <a:pt x="2595" y="226"/>
                        <a:pt x="2383" y="1"/>
                        <a:pt x="2105" y="1"/>
                      </a:cubicBezTo>
                      <a:close/>
                    </a:path>
                  </a:pathLst>
                </a:custGeom>
                <a:solidFill>
                  <a:srgbClr val="CEC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65" name="Google Shape;512;p27">
                  <a:extLst>
                    <a:ext uri="{FF2B5EF4-FFF2-40B4-BE49-F238E27FC236}">
                      <a16:creationId xmlns:a16="http://schemas.microsoft.com/office/drawing/2014/main" id="{D2C0D188-0581-496D-BB69-AB762A023099}"/>
                    </a:ext>
                  </a:extLst>
                </p:cNvPr>
                <p:cNvSpPr/>
                <p:nvPr/>
              </p:nvSpPr>
              <p:spPr>
                <a:xfrm>
                  <a:off x="3693670" y="4261478"/>
                  <a:ext cx="143426" cy="143426"/>
                </a:xfrm>
                <a:custGeom>
                  <a:avLst/>
                  <a:gdLst/>
                  <a:ahLst/>
                  <a:cxnLst/>
                  <a:rect l="l" t="t" r="r" b="b"/>
                  <a:pathLst>
                    <a:path w="2595" h="2595" extrusionOk="0">
                      <a:moveTo>
                        <a:pt x="490" y="1"/>
                      </a:moveTo>
                      <a:cubicBezTo>
                        <a:pt x="226" y="1"/>
                        <a:pt x="1" y="226"/>
                        <a:pt x="1" y="504"/>
                      </a:cubicBezTo>
                      <a:lnTo>
                        <a:pt x="1" y="2052"/>
                      </a:lnTo>
                      <a:cubicBezTo>
                        <a:pt x="1" y="2383"/>
                        <a:pt x="226" y="2595"/>
                        <a:pt x="490" y="2595"/>
                      </a:cubicBezTo>
                      <a:lnTo>
                        <a:pt x="2092" y="2595"/>
                      </a:lnTo>
                      <a:cubicBezTo>
                        <a:pt x="2370" y="2595"/>
                        <a:pt x="2595" y="2383"/>
                        <a:pt x="2595" y="2052"/>
                      </a:cubicBezTo>
                      <a:lnTo>
                        <a:pt x="2595" y="504"/>
                      </a:lnTo>
                      <a:cubicBezTo>
                        <a:pt x="2595" y="226"/>
                        <a:pt x="2370" y="1"/>
                        <a:pt x="2092" y="1"/>
                      </a:cubicBezTo>
                      <a:close/>
                    </a:path>
                  </a:pathLst>
                </a:custGeom>
                <a:solidFill>
                  <a:srgbClr val="CEC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66" name="Google Shape;513;p27">
                  <a:extLst>
                    <a:ext uri="{FF2B5EF4-FFF2-40B4-BE49-F238E27FC236}">
                      <a16:creationId xmlns:a16="http://schemas.microsoft.com/office/drawing/2014/main" id="{76B17AE7-FC35-4694-9100-6C5B55E674A5}"/>
                    </a:ext>
                  </a:extLst>
                </p:cNvPr>
                <p:cNvSpPr/>
                <p:nvPr/>
              </p:nvSpPr>
              <p:spPr>
                <a:xfrm>
                  <a:off x="3309654" y="4453872"/>
                  <a:ext cx="146355" cy="143426"/>
                </a:xfrm>
                <a:custGeom>
                  <a:avLst/>
                  <a:gdLst/>
                  <a:ahLst/>
                  <a:cxnLst/>
                  <a:rect l="l" t="t" r="r" b="b"/>
                  <a:pathLst>
                    <a:path w="2648" h="2595" extrusionOk="0">
                      <a:moveTo>
                        <a:pt x="556" y="1"/>
                      </a:moveTo>
                      <a:cubicBezTo>
                        <a:pt x="278" y="1"/>
                        <a:pt x="0" y="226"/>
                        <a:pt x="0" y="556"/>
                      </a:cubicBezTo>
                      <a:lnTo>
                        <a:pt x="0" y="2092"/>
                      </a:lnTo>
                      <a:cubicBezTo>
                        <a:pt x="0" y="2370"/>
                        <a:pt x="278" y="2595"/>
                        <a:pt x="556" y="2595"/>
                      </a:cubicBezTo>
                      <a:lnTo>
                        <a:pt x="2091" y="2595"/>
                      </a:lnTo>
                      <a:cubicBezTo>
                        <a:pt x="2369" y="2595"/>
                        <a:pt x="2647" y="2370"/>
                        <a:pt x="2647" y="2092"/>
                      </a:cubicBezTo>
                      <a:lnTo>
                        <a:pt x="2647" y="556"/>
                      </a:lnTo>
                      <a:cubicBezTo>
                        <a:pt x="2647" y="226"/>
                        <a:pt x="2369" y="1"/>
                        <a:pt x="2091" y="1"/>
                      </a:cubicBezTo>
                      <a:close/>
                    </a:path>
                  </a:pathLst>
                </a:custGeom>
                <a:solidFill>
                  <a:srgbClr val="CEC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67" name="Google Shape;514;p27">
                  <a:extLst>
                    <a:ext uri="{FF2B5EF4-FFF2-40B4-BE49-F238E27FC236}">
                      <a16:creationId xmlns:a16="http://schemas.microsoft.com/office/drawing/2014/main" id="{06563CF9-9334-4C03-9B26-6095F6C818E4}"/>
                    </a:ext>
                  </a:extLst>
                </p:cNvPr>
                <p:cNvSpPr/>
                <p:nvPr/>
              </p:nvSpPr>
              <p:spPr>
                <a:xfrm>
                  <a:off x="3501275" y="4453872"/>
                  <a:ext cx="143426" cy="143426"/>
                </a:xfrm>
                <a:custGeom>
                  <a:avLst/>
                  <a:gdLst/>
                  <a:ahLst/>
                  <a:cxnLst/>
                  <a:rect l="l" t="t" r="r" b="b"/>
                  <a:pathLst>
                    <a:path w="2595" h="2595" extrusionOk="0">
                      <a:moveTo>
                        <a:pt x="557" y="1"/>
                      </a:moveTo>
                      <a:cubicBezTo>
                        <a:pt x="226" y="1"/>
                        <a:pt x="1" y="226"/>
                        <a:pt x="1" y="556"/>
                      </a:cubicBezTo>
                      <a:lnTo>
                        <a:pt x="1" y="2092"/>
                      </a:lnTo>
                      <a:cubicBezTo>
                        <a:pt x="1" y="2370"/>
                        <a:pt x="226" y="2595"/>
                        <a:pt x="557" y="2595"/>
                      </a:cubicBezTo>
                      <a:lnTo>
                        <a:pt x="2105" y="2595"/>
                      </a:lnTo>
                      <a:cubicBezTo>
                        <a:pt x="2383" y="2595"/>
                        <a:pt x="2595" y="2370"/>
                        <a:pt x="2595" y="2092"/>
                      </a:cubicBezTo>
                      <a:lnTo>
                        <a:pt x="2595" y="556"/>
                      </a:lnTo>
                      <a:cubicBezTo>
                        <a:pt x="2595" y="226"/>
                        <a:pt x="2383" y="1"/>
                        <a:pt x="2105" y="1"/>
                      </a:cubicBezTo>
                      <a:close/>
                    </a:path>
                  </a:pathLst>
                </a:custGeom>
                <a:solidFill>
                  <a:srgbClr val="CEC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68" name="Google Shape;515;p27">
                  <a:extLst>
                    <a:ext uri="{FF2B5EF4-FFF2-40B4-BE49-F238E27FC236}">
                      <a16:creationId xmlns:a16="http://schemas.microsoft.com/office/drawing/2014/main" id="{00A09FB6-1540-4742-BC12-1C40F843C573}"/>
                    </a:ext>
                  </a:extLst>
                </p:cNvPr>
                <p:cNvSpPr/>
                <p:nvPr/>
              </p:nvSpPr>
              <p:spPr>
                <a:xfrm>
                  <a:off x="3693670" y="4453872"/>
                  <a:ext cx="143426" cy="143426"/>
                </a:xfrm>
                <a:custGeom>
                  <a:avLst/>
                  <a:gdLst/>
                  <a:ahLst/>
                  <a:cxnLst/>
                  <a:rect l="l" t="t" r="r" b="b"/>
                  <a:pathLst>
                    <a:path w="2595" h="2595" extrusionOk="0">
                      <a:moveTo>
                        <a:pt x="490" y="1"/>
                      </a:moveTo>
                      <a:cubicBezTo>
                        <a:pt x="226" y="1"/>
                        <a:pt x="1" y="226"/>
                        <a:pt x="1" y="556"/>
                      </a:cubicBezTo>
                      <a:lnTo>
                        <a:pt x="1" y="2092"/>
                      </a:lnTo>
                      <a:cubicBezTo>
                        <a:pt x="1" y="2370"/>
                        <a:pt x="226" y="2595"/>
                        <a:pt x="490" y="2595"/>
                      </a:cubicBezTo>
                      <a:lnTo>
                        <a:pt x="2092" y="2595"/>
                      </a:lnTo>
                      <a:cubicBezTo>
                        <a:pt x="2370" y="2595"/>
                        <a:pt x="2595" y="2370"/>
                        <a:pt x="2595" y="2092"/>
                      </a:cubicBezTo>
                      <a:lnTo>
                        <a:pt x="2595" y="556"/>
                      </a:lnTo>
                      <a:cubicBezTo>
                        <a:pt x="2595" y="226"/>
                        <a:pt x="2370" y="1"/>
                        <a:pt x="2092" y="1"/>
                      </a:cubicBezTo>
                      <a:close/>
                    </a:path>
                  </a:pathLst>
                </a:custGeom>
                <a:solidFill>
                  <a:srgbClr val="CEC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69" name="Google Shape;516;p27">
                  <a:extLst>
                    <a:ext uri="{FF2B5EF4-FFF2-40B4-BE49-F238E27FC236}">
                      <a16:creationId xmlns:a16="http://schemas.microsoft.com/office/drawing/2014/main" id="{B190F497-400D-4B46-B3AE-96032D54DFDA}"/>
                    </a:ext>
                  </a:extLst>
                </p:cNvPr>
                <p:cNvSpPr/>
                <p:nvPr/>
              </p:nvSpPr>
              <p:spPr>
                <a:xfrm>
                  <a:off x="3309654" y="4645549"/>
                  <a:ext cx="146355" cy="146355"/>
                </a:xfrm>
                <a:custGeom>
                  <a:avLst/>
                  <a:gdLst/>
                  <a:ahLst/>
                  <a:cxnLst/>
                  <a:rect l="l" t="t" r="r" b="b"/>
                  <a:pathLst>
                    <a:path w="2648" h="2648" extrusionOk="0">
                      <a:moveTo>
                        <a:pt x="556" y="0"/>
                      </a:moveTo>
                      <a:cubicBezTo>
                        <a:pt x="278" y="0"/>
                        <a:pt x="0" y="278"/>
                        <a:pt x="0" y="556"/>
                      </a:cubicBezTo>
                      <a:lnTo>
                        <a:pt x="0" y="2105"/>
                      </a:lnTo>
                      <a:cubicBezTo>
                        <a:pt x="0" y="2383"/>
                        <a:pt x="278" y="2647"/>
                        <a:pt x="556" y="2647"/>
                      </a:cubicBezTo>
                      <a:lnTo>
                        <a:pt x="2091" y="2647"/>
                      </a:lnTo>
                      <a:cubicBezTo>
                        <a:pt x="2369" y="2647"/>
                        <a:pt x="2647" y="2383"/>
                        <a:pt x="2647" y="2105"/>
                      </a:cubicBezTo>
                      <a:lnTo>
                        <a:pt x="2647" y="556"/>
                      </a:lnTo>
                      <a:cubicBezTo>
                        <a:pt x="2647" y="278"/>
                        <a:pt x="2369" y="0"/>
                        <a:pt x="2091" y="0"/>
                      </a:cubicBezTo>
                      <a:close/>
                    </a:path>
                  </a:pathLst>
                </a:custGeom>
                <a:solidFill>
                  <a:srgbClr val="EE1D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70" name="Google Shape;517;p27">
                  <a:extLst>
                    <a:ext uri="{FF2B5EF4-FFF2-40B4-BE49-F238E27FC236}">
                      <a16:creationId xmlns:a16="http://schemas.microsoft.com/office/drawing/2014/main" id="{1B2252C1-BAEB-4A32-8E90-3D383EA7B2E4}"/>
                    </a:ext>
                  </a:extLst>
                </p:cNvPr>
                <p:cNvSpPr/>
                <p:nvPr/>
              </p:nvSpPr>
              <p:spPr>
                <a:xfrm>
                  <a:off x="3501275" y="4645549"/>
                  <a:ext cx="143426" cy="146355"/>
                </a:xfrm>
                <a:custGeom>
                  <a:avLst/>
                  <a:gdLst/>
                  <a:ahLst/>
                  <a:cxnLst/>
                  <a:rect l="l" t="t" r="r" b="b"/>
                  <a:pathLst>
                    <a:path w="2595" h="2648" extrusionOk="0">
                      <a:moveTo>
                        <a:pt x="557" y="0"/>
                      </a:moveTo>
                      <a:cubicBezTo>
                        <a:pt x="226" y="0"/>
                        <a:pt x="1" y="278"/>
                        <a:pt x="1" y="556"/>
                      </a:cubicBezTo>
                      <a:lnTo>
                        <a:pt x="1" y="2105"/>
                      </a:lnTo>
                      <a:cubicBezTo>
                        <a:pt x="1" y="2383"/>
                        <a:pt x="226" y="2647"/>
                        <a:pt x="557" y="2647"/>
                      </a:cubicBezTo>
                      <a:lnTo>
                        <a:pt x="2105" y="2647"/>
                      </a:lnTo>
                      <a:cubicBezTo>
                        <a:pt x="2383" y="2647"/>
                        <a:pt x="2595" y="2383"/>
                        <a:pt x="2595" y="2105"/>
                      </a:cubicBezTo>
                      <a:lnTo>
                        <a:pt x="2595" y="556"/>
                      </a:lnTo>
                      <a:cubicBezTo>
                        <a:pt x="2595" y="278"/>
                        <a:pt x="2383" y="0"/>
                        <a:pt x="2105" y="0"/>
                      </a:cubicBezTo>
                      <a:close/>
                    </a:path>
                  </a:pathLst>
                </a:custGeom>
                <a:solidFill>
                  <a:srgbClr val="C1C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71" name="Google Shape;518;p27">
                  <a:extLst>
                    <a:ext uri="{FF2B5EF4-FFF2-40B4-BE49-F238E27FC236}">
                      <a16:creationId xmlns:a16="http://schemas.microsoft.com/office/drawing/2014/main" id="{7AD245D9-B2F3-4EB4-995D-CDC775197795}"/>
                    </a:ext>
                  </a:extLst>
                </p:cNvPr>
                <p:cNvSpPr/>
                <p:nvPr/>
              </p:nvSpPr>
              <p:spPr>
                <a:xfrm>
                  <a:off x="3693670" y="4645549"/>
                  <a:ext cx="143426" cy="146355"/>
                </a:xfrm>
                <a:custGeom>
                  <a:avLst/>
                  <a:gdLst/>
                  <a:ahLst/>
                  <a:cxnLst/>
                  <a:rect l="l" t="t" r="r" b="b"/>
                  <a:pathLst>
                    <a:path w="2595" h="2648" extrusionOk="0">
                      <a:moveTo>
                        <a:pt x="490" y="0"/>
                      </a:moveTo>
                      <a:cubicBezTo>
                        <a:pt x="226" y="0"/>
                        <a:pt x="1" y="278"/>
                        <a:pt x="1" y="556"/>
                      </a:cubicBezTo>
                      <a:lnTo>
                        <a:pt x="1" y="2105"/>
                      </a:lnTo>
                      <a:cubicBezTo>
                        <a:pt x="1" y="2383"/>
                        <a:pt x="226" y="2647"/>
                        <a:pt x="490" y="2647"/>
                      </a:cubicBezTo>
                      <a:lnTo>
                        <a:pt x="2092" y="2647"/>
                      </a:lnTo>
                      <a:cubicBezTo>
                        <a:pt x="2370" y="2647"/>
                        <a:pt x="2595" y="2383"/>
                        <a:pt x="2595" y="2105"/>
                      </a:cubicBezTo>
                      <a:lnTo>
                        <a:pt x="2595" y="556"/>
                      </a:lnTo>
                      <a:cubicBezTo>
                        <a:pt x="2595" y="278"/>
                        <a:pt x="2370" y="0"/>
                        <a:pt x="2092" y="0"/>
                      </a:cubicBezTo>
                      <a:close/>
                    </a:path>
                  </a:pathLst>
                </a:custGeom>
                <a:solidFill>
                  <a:srgbClr val="CEC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72" name="Google Shape;519;p27">
                  <a:extLst>
                    <a:ext uri="{FF2B5EF4-FFF2-40B4-BE49-F238E27FC236}">
                      <a16:creationId xmlns:a16="http://schemas.microsoft.com/office/drawing/2014/main" id="{98A33EF0-520C-4B93-AE7C-E55930A5077E}"/>
                    </a:ext>
                  </a:extLst>
                </p:cNvPr>
                <p:cNvSpPr/>
                <p:nvPr/>
              </p:nvSpPr>
              <p:spPr>
                <a:xfrm>
                  <a:off x="3309654" y="4840873"/>
                  <a:ext cx="146355" cy="143426"/>
                </a:xfrm>
                <a:custGeom>
                  <a:avLst/>
                  <a:gdLst/>
                  <a:ahLst/>
                  <a:cxnLst/>
                  <a:rect l="l" t="t" r="r" b="b"/>
                  <a:pathLst>
                    <a:path w="2648" h="2595" extrusionOk="0">
                      <a:moveTo>
                        <a:pt x="556" y="0"/>
                      </a:moveTo>
                      <a:cubicBezTo>
                        <a:pt x="278" y="0"/>
                        <a:pt x="0" y="225"/>
                        <a:pt x="0" y="503"/>
                      </a:cubicBezTo>
                      <a:lnTo>
                        <a:pt x="0" y="2091"/>
                      </a:lnTo>
                      <a:cubicBezTo>
                        <a:pt x="0" y="2369"/>
                        <a:pt x="278" y="2594"/>
                        <a:pt x="556" y="2594"/>
                      </a:cubicBezTo>
                      <a:lnTo>
                        <a:pt x="2091" y="2594"/>
                      </a:lnTo>
                      <a:cubicBezTo>
                        <a:pt x="2369" y="2594"/>
                        <a:pt x="2647" y="2369"/>
                        <a:pt x="2647" y="2091"/>
                      </a:cubicBezTo>
                      <a:lnTo>
                        <a:pt x="2647" y="503"/>
                      </a:lnTo>
                      <a:cubicBezTo>
                        <a:pt x="2647" y="225"/>
                        <a:pt x="2369" y="0"/>
                        <a:pt x="2091" y="0"/>
                      </a:cubicBezTo>
                      <a:close/>
                    </a:path>
                  </a:pathLst>
                </a:custGeom>
                <a:solidFill>
                  <a:srgbClr val="EE1D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73" name="Google Shape;520;p27">
                  <a:extLst>
                    <a:ext uri="{FF2B5EF4-FFF2-40B4-BE49-F238E27FC236}">
                      <a16:creationId xmlns:a16="http://schemas.microsoft.com/office/drawing/2014/main" id="{BF34BFB8-E0F8-4561-BD25-835FE61E4027}"/>
                    </a:ext>
                  </a:extLst>
                </p:cNvPr>
                <p:cNvSpPr/>
                <p:nvPr/>
              </p:nvSpPr>
              <p:spPr>
                <a:xfrm>
                  <a:off x="3501275" y="4840873"/>
                  <a:ext cx="143426" cy="143426"/>
                </a:xfrm>
                <a:custGeom>
                  <a:avLst/>
                  <a:gdLst/>
                  <a:ahLst/>
                  <a:cxnLst/>
                  <a:rect l="l" t="t" r="r" b="b"/>
                  <a:pathLst>
                    <a:path w="2595" h="2595" extrusionOk="0">
                      <a:moveTo>
                        <a:pt x="557" y="0"/>
                      </a:moveTo>
                      <a:cubicBezTo>
                        <a:pt x="226" y="0"/>
                        <a:pt x="1" y="225"/>
                        <a:pt x="1" y="503"/>
                      </a:cubicBezTo>
                      <a:lnTo>
                        <a:pt x="1" y="2091"/>
                      </a:lnTo>
                      <a:cubicBezTo>
                        <a:pt x="1" y="2369"/>
                        <a:pt x="226" y="2594"/>
                        <a:pt x="557" y="2594"/>
                      </a:cubicBezTo>
                      <a:lnTo>
                        <a:pt x="2105" y="2594"/>
                      </a:lnTo>
                      <a:cubicBezTo>
                        <a:pt x="2383" y="2594"/>
                        <a:pt x="2595" y="2369"/>
                        <a:pt x="2595" y="2091"/>
                      </a:cubicBezTo>
                      <a:lnTo>
                        <a:pt x="2595" y="503"/>
                      </a:lnTo>
                      <a:cubicBezTo>
                        <a:pt x="2595" y="225"/>
                        <a:pt x="2383" y="0"/>
                        <a:pt x="2105" y="0"/>
                      </a:cubicBezTo>
                      <a:close/>
                    </a:path>
                  </a:pathLst>
                </a:custGeom>
                <a:solidFill>
                  <a:srgbClr val="CEC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74" name="Google Shape;521;p27">
                  <a:extLst>
                    <a:ext uri="{FF2B5EF4-FFF2-40B4-BE49-F238E27FC236}">
                      <a16:creationId xmlns:a16="http://schemas.microsoft.com/office/drawing/2014/main" id="{2B528C3C-EA42-4CC7-9BAF-11A3DAC1CC9E}"/>
                    </a:ext>
                  </a:extLst>
                </p:cNvPr>
                <p:cNvSpPr/>
                <p:nvPr/>
              </p:nvSpPr>
              <p:spPr>
                <a:xfrm>
                  <a:off x="3693670" y="4840873"/>
                  <a:ext cx="143426" cy="143426"/>
                </a:xfrm>
                <a:custGeom>
                  <a:avLst/>
                  <a:gdLst/>
                  <a:ahLst/>
                  <a:cxnLst/>
                  <a:rect l="l" t="t" r="r" b="b"/>
                  <a:pathLst>
                    <a:path w="2595" h="2595" extrusionOk="0">
                      <a:moveTo>
                        <a:pt x="490" y="0"/>
                      </a:moveTo>
                      <a:cubicBezTo>
                        <a:pt x="226" y="0"/>
                        <a:pt x="1" y="225"/>
                        <a:pt x="1" y="503"/>
                      </a:cubicBezTo>
                      <a:lnTo>
                        <a:pt x="1" y="2091"/>
                      </a:lnTo>
                      <a:cubicBezTo>
                        <a:pt x="1" y="2369"/>
                        <a:pt x="226" y="2594"/>
                        <a:pt x="490" y="2594"/>
                      </a:cubicBezTo>
                      <a:lnTo>
                        <a:pt x="2092" y="2594"/>
                      </a:lnTo>
                      <a:cubicBezTo>
                        <a:pt x="2370" y="2594"/>
                        <a:pt x="2595" y="2369"/>
                        <a:pt x="2595" y="2091"/>
                      </a:cubicBezTo>
                      <a:lnTo>
                        <a:pt x="2595" y="503"/>
                      </a:lnTo>
                      <a:cubicBezTo>
                        <a:pt x="2595" y="225"/>
                        <a:pt x="2370" y="0"/>
                        <a:pt x="2092" y="0"/>
                      </a:cubicBezTo>
                      <a:close/>
                    </a:path>
                  </a:pathLst>
                </a:custGeom>
                <a:solidFill>
                  <a:srgbClr val="99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75" name="Google Shape;522;p27">
                  <a:extLst>
                    <a:ext uri="{FF2B5EF4-FFF2-40B4-BE49-F238E27FC236}">
                      <a16:creationId xmlns:a16="http://schemas.microsoft.com/office/drawing/2014/main" id="{4CEFEBD3-AAF5-4495-B2EE-5D6CE7E57676}"/>
                    </a:ext>
                  </a:extLst>
                </p:cNvPr>
                <p:cNvSpPr/>
                <p:nvPr/>
              </p:nvSpPr>
              <p:spPr>
                <a:xfrm>
                  <a:off x="3855335" y="4185426"/>
                  <a:ext cx="243685" cy="866136"/>
                </a:xfrm>
                <a:custGeom>
                  <a:avLst/>
                  <a:gdLst/>
                  <a:ahLst/>
                  <a:cxnLst/>
                  <a:rect l="l" t="t" r="r" b="b"/>
                  <a:pathLst>
                    <a:path w="4409" h="15671" extrusionOk="0">
                      <a:moveTo>
                        <a:pt x="2595" y="1377"/>
                      </a:moveTo>
                      <a:cubicBezTo>
                        <a:pt x="2926" y="1377"/>
                        <a:pt x="3137" y="1602"/>
                        <a:pt x="3137" y="1880"/>
                      </a:cubicBezTo>
                      <a:lnTo>
                        <a:pt x="3137" y="3428"/>
                      </a:lnTo>
                      <a:cubicBezTo>
                        <a:pt x="3137" y="3759"/>
                        <a:pt x="2926" y="3971"/>
                        <a:pt x="2595" y="3971"/>
                      </a:cubicBezTo>
                      <a:lnTo>
                        <a:pt x="1046" y="3971"/>
                      </a:lnTo>
                      <a:cubicBezTo>
                        <a:pt x="768" y="3971"/>
                        <a:pt x="543" y="3759"/>
                        <a:pt x="543" y="3428"/>
                      </a:cubicBezTo>
                      <a:lnTo>
                        <a:pt x="543" y="1880"/>
                      </a:lnTo>
                      <a:cubicBezTo>
                        <a:pt x="543" y="1602"/>
                        <a:pt x="768" y="1377"/>
                        <a:pt x="1046" y="1377"/>
                      </a:cubicBezTo>
                      <a:close/>
                      <a:moveTo>
                        <a:pt x="2595" y="4858"/>
                      </a:moveTo>
                      <a:cubicBezTo>
                        <a:pt x="2926" y="4858"/>
                        <a:pt x="3137" y="5083"/>
                        <a:pt x="3137" y="5413"/>
                      </a:cubicBezTo>
                      <a:lnTo>
                        <a:pt x="3137" y="6949"/>
                      </a:lnTo>
                      <a:cubicBezTo>
                        <a:pt x="3137" y="7227"/>
                        <a:pt x="2926" y="7452"/>
                        <a:pt x="2595" y="7452"/>
                      </a:cubicBezTo>
                      <a:lnTo>
                        <a:pt x="1046" y="7452"/>
                      </a:lnTo>
                      <a:cubicBezTo>
                        <a:pt x="768" y="7452"/>
                        <a:pt x="543" y="7227"/>
                        <a:pt x="543" y="6949"/>
                      </a:cubicBezTo>
                      <a:lnTo>
                        <a:pt x="543" y="5413"/>
                      </a:lnTo>
                      <a:cubicBezTo>
                        <a:pt x="543" y="5083"/>
                        <a:pt x="768" y="4858"/>
                        <a:pt x="1046" y="4858"/>
                      </a:cubicBezTo>
                      <a:close/>
                      <a:moveTo>
                        <a:pt x="2595" y="8325"/>
                      </a:moveTo>
                      <a:cubicBezTo>
                        <a:pt x="2926" y="8325"/>
                        <a:pt x="3137" y="8603"/>
                        <a:pt x="3137" y="8881"/>
                      </a:cubicBezTo>
                      <a:lnTo>
                        <a:pt x="3137" y="13950"/>
                      </a:lnTo>
                      <a:cubicBezTo>
                        <a:pt x="3137" y="14228"/>
                        <a:pt x="2926" y="14453"/>
                        <a:pt x="2595" y="14453"/>
                      </a:cubicBezTo>
                      <a:lnTo>
                        <a:pt x="1046" y="14453"/>
                      </a:lnTo>
                      <a:cubicBezTo>
                        <a:pt x="768" y="14453"/>
                        <a:pt x="543" y="14228"/>
                        <a:pt x="543" y="13950"/>
                      </a:cubicBezTo>
                      <a:lnTo>
                        <a:pt x="543" y="8881"/>
                      </a:lnTo>
                      <a:cubicBezTo>
                        <a:pt x="543" y="8603"/>
                        <a:pt x="768" y="8325"/>
                        <a:pt x="1046" y="8325"/>
                      </a:cubicBezTo>
                      <a:close/>
                      <a:moveTo>
                        <a:pt x="1" y="0"/>
                      </a:moveTo>
                      <a:lnTo>
                        <a:pt x="1" y="15671"/>
                      </a:lnTo>
                      <a:lnTo>
                        <a:pt x="3415" y="15671"/>
                      </a:lnTo>
                      <a:cubicBezTo>
                        <a:pt x="3521" y="15671"/>
                        <a:pt x="3693" y="15605"/>
                        <a:pt x="3799" y="15605"/>
                      </a:cubicBezTo>
                      <a:cubicBezTo>
                        <a:pt x="4183" y="15446"/>
                        <a:pt x="4408" y="15009"/>
                        <a:pt x="4408" y="14559"/>
                      </a:cubicBezTo>
                      <a:lnTo>
                        <a:pt x="4408" y="0"/>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76" name="Google Shape;523;p27">
                  <a:extLst>
                    <a:ext uri="{FF2B5EF4-FFF2-40B4-BE49-F238E27FC236}">
                      <a16:creationId xmlns:a16="http://schemas.microsoft.com/office/drawing/2014/main" id="{88A17DD6-EFCA-4D13-B115-DD1BE0FE656C}"/>
                    </a:ext>
                  </a:extLst>
                </p:cNvPr>
                <p:cNvSpPr/>
                <p:nvPr/>
              </p:nvSpPr>
              <p:spPr>
                <a:xfrm>
                  <a:off x="3855335" y="3793115"/>
                  <a:ext cx="243685" cy="389985"/>
                </a:xfrm>
                <a:custGeom>
                  <a:avLst/>
                  <a:gdLst/>
                  <a:ahLst/>
                  <a:cxnLst/>
                  <a:rect l="l" t="t" r="r" b="b"/>
                  <a:pathLst>
                    <a:path w="4409" h="7056" extrusionOk="0">
                      <a:moveTo>
                        <a:pt x="1" y="1"/>
                      </a:moveTo>
                      <a:lnTo>
                        <a:pt x="1" y="1986"/>
                      </a:lnTo>
                      <a:lnTo>
                        <a:pt x="2423" y="1986"/>
                      </a:lnTo>
                      <a:cubicBezTo>
                        <a:pt x="2807" y="1986"/>
                        <a:pt x="3085" y="2264"/>
                        <a:pt x="3085" y="2648"/>
                      </a:cubicBezTo>
                      <a:lnTo>
                        <a:pt x="3085" y="4633"/>
                      </a:lnTo>
                      <a:cubicBezTo>
                        <a:pt x="3085" y="5017"/>
                        <a:pt x="2807" y="5295"/>
                        <a:pt x="2423" y="5295"/>
                      </a:cubicBezTo>
                      <a:lnTo>
                        <a:pt x="1" y="5295"/>
                      </a:lnTo>
                      <a:lnTo>
                        <a:pt x="1" y="7055"/>
                      </a:lnTo>
                      <a:lnTo>
                        <a:pt x="4408" y="7055"/>
                      </a:lnTo>
                      <a:lnTo>
                        <a:pt x="4408" y="1099"/>
                      </a:lnTo>
                      <a:cubicBezTo>
                        <a:pt x="4408" y="491"/>
                        <a:pt x="4024" y="1"/>
                        <a:pt x="341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77" name="Google Shape;524;p27">
                  <a:extLst>
                    <a:ext uri="{FF2B5EF4-FFF2-40B4-BE49-F238E27FC236}">
                      <a16:creationId xmlns:a16="http://schemas.microsoft.com/office/drawing/2014/main" id="{D26EDB8F-0344-4746-BFE8-D4ADD6D80E52}"/>
                    </a:ext>
                  </a:extLst>
                </p:cNvPr>
                <p:cNvSpPr/>
                <p:nvPr/>
              </p:nvSpPr>
              <p:spPr>
                <a:xfrm>
                  <a:off x="3855335" y="3905262"/>
                  <a:ext cx="170508" cy="182888"/>
                </a:xfrm>
                <a:custGeom>
                  <a:avLst/>
                  <a:gdLst/>
                  <a:ahLst/>
                  <a:cxnLst/>
                  <a:rect l="l" t="t" r="r" b="b"/>
                  <a:pathLst>
                    <a:path w="3085" h="3309" extrusionOk="0">
                      <a:moveTo>
                        <a:pt x="1" y="0"/>
                      </a:moveTo>
                      <a:lnTo>
                        <a:pt x="1" y="768"/>
                      </a:lnTo>
                      <a:lnTo>
                        <a:pt x="1761" y="768"/>
                      </a:lnTo>
                      <a:lnTo>
                        <a:pt x="1761" y="2594"/>
                      </a:lnTo>
                      <a:lnTo>
                        <a:pt x="1" y="2594"/>
                      </a:lnTo>
                      <a:lnTo>
                        <a:pt x="1" y="3309"/>
                      </a:lnTo>
                      <a:lnTo>
                        <a:pt x="2423" y="3309"/>
                      </a:lnTo>
                      <a:cubicBezTo>
                        <a:pt x="2807" y="3309"/>
                        <a:pt x="3085" y="3031"/>
                        <a:pt x="3085" y="2647"/>
                      </a:cubicBezTo>
                      <a:lnTo>
                        <a:pt x="3085" y="662"/>
                      </a:lnTo>
                      <a:cubicBezTo>
                        <a:pt x="3085" y="278"/>
                        <a:pt x="2807" y="0"/>
                        <a:pt x="2423" y="0"/>
                      </a:cubicBezTo>
                      <a:close/>
                    </a:path>
                  </a:pathLst>
                </a:custGeom>
                <a:solidFill>
                  <a:srgbClr val="233E49"/>
                </a:solidFill>
                <a:ln w="9525" cap="flat" cmpd="sng">
                  <a:solidFill>
                    <a:srgbClr val="233E4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78" name="Google Shape;525;p27">
                  <a:extLst>
                    <a:ext uri="{FF2B5EF4-FFF2-40B4-BE49-F238E27FC236}">
                      <a16:creationId xmlns:a16="http://schemas.microsoft.com/office/drawing/2014/main" id="{8631E4B7-01DE-475E-9735-B1AB33AC9E30}"/>
                    </a:ext>
                  </a:extLst>
                </p:cNvPr>
                <p:cNvSpPr/>
                <p:nvPr/>
              </p:nvSpPr>
              <p:spPr>
                <a:xfrm>
                  <a:off x="3723681" y="3945499"/>
                  <a:ext cx="35870" cy="100260"/>
                </a:xfrm>
                <a:custGeom>
                  <a:avLst/>
                  <a:gdLst/>
                  <a:ahLst/>
                  <a:cxnLst/>
                  <a:rect l="l" t="t" r="r" b="b"/>
                  <a:pathLst>
                    <a:path w="649" h="1814" extrusionOk="0">
                      <a:moveTo>
                        <a:pt x="80" y="0"/>
                      </a:moveTo>
                      <a:cubicBezTo>
                        <a:pt x="67" y="0"/>
                        <a:pt x="40" y="13"/>
                        <a:pt x="27" y="13"/>
                      </a:cubicBezTo>
                      <a:cubicBezTo>
                        <a:pt x="14" y="27"/>
                        <a:pt x="0" y="40"/>
                        <a:pt x="0" y="66"/>
                      </a:cubicBezTo>
                      <a:cubicBezTo>
                        <a:pt x="0" y="93"/>
                        <a:pt x="14" y="106"/>
                        <a:pt x="27" y="106"/>
                      </a:cubicBezTo>
                      <a:cubicBezTo>
                        <a:pt x="40" y="106"/>
                        <a:pt x="67" y="119"/>
                        <a:pt x="80" y="119"/>
                      </a:cubicBezTo>
                      <a:lnTo>
                        <a:pt x="278" y="119"/>
                      </a:lnTo>
                      <a:cubicBezTo>
                        <a:pt x="278" y="132"/>
                        <a:pt x="292" y="132"/>
                        <a:pt x="292" y="146"/>
                      </a:cubicBezTo>
                      <a:cubicBezTo>
                        <a:pt x="292" y="146"/>
                        <a:pt x="292" y="159"/>
                        <a:pt x="292" y="172"/>
                      </a:cubicBezTo>
                      <a:cubicBezTo>
                        <a:pt x="292" y="172"/>
                        <a:pt x="292" y="185"/>
                        <a:pt x="292" y="185"/>
                      </a:cubicBezTo>
                      <a:cubicBezTo>
                        <a:pt x="292" y="225"/>
                        <a:pt x="292" y="265"/>
                        <a:pt x="292" y="305"/>
                      </a:cubicBezTo>
                      <a:cubicBezTo>
                        <a:pt x="292" y="331"/>
                        <a:pt x="292" y="371"/>
                        <a:pt x="292" y="424"/>
                      </a:cubicBezTo>
                      <a:cubicBezTo>
                        <a:pt x="292" y="463"/>
                        <a:pt x="292" y="516"/>
                        <a:pt x="292" y="582"/>
                      </a:cubicBezTo>
                      <a:cubicBezTo>
                        <a:pt x="292" y="635"/>
                        <a:pt x="292" y="715"/>
                        <a:pt x="292" y="794"/>
                      </a:cubicBezTo>
                      <a:cubicBezTo>
                        <a:pt x="278" y="913"/>
                        <a:pt x="278" y="1006"/>
                        <a:pt x="278" y="1085"/>
                      </a:cubicBezTo>
                      <a:cubicBezTo>
                        <a:pt x="278" y="1165"/>
                        <a:pt x="278" y="1231"/>
                        <a:pt x="278" y="1284"/>
                      </a:cubicBezTo>
                      <a:cubicBezTo>
                        <a:pt x="278" y="1350"/>
                        <a:pt x="278" y="1403"/>
                        <a:pt x="265" y="1443"/>
                      </a:cubicBezTo>
                      <a:cubicBezTo>
                        <a:pt x="265" y="1496"/>
                        <a:pt x="265" y="1549"/>
                        <a:pt x="265" y="1602"/>
                      </a:cubicBezTo>
                      <a:cubicBezTo>
                        <a:pt x="265" y="1628"/>
                        <a:pt x="252" y="1641"/>
                        <a:pt x="239" y="1655"/>
                      </a:cubicBezTo>
                      <a:cubicBezTo>
                        <a:pt x="225" y="1668"/>
                        <a:pt x="212" y="1681"/>
                        <a:pt x="186" y="1694"/>
                      </a:cubicBezTo>
                      <a:lnTo>
                        <a:pt x="133" y="1694"/>
                      </a:lnTo>
                      <a:cubicBezTo>
                        <a:pt x="119" y="1694"/>
                        <a:pt x="93" y="1707"/>
                        <a:pt x="80" y="1707"/>
                      </a:cubicBezTo>
                      <a:lnTo>
                        <a:pt x="27" y="1707"/>
                      </a:lnTo>
                      <a:cubicBezTo>
                        <a:pt x="14" y="1721"/>
                        <a:pt x="0" y="1734"/>
                        <a:pt x="0" y="1760"/>
                      </a:cubicBezTo>
                      <a:cubicBezTo>
                        <a:pt x="0" y="1774"/>
                        <a:pt x="14" y="1787"/>
                        <a:pt x="27" y="1800"/>
                      </a:cubicBezTo>
                      <a:cubicBezTo>
                        <a:pt x="53" y="1800"/>
                        <a:pt x="80" y="1813"/>
                        <a:pt x="106" y="1813"/>
                      </a:cubicBezTo>
                      <a:lnTo>
                        <a:pt x="596" y="1813"/>
                      </a:lnTo>
                      <a:cubicBezTo>
                        <a:pt x="609" y="1813"/>
                        <a:pt x="622" y="1800"/>
                        <a:pt x="622" y="1800"/>
                      </a:cubicBezTo>
                      <a:cubicBezTo>
                        <a:pt x="636" y="1787"/>
                        <a:pt x="649" y="1774"/>
                        <a:pt x="649" y="1760"/>
                      </a:cubicBezTo>
                      <a:cubicBezTo>
                        <a:pt x="649" y="1734"/>
                        <a:pt x="636" y="1721"/>
                        <a:pt x="622" y="1707"/>
                      </a:cubicBezTo>
                      <a:cubicBezTo>
                        <a:pt x="609" y="1694"/>
                        <a:pt x="583" y="1694"/>
                        <a:pt x="569" y="1694"/>
                      </a:cubicBezTo>
                      <a:lnTo>
                        <a:pt x="424" y="1694"/>
                      </a:lnTo>
                      <a:lnTo>
                        <a:pt x="464" y="66"/>
                      </a:lnTo>
                      <a:cubicBezTo>
                        <a:pt x="464" y="40"/>
                        <a:pt x="450" y="27"/>
                        <a:pt x="450" y="13"/>
                      </a:cubicBezTo>
                      <a:cubicBezTo>
                        <a:pt x="450" y="0"/>
                        <a:pt x="437" y="0"/>
                        <a:pt x="411" y="0"/>
                      </a:cubicBezTo>
                      <a:close/>
                    </a:path>
                  </a:pathLst>
                </a:custGeom>
                <a:solidFill>
                  <a:srgbClr val="D2D2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79" name="Google Shape;526;p27">
                  <a:extLst>
                    <a:ext uri="{FF2B5EF4-FFF2-40B4-BE49-F238E27FC236}">
                      <a16:creationId xmlns:a16="http://schemas.microsoft.com/office/drawing/2014/main" id="{842F1723-4926-49E7-B16D-FE61E9626743}"/>
                    </a:ext>
                  </a:extLst>
                </p:cNvPr>
                <p:cNvSpPr/>
                <p:nvPr/>
              </p:nvSpPr>
              <p:spPr>
                <a:xfrm>
                  <a:off x="3764636" y="3944007"/>
                  <a:ext cx="63671" cy="102471"/>
                </a:xfrm>
                <a:custGeom>
                  <a:avLst/>
                  <a:gdLst/>
                  <a:ahLst/>
                  <a:cxnLst/>
                  <a:rect l="l" t="t" r="r" b="b"/>
                  <a:pathLst>
                    <a:path w="1152" h="1854" extrusionOk="0">
                      <a:moveTo>
                        <a:pt x="596" y="1"/>
                      </a:moveTo>
                      <a:cubicBezTo>
                        <a:pt x="503" y="1"/>
                        <a:pt x="424" y="27"/>
                        <a:pt x="358" y="54"/>
                      </a:cubicBezTo>
                      <a:cubicBezTo>
                        <a:pt x="292" y="93"/>
                        <a:pt x="226" y="133"/>
                        <a:pt x="186" y="186"/>
                      </a:cubicBezTo>
                      <a:cubicBezTo>
                        <a:pt x="133" y="239"/>
                        <a:pt x="106" y="292"/>
                        <a:pt x="80" y="345"/>
                      </a:cubicBezTo>
                      <a:cubicBezTo>
                        <a:pt x="53" y="398"/>
                        <a:pt x="40" y="437"/>
                        <a:pt x="40" y="477"/>
                      </a:cubicBezTo>
                      <a:cubicBezTo>
                        <a:pt x="40" y="477"/>
                        <a:pt x="40" y="490"/>
                        <a:pt x="40" y="504"/>
                      </a:cubicBezTo>
                      <a:cubicBezTo>
                        <a:pt x="40" y="517"/>
                        <a:pt x="53" y="543"/>
                        <a:pt x="53" y="557"/>
                      </a:cubicBezTo>
                      <a:cubicBezTo>
                        <a:pt x="67" y="570"/>
                        <a:pt x="67" y="583"/>
                        <a:pt x="80" y="596"/>
                      </a:cubicBezTo>
                      <a:cubicBezTo>
                        <a:pt x="106" y="609"/>
                        <a:pt x="120" y="609"/>
                        <a:pt x="146" y="609"/>
                      </a:cubicBezTo>
                      <a:cubicBezTo>
                        <a:pt x="186" y="609"/>
                        <a:pt x="212" y="596"/>
                        <a:pt x="239" y="583"/>
                      </a:cubicBezTo>
                      <a:cubicBezTo>
                        <a:pt x="252" y="570"/>
                        <a:pt x="265" y="543"/>
                        <a:pt x="265" y="504"/>
                      </a:cubicBezTo>
                      <a:cubicBezTo>
                        <a:pt x="265" y="490"/>
                        <a:pt x="265" y="477"/>
                        <a:pt x="252" y="477"/>
                      </a:cubicBezTo>
                      <a:cubicBezTo>
                        <a:pt x="252" y="464"/>
                        <a:pt x="252" y="451"/>
                        <a:pt x="239" y="451"/>
                      </a:cubicBezTo>
                      <a:lnTo>
                        <a:pt x="226" y="424"/>
                      </a:lnTo>
                      <a:cubicBezTo>
                        <a:pt x="212" y="424"/>
                        <a:pt x="212" y="411"/>
                        <a:pt x="212" y="398"/>
                      </a:cubicBezTo>
                      <a:cubicBezTo>
                        <a:pt x="212" y="384"/>
                        <a:pt x="226" y="371"/>
                        <a:pt x="239" y="345"/>
                      </a:cubicBezTo>
                      <a:cubicBezTo>
                        <a:pt x="252" y="305"/>
                        <a:pt x="278" y="279"/>
                        <a:pt x="318" y="252"/>
                      </a:cubicBezTo>
                      <a:cubicBezTo>
                        <a:pt x="345" y="226"/>
                        <a:pt x="384" y="199"/>
                        <a:pt x="424" y="173"/>
                      </a:cubicBezTo>
                      <a:cubicBezTo>
                        <a:pt x="464" y="146"/>
                        <a:pt x="517" y="133"/>
                        <a:pt x="570" y="133"/>
                      </a:cubicBezTo>
                      <a:cubicBezTo>
                        <a:pt x="636" y="133"/>
                        <a:pt x="676" y="146"/>
                        <a:pt x="715" y="173"/>
                      </a:cubicBezTo>
                      <a:cubicBezTo>
                        <a:pt x="755" y="186"/>
                        <a:pt x="795" y="212"/>
                        <a:pt x="821" y="239"/>
                      </a:cubicBezTo>
                      <a:cubicBezTo>
                        <a:pt x="848" y="279"/>
                        <a:pt x="861" y="305"/>
                        <a:pt x="874" y="345"/>
                      </a:cubicBezTo>
                      <a:cubicBezTo>
                        <a:pt x="887" y="384"/>
                        <a:pt x="887" y="411"/>
                        <a:pt x="887" y="451"/>
                      </a:cubicBezTo>
                      <a:cubicBezTo>
                        <a:pt x="887" y="530"/>
                        <a:pt x="874" y="596"/>
                        <a:pt x="848" y="676"/>
                      </a:cubicBezTo>
                      <a:cubicBezTo>
                        <a:pt x="821" y="768"/>
                        <a:pt x="781" y="848"/>
                        <a:pt x="742" y="927"/>
                      </a:cubicBezTo>
                      <a:cubicBezTo>
                        <a:pt x="689" y="1007"/>
                        <a:pt x="636" y="1099"/>
                        <a:pt x="583" y="1179"/>
                      </a:cubicBezTo>
                      <a:cubicBezTo>
                        <a:pt x="530" y="1258"/>
                        <a:pt x="464" y="1337"/>
                        <a:pt x="398" y="1404"/>
                      </a:cubicBezTo>
                      <a:cubicBezTo>
                        <a:pt x="345" y="1470"/>
                        <a:pt x="278" y="1536"/>
                        <a:pt x="212" y="1602"/>
                      </a:cubicBezTo>
                      <a:cubicBezTo>
                        <a:pt x="159" y="1655"/>
                        <a:pt x="93" y="1708"/>
                        <a:pt x="53" y="1748"/>
                      </a:cubicBezTo>
                      <a:cubicBezTo>
                        <a:pt x="40" y="1761"/>
                        <a:pt x="27" y="1761"/>
                        <a:pt x="14" y="1774"/>
                      </a:cubicBezTo>
                      <a:cubicBezTo>
                        <a:pt x="1" y="1787"/>
                        <a:pt x="1" y="1787"/>
                        <a:pt x="1" y="1801"/>
                      </a:cubicBezTo>
                      <a:cubicBezTo>
                        <a:pt x="1" y="1814"/>
                        <a:pt x="1" y="1827"/>
                        <a:pt x="14" y="1840"/>
                      </a:cubicBezTo>
                      <a:cubicBezTo>
                        <a:pt x="27" y="1854"/>
                        <a:pt x="40" y="1854"/>
                        <a:pt x="67" y="1854"/>
                      </a:cubicBezTo>
                      <a:cubicBezTo>
                        <a:pt x="80" y="1854"/>
                        <a:pt x="106" y="1854"/>
                        <a:pt x="120" y="1840"/>
                      </a:cubicBezTo>
                      <a:cubicBezTo>
                        <a:pt x="146" y="1840"/>
                        <a:pt x="146" y="1840"/>
                        <a:pt x="159" y="1827"/>
                      </a:cubicBezTo>
                      <a:lnTo>
                        <a:pt x="676" y="1827"/>
                      </a:lnTo>
                      <a:cubicBezTo>
                        <a:pt x="715" y="1827"/>
                        <a:pt x="768" y="1827"/>
                        <a:pt x="808" y="1840"/>
                      </a:cubicBezTo>
                      <a:lnTo>
                        <a:pt x="953" y="1840"/>
                      </a:lnTo>
                      <a:cubicBezTo>
                        <a:pt x="967" y="1840"/>
                        <a:pt x="967" y="1827"/>
                        <a:pt x="980" y="1827"/>
                      </a:cubicBezTo>
                      <a:cubicBezTo>
                        <a:pt x="1006" y="1814"/>
                        <a:pt x="1020" y="1801"/>
                        <a:pt x="1020" y="1787"/>
                      </a:cubicBezTo>
                      <a:cubicBezTo>
                        <a:pt x="1059" y="1721"/>
                        <a:pt x="1099" y="1668"/>
                        <a:pt x="1112" y="1629"/>
                      </a:cubicBezTo>
                      <a:cubicBezTo>
                        <a:pt x="1139" y="1589"/>
                        <a:pt x="1152" y="1576"/>
                        <a:pt x="1152" y="1562"/>
                      </a:cubicBezTo>
                      <a:cubicBezTo>
                        <a:pt x="1152" y="1536"/>
                        <a:pt x="1139" y="1523"/>
                        <a:pt x="1126" y="1523"/>
                      </a:cubicBezTo>
                      <a:cubicBezTo>
                        <a:pt x="1112" y="1509"/>
                        <a:pt x="1099" y="1509"/>
                        <a:pt x="1086" y="1509"/>
                      </a:cubicBezTo>
                      <a:cubicBezTo>
                        <a:pt x="1059" y="1509"/>
                        <a:pt x="1046" y="1509"/>
                        <a:pt x="1033" y="1523"/>
                      </a:cubicBezTo>
                      <a:cubicBezTo>
                        <a:pt x="1020" y="1536"/>
                        <a:pt x="1020" y="1549"/>
                        <a:pt x="1006" y="1562"/>
                      </a:cubicBezTo>
                      <a:lnTo>
                        <a:pt x="953" y="1655"/>
                      </a:lnTo>
                      <a:cubicBezTo>
                        <a:pt x="940" y="1668"/>
                        <a:pt x="927" y="1682"/>
                        <a:pt x="914" y="1682"/>
                      </a:cubicBezTo>
                      <a:cubicBezTo>
                        <a:pt x="914" y="1695"/>
                        <a:pt x="901" y="1695"/>
                        <a:pt x="887" y="1695"/>
                      </a:cubicBezTo>
                      <a:lnTo>
                        <a:pt x="464" y="1695"/>
                      </a:lnTo>
                      <a:cubicBezTo>
                        <a:pt x="398" y="1695"/>
                        <a:pt x="345" y="1682"/>
                        <a:pt x="292" y="1682"/>
                      </a:cubicBezTo>
                      <a:cubicBezTo>
                        <a:pt x="331" y="1642"/>
                        <a:pt x="384" y="1602"/>
                        <a:pt x="437" y="1536"/>
                      </a:cubicBezTo>
                      <a:cubicBezTo>
                        <a:pt x="490" y="1483"/>
                        <a:pt x="543" y="1417"/>
                        <a:pt x="609" y="1351"/>
                      </a:cubicBezTo>
                      <a:cubicBezTo>
                        <a:pt x="662" y="1284"/>
                        <a:pt x="715" y="1218"/>
                        <a:pt x="768" y="1139"/>
                      </a:cubicBezTo>
                      <a:cubicBezTo>
                        <a:pt x="821" y="1073"/>
                        <a:pt x="874" y="993"/>
                        <a:pt x="914" y="914"/>
                      </a:cubicBezTo>
                      <a:cubicBezTo>
                        <a:pt x="953" y="834"/>
                        <a:pt x="993" y="768"/>
                        <a:pt x="1006" y="689"/>
                      </a:cubicBezTo>
                      <a:cubicBezTo>
                        <a:pt x="1033" y="609"/>
                        <a:pt x="1046" y="530"/>
                        <a:pt x="1046" y="451"/>
                      </a:cubicBezTo>
                      <a:cubicBezTo>
                        <a:pt x="1046" y="398"/>
                        <a:pt x="1046" y="332"/>
                        <a:pt x="1033" y="279"/>
                      </a:cubicBezTo>
                      <a:cubicBezTo>
                        <a:pt x="1006" y="226"/>
                        <a:pt x="980" y="173"/>
                        <a:pt x="953" y="133"/>
                      </a:cubicBezTo>
                      <a:cubicBezTo>
                        <a:pt x="914" y="93"/>
                        <a:pt x="861" y="67"/>
                        <a:pt x="808" y="40"/>
                      </a:cubicBezTo>
                      <a:cubicBezTo>
                        <a:pt x="755" y="14"/>
                        <a:pt x="676" y="1"/>
                        <a:pt x="596" y="1"/>
                      </a:cubicBezTo>
                      <a:close/>
                    </a:path>
                  </a:pathLst>
                </a:custGeom>
                <a:solidFill>
                  <a:srgbClr val="D2D2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80" name="Google Shape;527;p27">
                  <a:extLst>
                    <a:ext uri="{FF2B5EF4-FFF2-40B4-BE49-F238E27FC236}">
                      <a16:creationId xmlns:a16="http://schemas.microsoft.com/office/drawing/2014/main" id="{2C1B97DE-EADC-4C49-8166-AF77F5C3197E}"/>
                    </a:ext>
                  </a:extLst>
                </p:cNvPr>
                <p:cNvSpPr/>
                <p:nvPr/>
              </p:nvSpPr>
              <p:spPr>
                <a:xfrm>
                  <a:off x="3829745" y="3991539"/>
                  <a:ext cx="65882" cy="57149"/>
                </a:xfrm>
                <a:custGeom>
                  <a:avLst/>
                  <a:gdLst/>
                  <a:ahLst/>
                  <a:cxnLst/>
                  <a:rect l="l" t="t" r="r" b="b"/>
                  <a:pathLst>
                    <a:path w="1192" h="1034" extrusionOk="0">
                      <a:moveTo>
                        <a:pt x="173" y="1"/>
                      </a:moveTo>
                      <a:cubicBezTo>
                        <a:pt x="93" y="1"/>
                        <a:pt x="53" y="1"/>
                        <a:pt x="27" y="14"/>
                      </a:cubicBezTo>
                      <a:cubicBezTo>
                        <a:pt x="14" y="27"/>
                        <a:pt x="0" y="41"/>
                        <a:pt x="0" y="67"/>
                      </a:cubicBezTo>
                      <a:cubicBezTo>
                        <a:pt x="0" y="80"/>
                        <a:pt x="14" y="107"/>
                        <a:pt x="27" y="107"/>
                      </a:cubicBezTo>
                      <a:cubicBezTo>
                        <a:pt x="53" y="120"/>
                        <a:pt x="80" y="120"/>
                        <a:pt x="120" y="120"/>
                      </a:cubicBezTo>
                      <a:cubicBezTo>
                        <a:pt x="159" y="120"/>
                        <a:pt x="186" y="133"/>
                        <a:pt x="199" y="147"/>
                      </a:cubicBezTo>
                      <a:cubicBezTo>
                        <a:pt x="212" y="147"/>
                        <a:pt x="239" y="173"/>
                        <a:pt x="265" y="199"/>
                      </a:cubicBezTo>
                      <a:lnTo>
                        <a:pt x="490" y="517"/>
                      </a:lnTo>
                      <a:lnTo>
                        <a:pt x="450" y="557"/>
                      </a:lnTo>
                      <a:lnTo>
                        <a:pt x="424" y="610"/>
                      </a:lnTo>
                      <a:lnTo>
                        <a:pt x="371" y="676"/>
                      </a:lnTo>
                      <a:cubicBezTo>
                        <a:pt x="345" y="702"/>
                        <a:pt x="318" y="742"/>
                        <a:pt x="278" y="795"/>
                      </a:cubicBezTo>
                      <a:cubicBezTo>
                        <a:pt x="265" y="808"/>
                        <a:pt x="252" y="822"/>
                        <a:pt x="239" y="835"/>
                      </a:cubicBezTo>
                      <a:cubicBezTo>
                        <a:pt x="225" y="835"/>
                        <a:pt x="199" y="835"/>
                        <a:pt x="186" y="848"/>
                      </a:cubicBezTo>
                      <a:cubicBezTo>
                        <a:pt x="146" y="848"/>
                        <a:pt x="120" y="848"/>
                        <a:pt x="93" y="861"/>
                      </a:cubicBezTo>
                      <a:cubicBezTo>
                        <a:pt x="67" y="874"/>
                        <a:pt x="53" y="888"/>
                        <a:pt x="53" y="914"/>
                      </a:cubicBezTo>
                      <a:cubicBezTo>
                        <a:pt x="53" y="927"/>
                        <a:pt x="53" y="941"/>
                        <a:pt x="53" y="941"/>
                      </a:cubicBezTo>
                      <a:cubicBezTo>
                        <a:pt x="67" y="954"/>
                        <a:pt x="67" y="954"/>
                        <a:pt x="80" y="967"/>
                      </a:cubicBezTo>
                      <a:lnTo>
                        <a:pt x="398" y="967"/>
                      </a:lnTo>
                      <a:cubicBezTo>
                        <a:pt x="398" y="967"/>
                        <a:pt x="411" y="967"/>
                        <a:pt x="424" y="980"/>
                      </a:cubicBezTo>
                      <a:lnTo>
                        <a:pt x="477" y="980"/>
                      </a:lnTo>
                      <a:cubicBezTo>
                        <a:pt x="490" y="980"/>
                        <a:pt x="517" y="967"/>
                        <a:pt x="530" y="967"/>
                      </a:cubicBezTo>
                      <a:cubicBezTo>
                        <a:pt x="556" y="954"/>
                        <a:pt x="570" y="941"/>
                        <a:pt x="570" y="914"/>
                      </a:cubicBezTo>
                      <a:cubicBezTo>
                        <a:pt x="570" y="901"/>
                        <a:pt x="556" y="901"/>
                        <a:pt x="556" y="888"/>
                      </a:cubicBezTo>
                      <a:cubicBezTo>
                        <a:pt x="543" y="861"/>
                        <a:pt x="503" y="861"/>
                        <a:pt x="464" y="861"/>
                      </a:cubicBezTo>
                      <a:cubicBezTo>
                        <a:pt x="450" y="861"/>
                        <a:pt x="437" y="861"/>
                        <a:pt x="424" y="848"/>
                      </a:cubicBezTo>
                      <a:cubicBezTo>
                        <a:pt x="424" y="848"/>
                        <a:pt x="424" y="848"/>
                        <a:pt x="424" y="835"/>
                      </a:cubicBezTo>
                      <a:cubicBezTo>
                        <a:pt x="424" y="835"/>
                        <a:pt x="424" y="822"/>
                        <a:pt x="437" y="808"/>
                      </a:cubicBezTo>
                      <a:cubicBezTo>
                        <a:pt x="450" y="782"/>
                        <a:pt x="464" y="782"/>
                        <a:pt x="464" y="769"/>
                      </a:cubicBezTo>
                      <a:cubicBezTo>
                        <a:pt x="490" y="742"/>
                        <a:pt x="503" y="729"/>
                        <a:pt x="517" y="702"/>
                      </a:cubicBezTo>
                      <a:cubicBezTo>
                        <a:pt x="530" y="689"/>
                        <a:pt x="543" y="663"/>
                        <a:pt x="570" y="636"/>
                      </a:cubicBezTo>
                      <a:cubicBezTo>
                        <a:pt x="583" y="649"/>
                        <a:pt x="609" y="676"/>
                        <a:pt x="623" y="716"/>
                      </a:cubicBezTo>
                      <a:cubicBezTo>
                        <a:pt x="649" y="742"/>
                        <a:pt x="662" y="755"/>
                        <a:pt x="689" y="782"/>
                      </a:cubicBezTo>
                      <a:cubicBezTo>
                        <a:pt x="702" y="808"/>
                        <a:pt x="715" y="835"/>
                        <a:pt x="728" y="848"/>
                      </a:cubicBezTo>
                      <a:cubicBezTo>
                        <a:pt x="728" y="861"/>
                        <a:pt x="742" y="874"/>
                        <a:pt x="742" y="888"/>
                      </a:cubicBezTo>
                      <a:cubicBezTo>
                        <a:pt x="742" y="901"/>
                        <a:pt x="742" y="901"/>
                        <a:pt x="728" y="914"/>
                      </a:cubicBezTo>
                      <a:lnTo>
                        <a:pt x="702" y="914"/>
                      </a:lnTo>
                      <a:cubicBezTo>
                        <a:pt x="689" y="914"/>
                        <a:pt x="675" y="927"/>
                        <a:pt x="675" y="941"/>
                      </a:cubicBezTo>
                      <a:cubicBezTo>
                        <a:pt x="675" y="954"/>
                        <a:pt x="662" y="967"/>
                        <a:pt x="662" y="967"/>
                      </a:cubicBezTo>
                      <a:cubicBezTo>
                        <a:pt x="662" y="980"/>
                        <a:pt x="675" y="994"/>
                        <a:pt x="689" y="1007"/>
                      </a:cubicBezTo>
                      <a:cubicBezTo>
                        <a:pt x="702" y="1033"/>
                        <a:pt x="728" y="1033"/>
                        <a:pt x="768" y="1033"/>
                      </a:cubicBezTo>
                      <a:lnTo>
                        <a:pt x="1086" y="1033"/>
                      </a:lnTo>
                      <a:cubicBezTo>
                        <a:pt x="1112" y="1033"/>
                        <a:pt x="1139" y="1033"/>
                        <a:pt x="1152" y="1020"/>
                      </a:cubicBezTo>
                      <a:cubicBezTo>
                        <a:pt x="1178" y="1020"/>
                        <a:pt x="1192" y="1007"/>
                        <a:pt x="1192" y="980"/>
                      </a:cubicBezTo>
                      <a:cubicBezTo>
                        <a:pt x="1192" y="954"/>
                        <a:pt x="1178" y="941"/>
                        <a:pt x="1165" y="941"/>
                      </a:cubicBezTo>
                      <a:cubicBezTo>
                        <a:pt x="1139" y="927"/>
                        <a:pt x="1125" y="927"/>
                        <a:pt x="1099" y="927"/>
                      </a:cubicBezTo>
                      <a:cubicBezTo>
                        <a:pt x="1073" y="927"/>
                        <a:pt x="1046" y="914"/>
                        <a:pt x="1033" y="914"/>
                      </a:cubicBezTo>
                      <a:cubicBezTo>
                        <a:pt x="1020" y="914"/>
                        <a:pt x="993" y="914"/>
                        <a:pt x="967" y="901"/>
                      </a:cubicBezTo>
                      <a:cubicBezTo>
                        <a:pt x="967" y="901"/>
                        <a:pt x="953" y="888"/>
                        <a:pt x="940" y="888"/>
                      </a:cubicBezTo>
                      <a:cubicBezTo>
                        <a:pt x="927" y="874"/>
                        <a:pt x="914" y="848"/>
                        <a:pt x="887" y="822"/>
                      </a:cubicBezTo>
                      <a:cubicBezTo>
                        <a:pt x="861" y="795"/>
                        <a:pt x="834" y="755"/>
                        <a:pt x="795" y="716"/>
                      </a:cubicBezTo>
                      <a:cubicBezTo>
                        <a:pt x="755" y="663"/>
                        <a:pt x="715" y="597"/>
                        <a:pt x="649" y="517"/>
                      </a:cubicBezTo>
                      <a:cubicBezTo>
                        <a:pt x="689" y="477"/>
                        <a:pt x="715" y="438"/>
                        <a:pt x="742" y="398"/>
                      </a:cubicBezTo>
                      <a:cubicBezTo>
                        <a:pt x="768" y="358"/>
                        <a:pt x="795" y="319"/>
                        <a:pt x="834" y="266"/>
                      </a:cubicBezTo>
                      <a:cubicBezTo>
                        <a:pt x="861" y="239"/>
                        <a:pt x="874" y="226"/>
                        <a:pt x="900" y="213"/>
                      </a:cubicBezTo>
                      <a:cubicBezTo>
                        <a:pt x="927" y="213"/>
                        <a:pt x="940" y="199"/>
                        <a:pt x="980" y="199"/>
                      </a:cubicBezTo>
                      <a:lnTo>
                        <a:pt x="1125" y="199"/>
                      </a:lnTo>
                      <a:cubicBezTo>
                        <a:pt x="1139" y="199"/>
                        <a:pt x="1152" y="186"/>
                        <a:pt x="1165" y="186"/>
                      </a:cubicBezTo>
                      <a:cubicBezTo>
                        <a:pt x="1178" y="173"/>
                        <a:pt x="1178" y="160"/>
                        <a:pt x="1178" y="147"/>
                      </a:cubicBezTo>
                      <a:cubicBezTo>
                        <a:pt x="1178" y="107"/>
                        <a:pt x="1165" y="80"/>
                        <a:pt x="1125" y="80"/>
                      </a:cubicBezTo>
                      <a:lnTo>
                        <a:pt x="728" y="80"/>
                      </a:lnTo>
                      <a:cubicBezTo>
                        <a:pt x="689" y="80"/>
                        <a:pt x="675" y="80"/>
                        <a:pt x="649" y="94"/>
                      </a:cubicBezTo>
                      <a:cubicBezTo>
                        <a:pt x="636" y="107"/>
                        <a:pt x="623" y="120"/>
                        <a:pt x="623" y="147"/>
                      </a:cubicBezTo>
                      <a:cubicBezTo>
                        <a:pt x="623" y="160"/>
                        <a:pt x="636" y="173"/>
                        <a:pt x="649" y="186"/>
                      </a:cubicBezTo>
                      <a:cubicBezTo>
                        <a:pt x="662" y="186"/>
                        <a:pt x="662" y="199"/>
                        <a:pt x="675" y="199"/>
                      </a:cubicBezTo>
                      <a:cubicBezTo>
                        <a:pt x="675" y="199"/>
                        <a:pt x="689" y="199"/>
                        <a:pt x="689" y="213"/>
                      </a:cubicBezTo>
                      <a:cubicBezTo>
                        <a:pt x="689" y="213"/>
                        <a:pt x="675" y="226"/>
                        <a:pt x="662" y="252"/>
                      </a:cubicBezTo>
                      <a:cubicBezTo>
                        <a:pt x="649" y="266"/>
                        <a:pt x="636" y="292"/>
                        <a:pt x="623" y="319"/>
                      </a:cubicBezTo>
                      <a:lnTo>
                        <a:pt x="570" y="398"/>
                      </a:lnTo>
                      <a:cubicBezTo>
                        <a:pt x="543" y="372"/>
                        <a:pt x="517" y="345"/>
                        <a:pt x="503" y="305"/>
                      </a:cubicBezTo>
                      <a:cubicBezTo>
                        <a:pt x="477" y="279"/>
                        <a:pt x="464" y="252"/>
                        <a:pt x="450" y="239"/>
                      </a:cubicBezTo>
                      <a:cubicBezTo>
                        <a:pt x="437" y="213"/>
                        <a:pt x="424" y="199"/>
                        <a:pt x="411" y="173"/>
                      </a:cubicBezTo>
                      <a:cubicBezTo>
                        <a:pt x="411" y="160"/>
                        <a:pt x="398" y="147"/>
                        <a:pt x="398" y="147"/>
                      </a:cubicBezTo>
                      <a:cubicBezTo>
                        <a:pt x="398" y="133"/>
                        <a:pt x="411" y="133"/>
                        <a:pt x="424" y="133"/>
                      </a:cubicBezTo>
                      <a:lnTo>
                        <a:pt x="477" y="133"/>
                      </a:lnTo>
                      <a:cubicBezTo>
                        <a:pt x="490" y="133"/>
                        <a:pt x="517" y="120"/>
                        <a:pt x="530" y="107"/>
                      </a:cubicBezTo>
                      <a:cubicBezTo>
                        <a:pt x="543" y="94"/>
                        <a:pt x="543" y="80"/>
                        <a:pt x="543" y="67"/>
                      </a:cubicBezTo>
                      <a:cubicBezTo>
                        <a:pt x="543" y="54"/>
                        <a:pt x="543" y="54"/>
                        <a:pt x="543" y="41"/>
                      </a:cubicBezTo>
                      <a:cubicBezTo>
                        <a:pt x="543" y="41"/>
                        <a:pt x="530" y="27"/>
                        <a:pt x="530" y="27"/>
                      </a:cubicBezTo>
                      <a:cubicBezTo>
                        <a:pt x="517" y="14"/>
                        <a:pt x="503" y="14"/>
                        <a:pt x="490" y="1"/>
                      </a:cubicBezTo>
                      <a:close/>
                    </a:path>
                  </a:pathLst>
                </a:custGeom>
                <a:solidFill>
                  <a:srgbClr val="D2D2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81" name="Google Shape;528;p27">
                  <a:extLst>
                    <a:ext uri="{FF2B5EF4-FFF2-40B4-BE49-F238E27FC236}">
                      <a16:creationId xmlns:a16="http://schemas.microsoft.com/office/drawing/2014/main" id="{3BB91B02-6D7B-4EC1-B236-752097DC6F9F}"/>
                    </a:ext>
                  </a:extLst>
                </p:cNvPr>
                <p:cNvSpPr/>
                <p:nvPr/>
              </p:nvSpPr>
              <p:spPr>
                <a:xfrm>
                  <a:off x="3901430" y="3946218"/>
                  <a:ext cx="60023" cy="100260"/>
                </a:xfrm>
                <a:custGeom>
                  <a:avLst/>
                  <a:gdLst/>
                  <a:ahLst/>
                  <a:cxnLst/>
                  <a:rect l="l" t="t" r="r" b="b"/>
                  <a:pathLst>
                    <a:path w="1086" h="1814" extrusionOk="0">
                      <a:moveTo>
                        <a:pt x="861" y="0"/>
                      </a:moveTo>
                      <a:cubicBezTo>
                        <a:pt x="834" y="0"/>
                        <a:pt x="781" y="0"/>
                        <a:pt x="728" y="14"/>
                      </a:cubicBezTo>
                      <a:lnTo>
                        <a:pt x="530" y="14"/>
                      </a:lnTo>
                      <a:cubicBezTo>
                        <a:pt x="464" y="14"/>
                        <a:pt x="398" y="27"/>
                        <a:pt x="331" y="27"/>
                      </a:cubicBezTo>
                      <a:cubicBezTo>
                        <a:pt x="265" y="40"/>
                        <a:pt x="212" y="40"/>
                        <a:pt x="173" y="40"/>
                      </a:cubicBezTo>
                      <a:cubicBezTo>
                        <a:pt x="146" y="53"/>
                        <a:pt x="133" y="67"/>
                        <a:pt x="133" y="93"/>
                      </a:cubicBezTo>
                      <a:cubicBezTo>
                        <a:pt x="133" y="159"/>
                        <a:pt x="120" y="212"/>
                        <a:pt x="120" y="265"/>
                      </a:cubicBezTo>
                      <a:cubicBezTo>
                        <a:pt x="120" y="318"/>
                        <a:pt x="106" y="358"/>
                        <a:pt x="106" y="397"/>
                      </a:cubicBezTo>
                      <a:cubicBezTo>
                        <a:pt x="106" y="437"/>
                        <a:pt x="93" y="477"/>
                        <a:pt x="93" y="530"/>
                      </a:cubicBezTo>
                      <a:cubicBezTo>
                        <a:pt x="93" y="569"/>
                        <a:pt x="80" y="622"/>
                        <a:pt x="67" y="675"/>
                      </a:cubicBezTo>
                      <a:cubicBezTo>
                        <a:pt x="67" y="702"/>
                        <a:pt x="67" y="715"/>
                        <a:pt x="67" y="742"/>
                      </a:cubicBezTo>
                      <a:cubicBezTo>
                        <a:pt x="67" y="755"/>
                        <a:pt x="67" y="768"/>
                        <a:pt x="67" y="781"/>
                      </a:cubicBezTo>
                      <a:cubicBezTo>
                        <a:pt x="67" y="821"/>
                        <a:pt x="67" y="861"/>
                        <a:pt x="80" y="887"/>
                      </a:cubicBezTo>
                      <a:cubicBezTo>
                        <a:pt x="93" y="914"/>
                        <a:pt x="106" y="927"/>
                        <a:pt x="146" y="927"/>
                      </a:cubicBezTo>
                      <a:cubicBezTo>
                        <a:pt x="159" y="927"/>
                        <a:pt x="173" y="927"/>
                        <a:pt x="212" y="914"/>
                      </a:cubicBezTo>
                      <a:cubicBezTo>
                        <a:pt x="239" y="914"/>
                        <a:pt x="265" y="900"/>
                        <a:pt x="305" y="900"/>
                      </a:cubicBezTo>
                      <a:cubicBezTo>
                        <a:pt x="345" y="887"/>
                        <a:pt x="384" y="874"/>
                        <a:pt x="424" y="874"/>
                      </a:cubicBezTo>
                      <a:cubicBezTo>
                        <a:pt x="464" y="861"/>
                        <a:pt x="503" y="861"/>
                        <a:pt x="556" y="861"/>
                      </a:cubicBezTo>
                      <a:cubicBezTo>
                        <a:pt x="623" y="861"/>
                        <a:pt x="689" y="874"/>
                        <a:pt x="728" y="887"/>
                      </a:cubicBezTo>
                      <a:cubicBezTo>
                        <a:pt x="781" y="914"/>
                        <a:pt x="821" y="940"/>
                        <a:pt x="848" y="967"/>
                      </a:cubicBezTo>
                      <a:cubicBezTo>
                        <a:pt x="874" y="993"/>
                        <a:pt x="901" y="1033"/>
                        <a:pt x="914" y="1072"/>
                      </a:cubicBezTo>
                      <a:cubicBezTo>
                        <a:pt x="914" y="1112"/>
                        <a:pt x="927" y="1152"/>
                        <a:pt x="927" y="1192"/>
                      </a:cubicBezTo>
                      <a:cubicBezTo>
                        <a:pt x="927" y="1244"/>
                        <a:pt x="914" y="1311"/>
                        <a:pt x="887" y="1364"/>
                      </a:cubicBezTo>
                      <a:cubicBezTo>
                        <a:pt x="874" y="1430"/>
                        <a:pt x="834" y="1483"/>
                        <a:pt x="795" y="1522"/>
                      </a:cubicBezTo>
                      <a:cubicBezTo>
                        <a:pt x="742" y="1575"/>
                        <a:pt x="689" y="1615"/>
                        <a:pt x="623" y="1642"/>
                      </a:cubicBezTo>
                      <a:cubicBezTo>
                        <a:pt x="543" y="1668"/>
                        <a:pt x="464" y="1681"/>
                        <a:pt x="371" y="1681"/>
                      </a:cubicBezTo>
                      <a:lnTo>
                        <a:pt x="292" y="1681"/>
                      </a:lnTo>
                      <a:cubicBezTo>
                        <a:pt x="265" y="1668"/>
                        <a:pt x="239" y="1668"/>
                        <a:pt x="212" y="1655"/>
                      </a:cubicBezTo>
                      <a:cubicBezTo>
                        <a:pt x="199" y="1642"/>
                        <a:pt x="173" y="1642"/>
                        <a:pt x="159" y="1628"/>
                      </a:cubicBezTo>
                      <a:cubicBezTo>
                        <a:pt x="146" y="1615"/>
                        <a:pt x="146" y="1602"/>
                        <a:pt x="146" y="1589"/>
                      </a:cubicBezTo>
                      <a:cubicBezTo>
                        <a:pt x="146" y="1562"/>
                        <a:pt x="146" y="1549"/>
                        <a:pt x="159" y="1549"/>
                      </a:cubicBezTo>
                      <a:cubicBezTo>
                        <a:pt x="173" y="1536"/>
                        <a:pt x="199" y="1536"/>
                        <a:pt x="212" y="1536"/>
                      </a:cubicBezTo>
                      <a:cubicBezTo>
                        <a:pt x="226" y="1522"/>
                        <a:pt x="239" y="1522"/>
                        <a:pt x="252" y="1509"/>
                      </a:cubicBezTo>
                      <a:cubicBezTo>
                        <a:pt x="265" y="1496"/>
                        <a:pt x="278" y="1483"/>
                        <a:pt x="278" y="1456"/>
                      </a:cubicBezTo>
                      <a:cubicBezTo>
                        <a:pt x="278" y="1417"/>
                        <a:pt x="265" y="1390"/>
                        <a:pt x="239" y="1377"/>
                      </a:cubicBezTo>
                      <a:cubicBezTo>
                        <a:pt x="226" y="1364"/>
                        <a:pt x="199" y="1364"/>
                        <a:pt x="173" y="1364"/>
                      </a:cubicBezTo>
                      <a:cubicBezTo>
                        <a:pt x="146" y="1364"/>
                        <a:pt x="133" y="1364"/>
                        <a:pt x="106" y="1377"/>
                      </a:cubicBezTo>
                      <a:cubicBezTo>
                        <a:pt x="93" y="1390"/>
                        <a:pt x="67" y="1403"/>
                        <a:pt x="53" y="1417"/>
                      </a:cubicBezTo>
                      <a:cubicBezTo>
                        <a:pt x="40" y="1443"/>
                        <a:pt x="27" y="1456"/>
                        <a:pt x="14" y="1483"/>
                      </a:cubicBezTo>
                      <a:cubicBezTo>
                        <a:pt x="14" y="1509"/>
                        <a:pt x="1" y="1536"/>
                        <a:pt x="1" y="1562"/>
                      </a:cubicBezTo>
                      <a:cubicBezTo>
                        <a:pt x="1" y="1628"/>
                        <a:pt x="27" y="1681"/>
                        <a:pt x="53" y="1708"/>
                      </a:cubicBezTo>
                      <a:cubicBezTo>
                        <a:pt x="80" y="1747"/>
                        <a:pt x="120" y="1774"/>
                        <a:pt x="159" y="1787"/>
                      </a:cubicBezTo>
                      <a:cubicBezTo>
                        <a:pt x="199" y="1800"/>
                        <a:pt x="239" y="1814"/>
                        <a:pt x="278" y="1814"/>
                      </a:cubicBezTo>
                      <a:lnTo>
                        <a:pt x="371" y="1814"/>
                      </a:lnTo>
                      <a:cubicBezTo>
                        <a:pt x="503" y="1814"/>
                        <a:pt x="609" y="1800"/>
                        <a:pt x="689" y="1761"/>
                      </a:cubicBezTo>
                      <a:cubicBezTo>
                        <a:pt x="781" y="1721"/>
                        <a:pt x="861" y="1681"/>
                        <a:pt x="914" y="1615"/>
                      </a:cubicBezTo>
                      <a:cubicBezTo>
                        <a:pt x="980" y="1562"/>
                        <a:pt x="1020" y="1496"/>
                        <a:pt x="1046" y="1417"/>
                      </a:cubicBezTo>
                      <a:cubicBezTo>
                        <a:pt x="1073" y="1350"/>
                        <a:pt x="1086" y="1271"/>
                        <a:pt x="1086" y="1205"/>
                      </a:cubicBezTo>
                      <a:cubicBezTo>
                        <a:pt x="1086" y="1152"/>
                        <a:pt x="1086" y="1086"/>
                        <a:pt x="1059" y="1033"/>
                      </a:cubicBezTo>
                      <a:cubicBezTo>
                        <a:pt x="1046" y="967"/>
                        <a:pt x="1020" y="914"/>
                        <a:pt x="967" y="874"/>
                      </a:cubicBezTo>
                      <a:cubicBezTo>
                        <a:pt x="940" y="821"/>
                        <a:pt x="887" y="781"/>
                        <a:pt x="821" y="755"/>
                      </a:cubicBezTo>
                      <a:cubicBezTo>
                        <a:pt x="755" y="728"/>
                        <a:pt x="662" y="715"/>
                        <a:pt x="570" y="715"/>
                      </a:cubicBezTo>
                      <a:lnTo>
                        <a:pt x="464" y="715"/>
                      </a:lnTo>
                      <a:cubicBezTo>
                        <a:pt x="424" y="728"/>
                        <a:pt x="384" y="728"/>
                        <a:pt x="358" y="742"/>
                      </a:cubicBezTo>
                      <a:cubicBezTo>
                        <a:pt x="318" y="742"/>
                        <a:pt x="292" y="755"/>
                        <a:pt x="265" y="755"/>
                      </a:cubicBezTo>
                      <a:cubicBezTo>
                        <a:pt x="239" y="768"/>
                        <a:pt x="226" y="768"/>
                        <a:pt x="212" y="768"/>
                      </a:cubicBezTo>
                      <a:lnTo>
                        <a:pt x="292" y="199"/>
                      </a:lnTo>
                      <a:cubicBezTo>
                        <a:pt x="318" y="186"/>
                        <a:pt x="345" y="186"/>
                        <a:pt x="398" y="172"/>
                      </a:cubicBezTo>
                      <a:cubicBezTo>
                        <a:pt x="464" y="172"/>
                        <a:pt x="517" y="172"/>
                        <a:pt x="570" y="159"/>
                      </a:cubicBezTo>
                      <a:lnTo>
                        <a:pt x="874" y="159"/>
                      </a:lnTo>
                      <a:cubicBezTo>
                        <a:pt x="901" y="159"/>
                        <a:pt x="914" y="146"/>
                        <a:pt x="940" y="146"/>
                      </a:cubicBezTo>
                      <a:cubicBezTo>
                        <a:pt x="967" y="133"/>
                        <a:pt x="980" y="106"/>
                        <a:pt x="980" y="80"/>
                      </a:cubicBezTo>
                      <a:cubicBezTo>
                        <a:pt x="980" y="53"/>
                        <a:pt x="967" y="27"/>
                        <a:pt x="940" y="27"/>
                      </a:cubicBezTo>
                      <a:cubicBezTo>
                        <a:pt x="927" y="14"/>
                        <a:pt x="887" y="0"/>
                        <a:pt x="861" y="0"/>
                      </a:cubicBezTo>
                      <a:close/>
                    </a:path>
                  </a:pathLst>
                </a:custGeom>
                <a:solidFill>
                  <a:srgbClr val="D2D2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82" name="Google Shape;529;p27">
                  <a:extLst>
                    <a:ext uri="{FF2B5EF4-FFF2-40B4-BE49-F238E27FC236}">
                      <a16:creationId xmlns:a16="http://schemas.microsoft.com/office/drawing/2014/main" id="{B1E317D3-7F61-4726-AFEC-3EE6B5BF7F5B}"/>
                    </a:ext>
                  </a:extLst>
                </p:cNvPr>
                <p:cNvSpPr/>
                <p:nvPr/>
              </p:nvSpPr>
              <p:spPr>
                <a:xfrm>
                  <a:off x="3885346" y="4261478"/>
                  <a:ext cx="143426" cy="143426"/>
                </a:xfrm>
                <a:custGeom>
                  <a:avLst/>
                  <a:gdLst/>
                  <a:ahLst/>
                  <a:cxnLst/>
                  <a:rect l="l" t="t" r="r" b="b"/>
                  <a:pathLst>
                    <a:path w="2595" h="2595" extrusionOk="0">
                      <a:moveTo>
                        <a:pt x="503" y="1"/>
                      </a:moveTo>
                      <a:cubicBezTo>
                        <a:pt x="225" y="1"/>
                        <a:pt x="0" y="226"/>
                        <a:pt x="0" y="504"/>
                      </a:cubicBezTo>
                      <a:lnTo>
                        <a:pt x="0" y="2052"/>
                      </a:lnTo>
                      <a:cubicBezTo>
                        <a:pt x="0" y="2383"/>
                        <a:pt x="225" y="2595"/>
                        <a:pt x="503" y="2595"/>
                      </a:cubicBezTo>
                      <a:lnTo>
                        <a:pt x="2052" y="2595"/>
                      </a:lnTo>
                      <a:cubicBezTo>
                        <a:pt x="2383" y="2595"/>
                        <a:pt x="2594" y="2383"/>
                        <a:pt x="2594" y="2052"/>
                      </a:cubicBezTo>
                      <a:lnTo>
                        <a:pt x="2594" y="504"/>
                      </a:lnTo>
                      <a:cubicBezTo>
                        <a:pt x="2594" y="226"/>
                        <a:pt x="2383" y="1"/>
                        <a:pt x="2052" y="1"/>
                      </a:cubicBezTo>
                      <a:close/>
                    </a:path>
                  </a:pathLst>
                </a:custGeom>
                <a:solidFill>
                  <a:srgbClr val="A0A0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83" name="Google Shape;530;p27">
                  <a:extLst>
                    <a:ext uri="{FF2B5EF4-FFF2-40B4-BE49-F238E27FC236}">
                      <a16:creationId xmlns:a16="http://schemas.microsoft.com/office/drawing/2014/main" id="{A7276B4F-5A31-4A79-ADF0-3EE69A9D6BB2}"/>
                    </a:ext>
                  </a:extLst>
                </p:cNvPr>
                <p:cNvSpPr/>
                <p:nvPr/>
              </p:nvSpPr>
              <p:spPr>
                <a:xfrm>
                  <a:off x="3885346" y="4453872"/>
                  <a:ext cx="143426" cy="143426"/>
                </a:xfrm>
                <a:custGeom>
                  <a:avLst/>
                  <a:gdLst/>
                  <a:ahLst/>
                  <a:cxnLst/>
                  <a:rect l="l" t="t" r="r" b="b"/>
                  <a:pathLst>
                    <a:path w="2595" h="2595" extrusionOk="0">
                      <a:moveTo>
                        <a:pt x="503" y="1"/>
                      </a:moveTo>
                      <a:cubicBezTo>
                        <a:pt x="225" y="1"/>
                        <a:pt x="0" y="226"/>
                        <a:pt x="0" y="556"/>
                      </a:cubicBezTo>
                      <a:lnTo>
                        <a:pt x="0" y="2092"/>
                      </a:lnTo>
                      <a:cubicBezTo>
                        <a:pt x="0" y="2370"/>
                        <a:pt x="225" y="2595"/>
                        <a:pt x="503" y="2595"/>
                      </a:cubicBezTo>
                      <a:lnTo>
                        <a:pt x="2052" y="2595"/>
                      </a:lnTo>
                      <a:cubicBezTo>
                        <a:pt x="2383" y="2595"/>
                        <a:pt x="2594" y="2370"/>
                        <a:pt x="2594" y="2092"/>
                      </a:cubicBezTo>
                      <a:lnTo>
                        <a:pt x="2594" y="556"/>
                      </a:lnTo>
                      <a:cubicBezTo>
                        <a:pt x="2594" y="226"/>
                        <a:pt x="2383" y="1"/>
                        <a:pt x="2052" y="1"/>
                      </a:cubicBezTo>
                      <a:close/>
                    </a:path>
                  </a:pathLst>
                </a:custGeom>
                <a:solidFill>
                  <a:srgbClr val="A0A0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84" name="Google Shape;531;p27">
                  <a:extLst>
                    <a:ext uri="{FF2B5EF4-FFF2-40B4-BE49-F238E27FC236}">
                      <a16:creationId xmlns:a16="http://schemas.microsoft.com/office/drawing/2014/main" id="{67393D13-484A-454D-87D9-E4A3469377EE}"/>
                    </a:ext>
                  </a:extLst>
                </p:cNvPr>
                <p:cNvSpPr/>
                <p:nvPr/>
              </p:nvSpPr>
              <p:spPr>
                <a:xfrm>
                  <a:off x="3885346" y="4645549"/>
                  <a:ext cx="143426" cy="338750"/>
                </a:xfrm>
                <a:custGeom>
                  <a:avLst/>
                  <a:gdLst/>
                  <a:ahLst/>
                  <a:cxnLst/>
                  <a:rect l="l" t="t" r="r" b="b"/>
                  <a:pathLst>
                    <a:path w="2595" h="6129" extrusionOk="0">
                      <a:moveTo>
                        <a:pt x="503" y="0"/>
                      </a:moveTo>
                      <a:cubicBezTo>
                        <a:pt x="225" y="0"/>
                        <a:pt x="0" y="278"/>
                        <a:pt x="0" y="556"/>
                      </a:cubicBezTo>
                      <a:lnTo>
                        <a:pt x="0" y="5625"/>
                      </a:lnTo>
                      <a:cubicBezTo>
                        <a:pt x="0" y="5903"/>
                        <a:pt x="225" y="6128"/>
                        <a:pt x="503" y="6128"/>
                      </a:cubicBezTo>
                      <a:lnTo>
                        <a:pt x="2052" y="6128"/>
                      </a:lnTo>
                      <a:cubicBezTo>
                        <a:pt x="2383" y="6128"/>
                        <a:pt x="2594" y="5903"/>
                        <a:pt x="2594" y="5625"/>
                      </a:cubicBezTo>
                      <a:lnTo>
                        <a:pt x="2594" y="556"/>
                      </a:lnTo>
                      <a:cubicBezTo>
                        <a:pt x="2594" y="278"/>
                        <a:pt x="2383" y="0"/>
                        <a:pt x="2052" y="0"/>
                      </a:cubicBezTo>
                      <a:close/>
                    </a:path>
                  </a:pathLst>
                </a:custGeom>
                <a:solidFill>
                  <a:srgbClr val="808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grpSp>
        <p:sp>
          <p:nvSpPr>
            <p:cNvPr id="212" name="Google Shape;532;p27">
              <a:extLst>
                <a:ext uri="{FF2B5EF4-FFF2-40B4-BE49-F238E27FC236}">
                  <a16:creationId xmlns:a16="http://schemas.microsoft.com/office/drawing/2014/main" id="{756B86EB-BDC9-496F-9803-D692702A2F57}"/>
                </a:ext>
              </a:extLst>
            </p:cNvPr>
            <p:cNvSpPr/>
            <p:nvPr/>
          </p:nvSpPr>
          <p:spPr>
            <a:xfrm>
              <a:off x="2415510" y="3608289"/>
              <a:ext cx="278008" cy="1899077"/>
            </a:xfrm>
            <a:custGeom>
              <a:avLst/>
              <a:gdLst/>
              <a:ahLst/>
              <a:cxnLst/>
              <a:rect l="l" t="t" r="r" b="b"/>
              <a:pathLst>
                <a:path w="5030" h="34360" extrusionOk="0">
                  <a:moveTo>
                    <a:pt x="1" y="1"/>
                  </a:moveTo>
                  <a:lnTo>
                    <a:pt x="1" y="34359"/>
                  </a:lnTo>
                  <a:lnTo>
                    <a:pt x="5030" y="34359"/>
                  </a:lnTo>
                  <a:lnTo>
                    <a:pt x="503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13" name="Google Shape;533;p27">
              <a:extLst>
                <a:ext uri="{FF2B5EF4-FFF2-40B4-BE49-F238E27FC236}">
                  <a16:creationId xmlns:a16="http://schemas.microsoft.com/office/drawing/2014/main" id="{81E796A1-5BC5-4F50-9C7F-FE67D512F613}"/>
                </a:ext>
              </a:extLst>
            </p:cNvPr>
            <p:cNvSpPr/>
            <p:nvPr/>
          </p:nvSpPr>
          <p:spPr>
            <a:xfrm>
              <a:off x="2653282" y="3608289"/>
              <a:ext cx="40237" cy="1899077"/>
            </a:xfrm>
            <a:custGeom>
              <a:avLst/>
              <a:gdLst/>
              <a:ahLst/>
              <a:cxnLst/>
              <a:rect l="l" t="t" r="r" b="b"/>
              <a:pathLst>
                <a:path w="728" h="34360" extrusionOk="0">
                  <a:moveTo>
                    <a:pt x="0" y="1"/>
                  </a:moveTo>
                  <a:lnTo>
                    <a:pt x="0" y="34359"/>
                  </a:lnTo>
                  <a:lnTo>
                    <a:pt x="728" y="34359"/>
                  </a:lnTo>
                  <a:lnTo>
                    <a:pt x="728" y="1"/>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14" name="Google Shape;534;p27">
              <a:extLst>
                <a:ext uri="{FF2B5EF4-FFF2-40B4-BE49-F238E27FC236}">
                  <a16:creationId xmlns:a16="http://schemas.microsoft.com/office/drawing/2014/main" id="{9A6AE7D0-D627-481B-A33D-812CA67904B9}"/>
                </a:ext>
              </a:extLst>
            </p:cNvPr>
            <p:cNvSpPr/>
            <p:nvPr/>
          </p:nvSpPr>
          <p:spPr>
            <a:xfrm>
              <a:off x="2510630" y="3669749"/>
              <a:ext cx="182888" cy="8843"/>
            </a:xfrm>
            <a:custGeom>
              <a:avLst/>
              <a:gdLst/>
              <a:ahLst/>
              <a:cxnLst/>
              <a:rect l="l" t="t" r="r" b="b"/>
              <a:pathLst>
                <a:path w="3309" h="160" extrusionOk="0">
                  <a:moveTo>
                    <a:pt x="0" y="1"/>
                  </a:moveTo>
                  <a:lnTo>
                    <a:pt x="0" y="159"/>
                  </a:lnTo>
                  <a:lnTo>
                    <a:pt x="3309" y="159"/>
                  </a:lnTo>
                  <a:lnTo>
                    <a:pt x="3309" y="1"/>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15" name="Google Shape;535;p27">
              <a:extLst>
                <a:ext uri="{FF2B5EF4-FFF2-40B4-BE49-F238E27FC236}">
                  <a16:creationId xmlns:a16="http://schemas.microsoft.com/office/drawing/2014/main" id="{557306C8-242D-4DBA-8FB4-94849A3A1AFC}"/>
                </a:ext>
              </a:extLst>
            </p:cNvPr>
            <p:cNvSpPr/>
            <p:nvPr/>
          </p:nvSpPr>
          <p:spPr>
            <a:xfrm>
              <a:off x="2571316" y="3745856"/>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16" name="Google Shape;536;p27">
              <a:extLst>
                <a:ext uri="{FF2B5EF4-FFF2-40B4-BE49-F238E27FC236}">
                  <a16:creationId xmlns:a16="http://schemas.microsoft.com/office/drawing/2014/main" id="{37BD1422-08DB-40E3-9969-56CAB3BF27B8}"/>
                </a:ext>
              </a:extLst>
            </p:cNvPr>
            <p:cNvSpPr/>
            <p:nvPr/>
          </p:nvSpPr>
          <p:spPr>
            <a:xfrm>
              <a:off x="2571316" y="3848990"/>
              <a:ext cx="122202" cy="12491"/>
            </a:xfrm>
            <a:custGeom>
              <a:avLst/>
              <a:gdLst/>
              <a:ahLst/>
              <a:cxnLst/>
              <a:rect l="l" t="t" r="r" b="b"/>
              <a:pathLst>
                <a:path w="2211" h="226" extrusionOk="0">
                  <a:moveTo>
                    <a:pt x="1" y="0"/>
                  </a:moveTo>
                  <a:lnTo>
                    <a:pt x="1" y="225"/>
                  </a:lnTo>
                  <a:lnTo>
                    <a:pt x="2211" y="225"/>
                  </a:lnTo>
                  <a:lnTo>
                    <a:pt x="2211" y="0"/>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17" name="Google Shape;537;p27">
              <a:extLst>
                <a:ext uri="{FF2B5EF4-FFF2-40B4-BE49-F238E27FC236}">
                  <a16:creationId xmlns:a16="http://schemas.microsoft.com/office/drawing/2014/main" id="{F8B6D48A-0D31-48F5-88FC-5D4331A434F5}"/>
                </a:ext>
              </a:extLst>
            </p:cNvPr>
            <p:cNvSpPr/>
            <p:nvPr/>
          </p:nvSpPr>
          <p:spPr>
            <a:xfrm>
              <a:off x="2571316" y="3955771"/>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18" name="Google Shape;538;p27">
              <a:extLst>
                <a:ext uri="{FF2B5EF4-FFF2-40B4-BE49-F238E27FC236}">
                  <a16:creationId xmlns:a16="http://schemas.microsoft.com/office/drawing/2014/main" id="{A451E4C8-67B5-4AB9-BC4B-F50ACFB56831}"/>
                </a:ext>
              </a:extLst>
            </p:cNvPr>
            <p:cNvSpPr/>
            <p:nvPr/>
          </p:nvSpPr>
          <p:spPr>
            <a:xfrm>
              <a:off x="2571316" y="4120365"/>
              <a:ext cx="122202" cy="9562"/>
            </a:xfrm>
            <a:custGeom>
              <a:avLst/>
              <a:gdLst/>
              <a:ahLst/>
              <a:cxnLst/>
              <a:rect l="l" t="t" r="r" b="b"/>
              <a:pathLst>
                <a:path w="2211" h="173" extrusionOk="0">
                  <a:moveTo>
                    <a:pt x="1" y="0"/>
                  </a:moveTo>
                  <a:lnTo>
                    <a:pt x="1" y="173"/>
                  </a:lnTo>
                  <a:lnTo>
                    <a:pt x="2211" y="173"/>
                  </a:lnTo>
                  <a:lnTo>
                    <a:pt x="2211" y="0"/>
                  </a:lnTo>
                  <a:close/>
                </a:path>
              </a:pathLst>
            </a:custGeom>
            <a:solidFill>
              <a:srgbClr val="EA78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19" name="Google Shape;539;p27">
              <a:extLst>
                <a:ext uri="{FF2B5EF4-FFF2-40B4-BE49-F238E27FC236}">
                  <a16:creationId xmlns:a16="http://schemas.microsoft.com/office/drawing/2014/main" id="{90304A48-6E5B-4376-AE6F-9F45056E29BA}"/>
                </a:ext>
              </a:extLst>
            </p:cNvPr>
            <p:cNvSpPr/>
            <p:nvPr/>
          </p:nvSpPr>
          <p:spPr>
            <a:xfrm>
              <a:off x="2571316" y="4227147"/>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A78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20" name="Google Shape;540;p27">
              <a:extLst>
                <a:ext uri="{FF2B5EF4-FFF2-40B4-BE49-F238E27FC236}">
                  <a16:creationId xmlns:a16="http://schemas.microsoft.com/office/drawing/2014/main" id="{D6204825-D4BE-488A-BAD7-A8F242BD5C95}"/>
                </a:ext>
              </a:extLst>
            </p:cNvPr>
            <p:cNvSpPr/>
            <p:nvPr/>
          </p:nvSpPr>
          <p:spPr>
            <a:xfrm>
              <a:off x="2571316" y="4333984"/>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21" name="Google Shape;541;p27">
              <a:extLst>
                <a:ext uri="{FF2B5EF4-FFF2-40B4-BE49-F238E27FC236}">
                  <a16:creationId xmlns:a16="http://schemas.microsoft.com/office/drawing/2014/main" id="{571064EF-0C69-47FB-9B3F-AB748AC09695}"/>
                </a:ext>
              </a:extLst>
            </p:cNvPr>
            <p:cNvSpPr/>
            <p:nvPr/>
          </p:nvSpPr>
          <p:spPr>
            <a:xfrm>
              <a:off x="2571316" y="4495649"/>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22" name="Google Shape;542;p27">
              <a:extLst>
                <a:ext uri="{FF2B5EF4-FFF2-40B4-BE49-F238E27FC236}">
                  <a16:creationId xmlns:a16="http://schemas.microsoft.com/office/drawing/2014/main" id="{AB9583F4-9E14-4948-B93B-30114C08478E}"/>
                </a:ext>
              </a:extLst>
            </p:cNvPr>
            <p:cNvSpPr/>
            <p:nvPr/>
          </p:nvSpPr>
          <p:spPr>
            <a:xfrm>
              <a:off x="2571316" y="4598782"/>
              <a:ext cx="122202" cy="12491"/>
            </a:xfrm>
            <a:custGeom>
              <a:avLst/>
              <a:gdLst/>
              <a:ahLst/>
              <a:cxnLst/>
              <a:rect l="l" t="t" r="r" b="b"/>
              <a:pathLst>
                <a:path w="2211" h="226" extrusionOk="0">
                  <a:moveTo>
                    <a:pt x="1" y="0"/>
                  </a:moveTo>
                  <a:lnTo>
                    <a:pt x="1" y="225"/>
                  </a:lnTo>
                  <a:lnTo>
                    <a:pt x="2211" y="225"/>
                  </a:lnTo>
                  <a:lnTo>
                    <a:pt x="2211" y="0"/>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23" name="Google Shape;543;p27">
              <a:extLst>
                <a:ext uri="{FF2B5EF4-FFF2-40B4-BE49-F238E27FC236}">
                  <a16:creationId xmlns:a16="http://schemas.microsoft.com/office/drawing/2014/main" id="{38BAEA61-3FBB-46DD-BDFA-55BC2F3A01CB}"/>
                </a:ext>
              </a:extLst>
            </p:cNvPr>
            <p:cNvSpPr/>
            <p:nvPr/>
          </p:nvSpPr>
          <p:spPr>
            <a:xfrm>
              <a:off x="2571316" y="4705564"/>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A78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24" name="Google Shape;544;p27">
              <a:extLst>
                <a:ext uri="{FF2B5EF4-FFF2-40B4-BE49-F238E27FC236}">
                  <a16:creationId xmlns:a16="http://schemas.microsoft.com/office/drawing/2014/main" id="{C0A4EDB6-62E1-4DFF-B62C-5E263E10B5DD}"/>
                </a:ext>
              </a:extLst>
            </p:cNvPr>
            <p:cNvSpPr/>
            <p:nvPr/>
          </p:nvSpPr>
          <p:spPr>
            <a:xfrm>
              <a:off x="2571316" y="4867229"/>
              <a:ext cx="122202" cy="12491"/>
            </a:xfrm>
            <a:custGeom>
              <a:avLst/>
              <a:gdLst/>
              <a:ahLst/>
              <a:cxnLst/>
              <a:rect l="l" t="t" r="r" b="b"/>
              <a:pathLst>
                <a:path w="2211" h="226" extrusionOk="0">
                  <a:moveTo>
                    <a:pt x="1" y="1"/>
                  </a:moveTo>
                  <a:lnTo>
                    <a:pt x="1" y="226"/>
                  </a:lnTo>
                  <a:lnTo>
                    <a:pt x="2211" y="226"/>
                  </a:lnTo>
                  <a:lnTo>
                    <a:pt x="2211" y="1"/>
                  </a:lnTo>
                  <a:close/>
                </a:path>
              </a:pathLst>
            </a:custGeom>
            <a:solidFill>
              <a:srgbClr val="EA78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25" name="Google Shape;545;p27">
              <a:extLst>
                <a:ext uri="{FF2B5EF4-FFF2-40B4-BE49-F238E27FC236}">
                  <a16:creationId xmlns:a16="http://schemas.microsoft.com/office/drawing/2014/main" id="{A2251814-6D4A-43F9-9D21-F2924CF3BD4B}"/>
                </a:ext>
              </a:extLst>
            </p:cNvPr>
            <p:cNvSpPr/>
            <p:nvPr/>
          </p:nvSpPr>
          <p:spPr>
            <a:xfrm>
              <a:off x="2571316" y="4974010"/>
              <a:ext cx="122202" cy="8843"/>
            </a:xfrm>
            <a:custGeom>
              <a:avLst/>
              <a:gdLst/>
              <a:ahLst/>
              <a:cxnLst/>
              <a:rect l="l" t="t" r="r" b="b"/>
              <a:pathLst>
                <a:path w="2211" h="160" extrusionOk="0">
                  <a:moveTo>
                    <a:pt x="1" y="1"/>
                  </a:moveTo>
                  <a:lnTo>
                    <a:pt x="1" y="160"/>
                  </a:lnTo>
                  <a:lnTo>
                    <a:pt x="2211" y="160"/>
                  </a:lnTo>
                  <a:lnTo>
                    <a:pt x="2211" y="1"/>
                  </a:lnTo>
                  <a:close/>
                </a:path>
              </a:pathLst>
            </a:custGeom>
            <a:solidFill>
              <a:srgbClr val="EA78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26" name="Google Shape;546;p27">
              <a:extLst>
                <a:ext uri="{FF2B5EF4-FFF2-40B4-BE49-F238E27FC236}">
                  <a16:creationId xmlns:a16="http://schemas.microsoft.com/office/drawing/2014/main" id="{9CAD2FF1-0C28-48DD-8631-EB60EBA18E7D}"/>
                </a:ext>
              </a:extLst>
            </p:cNvPr>
            <p:cNvSpPr/>
            <p:nvPr/>
          </p:nvSpPr>
          <p:spPr>
            <a:xfrm>
              <a:off x="2571316" y="5080847"/>
              <a:ext cx="122202" cy="8843"/>
            </a:xfrm>
            <a:custGeom>
              <a:avLst/>
              <a:gdLst/>
              <a:ahLst/>
              <a:cxnLst/>
              <a:rect l="l" t="t" r="r" b="b"/>
              <a:pathLst>
                <a:path w="2211" h="160" extrusionOk="0">
                  <a:moveTo>
                    <a:pt x="1" y="0"/>
                  </a:moveTo>
                  <a:lnTo>
                    <a:pt x="1" y="159"/>
                  </a:lnTo>
                  <a:lnTo>
                    <a:pt x="2211" y="159"/>
                  </a:lnTo>
                  <a:lnTo>
                    <a:pt x="2211" y="0"/>
                  </a:lnTo>
                  <a:close/>
                </a:path>
              </a:pathLst>
            </a:custGeom>
            <a:solidFill>
              <a:srgbClr val="EA78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27" name="Google Shape;547;p27">
              <a:extLst>
                <a:ext uri="{FF2B5EF4-FFF2-40B4-BE49-F238E27FC236}">
                  <a16:creationId xmlns:a16="http://schemas.microsoft.com/office/drawing/2014/main" id="{A95F1797-8713-46FC-8BB5-6A9FC408FA82}"/>
                </a:ext>
              </a:extLst>
            </p:cNvPr>
            <p:cNvSpPr/>
            <p:nvPr/>
          </p:nvSpPr>
          <p:spPr>
            <a:xfrm>
              <a:off x="2571316" y="5242512"/>
              <a:ext cx="122202" cy="8843"/>
            </a:xfrm>
            <a:custGeom>
              <a:avLst/>
              <a:gdLst/>
              <a:ahLst/>
              <a:cxnLst/>
              <a:rect l="l" t="t" r="r" b="b"/>
              <a:pathLst>
                <a:path w="2211" h="160" extrusionOk="0">
                  <a:moveTo>
                    <a:pt x="1" y="0"/>
                  </a:moveTo>
                  <a:lnTo>
                    <a:pt x="1" y="159"/>
                  </a:lnTo>
                  <a:lnTo>
                    <a:pt x="2211" y="159"/>
                  </a:lnTo>
                  <a:lnTo>
                    <a:pt x="2211" y="0"/>
                  </a:lnTo>
                  <a:close/>
                </a:path>
              </a:pathLst>
            </a:custGeom>
            <a:solidFill>
              <a:srgbClr val="EA78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28" name="Google Shape;548;p27">
              <a:extLst>
                <a:ext uri="{FF2B5EF4-FFF2-40B4-BE49-F238E27FC236}">
                  <a16:creationId xmlns:a16="http://schemas.microsoft.com/office/drawing/2014/main" id="{ED31FC63-D703-4B59-8884-B6B31AFA0B6F}"/>
                </a:ext>
              </a:extLst>
            </p:cNvPr>
            <p:cNvSpPr/>
            <p:nvPr/>
          </p:nvSpPr>
          <p:spPr>
            <a:xfrm>
              <a:off x="2571316" y="5348575"/>
              <a:ext cx="122202" cy="9562"/>
            </a:xfrm>
            <a:custGeom>
              <a:avLst/>
              <a:gdLst/>
              <a:ahLst/>
              <a:cxnLst/>
              <a:rect l="l" t="t" r="r" b="b"/>
              <a:pathLst>
                <a:path w="2211" h="173" extrusionOk="0">
                  <a:moveTo>
                    <a:pt x="1" y="0"/>
                  </a:moveTo>
                  <a:lnTo>
                    <a:pt x="1" y="172"/>
                  </a:lnTo>
                  <a:lnTo>
                    <a:pt x="2211" y="172"/>
                  </a:lnTo>
                  <a:lnTo>
                    <a:pt x="2211" y="0"/>
                  </a:lnTo>
                  <a:close/>
                </a:path>
              </a:pathLst>
            </a:custGeom>
            <a:solidFill>
              <a:srgbClr val="EA78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29" name="Google Shape;549;p27">
              <a:extLst>
                <a:ext uri="{FF2B5EF4-FFF2-40B4-BE49-F238E27FC236}">
                  <a16:creationId xmlns:a16="http://schemas.microsoft.com/office/drawing/2014/main" id="{6933254A-2B66-4231-85FE-4A59FB922D9B}"/>
                </a:ext>
              </a:extLst>
            </p:cNvPr>
            <p:cNvSpPr/>
            <p:nvPr/>
          </p:nvSpPr>
          <p:spPr>
            <a:xfrm>
              <a:off x="2571316" y="5452427"/>
              <a:ext cx="122202" cy="12491"/>
            </a:xfrm>
            <a:custGeom>
              <a:avLst/>
              <a:gdLst/>
              <a:ahLst/>
              <a:cxnLst/>
              <a:rect l="l" t="t" r="r" b="b"/>
              <a:pathLst>
                <a:path w="2211" h="226" extrusionOk="0">
                  <a:moveTo>
                    <a:pt x="1" y="1"/>
                  </a:moveTo>
                  <a:lnTo>
                    <a:pt x="1" y="226"/>
                  </a:lnTo>
                  <a:lnTo>
                    <a:pt x="2211" y="226"/>
                  </a:lnTo>
                  <a:lnTo>
                    <a:pt x="2211" y="1"/>
                  </a:lnTo>
                  <a:close/>
                </a:path>
              </a:pathLst>
            </a:custGeom>
            <a:solidFill>
              <a:srgbClr val="EA78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30" name="Google Shape;550;p27">
              <a:extLst>
                <a:ext uri="{FF2B5EF4-FFF2-40B4-BE49-F238E27FC236}">
                  <a16:creationId xmlns:a16="http://schemas.microsoft.com/office/drawing/2014/main" id="{D8572276-64CC-425D-A478-F43E1A7C7328}"/>
                </a:ext>
              </a:extLst>
            </p:cNvPr>
            <p:cNvSpPr/>
            <p:nvPr/>
          </p:nvSpPr>
          <p:spPr>
            <a:xfrm>
              <a:off x="2510630" y="4041384"/>
              <a:ext cx="182888" cy="12491"/>
            </a:xfrm>
            <a:custGeom>
              <a:avLst/>
              <a:gdLst/>
              <a:ahLst/>
              <a:cxnLst/>
              <a:rect l="l" t="t" r="r" b="b"/>
              <a:pathLst>
                <a:path w="3309" h="226" extrusionOk="0">
                  <a:moveTo>
                    <a:pt x="0" y="0"/>
                  </a:moveTo>
                  <a:lnTo>
                    <a:pt x="0" y="225"/>
                  </a:lnTo>
                  <a:lnTo>
                    <a:pt x="3309" y="225"/>
                  </a:lnTo>
                  <a:lnTo>
                    <a:pt x="3309" y="0"/>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31" name="Google Shape;551;p27">
              <a:extLst>
                <a:ext uri="{FF2B5EF4-FFF2-40B4-BE49-F238E27FC236}">
                  <a16:creationId xmlns:a16="http://schemas.microsoft.com/office/drawing/2014/main" id="{EA446A83-B25D-4578-A366-F5EED8714B4A}"/>
                </a:ext>
              </a:extLst>
            </p:cNvPr>
            <p:cNvSpPr/>
            <p:nvPr/>
          </p:nvSpPr>
          <p:spPr>
            <a:xfrm>
              <a:off x="2510630" y="4415894"/>
              <a:ext cx="182888" cy="9562"/>
            </a:xfrm>
            <a:custGeom>
              <a:avLst/>
              <a:gdLst/>
              <a:ahLst/>
              <a:cxnLst/>
              <a:rect l="l" t="t" r="r" b="b"/>
              <a:pathLst>
                <a:path w="3309" h="173" extrusionOk="0">
                  <a:moveTo>
                    <a:pt x="0" y="0"/>
                  </a:moveTo>
                  <a:lnTo>
                    <a:pt x="0" y="173"/>
                  </a:lnTo>
                  <a:lnTo>
                    <a:pt x="3309" y="173"/>
                  </a:lnTo>
                  <a:lnTo>
                    <a:pt x="3309" y="0"/>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32" name="Google Shape;552;p27">
              <a:extLst>
                <a:ext uri="{FF2B5EF4-FFF2-40B4-BE49-F238E27FC236}">
                  <a16:creationId xmlns:a16="http://schemas.microsoft.com/office/drawing/2014/main" id="{4B465406-CCEB-41F6-9969-AAFE60350B4F}"/>
                </a:ext>
              </a:extLst>
            </p:cNvPr>
            <p:cNvSpPr/>
            <p:nvPr/>
          </p:nvSpPr>
          <p:spPr>
            <a:xfrm>
              <a:off x="2510630" y="4788248"/>
              <a:ext cx="182888" cy="8843"/>
            </a:xfrm>
            <a:custGeom>
              <a:avLst/>
              <a:gdLst/>
              <a:ahLst/>
              <a:cxnLst/>
              <a:rect l="l" t="t" r="r" b="b"/>
              <a:pathLst>
                <a:path w="3309" h="160" extrusionOk="0">
                  <a:moveTo>
                    <a:pt x="0" y="0"/>
                  </a:moveTo>
                  <a:lnTo>
                    <a:pt x="0" y="159"/>
                  </a:lnTo>
                  <a:lnTo>
                    <a:pt x="3309" y="159"/>
                  </a:lnTo>
                  <a:lnTo>
                    <a:pt x="3309" y="0"/>
                  </a:lnTo>
                  <a:close/>
                </a:path>
              </a:pathLst>
            </a:custGeom>
            <a:solidFill>
              <a:srgbClr val="EA78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33" name="Google Shape;553;p27">
              <a:extLst>
                <a:ext uri="{FF2B5EF4-FFF2-40B4-BE49-F238E27FC236}">
                  <a16:creationId xmlns:a16="http://schemas.microsoft.com/office/drawing/2014/main" id="{B07E5668-BE47-49D8-9F0D-CE8F181A746A}"/>
                </a:ext>
              </a:extLst>
            </p:cNvPr>
            <p:cNvSpPr/>
            <p:nvPr/>
          </p:nvSpPr>
          <p:spPr>
            <a:xfrm>
              <a:off x="2510630" y="5162757"/>
              <a:ext cx="182888" cy="9562"/>
            </a:xfrm>
            <a:custGeom>
              <a:avLst/>
              <a:gdLst/>
              <a:ahLst/>
              <a:cxnLst/>
              <a:rect l="l" t="t" r="r" b="b"/>
              <a:pathLst>
                <a:path w="3309" h="173" extrusionOk="0">
                  <a:moveTo>
                    <a:pt x="0" y="1"/>
                  </a:moveTo>
                  <a:lnTo>
                    <a:pt x="0" y="173"/>
                  </a:lnTo>
                  <a:lnTo>
                    <a:pt x="3309" y="173"/>
                  </a:lnTo>
                  <a:lnTo>
                    <a:pt x="3309" y="1"/>
                  </a:lnTo>
                  <a:close/>
                </a:path>
              </a:pathLst>
            </a:custGeom>
            <a:solidFill>
              <a:srgbClr val="EA78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34" name="Google Shape;554;p27">
              <a:extLst>
                <a:ext uri="{FF2B5EF4-FFF2-40B4-BE49-F238E27FC236}">
                  <a16:creationId xmlns:a16="http://schemas.microsoft.com/office/drawing/2014/main" id="{98052098-82D0-4C42-8D07-08E76756DAA9}"/>
                </a:ext>
              </a:extLst>
            </p:cNvPr>
            <p:cNvSpPr/>
            <p:nvPr/>
          </p:nvSpPr>
          <p:spPr>
            <a:xfrm>
              <a:off x="2598398" y="4303254"/>
              <a:ext cx="317526" cy="1058089"/>
            </a:xfrm>
            <a:custGeom>
              <a:avLst/>
              <a:gdLst/>
              <a:ahLst/>
              <a:cxnLst/>
              <a:rect l="l" t="t" r="r" b="b"/>
              <a:pathLst>
                <a:path w="5745" h="19144" extrusionOk="0">
                  <a:moveTo>
                    <a:pt x="3097" y="0"/>
                  </a:moveTo>
                  <a:lnTo>
                    <a:pt x="450" y="331"/>
                  </a:lnTo>
                  <a:cubicBezTo>
                    <a:pt x="67" y="2263"/>
                    <a:pt x="0" y="5466"/>
                    <a:pt x="397" y="8987"/>
                  </a:cubicBezTo>
                  <a:cubicBezTo>
                    <a:pt x="1047" y="14626"/>
                    <a:pt x="2590" y="19143"/>
                    <a:pt x="3848" y="19143"/>
                  </a:cubicBezTo>
                  <a:cubicBezTo>
                    <a:pt x="3872" y="19143"/>
                    <a:pt x="3895" y="19142"/>
                    <a:pt x="3918" y="19138"/>
                  </a:cubicBezTo>
                  <a:cubicBezTo>
                    <a:pt x="5242" y="18980"/>
                    <a:pt x="5744" y="14228"/>
                    <a:pt x="5083" y="8497"/>
                  </a:cubicBezTo>
                  <a:cubicBezTo>
                    <a:pt x="4633" y="4911"/>
                    <a:pt x="3918" y="1827"/>
                    <a:pt x="309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35" name="Google Shape;555;p27">
              <a:extLst>
                <a:ext uri="{FF2B5EF4-FFF2-40B4-BE49-F238E27FC236}">
                  <a16:creationId xmlns:a16="http://schemas.microsoft.com/office/drawing/2014/main" id="{DDCD966B-1DCF-45C6-988F-74F6AA004565}"/>
                </a:ext>
              </a:extLst>
            </p:cNvPr>
            <p:cNvSpPr/>
            <p:nvPr/>
          </p:nvSpPr>
          <p:spPr>
            <a:xfrm>
              <a:off x="2607905" y="4617077"/>
              <a:ext cx="286796" cy="744266"/>
            </a:xfrm>
            <a:custGeom>
              <a:avLst/>
              <a:gdLst/>
              <a:ahLst/>
              <a:cxnLst/>
              <a:rect l="l" t="t" r="r" b="b"/>
              <a:pathLst>
                <a:path w="5189" h="13466" extrusionOk="0">
                  <a:moveTo>
                    <a:pt x="0" y="0"/>
                  </a:moveTo>
                  <a:cubicBezTo>
                    <a:pt x="53" y="1059"/>
                    <a:pt x="106" y="2158"/>
                    <a:pt x="225" y="3309"/>
                  </a:cubicBezTo>
                  <a:cubicBezTo>
                    <a:pt x="875" y="8948"/>
                    <a:pt x="2418" y="13465"/>
                    <a:pt x="3676" y="13465"/>
                  </a:cubicBezTo>
                  <a:cubicBezTo>
                    <a:pt x="3700" y="13465"/>
                    <a:pt x="3723" y="13464"/>
                    <a:pt x="3746" y="13460"/>
                  </a:cubicBezTo>
                  <a:cubicBezTo>
                    <a:pt x="4686" y="13355"/>
                    <a:pt x="5189" y="10919"/>
                    <a:pt x="5189" y="7505"/>
                  </a:cubicBezTo>
                  <a:lnTo>
                    <a:pt x="5189" y="7505"/>
                  </a:lnTo>
                  <a:cubicBezTo>
                    <a:pt x="4695" y="7986"/>
                    <a:pt x="4237" y="8200"/>
                    <a:pt x="3813" y="8200"/>
                  </a:cubicBezTo>
                  <a:cubicBezTo>
                    <a:pt x="1860" y="8200"/>
                    <a:pt x="631" y="3676"/>
                    <a:pt x="0" y="0"/>
                  </a:cubicBezTo>
                  <a:close/>
                </a:path>
              </a:pathLst>
            </a:custGeom>
            <a:solidFill>
              <a:srgbClr val="BDB8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36" name="Google Shape;556;p27">
              <a:extLst>
                <a:ext uri="{FF2B5EF4-FFF2-40B4-BE49-F238E27FC236}">
                  <a16:creationId xmlns:a16="http://schemas.microsoft.com/office/drawing/2014/main" id="{32CB2EA9-2433-46C6-8B28-BB719B1E6FEF}"/>
                </a:ext>
              </a:extLst>
            </p:cNvPr>
            <p:cNvSpPr/>
            <p:nvPr/>
          </p:nvSpPr>
          <p:spPr>
            <a:xfrm>
              <a:off x="2723474" y="4415452"/>
              <a:ext cx="101034" cy="247886"/>
            </a:xfrm>
            <a:custGeom>
              <a:avLst/>
              <a:gdLst/>
              <a:ahLst/>
              <a:cxnLst/>
              <a:rect l="l" t="t" r="r" b="b"/>
              <a:pathLst>
                <a:path w="1828" h="4485" extrusionOk="0">
                  <a:moveTo>
                    <a:pt x="561" y="1"/>
                  </a:moveTo>
                  <a:cubicBezTo>
                    <a:pt x="542" y="1"/>
                    <a:pt x="522" y="3"/>
                    <a:pt x="504" y="8"/>
                  </a:cubicBezTo>
                  <a:cubicBezTo>
                    <a:pt x="173" y="75"/>
                    <a:pt x="1" y="1120"/>
                    <a:pt x="226" y="2325"/>
                  </a:cubicBezTo>
                  <a:cubicBezTo>
                    <a:pt x="445" y="3561"/>
                    <a:pt x="914" y="4484"/>
                    <a:pt x="1244" y="4484"/>
                  </a:cubicBezTo>
                  <a:cubicBezTo>
                    <a:pt x="1253" y="4484"/>
                    <a:pt x="1262" y="4483"/>
                    <a:pt x="1271" y="4482"/>
                  </a:cubicBezTo>
                  <a:cubicBezTo>
                    <a:pt x="1655" y="4376"/>
                    <a:pt x="1827" y="3317"/>
                    <a:pt x="1602" y="2113"/>
                  </a:cubicBezTo>
                  <a:cubicBezTo>
                    <a:pt x="1388" y="955"/>
                    <a:pt x="935" y="1"/>
                    <a:pt x="56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37" name="Google Shape;557;p27">
              <a:extLst>
                <a:ext uri="{FF2B5EF4-FFF2-40B4-BE49-F238E27FC236}">
                  <a16:creationId xmlns:a16="http://schemas.microsoft.com/office/drawing/2014/main" id="{F8C8A1F7-9E5D-43E5-A185-E58EA3A619AA}"/>
                </a:ext>
              </a:extLst>
            </p:cNvPr>
            <p:cNvSpPr/>
            <p:nvPr/>
          </p:nvSpPr>
          <p:spPr>
            <a:xfrm>
              <a:off x="2525221" y="3916253"/>
              <a:ext cx="396562" cy="371691"/>
            </a:xfrm>
            <a:custGeom>
              <a:avLst/>
              <a:gdLst/>
              <a:ahLst/>
              <a:cxnLst/>
              <a:rect l="l" t="t" r="r" b="b"/>
              <a:pathLst>
                <a:path w="7175" h="6725" extrusionOk="0">
                  <a:moveTo>
                    <a:pt x="993" y="1"/>
                  </a:moveTo>
                  <a:cubicBezTo>
                    <a:pt x="2317" y="2489"/>
                    <a:pt x="663" y="2595"/>
                    <a:pt x="332" y="4143"/>
                  </a:cubicBezTo>
                  <a:cubicBezTo>
                    <a:pt x="1" y="5679"/>
                    <a:pt x="1443" y="6724"/>
                    <a:pt x="1443" y="6724"/>
                  </a:cubicBezTo>
                  <a:lnTo>
                    <a:pt x="4580" y="6393"/>
                  </a:lnTo>
                  <a:cubicBezTo>
                    <a:pt x="7174" y="1430"/>
                    <a:pt x="994" y="1"/>
                    <a:pt x="9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38" name="Google Shape;558;p27">
              <a:extLst>
                <a:ext uri="{FF2B5EF4-FFF2-40B4-BE49-F238E27FC236}">
                  <a16:creationId xmlns:a16="http://schemas.microsoft.com/office/drawing/2014/main" id="{3150328E-E438-446D-913A-0E053202E519}"/>
                </a:ext>
              </a:extLst>
            </p:cNvPr>
            <p:cNvSpPr/>
            <p:nvPr/>
          </p:nvSpPr>
          <p:spPr>
            <a:xfrm>
              <a:off x="2568387" y="4063935"/>
              <a:ext cx="246559" cy="224009"/>
            </a:xfrm>
            <a:custGeom>
              <a:avLst/>
              <a:gdLst/>
              <a:ahLst/>
              <a:cxnLst/>
              <a:rect l="l" t="t" r="r" b="b"/>
              <a:pathLst>
                <a:path w="4461" h="4053" extrusionOk="0">
                  <a:moveTo>
                    <a:pt x="3299" y="0"/>
                  </a:moveTo>
                  <a:cubicBezTo>
                    <a:pt x="3169" y="0"/>
                    <a:pt x="3085" y="164"/>
                    <a:pt x="3085" y="585"/>
                  </a:cubicBezTo>
                  <a:cubicBezTo>
                    <a:pt x="3069" y="1166"/>
                    <a:pt x="2954" y="1354"/>
                    <a:pt x="2792" y="1354"/>
                  </a:cubicBezTo>
                  <a:cubicBezTo>
                    <a:pt x="2490" y="1354"/>
                    <a:pt x="2027" y="703"/>
                    <a:pt x="1739" y="703"/>
                  </a:cubicBezTo>
                  <a:cubicBezTo>
                    <a:pt x="1652" y="703"/>
                    <a:pt x="1582" y="762"/>
                    <a:pt x="1536" y="916"/>
                  </a:cubicBezTo>
                  <a:cubicBezTo>
                    <a:pt x="1340" y="1528"/>
                    <a:pt x="1938" y="3037"/>
                    <a:pt x="1419" y="3037"/>
                  </a:cubicBezTo>
                  <a:cubicBezTo>
                    <a:pt x="1377" y="3037"/>
                    <a:pt x="1328" y="3027"/>
                    <a:pt x="1271" y="3007"/>
                  </a:cubicBezTo>
                  <a:cubicBezTo>
                    <a:pt x="708" y="2797"/>
                    <a:pt x="369" y="2411"/>
                    <a:pt x="211" y="2411"/>
                  </a:cubicBezTo>
                  <a:cubicBezTo>
                    <a:pt x="119" y="2411"/>
                    <a:pt x="87" y="2538"/>
                    <a:pt x="107" y="2901"/>
                  </a:cubicBezTo>
                  <a:cubicBezTo>
                    <a:pt x="107" y="3126"/>
                    <a:pt x="54" y="3285"/>
                    <a:pt x="1" y="3391"/>
                  </a:cubicBezTo>
                  <a:cubicBezTo>
                    <a:pt x="332" y="3841"/>
                    <a:pt x="662" y="4052"/>
                    <a:pt x="662" y="4052"/>
                  </a:cubicBezTo>
                  <a:lnTo>
                    <a:pt x="3799" y="3721"/>
                  </a:lnTo>
                  <a:cubicBezTo>
                    <a:pt x="4249" y="2848"/>
                    <a:pt x="4461" y="2067"/>
                    <a:pt x="4408" y="1352"/>
                  </a:cubicBezTo>
                  <a:cubicBezTo>
                    <a:pt x="4074" y="756"/>
                    <a:pt x="3580" y="0"/>
                    <a:pt x="329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39" name="Google Shape;559;p27">
              <a:extLst>
                <a:ext uri="{FF2B5EF4-FFF2-40B4-BE49-F238E27FC236}">
                  <a16:creationId xmlns:a16="http://schemas.microsoft.com/office/drawing/2014/main" id="{4E49B5C9-9DBF-4C87-9D7B-889A3BE664DE}"/>
                </a:ext>
              </a:extLst>
            </p:cNvPr>
            <p:cNvSpPr/>
            <p:nvPr/>
          </p:nvSpPr>
          <p:spPr>
            <a:xfrm>
              <a:off x="2586681" y="4259646"/>
              <a:ext cx="216603" cy="130382"/>
            </a:xfrm>
            <a:custGeom>
              <a:avLst/>
              <a:gdLst/>
              <a:ahLst/>
              <a:cxnLst/>
              <a:rect l="l" t="t" r="r" b="b"/>
              <a:pathLst>
                <a:path w="3919" h="2359" extrusionOk="0">
                  <a:moveTo>
                    <a:pt x="3604" y="1"/>
                  </a:moveTo>
                  <a:cubicBezTo>
                    <a:pt x="3580" y="1"/>
                    <a:pt x="3553" y="7"/>
                    <a:pt x="3521" y="22"/>
                  </a:cubicBezTo>
                  <a:lnTo>
                    <a:pt x="106" y="405"/>
                  </a:lnTo>
                  <a:cubicBezTo>
                    <a:pt x="54" y="405"/>
                    <a:pt x="1" y="458"/>
                    <a:pt x="1" y="511"/>
                  </a:cubicBezTo>
                  <a:lnTo>
                    <a:pt x="159" y="2232"/>
                  </a:lnTo>
                  <a:cubicBezTo>
                    <a:pt x="159" y="2309"/>
                    <a:pt x="223" y="2359"/>
                    <a:pt x="278" y="2359"/>
                  </a:cubicBezTo>
                  <a:cubicBezTo>
                    <a:pt x="298" y="2359"/>
                    <a:pt x="317" y="2352"/>
                    <a:pt x="331" y="2338"/>
                  </a:cubicBezTo>
                  <a:lnTo>
                    <a:pt x="3799" y="1954"/>
                  </a:lnTo>
                  <a:cubicBezTo>
                    <a:pt x="3852" y="1954"/>
                    <a:pt x="3918" y="1901"/>
                    <a:pt x="3918" y="1782"/>
                  </a:cubicBezTo>
                  <a:lnTo>
                    <a:pt x="3746" y="127"/>
                  </a:lnTo>
                  <a:cubicBezTo>
                    <a:pt x="3707" y="50"/>
                    <a:pt x="3669" y="1"/>
                    <a:pt x="360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40" name="Google Shape;560;p27">
              <a:extLst>
                <a:ext uri="{FF2B5EF4-FFF2-40B4-BE49-F238E27FC236}">
                  <a16:creationId xmlns:a16="http://schemas.microsoft.com/office/drawing/2014/main" id="{B44B5DFA-7D80-4F1A-AE03-8FEAACEF2203}"/>
                </a:ext>
              </a:extLst>
            </p:cNvPr>
            <p:cNvSpPr/>
            <p:nvPr/>
          </p:nvSpPr>
          <p:spPr>
            <a:xfrm rot="41933">
              <a:off x="2590197" y="4314548"/>
              <a:ext cx="215526" cy="77273"/>
            </a:xfrm>
            <a:custGeom>
              <a:avLst/>
              <a:gdLst/>
              <a:ahLst/>
              <a:cxnLst/>
              <a:rect l="l" t="t" r="r" b="b"/>
              <a:pathLst>
                <a:path w="3866" h="1398" extrusionOk="0">
                  <a:moveTo>
                    <a:pt x="3746" y="0"/>
                  </a:moveTo>
                  <a:lnTo>
                    <a:pt x="1" y="437"/>
                  </a:lnTo>
                  <a:lnTo>
                    <a:pt x="106" y="1271"/>
                  </a:lnTo>
                  <a:cubicBezTo>
                    <a:pt x="106" y="1348"/>
                    <a:pt x="170" y="1398"/>
                    <a:pt x="225" y="1398"/>
                  </a:cubicBezTo>
                  <a:cubicBezTo>
                    <a:pt x="245" y="1398"/>
                    <a:pt x="264" y="1391"/>
                    <a:pt x="278" y="1377"/>
                  </a:cubicBezTo>
                  <a:lnTo>
                    <a:pt x="3746" y="993"/>
                  </a:lnTo>
                  <a:cubicBezTo>
                    <a:pt x="3799" y="993"/>
                    <a:pt x="3865" y="940"/>
                    <a:pt x="3865" y="821"/>
                  </a:cubicBezTo>
                  <a:lnTo>
                    <a:pt x="3746" y="0"/>
                  </a:lnTo>
                  <a:close/>
                </a:path>
              </a:pathLst>
            </a:custGeom>
            <a:solidFill>
              <a:srgbClr val="CCC4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41" name="Google Shape;561;p27">
              <a:extLst>
                <a:ext uri="{FF2B5EF4-FFF2-40B4-BE49-F238E27FC236}">
                  <a16:creationId xmlns:a16="http://schemas.microsoft.com/office/drawing/2014/main" id="{D082B021-A386-43D4-99F1-601F9858A307}"/>
                </a:ext>
              </a:extLst>
            </p:cNvPr>
            <p:cNvSpPr/>
            <p:nvPr/>
          </p:nvSpPr>
          <p:spPr>
            <a:xfrm>
              <a:off x="2724193" y="5007670"/>
              <a:ext cx="239982" cy="242138"/>
            </a:xfrm>
            <a:custGeom>
              <a:avLst/>
              <a:gdLst/>
              <a:ahLst/>
              <a:cxnLst/>
              <a:rect l="l" t="t" r="r" b="b"/>
              <a:pathLst>
                <a:path w="4342" h="4381" extrusionOk="0">
                  <a:moveTo>
                    <a:pt x="2635" y="1"/>
                  </a:moveTo>
                  <a:lnTo>
                    <a:pt x="107" y="3085"/>
                  </a:lnTo>
                  <a:cubicBezTo>
                    <a:pt x="0" y="3839"/>
                    <a:pt x="1571" y="4380"/>
                    <a:pt x="2831" y="4380"/>
                  </a:cubicBezTo>
                  <a:cubicBezTo>
                    <a:pt x="3605" y="4380"/>
                    <a:pt x="4261" y="4177"/>
                    <a:pt x="4342" y="3693"/>
                  </a:cubicBezTo>
                  <a:lnTo>
                    <a:pt x="2635" y="1"/>
                  </a:lnTo>
                  <a:close/>
                </a:path>
              </a:pathLst>
            </a:custGeom>
            <a:solidFill>
              <a:srgbClr val="F9A9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42" name="Google Shape;562;p27">
              <a:extLst>
                <a:ext uri="{FF2B5EF4-FFF2-40B4-BE49-F238E27FC236}">
                  <a16:creationId xmlns:a16="http://schemas.microsoft.com/office/drawing/2014/main" id="{AADD5680-A88B-4DB2-AB44-BE0289A3526C}"/>
                </a:ext>
              </a:extLst>
            </p:cNvPr>
            <p:cNvSpPr/>
            <p:nvPr/>
          </p:nvSpPr>
          <p:spPr>
            <a:xfrm>
              <a:off x="2730052" y="4358081"/>
              <a:ext cx="356326" cy="853756"/>
            </a:xfrm>
            <a:custGeom>
              <a:avLst/>
              <a:gdLst/>
              <a:ahLst/>
              <a:cxnLst/>
              <a:rect l="l" t="t" r="r" b="b"/>
              <a:pathLst>
                <a:path w="6447" h="15447" extrusionOk="0">
                  <a:moveTo>
                    <a:pt x="2198" y="1"/>
                  </a:moveTo>
                  <a:lnTo>
                    <a:pt x="1" y="14785"/>
                  </a:lnTo>
                  <a:lnTo>
                    <a:pt x="4236" y="15446"/>
                  </a:lnTo>
                  <a:lnTo>
                    <a:pt x="6446" y="610"/>
                  </a:lnTo>
                  <a:lnTo>
                    <a:pt x="219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43" name="Google Shape;563;p27">
              <a:extLst>
                <a:ext uri="{FF2B5EF4-FFF2-40B4-BE49-F238E27FC236}">
                  <a16:creationId xmlns:a16="http://schemas.microsoft.com/office/drawing/2014/main" id="{8C0C76F0-1988-4F6C-B1A7-6BB1F602D357}"/>
                </a:ext>
              </a:extLst>
            </p:cNvPr>
            <p:cNvSpPr/>
            <p:nvPr/>
          </p:nvSpPr>
          <p:spPr>
            <a:xfrm>
              <a:off x="2842692" y="4373447"/>
              <a:ext cx="243685" cy="838391"/>
            </a:xfrm>
            <a:custGeom>
              <a:avLst/>
              <a:gdLst/>
              <a:ahLst/>
              <a:cxnLst/>
              <a:rect l="l" t="t" r="r" b="b"/>
              <a:pathLst>
                <a:path w="4409" h="15169" extrusionOk="0">
                  <a:moveTo>
                    <a:pt x="2198" y="1"/>
                  </a:moveTo>
                  <a:lnTo>
                    <a:pt x="1" y="14838"/>
                  </a:lnTo>
                  <a:lnTo>
                    <a:pt x="2198" y="15168"/>
                  </a:lnTo>
                  <a:lnTo>
                    <a:pt x="4408" y="332"/>
                  </a:lnTo>
                  <a:lnTo>
                    <a:pt x="219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44" name="Google Shape;564;p27">
              <a:extLst>
                <a:ext uri="{FF2B5EF4-FFF2-40B4-BE49-F238E27FC236}">
                  <a16:creationId xmlns:a16="http://schemas.microsoft.com/office/drawing/2014/main" id="{D46CBBA8-F2A2-4830-919D-D6ACE170B776}"/>
                </a:ext>
              </a:extLst>
            </p:cNvPr>
            <p:cNvSpPr/>
            <p:nvPr/>
          </p:nvSpPr>
          <p:spPr>
            <a:xfrm>
              <a:off x="2846063" y="4187684"/>
              <a:ext cx="240314" cy="242083"/>
            </a:xfrm>
            <a:custGeom>
              <a:avLst/>
              <a:gdLst/>
              <a:ahLst/>
              <a:cxnLst/>
              <a:rect l="l" t="t" r="r" b="b"/>
              <a:pathLst>
                <a:path w="4348" h="4380" extrusionOk="0">
                  <a:moveTo>
                    <a:pt x="2587" y="0"/>
                  </a:moveTo>
                  <a:lnTo>
                    <a:pt x="99" y="3084"/>
                  </a:lnTo>
                  <a:cubicBezTo>
                    <a:pt x="0" y="3839"/>
                    <a:pt x="1569" y="4380"/>
                    <a:pt x="2830" y="4380"/>
                  </a:cubicBezTo>
                  <a:cubicBezTo>
                    <a:pt x="3604" y="4380"/>
                    <a:pt x="4262" y="4176"/>
                    <a:pt x="4347" y="3693"/>
                  </a:cubicBezTo>
                  <a:lnTo>
                    <a:pt x="2587" y="0"/>
                  </a:lnTo>
                  <a:close/>
                </a:path>
              </a:pathLst>
            </a:custGeom>
            <a:solidFill>
              <a:srgbClr val="FFE7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45" name="Google Shape;565;p27">
              <a:extLst>
                <a:ext uri="{FF2B5EF4-FFF2-40B4-BE49-F238E27FC236}">
                  <a16:creationId xmlns:a16="http://schemas.microsoft.com/office/drawing/2014/main" id="{69E3D7B6-EC35-43DC-AE4B-2A815F0F7DB6}"/>
                </a:ext>
              </a:extLst>
            </p:cNvPr>
            <p:cNvSpPr/>
            <p:nvPr/>
          </p:nvSpPr>
          <p:spPr>
            <a:xfrm>
              <a:off x="2942952" y="4186493"/>
              <a:ext cx="79755" cy="77267"/>
            </a:xfrm>
            <a:custGeom>
              <a:avLst/>
              <a:gdLst/>
              <a:ahLst/>
              <a:cxnLst/>
              <a:rect l="l" t="t" r="r" b="b"/>
              <a:pathLst>
                <a:path w="1443" h="1398" extrusionOk="0">
                  <a:moveTo>
                    <a:pt x="834" y="0"/>
                  </a:moveTo>
                  <a:lnTo>
                    <a:pt x="0" y="1046"/>
                  </a:lnTo>
                  <a:cubicBezTo>
                    <a:pt x="172" y="1218"/>
                    <a:pt x="384" y="1324"/>
                    <a:pt x="662" y="1377"/>
                  </a:cubicBezTo>
                  <a:cubicBezTo>
                    <a:pt x="736" y="1391"/>
                    <a:pt x="811" y="1397"/>
                    <a:pt x="884" y="1397"/>
                  </a:cubicBezTo>
                  <a:cubicBezTo>
                    <a:pt x="1085" y="1397"/>
                    <a:pt x="1278" y="1348"/>
                    <a:pt x="1443" y="1271"/>
                  </a:cubicBezTo>
                  <a:lnTo>
                    <a:pt x="834" y="0"/>
                  </a:lnTo>
                  <a:close/>
                </a:path>
              </a:pathLst>
            </a:custGeom>
            <a:solidFill>
              <a:srgbClr val="233E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46" name="Google Shape;566;p27">
              <a:extLst>
                <a:ext uri="{FF2B5EF4-FFF2-40B4-BE49-F238E27FC236}">
                  <a16:creationId xmlns:a16="http://schemas.microsoft.com/office/drawing/2014/main" id="{695748A1-FD99-49B2-B64C-0CBCF95652DF}"/>
                </a:ext>
              </a:extLst>
            </p:cNvPr>
            <p:cNvSpPr/>
            <p:nvPr/>
          </p:nvSpPr>
          <p:spPr>
            <a:xfrm>
              <a:off x="2339458" y="4663117"/>
              <a:ext cx="777649" cy="963467"/>
            </a:xfrm>
            <a:custGeom>
              <a:avLst/>
              <a:gdLst/>
              <a:ahLst/>
              <a:cxnLst/>
              <a:rect l="l" t="t" r="r" b="b"/>
              <a:pathLst>
                <a:path w="14070" h="17432" extrusionOk="0">
                  <a:moveTo>
                    <a:pt x="0" y="1"/>
                  </a:moveTo>
                  <a:lnTo>
                    <a:pt x="0" y="13726"/>
                  </a:lnTo>
                  <a:cubicBezTo>
                    <a:pt x="0" y="15777"/>
                    <a:pt x="1377" y="17432"/>
                    <a:pt x="3097" y="17432"/>
                  </a:cubicBezTo>
                  <a:lnTo>
                    <a:pt x="10972" y="17432"/>
                  </a:lnTo>
                  <a:cubicBezTo>
                    <a:pt x="12693" y="17432"/>
                    <a:pt x="14069" y="15777"/>
                    <a:pt x="14069" y="13726"/>
                  </a:cubicBezTo>
                  <a:lnTo>
                    <a:pt x="14069"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47" name="Google Shape;567;p27">
              <a:extLst>
                <a:ext uri="{FF2B5EF4-FFF2-40B4-BE49-F238E27FC236}">
                  <a16:creationId xmlns:a16="http://schemas.microsoft.com/office/drawing/2014/main" id="{B8EF1B35-EC9B-4BDF-94AC-D722F926DD8B}"/>
                </a:ext>
              </a:extLst>
            </p:cNvPr>
            <p:cNvSpPr/>
            <p:nvPr/>
          </p:nvSpPr>
          <p:spPr>
            <a:xfrm>
              <a:off x="2375983" y="4821897"/>
              <a:ext cx="741115" cy="804661"/>
            </a:xfrm>
            <a:custGeom>
              <a:avLst/>
              <a:gdLst/>
              <a:ahLst/>
              <a:cxnLst/>
              <a:rect l="l" t="t" r="r" b="b"/>
              <a:pathLst>
                <a:path w="13409" h="17432" extrusionOk="0">
                  <a:moveTo>
                    <a:pt x="11701" y="1"/>
                  </a:moveTo>
                  <a:lnTo>
                    <a:pt x="11701" y="12469"/>
                  </a:lnTo>
                  <a:cubicBezTo>
                    <a:pt x="11701" y="14507"/>
                    <a:pt x="10258" y="16161"/>
                    <a:pt x="8551" y="16161"/>
                  </a:cubicBezTo>
                  <a:lnTo>
                    <a:pt x="716" y="16161"/>
                  </a:lnTo>
                  <a:cubicBezTo>
                    <a:pt x="451" y="16161"/>
                    <a:pt x="226" y="16108"/>
                    <a:pt x="1" y="16042"/>
                  </a:cubicBezTo>
                  <a:lnTo>
                    <a:pt x="1" y="16042"/>
                  </a:lnTo>
                  <a:cubicBezTo>
                    <a:pt x="557" y="16876"/>
                    <a:pt x="1443" y="17432"/>
                    <a:pt x="2436" y="17432"/>
                  </a:cubicBezTo>
                  <a:lnTo>
                    <a:pt x="10311" y="17432"/>
                  </a:lnTo>
                  <a:cubicBezTo>
                    <a:pt x="12032" y="17432"/>
                    <a:pt x="13408" y="15777"/>
                    <a:pt x="13408" y="13726"/>
                  </a:cubicBezTo>
                  <a:lnTo>
                    <a:pt x="1340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48" name="Google Shape;568;p27">
              <a:extLst>
                <a:ext uri="{FF2B5EF4-FFF2-40B4-BE49-F238E27FC236}">
                  <a16:creationId xmlns:a16="http://schemas.microsoft.com/office/drawing/2014/main" id="{437A574E-5D46-4B2D-B081-522030A64E3F}"/>
                </a:ext>
              </a:extLst>
            </p:cNvPr>
            <p:cNvSpPr/>
            <p:nvPr/>
          </p:nvSpPr>
          <p:spPr>
            <a:xfrm>
              <a:off x="2433804" y="4873087"/>
              <a:ext cx="460897" cy="490908"/>
            </a:xfrm>
            <a:custGeom>
              <a:avLst/>
              <a:gdLst/>
              <a:ahLst/>
              <a:cxnLst/>
              <a:rect l="l" t="t" r="r" b="b"/>
              <a:pathLst>
                <a:path w="8339" h="8882" extrusionOk="0">
                  <a:moveTo>
                    <a:pt x="4196" y="1"/>
                  </a:moveTo>
                  <a:cubicBezTo>
                    <a:pt x="1880" y="1"/>
                    <a:pt x="0" y="1986"/>
                    <a:pt x="0" y="4421"/>
                  </a:cubicBezTo>
                  <a:cubicBezTo>
                    <a:pt x="0" y="6896"/>
                    <a:pt x="1880" y="8881"/>
                    <a:pt x="4196" y="8881"/>
                  </a:cubicBezTo>
                  <a:cubicBezTo>
                    <a:pt x="6459" y="8881"/>
                    <a:pt x="8339" y="6896"/>
                    <a:pt x="8339" y="4421"/>
                  </a:cubicBezTo>
                  <a:cubicBezTo>
                    <a:pt x="8339" y="1986"/>
                    <a:pt x="6459" y="1"/>
                    <a:pt x="419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49" name="Google Shape;569;p27">
              <a:extLst>
                <a:ext uri="{FF2B5EF4-FFF2-40B4-BE49-F238E27FC236}">
                  <a16:creationId xmlns:a16="http://schemas.microsoft.com/office/drawing/2014/main" id="{0B5EFB62-EEA1-4785-ADCF-50D9C22552BF}"/>
                </a:ext>
              </a:extLst>
            </p:cNvPr>
            <p:cNvSpPr/>
            <p:nvPr/>
          </p:nvSpPr>
          <p:spPr>
            <a:xfrm>
              <a:off x="3375992" y="4937477"/>
              <a:ext cx="426519" cy="429448"/>
            </a:xfrm>
            <a:custGeom>
              <a:avLst/>
              <a:gdLst/>
              <a:ahLst/>
              <a:cxnLst/>
              <a:rect l="l" t="t" r="r" b="b"/>
              <a:pathLst>
                <a:path w="7717" h="7770" extrusionOk="0">
                  <a:moveTo>
                    <a:pt x="3865" y="1430"/>
                  </a:moveTo>
                  <a:cubicBezTo>
                    <a:pt x="5189" y="1430"/>
                    <a:pt x="6287" y="2541"/>
                    <a:pt x="6287" y="3865"/>
                  </a:cubicBezTo>
                  <a:cubicBezTo>
                    <a:pt x="6287" y="5241"/>
                    <a:pt x="5189" y="6287"/>
                    <a:pt x="3865" y="6287"/>
                  </a:cubicBezTo>
                  <a:cubicBezTo>
                    <a:pt x="2542" y="6287"/>
                    <a:pt x="1430" y="5241"/>
                    <a:pt x="1430" y="3865"/>
                  </a:cubicBezTo>
                  <a:cubicBezTo>
                    <a:pt x="1430" y="2541"/>
                    <a:pt x="2542" y="1430"/>
                    <a:pt x="3865" y="1430"/>
                  </a:cubicBezTo>
                  <a:close/>
                  <a:moveTo>
                    <a:pt x="3865" y="0"/>
                  </a:moveTo>
                  <a:cubicBezTo>
                    <a:pt x="1708" y="0"/>
                    <a:pt x="0" y="1708"/>
                    <a:pt x="0" y="3865"/>
                  </a:cubicBezTo>
                  <a:cubicBezTo>
                    <a:pt x="0" y="6009"/>
                    <a:pt x="1708" y="7769"/>
                    <a:pt x="3865" y="7769"/>
                  </a:cubicBezTo>
                  <a:cubicBezTo>
                    <a:pt x="6009" y="7769"/>
                    <a:pt x="7717" y="6009"/>
                    <a:pt x="7717" y="3865"/>
                  </a:cubicBezTo>
                  <a:cubicBezTo>
                    <a:pt x="7717" y="1708"/>
                    <a:pt x="6009" y="0"/>
                    <a:pt x="386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50" name="Google Shape;570;p27">
              <a:extLst>
                <a:ext uri="{FF2B5EF4-FFF2-40B4-BE49-F238E27FC236}">
                  <a16:creationId xmlns:a16="http://schemas.microsoft.com/office/drawing/2014/main" id="{1D80BD4C-514B-4C3F-9044-4B92E1B038C3}"/>
                </a:ext>
              </a:extLst>
            </p:cNvPr>
            <p:cNvSpPr/>
            <p:nvPr/>
          </p:nvSpPr>
          <p:spPr>
            <a:xfrm>
              <a:off x="2894646" y="4821907"/>
              <a:ext cx="658432" cy="768142"/>
            </a:xfrm>
            <a:custGeom>
              <a:avLst/>
              <a:gdLst/>
              <a:ahLst/>
              <a:cxnLst/>
              <a:rect l="l" t="t" r="r" b="b"/>
              <a:pathLst>
                <a:path w="11913" h="13898" extrusionOk="0">
                  <a:moveTo>
                    <a:pt x="1" y="0"/>
                  </a:moveTo>
                  <a:lnTo>
                    <a:pt x="1" y="10853"/>
                  </a:lnTo>
                  <a:cubicBezTo>
                    <a:pt x="1" y="12507"/>
                    <a:pt x="1205" y="13897"/>
                    <a:pt x="2648" y="13897"/>
                  </a:cubicBezTo>
                  <a:lnTo>
                    <a:pt x="9265" y="13897"/>
                  </a:lnTo>
                  <a:cubicBezTo>
                    <a:pt x="10695" y="13897"/>
                    <a:pt x="11912" y="12507"/>
                    <a:pt x="11912" y="10853"/>
                  </a:cubicBezTo>
                  <a:lnTo>
                    <a:pt x="1191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dirty="0"/>
            </a:p>
          </p:txBody>
        </p:sp>
        <p:sp>
          <p:nvSpPr>
            <p:cNvPr id="251" name="Google Shape;571;p27">
              <a:extLst>
                <a:ext uri="{FF2B5EF4-FFF2-40B4-BE49-F238E27FC236}">
                  <a16:creationId xmlns:a16="http://schemas.microsoft.com/office/drawing/2014/main" id="{46BE8CA5-CDE1-4274-918B-09322F831DB0}"/>
                </a:ext>
              </a:extLst>
            </p:cNvPr>
            <p:cNvSpPr/>
            <p:nvPr/>
          </p:nvSpPr>
          <p:spPr>
            <a:xfrm>
              <a:off x="2927587" y="4821907"/>
              <a:ext cx="625491" cy="768142"/>
            </a:xfrm>
            <a:custGeom>
              <a:avLst/>
              <a:gdLst/>
              <a:ahLst/>
              <a:cxnLst/>
              <a:rect l="l" t="t" r="r" b="b"/>
              <a:pathLst>
                <a:path w="11317" h="13898" extrusionOk="0">
                  <a:moveTo>
                    <a:pt x="9768" y="0"/>
                  </a:moveTo>
                  <a:lnTo>
                    <a:pt x="9768" y="9860"/>
                  </a:lnTo>
                  <a:cubicBezTo>
                    <a:pt x="9768" y="11462"/>
                    <a:pt x="8669" y="12785"/>
                    <a:pt x="7174" y="12785"/>
                  </a:cubicBezTo>
                  <a:lnTo>
                    <a:pt x="609" y="12785"/>
                  </a:lnTo>
                  <a:cubicBezTo>
                    <a:pt x="397" y="12785"/>
                    <a:pt x="172" y="12785"/>
                    <a:pt x="0" y="12732"/>
                  </a:cubicBezTo>
                  <a:lnTo>
                    <a:pt x="0" y="12732"/>
                  </a:lnTo>
                  <a:cubicBezTo>
                    <a:pt x="503" y="13394"/>
                    <a:pt x="1218" y="13897"/>
                    <a:pt x="2052" y="13897"/>
                  </a:cubicBezTo>
                  <a:lnTo>
                    <a:pt x="8669" y="13897"/>
                  </a:lnTo>
                  <a:cubicBezTo>
                    <a:pt x="10099" y="13897"/>
                    <a:pt x="11316" y="12507"/>
                    <a:pt x="11316" y="10853"/>
                  </a:cubicBezTo>
                  <a:lnTo>
                    <a:pt x="1131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nvGrpSpPr>
            <p:cNvPr id="252" name="Google Shape;572;p27">
              <a:extLst>
                <a:ext uri="{FF2B5EF4-FFF2-40B4-BE49-F238E27FC236}">
                  <a16:creationId xmlns:a16="http://schemas.microsoft.com/office/drawing/2014/main" id="{B70FF2C3-E679-4C50-9037-629C23F46791}"/>
                </a:ext>
              </a:extLst>
            </p:cNvPr>
            <p:cNvGrpSpPr/>
            <p:nvPr/>
          </p:nvGrpSpPr>
          <p:grpSpPr>
            <a:xfrm>
              <a:off x="3041664" y="5111577"/>
              <a:ext cx="320455" cy="156580"/>
              <a:chOff x="2774143" y="4536556"/>
              <a:chExt cx="320455" cy="156580"/>
            </a:xfrm>
          </p:grpSpPr>
          <p:sp>
            <p:nvSpPr>
              <p:cNvPr id="256" name="Google Shape;573;p27">
                <a:extLst>
                  <a:ext uri="{FF2B5EF4-FFF2-40B4-BE49-F238E27FC236}">
                    <a16:creationId xmlns:a16="http://schemas.microsoft.com/office/drawing/2014/main" id="{1120E790-167B-44C9-ABF2-B9A6CC919A9C}"/>
                  </a:ext>
                </a:extLst>
              </p:cNvPr>
              <p:cNvSpPr/>
              <p:nvPr/>
            </p:nvSpPr>
            <p:spPr>
              <a:xfrm>
                <a:off x="2774143" y="4562865"/>
                <a:ext cx="112751" cy="98104"/>
              </a:xfrm>
              <a:custGeom>
                <a:avLst/>
                <a:gdLst/>
                <a:ahLst/>
                <a:cxnLst/>
                <a:rect l="l" t="t" r="r" b="b"/>
                <a:pathLst>
                  <a:path w="2040" h="1775" extrusionOk="0">
                    <a:moveTo>
                      <a:pt x="292" y="1"/>
                    </a:moveTo>
                    <a:cubicBezTo>
                      <a:pt x="173" y="1"/>
                      <a:pt x="94" y="14"/>
                      <a:pt x="67" y="27"/>
                    </a:cubicBezTo>
                    <a:cubicBezTo>
                      <a:pt x="27" y="40"/>
                      <a:pt x="1" y="67"/>
                      <a:pt x="1" y="107"/>
                    </a:cubicBezTo>
                    <a:cubicBezTo>
                      <a:pt x="1" y="146"/>
                      <a:pt x="27" y="173"/>
                      <a:pt x="54" y="186"/>
                    </a:cubicBezTo>
                    <a:cubicBezTo>
                      <a:pt x="94" y="199"/>
                      <a:pt x="147" y="212"/>
                      <a:pt x="226" y="212"/>
                    </a:cubicBezTo>
                    <a:cubicBezTo>
                      <a:pt x="279" y="226"/>
                      <a:pt x="319" y="239"/>
                      <a:pt x="345" y="252"/>
                    </a:cubicBezTo>
                    <a:cubicBezTo>
                      <a:pt x="385" y="265"/>
                      <a:pt x="411" y="292"/>
                      <a:pt x="451" y="358"/>
                    </a:cubicBezTo>
                    <a:lnTo>
                      <a:pt x="835" y="887"/>
                    </a:lnTo>
                    <a:lnTo>
                      <a:pt x="782" y="967"/>
                    </a:lnTo>
                    <a:lnTo>
                      <a:pt x="729" y="1033"/>
                    </a:lnTo>
                    <a:lnTo>
                      <a:pt x="636" y="1165"/>
                    </a:lnTo>
                    <a:cubicBezTo>
                      <a:pt x="597" y="1205"/>
                      <a:pt x="544" y="1271"/>
                      <a:pt x="477" y="1364"/>
                    </a:cubicBezTo>
                    <a:cubicBezTo>
                      <a:pt x="464" y="1390"/>
                      <a:pt x="438" y="1404"/>
                      <a:pt x="411" y="1417"/>
                    </a:cubicBezTo>
                    <a:cubicBezTo>
                      <a:pt x="385" y="1430"/>
                      <a:pt x="358" y="1443"/>
                      <a:pt x="319" y="1443"/>
                    </a:cubicBezTo>
                    <a:cubicBezTo>
                      <a:pt x="266" y="1443"/>
                      <a:pt x="213" y="1457"/>
                      <a:pt x="173" y="1470"/>
                    </a:cubicBezTo>
                    <a:cubicBezTo>
                      <a:pt x="120" y="1483"/>
                      <a:pt x="94" y="1509"/>
                      <a:pt x="94" y="1562"/>
                    </a:cubicBezTo>
                    <a:cubicBezTo>
                      <a:pt x="94" y="1576"/>
                      <a:pt x="94" y="1602"/>
                      <a:pt x="107" y="1615"/>
                    </a:cubicBezTo>
                    <a:cubicBezTo>
                      <a:pt x="120" y="1629"/>
                      <a:pt x="133" y="1642"/>
                      <a:pt x="147" y="1642"/>
                    </a:cubicBezTo>
                    <a:cubicBezTo>
                      <a:pt x="160" y="1655"/>
                      <a:pt x="186" y="1655"/>
                      <a:pt x="199" y="1668"/>
                    </a:cubicBezTo>
                    <a:lnTo>
                      <a:pt x="385" y="1668"/>
                    </a:lnTo>
                    <a:cubicBezTo>
                      <a:pt x="438" y="1655"/>
                      <a:pt x="491" y="1655"/>
                      <a:pt x="544" y="1655"/>
                    </a:cubicBezTo>
                    <a:cubicBezTo>
                      <a:pt x="570" y="1655"/>
                      <a:pt x="597" y="1655"/>
                      <a:pt x="623" y="1668"/>
                    </a:cubicBezTo>
                    <a:lnTo>
                      <a:pt x="822" y="1668"/>
                    </a:lnTo>
                    <a:cubicBezTo>
                      <a:pt x="848" y="1668"/>
                      <a:pt x="888" y="1655"/>
                      <a:pt x="927" y="1655"/>
                    </a:cubicBezTo>
                    <a:cubicBezTo>
                      <a:pt x="954" y="1642"/>
                      <a:pt x="980" y="1615"/>
                      <a:pt x="980" y="1562"/>
                    </a:cubicBezTo>
                    <a:cubicBezTo>
                      <a:pt x="980" y="1549"/>
                      <a:pt x="967" y="1536"/>
                      <a:pt x="954" y="1509"/>
                    </a:cubicBezTo>
                    <a:cubicBezTo>
                      <a:pt x="927" y="1483"/>
                      <a:pt x="874" y="1470"/>
                      <a:pt x="808" y="1470"/>
                    </a:cubicBezTo>
                    <a:cubicBezTo>
                      <a:pt x="769" y="1470"/>
                      <a:pt x="755" y="1470"/>
                      <a:pt x="742" y="1457"/>
                    </a:cubicBezTo>
                    <a:cubicBezTo>
                      <a:pt x="742" y="1457"/>
                      <a:pt x="729" y="1443"/>
                      <a:pt x="729" y="1430"/>
                    </a:cubicBezTo>
                    <a:cubicBezTo>
                      <a:pt x="729" y="1417"/>
                      <a:pt x="742" y="1404"/>
                      <a:pt x="755" y="1377"/>
                    </a:cubicBezTo>
                    <a:cubicBezTo>
                      <a:pt x="782" y="1351"/>
                      <a:pt x="795" y="1324"/>
                      <a:pt x="808" y="1311"/>
                    </a:cubicBezTo>
                    <a:cubicBezTo>
                      <a:pt x="835" y="1271"/>
                      <a:pt x="861" y="1245"/>
                      <a:pt x="888" y="1218"/>
                    </a:cubicBezTo>
                    <a:cubicBezTo>
                      <a:pt x="901" y="1179"/>
                      <a:pt x="941" y="1139"/>
                      <a:pt x="980" y="1086"/>
                    </a:cubicBezTo>
                    <a:cubicBezTo>
                      <a:pt x="1007" y="1126"/>
                      <a:pt x="1047" y="1165"/>
                      <a:pt x="1086" y="1218"/>
                    </a:cubicBezTo>
                    <a:cubicBezTo>
                      <a:pt x="1113" y="1258"/>
                      <a:pt x="1152" y="1298"/>
                      <a:pt x="1179" y="1337"/>
                    </a:cubicBezTo>
                    <a:cubicBezTo>
                      <a:pt x="1205" y="1377"/>
                      <a:pt x="1219" y="1417"/>
                      <a:pt x="1245" y="1457"/>
                    </a:cubicBezTo>
                    <a:cubicBezTo>
                      <a:pt x="1258" y="1483"/>
                      <a:pt x="1272" y="1496"/>
                      <a:pt x="1272" y="1509"/>
                    </a:cubicBezTo>
                    <a:cubicBezTo>
                      <a:pt x="1272" y="1536"/>
                      <a:pt x="1258" y="1549"/>
                      <a:pt x="1258" y="1549"/>
                    </a:cubicBezTo>
                    <a:lnTo>
                      <a:pt x="1205" y="1562"/>
                    </a:lnTo>
                    <a:cubicBezTo>
                      <a:pt x="1179" y="1576"/>
                      <a:pt x="1166" y="1589"/>
                      <a:pt x="1152" y="1602"/>
                    </a:cubicBezTo>
                    <a:cubicBezTo>
                      <a:pt x="1152" y="1629"/>
                      <a:pt x="1152" y="1642"/>
                      <a:pt x="1152" y="1655"/>
                    </a:cubicBezTo>
                    <a:cubicBezTo>
                      <a:pt x="1152" y="1682"/>
                      <a:pt x="1166" y="1708"/>
                      <a:pt x="1179" y="1734"/>
                    </a:cubicBezTo>
                    <a:cubicBezTo>
                      <a:pt x="1219" y="1761"/>
                      <a:pt x="1258" y="1774"/>
                      <a:pt x="1324" y="1774"/>
                    </a:cubicBezTo>
                    <a:cubicBezTo>
                      <a:pt x="1364" y="1774"/>
                      <a:pt x="1404" y="1774"/>
                      <a:pt x="1444" y="1761"/>
                    </a:cubicBezTo>
                    <a:lnTo>
                      <a:pt x="1708" y="1761"/>
                    </a:lnTo>
                    <a:cubicBezTo>
                      <a:pt x="1761" y="1774"/>
                      <a:pt x="1814" y="1774"/>
                      <a:pt x="1867" y="1774"/>
                    </a:cubicBezTo>
                    <a:cubicBezTo>
                      <a:pt x="1907" y="1774"/>
                      <a:pt x="1947" y="1761"/>
                      <a:pt x="1986" y="1761"/>
                    </a:cubicBezTo>
                    <a:cubicBezTo>
                      <a:pt x="2013" y="1748"/>
                      <a:pt x="2039" y="1721"/>
                      <a:pt x="2039" y="1668"/>
                    </a:cubicBezTo>
                    <a:cubicBezTo>
                      <a:pt x="2039" y="1642"/>
                      <a:pt x="2013" y="1615"/>
                      <a:pt x="1986" y="1602"/>
                    </a:cubicBezTo>
                    <a:cubicBezTo>
                      <a:pt x="1960" y="1589"/>
                      <a:pt x="1933" y="1576"/>
                      <a:pt x="1880" y="1576"/>
                    </a:cubicBezTo>
                    <a:lnTo>
                      <a:pt x="1774" y="1576"/>
                    </a:lnTo>
                    <a:cubicBezTo>
                      <a:pt x="1735" y="1562"/>
                      <a:pt x="1708" y="1562"/>
                      <a:pt x="1669" y="1549"/>
                    </a:cubicBezTo>
                    <a:cubicBezTo>
                      <a:pt x="1655" y="1536"/>
                      <a:pt x="1629" y="1536"/>
                      <a:pt x="1602" y="1509"/>
                    </a:cubicBezTo>
                    <a:cubicBezTo>
                      <a:pt x="1589" y="1496"/>
                      <a:pt x="1563" y="1457"/>
                      <a:pt x="1523" y="1417"/>
                    </a:cubicBezTo>
                    <a:cubicBezTo>
                      <a:pt x="1483" y="1364"/>
                      <a:pt x="1430" y="1298"/>
                      <a:pt x="1364" y="1218"/>
                    </a:cubicBezTo>
                    <a:cubicBezTo>
                      <a:pt x="1298" y="1126"/>
                      <a:pt x="1219" y="1020"/>
                      <a:pt x="1126" y="887"/>
                    </a:cubicBezTo>
                    <a:cubicBezTo>
                      <a:pt x="1179" y="808"/>
                      <a:pt x="1219" y="742"/>
                      <a:pt x="1272" y="676"/>
                    </a:cubicBezTo>
                    <a:cubicBezTo>
                      <a:pt x="1311" y="609"/>
                      <a:pt x="1364" y="543"/>
                      <a:pt x="1430" y="464"/>
                    </a:cubicBezTo>
                    <a:cubicBezTo>
                      <a:pt x="1470" y="424"/>
                      <a:pt x="1510" y="384"/>
                      <a:pt x="1549" y="371"/>
                    </a:cubicBezTo>
                    <a:cubicBezTo>
                      <a:pt x="1576" y="358"/>
                      <a:pt x="1629" y="345"/>
                      <a:pt x="1682" y="345"/>
                    </a:cubicBezTo>
                    <a:lnTo>
                      <a:pt x="1933" y="345"/>
                    </a:lnTo>
                    <a:cubicBezTo>
                      <a:pt x="1960" y="345"/>
                      <a:pt x="1986" y="332"/>
                      <a:pt x="1999" y="318"/>
                    </a:cubicBezTo>
                    <a:cubicBezTo>
                      <a:pt x="2013" y="292"/>
                      <a:pt x="2013" y="279"/>
                      <a:pt x="2013" y="252"/>
                    </a:cubicBezTo>
                    <a:cubicBezTo>
                      <a:pt x="2013" y="173"/>
                      <a:pt x="1986" y="133"/>
                      <a:pt x="1933" y="133"/>
                    </a:cubicBezTo>
                    <a:lnTo>
                      <a:pt x="1245" y="133"/>
                    </a:lnTo>
                    <a:cubicBezTo>
                      <a:pt x="1192" y="133"/>
                      <a:pt x="1152" y="146"/>
                      <a:pt x="1126" y="159"/>
                    </a:cubicBezTo>
                    <a:cubicBezTo>
                      <a:pt x="1086" y="186"/>
                      <a:pt x="1073" y="212"/>
                      <a:pt x="1073" y="252"/>
                    </a:cubicBezTo>
                    <a:cubicBezTo>
                      <a:pt x="1073" y="279"/>
                      <a:pt x="1086" y="305"/>
                      <a:pt x="1099" y="318"/>
                    </a:cubicBezTo>
                    <a:cubicBezTo>
                      <a:pt x="1126" y="332"/>
                      <a:pt x="1139" y="332"/>
                      <a:pt x="1152" y="345"/>
                    </a:cubicBezTo>
                    <a:cubicBezTo>
                      <a:pt x="1166" y="345"/>
                      <a:pt x="1179" y="358"/>
                      <a:pt x="1179" y="358"/>
                    </a:cubicBezTo>
                    <a:cubicBezTo>
                      <a:pt x="1179" y="371"/>
                      <a:pt x="1166" y="398"/>
                      <a:pt x="1139" y="437"/>
                    </a:cubicBezTo>
                    <a:cubicBezTo>
                      <a:pt x="1126" y="464"/>
                      <a:pt x="1099" y="504"/>
                      <a:pt x="1073" y="543"/>
                    </a:cubicBezTo>
                    <a:lnTo>
                      <a:pt x="980" y="689"/>
                    </a:lnTo>
                    <a:cubicBezTo>
                      <a:pt x="941" y="636"/>
                      <a:pt x="901" y="583"/>
                      <a:pt x="861" y="530"/>
                    </a:cubicBezTo>
                    <a:cubicBezTo>
                      <a:pt x="835" y="490"/>
                      <a:pt x="808" y="437"/>
                      <a:pt x="782" y="411"/>
                    </a:cubicBezTo>
                    <a:cubicBezTo>
                      <a:pt x="755" y="371"/>
                      <a:pt x="729" y="332"/>
                      <a:pt x="716" y="305"/>
                    </a:cubicBezTo>
                    <a:cubicBezTo>
                      <a:pt x="702" y="279"/>
                      <a:pt x="702" y="265"/>
                      <a:pt x="702" y="252"/>
                    </a:cubicBezTo>
                    <a:cubicBezTo>
                      <a:pt x="702" y="239"/>
                      <a:pt x="702" y="226"/>
                      <a:pt x="729" y="226"/>
                    </a:cubicBezTo>
                    <a:lnTo>
                      <a:pt x="808" y="226"/>
                    </a:lnTo>
                    <a:cubicBezTo>
                      <a:pt x="848" y="226"/>
                      <a:pt x="888" y="212"/>
                      <a:pt x="901" y="186"/>
                    </a:cubicBezTo>
                    <a:cubicBezTo>
                      <a:pt x="927" y="173"/>
                      <a:pt x="941" y="146"/>
                      <a:pt x="941" y="120"/>
                    </a:cubicBezTo>
                    <a:cubicBezTo>
                      <a:pt x="941" y="107"/>
                      <a:pt x="941" y="93"/>
                      <a:pt x="927" y="80"/>
                    </a:cubicBezTo>
                    <a:cubicBezTo>
                      <a:pt x="927" y="67"/>
                      <a:pt x="927" y="54"/>
                      <a:pt x="901" y="40"/>
                    </a:cubicBezTo>
                    <a:cubicBezTo>
                      <a:pt x="901" y="27"/>
                      <a:pt x="874" y="27"/>
                      <a:pt x="848" y="14"/>
                    </a:cubicBezTo>
                    <a:cubicBezTo>
                      <a:pt x="822" y="1"/>
                      <a:pt x="782" y="1"/>
                      <a:pt x="729" y="1"/>
                    </a:cubicBezTo>
                    <a:close/>
                  </a:path>
                </a:pathLst>
              </a:custGeom>
              <a:solidFill>
                <a:srgbClr val="233E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57" name="Google Shape;574;p27">
                <a:extLst>
                  <a:ext uri="{FF2B5EF4-FFF2-40B4-BE49-F238E27FC236}">
                    <a16:creationId xmlns:a16="http://schemas.microsoft.com/office/drawing/2014/main" id="{88A7C46A-1524-4E67-88DD-E496954265FE}"/>
                  </a:ext>
                </a:extLst>
              </p:cNvPr>
              <p:cNvSpPr/>
              <p:nvPr/>
            </p:nvSpPr>
            <p:spPr>
              <a:xfrm>
                <a:off x="2897782" y="4536556"/>
                <a:ext cx="65882" cy="66600"/>
              </a:xfrm>
              <a:custGeom>
                <a:avLst/>
                <a:gdLst/>
                <a:ahLst/>
                <a:cxnLst/>
                <a:rect l="l" t="t" r="r" b="b"/>
                <a:pathLst>
                  <a:path w="1192" h="1205" extrusionOk="0">
                    <a:moveTo>
                      <a:pt x="596" y="0"/>
                    </a:moveTo>
                    <a:cubicBezTo>
                      <a:pt x="557" y="0"/>
                      <a:pt x="530" y="13"/>
                      <a:pt x="504" y="40"/>
                    </a:cubicBezTo>
                    <a:cubicBezTo>
                      <a:pt x="477" y="53"/>
                      <a:pt x="477" y="80"/>
                      <a:pt x="477" y="106"/>
                    </a:cubicBezTo>
                    <a:cubicBezTo>
                      <a:pt x="477" y="159"/>
                      <a:pt x="477" y="212"/>
                      <a:pt x="477" y="278"/>
                    </a:cubicBezTo>
                    <a:cubicBezTo>
                      <a:pt x="477" y="331"/>
                      <a:pt x="477" y="410"/>
                      <a:pt x="477" y="490"/>
                    </a:cubicBezTo>
                    <a:lnTo>
                      <a:pt x="93" y="490"/>
                    </a:lnTo>
                    <a:cubicBezTo>
                      <a:pt x="67" y="490"/>
                      <a:pt x="54" y="503"/>
                      <a:pt x="27" y="516"/>
                    </a:cubicBezTo>
                    <a:cubicBezTo>
                      <a:pt x="1" y="543"/>
                      <a:pt x="1" y="569"/>
                      <a:pt x="1" y="609"/>
                    </a:cubicBezTo>
                    <a:cubicBezTo>
                      <a:pt x="1" y="649"/>
                      <a:pt x="1" y="688"/>
                      <a:pt x="27" y="702"/>
                    </a:cubicBezTo>
                    <a:cubicBezTo>
                      <a:pt x="54" y="728"/>
                      <a:pt x="80" y="728"/>
                      <a:pt x="93" y="728"/>
                    </a:cubicBezTo>
                    <a:lnTo>
                      <a:pt x="252" y="728"/>
                    </a:lnTo>
                    <a:cubicBezTo>
                      <a:pt x="318" y="728"/>
                      <a:pt x="398" y="728"/>
                      <a:pt x="477" y="715"/>
                    </a:cubicBezTo>
                    <a:lnTo>
                      <a:pt x="477" y="715"/>
                    </a:lnTo>
                    <a:cubicBezTo>
                      <a:pt x="477" y="781"/>
                      <a:pt x="464" y="860"/>
                      <a:pt x="464" y="940"/>
                    </a:cubicBezTo>
                    <a:cubicBezTo>
                      <a:pt x="464" y="1006"/>
                      <a:pt x="464" y="1072"/>
                      <a:pt x="464" y="1112"/>
                    </a:cubicBezTo>
                    <a:cubicBezTo>
                      <a:pt x="464" y="1125"/>
                      <a:pt x="477" y="1152"/>
                      <a:pt x="490" y="1165"/>
                    </a:cubicBezTo>
                    <a:cubicBezTo>
                      <a:pt x="517" y="1191"/>
                      <a:pt x="543" y="1205"/>
                      <a:pt x="583" y="1205"/>
                    </a:cubicBezTo>
                    <a:cubicBezTo>
                      <a:pt x="636" y="1205"/>
                      <a:pt x="662" y="1191"/>
                      <a:pt x="689" y="1165"/>
                    </a:cubicBezTo>
                    <a:cubicBezTo>
                      <a:pt x="702" y="1138"/>
                      <a:pt x="715" y="1125"/>
                      <a:pt x="715" y="1112"/>
                    </a:cubicBezTo>
                    <a:lnTo>
                      <a:pt x="715" y="715"/>
                    </a:lnTo>
                    <a:lnTo>
                      <a:pt x="1086" y="715"/>
                    </a:lnTo>
                    <a:cubicBezTo>
                      <a:pt x="1112" y="715"/>
                      <a:pt x="1139" y="715"/>
                      <a:pt x="1165" y="688"/>
                    </a:cubicBezTo>
                    <a:cubicBezTo>
                      <a:pt x="1179" y="662"/>
                      <a:pt x="1192" y="635"/>
                      <a:pt x="1192" y="596"/>
                    </a:cubicBezTo>
                    <a:cubicBezTo>
                      <a:pt x="1192" y="543"/>
                      <a:pt x="1192" y="516"/>
                      <a:pt x="1165" y="503"/>
                    </a:cubicBezTo>
                    <a:cubicBezTo>
                      <a:pt x="1152" y="477"/>
                      <a:pt x="1139" y="477"/>
                      <a:pt x="1112" y="477"/>
                    </a:cubicBezTo>
                    <a:lnTo>
                      <a:pt x="940" y="477"/>
                    </a:lnTo>
                    <a:cubicBezTo>
                      <a:pt x="874" y="490"/>
                      <a:pt x="808" y="490"/>
                      <a:pt x="715" y="490"/>
                    </a:cubicBezTo>
                    <a:lnTo>
                      <a:pt x="715" y="278"/>
                    </a:lnTo>
                    <a:cubicBezTo>
                      <a:pt x="715" y="212"/>
                      <a:pt x="729" y="159"/>
                      <a:pt x="729" y="106"/>
                    </a:cubicBezTo>
                    <a:cubicBezTo>
                      <a:pt x="729" y="80"/>
                      <a:pt x="715" y="53"/>
                      <a:pt x="689" y="40"/>
                    </a:cubicBezTo>
                    <a:cubicBezTo>
                      <a:pt x="662" y="13"/>
                      <a:pt x="636" y="0"/>
                      <a:pt x="596" y="0"/>
                    </a:cubicBezTo>
                    <a:close/>
                  </a:path>
                </a:pathLst>
              </a:custGeom>
              <a:solidFill>
                <a:srgbClr val="233E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58" name="Google Shape;575;p27">
                <a:extLst>
                  <a:ext uri="{FF2B5EF4-FFF2-40B4-BE49-F238E27FC236}">
                    <a16:creationId xmlns:a16="http://schemas.microsoft.com/office/drawing/2014/main" id="{BADDB4E0-619F-41C3-9B5E-847A331F9A0D}"/>
                  </a:ext>
                </a:extLst>
              </p:cNvPr>
              <p:cNvSpPr/>
              <p:nvPr/>
            </p:nvSpPr>
            <p:spPr>
              <a:xfrm>
                <a:off x="2967311" y="4565794"/>
                <a:ext cx="127287" cy="127342"/>
              </a:xfrm>
              <a:custGeom>
                <a:avLst/>
                <a:gdLst/>
                <a:ahLst/>
                <a:cxnLst/>
                <a:rect l="l" t="t" r="r" b="b"/>
                <a:pathLst>
                  <a:path w="2303" h="2304" extrusionOk="0">
                    <a:moveTo>
                      <a:pt x="225" y="1"/>
                    </a:moveTo>
                    <a:cubicBezTo>
                      <a:pt x="172" y="1"/>
                      <a:pt x="119" y="14"/>
                      <a:pt x="66" y="40"/>
                    </a:cubicBezTo>
                    <a:cubicBezTo>
                      <a:pt x="27" y="54"/>
                      <a:pt x="0" y="80"/>
                      <a:pt x="0" y="133"/>
                    </a:cubicBezTo>
                    <a:cubicBezTo>
                      <a:pt x="0" y="173"/>
                      <a:pt x="27" y="199"/>
                      <a:pt x="79" y="212"/>
                    </a:cubicBezTo>
                    <a:cubicBezTo>
                      <a:pt x="119" y="212"/>
                      <a:pt x="199" y="226"/>
                      <a:pt x="291" y="226"/>
                    </a:cubicBezTo>
                    <a:lnTo>
                      <a:pt x="371" y="226"/>
                    </a:lnTo>
                    <a:cubicBezTo>
                      <a:pt x="384" y="226"/>
                      <a:pt x="397" y="239"/>
                      <a:pt x="424" y="239"/>
                    </a:cubicBezTo>
                    <a:cubicBezTo>
                      <a:pt x="437" y="252"/>
                      <a:pt x="450" y="252"/>
                      <a:pt x="450" y="279"/>
                    </a:cubicBezTo>
                    <a:cubicBezTo>
                      <a:pt x="463" y="292"/>
                      <a:pt x="477" y="305"/>
                      <a:pt x="490" y="331"/>
                    </a:cubicBezTo>
                    <a:lnTo>
                      <a:pt x="1231" y="1655"/>
                    </a:lnTo>
                    <a:cubicBezTo>
                      <a:pt x="1191" y="1734"/>
                      <a:pt x="1165" y="1801"/>
                      <a:pt x="1125" y="1854"/>
                    </a:cubicBezTo>
                    <a:cubicBezTo>
                      <a:pt x="1099" y="1906"/>
                      <a:pt x="1059" y="1946"/>
                      <a:pt x="1019" y="1986"/>
                    </a:cubicBezTo>
                    <a:cubicBezTo>
                      <a:pt x="993" y="2012"/>
                      <a:pt x="953" y="2039"/>
                      <a:pt x="913" y="2065"/>
                    </a:cubicBezTo>
                    <a:cubicBezTo>
                      <a:pt x="874" y="2079"/>
                      <a:pt x="821" y="2092"/>
                      <a:pt x="781" y="2092"/>
                    </a:cubicBezTo>
                    <a:cubicBezTo>
                      <a:pt x="715" y="2092"/>
                      <a:pt x="649" y="2079"/>
                      <a:pt x="609" y="2039"/>
                    </a:cubicBezTo>
                    <a:cubicBezTo>
                      <a:pt x="556" y="2012"/>
                      <a:pt x="529" y="1973"/>
                      <a:pt x="529" y="1933"/>
                    </a:cubicBezTo>
                    <a:cubicBezTo>
                      <a:pt x="529" y="1906"/>
                      <a:pt x="543" y="1893"/>
                      <a:pt x="556" y="1867"/>
                    </a:cubicBezTo>
                    <a:cubicBezTo>
                      <a:pt x="556" y="1854"/>
                      <a:pt x="582" y="1840"/>
                      <a:pt x="609" y="1840"/>
                    </a:cubicBezTo>
                    <a:lnTo>
                      <a:pt x="649" y="1840"/>
                    </a:lnTo>
                    <a:cubicBezTo>
                      <a:pt x="662" y="1827"/>
                      <a:pt x="675" y="1827"/>
                      <a:pt x="702" y="1814"/>
                    </a:cubicBezTo>
                    <a:cubicBezTo>
                      <a:pt x="715" y="1814"/>
                      <a:pt x="728" y="1801"/>
                      <a:pt x="728" y="1787"/>
                    </a:cubicBezTo>
                    <a:cubicBezTo>
                      <a:pt x="741" y="1761"/>
                      <a:pt x="754" y="1748"/>
                      <a:pt x="754" y="1721"/>
                    </a:cubicBezTo>
                    <a:cubicBezTo>
                      <a:pt x="754" y="1681"/>
                      <a:pt x="728" y="1655"/>
                      <a:pt x="702" y="1629"/>
                    </a:cubicBezTo>
                    <a:cubicBezTo>
                      <a:pt x="675" y="1615"/>
                      <a:pt x="649" y="1602"/>
                      <a:pt x="609" y="1602"/>
                    </a:cubicBezTo>
                    <a:cubicBezTo>
                      <a:pt x="582" y="1602"/>
                      <a:pt x="543" y="1615"/>
                      <a:pt x="516" y="1629"/>
                    </a:cubicBezTo>
                    <a:cubicBezTo>
                      <a:pt x="477" y="1642"/>
                      <a:pt x="450" y="1655"/>
                      <a:pt x="424" y="1681"/>
                    </a:cubicBezTo>
                    <a:cubicBezTo>
                      <a:pt x="397" y="1708"/>
                      <a:pt x="371" y="1748"/>
                      <a:pt x="357" y="1787"/>
                    </a:cubicBezTo>
                    <a:cubicBezTo>
                      <a:pt x="344" y="1827"/>
                      <a:pt x="331" y="1880"/>
                      <a:pt x="331" y="1933"/>
                    </a:cubicBezTo>
                    <a:cubicBezTo>
                      <a:pt x="331" y="1986"/>
                      <a:pt x="344" y="2039"/>
                      <a:pt x="371" y="2092"/>
                    </a:cubicBezTo>
                    <a:cubicBezTo>
                      <a:pt x="397" y="2131"/>
                      <a:pt x="424" y="2171"/>
                      <a:pt x="463" y="2198"/>
                    </a:cubicBezTo>
                    <a:cubicBezTo>
                      <a:pt x="503" y="2237"/>
                      <a:pt x="543" y="2264"/>
                      <a:pt x="582" y="2277"/>
                    </a:cubicBezTo>
                    <a:cubicBezTo>
                      <a:pt x="635" y="2290"/>
                      <a:pt x="688" y="2304"/>
                      <a:pt x="741" y="2304"/>
                    </a:cubicBezTo>
                    <a:cubicBezTo>
                      <a:pt x="847" y="2304"/>
                      <a:pt x="927" y="2277"/>
                      <a:pt x="1006" y="2237"/>
                    </a:cubicBezTo>
                    <a:cubicBezTo>
                      <a:pt x="1085" y="2198"/>
                      <a:pt x="1165" y="2145"/>
                      <a:pt x="1244" y="2052"/>
                    </a:cubicBezTo>
                    <a:cubicBezTo>
                      <a:pt x="1297" y="1986"/>
                      <a:pt x="1350" y="1906"/>
                      <a:pt x="1403" y="1801"/>
                    </a:cubicBezTo>
                    <a:cubicBezTo>
                      <a:pt x="1443" y="1695"/>
                      <a:pt x="1496" y="1589"/>
                      <a:pt x="1535" y="1443"/>
                    </a:cubicBezTo>
                    <a:lnTo>
                      <a:pt x="1919" y="371"/>
                    </a:lnTo>
                    <a:cubicBezTo>
                      <a:pt x="1932" y="331"/>
                      <a:pt x="1959" y="305"/>
                      <a:pt x="1972" y="305"/>
                    </a:cubicBezTo>
                    <a:cubicBezTo>
                      <a:pt x="1999" y="292"/>
                      <a:pt x="2038" y="279"/>
                      <a:pt x="2091" y="279"/>
                    </a:cubicBezTo>
                    <a:cubicBezTo>
                      <a:pt x="2144" y="279"/>
                      <a:pt x="2197" y="265"/>
                      <a:pt x="2237" y="252"/>
                    </a:cubicBezTo>
                    <a:cubicBezTo>
                      <a:pt x="2277" y="252"/>
                      <a:pt x="2303" y="212"/>
                      <a:pt x="2303" y="173"/>
                    </a:cubicBezTo>
                    <a:cubicBezTo>
                      <a:pt x="2303" y="133"/>
                      <a:pt x="2277" y="106"/>
                      <a:pt x="2237" y="93"/>
                    </a:cubicBezTo>
                    <a:cubicBezTo>
                      <a:pt x="2197" y="80"/>
                      <a:pt x="2157" y="67"/>
                      <a:pt x="2091" y="67"/>
                    </a:cubicBezTo>
                    <a:lnTo>
                      <a:pt x="1469" y="67"/>
                    </a:lnTo>
                    <a:cubicBezTo>
                      <a:pt x="1403" y="67"/>
                      <a:pt x="1377" y="80"/>
                      <a:pt x="1350" y="93"/>
                    </a:cubicBezTo>
                    <a:cubicBezTo>
                      <a:pt x="1337" y="106"/>
                      <a:pt x="1337" y="133"/>
                      <a:pt x="1337" y="173"/>
                    </a:cubicBezTo>
                    <a:cubicBezTo>
                      <a:pt x="1337" y="199"/>
                      <a:pt x="1337" y="226"/>
                      <a:pt x="1363" y="252"/>
                    </a:cubicBezTo>
                    <a:cubicBezTo>
                      <a:pt x="1390" y="265"/>
                      <a:pt x="1443" y="279"/>
                      <a:pt x="1496" y="279"/>
                    </a:cubicBezTo>
                    <a:cubicBezTo>
                      <a:pt x="1562" y="279"/>
                      <a:pt x="1602" y="292"/>
                      <a:pt x="1615" y="305"/>
                    </a:cubicBezTo>
                    <a:cubicBezTo>
                      <a:pt x="1628" y="305"/>
                      <a:pt x="1641" y="318"/>
                      <a:pt x="1641" y="345"/>
                    </a:cubicBezTo>
                    <a:cubicBezTo>
                      <a:pt x="1641" y="384"/>
                      <a:pt x="1628" y="424"/>
                      <a:pt x="1615" y="490"/>
                    </a:cubicBezTo>
                    <a:lnTo>
                      <a:pt x="1324" y="1364"/>
                    </a:lnTo>
                    <a:lnTo>
                      <a:pt x="807" y="384"/>
                    </a:lnTo>
                    <a:cubicBezTo>
                      <a:pt x="794" y="358"/>
                      <a:pt x="794" y="331"/>
                      <a:pt x="781" y="318"/>
                    </a:cubicBezTo>
                    <a:cubicBezTo>
                      <a:pt x="781" y="292"/>
                      <a:pt x="781" y="279"/>
                      <a:pt x="781" y="265"/>
                    </a:cubicBezTo>
                    <a:cubicBezTo>
                      <a:pt x="781" y="239"/>
                      <a:pt x="781" y="226"/>
                      <a:pt x="781" y="226"/>
                    </a:cubicBezTo>
                    <a:cubicBezTo>
                      <a:pt x="794" y="226"/>
                      <a:pt x="807" y="212"/>
                      <a:pt x="821" y="212"/>
                    </a:cubicBezTo>
                    <a:cubicBezTo>
                      <a:pt x="874" y="212"/>
                      <a:pt x="900" y="199"/>
                      <a:pt x="927" y="186"/>
                    </a:cubicBezTo>
                    <a:cubicBezTo>
                      <a:pt x="940" y="159"/>
                      <a:pt x="953" y="133"/>
                      <a:pt x="953" y="106"/>
                    </a:cubicBezTo>
                    <a:cubicBezTo>
                      <a:pt x="953" y="80"/>
                      <a:pt x="940" y="54"/>
                      <a:pt x="913" y="40"/>
                    </a:cubicBezTo>
                    <a:cubicBezTo>
                      <a:pt x="900" y="14"/>
                      <a:pt x="860" y="1"/>
                      <a:pt x="794" y="1"/>
                    </a:cubicBezTo>
                    <a:close/>
                  </a:path>
                </a:pathLst>
              </a:custGeom>
              <a:solidFill>
                <a:srgbClr val="233E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sp>
          <p:nvSpPr>
            <p:cNvPr id="253" name="Google Shape;576;p27">
              <a:extLst>
                <a:ext uri="{FF2B5EF4-FFF2-40B4-BE49-F238E27FC236}">
                  <a16:creationId xmlns:a16="http://schemas.microsoft.com/office/drawing/2014/main" id="{50ED4864-BADE-4436-8E46-6281E44C4D4E}"/>
                </a:ext>
              </a:extLst>
            </p:cNvPr>
            <p:cNvSpPr/>
            <p:nvPr/>
          </p:nvSpPr>
          <p:spPr>
            <a:xfrm>
              <a:off x="3028510" y="5577559"/>
              <a:ext cx="389985" cy="49024"/>
            </a:xfrm>
            <a:custGeom>
              <a:avLst/>
              <a:gdLst/>
              <a:ahLst/>
              <a:cxnLst/>
              <a:rect l="l" t="t" r="r" b="b"/>
              <a:pathLst>
                <a:path w="7056" h="887" extrusionOk="0">
                  <a:moveTo>
                    <a:pt x="1" y="0"/>
                  </a:moveTo>
                  <a:lnTo>
                    <a:pt x="1" y="887"/>
                  </a:lnTo>
                  <a:lnTo>
                    <a:pt x="7055" y="887"/>
                  </a:lnTo>
                  <a:lnTo>
                    <a:pt x="7055" y="0"/>
                  </a:lnTo>
                  <a:close/>
                </a:path>
              </a:pathLst>
            </a:custGeom>
            <a:solidFill>
              <a:srgbClr val="8D7D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sp>
        <p:nvSpPr>
          <p:cNvPr id="255" name="Google Shape;578;p27">
            <a:extLst>
              <a:ext uri="{FF2B5EF4-FFF2-40B4-BE49-F238E27FC236}">
                <a16:creationId xmlns:a16="http://schemas.microsoft.com/office/drawing/2014/main" id="{27AAD147-CCE9-43EB-8C97-269689984BB9}"/>
              </a:ext>
            </a:extLst>
          </p:cNvPr>
          <p:cNvSpPr/>
          <p:nvPr/>
        </p:nvSpPr>
        <p:spPr>
          <a:xfrm>
            <a:off x="2480972" y="6418003"/>
            <a:ext cx="199221" cy="164649"/>
          </a:xfrm>
          <a:custGeom>
            <a:avLst/>
            <a:gdLst/>
            <a:ahLst/>
            <a:cxnLst/>
            <a:rect l="l" t="t" r="r" b="b"/>
            <a:pathLst>
              <a:path w="4806" h="2979" extrusionOk="0">
                <a:moveTo>
                  <a:pt x="1" y="1"/>
                </a:moveTo>
                <a:lnTo>
                  <a:pt x="1" y="2978"/>
                </a:lnTo>
                <a:lnTo>
                  <a:pt x="4805" y="2978"/>
                </a:lnTo>
                <a:lnTo>
                  <a:pt x="4805" y="1"/>
                </a:lnTo>
                <a:close/>
              </a:path>
            </a:pathLst>
          </a:custGeom>
          <a:solidFill>
            <a:srgbClr val="CCCCCC"/>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grpSp>
        <p:nvGrpSpPr>
          <p:cNvPr id="2" name="Group 1">
            <a:extLst>
              <a:ext uri="{FF2B5EF4-FFF2-40B4-BE49-F238E27FC236}">
                <a16:creationId xmlns:a16="http://schemas.microsoft.com/office/drawing/2014/main" id="{F72B040B-9D26-4535-81AC-224AA70D44B5}"/>
              </a:ext>
            </a:extLst>
          </p:cNvPr>
          <p:cNvGrpSpPr/>
          <p:nvPr userDrawn="1"/>
        </p:nvGrpSpPr>
        <p:grpSpPr>
          <a:xfrm>
            <a:off x="1143227" y="5626808"/>
            <a:ext cx="6990179" cy="1231195"/>
            <a:chOff x="1524301" y="5626805"/>
            <a:chExt cx="9320239" cy="1231195"/>
          </a:xfrm>
        </p:grpSpPr>
        <p:sp>
          <p:nvSpPr>
            <p:cNvPr id="254" name="Google Shape;577;p27">
              <a:extLst>
                <a:ext uri="{FF2B5EF4-FFF2-40B4-BE49-F238E27FC236}">
                  <a16:creationId xmlns:a16="http://schemas.microsoft.com/office/drawing/2014/main" id="{1F1FE917-12C4-4F03-BFC9-63C483556F98}"/>
                </a:ext>
              </a:extLst>
            </p:cNvPr>
            <p:cNvSpPr/>
            <p:nvPr/>
          </p:nvSpPr>
          <p:spPr>
            <a:xfrm>
              <a:off x="3307961" y="6403010"/>
              <a:ext cx="265628" cy="451390"/>
            </a:xfrm>
            <a:custGeom>
              <a:avLst/>
              <a:gdLst/>
              <a:ahLst/>
              <a:cxnLst/>
              <a:rect l="l" t="t" r="r" b="b"/>
              <a:pathLst>
                <a:path w="4806" h="8167" extrusionOk="0">
                  <a:moveTo>
                    <a:pt x="1" y="1"/>
                  </a:moveTo>
                  <a:lnTo>
                    <a:pt x="1" y="8167"/>
                  </a:lnTo>
                  <a:lnTo>
                    <a:pt x="4805" y="8167"/>
                  </a:lnTo>
                  <a:lnTo>
                    <a:pt x="4805" y="1"/>
                  </a:lnTo>
                  <a:close/>
                </a:path>
              </a:pathLst>
            </a:custGeom>
            <a:solidFill>
              <a:srgbClr val="CEC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nvGrpSpPr>
            <p:cNvPr id="285" name="Google Shape;579;p27">
              <a:extLst>
                <a:ext uri="{FF2B5EF4-FFF2-40B4-BE49-F238E27FC236}">
                  <a16:creationId xmlns:a16="http://schemas.microsoft.com/office/drawing/2014/main" id="{F0A4A0F2-3BA1-43AA-88EB-3A3835904711}"/>
                </a:ext>
              </a:extLst>
            </p:cNvPr>
            <p:cNvGrpSpPr/>
            <p:nvPr userDrawn="1"/>
          </p:nvGrpSpPr>
          <p:grpSpPr>
            <a:xfrm>
              <a:off x="1524301" y="5626805"/>
              <a:ext cx="9320239" cy="1231195"/>
              <a:chOff x="929285" y="5051507"/>
              <a:chExt cx="7315206" cy="1231195"/>
            </a:xfrm>
          </p:grpSpPr>
          <p:sp>
            <p:nvSpPr>
              <p:cNvPr id="286" name="Google Shape;580;p27">
                <a:extLst>
                  <a:ext uri="{FF2B5EF4-FFF2-40B4-BE49-F238E27FC236}">
                    <a16:creationId xmlns:a16="http://schemas.microsoft.com/office/drawing/2014/main" id="{41EFCC98-A095-43FA-9417-A6F1AEA0054D}"/>
                  </a:ext>
                </a:extLst>
              </p:cNvPr>
              <p:cNvSpPr/>
              <p:nvPr/>
            </p:nvSpPr>
            <p:spPr>
              <a:xfrm>
                <a:off x="929285" y="5051507"/>
                <a:ext cx="7315206" cy="420715"/>
              </a:xfrm>
              <a:custGeom>
                <a:avLst/>
                <a:gdLst/>
                <a:ahLst/>
                <a:cxnLst/>
                <a:rect l="l" t="t" r="r" b="b"/>
                <a:pathLst>
                  <a:path w="132354" h="7612" extrusionOk="0">
                    <a:moveTo>
                      <a:pt x="1" y="1"/>
                    </a:moveTo>
                    <a:lnTo>
                      <a:pt x="1" y="7611"/>
                    </a:lnTo>
                    <a:lnTo>
                      <a:pt x="132353" y="7611"/>
                    </a:lnTo>
                    <a:lnTo>
                      <a:pt x="132353" y="1"/>
                    </a:lnTo>
                    <a:close/>
                  </a:path>
                </a:pathLst>
              </a:custGeom>
              <a:solidFill>
                <a:srgbClr val="EFED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87" name="Google Shape;581;p27">
                <a:extLst>
                  <a:ext uri="{FF2B5EF4-FFF2-40B4-BE49-F238E27FC236}">
                    <a16:creationId xmlns:a16="http://schemas.microsoft.com/office/drawing/2014/main" id="{D7EF2A30-CDEB-4316-B82F-97D3363F3C90}"/>
                  </a:ext>
                </a:extLst>
              </p:cNvPr>
              <p:cNvSpPr/>
              <p:nvPr/>
            </p:nvSpPr>
            <p:spPr>
              <a:xfrm>
                <a:off x="929285" y="5051507"/>
                <a:ext cx="7315206" cy="133919"/>
              </a:xfrm>
              <a:custGeom>
                <a:avLst/>
                <a:gdLst/>
                <a:ahLst/>
                <a:cxnLst/>
                <a:rect l="l" t="t" r="r" b="b"/>
                <a:pathLst>
                  <a:path w="132354" h="2423" extrusionOk="0">
                    <a:moveTo>
                      <a:pt x="1" y="1"/>
                    </a:moveTo>
                    <a:lnTo>
                      <a:pt x="1" y="2423"/>
                    </a:lnTo>
                    <a:lnTo>
                      <a:pt x="132353" y="2423"/>
                    </a:lnTo>
                    <a:lnTo>
                      <a:pt x="132353" y="1"/>
                    </a:lnTo>
                    <a:close/>
                  </a:path>
                </a:pathLst>
              </a:custGeom>
              <a:solidFill>
                <a:srgbClr val="FFFE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88" name="Google Shape;582;p27">
                <a:extLst>
                  <a:ext uri="{FF2B5EF4-FFF2-40B4-BE49-F238E27FC236}">
                    <a16:creationId xmlns:a16="http://schemas.microsoft.com/office/drawing/2014/main" id="{66FDB582-0AAC-4537-A858-44B9EF57CE38}"/>
                  </a:ext>
                </a:extLst>
              </p:cNvPr>
              <p:cNvSpPr/>
              <p:nvPr/>
            </p:nvSpPr>
            <p:spPr>
              <a:xfrm>
                <a:off x="6668743" y="5831311"/>
                <a:ext cx="264854" cy="451390"/>
              </a:xfrm>
              <a:custGeom>
                <a:avLst/>
                <a:gdLst/>
                <a:ahLst/>
                <a:cxnLst/>
                <a:rect l="l" t="t" r="r" b="b"/>
                <a:pathLst>
                  <a:path w="4792" h="8167" extrusionOk="0">
                    <a:moveTo>
                      <a:pt x="1" y="1"/>
                    </a:moveTo>
                    <a:lnTo>
                      <a:pt x="1" y="8167"/>
                    </a:lnTo>
                    <a:lnTo>
                      <a:pt x="4792" y="8167"/>
                    </a:lnTo>
                    <a:lnTo>
                      <a:pt x="4792" y="1"/>
                    </a:lnTo>
                    <a:close/>
                  </a:path>
                </a:pathLst>
              </a:custGeom>
              <a:solidFill>
                <a:srgbClr val="CEC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89" name="Google Shape;583;p27">
                <a:extLst>
                  <a:ext uri="{FF2B5EF4-FFF2-40B4-BE49-F238E27FC236}">
                    <a16:creationId xmlns:a16="http://schemas.microsoft.com/office/drawing/2014/main" id="{AF50AB12-F2CA-445B-94F4-44131992E871}"/>
                  </a:ext>
                </a:extLst>
              </p:cNvPr>
              <p:cNvSpPr/>
              <p:nvPr/>
            </p:nvSpPr>
            <p:spPr>
              <a:xfrm>
                <a:off x="6668743" y="5831311"/>
                <a:ext cx="264854" cy="164649"/>
              </a:xfrm>
              <a:custGeom>
                <a:avLst/>
                <a:gdLst/>
                <a:ahLst/>
                <a:cxnLst/>
                <a:rect l="l" t="t" r="r" b="b"/>
                <a:pathLst>
                  <a:path w="4792" h="2979" extrusionOk="0">
                    <a:moveTo>
                      <a:pt x="1" y="1"/>
                    </a:moveTo>
                    <a:lnTo>
                      <a:pt x="1" y="2978"/>
                    </a:lnTo>
                    <a:lnTo>
                      <a:pt x="4792" y="2978"/>
                    </a:lnTo>
                    <a:lnTo>
                      <a:pt x="4792" y="1"/>
                    </a:lnTo>
                    <a:close/>
                  </a:path>
                </a:pathLst>
              </a:custGeom>
              <a:solidFill>
                <a:srgbClr val="CCCC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90" name="Google Shape;584;p27">
                <a:extLst>
                  <a:ext uri="{FF2B5EF4-FFF2-40B4-BE49-F238E27FC236}">
                    <a16:creationId xmlns:a16="http://schemas.microsoft.com/office/drawing/2014/main" id="{1AF2C5CE-3EDE-4127-8D0F-59AB322B7B55}"/>
                  </a:ext>
                </a:extLst>
              </p:cNvPr>
              <p:cNvSpPr/>
              <p:nvPr/>
            </p:nvSpPr>
            <p:spPr>
              <a:xfrm>
                <a:off x="1654207" y="5472167"/>
                <a:ext cx="5864644" cy="359200"/>
              </a:xfrm>
              <a:custGeom>
                <a:avLst/>
                <a:gdLst/>
                <a:ahLst/>
                <a:cxnLst/>
                <a:rect l="l" t="t" r="r" b="b"/>
                <a:pathLst>
                  <a:path w="106109" h="6499" extrusionOk="0">
                    <a:moveTo>
                      <a:pt x="1" y="0"/>
                    </a:moveTo>
                    <a:lnTo>
                      <a:pt x="1" y="6499"/>
                    </a:lnTo>
                    <a:lnTo>
                      <a:pt x="106108" y="6499"/>
                    </a:lnTo>
                    <a:lnTo>
                      <a:pt x="106108" y="0"/>
                    </a:lnTo>
                    <a:close/>
                  </a:path>
                </a:pathLst>
              </a:custGeom>
              <a:solidFill>
                <a:srgbClr val="CEC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91" name="Google Shape;585;p27">
                <a:extLst>
                  <a:ext uri="{FF2B5EF4-FFF2-40B4-BE49-F238E27FC236}">
                    <a16:creationId xmlns:a16="http://schemas.microsoft.com/office/drawing/2014/main" id="{ED751F2E-938C-441D-80EA-F8BB05A93F91}"/>
                  </a:ext>
                </a:extLst>
              </p:cNvPr>
              <p:cNvSpPr/>
              <p:nvPr/>
            </p:nvSpPr>
            <p:spPr>
              <a:xfrm>
                <a:off x="1654207" y="5472167"/>
                <a:ext cx="5864644" cy="176311"/>
              </a:xfrm>
              <a:custGeom>
                <a:avLst/>
                <a:gdLst/>
                <a:ahLst/>
                <a:cxnLst/>
                <a:rect l="l" t="t" r="r" b="b"/>
                <a:pathLst>
                  <a:path w="106109" h="3190" extrusionOk="0">
                    <a:moveTo>
                      <a:pt x="1" y="0"/>
                    </a:moveTo>
                    <a:lnTo>
                      <a:pt x="1" y="3190"/>
                    </a:lnTo>
                    <a:lnTo>
                      <a:pt x="106108" y="3190"/>
                    </a:lnTo>
                    <a:lnTo>
                      <a:pt x="106108" y="0"/>
                    </a:lnTo>
                    <a:close/>
                  </a:path>
                </a:pathLst>
              </a:custGeom>
              <a:solidFill>
                <a:srgbClr val="B7B7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grpSp>
    </p:spTree>
    <p:extLst>
      <p:ext uri="{BB962C8B-B14F-4D97-AF65-F5344CB8AC3E}">
        <p14:creationId xmlns:p14="http://schemas.microsoft.com/office/powerpoint/2010/main" val="24356382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30"/>
                                        </p:tgtEl>
                                      </p:cBhvr>
                                      <p:by x="150000" y="150000"/>
                                    </p:animScale>
                                  </p:childTnLst>
                                </p:cTn>
                              </p:par>
                              <p:par>
                                <p:cTn id="7" presetID="6" presetClass="emph" presetSubtype="0" repeatCount="indefinite" fill="hold" nodeType="withEffect">
                                  <p:stCondLst>
                                    <p:cond delay="0"/>
                                  </p:stCondLst>
                                  <p:childTnLst>
                                    <p:animScale>
                                      <p:cBhvr>
                                        <p:cTn id="8" dur="1000" fill="hold"/>
                                        <p:tgtEl>
                                          <p:spTgt spid="49"/>
                                        </p:tgtEl>
                                      </p:cBhvr>
                                      <p:by x="150000" y="150000"/>
                                    </p:animScale>
                                  </p:childTnLst>
                                </p:cTn>
                              </p:par>
                              <p:par>
                                <p:cTn id="9" presetID="6" presetClass="emph" presetSubtype="0" repeatCount="indefinite" fill="hold" grpId="0" nodeType="withEffect">
                                  <p:stCondLst>
                                    <p:cond delay="0"/>
                                  </p:stCondLst>
                                  <p:childTnLst>
                                    <p:animScale>
                                      <p:cBhvr>
                                        <p:cTn id="10" dur="1000" fill="hold"/>
                                        <p:tgtEl>
                                          <p:spTgt spid="47"/>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33"/>
                                        </p:tgtEl>
                                      </p:cBhvr>
                                      <p:by x="150000" y="150000"/>
                                    </p:animScale>
                                  </p:childTnLst>
                                </p:cTn>
                              </p:par>
                              <p:par>
                                <p:cTn id="13" presetID="6" presetClass="emph" presetSubtype="0" repeatCount="indefinite" fill="hold" nodeType="withEffect">
                                  <p:stCondLst>
                                    <p:cond delay="0"/>
                                  </p:stCondLst>
                                  <p:childTnLst>
                                    <p:animScale>
                                      <p:cBhvr>
                                        <p:cTn id="14" dur="1000" fill="hold"/>
                                        <p:tgtEl>
                                          <p:spTgt spid="44"/>
                                        </p:tgtEl>
                                      </p:cBhvr>
                                      <p:by x="150000" y="150000"/>
                                    </p:animScale>
                                  </p:childTnLst>
                                </p:cTn>
                              </p:par>
                              <p:par>
                                <p:cTn id="15" presetID="6" presetClass="emph" presetSubtype="0" repeatCount="indefinite" fill="hold" grpId="0" nodeType="withEffect">
                                  <p:stCondLst>
                                    <p:cond delay="0"/>
                                  </p:stCondLst>
                                  <p:childTnLst>
                                    <p:animScale>
                                      <p:cBhvr>
                                        <p:cTn id="16" dur="1000" fill="hold"/>
                                        <p:tgtEl>
                                          <p:spTgt spid="48"/>
                                        </p:tgtEl>
                                      </p:cBhvr>
                                      <p:by x="150000" y="150000"/>
                                    </p:animScale>
                                  </p:childTnLst>
                                </p:cTn>
                              </p:par>
                              <p:par>
                                <p:cTn id="17" presetID="2" presetClass="entr" presetSubtype="4" fill="hold" nodeType="withEffect">
                                  <p:stCondLst>
                                    <p:cond delay="0"/>
                                  </p:stCondLst>
                                  <p:childTnLst>
                                    <p:set>
                                      <p:cBhvr>
                                        <p:cTn id="18" dur="1" fill="hold">
                                          <p:stCondLst>
                                            <p:cond delay="0"/>
                                          </p:stCondLst>
                                        </p:cTn>
                                        <p:tgtEl>
                                          <p:spTgt spid="2"/>
                                        </p:tgtEl>
                                        <p:attrNameLst>
                                          <p:attrName>style.visibility</p:attrName>
                                        </p:attrNameLst>
                                      </p:cBhvr>
                                      <p:to>
                                        <p:strVal val="visible"/>
                                      </p:to>
                                    </p:set>
                                    <p:anim calcmode="lin" valueType="num">
                                      <p:cBhvr additive="base">
                                        <p:cTn id="19" dur="500" fill="hold"/>
                                        <p:tgtEl>
                                          <p:spTgt spid="2"/>
                                        </p:tgtEl>
                                        <p:attrNameLst>
                                          <p:attrName>ppt_x</p:attrName>
                                        </p:attrNameLst>
                                      </p:cBhvr>
                                      <p:tavLst>
                                        <p:tav tm="0">
                                          <p:val>
                                            <p:strVal val="#ppt_x"/>
                                          </p:val>
                                        </p:tav>
                                        <p:tav tm="100000">
                                          <p:val>
                                            <p:strVal val="#ppt_x"/>
                                          </p:val>
                                        </p:tav>
                                      </p:tavLst>
                                    </p:anim>
                                    <p:anim calcmode="lin" valueType="num">
                                      <p:cBhvr additive="base">
                                        <p:cTn id="20" dur="500" fill="hold"/>
                                        <p:tgtEl>
                                          <p:spTgt spid="2"/>
                                        </p:tgtEl>
                                        <p:attrNameLst>
                                          <p:attrName>ppt_y</p:attrName>
                                        </p:attrNameLst>
                                      </p:cBhvr>
                                      <p:tavLst>
                                        <p:tav tm="0">
                                          <p:val>
                                            <p:strVal val="1+#ppt_h/2"/>
                                          </p:val>
                                        </p:tav>
                                        <p:tav tm="100000">
                                          <p:val>
                                            <p:strVal val="#ppt_y"/>
                                          </p:val>
                                        </p:tav>
                                      </p:tavLst>
                                    </p:anim>
                                  </p:childTnLst>
                                </p:cTn>
                              </p:par>
                            </p:childTnLst>
                          </p:cTn>
                        </p:par>
                        <p:par>
                          <p:cTn id="21" fill="hold">
                            <p:stCondLst>
                              <p:cond delay="1000"/>
                            </p:stCondLst>
                            <p:childTnLst>
                              <p:par>
                                <p:cTn id="22" presetID="2" presetClass="entr" presetSubtype="8" fill="hold" nodeType="afterEffect">
                                  <p:stCondLst>
                                    <p:cond delay="0"/>
                                  </p:stCondLst>
                                  <p:childTnLst>
                                    <p:set>
                                      <p:cBhvr>
                                        <p:cTn id="23" dur="1" fill="hold">
                                          <p:stCondLst>
                                            <p:cond delay="0"/>
                                          </p:stCondLst>
                                        </p:cTn>
                                        <p:tgtEl>
                                          <p:spTgt spid="292"/>
                                        </p:tgtEl>
                                        <p:attrNameLst>
                                          <p:attrName>style.visibility</p:attrName>
                                        </p:attrNameLst>
                                      </p:cBhvr>
                                      <p:to>
                                        <p:strVal val="visible"/>
                                      </p:to>
                                    </p:set>
                                    <p:anim calcmode="lin" valueType="num">
                                      <p:cBhvr additive="base">
                                        <p:cTn id="24" dur="500" fill="hold"/>
                                        <p:tgtEl>
                                          <p:spTgt spid="292"/>
                                        </p:tgtEl>
                                        <p:attrNameLst>
                                          <p:attrName>ppt_x</p:attrName>
                                        </p:attrNameLst>
                                      </p:cBhvr>
                                      <p:tavLst>
                                        <p:tav tm="0">
                                          <p:val>
                                            <p:strVal val="0-#ppt_w/2"/>
                                          </p:val>
                                        </p:tav>
                                        <p:tav tm="100000">
                                          <p:val>
                                            <p:strVal val="#ppt_x"/>
                                          </p:val>
                                        </p:tav>
                                      </p:tavLst>
                                    </p:anim>
                                    <p:anim calcmode="lin" valueType="num">
                                      <p:cBhvr additive="base">
                                        <p:cTn id="25" dur="500" fill="hold"/>
                                        <p:tgtEl>
                                          <p:spTgt spid="292"/>
                                        </p:tgtEl>
                                        <p:attrNameLst>
                                          <p:attrName>ppt_y</p:attrName>
                                        </p:attrNameLst>
                                      </p:cBhvr>
                                      <p:tavLst>
                                        <p:tav tm="0">
                                          <p:val>
                                            <p:strVal val="#ppt_y"/>
                                          </p:val>
                                        </p:tav>
                                        <p:tav tm="100000">
                                          <p:val>
                                            <p:strVal val="#ppt_y"/>
                                          </p:val>
                                        </p:tav>
                                      </p:tavLst>
                                    </p:anim>
                                  </p:childTnLst>
                                </p:cTn>
                              </p:par>
                            </p:childTnLst>
                          </p:cTn>
                        </p:par>
                        <p:par>
                          <p:cTn id="26" fill="hold">
                            <p:stCondLst>
                              <p:cond delay="1500"/>
                            </p:stCondLst>
                            <p:childTnLst>
                              <p:par>
                                <p:cTn id="27" presetID="2" presetClass="entr" presetSubtype="2" fill="hold" nodeType="afterEffect">
                                  <p:stCondLst>
                                    <p:cond delay="0"/>
                                  </p:stCondLst>
                                  <p:childTnLst>
                                    <p:set>
                                      <p:cBhvr>
                                        <p:cTn id="28" dur="1" fill="hold">
                                          <p:stCondLst>
                                            <p:cond delay="0"/>
                                          </p:stCondLst>
                                        </p:cTn>
                                        <p:tgtEl>
                                          <p:spTgt spid="153"/>
                                        </p:tgtEl>
                                        <p:attrNameLst>
                                          <p:attrName>style.visibility</p:attrName>
                                        </p:attrNameLst>
                                      </p:cBhvr>
                                      <p:to>
                                        <p:strVal val="visible"/>
                                      </p:to>
                                    </p:set>
                                    <p:anim calcmode="lin" valueType="num">
                                      <p:cBhvr additive="base">
                                        <p:cTn id="29" dur="500" fill="hold"/>
                                        <p:tgtEl>
                                          <p:spTgt spid="153"/>
                                        </p:tgtEl>
                                        <p:attrNameLst>
                                          <p:attrName>ppt_x</p:attrName>
                                        </p:attrNameLst>
                                      </p:cBhvr>
                                      <p:tavLst>
                                        <p:tav tm="0">
                                          <p:val>
                                            <p:strVal val="1+#ppt_w/2"/>
                                          </p:val>
                                        </p:tav>
                                        <p:tav tm="100000">
                                          <p:val>
                                            <p:strVal val="#ppt_x"/>
                                          </p:val>
                                        </p:tav>
                                      </p:tavLst>
                                    </p:anim>
                                    <p:anim calcmode="lin" valueType="num">
                                      <p:cBhvr additive="base">
                                        <p:cTn id="30" dur="500" fill="hold"/>
                                        <p:tgtEl>
                                          <p:spTgt spid="153"/>
                                        </p:tgtEl>
                                        <p:attrNameLst>
                                          <p:attrName>ppt_y</p:attrName>
                                        </p:attrNameLst>
                                      </p:cBhvr>
                                      <p:tavLst>
                                        <p:tav tm="0">
                                          <p:val>
                                            <p:strVal val="#ppt_y"/>
                                          </p:val>
                                        </p:tav>
                                        <p:tav tm="100000">
                                          <p:val>
                                            <p:strVal val="#ppt_y"/>
                                          </p:val>
                                        </p:tav>
                                      </p:tavLst>
                                    </p:anim>
                                  </p:childTnLst>
                                </p:cTn>
                              </p:par>
                            </p:childTnLst>
                          </p:cTn>
                        </p:par>
                        <p:par>
                          <p:cTn id="31" fill="hold">
                            <p:stCondLst>
                              <p:cond delay="2000"/>
                            </p:stCondLst>
                            <p:childTnLst>
                              <p:par>
                                <p:cTn id="32" presetID="10" presetClass="entr" presetSubtype="0" fill="hold" nodeType="afterEffect">
                                  <p:stCondLst>
                                    <p:cond delay="0"/>
                                  </p:stCondLst>
                                  <p:childTnLst>
                                    <p:set>
                                      <p:cBhvr>
                                        <p:cTn id="33" dur="1" fill="hold">
                                          <p:stCondLst>
                                            <p:cond delay="0"/>
                                          </p:stCondLst>
                                        </p:cTn>
                                        <p:tgtEl>
                                          <p:spTgt spid="147"/>
                                        </p:tgtEl>
                                        <p:attrNameLst>
                                          <p:attrName>style.visibility</p:attrName>
                                        </p:attrNameLst>
                                      </p:cBhvr>
                                      <p:to>
                                        <p:strVal val="visible"/>
                                      </p:to>
                                    </p:set>
                                    <p:animEffect transition="in" filter="fade">
                                      <p:cBhvr>
                                        <p:cTn id="34" dur="500"/>
                                        <p:tgtEl>
                                          <p:spTgt spid="1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 grpId="0" animBg="1"/>
      <p:bldP spid="48" grpId="0" animBg="1"/>
    </p:bldLst>
  </p:timing>
</p:sldLayout>
</file>

<file path=ppt/slideLayouts/slideLayout117.xml><?xml version="1.0" encoding="utf-8"?>
<p:sldLayout xmlns:a="http://schemas.openxmlformats.org/drawingml/2006/main" xmlns:r="http://schemas.openxmlformats.org/officeDocument/2006/relationships" xmlns:p="http://schemas.openxmlformats.org/presentationml/2006/main" preserve="1" userDrawn="1">
  <p:cSld name="6_Title and Content">
    <p:bg>
      <p:bgPr>
        <a:solidFill>
          <a:schemeClr val="accent3">
            <a:lumMod val="50000"/>
          </a:schemeClr>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296920" y="219522"/>
            <a:ext cx="8709926"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accent6">
                <a:lumMod val="75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dirty="0"/>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349270" y="882176"/>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150302" y="906827"/>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168064" y="989425"/>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393675" y="94752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151196" y="917947"/>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348378" y="1496055"/>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49409" y="1520706"/>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167171" y="1603304"/>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392782" y="1561403"/>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150302" y="1531827"/>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347485" y="2109934"/>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48516" y="2134585"/>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166277" y="2217183"/>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391889" y="217528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49409" y="2145706"/>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346591" y="2723813"/>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47621" y="2748464"/>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165384" y="283106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390995" y="2789161"/>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48516" y="2759585"/>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345697" y="3337692"/>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46729" y="3362343"/>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164491" y="344494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390102" y="3403040"/>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47623" y="3373464"/>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344805" y="3951571"/>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45836" y="3976222"/>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163598" y="405882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389209" y="401691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46729" y="3987341"/>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343912" y="4565450"/>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44943" y="4590101"/>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162704" y="4672699"/>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388316" y="4630798"/>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45836" y="4601222"/>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343018" y="5179329"/>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44050" y="5203980"/>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161811" y="5286578"/>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387422" y="5244677"/>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44943" y="5215101"/>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342124" y="5793208"/>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43156" y="5817859"/>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160918" y="5900457"/>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386529" y="585855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44050" y="5828980"/>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2318598" y="1090110"/>
            <a:ext cx="4162526" cy="4730758"/>
          </a:xfrm>
          <a:prstGeom prst="rect">
            <a:avLst/>
          </a:prstGeom>
          <a:solidFill>
            <a:srgbClr val="FFE285"/>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281" dirty="0"/>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108288" y="772938"/>
            <a:ext cx="963023"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2"/>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281"/>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5536681" y="1168180"/>
            <a:ext cx="1546974" cy="832158"/>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1"/>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281"/>
          </a:p>
        </p:txBody>
      </p:sp>
      <p:grpSp>
        <p:nvGrpSpPr>
          <p:cNvPr id="100" name="Google Shape;211;p3">
            <a:extLst>
              <a:ext uri="{FF2B5EF4-FFF2-40B4-BE49-F238E27FC236}">
                <a16:creationId xmlns:a16="http://schemas.microsoft.com/office/drawing/2014/main" id="{3EE8E1EA-42BA-40F4-91B8-92E720E0C7B3}"/>
              </a:ext>
            </a:extLst>
          </p:cNvPr>
          <p:cNvGrpSpPr/>
          <p:nvPr userDrawn="1"/>
        </p:nvGrpSpPr>
        <p:grpSpPr>
          <a:xfrm>
            <a:off x="772633" y="1581350"/>
            <a:ext cx="333206" cy="398525"/>
            <a:chOff x="2495125" y="2142250"/>
            <a:chExt cx="444275" cy="398525"/>
          </a:xfrm>
        </p:grpSpPr>
        <p:sp>
          <p:nvSpPr>
            <p:cNvPr id="101" name="Google Shape;212;p3">
              <a:extLst>
                <a:ext uri="{FF2B5EF4-FFF2-40B4-BE49-F238E27FC236}">
                  <a16:creationId xmlns:a16="http://schemas.microsoft.com/office/drawing/2014/main" id="{535446D6-A2F2-4960-9F20-4FD2FC844655}"/>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dirty="0"/>
            </a:p>
          </p:txBody>
        </p:sp>
        <p:sp>
          <p:nvSpPr>
            <p:cNvPr id="102" name="Google Shape;213;p3">
              <a:extLst>
                <a:ext uri="{FF2B5EF4-FFF2-40B4-BE49-F238E27FC236}">
                  <a16:creationId xmlns:a16="http://schemas.microsoft.com/office/drawing/2014/main" id="{E3877D8C-8D49-48AE-983D-46B3D4C316AA}"/>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grpSp>
        <p:nvGrpSpPr>
          <p:cNvPr id="103" name="Google Shape;214;p3">
            <a:extLst>
              <a:ext uri="{FF2B5EF4-FFF2-40B4-BE49-F238E27FC236}">
                <a16:creationId xmlns:a16="http://schemas.microsoft.com/office/drawing/2014/main" id="{6B26BBFF-8A4A-4D77-8E20-7565D314876E}"/>
              </a:ext>
            </a:extLst>
          </p:cNvPr>
          <p:cNvGrpSpPr/>
          <p:nvPr userDrawn="1"/>
        </p:nvGrpSpPr>
        <p:grpSpPr>
          <a:xfrm>
            <a:off x="7920832" y="5038644"/>
            <a:ext cx="218531" cy="281375"/>
            <a:chOff x="3243875" y="2372825"/>
            <a:chExt cx="291375" cy="281375"/>
          </a:xfrm>
        </p:grpSpPr>
        <p:sp>
          <p:nvSpPr>
            <p:cNvPr id="104" name="Google Shape;215;p3">
              <a:extLst>
                <a:ext uri="{FF2B5EF4-FFF2-40B4-BE49-F238E27FC236}">
                  <a16:creationId xmlns:a16="http://schemas.microsoft.com/office/drawing/2014/main" id="{5905416B-3780-49A3-85AC-E7AB8A365E53}"/>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05" name="Google Shape;216;p3">
              <a:extLst>
                <a:ext uri="{FF2B5EF4-FFF2-40B4-BE49-F238E27FC236}">
                  <a16:creationId xmlns:a16="http://schemas.microsoft.com/office/drawing/2014/main" id="{B31BA3B0-0DA2-4CD9-AB3D-C2DF62186FC9}"/>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06" name="Google Shape;217;p3">
              <a:extLst>
                <a:ext uri="{FF2B5EF4-FFF2-40B4-BE49-F238E27FC236}">
                  <a16:creationId xmlns:a16="http://schemas.microsoft.com/office/drawing/2014/main" id="{367F9544-3ED4-4D1E-8702-43837309CF8C}"/>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07" name="Google Shape;218;p3">
              <a:extLst>
                <a:ext uri="{FF2B5EF4-FFF2-40B4-BE49-F238E27FC236}">
                  <a16:creationId xmlns:a16="http://schemas.microsoft.com/office/drawing/2014/main" id="{8C773ACC-4F47-4265-AF08-3AAA1BA820F1}"/>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08" name="Google Shape;219;p3">
              <a:extLst>
                <a:ext uri="{FF2B5EF4-FFF2-40B4-BE49-F238E27FC236}">
                  <a16:creationId xmlns:a16="http://schemas.microsoft.com/office/drawing/2014/main" id="{1E75251D-8191-4F83-B19D-C278B5C567D2}"/>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09" name="Google Shape;220;p3">
              <a:extLst>
                <a:ext uri="{FF2B5EF4-FFF2-40B4-BE49-F238E27FC236}">
                  <a16:creationId xmlns:a16="http://schemas.microsoft.com/office/drawing/2014/main" id="{CD244239-4494-4523-A92A-04BBF5524A62}"/>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10" name="Google Shape;221;p3">
              <a:extLst>
                <a:ext uri="{FF2B5EF4-FFF2-40B4-BE49-F238E27FC236}">
                  <a16:creationId xmlns:a16="http://schemas.microsoft.com/office/drawing/2014/main" id="{C8D2A7B8-8AEC-4A7B-A85D-C49CFD031893}"/>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350" dirty="0"/>
            </a:p>
          </p:txBody>
        </p:sp>
        <p:sp>
          <p:nvSpPr>
            <p:cNvPr id="111" name="Google Shape;222;p3">
              <a:extLst>
                <a:ext uri="{FF2B5EF4-FFF2-40B4-BE49-F238E27FC236}">
                  <a16:creationId xmlns:a16="http://schemas.microsoft.com/office/drawing/2014/main" id="{1BEBBF71-61D7-45D6-BB70-B4B6FDBF84CF}"/>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12" name="Google Shape;223;p3">
              <a:extLst>
                <a:ext uri="{FF2B5EF4-FFF2-40B4-BE49-F238E27FC236}">
                  <a16:creationId xmlns:a16="http://schemas.microsoft.com/office/drawing/2014/main" id="{1C8DD35C-E26B-4702-B102-151D077CFA0B}"/>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13" name="Google Shape;224;p3">
              <a:extLst>
                <a:ext uri="{FF2B5EF4-FFF2-40B4-BE49-F238E27FC236}">
                  <a16:creationId xmlns:a16="http://schemas.microsoft.com/office/drawing/2014/main" id="{FAEA3EBF-3AF4-48CF-B780-2C24192864A7}"/>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grpSp>
        <p:nvGrpSpPr>
          <p:cNvPr id="114" name="Google Shape;225;p3">
            <a:extLst>
              <a:ext uri="{FF2B5EF4-FFF2-40B4-BE49-F238E27FC236}">
                <a16:creationId xmlns:a16="http://schemas.microsoft.com/office/drawing/2014/main" id="{8349EE9D-865C-4187-8F2A-C8D67A315C95}"/>
              </a:ext>
            </a:extLst>
          </p:cNvPr>
          <p:cNvGrpSpPr/>
          <p:nvPr userDrawn="1"/>
        </p:nvGrpSpPr>
        <p:grpSpPr>
          <a:xfrm>
            <a:off x="8083918" y="714863"/>
            <a:ext cx="125006" cy="168575"/>
            <a:chOff x="4954425" y="2036375"/>
            <a:chExt cx="166675" cy="168575"/>
          </a:xfrm>
        </p:grpSpPr>
        <p:sp>
          <p:nvSpPr>
            <p:cNvPr id="115" name="Google Shape;226;p3">
              <a:extLst>
                <a:ext uri="{FF2B5EF4-FFF2-40B4-BE49-F238E27FC236}">
                  <a16:creationId xmlns:a16="http://schemas.microsoft.com/office/drawing/2014/main" id="{C3E893B2-B741-45D1-AA70-EFBF2C1CCB32}"/>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16" name="Google Shape;227;p3">
              <a:extLst>
                <a:ext uri="{FF2B5EF4-FFF2-40B4-BE49-F238E27FC236}">
                  <a16:creationId xmlns:a16="http://schemas.microsoft.com/office/drawing/2014/main" id="{4806DF11-E7A6-4BCA-864C-D4BB12AF1B79}"/>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sp>
        <p:nvSpPr>
          <p:cNvPr id="117" name="Google Shape;228;p3">
            <a:extLst>
              <a:ext uri="{FF2B5EF4-FFF2-40B4-BE49-F238E27FC236}">
                <a16:creationId xmlns:a16="http://schemas.microsoft.com/office/drawing/2014/main" id="{DE8A01B2-77F0-42CA-BCD0-4D9A98E4E84B}"/>
              </a:ext>
            </a:extLst>
          </p:cNvPr>
          <p:cNvSpPr/>
          <p:nvPr userDrawn="1"/>
        </p:nvSpPr>
        <p:spPr>
          <a:xfrm>
            <a:off x="1182765" y="3597776"/>
            <a:ext cx="89344"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118" name="Google Shape;229;p3">
            <a:extLst>
              <a:ext uri="{FF2B5EF4-FFF2-40B4-BE49-F238E27FC236}">
                <a16:creationId xmlns:a16="http://schemas.microsoft.com/office/drawing/2014/main" id="{040941FA-39DE-4897-9957-4F8E125A8F2C}"/>
              </a:ext>
            </a:extLst>
          </p:cNvPr>
          <p:cNvSpPr/>
          <p:nvPr userDrawn="1"/>
        </p:nvSpPr>
        <p:spPr>
          <a:xfrm>
            <a:off x="7385065" y="3888532"/>
            <a:ext cx="6525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grpSp>
        <p:nvGrpSpPr>
          <p:cNvPr id="119" name="Google Shape;230;p3">
            <a:extLst>
              <a:ext uri="{FF2B5EF4-FFF2-40B4-BE49-F238E27FC236}">
                <a16:creationId xmlns:a16="http://schemas.microsoft.com/office/drawing/2014/main" id="{39E1EAF3-ED4F-4E40-A591-87F74A538B8E}"/>
              </a:ext>
            </a:extLst>
          </p:cNvPr>
          <p:cNvGrpSpPr/>
          <p:nvPr userDrawn="1"/>
        </p:nvGrpSpPr>
        <p:grpSpPr>
          <a:xfrm>
            <a:off x="956097" y="5541498"/>
            <a:ext cx="125006" cy="168575"/>
            <a:chOff x="4954425" y="2036375"/>
            <a:chExt cx="166675" cy="168575"/>
          </a:xfrm>
        </p:grpSpPr>
        <p:sp>
          <p:nvSpPr>
            <p:cNvPr id="120" name="Google Shape;231;p3">
              <a:extLst>
                <a:ext uri="{FF2B5EF4-FFF2-40B4-BE49-F238E27FC236}">
                  <a16:creationId xmlns:a16="http://schemas.microsoft.com/office/drawing/2014/main" id="{637B9622-5D72-4988-A025-9DDD451CEE63}"/>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21" name="Google Shape;232;p3">
              <a:extLst>
                <a:ext uri="{FF2B5EF4-FFF2-40B4-BE49-F238E27FC236}">
                  <a16:creationId xmlns:a16="http://schemas.microsoft.com/office/drawing/2014/main" id="{90AFE972-DB48-45E9-9EE9-E273CE0A3941}"/>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grpSp>
        <p:nvGrpSpPr>
          <p:cNvPr id="122" name="Google Shape;769;p31">
            <a:extLst>
              <a:ext uri="{FF2B5EF4-FFF2-40B4-BE49-F238E27FC236}">
                <a16:creationId xmlns:a16="http://schemas.microsoft.com/office/drawing/2014/main" id="{9BC6E0ED-AB1D-4836-B4E8-0379D97072CC}"/>
              </a:ext>
            </a:extLst>
          </p:cNvPr>
          <p:cNvGrpSpPr/>
          <p:nvPr userDrawn="1"/>
        </p:nvGrpSpPr>
        <p:grpSpPr>
          <a:xfrm>
            <a:off x="1911218" y="3588083"/>
            <a:ext cx="1949585" cy="2521829"/>
            <a:chOff x="5641385" y="2381306"/>
            <a:chExt cx="2599446" cy="2521829"/>
          </a:xfrm>
        </p:grpSpPr>
        <p:sp>
          <p:nvSpPr>
            <p:cNvPr id="123" name="Google Shape;770;p31">
              <a:extLst>
                <a:ext uri="{FF2B5EF4-FFF2-40B4-BE49-F238E27FC236}">
                  <a16:creationId xmlns:a16="http://schemas.microsoft.com/office/drawing/2014/main" id="{54FBC327-7229-4E48-B70D-221E3B4ABBD6}"/>
                </a:ext>
              </a:extLst>
            </p:cNvPr>
            <p:cNvSpPr/>
            <p:nvPr/>
          </p:nvSpPr>
          <p:spPr>
            <a:xfrm>
              <a:off x="5715495" y="4459755"/>
              <a:ext cx="2364987" cy="361232"/>
            </a:xfrm>
            <a:custGeom>
              <a:avLst/>
              <a:gdLst/>
              <a:ahLst/>
              <a:cxnLst/>
              <a:rect l="l" t="t" r="r" b="b"/>
              <a:pathLst>
                <a:path w="38516" h="5883" extrusionOk="0">
                  <a:moveTo>
                    <a:pt x="19191" y="1"/>
                  </a:moveTo>
                  <a:cubicBezTo>
                    <a:pt x="8537" y="1"/>
                    <a:pt x="0" y="1379"/>
                    <a:pt x="0" y="2925"/>
                  </a:cubicBezTo>
                  <a:cubicBezTo>
                    <a:pt x="0" y="4471"/>
                    <a:pt x="8537" y="5882"/>
                    <a:pt x="19191" y="5882"/>
                  </a:cubicBezTo>
                  <a:cubicBezTo>
                    <a:pt x="29811" y="5882"/>
                    <a:pt x="38516" y="4471"/>
                    <a:pt x="38516" y="2925"/>
                  </a:cubicBezTo>
                  <a:cubicBezTo>
                    <a:pt x="38516" y="1379"/>
                    <a:pt x="29811" y="1"/>
                    <a:pt x="19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nvGrpSpPr>
            <p:cNvPr id="124" name="Google Shape;771;p31">
              <a:extLst>
                <a:ext uri="{FF2B5EF4-FFF2-40B4-BE49-F238E27FC236}">
                  <a16:creationId xmlns:a16="http://schemas.microsoft.com/office/drawing/2014/main" id="{735A0EF3-CD49-4849-A6D0-53FADD84C85D}"/>
                </a:ext>
              </a:extLst>
            </p:cNvPr>
            <p:cNvGrpSpPr/>
            <p:nvPr/>
          </p:nvGrpSpPr>
          <p:grpSpPr>
            <a:xfrm flipH="1">
              <a:off x="6793275" y="3690844"/>
              <a:ext cx="1447557" cy="1002468"/>
              <a:chOff x="4799733" y="3457797"/>
              <a:chExt cx="2301388" cy="1593766"/>
            </a:xfrm>
          </p:grpSpPr>
          <p:sp>
            <p:nvSpPr>
              <p:cNvPr id="179" name="Google Shape;772;p31">
                <a:extLst>
                  <a:ext uri="{FF2B5EF4-FFF2-40B4-BE49-F238E27FC236}">
                    <a16:creationId xmlns:a16="http://schemas.microsoft.com/office/drawing/2014/main" id="{F854EEEE-60A7-4C8E-8953-E8769EEC5813}"/>
                  </a:ext>
                </a:extLst>
              </p:cNvPr>
              <p:cNvSpPr/>
              <p:nvPr/>
            </p:nvSpPr>
            <p:spPr>
              <a:xfrm>
                <a:off x="5512937" y="4441437"/>
                <a:ext cx="134693" cy="122202"/>
              </a:xfrm>
              <a:custGeom>
                <a:avLst/>
                <a:gdLst/>
                <a:ahLst/>
                <a:cxnLst/>
                <a:rect l="l" t="t" r="r" b="b"/>
                <a:pathLst>
                  <a:path w="2437" h="2211" extrusionOk="0">
                    <a:moveTo>
                      <a:pt x="1" y="1"/>
                    </a:moveTo>
                    <a:lnTo>
                      <a:pt x="1" y="715"/>
                    </a:lnTo>
                    <a:lnTo>
                      <a:pt x="1" y="1271"/>
                    </a:lnTo>
                    <a:lnTo>
                      <a:pt x="1" y="2211"/>
                    </a:lnTo>
                    <a:lnTo>
                      <a:pt x="2436" y="1112"/>
                    </a:lnTo>
                    <a:lnTo>
                      <a:pt x="1" y="1"/>
                    </a:lnTo>
                    <a:close/>
                  </a:path>
                </a:pathLst>
              </a:custGeom>
              <a:solidFill>
                <a:srgbClr val="F09C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80" name="Google Shape;773;p31">
                <a:extLst>
                  <a:ext uri="{FF2B5EF4-FFF2-40B4-BE49-F238E27FC236}">
                    <a16:creationId xmlns:a16="http://schemas.microsoft.com/office/drawing/2014/main" id="{3A64CB13-0C6D-4353-9509-7D271A41CDF4}"/>
                  </a:ext>
                </a:extLst>
              </p:cNvPr>
              <p:cNvSpPr/>
              <p:nvPr/>
            </p:nvSpPr>
            <p:spPr>
              <a:xfrm>
                <a:off x="5671673" y="4450943"/>
                <a:ext cx="91527" cy="79091"/>
              </a:xfrm>
              <a:custGeom>
                <a:avLst/>
                <a:gdLst/>
                <a:ahLst/>
                <a:cxnLst/>
                <a:rect l="l" t="t" r="r" b="b"/>
                <a:pathLst>
                  <a:path w="1656" h="1431" extrusionOk="0">
                    <a:moveTo>
                      <a:pt x="1" y="1"/>
                    </a:moveTo>
                    <a:lnTo>
                      <a:pt x="1" y="1430"/>
                    </a:lnTo>
                    <a:lnTo>
                      <a:pt x="1655" y="1430"/>
                    </a:lnTo>
                    <a:lnTo>
                      <a:pt x="1655" y="1"/>
                    </a:lnTo>
                    <a:close/>
                  </a:path>
                </a:pathLst>
              </a:custGeom>
              <a:solidFill>
                <a:srgbClr val="F9CF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81" name="Google Shape;774;p31">
                <a:extLst>
                  <a:ext uri="{FF2B5EF4-FFF2-40B4-BE49-F238E27FC236}">
                    <a16:creationId xmlns:a16="http://schemas.microsoft.com/office/drawing/2014/main" id="{CA6E3753-A1B1-4953-8CA7-64699041E7E4}"/>
                  </a:ext>
                </a:extLst>
              </p:cNvPr>
              <p:cNvSpPr/>
              <p:nvPr/>
            </p:nvSpPr>
            <p:spPr>
              <a:xfrm>
                <a:off x="5670236" y="4448014"/>
                <a:ext cx="92246" cy="80528"/>
              </a:xfrm>
              <a:custGeom>
                <a:avLst/>
                <a:gdLst/>
                <a:ahLst/>
                <a:cxnLst/>
                <a:rect l="l" t="t" r="r" b="b"/>
                <a:pathLst>
                  <a:path w="1669" h="1457" extrusionOk="0">
                    <a:moveTo>
                      <a:pt x="239" y="1"/>
                    </a:moveTo>
                    <a:cubicBezTo>
                      <a:pt x="146" y="1"/>
                      <a:pt x="80" y="14"/>
                      <a:pt x="53" y="27"/>
                    </a:cubicBezTo>
                    <a:cubicBezTo>
                      <a:pt x="14" y="40"/>
                      <a:pt x="0" y="54"/>
                      <a:pt x="0" y="93"/>
                    </a:cubicBezTo>
                    <a:cubicBezTo>
                      <a:pt x="0" y="120"/>
                      <a:pt x="14" y="146"/>
                      <a:pt x="40" y="160"/>
                    </a:cubicBezTo>
                    <a:cubicBezTo>
                      <a:pt x="80" y="173"/>
                      <a:pt x="120" y="173"/>
                      <a:pt x="186" y="173"/>
                    </a:cubicBezTo>
                    <a:cubicBezTo>
                      <a:pt x="225" y="186"/>
                      <a:pt x="265" y="186"/>
                      <a:pt x="292" y="199"/>
                    </a:cubicBezTo>
                    <a:cubicBezTo>
                      <a:pt x="305" y="212"/>
                      <a:pt x="345" y="239"/>
                      <a:pt x="371" y="292"/>
                    </a:cubicBezTo>
                    <a:lnTo>
                      <a:pt x="689" y="729"/>
                    </a:lnTo>
                    <a:lnTo>
                      <a:pt x="636" y="795"/>
                    </a:lnTo>
                    <a:lnTo>
                      <a:pt x="596" y="861"/>
                    </a:lnTo>
                    <a:lnTo>
                      <a:pt x="517" y="954"/>
                    </a:lnTo>
                    <a:cubicBezTo>
                      <a:pt x="490" y="993"/>
                      <a:pt x="450" y="1046"/>
                      <a:pt x="398" y="1126"/>
                    </a:cubicBezTo>
                    <a:cubicBezTo>
                      <a:pt x="371" y="1139"/>
                      <a:pt x="358" y="1152"/>
                      <a:pt x="331" y="1165"/>
                    </a:cubicBezTo>
                    <a:cubicBezTo>
                      <a:pt x="318" y="1179"/>
                      <a:pt x="292" y="1179"/>
                      <a:pt x="265" y="1192"/>
                    </a:cubicBezTo>
                    <a:cubicBezTo>
                      <a:pt x="212" y="1192"/>
                      <a:pt x="173" y="1205"/>
                      <a:pt x="133" y="1218"/>
                    </a:cubicBezTo>
                    <a:cubicBezTo>
                      <a:pt x="93" y="1232"/>
                      <a:pt x="80" y="1245"/>
                      <a:pt x="80" y="1285"/>
                    </a:cubicBezTo>
                    <a:cubicBezTo>
                      <a:pt x="80" y="1298"/>
                      <a:pt x="80" y="1324"/>
                      <a:pt x="80" y="1337"/>
                    </a:cubicBezTo>
                    <a:cubicBezTo>
                      <a:pt x="93" y="1337"/>
                      <a:pt x="106" y="1351"/>
                      <a:pt x="120" y="1351"/>
                    </a:cubicBezTo>
                    <a:cubicBezTo>
                      <a:pt x="133" y="1364"/>
                      <a:pt x="146" y="1364"/>
                      <a:pt x="159" y="1364"/>
                    </a:cubicBezTo>
                    <a:lnTo>
                      <a:pt x="556" y="1364"/>
                    </a:lnTo>
                    <a:cubicBezTo>
                      <a:pt x="570" y="1364"/>
                      <a:pt x="583" y="1377"/>
                      <a:pt x="609" y="1377"/>
                    </a:cubicBezTo>
                    <a:lnTo>
                      <a:pt x="675" y="1377"/>
                    </a:lnTo>
                    <a:cubicBezTo>
                      <a:pt x="702" y="1377"/>
                      <a:pt x="728" y="1364"/>
                      <a:pt x="755" y="1364"/>
                    </a:cubicBezTo>
                    <a:cubicBezTo>
                      <a:pt x="781" y="1351"/>
                      <a:pt x="808" y="1324"/>
                      <a:pt x="808" y="1298"/>
                    </a:cubicBezTo>
                    <a:cubicBezTo>
                      <a:pt x="808" y="1285"/>
                      <a:pt x="795" y="1258"/>
                      <a:pt x="781" y="1245"/>
                    </a:cubicBezTo>
                    <a:cubicBezTo>
                      <a:pt x="768" y="1218"/>
                      <a:pt x="715" y="1218"/>
                      <a:pt x="662" y="1218"/>
                    </a:cubicBezTo>
                    <a:cubicBezTo>
                      <a:pt x="636" y="1218"/>
                      <a:pt x="609" y="1205"/>
                      <a:pt x="609" y="1205"/>
                    </a:cubicBezTo>
                    <a:cubicBezTo>
                      <a:pt x="609" y="1192"/>
                      <a:pt x="596" y="1192"/>
                      <a:pt x="596" y="1179"/>
                    </a:cubicBezTo>
                    <a:cubicBezTo>
                      <a:pt x="596" y="1179"/>
                      <a:pt x="609" y="1152"/>
                      <a:pt x="623" y="1139"/>
                    </a:cubicBezTo>
                    <a:cubicBezTo>
                      <a:pt x="636" y="1112"/>
                      <a:pt x="649" y="1099"/>
                      <a:pt x="662" y="1086"/>
                    </a:cubicBezTo>
                    <a:cubicBezTo>
                      <a:pt x="689" y="1046"/>
                      <a:pt x="702" y="1020"/>
                      <a:pt x="728" y="993"/>
                    </a:cubicBezTo>
                    <a:cubicBezTo>
                      <a:pt x="742" y="980"/>
                      <a:pt x="768" y="940"/>
                      <a:pt x="808" y="887"/>
                    </a:cubicBezTo>
                    <a:cubicBezTo>
                      <a:pt x="834" y="927"/>
                      <a:pt x="861" y="967"/>
                      <a:pt x="887" y="1007"/>
                    </a:cubicBezTo>
                    <a:cubicBezTo>
                      <a:pt x="914" y="1033"/>
                      <a:pt x="940" y="1073"/>
                      <a:pt x="967" y="1112"/>
                    </a:cubicBezTo>
                    <a:cubicBezTo>
                      <a:pt x="980" y="1139"/>
                      <a:pt x="1006" y="1165"/>
                      <a:pt x="1020" y="1192"/>
                    </a:cubicBezTo>
                    <a:cubicBezTo>
                      <a:pt x="1033" y="1218"/>
                      <a:pt x="1046" y="1232"/>
                      <a:pt x="1046" y="1245"/>
                    </a:cubicBezTo>
                    <a:cubicBezTo>
                      <a:pt x="1046" y="1258"/>
                      <a:pt x="1033" y="1271"/>
                      <a:pt x="1033" y="1285"/>
                    </a:cubicBezTo>
                    <a:lnTo>
                      <a:pt x="993" y="1285"/>
                    </a:lnTo>
                    <a:cubicBezTo>
                      <a:pt x="967" y="1298"/>
                      <a:pt x="953" y="1311"/>
                      <a:pt x="953" y="1324"/>
                    </a:cubicBezTo>
                    <a:cubicBezTo>
                      <a:pt x="940" y="1337"/>
                      <a:pt x="940" y="1351"/>
                      <a:pt x="940" y="1364"/>
                    </a:cubicBezTo>
                    <a:cubicBezTo>
                      <a:pt x="940" y="1377"/>
                      <a:pt x="953" y="1404"/>
                      <a:pt x="967" y="1430"/>
                    </a:cubicBezTo>
                    <a:cubicBezTo>
                      <a:pt x="993" y="1443"/>
                      <a:pt x="1033" y="1457"/>
                      <a:pt x="1086" y="1457"/>
                    </a:cubicBezTo>
                    <a:lnTo>
                      <a:pt x="1536" y="1457"/>
                    </a:lnTo>
                    <a:cubicBezTo>
                      <a:pt x="1575" y="1457"/>
                      <a:pt x="1602" y="1457"/>
                      <a:pt x="1628" y="1443"/>
                    </a:cubicBezTo>
                    <a:cubicBezTo>
                      <a:pt x="1655" y="1443"/>
                      <a:pt x="1668" y="1417"/>
                      <a:pt x="1668" y="1377"/>
                    </a:cubicBezTo>
                    <a:cubicBezTo>
                      <a:pt x="1668" y="1351"/>
                      <a:pt x="1655" y="1337"/>
                      <a:pt x="1628" y="1324"/>
                    </a:cubicBezTo>
                    <a:cubicBezTo>
                      <a:pt x="1615" y="1311"/>
                      <a:pt x="1589" y="1298"/>
                      <a:pt x="1549" y="1298"/>
                    </a:cubicBezTo>
                    <a:lnTo>
                      <a:pt x="1456" y="1298"/>
                    </a:lnTo>
                    <a:cubicBezTo>
                      <a:pt x="1430" y="1298"/>
                      <a:pt x="1403" y="1285"/>
                      <a:pt x="1364" y="1271"/>
                    </a:cubicBezTo>
                    <a:cubicBezTo>
                      <a:pt x="1350" y="1271"/>
                      <a:pt x="1337" y="1258"/>
                      <a:pt x="1324" y="1245"/>
                    </a:cubicBezTo>
                    <a:cubicBezTo>
                      <a:pt x="1311" y="1232"/>
                      <a:pt x="1284" y="1205"/>
                      <a:pt x="1245" y="1165"/>
                    </a:cubicBezTo>
                    <a:cubicBezTo>
                      <a:pt x="1218" y="1126"/>
                      <a:pt x="1178" y="1073"/>
                      <a:pt x="1125" y="1007"/>
                    </a:cubicBezTo>
                    <a:cubicBezTo>
                      <a:pt x="1073" y="927"/>
                      <a:pt x="1006" y="835"/>
                      <a:pt x="927" y="729"/>
                    </a:cubicBezTo>
                    <a:cubicBezTo>
                      <a:pt x="967" y="676"/>
                      <a:pt x="1006" y="610"/>
                      <a:pt x="1046" y="557"/>
                    </a:cubicBezTo>
                    <a:cubicBezTo>
                      <a:pt x="1073" y="504"/>
                      <a:pt x="1125" y="451"/>
                      <a:pt x="1165" y="385"/>
                    </a:cubicBezTo>
                    <a:cubicBezTo>
                      <a:pt x="1205" y="345"/>
                      <a:pt x="1245" y="318"/>
                      <a:pt x="1271" y="305"/>
                    </a:cubicBezTo>
                    <a:cubicBezTo>
                      <a:pt x="1298" y="292"/>
                      <a:pt x="1337" y="292"/>
                      <a:pt x="1390" y="292"/>
                    </a:cubicBezTo>
                    <a:cubicBezTo>
                      <a:pt x="1430" y="292"/>
                      <a:pt x="1509" y="279"/>
                      <a:pt x="1589" y="279"/>
                    </a:cubicBezTo>
                    <a:cubicBezTo>
                      <a:pt x="1615" y="279"/>
                      <a:pt x="1628" y="279"/>
                      <a:pt x="1642" y="265"/>
                    </a:cubicBezTo>
                    <a:cubicBezTo>
                      <a:pt x="1655" y="239"/>
                      <a:pt x="1655" y="226"/>
                      <a:pt x="1655" y="212"/>
                    </a:cubicBezTo>
                    <a:cubicBezTo>
                      <a:pt x="1655" y="146"/>
                      <a:pt x="1642" y="120"/>
                      <a:pt x="1589" y="120"/>
                    </a:cubicBezTo>
                    <a:lnTo>
                      <a:pt x="1020" y="120"/>
                    </a:lnTo>
                    <a:cubicBezTo>
                      <a:pt x="980" y="120"/>
                      <a:pt x="953" y="120"/>
                      <a:pt x="927" y="133"/>
                    </a:cubicBezTo>
                    <a:cubicBezTo>
                      <a:pt x="900" y="146"/>
                      <a:pt x="887" y="173"/>
                      <a:pt x="887" y="212"/>
                    </a:cubicBezTo>
                    <a:cubicBezTo>
                      <a:pt x="887" y="226"/>
                      <a:pt x="887" y="252"/>
                      <a:pt x="914" y="265"/>
                    </a:cubicBezTo>
                    <a:cubicBezTo>
                      <a:pt x="927" y="265"/>
                      <a:pt x="940" y="279"/>
                      <a:pt x="953" y="279"/>
                    </a:cubicBezTo>
                    <a:cubicBezTo>
                      <a:pt x="953" y="292"/>
                      <a:pt x="967" y="292"/>
                      <a:pt x="967" y="305"/>
                    </a:cubicBezTo>
                    <a:cubicBezTo>
                      <a:pt x="967" y="305"/>
                      <a:pt x="953" y="332"/>
                      <a:pt x="940" y="358"/>
                    </a:cubicBezTo>
                    <a:cubicBezTo>
                      <a:pt x="927" y="385"/>
                      <a:pt x="900" y="411"/>
                      <a:pt x="874" y="451"/>
                    </a:cubicBezTo>
                    <a:lnTo>
                      <a:pt x="808" y="570"/>
                    </a:lnTo>
                    <a:cubicBezTo>
                      <a:pt x="768" y="517"/>
                      <a:pt x="742" y="477"/>
                      <a:pt x="715" y="437"/>
                    </a:cubicBezTo>
                    <a:cubicBezTo>
                      <a:pt x="689" y="398"/>
                      <a:pt x="662" y="371"/>
                      <a:pt x="636" y="332"/>
                    </a:cubicBezTo>
                    <a:cubicBezTo>
                      <a:pt x="623" y="305"/>
                      <a:pt x="596" y="279"/>
                      <a:pt x="596" y="252"/>
                    </a:cubicBezTo>
                    <a:cubicBezTo>
                      <a:pt x="583" y="239"/>
                      <a:pt x="570" y="226"/>
                      <a:pt x="570" y="212"/>
                    </a:cubicBezTo>
                    <a:cubicBezTo>
                      <a:pt x="570" y="199"/>
                      <a:pt x="583" y="186"/>
                      <a:pt x="596" y="186"/>
                    </a:cubicBezTo>
                    <a:lnTo>
                      <a:pt x="662" y="186"/>
                    </a:lnTo>
                    <a:cubicBezTo>
                      <a:pt x="702" y="186"/>
                      <a:pt x="728" y="173"/>
                      <a:pt x="742" y="160"/>
                    </a:cubicBezTo>
                    <a:cubicBezTo>
                      <a:pt x="755" y="133"/>
                      <a:pt x="768" y="120"/>
                      <a:pt x="768" y="107"/>
                    </a:cubicBezTo>
                    <a:cubicBezTo>
                      <a:pt x="768" y="93"/>
                      <a:pt x="768" y="80"/>
                      <a:pt x="768" y="67"/>
                    </a:cubicBezTo>
                    <a:cubicBezTo>
                      <a:pt x="768" y="54"/>
                      <a:pt x="755" y="40"/>
                      <a:pt x="742" y="40"/>
                    </a:cubicBezTo>
                    <a:cubicBezTo>
                      <a:pt x="728" y="27"/>
                      <a:pt x="715" y="14"/>
                      <a:pt x="689" y="14"/>
                    </a:cubicBezTo>
                    <a:cubicBezTo>
                      <a:pt x="675" y="1"/>
                      <a:pt x="636" y="1"/>
                      <a:pt x="596" y="1"/>
                    </a:cubicBezTo>
                    <a:close/>
                  </a:path>
                </a:pathLst>
              </a:custGeom>
              <a:solidFill>
                <a:srgbClr val="F09C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82" name="Google Shape;775;p31">
                <a:extLst>
                  <a:ext uri="{FF2B5EF4-FFF2-40B4-BE49-F238E27FC236}">
                    <a16:creationId xmlns:a16="http://schemas.microsoft.com/office/drawing/2014/main" id="{3E292DF2-70CE-4152-8475-FBB7C5053487}"/>
                  </a:ext>
                </a:extLst>
              </p:cNvPr>
              <p:cNvSpPr/>
              <p:nvPr/>
            </p:nvSpPr>
            <p:spPr>
              <a:xfrm>
                <a:off x="5668799" y="4448014"/>
                <a:ext cx="100260" cy="84895"/>
              </a:xfrm>
              <a:custGeom>
                <a:avLst/>
                <a:gdLst/>
                <a:ahLst/>
                <a:cxnLst/>
                <a:rect l="l" t="t" r="r" b="b"/>
                <a:pathLst>
                  <a:path w="1814" h="1536" extrusionOk="0">
                    <a:moveTo>
                      <a:pt x="768" y="107"/>
                    </a:moveTo>
                    <a:lnTo>
                      <a:pt x="768" y="160"/>
                    </a:lnTo>
                    <a:lnTo>
                      <a:pt x="662" y="160"/>
                    </a:lnTo>
                    <a:cubicBezTo>
                      <a:pt x="609" y="160"/>
                      <a:pt x="556" y="212"/>
                      <a:pt x="556" y="265"/>
                    </a:cubicBezTo>
                    <a:cubicBezTo>
                      <a:pt x="556" y="265"/>
                      <a:pt x="609" y="265"/>
                      <a:pt x="609" y="332"/>
                    </a:cubicBezTo>
                    <a:cubicBezTo>
                      <a:pt x="609" y="332"/>
                      <a:pt x="609" y="385"/>
                      <a:pt x="662" y="385"/>
                    </a:cubicBezTo>
                    <a:cubicBezTo>
                      <a:pt x="662" y="437"/>
                      <a:pt x="715" y="490"/>
                      <a:pt x="715" y="490"/>
                    </a:cubicBezTo>
                    <a:cubicBezTo>
                      <a:pt x="768" y="543"/>
                      <a:pt x="768" y="596"/>
                      <a:pt x="821" y="662"/>
                    </a:cubicBezTo>
                    <a:lnTo>
                      <a:pt x="887" y="715"/>
                    </a:lnTo>
                    <a:lnTo>
                      <a:pt x="993" y="543"/>
                    </a:lnTo>
                    <a:cubicBezTo>
                      <a:pt x="993" y="490"/>
                      <a:pt x="1046" y="437"/>
                      <a:pt x="1046" y="437"/>
                    </a:cubicBezTo>
                    <a:cubicBezTo>
                      <a:pt x="1046" y="385"/>
                      <a:pt x="1099" y="385"/>
                      <a:pt x="1099" y="332"/>
                    </a:cubicBezTo>
                    <a:cubicBezTo>
                      <a:pt x="1099" y="265"/>
                      <a:pt x="1046" y="265"/>
                      <a:pt x="1046" y="265"/>
                    </a:cubicBezTo>
                    <a:lnTo>
                      <a:pt x="993" y="265"/>
                    </a:lnTo>
                    <a:lnTo>
                      <a:pt x="993" y="212"/>
                    </a:lnTo>
                    <a:lnTo>
                      <a:pt x="1654" y="212"/>
                    </a:lnTo>
                    <a:lnTo>
                      <a:pt x="1654" y="265"/>
                    </a:lnTo>
                    <a:lnTo>
                      <a:pt x="1324" y="265"/>
                    </a:lnTo>
                    <a:cubicBezTo>
                      <a:pt x="1271" y="332"/>
                      <a:pt x="1218" y="332"/>
                      <a:pt x="1218" y="385"/>
                    </a:cubicBezTo>
                    <a:cubicBezTo>
                      <a:pt x="1151" y="437"/>
                      <a:pt x="1099" y="490"/>
                      <a:pt x="1046" y="543"/>
                    </a:cubicBezTo>
                    <a:cubicBezTo>
                      <a:pt x="993" y="596"/>
                      <a:pt x="993" y="662"/>
                      <a:pt x="940" y="715"/>
                    </a:cubicBezTo>
                    <a:lnTo>
                      <a:pt x="940" y="768"/>
                    </a:lnTo>
                    <a:lnTo>
                      <a:pt x="940" y="821"/>
                    </a:lnTo>
                    <a:cubicBezTo>
                      <a:pt x="993" y="927"/>
                      <a:pt x="1099" y="993"/>
                      <a:pt x="1151" y="1099"/>
                    </a:cubicBezTo>
                    <a:cubicBezTo>
                      <a:pt x="1218" y="1152"/>
                      <a:pt x="1218" y="1205"/>
                      <a:pt x="1271" y="1258"/>
                    </a:cubicBezTo>
                    <a:cubicBezTo>
                      <a:pt x="1324" y="1258"/>
                      <a:pt x="1324" y="1324"/>
                      <a:pt x="1324" y="1324"/>
                    </a:cubicBezTo>
                    <a:cubicBezTo>
                      <a:pt x="1376" y="1324"/>
                      <a:pt x="1376" y="1377"/>
                      <a:pt x="1429" y="1377"/>
                    </a:cubicBezTo>
                    <a:lnTo>
                      <a:pt x="1601" y="1377"/>
                    </a:lnTo>
                    <a:cubicBezTo>
                      <a:pt x="1654" y="1377"/>
                      <a:pt x="1654" y="1430"/>
                      <a:pt x="1654" y="1430"/>
                    </a:cubicBezTo>
                    <a:lnTo>
                      <a:pt x="1099" y="1430"/>
                    </a:lnTo>
                    <a:lnTo>
                      <a:pt x="1046" y="1377"/>
                    </a:lnTo>
                    <a:lnTo>
                      <a:pt x="1099" y="1377"/>
                    </a:lnTo>
                    <a:cubicBezTo>
                      <a:pt x="1151" y="1377"/>
                      <a:pt x="1151" y="1324"/>
                      <a:pt x="1151" y="1258"/>
                    </a:cubicBezTo>
                    <a:lnTo>
                      <a:pt x="1151" y="1205"/>
                    </a:lnTo>
                    <a:cubicBezTo>
                      <a:pt x="1099" y="1152"/>
                      <a:pt x="1099" y="1152"/>
                      <a:pt x="1099" y="1099"/>
                    </a:cubicBezTo>
                    <a:cubicBezTo>
                      <a:pt x="1046" y="1099"/>
                      <a:pt x="1046" y="1046"/>
                      <a:pt x="993" y="993"/>
                    </a:cubicBezTo>
                    <a:cubicBezTo>
                      <a:pt x="993" y="993"/>
                      <a:pt x="940" y="927"/>
                      <a:pt x="940" y="874"/>
                    </a:cubicBezTo>
                    <a:lnTo>
                      <a:pt x="887" y="821"/>
                    </a:lnTo>
                    <a:lnTo>
                      <a:pt x="821" y="874"/>
                    </a:lnTo>
                    <a:cubicBezTo>
                      <a:pt x="768" y="927"/>
                      <a:pt x="768" y="993"/>
                      <a:pt x="715" y="993"/>
                    </a:cubicBezTo>
                    <a:cubicBezTo>
                      <a:pt x="715" y="1046"/>
                      <a:pt x="715" y="1046"/>
                      <a:pt x="662" y="1099"/>
                    </a:cubicBezTo>
                    <a:lnTo>
                      <a:pt x="662" y="1152"/>
                    </a:lnTo>
                    <a:cubicBezTo>
                      <a:pt x="609" y="1152"/>
                      <a:pt x="609" y="1152"/>
                      <a:pt x="609" y="1205"/>
                    </a:cubicBezTo>
                    <a:lnTo>
                      <a:pt x="609" y="1258"/>
                    </a:lnTo>
                    <a:cubicBezTo>
                      <a:pt x="662" y="1324"/>
                      <a:pt x="662" y="1324"/>
                      <a:pt x="715" y="1324"/>
                    </a:cubicBezTo>
                    <a:lnTo>
                      <a:pt x="821" y="1324"/>
                    </a:lnTo>
                    <a:cubicBezTo>
                      <a:pt x="768" y="1324"/>
                      <a:pt x="768" y="1377"/>
                      <a:pt x="715" y="1377"/>
                    </a:cubicBezTo>
                    <a:lnTo>
                      <a:pt x="662" y="1377"/>
                    </a:lnTo>
                    <a:lnTo>
                      <a:pt x="609" y="1324"/>
                    </a:lnTo>
                    <a:lnTo>
                      <a:pt x="225" y="1324"/>
                    </a:lnTo>
                    <a:cubicBezTo>
                      <a:pt x="278" y="1324"/>
                      <a:pt x="278" y="1324"/>
                      <a:pt x="331" y="1258"/>
                    </a:cubicBezTo>
                    <a:lnTo>
                      <a:pt x="437" y="1258"/>
                    </a:lnTo>
                    <a:lnTo>
                      <a:pt x="490" y="1205"/>
                    </a:lnTo>
                    <a:cubicBezTo>
                      <a:pt x="556" y="1099"/>
                      <a:pt x="609" y="1046"/>
                      <a:pt x="609" y="1046"/>
                    </a:cubicBezTo>
                    <a:cubicBezTo>
                      <a:pt x="662" y="993"/>
                      <a:pt x="662" y="927"/>
                      <a:pt x="715" y="927"/>
                    </a:cubicBezTo>
                    <a:cubicBezTo>
                      <a:pt x="715" y="927"/>
                      <a:pt x="715" y="874"/>
                      <a:pt x="768" y="874"/>
                    </a:cubicBezTo>
                    <a:lnTo>
                      <a:pt x="768" y="821"/>
                    </a:lnTo>
                    <a:lnTo>
                      <a:pt x="821" y="768"/>
                    </a:lnTo>
                    <a:lnTo>
                      <a:pt x="490" y="265"/>
                    </a:lnTo>
                    <a:cubicBezTo>
                      <a:pt x="437" y="265"/>
                      <a:pt x="437" y="212"/>
                      <a:pt x="384" y="160"/>
                    </a:cubicBezTo>
                    <a:lnTo>
                      <a:pt x="106" y="160"/>
                    </a:lnTo>
                    <a:lnTo>
                      <a:pt x="106" y="107"/>
                    </a:lnTo>
                    <a:close/>
                    <a:moveTo>
                      <a:pt x="106" y="1"/>
                    </a:moveTo>
                    <a:cubicBezTo>
                      <a:pt x="53" y="54"/>
                      <a:pt x="0" y="107"/>
                      <a:pt x="0" y="107"/>
                    </a:cubicBezTo>
                    <a:cubicBezTo>
                      <a:pt x="0" y="160"/>
                      <a:pt x="53" y="212"/>
                      <a:pt x="53" y="265"/>
                    </a:cubicBezTo>
                    <a:lnTo>
                      <a:pt x="331" y="265"/>
                    </a:lnTo>
                    <a:cubicBezTo>
                      <a:pt x="331" y="332"/>
                      <a:pt x="331" y="332"/>
                      <a:pt x="384" y="385"/>
                    </a:cubicBezTo>
                    <a:lnTo>
                      <a:pt x="662" y="768"/>
                    </a:lnTo>
                    <a:lnTo>
                      <a:pt x="662" y="821"/>
                    </a:lnTo>
                    <a:cubicBezTo>
                      <a:pt x="662" y="821"/>
                      <a:pt x="609" y="821"/>
                      <a:pt x="609" y="874"/>
                    </a:cubicBezTo>
                    <a:lnTo>
                      <a:pt x="556" y="927"/>
                    </a:lnTo>
                    <a:cubicBezTo>
                      <a:pt x="490" y="993"/>
                      <a:pt x="437" y="1046"/>
                      <a:pt x="384" y="1099"/>
                    </a:cubicBezTo>
                    <a:lnTo>
                      <a:pt x="384" y="1152"/>
                    </a:lnTo>
                    <a:lnTo>
                      <a:pt x="331" y="1152"/>
                    </a:lnTo>
                    <a:cubicBezTo>
                      <a:pt x="278" y="1152"/>
                      <a:pt x="225" y="1152"/>
                      <a:pt x="159" y="1205"/>
                    </a:cubicBezTo>
                    <a:cubicBezTo>
                      <a:pt x="106" y="1205"/>
                      <a:pt x="53" y="1258"/>
                      <a:pt x="53" y="1324"/>
                    </a:cubicBezTo>
                    <a:cubicBezTo>
                      <a:pt x="53" y="1377"/>
                      <a:pt x="53" y="1377"/>
                      <a:pt x="106" y="1430"/>
                    </a:cubicBezTo>
                    <a:lnTo>
                      <a:pt x="159" y="1430"/>
                    </a:lnTo>
                    <a:cubicBezTo>
                      <a:pt x="159" y="1483"/>
                      <a:pt x="225" y="1483"/>
                      <a:pt x="225" y="1483"/>
                    </a:cubicBezTo>
                    <a:lnTo>
                      <a:pt x="715" y="1483"/>
                    </a:lnTo>
                    <a:cubicBezTo>
                      <a:pt x="768" y="1483"/>
                      <a:pt x="821" y="1483"/>
                      <a:pt x="821" y="1430"/>
                    </a:cubicBezTo>
                    <a:cubicBezTo>
                      <a:pt x="887" y="1430"/>
                      <a:pt x="940" y="1377"/>
                      <a:pt x="940" y="1324"/>
                    </a:cubicBezTo>
                    <a:cubicBezTo>
                      <a:pt x="940" y="1258"/>
                      <a:pt x="887" y="1258"/>
                      <a:pt x="887" y="1258"/>
                    </a:cubicBezTo>
                    <a:cubicBezTo>
                      <a:pt x="821" y="1205"/>
                      <a:pt x="821" y="1205"/>
                      <a:pt x="768" y="1205"/>
                    </a:cubicBezTo>
                    <a:lnTo>
                      <a:pt x="768" y="1152"/>
                    </a:lnTo>
                    <a:cubicBezTo>
                      <a:pt x="768" y="1099"/>
                      <a:pt x="821" y="1099"/>
                      <a:pt x="821" y="1099"/>
                    </a:cubicBezTo>
                    <a:cubicBezTo>
                      <a:pt x="821" y="1046"/>
                      <a:pt x="887" y="1046"/>
                      <a:pt x="887" y="1046"/>
                    </a:cubicBezTo>
                    <a:lnTo>
                      <a:pt x="887" y="1099"/>
                    </a:lnTo>
                    <a:cubicBezTo>
                      <a:pt x="940" y="1099"/>
                      <a:pt x="940" y="1152"/>
                      <a:pt x="993" y="1152"/>
                    </a:cubicBezTo>
                    <a:cubicBezTo>
                      <a:pt x="993" y="1205"/>
                      <a:pt x="993" y="1258"/>
                      <a:pt x="1046" y="1258"/>
                    </a:cubicBezTo>
                    <a:cubicBezTo>
                      <a:pt x="993" y="1258"/>
                      <a:pt x="993" y="1324"/>
                      <a:pt x="940" y="1324"/>
                    </a:cubicBezTo>
                    <a:lnTo>
                      <a:pt x="940" y="1430"/>
                    </a:lnTo>
                    <a:cubicBezTo>
                      <a:pt x="940" y="1430"/>
                      <a:pt x="940" y="1483"/>
                      <a:pt x="993" y="1483"/>
                    </a:cubicBezTo>
                    <a:cubicBezTo>
                      <a:pt x="1046" y="1536"/>
                      <a:pt x="1099" y="1536"/>
                      <a:pt x="1151" y="1536"/>
                    </a:cubicBezTo>
                    <a:lnTo>
                      <a:pt x="1707" y="1536"/>
                    </a:lnTo>
                    <a:cubicBezTo>
                      <a:pt x="1760" y="1536"/>
                      <a:pt x="1813" y="1483"/>
                      <a:pt x="1813" y="1430"/>
                    </a:cubicBezTo>
                    <a:cubicBezTo>
                      <a:pt x="1813" y="1377"/>
                      <a:pt x="1760" y="1324"/>
                      <a:pt x="1707" y="1324"/>
                    </a:cubicBezTo>
                    <a:cubicBezTo>
                      <a:pt x="1707" y="1258"/>
                      <a:pt x="1654" y="1258"/>
                      <a:pt x="1601" y="1258"/>
                    </a:cubicBezTo>
                    <a:lnTo>
                      <a:pt x="1429" y="1258"/>
                    </a:lnTo>
                    <a:cubicBezTo>
                      <a:pt x="1429" y="1205"/>
                      <a:pt x="1376" y="1205"/>
                      <a:pt x="1376" y="1152"/>
                    </a:cubicBezTo>
                    <a:cubicBezTo>
                      <a:pt x="1324" y="1099"/>
                      <a:pt x="1271" y="1046"/>
                      <a:pt x="1218" y="993"/>
                    </a:cubicBezTo>
                    <a:cubicBezTo>
                      <a:pt x="1218" y="927"/>
                      <a:pt x="1099" y="874"/>
                      <a:pt x="1046" y="768"/>
                    </a:cubicBezTo>
                    <a:cubicBezTo>
                      <a:pt x="1099" y="715"/>
                      <a:pt x="1099" y="662"/>
                      <a:pt x="1151" y="596"/>
                    </a:cubicBezTo>
                    <a:cubicBezTo>
                      <a:pt x="1218" y="596"/>
                      <a:pt x="1218" y="543"/>
                      <a:pt x="1271" y="490"/>
                    </a:cubicBezTo>
                    <a:cubicBezTo>
                      <a:pt x="1324" y="437"/>
                      <a:pt x="1324" y="437"/>
                      <a:pt x="1376" y="385"/>
                    </a:cubicBezTo>
                    <a:lnTo>
                      <a:pt x="1654" y="385"/>
                    </a:lnTo>
                    <a:cubicBezTo>
                      <a:pt x="1707" y="385"/>
                      <a:pt x="1707" y="385"/>
                      <a:pt x="1707" y="332"/>
                    </a:cubicBezTo>
                    <a:lnTo>
                      <a:pt x="1760" y="332"/>
                    </a:lnTo>
                    <a:lnTo>
                      <a:pt x="1760" y="265"/>
                    </a:lnTo>
                    <a:lnTo>
                      <a:pt x="1760" y="160"/>
                    </a:lnTo>
                    <a:cubicBezTo>
                      <a:pt x="1760" y="160"/>
                      <a:pt x="1760" y="107"/>
                      <a:pt x="1707" y="107"/>
                    </a:cubicBezTo>
                    <a:lnTo>
                      <a:pt x="940" y="107"/>
                    </a:lnTo>
                    <a:cubicBezTo>
                      <a:pt x="887" y="160"/>
                      <a:pt x="887" y="212"/>
                      <a:pt x="887" y="265"/>
                    </a:cubicBezTo>
                    <a:cubicBezTo>
                      <a:pt x="887" y="265"/>
                      <a:pt x="887" y="332"/>
                      <a:pt x="940" y="332"/>
                    </a:cubicBezTo>
                    <a:lnTo>
                      <a:pt x="940" y="385"/>
                    </a:lnTo>
                    <a:cubicBezTo>
                      <a:pt x="940" y="385"/>
                      <a:pt x="940" y="437"/>
                      <a:pt x="887" y="437"/>
                    </a:cubicBezTo>
                    <a:lnTo>
                      <a:pt x="887" y="490"/>
                    </a:lnTo>
                    <a:cubicBezTo>
                      <a:pt x="821" y="490"/>
                      <a:pt x="821" y="437"/>
                      <a:pt x="821" y="437"/>
                    </a:cubicBezTo>
                    <a:cubicBezTo>
                      <a:pt x="768" y="385"/>
                      <a:pt x="768" y="385"/>
                      <a:pt x="768" y="332"/>
                    </a:cubicBezTo>
                    <a:cubicBezTo>
                      <a:pt x="715" y="332"/>
                      <a:pt x="715" y="332"/>
                      <a:pt x="715" y="265"/>
                    </a:cubicBezTo>
                    <a:cubicBezTo>
                      <a:pt x="768" y="265"/>
                      <a:pt x="821" y="265"/>
                      <a:pt x="821" y="212"/>
                    </a:cubicBezTo>
                    <a:cubicBezTo>
                      <a:pt x="887" y="212"/>
                      <a:pt x="887" y="160"/>
                      <a:pt x="887" y="160"/>
                    </a:cubicBezTo>
                    <a:lnTo>
                      <a:pt x="887" y="107"/>
                    </a:lnTo>
                    <a:lnTo>
                      <a:pt x="887" y="54"/>
                    </a:lnTo>
                    <a:lnTo>
                      <a:pt x="821" y="54"/>
                    </a:lnTo>
                    <a:cubicBezTo>
                      <a:pt x="821" y="1"/>
                      <a:pt x="821" y="1"/>
                      <a:pt x="768" y="1"/>
                    </a:cubicBezTo>
                    <a:close/>
                  </a:path>
                </a:pathLst>
              </a:custGeom>
              <a:solidFill>
                <a:srgbClr val="F09C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83" name="Google Shape;776;p31">
                <a:extLst>
                  <a:ext uri="{FF2B5EF4-FFF2-40B4-BE49-F238E27FC236}">
                    <a16:creationId xmlns:a16="http://schemas.microsoft.com/office/drawing/2014/main" id="{E8A500DB-B210-4DFF-A20D-666636286385}"/>
                  </a:ext>
                </a:extLst>
              </p:cNvPr>
              <p:cNvSpPr/>
              <p:nvPr/>
            </p:nvSpPr>
            <p:spPr>
              <a:xfrm>
                <a:off x="4799733" y="3864528"/>
                <a:ext cx="1237772" cy="1187034"/>
              </a:xfrm>
              <a:custGeom>
                <a:avLst/>
                <a:gdLst/>
                <a:ahLst/>
                <a:cxnLst/>
                <a:rect l="l" t="t" r="r" b="b"/>
                <a:pathLst>
                  <a:path w="22395" h="21477" extrusionOk="0">
                    <a:moveTo>
                      <a:pt x="17201" y="8638"/>
                    </a:moveTo>
                    <a:cubicBezTo>
                      <a:pt x="17575" y="8638"/>
                      <a:pt x="17951" y="8924"/>
                      <a:pt x="17987" y="9340"/>
                    </a:cubicBezTo>
                    <a:lnTo>
                      <a:pt x="18318" y="16672"/>
                    </a:lnTo>
                    <a:cubicBezTo>
                      <a:pt x="18371" y="17228"/>
                      <a:pt x="17868" y="17718"/>
                      <a:pt x="17273" y="17718"/>
                    </a:cubicBezTo>
                    <a:lnTo>
                      <a:pt x="9821" y="17612"/>
                    </a:lnTo>
                    <a:cubicBezTo>
                      <a:pt x="9212" y="17612"/>
                      <a:pt x="8881" y="16844"/>
                      <a:pt x="9331" y="16447"/>
                    </a:cubicBezTo>
                    <a:lnTo>
                      <a:pt x="16717" y="8837"/>
                    </a:lnTo>
                    <a:cubicBezTo>
                      <a:pt x="16855" y="8699"/>
                      <a:pt x="17028" y="8638"/>
                      <a:pt x="17201" y="8638"/>
                    </a:cubicBezTo>
                    <a:close/>
                    <a:moveTo>
                      <a:pt x="20125" y="1"/>
                    </a:moveTo>
                    <a:cubicBezTo>
                      <a:pt x="19697" y="1"/>
                      <a:pt x="19262" y="159"/>
                      <a:pt x="18927" y="512"/>
                    </a:cubicBezTo>
                    <a:lnTo>
                      <a:pt x="993" y="18711"/>
                    </a:lnTo>
                    <a:cubicBezTo>
                      <a:pt x="0" y="19756"/>
                      <a:pt x="781" y="21477"/>
                      <a:pt x="2264" y="21477"/>
                    </a:cubicBezTo>
                    <a:lnTo>
                      <a:pt x="20303" y="21477"/>
                    </a:lnTo>
                    <a:cubicBezTo>
                      <a:pt x="21508" y="21477"/>
                      <a:pt x="22395" y="20537"/>
                      <a:pt x="22395" y="19425"/>
                    </a:cubicBezTo>
                    <a:lnTo>
                      <a:pt x="21786" y="1558"/>
                    </a:lnTo>
                    <a:cubicBezTo>
                      <a:pt x="21786" y="611"/>
                      <a:pt x="20967" y="1"/>
                      <a:pt x="201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84" name="Google Shape;777;p31">
                <a:extLst>
                  <a:ext uri="{FF2B5EF4-FFF2-40B4-BE49-F238E27FC236}">
                    <a16:creationId xmlns:a16="http://schemas.microsoft.com/office/drawing/2014/main" id="{E44028BD-ABE9-4D77-8E13-8D81364C0687}"/>
                  </a:ext>
                </a:extLst>
              </p:cNvPr>
              <p:cNvSpPr/>
              <p:nvPr/>
            </p:nvSpPr>
            <p:spPr>
              <a:xfrm>
                <a:off x="4845828" y="3874532"/>
                <a:ext cx="1027082" cy="1046648"/>
              </a:xfrm>
              <a:custGeom>
                <a:avLst/>
                <a:gdLst/>
                <a:ahLst/>
                <a:cxnLst/>
                <a:rect l="l" t="t" r="r" b="b"/>
                <a:pathLst>
                  <a:path w="18583" h="18937" extrusionOk="0">
                    <a:moveTo>
                      <a:pt x="18477" y="0"/>
                    </a:moveTo>
                    <a:cubicBezTo>
                      <a:pt x="18305" y="119"/>
                      <a:pt x="18199" y="225"/>
                      <a:pt x="18093" y="331"/>
                    </a:cubicBezTo>
                    <a:lnTo>
                      <a:pt x="159" y="18530"/>
                    </a:lnTo>
                    <a:cubicBezTo>
                      <a:pt x="106" y="18649"/>
                      <a:pt x="53" y="18702"/>
                      <a:pt x="0" y="18755"/>
                    </a:cubicBezTo>
                    <a:lnTo>
                      <a:pt x="0" y="18808"/>
                    </a:lnTo>
                    <a:cubicBezTo>
                      <a:pt x="80" y="18894"/>
                      <a:pt x="189" y="18937"/>
                      <a:pt x="293" y="18937"/>
                    </a:cubicBezTo>
                    <a:cubicBezTo>
                      <a:pt x="397" y="18937"/>
                      <a:pt x="497" y="18894"/>
                      <a:pt x="556" y="18808"/>
                    </a:cubicBezTo>
                    <a:lnTo>
                      <a:pt x="18477" y="556"/>
                    </a:lnTo>
                    <a:cubicBezTo>
                      <a:pt x="18583" y="384"/>
                      <a:pt x="18583" y="172"/>
                      <a:pt x="1847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85" name="Google Shape;778;p31">
                <a:extLst>
                  <a:ext uri="{FF2B5EF4-FFF2-40B4-BE49-F238E27FC236}">
                    <a16:creationId xmlns:a16="http://schemas.microsoft.com/office/drawing/2014/main" id="{237C9002-05C8-4A2E-93E1-71F680200424}"/>
                  </a:ext>
                </a:extLst>
              </p:cNvPr>
              <p:cNvSpPr/>
              <p:nvPr/>
            </p:nvSpPr>
            <p:spPr>
              <a:xfrm>
                <a:off x="5818028" y="3941796"/>
                <a:ext cx="76107" cy="67374"/>
              </a:xfrm>
              <a:custGeom>
                <a:avLst/>
                <a:gdLst/>
                <a:ahLst/>
                <a:cxnLst/>
                <a:rect l="l" t="t" r="r" b="b"/>
                <a:pathLst>
                  <a:path w="1377" h="1219" extrusionOk="0">
                    <a:moveTo>
                      <a:pt x="0" y="1"/>
                    </a:moveTo>
                    <a:lnTo>
                      <a:pt x="0" y="160"/>
                    </a:lnTo>
                    <a:lnTo>
                      <a:pt x="1218" y="1219"/>
                    </a:lnTo>
                    <a:lnTo>
                      <a:pt x="1324" y="1219"/>
                    </a:lnTo>
                    <a:cubicBezTo>
                      <a:pt x="1376" y="1152"/>
                      <a:pt x="1376" y="1099"/>
                      <a:pt x="1324" y="1047"/>
                    </a:cubicBezTo>
                    <a:lnTo>
                      <a:pt x="172" y="1"/>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86" name="Google Shape;779;p31">
                <a:extLst>
                  <a:ext uri="{FF2B5EF4-FFF2-40B4-BE49-F238E27FC236}">
                    <a16:creationId xmlns:a16="http://schemas.microsoft.com/office/drawing/2014/main" id="{F7CB1473-EE54-4CB9-8AFD-2741D2347015}"/>
                  </a:ext>
                </a:extLst>
              </p:cNvPr>
              <p:cNvSpPr/>
              <p:nvPr/>
            </p:nvSpPr>
            <p:spPr>
              <a:xfrm>
                <a:off x="5647575" y="4112967"/>
                <a:ext cx="76107" cy="69585"/>
              </a:xfrm>
              <a:custGeom>
                <a:avLst/>
                <a:gdLst/>
                <a:ahLst/>
                <a:cxnLst/>
                <a:rect l="l" t="t" r="r" b="b"/>
                <a:pathLst>
                  <a:path w="1377" h="1259" extrusionOk="0">
                    <a:moveTo>
                      <a:pt x="86" y="1"/>
                    </a:moveTo>
                    <a:cubicBezTo>
                      <a:pt x="66" y="1"/>
                      <a:pt x="53" y="14"/>
                      <a:pt x="53" y="41"/>
                    </a:cubicBezTo>
                    <a:cubicBezTo>
                      <a:pt x="0" y="107"/>
                      <a:pt x="0" y="160"/>
                      <a:pt x="53" y="160"/>
                    </a:cubicBezTo>
                    <a:lnTo>
                      <a:pt x="1205" y="1258"/>
                    </a:lnTo>
                    <a:lnTo>
                      <a:pt x="1377" y="1258"/>
                    </a:lnTo>
                    <a:cubicBezTo>
                      <a:pt x="1377" y="1205"/>
                      <a:pt x="1377" y="1152"/>
                      <a:pt x="1324" y="1100"/>
                    </a:cubicBezTo>
                    <a:lnTo>
                      <a:pt x="159" y="41"/>
                    </a:lnTo>
                    <a:cubicBezTo>
                      <a:pt x="133" y="14"/>
                      <a:pt x="106" y="1"/>
                      <a:pt x="86" y="1"/>
                    </a:cubicBez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87" name="Google Shape;780;p31">
                <a:extLst>
                  <a:ext uri="{FF2B5EF4-FFF2-40B4-BE49-F238E27FC236}">
                    <a16:creationId xmlns:a16="http://schemas.microsoft.com/office/drawing/2014/main" id="{1270F571-E266-4846-AA40-84B6ADACF443}"/>
                  </a:ext>
                </a:extLst>
              </p:cNvPr>
              <p:cNvSpPr/>
              <p:nvPr/>
            </p:nvSpPr>
            <p:spPr>
              <a:xfrm>
                <a:off x="5775580" y="3984243"/>
                <a:ext cx="54883" cy="49080"/>
              </a:xfrm>
              <a:custGeom>
                <a:avLst/>
                <a:gdLst/>
                <a:ahLst/>
                <a:cxnLst/>
                <a:rect l="l" t="t" r="r" b="b"/>
                <a:pathLst>
                  <a:path w="993" h="888" extrusionOk="0">
                    <a:moveTo>
                      <a:pt x="53" y="1"/>
                    </a:moveTo>
                    <a:cubicBezTo>
                      <a:pt x="0" y="54"/>
                      <a:pt x="0" y="54"/>
                      <a:pt x="53" y="120"/>
                    </a:cubicBezTo>
                    <a:lnTo>
                      <a:pt x="874" y="887"/>
                    </a:lnTo>
                    <a:lnTo>
                      <a:pt x="993" y="887"/>
                    </a:lnTo>
                    <a:lnTo>
                      <a:pt x="993" y="781"/>
                    </a:lnTo>
                    <a:lnTo>
                      <a:pt x="106" y="1"/>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88" name="Google Shape;781;p31">
                <a:extLst>
                  <a:ext uri="{FF2B5EF4-FFF2-40B4-BE49-F238E27FC236}">
                    <a16:creationId xmlns:a16="http://schemas.microsoft.com/office/drawing/2014/main" id="{66003CAD-52D8-4830-8C9F-89DC91466739}"/>
                  </a:ext>
                </a:extLst>
              </p:cNvPr>
              <p:cNvSpPr/>
              <p:nvPr/>
            </p:nvSpPr>
            <p:spPr>
              <a:xfrm>
                <a:off x="5736062" y="4024646"/>
                <a:ext cx="54938" cy="50351"/>
              </a:xfrm>
              <a:custGeom>
                <a:avLst/>
                <a:gdLst/>
                <a:ahLst/>
                <a:cxnLst/>
                <a:rect l="l" t="t" r="r" b="b"/>
                <a:pathLst>
                  <a:path w="994" h="911" extrusionOk="0">
                    <a:moveTo>
                      <a:pt x="73" y="1"/>
                    </a:moveTo>
                    <a:cubicBezTo>
                      <a:pt x="54" y="1"/>
                      <a:pt x="27" y="17"/>
                      <a:pt x="1" y="50"/>
                    </a:cubicBezTo>
                    <a:lnTo>
                      <a:pt x="1" y="103"/>
                    </a:lnTo>
                    <a:lnTo>
                      <a:pt x="874" y="871"/>
                    </a:lnTo>
                    <a:cubicBezTo>
                      <a:pt x="901" y="898"/>
                      <a:pt x="914" y="911"/>
                      <a:pt x="929" y="911"/>
                    </a:cubicBezTo>
                    <a:cubicBezTo>
                      <a:pt x="944" y="911"/>
                      <a:pt x="960" y="898"/>
                      <a:pt x="993" y="871"/>
                    </a:cubicBezTo>
                    <a:lnTo>
                      <a:pt x="993" y="818"/>
                    </a:lnTo>
                    <a:lnTo>
                      <a:pt x="107" y="50"/>
                    </a:lnTo>
                    <a:cubicBezTo>
                      <a:pt x="107" y="17"/>
                      <a:pt x="93" y="1"/>
                      <a:pt x="73" y="1"/>
                    </a:cubicBez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89" name="Google Shape;782;p31">
                <a:extLst>
                  <a:ext uri="{FF2B5EF4-FFF2-40B4-BE49-F238E27FC236}">
                    <a16:creationId xmlns:a16="http://schemas.microsoft.com/office/drawing/2014/main" id="{B2BA155A-3FE4-43A4-95B4-E80185A9DBF7}"/>
                  </a:ext>
                </a:extLst>
              </p:cNvPr>
              <p:cNvSpPr/>
              <p:nvPr/>
            </p:nvSpPr>
            <p:spPr>
              <a:xfrm>
                <a:off x="5695826" y="4066927"/>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20" y="0"/>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90" name="Google Shape;783;p31">
                <a:extLst>
                  <a:ext uri="{FF2B5EF4-FFF2-40B4-BE49-F238E27FC236}">
                    <a16:creationId xmlns:a16="http://schemas.microsoft.com/office/drawing/2014/main" id="{30E537BB-4E0A-4665-A7B9-DF88B39E9A09}"/>
                  </a:ext>
                </a:extLst>
              </p:cNvPr>
              <p:cNvSpPr/>
              <p:nvPr/>
            </p:nvSpPr>
            <p:spPr>
              <a:xfrm>
                <a:off x="5604409" y="4158344"/>
                <a:ext cx="54883" cy="48361"/>
              </a:xfrm>
              <a:custGeom>
                <a:avLst/>
                <a:gdLst/>
                <a:ahLst/>
                <a:cxnLst/>
                <a:rect l="l" t="t" r="r" b="b"/>
                <a:pathLst>
                  <a:path w="993" h="875" extrusionOk="0">
                    <a:moveTo>
                      <a:pt x="66" y="1"/>
                    </a:moveTo>
                    <a:cubicBezTo>
                      <a:pt x="0" y="54"/>
                      <a:pt x="0" y="54"/>
                      <a:pt x="66" y="106"/>
                    </a:cubicBezTo>
                    <a:lnTo>
                      <a:pt x="887" y="874"/>
                    </a:lnTo>
                    <a:lnTo>
                      <a:pt x="993" y="874"/>
                    </a:lnTo>
                    <a:lnTo>
                      <a:pt x="993" y="768"/>
                    </a:lnTo>
                    <a:lnTo>
                      <a:pt x="119" y="1"/>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91" name="Google Shape;784;p31">
                <a:extLst>
                  <a:ext uri="{FF2B5EF4-FFF2-40B4-BE49-F238E27FC236}">
                    <a16:creationId xmlns:a16="http://schemas.microsoft.com/office/drawing/2014/main" id="{0B357D3C-EDF2-401D-AFC3-3D88771217FC}"/>
                  </a:ext>
                </a:extLst>
              </p:cNvPr>
              <p:cNvSpPr/>
              <p:nvPr/>
            </p:nvSpPr>
            <p:spPr>
              <a:xfrm>
                <a:off x="5564891" y="4198580"/>
                <a:ext cx="54938" cy="50517"/>
              </a:xfrm>
              <a:custGeom>
                <a:avLst/>
                <a:gdLst/>
                <a:ahLst/>
                <a:cxnLst/>
                <a:rect l="l" t="t" r="r" b="b"/>
                <a:pathLst>
                  <a:path w="994" h="914" extrusionOk="0">
                    <a:moveTo>
                      <a:pt x="87" y="1"/>
                    </a:moveTo>
                    <a:cubicBezTo>
                      <a:pt x="70" y="1"/>
                      <a:pt x="54" y="14"/>
                      <a:pt x="54" y="40"/>
                    </a:cubicBezTo>
                    <a:cubicBezTo>
                      <a:pt x="1" y="40"/>
                      <a:pt x="1" y="93"/>
                      <a:pt x="54" y="93"/>
                    </a:cubicBezTo>
                    <a:lnTo>
                      <a:pt x="887" y="874"/>
                    </a:lnTo>
                    <a:cubicBezTo>
                      <a:pt x="914" y="901"/>
                      <a:pt x="927" y="914"/>
                      <a:pt x="940" y="914"/>
                    </a:cubicBezTo>
                    <a:cubicBezTo>
                      <a:pt x="954" y="914"/>
                      <a:pt x="967" y="901"/>
                      <a:pt x="993" y="874"/>
                    </a:cubicBezTo>
                    <a:lnTo>
                      <a:pt x="993" y="808"/>
                    </a:lnTo>
                    <a:lnTo>
                      <a:pt x="120" y="40"/>
                    </a:lnTo>
                    <a:cubicBezTo>
                      <a:pt x="120" y="14"/>
                      <a:pt x="103" y="1"/>
                      <a:pt x="87" y="1"/>
                    </a:cubicBez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92" name="Google Shape;785;p31">
                <a:extLst>
                  <a:ext uri="{FF2B5EF4-FFF2-40B4-BE49-F238E27FC236}">
                    <a16:creationId xmlns:a16="http://schemas.microsoft.com/office/drawing/2014/main" id="{E7FA9937-7A99-4D4D-B4C3-75D6C83A7388}"/>
                  </a:ext>
                </a:extLst>
              </p:cNvPr>
              <p:cNvSpPr/>
              <p:nvPr/>
            </p:nvSpPr>
            <p:spPr>
              <a:xfrm>
                <a:off x="5525373" y="4240254"/>
                <a:ext cx="54938" cy="49080"/>
              </a:xfrm>
              <a:custGeom>
                <a:avLst/>
                <a:gdLst/>
                <a:ahLst/>
                <a:cxnLst/>
                <a:rect l="l" t="t" r="r" b="b"/>
                <a:pathLst>
                  <a:path w="994" h="888" extrusionOk="0">
                    <a:moveTo>
                      <a:pt x="1" y="1"/>
                    </a:moveTo>
                    <a:lnTo>
                      <a:pt x="1" y="120"/>
                    </a:lnTo>
                    <a:lnTo>
                      <a:pt x="888" y="888"/>
                    </a:lnTo>
                    <a:lnTo>
                      <a:pt x="994" y="888"/>
                    </a:lnTo>
                    <a:cubicBezTo>
                      <a:pt x="994" y="888"/>
                      <a:pt x="994" y="835"/>
                      <a:pt x="941" y="782"/>
                    </a:cubicBezTo>
                    <a:lnTo>
                      <a:pt x="107" y="1"/>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93" name="Google Shape;786;p31">
                <a:extLst>
                  <a:ext uri="{FF2B5EF4-FFF2-40B4-BE49-F238E27FC236}">
                    <a16:creationId xmlns:a16="http://schemas.microsoft.com/office/drawing/2014/main" id="{AFAF38D6-83F1-435B-B8B4-2E31A364AE50}"/>
                  </a:ext>
                </a:extLst>
              </p:cNvPr>
              <p:cNvSpPr/>
              <p:nvPr/>
            </p:nvSpPr>
            <p:spPr>
              <a:xfrm>
                <a:off x="5433956" y="4331726"/>
                <a:ext cx="57868" cy="49080"/>
              </a:xfrm>
              <a:custGeom>
                <a:avLst/>
                <a:gdLst/>
                <a:ahLst/>
                <a:cxnLst/>
                <a:rect l="l" t="t" r="r" b="b"/>
                <a:pathLst>
                  <a:path w="1047" h="888" extrusionOk="0">
                    <a:moveTo>
                      <a:pt x="53" y="0"/>
                    </a:moveTo>
                    <a:cubicBezTo>
                      <a:pt x="0" y="53"/>
                      <a:pt x="0" y="53"/>
                      <a:pt x="53" y="119"/>
                    </a:cubicBezTo>
                    <a:lnTo>
                      <a:pt x="940" y="887"/>
                    </a:lnTo>
                    <a:lnTo>
                      <a:pt x="993" y="887"/>
                    </a:lnTo>
                    <a:cubicBezTo>
                      <a:pt x="1046" y="887"/>
                      <a:pt x="1046" y="834"/>
                      <a:pt x="993" y="781"/>
                    </a:cubicBezTo>
                    <a:lnTo>
                      <a:pt x="173" y="0"/>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94" name="Google Shape;787;p31">
                <a:extLst>
                  <a:ext uri="{FF2B5EF4-FFF2-40B4-BE49-F238E27FC236}">
                    <a16:creationId xmlns:a16="http://schemas.microsoft.com/office/drawing/2014/main" id="{209D6F8F-3D6C-4410-A1E9-FF14B2C03814}"/>
                  </a:ext>
                </a:extLst>
              </p:cNvPr>
              <p:cNvSpPr/>
              <p:nvPr/>
            </p:nvSpPr>
            <p:spPr>
              <a:xfrm>
                <a:off x="5394438" y="4372128"/>
                <a:ext cx="54938" cy="50351"/>
              </a:xfrm>
              <a:custGeom>
                <a:avLst/>
                <a:gdLst/>
                <a:ahLst/>
                <a:cxnLst/>
                <a:rect l="l" t="t" r="r" b="b"/>
                <a:pathLst>
                  <a:path w="994" h="911" extrusionOk="0">
                    <a:moveTo>
                      <a:pt x="80" y="1"/>
                    </a:moveTo>
                    <a:cubicBezTo>
                      <a:pt x="67" y="1"/>
                      <a:pt x="54" y="17"/>
                      <a:pt x="54" y="50"/>
                    </a:cubicBezTo>
                    <a:cubicBezTo>
                      <a:pt x="1" y="50"/>
                      <a:pt x="1" y="103"/>
                      <a:pt x="54" y="103"/>
                    </a:cubicBezTo>
                    <a:lnTo>
                      <a:pt x="888" y="871"/>
                    </a:lnTo>
                    <a:cubicBezTo>
                      <a:pt x="914" y="897"/>
                      <a:pt x="940" y="910"/>
                      <a:pt x="960" y="910"/>
                    </a:cubicBezTo>
                    <a:cubicBezTo>
                      <a:pt x="980" y="910"/>
                      <a:pt x="993" y="897"/>
                      <a:pt x="993" y="871"/>
                    </a:cubicBezTo>
                    <a:lnTo>
                      <a:pt x="993" y="818"/>
                    </a:lnTo>
                    <a:lnTo>
                      <a:pt x="107" y="50"/>
                    </a:lnTo>
                    <a:cubicBezTo>
                      <a:pt x="107" y="17"/>
                      <a:pt x="93" y="1"/>
                      <a:pt x="80" y="1"/>
                    </a:cubicBez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95" name="Google Shape;788;p31">
                <a:extLst>
                  <a:ext uri="{FF2B5EF4-FFF2-40B4-BE49-F238E27FC236}">
                    <a16:creationId xmlns:a16="http://schemas.microsoft.com/office/drawing/2014/main" id="{2E14871B-0005-4363-8024-41CDC33D64EB}"/>
                  </a:ext>
                </a:extLst>
              </p:cNvPr>
              <p:cNvSpPr/>
              <p:nvPr/>
            </p:nvSpPr>
            <p:spPr>
              <a:xfrm>
                <a:off x="5354975" y="4414354"/>
                <a:ext cx="54883" cy="48361"/>
              </a:xfrm>
              <a:custGeom>
                <a:avLst/>
                <a:gdLst/>
                <a:ahLst/>
                <a:cxnLst/>
                <a:rect l="l" t="t" r="r" b="b"/>
                <a:pathLst>
                  <a:path w="993" h="875" extrusionOk="0">
                    <a:moveTo>
                      <a:pt x="0" y="1"/>
                    </a:moveTo>
                    <a:cubicBezTo>
                      <a:pt x="0" y="54"/>
                      <a:pt x="0" y="54"/>
                      <a:pt x="53" y="107"/>
                    </a:cubicBezTo>
                    <a:lnTo>
                      <a:pt x="874" y="874"/>
                    </a:lnTo>
                    <a:lnTo>
                      <a:pt x="993" y="874"/>
                    </a:lnTo>
                    <a:lnTo>
                      <a:pt x="993" y="769"/>
                    </a:lnTo>
                    <a:lnTo>
                      <a:pt x="106" y="1"/>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96" name="Google Shape;789;p31">
                <a:extLst>
                  <a:ext uri="{FF2B5EF4-FFF2-40B4-BE49-F238E27FC236}">
                    <a16:creationId xmlns:a16="http://schemas.microsoft.com/office/drawing/2014/main" id="{F9A04849-BAA8-4BEC-9B26-B9A9265C5443}"/>
                  </a:ext>
                </a:extLst>
              </p:cNvPr>
              <p:cNvSpPr/>
              <p:nvPr/>
            </p:nvSpPr>
            <p:spPr>
              <a:xfrm>
                <a:off x="5266433" y="4505826"/>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06" y="0"/>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97" name="Google Shape;790;p31">
                <a:extLst>
                  <a:ext uri="{FF2B5EF4-FFF2-40B4-BE49-F238E27FC236}">
                    <a16:creationId xmlns:a16="http://schemas.microsoft.com/office/drawing/2014/main" id="{F3EF5BE9-1D37-4493-BB7B-BBC6B28E94B5}"/>
                  </a:ext>
                </a:extLst>
              </p:cNvPr>
              <p:cNvSpPr/>
              <p:nvPr/>
            </p:nvSpPr>
            <p:spPr>
              <a:xfrm>
                <a:off x="5223986" y="4546063"/>
                <a:ext cx="57868" cy="50517"/>
              </a:xfrm>
              <a:custGeom>
                <a:avLst/>
                <a:gdLst/>
                <a:ahLst/>
                <a:cxnLst/>
                <a:rect l="l" t="t" r="r" b="b"/>
                <a:pathLst>
                  <a:path w="1047" h="914" extrusionOk="0">
                    <a:moveTo>
                      <a:pt x="87" y="0"/>
                    </a:moveTo>
                    <a:cubicBezTo>
                      <a:pt x="67" y="0"/>
                      <a:pt x="54" y="13"/>
                      <a:pt x="54" y="40"/>
                    </a:cubicBezTo>
                    <a:cubicBezTo>
                      <a:pt x="1" y="40"/>
                      <a:pt x="1" y="93"/>
                      <a:pt x="54" y="93"/>
                    </a:cubicBezTo>
                    <a:lnTo>
                      <a:pt x="874" y="874"/>
                    </a:lnTo>
                    <a:cubicBezTo>
                      <a:pt x="901" y="900"/>
                      <a:pt x="931" y="913"/>
                      <a:pt x="954" y="913"/>
                    </a:cubicBezTo>
                    <a:cubicBezTo>
                      <a:pt x="977" y="913"/>
                      <a:pt x="994" y="900"/>
                      <a:pt x="994" y="874"/>
                    </a:cubicBezTo>
                    <a:cubicBezTo>
                      <a:pt x="1047" y="874"/>
                      <a:pt x="1047" y="808"/>
                      <a:pt x="994" y="808"/>
                    </a:cubicBezTo>
                    <a:lnTo>
                      <a:pt x="160" y="40"/>
                    </a:lnTo>
                    <a:cubicBezTo>
                      <a:pt x="133" y="13"/>
                      <a:pt x="107" y="0"/>
                      <a:pt x="87" y="0"/>
                    </a:cubicBez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98" name="Google Shape;791;p31">
                <a:extLst>
                  <a:ext uri="{FF2B5EF4-FFF2-40B4-BE49-F238E27FC236}">
                    <a16:creationId xmlns:a16="http://schemas.microsoft.com/office/drawing/2014/main" id="{1C71BCFA-7DC6-4E85-9435-CEC8DE763738}"/>
                  </a:ext>
                </a:extLst>
              </p:cNvPr>
              <p:cNvSpPr/>
              <p:nvPr/>
            </p:nvSpPr>
            <p:spPr>
              <a:xfrm>
                <a:off x="5183804" y="4587736"/>
                <a:ext cx="54883" cy="49080"/>
              </a:xfrm>
              <a:custGeom>
                <a:avLst/>
                <a:gdLst/>
                <a:ahLst/>
                <a:cxnLst/>
                <a:rect l="l" t="t" r="r" b="b"/>
                <a:pathLst>
                  <a:path w="993" h="888" extrusionOk="0">
                    <a:moveTo>
                      <a:pt x="66" y="1"/>
                    </a:moveTo>
                    <a:cubicBezTo>
                      <a:pt x="0" y="54"/>
                      <a:pt x="0" y="120"/>
                      <a:pt x="66" y="120"/>
                    </a:cubicBezTo>
                    <a:lnTo>
                      <a:pt x="887" y="887"/>
                    </a:lnTo>
                    <a:lnTo>
                      <a:pt x="993" y="887"/>
                    </a:lnTo>
                    <a:lnTo>
                      <a:pt x="993" y="782"/>
                    </a:lnTo>
                    <a:lnTo>
                      <a:pt x="119" y="1"/>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99" name="Google Shape;792;p31">
                <a:extLst>
                  <a:ext uri="{FF2B5EF4-FFF2-40B4-BE49-F238E27FC236}">
                    <a16:creationId xmlns:a16="http://schemas.microsoft.com/office/drawing/2014/main" id="{4D23DD00-30F8-465A-A4CF-EFAA11ABF39B}"/>
                  </a:ext>
                </a:extLst>
              </p:cNvPr>
              <p:cNvSpPr/>
              <p:nvPr/>
            </p:nvSpPr>
            <p:spPr>
              <a:xfrm>
                <a:off x="5095980" y="4679208"/>
                <a:ext cx="54938" cy="49024"/>
              </a:xfrm>
              <a:custGeom>
                <a:avLst/>
                <a:gdLst/>
                <a:ahLst/>
                <a:cxnLst/>
                <a:rect l="l" t="t" r="r" b="b"/>
                <a:pathLst>
                  <a:path w="994" h="887" extrusionOk="0">
                    <a:moveTo>
                      <a:pt x="1" y="0"/>
                    </a:moveTo>
                    <a:lnTo>
                      <a:pt x="1" y="119"/>
                    </a:lnTo>
                    <a:lnTo>
                      <a:pt x="874" y="887"/>
                    </a:lnTo>
                    <a:lnTo>
                      <a:pt x="993" y="887"/>
                    </a:lnTo>
                    <a:cubicBezTo>
                      <a:pt x="993" y="887"/>
                      <a:pt x="993" y="834"/>
                      <a:pt x="927" y="781"/>
                    </a:cubicBezTo>
                    <a:lnTo>
                      <a:pt x="107" y="0"/>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00" name="Google Shape;793;p31">
                <a:extLst>
                  <a:ext uri="{FF2B5EF4-FFF2-40B4-BE49-F238E27FC236}">
                    <a16:creationId xmlns:a16="http://schemas.microsoft.com/office/drawing/2014/main" id="{42DA9856-4448-43EC-9FE5-265665745E1C}"/>
                  </a:ext>
                </a:extLst>
              </p:cNvPr>
              <p:cNvSpPr/>
              <p:nvPr/>
            </p:nvSpPr>
            <p:spPr>
              <a:xfrm>
                <a:off x="5055744" y="4719611"/>
                <a:ext cx="54938" cy="50351"/>
              </a:xfrm>
              <a:custGeom>
                <a:avLst/>
                <a:gdLst/>
                <a:ahLst/>
                <a:cxnLst/>
                <a:rect l="l" t="t" r="r" b="b"/>
                <a:pathLst>
                  <a:path w="994" h="911" extrusionOk="0">
                    <a:moveTo>
                      <a:pt x="41" y="0"/>
                    </a:moveTo>
                    <a:cubicBezTo>
                      <a:pt x="17" y="0"/>
                      <a:pt x="1" y="17"/>
                      <a:pt x="1" y="50"/>
                    </a:cubicBezTo>
                    <a:lnTo>
                      <a:pt x="1" y="103"/>
                    </a:lnTo>
                    <a:lnTo>
                      <a:pt x="888" y="871"/>
                    </a:lnTo>
                    <a:cubicBezTo>
                      <a:pt x="888" y="897"/>
                      <a:pt x="901" y="910"/>
                      <a:pt x="914" y="910"/>
                    </a:cubicBezTo>
                    <a:cubicBezTo>
                      <a:pt x="927" y="910"/>
                      <a:pt x="941" y="897"/>
                      <a:pt x="941" y="871"/>
                    </a:cubicBezTo>
                    <a:cubicBezTo>
                      <a:pt x="993" y="871"/>
                      <a:pt x="993" y="818"/>
                      <a:pt x="941" y="818"/>
                    </a:cubicBezTo>
                    <a:lnTo>
                      <a:pt x="120" y="50"/>
                    </a:lnTo>
                    <a:cubicBezTo>
                      <a:pt x="93" y="17"/>
                      <a:pt x="64" y="0"/>
                      <a:pt x="41" y="0"/>
                    </a:cubicBez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01" name="Google Shape;794;p31">
                <a:extLst>
                  <a:ext uri="{FF2B5EF4-FFF2-40B4-BE49-F238E27FC236}">
                    <a16:creationId xmlns:a16="http://schemas.microsoft.com/office/drawing/2014/main" id="{FCD3B74B-7950-48D3-851C-D9F296F1980C}"/>
                  </a:ext>
                </a:extLst>
              </p:cNvPr>
              <p:cNvSpPr/>
              <p:nvPr/>
            </p:nvSpPr>
            <p:spPr>
              <a:xfrm>
                <a:off x="5013352" y="4761837"/>
                <a:ext cx="54883" cy="48361"/>
              </a:xfrm>
              <a:custGeom>
                <a:avLst/>
                <a:gdLst/>
                <a:ahLst/>
                <a:cxnLst/>
                <a:rect l="l" t="t" r="r" b="b"/>
                <a:pathLst>
                  <a:path w="993" h="875" extrusionOk="0">
                    <a:moveTo>
                      <a:pt x="53" y="1"/>
                    </a:moveTo>
                    <a:cubicBezTo>
                      <a:pt x="0" y="54"/>
                      <a:pt x="0" y="107"/>
                      <a:pt x="53" y="107"/>
                    </a:cubicBezTo>
                    <a:lnTo>
                      <a:pt x="887" y="874"/>
                    </a:lnTo>
                    <a:lnTo>
                      <a:pt x="993" y="874"/>
                    </a:lnTo>
                    <a:lnTo>
                      <a:pt x="993" y="768"/>
                    </a:lnTo>
                    <a:lnTo>
                      <a:pt x="106" y="1"/>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02" name="Google Shape;795;p31">
                <a:extLst>
                  <a:ext uri="{FF2B5EF4-FFF2-40B4-BE49-F238E27FC236}">
                    <a16:creationId xmlns:a16="http://schemas.microsoft.com/office/drawing/2014/main" id="{E42274F8-8BDE-44C5-80CC-9156BEC44DE9}"/>
                  </a:ext>
                </a:extLst>
              </p:cNvPr>
              <p:cNvSpPr/>
              <p:nvPr/>
            </p:nvSpPr>
            <p:spPr>
              <a:xfrm>
                <a:off x="4924809" y="4853309"/>
                <a:ext cx="54938" cy="48306"/>
              </a:xfrm>
              <a:custGeom>
                <a:avLst/>
                <a:gdLst/>
                <a:ahLst/>
                <a:cxnLst/>
                <a:rect l="l" t="t" r="r" b="b"/>
                <a:pathLst>
                  <a:path w="994" h="874" extrusionOk="0">
                    <a:moveTo>
                      <a:pt x="1" y="0"/>
                    </a:moveTo>
                    <a:lnTo>
                      <a:pt x="1" y="106"/>
                    </a:lnTo>
                    <a:lnTo>
                      <a:pt x="887" y="874"/>
                    </a:lnTo>
                    <a:lnTo>
                      <a:pt x="993" y="874"/>
                    </a:lnTo>
                    <a:lnTo>
                      <a:pt x="993" y="768"/>
                    </a:lnTo>
                    <a:lnTo>
                      <a:pt x="120" y="0"/>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03" name="Google Shape;796;p31">
                <a:extLst>
                  <a:ext uri="{FF2B5EF4-FFF2-40B4-BE49-F238E27FC236}">
                    <a16:creationId xmlns:a16="http://schemas.microsoft.com/office/drawing/2014/main" id="{977D4C15-B4AA-4951-BD17-F19DD249F837}"/>
                  </a:ext>
                </a:extLst>
              </p:cNvPr>
              <p:cNvSpPr/>
              <p:nvPr/>
            </p:nvSpPr>
            <p:spPr>
              <a:xfrm>
                <a:off x="4885346" y="4893490"/>
                <a:ext cx="54883" cy="51291"/>
              </a:xfrm>
              <a:custGeom>
                <a:avLst/>
                <a:gdLst/>
                <a:ahLst/>
                <a:cxnLst/>
                <a:rect l="l" t="t" r="r" b="b"/>
                <a:pathLst>
                  <a:path w="993" h="928" extrusionOk="0">
                    <a:moveTo>
                      <a:pt x="53" y="1"/>
                    </a:moveTo>
                    <a:cubicBezTo>
                      <a:pt x="40" y="1"/>
                      <a:pt x="26" y="14"/>
                      <a:pt x="0" y="41"/>
                    </a:cubicBezTo>
                    <a:lnTo>
                      <a:pt x="0" y="94"/>
                    </a:lnTo>
                    <a:lnTo>
                      <a:pt x="887" y="874"/>
                    </a:lnTo>
                    <a:cubicBezTo>
                      <a:pt x="887" y="927"/>
                      <a:pt x="940" y="927"/>
                      <a:pt x="940" y="927"/>
                    </a:cubicBezTo>
                    <a:cubicBezTo>
                      <a:pt x="993" y="874"/>
                      <a:pt x="993" y="808"/>
                      <a:pt x="940" y="808"/>
                    </a:cubicBezTo>
                    <a:lnTo>
                      <a:pt x="106" y="41"/>
                    </a:lnTo>
                    <a:cubicBezTo>
                      <a:pt x="79" y="14"/>
                      <a:pt x="66" y="1"/>
                      <a:pt x="53" y="1"/>
                    </a:cubicBez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04" name="Google Shape;797;p31">
                <a:extLst>
                  <a:ext uri="{FF2B5EF4-FFF2-40B4-BE49-F238E27FC236}">
                    <a16:creationId xmlns:a16="http://schemas.microsoft.com/office/drawing/2014/main" id="{D06F808D-4D4F-4C28-AAE4-372B745ECB76}"/>
                  </a:ext>
                </a:extLst>
              </p:cNvPr>
              <p:cNvSpPr/>
              <p:nvPr/>
            </p:nvSpPr>
            <p:spPr>
              <a:xfrm>
                <a:off x="5480051" y="4287068"/>
                <a:ext cx="76107" cy="68645"/>
              </a:xfrm>
              <a:custGeom>
                <a:avLst/>
                <a:gdLst/>
                <a:ahLst/>
                <a:cxnLst/>
                <a:rect l="l" t="t" r="r" b="b"/>
                <a:pathLst>
                  <a:path w="1377" h="1242" extrusionOk="0">
                    <a:moveTo>
                      <a:pt x="80" y="1"/>
                    </a:moveTo>
                    <a:cubicBezTo>
                      <a:pt x="53" y="1"/>
                      <a:pt x="27" y="14"/>
                      <a:pt x="0" y="41"/>
                    </a:cubicBezTo>
                    <a:lnTo>
                      <a:pt x="0" y="147"/>
                    </a:lnTo>
                    <a:lnTo>
                      <a:pt x="1205" y="1192"/>
                    </a:lnTo>
                    <a:cubicBezTo>
                      <a:pt x="1205" y="1225"/>
                      <a:pt x="1218" y="1242"/>
                      <a:pt x="1239" y="1242"/>
                    </a:cubicBezTo>
                    <a:cubicBezTo>
                      <a:pt x="1261" y="1242"/>
                      <a:pt x="1291" y="1225"/>
                      <a:pt x="1324" y="1192"/>
                    </a:cubicBezTo>
                    <a:cubicBezTo>
                      <a:pt x="1377" y="1192"/>
                      <a:pt x="1377" y="1139"/>
                      <a:pt x="1324" y="1086"/>
                    </a:cubicBezTo>
                    <a:lnTo>
                      <a:pt x="159" y="41"/>
                    </a:lnTo>
                    <a:cubicBezTo>
                      <a:pt x="133" y="14"/>
                      <a:pt x="106" y="1"/>
                      <a:pt x="80" y="1"/>
                    </a:cubicBez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05" name="Google Shape;798;p31">
                <a:extLst>
                  <a:ext uri="{FF2B5EF4-FFF2-40B4-BE49-F238E27FC236}">
                    <a16:creationId xmlns:a16="http://schemas.microsoft.com/office/drawing/2014/main" id="{D2BA24A8-C9DC-4FB5-A6B6-9B81690DE639}"/>
                  </a:ext>
                </a:extLst>
              </p:cNvPr>
              <p:cNvSpPr/>
              <p:nvPr/>
            </p:nvSpPr>
            <p:spPr>
              <a:xfrm>
                <a:off x="5308880" y="4459731"/>
                <a:ext cx="76107" cy="69530"/>
              </a:xfrm>
              <a:custGeom>
                <a:avLst/>
                <a:gdLst/>
                <a:ahLst/>
                <a:cxnLst/>
                <a:rect l="l" t="t" r="r" b="b"/>
                <a:pathLst>
                  <a:path w="1377" h="1258" extrusionOk="0">
                    <a:moveTo>
                      <a:pt x="53" y="0"/>
                    </a:moveTo>
                    <a:cubicBezTo>
                      <a:pt x="0" y="53"/>
                      <a:pt x="0" y="120"/>
                      <a:pt x="53" y="173"/>
                    </a:cubicBezTo>
                    <a:lnTo>
                      <a:pt x="1218" y="1218"/>
                    </a:lnTo>
                    <a:cubicBezTo>
                      <a:pt x="1244" y="1245"/>
                      <a:pt x="1271" y="1258"/>
                      <a:pt x="1291" y="1258"/>
                    </a:cubicBezTo>
                    <a:cubicBezTo>
                      <a:pt x="1311" y="1258"/>
                      <a:pt x="1324" y="1245"/>
                      <a:pt x="1324" y="1218"/>
                    </a:cubicBezTo>
                    <a:cubicBezTo>
                      <a:pt x="1377" y="1165"/>
                      <a:pt x="1377" y="1112"/>
                      <a:pt x="1324" y="1112"/>
                    </a:cubicBezTo>
                    <a:lnTo>
                      <a:pt x="172" y="0"/>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06" name="Google Shape;799;p31">
                <a:extLst>
                  <a:ext uri="{FF2B5EF4-FFF2-40B4-BE49-F238E27FC236}">
                    <a16:creationId xmlns:a16="http://schemas.microsoft.com/office/drawing/2014/main" id="{50C2B5D8-882A-4E64-862C-4513602D44ED}"/>
                  </a:ext>
                </a:extLst>
              </p:cNvPr>
              <p:cNvSpPr/>
              <p:nvPr/>
            </p:nvSpPr>
            <p:spPr>
              <a:xfrm>
                <a:off x="5138428" y="4631621"/>
                <a:ext cx="79036" cy="68811"/>
              </a:xfrm>
              <a:custGeom>
                <a:avLst/>
                <a:gdLst/>
                <a:ahLst/>
                <a:cxnLst/>
                <a:rect l="l" t="t" r="r" b="b"/>
                <a:pathLst>
                  <a:path w="1430" h="1245" extrusionOk="0">
                    <a:moveTo>
                      <a:pt x="134" y="1"/>
                    </a:moveTo>
                    <a:cubicBezTo>
                      <a:pt x="106" y="1"/>
                      <a:pt x="80" y="14"/>
                      <a:pt x="53" y="40"/>
                    </a:cubicBezTo>
                    <a:cubicBezTo>
                      <a:pt x="0" y="93"/>
                      <a:pt x="53" y="146"/>
                      <a:pt x="53" y="146"/>
                    </a:cubicBezTo>
                    <a:lnTo>
                      <a:pt x="1271" y="1245"/>
                    </a:lnTo>
                    <a:lnTo>
                      <a:pt x="1377" y="1245"/>
                    </a:lnTo>
                    <a:cubicBezTo>
                      <a:pt x="1430" y="1192"/>
                      <a:pt x="1430" y="1139"/>
                      <a:pt x="1377" y="1086"/>
                    </a:cubicBezTo>
                    <a:lnTo>
                      <a:pt x="225" y="40"/>
                    </a:lnTo>
                    <a:cubicBezTo>
                      <a:pt x="192" y="14"/>
                      <a:pt x="163" y="1"/>
                      <a:pt x="134" y="1"/>
                    </a:cubicBez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07" name="Google Shape;800;p31">
                <a:extLst>
                  <a:ext uri="{FF2B5EF4-FFF2-40B4-BE49-F238E27FC236}">
                    <a16:creationId xmlns:a16="http://schemas.microsoft.com/office/drawing/2014/main" id="{3E8EA5DF-553D-40B7-8582-4C67204A077F}"/>
                  </a:ext>
                </a:extLst>
              </p:cNvPr>
              <p:cNvSpPr/>
              <p:nvPr/>
            </p:nvSpPr>
            <p:spPr>
              <a:xfrm>
                <a:off x="4970904" y="4805003"/>
                <a:ext cx="76107" cy="68811"/>
              </a:xfrm>
              <a:custGeom>
                <a:avLst/>
                <a:gdLst/>
                <a:ahLst/>
                <a:cxnLst/>
                <a:rect l="l" t="t" r="r" b="b"/>
                <a:pathLst>
                  <a:path w="1377" h="1245" extrusionOk="0">
                    <a:moveTo>
                      <a:pt x="87" y="1"/>
                    </a:moveTo>
                    <a:cubicBezTo>
                      <a:pt x="67" y="1"/>
                      <a:pt x="53" y="14"/>
                      <a:pt x="53" y="40"/>
                    </a:cubicBezTo>
                    <a:cubicBezTo>
                      <a:pt x="1" y="40"/>
                      <a:pt x="1" y="93"/>
                      <a:pt x="53" y="159"/>
                    </a:cubicBezTo>
                    <a:lnTo>
                      <a:pt x="1205" y="1205"/>
                    </a:lnTo>
                    <a:cubicBezTo>
                      <a:pt x="1238" y="1231"/>
                      <a:pt x="1268" y="1245"/>
                      <a:pt x="1289" y="1245"/>
                    </a:cubicBezTo>
                    <a:cubicBezTo>
                      <a:pt x="1311" y="1245"/>
                      <a:pt x="1324" y="1231"/>
                      <a:pt x="1324" y="1205"/>
                    </a:cubicBezTo>
                    <a:cubicBezTo>
                      <a:pt x="1377" y="1205"/>
                      <a:pt x="1377" y="1152"/>
                      <a:pt x="1324" y="1086"/>
                    </a:cubicBezTo>
                    <a:lnTo>
                      <a:pt x="159" y="40"/>
                    </a:lnTo>
                    <a:cubicBezTo>
                      <a:pt x="133" y="14"/>
                      <a:pt x="106" y="1"/>
                      <a:pt x="87" y="1"/>
                    </a:cubicBez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08" name="Google Shape;801;p31">
                <a:extLst>
                  <a:ext uri="{FF2B5EF4-FFF2-40B4-BE49-F238E27FC236}">
                    <a16:creationId xmlns:a16="http://schemas.microsoft.com/office/drawing/2014/main" id="{0B0C6E18-FA4F-42EA-83DB-7541420F71BD}"/>
                  </a:ext>
                </a:extLst>
              </p:cNvPr>
              <p:cNvSpPr/>
              <p:nvPr/>
            </p:nvSpPr>
            <p:spPr>
              <a:xfrm>
                <a:off x="5818028" y="4746472"/>
                <a:ext cx="1121428" cy="305090"/>
              </a:xfrm>
              <a:custGeom>
                <a:avLst/>
                <a:gdLst/>
                <a:ahLst/>
                <a:cxnLst/>
                <a:rect l="l" t="t" r="r" b="b"/>
                <a:pathLst>
                  <a:path w="20290" h="5520" extrusionOk="0">
                    <a:moveTo>
                      <a:pt x="2316" y="1"/>
                    </a:moveTo>
                    <a:cubicBezTo>
                      <a:pt x="1046" y="1"/>
                      <a:pt x="0" y="940"/>
                      <a:pt x="0" y="2092"/>
                    </a:cubicBezTo>
                    <a:lnTo>
                      <a:pt x="0" y="3534"/>
                    </a:lnTo>
                    <a:cubicBezTo>
                      <a:pt x="0" y="4633"/>
                      <a:pt x="1046" y="5520"/>
                      <a:pt x="2316" y="5520"/>
                    </a:cubicBezTo>
                    <a:lnTo>
                      <a:pt x="20290" y="5520"/>
                    </a:lnTo>
                    <a:lnTo>
                      <a:pt x="20290" y="4408"/>
                    </a:lnTo>
                    <a:lnTo>
                      <a:pt x="20290" y="1099"/>
                    </a:lnTo>
                    <a:lnTo>
                      <a:pt x="2029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09" name="Google Shape;802;p31">
                <a:extLst>
                  <a:ext uri="{FF2B5EF4-FFF2-40B4-BE49-F238E27FC236}">
                    <a16:creationId xmlns:a16="http://schemas.microsoft.com/office/drawing/2014/main" id="{2C744340-D0B6-4A32-9374-2C03ADAA76E3}"/>
                  </a:ext>
                </a:extLst>
              </p:cNvPr>
              <p:cNvSpPr/>
              <p:nvPr/>
            </p:nvSpPr>
            <p:spPr>
              <a:xfrm>
                <a:off x="5979692" y="4746472"/>
                <a:ext cx="1121428" cy="305090"/>
              </a:xfrm>
              <a:custGeom>
                <a:avLst/>
                <a:gdLst/>
                <a:ahLst/>
                <a:cxnLst/>
                <a:rect l="l" t="t" r="r" b="b"/>
                <a:pathLst>
                  <a:path w="20290" h="5520" extrusionOk="0">
                    <a:moveTo>
                      <a:pt x="2263" y="1"/>
                    </a:moveTo>
                    <a:cubicBezTo>
                      <a:pt x="993" y="1"/>
                      <a:pt x="0" y="940"/>
                      <a:pt x="0" y="2092"/>
                    </a:cubicBezTo>
                    <a:lnTo>
                      <a:pt x="0" y="3534"/>
                    </a:lnTo>
                    <a:cubicBezTo>
                      <a:pt x="0" y="4633"/>
                      <a:pt x="993" y="5520"/>
                      <a:pt x="2263" y="5520"/>
                    </a:cubicBezTo>
                    <a:lnTo>
                      <a:pt x="20290" y="5520"/>
                    </a:lnTo>
                    <a:lnTo>
                      <a:pt x="20290" y="4408"/>
                    </a:lnTo>
                    <a:lnTo>
                      <a:pt x="2144" y="4408"/>
                    </a:lnTo>
                    <a:cubicBezTo>
                      <a:pt x="1707" y="4408"/>
                      <a:pt x="1324" y="3971"/>
                      <a:pt x="1324" y="3468"/>
                    </a:cubicBezTo>
                    <a:lnTo>
                      <a:pt x="1324" y="2039"/>
                    </a:lnTo>
                    <a:cubicBezTo>
                      <a:pt x="1324" y="1602"/>
                      <a:pt x="1707" y="1099"/>
                      <a:pt x="2144" y="1099"/>
                    </a:cubicBezTo>
                    <a:lnTo>
                      <a:pt x="20290" y="1099"/>
                    </a:lnTo>
                    <a:lnTo>
                      <a:pt x="2029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10" name="Google Shape;803;p31">
                <a:extLst>
                  <a:ext uri="{FF2B5EF4-FFF2-40B4-BE49-F238E27FC236}">
                    <a16:creationId xmlns:a16="http://schemas.microsoft.com/office/drawing/2014/main" id="{97C0CE84-7B4E-4CCE-8FD7-3CF2B21B0C70}"/>
                  </a:ext>
                </a:extLst>
              </p:cNvPr>
              <p:cNvSpPr/>
              <p:nvPr/>
            </p:nvSpPr>
            <p:spPr>
              <a:xfrm>
                <a:off x="6052814" y="4807214"/>
                <a:ext cx="1011717" cy="182944"/>
              </a:xfrm>
              <a:custGeom>
                <a:avLst/>
                <a:gdLst/>
                <a:ahLst/>
                <a:cxnLst/>
                <a:rect l="l" t="t" r="r" b="b"/>
                <a:pathLst>
                  <a:path w="18305" h="3310" extrusionOk="0">
                    <a:moveTo>
                      <a:pt x="821" y="0"/>
                    </a:moveTo>
                    <a:cubicBezTo>
                      <a:pt x="331" y="0"/>
                      <a:pt x="1" y="503"/>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11" name="Google Shape;804;p31">
                <a:extLst>
                  <a:ext uri="{FF2B5EF4-FFF2-40B4-BE49-F238E27FC236}">
                    <a16:creationId xmlns:a16="http://schemas.microsoft.com/office/drawing/2014/main" id="{5CB17839-65D7-47C8-BF37-55E75E502ADC}"/>
                  </a:ext>
                </a:extLst>
              </p:cNvPr>
              <p:cNvSpPr/>
              <p:nvPr/>
            </p:nvSpPr>
            <p:spPr>
              <a:xfrm>
                <a:off x="6052814" y="4898630"/>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12" name="Google Shape;805;p31">
                <a:extLst>
                  <a:ext uri="{FF2B5EF4-FFF2-40B4-BE49-F238E27FC236}">
                    <a16:creationId xmlns:a16="http://schemas.microsoft.com/office/drawing/2014/main" id="{157D8A5C-00ED-4A80-AEEF-FF9582C5B4A5}"/>
                  </a:ext>
                </a:extLst>
              </p:cNvPr>
              <p:cNvSpPr/>
              <p:nvPr/>
            </p:nvSpPr>
            <p:spPr>
              <a:xfrm>
                <a:off x="5818028" y="4137120"/>
                <a:ext cx="1121428" cy="304372"/>
              </a:xfrm>
              <a:custGeom>
                <a:avLst/>
                <a:gdLst/>
                <a:ahLst/>
                <a:cxnLst/>
                <a:rect l="l" t="t" r="r" b="b"/>
                <a:pathLst>
                  <a:path w="20290" h="5507" extrusionOk="0">
                    <a:moveTo>
                      <a:pt x="2316" y="1"/>
                    </a:moveTo>
                    <a:cubicBezTo>
                      <a:pt x="1046" y="1"/>
                      <a:pt x="0" y="927"/>
                      <a:pt x="0" y="2092"/>
                    </a:cubicBezTo>
                    <a:lnTo>
                      <a:pt x="0" y="3521"/>
                    </a:lnTo>
                    <a:cubicBezTo>
                      <a:pt x="0" y="4633"/>
                      <a:pt x="1046" y="5507"/>
                      <a:pt x="2316" y="5507"/>
                    </a:cubicBezTo>
                    <a:lnTo>
                      <a:pt x="20290" y="5507"/>
                    </a:lnTo>
                    <a:lnTo>
                      <a:pt x="20290" y="4408"/>
                    </a:lnTo>
                    <a:lnTo>
                      <a:pt x="20290" y="1099"/>
                    </a:lnTo>
                    <a:lnTo>
                      <a:pt x="20290" y="1"/>
                    </a:lnTo>
                    <a:close/>
                  </a:path>
                </a:pathLst>
              </a:custGeom>
              <a:solidFill>
                <a:srgbClr val="3FB6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13" name="Google Shape;806;p31">
                <a:extLst>
                  <a:ext uri="{FF2B5EF4-FFF2-40B4-BE49-F238E27FC236}">
                    <a16:creationId xmlns:a16="http://schemas.microsoft.com/office/drawing/2014/main" id="{F318FE11-06EA-4D17-AD18-5A6A3449ECD1}"/>
                  </a:ext>
                </a:extLst>
              </p:cNvPr>
              <p:cNvSpPr/>
              <p:nvPr/>
            </p:nvSpPr>
            <p:spPr>
              <a:xfrm>
                <a:off x="5979692" y="4137120"/>
                <a:ext cx="1121428" cy="304372"/>
              </a:xfrm>
              <a:custGeom>
                <a:avLst/>
                <a:gdLst/>
                <a:ahLst/>
                <a:cxnLst/>
                <a:rect l="l" t="t" r="r" b="b"/>
                <a:pathLst>
                  <a:path w="20290" h="5507" extrusionOk="0">
                    <a:moveTo>
                      <a:pt x="2263" y="1"/>
                    </a:moveTo>
                    <a:cubicBezTo>
                      <a:pt x="993" y="1"/>
                      <a:pt x="0" y="927"/>
                      <a:pt x="0" y="2092"/>
                    </a:cubicBezTo>
                    <a:lnTo>
                      <a:pt x="0" y="3521"/>
                    </a:lnTo>
                    <a:cubicBezTo>
                      <a:pt x="0" y="4633"/>
                      <a:pt x="993" y="5507"/>
                      <a:pt x="2263" y="5507"/>
                    </a:cubicBezTo>
                    <a:lnTo>
                      <a:pt x="20290" y="5507"/>
                    </a:lnTo>
                    <a:lnTo>
                      <a:pt x="20290" y="4408"/>
                    </a:lnTo>
                    <a:lnTo>
                      <a:pt x="2144" y="4408"/>
                    </a:lnTo>
                    <a:cubicBezTo>
                      <a:pt x="1707" y="4408"/>
                      <a:pt x="1324" y="3971"/>
                      <a:pt x="1324" y="3468"/>
                    </a:cubicBezTo>
                    <a:lnTo>
                      <a:pt x="1324" y="2039"/>
                    </a:lnTo>
                    <a:cubicBezTo>
                      <a:pt x="1324" y="1589"/>
                      <a:pt x="1707" y="1099"/>
                      <a:pt x="2144" y="1099"/>
                    </a:cubicBezTo>
                    <a:lnTo>
                      <a:pt x="20290" y="1099"/>
                    </a:lnTo>
                    <a:lnTo>
                      <a:pt x="2029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14" name="Google Shape;807;p31">
                <a:extLst>
                  <a:ext uri="{FF2B5EF4-FFF2-40B4-BE49-F238E27FC236}">
                    <a16:creationId xmlns:a16="http://schemas.microsoft.com/office/drawing/2014/main" id="{AC617E18-C9A4-4561-8372-E77866C5E8A4}"/>
                  </a:ext>
                </a:extLst>
              </p:cNvPr>
              <p:cNvSpPr/>
              <p:nvPr/>
            </p:nvSpPr>
            <p:spPr>
              <a:xfrm>
                <a:off x="6052814" y="4197862"/>
                <a:ext cx="1011717" cy="182944"/>
              </a:xfrm>
              <a:custGeom>
                <a:avLst/>
                <a:gdLst/>
                <a:ahLst/>
                <a:cxnLst/>
                <a:rect l="l" t="t" r="r" b="b"/>
                <a:pathLst>
                  <a:path w="18305" h="3310" extrusionOk="0">
                    <a:moveTo>
                      <a:pt x="821" y="0"/>
                    </a:moveTo>
                    <a:cubicBezTo>
                      <a:pt x="331" y="0"/>
                      <a:pt x="1" y="490"/>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15" name="Google Shape;808;p31">
                <a:extLst>
                  <a:ext uri="{FF2B5EF4-FFF2-40B4-BE49-F238E27FC236}">
                    <a16:creationId xmlns:a16="http://schemas.microsoft.com/office/drawing/2014/main" id="{597C1522-09EE-497E-A546-21408671C88A}"/>
                  </a:ext>
                </a:extLst>
              </p:cNvPr>
              <p:cNvSpPr/>
              <p:nvPr/>
            </p:nvSpPr>
            <p:spPr>
              <a:xfrm>
                <a:off x="6052814" y="4289278"/>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16" name="Google Shape;809;p31">
                <a:extLst>
                  <a:ext uri="{FF2B5EF4-FFF2-40B4-BE49-F238E27FC236}">
                    <a16:creationId xmlns:a16="http://schemas.microsoft.com/office/drawing/2014/main" id="{B9790C46-8F90-43AB-A40D-A02313A1FE36}"/>
                  </a:ext>
                </a:extLst>
              </p:cNvPr>
              <p:cNvSpPr/>
              <p:nvPr/>
            </p:nvSpPr>
            <p:spPr>
              <a:xfrm>
                <a:off x="5878714" y="4441437"/>
                <a:ext cx="1122202" cy="305090"/>
              </a:xfrm>
              <a:custGeom>
                <a:avLst/>
                <a:gdLst/>
                <a:ahLst/>
                <a:cxnLst/>
                <a:rect l="l" t="t" r="r" b="b"/>
                <a:pathLst>
                  <a:path w="20304" h="5520" extrusionOk="0">
                    <a:moveTo>
                      <a:pt x="1" y="1"/>
                    </a:moveTo>
                    <a:lnTo>
                      <a:pt x="1" y="1112"/>
                    </a:lnTo>
                    <a:lnTo>
                      <a:pt x="1" y="4421"/>
                    </a:lnTo>
                    <a:lnTo>
                      <a:pt x="1" y="5520"/>
                    </a:lnTo>
                    <a:lnTo>
                      <a:pt x="18146" y="5520"/>
                    </a:lnTo>
                    <a:cubicBezTo>
                      <a:pt x="19417" y="5520"/>
                      <a:pt x="20303" y="4633"/>
                      <a:pt x="20303" y="3534"/>
                    </a:cubicBezTo>
                    <a:lnTo>
                      <a:pt x="20303" y="2105"/>
                    </a:lnTo>
                    <a:cubicBezTo>
                      <a:pt x="20303" y="940"/>
                      <a:pt x="19417" y="1"/>
                      <a:pt x="1814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17" name="Google Shape;810;p31">
                <a:extLst>
                  <a:ext uri="{FF2B5EF4-FFF2-40B4-BE49-F238E27FC236}">
                    <a16:creationId xmlns:a16="http://schemas.microsoft.com/office/drawing/2014/main" id="{C2FD0F4C-FE02-4A94-9F7C-A4359310E2BB}"/>
                  </a:ext>
                </a:extLst>
              </p:cNvPr>
              <p:cNvSpPr/>
              <p:nvPr/>
            </p:nvSpPr>
            <p:spPr>
              <a:xfrm>
                <a:off x="5723626" y="4441437"/>
                <a:ext cx="1121484" cy="305090"/>
              </a:xfrm>
              <a:custGeom>
                <a:avLst/>
                <a:gdLst/>
                <a:ahLst/>
                <a:cxnLst/>
                <a:rect l="l" t="t" r="r" b="b"/>
                <a:pathLst>
                  <a:path w="20291" h="5520" extrusionOk="0">
                    <a:moveTo>
                      <a:pt x="1" y="1"/>
                    </a:moveTo>
                    <a:lnTo>
                      <a:pt x="1" y="1112"/>
                    </a:lnTo>
                    <a:lnTo>
                      <a:pt x="18199" y="1112"/>
                    </a:lnTo>
                    <a:cubicBezTo>
                      <a:pt x="18636" y="1112"/>
                      <a:pt x="18967" y="1602"/>
                      <a:pt x="18967" y="2039"/>
                    </a:cubicBezTo>
                    <a:lnTo>
                      <a:pt x="18967" y="3481"/>
                    </a:lnTo>
                    <a:cubicBezTo>
                      <a:pt x="18967" y="3971"/>
                      <a:pt x="18636" y="4421"/>
                      <a:pt x="18199" y="4421"/>
                    </a:cubicBezTo>
                    <a:lnTo>
                      <a:pt x="1" y="4421"/>
                    </a:lnTo>
                    <a:lnTo>
                      <a:pt x="1" y="5520"/>
                    </a:lnTo>
                    <a:lnTo>
                      <a:pt x="18093" y="5520"/>
                    </a:lnTo>
                    <a:cubicBezTo>
                      <a:pt x="19351" y="5520"/>
                      <a:pt x="20290" y="4633"/>
                      <a:pt x="20290" y="3534"/>
                    </a:cubicBezTo>
                    <a:lnTo>
                      <a:pt x="20290" y="2105"/>
                    </a:lnTo>
                    <a:cubicBezTo>
                      <a:pt x="20290" y="940"/>
                      <a:pt x="19351" y="1"/>
                      <a:pt x="18093" y="1"/>
                    </a:cubicBezTo>
                    <a:close/>
                  </a:path>
                </a:pathLst>
              </a:custGeom>
              <a:solidFill>
                <a:srgbClr val="EE1D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18" name="Google Shape;811;p31">
                <a:extLst>
                  <a:ext uri="{FF2B5EF4-FFF2-40B4-BE49-F238E27FC236}">
                    <a16:creationId xmlns:a16="http://schemas.microsoft.com/office/drawing/2014/main" id="{BB2A69A5-2D49-4B85-A645-93DAE0CC5D71}"/>
                  </a:ext>
                </a:extLst>
              </p:cNvPr>
              <p:cNvSpPr/>
              <p:nvPr/>
            </p:nvSpPr>
            <p:spPr>
              <a:xfrm>
                <a:off x="5760215" y="4502897"/>
                <a:ext cx="1011717" cy="182944"/>
              </a:xfrm>
              <a:custGeom>
                <a:avLst/>
                <a:gdLst/>
                <a:ahLst/>
                <a:cxnLst/>
                <a:rect l="l" t="t" r="r" b="b"/>
                <a:pathLst>
                  <a:path w="18305" h="3310" extrusionOk="0">
                    <a:moveTo>
                      <a:pt x="0" y="0"/>
                    </a:moveTo>
                    <a:lnTo>
                      <a:pt x="0" y="3309"/>
                    </a:lnTo>
                    <a:lnTo>
                      <a:pt x="17537" y="3309"/>
                    </a:lnTo>
                    <a:cubicBezTo>
                      <a:pt x="18027" y="3309"/>
                      <a:pt x="18305" y="2859"/>
                      <a:pt x="18305" y="2369"/>
                    </a:cubicBezTo>
                    <a:lnTo>
                      <a:pt x="18305" y="927"/>
                    </a:lnTo>
                    <a:cubicBezTo>
                      <a:pt x="18305" y="490"/>
                      <a:pt x="18027" y="0"/>
                      <a:pt x="17537" y="0"/>
                    </a:cubicBez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19" name="Google Shape;812;p31">
                <a:extLst>
                  <a:ext uri="{FF2B5EF4-FFF2-40B4-BE49-F238E27FC236}">
                    <a16:creationId xmlns:a16="http://schemas.microsoft.com/office/drawing/2014/main" id="{0385A1DD-AED6-4BBF-818D-F6805D362168}"/>
                  </a:ext>
                </a:extLst>
              </p:cNvPr>
              <p:cNvSpPr/>
              <p:nvPr/>
            </p:nvSpPr>
            <p:spPr>
              <a:xfrm>
                <a:off x="5760215" y="4594314"/>
                <a:ext cx="1011717" cy="91527"/>
              </a:xfrm>
              <a:custGeom>
                <a:avLst/>
                <a:gdLst/>
                <a:ahLst/>
                <a:cxnLst/>
                <a:rect l="l" t="t" r="r" b="b"/>
                <a:pathLst>
                  <a:path w="18305" h="1656" extrusionOk="0">
                    <a:moveTo>
                      <a:pt x="0" y="1"/>
                    </a:moveTo>
                    <a:lnTo>
                      <a:pt x="0" y="1655"/>
                    </a:lnTo>
                    <a:lnTo>
                      <a:pt x="17537" y="1655"/>
                    </a:lnTo>
                    <a:cubicBezTo>
                      <a:pt x="18027" y="1655"/>
                      <a:pt x="18305" y="1205"/>
                      <a:pt x="18305" y="715"/>
                    </a:cubicBezTo>
                    <a:lnTo>
                      <a:pt x="18305" y="1"/>
                    </a:lnTo>
                    <a:close/>
                  </a:path>
                </a:pathLst>
              </a:custGeom>
              <a:solidFill>
                <a:srgbClr val="E3E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20" name="Google Shape;813;p31">
                <a:extLst>
                  <a:ext uri="{FF2B5EF4-FFF2-40B4-BE49-F238E27FC236}">
                    <a16:creationId xmlns:a16="http://schemas.microsoft.com/office/drawing/2014/main" id="{88640C6F-0822-47FA-83C1-A54B8B33A937}"/>
                  </a:ext>
                </a:extLst>
              </p:cNvPr>
              <p:cNvSpPr/>
              <p:nvPr/>
            </p:nvSpPr>
            <p:spPr>
              <a:xfrm>
                <a:off x="5485910" y="4847726"/>
                <a:ext cx="200077" cy="203836"/>
              </a:xfrm>
              <a:custGeom>
                <a:avLst/>
                <a:gdLst/>
                <a:ahLst/>
                <a:cxnLst/>
                <a:rect l="l" t="t" r="r" b="b"/>
                <a:pathLst>
                  <a:path w="3620" h="3688" extrusionOk="0">
                    <a:moveTo>
                      <a:pt x="1020" y="0"/>
                    </a:moveTo>
                    <a:cubicBezTo>
                      <a:pt x="495" y="0"/>
                      <a:pt x="74" y="143"/>
                      <a:pt x="0" y="485"/>
                    </a:cubicBezTo>
                    <a:lnTo>
                      <a:pt x="1152" y="3688"/>
                    </a:lnTo>
                    <a:lnTo>
                      <a:pt x="3468" y="1305"/>
                    </a:lnTo>
                    <a:cubicBezTo>
                      <a:pt x="3619" y="602"/>
                      <a:pt x="2099" y="0"/>
                      <a:pt x="1020" y="0"/>
                    </a:cubicBez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21" name="Google Shape;814;p31">
                <a:extLst>
                  <a:ext uri="{FF2B5EF4-FFF2-40B4-BE49-F238E27FC236}">
                    <a16:creationId xmlns:a16="http://schemas.microsoft.com/office/drawing/2014/main" id="{BD360D69-2C70-49AD-8B64-6D2EF00DEDDE}"/>
                  </a:ext>
                </a:extLst>
              </p:cNvPr>
              <p:cNvSpPr/>
              <p:nvPr/>
            </p:nvSpPr>
            <p:spPr>
              <a:xfrm>
                <a:off x="5528302" y="4988168"/>
                <a:ext cx="64445" cy="63395"/>
              </a:xfrm>
              <a:custGeom>
                <a:avLst/>
                <a:gdLst/>
                <a:ahLst/>
                <a:cxnLst/>
                <a:rect l="l" t="t" r="r" b="b"/>
                <a:pathLst>
                  <a:path w="1166" h="1147" extrusionOk="0">
                    <a:moveTo>
                      <a:pt x="349" y="0"/>
                    </a:moveTo>
                    <a:cubicBezTo>
                      <a:pt x="216" y="0"/>
                      <a:pt x="102" y="26"/>
                      <a:pt x="1" y="88"/>
                    </a:cubicBezTo>
                    <a:lnTo>
                      <a:pt x="385" y="1147"/>
                    </a:lnTo>
                    <a:lnTo>
                      <a:pt x="1166" y="313"/>
                    </a:lnTo>
                    <a:cubicBezTo>
                      <a:pt x="1046" y="207"/>
                      <a:pt x="835" y="88"/>
                      <a:pt x="663" y="35"/>
                    </a:cubicBezTo>
                    <a:cubicBezTo>
                      <a:pt x="547" y="13"/>
                      <a:pt x="444" y="0"/>
                      <a:pt x="349" y="0"/>
                    </a:cubicBezTo>
                    <a:close/>
                  </a:path>
                </a:pathLst>
              </a:custGeom>
              <a:solidFill>
                <a:srgbClr val="233E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22" name="Google Shape;815;p31">
                <a:extLst>
                  <a:ext uri="{FF2B5EF4-FFF2-40B4-BE49-F238E27FC236}">
                    <a16:creationId xmlns:a16="http://schemas.microsoft.com/office/drawing/2014/main" id="{D538E562-E7F8-47EA-B6D7-EA2C06E79A74}"/>
                  </a:ext>
                </a:extLst>
              </p:cNvPr>
              <p:cNvSpPr/>
              <p:nvPr/>
            </p:nvSpPr>
            <p:spPr>
              <a:xfrm>
                <a:off x="5644646" y="4085222"/>
                <a:ext cx="228265" cy="152158"/>
              </a:xfrm>
              <a:custGeom>
                <a:avLst/>
                <a:gdLst/>
                <a:ahLst/>
                <a:cxnLst/>
                <a:rect l="l" t="t" r="r" b="b"/>
                <a:pathLst>
                  <a:path w="4130" h="2753" extrusionOk="0">
                    <a:moveTo>
                      <a:pt x="768" y="0"/>
                    </a:moveTo>
                    <a:cubicBezTo>
                      <a:pt x="543" y="0"/>
                      <a:pt x="384" y="106"/>
                      <a:pt x="331" y="278"/>
                    </a:cubicBezTo>
                    <a:lnTo>
                      <a:pt x="53" y="1602"/>
                    </a:lnTo>
                    <a:cubicBezTo>
                      <a:pt x="0" y="1654"/>
                      <a:pt x="53" y="1760"/>
                      <a:pt x="53" y="1866"/>
                    </a:cubicBezTo>
                    <a:cubicBezTo>
                      <a:pt x="106" y="1932"/>
                      <a:pt x="159" y="1985"/>
                      <a:pt x="265" y="2038"/>
                    </a:cubicBezTo>
                    <a:lnTo>
                      <a:pt x="331" y="2038"/>
                    </a:lnTo>
                    <a:lnTo>
                      <a:pt x="3362" y="2753"/>
                    </a:lnTo>
                    <a:cubicBezTo>
                      <a:pt x="3415" y="2753"/>
                      <a:pt x="3521" y="2753"/>
                      <a:pt x="3640" y="2700"/>
                    </a:cubicBezTo>
                    <a:cubicBezTo>
                      <a:pt x="3693" y="2647"/>
                      <a:pt x="3746" y="2594"/>
                      <a:pt x="3799" y="2475"/>
                    </a:cubicBezTo>
                    <a:lnTo>
                      <a:pt x="4077" y="1204"/>
                    </a:lnTo>
                    <a:cubicBezTo>
                      <a:pt x="4130" y="993"/>
                      <a:pt x="4024" y="821"/>
                      <a:pt x="3799" y="768"/>
                    </a:cubicBezTo>
                    <a:lnTo>
                      <a:pt x="768" y="0"/>
                    </a:lnTo>
                    <a:close/>
                  </a:path>
                </a:pathLst>
              </a:custGeom>
              <a:solidFill>
                <a:srgbClr val="EE1D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23" name="Google Shape;816;p31">
                <a:extLst>
                  <a:ext uri="{FF2B5EF4-FFF2-40B4-BE49-F238E27FC236}">
                    <a16:creationId xmlns:a16="http://schemas.microsoft.com/office/drawing/2014/main" id="{7CEB205C-EECD-4753-A3E2-172F4BF78B7C}"/>
                  </a:ext>
                </a:extLst>
              </p:cNvPr>
              <p:cNvSpPr/>
              <p:nvPr/>
            </p:nvSpPr>
            <p:spPr>
              <a:xfrm>
                <a:off x="5644646" y="4137120"/>
                <a:ext cx="215829" cy="100260"/>
              </a:xfrm>
              <a:custGeom>
                <a:avLst/>
                <a:gdLst/>
                <a:ahLst/>
                <a:cxnLst/>
                <a:rect l="l" t="t" r="r" b="b"/>
                <a:pathLst>
                  <a:path w="3905" h="1814" extrusionOk="0">
                    <a:moveTo>
                      <a:pt x="159" y="1"/>
                    </a:moveTo>
                    <a:lnTo>
                      <a:pt x="53" y="663"/>
                    </a:lnTo>
                    <a:cubicBezTo>
                      <a:pt x="0" y="715"/>
                      <a:pt x="53" y="821"/>
                      <a:pt x="53" y="927"/>
                    </a:cubicBezTo>
                    <a:cubicBezTo>
                      <a:pt x="106" y="993"/>
                      <a:pt x="159" y="1046"/>
                      <a:pt x="265" y="1099"/>
                    </a:cubicBezTo>
                    <a:lnTo>
                      <a:pt x="331" y="1099"/>
                    </a:lnTo>
                    <a:lnTo>
                      <a:pt x="3362" y="1814"/>
                    </a:lnTo>
                    <a:cubicBezTo>
                      <a:pt x="3415" y="1814"/>
                      <a:pt x="3521" y="1814"/>
                      <a:pt x="3640" y="1761"/>
                    </a:cubicBezTo>
                    <a:cubicBezTo>
                      <a:pt x="3693" y="1708"/>
                      <a:pt x="3746" y="1655"/>
                      <a:pt x="3799" y="1536"/>
                    </a:cubicBezTo>
                    <a:lnTo>
                      <a:pt x="3905" y="927"/>
                    </a:lnTo>
                    <a:lnTo>
                      <a:pt x="159" y="1"/>
                    </a:lnTo>
                    <a:close/>
                  </a:path>
                </a:pathLst>
              </a:custGeom>
              <a:solidFill>
                <a:srgbClr val="D414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24" name="Google Shape;817;p31">
                <a:extLst>
                  <a:ext uri="{FF2B5EF4-FFF2-40B4-BE49-F238E27FC236}">
                    <a16:creationId xmlns:a16="http://schemas.microsoft.com/office/drawing/2014/main" id="{4194502E-AF13-4627-A776-CDA3D84EE592}"/>
                  </a:ext>
                </a:extLst>
              </p:cNvPr>
              <p:cNvSpPr/>
              <p:nvPr/>
            </p:nvSpPr>
            <p:spPr>
              <a:xfrm>
                <a:off x="5629280" y="4231521"/>
                <a:ext cx="209971" cy="688388"/>
              </a:xfrm>
              <a:custGeom>
                <a:avLst/>
                <a:gdLst/>
                <a:ahLst/>
                <a:cxnLst/>
                <a:rect l="l" t="t" r="r" b="b"/>
                <a:pathLst>
                  <a:path w="3799" h="12455" extrusionOk="0">
                    <a:moveTo>
                      <a:pt x="2753" y="0"/>
                    </a:moveTo>
                    <a:lnTo>
                      <a:pt x="0" y="11528"/>
                    </a:lnTo>
                    <a:lnTo>
                      <a:pt x="874" y="12454"/>
                    </a:lnTo>
                    <a:lnTo>
                      <a:pt x="3799" y="278"/>
                    </a:lnTo>
                    <a:lnTo>
                      <a:pt x="2753" y="0"/>
                    </a:lnTo>
                    <a:close/>
                  </a:path>
                </a:pathLst>
              </a:custGeom>
              <a:solidFill>
                <a:srgbClr val="309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25" name="Google Shape;818;p31">
                <a:extLst>
                  <a:ext uri="{FF2B5EF4-FFF2-40B4-BE49-F238E27FC236}">
                    <a16:creationId xmlns:a16="http://schemas.microsoft.com/office/drawing/2014/main" id="{27BBCB0A-86B3-4A13-9F04-94D9B17FB22C}"/>
                  </a:ext>
                </a:extLst>
              </p:cNvPr>
              <p:cNvSpPr/>
              <p:nvPr/>
            </p:nvSpPr>
            <p:spPr>
              <a:xfrm>
                <a:off x="5559032" y="4216156"/>
                <a:ext cx="222462" cy="685459"/>
              </a:xfrm>
              <a:custGeom>
                <a:avLst/>
                <a:gdLst/>
                <a:ahLst/>
                <a:cxnLst/>
                <a:rect l="l" t="t" r="r" b="b"/>
                <a:pathLst>
                  <a:path w="4025" h="12402" extrusionOk="0">
                    <a:moveTo>
                      <a:pt x="2754" y="0"/>
                    </a:moveTo>
                    <a:lnTo>
                      <a:pt x="1" y="11475"/>
                    </a:lnTo>
                    <a:lnTo>
                      <a:pt x="437" y="12402"/>
                    </a:lnTo>
                    <a:lnTo>
                      <a:pt x="1271" y="11806"/>
                    </a:lnTo>
                    <a:lnTo>
                      <a:pt x="4024" y="278"/>
                    </a:lnTo>
                    <a:lnTo>
                      <a:pt x="2754" y="0"/>
                    </a:lnTo>
                    <a:close/>
                  </a:path>
                </a:pathLst>
              </a:custGeom>
              <a:solidFill>
                <a:srgbClr val="1660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26" name="Google Shape;819;p31">
                <a:extLst>
                  <a:ext uri="{FF2B5EF4-FFF2-40B4-BE49-F238E27FC236}">
                    <a16:creationId xmlns:a16="http://schemas.microsoft.com/office/drawing/2014/main" id="{3AA1370E-FB07-4236-9E8C-3F319E67A9A2}"/>
                  </a:ext>
                </a:extLst>
              </p:cNvPr>
              <p:cNvSpPr/>
              <p:nvPr/>
            </p:nvSpPr>
            <p:spPr>
              <a:xfrm>
                <a:off x="5485910" y="4200791"/>
                <a:ext cx="225336" cy="673741"/>
              </a:xfrm>
              <a:custGeom>
                <a:avLst/>
                <a:gdLst/>
                <a:ahLst/>
                <a:cxnLst/>
                <a:rect l="l" t="t" r="r" b="b"/>
                <a:pathLst>
                  <a:path w="4077" h="12190" extrusionOk="0">
                    <a:moveTo>
                      <a:pt x="2925" y="0"/>
                    </a:moveTo>
                    <a:lnTo>
                      <a:pt x="0" y="12190"/>
                    </a:lnTo>
                    <a:lnTo>
                      <a:pt x="0" y="12190"/>
                    </a:lnTo>
                    <a:lnTo>
                      <a:pt x="1324" y="11753"/>
                    </a:lnTo>
                    <a:lnTo>
                      <a:pt x="4077" y="278"/>
                    </a:lnTo>
                    <a:lnTo>
                      <a:pt x="2925" y="0"/>
                    </a:lnTo>
                    <a:close/>
                  </a:path>
                </a:pathLst>
              </a:custGeom>
              <a:solidFill>
                <a:srgbClr val="309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27" name="Google Shape;820;p31">
                <a:extLst>
                  <a:ext uri="{FF2B5EF4-FFF2-40B4-BE49-F238E27FC236}">
                    <a16:creationId xmlns:a16="http://schemas.microsoft.com/office/drawing/2014/main" id="{CCF0D91D-5B0C-4627-9233-F6DF37E84BAC}"/>
                  </a:ext>
                </a:extLst>
              </p:cNvPr>
              <p:cNvSpPr/>
              <p:nvPr/>
            </p:nvSpPr>
            <p:spPr>
              <a:xfrm>
                <a:off x="5616845" y="4167132"/>
                <a:ext cx="240701" cy="161720"/>
              </a:xfrm>
              <a:custGeom>
                <a:avLst/>
                <a:gdLst/>
                <a:ahLst/>
                <a:cxnLst/>
                <a:rect l="l" t="t" r="r" b="b"/>
                <a:pathLst>
                  <a:path w="4355" h="2926" extrusionOk="0">
                    <a:moveTo>
                      <a:pt x="834" y="0"/>
                    </a:moveTo>
                    <a:cubicBezTo>
                      <a:pt x="715" y="0"/>
                      <a:pt x="609" y="0"/>
                      <a:pt x="556" y="53"/>
                    </a:cubicBezTo>
                    <a:cubicBezTo>
                      <a:pt x="437" y="120"/>
                      <a:pt x="384" y="225"/>
                      <a:pt x="331" y="278"/>
                    </a:cubicBezTo>
                    <a:lnTo>
                      <a:pt x="53" y="1655"/>
                    </a:lnTo>
                    <a:cubicBezTo>
                      <a:pt x="0" y="1880"/>
                      <a:pt x="106" y="2105"/>
                      <a:pt x="331" y="2105"/>
                    </a:cubicBezTo>
                    <a:lnTo>
                      <a:pt x="3534" y="2925"/>
                    </a:lnTo>
                    <a:cubicBezTo>
                      <a:pt x="3746" y="2925"/>
                      <a:pt x="3971" y="2819"/>
                      <a:pt x="4024" y="2594"/>
                    </a:cubicBezTo>
                    <a:lnTo>
                      <a:pt x="4302" y="1271"/>
                    </a:lnTo>
                    <a:cubicBezTo>
                      <a:pt x="4355" y="1165"/>
                      <a:pt x="4302" y="1046"/>
                      <a:pt x="4249" y="940"/>
                    </a:cubicBezTo>
                    <a:cubicBezTo>
                      <a:pt x="4196" y="887"/>
                      <a:pt x="4143" y="834"/>
                      <a:pt x="4077" y="834"/>
                    </a:cubicBezTo>
                    <a:lnTo>
                      <a:pt x="4024" y="781"/>
                    </a:lnTo>
                    <a:lnTo>
                      <a:pt x="834" y="0"/>
                    </a:lnTo>
                    <a:close/>
                  </a:path>
                </a:pathLst>
              </a:custGeom>
              <a:solidFill>
                <a:srgbClr val="DDDD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28" name="Google Shape;821;p31">
                <a:extLst>
                  <a:ext uri="{FF2B5EF4-FFF2-40B4-BE49-F238E27FC236}">
                    <a16:creationId xmlns:a16="http://schemas.microsoft.com/office/drawing/2014/main" id="{D665E1B2-D4F5-494A-A373-12D73EAD5FB1}"/>
                  </a:ext>
                </a:extLst>
              </p:cNvPr>
              <p:cNvSpPr/>
              <p:nvPr/>
            </p:nvSpPr>
            <p:spPr>
              <a:xfrm>
                <a:off x="5629280" y="4167132"/>
                <a:ext cx="228265" cy="106837"/>
              </a:xfrm>
              <a:custGeom>
                <a:avLst/>
                <a:gdLst/>
                <a:ahLst/>
                <a:cxnLst/>
                <a:rect l="l" t="t" r="r" b="b"/>
                <a:pathLst>
                  <a:path w="4130" h="1933" extrusionOk="0">
                    <a:moveTo>
                      <a:pt x="609" y="0"/>
                    </a:moveTo>
                    <a:cubicBezTo>
                      <a:pt x="490" y="0"/>
                      <a:pt x="384" y="0"/>
                      <a:pt x="331" y="53"/>
                    </a:cubicBezTo>
                    <a:cubicBezTo>
                      <a:pt x="212" y="120"/>
                      <a:pt x="159" y="225"/>
                      <a:pt x="106" y="278"/>
                    </a:cubicBezTo>
                    <a:lnTo>
                      <a:pt x="0" y="940"/>
                    </a:lnTo>
                    <a:lnTo>
                      <a:pt x="3918" y="1933"/>
                    </a:lnTo>
                    <a:lnTo>
                      <a:pt x="4077" y="1271"/>
                    </a:lnTo>
                    <a:cubicBezTo>
                      <a:pt x="4130" y="1165"/>
                      <a:pt x="4077" y="1046"/>
                      <a:pt x="4024" y="940"/>
                    </a:cubicBezTo>
                    <a:cubicBezTo>
                      <a:pt x="3971" y="887"/>
                      <a:pt x="3918" y="834"/>
                      <a:pt x="3852" y="834"/>
                    </a:cubicBezTo>
                    <a:lnTo>
                      <a:pt x="3799" y="781"/>
                    </a:lnTo>
                    <a:lnTo>
                      <a:pt x="609" y="0"/>
                    </a:lnTo>
                    <a:close/>
                  </a:path>
                </a:pathLst>
              </a:custGeom>
              <a:solidFill>
                <a:srgbClr val="FAFB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29" name="Google Shape;822;p31">
                <a:extLst>
                  <a:ext uri="{FF2B5EF4-FFF2-40B4-BE49-F238E27FC236}">
                    <a16:creationId xmlns:a16="http://schemas.microsoft.com/office/drawing/2014/main" id="{7638DBB5-77AB-477A-9DD9-F9CADA2F2B13}"/>
                  </a:ext>
                </a:extLst>
              </p:cNvPr>
              <p:cNvSpPr/>
              <p:nvPr/>
            </p:nvSpPr>
            <p:spPr>
              <a:xfrm>
                <a:off x="5626351" y="4160499"/>
                <a:ext cx="243630" cy="80584"/>
              </a:xfrm>
              <a:custGeom>
                <a:avLst/>
                <a:gdLst/>
                <a:ahLst/>
                <a:cxnLst/>
                <a:rect l="l" t="t" r="r" b="b"/>
                <a:pathLst>
                  <a:path w="4408" h="1458" extrusionOk="0">
                    <a:moveTo>
                      <a:pt x="263" y="0"/>
                    </a:moveTo>
                    <a:cubicBezTo>
                      <a:pt x="159" y="0"/>
                      <a:pt x="53" y="87"/>
                      <a:pt x="53" y="173"/>
                    </a:cubicBezTo>
                    <a:cubicBezTo>
                      <a:pt x="0" y="345"/>
                      <a:pt x="106" y="504"/>
                      <a:pt x="212" y="504"/>
                    </a:cubicBezTo>
                    <a:lnTo>
                      <a:pt x="4077" y="1444"/>
                    </a:lnTo>
                    <a:cubicBezTo>
                      <a:pt x="4106" y="1454"/>
                      <a:pt x="4134" y="1458"/>
                      <a:pt x="4160" y="1458"/>
                    </a:cubicBezTo>
                    <a:cubicBezTo>
                      <a:pt x="4277" y="1458"/>
                      <a:pt x="4364" y="1372"/>
                      <a:pt x="4408" y="1285"/>
                    </a:cubicBezTo>
                    <a:cubicBezTo>
                      <a:pt x="4408" y="1113"/>
                      <a:pt x="4355" y="1007"/>
                      <a:pt x="4183" y="954"/>
                    </a:cubicBezTo>
                    <a:lnTo>
                      <a:pt x="331" y="15"/>
                    </a:lnTo>
                    <a:cubicBezTo>
                      <a:pt x="309" y="5"/>
                      <a:pt x="286" y="0"/>
                      <a:pt x="263" y="0"/>
                    </a:cubicBezTo>
                    <a:close/>
                  </a:path>
                </a:pathLst>
              </a:custGeom>
              <a:solidFill>
                <a:srgbClr val="233E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30" name="Google Shape;823;p31">
                <a:extLst>
                  <a:ext uri="{FF2B5EF4-FFF2-40B4-BE49-F238E27FC236}">
                    <a16:creationId xmlns:a16="http://schemas.microsoft.com/office/drawing/2014/main" id="{194525C9-9686-4EE4-B064-D6CE5BAD6212}"/>
                  </a:ext>
                </a:extLst>
              </p:cNvPr>
              <p:cNvSpPr/>
              <p:nvPr/>
            </p:nvSpPr>
            <p:spPr>
              <a:xfrm>
                <a:off x="5604409" y="4252690"/>
                <a:ext cx="244349" cy="79865"/>
              </a:xfrm>
              <a:custGeom>
                <a:avLst/>
                <a:gdLst/>
                <a:ahLst/>
                <a:cxnLst/>
                <a:rect l="l" t="t" r="r" b="b"/>
                <a:pathLst>
                  <a:path w="4421" h="1445" extrusionOk="0">
                    <a:moveTo>
                      <a:pt x="331" y="1"/>
                    </a:moveTo>
                    <a:cubicBezTo>
                      <a:pt x="225" y="1"/>
                      <a:pt x="66" y="54"/>
                      <a:pt x="66" y="226"/>
                    </a:cubicBezTo>
                    <a:cubicBezTo>
                      <a:pt x="0" y="332"/>
                      <a:pt x="119" y="491"/>
                      <a:pt x="225" y="491"/>
                    </a:cubicBezTo>
                    <a:lnTo>
                      <a:pt x="4090" y="1430"/>
                    </a:lnTo>
                    <a:cubicBezTo>
                      <a:pt x="4119" y="1440"/>
                      <a:pt x="4147" y="1444"/>
                      <a:pt x="4173" y="1444"/>
                    </a:cubicBezTo>
                    <a:cubicBezTo>
                      <a:pt x="4290" y="1444"/>
                      <a:pt x="4378" y="1358"/>
                      <a:pt x="4421" y="1271"/>
                    </a:cubicBezTo>
                    <a:cubicBezTo>
                      <a:pt x="4421" y="1099"/>
                      <a:pt x="4368" y="994"/>
                      <a:pt x="4196" y="941"/>
                    </a:cubicBezTo>
                    <a:lnTo>
                      <a:pt x="331" y="1"/>
                    </a:lnTo>
                    <a:close/>
                  </a:path>
                </a:pathLst>
              </a:custGeom>
              <a:solidFill>
                <a:srgbClr val="233E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31" name="Google Shape;824;p31">
                <a:extLst>
                  <a:ext uri="{FF2B5EF4-FFF2-40B4-BE49-F238E27FC236}">
                    <a16:creationId xmlns:a16="http://schemas.microsoft.com/office/drawing/2014/main" id="{9BC71FEA-8A2F-4DE7-ACA6-7327832F3D83}"/>
                  </a:ext>
                </a:extLst>
              </p:cNvPr>
              <p:cNvSpPr/>
              <p:nvPr/>
            </p:nvSpPr>
            <p:spPr>
              <a:xfrm>
                <a:off x="6376144" y="3457797"/>
                <a:ext cx="158072" cy="233903"/>
              </a:xfrm>
              <a:custGeom>
                <a:avLst/>
                <a:gdLst/>
                <a:ahLst/>
                <a:cxnLst/>
                <a:rect l="l" t="t" r="r" b="b"/>
                <a:pathLst>
                  <a:path w="2860" h="4232" extrusionOk="0">
                    <a:moveTo>
                      <a:pt x="2381" y="0"/>
                    </a:moveTo>
                    <a:cubicBezTo>
                      <a:pt x="2298" y="0"/>
                      <a:pt x="2214" y="33"/>
                      <a:pt x="2145" y="102"/>
                    </a:cubicBezTo>
                    <a:cubicBezTo>
                      <a:pt x="2039" y="155"/>
                      <a:pt x="1" y="1532"/>
                      <a:pt x="384" y="3901"/>
                    </a:cubicBezTo>
                    <a:cubicBezTo>
                      <a:pt x="437" y="4073"/>
                      <a:pt x="596" y="4231"/>
                      <a:pt x="821" y="4231"/>
                    </a:cubicBezTo>
                    <a:lnTo>
                      <a:pt x="874" y="4231"/>
                    </a:lnTo>
                    <a:cubicBezTo>
                      <a:pt x="1099" y="4179"/>
                      <a:pt x="1258" y="3954"/>
                      <a:pt x="1205" y="3742"/>
                    </a:cubicBezTo>
                    <a:cubicBezTo>
                      <a:pt x="927" y="1968"/>
                      <a:pt x="2528" y="817"/>
                      <a:pt x="2581" y="817"/>
                    </a:cubicBezTo>
                    <a:cubicBezTo>
                      <a:pt x="2806" y="645"/>
                      <a:pt x="2859" y="380"/>
                      <a:pt x="2701" y="208"/>
                    </a:cubicBezTo>
                    <a:cubicBezTo>
                      <a:pt x="2629" y="73"/>
                      <a:pt x="2506" y="0"/>
                      <a:pt x="238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32" name="Google Shape;825;p31">
                <a:extLst>
                  <a:ext uri="{FF2B5EF4-FFF2-40B4-BE49-F238E27FC236}">
                    <a16:creationId xmlns:a16="http://schemas.microsoft.com/office/drawing/2014/main" id="{2AA52B43-83FE-4EB5-803E-C1C85CECEEF3}"/>
                  </a:ext>
                </a:extLst>
              </p:cNvPr>
              <p:cNvSpPr/>
              <p:nvPr/>
            </p:nvSpPr>
            <p:spPr>
              <a:xfrm>
                <a:off x="6180820" y="3609734"/>
                <a:ext cx="527497" cy="527442"/>
              </a:xfrm>
              <a:custGeom>
                <a:avLst/>
                <a:gdLst/>
                <a:ahLst/>
                <a:cxnLst/>
                <a:rect l="l" t="t" r="r" b="b"/>
                <a:pathLst>
                  <a:path w="9544" h="9543" extrusionOk="0">
                    <a:moveTo>
                      <a:pt x="4739" y="0"/>
                    </a:moveTo>
                    <a:cubicBezTo>
                      <a:pt x="2145" y="0"/>
                      <a:pt x="1" y="2144"/>
                      <a:pt x="1" y="4791"/>
                    </a:cubicBezTo>
                    <a:cubicBezTo>
                      <a:pt x="1" y="7385"/>
                      <a:pt x="2145" y="9543"/>
                      <a:pt x="4739" y="9543"/>
                    </a:cubicBezTo>
                    <a:cubicBezTo>
                      <a:pt x="7386" y="9543"/>
                      <a:pt x="9543" y="7385"/>
                      <a:pt x="9543" y="4791"/>
                    </a:cubicBezTo>
                    <a:cubicBezTo>
                      <a:pt x="9543" y="2144"/>
                      <a:pt x="7386" y="0"/>
                      <a:pt x="473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33" name="Google Shape;826;p31">
                <a:extLst>
                  <a:ext uri="{FF2B5EF4-FFF2-40B4-BE49-F238E27FC236}">
                    <a16:creationId xmlns:a16="http://schemas.microsoft.com/office/drawing/2014/main" id="{61599DE9-3E0C-45AC-B0D7-7897B14E6713}"/>
                  </a:ext>
                </a:extLst>
              </p:cNvPr>
              <p:cNvSpPr/>
              <p:nvPr/>
            </p:nvSpPr>
            <p:spPr>
              <a:xfrm>
                <a:off x="6241562" y="3659421"/>
                <a:ext cx="207815" cy="145692"/>
              </a:xfrm>
              <a:custGeom>
                <a:avLst/>
                <a:gdLst/>
                <a:ahLst/>
                <a:cxnLst/>
                <a:rect l="l" t="t" r="r" b="b"/>
                <a:pathLst>
                  <a:path w="3760" h="2636" extrusionOk="0">
                    <a:moveTo>
                      <a:pt x="2633" y="1"/>
                    </a:moveTo>
                    <a:cubicBezTo>
                      <a:pt x="2247" y="1"/>
                      <a:pt x="1778" y="140"/>
                      <a:pt x="1324" y="425"/>
                    </a:cubicBezTo>
                    <a:cubicBezTo>
                      <a:pt x="450" y="914"/>
                      <a:pt x="0" y="1748"/>
                      <a:pt x="278" y="2238"/>
                    </a:cubicBezTo>
                    <a:cubicBezTo>
                      <a:pt x="439" y="2509"/>
                      <a:pt x="746" y="2635"/>
                      <a:pt x="1120" y="2635"/>
                    </a:cubicBezTo>
                    <a:cubicBezTo>
                      <a:pt x="1513" y="2635"/>
                      <a:pt x="1981" y="2496"/>
                      <a:pt x="2436" y="2238"/>
                    </a:cubicBezTo>
                    <a:cubicBezTo>
                      <a:pt x="3309" y="1695"/>
                      <a:pt x="3759" y="861"/>
                      <a:pt x="3428" y="372"/>
                    </a:cubicBezTo>
                    <a:cubicBezTo>
                      <a:pt x="3293" y="127"/>
                      <a:pt x="3000" y="1"/>
                      <a:pt x="26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34" name="Google Shape;827;p31">
                <a:extLst>
                  <a:ext uri="{FF2B5EF4-FFF2-40B4-BE49-F238E27FC236}">
                    <a16:creationId xmlns:a16="http://schemas.microsoft.com/office/drawing/2014/main" id="{9CDD23C3-2179-46CF-9AA6-1159DB3C045A}"/>
                  </a:ext>
                </a:extLst>
              </p:cNvPr>
              <p:cNvSpPr/>
              <p:nvPr/>
            </p:nvSpPr>
            <p:spPr>
              <a:xfrm>
                <a:off x="6189608" y="3719445"/>
                <a:ext cx="518709" cy="417731"/>
              </a:xfrm>
              <a:custGeom>
                <a:avLst/>
                <a:gdLst/>
                <a:ahLst/>
                <a:cxnLst/>
                <a:rect l="l" t="t" r="r" b="b"/>
                <a:pathLst>
                  <a:path w="9385" h="7558" extrusionOk="0">
                    <a:moveTo>
                      <a:pt x="8445" y="0"/>
                    </a:moveTo>
                    <a:lnTo>
                      <a:pt x="8445" y="0"/>
                    </a:lnTo>
                    <a:cubicBezTo>
                      <a:pt x="8551" y="437"/>
                      <a:pt x="8603" y="821"/>
                      <a:pt x="8603" y="1271"/>
                    </a:cubicBezTo>
                    <a:cubicBezTo>
                      <a:pt x="8603" y="3918"/>
                      <a:pt x="6512" y="6009"/>
                      <a:pt x="3865" y="6009"/>
                    </a:cubicBezTo>
                    <a:cubicBezTo>
                      <a:pt x="2264" y="6009"/>
                      <a:pt x="887" y="5242"/>
                      <a:pt x="1" y="4024"/>
                    </a:cubicBezTo>
                    <a:lnTo>
                      <a:pt x="1" y="4024"/>
                    </a:lnTo>
                    <a:cubicBezTo>
                      <a:pt x="556" y="6062"/>
                      <a:pt x="2436" y="7558"/>
                      <a:pt x="4580" y="7558"/>
                    </a:cubicBezTo>
                    <a:cubicBezTo>
                      <a:pt x="7227" y="7558"/>
                      <a:pt x="9384" y="5400"/>
                      <a:pt x="9384" y="2806"/>
                    </a:cubicBezTo>
                    <a:cubicBezTo>
                      <a:pt x="9384" y="1761"/>
                      <a:pt x="9053" y="821"/>
                      <a:pt x="844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sp>
          <p:nvSpPr>
            <p:cNvPr id="125" name="Google Shape;828;p31">
              <a:extLst>
                <a:ext uri="{FF2B5EF4-FFF2-40B4-BE49-F238E27FC236}">
                  <a16:creationId xmlns:a16="http://schemas.microsoft.com/office/drawing/2014/main" id="{A70B9403-A100-4DF3-A073-60C10F4D733E}"/>
                </a:ext>
              </a:extLst>
            </p:cNvPr>
            <p:cNvSpPr/>
            <p:nvPr/>
          </p:nvSpPr>
          <p:spPr>
            <a:xfrm>
              <a:off x="5641385" y="4715193"/>
              <a:ext cx="204624" cy="152288"/>
            </a:xfrm>
            <a:custGeom>
              <a:avLst/>
              <a:gdLst/>
              <a:ahLst/>
              <a:cxnLst/>
              <a:rect l="l" t="t" r="r" b="b"/>
              <a:pathLst>
                <a:path w="6588" h="4903" extrusionOk="0">
                  <a:moveTo>
                    <a:pt x="4067" y="1"/>
                  </a:moveTo>
                  <a:lnTo>
                    <a:pt x="2790" y="2790"/>
                  </a:lnTo>
                  <a:lnTo>
                    <a:pt x="404" y="3059"/>
                  </a:lnTo>
                  <a:cubicBezTo>
                    <a:pt x="135" y="3059"/>
                    <a:pt x="0" y="3496"/>
                    <a:pt x="269" y="3630"/>
                  </a:cubicBezTo>
                  <a:lnTo>
                    <a:pt x="2924" y="4739"/>
                  </a:lnTo>
                  <a:cubicBezTo>
                    <a:pt x="3134" y="4850"/>
                    <a:pt x="3343" y="4903"/>
                    <a:pt x="3545" y="4903"/>
                  </a:cubicBezTo>
                  <a:cubicBezTo>
                    <a:pt x="3892" y="4903"/>
                    <a:pt x="4215" y="4747"/>
                    <a:pt x="4470" y="4471"/>
                  </a:cubicBezTo>
                  <a:lnTo>
                    <a:pt x="6588" y="1547"/>
                  </a:lnTo>
                  <a:lnTo>
                    <a:pt x="4067" y="1"/>
                  </a:lnTo>
                  <a:close/>
                </a:path>
              </a:pathLst>
            </a:custGeom>
            <a:solidFill>
              <a:srgbClr val="D414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26" name="Google Shape;829;p31">
              <a:extLst>
                <a:ext uri="{FF2B5EF4-FFF2-40B4-BE49-F238E27FC236}">
                  <a16:creationId xmlns:a16="http://schemas.microsoft.com/office/drawing/2014/main" id="{C17D1B13-7913-4AAE-8E40-0C36BEE29ABC}"/>
                </a:ext>
              </a:extLst>
            </p:cNvPr>
            <p:cNvSpPr/>
            <p:nvPr/>
          </p:nvSpPr>
          <p:spPr>
            <a:xfrm>
              <a:off x="5767676" y="4250752"/>
              <a:ext cx="622196" cy="512492"/>
            </a:xfrm>
            <a:custGeom>
              <a:avLst/>
              <a:gdLst/>
              <a:ahLst/>
              <a:cxnLst/>
              <a:rect l="l" t="t" r="r" b="b"/>
              <a:pathLst>
                <a:path w="20032" h="16500" extrusionOk="0">
                  <a:moveTo>
                    <a:pt x="16674" y="1"/>
                  </a:moveTo>
                  <a:cubicBezTo>
                    <a:pt x="15991" y="1"/>
                    <a:pt x="15283" y="187"/>
                    <a:pt x="14688" y="536"/>
                  </a:cubicBezTo>
                  <a:lnTo>
                    <a:pt x="3765" y="7392"/>
                  </a:lnTo>
                  <a:cubicBezTo>
                    <a:pt x="3496" y="7661"/>
                    <a:pt x="3227" y="7929"/>
                    <a:pt x="2925" y="8366"/>
                  </a:cubicBezTo>
                  <a:lnTo>
                    <a:pt x="1" y="14954"/>
                  </a:lnTo>
                  <a:lnTo>
                    <a:pt x="2522" y="16500"/>
                  </a:lnTo>
                  <a:lnTo>
                    <a:pt x="6588" y="11021"/>
                  </a:lnTo>
                  <a:lnTo>
                    <a:pt x="9949" y="10316"/>
                  </a:lnTo>
                  <a:lnTo>
                    <a:pt x="15528" y="8938"/>
                  </a:lnTo>
                  <a:cubicBezTo>
                    <a:pt x="16671" y="8635"/>
                    <a:pt x="17780" y="8098"/>
                    <a:pt x="18620" y="7089"/>
                  </a:cubicBezTo>
                  <a:cubicBezTo>
                    <a:pt x="19023" y="6686"/>
                    <a:pt x="19326" y="6115"/>
                    <a:pt x="19595" y="5577"/>
                  </a:cubicBezTo>
                  <a:cubicBezTo>
                    <a:pt x="19864" y="5006"/>
                    <a:pt x="20032" y="4434"/>
                    <a:pt x="20032" y="3896"/>
                  </a:cubicBezTo>
                  <a:lnTo>
                    <a:pt x="20032" y="3460"/>
                  </a:lnTo>
                  <a:cubicBezTo>
                    <a:pt x="20032" y="2048"/>
                    <a:pt x="19191" y="804"/>
                    <a:pt x="17914" y="233"/>
                  </a:cubicBezTo>
                  <a:cubicBezTo>
                    <a:pt x="17535" y="76"/>
                    <a:pt x="17110" y="1"/>
                    <a:pt x="16674" y="1"/>
                  </a:cubicBezTo>
                  <a:close/>
                </a:path>
              </a:pathLst>
            </a:custGeom>
            <a:solidFill>
              <a:srgbClr val="758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27" name="Google Shape;830;p31">
              <a:extLst>
                <a:ext uri="{FF2B5EF4-FFF2-40B4-BE49-F238E27FC236}">
                  <a16:creationId xmlns:a16="http://schemas.microsoft.com/office/drawing/2014/main" id="{DA17CC1B-2AEF-4DE5-80AD-524C115CC8B8}"/>
                </a:ext>
              </a:extLst>
            </p:cNvPr>
            <p:cNvSpPr/>
            <p:nvPr/>
          </p:nvSpPr>
          <p:spPr>
            <a:xfrm>
              <a:off x="5767676" y="4250752"/>
              <a:ext cx="622196" cy="512492"/>
            </a:xfrm>
            <a:custGeom>
              <a:avLst/>
              <a:gdLst/>
              <a:ahLst/>
              <a:cxnLst/>
              <a:rect l="l" t="t" r="r" b="b"/>
              <a:pathLst>
                <a:path w="20032" h="16500" extrusionOk="0">
                  <a:moveTo>
                    <a:pt x="16674" y="1"/>
                  </a:moveTo>
                  <a:cubicBezTo>
                    <a:pt x="15991" y="1"/>
                    <a:pt x="15283" y="187"/>
                    <a:pt x="14688" y="536"/>
                  </a:cubicBezTo>
                  <a:lnTo>
                    <a:pt x="3765" y="7392"/>
                  </a:lnTo>
                  <a:cubicBezTo>
                    <a:pt x="3496" y="7661"/>
                    <a:pt x="3227" y="7929"/>
                    <a:pt x="2925" y="8366"/>
                  </a:cubicBezTo>
                  <a:lnTo>
                    <a:pt x="1" y="14954"/>
                  </a:lnTo>
                  <a:lnTo>
                    <a:pt x="1110" y="15659"/>
                  </a:lnTo>
                  <a:lnTo>
                    <a:pt x="2522" y="16500"/>
                  </a:lnTo>
                  <a:lnTo>
                    <a:pt x="6588" y="11021"/>
                  </a:lnTo>
                  <a:lnTo>
                    <a:pt x="9949" y="10316"/>
                  </a:lnTo>
                  <a:lnTo>
                    <a:pt x="15528" y="8938"/>
                  </a:lnTo>
                  <a:cubicBezTo>
                    <a:pt x="16368" y="8770"/>
                    <a:pt x="17208" y="8366"/>
                    <a:pt x="18049" y="7661"/>
                  </a:cubicBezTo>
                  <a:cubicBezTo>
                    <a:pt x="18183" y="7526"/>
                    <a:pt x="18351" y="7392"/>
                    <a:pt x="18620" y="7089"/>
                  </a:cubicBezTo>
                  <a:cubicBezTo>
                    <a:pt x="19023" y="6686"/>
                    <a:pt x="19326" y="6115"/>
                    <a:pt x="19595" y="5577"/>
                  </a:cubicBezTo>
                  <a:cubicBezTo>
                    <a:pt x="19864" y="5006"/>
                    <a:pt x="20032" y="4434"/>
                    <a:pt x="20032" y="3896"/>
                  </a:cubicBezTo>
                  <a:lnTo>
                    <a:pt x="20032" y="3460"/>
                  </a:lnTo>
                  <a:cubicBezTo>
                    <a:pt x="20032" y="2048"/>
                    <a:pt x="19191" y="804"/>
                    <a:pt x="17914" y="233"/>
                  </a:cubicBezTo>
                  <a:cubicBezTo>
                    <a:pt x="17535" y="76"/>
                    <a:pt x="17110" y="1"/>
                    <a:pt x="16674" y="1"/>
                  </a:cubicBezTo>
                  <a:close/>
                </a:path>
              </a:pathLst>
            </a:custGeom>
            <a:solidFill>
              <a:srgbClr val="BDB8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28" name="Google Shape;831;p31">
              <a:extLst>
                <a:ext uri="{FF2B5EF4-FFF2-40B4-BE49-F238E27FC236}">
                  <a16:creationId xmlns:a16="http://schemas.microsoft.com/office/drawing/2014/main" id="{EC56F751-8FC7-479A-954B-AD1EDABEC02B}"/>
                </a:ext>
              </a:extLst>
            </p:cNvPr>
            <p:cNvSpPr/>
            <p:nvPr/>
          </p:nvSpPr>
          <p:spPr>
            <a:xfrm>
              <a:off x="5802121" y="4428136"/>
              <a:ext cx="435338" cy="335107"/>
            </a:xfrm>
            <a:custGeom>
              <a:avLst/>
              <a:gdLst/>
              <a:ahLst/>
              <a:cxnLst/>
              <a:rect l="l" t="t" r="r" b="b"/>
              <a:pathLst>
                <a:path w="14016" h="10789" extrusionOk="0">
                  <a:moveTo>
                    <a:pt x="11630" y="0"/>
                  </a:moveTo>
                  <a:lnTo>
                    <a:pt x="5479" y="2521"/>
                  </a:lnTo>
                  <a:cubicBezTo>
                    <a:pt x="4471" y="2924"/>
                    <a:pt x="3496" y="3764"/>
                    <a:pt x="2958" y="4739"/>
                  </a:cubicBezTo>
                  <a:cubicBezTo>
                    <a:pt x="2118" y="6151"/>
                    <a:pt x="976" y="7966"/>
                    <a:pt x="1" y="9948"/>
                  </a:cubicBezTo>
                  <a:lnTo>
                    <a:pt x="1413" y="10789"/>
                  </a:lnTo>
                  <a:lnTo>
                    <a:pt x="5479" y="5310"/>
                  </a:lnTo>
                  <a:lnTo>
                    <a:pt x="8840" y="4605"/>
                  </a:lnTo>
                  <a:lnTo>
                    <a:pt x="8974" y="4470"/>
                  </a:lnTo>
                  <a:cubicBezTo>
                    <a:pt x="9109" y="4067"/>
                    <a:pt x="9512" y="3764"/>
                    <a:pt x="9815" y="3630"/>
                  </a:cubicBezTo>
                  <a:lnTo>
                    <a:pt x="14016" y="1815"/>
                  </a:lnTo>
                  <a:cubicBezTo>
                    <a:pt x="13176" y="1244"/>
                    <a:pt x="12335" y="706"/>
                    <a:pt x="11630" y="0"/>
                  </a:cubicBezTo>
                  <a:close/>
                </a:path>
              </a:pathLst>
            </a:custGeom>
            <a:solidFill>
              <a:srgbClr val="8D7D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29" name="Google Shape;832;p31">
              <a:extLst>
                <a:ext uri="{FF2B5EF4-FFF2-40B4-BE49-F238E27FC236}">
                  <a16:creationId xmlns:a16="http://schemas.microsoft.com/office/drawing/2014/main" id="{75BB84C9-5E17-4D93-88B9-CB532641DB8B}"/>
                </a:ext>
              </a:extLst>
            </p:cNvPr>
            <p:cNvSpPr/>
            <p:nvPr/>
          </p:nvSpPr>
          <p:spPr>
            <a:xfrm>
              <a:off x="5993172" y="3849238"/>
              <a:ext cx="435338" cy="325727"/>
            </a:xfrm>
            <a:custGeom>
              <a:avLst/>
              <a:gdLst/>
              <a:ahLst/>
              <a:cxnLst/>
              <a:rect l="l" t="t" r="r" b="b"/>
              <a:pathLst>
                <a:path w="14016" h="10487" extrusionOk="0">
                  <a:moveTo>
                    <a:pt x="11156" y="0"/>
                  </a:moveTo>
                  <a:cubicBezTo>
                    <a:pt x="10333" y="0"/>
                    <a:pt x="9506" y="386"/>
                    <a:pt x="8974" y="1128"/>
                  </a:cubicBezTo>
                  <a:lnTo>
                    <a:pt x="6050" y="5598"/>
                  </a:lnTo>
                  <a:lnTo>
                    <a:pt x="1849" y="2943"/>
                  </a:lnTo>
                  <a:lnTo>
                    <a:pt x="0" y="5598"/>
                  </a:lnTo>
                  <a:lnTo>
                    <a:pt x="5344" y="10102"/>
                  </a:lnTo>
                  <a:cubicBezTo>
                    <a:pt x="5736" y="10352"/>
                    <a:pt x="6156" y="10486"/>
                    <a:pt x="6566" y="10486"/>
                  </a:cubicBezTo>
                  <a:cubicBezTo>
                    <a:pt x="7034" y="10486"/>
                    <a:pt x="7488" y="10310"/>
                    <a:pt x="7865" y="9934"/>
                  </a:cubicBezTo>
                  <a:lnTo>
                    <a:pt x="13040" y="4489"/>
                  </a:lnTo>
                  <a:cubicBezTo>
                    <a:pt x="13881" y="3649"/>
                    <a:pt x="14015" y="2372"/>
                    <a:pt x="13444" y="1397"/>
                  </a:cubicBezTo>
                  <a:cubicBezTo>
                    <a:pt x="12937" y="453"/>
                    <a:pt x="12048" y="0"/>
                    <a:pt x="11156" y="0"/>
                  </a:cubicBezTo>
                  <a:close/>
                </a:path>
              </a:pathLst>
            </a:custGeom>
            <a:solidFill>
              <a:srgbClr val="F6E5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30" name="Google Shape;833;p31">
              <a:extLst>
                <a:ext uri="{FF2B5EF4-FFF2-40B4-BE49-F238E27FC236}">
                  <a16:creationId xmlns:a16="http://schemas.microsoft.com/office/drawing/2014/main" id="{A6EE7E8A-4681-4646-87BB-9B2AD79329FF}"/>
                </a:ext>
              </a:extLst>
            </p:cNvPr>
            <p:cNvSpPr/>
            <p:nvPr/>
          </p:nvSpPr>
          <p:spPr>
            <a:xfrm>
              <a:off x="6106945" y="3870700"/>
              <a:ext cx="178533" cy="304824"/>
            </a:xfrm>
            <a:custGeom>
              <a:avLst/>
              <a:gdLst/>
              <a:ahLst/>
              <a:cxnLst/>
              <a:rect l="l" t="t" r="r" b="b"/>
              <a:pathLst>
                <a:path w="5748" h="9814" extrusionOk="0">
                  <a:moveTo>
                    <a:pt x="5748" y="0"/>
                  </a:moveTo>
                  <a:lnTo>
                    <a:pt x="5748" y="0"/>
                  </a:lnTo>
                  <a:cubicBezTo>
                    <a:pt x="5580" y="168"/>
                    <a:pt x="5445" y="303"/>
                    <a:pt x="5311" y="437"/>
                  </a:cubicBezTo>
                  <a:lnTo>
                    <a:pt x="2387" y="4907"/>
                  </a:lnTo>
                  <a:lnTo>
                    <a:pt x="1" y="3529"/>
                  </a:lnTo>
                  <a:lnTo>
                    <a:pt x="1" y="7999"/>
                  </a:lnTo>
                  <a:lnTo>
                    <a:pt x="1681" y="9411"/>
                  </a:lnTo>
                  <a:cubicBezTo>
                    <a:pt x="1950" y="9545"/>
                    <a:pt x="2219" y="9680"/>
                    <a:pt x="2387" y="9814"/>
                  </a:cubicBezTo>
                  <a:lnTo>
                    <a:pt x="4067" y="3932"/>
                  </a:lnTo>
                  <a:cubicBezTo>
                    <a:pt x="4471" y="2521"/>
                    <a:pt x="5042" y="1277"/>
                    <a:pt x="57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31" name="Google Shape;834;p31">
              <a:extLst>
                <a:ext uri="{FF2B5EF4-FFF2-40B4-BE49-F238E27FC236}">
                  <a16:creationId xmlns:a16="http://schemas.microsoft.com/office/drawing/2014/main" id="{1DB59D19-38B6-4726-BEDD-14A2C98A1364}"/>
                </a:ext>
              </a:extLst>
            </p:cNvPr>
            <p:cNvSpPr/>
            <p:nvPr/>
          </p:nvSpPr>
          <p:spPr>
            <a:xfrm>
              <a:off x="6175836" y="3779880"/>
              <a:ext cx="439532" cy="506031"/>
            </a:xfrm>
            <a:custGeom>
              <a:avLst/>
              <a:gdLst/>
              <a:ahLst/>
              <a:cxnLst/>
              <a:rect l="l" t="t" r="r" b="b"/>
              <a:pathLst>
                <a:path w="14151" h="16292" extrusionOk="0">
                  <a:moveTo>
                    <a:pt x="9109" y="0"/>
                  </a:moveTo>
                  <a:lnTo>
                    <a:pt x="5042" y="572"/>
                  </a:lnTo>
                  <a:cubicBezTo>
                    <a:pt x="3664" y="2387"/>
                    <a:pt x="2521" y="4605"/>
                    <a:pt x="1849" y="6856"/>
                  </a:cubicBezTo>
                  <a:lnTo>
                    <a:pt x="1" y="13444"/>
                  </a:lnTo>
                  <a:cubicBezTo>
                    <a:pt x="1406" y="14452"/>
                    <a:pt x="4559" y="16292"/>
                    <a:pt x="8376" y="16292"/>
                  </a:cubicBezTo>
                  <a:cubicBezTo>
                    <a:pt x="8759" y="16292"/>
                    <a:pt x="9150" y="16273"/>
                    <a:pt x="9546" y="16233"/>
                  </a:cubicBezTo>
                  <a:cubicBezTo>
                    <a:pt x="11092" y="16099"/>
                    <a:pt x="12470" y="15696"/>
                    <a:pt x="14016" y="14990"/>
                  </a:cubicBezTo>
                  <a:lnTo>
                    <a:pt x="14150" y="7831"/>
                  </a:lnTo>
                  <a:cubicBezTo>
                    <a:pt x="14150" y="5310"/>
                    <a:pt x="13175" y="2924"/>
                    <a:pt x="11361" y="1412"/>
                  </a:cubicBezTo>
                  <a:cubicBezTo>
                    <a:pt x="10655" y="841"/>
                    <a:pt x="9815" y="269"/>
                    <a:pt x="91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32" name="Google Shape;835;p31">
              <a:extLst>
                <a:ext uri="{FF2B5EF4-FFF2-40B4-BE49-F238E27FC236}">
                  <a16:creationId xmlns:a16="http://schemas.microsoft.com/office/drawing/2014/main" id="{C778F81F-EA7E-43D9-AE92-F11656DE69B5}"/>
                </a:ext>
              </a:extLst>
            </p:cNvPr>
            <p:cNvSpPr/>
            <p:nvPr/>
          </p:nvSpPr>
          <p:spPr>
            <a:xfrm>
              <a:off x="6446215" y="3823706"/>
              <a:ext cx="169153" cy="460404"/>
            </a:xfrm>
            <a:custGeom>
              <a:avLst/>
              <a:gdLst/>
              <a:ahLst/>
              <a:cxnLst/>
              <a:rect l="l" t="t" r="r" b="b"/>
              <a:pathLst>
                <a:path w="5446" h="14823" extrusionOk="0">
                  <a:moveTo>
                    <a:pt x="2656" y="1"/>
                  </a:moveTo>
                  <a:cubicBezTo>
                    <a:pt x="1546" y="404"/>
                    <a:pt x="706" y="1244"/>
                    <a:pt x="404" y="3496"/>
                  </a:cubicBezTo>
                  <a:cubicBezTo>
                    <a:pt x="0" y="5714"/>
                    <a:pt x="538" y="9075"/>
                    <a:pt x="706" y="11327"/>
                  </a:cubicBezTo>
                  <a:lnTo>
                    <a:pt x="841" y="14822"/>
                  </a:lnTo>
                  <a:cubicBezTo>
                    <a:pt x="2387" y="14688"/>
                    <a:pt x="3765" y="14285"/>
                    <a:pt x="5311" y="13579"/>
                  </a:cubicBezTo>
                  <a:lnTo>
                    <a:pt x="5445" y="6420"/>
                  </a:lnTo>
                  <a:lnTo>
                    <a:pt x="5445" y="6286"/>
                  </a:lnTo>
                  <a:cubicBezTo>
                    <a:pt x="5445" y="3765"/>
                    <a:pt x="4336" y="1513"/>
                    <a:pt x="265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33" name="Google Shape;836;p31">
              <a:extLst>
                <a:ext uri="{FF2B5EF4-FFF2-40B4-BE49-F238E27FC236}">
                  <a16:creationId xmlns:a16="http://schemas.microsoft.com/office/drawing/2014/main" id="{C5763E02-946B-4BB3-889D-9B67A0F991C6}"/>
                </a:ext>
              </a:extLst>
            </p:cNvPr>
            <p:cNvSpPr/>
            <p:nvPr/>
          </p:nvSpPr>
          <p:spPr>
            <a:xfrm>
              <a:off x="6123655" y="4195040"/>
              <a:ext cx="501093" cy="361229"/>
            </a:xfrm>
            <a:custGeom>
              <a:avLst/>
              <a:gdLst/>
              <a:ahLst/>
              <a:cxnLst/>
              <a:rect l="l" t="t" r="r" b="b"/>
              <a:pathLst>
                <a:path w="16133" h="11630" extrusionOk="0">
                  <a:moveTo>
                    <a:pt x="1681" y="1"/>
                  </a:moveTo>
                  <a:lnTo>
                    <a:pt x="303" y="5177"/>
                  </a:lnTo>
                  <a:cubicBezTo>
                    <a:pt x="0" y="5748"/>
                    <a:pt x="303" y="6454"/>
                    <a:pt x="706" y="6991"/>
                  </a:cubicBezTo>
                  <a:cubicBezTo>
                    <a:pt x="1681" y="7832"/>
                    <a:pt x="2521" y="8537"/>
                    <a:pt x="3664" y="9243"/>
                  </a:cubicBezTo>
                  <a:cubicBezTo>
                    <a:pt x="5747" y="10655"/>
                    <a:pt x="8134" y="11629"/>
                    <a:pt x="10654" y="11629"/>
                  </a:cubicBezTo>
                  <a:cubicBezTo>
                    <a:pt x="12066" y="11629"/>
                    <a:pt x="13612" y="11495"/>
                    <a:pt x="14990" y="10789"/>
                  </a:cubicBezTo>
                  <a:cubicBezTo>
                    <a:pt x="15696" y="10487"/>
                    <a:pt x="16133" y="9815"/>
                    <a:pt x="16133" y="9109"/>
                  </a:cubicBezTo>
                  <a:lnTo>
                    <a:pt x="16133" y="8537"/>
                  </a:lnTo>
                  <a:lnTo>
                    <a:pt x="15696" y="1547"/>
                  </a:lnTo>
                  <a:cubicBezTo>
                    <a:pt x="14150" y="2253"/>
                    <a:pt x="12772" y="2656"/>
                    <a:pt x="11226" y="2790"/>
                  </a:cubicBezTo>
                  <a:cubicBezTo>
                    <a:pt x="10830" y="2830"/>
                    <a:pt x="10439" y="2849"/>
                    <a:pt x="10056" y="2849"/>
                  </a:cubicBezTo>
                  <a:cubicBezTo>
                    <a:pt x="6239" y="2849"/>
                    <a:pt x="3086" y="1009"/>
                    <a:pt x="1681" y="1"/>
                  </a:cubicBezTo>
                  <a:close/>
                </a:path>
              </a:pathLst>
            </a:custGeom>
            <a:solidFill>
              <a:srgbClr val="BDB8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34" name="Google Shape;837;p31">
              <a:extLst>
                <a:ext uri="{FF2B5EF4-FFF2-40B4-BE49-F238E27FC236}">
                  <a16:creationId xmlns:a16="http://schemas.microsoft.com/office/drawing/2014/main" id="{A86FEA51-7C91-41CF-9FBE-0E63E3FAA2AA}"/>
                </a:ext>
              </a:extLst>
            </p:cNvPr>
            <p:cNvSpPr/>
            <p:nvPr/>
          </p:nvSpPr>
          <p:spPr>
            <a:xfrm>
              <a:off x="6319893" y="3623306"/>
              <a:ext cx="143063" cy="253078"/>
            </a:xfrm>
            <a:custGeom>
              <a:avLst/>
              <a:gdLst/>
              <a:ahLst/>
              <a:cxnLst/>
              <a:rect l="l" t="t" r="r" b="b"/>
              <a:pathLst>
                <a:path w="4606" h="8148" extrusionOk="0">
                  <a:moveTo>
                    <a:pt x="4067" y="0"/>
                  </a:moveTo>
                  <a:lnTo>
                    <a:pt x="1" y="269"/>
                  </a:lnTo>
                  <a:lnTo>
                    <a:pt x="404" y="5882"/>
                  </a:lnTo>
                  <a:lnTo>
                    <a:pt x="404" y="6285"/>
                  </a:lnTo>
                  <a:cubicBezTo>
                    <a:pt x="560" y="7347"/>
                    <a:pt x="1413" y="8147"/>
                    <a:pt x="2423" y="8147"/>
                  </a:cubicBezTo>
                  <a:cubicBezTo>
                    <a:pt x="2500" y="8147"/>
                    <a:pt x="2577" y="8143"/>
                    <a:pt x="2656" y="8133"/>
                  </a:cubicBezTo>
                  <a:cubicBezTo>
                    <a:pt x="3765" y="7965"/>
                    <a:pt x="4605" y="6991"/>
                    <a:pt x="4471" y="5882"/>
                  </a:cubicBezTo>
                  <a:lnTo>
                    <a:pt x="4471" y="5613"/>
                  </a:lnTo>
                  <a:lnTo>
                    <a:pt x="4067" y="0"/>
                  </a:ln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35" name="Google Shape;838;p31">
              <a:extLst>
                <a:ext uri="{FF2B5EF4-FFF2-40B4-BE49-F238E27FC236}">
                  <a16:creationId xmlns:a16="http://schemas.microsoft.com/office/drawing/2014/main" id="{F54AE7A5-5033-41F9-86C1-3D07F40BDC7C}"/>
                </a:ext>
              </a:extLst>
            </p:cNvPr>
            <p:cNvSpPr/>
            <p:nvPr/>
          </p:nvSpPr>
          <p:spPr>
            <a:xfrm>
              <a:off x="5802125" y="4764263"/>
              <a:ext cx="234920" cy="138872"/>
            </a:xfrm>
            <a:custGeom>
              <a:avLst/>
              <a:gdLst/>
              <a:ahLst/>
              <a:cxnLst/>
              <a:rect l="l" t="t" r="r" b="b"/>
              <a:pathLst>
                <a:path w="6420" h="4389" extrusionOk="0">
                  <a:moveTo>
                    <a:pt x="4201" y="1"/>
                  </a:moveTo>
                  <a:lnTo>
                    <a:pt x="2790" y="2084"/>
                  </a:lnTo>
                  <a:lnTo>
                    <a:pt x="404" y="2084"/>
                  </a:lnTo>
                  <a:cubicBezTo>
                    <a:pt x="135" y="2084"/>
                    <a:pt x="0" y="2387"/>
                    <a:pt x="269" y="2521"/>
                  </a:cubicBezTo>
                  <a:lnTo>
                    <a:pt x="2655" y="4202"/>
                  </a:lnTo>
                  <a:cubicBezTo>
                    <a:pt x="2912" y="4322"/>
                    <a:pt x="3162" y="4389"/>
                    <a:pt x="3399" y="4389"/>
                  </a:cubicBezTo>
                  <a:cubicBezTo>
                    <a:pt x="3690" y="4389"/>
                    <a:pt x="3961" y="4289"/>
                    <a:pt x="4201" y="4067"/>
                  </a:cubicBezTo>
                  <a:lnTo>
                    <a:pt x="6420" y="1815"/>
                  </a:lnTo>
                  <a:lnTo>
                    <a:pt x="4201" y="1"/>
                  </a:lnTo>
                  <a:close/>
                </a:path>
              </a:pathLst>
            </a:custGeom>
            <a:solidFill>
              <a:srgbClr val="D414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36" name="Google Shape;839;p31">
              <a:extLst>
                <a:ext uri="{FF2B5EF4-FFF2-40B4-BE49-F238E27FC236}">
                  <a16:creationId xmlns:a16="http://schemas.microsoft.com/office/drawing/2014/main" id="{9C8CEC7E-7E06-445A-B527-3BEA8B5A928C}"/>
                </a:ext>
              </a:extLst>
            </p:cNvPr>
            <p:cNvSpPr/>
            <p:nvPr/>
          </p:nvSpPr>
          <p:spPr>
            <a:xfrm>
              <a:off x="5950371" y="4370395"/>
              <a:ext cx="674377" cy="457578"/>
            </a:xfrm>
            <a:custGeom>
              <a:avLst/>
              <a:gdLst/>
              <a:ahLst/>
              <a:cxnLst/>
              <a:rect l="l" t="t" r="r" b="b"/>
              <a:pathLst>
                <a:path w="21712" h="14732" extrusionOk="0">
                  <a:moveTo>
                    <a:pt x="18347" y="1"/>
                  </a:moveTo>
                  <a:cubicBezTo>
                    <a:pt x="17839" y="1"/>
                    <a:pt x="17322" y="109"/>
                    <a:pt x="16805" y="313"/>
                  </a:cubicBezTo>
                  <a:lnTo>
                    <a:pt x="13713" y="1725"/>
                  </a:lnTo>
                  <a:lnTo>
                    <a:pt x="5042" y="5489"/>
                  </a:lnTo>
                  <a:cubicBezTo>
                    <a:pt x="4739" y="5623"/>
                    <a:pt x="4336" y="5926"/>
                    <a:pt x="4201" y="6329"/>
                  </a:cubicBezTo>
                  <a:lnTo>
                    <a:pt x="4067" y="6464"/>
                  </a:lnTo>
                  <a:lnTo>
                    <a:pt x="0" y="12917"/>
                  </a:lnTo>
                  <a:lnTo>
                    <a:pt x="2219" y="14731"/>
                  </a:lnTo>
                  <a:lnTo>
                    <a:pt x="7260" y="9556"/>
                  </a:lnTo>
                  <a:lnTo>
                    <a:pt x="16368" y="8715"/>
                  </a:lnTo>
                  <a:cubicBezTo>
                    <a:pt x="17645" y="8715"/>
                    <a:pt x="18754" y="8144"/>
                    <a:pt x="19729" y="7438"/>
                  </a:cubicBezTo>
                  <a:cubicBezTo>
                    <a:pt x="20569" y="6598"/>
                    <a:pt x="21275" y="5489"/>
                    <a:pt x="21712" y="4380"/>
                  </a:cubicBezTo>
                  <a:lnTo>
                    <a:pt x="21712" y="3540"/>
                  </a:lnTo>
                  <a:cubicBezTo>
                    <a:pt x="21712" y="2263"/>
                    <a:pt x="21140" y="1154"/>
                    <a:pt x="20031" y="448"/>
                  </a:cubicBezTo>
                  <a:cubicBezTo>
                    <a:pt x="19493" y="143"/>
                    <a:pt x="18927" y="1"/>
                    <a:pt x="18347" y="1"/>
                  </a:cubicBezTo>
                  <a:close/>
                </a:path>
              </a:pathLst>
            </a:custGeom>
            <a:solidFill>
              <a:srgbClr val="758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37" name="Google Shape;840;p31">
              <a:extLst>
                <a:ext uri="{FF2B5EF4-FFF2-40B4-BE49-F238E27FC236}">
                  <a16:creationId xmlns:a16="http://schemas.microsoft.com/office/drawing/2014/main" id="{99538C3F-E84B-4792-B050-D36076E7BF35}"/>
                </a:ext>
              </a:extLst>
            </p:cNvPr>
            <p:cNvSpPr/>
            <p:nvPr/>
          </p:nvSpPr>
          <p:spPr>
            <a:xfrm>
              <a:off x="6428479" y="4371762"/>
              <a:ext cx="196269" cy="273515"/>
            </a:xfrm>
            <a:custGeom>
              <a:avLst/>
              <a:gdLst/>
              <a:ahLst/>
              <a:cxnLst/>
              <a:rect l="l" t="t" r="r" b="b"/>
              <a:pathLst>
                <a:path w="6319" h="8806" extrusionOk="0">
                  <a:moveTo>
                    <a:pt x="2790" y="0"/>
                  </a:moveTo>
                  <a:cubicBezTo>
                    <a:pt x="2386" y="0"/>
                    <a:pt x="1949" y="0"/>
                    <a:pt x="1546" y="269"/>
                  </a:cubicBezTo>
                  <a:cubicBezTo>
                    <a:pt x="1546" y="2219"/>
                    <a:pt x="1277" y="4202"/>
                    <a:pt x="840" y="6016"/>
                  </a:cubicBezTo>
                  <a:cubicBezTo>
                    <a:pt x="706" y="6857"/>
                    <a:pt x="437" y="7697"/>
                    <a:pt x="135" y="8537"/>
                  </a:cubicBezTo>
                  <a:lnTo>
                    <a:pt x="0" y="8806"/>
                  </a:lnTo>
                  <a:lnTo>
                    <a:pt x="0" y="8806"/>
                  </a:lnTo>
                  <a:lnTo>
                    <a:pt x="975" y="8671"/>
                  </a:lnTo>
                  <a:cubicBezTo>
                    <a:pt x="2252" y="8671"/>
                    <a:pt x="3361" y="8100"/>
                    <a:pt x="4336" y="7394"/>
                  </a:cubicBezTo>
                  <a:cubicBezTo>
                    <a:pt x="5176" y="6554"/>
                    <a:pt x="5882" y="5445"/>
                    <a:pt x="6319" y="4336"/>
                  </a:cubicBezTo>
                  <a:lnTo>
                    <a:pt x="6319" y="3496"/>
                  </a:lnTo>
                  <a:lnTo>
                    <a:pt x="6319" y="2924"/>
                  </a:lnTo>
                  <a:cubicBezTo>
                    <a:pt x="6150" y="1950"/>
                    <a:pt x="5613" y="975"/>
                    <a:pt x="4638" y="404"/>
                  </a:cubicBezTo>
                  <a:cubicBezTo>
                    <a:pt x="4067" y="135"/>
                    <a:pt x="3495" y="0"/>
                    <a:pt x="2958" y="0"/>
                  </a:cubicBezTo>
                  <a:close/>
                </a:path>
              </a:pathLst>
            </a:custGeom>
            <a:solidFill>
              <a:srgbClr val="8D7D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38" name="Google Shape;841;p31">
              <a:extLst>
                <a:ext uri="{FF2B5EF4-FFF2-40B4-BE49-F238E27FC236}">
                  <a16:creationId xmlns:a16="http://schemas.microsoft.com/office/drawing/2014/main" id="{018B6AAF-29AF-4169-8FA6-11092FF31312}"/>
                </a:ext>
              </a:extLst>
            </p:cNvPr>
            <p:cNvSpPr/>
            <p:nvPr/>
          </p:nvSpPr>
          <p:spPr>
            <a:xfrm>
              <a:off x="6476498" y="3874086"/>
              <a:ext cx="226552" cy="540508"/>
            </a:xfrm>
            <a:custGeom>
              <a:avLst/>
              <a:gdLst/>
              <a:ahLst/>
              <a:cxnLst/>
              <a:rect l="l" t="t" r="r" b="b"/>
              <a:pathLst>
                <a:path w="7294" h="17402" extrusionOk="0">
                  <a:moveTo>
                    <a:pt x="2720" y="0"/>
                  </a:moveTo>
                  <a:cubicBezTo>
                    <a:pt x="2021" y="0"/>
                    <a:pt x="1314" y="296"/>
                    <a:pt x="840" y="900"/>
                  </a:cubicBezTo>
                  <a:cubicBezTo>
                    <a:pt x="269" y="1740"/>
                    <a:pt x="0" y="2849"/>
                    <a:pt x="403" y="3958"/>
                  </a:cubicBezTo>
                  <a:lnTo>
                    <a:pt x="5445" y="17267"/>
                  </a:lnTo>
                  <a:lnTo>
                    <a:pt x="5445" y="17401"/>
                  </a:lnTo>
                  <a:lnTo>
                    <a:pt x="7293" y="16998"/>
                  </a:lnTo>
                  <a:cubicBezTo>
                    <a:pt x="6856" y="11385"/>
                    <a:pt x="6150" y="5504"/>
                    <a:pt x="4907" y="1572"/>
                  </a:cubicBezTo>
                  <a:cubicBezTo>
                    <a:pt x="4580" y="532"/>
                    <a:pt x="3657" y="0"/>
                    <a:pt x="27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39" name="Google Shape;842;p31">
              <a:extLst>
                <a:ext uri="{FF2B5EF4-FFF2-40B4-BE49-F238E27FC236}">
                  <a16:creationId xmlns:a16="http://schemas.microsoft.com/office/drawing/2014/main" id="{6B7E2CE4-66DF-4667-80A5-6F266670AC17}"/>
                </a:ext>
              </a:extLst>
            </p:cNvPr>
            <p:cNvSpPr/>
            <p:nvPr/>
          </p:nvSpPr>
          <p:spPr>
            <a:xfrm>
              <a:off x="6645590" y="4402045"/>
              <a:ext cx="148281" cy="95013"/>
            </a:xfrm>
            <a:custGeom>
              <a:avLst/>
              <a:gdLst/>
              <a:ahLst/>
              <a:cxnLst/>
              <a:rect l="l" t="t" r="r" b="b"/>
              <a:pathLst>
                <a:path w="4774" h="3059" extrusionOk="0">
                  <a:moveTo>
                    <a:pt x="1849" y="0"/>
                  </a:moveTo>
                  <a:lnTo>
                    <a:pt x="1" y="403"/>
                  </a:lnTo>
                  <a:lnTo>
                    <a:pt x="303" y="1546"/>
                  </a:lnTo>
                  <a:cubicBezTo>
                    <a:pt x="572" y="2386"/>
                    <a:pt x="1412" y="3058"/>
                    <a:pt x="2252" y="3058"/>
                  </a:cubicBezTo>
                  <a:lnTo>
                    <a:pt x="4202" y="2386"/>
                  </a:lnTo>
                  <a:cubicBezTo>
                    <a:pt x="4773" y="2218"/>
                    <a:pt x="4773" y="1546"/>
                    <a:pt x="4202" y="1244"/>
                  </a:cubicBezTo>
                  <a:lnTo>
                    <a:pt x="1984" y="538"/>
                  </a:lnTo>
                  <a:cubicBezTo>
                    <a:pt x="1984" y="403"/>
                    <a:pt x="1984" y="135"/>
                    <a:pt x="1849" y="0"/>
                  </a:cubicBez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40" name="Google Shape;843;p31">
              <a:extLst>
                <a:ext uri="{FF2B5EF4-FFF2-40B4-BE49-F238E27FC236}">
                  <a16:creationId xmlns:a16="http://schemas.microsoft.com/office/drawing/2014/main" id="{8180CAFA-48DD-4FAC-9085-B474909E2D94}"/>
                </a:ext>
              </a:extLst>
            </p:cNvPr>
            <p:cNvSpPr/>
            <p:nvPr/>
          </p:nvSpPr>
          <p:spPr>
            <a:xfrm>
              <a:off x="6454570" y="3753790"/>
              <a:ext cx="4193" cy="26122"/>
            </a:xfrm>
            <a:custGeom>
              <a:avLst/>
              <a:gdLst/>
              <a:ahLst/>
              <a:cxnLst/>
              <a:rect l="l" t="t" r="r" b="b"/>
              <a:pathLst>
                <a:path w="135" h="841" extrusionOk="0">
                  <a:moveTo>
                    <a:pt x="0" y="0"/>
                  </a:moveTo>
                  <a:lnTo>
                    <a:pt x="0" y="0"/>
                  </a:lnTo>
                  <a:lnTo>
                    <a:pt x="135" y="840"/>
                  </a:lnTo>
                  <a:lnTo>
                    <a:pt x="135" y="840"/>
                  </a:lnTo>
                  <a:lnTo>
                    <a:pt x="135" y="840"/>
                  </a:lnTo>
                  <a:close/>
                </a:path>
              </a:pathLst>
            </a:custGeom>
            <a:solidFill>
              <a:srgbClr val="D2BD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41" name="Google Shape;844;p31">
              <a:extLst>
                <a:ext uri="{FF2B5EF4-FFF2-40B4-BE49-F238E27FC236}">
                  <a16:creationId xmlns:a16="http://schemas.microsoft.com/office/drawing/2014/main" id="{2D421F8E-38A7-4C59-9ABB-134C050B52D1}"/>
                </a:ext>
              </a:extLst>
            </p:cNvPr>
            <p:cNvSpPr/>
            <p:nvPr/>
          </p:nvSpPr>
          <p:spPr>
            <a:xfrm>
              <a:off x="6458732" y="3779880"/>
              <a:ext cx="31" cy="31"/>
            </a:xfrm>
            <a:custGeom>
              <a:avLst/>
              <a:gdLst/>
              <a:ahLst/>
              <a:cxnLst/>
              <a:rect l="l" t="t" r="r" b="b"/>
              <a:pathLst>
                <a:path w="1" h="1" extrusionOk="0">
                  <a:moveTo>
                    <a:pt x="1" y="0"/>
                  </a:moveTo>
                  <a:lnTo>
                    <a:pt x="1" y="0"/>
                  </a:lnTo>
                  <a:lnTo>
                    <a:pt x="1" y="0"/>
                  </a:lnTo>
                  <a:close/>
                </a:path>
              </a:pathLst>
            </a:custGeom>
            <a:solidFill>
              <a:srgbClr val="CBAA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42" name="Google Shape;845;p31">
              <a:extLst>
                <a:ext uri="{FF2B5EF4-FFF2-40B4-BE49-F238E27FC236}">
                  <a16:creationId xmlns:a16="http://schemas.microsoft.com/office/drawing/2014/main" id="{8A0DBC04-F1EF-41C2-8828-D7F2DC68206E}"/>
                </a:ext>
              </a:extLst>
            </p:cNvPr>
            <p:cNvSpPr/>
            <p:nvPr/>
          </p:nvSpPr>
          <p:spPr>
            <a:xfrm>
              <a:off x="6328248" y="3762114"/>
              <a:ext cx="4224" cy="21959"/>
            </a:xfrm>
            <a:custGeom>
              <a:avLst/>
              <a:gdLst/>
              <a:ahLst/>
              <a:cxnLst/>
              <a:rect l="l" t="t" r="r" b="b"/>
              <a:pathLst>
                <a:path w="136" h="707" extrusionOk="0">
                  <a:moveTo>
                    <a:pt x="1" y="1"/>
                  </a:moveTo>
                  <a:lnTo>
                    <a:pt x="135" y="707"/>
                  </a:lnTo>
                  <a:lnTo>
                    <a:pt x="135" y="707"/>
                  </a:lnTo>
                  <a:lnTo>
                    <a:pt x="1" y="1"/>
                  </a:lnTo>
                  <a:close/>
                </a:path>
              </a:pathLst>
            </a:custGeom>
            <a:solidFill>
              <a:srgbClr val="D2BD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43" name="Google Shape;846;p31">
              <a:extLst>
                <a:ext uri="{FF2B5EF4-FFF2-40B4-BE49-F238E27FC236}">
                  <a16:creationId xmlns:a16="http://schemas.microsoft.com/office/drawing/2014/main" id="{D0888D44-7BD4-4121-82D0-1D520C7A800A}"/>
                </a:ext>
              </a:extLst>
            </p:cNvPr>
            <p:cNvSpPr/>
            <p:nvPr/>
          </p:nvSpPr>
          <p:spPr>
            <a:xfrm>
              <a:off x="6328248" y="3753790"/>
              <a:ext cx="130515" cy="56374"/>
            </a:xfrm>
            <a:custGeom>
              <a:avLst/>
              <a:gdLst/>
              <a:ahLst/>
              <a:cxnLst/>
              <a:rect l="l" t="t" r="r" b="b"/>
              <a:pathLst>
                <a:path w="4202" h="1815" extrusionOk="0">
                  <a:moveTo>
                    <a:pt x="4067" y="0"/>
                  </a:moveTo>
                  <a:cubicBezTo>
                    <a:pt x="2958" y="269"/>
                    <a:pt x="1681" y="269"/>
                    <a:pt x="303" y="269"/>
                  </a:cubicBezTo>
                  <a:lnTo>
                    <a:pt x="1" y="269"/>
                  </a:lnTo>
                  <a:lnTo>
                    <a:pt x="135" y="975"/>
                  </a:lnTo>
                  <a:cubicBezTo>
                    <a:pt x="572" y="1546"/>
                    <a:pt x="1278" y="1815"/>
                    <a:pt x="1984" y="1815"/>
                  </a:cubicBezTo>
                  <a:cubicBezTo>
                    <a:pt x="2656" y="1815"/>
                    <a:pt x="3362" y="1546"/>
                    <a:pt x="4202" y="840"/>
                  </a:cubicBezTo>
                  <a:lnTo>
                    <a:pt x="4067" y="0"/>
                  </a:lnTo>
                  <a:close/>
                </a:path>
              </a:pathLst>
            </a:custGeom>
            <a:solidFill>
              <a:srgbClr val="895C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44" name="Google Shape;847;p31">
              <a:extLst>
                <a:ext uri="{FF2B5EF4-FFF2-40B4-BE49-F238E27FC236}">
                  <a16:creationId xmlns:a16="http://schemas.microsoft.com/office/drawing/2014/main" id="{91504B71-DB7B-4698-9267-F00E8EA233B5}"/>
                </a:ext>
              </a:extLst>
            </p:cNvPr>
            <p:cNvSpPr/>
            <p:nvPr/>
          </p:nvSpPr>
          <p:spPr>
            <a:xfrm>
              <a:off x="5797959" y="2518871"/>
              <a:ext cx="1226595" cy="1243460"/>
            </a:xfrm>
            <a:custGeom>
              <a:avLst/>
              <a:gdLst/>
              <a:ahLst/>
              <a:cxnLst/>
              <a:rect l="l" t="t" r="r" b="b"/>
              <a:pathLst>
                <a:path w="39491" h="40034" extrusionOk="0">
                  <a:moveTo>
                    <a:pt x="19594" y="0"/>
                  </a:moveTo>
                  <a:cubicBezTo>
                    <a:pt x="10083" y="0"/>
                    <a:pt x="1815" y="7125"/>
                    <a:pt x="572" y="16502"/>
                  </a:cubicBezTo>
                  <a:cubicBezTo>
                    <a:pt x="1" y="20300"/>
                    <a:pt x="572" y="23795"/>
                    <a:pt x="1950" y="26887"/>
                  </a:cubicBezTo>
                  <a:cubicBezTo>
                    <a:pt x="2387" y="27996"/>
                    <a:pt x="2656" y="29240"/>
                    <a:pt x="2656" y="30517"/>
                  </a:cubicBezTo>
                  <a:cubicBezTo>
                    <a:pt x="2790" y="31357"/>
                    <a:pt x="2790" y="32063"/>
                    <a:pt x="2656" y="32903"/>
                  </a:cubicBezTo>
                  <a:lnTo>
                    <a:pt x="2656" y="33172"/>
                  </a:lnTo>
                  <a:lnTo>
                    <a:pt x="2656" y="33878"/>
                  </a:lnTo>
                  <a:cubicBezTo>
                    <a:pt x="3361" y="37373"/>
                    <a:pt x="9512" y="39894"/>
                    <a:pt x="16805" y="40028"/>
                  </a:cubicBezTo>
                  <a:cubicBezTo>
                    <a:pt x="16986" y="40032"/>
                    <a:pt x="17166" y="40034"/>
                    <a:pt x="17345" y="40034"/>
                  </a:cubicBezTo>
                  <a:cubicBezTo>
                    <a:pt x="23364" y="40034"/>
                    <a:pt x="27959" y="37855"/>
                    <a:pt x="31223" y="34852"/>
                  </a:cubicBezTo>
                  <a:cubicBezTo>
                    <a:pt x="31660" y="34987"/>
                    <a:pt x="32063" y="34987"/>
                    <a:pt x="32500" y="34987"/>
                  </a:cubicBezTo>
                  <a:cubicBezTo>
                    <a:pt x="35424" y="34987"/>
                    <a:pt x="37945" y="32600"/>
                    <a:pt x="37945" y="29542"/>
                  </a:cubicBezTo>
                  <a:cubicBezTo>
                    <a:pt x="37945" y="28399"/>
                    <a:pt x="37676" y="27425"/>
                    <a:pt x="37104" y="26584"/>
                  </a:cubicBezTo>
                  <a:cubicBezTo>
                    <a:pt x="38079" y="24366"/>
                    <a:pt x="38650" y="22249"/>
                    <a:pt x="38650" y="20569"/>
                  </a:cubicBezTo>
                  <a:cubicBezTo>
                    <a:pt x="39491" y="9646"/>
                    <a:pt x="30820" y="134"/>
                    <a:pt x="19594" y="0"/>
                  </a:cubicBez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45" name="Google Shape;848;p31">
              <a:extLst>
                <a:ext uri="{FF2B5EF4-FFF2-40B4-BE49-F238E27FC236}">
                  <a16:creationId xmlns:a16="http://schemas.microsoft.com/office/drawing/2014/main" id="{EF55652F-335C-4478-BCA6-70D09E0CA926}"/>
                </a:ext>
              </a:extLst>
            </p:cNvPr>
            <p:cNvSpPr/>
            <p:nvPr/>
          </p:nvSpPr>
          <p:spPr>
            <a:xfrm>
              <a:off x="5854333" y="3348735"/>
              <a:ext cx="1026164" cy="330945"/>
            </a:xfrm>
            <a:custGeom>
              <a:avLst/>
              <a:gdLst/>
              <a:ahLst/>
              <a:cxnLst/>
              <a:rect l="l" t="t" r="r" b="b"/>
              <a:pathLst>
                <a:path w="33038" h="10655" extrusionOk="0">
                  <a:moveTo>
                    <a:pt x="33038" y="7731"/>
                  </a:moveTo>
                  <a:cubicBezTo>
                    <a:pt x="32365" y="8134"/>
                    <a:pt x="31525" y="8269"/>
                    <a:pt x="30685" y="8269"/>
                  </a:cubicBezTo>
                  <a:cubicBezTo>
                    <a:pt x="30248" y="8269"/>
                    <a:pt x="29845" y="8269"/>
                    <a:pt x="29408" y="8134"/>
                  </a:cubicBezTo>
                  <a:cubicBezTo>
                    <a:pt x="28433" y="9109"/>
                    <a:pt x="27324" y="9949"/>
                    <a:pt x="26047" y="10655"/>
                  </a:cubicBezTo>
                  <a:lnTo>
                    <a:pt x="26047" y="10655"/>
                  </a:lnTo>
                  <a:cubicBezTo>
                    <a:pt x="27324" y="9949"/>
                    <a:pt x="28433" y="9109"/>
                    <a:pt x="29408" y="8134"/>
                  </a:cubicBezTo>
                  <a:cubicBezTo>
                    <a:pt x="29845" y="8269"/>
                    <a:pt x="30248" y="8269"/>
                    <a:pt x="30685" y="8269"/>
                  </a:cubicBezTo>
                  <a:cubicBezTo>
                    <a:pt x="31525" y="8269"/>
                    <a:pt x="32365" y="8134"/>
                    <a:pt x="33038" y="7731"/>
                  </a:cubicBezTo>
                  <a:close/>
                  <a:moveTo>
                    <a:pt x="0" y="1"/>
                  </a:moveTo>
                  <a:lnTo>
                    <a:pt x="0" y="1"/>
                  </a:lnTo>
                  <a:cubicBezTo>
                    <a:pt x="0" y="1"/>
                    <a:pt x="135" y="1"/>
                    <a:pt x="135" y="169"/>
                  </a:cubicBezTo>
                  <a:lnTo>
                    <a:pt x="135" y="303"/>
                  </a:lnTo>
                  <a:lnTo>
                    <a:pt x="135" y="169"/>
                  </a:lnTo>
                  <a:cubicBezTo>
                    <a:pt x="135" y="1"/>
                    <a:pt x="0" y="1"/>
                    <a:pt x="0" y="1"/>
                  </a:cubicBezTo>
                  <a:close/>
                </a:path>
              </a:pathLst>
            </a:custGeom>
            <a:solidFill>
              <a:srgbClr val="D2BD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46" name="Google Shape;849;p31">
              <a:extLst>
                <a:ext uri="{FF2B5EF4-FFF2-40B4-BE49-F238E27FC236}">
                  <a16:creationId xmlns:a16="http://schemas.microsoft.com/office/drawing/2014/main" id="{BC4B70AF-7291-4186-B0C9-E23C3C98B633}"/>
                </a:ext>
              </a:extLst>
            </p:cNvPr>
            <p:cNvSpPr/>
            <p:nvPr/>
          </p:nvSpPr>
          <p:spPr>
            <a:xfrm>
              <a:off x="5854333" y="3127432"/>
              <a:ext cx="1122202" cy="552249"/>
            </a:xfrm>
            <a:custGeom>
              <a:avLst/>
              <a:gdLst/>
              <a:ahLst/>
              <a:cxnLst/>
              <a:rect l="l" t="t" r="r" b="b"/>
              <a:pathLst>
                <a:path w="36130" h="17780" extrusionOk="0">
                  <a:moveTo>
                    <a:pt x="6151" y="1547"/>
                  </a:moveTo>
                  <a:cubicBezTo>
                    <a:pt x="5613" y="2925"/>
                    <a:pt x="4067" y="5042"/>
                    <a:pt x="2387" y="5042"/>
                  </a:cubicBezTo>
                  <a:cubicBezTo>
                    <a:pt x="2118" y="5042"/>
                    <a:pt x="1681" y="5042"/>
                    <a:pt x="1412" y="4773"/>
                  </a:cubicBezTo>
                  <a:cubicBezTo>
                    <a:pt x="1109" y="5614"/>
                    <a:pt x="706" y="6588"/>
                    <a:pt x="0" y="7126"/>
                  </a:cubicBezTo>
                  <a:cubicBezTo>
                    <a:pt x="0" y="7126"/>
                    <a:pt x="135" y="7126"/>
                    <a:pt x="135" y="7294"/>
                  </a:cubicBezTo>
                  <a:lnTo>
                    <a:pt x="135" y="7428"/>
                  </a:lnTo>
                  <a:cubicBezTo>
                    <a:pt x="1815" y="6151"/>
                    <a:pt x="4201" y="4605"/>
                    <a:pt x="7159" y="3496"/>
                  </a:cubicBezTo>
                  <a:cubicBezTo>
                    <a:pt x="6588" y="2925"/>
                    <a:pt x="6722" y="2387"/>
                    <a:pt x="6151" y="1547"/>
                  </a:cubicBezTo>
                  <a:close/>
                  <a:moveTo>
                    <a:pt x="20166" y="1"/>
                  </a:moveTo>
                  <a:cubicBezTo>
                    <a:pt x="19594" y="841"/>
                    <a:pt x="18922" y="1547"/>
                    <a:pt x="18216" y="2253"/>
                  </a:cubicBezTo>
                  <a:cubicBezTo>
                    <a:pt x="18754" y="2253"/>
                    <a:pt x="19191" y="2522"/>
                    <a:pt x="19762" y="2656"/>
                  </a:cubicBezTo>
                  <a:cubicBezTo>
                    <a:pt x="23258" y="3933"/>
                    <a:pt x="25778" y="6991"/>
                    <a:pt x="26484" y="10789"/>
                  </a:cubicBezTo>
                  <a:cubicBezTo>
                    <a:pt x="26753" y="12739"/>
                    <a:pt x="26887" y="15259"/>
                    <a:pt x="26047" y="17780"/>
                  </a:cubicBezTo>
                  <a:cubicBezTo>
                    <a:pt x="27324" y="17074"/>
                    <a:pt x="28433" y="16234"/>
                    <a:pt x="29408" y="15259"/>
                  </a:cubicBezTo>
                  <a:cubicBezTo>
                    <a:pt x="29845" y="15394"/>
                    <a:pt x="30248" y="15394"/>
                    <a:pt x="30685" y="15394"/>
                  </a:cubicBezTo>
                  <a:cubicBezTo>
                    <a:pt x="31525" y="15394"/>
                    <a:pt x="32365" y="15259"/>
                    <a:pt x="33038" y="14856"/>
                  </a:cubicBezTo>
                  <a:cubicBezTo>
                    <a:pt x="34886" y="14016"/>
                    <a:pt x="36130" y="12033"/>
                    <a:pt x="36130" y="9949"/>
                  </a:cubicBezTo>
                  <a:cubicBezTo>
                    <a:pt x="36130" y="9378"/>
                    <a:pt x="35995" y="8806"/>
                    <a:pt x="35861" y="8269"/>
                  </a:cubicBezTo>
                  <a:cubicBezTo>
                    <a:pt x="34718" y="7832"/>
                    <a:pt x="34449" y="6286"/>
                    <a:pt x="33038" y="6017"/>
                  </a:cubicBezTo>
                  <a:cubicBezTo>
                    <a:pt x="32769" y="5882"/>
                    <a:pt x="32500" y="5882"/>
                    <a:pt x="32197" y="5882"/>
                  </a:cubicBezTo>
                  <a:cubicBezTo>
                    <a:pt x="31088" y="5882"/>
                    <a:pt x="30248" y="6286"/>
                    <a:pt x="29408" y="6857"/>
                  </a:cubicBezTo>
                  <a:cubicBezTo>
                    <a:pt x="28837" y="7126"/>
                    <a:pt x="28299" y="7294"/>
                    <a:pt x="27862" y="7294"/>
                  </a:cubicBezTo>
                  <a:cubicBezTo>
                    <a:pt x="27022" y="7294"/>
                    <a:pt x="26316" y="6857"/>
                    <a:pt x="25644" y="6017"/>
                  </a:cubicBezTo>
                  <a:cubicBezTo>
                    <a:pt x="25072" y="5042"/>
                    <a:pt x="25072" y="3933"/>
                    <a:pt x="25072" y="2925"/>
                  </a:cubicBezTo>
                  <a:cubicBezTo>
                    <a:pt x="25207" y="2387"/>
                    <a:pt x="25207" y="1816"/>
                    <a:pt x="25341" y="1412"/>
                  </a:cubicBezTo>
                  <a:lnTo>
                    <a:pt x="25341" y="1412"/>
                  </a:lnTo>
                  <a:cubicBezTo>
                    <a:pt x="25072" y="2085"/>
                    <a:pt x="24367" y="2522"/>
                    <a:pt x="23392" y="2522"/>
                  </a:cubicBezTo>
                  <a:cubicBezTo>
                    <a:pt x="21980" y="2522"/>
                    <a:pt x="20166" y="1681"/>
                    <a:pt x="20166" y="270"/>
                  </a:cubicBezTo>
                  <a:lnTo>
                    <a:pt x="20166" y="1"/>
                  </a:lnTo>
                  <a:close/>
                </a:path>
              </a:pathLst>
            </a:custGeom>
            <a:solidFill>
              <a:srgbClr val="895C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47" name="Google Shape;850;p31">
              <a:extLst>
                <a:ext uri="{FF2B5EF4-FFF2-40B4-BE49-F238E27FC236}">
                  <a16:creationId xmlns:a16="http://schemas.microsoft.com/office/drawing/2014/main" id="{9013B64D-20EC-4558-A812-437F86372639}"/>
                </a:ext>
              </a:extLst>
            </p:cNvPr>
            <p:cNvSpPr/>
            <p:nvPr/>
          </p:nvSpPr>
          <p:spPr>
            <a:xfrm>
              <a:off x="5641385" y="2381306"/>
              <a:ext cx="1491724" cy="1007776"/>
            </a:xfrm>
            <a:custGeom>
              <a:avLst/>
              <a:gdLst/>
              <a:ahLst/>
              <a:cxnLst/>
              <a:rect l="l" t="t" r="r" b="b"/>
              <a:pathLst>
                <a:path w="48027" h="32446" extrusionOk="0">
                  <a:moveTo>
                    <a:pt x="22214" y="0"/>
                  </a:moveTo>
                  <a:cubicBezTo>
                    <a:pt x="21954" y="0"/>
                    <a:pt x="21689" y="15"/>
                    <a:pt x="21409" y="60"/>
                  </a:cubicBezTo>
                  <a:cubicBezTo>
                    <a:pt x="21006" y="228"/>
                    <a:pt x="20569" y="228"/>
                    <a:pt x="20165" y="497"/>
                  </a:cubicBezTo>
                  <a:cubicBezTo>
                    <a:pt x="19897" y="766"/>
                    <a:pt x="19594" y="1337"/>
                    <a:pt x="19460" y="1471"/>
                  </a:cubicBezTo>
                  <a:cubicBezTo>
                    <a:pt x="18351" y="2177"/>
                    <a:pt x="15830" y="2177"/>
                    <a:pt x="14284" y="2749"/>
                  </a:cubicBezTo>
                  <a:cubicBezTo>
                    <a:pt x="13309" y="3152"/>
                    <a:pt x="8974" y="6782"/>
                    <a:pt x="10923" y="7790"/>
                  </a:cubicBezTo>
                  <a:cubicBezTo>
                    <a:pt x="9948" y="9033"/>
                    <a:pt x="8133" y="9033"/>
                    <a:pt x="6856" y="10008"/>
                  </a:cubicBezTo>
                  <a:cubicBezTo>
                    <a:pt x="5882" y="10714"/>
                    <a:pt x="4336" y="12831"/>
                    <a:pt x="6016" y="13503"/>
                  </a:cubicBezTo>
                  <a:cubicBezTo>
                    <a:pt x="5310" y="14209"/>
                    <a:pt x="4336" y="14344"/>
                    <a:pt x="3496" y="15049"/>
                  </a:cubicBezTo>
                  <a:cubicBezTo>
                    <a:pt x="2790" y="15755"/>
                    <a:pt x="2521" y="16730"/>
                    <a:pt x="2252" y="17704"/>
                  </a:cubicBezTo>
                  <a:cubicBezTo>
                    <a:pt x="1973" y="18478"/>
                    <a:pt x="1011" y="21987"/>
                    <a:pt x="2382" y="21987"/>
                  </a:cubicBezTo>
                  <a:cubicBezTo>
                    <a:pt x="2500" y="21987"/>
                    <a:pt x="2635" y="21961"/>
                    <a:pt x="2790" y="21906"/>
                  </a:cubicBezTo>
                  <a:lnTo>
                    <a:pt x="2790" y="21906"/>
                  </a:lnTo>
                  <a:cubicBezTo>
                    <a:pt x="975" y="22611"/>
                    <a:pt x="0" y="25569"/>
                    <a:pt x="706" y="27249"/>
                  </a:cubicBezTo>
                  <a:cubicBezTo>
                    <a:pt x="1244" y="28224"/>
                    <a:pt x="1950" y="28795"/>
                    <a:pt x="3092" y="28795"/>
                  </a:cubicBezTo>
                  <a:cubicBezTo>
                    <a:pt x="3198" y="28831"/>
                    <a:pt x="3325" y="28847"/>
                    <a:pt x="3462" y="28847"/>
                  </a:cubicBezTo>
                  <a:cubicBezTo>
                    <a:pt x="3846" y="28847"/>
                    <a:pt x="4307" y="28716"/>
                    <a:pt x="4605" y="28493"/>
                  </a:cubicBezTo>
                  <a:cubicBezTo>
                    <a:pt x="4605" y="29199"/>
                    <a:pt x="4773" y="29770"/>
                    <a:pt x="5042" y="30308"/>
                  </a:cubicBezTo>
                  <a:cubicBezTo>
                    <a:pt x="5431" y="31013"/>
                    <a:pt x="5851" y="31293"/>
                    <a:pt x="6256" y="31293"/>
                  </a:cubicBezTo>
                  <a:cubicBezTo>
                    <a:pt x="7145" y="31293"/>
                    <a:pt x="7968" y="29949"/>
                    <a:pt x="8268" y="28795"/>
                  </a:cubicBezTo>
                  <a:cubicBezTo>
                    <a:pt x="8578" y="28972"/>
                    <a:pt x="8892" y="29049"/>
                    <a:pt x="9203" y="29049"/>
                  </a:cubicBezTo>
                  <a:cubicBezTo>
                    <a:pt x="10854" y="29049"/>
                    <a:pt x="12441" y="26869"/>
                    <a:pt x="13007" y="25569"/>
                  </a:cubicBezTo>
                  <a:cubicBezTo>
                    <a:pt x="13713" y="26544"/>
                    <a:pt x="13309" y="27518"/>
                    <a:pt x="14855" y="27787"/>
                  </a:cubicBezTo>
                  <a:cubicBezTo>
                    <a:pt x="15083" y="27859"/>
                    <a:pt x="15332" y="27893"/>
                    <a:pt x="15592" y="27893"/>
                  </a:cubicBezTo>
                  <a:cubicBezTo>
                    <a:pt x="16906" y="27893"/>
                    <a:pt x="18534" y="27038"/>
                    <a:pt x="19460" y="25972"/>
                  </a:cubicBezTo>
                  <a:lnTo>
                    <a:pt x="19460" y="25972"/>
                  </a:lnTo>
                  <a:cubicBezTo>
                    <a:pt x="19191" y="26544"/>
                    <a:pt x="18888" y="27384"/>
                    <a:pt x="19191" y="27653"/>
                  </a:cubicBezTo>
                  <a:cubicBezTo>
                    <a:pt x="19464" y="28079"/>
                    <a:pt x="19996" y="28220"/>
                    <a:pt x="20547" y="28220"/>
                  </a:cubicBezTo>
                  <a:cubicBezTo>
                    <a:pt x="21082" y="28220"/>
                    <a:pt x="21633" y="28087"/>
                    <a:pt x="21980" y="27955"/>
                  </a:cubicBezTo>
                  <a:cubicBezTo>
                    <a:pt x="24098" y="27249"/>
                    <a:pt x="25778" y="25838"/>
                    <a:pt x="27022" y="24023"/>
                  </a:cubicBezTo>
                  <a:lnTo>
                    <a:pt x="27022" y="24023"/>
                  </a:lnTo>
                  <a:cubicBezTo>
                    <a:pt x="26852" y="25530"/>
                    <a:pt x="28679" y="26474"/>
                    <a:pt x="30227" y="26474"/>
                  </a:cubicBezTo>
                  <a:cubicBezTo>
                    <a:pt x="31130" y="26474"/>
                    <a:pt x="31937" y="26153"/>
                    <a:pt x="32197" y="25434"/>
                  </a:cubicBezTo>
                  <a:lnTo>
                    <a:pt x="32197" y="25434"/>
                  </a:lnTo>
                  <a:cubicBezTo>
                    <a:pt x="32063" y="26678"/>
                    <a:pt x="31660" y="28627"/>
                    <a:pt x="32500" y="30039"/>
                  </a:cubicBezTo>
                  <a:cubicBezTo>
                    <a:pt x="33185" y="30911"/>
                    <a:pt x="33922" y="31296"/>
                    <a:pt x="34718" y="31296"/>
                  </a:cubicBezTo>
                  <a:cubicBezTo>
                    <a:pt x="35210" y="31296"/>
                    <a:pt x="35725" y="31149"/>
                    <a:pt x="36264" y="30879"/>
                  </a:cubicBezTo>
                  <a:cubicBezTo>
                    <a:pt x="37110" y="30341"/>
                    <a:pt x="37975" y="29900"/>
                    <a:pt x="38949" y="29900"/>
                  </a:cubicBezTo>
                  <a:cubicBezTo>
                    <a:pt x="39253" y="29900"/>
                    <a:pt x="39566" y="29943"/>
                    <a:pt x="39894" y="30039"/>
                  </a:cubicBezTo>
                  <a:cubicBezTo>
                    <a:pt x="41440" y="30308"/>
                    <a:pt x="41742" y="32291"/>
                    <a:pt x="43254" y="32425"/>
                  </a:cubicBezTo>
                  <a:cubicBezTo>
                    <a:pt x="43343" y="32439"/>
                    <a:pt x="43432" y="32446"/>
                    <a:pt x="43520" y="32446"/>
                  </a:cubicBezTo>
                  <a:cubicBezTo>
                    <a:pt x="45121" y="32446"/>
                    <a:pt x="46716" y="30235"/>
                    <a:pt x="45506" y="28930"/>
                  </a:cubicBezTo>
                  <a:cubicBezTo>
                    <a:pt x="47321" y="28493"/>
                    <a:pt x="48027" y="25972"/>
                    <a:pt x="47758" y="24292"/>
                  </a:cubicBezTo>
                  <a:cubicBezTo>
                    <a:pt x="47624" y="23888"/>
                    <a:pt x="47758" y="23754"/>
                    <a:pt x="47624" y="23317"/>
                  </a:cubicBezTo>
                  <a:cubicBezTo>
                    <a:pt x="47321" y="23048"/>
                    <a:pt x="46615" y="23048"/>
                    <a:pt x="46615" y="22746"/>
                  </a:cubicBezTo>
                  <a:cubicBezTo>
                    <a:pt x="46481" y="22342"/>
                    <a:pt x="47456" y="20931"/>
                    <a:pt x="47456" y="20393"/>
                  </a:cubicBezTo>
                  <a:cubicBezTo>
                    <a:pt x="47888" y="18166"/>
                    <a:pt x="47334" y="12258"/>
                    <a:pt x="44200" y="12258"/>
                  </a:cubicBezTo>
                  <a:cubicBezTo>
                    <a:pt x="44166" y="12258"/>
                    <a:pt x="44130" y="12258"/>
                    <a:pt x="44095" y="12260"/>
                  </a:cubicBezTo>
                  <a:cubicBezTo>
                    <a:pt x="44095" y="10311"/>
                    <a:pt x="42145" y="7924"/>
                    <a:pt x="40734" y="6647"/>
                  </a:cubicBezTo>
                  <a:cubicBezTo>
                    <a:pt x="39894" y="5807"/>
                    <a:pt x="39490" y="5941"/>
                    <a:pt x="38516" y="5673"/>
                  </a:cubicBezTo>
                  <a:cubicBezTo>
                    <a:pt x="37373" y="5404"/>
                    <a:pt x="37944" y="5269"/>
                    <a:pt x="37239" y="4127"/>
                  </a:cubicBezTo>
                  <a:cubicBezTo>
                    <a:pt x="36527" y="2605"/>
                    <a:pt x="33432" y="994"/>
                    <a:pt x="31042" y="994"/>
                  </a:cubicBezTo>
                  <a:cubicBezTo>
                    <a:pt x="30159" y="994"/>
                    <a:pt x="29372" y="1214"/>
                    <a:pt x="28836" y="1740"/>
                  </a:cubicBezTo>
                  <a:cubicBezTo>
                    <a:pt x="27727" y="60"/>
                    <a:pt x="25610" y="60"/>
                    <a:pt x="23795" y="60"/>
                  </a:cubicBezTo>
                  <a:cubicBezTo>
                    <a:pt x="23235" y="60"/>
                    <a:pt x="22735" y="0"/>
                    <a:pt x="2221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48" name="Google Shape;851;p31">
              <a:extLst>
                <a:ext uri="{FF2B5EF4-FFF2-40B4-BE49-F238E27FC236}">
                  <a16:creationId xmlns:a16="http://schemas.microsoft.com/office/drawing/2014/main" id="{6B314EA2-2C03-4489-97D0-5940D020374D}"/>
                </a:ext>
              </a:extLst>
            </p:cNvPr>
            <p:cNvSpPr/>
            <p:nvPr/>
          </p:nvSpPr>
          <p:spPr>
            <a:xfrm>
              <a:off x="5715495" y="3061677"/>
              <a:ext cx="8386" cy="5249"/>
            </a:xfrm>
            <a:custGeom>
              <a:avLst/>
              <a:gdLst/>
              <a:ahLst/>
              <a:cxnLst/>
              <a:rect l="l" t="t" r="r" b="b"/>
              <a:pathLst>
                <a:path w="270" h="169" extrusionOk="0">
                  <a:moveTo>
                    <a:pt x="269" y="1"/>
                  </a:moveTo>
                  <a:cubicBezTo>
                    <a:pt x="135" y="1"/>
                    <a:pt x="0" y="169"/>
                    <a:pt x="0" y="169"/>
                  </a:cubicBezTo>
                  <a:cubicBezTo>
                    <a:pt x="0" y="169"/>
                    <a:pt x="135" y="169"/>
                    <a:pt x="269" y="1"/>
                  </a:cubicBezTo>
                  <a:close/>
                </a:path>
              </a:pathLst>
            </a:custGeom>
            <a:solidFill>
              <a:srgbClr val="CDC4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49" name="Google Shape;852;p31">
              <a:extLst>
                <a:ext uri="{FF2B5EF4-FFF2-40B4-BE49-F238E27FC236}">
                  <a16:creationId xmlns:a16="http://schemas.microsoft.com/office/drawing/2014/main" id="{C815BA55-51F2-4C11-921B-5A074A89E5E6}"/>
                </a:ext>
              </a:extLst>
            </p:cNvPr>
            <p:cNvSpPr/>
            <p:nvPr/>
          </p:nvSpPr>
          <p:spPr>
            <a:xfrm>
              <a:off x="6324086" y="3197379"/>
              <a:ext cx="96069" cy="52243"/>
            </a:xfrm>
            <a:custGeom>
              <a:avLst/>
              <a:gdLst/>
              <a:ahLst/>
              <a:cxnLst/>
              <a:rect l="l" t="t" r="r" b="b"/>
              <a:pathLst>
                <a:path w="3093" h="1682" extrusionOk="0">
                  <a:moveTo>
                    <a:pt x="3092" y="1"/>
                  </a:moveTo>
                  <a:lnTo>
                    <a:pt x="3092" y="1"/>
                  </a:lnTo>
                  <a:cubicBezTo>
                    <a:pt x="2118" y="673"/>
                    <a:pt x="1109" y="1244"/>
                    <a:pt x="0" y="1681"/>
                  </a:cubicBezTo>
                  <a:cubicBezTo>
                    <a:pt x="1109" y="1244"/>
                    <a:pt x="2252" y="673"/>
                    <a:pt x="3092" y="1"/>
                  </a:cubicBezTo>
                  <a:close/>
                </a:path>
              </a:pathLst>
            </a:custGeom>
            <a:solidFill>
              <a:srgbClr val="865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50" name="Google Shape;853;p31">
              <a:extLst>
                <a:ext uri="{FF2B5EF4-FFF2-40B4-BE49-F238E27FC236}">
                  <a16:creationId xmlns:a16="http://schemas.microsoft.com/office/drawing/2014/main" id="{BC3AF171-ACCA-4684-B20F-015ABA8C63EF}"/>
                </a:ext>
              </a:extLst>
            </p:cNvPr>
            <p:cNvSpPr/>
            <p:nvPr/>
          </p:nvSpPr>
          <p:spPr>
            <a:xfrm>
              <a:off x="6420124" y="3127432"/>
              <a:ext cx="221334" cy="78334"/>
            </a:xfrm>
            <a:custGeom>
              <a:avLst/>
              <a:gdLst/>
              <a:ahLst/>
              <a:cxnLst/>
              <a:rect l="l" t="t" r="r" b="b"/>
              <a:pathLst>
                <a:path w="7126" h="2522" extrusionOk="0">
                  <a:moveTo>
                    <a:pt x="1950" y="270"/>
                  </a:moveTo>
                  <a:cubicBezTo>
                    <a:pt x="1950" y="1681"/>
                    <a:pt x="3764" y="2522"/>
                    <a:pt x="5176" y="2522"/>
                  </a:cubicBezTo>
                  <a:cubicBezTo>
                    <a:pt x="6151" y="2522"/>
                    <a:pt x="6856" y="2085"/>
                    <a:pt x="7125" y="1412"/>
                  </a:cubicBezTo>
                  <a:lnTo>
                    <a:pt x="7125" y="1412"/>
                  </a:lnTo>
                  <a:cubicBezTo>
                    <a:pt x="6856" y="2085"/>
                    <a:pt x="6151" y="2522"/>
                    <a:pt x="5176" y="2522"/>
                  </a:cubicBezTo>
                  <a:cubicBezTo>
                    <a:pt x="3764" y="2522"/>
                    <a:pt x="1950" y="1681"/>
                    <a:pt x="1950" y="270"/>
                  </a:cubicBezTo>
                  <a:close/>
                  <a:moveTo>
                    <a:pt x="1950" y="1"/>
                  </a:moveTo>
                  <a:cubicBezTo>
                    <a:pt x="1378" y="841"/>
                    <a:pt x="706" y="1547"/>
                    <a:pt x="0" y="2253"/>
                  </a:cubicBezTo>
                  <a:lnTo>
                    <a:pt x="0" y="2253"/>
                  </a:lnTo>
                  <a:cubicBezTo>
                    <a:pt x="706" y="1547"/>
                    <a:pt x="1378" y="841"/>
                    <a:pt x="1950" y="1"/>
                  </a:cubicBezTo>
                  <a:close/>
                </a:path>
              </a:pathLst>
            </a:custGeom>
            <a:solidFill>
              <a:srgbClr val="6E47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51" name="Google Shape;854;p31">
              <a:extLst>
                <a:ext uri="{FF2B5EF4-FFF2-40B4-BE49-F238E27FC236}">
                  <a16:creationId xmlns:a16="http://schemas.microsoft.com/office/drawing/2014/main" id="{93685CFF-3B82-4A96-8A9E-93418E10F484}"/>
                </a:ext>
              </a:extLst>
            </p:cNvPr>
            <p:cNvSpPr/>
            <p:nvPr/>
          </p:nvSpPr>
          <p:spPr>
            <a:xfrm>
              <a:off x="6119462" y="3187999"/>
              <a:ext cx="126353" cy="61623"/>
            </a:xfrm>
            <a:custGeom>
              <a:avLst/>
              <a:gdLst/>
              <a:ahLst/>
              <a:cxnLst/>
              <a:rect l="l" t="t" r="r" b="b"/>
              <a:pathLst>
                <a:path w="4068" h="1984" extrusionOk="0">
                  <a:moveTo>
                    <a:pt x="3933" y="0"/>
                  </a:moveTo>
                  <a:cubicBezTo>
                    <a:pt x="3093" y="1143"/>
                    <a:pt x="1413" y="1983"/>
                    <a:pt x="1" y="1983"/>
                  </a:cubicBezTo>
                  <a:cubicBezTo>
                    <a:pt x="1413" y="1983"/>
                    <a:pt x="3093" y="1143"/>
                    <a:pt x="4068" y="0"/>
                  </a:cubicBezTo>
                  <a:close/>
                </a:path>
              </a:pathLst>
            </a:custGeom>
            <a:solidFill>
              <a:srgbClr val="865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52" name="Google Shape;855;p31">
              <a:extLst>
                <a:ext uri="{FF2B5EF4-FFF2-40B4-BE49-F238E27FC236}">
                  <a16:creationId xmlns:a16="http://schemas.microsoft.com/office/drawing/2014/main" id="{91A59F9D-AD18-48D3-B9E8-77BA0F1FD3C1}"/>
                </a:ext>
              </a:extLst>
            </p:cNvPr>
            <p:cNvSpPr/>
            <p:nvPr/>
          </p:nvSpPr>
          <p:spPr>
            <a:xfrm>
              <a:off x="5854333" y="3344573"/>
              <a:ext cx="31" cy="4193"/>
            </a:xfrm>
            <a:custGeom>
              <a:avLst/>
              <a:gdLst/>
              <a:ahLst/>
              <a:cxnLst/>
              <a:rect l="l" t="t" r="r" b="b"/>
              <a:pathLst>
                <a:path w="1" h="135" extrusionOk="0">
                  <a:moveTo>
                    <a:pt x="0" y="0"/>
                  </a:moveTo>
                  <a:lnTo>
                    <a:pt x="0" y="0"/>
                  </a:lnTo>
                  <a:lnTo>
                    <a:pt x="0" y="135"/>
                  </a:lnTo>
                  <a:lnTo>
                    <a:pt x="0" y="135"/>
                  </a:lnTo>
                  <a:close/>
                </a:path>
              </a:pathLst>
            </a:custGeom>
            <a:solidFill>
              <a:srgbClr val="A99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53" name="Google Shape;856;p31">
              <a:extLst>
                <a:ext uri="{FF2B5EF4-FFF2-40B4-BE49-F238E27FC236}">
                  <a16:creationId xmlns:a16="http://schemas.microsoft.com/office/drawing/2014/main" id="{9FA72179-C8DC-404E-86D0-508BA5E3EB2D}"/>
                </a:ext>
              </a:extLst>
            </p:cNvPr>
            <p:cNvSpPr/>
            <p:nvPr/>
          </p:nvSpPr>
          <p:spPr>
            <a:xfrm>
              <a:off x="5854333" y="3276272"/>
              <a:ext cx="43639" cy="72494"/>
            </a:xfrm>
            <a:custGeom>
              <a:avLst/>
              <a:gdLst/>
              <a:ahLst/>
              <a:cxnLst/>
              <a:rect l="l" t="t" r="r" b="b"/>
              <a:pathLst>
                <a:path w="1405" h="2334" extrusionOk="0">
                  <a:moveTo>
                    <a:pt x="1405" y="1"/>
                  </a:moveTo>
                  <a:lnTo>
                    <a:pt x="1405" y="1"/>
                  </a:lnTo>
                  <a:cubicBezTo>
                    <a:pt x="1103" y="837"/>
                    <a:pt x="701" y="1799"/>
                    <a:pt x="0" y="2199"/>
                  </a:cubicBezTo>
                  <a:lnTo>
                    <a:pt x="0" y="2334"/>
                  </a:lnTo>
                  <a:cubicBezTo>
                    <a:pt x="701" y="1800"/>
                    <a:pt x="1103" y="837"/>
                    <a:pt x="1405" y="1"/>
                  </a:cubicBezTo>
                  <a:close/>
                </a:path>
              </a:pathLst>
            </a:custGeom>
            <a:solidFill>
              <a:srgbClr val="6E47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54" name="Google Shape;857;p31">
              <a:extLst>
                <a:ext uri="{FF2B5EF4-FFF2-40B4-BE49-F238E27FC236}">
                  <a16:creationId xmlns:a16="http://schemas.microsoft.com/office/drawing/2014/main" id="{6A7442B2-7FE0-4334-9BAA-31050FC2AD82}"/>
                </a:ext>
              </a:extLst>
            </p:cNvPr>
            <p:cNvSpPr/>
            <p:nvPr/>
          </p:nvSpPr>
          <p:spPr>
            <a:xfrm>
              <a:off x="5659120" y="3179644"/>
              <a:ext cx="1465664" cy="208817"/>
            </a:xfrm>
            <a:custGeom>
              <a:avLst/>
              <a:gdLst/>
              <a:ahLst/>
              <a:cxnLst/>
              <a:rect l="l" t="t" r="r" b="b"/>
              <a:pathLst>
                <a:path w="47188" h="6723" extrusionOk="0">
                  <a:moveTo>
                    <a:pt x="45372" y="4470"/>
                  </a:moveTo>
                  <a:cubicBezTo>
                    <a:pt x="45204" y="5613"/>
                    <a:pt x="44095" y="6722"/>
                    <a:pt x="42986" y="6722"/>
                  </a:cubicBezTo>
                  <a:lnTo>
                    <a:pt x="42683" y="6722"/>
                  </a:lnTo>
                  <a:cubicBezTo>
                    <a:pt x="42549" y="6722"/>
                    <a:pt x="42280" y="6722"/>
                    <a:pt x="42146" y="6588"/>
                  </a:cubicBezTo>
                  <a:lnTo>
                    <a:pt x="42146" y="6588"/>
                  </a:lnTo>
                  <a:cubicBezTo>
                    <a:pt x="42280" y="6722"/>
                    <a:pt x="42549" y="6722"/>
                    <a:pt x="42683" y="6722"/>
                  </a:cubicBezTo>
                  <a:lnTo>
                    <a:pt x="42986" y="6722"/>
                  </a:lnTo>
                  <a:cubicBezTo>
                    <a:pt x="44095" y="6722"/>
                    <a:pt x="45204" y="5613"/>
                    <a:pt x="45372" y="4470"/>
                  </a:cubicBezTo>
                  <a:close/>
                  <a:moveTo>
                    <a:pt x="1" y="135"/>
                  </a:moveTo>
                  <a:cubicBezTo>
                    <a:pt x="1" y="706"/>
                    <a:pt x="1" y="1109"/>
                    <a:pt x="135" y="1546"/>
                  </a:cubicBezTo>
                  <a:cubicBezTo>
                    <a:pt x="673" y="2521"/>
                    <a:pt x="1379" y="3092"/>
                    <a:pt x="2521" y="3092"/>
                  </a:cubicBezTo>
                  <a:lnTo>
                    <a:pt x="2656" y="3092"/>
                  </a:lnTo>
                  <a:cubicBezTo>
                    <a:pt x="3059" y="3092"/>
                    <a:pt x="3630" y="3092"/>
                    <a:pt x="4034" y="2790"/>
                  </a:cubicBezTo>
                  <a:lnTo>
                    <a:pt x="4034" y="2790"/>
                  </a:lnTo>
                  <a:cubicBezTo>
                    <a:pt x="3630" y="3092"/>
                    <a:pt x="3059" y="3092"/>
                    <a:pt x="2656" y="3092"/>
                  </a:cubicBezTo>
                  <a:lnTo>
                    <a:pt x="2521" y="3092"/>
                  </a:lnTo>
                  <a:cubicBezTo>
                    <a:pt x="1379" y="3092"/>
                    <a:pt x="673" y="2521"/>
                    <a:pt x="135" y="1546"/>
                  </a:cubicBezTo>
                  <a:cubicBezTo>
                    <a:pt x="1" y="1109"/>
                    <a:pt x="1" y="706"/>
                    <a:pt x="1" y="135"/>
                  </a:cubicBezTo>
                  <a:close/>
                  <a:moveTo>
                    <a:pt x="47187" y="0"/>
                  </a:moveTo>
                  <a:cubicBezTo>
                    <a:pt x="47053" y="1412"/>
                    <a:pt x="46347" y="2924"/>
                    <a:pt x="44935" y="3227"/>
                  </a:cubicBezTo>
                  <a:lnTo>
                    <a:pt x="44935" y="3227"/>
                  </a:lnTo>
                  <a:cubicBezTo>
                    <a:pt x="46347" y="2924"/>
                    <a:pt x="47053" y="1412"/>
                    <a:pt x="47187" y="0"/>
                  </a:cubicBezTo>
                  <a:close/>
                </a:path>
              </a:pathLst>
            </a:custGeom>
            <a:solidFill>
              <a:srgbClr val="CDC4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55" name="Google Shape;858;p31">
              <a:extLst>
                <a:ext uri="{FF2B5EF4-FFF2-40B4-BE49-F238E27FC236}">
                  <a16:creationId xmlns:a16="http://schemas.microsoft.com/office/drawing/2014/main" id="{FBAE211A-A539-4482-AC1D-05BE1FC5B5B7}"/>
                </a:ext>
              </a:extLst>
            </p:cNvPr>
            <p:cNvSpPr/>
            <p:nvPr/>
          </p:nvSpPr>
          <p:spPr>
            <a:xfrm>
              <a:off x="6968149" y="3384237"/>
              <a:ext cx="31" cy="31"/>
            </a:xfrm>
            <a:custGeom>
              <a:avLst/>
              <a:gdLst/>
              <a:ahLst/>
              <a:cxnLst/>
              <a:rect l="l" t="t" r="r" b="b"/>
              <a:pathLst>
                <a:path w="1" h="1" extrusionOk="0">
                  <a:moveTo>
                    <a:pt x="1" y="1"/>
                  </a:moveTo>
                  <a:lnTo>
                    <a:pt x="1" y="1"/>
                  </a:lnTo>
                  <a:lnTo>
                    <a:pt x="1" y="1"/>
                  </a:lnTo>
                  <a:lnTo>
                    <a:pt x="1" y="1"/>
                  </a:lnTo>
                  <a:close/>
                </a:path>
              </a:pathLst>
            </a:custGeom>
            <a:solidFill>
              <a:srgbClr val="865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56" name="Google Shape;859;p31">
              <a:extLst>
                <a:ext uri="{FF2B5EF4-FFF2-40B4-BE49-F238E27FC236}">
                  <a16:creationId xmlns:a16="http://schemas.microsoft.com/office/drawing/2014/main" id="{69136F04-B278-4651-91CE-B04F35DC8E10}"/>
                </a:ext>
              </a:extLst>
            </p:cNvPr>
            <p:cNvSpPr/>
            <p:nvPr/>
          </p:nvSpPr>
          <p:spPr>
            <a:xfrm>
              <a:off x="6880497" y="3314289"/>
              <a:ext cx="87683" cy="69978"/>
            </a:xfrm>
            <a:custGeom>
              <a:avLst/>
              <a:gdLst/>
              <a:ahLst/>
              <a:cxnLst/>
              <a:rect l="l" t="t" r="r" b="b"/>
              <a:pathLst>
                <a:path w="2823" h="2253" extrusionOk="0">
                  <a:moveTo>
                    <a:pt x="0" y="1"/>
                  </a:moveTo>
                  <a:cubicBezTo>
                    <a:pt x="1411" y="270"/>
                    <a:pt x="1680" y="1816"/>
                    <a:pt x="2823" y="2253"/>
                  </a:cubicBezTo>
                  <a:cubicBezTo>
                    <a:pt x="1680" y="1681"/>
                    <a:pt x="1411" y="270"/>
                    <a:pt x="0" y="1"/>
                  </a:cubicBezTo>
                  <a:close/>
                </a:path>
              </a:pathLst>
            </a:custGeom>
            <a:solidFill>
              <a:srgbClr val="6E47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57" name="Google Shape;860;p31">
              <a:extLst>
                <a:ext uri="{FF2B5EF4-FFF2-40B4-BE49-F238E27FC236}">
                  <a16:creationId xmlns:a16="http://schemas.microsoft.com/office/drawing/2014/main" id="{131FC39D-6FAE-4E39-91F9-5F67F8A05362}"/>
                </a:ext>
              </a:extLst>
            </p:cNvPr>
            <p:cNvSpPr/>
            <p:nvPr/>
          </p:nvSpPr>
          <p:spPr>
            <a:xfrm>
              <a:off x="5659120" y="2836212"/>
              <a:ext cx="1465664" cy="552249"/>
            </a:xfrm>
            <a:custGeom>
              <a:avLst/>
              <a:gdLst/>
              <a:ahLst/>
              <a:cxnLst/>
              <a:rect l="l" t="t" r="r" b="b"/>
              <a:pathLst>
                <a:path w="47188" h="17780" extrusionOk="0">
                  <a:moveTo>
                    <a:pt x="2084" y="7260"/>
                  </a:moveTo>
                  <a:cubicBezTo>
                    <a:pt x="2009" y="7294"/>
                    <a:pt x="1935" y="7334"/>
                    <a:pt x="1862" y="7377"/>
                  </a:cubicBezTo>
                  <a:lnTo>
                    <a:pt x="1862" y="7377"/>
                  </a:lnTo>
                  <a:cubicBezTo>
                    <a:pt x="1913" y="7328"/>
                    <a:pt x="1999" y="7260"/>
                    <a:pt x="2084" y="7260"/>
                  </a:cubicBezTo>
                  <a:close/>
                  <a:moveTo>
                    <a:pt x="28837" y="0"/>
                  </a:moveTo>
                  <a:cubicBezTo>
                    <a:pt x="28568" y="0"/>
                    <a:pt x="28400" y="0"/>
                    <a:pt x="28265" y="135"/>
                  </a:cubicBezTo>
                  <a:cubicBezTo>
                    <a:pt x="27156" y="1546"/>
                    <a:pt x="25745" y="2521"/>
                    <a:pt x="24064" y="3058"/>
                  </a:cubicBezTo>
                  <a:cubicBezTo>
                    <a:pt x="23661" y="3058"/>
                    <a:pt x="23090" y="3361"/>
                    <a:pt x="22518" y="3361"/>
                  </a:cubicBezTo>
                  <a:cubicBezTo>
                    <a:pt x="21981" y="3361"/>
                    <a:pt x="21544" y="3227"/>
                    <a:pt x="21275" y="2790"/>
                  </a:cubicBezTo>
                  <a:lnTo>
                    <a:pt x="21275" y="2655"/>
                  </a:lnTo>
                  <a:cubicBezTo>
                    <a:pt x="21140" y="2386"/>
                    <a:pt x="20838" y="2084"/>
                    <a:pt x="20569" y="2084"/>
                  </a:cubicBezTo>
                  <a:cubicBezTo>
                    <a:pt x="20435" y="2084"/>
                    <a:pt x="20300" y="2084"/>
                    <a:pt x="20166" y="2218"/>
                  </a:cubicBezTo>
                  <a:cubicBezTo>
                    <a:pt x="19326" y="2655"/>
                    <a:pt x="18317" y="3058"/>
                    <a:pt x="17477" y="3058"/>
                  </a:cubicBezTo>
                  <a:cubicBezTo>
                    <a:pt x="17343" y="3058"/>
                    <a:pt x="17074" y="2924"/>
                    <a:pt x="16939" y="2924"/>
                  </a:cubicBezTo>
                  <a:cubicBezTo>
                    <a:pt x="16099" y="2790"/>
                    <a:pt x="15797" y="2386"/>
                    <a:pt x="15662" y="2084"/>
                  </a:cubicBezTo>
                  <a:cubicBezTo>
                    <a:pt x="15528" y="1815"/>
                    <a:pt x="15259" y="1681"/>
                    <a:pt x="14956" y="1681"/>
                  </a:cubicBezTo>
                  <a:cubicBezTo>
                    <a:pt x="14822" y="1681"/>
                    <a:pt x="14553" y="1681"/>
                    <a:pt x="14419" y="1949"/>
                  </a:cubicBezTo>
                  <a:cubicBezTo>
                    <a:pt x="13847" y="2790"/>
                    <a:pt x="13007" y="3630"/>
                    <a:pt x="12032" y="4067"/>
                  </a:cubicBezTo>
                  <a:cubicBezTo>
                    <a:pt x="11058" y="4336"/>
                    <a:pt x="10083" y="4907"/>
                    <a:pt x="9377" y="5747"/>
                  </a:cubicBezTo>
                  <a:cubicBezTo>
                    <a:pt x="9075" y="6150"/>
                    <a:pt x="8672" y="6419"/>
                    <a:pt x="8403" y="6419"/>
                  </a:cubicBezTo>
                  <a:cubicBezTo>
                    <a:pt x="7966" y="6419"/>
                    <a:pt x="7562" y="6150"/>
                    <a:pt x="7126" y="5445"/>
                  </a:cubicBezTo>
                  <a:cubicBezTo>
                    <a:pt x="6991" y="5176"/>
                    <a:pt x="6857" y="4739"/>
                    <a:pt x="6857" y="4470"/>
                  </a:cubicBezTo>
                  <a:cubicBezTo>
                    <a:pt x="6722" y="4067"/>
                    <a:pt x="6420" y="3764"/>
                    <a:pt x="6151" y="3764"/>
                  </a:cubicBezTo>
                  <a:cubicBezTo>
                    <a:pt x="6017" y="3764"/>
                    <a:pt x="6017" y="3764"/>
                    <a:pt x="6017" y="3899"/>
                  </a:cubicBezTo>
                  <a:lnTo>
                    <a:pt x="5176" y="3899"/>
                  </a:lnTo>
                  <a:cubicBezTo>
                    <a:pt x="4034" y="3764"/>
                    <a:pt x="3361" y="3361"/>
                    <a:pt x="2790" y="2218"/>
                  </a:cubicBezTo>
                  <a:cubicBezTo>
                    <a:pt x="2656" y="1815"/>
                    <a:pt x="2656" y="1378"/>
                    <a:pt x="2656" y="840"/>
                  </a:cubicBezTo>
                  <a:cubicBezTo>
                    <a:pt x="2084" y="1546"/>
                    <a:pt x="1815" y="2218"/>
                    <a:pt x="1681" y="3058"/>
                  </a:cubicBezTo>
                  <a:cubicBezTo>
                    <a:pt x="1513" y="3495"/>
                    <a:pt x="1110" y="4907"/>
                    <a:pt x="1110" y="6016"/>
                  </a:cubicBezTo>
                  <a:cubicBezTo>
                    <a:pt x="1110" y="6708"/>
                    <a:pt x="1239" y="7400"/>
                    <a:pt x="1783" y="7427"/>
                  </a:cubicBezTo>
                  <a:lnTo>
                    <a:pt x="1783" y="7427"/>
                  </a:lnTo>
                  <a:cubicBezTo>
                    <a:pt x="707" y="8131"/>
                    <a:pt x="1" y="9774"/>
                    <a:pt x="1" y="11192"/>
                  </a:cubicBezTo>
                  <a:cubicBezTo>
                    <a:pt x="1" y="11763"/>
                    <a:pt x="1" y="12166"/>
                    <a:pt x="135" y="12603"/>
                  </a:cubicBezTo>
                  <a:cubicBezTo>
                    <a:pt x="673" y="13578"/>
                    <a:pt x="1379" y="14149"/>
                    <a:pt x="2521" y="14149"/>
                  </a:cubicBezTo>
                  <a:lnTo>
                    <a:pt x="2656" y="14149"/>
                  </a:lnTo>
                  <a:cubicBezTo>
                    <a:pt x="3059" y="14149"/>
                    <a:pt x="3630" y="14149"/>
                    <a:pt x="4034" y="13847"/>
                  </a:cubicBezTo>
                  <a:lnTo>
                    <a:pt x="4034" y="14284"/>
                  </a:lnTo>
                  <a:cubicBezTo>
                    <a:pt x="4034" y="14687"/>
                    <a:pt x="4202" y="15258"/>
                    <a:pt x="4471" y="15662"/>
                  </a:cubicBezTo>
                  <a:cubicBezTo>
                    <a:pt x="4874" y="16367"/>
                    <a:pt x="5311" y="16670"/>
                    <a:pt x="5714" y="16670"/>
                  </a:cubicBezTo>
                  <a:cubicBezTo>
                    <a:pt x="5882" y="16670"/>
                    <a:pt x="6151" y="16502"/>
                    <a:pt x="6285" y="16367"/>
                  </a:cubicBezTo>
                  <a:cubicBezTo>
                    <a:pt x="6991" y="15964"/>
                    <a:pt x="7394" y="14990"/>
                    <a:pt x="7697" y="14149"/>
                  </a:cubicBezTo>
                  <a:cubicBezTo>
                    <a:pt x="7966" y="14418"/>
                    <a:pt x="8403" y="14418"/>
                    <a:pt x="8672" y="14418"/>
                  </a:cubicBezTo>
                  <a:cubicBezTo>
                    <a:pt x="10352" y="14418"/>
                    <a:pt x="11898" y="12301"/>
                    <a:pt x="12436" y="10923"/>
                  </a:cubicBezTo>
                  <a:cubicBezTo>
                    <a:pt x="13007" y="11763"/>
                    <a:pt x="12873" y="12301"/>
                    <a:pt x="13444" y="12872"/>
                  </a:cubicBezTo>
                  <a:cubicBezTo>
                    <a:pt x="13578" y="13007"/>
                    <a:pt x="13847" y="13141"/>
                    <a:pt x="14284" y="13141"/>
                  </a:cubicBezTo>
                  <a:cubicBezTo>
                    <a:pt x="14419" y="13309"/>
                    <a:pt x="14688" y="13309"/>
                    <a:pt x="14822" y="13309"/>
                  </a:cubicBezTo>
                  <a:cubicBezTo>
                    <a:pt x="16234" y="13309"/>
                    <a:pt x="17914" y="12469"/>
                    <a:pt x="18889" y="11326"/>
                  </a:cubicBezTo>
                  <a:lnTo>
                    <a:pt x="18889" y="11326"/>
                  </a:lnTo>
                  <a:cubicBezTo>
                    <a:pt x="18620" y="11763"/>
                    <a:pt x="18485" y="12166"/>
                    <a:pt x="18485" y="12603"/>
                  </a:cubicBezTo>
                  <a:cubicBezTo>
                    <a:pt x="18485" y="12738"/>
                    <a:pt x="18620" y="12872"/>
                    <a:pt x="18620" y="13007"/>
                  </a:cubicBezTo>
                  <a:cubicBezTo>
                    <a:pt x="18889" y="13444"/>
                    <a:pt x="19326" y="13578"/>
                    <a:pt x="19863" y="13578"/>
                  </a:cubicBezTo>
                  <a:cubicBezTo>
                    <a:pt x="20435" y="13578"/>
                    <a:pt x="21006" y="13444"/>
                    <a:pt x="21409" y="13309"/>
                  </a:cubicBezTo>
                  <a:cubicBezTo>
                    <a:pt x="22518" y="12872"/>
                    <a:pt x="23527" y="12301"/>
                    <a:pt x="24501" y="11629"/>
                  </a:cubicBezTo>
                  <a:cubicBezTo>
                    <a:pt x="25207" y="10923"/>
                    <a:pt x="25879" y="10217"/>
                    <a:pt x="26451" y="9377"/>
                  </a:cubicBezTo>
                  <a:lnTo>
                    <a:pt x="26451" y="9646"/>
                  </a:lnTo>
                  <a:cubicBezTo>
                    <a:pt x="26451" y="11057"/>
                    <a:pt x="28265" y="11898"/>
                    <a:pt x="29677" y="11898"/>
                  </a:cubicBezTo>
                  <a:cubicBezTo>
                    <a:pt x="30652" y="11898"/>
                    <a:pt x="31357" y="11461"/>
                    <a:pt x="31626" y="10788"/>
                  </a:cubicBezTo>
                  <a:lnTo>
                    <a:pt x="31626" y="10788"/>
                  </a:lnTo>
                  <a:cubicBezTo>
                    <a:pt x="31492" y="11192"/>
                    <a:pt x="31492" y="11763"/>
                    <a:pt x="31357" y="12301"/>
                  </a:cubicBezTo>
                  <a:cubicBezTo>
                    <a:pt x="31357" y="13309"/>
                    <a:pt x="31357" y="14418"/>
                    <a:pt x="31929" y="15393"/>
                  </a:cubicBezTo>
                  <a:cubicBezTo>
                    <a:pt x="32601" y="16233"/>
                    <a:pt x="33307" y="16670"/>
                    <a:pt x="34147" y="16670"/>
                  </a:cubicBezTo>
                  <a:cubicBezTo>
                    <a:pt x="34584" y="16670"/>
                    <a:pt x="35122" y="16502"/>
                    <a:pt x="35693" y="16233"/>
                  </a:cubicBezTo>
                  <a:cubicBezTo>
                    <a:pt x="36533" y="15662"/>
                    <a:pt x="37373" y="15258"/>
                    <a:pt x="38482" y="15258"/>
                  </a:cubicBezTo>
                  <a:cubicBezTo>
                    <a:pt x="38785" y="15258"/>
                    <a:pt x="39054" y="15258"/>
                    <a:pt x="39323" y="15393"/>
                  </a:cubicBezTo>
                  <a:cubicBezTo>
                    <a:pt x="40734" y="15662"/>
                    <a:pt x="41003" y="17073"/>
                    <a:pt x="42146" y="17645"/>
                  </a:cubicBezTo>
                  <a:cubicBezTo>
                    <a:pt x="42280" y="17779"/>
                    <a:pt x="42549" y="17779"/>
                    <a:pt x="42683" y="17779"/>
                  </a:cubicBezTo>
                  <a:lnTo>
                    <a:pt x="42986" y="17779"/>
                  </a:lnTo>
                  <a:cubicBezTo>
                    <a:pt x="44095" y="17779"/>
                    <a:pt x="45204" y="16670"/>
                    <a:pt x="45372" y="15527"/>
                  </a:cubicBezTo>
                  <a:cubicBezTo>
                    <a:pt x="45372" y="15124"/>
                    <a:pt x="45204" y="14687"/>
                    <a:pt x="44935" y="14284"/>
                  </a:cubicBezTo>
                  <a:cubicBezTo>
                    <a:pt x="46347" y="13981"/>
                    <a:pt x="47053" y="12469"/>
                    <a:pt x="47187" y="11057"/>
                  </a:cubicBezTo>
                  <a:lnTo>
                    <a:pt x="47187" y="9646"/>
                  </a:lnTo>
                  <a:cubicBezTo>
                    <a:pt x="47053" y="9242"/>
                    <a:pt x="47187" y="9108"/>
                    <a:pt x="47053" y="8806"/>
                  </a:cubicBezTo>
                  <a:cubicBezTo>
                    <a:pt x="46750" y="8402"/>
                    <a:pt x="46044" y="8402"/>
                    <a:pt x="46044" y="8100"/>
                  </a:cubicBezTo>
                  <a:lnTo>
                    <a:pt x="46044" y="7965"/>
                  </a:lnTo>
                  <a:cubicBezTo>
                    <a:pt x="46044" y="7831"/>
                    <a:pt x="46044" y="7696"/>
                    <a:pt x="46212" y="7428"/>
                  </a:cubicBezTo>
                  <a:lnTo>
                    <a:pt x="46212" y="7428"/>
                  </a:lnTo>
                  <a:cubicBezTo>
                    <a:pt x="46044" y="7562"/>
                    <a:pt x="45775" y="7562"/>
                    <a:pt x="45641" y="7562"/>
                  </a:cubicBezTo>
                  <a:lnTo>
                    <a:pt x="45372" y="7562"/>
                  </a:lnTo>
                  <a:cubicBezTo>
                    <a:pt x="43826" y="7428"/>
                    <a:pt x="43524" y="5445"/>
                    <a:pt x="42011" y="5041"/>
                  </a:cubicBezTo>
                  <a:cubicBezTo>
                    <a:pt x="41709" y="5041"/>
                    <a:pt x="41440" y="4907"/>
                    <a:pt x="41171" y="4907"/>
                  </a:cubicBezTo>
                  <a:cubicBezTo>
                    <a:pt x="40028" y="4907"/>
                    <a:pt x="39188" y="5445"/>
                    <a:pt x="38348" y="5882"/>
                  </a:cubicBezTo>
                  <a:cubicBezTo>
                    <a:pt x="37810" y="6150"/>
                    <a:pt x="37239" y="6419"/>
                    <a:pt x="36802" y="6419"/>
                  </a:cubicBezTo>
                  <a:cubicBezTo>
                    <a:pt x="35962" y="6419"/>
                    <a:pt x="35290" y="6016"/>
                    <a:pt x="34584" y="5041"/>
                  </a:cubicBezTo>
                  <a:cubicBezTo>
                    <a:pt x="34012" y="4201"/>
                    <a:pt x="34012" y="3227"/>
                    <a:pt x="34012" y="2218"/>
                  </a:cubicBezTo>
                  <a:cubicBezTo>
                    <a:pt x="34012" y="1815"/>
                    <a:pt x="33744" y="1378"/>
                    <a:pt x="33307" y="1378"/>
                  </a:cubicBezTo>
                  <a:lnTo>
                    <a:pt x="33172" y="1546"/>
                  </a:lnTo>
                  <a:lnTo>
                    <a:pt x="32332" y="1546"/>
                  </a:lnTo>
                  <a:cubicBezTo>
                    <a:pt x="31223" y="1546"/>
                    <a:pt x="29946" y="1109"/>
                    <a:pt x="29408" y="269"/>
                  </a:cubicBezTo>
                  <a:cubicBezTo>
                    <a:pt x="29240" y="0"/>
                    <a:pt x="28971" y="0"/>
                    <a:pt x="2883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58" name="Google Shape;861;p31">
              <a:extLst>
                <a:ext uri="{FF2B5EF4-FFF2-40B4-BE49-F238E27FC236}">
                  <a16:creationId xmlns:a16="http://schemas.microsoft.com/office/drawing/2014/main" id="{461FF0F9-5896-4560-8CB8-6C0C41CDF6D4}"/>
                </a:ext>
              </a:extLst>
            </p:cNvPr>
            <p:cNvSpPr/>
            <p:nvPr/>
          </p:nvSpPr>
          <p:spPr>
            <a:xfrm>
              <a:off x="6133036" y="3492792"/>
              <a:ext cx="178533" cy="122190"/>
            </a:xfrm>
            <a:custGeom>
              <a:avLst/>
              <a:gdLst/>
              <a:ahLst/>
              <a:cxnLst/>
              <a:rect l="l" t="t" r="r" b="b"/>
              <a:pathLst>
                <a:path w="5748" h="3934" extrusionOk="0">
                  <a:moveTo>
                    <a:pt x="5311" y="1"/>
                  </a:moveTo>
                  <a:cubicBezTo>
                    <a:pt x="5042" y="1"/>
                    <a:pt x="4740" y="270"/>
                    <a:pt x="4740" y="572"/>
                  </a:cubicBezTo>
                  <a:cubicBezTo>
                    <a:pt x="4740" y="1816"/>
                    <a:pt x="3765" y="2790"/>
                    <a:pt x="2522" y="2925"/>
                  </a:cubicBezTo>
                  <a:cubicBezTo>
                    <a:pt x="2407" y="2958"/>
                    <a:pt x="2293" y="2973"/>
                    <a:pt x="2179" y="2973"/>
                  </a:cubicBezTo>
                  <a:cubicBezTo>
                    <a:pt x="1723" y="2973"/>
                    <a:pt x="1271" y="2737"/>
                    <a:pt x="841" y="2522"/>
                  </a:cubicBezTo>
                  <a:cubicBezTo>
                    <a:pt x="802" y="2482"/>
                    <a:pt x="736" y="2466"/>
                    <a:pt x="660" y="2466"/>
                  </a:cubicBezTo>
                  <a:cubicBezTo>
                    <a:pt x="477" y="2466"/>
                    <a:pt x="230" y="2561"/>
                    <a:pt x="135" y="2656"/>
                  </a:cubicBezTo>
                  <a:cubicBezTo>
                    <a:pt x="1" y="2925"/>
                    <a:pt x="135" y="3227"/>
                    <a:pt x="270" y="3362"/>
                  </a:cubicBezTo>
                  <a:cubicBezTo>
                    <a:pt x="841" y="3765"/>
                    <a:pt x="1547" y="3933"/>
                    <a:pt x="2219" y="3933"/>
                  </a:cubicBezTo>
                  <a:lnTo>
                    <a:pt x="2656" y="3933"/>
                  </a:lnTo>
                  <a:cubicBezTo>
                    <a:pt x="4336" y="3765"/>
                    <a:pt x="5748" y="2253"/>
                    <a:pt x="5748" y="572"/>
                  </a:cubicBezTo>
                  <a:cubicBezTo>
                    <a:pt x="5748" y="270"/>
                    <a:pt x="5580" y="1"/>
                    <a:pt x="53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59" name="Google Shape;862;p31">
              <a:extLst>
                <a:ext uri="{FF2B5EF4-FFF2-40B4-BE49-F238E27FC236}">
                  <a16:creationId xmlns:a16="http://schemas.microsoft.com/office/drawing/2014/main" id="{FA6B455F-977B-4B36-A84A-B37881BE2563}"/>
                </a:ext>
              </a:extLst>
            </p:cNvPr>
            <p:cNvSpPr/>
            <p:nvPr/>
          </p:nvSpPr>
          <p:spPr>
            <a:xfrm>
              <a:off x="6337660" y="3256735"/>
              <a:ext cx="234908" cy="209376"/>
            </a:xfrm>
            <a:custGeom>
              <a:avLst/>
              <a:gdLst/>
              <a:ahLst/>
              <a:cxnLst/>
              <a:rect l="l" t="t" r="r" b="b"/>
              <a:pathLst>
                <a:path w="7563" h="6741" extrusionOk="0">
                  <a:moveTo>
                    <a:pt x="3777" y="0"/>
                  </a:moveTo>
                  <a:cubicBezTo>
                    <a:pt x="2799" y="0"/>
                    <a:pt x="1814" y="426"/>
                    <a:pt x="1109" y="1283"/>
                  </a:cubicBezTo>
                  <a:cubicBezTo>
                    <a:pt x="0" y="2694"/>
                    <a:pt x="269" y="4811"/>
                    <a:pt x="1681" y="6055"/>
                  </a:cubicBezTo>
                  <a:cubicBezTo>
                    <a:pt x="2312" y="6518"/>
                    <a:pt x="3048" y="6741"/>
                    <a:pt x="3773" y="6741"/>
                  </a:cubicBezTo>
                  <a:cubicBezTo>
                    <a:pt x="4785" y="6741"/>
                    <a:pt x="5773" y="6306"/>
                    <a:pt x="6419" y="5484"/>
                  </a:cubicBezTo>
                  <a:cubicBezTo>
                    <a:pt x="7562" y="3971"/>
                    <a:pt x="7394" y="1854"/>
                    <a:pt x="5882" y="745"/>
                  </a:cubicBezTo>
                  <a:cubicBezTo>
                    <a:pt x="5270" y="249"/>
                    <a:pt x="4525" y="0"/>
                    <a:pt x="37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60" name="Google Shape;863;p31">
              <a:extLst>
                <a:ext uri="{FF2B5EF4-FFF2-40B4-BE49-F238E27FC236}">
                  <a16:creationId xmlns:a16="http://schemas.microsoft.com/office/drawing/2014/main" id="{1541C5F9-30C1-4920-B005-4847AA260ADD}"/>
                </a:ext>
              </a:extLst>
            </p:cNvPr>
            <p:cNvSpPr/>
            <p:nvPr/>
          </p:nvSpPr>
          <p:spPr>
            <a:xfrm>
              <a:off x="6384622" y="3440611"/>
              <a:ext cx="266216" cy="134677"/>
            </a:xfrm>
            <a:custGeom>
              <a:avLst/>
              <a:gdLst/>
              <a:ahLst/>
              <a:cxnLst/>
              <a:rect l="l" t="t" r="r" b="b"/>
              <a:pathLst>
                <a:path w="8571" h="4336" extrusionOk="0">
                  <a:moveTo>
                    <a:pt x="4202" y="0"/>
                  </a:moveTo>
                  <a:cubicBezTo>
                    <a:pt x="1983" y="135"/>
                    <a:pt x="1" y="1110"/>
                    <a:pt x="169" y="2252"/>
                  </a:cubicBezTo>
                  <a:cubicBezTo>
                    <a:pt x="169" y="3496"/>
                    <a:pt x="1983" y="4336"/>
                    <a:pt x="4370" y="4336"/>
                  </a:cubicBezTo>
                  <a:cubicBezTo>
                    <a:pt x="6588" y="4202"/>
                    <a:pt x="8571" y="3227"/>
                    <a:pt x="8403" y="2084"/>
                  </a:cubicBezTo>
                  <a:cubicBezTo>
                    <a:pt x="8403" y="841"/>
                    <a:pt x="6588" y="0"/>
                    <a:pt x="420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61" name="Google Shape;864;p31">
              <a:extLst>
                <a:ext uri="{FF2B5EF4-FFF2-40B4-BE49-F238E27FC236}">
                  <a16:creationId xmlns:a16="http://schemas.microsoft.com/office/drawing/2014/main" id="{0AC89F5C-6032-42B3-BE34-1BF79B2939BD}"/>
                </a:ext>
              </a:extLst>
            </p:cNvPr>
            <p:cNvSpPr/>
            <p:nvPr/>
          </p:nvSpPr>
          <p:spPr>
            <a:xfrm>
              <a:off x="5893997" y="3288416"/>
              <a:ext cx="217172" cy="192914"/>
            </a:xfrm>
            <a:custGeom>
              <a:avLst/>
              <a:gdLst/>
              <a:ahLst/>
              <a:cxnLst/>
              <a:rect l="l" t="t" r="r" b="b"/>
              <a:pathLst>
                <a:path w="6992" h="6211" extrusionOk="0">
                  <a:moveTo>
                    <a:pt x="3413" y="1"/>
                  </a:moveTo>
                  <a:cubicBezTo>
                    <a:pt x="2734" y="1"/>
                    <a:pt x="2061" y="223"/>
                    <a:pt x="1513" y="699"/>
                  </a:cubicBezTo>
                  <a:cubicBezTo>
                    <a:pt x="135" y="1674"/>
                    <a:pt x="0" y="3623"/>
                    <a:pt x="975" y="5035"/>
                  </a:cubicBezTo>
                  <a:cubicBezTo>
                    <a:pt x="1593" y="5821"/>
                    <a:pt x="2470" y="6211"/>
                    <a:pt x="3371" y="6211"/>
                  </a:cubicBezTo>
                  <a:cubicBezTo>
                    <a:pt x="4088" y="6211"/>
                    <a:pt x="4819" y="5963"/>
                    <a:pt x="5445" y="5472"/>
                  </a:cubicBezTo>
                  <a:cubicBezTo>
                    <a:pt x="6722" y="4464"/>
                    <a:pt x="6991" y="2514"/>
                    <a:pt x="5882" y="1103"/>
                  </a:cubicBezTo>
                  <a:cubicBezTo>
                    <a:pt x="5230" y="393"/>
                    <a:pt x="4315" y="1"/>
                    <a:pt x="34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62" name="Google Shape;865;p31">
              <a:extLst>
                <a:ext uri="{FF2B5EF4-FFF2-40B4-BE49-F238E27FC236}">
                  <a16:creationId xmlns:a16="http://schemas.microsoft.com/office/drawing/2014/main" id="{26E29FF5-E604-4426-A4A5-A021519F55DF}"/>
                </a:ext>
              </a:extLst>
            </p:cNvPr>
            <p:cNvSpPr/>
            <p:nvPr/>
          </p:nvSpPr>
          <p:spPr>
            <a:xfrm>
              <a:off x="5880424" y="3458346"/>
              <a:ext cx="182727" cy="121569"/>
            </a:xfrm>
            <a:custGeom>
              <a:avLst/>
              <a:gdLst/>
              <a:ahLst/>
              <a:cxnLst/>
              <a:rect l="l" t="t" r="r" b="b"/>
              <a:pathLst>
                <a:path w="5883" h="3914" extrusionOk="0">
                  <a:moveTo>
                    <a:pt x="1950" y="1"/>
                  </a:moveTo>
                  <a:cubicBezTo>
                    <a:pt x="1278" y="1"/>
                    <a:pt x="572" y="135"/>
                    <a:pt x="1" y="270"/>
                  </a:cubicBezTo>
                  <a:cubicBezTo>
                    <a:pt x="135" y="1110"/>
                    <a:pt x="135" y="1816"/>
                    <a:pt x="1" y="2656"/>
                  </a:cubicBezTo>
                  <a:lnTo>
                    <a:pt x="1" y="2925"/>
                  </a:lnTo>
                  <a:lnTo>
                    <a:pt x="1" y="3631"/>
                  </a:lnTo>
                  <a:cubicBezTo>
                    <a:pt x="572" y="3899"/>
                    <a:pt x="1278" y="3899"/>
                    <a:pt x="1950" y="3899"/>
                  </a:cubicBezTo>
                  <a:cubicBezTo>
                    <a:pt x="2100" y="3909"/>
                    <a:pt x="2248" y="3914"/>
                    <a:pt x="2394" y="3914"/>
                  </a:cubicBezTo>
                  <a:cubicBezTo>
                    <a:pt x="4315" y="3914"/>
                    <a:pt x="5882" y="3115"/>
                    <a:pt x="5882" y="2085"/>
                  </a:cubicBezTo>
                  <a:cubicBezTo>
                    <a:pt x="5882" y="1513"/>
                    <a:pt x="5479" y="975"/>
                    <a:pt x="4773" y="673"/>
                  </a:cubicBezTo>
                  <a:cubicBezTo>
                    <a:pt x="4067" y="270"/>
                    <a:pt x="3093" y="1"/>
                    <a:pt x="211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63" name="Google Shape;866;p31">
              <a:extLst>
                <a:ext uri="{FF2B5EF4-FFF2-40B4-BE49-F238E27FC236}">
                  <a16:creationId xmlns:a16="http://schemas.microsoft.com/office/drawing/2014/main" id="{B6D859BE-ABC8-4A42-B5B8-2D610C015540}"/>
                </a:ext>
              </a:extLst>
            </p:cNvPr>
            <p:cNvSpPr/>
            <p:nvPr/>
          </p:nvSpPr>
          <p:spPr>
            <a:xfrm>
              <a:off x="5858495" y="3818488"/>
              <a:ext cx="248481" cy="358775"/>
            </a:xfrm>
            <a:custGeom>
              <a:avLst/>
              <a:gdLst/>
              <a:ahLst/>
              <a:cxnLst/>
              <a:rect l="l" t="t" r="r" b="b"/>
              <a:pathLst>
                <a:path w="8000" h="11551" extrusionOk="0">
                  <a:moveTo>
                    <a:pt x="1" y="1"/>
                  </a:moveTo>
                  <a:lnTo>
                    <a:pt x="1" y="9815"/>
                  </a:lnTo>
                  <a:cubicBezTo>
                    <a:pt x="1" y="10251"/>
                    <a:pt x="135" y="10520"/>
                    <a:pt x="438" y="10655"/>
                  </a:cubicBezTo>
                  <a:cubicBezTo>
                    <a:pt x="1508" y="11271"/>
                    <a:pt x="2617" y="11551"/>
                    <a:pt x="3747" y="11551"/>
                  </a:cubicBezTo>
                  <a:cubicBezTo>
                    <a:pt x="4958" y="11551"/>
                    <a:pt x="6193" y="11229"/>
                    <a:pt x="7428" y="10655"/>
                  </a:cubicBezTo>
                  <a:cubicBezTo>
                    <a:pt x="7865" y="10520"/>
                    <a:pt x="8000" y="10251"/>
                    <a:pt x="8000" y="9815"/>
                  </a:cubicBezTo>
                  <a:lnTo>
                    <a:pt x="8000" y="1"/>
                  </a:lnTo>
                  <a:cubicBezTo>
                    <a:pt x="8000" y="707"/>
                    <a:pt x="6185" y="1144"/>
                    <a:pt x="4067" y="1144"/>
                  </a:cubicBezTo>
                  <a:cubicBezTo>
                    <a:pt x="1816" y="1144"/>
                    <a:pt x="1" y="707"/>
                    <a:pt x="1" y="1"/>
                  </a:cubicBezTo>
                  <a:close/>
                </a:path>
              </a:pathLst>
            </a:custGeom>
            <a:solidFill>
              <a:srgbClr val="74E2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64" name="Google Shape;867;p31">
              <a:extLst>
                <a:ext uri="{FF2B5EF4-FFF2-40B4-BE49-F238E27FC236}">
                  <a16:creationId xmlns:a16="http://schemas.microsoft.com/office/drawing/2014/main" id="{B1310A9B-D552-4383-9D6A-72133004D72A}"/>
                </a:ext>
              </a:extLst>
            </p:cNvPr>
            <p:cNvSpPr/>
            <p:nvPr/>
          </p:nvSpPr>
          <p:spPr>
            <a:xfrm>
              <a:off x="5858495" y="3818488"/>
              <a:ext cx="248481" cy="357036"/>
            </a:xfrm>
            <a:custGeom>
              <a:avLst/>
              <a:gdLst/>
              <a:ahLst/>
              <a:cxnLst/>
              <a:rect l="l" t="t" r="r" b="b"/>
              <a:pathLst>
                <a:path w="8000" h="11495" extrusionOk="0">
                  <a:moveTo>
                    <a:pt x="8000" y="1"/>
                  </a:moveTo>
                  <a:lnTo>
                    <a:pt x="8000" y="1"/>
                  </a:lnTo>
                  <a:lnTo>
                    <a:pt x="8000" y="5210"/>
                  </a:lnTo>
                  <a:lnTo>
                    <a:pt x="8000" y="5210"/>
                  </a:lnTo>
                  <a:lnTo>
                    <a:pt x="8000" y="1"/>
                  </a:lnTo>
                  <a:close/>
                  <a:moveTo>
                    <a:pt x="1" y="1"/>
                  </a:moveTo>
                  <a:lnTo>
                    <a:pt x="1" y="9815"/>
                  </a:lnTo>
                  <a:cubicBezTo>
                    <a:pt x="1" y="10251"/>
                    <a:pt x="135" y="10520"/>
                    <a:pt x="438" y="10655"/>
                  </a:cubicBezTo>
                  <a:cubicBezTo>
                    <a:pt x="1547" y="11361"/>
                    <a:pt x="2656" y="11495"/>
                    <a:pt x="3799" y="11495"/>
                  </a:cubicBezTo>
                  <a:cubicBezTo>
                    <a:pt x="4908" y="11495"/>
                    <a:pt x="6185" y="11226"/>
                    <a:pt x="7428" y="10655"/>
                  </a:cubicBezTo>
                  <a:cubicBezTo>
                    <a:pt x="7865" y="10520"/>
                    <a:pt x="8000" y="10251"/>
                    <a:pt x="8000" y="9815"/>
                  </a:cubicBezTo>
                  <a:lnTo>
                    <a:pt x="8000" y="9680"/>
                  </a:lnTo>
                  <a:lnTo>
                    <a:pt x="8000" y="9680"/>
                  </a:lnTo>
                  <a:lnTo>
                    <a:pt x="8000" y="9815"/>
                  </a:lnTo>
                  <a:cubicBezTo>
                    <a:pt x="8000" y="10251"/>
                    <a:pt x="7865" y="10520"/>
                    <a:pt x="7428" y="10655"/>
                  </a:cubicBezTo>
                  <a:cubicBezTo>
                    <a:pt x="6185" y="11226"/>
                    <a:pt x="4908" y="11495"/>
                    <a:pt x="3799" y="11495"/>
                  </a:cubicBezTo>
                  <a:cubicBezTo>
                    <a:pt x="2656" y="11495"/>
                    <a:pt x="1547" y="11361"/>
                    <a:pt x="438" y="10655"/>
                  </a:cubicBezTo>
                  <a:cubicBezTo>
                    <a:pt x="135" y="10520"/>
                    <a:pt x="1" y="10251"/>
                    <a:pt x="1" y="9815"/>
                  </a:cubicBezTo>
                  <a:lnTo>
                    <a:pt x="1" y="1"/>
                  </a:lnTo>
                  <a:close/>
                </a:path>
              </a:pathLst>
            </a:custGeom>
            <a:solidFill>
              <a:srgbClr val="E7BB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65" name="Google Shape;868;p31">
              <a:extLst>
                <a:ext uri="{FF2B5EF4-FFF2-40B4-BE49-F238E27FC236}">
                  <a16:creationId xmlns:a16="http://schemas.microsoft.com/office/drawing/2014/main" id="{258B552B-85A8-43D5-A6E8-31D6364C1A76}"/>
                </a:ext>
              </a:extLst>
            </p:cNvPr>
            <p:cNvSpPr/>
            <p:nvPr/>
          </p:nvSpPr>
          <p:spPr>
            <a:xfrm>
              <a:off x="6106945" y="3980311"/>
              <a:ext cx="31" cy="138870"/>
            </a:xfrm>
            <a:custGeom>
              <a:avLst/>
              <a:gdLst/>
              <a:ahLst/>
              <a:cxnLst/>
              <a:rect l="l" t="t" r="r" b="b"/>
              <a:pathLst>
                <a:path w="1" h="4471" extrusionOk="0">
                  <a:moveTo>
                    <a:pt x="1" y="0"/>
                  </a:moveTo>
                  <a:lnTo>
                    <a:pt x="1" y="4470"/>
                  </a:lnTo>
                  <a:lnTo>
                    <a:pt x="1" y="4470"/>
                  </a:lnTo>
                  <a:close/>
                </a:path>
              </a:pathLst>
            </a:custGeom>
            <a:solidFill>
              <a:srgbClr val="DB9F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66" name="Google Shape;869;p31">
              <a:extLst>
                <a:ext uri="{FF2B5EF4-FFF2-40B4-BE49-F238E27FC236}">
                  <a16:creationId xmlns:a16="http://schemas.microsoft.com/office/drawing/2014/main" id="{34CE13F7-D3FE-4868-A8C9-832F0B502D83}"/>
                </a:ext>
              </a:extLst>
            </p:cNvPr>
            <p:cNvSpPr/>
            <p:nvPr/>
          </p:nvSpPr>
          <p:spPr>
            <a:xfrm>
              <a:off x="6080855" y="3827899"/>
              <a:ext cx="26122" cy="12548"/>
            </a:xfrm>
            <a:custGeom>
              <a:avLst/>
              <a:gdLst/>
              <a:ahLst/>
              <a:cxnLst/>
              <a:rect l="l" t="t" r="r" b="b"/>
              <a:pathLst>
                <a:path w="841" h="404" extrusionOk="0">
                  <a:moveTo>
                    <a:pt x="841" y="0"/>
                  </a:moveTo>
                  <a:cubicBezTo>
                    <a:pt x="841" y="0"/>
                    <a:pt x="730" y="0"/>
                    <a:pt x="709" y="101"/>
                  </a:cubicBezTo>
                  <a:lnTo>
                    <a:pt x="709" y="101"/>
                  </a:lnTo>
                  <a:cubicBezTo>
                    <a:pt x="763" y="68"/>
                    <a:pt x="807" y="34"/>
                    <a:pt x="841" y="0"/>
                  </a:cubicBezTo>
                  <a:close/>
                  <a:moveTo>
                    <a:pt x="709" y="101"/>
                  </a:moveTo>
                  <a:lnTo>
                    <a:pt x="709" y="101"/>
                  </a:lnTo>
                  <a:cubicBezTo>
                    <a:pt x="609" y="164"/>
                    <a:pt x="476" y="227"/>
                    <a:pt x="317" y="289"/>
                  </a:cubicBezTo>
                  <a:lnTo>
                    <a:pt x="317" y="289"/>
                  </a:lnTo>
                  <a:cubicBezTo>
                    <a:pt x="469" y="248"/>
                    <a:pt x="605" y="215"/>
                    <a:pt x="706" y="135"/>
                  </a:cubicBezTo>
                  <a:cubicBezTo>
                    <a:pt x="706" y="122"/>
                    <a:pt x="707" y="111"/>
                    <a:pt x="709" y="101"/>
                  </a:cubicBezTo>
                  <a:close/>
                  <a:moveTo>
                    <a:pt x="317" y="289"/>
                  </a:moveTo>
                  <a:cubicBezTo>
                    <a:pt x="216" y="317"/>
                    <a:pt x="108" y="350"/>
                    <a:pt x="0" y="404"/>
                  </a:cubicBezTo>
                  <a:cubicBezTo>
                    <a:pt x="115" y="366"/>
                    <a:pt x="221" y="328"/>
                    <a:pt x="317" y="289"/>
                  </a:cubicBezTo>
                  <a:close/>
                </a:path>
              </a:pathLst>
            </a:custGeom>
            <a:solidFill>
              <a:srgbClr val="E7BB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67" name="Google Shape;870;p31">
              <a:extLst>
                <a:ext uri="{FF2B5EF4-FFF2-40B4-BE49-F238E27FC236}">
                  <a16:creationId xmlns:a16="http://schemas.microsoft.com/office/drawing/2014/main" id="{93AFD013-D85E-43B9-8E95-BBA33BD9EC6E}"/>
                </a:ext>
              </a:extLst>
            </p:cNvPr>
            <p:cNvSpPr/>
            <p:nvPr/>
          </p:nvSpPr>
          <p:spPr>
            <a:xfrm>
              <a:off x="5858495" y="3827899"/>
              <a:ext cx="248481" cy="347625"/>
            </a:xfrm>
            <a:custGeom>
              <a:avLst/>
              <a:gdLst/>
              <a:ahLst/>
              <a:cxnLst/>
              <a:rect l="l" t="t" r="r" b="b"/>
              <a:pathLst>
                <a:path w="8000" h="11192" extrusionOk="0">
                  <a:moveTo>
                    <a:pt x="1" y="0"/>
                  </a:moveTo>
                  <a:lnTo>
                    <a:pt x="1" y="9512"/>
                  </a:lnTo>
                  <a:cubicBezTo>
                    <a:pt x="1" y="9948"/>
                    <a:pt x="135" y="10217"/>
                    <a:pt x="438" y="10352"/>
                  </a:cubicBezTo>
                  <a:cubicBezTo>
                    <a:pt x="1547" y="11058"/>
                    <a:pt x="2656" y="11192"/>
                    <a:pt x="3799" y="11192"/>
                  </a:cubicBezTo>
                  <a:cubicBezTo>
                    <a:pt x="4908" y="11192"/>
                    <a:pt x="6185" y="10923"/>
                    <a:pt x="7428" y="10352"/>
                  </a:cubicBezTo>
                  <a:cubicBezTo>
                    <a:pt x="7865" y="10217"/>
                    <a:pt x="8000" y="9948"/>
                    <a:pt x="8000" y="9512"/>
                  </a:cubicBezTo>
                  <a:lnTo>
                    <a:pt x="8000" y="9377"/>
                  </a:lnTo>
                  <a:lnTo>
                    <a:pt x="8000" y="4907"/>
                  </a:lnTo>
                  <a:lnTo>
                    <a:pt x="8000" y="0"/>
                  </a:lnTo>
                  <a:cubicBezTo>
                    <a:pt x="7865" y="135"/>
                    <a:pt x="7563" y="269"/>
                    <a:pt x="7159" y="404"/>
                  </a:cubicBezTo>
                  <a:lnTo>
                    <a:pt x="7025" y="404"/>
                  </a:lnTo>
                  <a:lnTo>
                    <a:pt x="7025" y="538"/>
                  </a:lnTo>
                  <a:lnTo>
                    <a:pt x="7025" y="7831"/>
                  </a:lnTo>
                  <a:cubicBezTo>
                    <a:pt x="7025" y="8268"/>
                    <a:pt x="6857" y="8537"/>
                    <a:pt x="6588" y="8671"/>
                  </a:cubicBezTo>
                  <a:cubicBezTo>
                    <a:pt x="5613" y="9243"/>
                    <a:pt x="4773" y="9646"/>
                    <a:pt x="3799" y="9646"/>
                  </a:cubicBezTo>
                  <a:cubicBezTo>
                    <a:pt x="2958" y="9646"/>
                    <a:pt x="2253" y="9377"/>
                    <a:pt x="1412" y="8806"/>
                  </a:cubicBezTo>
                  <a:cubicBezTo>
                    <a:pt x="1143" y="8537"/>
                    <a:pt x="975" y="8268"/>
                    <a:pt x="975" y="7831"/>
                  </a:cubicBezTo>
                  <a:lnTo>
                    <a:pt x="975" y="538"/>
                  </a:lnTo>
                  <a:lnTo>
                    <a:pt x="975" y="404"/>
                  </a:lnTo>
                  <a:lnTo>
                    <a:pt x="707" y="404"/>
                  </a:lnTo>
                  <a:cubicBezTo>
                    <a:pt x="438" y="269"/>
                    <a:pt x="135" y="135"/>
                    <a:pt x="1" y="0"/>
                  </a:cubicBezTo>
                  <a:close/>
                </a:path>
              </a:pathLst>
            </a:custGeom>
            <a:solidFill>
              <a:srgbClr val="3FB6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68" name="Google Shape;871;p31">
              <a:extLst>
                <a:ext uri="{FF2B5EF4-FFF2-40B4-BE49-F238E27FC236}">
                  <a16:creationId xmlns:a16="http://schemas.microsoft.com/office/drawing/2014/main" id="{A802342B-8757-4330-B820-2707940E809E}"/>
                </a:ext>
              </a:extLst>
            </p:cNvPr>
            <p:cNvSpPr/>
            <p:nvPr/>
          </p:nvSpPr>
          <p:spPr>
            <a:xfrm>
              <a:off x="5858495" y="3784042"/>
              <a:ext cx="248481" cy="69978"/>
            </a:xfrm>
            <a:custGeom>
              <a:avLst/>
              <a:gdLst/>
              <a:ahLst/>
              <a:cxnLst/>
              <a:rect l="l" t="t" r="r" b="b"/>
              <a:pathLst>
                <a:path w="8000" h="2253" extrusionOk="0">
                  <a:moveTo>
                    <a:pt x="4067" y="1"/>
                  </a:moveTo>
                  <a:cubicBezTo>
                    <a:pt x="1816" y="1"/>
                    <a:pt x="1" y="572"/>
                    <a:pt x="1" y="1110"/>
                  </a:cubicBezTo>
                  <a:cubicBezTo>
                    <a:pt x="1" y="1412"/>
                    <a:pt x="135" y="1547"/>
                    <a:pt x="438" y="1681"/>
                  </a:cubicBezTo>
                  <a:cubicBezTo>
                    <a:pt x="572" y="1816"/>
                    <a:pt x="841" y="1816"/>
                    <a:pt x="975" y="1816"/>
                  </a:cubicBezTo>
                  <a:lnTo>
                    <a:pt x="975" y="1950"/>
                  </a:lnTo>
                  <a:cubicBezTo>
                    <a:pt x="1681" y="2118"/>
                    <a:pt x="2824" y="2253"/>
                    <a:pt x="4067" y="2253"/>
                  </a:cubicBezTo>
                  <a:cubicBezTo>
                    <a:pt x="5177" y="2253"/>
                    <a:pt x="6319" y="2118"/>
                    <a:pt x="7025" y="1950"/>
                  </a:cubicBezTo>
                  <a:lnTo>
                    <a:pt x="7025" y="1816"/>
                  </a:lnTo>
                  <a:cubicBezTo>
                    <a:pt x="7159" y="1816"/>
                    <a:pt x="7428" y="1816"/>
                    <a:pt x="7563" y="1681"/>
                  </a:cubicBezTo>
                  <a:cubicBezTo>
                    <a:pt x="7865" y="1547"/>
                    <a:pt x="8000" y="1412"/>
                    <a:pt x="8000" y="1110"/>
                  </a:cubicBezTo>
                  <a:cubicBezTo>
                    <a:pt x="8000" y="572"/>
                    <a:pt x="6185" y="1"/>
                    <a:pt x="4067" y="1"/>
                  </a:cubicBezTo>
                  <a:close/>
                </a:path>
              </a:pathLst>
            </a:custGeom>
            <a:solidFill>
              <a:srgbClr val="3FB6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69" name="Google Shape;872;p31">
              <a:extLst>
                <a:ext uri="{FF2B5EF4-FFF2-40B4-BE49-F238E27FC236}">
                  <a16:creationId xmlns:a16="http://schemas.microsoft.com/office/drawing/2014/main" id="{B164154F-640C-4FE2-9B8D-FFF7D3ACF03C}"/>
                </a:ext>
              </a:extLst>
            </p:cNvPr>
            <p:cNvSpPr/>
            <p:nvPr/>
          </p:nvSpPr>
          <p:spPr>
            <a:xfrm>
              <a:off x="5872069" y="3797616"/>
              <a:ext cx="221334" cy="42832"/>
            </a:xfrm>
            <a:custGeom>
              <a:avLst/>
              <a:gdLst/>
              <a:ahLst/>
              <a:cxnLst/>
              <a:rect l="l" t="t" r="r" b="b"/>
              <a:pathLst>
                <a:path w="7126" h="1379" extrusionOk="0">
                  <a:moveTo>
                    <a:pt x="3630" y="1"/>
                  </a:moveTo>
                  <a:cubicBezTo>
                    <a:pt x="1816" y="1"/>
                    <a:pt x="404" y="538"/>
                    <a:pt x="1" y="1244"/>
                  </a:cubicBezTo>
                  <a:cubicBezTo>
                    <a:pt x="135" y="1379"/>
                    <a:pt x="404" y="1379"/>
                    <a:pt x="538" y="1379"/>
                  </a:cubicBezTo>
                  <a:cubicBezTo>
                    <a:pt x="841" y="975"/>
                    <a:pt x="2084" y="538"/>
                    <a:pt x="3630" y="538"/>
                  </a:cubicBezTo>
                  <a:cubicBezTo>
                    <a:pt x="3899" y="404"/>
                    <a:pt x="4067" y="270"/>
                    <a:pt x="4202" y="1"/>
                  </a:cubicBezTo>
                  <a:close/>
                  <a:moveTo>
                    <a:pt x="4605" y="1"/>
                  </a:moveTo>
                  <a:cubicBezTo>
                    <a:pt x="4336" y="270"/>
                    <a:pt x="3899" y="404"/>
                    <a:pt x="3630" y="538"/>
                  </a:cubicBezTo>
                  <a:cubicBezTo>
                    <a:pt x="5042" y="538"/>
                    <a:pt x="6286" y="975"/>
                    <a:pt x="6588" y="1379"/>
                  </a:cubicBezTo>
                  <a:cubicBezTo>
                    <a:pt x="6722" y="1379"/>
                    <a:pt x="6991" y="1379"/>
                    <a:pt x="7126" y="1244"/>
                  </a:cubicBezTo>
                  <a:cubicBezTo>
                    <a:pt x="6722" y="673"/>
                    <a:pt x="5882" y="270"/>
                    <a:pt x="46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70" name="Google Shape;873;p31">
              <a:extLst>
                <a:ext uri="{FF2B5EF4-FFF2-40B4-BE49-F238E27FC236}">
                  <a16:creationId xmlns:a16="http://schemas.microsoft.com/office/drawing/2014/main" id="{AE076CD5-EDF3-4A3E-8FFC-4EEC0695697F}"/>
                </a:ext>
              </a:extLst>
            </p:cNvPr>
            <p:cNvSpPr/>
            <p:nvPr/>
          </p:nvSpPr>
          <p:spPr>
            <a:xfrm>
              <a:off x="5888779" y="3814326"/>
              <a:ext cx="187914" cy="39695"/>
            </a:xfrm>
            <a:custGeom>
              <a:avLst/>
              <a:gdLst/>
              <a:ahLst/>
              <a:cxnLst/>
              <a:rect l="l" t="t" r="r" b="b"/>
              <a:pathLst>
                <a:path w="6050" h="1278" extrusionOk="0">
                  <a:moveTo>
                    <a:pt x="3092" y="0"/>
                  </a:moveTo>
                  <a:cubicBezTo>
                    <a:pt x="1546" y="0"/>
                    <a:pt x="303" y="437"/>
                    <a:pt x="0" y="841"/>
                  </a:cubicBezTo>
                  <a:lnTo>
                    <a:pt x="0" y="975"/>
                  </a:lnTo>
                  <a:cubicBezTo>
                    <a:pt x="706" y="1143"/>
                    <a:pt x="1849" y="1278"/>
                    <a:pt x="3092" y="1278"/>
                  </a:cubicBezTo>
                  <a:cubicBezTo>
                    <a:pt x="4202" y="1278"/>
                    <a:pt x="5344" y="1143"/>
                    <a:pt x="6050" y="975"/>
                  </a:cubicBezTo>
                  <a:lnTo>
                    <a:pt x="6050" y="841"/>
                  </a:lnTo>
                  <a:cubicBezTo>
                    <a:pt x="5748" y="437"/>
                    <a:pt x="4504" y="0"/>
                    <a:pt x="30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71" name="Google Shape;874;p31">
              <a:extLst>
                <a:ext uri="{FF2B5EF4-FFF2-40B4-BE49-F238E27FC236}">
                  <a16:creationId xmlns:a16="http://schemas.microsoft.com/office/drawing/2014/main" id="{C246D750-4F88-44F1-B651-143545F8DCDF}"/>
                </a:ext>
              </a:extLst>
            </p:cNvPr>
            <p:cNvSpPr/>
            <p:nvPr/>
          </p:nvSpPr>
          <p:spPr>
            <a:xfrm>
              <a:off x="5737423" y="3468130"/>
              <a:ext cx="217141" cy="311781"/>
            </a:xfrm>
            <a:custGeom>
              <a:avLst/>
              <a:gdLst/>
              <a:ahLst/>
              <a:cxnLst/>
              <a:rect l="l" t="t" r="r" b="b"/>
              <a:pathLst>
                <a:path w="6991" h="10038" extrusionOk="0">
                  <a:moveTo>
                    <a:pt x="2740" y="1"/>
                  </a:moveTo>
                  <a:cubicBezTo>
                    <a:pt x="2423" y="1"/>
                    <a:pt x="2107" y="33"/>
                    <a:pt x="1815" y="89"/>
                  </a:cubicBezTo>
                  <a:cubicBezTo>
                    <a:pt x="1378" y="89"/>
                    <a:pt x="672" y="89"/>
                    <a:pt x="404" y="224"/>
                  </a:cubicBezTo>
                  <a:cubicBezTo>
                    <a:pt x="1244" y="795"/>
                    <a:pt x="2353" y="358"/>
                    <a:pt x="2790" y="1635"/>
                  </a:cubicBezTo>
                  <a:cubicBezTo>
                    <a:pt x="3059" y="2610"/>
                    <a:pt x="2655" y="3181"/>
                    <a:pt x="2084" y="3719"/>
                  </a:cubicBezTo>
                  <a:cubicBezTo>
                    <a:pt x="1815" y="4021"/>
                    <a:pt x="1513" y="4156"/>
                    <a:pt x="1109" y="4425"/>
                  </a:cubicBezTo>
                  <a:cubicBezTo>
                    <a:pt x="135" y="5265"/>
                    <a:pt x="0" y="6811"/>
                    <a:pt x="1109" y="7651"/>
                  </a:cubicBezTo>
                  <a:cubicBezTo>
                    <a:pt x="1590" y="8132"/>
                    <a:pt x="2258" y="8293"/>
                    <a:pt x="2924" y="8293"/>
                  </a:cubicBezTo>
                  <a:cubicBezTo>
                    <a:pt x="3422" y="8293"/>
                    <a:pt x="3919" y="8203"/>
                    <a:pt x="4336" y="8088"/>
                  </a:cubicBezTo>
                  <a:cubicBezTo>
                    <a:pt x="4455" y="8064"/>
                    <a:pt x="4569" y="8052"/>
                    <a:pt x="4675" y="8052"/>
                  </a:cubicBezTo>
                  <a:cubicBezTo>
                    <a:pt x="5318" y="8052"/>
                    <a:pt x="5714" y="8476"/>
                    <a:pt x="5714" y="9197"/>
                  </a:cubicBezTo>
                  <a:lnTo>
                    <a:pt x="5714" y="10037"/>
                  </a:lnTo>
                  <a:cubicBezTo>
                    <a:pt x="5882" y="9768"/>
                    <a:pt x="6285" y="9466"/>
                    <a:pt x="6419" y="9197"/>
                  </a:cubicBezTo>
                  <a:cubicBezTo>
                    <a:pt x="6856" y="8626"/>
                    <a:pt x="6991" y="8222"/>
                    <a:pt x="6722" y="7517"/>
                  </a:cubicBezTo>
                  <a:cubicBezTo>
                    <a:pt x="6285" y="6676"/>
                    <a:pt x="5310" y="6676"/>
                    <a:pt x="4739" y="6105"/>
                  </a:cubicBezTo>
                  <a:cubicBezTo>
                    <a:pt x="3764" y="5399"/>
                    <a:pt x="5176" y="4727"/>
                    <a:pt x="5579" y="4021"/>
                  </a:cubicBezTo>
                  <a:cubicBezTo>
                    <a:pt x="5882" y="3450"/>
                    <a:pt x="5714" y="2610"/>
                    <a:pt x="5579" y="2038"/>
                  </a:cubicBezTo>
                  <a:cubicBezTo>
                    <a:pt x="5445" y="1198"/>
                    <a:pt x="4873" y="660"/>
                    <a:pt x="4033" y="224"/>
                  </a:cubicBezTo>
                  <a:cubicBezTo>
                    <a:pt x="3639" y="66"/>
                    <a:pt x="3188" y="1"/>
                    <a:pt x="274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72" name="Google Shape;875;p31">
              <a:extLst>
                <a:ext uri="{FF2B5EF4-FFF2-40B4-BE49-F238E27FC236}">
                  <a16:creationId xmlns:a16="http://schemas.microsoft.com/office/drawing/2014/main" id="{54BBFEEF-E539-4BED-BC87-677771587652}"/>
                </a:ext>
              </a:extLst>
            </p:cNvPr>
            <p:cNvSpPr/>
            <p:nvPr/>
          </p:nvSpPr>
          <p:spPr>
            <a:xfrm>
              <a:off x="5771869" y="3709933"/>
              <a:ext cx="143032" cy="43888"/>
            </a:xfrm>
            <a:custGeom>
              <a:avLst/>
              <a:gdLst/>
              <a:ahLst/>
              <a:cxnLst/>
              <a:rect l="l" t="t" r="r" b="b"/>
              <a:pathLst>
                <a:path w="4605" h="1413" extrusionOk="0">
                  <a:moveTo>
                    <a:pt x="1815" y="437"/>
                  </a:moveTo>
                  <a:lnTo>
                    <a:pt x="1815" y="437"/>
                  </a:lnTo>
                  <a:lnTo>
                    <a:pt x="1815" y="437"/>
                  </a:lnTo>
                  <a:lnTo>
                    <a:pt x="1815" y="437"/>
                  </a:lnTo>
                  <a:close/>
                  <a:moveTo>
                    <a:pt x="3227" y="303"/>
                  </a:moveTo>
                  <a:lnTo>
                    <a:pt x="3227" y="303"/>
                  </a:lnTo>
                  <a:lnTo>
                    <a:pt x="3227" y="303"/>
                  </a:lnTo>
                  <a:close/>
                  <a:moveTo>
                    <a:pt x="3227" y="303"/>
                  </a:moveTo>
                  <a:lnTo>
                    <a:pt x="3227" y="303"/>
                  </a:lnTo>
                  <a:lnTo>
                    <a:pt x="3227" y="303"/>
                  </a:lnTo>
                  <a:close/>
                  <a:moveTo>
                    <a:pt x="3630" y="303"/>
                  </a:moveTo>
                  <a:cubicBezTo>
                    <a:pt x="4201" y="303"/>
                    <a:pt x="4605" y="706"/>
                    <a:pt x="4605" y="1412"/>
                  </a:cubicBezTo>
                  <a:cubicBezTo>
                    <a:pt x="4605" y="706"/>
                    <a:pt x="4201" y="303"/>
                    <a:pt x="3630" y="303"/>
                  </a:cubicBezTo>
                  <a:close/>
                  <a:moveTo>
                    <a:pt x="3630" y="303"/>
                  </a:moveTo>
                  <a:lnTo>
                    <a:pt x="3630" y="303"/>
                  </a:lnTo>
                  <a:lnTo>
                    <a:pt x="3630" y="303"/>
                  </a:lnTo>
                  <a:lnTo>
                    <a:pt x="3630" y="303"/>
                  </a:lnTo>
                  <a:close/>
                  <a:moveTo>
                    <a:pt x="0" y="1"/>
                  </a:moveTo>
                  <a:cubicBezTo>
                    <a:pt x="572" y="303"/>
                    <a:pt x="1109" y="437"/>
                    <a:pt x="1815" y="437"/>
                  </a:cubicBezTo>
                  <a:cubicBezTo>
                    <a:pt x="1109" y="437"/>
                    <a:pt x="572" y="303"/>
                    <a:pt x="0" y="1"/>
                  </a:cubicBezTo>
                  <a:close/>
                </a:path>
              </a:pathLst>
            </a:custGeom>
            <a:solidFill>
              <a:srgbClr val="FAF2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73" name="Google Shape;876;p31">
              <a:extLst>
                <a:ext uri="{FF2B5EF4-FFF2-40B4-BE49-F238E27FC236}">
                  <a16:creationId xmlns:a16="http://schemas.microsoft.com/office/drawing/2014/main" id="{2B3773D8-C799-43E8-8C86-5169C737CE05}"/>
                </a:ext>
              </a:extLst>
            </p:cNvPr>
            <p:cNvSpPr/>
            <p:nvPr/>
          </p:nvSpPr>
          <p:spPr>
            <a:xfrm>
              <a:off x="5749940" y="3583612"/>
              <a:ext cx="191051" cy="196300"/>
            </a:xfrm>
            <a:custGeom>
              <a:avLst/>
              <a:gdLst/>
              <a:ahLst/>
              <a:cxnLst/>
              <a:rect l="l" t="t" r="r" b="b"/>
              <a:pathLst>
                <a:path w="6151" h="6320" extrusionOk="0">
                  <a:moveTo>
                    <a:pt x="1681" y="1"/>
                  </a:moveTo>
                  <a:lnTo>
                    <a:pt x="1681" y="1"/>
                  </a:lnTo>
                  <a:cubicBezTo>
                    <a:pt x="1412" y="303"/>
                    <a:pt x="1110" y="438"/>
                    <a:pt x="706" y="707"/>
                  </a:cubicBezTo>
                  <a:cubicBezTo>
                    <a:pt x="269" y="1144"/>
                    <a:pt x="1" y="1849"/>
                    <a:pt x="1" y="2387"/>
                  </a:cubicBezTo>
                  <a:cubicBezTo>
                    <a:pt x="1" y="2958"/>
                    <a:pt x="135" y="3664"/>
                    <a:pt x="706" y="3933"/>
                  </a:cubicBezTo>
                  <a:lnTo>
                    <a:pt x="706" y="4068"/>
                  </a:lnTo>
                  <a:cubicBezTo>
                    <a:pt x="1278" y="4370"/>
                    <a:pt x="1815" y="4504"/>
                    <a:pt x="2521" y="4504"/>
                  </a:cubicBezTo>
                  <a:cubicBezTo>
                    <a:pt x="2958" y="4504"/>
                    <a:pt x="3361" y="4504"/>
                    <a:pt x="3933" y="4370"/>
                  </a:cubicBezTo>
                  <a:lnTo>
                    <a:pt x="4336" y="4370"/>
                  </a:lnTo>
                  <a:cubicBezTo>
                    <a:pt x="4907" y="4370"/>
                    <a:pt x="5311" y="4773"/>
                    <a:pt x="5311" y="5479"/>
                  </a:cubicBezTo>
                  <a:lnTo>
                    <a:pt x="5311" y="5614"/>
                  </a:lnTo>
                  <a:lnTo>
                    <a:pt x="5311" y="6319"/>
                  </a:lnTo>
                  <a:cubicBezTo>
                    <a:pt x="5479" y="6050"/>
                    <a:pt x="5882" y="5748"/>
                    <a:pt x="6016" y="5479"/>
                  </a:cubicBezTo>
                  <a:cubicBezTo>
                    <a:pt x="6151" y="4202"/>
                    <a:pt x="4638" y="3664"/>
                    <a:pt x="4638" y="3664"/>
                  </a:cubicBezTo>
                  <a:cubicBezTo>
                    <a:pt x="1547" y="2958"/>
                    <a:pt x="1412" y="1144"/>
                    <a:pt x="16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74" name="Google Shape;877;p31">
              <a:extLst>
                <a:ext uri="{FF2B5EF4-FFF2-40B4-BE49-F238E27FC236}">
                  <a16:creationId xmlns:a16="http://schemas.microsoft.com/office/drawing/2014/main" id="{D40E385E-8D1B-4C97-B697-5CAEFBD04599}"/>
                </a:ext>
              </a:extLst>
            </p:cNvPr>
            <p:cNvSpPr/>
            <p:nvPr/>
          </p:nvSpPr>
          <p:spPr>
            <a:xfrm>
              <a:off x="5984817" y="3614951"/>
              <a:ext cx="91876" cy="199406"/>
            </a:xfrm>
            <a:custGeom>
              <a:avLst/>
              <a:gdLst/>
              <a:ahLst/>
              <a:cxnLst/>
              <a:rect l="l" t="t" r="r" b="b"/>
              <a:pathLst>
                <a:path w="2958" h="6420" extrusionOk="0">
                  <a:moveTo>
                    <a:pt x="1950" y="0"/>
                  </a:moveTo>
                  <a:lnTo>
                    <a:pt x="1815" y="135"/>
                  </a:lnTo>
                  <a:cubicBezTo>
                    <a:pt x="1412" y="403"/>
                    <a:pt x="841" y="538"/>
                    <a:pt x="572" y="975"/>
                  </a:cubicBezTo>
                  <a:cubicBezTo>
                    <a:pt x="572" y="1109"/>
                    <a:pt x="437" y="1244"/>
                    <a:pt x="437" y="1378"/>
                  </a:cubicBezTo>
                  <a:cubicBezTo>
                    <a:pt x="135" y="1815"/>
                    <a:pt x="135" y="2353"/>
                    <a:pt x="135" y="2790"/>
                  </a:cubicBezTo>
                  <a:cubicBezTo>
                    <a:pt x="269" y="3495"/>
                    <a:pt x="841" y="4033"/>
                    <a:pt x="975" y="4605"/>
                  </a:cubicBezTo>
                  <a:cubicBezTo>
                    <a:pt x="1110" y="5310"/>
                    <a:pt x="572" y="6016"/>
                    <a:pt x="0" y="6419"/>
                  </a:cubicBezTo>
                  <a:cubicBezTo>
                    <a:pt x="572" y="6151"/>
                    <a:pt x="1110" y="6016"/>
                    <a:pt x="1546" y="5714"/>
                  </a:cubicBezTo>
                  <a:cubicBezTo>
                    <a:pt x="1681" y="5579"/>
                    <a:pt x="1950" y="5445"/>
                    <a:pt x="2118" y="5310"/>
                  </a:cubicBezTo>
                  <a:cubicBezTo>
                    <a:pt x="2387" y="5041"/>
                    <a:pt x="2656" y="4739"/>
                    <a:pt x="2790" y="4201"/>
                  </a:cubicBezTo>
                  <a:cubicBezTo>
                    <a:pt x="2958" y="3495"/>
                    <a:pt x="2252" y="3059"/>
                    <a:pt x="1815" y="2655"/>
                  </a:cubicBezTo>
                  <a:cubicBezTo>
                    <a:pt x="841" y="1681"/>
                    <a:pt x="1546" y="840"/>
                    <a:pt x="19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75" name="Google Shape;878;p31">
              <a:extLst>
                <a:ext uri="{FF2B5EF4-FFF2-40B4-BE49-F238E27FC236}">
                  <a16:creationId xmlns:a16="http://schemas.microsoft.com/office/drawing/2014/main" id="{9F7138B4-2364-403C-83EA-A5046722AF43}"/>
                </a:ext>
              </a:extLst>
            </p:cNvPr>
            <p:cNvSpPr/>
            <p:nvPr/>
          </p:nvSpPr>
          <p:spPr>
            <a:xfrm>
              <a:off x="5984817" y="3645204"/>
              <a:ext cx="74140" cy="169153"/>
            </a:xfrm>
            <a:custGeom>
              <a:avLst/>
              <a:gdLst/>
              <a:ahLst/>
              <a:cxnLst/>
              <a:rect l="l" t="t" r="r" b="b"/>
              <a:pathLst>
                <a:path w="2387" h="5446" extrusionOk="0">
                  <a:moveTo>
                    <a:pt x="572" y="1"/>
                  </a:moveTo>
                  <a:lnTo>
                    <a:pt x="572" y="1"/>
                  </a:lnTo>
                  <a:cubicBezTo>
                    <a:pt x="568" y="24"/>
                    <a:pt x="565" y="47"/>
                    <a:pt x="561" y="70"/>
                  </a:cubicBezTo>
                  <a:lnTo>
                    <a:pt x="561" y="70"/>
                  </a:lnTo>
                  <a:cubicBezTo>
                    <a:pt x="568" y="47"/>
                    <a:pt x="572" y="24"/>
                    <a:pt x="572" y="1"/>
                  </a:cubicBezTo>
                  <a:close/>
                  <a:moveTo>
                    <a:pt x="561" y="70"/>
                  </a:moveTo>
                  <a:lnTo>
                    <a:pt x="561" y="70"/>
                  </a:lnTo>
                  <a:cubicBezTo>
                    <a:pt x="530" y="181"/>
                    <a:pt x="437" y="293"/>
                    <a:pt x="437" y="404"/>
                  </a:cubicBezTo>
                  <a:cubicBezTo>
                    <a:pt x="269" y="707"/>
                    <a:pt x="135" y="1110"/>
                    <a:pt x="135" y="1379"/>
                  </a:cubicBezTo>
                  <a:lnTo>
                    <a:pt x="135" y="1816"/>
                  </a:lnTo>
                  <a:cubicBezTo>
                    <a:pt x="269" y="2521"/>
                    <a:pt x="841" y="3059"/>
                    <a:pt x="975" y="3631"/>
                  </a:cubicBezTo>
                  <a:lnTo>
                    <a:pt x="975" y="3899"/>
                  </a:lnTo>
                  <a:cubicBezTo>
                    <a:pt x="975" y="4202"/>
                    <a:pt x="841" y="4605"/>
                    <a:pt x="572" y="4908"/>
                  </a:cubicBezTo>
                  <a:cubicBezTo>
                    <a:pt x="437" y="5177"/>
                    <a:pt x="269" y="5311"/>
                    <a:pt x="0" y="5445"/>
                  </a:cubicBezTo>
                  <a:cubicBezTo>
                    <a:pt x="572" y="5177"/>
                    <a:pt x="1110" y="5042"/>
                    <a:pt x="1546" y="4740"/>
                  </a:cubicBezTo>
                  <a:cubicBezTo>
                    <a:pt x="1681" y="4605"/>
                    <a:pt x="1950" y="4471"/>
                    <a:pt x="2118" y="4336"/>
                  </a:cubicBezTo>
                  <a:cubicBezTo>
                    <a:pt x="2387" y="3227"/>
                    <a:pt x="1412" y="2387"/>
                    <a:pt x="1412" y="2387"/>
                  </a:cubicBezTo>
                  <a:cubicBezTo>
                    <a:pt x="595" y="1700"/>
                    <a:pt x="445" y="887"/>
                    <a:pt x="561" y="7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76" name="Google Shape;879;p31">
              <a:extLst>
                <a:ext uri="{FF2B5EF4-FFF2-40B4-BE49-F238E27FC236}">
                  <a16:creationId xmlns:a16="http://schemas.microsoft.com/office/drawing/2014/main" id="{3D4D5DFF-3C49-4816-82FB-23A8C5A3BE4E}"/>
                </a:ext>
              </a:extLst>
            </p:cNvPr>
            <p:cNvSpPr/>
            <p:nvPr/>
          </p:nvSpPr>
          <p:spPr>
            <a:xfrm>
              <a:off x="5972300" y="3370663"/>
              <a:ext cx="73084" cy="78334"/>
            </a:xfrm>
            <a:custGeom>
              <a:avLst/>
              <a:gdLst/>
              <a:ahLst/>
              <a:cxnLst/>
              <a:rect l="l" t="t" r="r" b="b"/>
              <a:pathLst>
                <a:path w="2353" h="2522" extrusionOk="0">
                  <a:moveTo>
                    <a:pt x="1244" y="1"/>
                  </a:moveTo>
                  <a:cubicBezTo>
                    <a:pt x="538" y="1"/>
                    <a:pt x="0" y="572"/>
                    <a:pt x="0" y="1278"/>
                  </a:cubicBezTo>
                  <a:cubicBezTo>
                    <a:pt x="0" y="1984"/>
                    <a:pt x="538" y="2521"/>
                    <a:pt x="1244" y="2521"/>
                  </a:cubicBezTo>
                  <a:cubicBezTo>
                    <a:pt x="1815" y="2521"/>
                    <a:pt x="2353" y="1984"/>
                    <a:pt x="2353" y="1278"/>
                  </a:cubicBezTo>
                  <a:cubicBezTo>
                    <a:pt x="2353" y="572"/>
                    <a:pt x="1815" y="1"/>
                    <a:pt x="124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77" name="Google Shape;880;p31">
              <a:extLst>
                <a:ext uri="{FF2B5EF4-FFF2-40B4-BE49-F238E27FC236}">
                  <a16:creationId xmlns:a16="http://schemas.microsoft.com/office/drawing/2014/main" id="{BA6734D9-17BA-4695-8A23-F827A9EBF40E}"/>
                </a:ext>
              </a:extLst>
            </p:cNvPr>
            <p:cNvSpPr/>
            <p:nvPr/>
          </p:nvSpPr>
          <p:spPr>
            <a:xfrm>
              <a:off x="6398196" y="3353953"/>
              <a:ext cx="74140" cy="73115"/>
            </a:xfrm>
            <a:custGeom>
              <a:avLst/>
              <a:gdLst/>
              <a:ahLst/>
              <a:cxnLst/>
              <a:rect l="l" t="t" r="r" b="b"/>
              <a:pathLst>
                <a:path w="2387" h="2354" extrusionOk="0">
                  <a:moveTo>
                    <a:pt x="1110" y="1"/>
                  </a:moveTo>
                  <a:cubicBezTo>
                    <a:pt x="404" y="1"/>
                    <a:pt x="0" y="539"/>
                    <a:pt x="0" y="1110"/>
                  </a:cubicBezTo>
                  <a:cubicBezTo>
                    <a:pt x="0" y="1816"/>
                    <a:pt x="404" y="2354"/>
                    <a:pt x="1110" y="2354"/>
                  </a:cubicBezTo>
                  <a:cubicBezTo>
                    <a:pt x="1815" y="2354"/>
                    <a:pt x="2387" y="1816"/>
                    <a:pt x="2387" y="1110"/>
                  </a:cubicBezTo>
                  <a:cubicBezTo>
                    <a:pt x="2387" y="539"/>
                    <a:pt x="1815" y="1"/>
                    <a:pt x="111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78" name="Google Shape;881;p31">
              <a:extLst>
                <a:ext uri="{FF2B5EF4-FFF2-40B4-BE49-F238E27FC236}">
                  <a16:creationId xmlns:a16="http://schemas.microsoft.com/office/drawing/2014/main" id="{2F8C6642-4A15-47F7-93E0-02DBA4E3FEDB}"/>
                </a:ext>
              </a:extLst>
            </p:cNvPr>
            <p:cNvSpPr/>
            <p:nvPr/>
          </p:nvSpPr>
          <p:spPr>
            <a:xfrm>
              <a:off x="5949809" y="4373187"/>
              <a:ext cx="674377" cy="457578"/>
            </a:xfrm>
            <a:custGeom>
              <a:avLst/>
              <a:gdLst/>
              <a:ahLst/>
              <a:cxnLst/>
              <a:rect l="l" t="t" r="r" b="b"/>
              <a:pathLst>
                <a:path w="21712" h="14732" extrusionOk="0">
                  <a:moveTo>
                    <a:pt x="18426" y="1"/>
                  </a:moveTo>
                  <a:cubicBezTo>
                    <a:pt x="17914" y="1"/>
                    <a:pt x="17394" y="109"/>
                    <a:pt x="16939" y="313"/>
                  </a:cubicBezTo>
                  <a:lnTo>
                    <a:pt x="16805" y="313"/>
                  </a:lnTo>
                  <a:lnTo>
                    <a:pt x="13713" y="1725"/>
                  </a:lnTo>
                  <a:lnTo>
                    <a:pt x="9243" y="3674"/>
                  </a:lnTo>
                  <a:lnTo>
                    <a:pt x="5042" y="5489"/>
                  </a:lnTo>
                  <a:cubicBezTo>
                    <a:pt x="4739" y="5623"/>
                    <a:pt x="4336" y="5926"/>
                    <a:pt x="4201" y="6329"/>
                  </a:cubicBezTo>
                  <a:lnTo>
                    <a:pt x="4067" y="6464"/>
                  </a:lnTo>
                  <a:lnTo>
                    <a:pt x="0" y="12917"/>
                  </a:lnTo>
                  <a:lnTo>
                    <a:pt x="2219" y="14731"/>
                  </a:lnTo>
                  <a:lnTo>
                    <a:pt x="7260" y="9556"/>
                  </a:lnTo>
                  <a:lnTo>
                    <a:pt x="15393" y="8850"/>
                  </a:lnTo>
                  <a:lnTo>
                    <a:pt x="16368" y="8715"/>
                  </a:lnTo>
                  <a:cubicBezTo>
                    <a:pt x="17645" y="8715"/>
                    <a:pt x="18754" y="8144"/>
                    <a:pt x="19729" y="7438"/>
                  </a:cubicBezTo>
                  <a:cubicBezTo>
                    <a:pt x="20569" y="6598"/>
                    <a:pt x="21275" y="5489"/>
                    <a:pt x="21712" y="4380"/>
                  </a:cubicBezTo>
                  <a:lnTo>
                    <a:pt x="21712" y="3540"/>
                  </a:lnTo>
                  <a:lnTo>
                    <a:pt x="21712" y="2968"/>
                  </a:lnTo>
                  <a:cubicBezTo>
                    <a:pt x="21543" y="1994"/>
                    <a:pt x="21006" y="1019"/>
                    <a:pt x="20031" y="448"/>
                  </a:cubicBezTo>
                  <a:cubicBezTo>
                    <a:pt x="19583" y="143"/>
                    <a:pt x="19010" y="1"/>
                    <a:pt x="18426" y="1"/>
                  </a:cubicBezTo>
                  <a:close/>
                </a:path>
              </a:pathLst>
            </a:custGeom>
            <a:solidFill>
              <a:srgbClr val="BDB8FF"/>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sp>
        <p:nvSpPr>
          <p:cNvPr id="236" name="TextBox 235">
            <a:extLst>
              <a:ext uri="{FF2B5EF4-FFF2-40B4-BE49-F238E27FC236}">
                <a16:creationId xmlns:a16="http://schemas.microsoft.com/office/drawing/2014/main" id="{BD5E5673-0E4E-473F-B799-62CE61F371DC}"/>
              </a:ext>
            </a:extLst>
          </p:cNvPr>
          <p:cNvSpPr txBox="1"/>
          <p:nvPr userDrawn="1"/>
        </p:nvSpPr>
        <p:spPr>
          <a:xfrm>
            <a:off x="3250583" y="1572169"/>
            <a:ext cx="2794086" cy="2083391"/>
          </a:xfrm>
          <a:prstGeom prst="rect">
            <a:avLst/>
          </a:prstGeom>
          <a:noFill/>
        </p:spPr>
        <p:txBody>
          <a:bodyPr wrap="square" rtlCol="0">
            <a:spAutoFit/>
          </a:bodyPr>
          <a:lstStyle/>
          <a:p>
            <a:pPr algn="ctr"/>
            <a:r>
              <a:rPr lang="vi-VN" sz="6469" dirty="0">
                <a:solidFill>
                  <a:schemeClr val="accent6">
                    <a:lumMod val="50000"/>
                  </a:schemeClr>
                </a:solidFill>
                <a:latin typeface="+mj-lt"/>
              </a:rPr>
              <a:t>KHÁM PHÁ</a:t>
            </a:r>
          </a:p>
        </p:txBody>
      </p:sp>
    </p:spTree>
    <p:extLst>
      <p:ext uri="{BB962C8B-B14F-4D97-AF65-F5344CB8AC3E}">
        <p14:creationId xmlns:p14="http://schemas.microsoft.com/office/powerpoint/2010/main" val="96691303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100"/>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117"/>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119"/>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114"/>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118"/>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103"/>
                                        </p:tgtEl>
                                      </p:cBhvr>
                                      <p:by x="150000" y="150000"/>
                                    </p:animScale>
                                  </p:childTnLst>
                                </p:cTn>
                              </p:par>
                              <p:par>
                                <p:cTn id="17" presetID="16" presetClass="entr" presetSubtype="21"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Effect transition="in" filter="barn(inVertical)">
                                      <p:cBhvr>
                                        <p:cTn id="19" dur="500"/>
                                        <p:tgtEl>
                                          <p:spTgt spid="98"/>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99"/>
                                        </p:tgtEl>
                                        <p:attrNameLst>
                                          <p:attrName>style.visibility</p:attrName>
                                        </p:attrNameLst>
                                      </p:cBhvr>
                                      <p:to>
                                        <p:strVal val="visible"/>
                                      </p:to>
                                    </p:set>
                                    <p:animEffect transition="in" filter="barn(inVertical)">
                                      <p:cBhvr>
                                        <p:cTn id="22" dur="500"/>
                                        <p:tgtEl>
                                          <p:spTgt spid="99"/>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97"/>
                                        </p:tgtEl>
                                        <p:attrNameLst>
                                          <p:attrName>style.visibility</p:attrName>
                                        </p:attrNameLst>
                                      </p:cBhvr>
                                      <p:to>
                                        <p:strVal val="visible"/>
                                      </p:to>
                                    </p:set>
                                    <p:animEffect transition="in" filter="fade">
                                      <p:cBhvr>
                                        <p:cTn id="26" dur="500"/>
                                        <p:tgtEl>
                                          <p:spTgt spid="97"/>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122"/>
                                        </p:tgtEl>
                                        <p:attrNameLst>
                                          <p:attrName>style.visibility</p:attrName>
                                        </p:attrNameLst>
                                      </p:cBhvr>
                                      <p:to>
                                        <p:strVal val="visible"/>
                                      </p:to>
                                    </p:set>
                                    <p:anim calcmode="lin" valueType="num">
                                      <p:cBhvr>
                                        <p:cTn id="30" dur="1000" fill="hold"/>
                                        <p:tgtEl>
                                          <p:spTgt spid="122"/>
                                        </p:tgtEl>
                                        <p:attrNameLst>
                                          <p:attrName>ppt_w</p:attrName>
                                        </p:attrNameLst>
                                      </p:cBhvr>
                                      <p:tavLst>
                                        <p:tav tm="0">
                                          <p:val>
                                            <p:fltVal val="0"/>
                                          </p:val>
                                        </p:tav>
                                        <p:tav tm="100000">
                                          <p:val>
                                            <p:strVal val="#ppt_w"/>
                                          </p:val>
                                        </p:tav>
                                      </p:tavLst>
                                    </p:anim>
                                    <p:anim calcmode="lin" valueType="num">
                                      <p:cBhvr>
                                        <p:cTn id="31" dur="1000" fill="hold"/>
                                        <p:tgtEl>
                                          <p:spTgt spid="122"/>
                                        </p:tgtEl>
                                        <p:attrNameLst>
                                          <p:attrName>ppt_h</p:attrName>
                                        </p:attrNameLst>
                                      </p:cBhvr>
                                      <p:tavLst>
                                        <p:tav tm="0">
                                          <p:val>
                                            <p:fltVal val="0"/>
                                          </p:val>
                                        </p:tav>
                                        <p:tav tm="100000">
                                          <p:val>
                                            <p:strVal val="#ppt_h"/>
                                          </p:val>
                                        </p:tav>
                                      </p:tavLst>
                                    </p:anim>
                                    <p:anim calcmode="lin" valueType="num">
                                      <p:cBhvr>
                                        <p:cTn id="32" dur="1000" fill="hold"/>
                                        <p:tgtEl>
                                          <p:spTgt spid="122"/>
                                        </p:tgtEl>
                                        <p:attrNameLst>
                                          <p:attrName>style.rotation</p:attrName>
                                        </p:attrNameLst>
                                      </p:cBhvr>
                                      <p:tavLst>
                                        <p:tav tm="0">
                                          <p:val>
                                            <p:fltVal val="90"/>
                                          </p:val>
                                        </p:tav>
                                        <p:tav tm="100000">
                                          <p:val>
                                            <p:fltVal val="0"/>
                                          </p:val>
                                        </p:tav>
                                      </p:tavLst>
                                    </p:anim>
                                    <p:animEffect transition="in" filter="fade">
                                      <p:cBhvr>
                                        <p:cTn id="33" dur="1000"/>
                                        <p:tgtEl>
                                          <p:spTgt spid="122"/>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236"/>
                                        </p:tgtEl>
                                        <p:attrNameLst>
                                          <p:attrName>style.visibility</p:attrName>
                                        </p:attrNameLst>
                                      </p:cBhvr>
                                      <p:to>
                                        <p:strVal val="visible"/>
                                      </p:to>
                                    </p:set>
                                    <p:animEffect transition="in" filter="randombar(horizontal)">
                                      <p:cBhvr>
                                        <p:cTn id="37" dur="500"/>
                                        <p:tgtEl>
                                          <p:spTgt spid="2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117" grpId="0" animBg="1"/>
      <p:bldP spid="118" grpId="0" animBg="1"/>
      <p:bldP spid="236" grpId="0"/>
    </p:bldLst>
  </p:timing>
</p:sldLayout>
</file>

<file path=ppt/slideLayouts/slideLayout118.xml><?xml version="1.0" encoding="utf-8"?>
<p:sldLayout xmlns:a="http://schemas.openxmlformats.org/drawingml/2006/main" xmlns:r="http://schemas.openxmlformats.org/officeDocument/2006/relationships" xmlns:p="http://schemas.openxmlformats.org/presentationml/2006/main" preserve="1" userDrawn="1">
  <p:cSld name="7_Title and Content">
    <p:bg>
      <p:bgPr>
        <a:solidFill>
          <a:schemeClr val="accent3">
            <a:lumMod val="50000"/>
          </a:schemeClr>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296920" y="219522"/>
            <a:ext cx="8709926"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accent6">
                <a:lumMod val="75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dirty="0"/>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349270" y="882176"/>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150302" y="906827"/>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168064" y="989425"/>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393675" y="94752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151196" y="917947"/>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348378" y="1496055"/>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49409" y="1520706"/>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167171" y="1603304"/>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392782" y="1561403"/>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150302" y="1531827"/>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347485" y="2109934"/>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48516" y="2134585"/>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166277" y="2217183"/>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391889" y="217528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49409" y="2145706"/>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346591" y="2723813"/>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47621" y="2748464"/>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165384" y="283106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390995" y="2789161"/>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48516" y="2759585"/>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345697" y="3337692"/>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46729" y="3362343"/>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164491" y="344494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390102" y="3403040"/>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47623" y="3373464"/>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344805" y="3951571"/>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45836" y="3976222"/>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163598" y="405882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389209" y="401691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46729" y="3987341"/>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343912" y="4565450"/>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44943" y="4590101"/>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162704" y="4672699"/>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388316" y="4630798"/>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45836" y="4601222"/>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343018" y="5179329"/>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44050" y="5203980"/>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161811" y="5286578"/>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387422" y="5244677"/>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44943" y="5215101"/>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342124" y="5793208"/>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43156" y="5817859"/>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160918" y="5900457"/>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386529" y="585855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44050" y="5828980"/>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2318598" y="1090110"/>
            <a:ext cx="4162526" cy="4730758"/>
          </a:xfrm>
          <a:prstGeom prst="rect">
            <a:avLst/>
          </a:prstGeom>
          <a:solidFill>
            <a:schemeClr val="accent6">
              <a:lumMod val="40000"/>
              <a:lumOff val="60000"/>
            </a:schemeClr>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281" dirty="0"/>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108288" y="772938"/>
            <a:ext cx="963023"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4">
              <a:lumMod val="60000"/>
              <a:lumOff val="40000"/>
            </a:schemeClr>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281"/>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5536681" y="1168180"/>
            <a:ext cx="1546974" cy="832158"/>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92D050"/>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281"/>
          </a:p>
        </p:txBody>
      </p:sp>
      <p:grpSp>
        <p:nvGrpSpPr>
          <p:cNvPr id="236" name="Google Shape;631;p30">
            <a:extLst>
              <a:ext uri="{FF2B5EF4-FFF2-40B4-BE49-F238E27FC236}">
                <a16:creationId xmlns:a16="http://schemas.microsoft.com/office/drawing/2014/main" id="{CD1EBE97-8F9B-460E-9BC5-FD02CD5043DA}"/>
              </a:ext>
            </a:extLst>
          </p:cNvPr>
          <p:cNvGrpSpPr/>
          <p:nvPr userDrawn="1"/>
        </p:nvGrpSpPr>
        <p:grpSpPr>
          <a:xfrm>
            <a:off x="5754411" y="3622312"/>
            <a:ext cx="982268" cy="2486166"/>
            <a:chOff x="961250" y="234750"/>
            <a:chExt cx="1222525" cy="2320700"/>
          </a:xfrm>
        </p:grpSpPr>
        <p:sp>
          <p:nvSpPr>
            <p:cNvPr id="237" name="Google Shape;632;p30">
              <a:extLst>
                <a:ext uri="{FF2B5EF4-FFF2-40B4-BE49-F238E27FC236}">
                  <a16:creationId xmlns:a16="http://schemas.microsoft.com/office/drawing/2014/main" id="{687291A7-7C04-436D-8909-2F2DB91394D5}"/>
                </a:ext>
              </a:extLst>
            </p:cNvPr>
            <p:cNvSpPr/>
            <p:nvPr/>
          </p:nvSpPr>
          <p:spPr>
            <a:xfrm>
              <a:off x="1529225" y="1558100"/>
              <a:ext cx="189075" cy="241150"/>
            </a:xfrm>
            <a:custGeom>
              <a:avLst/>
              <a:gdLst/>
              <a:ahLst/>
              <a:cxnLst/>
              <a:rect l="l" t="t" r="r" b="b"/>
              <a:pathLst>
                <a:path w="7563" h="9646" extrusionOk="0">
                  <a:moveTo>
                    <a:pt x="2353" y="0"/>
                  </a:moveTo>
                  <a:cubicBezTo>
                    <a:pt x="1378" y="0"/>
                    <a:pt x="404" y="572"/>
                    <a:pt x="135" y="1681"/>
                  </a:cubicBezTo>
                  <a:cubicBezTo>
                    <a:pt x="0" y="2252"/>
                    <a:pt x="0" y="2790"/>
                    <a:pt x="269" y="3361"/>
                  </a:cubicBezTo>
                  <a:lnTo>
                    <a:pt x="3496" y="9646"/>
                  </a:lnTo>
                  <a:lnTo>
                    <a:pt x="7562" y="7562"/>
                  </a:lnTo>
                  <a:lnTo>
                    <a:pt x="6857" y="4907"/>
                  </a:lnTo>
                  <a:cubicBezTo>
                    <a:pt x="6722" y="3932"/>
                    <a:pt x="6285" y="3092"/>
                    <a:pt x="5580" y="2252"/>
                  </a:cubicBezTo>
                  <a:cubicBezTo>
                    <a:pt x="5042" y="1546"/>
                    <a:pt x="4336" y="840"/>
                    <a:pt x="3496" y="269"/>
                  </a:cubicBezTo>
                  <a:cubicBezTo>
                    <a:pt x="3059" y="135"/>
                    <a:pt x="2790" y="0"/>
                    <a:pt x="2353" y="0"/>
                  </a:cubicBezTo>
                  <a:close/>
                </a:path>
              </a:pathLst>
            </a:custGeom>
            <a:solidFill>
              <a:srgbClr val="D077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38" name="Google Shape;633;p30">
              <a:extLst>
                <a:ext uri="{FF2B5EF4-FFF2-40B4-BE49-F238E27FC236}">
                  <a16:creationId xmlns:a16="http://schemas.microsoft.com/office/drawing/2014/main" id="{F72938D2-902A-4133-8C58-B3B12FE4D0FF}"/>
                </a:ext>
              </a:extLst>
            </p:cNvPr>
            <p:cNvSpPr/>
            <p:nvPr/>
          </p:nvSpPr>
          <p:spPr>
            <a:xfrm>
              <a:off x="1647700" y="1816875"/>
              <a:ext cx="206725" cy="252400"/>
            </a:xfrm>
            <a:custGeom>
              <a:avLst/>
              <a:gdLst/>
              <a:ahLst/>
              <a:cxnLst/>
              <a:rect l="l" t="t" r="r" b="b"/>
              <a:pathLst>
                <a:path w="8269" h="10096" extrusionOk="0">
                  <a:moveTo>
                    <a:pt x="3361" y="1"/>
                  </a:moveTo>
                  <a:lnTo>
                    <a:pt x="0" y="1816"/>
                  </a:lnTo>
                  <a:lnTo>
                    <a:pt x="3664" y="8840"/>
                  </a:lnTo>
                  <a:cubicBezTo>
                    <a:pt x="3933" y="9377"/>
                    <a:pt x="4336" y="9814"/>
                    <a:pt x="5042" y="9949"/>
                  </a:cubicBezTo>
                  <a:cubicBezTo>
                    <a:pt x="5363" y="10052"/>
                    <a:pt x="5703" y="10095"/>
                    <a:pt x="6048" y="10095"/>
                  </a:cubicBezTo>
                  <a:cubicBezTo>
                    <a:pt x="6607" y="10095"/>
                    <a:pt x="7177" y="9981"/>
                    <a:pt x="7697" y="9814"/>
                  </a:cubicBezTo>
                  <a:cubicBezTo>
                    <a:pt x="8134" y="9680"/>
                    <a:pt x="8268" y="9109"/>
                    <a:pt x="7865" y="8974"/>
                  </a:cubicBezTo>
                  <a:lnTo>
                    <a:pt x="5176" y="7697"/>
                  </a:lnTo>
                  <a:lnTo>
                    <a:pt x="3361" y="1"/>
                  </a:ln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39" name="Google Shape;634;p30">
              <a:extLst>
                <a:ext uri="{FF2B5EF4-FFF2-40B4-BE49-F238E27FC236}">
                  <a16:creationId xmlns:a16="http://schemas.microsoft.com/office/drawing/2014/main" id="{3C26E551-6E6B-4C61-AA82-0348436BF92C}"/>
                </a:ext>
              </a:extLst>
            </p:cNvPr>
            <p:cNvSpPr/>
            <p:nvPr/>
          </p:nvSpPr>
          <p:spPr>
            <a:xfrm>
              <a:off x="1598975" y="1737350"/>
              <a:ext cx="164700" cy="132500"/>
            </a:xfrm>
            <a:custGeom>
              <a:avLst/>
              <a:gdLst/>
              <a:ahLst/>
              <a:cxnLst/>
              <a:rect l="l" t="t" r="r" b="b"/>
              <a:pathLst>
                <a:path w="6588" h="5300" extrusionOk="0">
                  <a:moveTo>
                    <a:pt x="5457" y="0"/>
                  </a:moveTo>
                  <a:cubicBezTo>
                    <a:pt x="5352" y="0"/>
                    <a:pt x="5252" y="38"/>
                    <a:pt x="5176" y="123"/>
                  </a:cubicBezTo>
                  <a:lnTo>
                    <a:pt x="4772" y="392"/>
                  </a:lnTo>
                  <a:lnTo>
                    <a:pt x="706" y="2476"/>
                  </a:lnTo>
                  <a:lnTo>
                    <a:pt x="0" y="2778"/>
                  </a:lnTo>
                  <a:lnTo>
                    <a:pt x="1412" y="5299"/>
                  </a:lnTo>
                  <a:lnTo>
                    <a:pt x="1949" y="4997"/>
                  </a:lnTo>
                  <a:lnTo>
                    <a:pt x="5310" y="3182"/>
                  </a:lnTo>
                  <a:lnTo>
                    <a:pt x="6150" y="2778"/>
                  </a:lnTo>
                  <a:cubicBezTo>
                    <a:pt x="6453" y="2644"/>
                    <a:pt x="6587" y="2341"/>
                    <a:pt x="6453" y="2073"/>
                  </a:cubicBezTo>
                  <a:lnTo>
                    <a:pt x="6016" y="527"/>
                  </a:lnTo>
                  <a:cubicBezTo>
                    <a:pt x="6016" y="238"/>
                    <a:pt x="5723" y="0"/>
                    <a:pt x="54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40" name="Google Shape;635;p30">
              <a:extLst>
                <a:ext uri="{FF2B5EF4-FFF2-40B4-BE49-F238E27FC236}">
                  <a16:creationId xmlns:a16="http://schemas.microsoft.com/office/drawing/2014/main" id="{D302D271-50D4-4155-9A69-E249459AC0E2}"/>
                </a:ext>
              </a:extLst>
            </p:cNvPr>
            <p:cNvSpPr/>
            <p:nvPr/>
          </p:nvSpPr>
          <p:spPr>
            <a:xfrm>
              <a:off x="1287250" y="1496000"/>
              <a:ext cx="392400" cy="420700"/>
            </a:xfrm>
            <a:custGeom>
              <a:avLst/>
              <a:gdLst/>
              <a:ahLst/>
              <a:cxnLst/>
              <a:rect l="l" t="t" r="r" b="b"/>
              <a:pathLst>
                <a:path w="15696" h="16828" extrusionOk="0">
                  <a:moveTo>
                    <a:pt x="8715" y="0"/>
                  </a:moveTo>
                  <a:cubicBezTo>
                    <a:pt x="8144" y="0"/>
                    <a:pt x="7563" y="77"/>
                    <a:pt x="6991" y="232"/>
                  </a:cubicBezTo>
                  <a:cubicBezTo>
                    <a:pt x="4201" y="1207"/>
                    <a:pt x="2118" y="4030"/>
                    <a:pt x="840" y="9475"/>
                  </a:cubicBezTo>
                  <a:cubicBezTo>
                    <a:pt x="437" y="11155"/>
                    <a:pt x="135" y="12836"/>
                    <a:pt x="0" y="14516"/>
                  </a:cubicBezTo>
                  <a:lnTo>
                    <a:pt x="0" y="15087"/>
                  </a:lnTo>
                  <a:cubicBezTo>
                    <a:pt x="1465" y="15986"/>
                    <a:pt x="3690" y="16828"/>
                    <a:pt x="6887" y="16828"/>
                  </a:cubicBezTo>
                  <a:cubicBezTo>
                    <a:pt x="9191" y="16828"/>
                    <a:pt x="12000" y="16390"/>
                    <a:pt x="15393" y="15222"/>
                  </a:cubicBezTo>
                  <a:cubicBezTo>
                    <a:pt x="15259" y="14382"/>
                    <a:pt x="15259" y="13407"/>
                    <a:pt x="15259" y="12432"/>
                  </a:cubicBezTo>
                  <a:cubicBezTo>
                    <a:pt x="15695" y="7660"/>
                    <a:pt x="15259" y="3593"/>
                    <a:pt x="12469" y="1375"/>
                  </a:cubicBezTo>
                  <a:cubicBezTo>
                    <a:pt x="11465" y="467"/>
                    <a:pt x="10121" y="0"/>
                    <a:pt x="871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41" name="Google Shape;636;p30">
              <a:extLst>
                <a:ext uri="{FF2B5EF4-FFF2-40B4-BE49-F238E27FC236}">
                  <a16:creationId xmlns:a16="http://schemas.microsoft.com/office/drawing/2014/main" id="{9F9D9497-4024-4862-BFC9-C7AB537B839F}"/>
                </a:ext>
              </a:extLst>
            </p:cNvPr>
            <p:cNvSpPr/>
            <p:nvPr/>
          </p:nvSpPr>
          <p:spPr>
            <a:xfrm>
              <a:off x="1567025" y="1904250"/>
              <a:ext cx="4225" cy="25"/>
            </a:xfrm>
            <a:custGeom>
              <a:avLst/>
              <a:gdLst/>
              <a:ahLst/>
              <a:cxnLst/>
              <a:rect l="l" t="t" r="r" b="b"/>
              <a:pathLst>
                <a:path w="169" h="1" extrusionOk="0">
                  <a:moveTo>
                    <a:pt x="169" y="1"/>
                  </a:moveTo>
                  <a:lnTo>
                    <a:pt x="1" y="1"/>
                  </a:lnTo>
                  <a:lnTo>
                    <a:pt x="1" y="1"/>
                  </a:lnTo>
                  <a:lnTo>
                    <a:pt x="169" y="1"/>
                  </a:lnTo>
                  <a:close/>
                </a:path>
              </a:pathLst>
            </a:custGeom>
            <a:solidFill>
              <a:srgbClr val="E3E8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42" name="Google Shape;637;p30">
              <a:extLst>
                <a:ext uri="{FF2B5EF4-FFF2-40B4-BE49-F238E27FC236}">
                  <a16:creationId xmlns:a16="http://schemas.microsoft.com/office/drawing/2014/main" id="{A06D0AAE-A1CB-44E4-8A77-73002D3A2F0E}"/>
                </a:ext>
              </a:extLst>
            </p:cNvPr>
            <p:cNvSpPr/>
            <p:nvPr/>
          </p:nvSpPr>
          <p:spPr>
            <a:xfrm>
              <a:off x="1567025" y="1575725"/>
              <a:ext cx="7600" cy="328550"/>
            </a:xfrm>
            <a:custGeom>
              <a:avLst/>
              <a:gdLst/>
              <a:ahLst/>
              <a:cxnLst/>
              <a:rect l="l" t="t" r="r" b="b"/>
              <a:pathLst>
                <a:path w="304" h="13142" extrusionOk="0">
                  <a:moveTo>
                    <a:pt x="303" y="1"/>
                  </a:moveTo>
                  <a:lnTo>
                    <a:pt x="301" y="241"/>
                  </a:lnTo>
                  <a:lnTo>
                    <a:pt x="303" y="135"/>
                  </a:lnTo>
                  <a:lnTo>
                    <a:pt x="303" y="1"/>
                  </a:lnTo>
                  <a:close/>
                  <a:moveTo>
                    <a:pt x="301" y="241"/>
                  </a:moveTo>
                  <a:lnTo>
                    <a:pt x="1" y="13142"/>
                  </a:lnTo>
                  <a:lnTo>
                    <a:pt x="169" y="13142"/>
                  </a:lnTo>
                  <a:lnTo>
                    <a:pt x="301" y="241"/>
                  </a:lnTo>
                  <a:close/>
                </a:path>
              </a:pathLst>
            </a:custGeom>
            <a:solidFill>
              <a:srgbClr val="E3E8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43" name="Google Shape;638;p30">
              <a:extLst>
                <a:ext uri="{FF2B5EF4-FFF2-40B4-BE49-F238E27FC236}">
                  <a16:creationId xmlns:a16="http://schemas.microsoft.com/office/drawing/2014/main" id="{DFDED29A-A543-4DDB-8E9E-20A5DAF07B51}"/>
                </a:ext>
              </a:extLst>
            </p:cNvPr>
            <p:cNvSpPr/>
            <p:nvPr/>
          </p:nvSpPr>
          <p:spPr>
            <a:xfrm>
              <a:off x="1462000" y="1915175"/>
              <a:ext cx="49600" cy="3400"/>
            </a:xfrm>
            <a:custGeom>
              <a:avLst/>
              <a:gdLst/>
              <a:ahLst/>
              <a:cxnLst/>
              <a:rect l="l" t="t" r="r" b="b"/>
              <a:pathLst>
                <a:path w="1984" h="136" extrusionOk="0">
                  <a:moveTo>
                    <a:pt x="1" y="135"/>
                  </a:moveTo>
                  <a:lnTo>
                    <a:pt x="1" y="135"/>
                  </a:lnTo>
                  <a:lnTo>
                    <a:pt x="1" y="135"/>
                  </a:lnTo>
                  <a:lnTo>
                    <a:pt x="1" y="135"/>
                  </a:lnTo>
                  <a:close/>
                  <a:moveTo>
                    <a:pt x="1984" y="1"/>
                  </a:moveTo>
                  <a:cubicBezTo>
                    <a:pt x="1278" y="1"/>
                    <a:pt x="707" y="135"/>
                    <a:pt x="1" y="135"/>
                  </a:cubicBezTo>
                  <a:cubicBezTo>
                    <a:pt x="707" y="135"/>
                    <a:pt x="1278" y="1"/>
                    <a:pt x="1984" y="1"/>
                  </a:cubicBezTo>
                  <a:close/>
                </a:path>
              </a:pathLst>
            </a:custGeom>
            <a:solidFill>
              <a:srgbClr val="E3E8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44" name="Google Shape;639;p30">
              <a:extLst>
                <a:ext uri="{FF2B5EF4-FFF2-40B4-BE49-F238E27FC236}">
                  <a16:creationId xmlns:a16="http://schemas.microsoft.com/office/drawing/2014/main" id="{891958B6-954E-4DF4-A06C-FBC9E416A9BE}"/>
                </a:ext>
              </a:extLst>
            </p:cNvPr>
            <p:cNvSpPr/>
            <p:nvPr/>
          </p:nvSpPr>
          <p:spPr>
            <a:xfrm>
              <a:off x="1462000" y="1533725"/>
              <a:ext cx="73975" cy="384850"/>
            </a:xfrm>
            <a:custGeom>
              <a:avLst/>
              <a:gdLst/>
              <a:ahLst/>
              <a:cxnLst/>
              <a:rect l="l" t="t" r="r" b="b"/>
              <a:pathLst>
                <a:path w="2959" h="15394" extrusionOk="0">
                  <a:moveTo>
                    <a:pt x="1681" y="1"/>
                  </a:moveTo>
                  <a:cubicBezTo>
                    <a:pt x="1547" y="404"/>
                    <a:pt x="1547" y="841"/>
                    <a:pt x="1412" y="1244"/>
                  </a:cubicBezTo>
                  <a:cubicBezTo>
                    <a:pt x="841" y="4605"/>
                    <a:pt x="169" y="10083"/>
                    <a:pt x="1" y="15393"/>
                  </a:cubicBezTo>
                  <a:cubicBezTo>
                    <a:pt x="707" y="15393"/>
                    <a:pt x="1278" y="15259"/>
                    <a:pt x="1984" y="15259"/>
                  </a:cubicBezTo>
                  <a:cubicBezTo>
                    <a:pt x="2253" y="10923"/>
                    <a:pt x="2521" y="5445"/>
                    <a:pt x="2958" y="1815"/>
                  </a:cubicBezTo>
                  <a:cubicBezTo>
                    <a:pt x="2118" y="1547"/>
                    <a:pt x="1681" y="706"/>
                    <a:pt x="1681" y="1"/>
                  </a:cubicBezTo>
                  <a:close/>
                </a:path>
              </a:pathLst>
            </a:custGeom>
            <a:solidFill>
              <a:srgbClr val="E3E8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45" name="Google Shape;640;p30">
              <a:extLst>
                <a:ext uri="{FF2B5EF4-FFF2-40B4-BE49-F238E27FC236}">
                  <a16:creationId xmlns:a16="http://schemas.microsoft.com/office/drawing/2014/main" id="{356FBE5B-403A-46D2-8289-CDE62AC8E1C8}"/>
                </a:ext>
              </a:extLst>
            </p:cNvPr>
            <p:cNvSpPr/>
            <p:nvPr/>
          </p:nvSpPr>
          <p:spPr>
            <a:xfrm>
              <a:off x="1602325" y="1519450"/>
              <a:ext cx="3375" cy="14300"/>
            </a:xfrm>
            <a:custGeom>
              <a:avLst/>
              <a:gdLst/>
              <a:ahLst/>
              <a:cxnLst/>
              <a:rect l="l" t="t" r="r" b="b"/>
              <a:pathLst>
                <a:path w="135" h="572" extrusionOk="0">
                  <a:moveTo>
                    <a:pt x="135" y="0"/>
                  </a:moveTo>
                  <a:lnTo>
                    <a:pt x="0" y="572"/>
                  </a:lnTo>
                  <a:lnTo>
                    <a:pt x="135" y="572"/>
                  </a:lnTo>
                  <a:lnTo>
                    <a:pt x="135" y="0"/>
                  </a:lnTo>
                  <a:close/>
                </a:path>
              </a:pathLst>
            </a:custGeom>
            <a:solidFill>
              <a:srgbClr val="E3E8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46" name="Google Shape;641;p30">
              <a:extLst>
                <a:ext uri="{FF2B5EF4-FFF2-40B4-BE49-F238E27FC236}">
                  <a16:creationId xmlns:a16="http://schemas.microsoft.com/office/drawing/2014/main" id="{6E21DD77-A145-4889-AAF0-D687CBC0C68E}"/>
                </a:ext>
              </a:extLst>
            </p:cNvPr>
            <p:cNvSpPr/>
            <p:nvPr/>
          </p:nvSpPr>
          <p:spPr>
            <a:xfrm>
              <a:off x="1571225" y="1533725"/>
              <a:ext cx="34475" cy="370550"/>
            </a:xfrm>
            <a:custGeom>
              <a:avLst/>
              <a:gdLst/>
              <a:ahLst/>
              <a:cxnLst/>
              <a:rect l="l" t="t" r="r" b="b"/>
              <a:pathLst>
                <a:path w="1379" h="14822" extrusionOk="0">
                  <a:moveTo>
                    <a:pt x="1244" y="1"/>
                  </a:moveTo>
                  <a:cubicBezTo>
                    <a:pt x="1244" y="841"/>
                    <a:pt x="841" y="1379"/>
                    <a:pt x="135" y="1681"/>
                  </a:cubicBezTo>
                  <a:lnTo>
                    <a:pt x="1" y="14822"/>
                  </a:lnTo>
                  <a:cubicBezTo>
                    <a:pt x="404" y="14822"/>
                    <a:pt x="841" y="14688"/>
                    <a:pt x="1379" y="14553"/>
                  </a:cubicBezTo>
                  <a:lnTo>
                    <a:pt x="1379" y="1"/>
                  </a:lnTo>
                  <a:close/>
                </a:path>
              </a:pathLst>
            </a:custGeom>
            <a:solidFill>
              <a:srgbClr val="E3E8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47" name="Google Shape;642;p30">
              <a:extLst>
                <a:ext uri="{FF2B5EF4-FFF2-40B4-BE49-F238E27FC236}">
                  <a16:creationId xmlns:a16="http://schemas.microsoft.com/office/drawing/2014/main" id="{0FCB9DE3-0F3D-4CBE-8A4E-9ECE8EC5924A}"/>
                </a:ext>
              </a:extLst>
            </p:cNvPr>
            <p:cNvSpPr/>
            <p:nvPr/>
          </p:nvSpPr>
          <p:spPr>
            <a:xfrm>
              <a:off x="1518300" y="1953825"/>
              <a:ext cx="252100" cy="447225"/>
            </a:xfrm>
            <a:custGeom>
              <a:avLst/>
              <a:gdLst/>
              <a:ahLst/>
              <a:cxnLst/>
              <a:rect l="l" t="t" r="r" b="b"/>
              <a:pathLst>
                <a:path w="10084" h="17889" extrusionOk="0">
                  <a:moveTo>
                    <a:pt x="6588" y="1"/>
                  </a:moveTo>
                  <a:lnTo>
                    <a:pt x="4639" y="1547"/>
                  </a:lnTo>
                  <a:lnTo>
                    <a:pt x="2118" y="3496"/>
                  </a:lnTo>
                  <a:lnTo>
                    <a:pt x="1110" y="4202"/>
                  </a:lnTo>
                  <a:lnTo>
                    <a:pt x="975" y="4336"/>
                  </a:lnTo>
                  <a:lnTo>
                    <a:pt x="1110" y="4336"/>
                  </a:lnTo>
                  <a:lnTo>
                    <a:pt x="1950" y="5580"/>
                  </a:lnTo>
                  <a:lnTo>
                    <a:pt x="4773" y="9378"/>
                  </a:lnTo>
                  <a:lnTo>
                    <a:pt x="1681" y="12739"/>
                  </a:lnTo>
                  <a:lnTo>
                    <a:pt x="572" y="13982"/>
                  </a:lnTo>
                  <a:cubicBezTo>
                    <a:pt x="135" y="14553"/>
                    <a:pt x="1" y="15394"/>
                    <a:pt x="437" y="15965"/>
                  </a:cubicBezTo>
                  <a:lnTo>
                    <a:pt x="1547" y="17645"/>
                  </a:lnTo>
                  <a:cubicBezTo>
                    <a:pt x="1659" y="17814"/>
                    <a:pt x="1848" y="17889"/>
                    <a:pt x="2040" y="17889"/>
                  </a:cubicBezTo>
                  <a:cubicBezTo>
                    <a:pt x="2306" y="17889"/>
                    <a:pt x="2578" y="17745"/>
                    <a:pt x="2656" y="17511"/>
                  </a:cubicBezTo>
                  <a:lnTo>
                    <a:pt x="3227" y="15394"/>
                  </a:lnTo>
                  <a:lnTo>
                    <a:pt x="3361" y="15394"/>
                  </a:lnTo>
                  <a:lnTo>
                    <a:pt x="8840" y="12302"/>
                  </a:lnTo>
                  <a:cubicBezTo>
                    <a:pt x="9680" y="11764"/>
                    <a:pt x="10083" y="10789"/>
                    <a:pt x="9814" y="9781"/>
                  </a:cubicBezTo>
                  <a:lnTo>
                    <a:pt x="6722"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48" name="Google Shape;643;p30">
              <a:extLst>
                <a:ext uri="{FF2B5EF4-FFF2-40B4-BE49-F238E27FC236}">
                  <a16:creationId xmlns:a16="http://schemas.microsoft.com/office/drawing/2014/main" id="{719DC071-233A-4152-8329-C8E64F89D460}"/>
                </a:ext>
              </a:extLst>
            </p:cNvPr>
            <p:cNvSpPr/>
            <p:nvPr/>
          </p:nvSpPr>
          <p:spPr>
            <a:xfrm>
              <a:off x="1518300" y="2272275"/>
              <a:ext cx="84050" cy="128775"/>
            </a:xfrm>
            <a:custGeom>
              <a:avLst/>
              <a:gdLst/>
              <a:ahLst/>
              <a:cxnLst/>
              <a:rect l="l" t="t" r="r" b="b"/>
              <a:pathLst>
                <a:path w="3362" h="5151" extrusionOk="0">
                  <a:moveTo>
                    <a:pt x="1681" y="1"/>
                  </a:moveTo>
                  <a:lnTo>
                    <a:pt x="572" y="1244"/>
                  </a:lnTo>
                  <a:cubicBezTo>
                    <a:pt x="135" y="1815"/>
                    <a:pt x="1" y="2656"/>
                    <a:pt x="437" y="3227"/>
                  </a:cubicBezTo>
                  <a:lnTo>
                    <a:pt x="1547" y="4907"/>
                  </a:lnTo>
                  <a:cubicBezTo>
                    <a:pt x="1659" y="5076"/>
                    <a:pt x="1848" y="5151"/>
                    <a:pt x="2040" y="5151"/>
                  </a:cubicBezTo>
                  <a:cubicBezTo>
                    <a:pt x="2306" y="5151"/>
                    <a:pt x="2578" y="5007"/>
                    <a:pt x="2656" y="4773"/>
                  </a:cubicBezTo>
                  <a:lnTo>
                    <a:pt x="3227" y="2656"/>
                  </a:lnTo>
                  <a:lnTo>
                    <a:pt x="3361" y="2656"/>
                  </a:lnTo>
                  <a:cubicBezTo>
                    <a:pt x="2790" y="1815"/>
                    <a:pt x="2252" y="841"/>
                    <a:pt x="168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49" name="Google Shape;644;p30">
              <a:extLst>
                <a:ext uri="{FF2B5EF4-FFF2-40B4-BE49-F238E27FC236}">
                  <a16:creationId xmlns:a16="http://schemas.microsoft.com/office/drawing/2014/main" id="{D99063E4-8047-4A9A-83F0-3913338153F6}"/>
                </a:ext>
              </a:extLst>
            </p:cNvPr>
            <p:cNvSpPr/>
            <p:nvPr/>
          </p:nvSpPr>
          <p:spPr>
            <a:xfrm>
              <a:off x="1266250" y="1990050"/>
              <a:ext cx="357100" cy="513300"/>
            </a:xfrm>
            <a:custGeom>
              <a:avLst/>
              <a:gdLst/>
              <a:ahLst/>
              <a:cxnLst/>
              <a:rect l="l" t="t" r="r" b="b"/>
              <a:pathLst>
                <a:path w="14284" h="20532" extrusionOk="0">
                  <a:moveTo>
                    <a:pt x="1295" y="1"/>
                  </a:moveTo>
                  <a:cubicBezTo>
                    <a:pt x="838" y="1"/>
                    <a:pt x="400" y="388"/>
                    <a:pt x="269" y="938"/>
                  </a:cubicBezTo>
                  <a:cubicBezTo>
                    <a:pt x="0" y="5542"/>
                    <a:pt x="3932" y="12399"/>
                    <a:pt x="10519" y="20532"/>
                  </a:cubicBezTo>
                  <a:lnTo>
                    <a:pt x="14284" y="19961"/>
                  </a:lnTo>
                  <a:lnTo>
                    <a:pt x="14015" y="19826"/>
                  </a:lnTo>
                  <a:lnTo>
                    <a:pt x="8839" y="3862"/>
                  </a:lnTo>
                  <a:cubicBezTo>
                    <a:pt x="8839" y="3593"/>
                    <a:pt x="8537" y="3291"/>
                    <a:pt x="8402" y="3156"/>
                  </a:cubicBezTo>
                  <a:lnTo>
                    <a:pt x="1680" y="98"/>
                  </a:lnTo>
                  <a:cubicBezTo>
                    <a:pt x="1555" y="31"/>
                    <a:pt x="1424" y="1"/>
                    <a:pt x="129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50" name="Google Shape;645;p30">
              <a:extLst>
                <a:ext uri="{FF2B5EF4-FFF2-40B4-BE49-F238E27FC236}">
                  <a16:creationId xmlns:a16="http://schemas.microsoft.com/office/drawing/2014/main" id="{0E554B2F-BF11-40A2-97D2-0FDB1AEB641B}"/>
                </a:ext>
              </a:extLst>
            </p:cNvPr>
            <p:cNvSpPr/>
            <p:nvPr/>
          </p:nvSpPr>
          <p:spPr>
            <a:xfrm>
              <a:off x="1272950" y="1873175"/>
              <a:ext cx="420150" cy="227725"/>
            </a:xfrm>
            <a:custGeom>
              <a:avLst/>
              <a:gdLst/>
              <a:ahLst/>
              <a:cxnLst/>
              <a:rect l="l" t="t" r="r" b="b"/>
              <a:pathLst>
                <a:path w="16806" h="9109" extrusionOk="0">
                  <a:moveTo>
                    <a:pt x="572" y="0"/>
                  </a:moveTo>
                  <a:lnTo>
                    <a:pt x="169" y="2790"/>
                  </a:lnTo>
                  <a:cubicBezTo>
                    <a:pt x="1" y="3933"/>
                    <a:pt x="1" y="5042"/>
                    <a:pt x="1" y="6285"/>
                  </a:cubicBezTo>
                  <a:lnTo>
                    <a:pt x="1" y="6857"/>
                  </a:lnTo>
                  <a:lnTo>
                    <a:pt x="8403" y="8974"/>
                  </a:lnTo>
                  <a:cubicBezTo>
                    <a:pt x="8571" y="9108"/>
                    <a:pt x="8705" y="9108"/>
                    <a:pt x="8974" y="9108"/>
                  </a:cubicBezTo>
                  <a:lnTo>
                    <a:pt x="11764" y="8806"/>
                  </a:lnTo>
                  <a:lnTo>
                    <a:pt x="12470" y="8671"/>
                  </a:lnTo>
                  <a:lnTo>
                    <a:pt x="14856" y="6453"/>
                  </a:lnTo>
                  <a:lnTo>
                    <a:pt x="16402" y="5042"/>
                  </a:lnTo>
                  <a:cubicBezTo>
                    <a:pt x="16671" y="4773"/>
                    <a:pt x="16805" y="4336"/>
                    <a:pt x="16671" y="4067"/>
                  </a:cubicBezTo>
                  <a:lnTo>
                    <a:pt x="16536" y="3227"/>
                  </a:lnTo>
                  <a:lnTo>
                    <a:pt x="16133" y="1110"/>
                  </a:lnTo>
                  <a:cubicBezTo>
                    <a:pt x="15965" y="841"/>
                    <a:pt x="15965" y="572"/>
                    <a:pt x="15965" y="135"/>
                  </a:cubicBezTo>
                  <a:cubicBezTo>
                    <a:pt x="12572" y="1303"/>
                    <a:pt x="9763" y="1741"/>
                    <a:pt x="7459" y="1741"/>
                  </a:cubicBezTo>
                  <a:cubicBezTo>
                    <a:pt x="4262" y="1741"/>
                    <a:pt x="2037" y="899"/>
                    <a:pt x="57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51" name="Google Shape;646;p30">
              <a:extLst>
                <a:ext uri="{FF2B5EF4-FFF2-40B4-BE49-F238E27FC236}">
                  <a16:creationId xmlns:a16="http://schemas.microsoft.com/office/drawing/2014/main" id="{6503A830-067E-43A5-B647-8F98FA6CC23D}"/>
                </a:ext>
              </a:extLst>
            </p:cNvPr>
            <p:cNvSpPr/>
            <p:nvPr/>
          </p:nvSpPr>
          <p:spPr>
            <a:xfrm>
              <a:off x="1560325" y="2072300"/>
              <a:ext cx="119325" cy="200000"/>
            </a:xfrm>
            <a:custGeom>
              <a:avLst/>
              <a:gdLst/>
              <a:ahLst/>
              <a:cxnLst/>
              <a:rect l="l" t="t" r="r" b="b"/>
              <a:pathLst>
                <a:path w="4773" h="8000" extrusionOk="0">
                  <a:moveTo>
                    <a:pt x="1815" y="1"/>
                  </a:moveTo>
                  <a:lnTo>
                    <a:pt x="975" y="706"/>
                  </a:lnTo>
                  <a:lnTo>
                    <a:pt x="269" y="841"/>
                  </a:lnTo>
                  <a:lnTo>
                    <a:pt x="1815" y="2824"/>
                  </a:lnTo>
                  <a:lnTo>
                    <a:pt x="1815" y="1"/>
                  </a:lnTo>
                  <a:close/>
                  <a:moveTo>
                    <a:pt x="3932" y="1412"/>
                  </a:moveTo>
                  <a:cubicBezTo>
                    <a:pt x="3226" y="2118"/>
                    <a:pt x="2655" y="2689"/>
                    <a:pt x="2252" y="3227"/>
                  </a:cubicBezTo>
                  <a:lnTo>
                    <a:pt x="2117" y="3362"/>
                  </a:lnTo>
                  <a:lnTo>
                    <a:pt x="3092" y="4639"/>
                  </a:lnTo>
                  <a:lnTo>
                    <a:pt x="0" y="8000"/>
                  </a:lnTo>
                  <a:lnTo>
                    <a:pt x="0" y="8000"/>
                  </a:lnTo>
                  <a:lnTo>
                    <a:pt x="3798" y="5479"/>
                  </a:lnTo>
                  <a:cubicBezTo>
                    <a:pt x="4470" y="5042"/>
                    <a:pt x="4772" y="4202"/>
                    <a:pt x="4638" y="3530"/>
                  </a:cubicBezTo>
                  <a:lnTo>
                    <a:pt x="4067" y="1412"/>
                  </a:lnTo>
                  <a:cubicBezTo>
                    <a:pt x="4067" y="1412"/>
                    <a:pt x="4067" y="1547"/>
                    <a:pt x="3932" y="1547"/>
                  </a:cubicBezTo>
                  <a:lnTo>
                    <a:pt x="3932" y="1412"/>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52" name="Google Shape;647;p30">
              <a:extLst>
                <a:ext uri="{FF2B5EF4-FFF2-40B4-BE49-F238E27FC236}">
                  <a16:creationId xmlns:a16="http://schemas.microsoft.com/office/drawing/2014/main" id="{DF84C57A-2063-4AAB-ABAA-2320913DF64F}"/>
                </a:ext>
              </a:extLst>
            </p:cNvPr>
            <p:cNvSpPr/>
            <p:nvPr/>
          </p:nvSpPr>
          <p:spPr>
            <a:xfrm>
              <a:off x="1493925" y="1994601"/>
              <a:ext cx="111775" cy="108425"/>
            </a:xfrm>
            <a:custGeom>
              <a:avLst/>
              <a:gdLst/>
              <a:ahLst/>
              <a:cxnLst/>
              <a:rect l="l" t="t" r="r" b="b"/>
              <a:pathLst>
                <a:path w="4471" h="4337" extrusionOk="0">
                  <a:moveTo>
                    <a:pt x="4471" y="1"/>
                  </a:moveTo>
                  <a:cubicBezTo>
                    <a:pt x="4068" y="841"/>
                    <a:pt x="3496" y="1379"/>
                    <a:pt x="3093" y="1950"/>
                  </a:cubicBezTo>
                  <a:cubicBezTo>
                    <a:pt x="2656" y="2219"/>
                    <a:pt x="2387" y="2522"/>
                    <a:pt x="2085" y="2790"/>
                  </a:cubicBezTo>
                  <a:cubicBezTo>
                    <a:pt x="707" y="3765"/>
                    <a:pt x="1" y="4336"/>
                    <a:pt x="135" y="4336"/>
                  </a:cubicBezTo>
                  <a:lnTo>
                    <a:pt x="2925" y="4034"/>
                  </a:lnTo>
                  <a:lnTo>
                    <a:pt x="3631" y="3899"/>
                  </a:lnTo>
                  <a:lnTo>
                    <a:pt x="4471" y="3194"/>
                  </a:lnTo>
                  <a:lnTo>
                    <a:pt x="447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53" name="Google Shape;648;p30">
              <a:extLst>
                <a:ext uri="{FF2B5EF4-FFF2-40B4-BE49-F238E27FC236}">
                  <a16:creationId xmlns:a16="http://schemas.microsoft.com/office/drawing/2014/main" id="{F9B2B0E4-B837-452D-9FDA-3D4DD7D1D0B7}"/>
                </a:ext>
              </a:extLst>
            </p:cNvPr>
            <p:cNvSpPr/>
            <p:nvPr/>
          </p:nvSpPr>
          <p:spPr>
            <a:xfrm>
              <a:off x="1529225" y="2489050"/>
              <a:ext cx="153775" cy="66400"/>
            </a:xfrm>
            <a:custGeom>
              <a:avLst/>
              <a:gdLst/>
              <a:ahLst/>
              <a:cxnLst/>
              <a:rect l="l" t="t" r="r" b="b"/>
              <a:pathLst>
                <a:path w="6151" h="2656" extrusionOk="0">
                  <a:moveTo>
                    <a:pt x="3765" y="1"/>
                  </a:moveTo>
                  <a:lnTo>
                    <a:pt x="0" y="572"/>
                  </a:lnTo>
                  <a:cubicBezTo>
                    <a:pt x="538" y="1278"/>
                    <a:pt x="1110" y="1815"/>
                    <a:pt x="1681" y="2521"/>
                  </a:cubicBezTo>
                  <a:lnTo>
                    <a:pt x="5311" y="2656"/>
                  </a:lnTo>
                  <a:cubicBezTo>
                    <a:pt x="5882" y="2656"/>
                    <a:pt x="6151" y="1984"/>
                    <a:pt x="5714" y="1547"/>
                  </a:cubicBezTo>
                  <a:lnTo>
                    <a:pt x="376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54" name="Google Shape;649;p30">
              <a:extLst>
                <a:ext uri="{FF2B5EF4-FFF2-40B4-BE49-F238E27FC236}">
                  <a16:creationId xmlns:a16="http://schemas.microsoft.com/office/drawing/2014/main" id="{A7A1E2E4-93B6-4ACB-8A08-DCB30F05A025}"/>
                </a:ext>
              </a:extLst>
            </p:cNvPr>
            <p:cNvSpPr/>
            <p:nvPr/>
          </p:nvSpPr>
          <p:spPr>
            <a:xfrm>
              <a:off x="1500650" y="1379125"/>
              <a:ext cx="112625" cy="203350"/>
            </a:xfrm>
            <a:custGeom>
              <a:avLst/>
              <a:gdLst/>
              <a:ahLst/>
              <a:cxnLst/>
              <a:rect l="l" t="t" r="r" b="b"/>
              <a:pathLst>
                <a:path w="4505" h="8134" extrusionOk="0">
                  <a:moveTo>
                    <a:pt x="572" y="1"/>
                  </a:moveTo>
                  <a:lnTo>
                    <a:pt x="303" y="3933"/>
                  </a:lnTo>
                  <a:lnTo>
                    <a:pt x="135" y="5882"/>
                  </a:lnTo>
                  <a:cubicBezTo>
                    <a:pt x="1" y="7025"/>
                    <a:pt x="841" y="7999"/>
                    <a:pt x="1984" y="8134"/>
                  </a:cubicBezTo>
                  <a:cubicBezTo>
                    <a:pt x="3093" y="8134"/>
                    <a:pt x="4067" y="7294"/>
                    <a:pt x="4067" y="6185"/>
                  </a:cubicBezTo>
                  <a:lnTo>
                    <a:pt x="4202" y="5042"/>
                  </a:lnTo>
                  <a:lnTo>
                    <a:pt x="4504" y="303"/>
                  </a:lnTo>
                  <a:lnTo>
                    <a:pt x="572" y="1"/>
                  </a:ln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55" name="Google Shape;650;p30">
              <a:extLst>
                <a:ext uri="{FF2B5EF4-FFF2-40B4-BE49-F238E27FC236}">
                  <a16:creationId xmlns:a16="http://schemas.microsoft.com/office/drawing/2014/main" id="{50BBEB0A-8D24-4CBF-AE3E-0D240D2D426E}"/>
                </a:ext>
              </a:extLst>
            </p:cNvPr>
            <p:cNvSpPr/>
            <p:nvPr/>
          </p:nvSpPr>
          <p:spPr>
            <a:xfrm>
              <a:off x="1059550" y="406000"/>
              <a:ext cx="1015850" cy="1068100"/>
            </a:xfrm>
            <a:custGeom>
              <a:avLst/>
              <a:gdLst/>
              <a:ahLst/>
              <a:cxnLst/>
              <a:rect l="l" t="t" r="r" b="b"/>
              <a:pathLst>
                <a:path w="40634" h="42724" extrusionOk="0">
                  <a:moveTo>
                    <a:pt x="20385" y="1"/>
                  </a:moveTo>
                  <a:cubicBezTo>
                    <a:pt x="20223" y="1"/>
                    <a:pt x="20060" y="3"/>
                    <a:pt x="19897" y="7"/>
                  </a:cubicBezTo>
                  <a:cubicBezTo>
                    <a:pt x="9545" y="276"/>
                    <a:pt x="1681" y="8846"/>
                    <a:pt x="437" y="19197"/>
                  </a:cubicBezTo>
                  <a:cubicBezTo>
                    <a:pt x="0" y="22424"/>
                    <a:pt x="303" y="25650"/>
                    <a:pt x="1277" y="28574"/>
                  </a:cubicBezTo>
                  <a:cubicBezTo>
                    <a:pt x="841" y="29414"/>
                    <a:pt x="572" y="30523"/>
                    <a:pt x="841" y="31532"/>
                  </a:cubicBezTo>
                  <a:cubicBezTo>
                    <a:pt x="1143" y="33884"/>
                    <a:pt x="3092" y="35565"/>
                    <a:pt x="5478" y="35733"/>
                  </a:cubicBezTo>
                  <a:cubicBezTo>
                    <a:pt x="9377" y="39934"/>
                    <a:pt x="15696" y="42723"/>
                    <a:pt x="24098" y="42723"/>
                  </a:cubicBezTo>
                  <a:cubicBezTo>
                    <a:pt x="30382" y="42723"/>
                    <a:pt x="35592" y="39766"/>
                    <a:pt x="36835" y="36002"/>
                  </a:cubicBezTo>
                  <a:cubicBezTo>
                    <a:pt x="37104" y="35430"/>
                    <a:pt x="37272" y="34893"/>
                    <a:pt x="37272" y="34187"/>
                  </a:cubicBezTo>
                  <a:lnTo>
                    <a:pt x="37272" y="32641"/>
                  </a:lnTo>
                  <a:cubicBezTo>
                    <a:pt x="37407" y="31532"/>
                    <a:pt x="37810" y="30389"/>
                    <a:pt x="38381" y="29280"/>
                  </a:cubicBezTo>
                  <a:cubicBezTo>
                    <a:pt x="39793" y="26490"/>
                    <a:pt x="40633" y="23398"/>
                    <a:pt x="40633" y="20037"/>
                  </a:cubicBezTo>
                  <a:cubicBezTo>
                    <a:pt x="40633" y="9007"/>
                    <a:pt x="31492" y="1"/>
                    <a:pt x="20385" y="1"/>
                  </a:cubicBez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56" name="Google Shape;651;p30">
              <a:extLst>
                <a:ext uri="{FF2B5EF4-FFF2-40B4-BE49-F238E27FC236}">
                  <a16:creationId xmlns:a16="http://schemas.microsoft.com/office/drawing/2014/main" id="{D3BFEAA0-88DE-428B-977B-6A1CC4196EFA}"/>
                </a:ext>
              </a:extLst>
            </p:cNvPr>
            <p:cNvSpPr/>
            <p:nvPr/>
          </p:nvSpPr>
          <p:spPr>
            <a:xfrm>
              <a:off x="1077200" y="1176625"/>
              <a:ext cx="651175" cy="297475"/>
            </a:xfrm>
            <a:custGeom>
              <a:avLst/>
              <a:gdLst/>
              <a:ahLst/>
              <a:cxnLst/>
              <a:rect l="l" t="t" r="r" b="b"/>
              <a:pathLst>
                <a:path w="26047" h="11899" extrusionOk="0">
                  <a:moveTo>
                    <a:pt x="26047" y="11764"/>
                  </a:moveTo>
                  <a:cubicBezTo>
                    <a:pt x="25207" y="11764"/>
                    <a:pt x="24366" y="11898"/>
                    <a:pt x="23392" y="11898"/>
                  </a:cubicBezTo>
                  <a:cubicBezTo>
                    <a:pt x="22686" y="11898"/>
                    <a:pt x="21980" y="11898"/>
                    <a:pt x="21274" y="11764"/>
                  </a:cubicBezTo>
                  <a:lnTo>
                    <a:pt x="21274" y="11764"/>
                  </a:lnTo>
                  <a:cubicBezTo>
                    <a:pt x="21980" y="11898"/>
                    <a:pt x="22686" y="11898"/>
                    <a:pt x="23392" y="11898"/>
                  </a:cubicBezTo>
                  <a:cubicBezTo>
                    <a:pt x="24366" y="11898"/>
                    <a:pt x="25207" y="11764"/>
                    <a:pt x="26047" y="11764"/>
                  </a:cubicBezTo>
                  <a:lnTo>
                    <a:pt x="26047" y="11764"/>
                  </a:lnTo>
                  <a:close/>
                  <a:moveTo>
                    <a:pt x="0" y="1"/>
                  </a:moveTo>
                  <a:cubicBezTo>
                    <a:pt x="0" y="135"/>
                    <a:pt x="0" y="404"/>
                    <a:pt x="135" y="707"/>
                  </a:cubicBezTo>
                  <a:cubicBezTo>
                    <a:pt x="269" y="2219"/>
                    <a:pt x="1109" y="3362"/>
                    <a:pt x="2386" y="4068"/>
                  </a:cubicBezTo>
                  <a:cubicBezTo>
                    <a:pt x="1109" y="3362"/>
                    <a:pt x="269" y="2219"/>
                    <a:pt x="135" y="707"/>
                  </a:cubicBezTo>
                  <a:cubicBezTo>
                    <a:pt x="0" y="404"/>
                    <a:pt x="0" y="135"/>
                    <a:pt x="0" y="1"/>
                  </a:cubicBezTo>
                  <a:close/>
                </a:path>
              </a:pathLst>
            </a:custGeom>
            <a:solidFill>
              <a:srgbClr val="E4D7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57" name="Google Shape;652;p30">
              <a:extLst>
                <a:ext uri="{FF2B5EF4-FFF2-40B4-BE49-F238E27FC236}">
                  <a16:creationId xmlns:a16="http://schemas.microsoft.com/office/drawing/2014/main" id="{E788FED8-91C2-4885-9A0F-FA359E57B1FC}"/>
                </a:ext>
              </a:extLst>
            </p:cNvPr>
            <p:cNvSpPr/>
            <p:nvPr/>
          </p:nvSpPr>
          <p:spPr>
            <a:xfrm>
              <a:off x="1560325" y="1467350"/>
              <a:ext cx="48750" cy="3375"/>
            </a:xfrm>
            <a:custGeom>
              <a:avLst/>
              <a:gdLst/>
              <a:ahLst/>
              <a:cxnLst/>
              <a:rect l="l" t="t" r="r" b="b"/>
              <a:pathLst>
                <a:path w="1950" h="135" extrusionOk="0">
                  <a:moveTo>
                    <a:pt x="0" y="0"/>
                  </a:moveTo>
                  <a:cubicBezTo>
                    <a:pt x="571" y="135"/>
                    <a:pt x="1277" y="135"/>
                    <a:pt x="1949" y="135"/>
                  </a:cubicBezTo>
                  <a:lnTo>
                    <a:pt x="1949" y="135"/>
                  </a:lnTo>
                  <a:cubicBezTo>
                    <a:pt x="1277" y="135"/>
                    <a:pt x="571" y="135"/>
                    <a:pt x="0" y="0"/>
                  </a:cubicBezTo>
                  <a:close/>
                </a:path>
              </a:pathLst>
            </a:custGeom>
            <a:solidFill>
              <a:srgbClr val="8459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58" name="Google Shape;653;p30">
              <a:extLst>
                <a:ext uri="{FF2B5EF4-FFF2-40B4-BE49-F238E27FC236}">
                  <a16:creationId xmlns:a16="http://schemas.microsoft.com/office/drawing/2014/main" id="{218819E8-AEA7-4F3F-A4AF-EA2AAE328B3F}"/>
                </a:ext>
              </a:extLst>
            </p:cNvPr>
            <p:cNvSpPr/>
            <p:nvPr/>
          </p:nvSpPr>
          <p:spPr>
            <a:xfrm>
              <a:off x="1077200" y="1078325"/>
              <a:ext cx="651175" cy="395775"/>
            </a:xfrm>
            <a:custGeom>
              <a:avLst/>
              <a:gdLst/>
              <a:ahLst/>
              <a:cxnLst/>
              <a:rect l="l" t="t" r="r" b="b"/>
              <a:pathLst>
                <a:path w="26047" h="15831" extrusionOk="0">
                  <a:moveTo>
                    <a:pt x="3798" y="1"/>
                  </a:moveTo>
                  <a:cubicBezTo>
                    <a:pt x="2521" y="1"/>
                    <a:pt x="1681" y="572"/>
                    <a:pt x="1109" y="1278"/>
                  </a:cubicBezTo>
                  <a:cubicBezTo>
                    <a:pt x="437" y="2252"/>
                    <a:pt x="135" y="3362"/>
                    <a:pt x="0" y="3798"/>
                  </a:cubicBezTo>
                  <a:lnTo>
                    <a:pt x="0" y="3933"/>
                  </a:lnTo>
                  <a:cubicBezTo>
                    <a:pt x="0" y="4067"/>
                    <a:pt x="0" y="4336"/>
                    <a:pt x="135" y="4639"/>
                  </a:cubicBezTo>
                  <a:cubicBezTo>
                    <a:pt x="269" y="6151"/>
                    <a:pt x="1109" y="7294"/>
                    <a:pt x="2386" y="8000"/>
                  </a:cubicBezTo>
                  <a:cubicBezTo>
                    <a:pt x="3092" y="8403"/>
                    <a:pt x="3932" y="8672"/>
                    <a:pt x="4772" y="8840"/>
                  </a:cubicBezTo>
                  <a:cubicBezTo>
                    <a:pt x="7999" y="12335"/>
                    <a:pt x="12872" y="14856"/>
                    <a:pt x="19325" y="15561"/>
                  </a:cubicBezTo>
                  <a:cubicBezTo>
                    <a:pt x="19896" y="15696"/>
                    <a:pt x="20602" y="15696"/>
                    <a:pt x="21274" y="15696"/>
                  </a:cubicBezTo>
                  <a:cubicBezTo>
                    <a:pt x="21980" y="15830"/>
                    <a:pt x="22686" y="15830"/>
                    <a:pt x="23392" y="15830"/>
                  </a:cubicBezTo>
                  <a:cubicBezTo>
                    <a:pt x="24366" y="15830"/>
                    <a:pt x="25207" y="15696"/>
                    <a:pt x="26047" y="15696"/>
                  </a:cubicBezTo>
                  <a:lnTo>
                    <a:pt x="25912" y="15561"/>
                  </a:lnTo>
                  <a:cubicBezTo>
                    <a:pt x="18922" y="14856"/>
                    <a:pt x="12872" y="10655"/>
                    <a:pt x="9377" y="4639"/>
                  </a:cubicBezTo>
                  <a:lnTo>
                    <a:pt x="8402" y="2958"/>
                  </a:lnTo>
                  <a:lnTo>
                    <a:pt x="8402" y="4202"/>
                  </a:lnTo>
                  <a:cubicBezTo>
                    <a:pt x="7428" y="2387"/>
                    <a:pt x="6722" y="270"/>
                    <a:pt x="4336" y="1"/>
                  </a:cubicBezTo>
                  <a:close/>
                </a:path>
              </a:pathLst>
            </a:custGeom>
            <a:solidFill>
              <a:srgbClr val="9469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59" name="Google Shape;654;p30">
              <a:extLst>
                <a:ext uri="{FF2B5EF4-FFF2-40B4-BE49-F238E27FC236}">
                  <a16:creationId xmlns:a16="http://schemas.microsoft.com/office/drawing/2014/main" id="{D690D892-E82D-4D5B-988E-5A924B304C6C}"/>
                </a:ext>
              </a:extLst>
            </p:cNvPr>
            <p:cNvSpPr/>
            <p:nvPr/>
          </p:nvSpPr>
          <p:spPr>
            <a:xfrm>
              <a:off x="1230950" y="1480775"/>
              <a:ext cx="280650" cy="704150"/>
            </a:xfrm>
            <a:custGeom>
              <a:avLst/>
              <a:gdLst/>
              <a:ahLst/>
              <a:cxnLst/>
              <a:rect l="l" t="t" r="r" b="b"/>
              <a:pathLst>
                <a:path w="11226" h="28166" extrusionOk="0">
                  <a:moveTo>
                    <a:pt x="11107" y="0"/>
                  </a:moveTo>
                  <a:cubicBezTo>
                    <a:pt x="2938" y="0"/>
                    <a:pt x="838" y="13777"/>
                    <a:pt x="303" y="19898"/>
                  </a:cubicBezTo>
                  <a:cubicBezTo>
                    <a:pt x="0" y="22687"/>
                    <a:pt x="1546" y="25645"/>
                    <a:pt x="4202" y="26888"/>
                  </a:cubicBezTo>
                  <a:cubicBezTo>
                    <a:pt x="4907" y="27191"/>
                    <a:pt x="5613" y="27459"/>
                    <a:pt x="6319" y="27594"/>
                  </a:cubicBezTo>
                  <a:cubicBezTo>
                    <a:pt x="7159" y="27863"/>
                    <a:pt x="8134" y="28031"/>
                    <a:pt x="8705" y="28165"/>
                  </a:cubicBezTo>
                  <a:cubicBezTo>
                    <a:pt x="9411" y="28165"/>
                    <a:pt x="9949" y="27594"/>
                    <a:pt x="9814" y="26888"/>
                  </a:cubicBezTo>
                  <a:cubicBezTo>
                    <a:pt x="8403" y="19898"/>
                    <a:pt x="9814" y="8975"/>
                    <a:pt x="10654" y="3362"/>
                  </a:cubicBezTo>
                  <a:cubicBezTo>
                    <a:pt x="10923" y="1413"/>
                    <a:pt x="11226" y="1"/>
                    <a:pt x="11226" y="1"/>
                  </a:cubicBezTo>
                  <a:cubicBezTo>
                    <a:pt x="11186" y="1"/>
                    <a:pt x="11146" y="0"/>
                    <a:pt x="1110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60" name="Google Shape;655;p30">
              <a:extLst>
                <a:ext uri="{FF2B5EF4-FFF2-40B4-BE49-F238E27FC236}">
                  <a16:creationId xmlns:a16="http://schemas.microsoft.com/office/drawing/2014/main" id="{DBE0DFD8-8D8F-41CC-B4ED-CB5CACE685A9}"/>
                </a:ext>
              </a:extLst>
            </p:cNvPr>
            <p:cNvSpPr/>
            <p:nvPr/>
          </p:nvSpPr>
          <p:spPr>
            <a:xfrm>
              <a:off x="1235312" y="1480800"/>
              <a:ext cx="273100" cy="689825"/>
            </a:xfrm>
            <a:custGeom>
              <a:avLst/>
              <a:gdLst/>
              <a:ahLst/>
              <a:cxnLst/>
              <a:rect l="l" t="t" r="r" b="b"/>
              <a:pathLst>
                <a:path w="10924" h="27593" extrusionOk="0">
                  <a:moveTo>
                    <a:pt x="10789" y="0"/>
                  </a:moveTo>
                  <a:cubicBezTo>
                    <a:pt x="8806" y="0"/>
                    <a:pt x="7126" y="840"/>
                    <a:pt x="5882" y="2252"/>
                  </a:cubicBezTo>
                  <a:cubicBezTo>
                    <a:pt x="6017" y="2118"/>
                    <a:pt x="6151" y="2118"/>
                    <a:pt x="6420" y="1983"/>
                  </a:cubicBezTo>
                  <a:cubicBezTo>
                    <a:pt x="6723" y="1983"/>
                    <a:pt x="6857" y="1815"/>
                    <a:pt x="7126" y="1815"/>
                  </a:cubicBezTo>
                  <a:cubicBezTo>
                    <a:pt x="8269" y="1815"/>
                    <a:pt x="9243" y="2655"/>
                    <a:pt x="9378" y="3932"/>
                  </a:cubicBezTo>
                  <a:lnTo>
                    <a:pt x="9378" y="4201"/>
                  </a:lnTo>
                  <a:cubicBezTo>
                    <a:pt x="9378" y="4638"/>
                    <a:pt x="9243" y="5176"/>
                    <a:pt x="8941" y="5613"/>
                  </a:cubicBezTo>
                  <a:lnTo>
                    <a:pt x="4740" y="10789"/>
                  </a:lnTo>
                  <a:lnTo>
                    <a:pt x="2219" y="8402"/>
                  </a:lnTo>
                  <a:cubicBezTo>
                    <a:pt x="841" y="12469"/>
                    <a:pt x="270" y="16939"/>
                    <a:pt x="1" y="19897"/>
                  </a:cubicBezTo>
                  <a:lnTo>
                    <a:pt x="1" y="20468"/>
                  </a:lnTo>
                  <a:cubicBezTo>
                    <a:pt x="1" y="23123"/>
                    <a:pt x="1379" y="25644"/>
                    <a:pt x="3900" y="26887"/>
                  </a:cubicBezTo>
                  <a:cubicBezTo>
                    <a:pt x="4605" y="27190"/>
                    <a:pt x="5311" y="27458"/>
                    <a:pt x="6017" y="27593"/>
                  </a:cubicBezTo>
                  <a:cubicBezTo>
                    <a:pt x="6588" y="15964"/>
                    <a:pt x="8672" y="8134"/>
                    <a:pt x="10352" y="3361"/>
                  </a:cubicBezTo>
                  <a:cubicBezTo>
                    <a:pt x="10621" y="1412"/>
                    <a:pt x="10924" y="0"/>
                    <a:pt x="1092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dirty="0"/>
            </a:p>
          </p:txBody>
        </p:sp>
        <p:sp>
          <p:nvSpPr>
            <p:cNvPr id="261" name="Google Shape;656;p30">
              <a:extLst>
                <a:ext uri="{FF2B5EF4-FFF2-40B4-BE49-F238E27FC236}">
                  <a16:creationId xmlns:a16="http://schemas.microsoft.com/office/drawing/2014/main" id="{D5827388-1C85-4A58-B2FA-393667CA1DFD}"/>
                </a:ext>
              </a:extLst>
            </p:cNvPr>
            <p:cNvSpPr/>
            <p:nvPr/>
          </p:nvSpPr>
          <p:spPr>
            <a:xfrm>
              <a:off x="1605675" y="1516075"/>
              <a:ext cx="158000" cy="639125"/>
            </a:xfrm>
            <a:custGeom>
              <a:avLst/>
              <a:gdLst/>
              <a:ahLst/>
              <a:cxnLst/>
              <a:rect l="l" t="t" r="r" b="b"/>
              <a:pathLst>
                <a:path w="6320" h="25565" extrusionOk="0">
                  <a:moveTo>
                    <a:pt x="1" y="1"/>
                  </a:moveTo>
                  <a:lnTo>
                    <a:pt x="1" y="25342"/>
                  </a:lnTo>
                  <a:cubicBezTo>
                    <a:pt x="1" y="25499"/>
                    <a:pt x="105" y="25564"/>
                    <a:pt x="218" y="25564"/>
                  </a:cubicBezTo>
                  <a:cubicBezTo>
                    <a:pt x="298" y="25564"/>
                    <a:pt x="382" y="25532"/>
                    <a:pt x="438" y="25476"/>
                  </a:cubicBezTo>
                  <a:cubicBezTo>
                    <a:pt x="841" y="24938"/>
                    <a:pt x="1412" y="24367"/>
                    <a:pt x="2118" y="23661"/>
                  </a:cubicBezTo>
                  <a:cubicBezTo>
                    <a:pt x="3093" y="22821"/>
                    <a:pt x="4202" y="21981"/>
                    <a:pt x="5479" y="21578"/>
                  </a:cubicBezTo>
                  <a:cubicBezTo>
                    <a:pt x="5479" y="21578"/>
                    <a:pt x="6319" y="2656"/>
                    <a:pt x="303" y="135"/>
                  </a:cubicBezTo>
                  <a:cubicBezTo>
                    <a:pt x="135" y="1"/>
                    <a:pt x="135" y="1"/>
                    <a:pt x="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62" name="Google Shape;657;p30">
              <a:extLst>
                <a:ext uri="{FF2B5EF4-FFF2-40B4-BE49-F238E27FC236}">
                  <a16:creationId xmlns:a16="http://schemas.microsoft.com/office/drawing/2014/main" id="{5B4F96A0-8CA6-4C62-B834-A0E213FD3632}"/>
                </a:ext>
              </a:extLst>
            </p:cNvPr>
            <p:cNvSpPr/>
            <p:nvPr/>
          </p:nvSpPr>
          <p:spPr>
            <a:xfrm>
              <a:off x="1742650" y="1988275"/>
              <a:ext cx="25" cy="56325"/>
            </a:xfrm>
            <a:custGeom>
              <a:avLst/>
              <a:gdLst/>
              <a:ahLst/>
              <a:cxnLst/>
              <a:rect l="l" t="t" r="r" b="b"/>
              <a:pathLst>
                <a:path w="1" h="2253" extrusionOk="0">
                  <a:moveTo>
                    <a:pt x="0" y="1"/>
                  </a:moveTo>
                  <a:lnTo>
                    <a:pt x="0" y="2253"/>
                  </a:lnTo>
                  <a:lnTo>
                    <a:pt x="0" y="2253"/>
                  </a:lnTo>
                  <a:close/>
                </a:path>
              </a:pathLst>
            </a:custGeom>
            <a:solidFill>
              <a:srgbClr val="9D68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63" name="Google Shape;658;p30">
              <a:extLst>
                <a:ext uri="{FF2B5EF4-FFF2-40B4-BE49-F238E27FC236}">
                  <a16:creationId xmlns:a16="http://schemas.microsoft.com/office/drawing/2014/main" id="{0507FA8D-8E87-443C-99AF-671C53542CEE}"/>
                </a:ext>
              </a:extLst>
            </p:cNvPr>
            <p:cNvSpPr/>
            <p:nvPr/>
          </p:nvSpPr>
          <p:spPr>
            <a:xfrm>
              <a:off x="1612719" y="1526520"/>
              <a:ext cx="129425" cy="584825"/>
            </a:xfrm>
            <a:custGeom>
              <a:avLst/>
              <a:gdLst/>
              <a:ahLst/>
              <a:cxnLst/>
              <a:rect l="l" t="t" r="r" b="b"/>
              <a:pathLst>
                <a:path w="5177" h="23393" extrusionOk="0">
                  <a:moveTo>
                    <a:pt x="0" y="1"/>
                  </a:moveTo>
                  <a:lnTo>
                    <a:pt x="0" y="1"/>
                  </a:lnTo>
                  <a:cubicBezTo>
                    <a:pt x="975" y="4067"/>
                    <a:pt x="2924" y="14587"/>
                    <a:pt x="1815" y="23392"/>
                  </a:cubicBezTo>
                  <a:cubicBezTo>
                    <a:pt x="1950" y="23392"/>
                    <a:pt x="1950" y="23392"/>
                    <a:pt x="1950" y="23258"/>
                  </a:cubicBezTo>
                  <a:cubicBezTo>
                    <a:pt x="2655" y="22686"/>
                    <a:pt x="3361" y="22149"/>
                    <a:pt x="4336" y="21712"/>
                  </a:cubicBezTo>
                  <a:cubicBezTo>
                    <a:pt x="4605" y="21577"/>
                    <a:pt x="4874" y="21443"/>
                    <a:pt x="5176" y="21309"/>
                  </a:cubicBezTo>
                  <a:lnTo>
                    <a:pt x="5176" y="20872"/>
                  </a:lnTo>
                  <a:lnTo>
                    <a:pt x="5176" y="18620"/>
                  </a:lnTo>
                  <a:cubicBezTo>
                    <a:pt x="5176" y="13310"/>
                    <a:pt x="4605" y="1984"/>
                    <a:pt x="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64" name="Google Shape;659;p30">
              <a:extLst>
                <a:ext uri="{FF2B5EF4-FFF2-40B4-BE49-F238E27FC236}">
                  <a16:creationId xmlns:a16="http://schemas.microsoft.com/office/drawing/2014/main" id="{F17AF54C-CB24-4BAD-A65B-FA98A922A07F}"/>
                </a:ext>
              </a:extLst>
            </p:cNvPr>
            <p:cNvSpPr/>
            <p:nvPr/>
          </p:nvSpPr>
          <p:spPr>
            <a:xfrm>
              <a:off x="1672050" y="1203050"/>
              <a:ext cx="133625" cy="120650"/>
            </a:xfrm>
            <a:custGeom>
              <a:avLst/>
              <a:gdLst/>
              <a:ahLst/>
              <a:cxnLst/>
              <a:rect l="l" t="t" r="r" b="b"/>
              <a:pathLst>
                <a:path w="5345" h="4826" extrusionOk="0">
                  <a:moveTo>
                    <a:pt x="910" y="0"/>
                  </a:moveTo>
                  <a:cubicBezTo>
                    <a:pt x="707" y="0"/>
                    <a:pt x="536" y="125"/>
                    <a:pt x="438" y="322"/>
                  </a:cubicBezTo>
                  <a:cubicBezTo>
                    <a:pt x="1" y="2170"/>
                    <a:pt x="841" y="3851"/>
                    <a:pt x="2522" y="4523"/>
                  </a:cubicBezTo>
                  <a:cubicBezTo>
                    <a:pt x="2959" y="4691"/>
                    <a:pt x="3362" y="4825"/>
                    <a:pt x="3799" y="4825"/>
                  </a:cubicBezTo>
                  <a:cubicBezTo>
                    <a:pt x="4202" y="4825"/>
                    <a:pt x="4505" y="4825"/>
                    <a:pt x="4908" y="4691"/>
                  </a:cubicBezTo>
                  <a:cubicBezTo>
                    <a:pt x="5210" y="4523"/>
                    <a:pt x="5345" y="4254"/>
                    <a:pt x="5210" y="3985"/>
                  </a:cubicBezTo>
                  <a:cubicBezTo>
                    <a:pt x="5072" y="3874"/>
                    <a:pt x="4864" y="3649"/>
                    <a:pt x="4721" y="3649"/>
                  </a:cubicBezTo>
                  <a:cubicBezTo>
                    <a:pt x="4690" y="3649"/>
                    <a:pt x="4662" y="3659"/>
                    <a:pt x="4639" y="3683"/>
                  </a:cubicBezTo>
                  <a:cubicBezTo>
                    <a:pt x="4353" y="3767"/>
                    <a:pt x="4034" y="3809"/>
                    <a:pt x="3719" y="3809"/>
                  </a:cubicBezTo>
                  <a:cubicBezTo>
                    <a:pt x="3404" y="3809"/>
                    <a:pt x="3093" y="3767"/>
                    <a:pt x="2824" y="3683"/>
                  </a:cubicBezTo>
                  <a:cubicBezTo>
                    <a:pt x="1681" y="3145"/>
                    <a:pt x="1144" y="1868"/>
                    <a:pt x="1413" y="624"/>
                  </a:cubicBezTo>
                  <a:cubicBezTo>
                    <a:pt x="1547" y="322"/>
                    <a:pt x="1278" y="53"/>
                    <a:pt x="1144" y="53"/>
                  </a:cubicBezTo>
                  <a:cubicBezTo>
                    <a:pt x="1063" y="17"/>
                    <a:pt x="984" y="0"/>
                    <a:pt x="9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65" name="Google Shape;660;p30">
              <a:extLst>
                <a:ext uri="{FF2B5EF4-FFF2-40B4-BE49-F238E27FC236}">
                  <a16:creationId xmlns:a16="http://schemas.microsoft.com/office/drawing/2014/main" id="{F41BCDDB-02E2-4379-9B6C-BF9A4AB166B5}"/>
                </a:ext>
              </a:extLst>
            </p:cNvPr>
            <p:cNvSpPr/>
            <p:nvPr/>
          </p:nvSpPr>
          <p:spPr>
            <a:xfrm>
              <a:off x="1511575" y="981325"/>
              <a:ext cx="189075" cy="169625"/>
            </a:xfrm>
            <a:custGeom>
              <a:avLst/>
              <a:gdLst/>
              <a:ahLst/>
              <a:cxnLst/>
              <a:rect l="l" t="t" r="r" b="b"/>
              <a:pathLst>
                <a:path w="7563" h="6785" extrusionOk="0">
                  <a:moveTo>
                    <a:pt x="3765" y="0"/>
                  </a:moveTo>
                  <a:cubicBezTo>
                    <a:pt x="3349" y="0"/>
                    <a:pt x="2927" y="80"/>
                    <a:pt x="2521" y="251"/>
                  </a:cubicBezTo>
                  <a:cubicBezTo>
                    <a:pt x="841" y="957"/>
                    <a:pt x="1" y="2906"/>
                    <a:pt x="706" y="4586"/>
                  </a:cubicBezTo>
                  <a:cubicBezTo>
                    <a:pt x="1218" y="5968"/>
                    <a:pt x="2489" y="6785"/>
                    <a:pt x="3808" y="6785"/>
                  </a:cubicBezTo>
                  <a:cubicBezTo>
                    <a:pt x="4222" y="6785"/>
                    <a:pt x="4641" y="6704"/>
                    <a:pt x="5042" y="6536"/>
                  </a:cubicBezTo>
                  <a:cubicBezTo>
                    <a:pt x="6722" y="5830"/>
                    <a:pt x="7563" y="3881"/>
                    <a:pt x="6857" y="2066"/>
                  </a:cubicBezTo>
                  <a:cubicBezTo>
                    <a:pt x="6322" y="791"/>
                    <a:pt x="5071" y="0"/>
                    <a:pt x="376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66" name="Google Shape;661;p30">
              <a:extLst>
                <a:ext uri="{FF2B5EF4-FFF2-40B4-BE49-F238E27FC236}">
                  <a16:creationId xmlns:a16="http://schemas.microsoft.com/office/drawing/2014/main" id="{3BD418D7-B418-4700-99C2-41F3F8254F23}"/>
                </a:ext>
              </a:extLst>
            </p:cNvPr>
            <p:cNvSpPr/>
            <p:nvPr/>
          </p:nvSpPr>
          <p:spPr>
            <a:xfrm>
              <a:off x="1416625" y="1104875"/>
              <a:ext cx="217650" cy="119550"/>
            </a:xfrm>
            <a:custGeom>
              <a:avLst/>
              <a:gdLst/>
              <a:ahLst/>
              <a:cxnLst/>
              <a:rect l="l" t="t" r="r" b="b"/>
              <a:pathLst>
                <a:path w="8706" h="4782" extrusionOk="0">
                  <a:moveTo>
                    <a:pt x="2895" y="0"/>
                  </a:moveTo>
                  <a:cubicBezTo>
                    <a:pt x="1591" y="0"/>
                    <a:pt x="571" y="433"/>
                    <a:pt x="303" y="1190"/>
                  </a:cubicBezTo>
                  <a:cubicBezTo>
                    <a:pt x="1" y="2300"/>
                    <a:pt x="1413" y="3711"/>
                    <a:pt x="3664" y="4417"/>
                  </a:cubicBezTo>
                  <a:cubicBezTo>
                    <a:pt x="4472" y="4662"/>
                    <a:pt x="5267" y="4782"/>
                    <a:pt x="5964" y="4782"/>
                  </a:cubicBezTo>
                  <a:cubicBezTo>
                    <a:pt x="7180" y="4782"/>
                    <a:pt x="8098" y="4416"/>
                    <a:pt x="8269" y="3711"/>
                  </a:cubicBezTo>
                  <a:cubicBezTo>
                    <a:pt x="8706" y="2568"/>
                    <a:pt x="7160" y="1056"/>
                    <a:pt x="5042" y="350"/>
                  </a:cubicBezTo>
                  <a:cubicBezTo>
                    <a:pt x="4294" y="112"/>
                    <a:pt x="3558" y="0"/>
                    <a:pt x="289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67" name="Google Shape;662;p30">
              <a:extLst>
                <a:ext uri="{FF2B5EF4-FFF2-40B4-BE49-F238E27FC236}">
                  <a16:creationId xmlns:a16="http://schemas.microsoft.com/office/drawing/2014/main" id="{C385EF22-3CB8-4019-BA32-53F3E992EEB1}"/>
                </a:ext>
              </a:extLst>
            </p:cNvPr>
            <p:cNvSpPr/>
            <p:nvPr/>
          </p:nvSpPr>
          <p:spPr>
            <a:xfrm>
              <a:off x="1851025" y="1079925"/>
              <a:ext cx="161350" cy="143875"/>
            </a:xfrm>
            <a:custGeom>
              <a:avLst/>
              <a:gdLst/>
              <a:ahLst/>
              <a:cxnLst/>
              <a:rect l="l" t="t" r="r" b="b"/>
              <a:pathLst>
                <a:path w="6454" h="5755" extrusionOk="0">
                  <a:moveTo>
                    <a:pt x="3263" y="0"/>
                  </a:moveTo>
                  <a:cubicBezTo>
                    <a:pt x="2615" y="0"/>
                    <a:pt x="1959" y="214"/>
                    <a:pt x="1412" y="642"/>
                  </a:cubicBezTo>
                  <a:cubicBezTo>
                    <a:pt x="135" y="1617"/>
                    <a:pt x="1" y="3432"/>
                    <a:pt x="975" y="4709"/>
                  </a:cubicBezTo>
                  <a:cubicBezTo>
                    <a:pt x="1597" y="5406"/>
                    <a:pt x="2451" y="5755"/>
                    <a:pt x="3277" y="5755"/>
                  </a:cubicBezTo>
                  <a:cubicBezTo>
                    <a:pt x="3924" y="5755"/>
                    <a:pt x="4555" y="5541"/>
                    <a:pt x="5042" y="5112"/>
                  </a:cubicBezTo>
                  <a:cubicBezTo>
                    <a:pt x="6285" y="4003"/>
                    <a:pt x="6453" y="2188"/>
                    <a:pt x="5445" y="1046"/>
                  </a:cubicBezTo>
                  <a:cubicBezTo>
                    <a:pt x="4899" y="349"/>
                    <a:pt x="4088" y="0"/>
                    <a:pt x="32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68" name="Google Shape;663;p30">
              <a:extLst>
                <a:ext uri="{FF2B5EF4-FFF2-40B4-BE49-F238E27FC236}">
                  <a16:creationId xmlns:a16="http://schemas.microsoft.com/office/drawing/2014/main" id="{F5423D84-0684-4C1F-A0C2-6E662B7A7DBE}"/>
                </a:ext>
              </a:extLst>
            </p:cNvPr>
            <p:cNvSpPr/>
            <p:nvPr/>
          </p:nvSpPr>
          <p:spPr>
            <a:xfrm>
              <a:off x="1861100" y="1212125"/>
              <a:ext cx="130275" cy="93925"/>
            </a:xfrm>
            <a:custGeom>
              <a:avLst/>
              <a:gdLst/>
              <a:ahLst/>
              <a:cxnLst/>
              <a:rect l="l" t="t" r="r" b="b"/>
              <a:pathLst>
                <a:path w="5211" h="3757" extrusionOk="0">
                  <a:moveTo>
                    <a:pt x="2706" y="1"/>
                  </a:moveTo>
                  <a:cubicBezTo>
                    <a:pt x="2286" y="1"/>
                    <a:pt x="1900" y="43"/>
                    <a:pt x="1547" y="127"/>
                  </a:cubicBezTo>
                  <a:cubicBezTo>
                    <a:pt x="841" y="396"/>
                    <a:pt x="303" y="665"/>
                    <a:pt x="169" y="1236"/>
                  </a:cubicBezTo>
                  <a:cubicBezTo>
                    <a:pt x="1" y="2211"/>
                    <a:pt x="1412" y="3320"/>
                    <a:pt x="3362" y="3757"/>
                  </a:cubicBezTo>
                  <a:lnTo>
                    <a:pt x="4773" y="3757"/>
                  </a:lnTo>
                  <a:cubicBezTo>
                    <a:pt x="5042" y="3185"/>
                    <a:pt x="5210" y="2648"/>
                    <a:pt x="5210" y="1942"/>
                  </a:cubicBezTo>
                  <a:lnTo>
                    <a:pt x="5210" y="396"/>
                  </a:lnTo>
                  <a:cubicBezTo>
                    <a:pt x="4908" y="261"/>
                    <a:pt x="4639" y="261"/>
                    <a:pt x="4202" y="127"/>
                  </a:cubicBezTo>
                  <a:lnTo>
                    <a:pt x="4068" y="127"/>
                  </a:lnTo>
                  <a:cubicBezTo>
                    <a:pt x="3580" y="43"/>
                    <a:pt x="3126" y="1"/>
                    <a:pt x="270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69" name="Google Shape;664;p30">
              <a:extLst>
                <a:ext uri="{FF2B5EF4-FFF2-40B4-BE49-F238E27FC236}">
                  <a16:creationId xmlns:a16="http://schemas.microsoft.com/office/drawing/2014/main" id="{89ABBB3D-561C-4A6D-83AF-8DB2D236FE5B}"/>
                </a:ext>
              </a:extLst>
            </p:cNvPr>
            <p:cNvSpPr/>
            <p:nvPr/>
          </p:nvSpPr>
          <p:spPr>
            <a:xfrm>
              <a:off x="1609050" y="1010500"/>
              <a:ext cx="70600" cy="61000"/>
            </a:xfrm>
            <a:custGeom>
              <a:avLst/>
              <a:gdLst/>
              <a:ahLst/>
              <a:cxnLst/>
              <a:rect l="l" t="t" r="r" b="b"/>
              <a:pathLst>
                <a:path w="2824" h="2440" extrusionOk="0">
                  <a:moveTo>
                    <a:pt x="1429" y="0"/>
                  </a:moveTo>
                  <a:cubicBezTo>
                    <a:pt x="1232" y="0"/>
                    <a:pt x="1029" y="60"/>
                    <a:pt x="841" y="193"/>
                  </a:cubicBezTo>
                  <a:cubicBezTo>
                    <a:pt x="168" y="462"/>
                    <a:pt x="0" y="1168"/>
                    <a:pt x="303" y="1739"/>
                  </a:cubicBezTo>
                  <a:cubicBezTo>
                    <a:pt x="580" y="2224"/>
                    <a:pt x="1000" y="2439"/>
                    <a:pt x="1421" y="2439"/>
                  </a:cubicBezTo>
                  <a:cubicBezTo>
                    <a:pt x="1612" y="2439"/>
                    <a:pt x="1804" y="2394"/>
                    <a:pt x="1983" y="2310"/>
                  </a:cubicBezTo>
                  <a:cubicBezTo>
                    <a:pt x="2521" y="1873"/>
                    <a:pt x="2823" y="1168"/>
                    <a:pt x="2387" y="630"/>
                  </a:cubicBezTo>
                  <a:cubicBezTo>
                    <a:pt x="2206" y="247"/>
                    <a:pt x="1830" y="0"/>
                    <a:pt x="142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70" name="Google Shape;665;p30">
              <a:extLst>
                <a:ext uri="{FF2B5EF4-FFF2-40B4-BE49-F238E27FC236}">
                  <a16:creationId xmlns:a16="http://schemas.microsoft.com/office/drawing/2014/main" id="{0182B3EE-9155-4759-8BCA-B58AC723AA41}"/>
                </a:ext>
              </a:extLst>
            </p:cNvPr>
            <p:cNvSpPr/>
            <p:nvPr/>
          </p:nvSpPr>
          <p:spPr>
            <a:xfrm>
              <a:off x="1920775" y="1096000"/>
              <a:ext cx="70600" cy="61125"/>
            </a:xfrm>
            <a:custGeom>
              <a:avLst/>
              <a:gdLst/>
              <a:ahLst/>
              <a:cxnLst/>
              <a:rect l="l" t="t" r="r" b="b"/>
              <a:pathLst>
                <a:path w="2824" h="2445" extrusionOk="0">
                  <a:moveTo>
                    <a:pt x="1432" y="1"/>
                  </a:moveTo>
                  <a:cubicBezTo>
                    <a:pt x="1231" y="1"/>
                    <a:pt x="1028" y="45"/>
                    <a:pt x="840" y="134"/>
                  </a:cubicBezTo>
                  <a:cubicBezTo>
                    <a:pt x="303" y="571"/>
                    <a:pt x="0" y="1243"/>
                    <a:pt x="437" y="1814"/>
                  </a:cubicBezTo>
                  <a:cubicBezTo>
                    <a:pt x="617" y="2197"/>
                    <a:pt x="1054" y="2444"/>
                    <a:pt x="1494" y="2444"/>
                  </a:cubicBezTo>
                  <a:cubicBezTo>
                    <a:pt x="1711" y="2444"/>
                    <a:pt x="1929" y="2384"/>
                    <a:pt x="2117" y="2251"/>
                  </a:cubicBezTo>
                  <a:cubicBezTo>
                    <a:pt x="2655" y="1949"/>
                    <a:pt x="2823" y="1109"/>
                    <a:pt x="2521" y="571"/>
                  </a:cubicBezTo>
                  <a:cubicBezTo>
                    <a:pt x="2250" y="187"/>
                    <a:pt x="1843" y="1"/>
                    <a:pt x="143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71" name="Google Shape;666;p30">
              <a:extLst>
                <a:ext uri="{FF2B5EF4-FFF2-40B4-BE49-F238E27FC236}">
                  <a16:creationId xmlns:a16="http://schemas.microsoft.com/office/drawing/2014/main" id="{61C7DA74-2D1A-4B52-A21F-46D56DF26BDE}"/>
                </a:ext>
              </a:extLst>
            </p:cNvPr>
            <p:cNvSpPr/>
            <p:nvPr/>
          </p:nvSpPr>
          <p:spPr>
            <a:xfrm>
              <a:off x="961250" y="236825"/>
              <a:ext cx="1222525" cy="946550"/>
            </a:xfrm>
            <a:custGeom>
              <a:avLst/>
              <a:gdLst/>
              <a:ahLst/>
              <a:cxnLst/>
              <a:rect l="l" t="t" r="r" b="b"/>
              <a:pathLst>
                <a:path w="48901" h="37862" extrusionOk="0">
                  <a:moveTo>
                    <a:pt x="22449" y="0"/>
                  </a:moveTo>
                  <a:cubicBezTo>
                    <a:pt x="20136" y="0"/>
                    <a:pt x="17807" y="494"/>
                    <a:pt x="15561" y="1329"/>
                  </a:cubicBezTo>
                  <a:cubicBezTo>
                    <a:pt x="13309" y="2169"/>
                    <a:pt x="11360" y="3547"/>
                    <a:pt x="9679" y="5228"/>
                  </a:cubicBezTo>
                  <a:cubicBezTo>
                    <a:pt x="8839" y="5934"/>
                    <a:pt x="8133" y="6639"/>
                    <a:pt x="7428" y="7480"/>
                  </a:cubicBezTo>
                  <a:lnTo>
                    <a:pt x="7428" y="7614"/>
                  </a:lnTo>
                  <a:cubicBezTo>
                    <a:pt x="6184" y="8891"/>
                    <a:pt x="5209" y="10269"/>
                    <a:pt x="4235" y="11815"/>
                  </a:cubicBezTo>
                  <a:cubicBezTo>
                    <a:pt x="3663" y="12521"/>
                    <a:pt x="3092" y="13361"/>
                    <a:pt x="3092" y="14201"/>
                  </a:cubicBezTo>
                  <a:cubicBezTo>
                    <a:pt x="3798" y="13932"/>
                    <a:pt x="4369" y="13227"/>
                    <a:pt x="5075" y="12924"/>
                  </a:cubicBezTo>
                  <a:lnTo>
                    <a:pt x="5075" y="12924"/>
                  </a:lnTo>
                  <a:cubicBezTo>
                    <a:pt x="2823" y="16016"/>
                    <a:pt x="1849" y="20083"/>
                    <a:pt x="1277" y="23847"/>
                  </a:cubicBezTo>
                  <a:cubicBezTo>
                    <a:pt x="0" y="32417"/>
                    <a:pt x="4638" y="37593"/>
                    <a:pt x="4638" y="37593"/>
                  </a:cubicBezTo>
                  <a:lnTo>
                    <a:pt x="4638" y="37458"/>
                  </a:lnTo>
                  <a:cubicBezTo>
                    <a:pt x="4773" y="37022"/>
                    <a:pt x="5075" y="35912"/>
                    <a:pt x="5747" y="34938"/>
                  </a:cubicBezTo>
                  <a:cubicBezTo>
                    <a:pt x="6349" y="34221"/>
                    <a:pt x="7146" y="33603"/>
                    <a:pt x="8327" y="33603"/>
                  </a:cubicBezTo>
                  <a:cubicBezTo>
                    <a:pt x="8531" y="33603"/>
                    <a:pt x="8746" y="33621"/>
                    <a:pt x="8974" y="33661"/>
                  </a:cubicBezTo>
                  <a:cubicBezTo>
                    <a:pt x="11360" y="33930"/>
                    <a:pt x="12066" y="36047"/>
                    <a:pt x="13040" y="37862"/>
                  </a:cubicBezTo>
                  <a:cubicBezTo>
                    <a:pt x="13175" y="34938"/>
                    <a:pt x="13175" y="31980"/>
                    <a:pt x="14317" y="29191"/>
                  </a:cubicBezTo>
                  <a:cubicBezTo>
                    <a:pt x="14721" y="27779"/>
                    <a:pt x="15695" y="26368"/>
                    <a:pt x="16536" y="25124"/>
                  </a:cubicBezTo>
                  <a:cubicBezTo>
                    <a:pt x="17376" y="24149"/>
                    <a:pt x="18922" y="22603"/>
                    <a:pt x="20031" y="22032"/>
                  </a:cubicBezTo>
                  <a:lnTo>
                    <a:pt x="20031" y="22032"/>
                  </a:lnTo>
                  <a:cubicBezTo>
                    <a:pt x="20031" y="22603"/>
                    <a:pt x="19762" y="23175"/>
                    <a:pt x="19628" y="23847"/>
                  </a:cubicBezTo>
                  <a:cubicBezTo>
                    <a:pt x="19493" y="24553"/>
                    <a:pt x="19493" y="25258"/>
                    <a:pt x="19493" y="25964"/>
                  </a:cubicBezTo>
                  <a:cubicBezTo>
                    <a:pt x="19493" y="27376"/>
                    <a:pt x="19493" y="28619"/>
                    <a:pt x="19896" y="29896"/>
                  </a:cubicBezTo>
                  <a:cubicBezTo>
                    <a:pt x="22283" y="28888"/>
                    <a:pt x="25240" y="27914"/>
                    <a:pt x="27458" y="26368"/>
                  </a:cubicBezTo>
                  <a:cubicBezTo>
                    <a:pt x="29273" y="25124"/>
                    <a:pt x="32231" y="22469"/>
                    <a:pt x="32365" y="19948"/>
                  </a:cubicBezTo>
                  <a:lnTo>
                    <a:pt x="32365" y="19948"/>
                  </a:lnTo>
                  <a:cubicBezTo>
                    <a:pt x="32365" y="22032"/>
                    <a:pt x="32500" y="24284"/>
                    <a:pt x="31962" y="26368"/>
                  </a:cubicBezTo>
                  <a:cubicBezTo>
                    <a:pt x="31525" y="28048"/>
                    <a:pt x="30550" y="29594"/>
                    <a:pt x="29710" y="31140"/>
                  </a:cubicBezTo>
                  <a:cubicBezTo>
                    <a:pt x="30083" y="31267"/>
                    <a:pt x="30516" y="31324"/>
                    <a:pt x="30981" y="31324"/>
                  </a:cubicBezTo>
                  <a:cubicBezTo>
                    <a:pt x="32613" y="31324"/>
                    <a:pt x="34627" y="30618"/>
                    <a:pt x="35726" y="29728"/>
                  </a:cubicBezTo>
                  <a:cubicBezTo>
                    <a:pt x="37272" y="28216"/>
                    <a:pt x="38247" y="26233"/>
                    <a:pt x="39356" y="24553"/>
                  </a:cubicBezTo>
                  <a:lnTo>
                    <a:pt x="39356" y="24553"/>
                  </a:lnTo>
                  <a:cubicBezTo>
                    <a:pt x="38684" y="26536"/>
                    <a:pt x="38818" y="28619"/>
                    <a:pt x="37675" y="30569"/>
                  </a:cubicBezTo>
                  <a:cubicBezTo>
                    <a:pt x="36566" y="32552"/>
                    <a:pt x="34617" y="33795"/>
                    <a:pt x="32802" y="34938"/>
                  </a:cubicBezTo>
                  <a:cubicBezTo>
                    <a:pt x="33065" y="34955"/>
                    <a:pt x="33332" y="34963"/>
                    <a:pt x="33603" y="34963"/>
                  </a:cubicBezTo>
                  <a:cubicBezTo>
                    <a:pt x="35483" y="34963"/>
                    <a:pt x="37535" y="34584"/>
                    <a:pt x="39356" y="34232"/>
                  </a:cubicBezTo>
                  <a:cubicBezTo>
                    <a:pt x="41608" y="33930"/>
                    <a:pt x="43994" y="32955"/>
                    <a:pt x="45674" y="31409"/>
                  </a:cubicBezTo>
                  <a:cubicBezTo>
                    <a:pt x="48195" y="29325"/>
                    <a:pt x="48195" y="27208"/>
                    <a:pt x="48464" y="26099"/>
                  </a:cubicBezTo>
                  <a:cubicBezTo>
                    <a:pt x="48766" y="24284"/>
                    <a:pt x="48598" y="22469"/>
                    <a:pt x="48060" y="20789"/>
                  </a:cubicBezTo>
                  <a:cubicBezTo>
                    <a:pt x="47355" y="18806"/>
                    <a:pt x="46783" y="16856"/>
                    <a:pt x="45674" y="15176"/>
                  </a:cubicBezTo>
                  <a:lnTo>
                    <a:pt x="45674" y="15176"/>
                  </a:lnTo>
                  <a:lnTo>
                    <a:pt x="45809" y="15310"/>
                  </a:lnTo>
                  <a:cubicBezTo>
                    <a:pt x="46514" y="15445"/>
                    <a:pt x="46918" y="15747"/>
                    <a:pt x="47355" y="16151"/>
                  </a:cubicBezTo>
                  <a:cubicBezTo>
                    <a:pt x="47926" y="16587"/>
                    <a:pt x="48329" y="17125"/>
                    <a:pt x="48901" y="17697"/>
                  </a:cubicBezTo>
                  <a:lnTo>
                    <a:pt x="48901" y="17562"/>
                  </a:lnTo>
                  <a:cubicBezTo>
                    <a:pt x="48901" y="16453"/>
                    <a:pt x="48060" y="14605"/>
                    <a:pt x="47623" y="13630"/>
                  </a:cubicBezTo>
                  <a:cubicBezTo>
                    <a:pt x="46918" y="12084"/>
                    <a:pt x="45674" y="11109"/>
                    <a:pt x="44700" y="9866"/>
                  </a:cubicBezTo>
                  <a:cubicBezTo>
                    <a:pt x="42523" y="7007"/>
                    <a:pt x="39718" y="4682"/>
                    <a:pt x="35981" y="4682"/>
                  </a:cubicBezTo>
                  <a:cubicBezTo>
                    <a:pt x="35853" y="4682"/>
                    <a:pt x="35723" y="4684"/>
                    <a:pt x="35592" y="4690"/>
                  </a:cubicBezTo>
                  <a:cubicBezTo>
                    <a:pt x="35020" y="4690"/>
                    <a:pt x="34180" y="4690"/>
                    <a:pt x="33642" y="4388"/>
                  </a:cubicBezTo>
                  <a:cubicBezTo>
                    <a:pt x="32802" y="4119"/>
                    <a:pt x="32096" y="3278"/>
                    <a:pt x="31525" y="2707"/>
                  </a:cubicBezTo>
                  <a:cubicBezTo>
                    <a:pt x="30113" y="1867"/>
                    <a:pt x="28735" y="1161"/>
                    <a:pt x="27189" y="758"/>
                  </a:cubicBezTo>
                  <a:cubicBezTo>
                    <a:pt x="25638" y="236"/>
                    <a:pt x="24047" y="0"/>
                    <a:pt x="224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72" name="Google Shape;667;p30">
              <a:extLst>
                <a:ext uri="{FF2B5EF4-FFF2-40B4-BE49-F238E27FC236}">
                  <a16:creationId xmlns:a16="http://schemas.microsoft.com/office/drawing/2014/main" id="{1165ADB0-7380-4ED7-BB9B-BE4D5E2D1E99}"/>
                </a:ext>
              </a:extLst>
            </p:cNvPr>
            <p:cNvSpPr/>
            <p:nvPr/>
          </p:nvSpPr>
          <p:spPr>
            <a:xfrm>
              <a:off x="989800" y="234750"/>
              <a:ext cx="1193975" cy="706225"/>
            </a:xfrm>
            <a:custGeom>
              <a:avLst/>
              <a:gdLst/>
              <a:ahLst/>
              <a:cxnLst/>
              <a:rect l="l" t="t" r="r" b="b"/>
              <a:pathLst>
                <a:path w="47759" h="28249" extrusionOk="0">
                  <a:moveTo>
                    <a:pt x="21409" y="1"/>
                  </a:moveTo>
                  <a:cubicBezTo>
                    <a:pt x="19588" y="1"/>
                    <a:pt x="17826" y="343"/>
                    <a:pt x="16079" y="888"/>
                  </a:cubicBezTo>
                  <a:lnTo>
                    <a:pt x="16079" y="888"/>
                  </a:lnTo>
                  <a:cubicBezTo>
                    <a:pt x="17867" y="391"/>
                    <a:pt x="19609" y="135"/>
                    <a:pt x="21409" y="135"/>
                  </a:cubicBezTo>
                  <a:cubicBezTo>
                    <a:pt x="22955" y="135"/>
                    <a:pt x="24501" y="269"/>
                    <a:pt x="26047" y="841"/>
                  </a:cubicBezTo>
                  <a:cubicBezTo>
                    <a:pt x="24501" y="269"/>
                    <a:pt x="22955" y="1"/>
                    <a:pt x="21409" y="1"/>
                  </a:cubicBezTo>
                  <a:close/>
                  <a:moveTo>
                    <a:pt x="26048" y="841"/>
                  </a:moveTo>
                  <a:cubicBezTo>
                    <a:pt x="27594" y="1244"/>
                    <a:pt x="28971" y="1950"/>
                    <a:pt x="30383" y="2790"/>
                  </a:cubicBezTo>
                  <a:cubicBezTo>
                    <a:pt x="28971" y="1815"/>
                    <a:pt x="27594" y="1244"/>
                    <a:pt x="26048" y="841"/>
                  </a:cubicBezTo>
                  <a:close/>
                  <a:moveTo>
                    <a:pt x="16079" y="888"/>
                  </a:moveTo>
                  <a:cubicBezTo>
                    <a:pt x="15531" y="1040"/>
                    <a:pt x="14978" y="1215"/>
                    <a:pt x="14419" y="1412"/>
                  </a:cubicBezTo>
                  <a:cubicBezTo>
                    <a:pt x="13293" y="1832"/>
                    <a:pt x="12243" y="2387"/>
                    <a:pt x="11264" y="3046"/>
                  </a:cubicBezTo>
                  <a:lnTo>
                    <a:pt x="11264" y="3046"/>
                  </a:lnTo>
                  <a:cubicBezTo>
                    <a:pt x="12276" y="2387"/>
                    <a:pt x="13360" y="1832"/>
                    <a:pt x="14553" y="1412"/>
                  </a:cubicBezTo>
                  <a:cubicBezTo>
                    <a:pt x="15061" y="1223"/>
                    <a:pt x="15569" y="1047"/>
                    <a:pt x="16079" y="888"/>
                  </a:cubicBezTo>
                  <a:close/>
                  <a:moveTo>
                    <a:pt x="30383" y="2790"/>
                  </a:moveTo>
                  <a:lnTo>
                    <a:pt x="30383" y="2790"/>
                  </a:lnTo>
                  <a:cubicBezTo>
                    <a:pt x="30954" y="3361"/>
                    <a:pt x="31660" y="4202"/>
                    <a:pt x="32500" y="4471"/>
                  </a:cubicBezTo>
                  <a:cubicBezTo>
                    <a:pt x="31660" y="4202"/>
                    <a:pt x="30954" y="3227"/>
                    <a:pt x="30383" y="2790"/>
                  </a:cubicBezTo>
                  <a:close/>
                  <a:moveTo>
                    <a:pt x="11264" y="3046"/>
                  </a:moveTo>
                  <a:lnTo>
                    <a:pt x="11264" y="3046"/>
                  </a:lnTo>
                  <a:cubicBezTo>
                    <a:pt x="10251" y="3706"/>
                    <a:pt x="9310" y="4471"/>
                    <a:pt x="8403" y="5311"/>
                  </a:cubicBezTo>
                  <a:cubicBezTo>
                    <a:pt x="8148" y="5565"/>
                    <a:pt x="7894" y="5837"/>
                    <a:pt x="7640" y="6114"/>
                  </a:cubicBezTo>
                  <a:lnTo>
                    <a:pt x="7640" y="6114"/>
                  </a:lnTo>
                  <a:cubicBezTo>
                    <a:pt x="7925" y="5841"/>
                    <a:pt x="8222" y="5576"/>
                    <a:pt x="8537" y="5311"/>
                  </a:cubicBezTo>
                  <a:cubicBezTo>
                    <a:pt x="9378" y="4471"/>
                    <a:pt x="10285" y="3706"/>
                    <a:pt x="11264" y="3046"/>
                  </a:cubicBezTo>
                  <a:close/>
                  <a:moveTo>
                    <a:pt x="7640" y="6114"/>
                  </a:moveTo>
                  <a:cubicBezTo>
                    <a:pt x="7166" y="6566"/>
                    <a:pt x="6726" y="7038"/>
                    <a:pt x="6286" y="7563"/>
                  </a:cubicBezTo>
                  <a:cubicBezTo>
                    <a:pt x="6737" y="7111"/>
                    <a:pt x="7188" y="6605"/>
                    <a:pt x="7640" y="6114"/>
                  </a:cubicBezTo>
                  <a:close/>
                  <a:moveTo>
                    <a:pt x="32500" y="4471"/>
                  </a:moveTo>
                  <a:lnTo>
                    <a:pt x="32500" y="4471"/>
                  </a:lnTo>
                  <a:cubicBezTo>
                    <a:pt x="32769" y="4605"/>
                    <a:pt x="33173" y="4773"/>
                    <a:pt x="33744" y="4773"/>
                  </a:cubicBezTo>
                  <a:lnTo>
                    <a:pt x="34584" y="4773"/>
                  </a:lnTo>
                  <a:cubicBezTo>
                    <a:pt x="38382" y="4773"/>
                    <a:pt x="41306" y="6991"/>
                    <a:pt x="43558" y="9949"/>
                  </a:cubicBezTo>
                  <a:cubicBezTo>
                    <a:pt x="41306" y="6991"/>
                    <a:pt x="38382" y="4605"/>
                    <a:pt x="34584" y="4605"/>
                  </a:cubicBezTo>
                  <a:lnTo>
                    <a:pt x="33744" y="4605"/>
                  </a:lnTo>
                  <a:cubicBezTo>
                    <a:pt x="33173" y="4605"/>
                    <a:pt x="32769" y="4605"/>
                    <a:pt x="32500" y="4471"/>
                  </a:cubicBezTo>
                  <a:close/>
                  <a:moveTo>
                    <a:pt x="6286" y="7563"/>
                  </a:moveTo>
                  <a:cubicBezTo>
                    <a:pt x="5042" y="8974"/>
                    <a:pt x="4067" y="10352"/>
                    <a:pt x="3093" y="11898"/>
                  </a:cubicBezTo>
                  <a:cubicBezTo>
                    <a:pt x="4067" y="10352"/>
                    <a:pt x="5042" y="8974"/>
                    <a:pt x="6286" y="7697"/>
                  </a:cubicBezTo>
                  <a:lnTo>
                    <a:pt x="6286" y="7563"/>
                  </a:lnTo>
                  <a:close/>
                  <a:moveTo>
                    <a:pt x="46482" y="13714"/>
                  </a:moveTo>
                  <a:lnTo>
                    <a:pt x="46482" y="13714"/>
                  </a:lnTo>
                  <a:cubicBezTo>
                    <a:pt x="46919" y="14688"/>
                    <a:pt x="47759" y="16671"/>
                    <a:pt x="47759" y="17780"/>
                  </a:cubicBezTo>
                  <a:lnTo>
                    <a:pt x="47759" y="17645"/>
                  </a:lnTo>
                  <a:cubicBezTo>
                    <a:pt x="47759" y="16536"/>
                    <a:pt x="46919" y="14688"/>
                    <a:pt x="46482" y="13714"/>
                  </a:cubicBezTo>
                  <a:close/>
                  <a:moveTo>
                    <a:pt x="3909" y="13040"/>
                  </a:moveTo>
                  <a:lnTo>
                    <a:pt x="3909" y="13040"/>
                  </a:lnTo>
                  <a:cubicBezTo>
                    <a:pt x="1674" y="16128"/>
                    <a:pt x="705" y="20179"/>
                    <a:pt x="135" y="23795"/>
                  </a:cubicBezTo>
                  <a:cubicBezTo>
                    <a:pt x="2" y="25456"/>
                    <a:pt x="1" y="26854"/>
                    <a:pt x="1" y="28248"/>
                  </a:cubicBezTo>
                  <a:lnTo>
                    <a:pt x="1" y="28248"/>
                  </a:lnTo>
                  <a:cubicBezTo>
                    <a:pt x="1" y="26854"/>
                    <a:pt x="2" y="25457"/>
                    <a:pt x="135" y="23930"/>
                  </a:cubicBezTo>
                  <a:cubicBezTo>
                    <a:pt x="705" y="20179"/>
                    <a:pt x="1674" y="16128"/>
                    <a:pt x="3909" y="13040"/>
                  </a:cubicBezTo>
                  <a:close/>
                </a:path>
              </a:pathLst>
            </a:custGeom>
            <a:solidFill>
              <a:srgbClr val="FAF2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73" name="Google Shape;668;p30">
              <a:extLst>
                <a:ext uri="{FF2B5EF4-FFF2-40B4-BE49-F238E27FC236}">
                  <a16:creationId xmlns:a16="http://schemas.microsoft.com/office/drawing/2014/main" id="{CBB68A9B-8AB9-42DA-9B5E-6D17EBD9957D}"/>
                </a:ext>
              </a:extLst>
            </p:cNvPr>
            <p:cNvSpPr/>
            <p:nvPr/>
          </p:nvSpPr>
          <p:spPr>
            <a:xfrm>
              <a:off x="989800" y="238125"/>
              <a:ext cx="1193975" cy="935175"/>
            </a:xfrm>
            <a:custGeom>
              <a:avLst/>
              <a:gdLst/>
              <a:ahLst/>
              <a:cxnLst/>
              <a:rect l="l" t="t" r="r" b="b"/>
              <a:pathLst>
                <a:path w="47759" h="37407" extrusionOk="0">
                  <a:moveTo>
                    <a:pt x="21409" y="0"/>
                  </a:moveTo>
                  <a:cubicBezTo>
                    <a:pt x="19057" y="0"/>
                    <a:pt x="16805" y="437"/>
                    <a:pt x="14419" y="1277"/>
                  </a:cubicBezTo>
                  <a:cubicBezTo>
                    <a:pt x="12167" y="2117"/>
                    <a:pt x="10218" y="3495"/>
                    <a:pt x="8537" y="5176"/>
                  </a:cubicBezTo>
                  <a:cubicBezTo>
                    <a:pt x="7697" y="5882"/>
                    <a:pt x="6991" y="6587"/>
                    <a:pt x="6286" y="7428"/>
                  </a:cubicBezTo>
                  <a:lnTo>
                    <a:pt x="6286" y="7562"/>
                  </a:lnTo>
                  <a:cubicBezTo>
                    <a:pt x="5042" y="8839"/>
                    <a:pt x="4067" y="10217"/>
                    <a:pt x="3093" y="11763"/>
                  </a:cubicBezTo>
                  <a:cubicBezTo>
                    <a:pt x="2521" y="12469"/>
                    <a:pt x="1950" y="13309"/>
                    <a:pt x="1950" y="14149"/>
                  </a:cubicBezTo>
                  <a:cubicBezTo>
                    <a:pt x="2656" y="13880"/>
                    <a:pt x="3227" y="13175"/>
                    <a:pt x="3933" y="12872"/>
                  </a:cubicBezTo>
                  <a:lnTo>
                    <a:pt x="3933" y="12872"/>
                  </a:lnTo>
                  <a:cubicBezTo>
                    <a:pt x="1681" y="15964"/>
                    <a:pt x="707" y="20031"/>
                    <a:pt x="135" y="23795"/>
                  </a:cubicBezTo>
                  <a:cubicBezTo>
                    <a:pt x="1" y="25341"/>
                    <a:pt x="1" y="26752"/>
                    <a:pt x="1" y="28164"/>
                  </a:cubicBezTo>
                  <a:cubicBezTo>
                    <a:pt x="404" y="33609"/>
                    <a:pt x="3093" y="36970"/>
                    <a:pt x="3496" y="37406"/>
                  </a:cubicBezTo>
                  <a:cubicBezTo>
                    <a:pt x="3496" y="37406"/>
                    <a:pt x="3765" y="36129"/>
                    <a:pt x="4471" y="35020"/>
                  </a:cubicBezTo>
                  <a:cubicBezTo>
                    <a:pt x="4202" y="33205"/>
                    <a:pt x="4202" y="31222"/>
                    <a:pt x="4471" y="28836"/>
                  </a:cubicBezTo>
                  <a:cubicBezTo>
                    <a:pt x="5042" y="25341"/>
                    <a:pt x="5882" y="21577"/>
                    <a:pt x="8134" y="18619"/>
                  </a:cubicBezTo>
                  <a:lnTo>
                    <a:pt x="8134" y="18619"/>
                  </a:lnTo>
                  <a:cubicBezTo>
                    <a:pt x="7294" y="18922"/>
                    <a:pt x="6857" y="19459"/>
                    <a:pt x="6151" y="19896"/>
                  </a:cubicBezTo>
                  <a:cubicBezTo>
                    <a:pt x="6151" y="19056"/>
                    <a:pt x="6722" y="18216"/>
                    <a:pt x="7126" y="17510"/>
                  </a:cubicBezTo>
                  <a:cubicBezTo>
                    <a:pt x="8134" y="16099"/>
                    <a:pt x="9109" y="14721"/>
                    <a:pt x="10218" y="13443"/>
                  </a:cubicBezTo>
                  <a:cubicBezTo>
                    <a:pt x="12470" y="10923"/>
                    <a:pt x="14856" y="8671"/>
                    <a:pt x="18049" y="7562"/>
                  </a:cubicBezTo>
                  <a:cubicBezTo>
                    <a:pt x="20166" y="6722"/>
                    <a:pt x="22418" y="6318"/>
                    <a:pt x="24636" y="6318"/>
                  </a:cubicBezTo>
                  <a:cubicBezTo>
                    <a:pt x="26182" y="6318"/>
                    <a:pt x="27593" y="6453"/>
                    <a:pt x="28971" y="6991"/>
                  </a:cubicBezTo>
                  <a:cubicBezTo>
                    <a:pt x="30517" y="7428"/>
                    <a:pt x="31929" y="7999"/>
                    <a:pt x="33172" y="8839"/>
                  </a:cubicBezTo>
                  <a:cubicBezTo>
                    <a:pt x="33744" y="9377"/>
                    <a:pt x="34450" y="10217"/>
                    <a:pt x="35155" y="10520"/>
                  </a:cubicBezTo>
                  <a:cubicBezTo>
                    <a:pt x="35424" y="10654"/>
                    <a:pt x="35861" y="10654"/>
                    <a:pt x="36264" y="10654"/>
                  </a:cubicBezTo>
                  <a:lnTo>
                    <a:pt x="37105" y="10654"/>
                  </a:lnTo>
                  <a:cubicBezTo>
                    <a:pt x="38920" y="10654"/>
                    <a:pt x="41037" y="11897"/>
                    <a:pt x="42717" y="13175"/>
                  </a:cubicBezTo>
                  <a:cubicBezTo>
                    <a:pt x="44398" y="14418"/>
                    <a:pt x="45641" y="15695"/>
                    <a:pt x="45641" y="15695"/>
                  </a:cubicBezTo>
                  <a:cubicBezTo>
                    <a:pt x="46481" y="16099"/>
                    <a:pt x="46918" y="16804"/>
                    <a:pt x="47624" y="17510"/>
                  </a:cubicBezTo>
                  <a:lnTo>
                    <a:pt x="47759" y="17645"/>
                  </a:lnTo>
                  <a:lnTo>
                    <a:pt x="47759" y="17510"/>
                  </a:lnTo>
                  <a:cubicBezTo>
                    <a:pt x="47759" y="16401"/>
                    <a:pt x="46918" y="14553"/>
                    <a:pt x="46481" y="13578"/>
                  </a:cubicBezTo>
                  <a:cubicBezTo>
                    <a:pt x="45776" y="12032"/>
                    <a:pt x="44532" y="11057"/>
                    <a:pt x="43558" y="9814"/>
                  </a:cubicBezTo>
                  <a:cubicBezTo>
                    <a:pt x="41306" y="6856"/>
                    <a:pt x="38382" y="4638"/>
                    <a:pt x="34584" y="4638"/>
                  </a:cubicBezTo>
                  <a:lnTo>
                    <a:pt x="33744" y="4638"/>
                  </a:lnTo>
                  <a:cubicBezTo>
                    <a:pt x="33172" y="4638"/>
                    <a:pt x="32769" y="4470"/>
                    <a:pt x="32500" y="4336"/>
                  </a:cubicBezTo>
                  <a:cubicBezTo>
                    <a:pt x="31660" y="4067"/>
                    <a:pt x="30954" y="3226"/>
                    <a:pt x="30383" y="2655"/>
                  </a:cubicBezTo>
                  <a:cubicBezTo>
                    <a:pt x="28971" y="1815"/>
                    <a:pt x="27593" y="1109"/>
                    <a:pt x="26047" y="706"/>
                  </a:cubicBezTo>
                  <a:cubicBezTo>
                    <a:pt x="24501" y="134"/>
                    <a:pt x="22955" y="0"/>
                    <a:pt x="214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74" name="Google Shape;669;p30">
              <a:extLst>
                <a:ext uri="{FF2B5EF4-FFF2-40B4-BE49-F238E27FC236}">
                  <a16:creationId xmlns:a16="http://schemas.microsoft.com/office/drawing/2014/main" id="{D1976D00-D8BE-4CA0-8F85-F6054E10FEF5}"/>
                </a:ext>
              </a:extLst>
            </p:cNvPr>
            <p:cNvSpPr/>
            <p:nvPr/>
          </p:nvSpPr>
          <p:spPr>
            <a:xfrm>
              <a:off x="1070475" y="1736225"/>
              <a:ext cx="244525" cy="252075"/>
            </a:xfrm>
            <a:custGeom>
              <a:avLst/>
              <a:gdLst/>
              <a:ahLst/>
              <a:cxnLst/>
              <a:rect l="l" t="t" r="r" b="b"/>
              <a:pathLst>
                <a:path w="9781" h="10083" extrusionOk="0">
                  <a:moveTo>
                    <a:pt x="6856" y="0"/>
                  </a:moveTo>
                  <a:lnTo>
                    <a:pt x="3227" y="7865"/>
                  </a:lnTo>
                  <a:lnTo>
                    <a:pt x="404" y="8570"/>
                  </a:lnTo>
                  <a:cubicBezTo>
                    <a:pt x="0" y="8705"/>
                    <a:pt x="0" y="9243"/>
                    <a:pt x="269" y="9411"/>
                  </a:cubicBezTo>
                  <a:cubicBezTo>
                    <a:pt x="1109" y="9814"/>
                    <a:pt x="2084" y="10083"/>
                    <a:pt x="3059" y="10083"/>
                  </a:cubicBezTo>
                  <a:cubicBezTo>
                    <a:pt x="3630" y="10083"/>
                    <a:pt x="4201" y="9814"/>
                    <a:pt x="4605" y="9411"/>
                  </a:cubicBezTo>
                  <a:lnTo>
                    <a:pt x="9780" y="2823"/>
                  </a:lnTo>
                  <a:lnTo>
                    <a:pt x="6856" y="0"/>
                  </a:ln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75" name="Google Shape;670;p30">
              <a:extLst>
                <a:ext uri="{FF2B5EF4-FFF2-40B4-BE49-F238E27FC236}">
                  <a16:creationId xmlns:a16="http://schemas.microsoft.com/office/drawing/2014/main" id="{AAD4584A-C92B-40ED-85E4-18603B7D99A4}"/>
                </a:ext>
              </a:extLst>
            </p:cNvPr>
            <p:cNvSpPr/>
            <p:nvPr/>
          </p:nvSpPr>
          <p:spPr>
            <a:xfrm>
              <a:off x="1272950" y="1526175"/>
              <a:ext cx="203375" cy="224350"/>
            </a:xfrm>
            <a:custGeom>
              <a:avLst/>
              <a:gdLst/>
              <a:ahLst/>
              <a:cxnLst/>
              <a:rect l="l" t="t" r="r" b="b"/>
              <a:pathLst>
                <a:path w="8135"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227"/>
                    <a:pt x="8134" y="2689"/>
                    <a:pt x="8000" y="2117"/>
                  </a:cubicBezTo>
                  <a:cubicBezTo>
                    <a:pt x="7865" y="840"/>
                    <a:pt x="6891" y="0"/>
                    <a:pt x="5748" y="0"/>
                  </a:cubicBezTo>
                  <a:close/>
                </a:path>
              </a:pathLst>
            </a:custGeom>
            <a:solidFill>
              <a:srgbClr val="D077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76" name="Google Shape;671;p30">
              <a:extLst>
                <a:ext uri="{FF2B5EF4-FFF2-40B4-BE49-F238E27FC236}">
                  <a16:creationId xmlns:a16="http://schemas.microsoft.com/office/drawing/2014/main" id="{AC2D758F-DC55-4116-B68B-1B04B362DB59}"/>
                </a:ext>
              </a:extLst>
            </p:cNvPr>
            <p:cNvSpPr/>
            <p:nvPr/>
          </p:nvSpPr>
          <p:spPr>
            <a:xfrm>
              <a:off x="1272950" y="1526175"/>
              <a:ext cx="200000" cy="224350"/>
            </a:xfrm>
            <a:custGeom>
              <a:avLst/>
              <a:gdLst/>
              <a:ahLst/>
              <a:cxnLst/>
              <a:rect l="l" t="t" r="r" b="b"/>
              <a:pathLst>
                <a:path w="8000"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361"/>
                    <a:pt x="8000" y="2823"/>
                    <a:pt x="8000" y="2386"/>
                  </a:cubicBezTo>
                  <a:lnTo>
                    <a:pt x="8000" y="2117"/>
                  </a:lnTo>
                  <a:cubicBezTo>
                    <a:pt x="7865" y="840"/>
                    <a:pt x="6891" y="0"/>
                    <a:pt x="574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77" name="Google Shape;672;p30">
              <a:extLst>
                <a:ext uri="{FF2B5EF4-FFF2-40B4-BE49-F238E27FC236}">
                  <a16:creationId xmlns:a16="http://schemas.microsoft.com/office/drawing/2014/main" id="{9DCA2443-E86C-480E-80ED-43C0CBF77CCE}"/>
                </a:ext>
              </a:extLst>
            </p:cNvPr>
            <p:cNvSpPr/>
            <p:nvPr/>
          </p:nvSpPr>
          <p:spPr>
            <a:xfrm>
              <a:off x="1220875" y="1659450"/>
              <a:ext cx="153775" cy="156625"/>
            </a:xfrm>
            <a:custGeom>
              <a:avLst/>
              <a:gdLst/>
              <a:ahLst/>
              <a:cxnLst/>
              <a:rect l="l" t="t" r="r" b="b"/>
              <a:pathLst>
                <a:path w="6151" h="6265" extrusionOk="0">
                  <a:moveTo>
                    <a:pt x="1484" y="1"/>
                  </a:moveTo>
                  <a:cubicBezTo>
                    <a:pt x="1237" y="1"/>
                    <a:pt x="1007" y="116"/>
                    <a:pt x="840" y="282"/>
                  </a:cubicBezTo>
                  <a:lnTo>
                    <a:pt x="135" y="1693"/>
                  </a:lnTo>
                  <a:cubicBezTo>
                    <a:pt x="0" y="1962"/>
                    <a:pt x="0" y="2231"/>
                    <a:pt x="269" y="2534"/>
                  </a:cubicBezTo>
                  <a:lnTo>
                    <a:pt x="840" y="3071"/>
                  </a:lnTo>
                  <a:lnTo>
                    <a:pt x="4067" y="6163"/>
                  </a:lnTo>
                  <a:cubicBezTo>
                    <a:pt x="4134" y="6230"/>
                    <a:pt x="4235" y="6264"/>
                    <a:pt x="4357" y="6264"/>
                  </a:cubicBezTo>
                  <a:cubicBezTo>
                    <a:pt x="4478" y="6264"/>
                    <a:pt x="4621" y="6230"/>
                    <a:pt x="4773" y="6163"/>
                  </a:cubicBezTo>
                  <a:lnTo>
                    <a:pt x="6016" y="4920"/>
                  </a:lnTo>
                  <a:cubicBezTo>
                    <a:pt x="6151" y="4617"/>
                    <a:pt x="6151" y="4348"/>
                    <a:pt x="6016" y="4080"/>
                  </a:cubicBezTo>
                  <a:lnTo>
                    <a:pt x="2084" y="416"/>
                  </a:lnTo>
                  <a:lnTo>
                    <a:pt x="1949" y="147"/>
                  </a:lnTo>
                  <a:cubicBezTo>
                    <a:pt x="1795" y="45"/>
                    <a:pt x="1636" y="1"/>
                    <a:pt x="148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grpSp>
        <p:nvGrpSpPr>
          <p:cNvPr id="278" name="Google Shape;211;p3">
            <a:extLst>
              <a:ext uri="{FF2B5EF4-FFF2-40B4-BE49-F238E27FC236}">
                <a16:creationId xmlns:a16="http://schemas.microsoft.com/office/drawing/2014/main" id="{C0855F1D-93D4-4849-83E1-706E437C7250}"/>
              </a:ext>
            </a:extLst>
          </p:cNvPr>
          <p:cNvGrpSpPr/>
          <p:nvPr userDrawn="1"/>
        </p:nvGrpSpPr>
        <p:grpSpPr>
          <a:xfrm>
            <a:off x="772633" y="1581350"/>
            <a:ext cx="333206" cy="398525"/>
            <a:chOff x="2495125" y="2142250"/>
            <a:chExt cx="444275" cy="398525"/>
          </a:xfrm>
        </p:grpSpPr>
        <p:sp>
          <p:nvSpPr>
            <p:cNvPr id="279" name="Google Shape;212;p3">
              <a:extLst>
                <a:ext uri="{FF2B5EF4-FFF2-40B4-BE49-F238E27FC236}">
                  <a16:creationId xmlns:a16="http://schemas.microsoft.com/office/drawing/2014/main" id="{DC5C5AA7-5761-4B23-B999-8F5CA61CD038}"/>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dirty="0"/>
            </a:p>
          </p:txBody>
        </p:sp>
        <p:sp>
          <p:nvSpPr>
            <p:cNvPr id="280" name="Google Shape;213;p3">
              <a:extLst>
                <a:ext uri="{FF2B5EF4-FFF2-40B4-BE49-F238E27FC236}">
                  <a16:creationId xmlns:a16="http://schemas.microsoft.com/office/drawing/2014/main" id="{1933B0D6-ABFA-4CD7-A762-19337F9750DD}"/>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grpSp>
        <p:nvGrpSpPr>
          <p:cNvPr id="281" name="Google Shape;214;p3">
            <a:extLst>
              <a:ext uri="{FF2B5EF4-FFF2-40B4-BE49-F238E27FC236}">
                <a16:creationId xmlns:a16="http://schemas.microsoft.com/office/drawing/2014/main" id="{1EFB947C-860E-4AA2-A5A2-1CEEEFC38B34}"/>
              </a:ext>
            </a:extLst>
          </p:cNvPr>
          <p:cNvGrpSpPr/>
          <p:nvPr userDrawn="1"/>
        </p:nvGrpSpPr>
        <p:grpSpPr>
          <a:xfrm>
            <a:off x="7920832" y="5038644"/>
            <a:ext cx="218531" cy="281375"/>
            <a:chOff x="3243875" y="2372825"/>
            <a:chExt cx="291375" cy="281375"/>
          </a:xfrm>
        </p:grpSpPr>
        <p:sp>
          <p:nvSpPr>
            <p:cNvPr id="282" name="Google Shape;215;p3">
              <a:extLst>
                <a:ext uri="{FF2B5EF4-FFF2-40B4-BE49-F238E27FC236}">
                  <a16:creationId xmlns:a16="http://schemas.microsoft.com/office/drawing/2014/main" id="{C65D7529-17F2-4B75-9EE5-9962A69A62E0}"/>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83" name="Google Shape;216;p3">
              <a:extLst>
                <a:ext uri="{FF2B5EF4-FFF2-40B4-BE49-F238E27FC236}">
                  <a16:creationId xmlns:a16="http://schemas.microsoft.com/office/drawing/2014/main" id="{ED87057F-C031-4FD4-AEAE-03C05BB98CB0}"/>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84" name="Google Shape;217;p3">
              <a:extLst>
                <a:ext uri="{FF2B5EF4-FFF2-40B4-BE49-F238E27FC236}">
                  <a16:creationId xmlns:a16="http://schemas.microsoft.com/office/drawing/2014/main" id="{EC906738-C714-4EE5-8058-2D4A7FC7EF88}"/>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85" name="Google Shape;218;p3">
              <a:extLst>
                <a:ext uri="{FF2B5EF4-FFF2-40B4-BE49-F238E27FC236}">
                  <a16:creationId xmlns:a16="http://schemas.microsoft.com/office/drawing/2014/main" id="{687DAB77-1E27-4D0D-A65D-B3FE2D9B10B4}"/>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86" name="Google Shape;219;p3">
              <a:extLst>
                <a:ext uri="{FF2B5EF4-FFF2-40B4-BE49-F238E27FC236}">
                  <a16:creationId xmlns:a16="http://schemas.microsoft.com/office/drawing/2014/main" id="{127CCC19-FE1C-4E46-AE9B-2984F6773562}"/>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87" name="Google Shape;220;p3">
              <a:extLst>
                <a:ext uri="{FF2B5EF4-FFF2-40B4-BE49-F238E27FC236}">
                  <a16:creationId xmlns:a16="http://schemas.microsoft.com/office/drawing/2014/main" id="{4DB673E6-ADD0-4ECB-BF9F-B808D5311F72}"/>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88" name="Google Shape;221;p3">
              <a:extLst>
                <a:ext uri="{FF2B5EF4-FFF2-40B4-BE49-F238E27FC236}">
                  <a16:creationId xmlns:a16="http://schemas.microsoft.com/office/drawing/2014/main" id="{4781CA03-AD08-441C-BAB7-0E1690E88D0C}"/>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350" dirty="0"/>
            </a:p>
          </p:txBody>
        </p:sp>
        <p:sp>
          <p:nvSpPr>
            <p:cNvPr id="289" name="Google Shape;222;p3">
              <a:extLst>
                <a:ext uri="{FF2B5EF4-FFF2-40B4-BE49-F238E27FC236}">
                  <a16:creationId xmlns:a16="http://schemas.microsoft.com/office/drawing/2014/main" id="{E0816258-217F-404D-BD3D-3293E29FD889}"/>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90" name="Google Shape;223;p3">
              <a:extLst>
                <a:ext uri="{FF2B5EF4-FFF2-40B4-BE49-F238E27FC236}">
                  <a16:creationId xmlns:a16="http://schemas.microsoft.com/office/drawing/2014/main" id="{84FF6178-746C-46CA-9180-258EC4BBA4FC}"/>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91" name="Google Shape;224;p3">
              <a:extLst>
                <a:ext uri="{FF2B5EF4-FFF2-40B4-BE49-F238E27FC236}">
                  <a16:creationId xmlns:a16="http://schemas.microsoft.com/office/drawing/2014/main" id="{C906BB92-3EA7-4E09-8BCD-0337F3A9BB74}"/>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grpSp>
        <p:nvGrpSpPr>
          <p:cNvPr id="292" name="Google Shape;225;p3">
            <a:extLst>
              <a:ext uri="{FF2B5EF4-FFF2-40B4-BE49-F238E27FC236}">
                <a16:creationId xmlns:a16="http://schemas.microsoft.com/office/drawing/2014/main" id="{925CC097-8D38-4AEA-9306-D2D703E51FEC}"/>
              </a:ext>
            </a:extLst>
          </p:cNvPr>
          <p:cNvGrpSpPr/>
          <p:nvPr userDrawn="1"/>
        </p:nvGrpSpPr>
        <p:grpSpPr>
          <a:xfrm>
            <a:off x="8083918" y="714863"/>
            <a:ext cx="125006" cy="168575"/>
            <a:chOff x="4954425" y="2036375"/>
            <a:chExt cx="166675" cy="168575"/>
          </a:xfrm>
        </p:grpSpPr>
        <p:sp>
          <p:nvSpPr>
            <p:cNvPr id="293" name="Google Shape;226;p3">
              <a:extLst>
                <a:ext uri="{FF2B5EF4-FFF2-40B4-BE49-F238E27FC236}">
                  <a16:creationId xmlns:a16="http://schemas.microsoft.com/office/drawing/2014/main" id="{A73811B4-DAE8-43F2-9242-512369E61B47}"/>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94" name="Google Shape;227;p3">
              <a:extLst>
                <a:ext uri="{FF2B5EF4-FFF2-40B4-BE49-F238E27FC236}">
                  <a16:creationId xmlns:a16="http://schemas.microsoft.com/office/drawing/2014/main" id="{1CAC2284-EF0A-4A64-8112-C2F502014E3A}"/>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sp>
        <p:nvSpPr>
          <p:cNvPr id="295" name="Google Shape;228;p3">
            <a:extLst>
              <a:ext uri="{FF2B5EF4-FFF2-40B4-BE49-F238E27FC236}">
                <a16:creationId xmlns:a16="http://schemas.microsoft.com/office/drawing/2014/main" id="{8DF4CFA5-C6E8-4AA5-9916-0D14D265DA7D}"/>
              </a:ext>
            </a:extLst>
          </p:cNvPr>
          <p:cNvSpPr/>
          <p:nvPr userDrawn="1"/>
        </p:nvSpPr>
        <p:spPr>
          <a:xfrm>
            <a:off x="1182765" y="3597776"/>
            <a:ext cx="89344"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296" name="Google Shape;229;p3">
            <a:extLst>
              <a:ext uri="{FF2B5EF4-FFF2-40B4-BE49-F238E27FC236}">
                <a16:creationId xmlns:a16="http://schemas.microsoft.com/office/drawing/2014/main" id="{262FDB6E-6024-4D2F-A6EC-321BB317347C}"/>
              </a:ext>
            </a:extLst>
          </p:cNvPr>
          <p:cNvSpPr/>
          <p:nvPr userDrawn="1"/>
        </p:nvSpPr>
        <p:spPr>
          <a:xfrm>
            <a:off x="7385065" y="3888532"/>
            <a:ext cx="6525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grpSp>
        <p:nvGrpSpPr>
          <p:cNvPr id="297" name="Google Shape;230;p3">
            <a:extLst>
              <a:ext uri="{FF2B5EF4-FFF2-40B4-BE49-F238E27FC236}">
                <a16:creationId xmlns:a16="http://schemas.microsoft.com/office/drawing/2014/main" id="{BD5ADFCE-F28A-43D5-9CFF-31FD0A1CC4F9}"/>
              </a:ext>
            </a:extLst>
          </p:cNvPr>
          <p:cNvGrpSpPr/>
          <p:nvPr userDrawn="1"/>
        </p:nvGrpSpPr>
        <p:grpSpPr>
          <a:xfrm>
            <a:off x="956097" y="5541498"/>
            <a:ext cx="125006" cy="168575"/>
            <a:chOff x="4954425" y="2036375"/>
            <a:chExt cx="166675" cy="168575"/>
          </a:xfrm>
        </p:grpSpPr>
        <p:sp>
          <p:nvSpPr>
            <p:cNvPr id="298" name="Google Shape;231;p3">
              <a:extLst>
                <a:ext uri="{FF2B5EF4-FFF2-40B4-BE49-F238E27FC236}">
                  <a16:creationId xmlns:a16="http://schemas.microsoft.com/office/drawing/2014/main" id="{1C1774AA-9741-486B-B8FC-9393CAEDB27F}"/>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99" name="Google Shape;232;p3">
              <a:extLst>
                <a:ext uri="{FF2B5EF4-FFF2-40B4-BE49-F238E27FC236}">
                  <a16:creationId xmlns:a16="http://schemas.microsoft.com/office/drawing/2014/main" id="{A241E20B-C148-4F65-8446-94D31CB41FFF}"/>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sp>
        <p:nvSpPr>
          <p:cNvPr id="138" name="TextBox 137">
            <a:extLst>
              <a:ext uri="{FF2B5EF4-FFF2-40B4-BE49-F238E27FC236}">
                <a16:creationId xmlns:a16="http://schemas.microsoft.com/office/drawing/2014/main" id="{F3E5FC39-98FC-4CBA-B958-5F648514C390}"/>
              </a:ext>
            </a:extLst>
          </p:cNvPr>
          <p:cNvSpPr txBox="1"/>
          <p:nvPr userDrawn="1"/>
        </p:nvSpPr>
        <p:spPr>
          <a:xfrm>
            <a:off x="2669132" y="1522374"/>
            <a:ext cx="3388523" cy="2083391"/>
          </a:xfrm>
          <a:prstGeom prst="rect">
            <a:avLst/>
          </a:prstGeom>
          <a:noFill/>
        </p:spPr>
        <p:txBody>
          <a:bodyPr wrap="square" rtlCol="0">
            <a:spAutoFit/>
          </a:bodyPr>
          <a:lstStyle/>
          <a:p>
            <a:pPr algn="ctr"/>
            <a:r>
              <a:rPr lang="vi-VN" sz="6469" dirty="0">
                <a:solidFill>
                  <a:srgbClr val="C00000"/>
                </a:solidFill>
                <a:latin typeface="+mj-lt"/>
              </a:rPr>
              <a:t>HOẠT ĐỘNG</a:t>
            </a:r>
          </a:p>
        </p:txBody>
      </p:sp>
    </p:spTree>
    <p:extLst>
      <p:ext uri="{BB962C8B-B14F-4D97-AF65-F5344CB8AC3E}">
        <p14:creationId xmlns:p14="http://schemas.microsoft.com/office/powerpoint/2010/main" val="117084421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278"/>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295"/>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297"/>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292"/>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296"/>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281"/>
                                        </p:tgtEl>
                                      </p:cBhvr>
                                      <p:by x="150000" y="150000"/>
                                    </p:animScale>
                                  </p:childTnLst>
                                </p:cTn>
                              </p:par>
                              <p:par>
                                <p:cTn id="17" presetID="16" presetClass="entr" presetSubtype="21"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Effect transition="in" filter="barn(inVertical)">
                                      <p:cBhvr>
                                        <p:cTn id="19" dur="500"/>
                                        <p:tgtEl>
                                          <p:spTgt spid="98"/>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99"/>
                                        </p:tgtEl>
                                        <p:attrNameLst>
                                          <p:attrName>style.visibility</p:attrName>
                                        </p:attrNameLst>
                                      </p:cBhvr>
                                      <p:to>
                                        <p:strVal val="visible"/>
                                      </p:to>
                                    </p:set>
                                    <p:animEffect transition="in" filter="barn(inVertical)">
                                      <p:cBhvr>
                                        <p:cTn id="22" dur="500"/>
                                        <p:tgtEl>
                                          <p:spTgt spid="99"/>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97"/>
                                        </p:tgtEl>
                                        <p:attrNameLst>
                                          <p:attrName>style.visibility</p:attrName>
                                        </p:attrNameLst>
                                      </p:cBhvr>
                                      <p:to>
                                        <p:strVal val="visible"/>
                                      </p:to>
                                    </p:set>
                                    <p:animEffect transition="in" filter="fade">
                                      <p:cBhvr>
                                        <p:cTn id="26" dur="500"/>
                                        <p:tgtEl>
                                          <p:spTgt spid="97"/>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236"/>
                                        </p:tgtEl>
                                        <p:attrNameLst>
                                          <p:attrName>style.visibility</p:attrName>
                                        </p:attrNameLst>
                                      </p:cBhvr>
                                      <p:to>
                                        <p:strVal val="visible"/>
                                      </p:to>
                                    </p:set>
                                    <p:anim calcmode="lin" valueType="num">
                                      <p:cBhvr>
                                        <p:cTn id="30" dur="1000" fill="hold"/>
                                        <p:tgtEl>
                                          <p:spTgt spid="236"/>
                                        </p:tgtEl>
                                        <p:attrNameLst>
                                          <p:attrName>ppt_w</p:attrName>
                                        </p:attrNameLst>
                                      </p:cBhvr>
                                      <p:tavLst>
                                        <p:tav tm="0">
                                          <p:val>
                                            <p:fltVal val="0"/>
                                          </p:val>
                                        </p:tav>
                                        <p:tav tm="100000">
                                          <p:val>
                                            <p:strVal val="#ppt_w"/>
                                          </p:val>
                                        </p:tav>
                                      </p:tavLst>
                                    </p:anim>
                                    <p:anim calcmode="lin" valueType="num">
                                      <p:cBhvr>
                                        <p:cTn id="31" dur="1000" fill="hold"/>
                                        <p:tgtEl>
                                          <p:spTgt spid="236"/>
                                        </p:tgtEl>
                                        <p:attrNameLst>
                                          <p:attrName>ppt_h</p:attrName>
                                        </p:attrNameLst>
                                      </p:cBhvr>
                                      <p:tavLst>
                                        <p:tav tm="0">
                                          <p:val>
                                            <p:fltVal val="0"/>
                                          </p:val>
                                        </p:tav>
                                        <p:tav tm="100000">
                                          <p:val>
                                            <p:strVal val="#ppt_h"/>
                                          </p:val>
                                        </p:tav>
                                      </p:tavLst>
                                    </p:anim>
                                    <p:anim calcmode="lin" valueType="num">
                                      <p:cBhvr>
                                        <p:cTn id="32" dur="1000" fill="hold"/>
                                        <p:tgtEl>
                                          <p:spTgt spid="236"/>
                                        </p:tgtEl>
                                        <p:attrNameLst>
                                          <p:attrName>style.rotation</p:attrName>
                                        </p:attrNameLst>
                                      </p:cBhvr>
                                      <p:tavLst>
                                        <p:tav tm="0">
                                          <p:val>
                                            <p:fltVal val="90"/>
                                          </p:val>
                                        </p:tav>
                                        <p:tav tm="100000">
                                          <p:val>
                                            <p:fltVal val="0"/>
                                          </p:val>
                                        </p:tav>
                                      </p:tavLst>
                                    </p:anim>
                                    <p:animEffect transition="in" filter="fade">
                                      <p:cBhvr>
                                        <p:cTn id="33" dur="1000"/>
                                        <p:tgtEl>
                                          <p:spTgt spid="236"/>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138"/>
                                        </p:tgtEl>
                                        <p:attrNameLst>
                                          <p:attrName>style.visibility</p:attrName>
                                        </p:attrNameLst>
                                      </p:cBhvr>
                                      <p:to>
                                        <p:strVal val="visible"/>
                                      </p:to>
                                    </p:set>
                                    <p:animEffect transition="in" filter="randombar(horizontal)">
                                      <p:cBhvr>
                                        <p:cTn id="37" dur="500"/>
                                        <p:tgtEl>
                                          <p:spTgt spid="13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295" grpId="0" animBg="1"/>
      <p:bldP spid="296" grpId="0" animBg="1"/>
      <p:bldP spid="138" grpId="0"/>
    </p:bldLst>
  </p:timing>
</p:sldLayout>
</file>

<file path=ppt/slideLayouts/slideLayout119.xml><?xml version="1.0" encoding="utf-8"?>
<p:sldLayout xmlns:a="http://schemas.openxmlformats.org/drawingml/2006/main" xmlns:r="http://schemas.openxmlformats.org/officeDocument/2006/relationships" xmlns:p="http://schemas.openxmlformats.org/presentationml/2006/main" preserve="1" userDrawn="1">
  <p:cSld name="8_Title and Content">
    <p:bg>
      <p:bgPr>
        <a:solidFill>
          <a:schemeClr val="accent3">
            <a:lumMod val="50000"/>
          </a:schemeClr>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296920" y="219522"/>
            <a:ext cx="8709926"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accent6">
                <a:lumMod val="75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dirty="0"/>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349270" y="882176"/>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150302" y="906827"/>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168064" y="989425"/>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393675" y="94752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151196" y="917947"/>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348378" y="1496055"/>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49409" y="1520706"/>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167171" y="1603304"/>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392782" y="1561403"/>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150302" y="1531827"/>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347485" y="2109934"/>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48516" y="2134585"/>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166277" y="2217183"/>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391889" y="217528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49409" y="2145706"/>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346591" y="2723813"/>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47621" y="2748464"/>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165384" y="283106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390995" y="2789161"/>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48516" y="2759585"/>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345697" y="3337692"/>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46729" y="3362343"/>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164491" y="344494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390102" y="3403040"/>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47623" y="3373464"/>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344805" y="3951571"/>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45836" y="3976222"/>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163598" y="405882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389209" y="401691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46729" y="3987341"/>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343912" y="4565450"/>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44943" y="4590101"/>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162704" y="4672699"/>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388316" y="4630798"/>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45836" y="4601222"/>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343018" y="5179329"/>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44050" y="5203980"/>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161811" y="5286578"/>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387422" y="5244677"/>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44943" y="5215101"/>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342124" y="5793208"/>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43156" y="5817859"/>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160918" y="5900457"/>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386529" y="585855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44050" y="5828980"/>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2318598" y="1090110"/>
            <a:ext cx="4162526" cy="4730758"/>
          </a:xfrm>
          <a:prstGeom prst="rect">
            <a:avLst/>
          </a:prstGeom>
          <a:solidFill>
            <a:schemeClr val="accent5">
              <a:lumMod val="40000"/>
              <a:lumOff val="60000"/>
            </a:schemeClr>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281" dirty="0"/>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108288" y="772938"/>
            <a:ext cx="963023"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C00000"/>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281"/>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5536681" y="1168180"/>
            <a:ext cx="1546974" cy="832158"/>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002060"/>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281"/>
          </a:p>
        </p:txBody>
      </p:sp>
      <p:grpSp>
        <p:nvGrpSpPr>
          <p:cNvPr id="138" name="Google Shape;939;p32">
            <a:extLst>
              <a:ext uri="{FF2B5EF4-FFF2-40B4-BE49-F238E27FC236}">
                <a16:creationId xmlns:a16="http://schemas.microsoft.com/office/drawing/2014/main" id="{4E1A926E-6662-419E-9E55-EA22A881A7F7}"/>
              </a:ext>
            </a:extLst>
          </p:cNvPr>
          <p:cNvGrpSpPr/>
          <p:nvPr userDrawn="1"/>
        </p:nvGrpSpPr>
        <p:grpSpPr>
          <a:xfrm>
            <a:off x="1653356" y="3950454"/>
            <a:ext cx="1480398" cy="2020086"/>
            <a:chOff x="2718975" y="493050"/>
            <a:chExt cx="2013175" cy="2066600"/>
          </a:xfrm>
        </p:grpSpPr>
        <p:sp>
          <p:nvSpPr>
            <p:cNvPr id="139" name="Google Shape;940;p32">
              <a:extLst>
                <a:ext uri="{FF2B5EF4-FFF2-40B4-BE49-F238E27FC236}">
                  <a16:creationId xmlns:a16="http://schemas.microsoft.com/office/drawing/2014/main" id="{86F0682C-B277-4309-975F-A0C04F8F30C6}"/>
                </a:ext>
              </a:extLst>
            </p:cNvPr>
            <p:cNvSpPr/>
            <p:nvPr/>
          </p:nvSpPr>
          <p:spPr>
            <a:xfrm>
              <a:off x="3297025" y="2415950"/>
              <a:ext cx="962925" cy="143700"/>
            </a:xfrm>
            <a:custGeom>
              <a:avLst/>
              <a:gdLst/>
              <a:ahLst/>
              <a:cxnLst/>
              <a:rect l="l" t="t" r="r" b="b"/>
              <a:pathLst>
                <a:path w="38517" h="5748" extrusionOk="0">
                  <a:moveTo>
                    <a:pt x="19326" y="1"/>
                  </a:moveTo>
                  <a:cubicBezTo>
                    <a:pt x="8672" y="1"/>
                    <a:pt x="1" y="1379"/>
                    <a:pt x="1" y="2925"/>
                  </a:cubicBezTo>
                  <a:cubicBezTo>
                    <a:pt x="1" y="4471"/>
                    <a:pt x="8672" y="5748"/>
                    <a:pt x="19326" y="5748"/>
                  </a:cubicBezTo>
                  <a:cubicBezTo>
                    <a:pt x="29946" y="5748"/>
                    <a:pt x="38516" y="4471"/>
                    <a:pt x="38516" y="2925"/>
                  </a:cubicBezTo>
                  <a:cubicBezTo>
                    <a:pt x="38516" y="1379"/>
                    <a:pt x="29946" y="1"/>
                    <a:pt x="1932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40" name="Google Shape;941;p32">
              <a:extLst>
                <a:ext uri="{FF2B5EF4-FFF2-40B4-BE49-F238E27FC236}">
                  <a16:creationId xmlns:a16="http://schemas.microsoft.com/office/drawing/2014/main" id="{FE326C58-C67D-4FF9-963A-4D9950D4B3B3}"/>
                </a:ext>
              </a:extLst>
            </p:cNvPr>
            <p:cNvSpPr/>
            <p:nvPr/>
          </p:nvSpPr>
          <p:spPr>
            <a:xfrm>
              <a:off x="3853250" y="2190975"/>
              <a:ext cx="381500" cy="366800"/>
            </a:xfrm>
            <a:custGeom>
              <a:avLst/>
              <a:gdLst/>
              <a:ahLst/>
              <a:cxnLst/>
              <a:rect l="l" t="t" r="r" b="b"/>
              <a:pathLst>
                <a:path w="15260" h="14672" extrusionOk="0">
                  <a:moveTo>
                    <a:pt x="4963" y="1"/>
                  </a:moveTo>
                  <a:cubicBezTo>
                    <a:pt x="4854" y="1"/>
                    <a:pt x="4745" y="9"/>
                    <a:pt x="4639" y="26"/>
                  </a:cubicBezTo>
                  <a:cubicBezTo>
                    <a:pt x="3362" y="161"/>
                    <a:pt x="2387" y="732"/>
                    <a:pt x="1681" y="1438"/>
                  </a:cubicBezTo>
                  <a:cubicBezTo>
                    <a:pt x="1144" y="1975"/>
                    <a:pt x="572" y="2816"/>
                    <a:pt x="303" y="3824"/>
                  </a:cubicBezTo>
                  <a:cubicBezTo>
                    <a:pt x="1" y="4664"/>
                    <a:pt x="303" y="5773"/>
                    <a:pt x="1144" y="6345"/>
                  </a:cubicBezTo>
                  <a:lnTo>
                    <a:pt x="10789" y="13738"/>
                  </a:lnTo>
                  <a:lnTo>
                    <a:pt x="11629" y="14444"/>
                  </a:lnTo>
                  <a:cubicBezTo>
                    <a:pt x="11764" y="14595"/>
                    <a:pt x="11940" y="14671"/>
                    <a:pt x="12117" y="14671"/>
                  </a:cubicBezTo>
                  <a:cubicBezTo>
                    <a:pt x="12293" y="14671"/>
                    <a:pt x="12470" y="14595"/>
                    <a:pt x="12604" y="14444"/>
                  </a:cubicBezTo>
                  <a:lnTo>
                    <a:pt x="12739" y="14310"/>
                  </a:lnTo>
                  <a:lnTo>
                    <a:pt x="15125" y="12495"/>
                  </a:lnTo>
                  <a:cubicBezTo>
                    <a:pt x="15259" y="12361"/>
                    <a:pt x="15259" y="11924"/>
                    <a:pt x="14990" y="11924"/>
                  </a:cubicBezTo>
                  <a:lnTo>
                    <a:pt x="13175" y="11655"/>
                  </a:lnTo>
                  <a:lnTo>
                    <a:pt x="13041" y="11655"/>
                  </a:lnTo>
                  <a:lnTo>
                    <a:pt x="6857" y="1135"/>
                  </a:lnTo>
                  <a:cubicBezTo>
                    <a:pt x="6505" y="401"/>
                    <a:pt x="5716" y="1"/>
                    <a:pt x="4963" y="1"/>
                  </a:cubicBezTo>
                  <a:close/>
                </a:path>
              </a:pathLst>
            </a:custGeom>
            <a:solidFill>
              <a:srgbClr val="EBBB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41" name="Google Shape;942;p32">
              <a:extLst>
                <a:ext uri="{FF2B5EF4-FFF2-40B4-BE49-F238E27FC236}">
                  <a16:creationId xmlns:a16="http://schemas.microsoft.com/office/drawing/2014/main" id="{93F05A58-172A-4C8D-ADA3-0C77ADDADAF0}"/>
                </a:ext>
              </a:extLst>
            </p:cNvPr>
            <p:cNvSpPr/>
            <p:nvPr/>
          </p:nvSpPr>
          <p:spPr>
            <a:xfrm>
              <a:off x="3975925" y="2373950"/>
              <a:ext cx="195800" cy="181500"/>
            </a:xfrm>
            <a:custGeom>
              <a:avLst/>
              <a:gdLst/>
              <a:ahLst/>
              <a:cxnLst/>
              <a:rect l="l" t="t" r="r" b="b"/>
              <a:pathLst>
                <a:path w="7832" h="7260" extrusionOk="0">
                  <a:moveTo>
                    <a:pt x="1816" y="0"/>
                  </a:moveTo>
                  <a:cubicBezTo>
                    <a:pt x="1547" y="135"/>
                    <a:pt x="1412" y="404"/>
                    <a:pt x="1110" y="538"/>
                  </a:cubicBezTo>
                  <a:cubicBezTo>
                    <a:pt x="841" y="975"/>
                    <a:pt x="572" y="1378"/>
                    <a:pt x="270" y="1681"/>
                  </a:cubicBezTo>
                  <a:cubicBezTo>
                    <a:pt x="135" y="1681"/>
                    <a:pt x="135" y="1815"/>
                    <a:pt x="1" y="1950"/>
                  </a:cubicBezTo>
                  <a:lnTo>
                    <a:pt x="5882" y="6419"/>
                  </a:lnTo>
                  <a:lnTo>
                    <a:pt x="6722" y="7125"/>
                  </a:lnTo>
                  <a:cubicBezTo>
                    <a:pt x="6857" y="7260"/>
                    <a:pt x="6991" y="7260"/>
                    <a:pt x="7159" y="7260"/>
                  </a:cubicBezTo>
                  <a:cubicBezTo>
                    <a:pt x="7294" y="7260"/>
                    <a:pt x="7563" y="7260"/>
                    <a:pt x="7697" y="7125"/>
                  </a:cubicBezTo>
                  <a:lnTo>
                    <a:pt x="7832" y="6991"/>
                  </a:lnTo>
                  <a:cubicBezTo>
                    <a:pt x="6588" y="5310"/>
                    <a:pt x="4202" y="2521"/>
                    <a:pt x="1816" y="0"/>
                  </a:cubicBezTo>
                  <a:close/>
                </a:path>
              </a:pathLst>
            </a:custGeom>
            <a:solidFill>
              <a:srgbClr val="E2A2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42" name="Google Shape;943;p32">
              <a:extLst>
                <a:ext uri="{FF2B5EF4-FFF2-40B4-BE49-F238E27FC236}">
                  <a16:creationId xmlns:a16="http://schemas.microsoft.com/office/drawing/2014/main" id="{AEA51228-7E6A-4ED4-9C9B-D2E2CC0BD1D6}"/>
                </a:ext>
              </a:extLst>
            </p:cNvPr>
            <p:cNvSpPr/>
            <p:nvPr/>
          </p:nvSpPr>
          <p:spPr>
            <a:xfrm>
              <a:off x="3366775" y="2190975"/>
              <a:ext cx="381475" cy="366800"/>
            </a:xfrm>
            <a:custGeom>
              <a:avLst/>
              <a:gdLst/>
              <a:ahLst/>
              <a:cxnLst/>
              <a:rect l="l" t="t" r="r" b="b"/>
              <a:pathLst>
                <a:path w="15259" h="14672" extrusionOk="0">
                  <a:moveTo>
                    <a:pt x="10330" y="1"/>
                  </a:moveTo>
                  <a:cubicBezTo>
                    <a:pt x="9576" y="1"/>
                    <a:pt x="8784" y="401"/>
                    <a:pt x="8403" y="1135"/>
                  </a:cubicBezTo>
                  <a:lnTo>
                    <a:pt x="2252" y="11655"/>
                  </a:lnTo>
                  <a:lnTo>
                    <a:pt x="2118" y="11655"/>
                  </a:lnTo>
                  <a:lnTo>
                    <a:pt x="269" y="11924"/>
                  </a:lnTo>
                  <a:cubicBezTo>
                    <a:pt x="0" y="11924"/>
                    <a:pt x="0" y="12361"/>
                    <a:pt x="135" y="12495"/>
                  </a:cubicBezTo>
                  <a:lnTo>
                    <a:pt x="2387" y="14175"/>
                  </a:lnTo>
                  <a:lnTo>
                    <a:pt x="2656" y="14444"/>
                  </a:lnTo>
                  <a:cubicBezTo>
                    <a:pt x="2807" y="14595"/>
                    <a:pt x="2983" y="14671"/>
                    <a:pt x="3155" y="14671"/>
                  </a:cubicBezTo>
                  <a:cubicBezTo>
                    <a:pt x="3328" y="14671"/>
                    <a:pt x="3496" y="14595"/>
                    <a:pt x="3630" y="14444"/>
                  </a:cubicBezTo>
                  <a:lnTo>
                    <a:pt x="4470" y="13738"/>
                  </a:lnTo>
                  <a:lnTo>
                    <a:pt x="14284" y="6345"/>
                  </a:lnTo>
                  <a:cubicBezTo>
                    <a:pt x="14990" y="5773"/>
                    <a:pt x="15259" y="4664"/>
                    <a:pt x="14990" y="3824"/>
                  </a:cubicBezTo>
                  <a:cubicBezTo>
                    <a:pt x="14721" y="2984"/>
                    <a:pt x="14284" y="2278"/>
                    <a:pt x="13881" y="1707"/>
                  </a:cubicBezTo>
                  <a:cubicBezTo>
                    <a:pt x="13041" y="866"/>
                    <a:pt x="12032" y="161"/>
                    <a:pt x="10654" y="26"/>
                  </a:cubicBezTo>
                  <a:cubicBezTo>
                    <a:pt x="10548" y="9"/>
                    <a:pt x="10440" y="1"/>
                    <a:pt x="10330" y="1"/>
                  </a:cubicBezTo>
                  <a:close/>
                </a:path>
              </a:pathLst>
            </a:custGeom>
            <a:solidFill>
              <a:srgbClr val="EBBB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43" name="Google Shape;944;p32">
              <a:extLst>
                <a:ext uri="{FF2B5EF4-FFF2-40B4-BE49-F238E27FC236}">
                  <a16:creationId xmlns:a16="http://schemas.microsoft.com/office/drawing/2014/main" id="{DD28A33D-03B5-4CF8-872C-9932FEF06FED}"/>
                </a:ext>
              </a:extLst>
            </p:cNvPr>
            <p:cNvSpPr/>
            <p:nvPr/>
          </p:nvSpPr>
          <p:spPr>
            <a:xfrm>
              <a:off x="3426425" y="2377300"/>
              <a:ext cx="199150" cy="178150"/>
            </a:xfrm>
            <a:custGeom>
              <a:avLst/>
              <a:gdLst/>
              <a:ahLst/>
              <a:cxnLst/>
              <a:rect l="l" t="t" r="r" b="b"/>
              <a:pathLst>
                <a:path w="7966" h="7126" extrusionOk="0">
                  <a:moveTo>
                    <a:pt x="6151" y="1"/>
                  </a:moveTo>
                  <a:cubicBezTo>
                    <a:pt x="3933" y="2387"/>
                    <a:pt x="1412" y="5042"/>
                    <a:pt x="1" y="6722"/>
                  </a:cubicBezTo>
                  <a:lnTo>
                    <a:pt x="270" y="6991"/>
                  </a:lnTo>
                  <a:cubicBezTo>
                    <a:pt x="404" y="7126"/>
                    <a:pt x="706" y="7126"/>
                    <a:pt x="841" y="7126"/>
                  </a:cubicBezTo>
                  <a:cubicBezTo>
                    <a:pt x="975" y="7126"/>
                    <a:pt x="1110" y="7126"/>
                    <a:pt x="1244" y="6991"/>
                  </a:cubicBezTo>
                  <a:lnTo>
                    <a:pt x="2084" y="6285"/>
                  </a:lnTo>
                  <a:lnTo>
                    <a:pt x="7966" y="1816"/>
                  </a:lnTo>
                  <a:cubicBezTo>
                    <a:pt x="7697" y="1681"/>
                    <a:pt x="7563" y="1412"/>
                    <a:pt x="7428" y="1110"/>
                  </a:cubicBezTo>
                  <a:lnTo>
                    <a:pt x="6991" y="706"/>
                  </a:lnTo>
                  <a:cubicBezTo>
                    <a:pt x="6722" y="404"/>
                    <a:pt x="6454" y="135"/>
                    <a:pt x="6151" y="1"/>
                  </a:cubicBezTo>
                  <a:close/>
                </a:path>
              </a:pathLst>
            </a:custGeom>
            <a:solidFill>
              <a:srgbClr val="E2A2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44" name="Google Shape;945;p32">
              <a:extLst>
                <a:ext uri="{FF2B5EF4-FFF2-40B4-BE49-F238E27FC236}">
                  <a16:creationId xmlns:a16="http://schemas.microsoft.com/office/drawing/2014/main" id="{7E473B28-F0B1-4222-BFBD-D3DC90AB3D26}"/>
                </a:ext>
              </a:extLst>
            </p:cNvPr>
            <p:cNvSpPr/>
            <p:nvPr/>
          </p:nvSpPr>
          <p:spPr>
            <a:xfrm>
              <a:off x="3366775" y="2482325"/>
              <a:ext cx="111775" cy="75450"/>
            </a:xfrm>
            <a:custGeom>
              <a:avLst/>
              <a:gdLst/>
              <a:ahLst/>
              <a:cxnLst/>
              <a:rect l="l" t="t" r="r" b="b"/>
              <a:pathLst>
                <a:path w="4471" h="3018" extrusionOk="0">
                  <a:moveTo>
                    <a:pt x="2118" y="1"/>
                  </a:moveTo>
                  <a:lnTo>
                    <a:pt x="269" y="270"/>
                  </a:lnTo>
                  <a:cubicBezTo>
                    <a:pt x="0" y="270"/>
                    <a:pt x="0" y="707"/>
                    <a:pt x="135" y="841"/>
                  </a:cubicBezTo>
                  <a:lnTo>
                    <a:pt x="2656" y="2790"/>
                  </a:lnTo>
                  <a:cubicBezTo>
                    <a:pt x="2807" y="2941"/>
                    <a:pt x="2983" y="3017"/>
                    <a:pt x="3155" y="3017"/>
                  </a:cubicBezTo>
                  <a:cubicBezTo>
                    <a:pt x="3328" y="3017"/>
                    <a:pt x="3496" y="2941"/>
                    <a:pt x="3630" y="2790"/>
                  </a:cubicBezTo>
                  <a:lnTo>
                    <a:pt x="4470" y="2084"/>
                  </a:lnTo>
                  <a:lnTo>
                    <a:pt x="2118"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45" name="Google Shape;946;p32">
              <a:extLst>
                <a:ext uri="{FF2B5EF4-FFF2-40B4-BE49-F238E27FC236}">
                  <a16:creationId xmlns:a16="http://schemas.microsoft.com/office/drawing/2014/main" id="{ADD02867-7745-483B-A79E-3BC899B1DF55}"/>
                </a:ext>
              </a:extLst>
            </p:cNvPr>
            <p:cNvSpPr/>
            <p:nvPr/>
          </p:nvSpPr>
          <p:spPr>
            <a:xfrm>
              <a:off x="4122975" y="2482325"/>
              <a:ext cx="111775" cy="75450"/>
            </a:xfrm>
            <a:custGeom>
              <a:avLst/>
              <a:gdLst/>
              <a:ahLst/>
              <a:cxnLst/>
              <a:rect l="l" t="t" r="r" b="b"/>
              <a:pathLst>
                <a:path w="4471" h="3018" extrusionOk="0">
                  <a:moveTo>
                    <a:pt x="2386" y="1"/>
                  </a:moveTo>
                  <a:lnTo>
                    <a:pt x="0" y="2084"/>
                  </a:lnTo>
                  <a:lnTo>
                    <a:pt x="840" y="2790"/>
                  </a:lnTo>
                  <a:cubicBezTo>
                    <a:pt x="975" y="2941"/>
                    <a:pt x="1151" y="3017"/>
                    <a:pt x="1328" y="3017"/>
                  </a:cubicBezTo>
                  <a:cubicBezTo>
                    <a:pt x="1504" y="3017"/>
                    <a:pt x="1681" y="2941"/>
                    <a:pt x="1815" y="2790"/>
                  </a:cubicBezTo>
                  <a:lnTo>
                    <a:pt x="4336" y="841"/>
                  </a:lnTo>
                  <a:cubicBezTo>
                    <a:pt x="4470" y="707"/>
                    <a:pt x="4470" y="270"/>
                    <a:pt x="4201" y="270"/>
                  </a:cubicBezTo>
                  <a:lnTo>
                    <a:pt x="238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46" name="Google Shape;947;p32">
              <a:extLst>
                <a:ext uri="{FF2B5EF4-FFF2-40B4-BE49-F238E27FC236}">
                  <a16:creationId xmlns:a16="http://schemas.microsoft.com/office/drawing/2014/main" id="{ECBECAB9-3A80-4E81-9F61-F5AB5A32E080}"/>
                </a:ext>
              </a:extLst>
            </p:cNvPr>
            <p:cNvSpPr/>
            <p:nvPr/>
          </p:nvSpPr>
          <p:spPr>
            <a:xfrm>
              <a:off x="3559175" y="1745975"/>
              <a:ext cx="473075" cy="611225"/>
            </a:xfrm>
            <a:custGeom>
              <a:avLst/>
              <a:gdLst/>
              <a:ahLst/>
              <a:cxnLst/>
              <a:rect l="l" t="t" r="r" b="b"/>
              <a:pathLst>
                <a:path w="18923" h="24449" extrusionOk="0">
                  <a:moveTo>
                    <a:pt x="9163" y="1"/>
                  </a:moveTo>
                  <a:cubicBezTo>
                    <a:pt x="7538" y="1"/>
                    <a:pt x="5920" y="545"/>
                    <a:pt x="4639" y="1593"/>
                  </a:cubicBezTo>
                  <a:lnTo>
                    <a:pt x="4504" y="1593"/>
                  </a:lnTo>
                  <a:cubicBezTo>
                    <a:pt x="2387" y="3274"/>
                    <a:pt x="1412" y="5929"/>
                    <a:pt x="1816" y="8449"/>
                  </a:cubicBezTo>
                  <a:cubicBezTo>
                    <a:pt x="2253" y="11373"/>
                    <a:pt x="1984" y="14331"/>
                    <a:pt x="975" y="16986"/>
                  </a:cubicBezTo>
                  <a:lnTo>
                    <a:pt x="438" y="18532"/>
                  </a:lnTo>
                  <a:cubicBezTo>
                    <a:pt x="1" y="19641"/>
                    <a:pt x="438" y="21053"/>
                    <a:pt x="1412" y="21758"/>
                  </a:cubicBezTo>
                  <a:lnTo>
                    <a:pt x="4639" y="23977"/>
                  </a:lnTo>
                  <a:cubicBezTo>
                    <a:pt x="4969" y="24224"/>
                    <a:pt x="5411" y="24449"/>
                    <a:pt x="5874" y="24449"/>
                  </a:cubicBezTo>
                  <a:cubicBezTo>
                    <a:pt x="5977" y="24449"/>
                    <a:pt x="6081" y="24438"/>
                    <a:pt x="6185" y="24413"/>
                  </a:cubicBezTo>
                  <a:lnTo>
                    <a:pt x="12066" y="24279"/>
                  </a:lnTo>
                  <a:cubicBezTo>
                    <a:pt x="12470" y="24279"/>
                    <a:pt x="13041" y="24145"/>
                    <a:pt x="13444" y="23708"/>
                  </a:cubicBezTo>
                  <a:lnTo>
                    <a:pt x="17511" y="20918"/>
                  </a:lnTo>
                  <a:cubicBezTo>
                    <a:pt x="18486" y="20212"/>
                    <a:pt x="18922" y="18801"/>
                    <a:pt x="18351" y="17692"/>
                  </a:cubicBezTo>
                  <a:lnTo>
                    <a:pt x="17376" y="15305"/>
                  </a:lnTo>
                  <a:cubicBezTo>
                    <a:pt x="16536" y="13222"/>
                    <a:pt x="16099" y="10701"/>
                    <a:pt x="16267" y="8315"/>
                  </a:cubicBezTo>
                  <a:lnTo>
                    <a:pt x="16267" y="7475"/>
                  </a:lnTo>
                  <a:cubicBezTo>
                    <a:pt x="16402" y="4820"/>
                    <a:pt x="14990" y="2299"/>
                    <a:pt x="12604" y="887"/>
                  </a:cubicBezTo>
                  <a:cubicBezTo>
                    <a:pt x="11540" y="291"/>
                    <a:pt x="10350" y="1"/>
                    <a:pt x="91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47" name="Google Shape;948;p32">
              <a:extLst>
                <a:ext uri="{FF2B5EF4-FFF2-40B4-BE49-F238E27FC236}">
                  <a16:creationId xmlns:a16="http://schemas.microsoft.com/office/drawing/2014/main" id="{B7C06D9E-3A47-4324-B8FE-4A51A2CAA9AA}"/>
                </a:ext>
              </a:extLst>
            </p:cNvPr>
            <p:cNvSpPr/>
            <p:nvPr/>
          </p:nvSpPr>
          <p:spPr>
            <a:xfrm>
              <a:off x="3597825" y="2020200"/>
              <a:ext cx="14325" cy="111775"/>
            </a:xfrm>
            <a:custGeom>
              <a:avLst/>
              <a:gdLst/>
              <a:ahLst/>
              <a:cxnLst/>
              <a:rect l="l" t="t" r="r" b="b"/>
              <a:pathLst>
                <a:path w="573" h="4471" extrusionOk="0">
                  <a:moveTo>
                    <a:pt x="572" y="1"/>
                  </a:moveTo>
                  <a:cubicBezTo>
                    <a:pt x="572" y="1547"/>
                    <a:pt x="270" y="3093"/>
                    <a:pt x="1" y="4471"/>
                  </a:cubicBezTo>
                  <a:lnTo>
                    <a:pt x="1" y="4471"/>
                  </a:lnTo>
                  <a:cubicBezTo>
                    <a:pt x="270" y="3093"/>
                    <a:pt x="572" y="1547"/>
                    <a:pt x="572" y="1"/>
                  </a:cubicBezTo>
                  <a:close/>
                </a:path>
              </a:pathLst>
            </a:custGeom>
            <a:solidFill>
              <a:srgbClr val="CAC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48" name="Google Shape;949;p32">
              <a:extLst>
                <a:ext uri="{FF2B5EF4-FFF2-40B4-BE49-F238E27FC236}">
                  <a16:creationId xmlns:a16="http://schemas.microsoft.com/office/drawing/2014/main" id="{0E41DDDB-0B85-4B64-AD7C-5B42DC471236}"/>
                </a:ext>
              </a:extLst>
            </p:cNvPr>
            <p:cNvSpPr/>
            <p:nvPr/>
          </p:nvSpPr>
          <p:spPr>
            <a:xfrm>
              <a:off x="3595030" y="1907045"/>
              <a:ext cx="59700" cy="252100"/>
            </a:xfrm>
            <a:custGeom>
              <a:avLst/>
              <a:gdLst/>
              <a:ahLst/>
              <a:cxnLst/>
              <a:rect l="l" t="t" r="r" b="b"/>
              <a:pathLst>
                <a:path w="2388" h="10084" extrusionOk="0">
                  <a:moveTo>
                    <a:pt x="438" y="1"/>
                  </a:moveTo>
                  <a:cubicBezTo>
                    <a:pt x="270" y="1"/>
                    <a:pt x="135" y="303"/>
                    <a:pt x="135" y="1009"/>
                  </a:cubicBezTo>
                  <a:cubicBezTo>
                    <a:pt x="135" y="1278"/>
                    <a:pt x="135" y="1681"/>
                    <a:pt x="270" y="2118"/>
                  </a:cubicBezTo>
                  <a:cubicBezTo>
                    <a:pt x="438" y="2959"/>
                    <a:pt x="438" y="3799"/>
                    <a:pt x="572" y="4639"/>
                  </a:cubicBezTo>
                  <a:cubicBezTo>
                    <a:pt x="572" y="6185"/>
                    <a:pt x="270" y="7731"/>
                    <a:pt x="1" y="9109"/>
                  </a:cubicBezTo>
                  <a:cubicBezTo>
                    <a:pt x="270" y="9243"/>
                    <a:pt x="1816" y="9949"/>
                    <a:pt x="1950" y="9949"/>
                  </a:cubicBezTo>
                  <a:cubicBezTo>
                    <a:pt x="2118" y="10084"/>
                    <a:pt x="2253" y="10084"/>
                    <a:pt x="2387" y="10084"/>
                  </a:cubicBezTo>
                  <a:cubicBezTo>
                    <a:pt x="1816" y="2690"/>
                    <a:pt x="841" y="1"/>
                    <a:pt x="43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49" name="Google Shape;950;p32">
              <a:extLst>
                <a:ext uri="{FF2B5EF4-FFF2-40B4-BE49-F238E27FC236}">
                  <a16:creationId xmlns:a16="http://schemas.microsoft.com/office/drawing/2014/main" id="{B8270323-2185-4ABB-9F1A-91DD7D23EB43}"/>
                </a:ext>
              </a:extLst>
            </p:cNvPr>
            <p:cNvSpPr/>
            <p:nvPr/>
          </p:nvSpPr>
          <p:spPr>
            <a:xfrm>
              <a:off x="3965850" y="1984925"/>
              <a:ext cx="31100" cy="147050"/>
            </a:xfrm>
            <a:custGeom>
              <a:avLst/>
              <a:gdLst/>
              <a:ahLst/>
              <a:cxnLst/>
              <a:rect l="l" t="t" r="r" b="b"/>
              <a:pathLst>
                <a:path w="1244" h="5882" extrusionOk="0">
                  <a:moveTo>
                    <a:pt x="0" y="0"/>
                  </a:moveTo>
                  <a:cubicBezTo>
                    <a:pt x="0" y="1983"/>
                    <a:pt x="404" y="3933"/>
                    <a:pt x="1109" y="5747"/>
                  </a:cubicBezTo>
                  <a:lnTo>
                    <a:pt x="1109" y="5747"/>
                  </a:lnTo>
                  <a:lnTo>
                    <a:pt x="1244" y="5882"/>
                  </a:lnTo>
                  <a:lnTo>
                    <a:pt x="1109" y="5747"/>
                  </a:lnTo>
                  <a:cubicBezTo>
                    <a:pt x="404" y="3933"/>
                    <a:pt x="0" y="1983"/>
                    <a:pt x="0" y="0"/>
                  </a:cubicBezTo>
                  <a:close/>
                </a:path>
              </a:pathLst>
            </a:custGeom>
            <a:solidFill>
              <a:srgbClr val="CAC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50" name="Google Shape;951;p32">
              <a:extLst>
                <a:ext uri="{FF2B5EF4-FFF2-40B4-BE49-F238E27FC236}">
                  <a16:creationId xmlns:a16="http://schemas.microsoft.com/office/drawing/2014/main" id="{BE578E9C-33B5-45A4-911F-23A5E521093B}"/>
                </a:ext>
              </a:extLst>
            </p:cNvPr>
            <p:cNvSpPr/>
            <p:nvPr/>
          </p:nvSpPr>
          <p:spPr>
            <a:xfrm>
              <a:off x="3877625" y="1852175"/>
              <a:ext cx="115975" cy="308375"/>
            </a:xfrm>
            <a:custGeom>
              <a:avLst/>
              <a:gdLst/>
              <a:ahLst/>
              <a:cxnLst/>
              <a:rect l="l" t="t" r="r" b="b"/>
              <a:pathLst>
                <a:path w="4639" h="12335" extrusionOk="0">
                  <a:moveTo>
                    <a:pt x="841" y="0"/>
                  </a:moveTo>
                  <a:cubicBezTo>
                    <a:pt x="303" y="0"/>
                    <a:pt x="0" y="269"/>
                    <a:pt x="169" y="1109"/>
                  </a:cubicBezTo>
                  <a:cubicBezTo>
                    <a:pt x="841" y="4336"/>
                    <a:pt x="1143" y="8537"/>
                    <a:pt x="1278" y="12335"/>
                  </a:cubicBezTo>
                  <a:cubicBezTo>
                    <a:pt x="1546" y="12167"/>
                    <a:pt x="1849" y="12032"/>
                    <a:pt x="2252" y="12032"/>
                  </a:cubicBezTo>
                  <a:cubicBezTo>
                    <a:pt x="2252" y="11898"/>
                    <a:pt x="4504" y="11192"/>
                    <a:pt x="4638" y="11057"/>
                  </a:cubicBezTo>
                  <a:cubicBezTo>
                    <a:pt x="3933" y="9243"/>
                    <a:pt x="3529" y="7293"/>
                    <a:pt x="3529" y="5310"/>
                  </a:cubicBezTo>
                  <a:cubicBezTo>
                    <a:pt x="3361" y="4907"/>
                    <a:pt x="3361" y="4470"/>
                    <a:pt x="3529" y="4067"/>
                  </a:cubicBezTo>
                  <a:lnTo>
                    <a:pt x="3529" y="3227"/>
                  </a:lnTo>
                  <a:lnTo>
                    <a:pt x="3529" y="2924"/>
                  </a:lnTo>
                  <a:cubicBezTo>
                    <a:pt x="3529" y="1244"/>
                    <a:pt x="1849" y="0"/>
                    <a:pt x="84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51" name="Google Shape;952;p32">
              <a:extLst>
                <a:ext uri="{FF2B5EF4-FFF2-40B4-BE49-F238E27FC236}">
                  <a16:creationId xmlns:a16="http://schemas.microsoft.com/office/drawing/2014/main" id="{4C518626-E4A3-4EB8-9670-E68DE27C7024}"/>
                </a:ext>
              </a:extLst>
            </p:cNvPr>
            <p:cNvSpPr/>
            <p:nvPr/>
          </p:nvSpPr>
          <p:spPr>
            <a:xfrm>
              <a:off x="3486075" y="2128600"/>
              <a:ext cx="622625" cy="372375"/>
            </a:xfrm>
            <a:custGeom>
              <a:avLst/>
              <a:gdLst/>
              <a:ahLst/>
              <a:cxnLst/>
              <a:rect l="l" t="t" r="r" b="b"/>
              <a:pathLst>
                <a:path w="24905" h="14895" extrusionOk="0">
                  <a:moveTo>
                    <a:pt x="20300" y="0"/>
                  </a:moveTo>
                  <a:cubicBezTo>
                    <a:pt x="17304" y="1203"/>
                    <a:pt x="14432" y="1916"/>
                    <a:pt x="11618" y="1916"/>
                  </a:cubicBezTo>
                  <a:cubicBezTo>
                    <a:pt x="9161" y="1916"/>
                    <a:pt x="6749" y="1372"/>
                    <a:pt x="4336" y="135"/>
                  </a:cubicBezTo>
                  <a:lnTo>
                    <a:pt x="1" y="9108"/>
                  </a:lnTo>
                  <a:cubicBezTo>
                    <a:pt x="62" y="9108"/>
                    <a:pt x="527" y="8879"/>
                    <a:pt x="1241" y="8879"/>
                  </a:cubicBezTo>
                  <a:cubicBezTo>
                    <a:pt x="2095" y="8879"/>
                    <a:pt x="3305" y="9208"/>
                    <a:pt x="4605" y="10654"/>
                  </a:cubicBezTo>
                  <a:lnTo>
                    <a:pt x="5042" y="11058"/>
                  </a:lnTo>
                  <a:cubicBezTo>
                    <a:pt x="6420" y="13041"/>
                    <a:pt x="8537" y="14419"/>
                    <a:pt x="10924" y="14721"/>
                  </a:cubicBezTo>
                  <a:cubicBezTo>
                    <a:pt x="11577" y="14826"/>
                    <a:pt x="12267" y="14894"/>
                    <a:pt x="12972" y="14894"/>
                  </a:cubicBezTo>
                  <a:cubicBezTo>
                    <a:pt x="14986" y="14894"/>
                    <a:pt x="17122" y="14336"/>
                    <a:pt x="18889" y="12469"/>
                  </a:cubicBezTo>
                  <a:cubicBezTo>
                    <a:pt x="19326" y="12200"/>
                    <a:pt x="19595" y="11764"/>
                    <a:pt x="19864" y="11495"/>
                  </a:cubicBezTo>
                  <a:cubicBezTo>
                    <a:pt x="20166" y="11192"/>
                    <a:pt x="20435" y="10789"/>
                    <a:pt x="20704" y="10352"/>
                  </a:cubicBezTo>
                  <a:cubicBezTo>
                    <a:pt x="21531" y="9549"/>
                    <a:pt x="22640" y="8675"/>
                    <a:pt x="23713" y="8675"/>
                  </a:cubicBezTo>
                  <a:cubicBezTo>
                    <a:pt x="24121" y="8675"/>
                    <a:pt x="24525" y="8802"/>
                    <a:pt x="24905" y="9108"/>
                  </a:cubicBezTo>
                  <a:lnTo>
                    <a:pt x="2030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52" name="Google Shape;953;p32">
              <a:extLst>
                <a:ext uri="{FF2B5EF4-FFF2-40B4-BE49-F238E27FC236}">
                  <a16:creationId xmlns:a16="http://schemas.microsoft.com/office/drawing/2014/main" id="{375A0294-045B-4F57-9300-F65929A5A1AF}"/>
                </a:ext>
              </a:extLst>
            </p:cNvPr>
            <p:cNvSpPr/>
            <p:nvPr/>
          </p:nvSpPr>
          <p:spPr>
            <a:xfrm>
              <a:off x="3486075" y="2131950"/>
              <a:ext cx="111775" cy="224375"/>
            </a:xfrm>
            <a:custGeom>
              <a:avLst/>
              <a:gdLst/>
              <a:ahLst/>
              <a:cxnLst/>
              <a:rect l="l" t="t" r="r" b="b"/>
              <a:pathLst>
                <a:path w="4471" h="8975" extrusionOk="0">
                  <a:moveTo>
                    <a:pt x="4336" y="1"/>
                  </a:moveTo>
                  <a:lnTo>
                    <a:pt x="1" y="8974"/>
                  </a:lnTo>
                  <a:lnTo>
                    <a:pt x="1" y="8974"/>
                  </a:lnTo>
                  <a:lnTo>
                    <a:pt x="4336" y="1"/>
                  </a:lnTo>
                  <a:lnTo>
                    <a:pt x="4471" y="1"/>
                  </a:lnTo>
                  <a:lnTo>
                    <a:pt x="4471" y="1"/>
                  </a:lnTo>
                  <a:close/>
                </a:path>
              </a:pathLst>
            </a:custGeom>
            <a:solidFill>
              <a:srgbClr val="BAC5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53" name="Google Shape;954;p32">
              <a:extLst>
                <a:ext uri="{FF2B5EF4-FFF2-40B4-BE49-F238E27FC236}">
                  <a16:creationId xmlns:a16="http://schemas.microsoft.com/office/drawing/2014/main" id="{BE78E60F-BE5F-405F-95D2-22E34C03D440}"/>
                </a:ext>
              </a:extLst>
            </p:cNvPr>
            <p:cNvSpPr/>
            <p:nvPr/>
          </p:nvSpPr>
          <p:spPr>
            <a:xfrm>
              <a:off x="3597825" y="2131950"/>
              <a:ext cx="25" cy="25"/>
            </a:xfrm>
            <a:custGeom>
              <a:avLst/>
              <a:gdLst/>
              <a:ahLst/>
              <a:cxnLst/>
              <a:rect l="l" t="t" r="r" b="b"/>
              <a:pathLst>
                <a:path w="1" h="1" extrusionOk="0">
                  <a:moveTo>
                    <a:pt x="1" y="1"/>
                  </a:moveTo>
                  <a:lnTo>
                    <a:pt x="1" y="1"/>
                  </a:lnTo>
                  <a:lnTo>
                    <a:pt x="1" y="1"/>
                  </a:lnTo>
                  <a:lnTo>
                    <a:pt x="1" y="1"/>
                  </a:lnTo>
                  <a:close/>
                </a:path>
              </a:pathLst>
            </a:custGeom>
            <a:solidFill>
              <a:srgbClr val="949E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54" name="Google Shape;955;p32">
              <a:extLst>
                <a:ext uri="{FF2B5EF4-FFF2-40B4-BE49-F238E27FC236}">
                  <a16:creationId xmlns:a16="http://schemas.microsoft.com/office/drawing/2014/main" id="{B2349C7C-9B55-4EEA-89B3-753189FEC384}"/>
                </a:ext>
              </a:extLst>
            </p:cNvPr>
            <p:cNvSpPr/>
            <p:nvPr/>
          </p:nvSpPr>
          <p:spPr>
            <a:xfrm>
              <a:off x="3486075" y="2131950"/>
              <a:ext cx="160525" cy="231100"/>
            </a:xfrm>
            <a:custGeom>
              <a:avLst/>
              <a:gdLst/>
              <a:ahLst/>
              <a:cxnLst/>
              <a:rect l="l" t="t" r="r" b="b"/>
              <a:pathLst>
                <a:path w="6421" h="9244" extrusionOk="0">
                  <a:moveTo>
                    <a:pt x="4336" y="1"/>
                  </a:moveTo>
                  <a:lnTo>
                    <a:pt x="1" y="8974"/>
                  </a:lnTo>
                  <a:cubicBezTo>
                    <a:pt x="135" y="8974"/>
                    <a:pt x="539" y="8706"/>
                    <a:pt x="1244" y="8706"/>
                  </a:cubicBezTo>
                  <a:cubicBezTo>
                    <a:pt x="1816" y="8706"/>
                    <a:pt x="2387" y="8840"/>
                    <a:pt x="3059" y="9243"/>
                  </a:cubicBezTo>
                  <a:cubicBezTo>
                    <a:pt x="3362" y="5882"/>
                    <a:pt x="4471" y="3093"/>
                    <a:pt x="6420" y="841"/>
                  </a:cubicBezTo>
                  <a:cubicBezTo>
                    <a:pt x="5748" y="707"/>
                    <a:pt x="5042" y="438"/>
                    <a:pt x="447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55" name="Google Shape;956;p32">
              <a:extLst>
                <a:ext uri="{FF2B5EF4-FFF2-40B4-BE49-F238E27FC236}">
                  <a16:creationId xmlns:a16="http://schemas.microsoft.com/office/drawing/2014/main" id="{520DA718-FDBB-4BD2-8BF0-9CA9868E416E}"/>
                </a:ext>
              </a:extLst>
            </p:cNvPr>
            <p:cNvSpPr/>
            <p:nvPr/>
          </p:nvSpPr>
          <p:spPr>
            <a:xfrm>
              <a:off x="3996925" y="2131950"/>
              <a:ext cx="111775" cy="224375"/>
            </a:xfrm>
            <a:custGeom>
              <a:avLst/>
              <a:gdLst/>
              <a:ahLst/>
              <a:cxnLst/>
              <a:rect l="l" t="t" r="r" b="b"/>
              <a:pathLst>
                <a:path w="4471" h="8975" extrusionOk="0">
                  <a:moveTo>
                    <a:pt x="1" y="1"/>
                  </a:moveTo>
                  <a:lnTo>
                    <a:pt x="1" y="1"/>
                  </a:lnTo>
                  <a:lnTo>
                    <a:pt x="4471" y="8974"/>
                  </a:lnTo>
                  <a:lnTo>
                    <a:pt x="4471" y="8974"/>
                  </a:lnTo>
                  <a:close/>
                </a:path>
              </a:pathLst>
            </a:custGeom>
            <a:solidFill>
              <a:srgbClr val="BAC5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56" name="Google Shape;957;p32">
              <a:extLst>
                <a:ext uri="{FF2B5EF4-FFF2-40B4-BE49-F238E27FC236}">
                  <a16:creationId xmlns:a16="http://schemas.microsoft.com/office/drawing/2014/main" id="{B2D2C12E-200E-42C0-9CB6-32AEB0EC3662}"/>
                </a:ext>
              </a:extLst>
            </p:cNvPr>
            <p:cNvSpPr/>
            <p:nvPr/>
          </p:nvSpPr>
          <p:spPr>
            <a:xfrm>
              <a:off x="3993575" y="2128600"/>
              <a:ext cx="3375" cy="3375"/>
            </a:xfrm>
            <a:custGeom>
              <a:avLst/>
              <a:gdLst/>
              <a:ahLst/>
              <a:cxnLst/>
              <a:rect l="l" t="t" r="r" b="b"/>
              <a:pathLst>
                <a:path w="135" h="135" extrusionOk="0">
                  <a:moveTo>
                    <a:pt x="0" y="0"/>
                  </a:moveTo>
                  <a:lnTo>
                    <a:pt x="0" y="135"/>
                  </a:lnTo>
                  <a:lnTo>
                    <a:pt x="135" y="135"/>
                  </a:lnTo>
                  <a:lnTo>
                    <a:pt x="0" y="0"/>
                  </a:lnTo>
                  <a:close/>
                </a:path>
              </a:pathLst>
            </a:custGeom>
            <a:solidFill>
              <a:srgbClr val="949E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57" name="Google Shape;958;p32">
              <a:extLst>
                <a:ext uri="{FF2B5EF4-FFF2-40B4-BE49-F238E27FC236}">
                  <a16:creationId xmlns:a16="http://schemas.microsoft.com/office/drawing/2014/main" id="{DC9D3593-7232-4EF5-B495-B7A00FBF325F}"/>
                </a:ext>
              </a:extLst>
            </p:cNvPr>
            <p:cNvSpPr/>
            <p:nvPr/>
          </p:nvSpPr>
          <p:spPr>
            <a:xfrm>
              <a:off x="3933925" y="2128600"/>
              <a:ext cx="59675" cy="24400"/>
            </a:xfrm>
            <a:custGeom>
              <a:avLst/>
              <a:gdLst/>
              <a:ahLst/>
              <a:cxnLst/>
              <a:rect l="l" t="t" r="r" b="b"/>
              <a:pathLst>
                <a:path w="2387" h="976" extrusionOk="0">
                  <a:moveTo>
                    <a:pt x="2386" y="0"/>
                  </a:moveTo>
                  <a:lnTo>
                    <a:pt x="2386" y="0"/>
                  </a:lnTo>
                  <a:cubicBezTo>
                    <a:pt x="2324" y="33"/>
                    <a:pt x="2262" y="64"/>
                    <a:pt x="2200" y="95"/>
                  </a:cubicBezTo>
                  <a:lnTo>
                    <a:pt x="2200" y="95"/>
                  </a:lnTo>
                  <a:cubicBezTo>
                    <a:pt x="2300" y="53"/>
                    <a:pt x="2366" y="20"/>
                    <a:pt x="2386" y="0"/>
                  </a:cubicBezTo>
                  <a:close/>
                  <a:moveTo>
                    <a:pt x="2200" y="95"/>
                  </a:moveTo>
                  <a:lnTo>
                    <a:pt x="2200" y="95"/>
                  </a:lnTo>
                  <a:cubicBezTo>
                    <a:pt x="1632" y="332"/>
                    <a:pt x="0" y="861"/>
                    <a:pt x="0" y="975"/>
                  </a:cubicBezTo>
                  <a:cubicBezTo>
                    <a:pt x="654" y="726"/>
                    <a:pt x="1423" y="477"/>
                    <a:pt x="2200" y="95"/>
                  </a:cubicBezTo>
                  <a:close/>
                </a:path>
              </a:pathLst>
            </a:custGeom>
            <a:solidFill>
              <a:srgbClr val="2E34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58" name="Google Shape;959;p32">
              <a:extLst>
                <a:ext uri="{FF2B5EF4-FFF2-40B4-BE49-F238E27FC236}">
                  <a16:creationId xmlns:a16="http://schemas.microsoft.com/office/drawing/2014/main" id="{FCE84438-A020-49AA-9771-FCC57744A802}"/>
                </a:ext>
              </a:extLst>
            </p:cNvPr>
            <p:cNvSpPr/>
            <p:nvPr/>
          </p:nvSpPr>
          <p:spPr>
            <a:xfrm>
              <a:off x="3933925" y="2128600"/>
              <a:ext cx="174775" cy="237800"/>
            </a:xfrm>
            <a:custGeom>
              <a:avLst/>
              <a:gdLst/>
              <a:ahLst/>
              <a:cxnLst/>
              <a:rect l="l" t="t" r="r" b="b"/>
              <a:pathLst>
                <a:path w="6991" h="9512" extrusionOk="0">
                  <a:moveTo>
                    <a:pt x="2386" y="0"/>
                  </a:moveTo>
                  <a:cubicBezTo>
                    <a:pt x="1546" y="437"/>
                    <a:pt x="706" y="706"/>
                    <a:pt x="0" y="975"/>
                  </a:cubicBezTo>
                  <a:cubicBezTo>
                    <a:pt x="2252" y="2656"/>
                    <a:pt x="3227" y="5748"/>
                    <a:pt x="3798" y="9512"/>
                  </a:cubicBezTo>
                  <a:cubicBezTo>
                    <a:pt x="4336" y="9108"/>
                    <a:pt x="5042" y="8672"/>
                    <a:pt x="5747" y="8672"/>
                  </a:cubicBezTo>
                  <a:cubicBezTo>
                    <a:pt x="6151" y="8672"/>
                    <a:pt x="6588" y="8840"/>
                    <a:pt x="6991" y="9108"/>
                  </a:cubicBezTo>
                  <a:lnTo>
                    <a:pt x="2521" y="135"/>
                  </a:lnTo>
                  <a:lnTo>
                    <a:pt x="2386" y="135"/>
                  </a:lnTo>
                  <a:lnTo>
                    <a:pt x="238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59" name="Google Shape;960;p32">
              <a:extLst>
                <a:ext uri="{FF2B5EF4-FFF2-40B4-BE49-F238E27FC236}">
                  <a16:creationId xmlns:a16="http://schemas.microsoft.com/office/drawing/2014/main" id="{03918BCF-4665-4000-8A7F-BAD72050685D}"/>
                </a:ext>
              </a:extLst>
            </p:cNvPr>
            <p:cNvSpPr/>
            <p:nvPr/>
          </p:nvSpPr>
          <p:spPr>
            <a:xfrm>
              <a:off x="3801175" y="2093300"/>
              <a:ext cx="108400" cy="238650"/>
            </a:xfrm>
            <a:custGeom>
              <a:avLst/>
              <a:gdLst/>
              <a:ahLst/>
              <a:cxnLst/>
              <a:rect l="l" t="t" r="r" b="b"/>
              <a:pathLst>
                <a:path w="4336" h="9546" extrusionOk="0">
                  <a:moveTo>
                    <a:pt x="4336" y="1"/>
                  </a:moveTo>
                  <a:lnTo>
                    <a:pt x="403" y="169"/>
                  </a:lnTo>
                  <a:lnTo>
                    <a:pt x="0" y="7731"/>
                  </a:lnTo>
                  <a:cubicBezTo>
                    <a:pt x="0" y="8000"/>
                    <a:pt x="135" y="8403"/>
                    <a:pt x="403" y="8706"/>
                  </a:cubicBezTo>
                  <a:cubicBezTo>
                    <a:pt x="1244" y="9546"/>
                    <a:pt x="2521" y="9411"/>
                    <a:pt x="3361" y="9546"/>
                  </a:cubicBezTo>
                  <a:cubicBezTo>
                    <a:pt x="3899" y="9546"/>
                    <a:pt x="4201" y="8974"/>
                    <a:pt x="3899" y="8403"/>
                  </a:cubicBezTo>
                  <a:lnTo>
                    <a:pt x="2084" y="7025"/>
                  </a:lnTo>
                  <a:lnTo>
                    <a:pt x="4336" y="1"/>
                  </a:lnTo>
                  <a:close/>
                </a:path>
              </a:pathLst>
            </a:custGeom>
            <a:solidFill>
              <a:srgbClr val="EBBB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60" name="Google Shape;961;p32">
              <a:extLst>
                <a:ext uri="{FF2B5EF4-FFF2-40B4-BE49-F238E27FC236}">
                  <a16:creationId xmlns:a16="http://schemas.microsoft.com/office/drawing/2014/main" id="{A19C359B-F0DD-4D01-9729-66F5974AD58E}"/>
                </a:ext>
              </a:extLst>
            </p:cNvPr>
            <p:cNvSpPr/>
            <p:nvPr/>
          </p:nvSpPr>
          <p:spPr>
            <a:xfrm>
              <a:off x="3814600" y="1806800"/>
              <a:ext cx="147075" cy="241175"/>
            </a:xfrm>
            <a:custGeom>
              <a:avLst/>
              <a:gdLst/>
              <a:ahLst/>
              <a:cxnLst/>
              <a:rect l="l" t="t" r="r" b="b"/>
              <a:pathLst>
                <a:path w="5883" h="9647" extrusionOk="0">
                  <a:moveTo>
                    <a:pt x="2824" y="0"/>
                  </a:moveTo>
                  <a:cubicBezTo>
                    <a:pt x="1984" y="0"/>
                    <a:pt x="1144" y="404"/>
                    <a:pt x="707" y="1378"/>
                  </a:cubicBezTo>
                  <a:cubicBezTo>
                    <a:pt x="438" y="1681"/>
                    <a:pt x="438" y="2084"/>
                    <a:pt x="438" y="2387"/>
                  </a:cubicBezTo>
                  <a:lnTo>
                    <a:pt x="1" y="9646"/>
                  </a:lnTo>
                  <a:lnTo>
                    <a:pt x="4370" y="9512"/>
                  </a:lnTo>
                  <a:lnTo>
                    <a:pt x="5613" y="5176"/>
                  </a:lnTo>
                  <a:cubicBezTo>
                    <a:pt x="5748" y="4605"/>
                    <a:pt x="5882" y="4201"/>
                    <a:pt x="5882" y="3630"/>
                  </a:cubicBezTo>
                  <a:cubicBezTo>
                    <a:pt x="5882" y="2790"/>
                    <a:pt x="5479" y="1815"/>
                    <a:pt x="4908" y="1109"/>
                  </a:cubicBezTo>
                  <a:cubicBezTo>
                    <a:pt x="4504" y="269"/>
                    <a:pt x="3664" y="0"/>
                    <a:pt x="282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61" name="Google Shape;962;p32">
              <a:extLst>
                <a:ext uri="{FF2B5EF4-FFF2-40B4-BE49-F238E27FC236}">
                  <a16:creationId xmlns:a16="http://schemas.microsoft.com/office/drawing/2014/main" id="{562D14E3-66C3-436E-8BFC-1081C86BF1C8}"/>
                </a:ext>
              </a:extLst>
            </p:cNvPr>
            <p:cNvSpPr/>
            <p:nvPr/>
          </p:nvSpPr>
          <p:spPr>
            <a:xfrm>
              <a:off x="3807875" y="2044575"/>
              <a:ext cx="140350" cy="52950"/>
            </a:xfrm>
            <a:custGeom>
              <a:avLst/>
              <a:gdLst/>
              <a:ahLst/>
              <a:cxnLst/>
              <a:rect l="l" t="t" r="r" b="b"/>
              <a:pathLst>
                <a:path w="5614" h="2118" extrusionOk="0">
                  <a:moveTo>
                    <a:pt x="5614" y="1"/>
                  </a:moveTo>
                  <a:lnTo>
                    <a:pt x="135" y="135"/>
                  </a:lnTo>
                  <a:lnTo>
                    <a:pt x="1" y="2118"/>
                  </a:lnTo>
                  <a:lnTo>
                    <a:pt x="4336" y="1950"/>
                  </a:lnTo>
                  <a:lnTo>
                    <a:pt x="561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62" name="Google Shape;963;p32">
              <a:extLst>
                <a:ext uri="{FF2B5EF4-FFF2-40B4-BE49-F238E27FC236}">
                  <a16:creationId xmlns:a16="http://schemas.microsoft.com/office/drawing/2014/main" id="{B7821707-35BA-4100-AE96-D2C83EA58467}"/>
                </a:ext>
              </a:extLst>
            </p:cNvPr>
            <p:cNvSpPr/>
            <p:nvPr/>
          </p:nvSpPr>
          <p:spPr>
            <a:xfrm>
              <a:off x="3618850" y="2044575"/>
              <a:ext cx="143700" cy="48750"/>
            </a:xfrm>
            <a:custGeom>
              <a:avLst/>
              <a:gdLst/>
              <a:ahLst/>
              <a:cxnLst/>
              <a:rect l="l" t="t" r="r" b="b"/>
              <a:pathLst>
                <a:path w="5748" h="1950" extrusionOk="0">
                  <a:moveTo>
                    <a:pt x="0" y="1"/>
                  </a:moveTo>
                  <a:lnTo>
                    <a:pt x="1412" y="1950"/>
                  </a:lnTo>
                  <a:lnTo>
                    <a:pt x="5747" y="1950"/>
                  </a:lnTo>
                  <a:lnTo>
                    <a:pt x="547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63" name="Google Shape;964;p32">
              <a:extLst>
                <a:ext uri="{FF2B5EF4-FFF2-40B4-BE49-F238E27FC236}">
                  <a16:creationId xmlns:a16="http://schemas.microsoft.com/office/drawing/2014/main" id="{8E05BF23-8AB3-4FB7-BFE9-2AF0C1DC7341}"/>
                </a:ext>
              </a:extLst>
            </p:cNvPr>
            <p:cNvSpPr/>
            <p:nvPr/>
          </p:nvSpPr>
          <p:spPr>
            <a:xfrm>
              <a:off x="3612125" y="1806800"/>
              <a:ext cx="143700" cy="237800"/>
            </a:xfrm>
            <a:custGeom>
              <a:avLst/>
              <a:gdLst/>
              <a:ahLst/>
              <a:cxnLst/>
              <a:rect l="l" t="t" r="r" b="b"/>
              <a:pathLst>
                <a:path w="5748" h="9512" extrusionOk="0">
                  <a:moveTo>
                    <a:pt x="3059" y="0"/>
                  </a:moveTo>
                  <a:cubicBezTo>
                    <a:pt x="2218" y="0"/>
                    <a:pt x="1546" y="269"/>
                    <a:pt x="975" y="975"/>
                  </a:cubicBezTo>
                  <a:cubicBezTo>
                    <a:pt x="403" y="1815"/>
                    <a:pt x="0" y="2790"/>
                    <a:pt x="0" y="3899"/>
                  </a:cubicBezTo>
                  <a:cubicBezTo>
                    <a:pt x="0" y="4336"/>
                    <a:pt x="135" y="4739"/>
                    <a:pt x="135" y="5042"/>
                  </a:cubicBezTo>
                  <a:lnTo>
                    <a:pt x="1378" y="9512"/>
                  </a:lnTo>
                  <a:lnTo>
                    <a:pt x="5747" y="9512"/>
                  </a:lnTo>
                  <a:lnTo>
                    <a:pt x="5579" y="2521"/>
                  </a:lnTo>
                  <a:cubicBezTo>
                    <a:pt x="5579" y="2084"/>
                    <a:pt x="5445" y="1815"/>
                    <a:pt x="5310" y="1378"/>
                  </a:cubicBezTo>
                  <a:cubicBezTo>
                    <a:pt x="4907" y="538"/>
                    <a:pt x="3899" y="0"/>
                    <a:pt x="30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64" name="Google Shape;965;p32">
              <a:extLst>
                <a:ext uri="{FF2B5EF4-FFF2-40B4-BE49-F238E27FC236}">
                  <a16:creationId xmlns:a16="http://schemas.microsoft.com/office/drawing/2014/main" id="{5CF38F30-90D7-4FEF-9DA0-987E76A17AEA}"/>
                </a:ext>
              </a:extLst>
            </p:cNvPr>
            <p:cNvSpPr/>
            <p:nvPr/>
          </p:nvSpPr>
          <p:spPr>
            <a:xfrm>
              <a:off x="3654125" y="2093300"/>
              <a:ext cx="105050" cy="238650"/>
            </a:xfrm>
            <a:custGeom>
              <a:avLst/>
              <a:gdLst/>
              <a:ahLst/>
              <a:cxnLst/>
              <a:rect l="l" t="t" r="r" b="b"/>
              <a:pathLst>
                <a:path w="4202" h="9546" extrusionOk="0">
                  <a:moveTo>
                    <a:pt x="269" y="1"/>
                  </a:moveTo>
                  <a:lnTo>
                    <a:pt x="2084" y="7025"/>
                  </a:lnTo>
                  <a:lnTo>
                    <a:pt x="269" y="8403"/>
                  </a:lnTo>
                  <a:cubicBezTo>
                    <a:pt x="1" y="8974"/>
                    <a:pt x="269" y="9546"/>
                    <a:pt x="841" y="9546"/>
                  </a:cubicBezTo>
                  <a:cubicBezTo>
                    <a:pt x="1681" y="9411"/>
                    <a:pt x="2925" y="9546"/>
                    <a:pt x="3765" y="8840"/>
                  </a:cubicBezTo>
                  <a:cubicBezTo>
                    <a:pt x="4067" y="8571"/>
                    <a:pt x="4202" y="8134"/>
                    <a:pt x="4202" y="7731"/>
                  </a:cubicBezTo>
                  <a:lnTo>
                    <a:pt x="4067" y="1"/>
                  </a:lnTo>
                  <a:close/>
                </a:path>
              </a:pathLst>
            </a:custGeom>
            <a:solidFill>
              <a:srgbClr val="EBBB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65" name="Google Shape;966;p32">
              <a:extLst>
                <a:ext uri="{FF2B5EF4-FFF2-40B4-BE49-F238E27FC236}">
                  <a16:creationId xmlns:a16="http://schemas.microsoft.com/office/drawing/2014/main" id="{337D2F4F-B070-42C9-8EA6-CDEF4931C7AF}"/>
                </a:ext>
              </a:extLst>
            </p:cNvPr>
            <p:cNvSpPr/>
            <p:nvPr/>
          </p:nvSpPr>
          <p:spPr>
            <a:xfrm>
              <a:off x="3706225" y="1631200"/>
              <a:ext cx="119325" cy="203350"/>
            </a:xfrm>
            <a:custGeom>
              <a:avLst/>
              <a:gdLst/>
              <a:ahLst/>
              <a:cxnLst/>
              <a:rect l="l" t="t" r="r" b="b"/>
              <a:pathLst>
                <a:path w="4773" h="8134" extrusionOk="0">
                  <a:moveTo>
                    <a:pt x="3933" y="0"/>
                  </a:moveTo>
                  <a:lnTo>
                    <a:pt x="0" y="437"/>
                  </a:lnTo>
                  <a:lnTo>
                    <a:pt x="0" y="1277"/>
                  </a:lnTo>
                  <a:lnTo>
                    <a:pt x="572" y="5210"/>
                  </a:lnTo>
                  <a:lnTo>
                    <a:pt x="572" y="6319"/>
                  </a:lnTo>
                  <a:cubicBezTo>
                    <a:pt x="706" y="7428"/>
                    <a:pt x="1681" y="8133"/>
                    <a:pt x="2823" y="8133"/>
                  </a:cubicBezTo>
                  <a:cubicBezTo>
                    <a:pt x="3933" y="7999"/>
                    <a:pt x="4773" y="7024"/>
                    <a:pt x="4638" y="5882"/>
                  </a:cubicBezTo>
                  <a:lnTo>
                    <a:pt x="4504" y="4907"/>
                  </a:lnTo>
                  <a:lnTo>
                    <a:pt x="4067" y="840"/>
                  </a:lnTo>
                  <a:lnTo>
                    <a:pt x="3933" y="0"/>
                  </a:lnTo>
                  <a:close/>
                </a:path>
              </a:pathLst>
            </a:custGeom>
            <a:solidFill>
              <a:srgbClr val="EBBB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66" name="Google Shape;967;p32">
              <a:extLst>
                <a:ext uri="{FF2B5EF4-FFF2-40B4-BE49-F238E27FC236}">
                  <a16:creationId xmlns:a16="http://schemas.microsoft.com/office/drawing/2014/main" id="{2A60D103-6178-4EEF-8631-09CF0C12991E}"/>
                </a:ext>
              </a:extLst>
            </p:cNvPr>
            <p:cNvSpPr/>
            <p:nvPr/>
          </p:nvSpPr>
          <p:spPr>
            <a:xfrm>
              <a:off x="3717150" y="1729500"/>
              <a:ext cx="101675" cy="42025"/>
            </a:xfrm>
            <a:custGeom>
              <a:avLst/>
              <a:gdLst/>
              <a:ahLst/>
              <a:cxnLst/>
              <a:rect l="l" t="t" r="r" b="b"/>
              <a:pathLst>
                <a:path w="4067" h="1681" extrusionOk="0">
                  <a:moveTo>
                    <a:pt x="4067" y="0"/>
                  </a:moveTo>
                  <a:cubicBezTo>
                    <a:pt x="2924" y="135"/>
                    <a:pt x="1815" y="135"/>
                    <a:pt x="706" y="135"/>
                  </a:cubicBezTo>
                  <a:lnTo>
                    <a:pt x="0" y="135"/>
                  </a:lnTo>
                  <a:lnTo>
                    <a:pt x="135" y="1278"/>
                  </a:lnTo>
                  <a:cubicBezTo>
                    <a:pt x="706" y="1546"/>
                    <a:pt x="1378" y="1681"/>
                    <a:pt x="1950" y="1681"/>
                  </a:cubicBezTo>
                  <a:cubicBezTo>
                    <a:pt x="2790" y="1681"/>
                    <a:pt x="3496" y="1412"/>
                    <a:pt x="4067" y="975"/>
                  </a:cubicBezTo>
                  <a:lnTo>
                    <a:pt x="4067" y="0"/>
                  </a:lnTo>
                  <a:close/>
                </a:path>
              </a:pathLst>
            </a:custGeom>
            <a:solidFill>
              <a:srgbClr val="E2A2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67" name="Google Shape;968;p32">
              <a:extLst>
                <a:ext uri="{FF2B5EF4-FFF2-40B4-BE49-F238E27FC236}">
                  <a16:creationId xmlns:a16="http://schemas.microsoft.com/office/drawing/2014/main" id="{8B6B7A52-6939-47BC-9E36-15E369D4399F}"/>
                </a:ext>
              </a:extLst>
            </p:cNvPr>
            <p:cNvSpPr/>
            <p:nvPr/>
          </p:nvSpPr>
          <p:spPr>
            <a:xfrm>
              <a:off x="3891900" y="493050"/>
              <a:ext cx="840250" cy="1409575"/>
            </a:xfrm>
            <a:custGeom>
              <a:avLst/>
              <a:gdLst/>
              <a:ahLst/>
              <a:cxnLst/>
              <a:rect l="l" t="t" r="r" b="b"/>
              <a:pathLst>
                <a:path w="33610" h="56383" extrusionOk="0">
                  <a:moveTo>
                    <a:pt x="18315" y="1"/>
                  </a:moveTo>
                  <a:cubicBezTo>
                    <a:pt x="15526" y="1"/>
                    <a:pt x="12803" y="587"/>
                    <a:pt x="10520" y="1835"/>
                  </a:cubicBezTo>
                  <a:cubicBezTo>
                    <a:pt x="10352" y="1835"/>
                    <a:pt x="10218" y="2003"/>
                    <a:pt x="10083" y="2137"/>
                  </a:cubicBezTo>
                  <a:cubicBezTo>
                    <a:pt x="7159" y="3818"/>
                    <a:pt x="4908" y="6607"/>
                    <a:pt x="3362" y="9699"/>
                  </a:cubicBezTo>
                  <a:cubicBezTo>
                    <a:pt x="135" y="16421"/>
                    <a:pt x="1" y="24252"/>
                    <a:pt x="2118" y="31411"/>
                  </a:cubicBezTo>
                  <a:cubicBezTo>
                    <a:pt x="3799" y="37695"/>
                    <a:pt x="6991" y="43711"/>
                    <a:pt x="11193" y="48753"/>
                  </a:cubicBezTo>
                  <a:cubicBezTo>
                    <a:pt x="12470" y="50299"/>
                    <a:pt x="13881" y="51710"/>
                    <a:pt x="15259" y="53088"/>
                  </a:cubicBezTo>
                  <a:cubicBezTo>
                    <a:pt x="17376" y="54937"/>
                    <a:pt x="19326" y="56180"/>
                    <a:pt x="22115" y="56315"/>
                  </a:cubicBezTo>
                  <a:cubicBezTo>
                    <a:pt x="22454" y="56360"/>
                    <a:pt x="22799" y="56383"/>
                    <a:pt x="23145" y="56383"/>
                  </a:cubicBezTo>
                  <a:cubicBezTo>
                    <a:pt x="25103" y="56383"/>
                    <a:pt x="27120" y="55659"/>
                    <a:pt x="28434" y="54231"/>
                  </a:cubicBezTo>
                  <a:lnTo>
                    <a:pt x="28434" y="54231"/>
                  </a:lnTo>
                  <a:cubicBezTo>
                    <a:pt x="28305" y="54257"/>
                    <a:pt x="28180" y="54270"/>
                    <a:pt x="28060" y="54270"/>
                  </a:cubicBezTo>
                  <a:cubicBezTo>
                    <a:pt x="26356" y="54270"/>
                    <a:pt x="25487" y="51734"/>
                    <a:pt x="25644" y="50164"/>
                  </a:cubicBezTo>
                  <a:cubicBezTo>
                    <a:pt x="26047" y="47644"/>
                    <a:pt x="28165" y="45963"/>
                    <a:pt x="29677" y="44148"/>
                  </a:cubicBezTo>
                  <a:cubicBezTo>
                    <a:pt x="31358" y="42165"/>
                    <a:pt x="32366" y="39645"/>
                    <a:pt x="31929" y="37124"/>
                  </a:cubicBezTo>
                  <a:cubicBezTo>
                    <a:pt x="31526" y="35175"/>
                    <a:pt x="30517" y="33629"/>
                    <a:pt x="29980" y="31814"/>
                  </a:cubicBezTo>
                  <a:cubicBezTo>
                    <a:pt x="29677" y="30974"/>
                    <a:pt x="28837" y="28319"/>
                    <a:pt x="29408" y="27478"/>
                  </a:cubicBezTo>
                  <a:lnTo>
                    <a:pt x="29408" y="27478"/>
                  </a:lnTo>
                  <a:cubicBezTo>
                    <a:pt x="30390" y="28579"/>
                    <a:pt x="31292" y="30364"/>
                    <a:pt x="32931" y="30364"/>
                  </a:cubicBezTo>
                  <a:cubicBezTo>
                    <a:pt x="33144" y="30364"/>
                    <a:pt x="33370" y="30334"/>
                    <a:pt x="33609" y="30268"/>
                  </a:cubicBezTo>
                  <a:lnTo>
                    <a:pt x="33609" y="30268"/>
                  </a:lnTo>
                  <a:cubicBezTo>
                    <a:pt x="33599" y="30270"/>
                    <a:pt x="33588" y="30272"/>
                    <a:pt x="33576" y="30272"/>
                  </a:cubicBezTo>
                  <a:cubicBezTo>
                    <a:pt x="32992" y="30272"/>
                    <a:pt x="31792" y="26899"/>
                    <a:pt x="31660" y="26504"/>
                  </a:cubicBezTo>
                  <a:cubicBezTo>
                    <a:pt x="30954" y="23983"/>
                    <a:pt x="31089" y="21462"/>
                    <a:pt x="31223" y="18942"/>
                  </a:cubicBezTo>
                  <a:cubicBezTo>
                    <a:pt x="31358" y="16421"/>
                    <a:pt x="31526" y="14035"/>
                    <a:pt x="31223" y="11514"/>
                  </a:cubicBezTo>
                  <a:cubicBezTo>
                    <a:pt x="30685" y="8153"/>
                    <a:pt x="29274" y="4792"/>
                    <a:pt x="26619" y="2675"/>
                  </a:cubicBezTo>
                  <a:cubicBezTo>
                    <a:pt x="24502" y="995"/>
                    <a:pt x="21846" y="154"/>
                    <a:pt x="19191" y="20"/>
                  </a:cubicBezTo>
                  <a:cubicBezTo>
                    <a:pt x="18899" y="7"/>
                    <a:pt x="18607" y="1"/>
                    <a:pt x="18315" y="1"/>
                  </a:cubicBezTo>
                  <a:close/>
                </a:path>
              </a:pathLst>
            </a:custGeom>
            <a:solidFill>
              <a:srgbClr val="FFE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68" name="Google Shape;969;p32">
              <a:extLst>
                <a:ext uri="{FF2B5EF4-FFF2-40B4-BE49-F238E27FC236}">
                  <a16:creationId xmlns:a16="http://schemas.microsoft.com/office/drawing/2014/main" id="{548747E1-6539-4474-B690-A9CB6E6D7989}"/>
                </a:ext>
              </a:extLst>
            </p:cNvPr>
            <p:cNvSpPr/>
            <p:nvPr/>
          </p:nvSpPr>
          <p:spPr>
            <a:xfrm>
              <a:off x="4056600" y="538900"/>
              <a:ext cx="304175" cy="1172975"/>
            </a:xfrm>
            <a:custGeom>
              <a:avLst/>
              <a:gdLst/>
              <a:ahLst/>
              <a:cxnLst/>
              <a:rect l="l" t="t" r="r" b="b"/>
              <a:pathLst>
                <a:path w="12167" h="46919" extrusionOk="0">
                  <a:moveTo>
                    <a:pt x="3932" y="1"/>
                  </a:moveTo>
                  <a:cubicBezTo>
                    <a:pt x="3764" y="1"/>
                    <a:pt x="3630" y="169"/>
                    <a:pt x="3495" y="303"/>
                  </a:cubicBezTo>
                  <a:cubicBezTo>
                    <a:pt x="2084" y="1009"/>
                    <a:pt x="975" y="1984"/>
                    <a:pt x="0" y="3093"/>
                  </a:cubicBezTo>
                  <a:cubicBezTo>
                    <a:pt x="1815" y="4202"/>
                    <a:pt x="3630" y="5345"/>
                    <a:pt x="5445" y="6723"/>
                  </a:cubicBezTo>
                  <a:cubicBezTo>
                    <a:pt x="4336" y="6050"/>
                    <a:pt x="3495" y="5614"/>
                    <a:pt x="2252" y="5614"/>
                  </a:cubicBezTo>
                  <a:lnTo>
                    <a:pt x="1949" y="5614"/>
                  </a:lnTo>
                  <a:cubicBezTo>
                    <a:pt x="3764" y="7160"/>
                    <a:pt x="6285" y="7865"/>
                    <a:pt x="8268" y="9546"/>
                  </a:cubicBezTo>
                  <a:cubicBezTo>
                    <a:pt x="8806" y="10083"/>
                    <a:pt x="9377" y="10655"/>
                    <a:pt x="9948" y="11226"/>
                  </a:cubicBezTo>
                  <a:cubicBezTo>
                    <a:pt x="9814" y="10789"/>
                    <a:pt x="9814" y="10252"/>
                    <a:pt x="9814" y="9680"/>
                  </a:cubicBezTo>
                  <a:cubicBezTo>
                    <a:pt x="9242" y="6319"/>
                    <a:pt x="7696" y="2958"/>
                    <a:pt x="5041" y="841"/>
                  </a:cubicBezTo>
                  <a:cubicBezTo>
                    <a:pt x="4605" y="572"/>
                    <a:pt x="4336" y="303"/>
                    <a:pt x="3932" y="1"/>
                  </a:cubicBezTo>
                  <a:close/>
                  <a:moveTo>
                    <a:pt x="10217" y="25073"/>
                  </a:moveTo>
                  <a:cubicBezTo>
                    <a:pt x="9948" y="25644"/>
                    <a:pt x="9646" y="26216"/>
                    <a:pt x="9242" y="26888"/>
                  </a:cubicBezTo>
                  <a:lnTo>
                    <a:pt x="9108" y="27056"/>
                  </a:lnTo>
                  <a:cubicBezTo>
                    <a:pt x="9814" y="27896"/>
                    <a:pt x="10486" y="28568"/>
                    <a:pt x="11494" y="28568"/>
                  </a:cubicBezTo>
                  <a:cubicBezTo>
                    <a:pt x="11763" y="28568"/>
                    <a:pt x="11898" y="28568"/>
                    <a:pt x="12166" y="28434"/>
                  </a:cubicBezTo>
                  <a:cubicBezTo>
                    <a:pt x="11629" y="28434"/>
                    <a:pt x="10654" y="26048"/>
                    <a:pt x="10217" y="25073"/>
                  </a:cubicBezTo>
                  <a:close/>
                  <a:moveTo>
                    <a:pt x="10217" y="34618"/>
                  </a:moveTo>
                  <a:cubicBezTo>
                    <a:pt x="9948" y="35592"/>
                    <a:pt x="9108" y="36433"/>
                    <a:pt x="8268" y="36970"/>
                  </a:cubicBezTo>
                  <a:cubicBezTo>
                    <a:pt x="7562" y="37273"/>
                    <a:pt x="6991" y="37407"/>
                    <a:pt x="6150" y="37407"/>
                  </a:cubicBezTo>
                  <a:lnTo>
                    <a:pt x="5445" y="37407"/>
                  </a:lnTo>
                  <a:cubicBezTo>
                    <a:pt x="4336" y="39222"/>
                    <a:pt x="2924" y="40903"/>
                    <a:pt x="1412" y="42449"/>
                  </a:cubicBezTo>
                  <a:cubicBezTo>
                    <a:pt x="2386" y="43995"/>
                    <a:pt x="3495" y="45541"/>
                    <a:pt x="4605" y="46919"/>
                  </a:cubicBezTo>
                  <a:cubicBezTo>
                    <a:pt x="5445" y="45104"/>
                    <a:pt x="6991" y="43692"/>
                    <a:pt x="8268" y="42314"/>
                  </a:cubicBezTo>
                  <a:cubicBezTo>
                    <a:pt x="9948" y="40331"/>
                    <a:pt x="10923" y="37811"/>
                    <a:pt x="10352" y="35290"/>
                  </a:cubicBezTo>
                  <a:cubicBezTo>
                    <a:pt x="10352" y="35021"/>
                    <a:pt x="10352" y="34887"/>
                    <a:pt x="10217" y="34618"/>
                  </a:cubicBez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69" name="Google Shape;970;p32">
              <a:extLst>
                <a:ext uri="{FF2B5EF4-FFF2-40B4-BE49-F238E27FC236}">
                  <a16:creationId xmlns:a16="http://schemas.microsoft.com/office/drawing/2014/main" id="{E39C8106-1F31-4C6A-83AA-519F66B4BA9C}"/>
                </a:ext>
              </a:extLst>
            </p:cNvPr>
            <p:cNvSpPr/>
            <p:nvPr/>
          </p:nvSpPr>
          <p:spPr>
            <a:xfrm>
              <a:off x="2718975" y="714525"/>
              <a:ext cx="861250" cy="1396700"/>
            </a:xfrm>
            <a:custGeom>
              <a:avLst/>
              <a:gdLst/>
              <a:ahLst/>
              <a:cxnLst/>
              <a:rect l="l" t="t" r="r" b="b"/>
              <a:pathLst>
                <a:path w="34450" h="55868" extrusionOk="0">
                  <a:moveTo>
                    <a:pt x="0" y="28971"/>
                  </a:moveTo>
                  <a:lnTo>
                    <a:pt x="0" y="28971"/>
                  </a:lnTo>
                  <a:cubicBezTo>
                    <a:pt x="15" y="28978"/>
                    <a:pt x="30" y="28984"/>
                    <a:pt x="46" y="28987"/>
                  </a:cubicBezTo>
                  <a:lnTo>
                    <a:pt x="46" y="28987"/>
                  </a:lnTo>
                  <a:cubicBezTo>
                    <a:pt x="31" y="28981"/>
                    <a:pt x="15" y="28976"/>
                    <a:pt x="0" y="28971"/>
                  </a:cubicBezTo>
                  <a:close/>
                  <a:moveTo>
                    <a:pt x="16805" y="0"/>
                  </a:moveTo>
                  <a:cubicBezTo>
                    <a:pt x="14149" y="0"/>
                    <a:pt x="11494" y="538"/>
                    <a:pt x="9243" y="1949"/>
                  </a:cubicBezTo>
                  <a:cubicBezTo>
                    <a:pt x="6453" y="3899"/>
                    <a:pt x="4638" y="7125"/>
                    <a:pt x="3932" y="10486"/>
                  </a:cubicBezTo>
                  <a:cubicBezTo>
                    <a:pt x="3361" y="12872"/>
                    <a:pt x="3361" y="15393"/>
                    <a:pt x="3227" y="17779"/>
                  </a:cubicBezTo>
                  <a:cubicBezTo>
                    <a:pt x="3227" y="20300"/>
                    <a:pt x="3092" y="22820"/>
                    <a:pt x="2252" y="25341"/>
                  </a:cubicBezTo>
                  <a:cubicBezTo>
                    <a:pt x="2123" y="25728"/>
                    <a:pt x="696" y="28989"/>
                    <a:pt x="75" y="28989"/>
                  </a:cubicBezTo>
                  <a:cubicBezTo>
                    <a:pt x="65" y="28989"/>
                    <a:pt x="55" y="28988"/>
                    <a:pt x="46" y="28987"/>
                  </a:cubicBezTo>
                  <a:lnTo>
                    <a:pt x="46" y="28987"/>
                  </a:lnTo>
                  <a:cubicBezTo>
                    <a:pt x="319" y="29079"/>
                    <a:pt x="578" y="29120"/>
                    <a:pt x="825" y="29120"/>
                  </a:cubicBezTo>
                  <a:cubicBezTo>
                    <a:pt x="2344" y="29120"/>
                    <a:pt x="3389" y="27540"/>
                    <a:pt x="4336" y="26450"/>
                  </a:cubicBezTo>
                  <a:lnTo>
                    <a:pt x="4336" y="26450"/>
                  </a:lnTo>
                  <a:cubicBezTo>
                    <a:pt x="4907" y="27425"/>
                    <a:pt x="3932" y="29945"/>
                    <a:pt x="3496" y="30786"/>
                  </a:cubicBezTo>
                  <a:cubicBezTo>
                    <a:pt x="2823" y="32466"/>
                    <a:pt x="1681" y="34012"/>
                    <a:pt x="1277" y="35827"/>
                  </a:cubicBezTo>
                  <a:cubicBezTo>
                    <a:pt x="572" y="38516"/>
                    <a:pt x="1277" y="41036"/>
                    <a:pt x="2823" y="43120"/>
                  </a:cubicBezTo>
                  <a:cubicBezTo>
                    <a:pt x="4201" y="44935"/>
                    <a:pt x="6184" y="46918"/>
                    <a:pt x="6319" y="49438"/>
                  </a:cubicBezTo>
                  <a:cubicBezTo>
                    <a:pt x="6443" y="50994"/>
                    <a:pt x="5502" y="53385"/>
                    <a:pt x="3682" y="53385"/>
                  </a:cubicBezTo>
                  <a:cubicBezTo>
                    <a:pt x="3536" y="53385"/>
                    <a:pt x="3384" y="53370"/>
                    <a:pt x="3227" y="53337"/>
                  </a:cubicBezTo>
                  <a:lnTo>
                    <a:pt x="3227" y="53337"/>
                  </a:lnTo>
                  <a:cubicBezTo>
                    <a:pt x="4773" y="55017"/>
                    <a:pt x="7159" y="55858"/>
                    <a:pt x="9377" y="55858"/>
                  </a:cubicBezTo>
                  <a:cubicBezTo>
                    <a:pt x="9517" y="55864"/>
                    <a:pt x="9655" y="55868"/>
                    <a:pt x="9792" y="55868"/>
                  </a:cubicBezTo>
                  <a:cubicBezTo>
                    <a:pt x="12407" y="55868"/>
                    <a:pt x="14396" y="54665"/>
                    <a:pt x="16536" y="53068"/>
                  </a:cubicBezTo>
                  <a:cubicBezTo>
                    <a:pt x="18787" y="51253"/>
                    <a:pt x="21006" y="49136"/>
                    <a:pt x="22989" y="46750"/>
                  </a:cubicBezTo>
                  <a:cubicBezTo>
                    <a:pt x="26618" y="42549"/>
                    <a:pt x="29408" y="37810"/>
                    <a:pt x="31391" y="32634"/>
                  </a:cubicBezTo>
                  <a:cubicBezTo>
                    <a:pt x="33911" y="25610"/>
                    <a:pt x="34449" y="17779"/>
                    <a:pt x="31794" y="10923"/>
                  </a:cubicBezTo>
                  <a:cubicBezTo>
                    <a:pt x="30550" y="7696"/>
                    <a:pt x="28568" y="4739"/>
                    <a:pt x="25778" y="2655"/>
                  </a:cubicBezTo>
                  <a:cubicBezTo>
                    <a:pt x="25207" y="2386"/>
                    <a:pt x="24669" y="1949"/>
                    <a:pt x="24098" y="1681"/>
                  </a:cubicBezTo>
                  <a:cubicBezTo>
                    <a:pt x="21846" y="538"/>
                    <a:pt x="19325" y="0"/>
                    <a:pt x="16805" y="0"/>
                  </a:cubicBezTo>
                  <a:close/>
                </a:path>
              </a:pathLst>
            </a:custGeom>
            <a:solidFill>
              <a:srgbClr val="FFE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70" name="Google Shape;971;p32">
              <a:extLst>
                <a:ext uri="{FF2B5EF4-FFF2-40B4-BE49-F238E27FC236}">
                  <a16:creationId xmlns:a16="http://schemas.microsoft.com/office/drawing/2014/main" id="{59805321-2B20-4A22-B7EE-118F0F0AFEBE}"/>
                </a:ext>
              </a:extLst>
            </p:cNvPr>
            <p:cNvSpPr/>
            <p:nvPr/>
          </p:nvSpPr>
          <p:spPr>
            <a:xfrm>
              <a:off x="3135725" y="1369050"/>
              <a:ext cx="315100" cy="514225"/>
            </a:xfrm>
            <a:custGeom>
              <a:avLst/>
              <a:gdLst/>
              <a:ahLst/>
              <a:cxnLst/>
              <a:rect l="l" t="t" r="r" b="b"/>
              <a:pathLst>
                <a:path w="12604" h="20569" extrusionOk="0">
                  <a:moveTo>
                    <a:pt x="975" y="0"/>
                  </a:moveTo>
                  <a:cubicBezTo>
                    <a:pt x="706" y="572"/>
                    <a:pt x="269" y="840"/>
                    <a:pt x="135" y="840"/>
                  </a:cubicBezTo>
                  <a:lnTo>
                    <a:pt x="0" y="840"/>
                  </a:lnTo>
                  <a:cubicBezTo>
                    <a:pt x="437" y="975"/>
                    <a:pt x="706" y="1109"/>
                    <a:pt x="840" y="1109"/>
                  </a:cubicBezTo>
                  <a:cubicBezTo>
                    <a:pt x="1277" y="1109"/>
                    <a:pt x="1546" y="975"/>
                    <a:pt x="1949" y="840"/>
                  </a:cubicBezTo>
                  <a:cubicBezTo>
                    <a:pt x="1546" y="572"/>
                    <a:pt x="1277" y="269"/>
                    <a:pt x="975" y="0"/>
                  </a:cubicBezTo>
                  <a:close/>
                  <a:moveTo>
                    <a:pt x="3932" y="1950"/>
                  </a:moveTo>
                  <a:cubicBezTo>
                    <a:pt x="3798" y="2252"/>
                    <a:pt x="3630" y="2521"/>
                    <a:pt x="3630" y="2655"/>
                  </a:cubicBezTo>
                  <a:cubicBezTo>
                    <a:pt x="3495" y="2790"/>
                    <a:pt x="3495" y="2924"/>
                    <a:pt x="3361" y="3092"/>
                  </a:cubicBezTo>
                  <a:cubicBezTo>
                    <a:pt x="3630" y="2790"/>
                    <a:pt x="3932" y="2386"/>
                    <a:pt x="4201" y="2084"/>
                  </a:cubicBezTo>
                  <a:cubicBezTo>
                    <a:pt x="4067" y="2084"/>
                    <a:pt x="3932" y="2084"/>
                    <a:pt x="3932" y="1950"/>
                  </a:cubicBezTo>
                  <a:close/>
                  <a:moveTo>
                    <a:pt x="2958" y="3932"/>
                  </a:moveTo>
                  <a:lnTo>
                    <a:pt x="2958" y="3932"/>
                  </a:lnTo>
                  <a:cubicBezTo>
                    <a:pt x="2386" y="5176"/>
                    <a:pt x="1681" y="6453"/>
                    <a:pt x="1277" y="7831"/>
                  </a:cubicBezTo>
                  <a:cubicBezTo>
                    <a:pt x="571" y="10352"/>
                    <a:pt x="1277" y="12872"/>
                    <a:pt x="2958" y="14990"/>
                  </a:cubicBezTo>
                  <a:cubicBezTo>
                    <a:pt x="4201" y="16670"/>
                    <a:pt x="5882" y="18485"/>
                    <a:pt x="6319" y="20569"/>
                  </a:cubicBezTo>
                  <a:cubicBezTo>
                    <a:pt x="8671" y="17779"/>
                    <a:pt x="10788" y="14687"/>
                    <a:pt x="12603" y="11326"/>
                  </a:cubicBezTo>
                  <a:cubicBezTo>
                    <a:pt x="11494" y="10789"/>
                    <a:pt x="10520" y="9948"/>
                    <a:pt x="9679" y="9243"/>
                  </a:cubicBezTo>
                  <a:cubicBezTo>
                    <a:pt x="9511" y="9243"/>
                    <a:pt x="9377" y="9377"/>
                    <a:pt x="9242" y="9512"/>
                  </a:cubicBezTo>
                  <a:cubicBezTo>
                    <a:pt x="8537" y="9814"/>
                    <a:pt x="7831" y="9948"/>
                    <a:pt x="7159" y="9948"/>
                  </a:cubicBezTo>
                  <a:cubicBezTo>
                    <a:pt x="4773" y="9948"/>
                    <a:pt x="2655" y="7966"/>
                    <a:pt x="2655" y="5445"/>
                  </a:cubicBezTo>
                  <a:cubicBezTo>
                    <a:pt x="2655" y="4907"/>
                    <a:pt x="2790" y="4470"/>
                    <a:pt x="2958" y="3932"/>
                  </a:cubicBez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71" name="Google Shape;972;p32">
              <a:extLst>
                <a:ext uri="{FF2B5EF4-FFF2-40B4-BE49-F238E27FC236}">
                  <a16:creationId xmlns:a16="http://schemas.microsoft.com/office/drawing/2014/main" id="{153086B4-590F-4CE6-8033-0ABD1149B7B0}"/>
                </a:ext>
              </a:extLst>
            </p:cNvPr>
            <p:cNvSpPr/>
            <p:nvPr/>
          </p:nvSpPr>
          <p:spPr>
            <a:xfrm>
              <a:off x="3198725" y="661575"/>
              <a:ext cx="1124250" cy="1071300"/>
            </a:xfrm>
            <a:custGeom>
              <a:avLst/>
              <a:gdLst/>
              <a:ahLst/>
              <a:cxnLst/>
              <a:rect l="l" t="t" r="r" b="b"/>
              <a:pathLst>
                <a:path w="44970" h="42852" extrusionOk="0">
                  <a:moveTo>
                    <a:pt x="21443" y="1"/>
                  </a:moveTo>
                  <a:cubicBezTo>
                    <a:pt x="9512" y="1"/>
                    <a:pt x="1" y="9680"/>
                    <a:pt x="1" y="21443"/>
                  </a:cubicBezTo>
                  <a:cubicBezTo>
                    <a:pt x="1" y="24670"/>
                    <a:pt x="707" y="27593"/>
                    <a:pt x="1816" y="30383"/>
                  </a:cubicBezTo>
                  <a:cubicBezTo>
                    <a:pt x="841" y="31089"/>
                    <a:pt x="135" y="32366"/>
                    <a:pt x="135" y="33744"/>
                  </a:cubicBezTo>
                  <a:cubicBezTo>
                    <a:pt x="135" y="36265"/>
                    <a:pt x="2253" y="38247"/>
                    <a:pt x="4639" y="38247"/>
                  </a:cubicBezTo>
                  <a:cubicBezTo>
                    <a:pt x="5613" y="38247"/>
                    <a:pt x="6454" y="37945"/>
                    <a:pt x="7159" y="37542"/>
                  </a:cubicBezTo>
                  <a:cubicBezTo>
                    <a:pt x="10924" y="40903"/>
                    <a:pt x="15965" y="42852"/>
                    <a:pt x="21443" y="42852"/>
                  </a:cubicBezTo>
                  <a:cubicBezTo>
                    <a:pt x="29274" y="42852"/>
                    <a:pt x="35996" y="38651"/>
                    <a:pt x="39760" y="32500"/>
                  </a:cubicBezTo>
                  <a:lnTo>
                    <a:pt x="40465" y="32500"/>
                  </a:lnTo>
                  <a:cubicBezTo>
                    <a:pt x="42852" y="32500"/>
                    <a:pt x="44969" y="30551"/>
                    <a:pt x="44969" y="28030"/>
                  </a:cubicBezTo>
                  <a:cubicBezTo>
                    <a:pt x="44969" y="26484"/>
                    <a:pt x="43961" y="24938"/>
                    <a:pt x="42717" y="24233"/>
                  </a:cubicBezTo>
                  <a:cubicBezTo>
                    <a:pt x="42717" y="23258"/>
                    <a:pt x="42852" y="22418"/>
                    <a:pt x="42852" y="21443"/>
                  </a:cubicBezTo>
                  <a:cubicBezTo>
                    <a:pt x="42852" y="9680"/>
                    <a:pt x="33206" y="1"/>
                    <a:pt x="21443" y="1"/>
                  </a:cubicBezTo>
                  <a:close/>
                </a:path>
              </a:pathLst>
            </a:custGeom>
            <a:solidFill>
              <a:srgbClr val="EBBB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72" name="Google Shape;973;p32">
              <a:extLst>
                <a:ext uri="{FF2B5EF4-FFF2-40B4-BE49-F238E27FC236}">
                  <a16:creationId xmlns:a16="http://schemas.microsoft.com/office/drawing/2014/main" id="{7D879F0C-F3A7-4D49-A9AD-4DD859D495A5}"/>
                </a:ext>
              </a:extLst>
            </p:cNvPr>
            <p:cNvSpPr/>
            <p:nvPr/>
          </p:nvSpPr>
          <p:spPr>
            <a:xfrm>
              <a:off x="3352500" y="1064050"/>
              <a:ext cx="830150" cy="259650"/>
            </a:xfrm>
            <a:custGeom>
              <a:avLst/>
              <a:gdLst/>
              <a:ahLst/>
              <a:cxnLst/>
              <a:rect l="l" t="t" r="r" b="b"/>
              <a:pathLst>
                <a:path w="33206" h="10386" extrusionOk="0">
                  <a:moveTo>
                    <a:pt x="21711" y="0"/>
                  </a:moveTo>
                  <a:cubicBezTo>
                    <a:pt x="21577" y="841"/>
                    <a:pt x="20333" y="1681"/>
                    <a:pt x="19056" y="2823"/>
                  </a:cubicBezTo>
                  <a:cubicBezTo>
                    <a:pt x="20468" y="2823"/>
                    <a:pt x="21711" y="2958"/>
                    <a:pt x="22854" y="3227"/>
                  </a:cubicBezTo>
                  <a:cubicBezTo>
                    <a:pt x="22854" y="2689"/>
                    <a:pt x="22551" y="1983"/>
                    <a:pt x="22417" y="1412"/>
                  </a:cubicBezTo>
                  <a:cubicBezTo>
                    <a:pt x="22283" y="1009"/>
                    <a:pt x="21711" y="572"/>
                    <a:pt x="21711" y="0"/>
                  </a:cubicBezTo>
                  <a:close/>
                  <a:moveTo>
                    <a:pt x="0" y="6184"/>
                  </a:moveTo>
                  <a:cubicBezTo>
                    <a:pt x="168" y="6453"/>
                    <a:pt x="571" y="7730"/>
                    <a:pt x="1008" y="8839"/>
                  </a:cubicBezTo>
                  <a:cubicBezTo>
                    <a:pt x="1412" y="8402"/>
                    <a:pt x="1849" y="7999"/>
                    <a:pt x="2252" y="7730"/>
                  </a:cubicBezTo>
                  <a:cubicBezTo>
                    <a:pt x="1546" y="7428"/>
                    <a:pt x="706" y="6890"/>
                    <a:pt x="0" y="6184"/>
                  </a:cubicBezTo>
                  <a:close/>
                  <a:moveTo>
                    <a:pt x="29408" y="437"/>
                  </a:moveTo>
                  <a:cubicBezTo>
                    <a:pt x="28567" y="1681"/>
                    <a:pt x="27324" y="2958"/>
                    <a:pt x="26047" y="4067"/>
                  </a:cubicBezTo>
                  <a:lnTo>
                    <a:pt x="25912" y="4067"/>
                  </a:lnTo>
                  <a:cubicBezTo>
                    <a:pt x="29004" y="5344"/>
                    <a:pt x="31525" y="7293"/>
                    <a:pt x="33205" y="10385"/>
                  </a:cubicBezTo>
                  <a:lnTo>
                    <a:pt x="33205" y="9680"/>
                  </a:lnTo>
                  <a:cubicBezTo>
                    <a:pt x="33071" y="8571"/>
                    <a:pt x="32769" y="7428"/>
                    <a:pt x="32365" y="6319"/>
                  </a:cubicBezTo>
                  <a:cubicBezTo>
                    <a:pt x="31525" y="4369"/>
                    <a:pt x="30248" y="2521"/>
                    <a:pt x="29408" y="437"/>
                  </a:cubicBezTo>
                  <a:close/>
                </a:path>
              </a:pathLst>
            </a:custGeom>
            <a:solidFill>
              <a:srgbClr val="E6AC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73" name="Google Shape;974;p32">
              <a:extLst>
                <a:ext uri="{FF2B5EF4-FFF2-40B4-BE49-F238E27FC236}">
                  <a16:creationId xmlns:a16="http://schemas.microsoft.com/office/drawing/2014/main" id="{7956E721-7885-44EC-93C9-29AF40104545}"/>
                </a:ext>
              </a:extLst>
            </p:cNvPr>
            <p:cNvSpPr/>
            <p:nvPr/>
          </p:nvSpPr>
          <p:spPr>
            <a:xfrm>
              <a:off x="4266650" y="1267375"/>
              <a:ext cx="56325" cy="94975"/>
            </a:xfrm>
            <a:custGeom>
              <a:avLst/>
              <a:gdLst/>
              <a:ahLst/>
              <a:cxnLst/>
              <a:rect l="l" t="t" r="r" b="b"/>
              <a:pathLst>
                <a:path w="2253" h="3799" extrusionOk="0">
                  <a:moveTo>
                    <a:pt x="1" y="1"/>
                  </a:moveTo>
                  <a:cubicBezTo>
                    <a:pt x="1244" y="707"/>
                    <a:pt x="2252" y="2253"/>
                    <a:pt x="2252" y="3798"/>
                  </a:cubicBezTo>
                  <a:cubicBezTo>
                    <a:pt x="2252" y="2118"/>
                    <a:pt x="1244" y="707"/>
                    <a:pt x="1" y="1"/>
                  </a:cubicBezTo>
                  <a:close/>
                </a:path>
              </a:pathLst>
            </a:custGeom>
            <a:solidFill>
              <a:srgbClr val="F0D3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74" name="Google Shape;975;p32">
              <a:extLst>
                <a:ext uri="{FF2B5EF4-FFF2-40B4-BE49-F238E27FC236}">
                  <a16:creationId xmlns:a16="http://schemas.microsoft.com/office/drawing/2014/main" id="{CEB963D2-A019-4E38-BFF8-C0C2161238BD}"/>
                </a:ext>
              </a:extLst>
            </p:cNvPr>
            <p:cNvSpPr/>
            <p:nvPr/>
          </p:nvSpPr>
          <p:spPr>
            <a:xfrm>
              <a:off x="4210350" y="1463150"/>
              <a:ext cx="52950" cy="10950"/>
            </a:xfrm>
            <a:custGeom>
              <a:avLst/>
              <a:gdLst/>
              <a:ahLst/>
              <a:cxnLst/>
              <a:rect l="l" t="t" r="r" b="b"/>
              <a:pathLst>
                <a:path w="2118" h="438" extrusionOk="0">
                  <a:moveTo>
                    <a:pt x="2117" y="1"/>
                  </a:moveTo>
                  <a:lnTo>
                    <a:pt x="2117" y="1"/>
                  </a:lnTo>
                  <a:cubicBezTo>
                    <a:pt x="1412" y="303"/>
                    <a:pt x="706" y="437"/>
                    <a:pt x="0" y="437"/>
                  </a:cubicBezTo>
                  <a:cubicBezTo>
                    <a:pt x="841" y="437"/>
                    <a:pt x="1412" y="303"/>
                    <a:pt x="2117" y="1"/>
                  </a:cubicBezTo>
                  <a:close/>
                </a:path>
              </a:pathLst>
            </a:custGeom>
            <a:solidFill>
              <a:srgbClr val="E7BD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75" name="Google Shape;976;p32">
              <a:extLst>
                <a:ext uri="{FF2B5EF4-FFF2-40B4-BE49-F238E27FC236}">
                  <a16:creationId xmlns:a16="http://schemas.microsoft.com/office/drawing/2014/main" id="{527EC3E6-0763-49D0-BA24-85035B9573D7}"/>
                </a:ext>
              </a:extLst>
            </p:cNvPr>
            <p:cNvSpPr/>
            <p:nvPr/>
          </p:nvSpPr>
          <p:spPr>
            <a:xfrm>
              <a:off x="4192700" y="1243000"/>
              <a:ext cx="130275" cy="231100"/>
            </a:xfrm>
            <a:custGeom>
              <a:avLst/>
              <a:gdLst/>
              <a:ahLst/>
              <a:cxnLst/>
              <a:rect l="l" t="t" r="r" b="b"/>
              <a:pathLst>
                <a:path w="5211" h="9244" extrusionOk="0">
                  <a:moveTo>
                    <a:pt x="2958" y="1"/>
                  </a:moveTo>
                  <a:cubicBezTo>
                    <a:pt x="2118" y="1413"/>
                    <a:pt x="1143" y="2925"/>
                    <a:pt x="1" y="4336"/>
                  </a:cubicBezTo>
                  <a:cubicBezTo>
                    <a:pt x="706" y="5882"/>
                    <a:pt x="706" y="7697"/>
                    <a:pt x="1" y="9243"/>
                  </a:cubicBezTo>
                  <a:lnTo>
                    <a:pt x="706" y="9243"/>
                  </a:lnTo>
                  <a:cubicBezTo>
                    <a:pt x="1412" y="9243"/>
                    <a:pt x="2118" y="9109"/>
                    <a:pt x="2824" y="8806"/>
                  </a:cubicBezTo>
                  <a:cubicBezTo>
                    <a:pt x="4067" y="7966"/>
                    <a:pt x="5042" y="6588"/>
                    <a:pt x="5210" y="5177"/>
                  </a:cubicBezTo>
                  <a:lnTo>
                    <a:pt x="5210" y="4773"/>
                  </a:lnTo>
                  <a:cubicBezTo>
                    <a:pt x="5210" y="3227"/>
                    <a:pt x="4202" y="1681"/>
                    <a:pt x="2958" y="976"/>
                  </a:cubicBezTo>
                  <a:lnTo>
                    <a:pt x="2958" y="1"/>
                  </a:lnTo>
                  <a:close/>
                </a:path>
              </a:pathLst>
            </a:custGeom>
            <a:solidFill>
              <a:srgbClr val="E6AC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76" name="Google Shape;977;p32">
              <a:extLst>
                <a:ext uri="{FF2B5EF4-FFF2-40B4-BE49-F238E27FC236}">
                  <a16:creationId xmlns:a16="http://schemas.microsoft.com/office/drawing/2014/main" id="{EE83BE8D-D17D-48E5-BDEF-F82A4C9A00E3}"/>
                </a:ext>
              </a:extLst>
            </p:cNvPr>
            <p:cNvSpPr/>
            <p:nvPr/>
          </p:nvSpPr>
          <p:spPr>
            <a:xfrm>
              <a:off x="3209650" y="1446350"/>
              <a:ext cx="10100" cy="21025"/>
            </a:xfrm>
            <a:custGeom>
              <a:avLst/>
              <a:gdLst/>
              <a:ahLst/>
              <a:cxnLst/>
              <a:rect l="l" t="t" r="r" b="b"/>
              <a:pathLst>
                <a:path w="404" h="841" extrusionOk="0">
                  <a:moveTo>
                    <a:pt x="404" y="0"/>
                  </a:moveTo>
                  <a:cubicBezTo>
                    <a:pt x="270" y="269"/>
                    <a:pt x="135" y="538"/>
                    <a:pt x="1" y="840"/>
                  </a:cubicBezTo>
                  <a:lnTo>
                    <a:pt x="135" y="840"/>
                  </a:lnTo>
                  <a:cubicBezTo>
                    <a:pt x="135" y="538"/>
                    <a:pt x="270" y="404"/>
                    <a:pt x="404" y="135"/>
                  </a:cubicBezTo>
                  <a:lnTo>
                    <a:pt x="404" y="0"/>
                  </a:lnTo>
                  <a:close/>
                </a:path>
              </a:pathLst>
            </a:custGeom>
            <a:solidFill>
              <a:srgbClr val="F0D3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77" name="Google Shape;978;p32">
              <a:extLst>
                <a:ext uri="{FF2B5EF4-FFF2-40B4-BE49-F238E27FC236}">
                  <a16:creationId xmlns:a16="http://schemas.microsoft.com/office/drawing/2014/main" id="{8D40C63D-0482-47AA-9C48-04583E9AECE5}"/>
                </a:ext>
              </a:extLst>
            </p:cNvPr>
            <p:cNvSpPr/>
            <p:nvPr/>
          </p:nvSpPr>
          <p:spPr>
            <a:xfrm>
              <a:off x="3202100" y="1421125"/>
              <a:ext cx="38675" cy="83975"/>
            </a:xfrm>
            <a:custGeom>
              <a:avLst/>
              <a:gdLst/>
              <a:ahLst/>
              <a:cxnLst/>
              <a:rect l="l" t="t" r="r" b="b"/>
              <a:pathLst>
                <a:path w="1547" h="3359" extrusionOk="0">
                  <a:moveTo>
                    <a:pt x="1546" y="1"/>
                  </a:moveTo>
                  <a:cubicBezTo>
                    <a:pt x="1277" y="303"/>
                    <a:pt x="975" y="707"/>
                    <a:pt x="706" y="1009"/>
                  </a:cubicBezTo>
                  <a:lnTo>
                    <a:pt x="706" y="1144"/>
                  </a:lnTo>
                  <a:cubicBezTo>
                    <a:pt x="975" y="707"/>
                    <a:pt x="1277" y="438"/>
                    <a:pt x="1546" y="169"/>
                  </a:cubicBezTo>
                  <a:lnTo>
                    <a:pt x="1546" y="1"/>
                  </a:lnTo>
                  <a:close/>
                  <a:moveTo>
                    <a:pt x="303" y="1849"/>
                  </a:moveTo>
                  <a:cubicBezTo>
                    <a:pt x="192" y="2204"/>
                    <a:pt x="96" y="2514"/>
                    <a:pt x="43" y="2839"/>
                  </a:cubicBezTo>
                  <a:lnTo>
                    <a:pt x="43" y="2839"/>
                  </a:lnTo>
                  <a:cubicBezTo>
                    <a:pt x="104" y="2474"/>
                    <a:pt x="232" y="2123"/>
                    <a:pt x="437" y="1849"/>
                  </a:cubicBezTo>
                  <a:close/>
                  <a:moveTo>
                    <a:pt x="43" y="2839"/>
                  </a:moveTo>
                  <a:cubicBezTo>
                    <a:pt x="14" y="3011"/>
                    <a:pt x="0" y="3186"/>
                    <a:pt x="0" y="3358"/>
                  </a:cubicBezTo>
                  <a:lnTo>
                    <a:pt x="0" y="3358"/>
                  </a:lnTo>
                  <a:cubicBezTo>
                    <a:pt x="0" y="3176"/>
                    <a:pt x="16" y="3006"/>
                    <a:pt x="43" y="2839"/>
                  </a:cubicBezTo>
                  <a:close/>
                </a:path>
              </a:pathLst>
            </a:custGeom>
            <a:solidFill>
              <a:srgbClr val="E7BD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78" name="Google Shape;979;p32">
              <a:extLst>
                <a:ext uri="{FF2B5EF4-FFF2-40B4-BE49-F238E27FC236}">
                  <a16:creationId xmlns:a16="http://schemas.microsoft.com/office/drawing/2014/main" id="{BE3D1C9A-770C-4C81-8A7B-E8BB39DCB010}"/>
                </a:ext>
              </a:extLst>
            </p:cNvPr>
            <p:cNvSpPr/>
            <p:nvPr/>
          </p:nvSpPr>
          <p:spPr>
            <a:xfrm>
              <a:off x="3202100" y="1320300"/>
              <a:ext cx="175625" cy="297475"/>
            </a:xfrm>
            <a:custGeom>
              <a:avLst/>
              <a:gdLst/>
              <a:ahLst/>
              <a:cxnLst/>
              <a:rect l="l" t="t" r="r" b="b"/>
              <a:pathLst>
                <a:path w="7025" h="11899" extrusionOk="0">
                  <a:moveTo>
                    <a:pt x="2655" y="1"/>
                  </a:moveTo>
                  <a:cubicBezTo>
                    <a:pt x="2655" y="1"/>
                    <a:pt x="2521" y="841"/>
                    <a:pt x="2521" y="1816"/>
                  </a:cubicBezTo>
                  <a:cubicBezTo>
                    <a:pt x="2655" y="2522"/>
                    <a:pt x="2958" y="3496"/>
                    <a:pt x="3495" y="4336"/>
                  </a:cubicBezTo>
                  <a:lnTo>
                    <a:pt x="3495" y="4471"/>
                  </a:lnTo>
                  <a:lnTo>
                    <a:pt x="3092" y="4471"/>
                  </a:lnTo>
                  <a:cubicBezTo>
                    <a:pt x="2655" y="4471"/>
                    <a:pt x="2118" y="4336"/>
                    <a:pt x="1546" y="4202"/>
                  </a:cubicBezTo>
                  <a:cubicBezTo>
                    <a:pt x="1277" y="4471"/>
                    <a:pt x="975" y="4740"/>
                    <a:pt x="706" y="5177"/>
                  </a:cubicBezTo>
                  <a:cubicBezTo>
                    <a:pt x="572" y="5446"/>
                    <a:pt x="437" y="5580"/>
                    <a:pt x="437" y="5882"/>
                  </a:cubicBezTo>
                  <a:cubicBezTo>
                    <a:pt x="135" y="6286"/>
                    <a:pt x="0" y="6857"/>
                    <a:pt x="0" y="7395"/>
                  </a:cubicBezTo>
                  <a:cubicBezTo>
                    <a:pt x="0" y="9916"/>
                    <a:pt x="2118" y="11898"/>
                    <a:pt x="4504" y="11898"/>
                  </a:cubicBezTo>
                  <a:cubicBezTo>
                    <a:pt x="4773" y="11898"/>
                    <a:pt x="5747" y="11764"/>
                    <a:pt x="6587" y="11462"/>
                  </a:cubicBezTo>
                  <a:cubicBezTo>
                    <a:pt x="6722" y="11327"/>
                    <a:pt x="6856" y="11193"/>
                    <a:pt x="7024" y="11193"/>
                  </a:cubicBezTo>
                  <a:cubicBezTo>
                    <a:pt x="6016" y="8672"/>
                    <a:pt x="2823" y="5580"/>
                    <a:pt x="5747" y="135"/>
                  </a:cubicBezTo>
                  <a:cubicBezTo>
                    <a:pt x="5882" y="135"/>
                    <a:pt x="5882" y="1"/>
                    <a:pt x="5882" y="1"/>
                  </a:cubicBezTo>
                  <a:cubicBezTo>
                    <a:pt x="5344" y="1"/>
                    <a:pt x="4773" y="135"/>
                    <a:pt x="4336" y="135"/>
                  </a:cubicBezTo>
                  <a:cubicBezTo>
                    <a:pt x="3361" y="135"/>
                    <a:pt x="2655" y="1"/>
                    <a:pt x="2655" y="1"/>
                  </a:cubicBezTo>
                  <a:close/>
                </a:path>
              </a:pathLst>
            </a:custGeom>
            <a:solidFill>
              <a:srgbClr val="E6AC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79" name="Google Shape;980;p32">
              <a:extLst>
                <a:ext uri="{FF2B5EF4-FFF2-40B4-BE49-F238E27FC236}">
                  <a16:creationId xmlns:a16="http://schemas.microsoft.com/office/drawing/2014/main" id="{1E77FE36-C89B-4203-8BE3-007B9EDC7F16}"/>
                </a:ext>
              </a:extLst>
            </p:cNvPr>
            <p:cNvSpPr/>
            <p:nvPr/>
          </p:nvSpPr>
          <p:spPr>
            <a:xfrm>
              <a:off x="3058425" y="530950"/>
              <a:ext cx="1320000" cy="898800"/>
            </a:xfrm>
            <a:custGeom>
              <a:avLst/>
              <a:gdLst/>
              <a:ahLst/>
              <a:cxnLst/>
              <a:rect l="l" t="t" r="r" b="b"/>
              <a:pathLst>
                <a:path w="52800" h="35952" extrusionOk="0">
                  <a:moveTo>
                    <a:pt x="27902" y="0"/>
                  </a:moveTo>
                  <a:cubicBezTo>
                    <a:pt x="27435" y="0"/>
                    <a:pt x="26964" y="17"/>
                    <a:pt x="26484" y="50"/>
                  </a:cubicBezTo>
                  <a:cubicBezTo>
                    <a:pt x="25643" y="184"/>
                    <a:pt x="24803" y="184"/>
                    <a:pt x="24097" y="487"/>
                  </a:cubicBezTo>
                  <a:cubicBezTo>
                    <a:pt x="23123" y="890"/>
                    <a:pt x="22686" y="1730"/>
                    <a:pt x="21846" y="2302"/>
                  </a:cubicBezTo>
                  <a:cubicBezTo>
                    <a:pt x="21679" y="2385"/>
                    <a:pt x="21470" y="2417"/>
                    <a:pt x="21236" y="2417"/>
                  </a:cubicBezTo>
                  <a:cubicBezTo>
                    <a:pt x="20716" y="2417"/>
                    <a:pt x="20073" y="2260"/>
                    <a:pt x="19493" y="2167"/>
                  </a:cubicBezTo>
                  <a:cubicBezTo>
                    <a:pt x="18653" y="2167"/>
                    <a:pt x="17645" y="2167"/>
                    <a:pt x="16670" y="2302"/>
                  </a:cubicBezTo>
                  <a:cubicBezTo>
                    <a:pt x="14721" y="2571"/>
                    <a:pt x="12906" y="3276"/>
                    <a:pt x="11494" y="4520"/>
                  </a:cubicBezTo>
                  <a:cubicBezTo>
                    <a:pt x="10654" y="5360"/>
                    <a:pt x="10083" y="6200"/>
                    <a:pt x="9411" y="7209"/>
                  </a:cubicBezTo>
                  <a:cubicBezTo>
                    <a:pt x="8839" y="7746"/>
                    <a:pt x="8133" y="8452"/>
                    <a:pt x="7730" y="9292"/>
                  </a:cubicBezTo>
                  <a:cubicBezTo>
                    <a:pt x="6722" y="10973"/>
                    <a:pt x="6319" y="13090"/>
                    <a:pt x="5882" y="14905"/>
                  </a:cubicBezTo>
                  <a:cubicBezTo>
                    <a:pt x="5209" y="17291"/>
                    <a:pt x="4067" y="19644"/>
                    <a:pt x="3092" y="21896"/>
                  </a:cubicBezTo>
                  <a:cubicBezTo>
                    <a:pt x="2252" y="23711"/>
                    <a:pt x="840" y="25391"/>
                    <a:pt x="0" y="27206"/>
                  </a:cubicBezTo>
                  <a:cubicBezTo>
                    <a:pt x="706" y="27071"/>
                    <a:pt x="1546" y="26668"/>
                    <a:pt x="2252" y="26366"/>
                  </a:cubicBezTo>
                  <a:lnTo>
                    <a:pt x="2252" y="26366"/>
                  </a:lnTo>
                  <a:cubicBezTo>
                    <a:pt x="1143" y="28483"/>
                    <a:pt x="1681" y="30298"/>
                    <a:pt x="2823" y="32113"/>
                  </a:cubicBezTo>
                  <a:cubicBezTo>
                    <a:pt x="3730" y="33552"/>
                    <a:pt x="6705" y="35952"/>
                    <a:pt x="8793" y="35952"/>
                  </a:cubicBezTo>
                  <a:cubicBezTo>
                    <a:pt x="8948" y="35952"/>
                    <a:pt x="9098" y="35938"/>
                    <a:pt x="9242" y="35910"/>
                  </a:cubicBezTo>
                  <a:cubicBezTo>
                    <a:pt x="7865" y="33928"/>
                    <a:pt x="8402" y="31575"/>
                    <a:pt x="8402" y="31575"/>
                  </a:cubicBezTo>
                  <a:lnTo>
                    <a:pt x="8402" y="31575"/>
                  </a:lnTo>
                  <a:cubicBezTo>
                    <a:pt x="8402" y="31575"/>
                    <a:pt x="9001" y="31616"/>
                    <a:pt x="9789" y="31616"/>
                  </a:cubicBezTo>
                  <a:cubicBezTo>
                    <a:pt x="11021" y="31616"/>
                    <a:pt x="12715" y="31516"/>
                    <a:pt x="13309" y="31004"/>
                  </a:cubicBezTo>
                  <a:cubicBezTo>
                    <a:pt x="12771" y="30298"/>
                    <a:pt x="11763" y="27509"/>
                    <a:pt x="11763" y="27508"/>
                  </a:cubicBezTo>
                  <a:lnTo>
                    <a:pt x="11763" y="27508"/>
                  </a:lnTo>
                  <a:cubicBezTo>
                    <a:pt x="13256" y="28983"/>
                    <a:pt x="14864" y="29421"/>
                    <a:pt x="16528" y="29421"/>
                  </a:cubicBezTo>
                  <a:cubicBezTo>
                    <a:pt x="17859" y="29421"/>
                    <a:pt x="19228" y="29140"/>
                    <a:pt x="20602" y="28886"/>
                  </a:cubicBezTo>
                  <a:cubicBezTo>
                    <a:pt x="21972" y="28609"/>
                    <a:pt x="23342" y="28323"/>
                    <a:pt x="24637" y="28323"/>
                  </a:cubicBezTo>
                  <a:cubicBezTo>
                    <a:pt x="25854" y="28323"/>
                    <a:pt x="27005" y="28575"/>
                    <a:pt x="28030" y="29323"/>
                  </a:cubicBezTo>
                  <a:cubicBezTo>
                    <a:pt x="27738" y="25005"/>
                    <a:pt x="33090" y="23291"/>
                    <a:pt x="33455" y="21392"/>
                  </a:cubicBezTo>
                  <a:lnTo>
                    <a:pt x="33455" y="21392"/>
                  </a:lnTo>
                  <a:cubicBezTo>
                    <a:pt x="33474" y="21862"/>
                    <a:pt x="33944" y="22234"/>
                    <a:pt x="34180" y="22736"/>
                  </a:cubicBezTo>
                  <a:cubicBezTo>
                    <a:pt x="34314" y="23307"/>
                    <a:pt x="34617" y="24013"/>
                    <a:pt x="34751" y="24685"/>
                  </a:cubicBezTo>
                  <a:cubicBezTo>
                    <a:pt x="34886" y="25828"/>
                    <a:pt x="34617" y="26937"/>
                    <a:pt x="33911" y="27777"/>
                  </a:cubicBezTo>
                  <a:cubicBezTo>
                    <a:pt x="35155" y="26803"/>
                    <a:pt x="36566" y="26366"/>
                    <a:pt x="37810" y="25257"/>
                  </a:cubicBezTo>
                  <a:cubicBezTo>
                    <a:pt x="39087" y="24282"/>
                    <a:pt x="40330" y="23005"/>
                    <a:pt x="41171" y="21761"/>
                  </a:cubicBezTo>
                  <a:cubicBezTo>
                    <a:pt x="42011" y="23711"/>
                    <a:pt x="43288" y="25693"/>
                    <a:pt x="44128" y="27643"/>
                  </a:cubicBezTo>
                  <a:cubicBezTo>
                    <a:pt x="44968" y="29458"/>
                    <a:pt x="45103" y="31844"/>
                    <a:pt x="44700" y="33659"/>
                  </a:cubicBezTo>
                  <a:cubicBezTo>
                    <a:pt x="46380" y="31709"/>
                    <a:pt x="47758" y="29323"/>
                    <a:pt x="49169" y="27206"/>
                  </a:cubicBezTo>
                  <a:cubicBezTo>
                    <a:pt x="50984" y="24282"/>
                    <a:pt x="51556" y="21761"/>
                    <a:pt x="51556" y="18400"/>
                  </a:cubicBezTo>
                  <a:cubicBezTo>
                    <a:pt x="51556" y="17291"/>
                    <a:pt x="51690" y="16283"/>
                    <a:pt x="51253" y="15308"/>
                  </a:cubicBezTo>
                  <a:lnTo>
                    <a:pt x="51253" y="15308"/>
                  </a:lnTo>
                  <a:cubicBezTo>
                    <a:pt x="51690" y="16014"/>
                    <a:pt x="52261" y="16585"/>
                    <a:pt x="52665" y="17123"/>
                  </a:cubicBezTo>
                  <a:cubicBezTo>
                    <a:pt x="52799" y="16014"/>
                    <a:pt x="52261" y="14771"/>
                    <a:pt x="51556" y="13762"/>
                  </a:cubicBezTo>
                  <a:cubicBezTo>
                    <a:pt x="50715" y="12519"/>
                    <a:pt x="49304" y="10973"/>
                    <a:pt x="48195" y="9864"/>
                  </a:cubicBezTo>
                  <a:cubicBezTo>
                    <a:pt x="46212" y="8183"/>
                    <a:pt x="43691" y="7478"/>
                    <a:pt x="41876" y="5932"/>
                  </a:cubicBezTo>
                  <a:cubicBezTo>
                    <a:pt x="42017" y="5918"/>
                    <a:pt x="42152" y="5912"/>
                    <a:pt x="42282" y="5912"/>
                  </a:cubicBezTo>
                  <a:cubicBezTo>
                    <a:pt x="43459" y="5912"/>
                    <a:pt x="44252" y="6435"/>
                    <a:pt x="45372" y="7041"/>
                  </a:cubicBezTo>
                  <a:cubicBezTo>
                    <a:pt x="41473" y="3982"/>
                    <a:pt x="36970" y="1730"/>
                    <a:pt x="32096" y="487"/>
                  </a:cubicBezTo>
                  <a:cubicBezTo>
                    <a:pt x="30703" y="158"/>
                    <a:pt x="29329" y="0"/>
                    <a:pt x="27902" y="0"/>
                  </a:cubicBezTo>
                  <a:close/>
                </a:path>
              </a:pathLst>
            </a:custGeom>
            <a:solidFill>
              <a:srgbClr val="FFE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80" name="Google Shape;981;p32">
              <a:extLst>
                <a:ext uri="{FF2B5EF4-FFF2-40B4-BE49-F238E27FC236}">
                  <a16:creationId xmlns:a16="http://schemas.microsoft.com/office/drawing/2014/main" id="{900BB52F-722C-4A63-833F-DE299C12AB92}"/>
                </a:ext>
              </a:extLst>
            </p:cNvPr>
            <p:cNvSpPr/>
            <p:nvPr/>
          </p:nvSpPr>
          <p:spPr>
            <a:xfrm>
              <a:off x="4266650" y="996350"/>
              <a:ext cx="80675" cy="246675"/>
            </a:xfrm>
            <a:custGeom>
              <a:avLst/>
              <a:gdLst/>
              <a:ahLst/>
              <a:cxnLst/>
              <a:rect l="l" t="t" r="r" b="b"/>
              <a:pathLst>
                <a:path w="3227" h="9867" extrusionOk="0">
                  <a:moveTo>
                    <a:pt x="3226" y="0"/>
                  </a:moveTo>
                  <a:cubicBezTo>
                    <a:pt x="3210" y="2555"/>
                    <a:pt x="2894" y="4614"/>
                    <a:pt x="1815" y="6641"/>
                  </a:cubicBezTo>
                  <a:lnTo>
                    <a:pt x="1815" y="6775"/>
                  </a:lnTo>
                  <a:cubicBezTo>
                    <a:pt x="2894" y="4617"/>
                    <a:pt x="3210" y="2555"/>
                    <a:pt x="3226" y="0"/>
                  </a:cubicBezTo>
                  <a:close/>
                  <a:moveTo>
                    <a:pt x="701" y="8765"/>
                  </a:moveTo>
                  <a:lnTo>
                    <a:pt x="701" y="8765"/>
                  </a:lnTo>
                  <a:cubicBezTo>
                    <a:pt x="402" y="9164"/>
                    <a:pt x="268" y="9432"/>
                    <a:pt x="0" y="9733"/>
                  </a:cubicBezTo>
                  <a:lnTo>
                    <a:pt x="0" y="9867"/>
                  </a:lnTo>
                  <a:cubicBezTo>
                    <a:pt x="268" y="9432"/>
                    <a:pt x="402" y="9164"/>
                    <a:pt x="701" y="8765"/>
                  </a:cubicBezTo>
                  <a:close/>
                </a:path>
              </a:pathLst>
            </a:custGeom>
            <a:solidFill>
              <a:srgbClr val="EDCE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81" name="Google Shape;982;p32">
              <a:extLst>
                <a:ext uri="{FF2B5EF4-FFF2-40B4-BE49-F238E27FC236}">
                  <a16:creationId xmlns:a16="http://schemas.microsoft.com/office/drawing/2014/main" id="{52AC4ACA-37F3-4522-8B02-DE49F94A3306}"/>
                </a:ext>
              </a:extLst>
            </p:cNvPr>
            <p:cNvSpPr/>
            <p:nvPr/>
          </p:nvSpPr>
          <p:spPr>
            <a:xfrm>
              <a:off x="4287650" y="1162350"/>
              <a:ext cx="24400" cy="48750"/>
            </a:xfrm>
            <a:custGeom>
              <a:avLst/>
              <a:gdLst/>
              <a:ahLst/>
              <a:cxnLst/>
              <a:rect l="l" t="t" r="r" b="b"/>
              <a:pathLst>
                <a:path w="976" h="1950" extrusionOk="0">
                  <a:moveTo>
                    <a:pt x="975" y="1"/>
                  </a:moveTo>
                  <a:cubicBezTo>
                    <a:pt x="706" y="706"/>
                    <a:pt x="404" y="1278"/>
                    <a:pt x="0" y="1950"/>
                  </a:cubicBezTo>
                  <a:cubicBezTo>
                    <a:pt x="404" y="1278"/>
                    <a:pt x="706" y="706"/>
                    <a:pt x="975" y="135"/>
                  </a:cubicBezTo>
                  <a:lnTo>
                    <a:pt x="975" y="1"/>
                  </a:lnTo>
                  <a:close/>
                </a:path>
              </a:pathLst>
            </a:custGeom>
            <a:solidFill>
              <a:srgbClr val="E5B9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82" name="Google Shape;983;p32">
              <a:extLst>
                <a:ext uri="{FF2B5EF4-FFF2-40B4-BE49-F238E27FC236}">
                  <a16:creationId xmlns:a16="http://schemas.microsoft.com/office/drawing/2014/main" id="{0A76BAB6-BB88-4B6A-A1C7-8217320C2884}"/>
                </a:ext>
              </a:extLst>
            </p:cNvPr>
            <p:cNvSpPr/>
            <p:nvPr/>
          </p:nvSpPr>
          <p:spPr>
            <a:xfrm>
              <a:off x="3759150" y="1134625"/>
              <a:ext cx="241150" cy="122700"/>
            </a:xfrm>
            <a:custGeom>
              <a:avLst/>
              <a:gdLst/>
              <a:ahLst/>
              <a:cxnLst/>
              <a:rect l="l" t="t" r="r" b="b"/>
              <a:pathLst>
                <a:path w="9646" h="4908" extrusionOk="0">
                  <a:moveTo>
                    <a:pt x="6588" y="404"/>
                  </a:moveTo>
                  <a:cubicBezTo>
                    <a:pt x="6722" y="404"/>
                    <a:pt x="6722" y="538"/>
                    <a:pt x="6722" y="538"/>
                  </a:cubicBezTo>
                  <a:cubicBezTo>
                    <a:pt x="6722" y="404"/>
                    <a:pt x="6722" y="404"/>
                    <a:pt x="6588" y="404"/>
                  </a:cubicBezTo>
                  <a:close/>
                  <a:moveTo>
                    <a:pt x="9646" y="1245"/>
                  </a:moveTo>
                  <a:lnTo>
                    <a:pt x="9646" y="1245"/>
                  </a:lnTo>
                  <a:cubicBezTo>
                    <a:pt x="8537" y="2219"/>
                    <a:pt x="6991" y="2656"/>
                    <a:pt x="5882" y="3630"/>
                  </a:cubicBezTo>
                  <a:cubicBezTo>
                    <a:pt x="7125" y="2656"/>
                    <a:pt x="8537" y="2219"/>
                    <a:pt x="9646" y="1245"/>
                  </a:cubicBezTo>
                  <a:close/>
                  <a:moveTo>
                    <a:pt x="2790" y="0"/>
                  </a:moveTo>
                  <a:lnTo>
                    <a:pt x="2790" y="0"/>
                  </a:lnTo>
                  <a:cubicBezTo>
                    <a:pt x="1379" y="1110"/>
                    <a:pt x="1" y="2656"/>
                    <a:pt x="1" y="4907"/>
                  </a:cubicBezTo>
                  <a:cubicBezTo>
                    <a:pt x="1" y="2656"/>
                    <a:pt x="1547" y="1110"/>
                    <a:pt x="2790" y="0"/>
                  </a:cubicBezTo>
                  <a:close/>
                </a:path>
              </a:pathLst>
            </a:custGeom>
            <a:solidFill>
              <a:srgbClr val="E3A8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83" name="Google Shape;984;p32">
              <a:extLst>
                <a:ext uri="{FF2B5EF4-FFF2-40B4-BE49-F238E27FC236}">
                  <a16:creationId xmlns:a16="http://schemas.microsoft.com/office/drawing/2014/main" id="{6D033E4D-BE1B-4631-9F19-45DBA61747BD}"/>
                </a:ext>
              </a:extLst>
            </p:cNvPr>
            <p:cNvSpPr/>
            <p:nvPr/>
          </p:nvSpPr>
          <p:spPr>
            <a:xfrm>
              <a:off x="3058425" y="1190075"/>
              <a:ext cx="56300" cy="21025"/>
            </a:xfrm>
            <a:custGeom>
              <a:avLst/>
              <a:gdLst/>
              <a:ahLst/>
              <a:cxnLst/>
              <a:rect l="l" t="t" r="r" b="b"/>
              <a:pathLst>
                <a:path w="2252" h="841" extrusionOk="0">
                  <a:moveTo>
                    <a:pt x="2252" y="1"/>
                  </a:moveTo>
                  <a:cubicBezTo>
                    <a:pt x="1546" y="303"/>
                    <a:pt x="706" y="706"/>
                    <a:pt x="0" y="841"/>
                  </a:cubicBezTo>
                  <a:cubicBezTo>
                    <a:pt x="706" y="706"/>
                    <a:pt x="1546" y="438"/>
                    <a:pt x="2252" y="169"/>
                  </a:cubicBezTo>
                  <a:lnTo>
                    <a:pt x="2252" y="1"/>
                  </a:lnTo>
                  <a:close/>
                </a:path>
              </a:pathLst>
            </a:custGeom>
            <a:solidFill>
              <a:srgbClr val="EDCE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84" name="Google Shape;985;p32">
              <a:extLst>
                <a:ext uri="{FF2B5EF4-FFF2-40B4-BE49-F238E27FC236}">
                  <a16:creationId xmlns:a16="http://schemas.microsoft.com/office/drawing/2014/main" id="{DE60CB05-A775-44C9-AB59-94B26AFB361C}"/>
                </a:ext>
              </a:extLst>
            </p:cNvPr>
            <p:cNvSpPr/>
            <p:nvPr/>
          </p:nvSpPr>
          <p:spPr>
            <a:xfrm>
              <a:off x="3671800" y="1239650"/>
              <a:ext cx="87375" cy="27750"/>
            </a:xfrm>
            <a:custGeom>
              <a:avLst/>
              <a:gdLst/>
              <a:ahLst/>
              <a:cxnLst/>
              <a:rect l="l" t="t" r="r" b="b"/>
              <a:pathLst>
                <a:path w="3495" h="1110" extrusionOk="0">
                  <a:moveTo>
                    <a:pt x="0" y="1"/>
                  </a:moveTo>
                  <a:lnTo>
                    <a:pt x="0" y="1"/>
                  </a:lnTo>
                  <a:cubicBezTo>
                    <a:pt x="1243" y="1"/>
                    <a:pt x="2520" y="270"/>
                    <a:pt x="3495" y="1110"/>
                  </a:cubicBezTo>
                  <a:lnTo>
                    <a:pt x="3495" y="975"/>
                  </a:lnTo>
                  <a:cubicBezTo>
                    <a:pt x="2520" y="270"/>
                    <a:pt x="1243" y="1"/>
                    <a:pt x="0" y="1"/>
                  </a:cubicBezTo>
                  <a:close/>
                </a:path>
              </a:pathLst>
            </a:custGeom>
            <a:solidFill>
              <a:srgbClr val="E3A8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85" name="Google Shape;986;p32">
              <a:extLst>
                <a:ext uri="{FF2B5EF4-FFF2-40B4-BE49-F238E27FC236}">
                  <a16:creationId xmlns:a16="http://schemas.microsoft.com/office/drawing/2014/main" id="{E3AADBFA-EB66-438B-9619-575A52353D2C}"/>
                </a:ext>
              </a:extLst>
            </p:cNvPr>
            <p:cNvSpPr/>
            <p:nvPr/>
          </p:nvSpPr>
          <p:spPr>
            <a:xfrm>
              <a:off x="3097075" y="1260650"/>
              <a:ext cx="136975" cy="157150"/>
            </a:xfrm>
            <a:custGeom>
              <a:avLst/>
              <a:gdLst/>
              <a:ahLst/>
              <a:cxnLst/>
              <a:rect l="l" t="t" r="r" b="b"/>
              <a:pathLst>
                <a:path w="5479" h="6286" extrusionOk="0">
                  <a:moveTo>
                    <a:pt x="3495" y="5176"/>
                  </a:moveTo>
                  <a:lnTo>
                    <a:pt x="3495" y="5176"/>
                  </a:lnTo>
                  <a:cubicBezTo>
                    <a:pt x="4067" y="5580"/>
                    <a:pt x="4773" y="6017"/>
                    <a:pt x="5478" y="6286"/>
                  </a:cubicBezTo>
                  <a:lnTo>
                    <a:pt x="5478" y="6286"/>
                  </a:lnTo>
                  <a:cubicBezTo>
                    <a:pt x="4773" y="6017"/>
                    <a:pt x="4067" y="5580"/>
                    <a:pt x="3495" y="5176"/>
                  </a:cubicBezTo>
                  <a:close/>
                  <a:moveTo>
                    <a:pt x="0" y="1"/>
                  </a:moveTo>
                  <a:cubicBezTo>
                    <a:pt x="135" y="975"/>
                    <a:pt x="571" y="1950"/>
                    <a:pt x="1277" y="2925"/>
                  </a:cubicBezTo>
                  <a:cubicBezTo>
                    <a:pt x="1546" y="3362"/>
                    <a:pt x="1983" y="3899"/>
                    <a:pt x="2521" y="4336"/>
                  </a:cubicBezTo>
                  <a:lnTo>
                    <a:pt x="2521" y="4336"/>
                  </a:lnTo>
                  <a:cubicBezTo>
                    <a:pt x="1983" y="3899"/>
                    <a:pt x="1546" y="3362"/>
                    <a:pt x="1277" y="2925"/>
                  </a:cubicBezTo>
                  <a:cubicBezTo>
                    <a:pt x="571" y="1950"/>
                    <a:pt x="135" y="975"/>
                    <a:pt x="0" y="1"/>
                  </a:cubicBezTo>
                  <a:close/>
                </a:path>
              </a:pathLst>
            </a:custGeom>
            <a:solidFill>
              <a:srgbClr val="EDCE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86" name="Google Shape;987;p32">
              <a:extLst>
                <a:ext uri="{FF2B5EF4-FFF2-40B4-BE49-F238E27FC236}">
                  <a16:creationId xmlns:a16="http://schemas.microsoft.com/office/drawing/2014/main" id="{5C380CE3-CD51-40AD-A9B5-3E8AC0738821}"/>
                </a:ext>
              </a:extLst>
            </p:cNvPr>
            <p:cNvSpPr/>
            <p:nvPr/>
          </p:nvSpPr>
          <p:spPr>
            <a:xfrm>
              <a:off x="3234025" y="1417775"/>
              <a:ext cx="6750" cy="3375"/>
            </a:xfrm>
            <a:custGeom>
              <a:avLst/>
              <a:gdLst/>
              <a:ahLst/>
              <a:cxnLst/>
              <a:rect l="l" t="t" r="r" b="b"/>
              <a:pathLst>
                <a:path w="270" h="135" extrusionOk="0">
                  <a:moveTo>
                    <a:pt x="0" y="1"/>
                  </a:moveTo>
                  <a:cubicBezTo>
                    <a:pt x="0" y="135"/>
                    <a:pt x="135" y="135"/>
                    <a:pt x="269" y="135"/>
                  </a:cubicBezTo>
                  <a:cubicBezTo>
                    <a:pt x="135" y="135"/>
                    <a:pt x="135" y="135"/>
                    <a:pt x="0" y="1"/>
                  </a:cubicBezTo>
                  <a:close/>
                </a:path>
              </a:pathLst>
            </a:custGeom>
            <a:solidFill>
              <a:srgbClr val="E5B9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87" name="Google Shape;988;p32">
              <a:extLst>
                <a:ext uri="{FF2B5EF4-FFF2-40B4-BE49-F238E27FC236}">
                  <a16:creationId xmlns:a16="http://schemas.microsoft.com/office/drawing/2014/main" id="{DC7587FD-34E5-4BEE-B2EE-FA19220BC59D}"/>
                </a:ext>
              </a:extLst>
            </p:cNvPr>
            <p:cNvSpPr/>
            <p:nvPr/>
          </p:nvSpPr>
          <p:spPr>
            <a:xfrm>
              <a:off x="4175900" y="1351525"/>
              <a:ext cx="16775" cy="24275"/>
            </a:xfrm>
            <a:custGeom>
              <a:avLst/>
              <a:gdLst/>
              <a:ahLst/>
              <a:cxnLst/>
              <a:rect l="l" t="t" r="r" b="b"/>
              <a:pathLst>
                <a:path w="671" h="971" extrusionOk="0">
                  <a:moveTo>
                    <a:pt x="670" y="1"/>
                  </a:moveTo>
                  <a:lnTo>
                    <a:pt x="670" y="1"/>
                  </a:lnTo>
                  <a:cubicBezTo>
                    <a:pt x="535" y="268"/>
                    <a:pt x="268" y="569"/>
                    <a:pt x="1" y="836"/>
                  </a:cubicBezTo>
                  <a:lnTo>
                    <a:pt x="1" y="970"/>
                  </a:lnTo>
                  <a:cubicBezTo>
                    <a:pt x="268" y="569"/>
                    <a:pt x="535" y="268"/>
                    <a:pt x="670" y="1"/>
                  </a:cubicBezTo>
                  <a:close/>
                </a:path>
              </a:pathLst>
            </a:custGeom>
            <a:solidFill>
              <a:srgbClr val="E3A8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88" name="Google Shape;989;p32">
              <a:extLst>
                <a:ext uri="{FF2B5EF4-FFF2-40B4-BE49-F238E27FC236}">
                  <a16:creationId xmlns:a16="http://schemas.microsoft.com/office/drawing/2014/main" id="{23D81141-76E8-413F-93DC-32E522F857BA}"/>
                </a:ext>
              </a:extLst>
            </p:cNvPr>
            <p:cNvSpPr/>
            <p:nvPr/>
          </p:nvSpPr>
          <p:spPr>
            <a:xfrm>
              <a:off x="4000300" y="1074975"/>
              <a:ext cx="161350" cy="147050"/>
            </a:xfrm>
            <a:custGeom>
              <a:avLst/>
              <a:gdLst/>
              <a:ahLst/>
              <a:cxnLst/>
              <a:rect l="l" t="t" r="r" b="b"/>
              <a:pathLst>
                <a:path w="6454" h="5882" extrusionOk="0">
                  <a:moveTo>
                    <a:pt x="3481" y="21"/>
                  </a:moveTo>
                  <a:cubicBezTo>
                    <a:pt x="2641" y="1258"/>
                    <a:pt x="1405" y="2526"/>
                    <a:pt x="135" y="3496"/>
                  </a:cubicBezTo>
                  <a:cubicBezTo>
                    <a:pt x="135" y="3630"/>
                    <a:pt x="0" y="3630"/>
                    <a:pt x="0" y="3630"/>
                  </a:cubicBezTo>
                  <a:lnTo>
                    <a:pt x="135" y="3630"/>
                  </a:lnTo>
                  <a:cubicBezTo>
                    <a:pt x="1405" y="2527"/>
                    <a:pt x="2641" y="1258"/>
                    <a:pt x="3481" y="21"/>
                  </a:cubicBezTo>
                  <a:close/>
                  <a:moveTo>
                    <a:pt x="3496" y="0"/>
                  </a:moveTo>
                  <a:cubicBezTo>
                    <a:pt x="4336" y="2084"/>
                    <a:pt x="5613" y="3932"/>
                    <a:pt x="6453" y="5882"/>
                  </a:cubicBezTo>
                  <a:cubicBezTo>
                    <a:pt x="5613" y="3932"/>
                    <a:pt x="4336" y="1950"/>
                    <a:pt x="3496" y="0"/>
                  </a:cubicBezTo>
                  <a:close/>
                </a:path>
              </a:pathLst>
            </a:custGeom>
            <a:solidFill>
              <a:srgbClr val="DE9A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89" name="Google Shape;990;p32">
              <a:extLst>
                <a:ext uri="{FF2B5EF4-FFF2-40B4-BE49-F238E27FC236}">
                  <a16:creationId xmlns:a16="http://schemas.microsoft.com/office/drawing/2014/main" id="{0FC9BDC9-80FE-48A1-9B18-B333F387DA6F}"/>
                </a:ext>
              </a:extLst>
            </p:cNvPr>
            <p:cNvSpPr/>
            <p:nvPr/>
          </p:nvSpPr>
          <p:spPr>
            <a:xfrm>
              <a:off x="4266650" y="1239650"/>
              <a:ext cx="25" cy="3375"/>
            </a:xfrm>
            <a:custGeom>
              <a:avLst/>
              <a:gdLst/>
              <a:ahLst/>
              <a:cxnLst/>
              <a:rect l="l" t="t" r="r" b="b"/>
              <a:pathLst>
                <a:path w="1" h="135" extrusionOk="0">
                  <a:moveTo>
                    <a:pt x="0" y="1"/>
                  </a:moveTo>
                  <a:lnTo>
                    <a:pt x="0" y="1"/>
                  </a:lnTo>
                  <a:lnTo>
                    <a:pt x="0" y="135"/>
                  </a:lnTo>
                  <a:lnTo>
                    <a:pt x="0" y="135"/>
                  </a:lnTo>
                  <a:close/>
                </a:path>
              </a:pathLst>
            </a:custGeom>
            <a:solidFill>
              <a:srgbClr val="E8BD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90" name="Google Shape;991;p32">
              <a:extLst>
                <a:ext uri="{FF2B5EF4-FFF2-40B4-BE49-F238E27FC236}">
                  <a16:creationId xmlns:a16="http://schemas.microsoft.com/office/drawing/2014/main" id="{868C0B39-2C6F-4A52-B14D-28B7041985C3}"/>
                </a:ext>
              </a:extLst>
            </p:cNvPr>
            <p:cNvSpPr/>
            <p:nvPr/>
          </p:nvSpPr>
          <p:spPr>
            <a:xfrm>
              <a:off x="3265100" y="1239650"/>
              <a:ext cx="1001575" cy="126050"/>
            </a:xfrm>
            <a:custGeom>
              <a:avLst/>
              <a:gdLst/>
              <a:ahLst/>
              <a:cxnLst/>
              <a:rect l="l" t="t" r="r" b="b"/>
              <a:pathLst>
                <a:path w="40063" h="5042" extrusionOk="0">
                  <a:moveTo>
                    <a:pt x="135" y="3227"/>
                  </a:moveTo>
                  <a:cubicBezTo>
                    <a:pt x="135" y="3227"/>
                    <a:pt x="841" y="3361"/>
                    <a:pt x="1816" y="3361"/>
                  </a:cubicBezTo>
                  <a:cubicBezTo>
                    <a:pt x="2253" y="3361"/>
                    <a:pt x="2824" y="3227"/>
                    <a:pt x="3362" y="3227"/>
                  </a:cubicBezTo>
                  <a:close/>
                  <a:moveTo>
                    <a:pt x="40062" y="1"/>
                  </a:moveTo>
                  <a:cubicBezTo>
                    <a:pt x="39224" y="1542"/>
                    <a:pt x="38253" y="3050"/>
                    <a:pt x="37114" y="4459"/>
                  </a:cubicBezTo>
                  <a:lnTo>
                    <a:pt x="37114" y="4459"/>
                  </a:lnTo>
                  <a:cubicBezTo>
                    <a:pt x="38253" y="3050"/>
                    <a:pt x="39224" y="1543"/>
                    <a:pt x="40062" y="135"/>
                  </a:cubicBezTo>
                  <a:lnTo>
                    <a:pt x="40062" y="1"/>
                  </a:lnTo>
                  <a:close/>
                  <a:moveTo>
                    <a:pt x="135" y="3227"/>
                  </a:moveTo>
                  <a:lnTo>
                    <a:pt x="135" y="3227"/>
                  </a:lnTo>
                  <a:cubicBezTo>
                    <a:pt x="135" y="3227"/>
                    <a:pt x="1" y="3900"/>
                    <a:pt x="1" y="5042"/>
                  </a:cubicBezTo>
                  <a:cubicBezTo>
                    <a:pt x="1" y="4068"/>
                    <a:pt x="135" y="3228"/>
                    <a:pt x="135" y="3227"/>
                  </a:cubicBezTo>
                  <a:close/>
                </a:path>
              </a:pathLst>
            </a:custGeom>
            <a:solidFill>
              <a:srgbClr val="DE9A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91" name="Google Shape;992;p32">
              <a:extLst>
                <a:ext uri="{FF2B5EF4-FFF2-40B4-BE49-F238E27FC236}">
                  <a16:creationId xmlns:a16="http://schemas.microsoft.com/office/drawing/2014/main" id="{FDEC5419-D47E-4EDC-8657-89BCD3D011C6}"/>
                </a:ext>
              </a:extLst>
            </p:cNvPr>
            <p:cNvSpPr/>
            <p:nvPr/>
          </p:nvSpPr>
          <p:spPr>
            <a:xfrm>
              <a:off x="3240750" y="1421125"/>
              <a:ext cx="25" cy="4250"/>
            </a:xfrm>
            <a:custGeom>
              <a:avLst/>
              <a:gdLst/>
              <a:ahLst/>
              <a:cxnLst/>
              <a:rect l="l" t="t" r="r" b="b"/>
              <a:pathLst>
                <a:path w="1" h="170" extrusionOk="0">
                  <a:moveTo>
                    <a:pt x="0" y="1"/>
                  </a:moveTo>
                  <a:lnTo>
                    <a:pt x="0" y="1"/>
                  </a:lnTo>
                  <a:lnTo>
                    <a:pt x="0" y="169"/>
                  </a:lnTo>
                  <a:lnTo>
                    <a:pt x="0" y="1"/>
                  </a:lnTo>
                  <a:close/>
                </a:path>
              </a:pathLst>
            </a:custGeom>
            <a:solidFill>
              <a:srgbClr val="DFAA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92" name="Google Shape;993;p32">
              <a:extLst>
                <a:ext uri="{FF2B5EF4-FFF2-40B4-BE49-F238E27FC236}">
                  <a16:creationId xmlns:a16="http://schemas.microsoft.com/office/drawing/2014/main" id="{A95A7CC2-C218-4A9C-A330-B75DF0C560A0}"/>
                </a:ext>
              </a:extLst>
            </p:cNvPr>
            <p:cNvSpPr/>
            <p:nvPr/>
          </p:nvSpPr>
          <p:spPr>
            <a:xfrm>
              <a:off x="3240750" y="1421125"/>
              <a:ext cx="48750" cy="10950"/>
            </a:xfrm>
            <a:custGeom>
              <a:avLst/>
              <a:gdLst/>
              <a:ahLst/>
              <a:cxnLst/>
              <a:rect l="l" t="t" r="r" b="b"/>
              <a:pathLst>
                <a:path w="1950" h="438" extrusionOk="0">
                  <a:moveTo>
                    <a:pt x="0" y="1"/>
                  </a:moveTo>
                  <a:lnTo>
                    <a:pt x="0" y="169"/>
                  </a:lnTo>
                  <a:cubicBezTo>
                    <a:pt x="572" y="303"/>
                    <a:pt x="1109" y="438"/>
                    <a:pt x="1546" y="438"/>
                  </a:cubicBezTo>
                  <a:cubicBezTo>
                    <a:pt x="1109" y="438"/>
                    <a:pt x="572" y="303"/>
                    <a:pt x="0" y="1"/>
                  </a:cubicBezTo>
                  <a:close/>
                  <a:moveTo>
                    <a:pt x="1949" y="303"/>
                  </a:moveTo>
                  <a:cubicBezTo>
                    <a:pt x="1815" y="438"/>
                    <a:pt x="1681" y="438"/>
                    <a:pt x="1546" y="438"/>
                  </a:cubicBezTo>
                  <a:lnTo>
                    <a:pt x="1949" y="438"/>
                  </a:lnTo>
                  <a:lnTo>
                    <a:pt x="1949" y="303"/>
                  </a:lnTo>
                  <a:close/>
                </a:path>
              </a:pathLst>
            </a:custGeom>
            <a:solidFill>
              <a:srgbClr val="DE9A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93" name="Google Shape;994;p32">
              <a:extLst>
                <a:ext uri="{FF2B5EF4-FFF2-40B4-BE49-F238E27FC236}">
                  <a16:creationId xmlns:a16="http://schemas.microsoft.com/office/drawing/2014/main" id="{5EF0A9CE-5E1B-432E-8F0D-CB7FD2A8E31C}"/>
                </a:ext>
              </a:extLst>
            </p:cNvPr>
            <p:cNvSpPr/>
            <p:nvPr/>
          </p:nvSpPr>
          <p:spPr>
            <a:xfrm>
              <a:off x="3058425" y="819550"/>
              <a:ext cx="1316625" cy="612525"/>
            </a:xfrm>
            <a:custGeom>
              <a:avLst/>
              <a:gdLst/>
              <a:ahLst/>
              <a:cxnLst/>
              <a:rect l="l" t="t" r="r" b="b"/>
              <a:pathLst>
                <a:path w="52665" h="24501" extrusionOk="0">
                  <a:moveTo>
                    <a:pt x="49741" y="0"/>
                  </a:moveTo>
                  <a:lnTo>
                    <a:pt x="49741" y="0"/>
                  </a:lnTo>
                  <a:cubicBezTo>
                    <a:pt x="51690" y="6016"/>
                    <a:pt x="49035" y="14418"/>
                    <a:pt x="45809" y="15259"/>
                  </a:cubicBezTo>
                  <a:cubicBezTo>
                    <a:pt x="46077" y="13309"/>
                    <a:pt x="43422" y="8671"/>
                    <a:pt x="42582" y="6991"/>
                  </a:cubicBezTo>
                  <a:cubicBezTo>
                    <a:pt x="41742" y="4907"/>
                    <a:pt x="40498" y="3059"/>
                    <a:pt x="39658" y="975"/>
                  </a:cubicBezTo>
                  <a:cubicBezTo>
                    <a:pt x="38818" y="2218"/>
                    <a:pt x="37541" y="3495"/>
                    <a:pt x="36297" y="4605"/>
                  </a:cubicBezTo>
                  <a:cubicBezTo>
                    <a:pt x="35155" y="5579"/>
                    <a:pt x="33609" y="6016"/>
                    <a:pt x="32365" y="6991"/>
                  </a:cubicBezTo>
                  <a:cubicBezTo>
                    <a:pt x="33071" y="6151"/>
                    <a:pt x="33340" y="5041"/>
                    <a:pt x="33205" y="3899"/>
                  </a:cubicBezTo>
                  <a:cubicBezTo>
                    <a:pt x="33071" y="3361"/>
                    <a:pt x="32937" y="2521"/>
                    <a:pt x="32634" y="1949"/>
                  </a:cubicBezTo>
                  <a:cubicBezTo>
                    <a:pt x="32500" y="1546"/>
                    <a:pt x="31928" y="1109"/>
                    <a:pt x="31928" y="538"/>
                  </a:cubicBezTo>
                  <a:cubicBezTo>
                    <a:pt x="31659" y="2386"/>
                    <a:pt x="26349" y="4201"/>
                    <a:pt x="26484" y="8671"/>
                  </a:cubicBezTo>
                  <a:cubicBezTo>
                    <a:pt x="25509" y="7831"/>
                    <a:pt x="24232" y="7562"/>
                    <a:pt x="23123" y="7562"/>
                  </a:cubicBezTo>
                  <a:cubicBezTo>
                    <a:pt x="21846" y="7562"/>
                    <a:pt x="20468" y="7831"/>
                    <a:pt x="19056" y="8100"/>
                  </a:cubicBezTo>
                  <a:cubicBezTo>
                    <a:pt x="17813" y="8402"/>
                    <a:pt x="16401" y="8671"/>
                    <a:pt x="14990" y="8671"/>
                  </a:cubicBezTo>
                  <a:cubicBezTo>
                    <a:pt x="13309" y="8671"/>
                    <a:pt x="11763" y="8268"/>
                    <a:pt x="10251" y="6722"/>
                  </a:cubicBezTo>
                  <a:lnTo>
                    <a:pt x="10251" y="6722"/>
                  </a:lnTo>
                  <a:cubicBezTo>
                    <a:pt x="10385" y="6991"/>
                    <a:pt x="11225" y="9511"/>
                    <a:pt x="11763" y="10217"/>
                  </a:cubicBezTo>
                  <a:cubicBezTo>
                    <a:pt x="11225" y="10789"/>
                    <a:pt x="9679" y="10923"/>
                    <a:pt x="8570" y="10923"/>
                  </a:cubicBezTo>
                  <a:cubicBezTo>
                    <a:pt x="7562" y="10923"/>
                    <a:pt x="6890" y="10789"/>
                    <a:pt x="6890" y="10789"/>
                  </a:cubicBezTo>
                  <a:lnTo>
                    <a:pt x="6890" y="10789"/>
                  </a:lnTo>
                  <a:cubicBezTo>
                    <a:pt x="6890" y="10789"/>
                    <a:pt x="6319" y="13141"/>
                    <a:pt x="7865" y="15259"/>
                  </a:cubicBezTo>
                  <a:lnTo>
                    <a:pt x="7293" y="15259"/>
                  </a:lnTo>
                  <a:cubicBezTo>
                    <a:pt x="5613" y="15259"/>
                    <a:pt x="3361" y="13578"/>
                    <a:pt x="1983" y="12301"/>
                  </a:cubicBezTo>
                  <a:cubicBezTo>
                    <a:pt x="1277" y="13444"/>
                    <a:pt x="571" y="14553"/>
                    <a:pt x="0" y="15662"/>
                  </a:cubicBezTo>
                  <a:cubicBezTo>
                    <a:pt x="706" y="15527"/>
                    <a:pt x="1546" y="15124"/>
                    <a:pt x="2252" y="14822"/>
                  </a:cubicBezTo>
                  <a:lnTo>
                    <a:pt x="2252" y="14822"/>
                  </a:lnTo>
                  <a:cubicBezTo>
                    <a:pt x="1681" y="15830"/>
                    <a:pt x="1546" y="16670"/>
                    <a:pt x="1546" y="17645"/>
                  </a:cubicBezTo>
                  <a:cubicBezTo>
                    <a:pt x="1681" y="18619"/>
                    <a:pt x="2117" y="19594"/>
                    <a:pt x="2823" y="20569"/>
                  </a:cubicBezTo>
                  <a:cubicBezTo>
                    <a:pt x="3092" y="21006"/>
                    <a:pt x="3529" y="21543"/>
                    <a:pt x="4067" y="21980"/>
                  </a:cubicBezTo>
                  <a:cubicBezTo>
                    <a:pt x="4369" y="22249"/>
                    <a:pt x="4638" y="22552"/>
                    <a:pt x="5041" y="22820"/>
                  </a:cubicBezTo>
                  <a:cubicBezTo>
                    <a:pt x="5613" y="23224"/>
                    <a:pt x="6319" y="23661"/>
                    <a:pt x="7024" y="23930"/>
                  </a:cubicBezTo>
                  <a:cubicBezTo>
                    <a:pt x="7159" y="24064"/>
                    <a:pt x="7159" y="24064"/>
                    <a:pt x="7293" y="24064"/>
                  </a:cubicBezTo>
                  <a:cubicBezTo>
                    <a:pt x="7865" y="24366"/>
                    <a:pt x="8402" y="24501"/>
                    <a:pt x="8839" y="24501"/>
                  </a:cubicBezTo>
                  <a:cubicBezTo>
                    <a:pt x="8974" y="24501"/>
                    <a:pt x="9108" y="24501"/>
                    <a:pt x="9242" y="24366"/>
                  </a:cubicBezTo>
                  <a:cubicBezTo>
                    <a:pt x="8705" y="23526"/>
                    <a:pt x="8402" y="22552"/>
                    <a:pt x="8268" y="21846"/>
                  </a:cubicBezTo>
                  <a:cubicBezTo>
                    <a:pt x="8268" y="20703"/>
                    <a:pt x="8402" y="20031"/>
                    <a:pt x="8402" y="20031"/>
                  </a:cubicBezTo>
                  <a:lnTo>
                    <a:pt x="11629" y="20031"/>
                  </a:lnTo>
                  <a:cubicBezTo>
                    <a:pt x="12334" y="19863"/>
                    <a:pt x="13040" y="19728"/>
                    <a:pt x="13309" y="19460"/>
                  </a:cubicBezTo>
                  <a:cubicBezTo>
                    <a:pt x="12781" y="18767"/>
                    <a:pt x="11962" y="16195"/>
                    <a:pt x="11773" y="15974"/>
                  </a:cubicBezTo>
                  <a:lnTo>
                    <a:pt x="11773" y="15974"/>
                  </a:lnTo>
                  <a:cubicBezTo>
                    <a:pt x="12477" y="16675"/>
                    <a:pt x="13312" y="17209"/>
                    <a:pt x="14015" y="17510"/>
                  </a:cubicBezTo>
                  <a:cubicBezTo>
                    <a:pt x="14855" y="17779"/>
                    <a:pt x="15695" y="17914"/>
                    <a:pt x="16536" y="17914"/>
                  </a:cubicBezTo>
                  <a:cubicBezTo>
                    <a:pt x="17947" y="17914"/>
                    <a:pt x="19325" y="17645"/>
                    <a:pt x="20602" y="17342"/>
                  </a:cubicBezTo>
                  <a:cubicBezTo>
                    <a:pt x="22014" y="17073"/>
                    <a:pt x="23257" y="16805"/>
                    <a:pt x="24534" y="16805"/>
                  </a:cubicBezTo>
                  <a:cubicBezTo>
                    <a:pt x="25778" y="16805"/>
                    <a:pt x="27055" y="17073"/>
                    <a:pt x="28030" y="17779"/>
                  </a:cubicBezTo>
                  <a:lnTo>
                    <a:pt x="28030" y="17510"/>
                  </a:lnTo>
                  <a:cubicBezTo>
                    <a:pt x="28030" y="15259"/>
                    <a:pt x="29408" y="13713"/>
                    <a:pt x="30819" y="12603"/>
                  </a:cubicBezTo>
                  <a:cubicBezTo>
                    <a:pt x="32096" y="11461"/>
                    <a:pt x="33340" y="10621"/>
                    <a:pt x="33474" y="9780"/>
                  </a:cubicBezTo>
                  <a:cubicBezTo>
                    <a:pt x="33474" y="10352"/>
                    <a:pt x="34046" y="10789"/>
                    <a:pt x="34180" y="11192"/>
                  </a:cubicBezTo>
                  <a:cubicBezTo>
                    <a:pt x="34314" y="11763"/>
                    <a:pt x="34617" y="12469"/>
                    <a:pt x="34617" y="13007"/>
                  </a:cubicBezTo>
                  <a:cubicBezTo>
                    <a:pt x="34751" y="13007"/>
                    <a:pt x="34751" y="13007"/>
                    <a:pt x="34751" y="13141"/>
                  </a:cubicBezTo>
                  <a:lnTo>
                    <a:pt x="34751" y="13578"/>
                  </a:lnTo>
                  <a:cubicBezTo>
                    <a:pt x="34751" y="14553"/>
                    <a:pt x="34449" y="15393"/>
                    <a:pt x="33911" y="16233"/>
                  </a:cubicBezTo>
                  <a:cubicBezTo>
                    <a:pt x="35155" y="15259"/>
                    <a:pt x="36566" y="14822"/>
                    <a:pt x="37675" y="13847"/>
                  </a:cubicBezTo>
                  <a:cubicBezTo>
                    <a:pt x="37675" y="13847"/>
                    <a:pt x="37810" y="13847"/>
                    <a:pt x="37810" y="13713"/>
                  </a:cubicBezTo>
                  <a:cubicBezTo>
                    <a:pt x="39087" y="12738"/>
                    <a:pt x="40330" y="11461"/>
                    <a:pt x="41171" y="10217"/>
                  </a:cubicBezTo>
                  <a:cubicBezTo>
                    <a:pt x="42011" y="12167"/>
                    <a:pt x="43288" y="14149"/>
                    <a:pt x="44128" y="16099"/>
                  </a:cubicBezTo>
                  <a:cubicBezTo>
                    <a:pt x="44532" y="17208"/>
                    <a:pt x="44834" y="18351"/>
                    <a:pt x="44968" y="19460"/>
                  </a:cubicBezTo>
                  <a:cubicBezTo>
                    <a:pt x="44968" y="20434"/>
                    <a:pt x="44968" y="21274"/>
                    <a:pt x="44700" y="22115"/>
                  </a:cubicBezTo>
                  <a:cubicBezTo>
                    <a:pt x="44968" y="21846"/>
                    <a:pt x="45237" y="21543"/>
                    <a:pt x="45372" y="21274"/>
                  </a:cubicBezTo>
                  <a:cubicBezTo>
                    <a:pt x="46514" y="19863"/>
                    <a:pt x="47489" y="18351"/>
                    <a:pt x="48329" y="16805"/>
                  </a:cubicBezTo>
                  <a:cubicBezTo>
                    <a:pt x="48598" y="16502"/>
                    <a:pt x="48733" y="16233"/>
                    <a:pt x="49035" y="15830"/>
                  </a:cubicBezTo>
                  <a:lnTo>
                    <a:pt x="49169" y="15662"/>
                  </a:lnTo>
                  <a:cubicBezTo>
                    <a:pt x="49573" y="14990"/>
                    <a:pt x="49875" y="14418"/>
                    <a:pt x="50144" y="13713"/>
                  </a:cubicBezTo>
                  <a:cubicBezTo>
                    <a:pt x="51253" y="11629"/>
                    <a:pt x="51556" y="9511"/>
                    <a:pt x="51556" y="6856"/>
                  </a:cubicBezTo>
                  <a:lnTo>
                    <a:pt x="51556" y="4739"/>
                  </a:lnTo>
                  <a:cubicBezTo>
                    <a:pt x="51421" y="4470"/>
                    <a:pt x="51421" y="4201"/>
                    <a:pt x="51253" y="3764"/>
                  </a:cubicBezTo>
                  <a:lnTo>
                    <a:pt x="51253" y="3764"/>
                  </a:lnTo>
                  <a:cubicBezTo>
                    <a:pt x="51690" y="4470"/>
                    <a:pt x="52261" y="5041"/>
                    <a:pt x="52665" y="5579"/>
                  </a:cubicBezTo>
                  <a:lnTo>
                    <a:pt x="52665" y="5310"/>
                  </a:lnTo>
                  <a:cubicBezTo>
                    <a:pt x="52665" y="4201"/>
                    <a:pt x="52093" y="3059"/>
                    <a:pt x="51556" y="2218"/>
                  </a:cubicBezTo>
                  <a:cubicBezTo>
                    <a:pt x="51119" y="1546"/>
                    <a:pt x="50413" y="706"/>
                    <a:pt x="49741" y="0"/>
                  </a:cubicBez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94" name="Google Shape;995;p32">
              <a:extLst>
                <a:ext uri="{FF2B5EF4-FFF2-40B4-BE49-F238E27FC236}">
                  <a16:creationId xmlns:a16="http://schemas.microsoft.com/office/drawing/2014/main" id="{F8847BEC-8771-435B-BF7B-4E735D0BFC85}"/>
                </a:ext>
              </a:extLst>
            </p:cNvPr>
            <p:cNvSpPr/>
            <p:nvPr/>
          </p:nvSpPr>
          <p:spPr>
            <a:xfrm>
              <a:off x="3664200" y="1449700"/>
              <a:ext cx="175650" cy="115150"/>
            </a:xfrm>
            <a:custGeom>
              <a:avLst/>
              <a:gdLst/>
              <a:ahLst/>
              <a:cxnLst/>
              <a:rect l="l" t="t" r="r" b="b"/>
              <a:pathLst>
                <a:path w="7026" h="4606" extrusionOk="0">
                  <a:moveTo>
                    <a:pt x="6319" y="1"/>
                  </a:moveTo>
                  <a:cubicBezTo>
                    <a:pt x="6017" y="1"/>
                    <a:pt x="5882" y="270"/>
                    <a:pt x="5882" y="538"/>
                  </a:cubicBezTo>
                  <a:cubicBezTo>
                    <a:pt x="6017" y="706"/>
                    <a:pt x="6017" y="975"/>
                    <a:pt x="6017" y="1110"/>
                  </a:cubicBezTo>
                  <a:cubicBezTo>
                    <a:pt x="6017" y="2521"/>
                    <a:pt x="4908" y="3630"/>
                    <a:pt x="3496" y="3630"/>
                  </a:cubicBezTo>
                  <a:cubicBezTo>
                    <a:pt x="2253" y="3630"/>
                    <a:pt x="1144" y="2656"/>
                    <a:pt x="976" y="1379"/>
                  </a:cubicBezTo>
                  <a:cubicBezTo>
                    <a:pt x="976" y="1110"/>
                    <a:pt x="707" y="975"/>
                    <a:pt x="438" y="975"/>
                  </a:cubicBezTo>
                  <a:cubicBezTo>
                    <a:pt x="135" y="975"/>
                    <a:pt x="1" y="1244"/>
                    <a:pt x="1" y="1547"/>
                  </a:cubicBezTo>
                  <a:cubicBezTo>
                    <a:pt x="303" y="3227"/>
                    <a:pt x="1681" y="4605"/>
                    <a:pt x="3496" y="4605"/>
                  </a:cubicBezTo>
                  <a:cubicBezTo>
                    <a:pt x="5479" y="4605"/>
                    <a:pt x="7025" y="3059"/>
                    <a:pt x="7025" y="1110"/>
                  </a:cubicBezTo>
                  <a:cubicBezTo>
                    <a:pt x="7025" y="841"/>
                    <a:pt x="7025" y="706"/>
                    <a:pt x="6857" y="404"/>
                  </a:cubicBezTo>
                  <a:cubicBezTo>
                    <a:pt x="6857" y="135"/>
                    <a:pt x="6588" y="1"/>
                    <a:pt x="63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95" name="Google Shape;996;p32">
              <a:extLst>
                <a:ext uri="{FF2B5EF4-FFF2-40B4-BE49-F238E27FC236}">
                  <a16:creationId xmlns:a16="http://schemas.microsoft.com/office/drawing/2014/main" id="{52A14F81-F171-4C7F-BFD5-8CB1A5683460}"/>
                </a:ext>
              </a:extLst>
            </p:cNvPr>
            <p:cNvSpPr/>
            <p:nvPr/>
          </p:nvSpPr>
          <p:spPr>
            <a:xfrm>
              <a:off x="3381050" y="1294800"/>
              <a:ext cx="231100" cy="168725"/>
            </a:xfrm>
            <a:custGeom>
              <a:avLst/>
              <a:gdLst/>
              <a:ahLst/>
              <a:cxnLst/>
              <a:rect l="l" t="t" r="r" b="b"/>
              <a:pathLst>
                <a:path w="9244" h="6749" extrusionOk="0">
                  <a:moveTo>
                    <a:pt x="5732" y="0"/>
                  </a:moveTo>
                  <a:cubicBezTo>
                    <a:pt x="4300" y="0"/>
                    <a:pt x="3026" y="940"/>
                    <a:pt x="2521" y="2264"/>
                  </a:cubicBezTo>
                  <a:cubicBezTo>
                    <a:pt x="2270" y="2342"/>
                    <a:pt x="2033" y="2374"/>
                    <a:pt x="1812" y="2374"/>
                  </a:cubicBezTo>
                  <a:cubicBezTo>
                    <a:pt x="794" y="2374"/>
                    <a:pt x="135" y="1693"/>
                    <a:pt x="135" y="1693"/>
                  </a:cubicBezTo>
                  <a:lnTo>
                    <a:pt x="135" y="1693"/>
                  </a:lnTo>
                  <a:cubicBezTo>
                    <a:pt x="1" y="4079"/>
                    <a:pt x="1681" y="4651"/>
                    <a:pt x="2656" y="4785"/>
                  </a:cubicBezTo>
                  <a:cubicBezTo>
                    <a:pt x="3059" y="5760"/>
                    <a:pt x="4202" y="6600"/>
                    <a:pt x="5445" y="6734"/>
                  </a:cubicBezTo>
                  <a:cubicBezTo>
                    <a:pt x="5544" y="6744"/>
                    <a:pt x="5642" y="6748"/>
                    <a:pt x="5740" y="6748"/>
                  </a:cubicBezTo>
                  <a:cubicBezTo>
                    <a:pt x="7438" y="6748"/>
                    <a:pt x="8950" y="5392"/>
                    <a:pt x="9109" y="3676"/>
                  </a:cubicBezTo>
                  <a:cubicBezTo>
                    <a:pt x="9243" y="1861"/>
                    <a:pt x="7832" y="181"/>
                    <a:pt x="6017" y="13"/>
                  </a:cubicBezTo>
                  <a:cubicBezTo>
                    <a:pt x="5921" y="4"/>
                    <a:pt x="5826" y="0"/>
                    <a:pt x="57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96" name="Google Shape;997;p32">
              <a:extLst>
                <a:ext uri="{FF2B5EF4-FFF2-40B4-BE49-F238E27FC236}">
                  <a16:creationId xmlns:a16="http://schemas.microsoft.com/office/drawing/2014/main" id="{69FE29CB-0F5D-4F41-B0E9-B79923F044E2}"/>
                </a:ext>
              </a:extLst>
            </p:cNvPr>
            <p:cNvSpPr/>
            <p:nvPr/>
          </p:nvSpPr>
          <p:spPr>
            <a:xfrm>
              <a:off x="3507100" y="1306025"/>
              <a:ext cx="59675" cy="59675"/>
            </a:xfrm>
            <a:custGeom>
              <a:avLst/>
              <a:gdLst/>
              <a:ahLst/>
              <a:cxnLst/>
              <a:rect l="l" t="t" r="r" b="b"/>
              <a:pathLst>
                <a:path w="2387" h="2387" extrusionOk="0">
                  <a:moveTo>
                    <a:pt x="1109" y="1"/>
                  </a:moveTo>
                  <a:cubicBezTo>
                    <a:pt x="403" y="1"/>
                    <a:pt x="0" y="572"/>
                    <a:pt x="0" y="1244"/>
                  </a:cubicBezTo>
                  <a:cubicBezTo>
                    <a:pt x="0" y="1950"/>
                    <a:pt x="403" y="2387"/>
                    <a:pt x="1109" y="2387"/>
                  </a:cubicBezTo>
                  <a:cubicBezTo>
                    <a:pt x="1815" y="2387"/>
                    <a:pt x="2386" y="1950"/>
                    <a:pt x="2386" y="1244"/>
                  </a:cubicBezTo>
                  <a:cubicBezTo>
                    <a:pt x="2386" y="572"/>
                    <a:pt x="1815" y="1"/>
                    <a:pt x="110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97" name="Google Shape;998;p32">
              <a:extLst>
                <a:ext uri="{FF2B5EF4-FFF2-40B4-BE49-F238E27FC236}">
                  <a16:creationId xmlns:a16="http://schemas.microsoft.com/office/drawing/2014/main" id="{E733EEB6-CA51-47B3-B011-35A945F30FC5}"/>
                </a:ext>
              </a:extLst>
            </p:cNvPr>
            <p:cNvSpPr/>
            <p:nvPr/>
          </p:nvSpPr>
          <p:spPr>
            <a:xfrm>
              <a:off x="3877625" y="1246025"/>
              <a:ext cx="227725" cy="168650"/>
            </a:xfrm>
            <a:custGeom>
              <a:avLst/>
              <a:gdLst/>
              <a:ahLst/>
              <a:cxnLst/>
              <a:rect l="l" t="t" r="r" b="b"/>
              <a:pathLst>
                <a:path w="9109" h="6746" extrusionOk="0">
                  <a:moveTo>
                    <a:pt x="3549" y="0"/>
                  </a:moveTo>
                  <a:cubicBezTo>
                    <a:pt x="3443" y="0"/>
                    <a:pt x="3335" y="5"/>
                    <a:pt x="3227" y="14"/>
                  </a:cubicBezTo>
                  <a:cubicBezTo>
                    <a:pt x="1278" y="149"/>
                    <a:pt x="0" y="1695"/>
                    <a:pt x="169" y="3644"/>
                  </a:cubicBezTo>
                  <a:cubicBezTo>
                    <a:pt x="297" y="5409"/>
                    <a:pt x="1712" y="6745"/>
                    <a:pt x="3537" y="6745"/>
                  </a:cubicBezTo>
                  <a:cubicBezTo>
                    <a:pt x="3623" y="6745"/>
                    <a:pt x="3710" y="6742"/>
                    <a:pt x="3798" y="6736"/>
                  </a:cubicBezTo>
                  <a:cubicBezTo>
                    <a:pt x="5042" y="6602"/>
                    <a:pt x="6050" y="5761"/>
                    <a:pt x="6588" y="4652"/>
                  </a:cubicBezTo>
                  <a:cubicBezTo>
                    <a:pt x="7562" y="4652"/>
                    <a:pt x="9108" y="4081"/>
                    <a:pt x="8974" y="1560"/>
                  </a:cubicBezTo>
                  <a:lnTo>
                    <a:pt x="8974" y="1560"/>
                  </a:lnTo>
                  <a:cubicBezTo>
                    <a:pt x="8974" y="1561"/>
                    <a:pt x="8430" y="2279"/>
                    <a:pt x="7411" y="2279"/>
                  </a:cubicBezTo>
                  <a:cubicBezTo>
                    <a:pt x="7164" y="2279"/>
                    <a:pt x="6889" y="2237"/>
                    <a:pt x="6588" y="2132"/>
                  </a:cubicBezTo>
                  <a:cubicBezTo>
                    <a:pt x="6213" y="819"/>
                    <a:pt x="4966" y="0"/>
                    <a:pt x="35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98" name="Google Shape;999;p32">
              <a:extLst>
                <a:ext uri="{FF2B5EF4-FFF2-40B4-BE49-F238E27FC236}">
                  <a16:creationId xmlns:a16="http://schemas.microsoft.com/office/drawing/2014/main" id="{BB854CF8-D117-4B97-900E-1FF9BDAC94FE}"/>
                </a:ext>
              </a:extLst>
            </p:cNvPr>
            <p:cNvSpPr/>
            <p:nvPr/>
          </p:nvSpPr>
          <p:spPr>
            <a:xfrm>
              <a:off x="3916275" y="1264025"/>
              <a:ext cx="59675" cy="59675"/>
            </a:xfrm>
            <a:custGeom>
              <a:avLst/>
              <a:gdLst/>
              <a:ahLst/>
              <a:cxnLst/>
              <a:rect l="l" t="t" r="r" b="b"/>
              <a:pathLst>
                <a:path w="2387" h="2387" extrusionOk="0">
                  <a:moveTo>
                    <a:pt x="1143" y="0"/>
                  </a:moveTo>
                  <a:cubicBezTo>
                    <a:pt x="572" y="0"/>
                    <a:pt x="0" y="572"/>
                    <a:pt x="0" y="1244"/>
                  </a:cubicBezTo>
                  <a:cubicBezTo>
                    <a:pt x="0" y="1815"/>
                    <a:pt x="572" y="2386"/>
                    <a:pt x="1143" y="2386"/>
                  </a:cubicBezTo>
                  <a:cubicBezTo>
                    <a:pt x="1815" y="2386"/>
                    <a:pt x="2387" y="1815"/>
                    <a:pt x="2387" y="1244"/>
                  </a:cubicBezTo>
                  <a:cubicBezTo>
                    <a:pt x="2387" y="572"/>
                    <a:pt x="1815" y="0"/>
                    <a:pt x="114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99" name="Google Shape;1000;p32">
              <a:extLst>
                <a:ext uri="{FF2B5EF4-FFF2-40B4-BE49-F238E27FC236}">
                  <a16:creationId xmlns:a16="http://schemas.microsoft.com/office/drawing/2014/main" id="{594A85AE-DD6F-43F3-B245-D04B1AC5499A}"/>
                </a:ext>
              </a:extLst>
            </p:cNvPr>
            <p:cNvSpPr/>
            <p:nvPr/>
          </p:nvSpPr>
          <p:spPr>
            <a:xfrm>
              <a:off x="3373500" y="1446350"/>
              <a:ext cx="206725" cy="105050"/>
            </a:xfrm>
            <a:custGeom>
              <a:avLst/>
              <a:gdLst/>
              <a:ahLst/>
              <a:cxnLst/>
              <a:rect l="l" t="t" r="r" b="b"/>
              <a:pathLst>
                <a:path w="8269" h="4202" extrusionOk="0">
                  <a:moveTo>
                    <a:pt x="4201" y="0"/>
                  </a:moveTo>
                  <a:cubicBezTo>
                    <a:pt x="1849" y="0"/>
                    <a:pt x="0" y="975"/>
                    <a:pt x="0" y="2084"/>
                  </a:cubicBezTo>
                  <a:cubicBezTo>
                    <a:pt x="0" y="3193"/>
                    <a:pt x="1849" y="4201"/>
                    <a:pt x="4201" y="4201"/>
                  </a:cubicBezTo>
                  <a:cubicBezTo>
                    <a:pt x="6453" y="4201"/>
                    <a:pt x="8268" y="3193"/>
                    <a:pt x="8268" y="2084"/>
                  </a:cubicBezTo>
                  <a:cubicBezTo>
                    <a:pt x="8268" y="975"/>
                    <a:pt x="6453" y="0"/>
                    <a:pt x="420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00" name="Google Shape;1001;p32">
              <a:extLst>
                <a:ext uri="{FF2B5EF4-FFF2-40B4-BE49-F238E27FC236}">
                  <a16:creationId xmlns:a16="http://schemas.microsoft.com/office/drawing/2014/main" id="{EB8F90F8-D523-4387-A32E-90083F58B62E}"/>
                </a:ext>
              </a:extLst>
            </p:cNvPr>
            <p:cNvSpPr/>
            <p:nvPr/>
          </p:nvSpPr>
          <p:spPr>
            <a:xfrm>
              <a:off x="3930550" y="1374500"/>
              <a:ext cx="213450" cy="111225"/>
            </a:xfrm>
            <a:custGeom>
              <a:avLst/>
              <a:gdLst/>
              <a:ahLst/>
              <a:cxnLst/>
              <a:rect l="l" t="t" r="r" b="b"/>
              <a:pathLst>
                <a:path w="8538" h="4449" extrusionOk="0">
                  <a:moveTo>
                    <a:pt x="4900" y="1"/>
                  </a:moveTo>
                  <a:cubicBezTo>
                    <a:pt x="4629" y="1"/>
                    <a:pt x="4350" y="17"/>
                    <a:pt x="4067" y="51"/>
                  </a:cubicBezTo>
                  <a:cubicBezTo>
                    <a:pt x="1681" y="354"/>
                    <a:pt x="1" y="1463"/>
                    <a:pt x="135" y="2706"/>
                  </a:cubicBezTo>
                  <a:cubicBezTo>
                    <a:pt x="251" y="3689"/>
                    <a:pt x="1735" y="4449"/>
                    <a:pt x="3561" y="4449"/>
                  </a:cubicBezTo>
                  <a:cubicBezTo>
                    <a:pt x="3856" y="4449"/>
                    <a:pt x="4161" y="4429"/>
                    <a:pt x="4471" y="4387"/>
                  </a:cubicBezTo>
                  <a:cubicBezTo>
                    <a:pt x="6723" y="4118"/>
                    <a:pt x="8537" y="3009"/>
                    <a:pt x="8403" y="1732"/>
                  </a:cubicBezTo>
                  <a:cubicBezTo>
                    <a:pt x="8286" y="764"/>
                    <a:pt x="6761" y="1"/>
                    <a:pt x="490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01" name="Google Shape;1002;p32">
              <a:extLst>
                <a:ext uri="{FF2B5EF4-FFF2-40B4-BE49-F238E27FC236}">
                  <a16:creationId xmlns:a16="http://schemas.microsoft.com/office/drawing/2014/main" id="{ADA22323-A815-4D9E-B7B8-06DA5C0E7193}"/>
                </a:ext>
              </a:extLst>
            </p:cNvPr>
            <p:cNvSpPr/>
            <p:nvPr/>
          </p:nvSpPr>
          <p:spPr>
            <a:xfrm>
              <a:off x="3597825" y="2131950"/>
              <a:ext cx="48775" cy="21050"/>
            </a:xfrm>
            <a:custGeom>
              <a:avLst/>
              <a:gdLst/>
              <a:ahLst/>
              <a:cxnLst/>
              <a:rect l="l" t="t" r="r" b="b"/>
              <a:pathLst>
                <a:path w="1951" h="842" extrusionOk="0">
                  <a:moveTo>
                    <a:pt x="1" y="1"/>
                  </a:moveTo>
                  <a:cubicBezTo>
                    <a:pt x="559" y="428"/>
                    <a:pt x="1245" y="694"/>
                    <a:pt x="1903" y="832"/>
                  </a:cubicBezTo>
                  <a:lnTo>
                    <a:pt x="1903" y="832"/>
                  </a:lnTo>
                  <a:cubicBezTo>
                    <a:pt x="1610" y="747"/>
                    <a:pt x="251" y="126"/>
                    <a:pt x="1" y="1"/>
                  </a:cubicBezTo>
                  <a:close/>
                  <a:moveTo>
                    <a:pt x="1903" y="832"/>
                  </a:moveTo>
                  <a:cubicBezTo>
                    <a:pt x="1925" y="838"/>
                    <a:pt x="1941" y="841"/>
                    <a:pt x="1950" y="841"/>
                  </a:cubicBezTo>
                  <a:cubicBezTo>
                    <a:pt x="1935" y="838"/>
                    <a:pt x="1919" y="835"/>
                    <a:pt x="1903" y="832"/>
                  </a:cubicBezTo>
                  <a:close/>
                </a:path>
              </a:pathLst>
            </a:custGeom>
            <a:solidFill>
              <a:srgbClr val="2E34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grpSp>
        <p:nvGrpSpPr>
          <p:cNvPr id="202" name="Google Shape;211;p3">
            <a:extLst>
              <a:ext uri="{FF2B5EF4-FFF2-40B4-BE49-F238E27FC236}">
                <a16:creationId xmlns:a16="http://schemas.microsoft.com/office/drawing/2014/main" id="{36C19A32-EB14-46B6-BE30-A420DB3A7F9C}"/>
              </a:ext>
            </a:extLst>
          </p:cNvPr>
          <p:cNvGrpSpPr/>
          <p:nvPr userDrawn="1"/>
        </p:nvGrpSpPr>
        <p:grpSpPr>
          <a:xfrm>
            <a:off x="772633" y="1581350"/>
            <a:ext cx="333206" cy="398525"/>
            <a:chOff x="2495125" y="2142250"/>
            <a:chExt cx="444275" cy="398525"/>
          </a:xfrm>
        </p:grpSpPr>
        <p:sp>
          <p:nvSpPr>
            <p:cNvPr id="203" name="Google Shape;212;p3">
              <a:extLst>
                <a:ext uri="{FF2B5EF4-FFF2-40B4-BE49-F238E27FC236}">
                  <a16:creationId xmlns:a16="http://schemas.microsoft.com/office/drawing/2014/main" id="{22119F67-39FE-47B8-97DB-A9DDAFCE3F72}"/>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dirty="0"/>
            </a:p>
          </p:txBody>
        </p:sp>
        <p:sp>
          <p:nvSpPr>
            <p:cNvPr id="204" name="Google Shape;213;p3">
              <a:extLst>
                <a:ext uri="{FF2B5EF4-FFF2-40B4-BE49-F238E27FC236}">
                  <a16:creationId xmlns:a16="http://schemas.microsoft.com/office/drawing/2014/main" id="{95B9D80B-1308-40DE-B7AB-F51F061B728F}"/>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grpSp>
        <p:nvGrpSpPr>
          <p:cNvPr id="205" name="Google Shape;214;p3">
            <a:extLst>
              <a:ext uri="{FF2B5EF4-FFF2-40B4-BE49-F238E27FC236}">
                <a16:creationId xmlns:a16="http://schemas.microsoft.com/office/drawing/2014/main" id="{FF773F4A-00DE-480A-A1E4-267BF6A95F53}"/>
              </a:ext>
            </a:extLst>
          </p:cNvPr>
          <p:cNvGrpSpPr/>
          <p:nvPr userDrawn="1"/>
        </p:nvGrpSpPr>
        <p:grpSpPr>
          <a:xfrm>
            <a:off x="7920832" y="5038644"/>
            <a:ext cx="218531" cy="281375"/>
            <a:chOff x="3243875" y="2372825"/>
            <a:chExt cx="291375" cy="281375"/>
          </a:xfrm>
        </p:grpSpPr>
        <p:sp>
          <p:nvSpPr>
            <p:cNvPr id="206" name="Google Shape;215;p3">
              <a:extLst>
                <a:ext uri="{FF2B5EF4-FFF2-40B4-BE49-F238E27FC236}">
                  <a16:creationId xmlns:a16="http://schemas.microsoft.com/office/drawing/2014/main" id="{B061D21D-9962-482E-8B77-708CF59A3EB6}"/>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07" name="Google Shape;216;p3">
              <a:extLst>
                <a:ext uri="{FF2B5EF4-FFF2-40B4-BE49-F238E27FC236}">
                  <a16:creationId xmlns:a16="http://schemas.microsoft.com/office/drawing/2014/main" id="{204A213E-8F6F-4FC4-AB3D-8806D287E243}"/>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08" name="Google Shape;217;p3">
              <a:extLst>
                <a:ext uri="{FF2B5EF4-FFF2-40B4-BE49-F238E27FC236}">
                  <a16:creationId xmlns:a16="http://schemas.microsoft.com/office/drawing/2014/main" id="{75F3FCD1-BCD2-41A7-AF94-8CEC0F2FFE09}"/>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09" name="Google Shape;218;p3">
              <a:extLst>
                <a:ext uri="{FF2B5EF4-FFF2-40B4-BE49-F238E27FC236}">
                  <a16:creationId xmlns:a16="http://schemas.microsoft.com/office/drawing/2014/main" id="{EB1D663F-9A65-4AE5-82B7-355924900575}"/>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10" name="Google Shape;219;p3">
              <a:extLst>
                <a:ext uri="{FF2B5EF4-FFF2-40B4-BE49-F238E27FC236}">
                  <a16:creationId xmlns:a16="http://schemas.microsoft.com/office/drawing/2014/main" id="{A3231104-E2F1-474D-A57B-1B68E9AE6F33}"/>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11" name="Google Shape;220;p3">
              <a:extLst>
                <a:ext uri="{FF2B5EF4-FFF2-40B4-BE49-F238E27FC236}">
                  <a16:creationId xmlns:a16="http://schemas.microsoft.com/office/drawing/2014/main" id="{F5ADB79B-53AA-46AB-84C9-DB8354756BC7}"/>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12" name="Google Shape;221;p3">
              <a:extLst>
                <a:ext uri="{FF2B5EF4-FFF2-40B4-BE49-F238E27FC236}">
                  <a16:creationId xmlns:a16="http://schemas.microsoft.com/office/drawing/2014/main" id="{0EA0A449-FE2B-4948-8A13-06CFC25A3A68}"/>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350" dirty="0"/>
            </a:p>
          </p:txBody>
        </p:sp>
        <p:sp>
          <p:nvSpPr>
            <p:cNvPr id="213" name="Google Shape;222;p3">
              <a:extLst>
                <a:ext uri="{FF2B5EF4-FFF2-40B4-BE49-F238E27FC236}">
                  <a16:creationId xmlns:a16="http://schemas.microsoft.com/office/drawing/2014/main" id="{FDF13A9C-A97B-44BE-9F23-62A6C5EDEC49}"/>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14" name="Google Shape;223;p3">
              <a:extLst>
                <a:ext uri="{FF2B5EF4-FFF2-40B4-BE49-F238E27FC236}">
                  <a16:creationId xmlns:a16="http://schemas.microsoft.com/office/drawing/2014/main" id="{ADA04C5F-ECF7-42DD-B1EB-83FC80EB7BDD}"/>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15" name="Google Shape;224;p3">
              <a:extLst>
                <a:ext uri="{FF2B5EF4-FFF2-40B4-BE49-F238E27FC236}">
                  <a16:creationId xmlns:a16="http://schemas.microsoft.com/office/drawing/2014/main" id="{EC7C5AD5-90D8-4F7D-9C2C-CFD820FC374A}"/>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grpSp>
        <p:nvGrpSpPr>
          <p:cNvPr id="216" name="Google Shape;225;p3">
            <a:extLst>
              <a:ext uri="{FF2B5EF4-FFF2-40B4-BE49-F238E27FC236}">
                <a16:creationId xmlns:a16="http://schemas.microsoft.com/office/drawing/2014/main" id="{06FC704C-BA05-45EE-B62B-22DABC82E899}"/>
              </a:ext>
            </a:extLst>
          </p:cNvPr>
          <p:cNvGrpSpPr/>
          <p:nvPr userDrawn="1"/>
        </p:nvGrpSpPr>
        <p:grpSpPr>
          <a:xfrm>
            <a:off x="8083918" y="714863"/>
            <a:ext cx="125006" cy="168575"/>
            <a:chOff x="4954425" y="2036375"/>
            <a:chExt cx="166675" cy="168575"/>
          </a:xfrm>
        </p:grpSpPr>
        <p:sp>
          <p:nvSpPr>
            <p:cNvPr id="217" name="Google Shape;226;p3">
              <a:extLst>
                <a:ext uri="{FF2B5EF4-FFF2-40B4-BE49-F238E27FC236}">
                  <a16:creationId xmlns:a16="http://schemas.microsoft.com/office/drawing/2014/main" id="{EE9E41F6-3648-44F1-A46C-BDD91F82AF1F}"/>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18" name="Google Shape;227;p3">
              <a:extLst>
                <a:ext uri="{FF2B5EF4-FFF2-40B4-BE49-F238E27FC236}">
                  <a16:creationId xmlns:a16="http://schemas.microsoft.com/office/drawing/2014/main" id="{A7D8C30C-9D8A-4F45-A5DD-F918DD863CF3}"/>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sp>
        <p:nvSpPr>
          <p:cNvPr id="219" name="Google Shape;228;p3">
            <a:extLst>
              <a:ext uri="{FF2B5EF4-FFF2-40B4-BE49-F238E27FC236}">
                <a16:creationId xmlns:a16="http://schemas.microsoft.com/office/drawing/2014/main" id="{EBE612EC-FC5F-4192-9E24-C046316489E0}"/>
              </a:ext>
            </a:extLst>
          </p:cNvPr>
          <p:cNvSpPr/>
          <p:nvPr userDrawn="1"/>
        </p:nvSpPr>
        <p:spPr>
          <a:xfrm>
            <a:off x="1182765" y="3597776"/>
            <a:ext cx="89344"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220" name="Google Shape;229;p3">
            <a:extLst>
              <a:ext uri="{FF2B5EF4-FFF2-40B4-BE49-F238E27FC236}">
                <a16:creationId xmlns:a16="http://schemas.microsoft.com/office/drawing/2014/main" id="{31BD3FA8-6E2A-4C65-9E9F-29FBB5C804BE}"/>
              </a:ext>
            </a:extLst>
          </p:cNvPr>
          <p:cNvSpPr/>
          <p:nvPr userDrawn="1"/>
        </p:nvSpPr>
        <p:spPr>
          <a:xfrm>
            <a:off x="7385065" y="3888532"/>
            <a:ext cx="6525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grpSp>
        <p:nvGrpSpPr>
          <p:cNvPr id="221" name="Google Shape;230;p3">
            <a:extLst>
              <a:ext uri="{FF2B5EF4-FFF2-40B4-BE49-F238E27FC236}">
                <a16:creationId xmlns:a16="http://schemas.microsoft.com/office/drawing/2014/main" id="{69E37D2F-6DF5-4A21-A568-0E80AD7AD85B}"/>
              </a:ext>
            </a:extLst>
          </p:cNvPr>
          <p:cNvGrpSpPr/>
          <p:nvPr userDrawn="1"/>
        </p:nvGrpSpPr>
        <p:grpSpPr>
          <a:xfrm>
            <a:off x="956097" y="5541498"/>
            <a:ext cx="125006" cy="168575"/>
            <a:chOff x="4954425" y="2036375"/>
            <a:chExt cx="166675" cy="168575"/>
          </a:xfrm>
        </p:grpSpPr>
        <p:sp>
          <p:nvSpPr>
            <p:cNvPr id="222" name="Google Shape;231;p3">
              <a:extLst>
                <a:ext uri="{FF2B5EF4-FFF2-40B4-BE49-F238E27FC236}">
                  <a16:creationId xmlns:a16="http://schemas.microsoft.com/office/drawing/2014/main" id="{68E4F49D-2FDF-45EC-A2F0-64258873AC93}"/>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23" name="Google Shape;232;p3">
              <a:extLst>
                <a:ext uri="{FF2B5EF4-FFF2-40B4-BE49-F238E27FC236}">
                  <a16:creationId xmlns:a16="http://schemas.microsoft.com/office/drawing/2014/main" id="{424729EF-CCC4-4D87-A50A-4CA7DB6D3AA9}"/>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sp>
        <p:nvSpPr>
          <p:cNvPr id="224" name="TextBox 223">
            <a:extLst>
              <a:ext uri="{FF2B5EF4-FFF2-40B4-BE49-F238E27FC236}">
                <a16:creationId xmlns:a16="http://schemas.microsoft.com/office/drawing/2014/main" id="{93F46B3B-D663-4FBA-8528-CFD2F9C1E141}"/>
              </a:ext>
            </a:extLst>
          </p:cNvPr>
          <p:cNvSpPr txBox="1"/>
          <p:nvPr userDrawn="1"/>
        </p:nvSpPr>
        <p:spPr>
          <a:xfrm>
            <a:off x="2703171" y="1596479"/>
            <a:ext cx="3564062" cy="2083391"/>
          </a:xfrm>
          <a:prstGeom prst="rect">
            <a:avLst/>
          </a:prstGeom>
          <a:noFill/>
        </p:spPr>
        <p:txBody>
          <a:bodyPr wrap="square" rtlCol="0">
            <a:spAutoFit/>
          </a:bodyPr>
          <a:lstStyle/>
          <a:p>
            <a:pPr algn="ctr"/>
            <a:r>
              <a:rPr lang="vi-VN" sz="6469">
                <a:solidFill>
                  <a:srgbClr val="002060"/>
                </a:solidFill>
                <a:latin typeface="+mj-lt"/>
              </a:rPr>
              <a:t>LUYỆN TẬP</a:t>
            </a:r>
            <a:endParaRPr lang="vi-VN" sz="6469" dirty="0">
              <a:solidFill>
                <a:srgbClr val="002060"/>
              </a:solidFill>
              <a:latin typeface="+mj-lt"/>
            </a:endParaRPr>
          </a:p>
        </p:txBody>
      </p:sp>
    </p:spTree>
    <p:extLst>
      <p:ext uri="{BB962C8B-B14F-4D97-AF65-F5344CB8AC3E}">
        <p14:creationId xmlns:p14="http://schemas.microsoft.com/office/powerpoint/2010/main" val="360589412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202"/>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219"/>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221"/>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216"/>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220"/>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205"/>
                                        </p:tgtEl>
                                      </p:cBhvr>
                                      <p:by x="150000" y="150000"/>
                                    </p:animScale>
                                  </p:childTnLst>
                                </p:cTn>
                              </p:par>
                              <p:par>
                                <p:cTn id="17" presetID="16" presetClass="entr" presetSubtype="21"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Effect transition="in" filter="barn(inVertical)">
                                      <p:cBhvr>
                                        <p:cTn id="19" dur="500"/>
                                        <p:tgtEl>
                                          <p:spTgt spid="98"/>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99"/>
                                        </p:tgtEl>
                                        <p:attrNameLst>
                                          <p:attrName>style.visibility</p:attrName>
                                        </p:attrNameLst>
                                      </p:cBhvr>
                                      <p:to>
                                        <p:strVal val="visible"/>
                                      </p:to>
                                    </p:set>
                                    <p:animEffect transition="in" filter="barn(inVertical)">
                                      <p:cBhvr>
                                        <p:cTn id="22" dur="500"/>
                                        <p:tgtEl>
                                          <p:spTgt spid="99"/>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97"/>
                                        </p:tgtEl>
                                        <p:attrNameLst>
                                          <p:attrName>style.visibility</p:attrName>
                                        </p:attrNameLst>
                                      </p:cBhvr>
                                      <p:to>
                                        <p:strVal val="visible"/>
                                      </p:to>
                                    </p:set>
                                    <p:animEffect transition="in" filter="fade">
                                      <p:cBhvr>
                                        <p:cTn id="26" dur="500"/>
                                        <p:tgtEl>
                                          <p:spTgt spid="97"/>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138"/>
                                        </p:tgtEl>
                                        <p:attrNameLst>
                                          <p:attrName>style.visibility</p:attrName>
                                        </p:attrNameLst>
                                      </p:cBhvr>
                                      <p:to>
                                        <p:strVal val="visible"/>
                                      </p:to>
                                    </p:set>
                                    <p:anim calcmode="lin" valueType="num">
                                      <p:cBhvr>
                                        <p:cTn id="30" dur="1000" fill="hold"/>
                                        <p:tgtEl>
                                          <p:spTgt spid="138"/>
                                        </p:tgtEl>
                                        <p:attrNameLst>
                                          <p:attrName>ppt_w</p:attrName>
                                        </p:attrNameLst>
                                      </p:cBhvr>
                                      <p:tavLst>
                                        <p:tav tm="0">
                                          <p:val>
                                            <p:fltVal val="0"/>
                                          </p:val>
                                        </p:tav>
                                        <p:tav tm="100000">
                                          <p:val>
                                            <p:strVal val="#ppt_w"/>
                                          </p:val>
                                        </p:tav>
                                      </p:tavLst>
                                    </p:anim>
                                    <p:anim calcmode="lin" valueType="num">
                                      <p:cBhvr>
                                        <p:cTn id="31" dur="1000" fill="hold"/>
                                        <p:tgtEl>
                                          <p:spTgt spid="138"/>
                                        </p:tgtEl>
                                        <p:attrNameLst>
                                          <p:attrName>ppt_h</p:attrName>
                                        </p:attrNameLst>
                                      </p:cBhvr>
                                      <p:tavLst>
                                        <p:tav tm="0">
                                          <p:val>
                                            <p:fltVal val="0"/>
                                          </p:val>
                                        </p:tav>
                                        <p:tav tm="100000">
                                          <p:val>
                                            <p:strVal val="#ppt_h"/>
                                          </p:val>
                                        </p:tav>
                                      </p:tavLst>
                                    </p:anim>
                                    <p:anim calcmode="lin" valueType="num">
                                      <p:cBhvr>
                                        <p:cTn id="32" dur="1000" fill="hold"/>
                                        <p:tgtEl>
                                          <p:spTgt spid="138"/>
                                        </p:tgtEl>
                                        <p:attrNameLst>
                                          <p:attrName>style.rotation</p:attrName>
                                        </p:attrNameLst>
                                      </p:cBhvr>
                                      <p:tavLst>
                                        <p:tav tm="0">
                                          <p:val>
                                            <p:fltVal val="90"/>
                                          </p:val>
                                        </p:tav>
                                        <p:tav tm="100000">
                                          <p:val>
                                            <p:fltVal val="0"/>
                                          </p:val>
                                        </p:tav>
                                      </p:tavLst>
                                    </p:anim>
                                    <p:animEffect transition="in" filter="fade">
                                      <p:cBhvr>
                                        <p:cTn id="33" dur="1000"/>
                                        <p:tgtEl>
                                          <p:spTgt spid="138"/>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224"/>
                                        </p:tgtEl>
                                        <p:attrNameLst>
                                          <p:attrName>style.visibility</p:attrName>
                                        </p:attrNameLst>
                                      </p:cBhvr>
                                      <p:to>
                                        <p:strVal val="visible"/>
                                      </p:to>
                                    </p:set>
                                    <p:animEffect transition="in" filter="randombar(horizontal)">
                                      <p:cBhvr>
                                        <p:cTn id="37" dur="500"/>
                                        <p:tgtEl>
                                          <p:spTgt spid="2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219" grpId="0" animBg="1"/>
      <p:bldP spid="220" grpId="0" animBg="1"/>
      <p:bldP spid="224" grpId="0"/>
    </p:bldLst>
  </p:timing>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Title Slide">
    <p:bg>
      <p:bgPr>
        <a:solidFill>
          <a:schemeClr val="accent6">
            <a:lumMod val="75000"/>
          </a:schemeClr>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912FF248-73E2-4B5D-9669-D05536B13110}"/>
              </a:ext>
            </a:extLst>
          </p:cNvPr>
          <p:cNvGrpSpPr/>
          <p:nvPr userDrawn="1"/>
        </p:nvGrpSpPr>
        <p:grpSpPr>
          <a:xfrm>
            <a:off x="296920" y="219520"/>
            <a:ext cx="8709926" cy="6240131"/>
            <a:chOff x="395894" y="219519"/>
            <a:chExt cx="8518865" cy="4788281"/>
          </a:xfrm>
        </p:grpSpPr>
        <p:sp>
          <p:nvSpPr>
            <p:cNvPr id="8" name="Google Shape;993;p14">
              <a:extLst>
                <a:ext uri="{FF2B5EF4-FFF2-40B4-BE49-F238E27FC236}">
                  <a16:creationId xmlns:a16="http://schemas.microsoft.com/office/drawing/2014/main" id="{6F2E4380-9AAF-4929-8F62-F490FD06BB80}"/>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nvGrpSpPr>
            <p:cNvPr id="9" name="Google Shape;994;p14">
              <a:extLst>
                <a:ext uri="{FF2B5EF4-FFF2-40B4-BE49-F238E27FC236}">
                  <a16:creationId xmlns:a16="http://schemas.microsoft.com/office/drawing/2014/main" id="{05263AFC-D1B4-4D83-808E-9B96447708D3}"/>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E97D35D9-4A80-4E5E-AE99-A42260106314}"/>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9" name="Google Shape;996;p14">
                <a:extLst>
                  <a:ext uri="{FF2B5EF4-FFF2-40B4-BE49-F238E27FC236}">
                    <a16:creationId xmlns:a16="http://schemas.microsoft.com/office/drawing/2014/main" id="{F1D5A806-A58C-4FB9-9CB8-29884CE2006D}"/>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sp>
          <p:nvSpPr>
            <p:cNvPr id="10" name="Google Shape;997;p14">
              <a:extLst>
                <a:ext uri="{FF2B5EF4-FFF2-40B4-BE49-F238E27FC236}">
                  <a16:creationId xmlns:a16="http://schemas.microsoft.com/office/drawing/2014/main" id="{ED4A141D-52F2-416A-BB8C-6ABF536EB5BD}"/>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nvGrpSpPr>
            <p:cNvPr id="11" name="Google Shape;998;p14">
              <a:extLst>
                <a:ext uri="{FF2B5EF4-FFF2-40B4-BE49-F238E27FC236}">
                  <a16:creationId xmlns:a16="http://schemas.microsoft.com/office/drawing/2014/main" id="{233E8FF6-A58B-4C0A-8E03-7EBCEC1A722A}"/>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1B628C4E-2CC0-49FD-AE56-2DA39F0AEDC3}"/>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7" name="Google Shape;1000;p14">
                <a:extLst>
                  <a:ext uri="{FF2B5EF4-FFF2-40B4-BE49-F238E27FC236}">
                    <a16:creationId xmlns:a16="http://schemas.microsoft.com/office/drawing/2014/main" id="{B7905D3C-D345-41E1-9F8F-3DE9CB825DDB}"/>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grpSp>
          <p:nvGrpSpPr>
            <p:cNvPr id="12" name="Google Shape;1001;p14">
              <a:extLst>
                <a:ext uri="{FF2B5EF4-FFF2-40B4-BE49-F238E27FC236}">
                  <a16:creationId xmlns:a16="http://schemas.microsoft.com/office/drawing/2014/main" id="{9381F408-D6BF-4983-8522-FE74B038BAD1}"/>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313829AE-A03B-42DF-8C85-190282C1CC18}"/>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5" name="Google Shape;1003;p14">
                <a:extLst>
                  <a:ext uri="{FF2B5EF4-FFF2-40B4-BE49-F238E27FC236}">
                    <a16:creationId xmlns:a16="http://schemas.microsoft.com/office/drawing/2014/main" id="{92BB61BC-FAB6-4715-A9E7-CC0E8CEE0D5C}"/>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grpSp>
          <p:nvGrpSpPr>
            <p:cNvPr id="13" name="Google Shape;1004;p14">
              <a:extLst>
                <a:ext uri="{FF2B5EF4-FFF2-40B4-BE49-F238E27FC236}">
                  <a16:creationId xmlns:a16="http://schemas.microsoft.com/office/drawing/2014/main" id="{D079DC36-A197-4791-8A06-31AB6A7A8165}"/>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BFAD29E2-C19B-47AB-B438-BA439212A9D2}"/>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3" name="Google Shape;1006;p14">
                <a:extLst>
                  <a:ext uri="{FF2B5EF4-FFF2-40B4-BE49-F238E27FC236}">
                    <a16:creationId xmlns:a16="http://schemas.microsoft.com/office/drawing/2014/main" id="{DA309345-B33A-4CD0-9D4E-F69123E7E182}"/>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grpSp>
          <p:nvGrpSpPr>
            <p:cNvPr id="14" name="Google Shape;1007;p14">
              <a:extLst>
                <a:ext uri="{FF2B5EF4-FFF2-40B4-BE49-F238E27FC236}">
                  <a16:creationId xmlns:a16="http://schemas.microsoft.com/office/drawing/2014/main" id="{590C6090-7470-4DB3-8246-659CCC0F2A1A}"/>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611C93AB-AF4D-48EC-B180-BF93AED33FAD}"/>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1" name="Google Shape;1009;p14">
                <a:extLst>
                  <a:ext uri="{FF2B5EF4-FFF2-40B4-BE49-F238E27FC236}">
                    <a16:creationId xmlns:a16="http://schemas.microsoft.com/office/drawing/2014/main" id="{FC04491F-28E4-471E-8BA3-24A183402971}"/>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grpSp>
          <p:nvGrpSpPr>
            <p:cNvPr id="15" name="Google Shape;1010;p14">
              <a:extLst>
                <a:ext uri="{FF2B5EF4-FFF2-40B4-BE49-F238E27FC236}">
                  <a16:creationId xmlns:a16="http://schemas.microsoft.com/office/drawing/2014/main" id="{D54D7793-AF6A-4956-9B72-E4F3A35C4520}"/>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47A74F27-516B-4842-B2FD-3E800B67929D}"/>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9" name="Google Shape;1012;p14">
                <a:extLst>
                  <a:ext uri="{FF2B5EF4-FFF2-40B4-BE49-F238E27FC236}">
                    <a16:creationId xmlns:a16="http://schemas.microsoft.com/office/drawing/2014/main" id="{81691461-33B0-489D-A18A-AD91D59A1D21}"/>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sp>
          <p:nvSpPr>
            <p:cNvPr id="16" name="Google Shape;1013;p14">
              <a:extLst>
                <a:ext uri="{FF2B5EF4-FFF2-40B4-BE49-F238E27FC236}">
                  <a16:creationId xmlns:a16="http://schemas.microsoft.com/office/drawing/2014/main" id="{0EEF144F-B527-4080-AAEA-10B3E48E39A2}"/>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7" name="Google Shape;1014;p14">
              <a:extLst>
                <a:ext uri="{FF2B5EF4-FFF2-40B4-BE49-F238E27FC236}">
                  <a16:creationId xmlns:a16="http://schemas.microsoft.com/office/drawing/2014/main" id="{40F35D0D-CACF-4AB5-BE8A-E9FB73511388}"/>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dirty="0"/>
            </a:p>
          </p:txBody>
        </p:sp>
      </p:grpSp>
      <p:grpSp>
        <p:nvGrpSpPr>
          <p:cNvPr id="30" name="Google Shape;1016;p14">
            <a:extLst>
              <a:ext uri="{FF2B5EF4-FFF2-40B4-BE49-F238E27FC236}">
                <a16:creationId xmlns:a16="http://schemas.microsoft.com/office/drawing/2014/main" id="{327BF5F6-D034-4620-B2B7-7F2179C531EB}"/>
              </a:ext>
            </a:extLst>
          </p:cNvPr>
          <p:cNvGrpSpPr/>
          <p:nvPr userDrawn="1"/>
        </p:nvGrpSpPr>
        <p:grpSpPr>
          <a:xfrm>
            <a:off x="741894" y="5645930"/>
            <a:ext cx="461392" cy="535538"/>
            <a:chOff x="2495125" y="2142250"/>
            <a:chExt cx="444275" cy="398525"/>
          </a:xfrm>
        </p:grpSpPr>
        <p:sp>
          <p:nvSpPr>
            <p:cNvPr id="31" name="Google Shape;1017;p14">
              <a:extLst>
                <a:ext uri="{FF2B5EF4-FFF2-40B4-BE49-F238E27FC236}">
                  <a16:creationId xmlns:a16="http://schemas.microsoft.com/office/drawing/2014/main" id="{F2F00FDD-D7D5-4809-82CF-73AA35BD05FE}"/>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32" name="Google Shape;1018;p14">
              <a:extLst>
                <a:ext uri="{FF2B5EF4-FFF2-40B4-BE49-F238E27FC236}">
                  <a16:creationId xmlns:a16="http://schemas.microsoft.com/office/drawing/2014/main" id="{5395EB15-BC66-42AE-A1EE-3E2823F5486A}"/>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grpSp>
        <p:nvGrpSpPr>
          <p:cNvPr id="33" name="Google Shape;1019;p14">
            <a:extLst>
              <a:ext uri="{FF2B5EF4-FFF2-40B4-BE49-F238E27FC236}">
                <a16:creationId xmlns:a16="http://schemas.microsoft.com/office/drawing/2014/main" id="{D53CFA2D-5D0C-4A67-9094-88F183BFE612}"/>
              </a:ext>
            </a:extLst>
          </p:cNvPr>
          <p:cNvGrpSpPr/>
          <p:nvPr userDrawn="1"/>
        </p:nvGrpSpPr>
        <p:grpSpPr>
          <a:xfrm>
            <a:off x="7633366" y="427685"/>
            <a:ext cx="302601" cy="378112"/>
            <a:chOff x="3243875" y="2372825"/>
            <a:chExt cx="291375" cy="281375"/>
          </a:xfrm>
        </p:grpSpPr>
        <p:sp>
          <p:nvSpPr>
            <p:cNvPr id="34" name="Google Shape;1020;p14">
              <a:extLst>
                <a:ext uri="{FF2B5EF4-FFF2-40B4-BE49-F238E27FC236}">
                  <a16:creationId xmlns:a16="http://schemas.microsoft.com/office/drawing/2014/main" id="{30675EEE-C22B-4D00-94DF-E49C0A367512}"/>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35" name="Google Shape;1021;p14">
              <a:extLst>
                <a:ext uri="{FF2B5EF4-FFF2-40B4-BE49-F238E27FC236}">
                  <a16:creationId xmlns:a16="http://schemas.microsoft.com/office/drawing/2014/main" id="{E3DBEB34-9A0C-4ECA-A1F1-6D8B1FF89970}"/>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36" name="Google Shape;1022;p14">
              <a:extLst>
                <a:ext uri="{FF2B5EF4-FFF2-40B4-BE49-F238E27FC236}">
                  <a16:creationId xmlns:a16="http://schemas.microsoft.com/office/drawing/2014/main" id="{07CFEFDF-2E28-4483-834B-DA095CF3CE48}"/>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37" name="Google Shape;1023;p14">
              <a:extLst>
                <a:ext uri="{FF2B5EF4-FFF2-40B4-BE49-F238E27FC236}">
                  <a16:creationId xmlns:a16="http://schemas.microsoft.com/office/drawing/2014/main" id="{14506E96-EBA9-4C68-AF1F-8C4403B117FE}"/>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38" name="Google Shape;1024;p14">
              <a:extLst>
                <a:ext uri="{FF2B5EF4-FFF2-40B4-BE49-F238E27FC236}">
                  <a16:creationId xmlns:a16="http://schemas.microsoft.com/office/drawing/2014/main" id="{B2F2C8B1-350B-49EE-9CA4-D84F2E04689C}"/>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39" name="Google Shape;1025;p14">
              <a:extLst>
                <a:ext uri="{FF2B5EF4-FFF2-40B4-BE49-F238E27FC236}">
                  <a16:creationId xmlns:a16="http://schemas.microsoft.com/office/drawing/2014/main" id="{524642B7-86EC-4E65-B0EB-6949F77DB65F}"/>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40" name="Google Shape;1026;p14">
              <a:extLst>
                <a:ext uri="{FF2B5EF4-FFF2-40B4-BE49-F238E27FC236}">
                  <a16:creationId xmlns:a16="http://schemas.microsoft.com/office/drawing/2014/main" id="{DA2CC125-6131-46A3-AC36-26C92E5CD21A}"/>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41" name="Google Shape;1027;p14">
              <a:extLst>
                <a:ext uri="{FF2B5EF4-FFF2-40B4-BE49-F238E27FC236}">
                  <a16:creationId xmlns:a16="http://schemas.microsoft.com/office/drawing/2014/main" id="{5A24D573-ECDB-4ACD-87B3-20030C31E8D4}"/>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42" name="Google Shape;1028;p14">
              <a:extLst>
                <a:ext uri="{FF2B5EF4-FFF2-40B4-BE49-F238E27FC236}">
                  <a16:creationId xmlns:a16="http://schemas.microsoft.com/office/drawing/2014/main" id="{7E867DAA-A57F-489C-A045-9A1C1429277B}"/>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43" name="Google Shape;1029;p14">
              <a:extLst>
                <a:ext uri="{FF2B5EF4-FFF2-40B4-BE49-F238E27FC236}">
                  <a16:creationId xmlns:a16="http://schemas.microsoft.com/office/drawing/2014/main" id="{1DF03B23-6B1D-4056-9368-8D8F23721207}"/>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grpSp>
        <p:nvGrpSpPr>
          <p:cNvPr id="44" name="Google Shape;1030;p14">
            <a:extLst>
              <a:ext uri="{FF2B5EF4-FFF2-40B4-BE49-F238E27FC236}">
                <a16:creationId xmlns:a16="http://schemas.microsoft.com/office/drawing/2014/main" id="{AC4C02C6-8357-4A9D-9FE8-73BED3D677DA}"/>
              </a:ext>
            </a:extLst>
          </p:cNvPr>
          <p:cNvGrpSpPr/>
          <p:nvPr userDrawn="1"/>
        </p:nvGrpSpPr>
        <p:grpSpPr>
          <a:xfrm>
            <a:off x="8253053" y="1043374"/>
            <a:ext cx="173097" cy="226531"/>
            <a:chOff x="4954425" y="2036375"/>
            <a:chExt cx="166675" cy="168575"/>
          </a:xfrm>
        </p:grpSpPr>
        <p:sp>
          <p:nvSpPr>
            <p:cNvPr id="45" name="Google Shape;1031;p14">
              <a:extLst>
                <a:ext uri="{FF2B5EF4-FFF2-40B4-BE49-F238E27FC236}">
                  <a16:creationId xmlns:a16="http://schemas.microsoft.com/office/drawing/2014/main" id="{7490645F-164B-43DC-B0C4-4E49ABCDCE60}"/>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46" name="Google Shape;1032;p14">
              <a:extLst>
                <a:ext uri="{FF2B5EF4-FFF2-40B4-BE49-F238E27FC236}">
                  <a16:creationId xmlns:a16="http://schemas.microsoft.com/office/drawing/2014/main" id="{F62C8C47-6F19-44BD-9FED-30D56890DF52}"/>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sp>
        <p:nvSpPr>
          <p:cNvPr id="47" name="Google Shape;1033;p14">
            <a:extLst>
              <a:ext uri="{FF2B5EF4-FFF2-40B4-BE49-F238E27FC236}">
                <a16:creationId xmlns:a16="http://schemas.microsoft.com/office/drawing/2014/main" id="{9C058F19-0AE8-4DE1-A824-EE065CCDBD8D}"/>
              </a:ext>
            </a:extLst>
          </p:cNvPr>
          <p:cNvSpPr/>
          <p:nvPr userDrawn="1"/>
        </p:nvSpPr>
        <p:spPr>
          <a:xfrm>
            <a:off x="1540959" y="6264684"/>
            <a:ext cx="123715" cy="109117"/>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2"/>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48" name="Google Shape;1034;p14">
            <a:extLst>
              <a:ext uri="{FF2B5EF4-FFF2-40B4-BE49-F238E27FC236}">
                <a16:creationId xmlns:a16="http://schemas.microsoft.com/office/drawing/2014/main" id="{F39F1339-6652-4316-AEAE-58755DC68066}"/>
              </a:ext>
            </a:extLst>
          </p:cNvPr>
          <p:cNvSpPr/>
          <p:nvPr userDrawn="1"/>
        </p:nvSpPr>
        <p:spPr>
          <a:xfrm>
            <a:off x="8246641" y="6181469"/>
            <a:ext cx="90352" cy="8321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5"/>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grpSp>
        <p:nvGrpSpPr>
          <p:cNvPr id="49" name="Google Shape;1035;p14">
            <a:extLst>
              <a:ext uri="{FF2B5EF4-FFF2-40B4-BE49-F238E27FC236}">
                <a16:creationId xmlns:a16="http://schemas.microsoft.com/office/drawing/2014/main" id="{B0CF15ED-922C-4751-B1DA-9089B1988ECC}"/>
              </a:ext>
            </a:extLst>
          </p:cNvPr>
          <p:cNvGrpSpPr/>
          <p:nvPr userDrawn="1"/>
        </p:nvGrpSpPr>
        <p:grpSpPr>
          <a:xfrm>
            <a:off x="613019" y="5192332"/>
            <a:ext cx="173097" cy="226531"/>
            <a:chOff x="4954425" y="2036375"/>
            <a:chExt cx="166675" cy="168575"/>
          </a:xfrm>
        </p:grpSpPr>
        <p:sp>
          <p:nvSpPr>
            <p:cNvPr id="50" name="Google Shape;1036;p14">
              <a:extLst>
                <a:ext uri="{FF2B5EF4-FFF2-40B4-BE49-F238E27FC236}">
                  <a16:creationId xmlns:a16="http://schemas.microsoft.com/office/drawing/2014/main" id="{7EA6F03C-5B07-4131-89F4-3BAFB23D4AF0}"/>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51" name="Google Shape;1037;p14">
              <a:extLst>
                <a:ext uri="{FF2B5EF4-FFF2-40B4-BE49-F238E27FC236}">
                  <a16:creationId xmlns:a16="http://schemas.microsoft.com/office/drawing/2014/main" id="{C7913F77-486F-46A9-8AEC-4B7565FB4E4C}"/>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sp>
        <p:nvSpPr>
          <p:cNvPr id="96" name="Google Shape;1082;p14">
            <a:extLst>
              <a:ext uri="{FF2B5EF4-FFF2-40B4-BE49-F238E27FC236}">
                <a16:creationId xmlns:a16="http://schemas.microsoft.com/office/drawing/2014/main" id="{95018CA8-A1C2-47FD-890D-549D7B4AC236}"/>
              </a:ext>
            </a:extLst>
          </p:cNvPr>
          <p:cNvSpPr/>
          <p:nvPr userDrawn="1"/>
        </p:nvSpPr>
        <p:spPr>
          <a:xfrm>
            <a:off x="349270" y="882176"/>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97" name="Google Shape;1083;p14">
            <a:extLst>
              <a:ext uri="{FF2B5EF4-FFF2-40B4-BE49-F238E27FC236}">
                <a16:creationId xmlns:a16="http://schemas.microsoft.com/office/drawing/2014/main" id="{B936ECCA-F1FD-46EC-B26D-DE3BF7D0C273}"/>
              </a:ext>
            </a:extLst>
          </p:cNvPr>
          <p:cNvSpPr/>
          <p:nvPr userDrawn="1"/>
        </p:nvSpPr>
        <p:spPr>
          <a:xfrm>
            <a:off x="150301" y="906827"/>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98" name="Google Shape;1084;p14">
            <a:extLst>
              <a:ext uri="{FF2B5EF4-FFF2-40B4-BE49-F238E27FC236}">
                <a16:creationId xmlns:a16="http://schemas.microsoft.com/office/drawing/2014/main" id="{03D9643B-BC02-476E-ABF0-0F13D9275EA3}"/>
              </a:ext>
            </a:extLst>
          </p:cNvPr>
          <p:cNvSpPr/>
          <p:nvPr userDrawn="1"/>
        </p:nvSpPr>
        <p:spPr>
          <a:xfrm>
            <a:off x="168063" y="989423"/>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99" name="Google Shape;1085;p14">
            <a:extLst>
              <a:ext uri="{FF2B5EF4-FFF2-40B4-BE49-F238E27FC236}">
                <a16:creationId xmlns:a16="http://schemas.microsoft.com/office/drawing/2014/main" id="{E4F6C8FF-3CF3-45F6-8706-79866A8801F6}"/>
              </a:ext>
            </a:extLst>
          </p:cNvPr>
          <p:cNvSpPr/>
          <p:nvPr userDrawn="1"/>
        </p:nvSpPr>
        <p:spPr>
          <a:xfrm>
            <a:off x="393674" y="94752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100" name="Google Shape;1086;p14">
            <a:extLst>
              <a:ext uri="{FF2B5EF4-FFF2-40B4-BE49-F238E27FC236}">
                <a16:creationId xmlns:a16="http://schemas.microsoft.com/office/drawing/2014/main" id="{1BF2058A-58A5-400D-B987-EA9281BD464C}"/>
              </a:ext>
            </a:extLst>
          </p:cNvPr>
          <p:cNvSpPr/>
          <p:nvPr userDrawn="1"/>
        </p:nvSpPr>
        <p:spPr>
          <a:xfrm>
            <a:off x="151195" y="917946"/>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102" name="Google Shape;1082;p14">
            <a:extLst>
              <a:ext uri="{FF2B5EF4-FFF2-40B4-BE49-F238E27FC236}">
                <a16:creationId xmlns:a16="http://schemas.microsoft.com/office/drawing/2014/main" id="{3B878202-51EA-4466-A893-7046CA4B0564}"/>
              </a:ext>
            </a:extLst>
          </p:cNvPr>
          <p:cNvSpPr/>
          <p:nvPr userDrawn="1"/>
        </p:nvSpPr>
        <p:spPr>
          <a:xfrm>
            <a:off x="348377" y="1496055"/>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103" name="Google Shape;1083;p14">
            <a:extLst>
              <a:ext uri="{FF2B5EF4-FFF2-40B4-BE49-F238E27FC236}">
                <a16:creationId xmlns:a16="http://schemas.microsoft.com/office/drawing/2014/main" id="{8AE3EC7F-38CF-4238-A1D3-36A00E1CDB4B}"/>
              </a:ext>
            </a:extLst>
          </p:cNvPr>
          <p:cNvSpPr/>
          <p:nvPr userDrawn="1"/>
        </p:nvSpPr>
        <p:spPr>
          <a:xfrm>
            <a:off x="149408" y="1520706"/>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104" name="Google Shape;1084;p14">
            <a:extLst>
              <a:ext uri="{FF2B5EF4-FFF2-40B4-BE49-F238E27FC236}">
                <a16:creationId xmlns:a16="http://schemas.microsoft.com/office/drawing/2014/main" id="{A109E879-FF69-420F-8594-E4E350138FE4}"/>
              </a:ext>
            </a:extLst>
          </p:cNvPr>
          <p:cNvSpPr/>
          <p:nvPr userDrawn="1"/>
        </p:nvSpPr>
        <p:spPr>
          <a:xfrm>
            <a:off x="167170" y="160330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105" name="Google Shape;1085;p14">
            <a:extLst>
              <a:ext uri="{FF2B5EF4-FFF2-40B4-BE49-F238E27FC236}">
                <a16:creationId xmlns:a16="http://schemas.microsoft.com/office/drawing/2014/main" id="{D728BFA8-D828-48D9-B813-EB0070A3F849}"/>
              </a:ext>
            </a:extLst>
          </p:cNvPr>
          <p:cNvSpPr/>
          <p:nvPr userDrawn="1"/>
        </p:nvSpPr>
        <p:spPr>
          <a:xfrm>
            <a:off x="392781" y="1561401"/>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106" name="Google Shape;1086;p14">
            <a:extLst>
              <a:ext uri="{FF2B5EF4-FFF2-40B4-BE49-F238E27FC236}">
                <a16:creationId xmlns:a16="http://schemas.microsoft.com/office/drawing/2014/main" id="{AAD00854-B92E-4943-95A5-C96E52F3DCF3}"/>
              </a:ext>
            </a:extLst>
          </p:cNvPr>
          <p:cNvSpPr/>
          <p:nvPr userDrawn="1"/>
        </p:nvSpPr>
        <p:spPr>
          <a:xfrm>
            <a:off x="150301" y="1531825"/>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107" name="Google Shape;1082;p14">
            <a:extLst>
              <a:ext uri="{FF2B5EF4-FFF2-40B4-BE49-F238E27FC236}">
                <a16:creationId xmlns:a16="http://schemas.microsoft.com/office/drawing/2014/main" id="{A9BB0978-9312-4447-80AB-41294A409ED1}"/>
              </a:ext>
            </a:extLst>
          </p:cNvPr>
          <p:cNvSpPr/>
          <p:nvPr userDrawn="1"/>
        </p:nvSpPr>
        <p:spPr>
          <a:xfrm>
            <a:off x="347484" y="2109934"/>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108" name="Google Shape;1083;p14">
            <a:extLst>
              <a:ext uri="{FF2B5EF4-FFF2-40B4-BE49-F238E27FC236}">
                <a16:creationId xmlns:a16="http://schemas.microsoft.com/office/drawing/2014/main" id="{61FF21EF-8FF4-4964-B264-5FF3E4B83CCE}"/>
              </a:ext>
            </a:extLst>
          </p:cNvPr>
          <p:cNvSpPr/>
          <p:nvPr userDrawn="1"/>
        </p:nvSpPr>
        <p:spPr>
          <a:xfrm>
            <a:off x="148515" y="2134585"/>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109" name="Google Shape;1084;p14">
            <a:extLst>
              <a:ext uri="{FF2B5EF4-FFF2-40B4-BE49-F238E27FC236}">
                <a16:creationId xmlns:a16="http://schemas.microsoft.com/office/drawing/2014/main" id="{2A3A52D1-7028-4394-92D4-70E60315E66B}"/>
              </a:ext>
            </a:extLst>
          </p:cNvPr>
          <p:cNvSpPr/>
          <p:nvPr userDrawn="1"/>
        </p:nvSpPr>
        <p:spPr>
          <a:xfrm>
            <a:off x="166276" y="2217181"/>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110" name="Google Shape;1085;p14">
            <a:extLst>
              <a:ext uri="{FF2B5EF4-FFF2-40B4-BE49-F238E27FC236}">
                <a16:creationId xmlns:a16="http://schemas.microsoft.com/office/drawing/2014/main" id="{2B402ED8-8890-4BBD-BD4A-317F62877C5F}"/>
              </a:ext>
            </a:extLst>
          </p:cNvPr>
          <p:cNvSpPr/>
          <p:nvPr userDrawn="1"/>
        </p:nvSpPr>
        <p:spPr>
          <a:xfrm>
            <a:off x="391888" y="2175280"/>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111" name="Google Shape;1086;p14">
            <a:extLst>
              <a:ext uri="{FF2B5EF4-FFF2-40B4-BE49-F238E27FC236}">
                <a16:creationId xmlns:a16="http://schemas.microsoft.com/office/drawing/2014/main" id="{4FDB29D0-7164-4DBA-A2E6-84221CCDCFD4}"/>
              </a:ext>
            </a:extLst>
          </p:cNvPr>
          <p:cNvSpPr/>
          <p:nvPr userDrawn="1"/>
        </p:nvSpPr>
        <p:spPr>
          <a:xfrm>
            <a:off x="149408" y="2145704"/>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112" name="Google Shape;1082;p14">
            <a:extLst>
              <a:ext uri="{FF2B5EF4-FFF2-40B4-BE49-F238E27FC236}">
                <a16:creationId xmlns:a16="http://schemas.microsoft.com/office/drawing/2014/main" id="{76F446C8-2BE2-457E-A059-3FBDE50A2DAB}"/>
              </a:ext>
            </a:extLst>
          </p:cNvPr>
          <p:cNvSpPr/>
          <p:nvPr userDrawn="1"/>
        </p:nvSpPr>
        <p:spPr>
          <a:xfrm>
            <a:off x="346591" y="2723813"/>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113" name="Google Shape;1083;p14">
            <a:extLst>
              <a:ext uri="{FF2B5EF4-FFF2-40B4-BE49-F238E27FC236}">
                <a16:creationId xmlns:a16="http://schemas.microsoft.com/office/drawing/2014/main" id="{543F1EC7-1C51-46E0-ACF5-20C5F0905E39}"/>
              </a:ext>
            </a:extLst>
          </p:cNvPr>
          <p:cNvSpPr/>
          <p:nvPr userDrawn="1"/>
        </p:nvSpPr>
        <p:spPr>
          <a:xfrm>
            <a:off x="147621" y="2748464"/>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114" name="Google Shape;1084;p14">
            <a:extLst>
              <a:ext uri="{FF2B5EF4-FFF2-40B4-BE49-F238E27FC236}">
                <a16:creationId xmlns:a16="http://schemas.microsoft.com/office/drawing/2014/main" id="{4E6B9D33-57F3-4A75-9293-3C04278D772A}"/>
              </a:ext>
            </a:extLst>
          </p:cNvPr>
          <p:cNvSpPr/>
          <p:nvPr userDrawn="1"/>
        </p:nvSpPr>
        <p:spPr>
          <a:xfrm>
            <a:off x="165383" y="283106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115" name="Google Shape;1085;p14">
            <a:extLst>
              <a:ext uri="{FF2B5EF4-FFF2-40B4-BE49-F238E27FC236}">
                <a16:creationId xmlns:a16="http://schemas.microsoft.com/office/drawing/2014/main" id="{46B5E075-E226-4895-9493-A4CA9A703FD3}"/>
              </a:ext>
            </a:extLst>
          </p:cNvPr>
          <p:cNvSpPr/>
          <p:nvPr userDrawn="1"/>
        </p:nvSpPr>
        <p:spPr>
          <a:xfrm>
            <a:off x="390994" y="2789159"/>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116" name="Google Shape;1086;p14">
            <a:extLst>
              <a:ext uri="{FF2B5EF4-FFF2-40B4-BE49-F238E27FC236}">
                <a16:creationId xmlns:a16="http://schemas.microsoft.com/office/drawing/2014/main" id="{56534FCD-AD06-4E33-8FD5-4A0CA24C6414}"/>
              </a:ext>
            </a:extLst>
          </p:cNvPr>
          <p:cNvSpPr/>
          <p:nvPr userDrawn="1"/>
        </p:nvSpPr>
        <p:spPr>
          <a:xfrm>
            <a:off x="148515" y="2759583"/>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117" name="Google Shape;1082;p14">
            <a:extLst>
              <a:ext uri="{FF2B5EF4-FFF2-40B4-BE49-F238E27FC236}">
                <a16:creationId xmlns:a16="http://schemas.microsoft.com/office/drawing/2014/main" id="{13F8C6C7-68B9-45D6-8F01-F8260F297A7E}"/>
              </a:ext>
            </a:extLst>
          </p:cNvPr>
          <p:cNvSpPr/>
          <p:nvPr userDrawn="1"/>
        </p:nvSpPr>
        <p:spPr>
          <a:xfrm>
            <a:off x="345697" y="3337692"/>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118" name="Google Shape;1083;p14">
            <a:extLst>
              <a:ext uri="{FF2B5EF4-FFF2-40B4-BE49-F238E27FC236}">
                <a16:creationId xmlns:a16="http://schemas.microsoft.com/office/drawing/2014/main" id="{3C93F6CB-9B31-4CE5-A4E7-7E978C24989B}"/>
              </a:ext>
            </a:extLst>
          </p:cNvPr>
          <p:cNvSpPr/>
          <p:nvPr userDrawn="1"/>
        </p:nvSpPr>
        <p:spPr>
          <a:xfrm>
            <a:off x="146728" y="3362343"/>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119" name="Google Shape;1084;p14">
            <a:extLst>
              <a:ext uri="{FF2B5EF4-FFF2-40B4-BE49-F238E27FC236}">
                <a16:creationId xmlns:a16="http://schemas.microsoft.com/office/drawing/2014/main" id="{73CA4133-52E1-4CA4-9B02-C32EF64DCA79}"/>
              </a:ext>
            </a:extLst>
          </p:cNvPr>
          <p:cNvSpPr/>
          <p:nvPr userDrawn="1"/>
        </p:nvSpPr>
        <p:spPr>
          <a:xfrm>
            <a:off x="164490" y="3444939"/>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120" name="Google Shape;1085;p14">
            <a:extLst>
              <a:ext uri="{FF2B5EF4-FFF2-40B4-BE49-F238E27FC236}">
                <a16:creationId xmlns:a16="http://schemas.microsoft.com/office/drawing/2014/main" id="{68B32AF3-395D-4C97-B3AC-6748065FE197}"/>
              </a:ext>
            </a:extLst>
          </p:cNvPr>
          <p:cNvSpPr/>
          <p:nvPr userDrawn="1"/>
        </p:nvSpPr>
        <p:spPr>
          <a:xfrm>
            <a:off x="390101" y="3403038"/>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121" name="Google Shape;1086;p14">
            <a:extLst>
              <a:ext uri="{FF2B5EF4-FFF2-40B4-BE49-F238E27FC236}">
                <a16:creationId xmlns:a16="http://schemas.microsoft.com/office/drawing/2014/main" id="{F2737C08-B20B-4DD3-8C2B-6D9629DF844C}"/>
              </a:ext>
            </a:extLst>
          </p:cNvPr>
          <p:cNvSpPr/>
          <p:nvPr userDrawn="1"/>
        </p:nvSpPr>
        <p:spPr>
          <a:xfrm>
            <a:off x="147622" y="3373462"/>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122" name="Google Shape;1082;p14">
            <a:extLst>
              <a:ext uri="{FF2B5EF4-FFF2-40B4-BE49-F238E27FC236}">
                <a16:creationId xmlns:a16="http://schemas.microsoft.com/office/drawing/2014/main" id="{C67ED233-4DA4-4D61-B819-CA361C34FFD3}"/>
              </a:ext>
            </a:extLst>
          </p:cNvPr>
          <p:cNvSpPr/>
          <p:nvPr userDrawn="1"/>
        </p:nvSpPr>
        <p:spPr>
          <a:xfrm>
            <a:off x="344804" y="3951571"/>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123" name="Google Shape;1083;p14">
            <a:extLst>
              <a:ext uri="{FF2B5EF4-FFF2-40B4-BE49-F238E27FC236}">
                <a16:creationId xmlns:a16="http://schemas.microsoft.com/office/drawing/2014/main" id="{DB6F480F-12E0-4FF2-94FC-7455618F43E4}"/>
              </a:ext>
            </a:extLst>
          </p:cNvPr>
          <p:cNvSpPr/>
          <p:nvPr userDrawn="1"/>
        </p:nvSpPr>
        <p:spPr>
          <a:xfrm>
            <a:off x="145835" y="3976222"/>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124" name="Google Shape;1084;p14">
            <a:extLst>
              <a:ext uri="{FF2B5EF4-FFF2-40B4-BE49-F238E27FC236}">
                <a16:creationId xmlns:a16="http://schemas.microsoft.com/office/drawing/2014/main" id="{FB8875DE-94FC-4821-827E-F05F343D19DD}"/>
              </a:ext>
            </a:extLst>
          </p:cNvPr>
          <p:cNvSpPr/>
          <p:nvPr userDrawn="1"/>
        </p:nvSpPr>
        <p:spPr>
          <a:xfrm>
            <a:off x="163597" y="4058818"/>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125" name="Google Shape;1085;p14">
            <a:extLst>
              <a:ext uri="{FF2B5EF4-FFF2-40B4-BE49-F238E27FC236}">
                <a16:creationId xmlns:a16="http://schemas.microsoft.com/office/drawing/2014/main" id="{E65EE193-261C-47D2-90E2-CA9711A2BA94}"/>
              </a:ext>
            </a:extLst>
          </p:cNvPr>
          <p:cNvSpPr/>
          <p:nvPr userDrawn="1"/>
        </p:nvSpPr>
        <p:spPr>
          <a:xfrm>
            <a:off x="389208" y="401691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126" name="Google Shape;1086;p14">
            <a:extLst>
              <a:ext uri="{FF2B5EF4-FFF2-40B4-BE49-F238E27FC236}">
                <a16:creationId xmlns:a16="http://schemas.microsoft.com/office/drawing/2014/main" id="{750B5385-9383-49D9-B37E-8AFC31139A9F}"/>
              </a:ext>
            </a:extLst>
          </p:cNvPr>
          <p:cNvSpPr/>
          <p:nvPr userDrawn="1"/>
        </p:nvSpPr>
        <p:spPr>
          <a:xfrm>
            <a:off x="146728" y="3987341"/>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127" name="Google Shape;1082;p14">
            <a:extLst>
              <a:ext uri="{FF2B5EF4-FFF2-40B4-BE49-F238E27FC236}">
                <a16:creationId xmlns:a16="http://schemas.microsoft.com/office/drawing/2014/main" id="{F3257D7D-B01D-4B31-A19B-AE3EC8A76CBF}"/>
              </a:ext>
            </a:extLst>
          </p:cNvPr>
          <p:cNvSpPr/>
          <p:nvPr userDrawn="1"/>
        </p:nvSpPr>
        <p:spPr>
          <a:xfrm>
            <a:off x="343911" y="4565450"/>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128" name="Google Shape;1083;p14">
            <a:extLst>
              <a:ext uri="{FF2B5EF4-FFF2-40B4-BE49-F238E27FC236}">
                <a16:creationId xmlns:a16="http://schemas.microsoft.com/office/drawing/2014/main" id="{8E8AEB58-46B0-42AC-876C-D39BC069B58E}"/>
              </a:ext>
            </a:extLst>
          </p:cNvPr>
          <p:cNvSpPr/>
          <p:nvPr userDrawn="1"/>
        </p:nvSpPr>
        <p:spPr>
          <a:xfrm>
            <a:off x="144942" y="4590101"/>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129" name="Google Shape;1084;p14">
            <a:extLst>
              <a:ext uri="{FF2B5EF4-FFF2-40B4-BE49-F238E27FC236}">
                <a16:creationId xmlns:a16="http://schemas.microsoft.com/office/drawing/2014/main" id="{98A058F8-5048-4E43-81F6-E2A9D68F5787}"/>
              </a:ext>
            </a:extLst>
          </p:cNvPr>
          <p:cNvSpPr/>
          <p:nvPr userDrawn="1"/>
        </p:nvSpPr>
        <p:spPr>
          <a:xfrm>
            <a:off x="162703" y="4672697"/>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130" name="Google Shape;1085;p14">
            <a:extLst>
              <a:ext uri="{FF2B5EF4-FFF2-40B4-BE49-F238E27FC236}">
                <a16:creationId xmlns:a16="http://schemas.microsoft.com/office/drawing/2014/main" id="{163FF619-D1D7-43D9-961D-4D8377AFE91D}"/>
              </a:ext>
            </a:extLst>
          </p:cNvPr>
          <p:cNvSpPr/>
          <p:nvPr userDrawn="1"/>
        </p:nvSpPr>
        <p:spPr>
          <a:xfrm>
            <a:off x="388315" y="463079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131" name="Google Shape;1086;p14">
            <a:extLst>
              <a:ext uri="{FF2B5EF4-FFF2-40B4-BE49-F238E27FC236}">
                <a16:creationId xmlns:a16="http://schemas.microsoft.com/office/drawing/2014/main" id="{B5048DB8-1C0A-4C5F-97C4-0B01226065BF}"/>
              </a:ext>
            </a:extLst>
          </p:cNvPr>
          <p:cNvSpPr/>
          <p:nvPr userDrawn="1"/>
        </p:nvSpPr>
        <p:spPr>
          <a:xfrm>
            <a:off x="145835" y="4601220"/>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132" name="Google Shape;1082;p14">
            <a:extLst>
              <a:ext uri="{FF2B5EF4-FFF2-40B4-BE49-F238E27FC236}">
                <a16:creationId xmlns:a16="http://schemas.microsoft.com/office/drawing/2014/main" id="{09146345-B88A-4221-8479-754909293DEC}"/>
              </a:ext>
            </a:extLst>
          </p:cNvPr>
          <p:cNvSpPr/>
          <p:nvPr userDrawn="1"/>
        </p:nvSpPr>
        <p:spPr>
          <a:xfrm>
            <a:off x="343018" y="5179329"/>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133" name="Google Shape;1083;p14">
            <a:extLst>
              <a:ext uri="{FF2B5EF4-FFF2-40B4-BE49-F238E27FC236}">
                <a16:creationId xmlns:a16="http://schemas.microsoft.com/office/drawing/2014/main" id="{69A8F20E-CA52-4FFA-9E27-AAA9CA116197}"/>
              </a:ext>
            </a:extLst>
          </p:cNvPr>
          <p:cNvSpPr/>
          <p:nvPr userDrawn="1"/>
        </p:nvSpPr>
        <p:spPr>
          <a:xfrm>
            <a:off x="144049" y="5203980"/>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134" name="Google Shape;1084;p14">
            <a:extLst>
              <a:ext uri="{FF2B5EF4-FFF2-40B4-BE49-F238E27FC236}">
                <a16:creationId xmlns:a16="http://schemas.microsoft.com/office/drawing/2014/main" id="{EB5F0B58-A764-4EE5-8968-0C2DD1B536DE}"/>
              </a:ext>
            </a:extLst>
          </p:cNvPr>
          <p:cNvSpPr/>
          <p:nvPr userDrawn="1"/>
        </p:nvSpPr>
        <p:spPr>
          <a:xfrm>
            <a:off x="161810" y="528657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135" name="Google Shape;1085;p14">
            <a:extLst>
              <a:ext uri="{FF2B5EF4-FFF2-40B4-BE49-F238E27FC236}">
                <a16:creationId xmlns:a16="http://schemas.microsoft.com/office/drawing/2014/main" id="{5366DC7B-ACAB-4BCC-97E2-465D277AFFCF}"/>
              </a:ext>
            </a:extLst>
          </p:cNvPr>
          <p:cNvSpPr/>
          <p:nvPr userDrawn="1"/>
        </p:nvSpPr>
        <p:spPr>
          <a:xfrm>
            <a:off x="387421" y="5244675"/>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136" name="Google Shape;1086;p14">
            <a:extLst>
              <a:ext uri="{FF2B5EF4-FFF2-40B4-BE49-F238E27FC236}">
                <a16:creationId xmlns:a16="http://schemas.microsoft.com/office/drawing/2014/main" id="{0033D128-1983-4502-AB2A-1E6443704D03}"/>
              </a:ext>
            </a:extLst>
          </p:cNvPr>
          <p:cNvSpPr/>
          <p:nvPr userDrawn="1"/>
        </p:nvSpPr>
        <p:spPr>
          <a:xfrm>
            <a:off x="144942" y="5215099"/>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137" name="Google Shape;1082;p14">
            <a:extLst>
              <a:ext uri="{FF2B5EF4-FFF2-40B4-BE49-F238E27FC236}">
                <a16:creationId xmlns:a16="http://schemas.microsoft.com/office/drawing/2014/main" id="{79616093-3DF5-4B1F-8962-5D6B7DDDE673}"/>
              </a:ext>
            </a:extLst>
          </p:cNvPr>
          <p:cNvSpPr/>
          <p:nvPr userDrawn="1"/>
        </p:nvSpPr>
        <p:spPr>
          <a:xfrm>
            <a:off x="342124" y="5793208"/>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138" name="Google Shape;1083;p14">
            <a:extLst>
              <a:ext uri="{FF2B5EF4-FFF2-40B4-BE49-F238E27FC236}">
                <a16:creationId xmlns:a16="http://schemas.microsoft.com/office/drawing/2014/main" id="{2D25397A-7136-493A-B17D-5C3117972727}"/>
              </a:ext>
            </a:extLst>
          </p:cNvPr>
          <p:cNvSpPr/>
          <p:nvPr userDrawn="1"/>
        </p:nvSpPr>
        <p:spPr>
          <a:xfrm>
            <a:off x="143155" y="5817859"/>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139" name="Google Shape;1084;p14">
            <a:extLst>
              <a:ext uri="{FF2B5EF4-FFF2-40B4-BE49-F238E27FC236}">
                <a16:creationId xmlns:a16="http://schemas.microsoft.com/office/drawing/2014/main" id="{E70275CF-BEEF-4134-8FC1-FA98BAD2A6F9}"/>
              </a:ext>
            </a:extLst>
          </p:cNvPr>
          <p:cNvSpPr/>
          <p:nvPr userDrawn="1"/>
        </p:nvSpPr>
        <p:spPr>
          <a:xfrm>
            <a:off x="160917" y="5900455"/>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140" name="Google Shape;1085;p14">
            <a:extLst>
              <a:ext uri="{FF2B5EF4-FFF2-40B4-BE49-F238E27FC236}">
                <a16:creationId xmlns:a16="http://schemas.microsoft.com/office/drawing/2014/main" id="{3E3D4E28-9C07-4484-A1DF-F77BBBFD1538}"/>
              </a:ext>
            </a:extLst>
          </p:cNvPr>
          <p:cNvSpPr/>
          <p:nvPr userDrawn="1"/>
        </p:nvSpPr>
        <p:spPr>
          <a:xfrm>
            <a:off x="386528" y="5858554"/>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141" name="Google Shape;1086;p14">
            <a:extLst>
              <a:ext uri="{FF2B5EF4-FFF2-40B4-BE49-F238E27FC236}">
                <a16:creationId xmlns:a16="http://schemas.microsoft.com/office/drawing/2014/main" id="{0BF03047-9E59-4CF4-B825-EA2C74E97B63}"/>
              </a:ext>
            </a:extLst>
          </p:cNvPr>
          <p:cNvSpPr/>
          <p:nvPr userDrawn="1"/>
        </p:nvSpPr>
        <p:spPr>
          <a:xfrm>
            <a:off x="144049" y="5828978"/>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grpSp>
        <p:nvGrpSpPr>
          <p:cNvPr id="147" name="Google Shape;2356;p30">
            <a:extLst>
              <a:ext uri="{FF2B5EF4-FFF2-40B4-BE49-F238E27FC236}">
                <a16:creationId xmlns:a16="http://schemas.microsoft.com/office/drawing/2014/main" id="{FF3093F1-70FF-4A92-A939-256BC49F43A6}"/>
              </a:ext>
            </a:extLst>
          </p:cNvPr>
          <p:cNvGrpSpPr/>
          <p:nvPr userDrawn="1"/>
        </p:nvGrpSpPr>
        <p:grpSpPr>
          <a:xfrm>
            <a:off x="559059" y="1491606"/>
            <a:ext cx="7400615" cy="4773077"/>
            <a:chOff x="623255" y="927125"/>
            <a:chExt cx="7691377" cy="3871900"/>
          </a:xfrm>
          <a:solidFill>
            <a:schemeClr val="accent6">
              <a:lumMod val="60000"/>
              <a:lumOff val="40000"/>
            </a:schemeClr>
          </a:solidFill>
        </p:grpSpPr>
        <p:sp>
          <p:nvSpPr>
            <p:cNvPr id="148" name="Google Shape;2357;p30">
              <a:extLst>
                <a:ext uri="{FF2B5EF4-FFF2-40B4-BE49-F238E27FC236}">
                  <a16:creationId xmlns:a16="http://schemas.microsoft.com/office/drawing/2014/main" id="{378B6936-B094-4FA3-9256-C7AF5859717D}"/>
                </a:ext>
              </a:extLst>
            </p:cNvPr>
            <p:cNvSpPr/>
            <p:nvPr/>
          </p:nvSpPr>
          <p:spPr>
            <a:xfrm>
              <a:off x="2977025" y="927125"/>
              <a:ext cx="3134100" cy="1481700"/>
            </a:xfrm>
            <a:prstGeom prst="ellipse">
              <a:avLst/>
            </a:pr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nvGrpSpPr>
            <p:cNvPr id="149" name="Google Shape;2358;p30">
              <a:extLst>
                <a:ext uri="{FF2B5EF4-FFF2-40B4-BE49-F238E27FC236}">
                  <a16:creationId xmlns:a16="http://schemas.microsoft.com/office/drawing/2014/main" id="{FAD56BA3-21A7-4CCC-B7DB-AC61435A3A7D}"/>
                </a:ext>
              </a:extLst>
            </p:cNvPr>
            <p:cNvGrpSpPr/>
            <p:nvPr/>
          </p:nvGrpSpPr>
          <p:grpSpPr>
            <a:xfrm>
              <a:off x="623255" y="973375"/>
              <a:ext cx="7691377" cy="3825650"/>
              <a:chOff x="623255" y="973375"/>
              <a:chExt cx="7691377" cy="3825650"/>
            </a:xfrm>
            <a:grpFill/>
          </p:grpSpPr>
          <p:sp>
            <p:nvSpPr>
              <p:cNvPr id="150" name="Google Shape;2359;p30">
                <a:extLst>
                  <a:ext uri="{FF2B5EF4-FFF2-40B4-BE49-F238E27FC236}">
                    <a16:creationId xmlns:a16="http://schemas.microsoft.com/office/drawing/2014/main" id="{545757E5-2BB3-4409-8989-EF99146A7AC6}"/>
                  </a:ext>
                </a:extLst>
              </p:cNvPr>
              <p:cNvSpPr/>
              <p:nvPr/>
            </p:nvSpPr>
            <p:spPr>
              <a:xfrm>
                <a:off x="623255" y="973375"/>
                <a:ext cx="7691377" cy="3825650"/>
              </a:xfrm>
              <a:custGeom>
                <a:avLst/>
                <a:gdLst/>
                <a:ahLst/>
                <a:cxnLst/>
                <a:rect l="l" t="t" r="r" b="b"/>
                <a:pathLst>
                  <a:path w="19015" h="15544" extrusionOk="0">
                    <a:moveTo>
                      <a:pt x="8537" y="1"/>
                    </a:moveTo>
                    <a:cubicBezTo>
                      <a:pt x="8251" y="1"/>
                      <a:pt x="7939" y="81"/>
                      <a:pt x="7602" y="271"/>
                    </a:cubicBezTo>
                    <a:cubicBezTo>
                      <a:pt x="5479" y="1481"/>
                      <a:pt x="6004" y="4151"/>
                      <a:pt x="6004" y="4151"/>
                    </a:cubicBezTo>
                    <a:cubicBezTo>
                      <a:pt x="6004" y="4151"/>
                      <a:pt x="5636" y="4115"/>
                      <a:pt x="5091" y="4115"/>
                    </a:cubicBezTo>
                    <a:cubicBezTo>
                      <a:pt x="3665" y="4115"/>
                      <a:pt x="1024" y="4366"/>
                      <a:pt x="594" y="6183"/>
                    </a:cubicBezTo>
                    <a:cubicBezTo>
                      <a:pt x="1" y="8671"/>
                      <a:pt x="3470" y="10953"/>
                      <a:pt x="3470" y="10953"/>
                    </a:cubicBezTo>
                    <a:cubicBezTo>
                      <a:pt x="3470" y="10953"/>
                      <a:pt x="2420" y="14697"/>
                      <a:pt x="6369" y="15427"/>
                    </a:cubicBezTo>
                    <a:cubicBezTo>
                      <a:pt x="6807" y="15508"/>
                      <a:pt x="7209" y="15544"/>
                      <a:pt x="7578" y="15544"/>
                    </a:cubicBezTo>
                    <a:cubicBezTo>
                      <a:pt x="10550" y="15544"/>
                      <a:pt x="11345" y="13213"/>
                      <a:pt x="11345" y="13213"/>
                    </a:cubicBezTo>
                    <a:cubicBezTo>
                      <a:pt x="11345" y="13213"/>
                      <a:pt x="12272" y="13362"/>
                      <a:pt x="13464" y="13362"/>
                    </a:cubicBezTo>
                    <a:cubicBezTo>
                      <a:pt x="15500" y="13362"/>
                      <a:pt x="18307" y="12926"/>
                      <a:pt x="18581" y="10565"/>
                    </a:cubicBezTo>
                    <a:cubicBezTo>
                      <a:pt x="19014" y="6822"/>
                      <a:pt x="16389" y="5795"/>
                      <a:pt x="16389" y="5795"/>
                    </a:cubicBezTo>
                    <a:cubicBezTo>
                      <a:pt x="16389" y="5795"/>
                      <a:pt x="18718" y="2348"/>
                      <a:pt x="16389" y="613"/>
                    </a:cubicBezTo>
                    <a:cubicBezTo>
                      <a:pt x="15923" y="263"/>
                      <a:pt x="15420" y="123"/>
                      <a:pt x="14914" y="123"/>
                    </a:cubicBezTo>
                    <a:cubicBezTo>
                      <a:pt x="12914" y="123"/>
                      <a:pt x="10866" y="2303"/>
                      <a:pt x="10866" y="2303"/>
                    </a:cubicBezTo>
                    <a:cubicBezTo>
                      <a:pt x="10866" y="2303"/>
                      <a:pt x="10071" y="1"/>
                      <a:pt x="85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dirty="0"/>
              </a:p>
            </p:txBody>
          </p:sp>
          <p:sp>
            <p:nvSpPr>
              <p:cNvPr id="151" name="Google Shape;2360;p30">
                <a:extLst>
                  <a:ext uri="{FF2B5EF4-FFF2-40B4-BE49-F238E27FC236}">
                    <a16:creationId xmlns:a16="http://schemas.microsoft.com/office/drawing/2014/main" id="{697B9033-8630-487B-BB45-593826617AE1}"/>
                  </a:ext>
                </a:extLst>
              </p:cNvPr>
              <p:cNvSpPr/>
              <p:nvPr/>
            </p:nvSpPr>
            <p:spPr>
              <a:xfrm>
                <a:off x="1878425" y="1185100"/>
                <a:ext cx="2028300" cy="1403400"/>
              </a:xfrm>
              <a:prstGeom prst="ellipse">
                <a:avLst/>
              </a:pr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52" name="Google Shape;2361;p30">
                <a:extLst>
                  <a:ext uri="{FF2B5EF4-FFF2-40B4-BE49-F238E27FC236}">
                    <a16:creationId xmlns:a16="http://schemas.microsoft.com/office/drawing/2014/main" id="{78FFD4CA-CF6A-48EF-B32F-21BB39865BE3}"/>
                  </a:ext>
                </a:extLst>
              </p:cNvPr>
              <p:cNvSpPr/>
              <p:nvPr/>
            </p:nvSpPr>
            <p:spPr>
              <a:xfrm>
                <a:off x="5585525" y="3231300"/>
                <a:ext cx="2028300" cy="1403400"/>
              </a:xfrm>
              <a:prstGeom prst="ellipse">
                <a:avLst/>
              </a:pr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grpSp>
      <p:grpSp>
        <p:nvGrpSpPr>
          <p:cNvPr id="153" name="Google Shape;447;p27">
            <a:extLst>
              <a:ext uri="{FF2B5EF4-FFF2-40B4-BE49-F238E27FC236}">
                <a16:creationId xmlns:a16="http://schemas.microsoft.com/office/drawing/2014/main" id="{9368DEE6-4134-4E61-9FBC-094C8ED3D5D5}"/>
              </a:ext>
            </a:extLst>
          </p:cNvPr>
          <p:cNvGrpSpPr/>
          <p:nvPr userDrawn="1"/>
        </p:nvGrpSpPr>
        <p:grpSpPr>
          <a:xfrm>
            <a:off x="6293945" y="4047629"/>
            <a:ext cx="1726041" cy="1593766"/>
            <a:chOff x="4799733" y="3457797"/>
            <a:chExt cx="2301388" cy="1593766"/>
          </a:xfrm>
        </p:grpSpPr>
        <p:sp>
          <p:nvSpPr>
            <p:cNvPr id="154" name="Google Shape;448;p27">
              <a:extLst>
                <a:ext uri="{FF2B5EF4-FFF2-40B4-BE49-F238E27FC236}">
                  <a16:creationId xmlns:a16="http://schemas.microsoft.com/office/drawing/2014/main" id="{0301A587-8C68-4FD9-A8FC-970C849E2B95}"/>
                </a:ext>
              </a:extLst>
            </p:cNvPr>
            <p:cNvSpPr/>
            <p:nvPr/>
          </p:nvSpPr>
          <p:spPr>
            <a:xfrm>
              <a:off x="5512937" y="4441437"/>
              <a:ext cx="134693" cy="122202"/>
            </a:xfrm>
            <a:custGeom>
              <a:avLst/>
              <a:gdLst/>
              <a:ahLst/>
              <a:cxnLst/>
              <a:rect l="l" t="t" r="r" b="b"/>
              <a:pathLst>
                <a:path w="2437" h="2211" extrusionOk="0">
                  <a:moveTo>
                    <a:pt x="1" y="1"/>
                  </a:moveTo>
                  <a:lnTo>
                    <a:pt x="1" y="715"/>
                  </a:lnTo>
                  <a:lnTo>
                    <a:pt x="1" y="1271"/>
                  </a:lnTo>
                  <a:lnTo>
                    <a:pt x="1" y="2211"/>
                  </a:lnTo>
                  <a:lnTo>
                    <a:pt x="2436" y="1112"/>
                  </a:lnTo>
                  <a:lnTo>
                    <a:pt x="1" y="1"/>
                  </a:lnTo>
                  <a:close/>
                </a:path>
              </a:pathLst>
            </a:custGeom>
            <a:solidFill>
              <a:srgbClr val="F09C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55" name="Google Shape;449;p27">
              <a:extLst>
                <a:ext uri="{FF2B5EF4-FFF2-40B4-BE49-F238E27FC236}">
                  <a16:creationId xmlns:a16="http://schemas.microsoft.com/office/drawing/2014/main" id="{0A2339AA-D2C6-4088-B2D1-038FD047A8DB}"/>
                </a:ext>
              </a:extLst>
            </p:cNvPr>
            <p:cNvSpPr/>
            <p:nvPr/>
          </p:nvSpPr>
          <p:spPr>
            <a:xfrm>
              <a:off x="5671673" y="4450943"/>
              <a:ext cx="91527" cy="79091"/>
            </a:xfrm>
            <a:custGeom>
              <a:avLst/>
              <a:gdLst/>
              <a:ahLst/>
              <a:cxnLst/>
              <a:rect l="l" t="t" r="r" b="b"/>
              <a:pathLst>
                <a:path w="1656" h="1431" extrusionOk="0">
                  <a:moveTo>
                    <a:pt x="1" y="1"/>
                  </a:moveTo>
                  <a:lnTo>
                    <a:pt x="1" y="1430"/>
                  </a:lnTo>
                  <a:lnTo>
                    <a:pt x="1655" y="1430"/>
                  </a:lnTo>
                  <a:lnTo>
                    <a:pt x="1655" y="1"/>
                  </a:lnTo>
                  <a:close/>
                </a:path>
              </a:pathLst>
            </a:custGeom>
            <a:solidFill>
              <a:srgbClr val="F9CF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56" name="Google Shape;450;p27">
              <a:extLst>
                <a:ext uri="{FF2B5EF4-FFF2-40B4-BE49-F238E27FC236}">
                  <a16:creationId xmlns:a16="http://schemas.microsoft.com/office/drawing/2014/main" id="{079FA416-221F-4C27-A885-A339B1E6CD0B}"/>
                </a:ext>
              </a:extLst>
            </p:cNvPr>
            <p:cNvSpPr/>
            <p:nvPr/>
          </p:nvSpPr>
          <p:spPr>
            <a:xfrm>
              <a:off x="5670236" y="4448014"/>
              <a:ext cx="92246" cy="80528"/>
            </a:xfrm>
            <a:custGeom>
              <a:avLst/>
              <a:gdLst/>
              <a:ahLst/>
              <a:cxnLst/>
              <a:rect l="l" t="t" r="r" b="b"/>
              <a:pathLst>
                <a:path w="1669" h="1457" extrusionOk="0">
                  <a:moveTo>
                    <a:pt x="239" y="1"/>
                  </a:moveTo>
                  <a:cubicBezTo>
                    <a:pt x="146" y="1"/>
                    <a:pt x="80" y="14"/>
                    <a:pt x="53" y="27"/>
                  </a:cubicBezTo>
                  <a:cubicBezTo>
                    <a:pt x="14" y="40"/>
                    <a:pt x="0" y="54"/>
                    <a:pt x="0" y="93"/>
                  </a:cubicBezTo>
                  <a:cubicBezTo>
                    <a:pt x="0" y="120"/>
                    <a:pt x="14" y="146"/>
                    <a:pt x="40" y="160"/>
                  </a:cubicBezTo>
                  <a:cubicBezTo>
                    <a:pt x="80" y="173"/>
                    <a:pt x="120" y="173"/>
                    <a:pt x="186" y="173"/>
                  </a:cubicBezTo>
                  <a:cubicBezTo>
                    <a:pt x="225" y="186"/>
                    <a:pt x="265" y="186"/>
                    <a:pt x="292" y="199"/>
                  </a:cubicBezTo>
                  <a:cubicBezTo>
                    <a:pt x="305" y="212"/>
                    <a:pt x="345" y="239"/>
                    <a:pt x="371" y="292"/>
                  </a:cubicBezTo>
                  <a:lnTo>
                    <a:pt x="689" y="729"/>
                  </a:lnTo>
                  <a:lnTo>
                    <a:pt x="636" y="795"/>
                  </a:lnTo>
                  <a:lnTo>
                    <a:pt x="596" y="861"/>
                  </a:lnTo>
                  <a:lnTo>
                    <a:pt x="517" y="954"/>
                  </a:lnTo>
                  <a:cubicBezTo>
                    <a:pt x="490" y="993"/>
                    <a:pt x="450" y="1046"/>
                    <a:pt x="398" y="1126"/>
                  </a:cubicBezTo>
                  <a:cubicBezTo>
                    <a:pt x="371" y="1139"/>
                    <a:pt x="358" y="1152"/>
                    <a:pt x="331" y="1165"/>
                  </a:cubicBezTo>
                  <a:cubicBezTo>
                    <a:pt x="318" y="1179"/>
                    <a:pt x="292" y="1179"/>
                    <a:pt x="265" y="1192"/>
                  </a:cubicBezTo>
                  <a:cubicBezTo>
                    <a:pt x="212" y="1192"/>
                    <a:pt x="173" y="1205"/>
                    <a:pt x="133" y="1218"/>
                  </a:cubicBezTo>
                  <a:cubicBezTo>
                    <a:pt x="93" y="1232"/>
                    <a:pt x="80" y="1245"/>
                    <a:pt x="80" y="1285"/>
                  </a:cubicBezTo>
                  <a:cubicBezTo>
                    <a:pt x="80" y="1298"/>
                    <a:pt x="80" y="1324"/>
                    <a:pt x="80" y="1337"/>
                  </a:cubicBezTo>
                  <a:cubicBezTo>
                    <a:pt x="93" y="1337"/>
                    <a:pt x="106" y="1351"/>
                    <a:pt x="120" y="1351"/>
                  </a:cubicBezTo>
                  <a:cubicBezTo>
                    <a:pt x="133" y="1364"/>
                    <a:pt x="146" y="1364"/>
                    <a:pt x="159" y="1364"/>
                  </a:cubicBezTo>
                  <a:lnTo>
                    <a:pt x="556" y="1364"/>
                  </a:lnTo>
                  <a:cubicBezTo>
                    <a:pt x="570" y="1364"/>
                    <a:pt x="583" y="1377"/>
                    <a:pt x="609" y="1377"/>
                  </a:cubicBezTo>
                  <a:lnTo>
                    <a:pt x="675" y="1377"/>
                  </a:lnTo>
                  <a:cubicBezTo>
                    <a:pt x="702" y="1377"/>
                    <a:pt x="728" y="1364"/>
                    <a:pt x="755" y="1364"/>
                  </a:cubicBezTo>
                  <a:cubicBezTo>
                    <a:pt x="781" y="1351"/>
                    <a:pt x="808" y="1324"/>
                    <a:pt x="808" y="1298"/>
                  </a:cubicBezTo>
                  <a:cubicBezTo>
                    <a:pt x="808" y="1285"/>
                    <a:pt x="795" y="1258"/>
                    <a:pt x="781" y="1245"/>
                  </a:cubicBezTo>
                  <a:cubicBezTo>
                    <a:pt x="768" y="1218"/>
                    <a:pt x="715" y="1218"/>
                    <a:pt x="662" y="1218"/>
                  </a:cubicBezTo>
                  <a:cubicBezTo>
                    <a:pt x="636" y="1218"/>
                    <a:pt x="609" y="1205"/>
                    <a:pt x="609" y="1205"/>
                  </a:cubicBezTo>
                  <a:cubicBezTo>
                    <a:pt x="609" y="1192"/>
                    <a:pt x="596" y="1192"/>
                    <a:pt x="596" y="1179"/>
                  </a:cubicBezTo>
                  <a:cubicBezTo>
                    <a:pt x="596" y="1179"/>
                    <a:pt x="609" y="1152"/>
                    <a:pt x="623" y="1139"/>
                  </a:cubicBezTo>
                  <a:cubicBezTo>
                    <a:pt x="636" y="1112"/>
                    <a:pt x="649" y="1099"/>
                    <a:pt x="662" y="1086"/>
                  </a:cubicBezTo>
                  <a:cubicBezTo>
                    <a:pt x="689" y="1046"/>
                    <a:pt x="702" y="1020"/>
                    <a:pt x="728" y="993"/>
                  </a:cubicBezTo>
                  <a:cubicBezTo>
                    <a:pt x="742" y="980"/>
                    <a:pt x="768" y="940"/>
                    <a:pt x="808" y="887"/>
                  </a:cubicBezTo>
                  <a:cubicBezTo>
                    <a:pt x="834" y="927"/>
                    <a:pt x="861" y="967"/>
                    <a:pt x="887" y="1007"/>
                  </a:cubicBezTo>
                  <a:cubicBezTo>
                    <a:pt x="914" y="1033"/>
                    <a:pt x="940" y="1073"/>
                    <a:pt x="967" y="1112"/>
                  </a:cubicBezTo>
                  <a:cubicBezTo>
                    <a:pt x="980" y="1139"/>
                    <a:pt x="1006" y="1165"/>
                    <a:pt x="1020" y="1192"/>
                  </a:cubicBezTo>
                  <a:cubicBezTo>
                    <a:pt x="1033" y="1218"/>
                    <a:pt x="1046" y="1232"/>
                    <a:pt x="1046" y="1245"/>
                  </a:cubicBezTo>
                  <a:cubicBezTo>
                    <a:pt x="1046" y="1258"/>
                    <a:pt x="1033" y="1271"/>
                    <a:pt x="1033" y="1285"/>
                  </a:cubicBezTo>
                  <a:lnTo>
                    <a:pt x="993" y="1285"/>
                  </a:lnTo>
                  <a:cubicBezTo>
                    <a:pt x="967" y="1298"/>
                    <a:pt x="953" y="1311"/>
                    <a:pt x="953" y="1324"/>
                  </a:cubicBezTo>
                  <a:cubicBezTo>
                    <a:pt x="940" y="1337"/>
                    <a:pt x="940" y="1351"/>
                    <a:pt x="940" y="1364"/>
                  </a:cubicBezTo>
                  <a:cubicBezTo>
                    <a:pt x="940" y="1377"/>
                    <a:pt x="953" y="1404"/>
                    <a:pt x="967" y="1430"/>
                  </a:cubicBezTo>
                  <a:cubicBezTo>
                    <a:pt x="993" y="1443"/>
                    <a:pt x="1033" y="1457"/>
                    <a:pt x="1086" y="1457"/>
                  </a:cubicBezTo>
                  <a:lnTo>
                    <a:pt x="1536" y="1457"/>
                  </a:lnTo>
                  <a:cubicBezTo>
                    <a:pt x="1575" y="1457"/>
                    <a:pt x="1602" y="1457"/>
                    <a:pt x="1628" y="1443"/>
                  </a:cubicBezTo>
                  <a:cubicBezTo>
                    <a:pt x="1655" y="1443"/>
                    <a:pt x="1668" y="1417"/>
                    <a:pt x="1668" y="1377"/>
                  </a:cubicBezTo>
                  <a:cubicBezTo>
                    <a:pt x="1668" y="1351"/>
                    <a:pt x="1655" y="1337"/>
                    <a:pt x="1628" y="1324"/>
                  </a:cubicBezTo>
                  <a:cubicBezTo>
                    <a:pt x="1615" y="1311"/>
                    <a:pt x="1589" y="1298"/>
                    <a:pt x="1549" y="1298"/>
                  </a:cubicBezTo>
                  <a:lnTo>
                    <a:pt x="1456" y="1298"/>
                  </a:lnTo>
                  <a:cubicBezTo>
                    <a:pt x="1430" y="1298"/>
                    <a:pt x="1403" y="1285"/>
                    <a:pt x="1364" y="1271"/>
                  </a:cubicBezTo>
                  <a:cubicBezTo>
                    <a:pt x="1350" y="1271"/>
                    <a:pt x="1337" y="1258"/>
                    <a:pt x="1324" y="1245"/>
                  </a:cubicBezTo>
                  <a:cubicBezTo>
                    <a:pt x="1311" y="1232"/>
                    <a:pt x="1284" y="1205"/>
                    <a:pt x="1245" y="1165"/>
                  </a:cubicBezTo>
                  <a:cubicBezTo>
                    <a:pt x="1218" y="1126"/>
                    <a:pt x="1178" y="1073"/>
                    <a:pt x="1125" y="1007"/>
                  </a:cubicBezTo>
                  <a:cubicBezTo>
                    <a:pt x="1073" y="927"/>
                    <a:pt x="1006" y="835"/>
                    <a:pt x="927" y="729"/>
                  </a:cubicBezTo>
                  <a:cubicBezTo>
                    <a:pt x="967" y="676"/>
                    <a:pt x="1006" y="610"/>
                    <a:pt x="1046" y="557"/>
                  </a:cubicBezTo>
                  <a:cubicBezTo>
                    <a:pt x="1073" y="504"/>
                    <a:pt x="1125" y="451"/>
                    <a:pt x="1165" y="385"/>
                  </a:cubicBezTo>
                  <a:cubicBezTo>
                    <a:pt x="1205" y="345"/>
                    <a:pt x="1245" y="318"/>
                    <a:pt x="1271" y="305"/>
                  </a:cubicBezTo>
                  <a:cubicBezTo>
                    <a:pt x="1298" y="292"/>
                    <a:pt x="1337" y="292"/>
                    <a:pt x="1390" y="292"/>
                  </a:cubicBezTo>
                  <a:cubicBezTo>
                    <a:pt x="1430" y="292"/>
                    <a:pt x="1509" y="279"/>
                    <a:pt x="1589" y="279"/>
                  </a:cubicBezTo>
                  <a:cubicBezTo>
                    <a:pt x="1615" y="279"/>
                    <a:pt x="1628" y="279"/>
                    <a:pt x="1642" y="265"/>
                  </a:cubicBezTo>
                  <a:cubicBezTo>
                    <a:pt x="1655" y="239"/>
                    <a:pt x="1655" y="226"/>
                    <a:pt x="1655" y="212"/>
                  </a:cubicBezTo>
                  <a:cubicBezTo>
                    <a:pt x="1655" y="146"/>
                    <a:pt x="1642" y="120"/>
                    <a:pt x="1589" y="120"/>
                  </a:cubicBezTo>
                  <a:lnTo>
                    <a:pt x="1020" y="120"/>
                  </a:lnTo>
                  <a:cubicBezTo>
                    <a:pt x="980" y="120"/>
                    <a:pt x="953" y="120"/>
                    <a:pt x="927" y="133"/>
                  </a:cubicBezTo>
                  <a:cubicBezTo>
                    <a:pt x="900" y="146"/>
                    <a:pt x="887" y="173"/>
                    <a:pt x="887" y="212"/>
                  </a:cubicBezTo>
                  <a:cubicBezTo>
                    <a:pt x="887" y="226"/>
                    <a:pt x="887" y="252"/>
                    <a:pt x="914" y="265"/>
                  </a:cubicBezTo>
                  <a:cubicBezTo>
                    <a:pt x="927" y="265"/>
                    <a:pt x="940" y="279"/>
                    <a:pt x="953" y="279"/>
                  </a:cubicBezTo>
                  <a:cubicBezTo>
                    <a:pt x="953" y="292"/>
                    <a:pt x="967" y="292"/>
                    <a:pt x="967" y="305"/>
                  </a:cubicBezTo>
                  <a:cubicBezTo>
                    <a:pt x="967" y="305"/>
                    <a:pt x="953" y="332"/>
                    <a:pt x="940" y="358"/>
                  </a:cubicBezTo>
                  <a:cubicBezTo>
                    <a:pt x="927" y="385"/>
                    <a:pt x="900" y="411"/>
                    <a:pt x="874" y="451"/>
                  </a:cubicBezTo>
                  <a:lnTo>
                    <a:pt x="808" y="570"/>
                  </a:lnTo>
                  <a:cubicBezTo>
                    <a:pt x="768" y="517"/>
                    <a:pt x="742" y="477"/>
                    <a:pt x="715" y="437"/>
                  </a:cubicBezTo>
                  <a:cubicBezTo>
                    <a:pt x="689" y="398"/>
                    <a:pt x="662" y="371"/>
                    <a:pt x="636" y="332"/>
                  </a:cubicBezTo>
                  <a:cubicBezTo>
                    <a:pt x="623" y="305"/>
                    <a:pt x="596" y="279"/>
                    <a:pt x="596" y="252"/>
                  </a:cubicBezTo>
                  <a:cubicBezTo>
                    <a:pt x="583" y="239"/>
                    <a:pt x="570" y="226"/>
                    <a:pt x="570" y="212"/>
                  </a:cubicBezTo>
                  <a:cubicBezTo>
                    <a:pt x="570" y="199"/>
                    <a:pt x="583" y="186"/>
                    <a:pt x="596" y="186"/>
                  </a:cubicBezTo>
                  <a:lnTo>
                    <a:pt x="662" y="186"/>
                  </a:lnTo>
                  <a:cubicBezTo>
                    <a:pt x="702" y="186"/>
                    <a:pt x="728" y="173"/>
                    <a:pt x="742" y="160"/>
                  </a:cubicBezTo>
                  <a:cubicBezTo>
                    <a:pt x="755" y="133"/>
                    <a:pt x="768" y="120"/>
                    <a:pt x="768" y="107"/>
                  </a:cubicBezTo>
                  <a:cubicBezTo>
                    <a:pt x="768" y="93"/>
                    <a:pt x="768" y="80"/>
                    <a:pt x="768" y="67"/>
                  </a:cubicBezTo>
                  <a:cubicBezTo>
                    <a:pt x="768" y="54"/>
                    <a:pt x="755" y="40"/>
                    <a:pt x="742" y="40"/>
                  </a:cubicBezTo>
                  <a:cubicBezTo>
                    <a:pt x="728" y="27"/>
                    <a:pt x="715" y="14"/>
                    <a:pt x="689" y="14"/>
                  </a:cubicBezTo>
                  <a:cubicBezTo>
                    <a:pt x="675" y="1"/>
                    <a:pt x="636" y="1"/>
                    <a:pt x="596" y="1"/>
                  </a:cubicBezTo>
                  <a:close/>
                </a:path>
              </a:pathLst>
            </a:custGeom>
            <a:solidFill>
              <a:srgbClr val="F09C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57" name="Google Shape;451;p27">
              <a:extLst>
                <a:ext uri="{FF2B5EF4-FFF2-40B4-BE49-F238E27FC236}">
                  <a16:creationId xmlns:a16="http://schemas.microsoft.com/office/drawing/2014/main" id="{B2395859-C339-422A-B184-A814A384983F}"/>
                </a:ext>
              </a:extLst>
            </p:cNvPr>
            <p:cNvSpPr/>
            <p:nvPr/>
          </p:nvSpPr>
          <p:spPr>
            <a:xfrm>
              <a:off x="5668799" y="4448014"/>
              <a:ext cx="100260" cy="84895"/>
            </a:xfrm>
            <a:custGeom>
              <a:avLst/>
              <a:gdLst/>
              <a:ahLst/>
              <a:cxnLst/>
              <a:rect l="l" t="t" r="r" b="b"/>
              <a:pathLst>
                <a:path w="1814" h="1536" extrusionOk="0">
                  <a:moveTo>
                    <a:pt x="768" y="107"/>
                  </a:moveTo>
                  <a:lnTo>
                    <a:pt x="768" y="160"/>
                  </a:lnTo>
                  <a:lnTo>
                    <a:pt x="662" y="160"/>
                  </a:lnTo>
                  <a:cubicBezTo>
                    <a:pt x="609" y="160"/>
                    <a:pt x="556" y="212"/>
                    <a:pt x="556" y="265"/>
                  </a:cubicBezTo>
                  <a:cubicBezTo>
                    <a:pt x="556" y="265"/>
                    <a:pt x="609" y="265"/>
                    <a:pt x="609" y="332"/>
                  </a:cubicBezTo>
                  <a:cubicBezTo>
                    <a:pt x="609" y="332"/>
                    <a:pt x="609" y="385"/>
                    <a:pt x="662" y="385"/>
                  </a:cubicBezTo>
                  <a:cubicBezTo>
                    <a:pt x="662" y="437"/>
                    <a:pt x="715" y="490"/>
                    <a:pt x="715" y="490"/>
                  </a:cubicBezTo>
                  <a:cubicBezTo>
                    <a:pt x="768" y="543"/>
                    <a:pt x="768" y="596"/>
                    <a:pt x="821" y="662"/>
                  </a:cubicBezTo>
                  <a:lnTo>
                    <a:pt x="887" y="715"/>
                  </a:lnTo>
                  <a:lnTo>
                    <a:pt x="993" y="543"/>
                  </a:lnTo>
                  <a:cubicBezTo>
                    <a:pt x="993" y="490"/>
                    <a:pt x="1046" y="437"/>
                    <a:pt x="1046" y="437"/>
                  </a:cubicBezTo>
                  <a:cubicBezTo>
                    <a:pt x="1046" y="385"/>
                    <a:pt x="1099" y="385"/>
                    <a:pt x="1099" y="332"/>
                  </a:cubicBezTo>
                  <a:cubicBezTo>
                    <a:pt x="1099" y="265"/>
                    <a:pt x="1046" y="265"/>
                    <a:pt x="1046" y="265"/>
                  </a:cubicBezTo>
                  <a:lnTo>
                    <a:pt x="993" y="265"/>
                  </a:lnTo>
                  <a:lnTo>
                    <a:pt x="993" y="212"/>
                  </a:lnTo>
                  <a:lnTo>
                    <a:pt x="1654" y="212"/>
                  </a:lnTo>
                  <a:lnTo>
                    <a:pt x="1654" y="265"/>
                  </a:lnTo>
                  <a:lnTo>
                    <a:pt x="1324" y="265"/>
                  </a:lnTo>
                  <a:cubicBezTo>
                    <a:pt x="1271" y="332"/>
                    <a:pt x="1218" y="332"/>
                    <a:pt x="1218" y="385"/>
                  </a:cubicBezTo>
                  <a:cubicBezTo>
                    <a:pt x="1151" y="437"/>
                    <a:pt x="1099" y="490"/>
                    <a:pt x="1046" y="543"/>
                  </a:cubicBezTo>
                  <a:cubicBezTo>
                    <a:pt x="993" y="596"/>
                    <a:pt x="993" y="662"/>
                    <a:pt x="940" y="715"/>
                  </a:cubicBezTo>
                  <a:lnTo>
                    <a:pt x="940" y="768"/>
                  </a:lnTo>
                  <a:lnTo>
                    <a:pt x="940" y="821"/>
                  </a:lnTo>
                  <a:cubicBezTo>
                    <a:pt x="993" y="927"/>
                    <a:pt x="1099" y="993"/>
                    <a:pt x="1151" y="1099"/>
                  </a:cubicBezTo>
                  <a:cubicBezTo>
                    <a:pt x="1218" y="1152"/>
                    <a:pt x="1218" y="1205"/>
                    <a:pt x="1271" y="1258"/>
                  </a:cubicBezTo>
                  <a:cubicBezTo>
                    <a:pt x="1324" y="1258"/>
                    <a:pt x="1324" y="1324"/>
                    <a:pt x="1324" y="1324"/>
                  </a:cubicBezTo>
                  <a:cubicBezTo>
                    <a:pt x="1376" y="1324"/>
                    <a:pt x="1376" y="1377"/>
                    <a:pt x="1429" y="1377"/>
                  </a:cubicBezTo>
                  <a:lnTo>
                    <a:pt x="1601" y="1377"/>
                  </a:lnTo>
                  <a:cubicBezTo>
                    <a:pt x="1654" y="1377"/>
                    <a:pt x="1654" y="1430"/>
                    <a:pt x="1654" y="1430"/>
                  </a:cubicBezTo>
                  <a:lnTo>
                    <a:pt x="1099" y="1430"/>
                  </a:lnTo>
                  <a:lnTo>
                    <a:pt x="1046" y="1377"/>
                  </a:lnTo>
                  <a:lnTo>
                    <a:pt x="1099" y="1377"/>
                  </a:lnTo>
                  <a:cubicBezTo>
                    <a:pt x="1151" y="1377"/>
                    <a:pt x="1151" y="1324"/>
                    <a:pt x="1151" y="1258"/>
                  </a:cubicBezTo>
                  <a:lnTo>
                    <a:pt x="1151" y="1205"/>
                  </a:lnTo>
                  <a:cubicBezTo>
                    <a:pt x="1099" y="1152"/>
                    <a:pt x="1099" y="1152"/>
                    <a:pt x="1099" y="1099"/>
                  </a:cubicBezTo>
                  <a:cubicBezTo>
                    <a:pt x="1046" y="1099"/>
                    <a:pt x="1046" y="1046"/>
                    <a:pt x="993" y="993"/>
                  </a:cubicBezTo>
                  <a:cubicBezTo>
                    <a:pt x="993" y="993"/>
                    <a:pt x="940" y="927"/>
                    <a:pt x="940" y="874"/>
                  </a:cubicBezTo>
                  <a:lnTo>
                    <a:pt x="887" y="821"/>
                  </a:lnTo>
                  <a:lnTo>
                    <a:pt x="821" y="874"/>
                  </a:lnTo>
                  <a:cubicBezTo>
                    <a:pt x="768" y="927"/>
                    <a:pt x="768" y="993"/>
                    <a:pt x="715" y="993"/>
                  </a:cubicBezTo>
                  <a:cubicBezTo>
                    <a:pt x="715" y="1046"/>
                    <a:pt x="715" y="1046"/>
                    <a:pt x="662" y="1099"/>
                  </a:cubicBezTo>
                  <a:lnTo>
                    <a:pt x="662" y="1152"/>
                  </a:lnTo>
                  <a:cubicBezTo>
                    <a:pt x="609" y="1152"/>
                    <a:pt x="609" y="1152"/>
                    <a:pt x="609" y="1205"/>
                  </a:cubicBezTo>
                  <a:lnTo>
                    <a:pt x="609" y="1258"/>
                  </a:lnTo>
                  <a:cubicBezTo>
                    <a:pt x="662" y="1324"/>
                    <a:pt x="662" y="1324"/>
                    <a:pt x="715" y="1324"/>
                  </a:cubicBezTo>
                  <a:lnTo>
                    <a:pt x="821" y="1324"/>
                  </a:lnTo>
                  <a:cubicBezTo>
                    <a:pt x="768" y="1324"/>
                    <a:pt x="768" y="1377"/>
                    <a:pt x="715" y="1377"/>
                  </a:cubicBezTo>
                  <a:lnTo>
                    <a:pt x="662" y="1377"/>
                  </a:lnTo>
                  <a:lnTo>
                    <a:pt x="609" y="1324"/>
                  </a:lnTo>
                  <a:lnTo>
                    <a:pt x="225" y="1324"/>
                  </a:lnTo>
                  <a:cubicBezTo>
                    <a:pt x="278" y="1324"/>
                    <a:pt x="278" y="1324"/>
                    <a:pt x="331" y="1258"/>
                  </a:cubicBezTo>
                  <a:lnTo>
                    <a:pt x="437" y="1258"/>
                  </a:lnTo>
                  <a:lnTo>
                    <a:pt x="490" y="1205"/>
                  </a:lnTo>
                  <a:cubicBezTo>
                    <a:pt x="556" y="1099"/>
                    <a:pt x="609" y="1046"/>
                    <a:pt x="609" y="1046"/>
                  </a:cubicBezTo>
                  <a:cubicBezTo>
                    <a:pt x="662" y="993"/>
                    <a:pt x="662" y="927"/>
                    <a:pt x="715" y="927"/>
                  </a:cubicBezTo>
                  <a:cubicBezTo>
                    <a:pt x="715" y="927"/>
                    <a:pt x="715" y="874"/>
                    <a:pt x="768" y="874"/>
                  </a:cubicBezTo>
                  <a:lnTo>
                    <a:pt x="768" y="821"/>
                  </a:lnTo>
                  <a:lnTo>
                    <a:pt x="821" y="768"/>
                  </a:lnTo>
                  <a:lnTo>
                    <a:pt x="490" y="265"/>
                  </a:lnTo>
                  <a:cubicBezTo>
                    <a:pt x="437" y="265"/>
                    <a:pt x="437" y="212"/>
                    <a:pt x="384" y="160"/>
                  </a:cubicBezTo>
                  <a:lnTo>
                    <a:pt x="106" y="160"/>
                  </a:lnTo>
                  <a:lnTo>
                    <a:pt x="106" y="107"/>
                  </a:lnTo>
                  <a:close/>
                  <a:moveTo>
                    <a:pt x="106" y="1"/>
                  </a:moveTo>
                  <a:cubicBezTo>
                    <a:pt x="53" y="54"/>
                    <a:pt x="0" y="107"/>
                    <a:pt x="0" y="107"/>
                  </a:cubicBezTo>
                  <a:cubicBezTo>
                    <a:pt x="0" y="160"/>
                    <a:pt x="53" y="212"/>
                    <a:pt x="53" y="265"/>
                  </a:cubicBezTo>
                  <a:lnTo>
                    <a:pt x="331" y="265"/>
                  </a:lnTo>
                  <a:cubicBezTo>
                    <a:pt x="331" y="332"/>
                    <a:pt x="331" y="332"/>
                    <a:pt x="384" y="385"/>
                  </a:cubicBezTo>
                  <a:lnTo>
                    <a:pt x="662" y="768"/>
                  </a:lnTo>
                  <a:lnTo>
                    <a:pt x="662" y="821"/>
                  </a:lnTo>
                  <a:cubicBezTo>
                    <a:pt x="662" y="821"/>
                    <a:pt x="609" y="821"/>
                    <a:pt x="609" y="874"/>
                  </a:cubicBezTo>
                  <a:lnTo>
                    <a:pt x="556" y="927"/>
                  </a:lnTo>
                  <a:cubicBezTo>
                    <a:pt x="490" y="993"/>
                    <a:pt x="437" y="1046"/>
                    <a:pt x="384" y="1099"/>
                  </a:cubicBezTo>
                  <a:lnTo>
                    <a:pt x="384" y="1152"/>
                  </a:lnTo>
                  <a:lnTo>
                    <a:pt x="331" y="1152"/>
                  </a:lnTo>
                  <a:cubicBezTo>
                    <a:pt x="278" y="1152"/>
                    <a:pt x="225" y="1152"/>
                    <a:pt x="159" y="1205"/>
                  </a:cubicBezTo>
                  <a:cubicBezTo>
                    <a:pt x="106" y="1205"/>
                    <a:pt x="53" y="1258"/>
                    <a:pt x="53" y="1324"/>
                  </a:cubicBezTo>
                  <a:cubicBezTo>
                    <a:pt x="53" y="1377"/>
                    <a:pt x="53" y="1377"/>
                    <a:pt x="106" y="1430"/>
                  </a:cubicBezTo>
                  <a:lnTo>
                    <a:pt x="159" y="1430"/>
                  </a:lnTo>
                  <a:cubicBezTo>
                    <a:pt x="159" y="1483"/>
                    <a:pt x="225" y="1483"/>
                    <a:pt x="225" y="1483"/>
                  </a:cubicBezTo>
                  <a:lnTo>
                    <a:pt x="715" y="1483"/>
                  </a:lnTo>
                  <a:cubicBezTo>
                    <a:pt x="768" y="1483"/>
                    <a:pt x="821" y="1483"/>
                    <a:pt x="821" y="1430"/>
                  </a:cubicBezTo>
                  <a:cubicBezTo>
                    <a:pt x="887" y="1430"/>
                    <a:pt x="940" y="1377"/>
                    <a:pt x="940" y="1324"/>
                  </a:cubicBezTo>
                  <a:cubicBezTo>
                    <a:pt x="940" y="1258"/>
                    <a:pt x="887" y="1258"/>
                    <a:pt x="887" y="1258"/>
                  </a:cubicBezTo>
                  <a:cubicBezTo>
                    <a:pt x="821" y="1205"/>
                    <a:pt x="821" y="1205"/>
                    <a:pt x="768" y="1205"/>
                  </a:cubicBezTo>
                  <a:lnTo>
                    <a:pt x="768" y="1152"/>
                  </a:lnTo>
                  <a:cubicBezTo>
                    <a:pt x="768" y="1099"/>
                    <a:pt x="821" y="1099"/>
                    <a:pt x="821" y="1099"/>
                  </a:cubicBezTo>
                  <a:cubicBezTo>
                    <a:pt x="821" y="1046"/>
                    <a:pt x="887" y="1046"/>
                    <a:pt x="887" y="1046"/>
                  </a:cubicBezTo>
                  <a:lnTo>
                    <a:pt x="887" y="1099"/>
                  </a:lnTo>
                  <a:cubicBezTo>
                    <a:pt x="940" y="1099"/>
                    <a:pt x="940" y="1152"/>
                    <a:pt x="993" y="1152"/>
                  </a:cubicBezTo>
                  <a:cubicBezTo>
                    <a:pt x="993" y="1205"/>
                    <a:pt x="993" y="1258"/>
                    <a:pt x="1046" y="1258"/>
                  </a:cubicBezTo>
                  <a:cubicBezTo>
                    <a:pt x="993" y="1258"/>
                    <a:pt x="993" y="1324"/>
                    <a:pt x="940" y="1324"/>
                  </a:cubicBezTo>
                  <a:lnTo>
                    <a:pt x="940" y="1430"/>
                  </a:lnTo>
                  <a:cubicBezTo>
                    <a:pt x="940" y="1430"/>
                    <a:pt x="940" y="1483"/>
                    <a:pt x="993" y="1483"/>
                  </a:cubicBezTo>
                  <a:cubicBezTo>
                    <a:pt x="1046" y="1536"/>
                    <a:pt x="1099" y="1536"/>
                    <a:pt x="1151" y="1536"/>
                  </a:cubicBezTo>
                  <a:lnTo>
                    <a:pt x="1707" y="1536"/>
                  </a:lnTo>
                  <a:cubicBezTo>
                    <a:pt x="1760" y="1536"/>
                    <a:pt x="1813" y="1483"/>
                    <a:pt x="1813" y="1430"/>
                  </a:cubicBezTo>
                  <a:cubicBezTo>
                    <a:pt x="1813" y="1377"/>
                    <a:pt x="1760" y="1324"/>
                    <a:pt x="1707" y="1324"/>
                  </a:cubicBezTo>
                  <a:cubicBezTo>
                    <a:pt x="1707" y="1258"/>
                    <a:pt x="1654" y="1258"/>
                    <a:pt x="1601" y="1258"/>
                  </a:cubicBezTo>
                  <a:lnTo>
                    <a:pt x="1429" y="1258"/>
                  </a:lnTo>
                  <a:cubicBezTo>
                    <a:pt x="1429" y="1205"/>
                    <a:pt x="1376" y="1205"/>
                    <a:pt x="1376" y="1152"/>
                  </a:cubicBezTo>
                  <a:cubicBezTo>
                    <a:pt x="1324" y="1099"/>
                    <a:pt x="1271" y="1046"/>
                    <a:pt x="1218" y="993"/>
                  </a:cubicBezTo>
                  <a:cubicBezTo>
                    <a:pt x="1218" y="927"/>
                    <a:pt x="1099" y="874"/>
                    <a:pt x="1046" y="768"/>
                  </a:cubicBezTo>
                  <a:cubicBezTo>
                    <a:pt x="1099" y="715"/>
                    <a:pt x="1099" y="662"/>
                    <a:pt x="1151" y="596"/>
                  </a:cubicBezTo>
                  <a:cubicBezTo>
                    <a:pt x="1218" y="596"/>
                    <a:pt x="1218" y="543"/>
                    <a:pt x="1271" y="490"/>
                  </a:cubicBezTo>
                  <a:cubicBezTo>
                    <a:pt x="1324" y="437"/>
                    <a:pt x="1324" y="437"/>
                    <a:pt x="1376" y="385"/>
                  </a:cubicBezTo>
                  <a:lnTo>
                    <a:pt x="1654" y="385"/>
                  </a:lnTo>
                  <a:cubicBezTo>
                    <a:pt x="1707" y="385"/>
                    <a:pt x="1707" y="385"/>
                    <a:pt x="1707" y="332"/>
                  </a:cubicBezTo>
                  <a:lnTo>
                    <a:pt x="1760" y="332"/>
                  </a:lnTo>
                  <a:lnTo>
                    <a:pt x="1760" y="265"/>
                  </a:lnTo>
                  <a:lnTo>
                    <a:pt x="1760" y="160"/>
                  </a:lnTo>
                  <a:cubicBezTo>
                    <a:pt x="1760" y="160"/>
                    <a:pt x="1760" y="107"/>
                    <a:pt x="1707" y="107"/>
                  </a:cubicBezTo>
                  <a:lnTo>
                    <a:pt x="940" y="107"/>
                  </a:lnTo>
                  <a:cubicBezTo>
                    <a:pt x="887" y="160"/>
                    <a:pt x="887" y="212"/>
                    <a:pt x="887" y="265"/>
                  </a:cubicBezTo>
                  <a:cubicBezTo>
                    <a:pt x="887" y="265"/>
                    <a:pt x="887" y="332"/>
                    <a:pt x="940" y="332"/>
                  </a:cubicBezTo>
                  <a:lnTo>
                    <a:pt x="940" y="385"/>
                  </a:lnTo>
                  <a:cubicBezTo>
                    <a:pt x="940" y="385"/>
                    <a:pt x="940" y="437"/>
                    <a:pt x="887" y="437"/>
                  </a:cubicBezTo>
                  <a:lnTo>
                    <a:pt x="887" y="490"/>
                  </a:lnTo>
                  <a:cubicBezTo>
                    <a:pt x="821" y="490"/>
                    <a:pt x="821" y="437"/>
                    <a:pt x="821" y="437"/>
                  </a:cubicBezTo>
                  <a:cubicBezTo>
                    <a:pt x="768" y="385"/>
                    <a:pt x="768" y="385"/>
                    <a:pt x="768" y="332"/>
                  </a:cubicBezTo>
                  <a:cubicBezTo>
                    <a:pt x="715" y="332"/>
                    <a:pt x="715" y="332"/>
                    <a:pt x="715" y="265"/>
                  </a:cubicBezTo>
                  <a:cubicBezTo>
                    <a:pt x="768" y="265"/>
                    <a:pt x="821" y="265"/>
                    <a:pt x="821" y="212"/>
                  </a:cubicBezTo>
                  <a:cubicBezTo>
                    <a:pt x="887" y="212"/>
                    <a:pt x="887" y="160"/>
                    <a:pt x="887" y="160"/>
                  </a:cubicBezTo>
                  <a:lnTo>
                    <a:pt x="887" y="107"/>
                  </a:lnTo>
                  <a:lnTo>
                    <a:pt x="887" y="54"/>
                  </a:lnTo>
                  <a:lnTo>
                    <a:pt x="821" y="54"/>
                  </a:lnTo>
                  <a:cubicBezTo>
                    <a:pt x="821" y="1"/>
                    <a:pt x="821" y="1"/>
                    <a:pt x="768" y="1"/>
                  </a:cubicBezTo>
                  <a:close/>
                </a:path>
              </a:pathLst>
            </a:custGeom>
            <a:solidFill>
              <a:srgbClr val="F09C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58" name="Google Shape;452;p27">
              <a:extLst>
                <a:ext uri="{FF2B5EF4-FFF2-40B4-BE49-F238E27FC236}">
                  <a16:creationId xmlns:a16="http://schemas.microsoft.com/office/drawing/2014/main" id="{2570E2EA-1611-45AF-B410-B8EAD8C13239}"/>
                </a:ext>
              </a:extLst>
            </p:cNvPr>
            <p:cNvSpPr/>
            <p:nvPr/>
          </p:nvSpPr>
          <p:spPr>
            <a:xfrm>
              <a:off x="4799733" y="3864528"/>
              <a:ext cx="1237772" cy="1187034"/>
            </a:xfrm>
            <a:custGeom>
              <a:avLst/>
              <a:gdLst/>
              <a:ahLst/>
              <a:cxnLst/>
              <a:rect l="l" t="t" r="r" b="b"/>
              <a:pathLst>
                <a:path w="22395" h="21477" extrusionOk="0">
                  <a:moveTo>
                    <a:pt x="17201" y="8638"/>
                  </a:moveTo>
                  <a:cubicBezTo>
                    <a:pt x="17575" y="8638"/>
                    <a:pt x="17951" y="8924"/>
                    <a:pt x="17987" y="9340"/>
                  </a:cubicBezTo>
                  <a:lnTo>
                    <a:pt x="18318" y="16672"/>
                  </a:lnTo>
                  <a:cubicBezTo>
                    <a:pt x="18371" y="17228"/>
                    <a:pt x="17868" y="17718"/>
                    <a:pt x="17273" y="17718"/>
                  </a:cubicBezTo>
                  <a:lnTo>
                    <a:pt x="9821" y="17612"/>
                  </a:lnTo>
                  <a:cubicBezTo>
                    <a:pt x="9212" y="17612"/>
                    <a:pt x="8881" y="16844"/>
                    <a:pt x="9331" y="16447"/>
                  </a:cubicBezTo>
                  <a:lnTo>
                    <a:pt x="16717" y="8837"/>
                  </a:lnTo>
                  <a:cubicBezTo>
                    <a:pt x="16855" y="8699"/>
                    <a:pt x="17028" y="8638"/>
                    <a:pt x="17201" y="8638"/>
                  </a:cubicBezTo>
                  <a:close/>
                  <a:moveTo>
                    <a:pt x="20125" y="1"/>
                  </a:moveTo>
                  <a:cubicBezTo>
                    <a:pt x="19697" y="1"/>
                    <a:pt x="19262" y="159"/>
                    <a:pt x="18927" y="512"/>
                  </a:cubicBezTo>
                  <a:lnTo>
                    <a:pt x="993" y="18711"/>
                  </a:lnTo>
                  <a:cubicBezTo>
                    <a:pt x="0" y="19756"/>
                    <a:pt x="781" y="21477"/>
                    <a:pt x="2264" y="21477"/>
                  </a:cubicBezTo>
                  <a:lnTo>
                    <a:pt x="20303" y="21477"/>
                  </a:lnTo>
                  <a:cubicBezTo>
                    <a:pt x="21508" y="21477"/>
                    <a:pt x="22395" y="20537"/>
                    <a:pt x="22395" y="19425"/>
                  </a:cubicBezTo>
                  <a:lnTo>
                    <a:pt x="21786" y="1558"/>
                  </a:lnTo>
                  <a:cubicBezTo>
                    <a:pt x="21786" y="611"/>
                    <a:pt x="20967" y="1"/>
                    <a:pt x="201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59" name="Google Shape;453;p27">
              <a:extLst>
                <a:ext uri="{FF2B5EF4-FFF2-40B4-BE49-F238E27FC236}">
                  <a16:creationId xmlns:a16="http://schemas.microsoft.com/office/drawing/2014/main" id="{60B9E5EF-9B22-42A6-879E-76D9CADF5E07}"/>
                </a:ext>
              </a:extLst>
            </p:cNvPr>
            <p:cNvSpPr/>
            <p:nvPr/>
          </p:nvSpPr>
          <p:spPr>
            <a:xfrm>
              <a:off x="4845828" y="3874532"/>
              <a:ext cx="1027082" cy="1046648"/>
            </a:xfrm>
            <a:custGeom>
              <a:avLst/>
              <a:gdLst/>
              <a:ahLst/>
              <a:cxnLst/>
              <a:rect l="l" t="t" r="r" b="b"/>
              <a:pathLst>
                <a:path w="18583" h="18937" extrusionOk="0">
                  <a:moveTo>
                    <a:pt x="18477" y="0"/>
                  </a:moveTo>
                  <a:cubicBezTo>
                    <a:pt x="18305" y="119"/>
                    <a:pt x="18199" y="225"/>
                    <a:pt x="18093" y="331"/>
                  </a:cubicBezTo>
                  <a:lnTo>
                    <a:pt x="159" y="18530"/>
                  </a:lnTo>
                  <a:cubicBezTo>
                    <a:pt x="106" y="18649"/>
                    <a:pt x="53" y="18702"/>
                    <a:pt x="0" y="18755"/>
                  </a:cubicBezTo>
                  <a:lnTo>
                    <a:pt x="0" y="18808"/>
                  </a:lnTo>
                  <a:cubicBezTo>
                    <a:pt x="80" y="18894"/>
                    <a:pt x="189" y="18937"/>
                    <a:pt x="293" y="18937"/>
                  </a:cubicBezTo>
                  <a:cubicBezTo>
                    <a:pt x="397" y="18937"/>
                    <a:pt x="497" y="18894"/>
                    <a:pt x="556" y="18808"/>
                  </a:cubicBezTo>
                  <a:lnTo>
                    <a:pt x="18477" y="556"/>
                  </a:lnTo>
                  <a:cubicBezTo>
                    <a:pt x="18583" y="384"/>
                    <a:pt x="18583" y="172"/>
                    <a:pt x="1847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60" name="Google Shape;454;p27">
              <a:extLst>
                <a:ext uri="{FF2B5EF4-FFF2-40B4-BE49-F238E27FC236}">
                  <a16:creationId xmlns:a16="http://schemas.microsoft.com/office/drawing/2014/main" id="{E049AADD-731D-4B3A-80AB-4476C4458327}"/>
                </a:ext>
              </a:extLst>
            </p:cNvPr>
            <p:cNvSpPr/>
            <p:nvPr/>
          </p:nvSpPr>
          <p:spPr>
            <a:xfrm>
              <a:off x="5818028" y="3941796"/>
              <a:ext cx="76107" cy="67374"/>
            </a:xfrm>
            <a:custGeom>
              <a:avLst/>
              <a:gdLst/>
              <a:ahLst/>
              <a:cxnLst/>
              <a:rect l="l" t="t" r="r" b="b"/>
              <a:pathLst>
                <a:path w="1377" h="1219" extrusionOk="0">
                  <a:moveTo>
                    <a:pt x="0" y="1"/>
                  </a:moveTo>
                  <a:lnTo>
                    <a:pt x="0" y="160"/>
                  </a:lnTo>
                  <a:lnTo>
                    <a:pt x="1218" y="1219"/>
                  </a:lnTo>
                  <a:lnTo>
                    <a:pt x="1324" y="1219"/>
                  </a:lnTo>
                  <a:cubicBezTo>
                    <a:pt x="1376" y="1152"/>
                    <a:pt x="1376" y="1099"/>
                    <a:pt x="1324" y="1047"/>
                  </a:cubicBezTo>
                  <a:lnTo>
                    <a:pt x="17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61" name="Google Shape;455;p27">
              <a:extLst>
                <a:ext uri="{FF2B5EF4-FFF2-40B4-BE49-F238E27FC236}">
                  <a16:creationId xmlns:a16="http://schemas.microsoft.com/office/drawing/2014/main" id="{8CA9F57F-EA74-42A6-8BCF-2F02525A1B75}"/>
                </a:ext>
              </a:extLst>
            </p:cNvPr>
            <p:cNvSpPr/>
            <p:nvPr/>
          </p:nvSpPr>
          <p:spPr>
            <a:xfrm>
              <a:off x="5647575" y="4112967"/>
              <a:ext cx="76107" cy="69585"/>
            </a:xfrm>
            <a:custGeom>
              <a:avLst/>
              <a:gdLst/>
              <a:ahLst/>
              <a:cxnLst/>
              <a:rect l="l" t="t" r="r" b="b"/>
              <a:pathLst>
                <a:path w="1377" h="1259" extrusionOk="0">
                  <a:moveTo>
                    <a:pt x="86" y="1"/>
                  </a:moveTo>
                  <a:cubicBezTo>
                    <a:pt x="66" y="1"/>
                    <a:pt x="53" y="14"/>
                    <a:pt x="53" y="41"/>
                  </a:cubicBezTo>
                  <a:cubicBezTo>
                    <a:pt x="0" y="107"/>
                    <a:pt x="0" y="160"/>
                    <a:pt x="53" y="160"/>
                  </a:cubicBezTo>
                  <a:lnTo>
                    <a:pt x="1205" y="1258"/>
                  </a:lnTo>
                  <a:lnTo>
                    <a:pt x="1377" y="1258"/>
                  </a:lnTo>
                  <a:cubicBezTo>
                    <a:pt x="1377" y="1205"/>
                    <a:pt x="1377" y="1152"/>
                    <a:pt x="1324" y="1100"/>
                  </a:cubicBezTo>
                  <a:lnTo>
                    <a:pt x="159" y="41"/>
                  </a:lnTo>
                  <a:cubicBezTo>
                    <a:pt x="133" y="14"/>
                    <a:pt x="106" y="1"/>
                    <a:pt x="86" y="1"/>
                  </a:cubicBez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62" name="Google Shape;456;p27">
              <a:extLst>
                <a:ext uri="{FF2B5EF4-FFF2-40B4-BE49-F238E27FC236}">
                  <a16:creationId xmlns:a16="http://schemas.microsoft.com/office/drawing/2014/main" id="{51051372-56DA-4CA0-B257-624B0BADC19D}"/>
                </a:ext>
              </a:extLst>
            </p:cNvPr>
            <p:cNvSpPr/>
            <p:nvPr/>
          </p:nvSpPr>
          <p:spPr>
            <a:xfrm>
              <a:off x="5775580" y="3984243"/>
              <a:ext cx="54883" cy="49080"/>
            </a:xfrm>
            <a:custGeom>
              <a:avLst/>
              <a:gdLst/>
              <a:ahLst/>
              <a:cxnLst/>
              <a:rect l="l" t="t" r="r" b="b"/>
              <a:pathLst>
                <a:path w="993" h="888" extrusionOk="0">
                  <a:moveTo>
                    <a:pt x="53" y="1"/>
                  </a:moveTo>
                  <a:cubicBezTo>
                    <a:pt x="0" y="54"/>
                    <a:pt x="0" y="54"/>
                    <a:pt x="53" y="120"/>
                  </a:cubicBezTo>
                  <a:lnTo>
                    <a:pt x="874" y="887"/>
                  </a:lnTo>
                  <a:lnTo>
                    <a:pt x="993" y="887"/>
                  </a:lnTo>
                  <a:lnTo>
                    <a:pt x="993" y="781"/>
                  </a:lnTo>
                  <a:lnTo>
                    <a:pt x="10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63" name="Google Shape;457;p27">
              <a:extLst>
                <a:ext uri="{FF2B5EF4-FFF2-40B4-BE49-F238E27FC236}">
                  <a16:creationId xmlns:a16="http://schemas.microsoft.com/office/drawing/2014/main" id="{190DD4E9-4E3C-4DCE-A288-A18247874E73}"/>
                </a:ext>
              </a:extLst>
            </p:cNvPr>
            <p:cNvSpPr/>
            <p:nvPr/>
          </p:nvSpPr>
          <p:spPr>
            <a:xfrm>
              <a:off x="5736062" y="4024646"/>
              <a:ext cx="54938" cy="50351"/>
            </a:xfrm>
            <a:custGeom>
              <a:avLst/>
              <a:gdLst/>
              <a:ahLst/>
              <a:cxnLst/>
              <a:rect l="l" t="t" r="r" b="b"/>
              <a:pathLst>
                <a:path w="994" h="911" extrusionOk="0">
                  <a:moveTo>
                    <a:pt x="73" y="1"/>
                  </a:moveTo>
                  <a:cubicBezTo>
                    <a:pt x="54" y="1"/>
                    <a:pt x="27" y="17"/>
                    <a:pt x="1" y="50"/>
                  </a:cubicBezTo>
                  <a:lnTo>
                    <a:pt x="1" y="103"/>
                  </a:lnTo>
                  <a:lnTo>
                    <a:pt x="874" y="871"/>
                  </a:lnTo>
                  <a:cubicBezTo>
                    <a:pt x="901" y="898"/>
                    <a:pt x="914" y="911"/>
                    <a:pt x="929" y="911"/>
                  </a:cubicBezTo>
                  <a:cubicBezTo>
                    <a:pt x="944" y="911"/>
                    <a:pt x="960" y="898"/>
                    <a:pt x="993" y="871"/>
                  </a:cubicBezTo>
                  <a:lnTo>
                    <a:pt x="993" y="818"/>
                  </a:lnTo>
                  <a:lnTo>
                    <a:pt x="107" y="50"/>
                  </a:lnTo>
                  <a:cubicBezTo>
                    <a:pt x="107" y="17"/>
                    <a:pt x="93" y="1"/>
                    <a:pt x="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64" name="Google Shape;458;p27">
              <a:extLst>
                <a:ext uri="{FF2B5EF4-FFF2-40B4-BE49-F238E27FC236}">
                  <a16:creationId xmlns:a16="http://schemas.microsoft.com/office/drawing/2014/main" id="{6977EABB-2FE1-4876-8F3A-616A486418FD}"/>
                </a:ext>
              </a:extLst>
            </p:cNvPr>
            <p:cNvSpPr/>
            <p:nvPr/>
          </p:nvSpPr>
          <p:spPr>
            <a:xfrm>
              <a:off x="5695826" y="4066927"/>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2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65" name="Google Shape;459;p27">
              <a:extLst>
                <a:ext uri="{FF2B5EF4-FFF2-40B4-BE49-F238E27FC236}">
                  <a16:creationId xmlns:a16="http://schemas.microsoft.com/office/drawing/2014/main" id="{21FD9FA5-1C4F-4A6A-A859-A2F9483412AB}"/>
                </a:ext>
              </a:extLst>
            </p:cNvPr>
            <p:cNvSpPr/>
            <p:nvPr/>
          </p:nvSpPr>
          <p:spPr>
            <a:xfrm>
              <a:off x="5604409" y="4158344"/>
              <a:ext cx="54883" cy="48361"/>
            </a:xfrm>
            <a:custGeom>
              <a:avLst/>
              <a:gdLst/>
              <a:ahLst/>
              <a:cxnLst/>
              <a:rect l="l" t="t" r="r" b="b"/>
              <a:pathLst>
                <a:path w="993" h="875" extrusionOk="0">
                  <a:moveTo>
                    <a:pt x="66" y="1"/>
                  </a:moveTo>
                  <a:cubicBezTo>
                    <a:pt x="0" y="54"/>
                    <a:pt x="0" y="54"/>
                    <a:pt x="66" y="106"/>
                  </a:cubicBezTo>
                  <a:lnTo>
                    <a:pt x="887" y="874"/>
                  </a:lnTo>
                  <a:lnTo>
                    <a:pt x="993" y="874"/>
                  </a:lnTo>
                  <a:lnTo>
                    <a:pt x="993" y="768"/>
                  </a:lnTo>
                  <a:lnTo>
                    <a:pt x="11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66" name="Google Shape;460;p27">
              <a:extLst>
                <a:ext uri="{FF2B5EF4-FFF2-40B4-BE49-F238E27FC236}">
                  <a16:creationId xmlns:a16="http://schemas.microsoft.com/office/drawing/2014/main" id="{BED00730-87C7-4E7E-93A3-EF34CD2D0B53}"/>
                </a:ext>
              </a:extLst>
            </p:cNvPr>
            <p:cNvSpPr/>
            <p:nvPr/>
          </p:nvSpPr>
          <p:spPr>
            <a:xfrm>
              <a:off x="5564891" y="4198580"/>
              <a:ext cx="54938" cy="50517"/>
            </a:xfrm>
            <a:custGeom>
              <a:avLst/>
              <a:gdLst/>
              <a:ahLst/>
              <a:cxnLst/>
              <a:rect l="l" t="t" r="r" b="b"/>
              <a:pathLst>
                <a:path w="994" h="914" extrusionOk="0">
                  <a:moveTo>
                    <a:pt x="87" y="1"/>
                  </a:moveTo>
                  <a:cubicBezTo>
                    <a:pt x="70" y="1"/>
                    <a:pt x="54" y="14"/>
                    <a:pt x="54" y="40"/>
                  </a:cubicBezTo>
                  <a:cubicBezTo>
                    <a:pt x="1" y="40"/>
                    <a:pt x="1" y="93"/>
                    <a:pt x="54" y="93"/>
                  </a:cubicBezTo>
                  <a:lnTo>
                    <a:pt x="887" y="874"/>
                  </a:lnTo>
                  <a:cubicBezTo>
                    <a:pt x="914" y="901"/>
                    <a:pt x="927" y="914"/>
                    <a:pt x="940" y="914"/>
                  </a:cubicBezTo>
                  <a:cubicBezTo>
                    <a:pt x="954" y="914"/>
                    <a:pt x="967" y="901"/>
                    <a:pt x="993" y="874"/>
                  </a:cubicBezTo>
                  <a:lnTo>
                    <a:pt x="993" y="808"/>
                  </a:lnTo>
                  <a:lnTo>
                    <a:pt x="120" y="40"/>
                  </a:lnTo>
                  <a:cubicBezTo>
                    <a:pt x="120" y="14"/>
                    <a:pt x="103" y="1"/>
                    <a:pt x="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67" name="Google Shape;461;p27">
              <a:extLst>
                <a:ext uri="{FF2B5EF4-FFF2-40B4-BE49-F238E27FC236}">
                  <a16:creationId xmlns:a16="http://schemas.microsoft.com/office/drawing/2014/main" id="{940E24E4-0A8A-4755-ACAF-F083F7BBEC15}"/>
                </a:ext>
              </a:extLst>
            </p:cNvPr>
            <p:cNvSpPr/>
            <p:nvPr/>
          </p:nvSpPr>
          <p:spPr>
            <a:xfrm>
              <a:off x="5525373" y="4240254"/>
              <a:ext cx="54938" cy="49080"/>
            </a:xfrm>
            <a:custGeom>
              <a:avLst/>
              <a:gdLst/>
              <a:ahLst/>
              <a:cxnLst/>
              <a:rect l="l" t="t" r="r" b="b"/>
              <a:pathLst>
                <a:path w="994" h="888" extrusionOk="0">
                  <a:moveTo>
                    <a:pt x="1" y="1"/>
                  </a:moveTo>
                  <a:lnTo>
                    <a:pt x="1" y="120"/>
                  </a:lnTo>
                  <a:lnTo>
                    <a:pt x="888" y="888"/>
                  </a:lnTo>
                  <a:lnTo>
                    <a:pt x="994" y="888"/>
                  </a:lnTo>
                  <a:cubicBezTo>
                    <a:pt x="994" y="888"/>
                    <a:pt x="994" y="835"/>
                    <a:pt x="941" y="782"/>
                  </a:cubicBezTo>
                  <a:lnTo>
                    <a:pt x="107"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68" name="Google Shape;462;p27">
              <a:extLst>
                <a:ext uri="{FF2B5EF4-FFF2-40B4-BE49-F238E27FC236}">
                  <a16:creationId xmlns:a16="http://schemas.microsoft.com/office/drawing/2014/main" id="{B363DCC6-B233-43FD-B3A7-D975076A91DA}"/>
                </a:ext>
              </a:extLst>
            </p:cNvPr>
            <p:cNvSpPr/>
            <p:nvPr/>
          </p:nvSpPr>
          <p:spPr>
            <a:xfrm>
              <a:off x="5433956" y="4331726"/>
              <a:ext cx="57868" cy="49080"/>
            </a:xfrm>
            <a:custGeom>
              <a:avLst/>
              <a:gdLst/>
              <a:ahLst/>
              <a:cxnLst/>
              <a:rect l="l" t="t" r="r" b="b"/>
              <a:pathLst>
                <a:path w="1047" h="888" extrusionOk="0">
                  <a:moveTo>
                    <a:pt x="53" y="0"/>
                  </a:moveTo>
                  <a:cubicBezTo>
                    <a:pt x="0" y="53"/>
                    <a:pt x="0" y="53"/>
                    <a:pt x="53" y="119"/>
                  </a:cubicBezTo>
                  <a:lnTo>
                    <a:pt x="940" y="887"/>
                  </a:lnTo>
                  <a:lnTo>
                    <a:pt x="993" y="887"/>
                  </a:lnTo>
                  <a:cubicBezTo>
                    <a:pt x="1046" y="887"/>
                    <a:pt x="1046" y="834"/>
                    <a:pt x="993" y="781"/>
                  </a:cubicBezTo>
                  <a:lnTo>
                    <a:pt x="17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69" name="Google Shape;463;p27">
              <a:extLst>
                <a:ext uri="{FF2B5EF4-FFF2-40B4-BE49-F238E27FC236}">
                  <a16:creationId xmlns:a16="http://schemas.microsoft.com/office/drawing/2014/main" id="{6604F3DD-8E17-45F6-BD3A-46CE1EB135DC}"/>
                </a:ext>
              </a:extLst>
            </p:cNvPr>
            <p:cNvSpPr/>
            <p:nvPr/>
          </p:nvSpPr>
          <p:spPr>
            <a:xfrm>
              <a:off x="5394438" y="4372128"/>
              <a:ext cx="54938" cy="50351"/>
            </a:xfrm>
            <a:custGeom>
              <a:avLst/>
              <a:gdLst/>
              <a:ahLst/>
              <a:cxnLst/>
              <a:rect l="l" t="t" r="r" b="b"/>
              <a:pathLst>
                <a:path w="994" h="911" extrusionOk="0">
                  <a:moveTo>
                    <a:pt x="80" y="1"/>
                  </a:moveTo>
                  <a:cubicBezTo>
                    <a:pt x="67" y="1"/>
                    <a:pt x="54" y="17"/>
                    <a:pt x="54" y="50"/>
                  </a:cubicBezTo>
                  <a:cubicBezTo>
                    <a:pt x="1" y="50"/>
                    <a:pt x="1" y="103"/>
                    <a:pt x="54" y="103"/>
                  </a:cubicBezTo>
                  <a:lnTo>
                    <a:pt x="888" y="871"/>
                  </a:lnTo>
                  <a:cubicBezTo>
                    <a:pt x="914" y="897"/>
                    <a:pt x="940" y="910"/>
                    <a:pt x="960" y="910"/>
                  </a:cubicBezTo>
                  <a:cubicBezTo>
                    <a:pt x="980" y="910"/>
                    <a:pt x="993" y="897"/>
                    <a:pt x="993" y="871"/>
                  </a:cubicBezTo>
                  <a:lnTo>
                    <a:pt x="993" y="818"/>
                  </a:lnTo>
                  <a:lnTo>
                    <a:pt x="107" y="50"/>
                  </a:lnTo>
                  <a:cubicBezTo>
                    <a:pt x="107" y="17"/>
                    <a:pt x="93" y="1"/>
                    <a:pt x="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70" name="Google Shape;464;p27">
              <a:extLst>
                <a:ext uri="{FF2B5EF4-FFF2-40B4-BE49-F238E27FC236}">
                  <a16:creationId xmlns:a16="http://schemas.microsoft.com/office/drawing/2014/main" id="{A2888BAB-A80C-4A78-8E7F-92C85A5FF5EC}"/>
                </a:ext>
              </a:extLst>
            </p:cNvPr>
            <p:cNvSpPr/>
            <p:nvPr/>
          </p:nvSpPr>
          <p:spPr>
            <a:xfrm>
              <a:off x="5354975" y="4414354"/>
              <a:ext cx="54883" cy="48361"/>
            </a:xfrm>
            <a:custGeom>
              <a:avLst/>
              <a:gdLst/>
              <a:ahLst/>
              <a:cxnLst/>
              <a:rect l="l" t="t" r="r" b="b"/>
              <a:pathLst>
                <a:path w="993" h="875" extrusionOk="0">
                  <a:moveTo>
                    <a:pt x="0" y="1"/>
                  </a:moveTo>
                  <a:cubicBezTo>
                    <a:pt x="0" y="54"/>
                    <a:pt x="0" y="54"/>
                    <a:pt x="53" y="107"/>
                  </a:cubicBezTo>
                  <a:lnTo>
                    <a:pt x="874" y="874"/>
                  </a:lnTo>
                  <a:lnTo>
                    <a:pt x="993" y="874"/>
                  </a:lnTo>
                  <a:lnTo>
                    <a:pt x="993" y="769"/>
                  </a:lnTo>
                  <a:lnTo>
                    <a:pt x="10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71" name="Google Shape;465;p27">
              <a:extLst>
                <a:ext uri="{FF2B5EF4-FFF2-40B4-BE49-F238E27FC236}">
                  <a16:creationId xmlns:a16="http://schemas.microsoft.com/office/drawing/2014/main" id="{A795FDD6-335A-4D40-9908-28F17CC8D6D3}"/>
                </a:ext>
              </a:extLst>
            </p:cNvPr>
            <p:cNvSpPr/>
            <p:nvPr/>
          </p:nvSpPr>
          <p:spPr>
            <a:xfrm>
              <a:off x="5266433" y="4505826"/>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0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72" name="Google Shape;466;p27">
              <a:extLst>
                <a:ext uri="{FF2B5EF4-FFF2-40B4-BE49-F238E27FC236}">
                  <a16:creationId xmlns:a16="http://schemas.microsoft.com/office/drawing/2014/main" id="{40042A55-B58B-468F-8AC9-4029D6F180D8}"/>
                </a:ext>
              </a:extLst>
            </p:cNvPr>
            <p:cNvSpPr/>
            <p:nvPr/>
          </p:nvSpPr>
          <p:spPr>
            <a:xfrm>
              <a:off x="5223986" y="4546063"/>
              <a:ext cx="57868" cy="50517"/>
            </a:xfrm>
            <a:custGeom>
              <a:avLst/>
              <a:gdLst/>
              <a:ahLst/>
              <a:cxnLst/>
              <a:rect l="l" t="t" r="r" b="b"/>
              <a:pathLst>
                <a:path w="1047" h="914" extrusionOk="0">
                  <a:moveTo>
                    <a:pt x="87" y="0"/>
                  </a:moveTo>
                  <a:cubicBezTo>
                    <a:pt x="67" y="0"/>
                    <a:pt x="54" y="13"/>
                    <a:pt x="54" y="40"/>
                  </a:cubicBezTo>
                  <a:cubicBezTo>
                    <a:pt x="1" y="40"/>
                    <a:pt x="1" y="93"/>
                    <a:pt x="54" y="93"/>
                  </a:cubicBezTo>
                  <a:lnTo>
                    <a:pt x="874" y="874"/>
                  </a:lnTo>
                  <a:cubicBezTo>
                    <a:pt x="901" y="900"/>
                    <a:pt x="931" y="913"/>
                    <a:pt x="954" y="913"/>
                  </a:cubicBezTo>
                  <a:cubicBezTo>
                    <a:pt x="977" y="913"/>
                    <a:pt x="994" y="900"/>
                    <a:pt x="994" y="874"/>
                  </a:cubicBezTo>
                  <a:cubicBezTo>
                    <a:pt x="1047" y="874"/>
                    <a:pt x="1047" y="808"/>
                    <a:pt x="994" y="808"/>
                  </a:cubicBezTo>
                  <a:lnTo>
                    <a:pt x="160" y="40"/>
                  </a:lnTo>
                  <a:cubicBezTo>
                    <a:pt x="133" y="13"/>
                    <a:pt x="107" y="0"/>
                    <a:pt x="8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73" name="Google Shape;467;p27">
              <a:extLst>
                <a:ext uri="{FF2B5EF4-FFF2-40B4-BE49-F238E27FC236}">
                  <a16:creationId xmlns:a16="http://schemas.microsoft.com/office/drawing/2014/main" id="{0A049FD1-0206-4832-8362-250EAFD47C6E}"/>
                </a:ext>
              </a:extLst>
            </p:cNvPr>
            <p:cNvSpPr/>
            <p:nvPr/>
          </p:nvSpPr>
          <p:spPr>
            <a:xfrm>
              <a:off x="5183804" y="4587736"/>
              <a:ext cx="54883" cy="49080"/>
            </a:xfrm>
            <a:custGeom>
              <a:avLst/>
              <a:gdLst/>
              <a:ahLst/>
              <a:cxnLst/>
              <a:rect l="l" t="t" r="r" b="b"/>
              <a:pathLst>
                <a:path w="993" h="888" extrusionOk="0">
                  <a:moveTo>
                    <a:pt x="66" y="1"/>
                  </a:moveTo>
                  <a:cubicBezTo>
                    <a:pt x="0" y="54"/>
                    <a:pt x="0" y="120"/>
                    <a:pt x="66" y="120"/>
                  </a:cubicBezTo>
                  <a:lnTo>
                    <a:pt x="887" y="887"/>
                  </a:lnTo>
                  <a:lnTo>
                    <a:pt x="993" y="887"/>
                  </a:lnTo>
                  <a:lnTo>
                    <a:pt x="993" y="782"/>
                  </a:lnTo>
                  <a:lnTo>
                    <a:pt x="11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74" name="Google Shape;468;p27">
              <a:extLst>
                <a:ext uri="{FF2B5EF4-FFF2-40B4-BE49-F238E27FC236}">
                  <a16:creationId xmlns:a16="http://schemas.microsoft.com/office/drawing/2014/main" id="{64E39DB6-ED2F-4FE9-924D-E116ED06E4DB}"/>
                </a:ext>
              </a:extLst>
            </p:cNvPr>
            <p:cNvSpPr/>
            <p:nvPr/>
          </p:nvSpPr>
          <p:spPr>
            <a:xfrm>
              <a:off x="5095980" y="4679208"/>
              <a:ext cx="54938" cy="49024"/>
            </a:xfrm>
            <a:custGeom>
              <a:avLst/>
              <a:gdLst/>
              <a:ahLst/>
              <a:cxnLst/>
              <a:rect l="l" t="t" r="r" b="b"/>
              <a:pathLst>
                <a:path w="994" h="887" extrusionOk="0">
                  <a:moveTo>
                    <a:pt x="1" y="0"/>
                  </a:moveTo>
                  <a:lnTo>
                    <a:pt x="1" y="119"/>
                  </a:lnTo>
                  <a:lnTo>
                    <a:pt x="874" y="887"/>
                  </a:lnTo>
                  <a:lnTo>
                    <a:pt x="993" y="887"/>
                  </a:lnTo>
                  <a:cubicBezTo>
                    <a:pt x="993" y="887"/>
                    <a:pt x="993" y="834"/>
                    <a:pt x="927" y="781"/>
                  </a:cubicBezTo>
                  <a:lnTo>
                    <a:pt x="10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75" name="Google Shape;469;p27">
              <a:extLst>
                <a:ext uri="{FF2B5EF4-FFF2-40B4-BE49-F238E27FC236}">
                  <a16:creationId xmlns:a16="http://schemas.microsoft.com/office/drawing/2014/main" id="{3FCDEC40-E622-4892-A767-C3B6EE2CF466}"/>
                </a:ext>
              </a:extLst>
            </p:cNvPr>
            <p:cNvSpPr/>
            <p:nvPr/>
          </p:nvSpPr>
          <p:spPr>
            <a:xfrm>
              <a:off x="5055744" y="4719611"/>
              <a:ext cx="54938" cy="50351"/>
            </a:xfrm>
            <a:custGeom>
              <a:avLst/>
              <a:gdLst/>
              <a:ahLst/>
              <a:cxnLst/>
              <a:rect l="l" t="t" r="r" b="b"/>
              <a:pathLst>
                <a:path w="994" h="911" extrusionOk="0">
                  <a:moveTo>
                    <a:pt x="41" y="0"/>
                  </a:moveTo>
                  <a:cubicBezTo>
                    <a:pt x="17" y="0"/>
                    <a:pt x="1" y="17"/>
                    <a:pt x="1" y="50"/>
                  </a:cubicBezTo>
                  <a:lnTo>
                    <a:pt x="1" y="103"/>
                  </a:lnTo>
                  <a:lnTo>
                    <a:pt x="888" y="871"/>
                  </a:lnTo>
                  <a:cubicBezTo>
                    <a:pt x="888" y="897"/>
                    <a:pt x="901" y="910"/>
                    <a:pt x="914" y="910"/>
                  </a:cubicBezTo>
                  <a:cubicBezTo>
                    <a:pt x="927" y="910"/>
                    <a:pt x="941" y="897"/>
                    <a:pt x="941" y="871"/>
                  </a:cubicBezTo>
                  <a:cubicBezTo>
                    <a:pt x="993" y="871"/>
                    <a:pt x="993" y="818"/>
                    <a:pt x="941" y="818"/>
                  </a:cubicBezTo>
                  <a:lnTo>
                    <a:pt x="120" y="50"/>
                  </a:lnTo>
                  <a:cubicBezTo>
                    <a:pt x="93" y="17"/>
                    <a:pt x="64" y="0"/>
                    <a:pt x="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76" name="Google Shape;470;p27">
              <a:extLst>
                <a:ext uri="{FF2B5EF4-FFF2-40B4-BE49-F238E27FC236}">
                  <a16:creationId xmlns:a16="http://schemas.microsoft.com/office/drawing/2014/main" id="{6A5181E6-12F9-4DEF-A4D3-CCF7C194B772}"/>
                </a:ext>
              </a:extLst>
            </p:cNvPr>
            <p:cNvSpPr/>
            <p:nvPr/>
          </p:nvSpPr>
          <p:spPr>
            <a:xfrm>
              <a:off x="5013352" y="4761837"/>
              <a:ext cx="54883" cy="48361"/>
            </a:xfrm>
            <a:custGeom>
              <a:avLst/>
              <a:gdLst/>
              <a:ahLst/>
              <a:cxnLst/>
              <a:rect l="l" t="t" r="r" b="b"/>
              <a:pathLst>
                <a:path w="993" h="875" extrusionOk="0">
                  <a:moveTo>
                    <a:pt x="53" y="1"/>
                  </a:moveTo>
                  <a:cubicBezTo>
                    <a:pt x="0" y="54"/>
                    <a:pt x="0" y="107"/>
                    <a:pt x="53" y="107"/>
                  </a:cubicBezTo>
                  <a:lnTo>
                    <a:pt x="887" y="874"/>
                  </a:lnTo>
                  <a:lnTo>
                    <a:pt x="993" y="874"/>
                  </a:lnTo>
                  <a:lnTo>
                    <a:pt x="993" y="768"/>
                  </a:lnTo>
                  <a:lnTo>
                    <a:pt x="10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77" name="Google Shape;471;p27">
              <a:extLst>
                <a:ext uri="{FF2B5EF4-FFF2-40B4-BE49-F238E27FC236}">
                  <a16:creationId xmlns:a16="http://schemas.microsoft.com/office/drawing/2014/main" id="{68162CBB-17A0-4FCF-8537-CD49EC44B0F4}"/>
                </a:ext>
              </a:extLst>
            </p:cNvPr>
            <p:cNvSpPr/>
            <p:nvPr/>
          </p:nvSpPr>
          <p:spPr>
            <a:xfrm>
              <a:off x="4924809" y="4853309"/>
              <a:ext cx="54938" cy="48306"/>
            </a:xfrm>
            <a:custGeom>
              <a:avLst/>
              <a:gdLst/>
              <a:ahLst/>
              <a:cxnLst/>
              <a:rect l="l" t="t" r="r" b="b"/>
              <a:pathLst>
                <a:path w="994" h="874" extrusionOk="0">
                  <a:moveTo>
                    <a:pt x="1" y="0"/>
                  </a:moveTo>
                  <a:lnTo>
                    <a:pt x="1" y="106"/>
                  </a:lnTo>
                  <a:lnTo>
                    <a:pt x="887" y="874"/>
                  </a:lnTo>
                  <a:lnTo>
                    <a:pt x="993" y="874"/>
                  </a:lnTo>
                  <a:lnTo>
                    <a:pt x="993" y="768"/>
                  </a:lnTo>
                  <a:lnTo>
                    <a:pt x="12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78" name="Google Shape;472;p27">
              <a:extLst>
                <a:ext uri="{FF2B5EF4-FFF2-40B4-BE49-F238E27FC236}">
                  <a16:creationId xmlns:a16="http://schemas.microsoft.com/office/drawing/2014/main" id="{8A4CEE83-408B-48F0-A642-5A4030608496}"/>
                </a:ext>
              </a:extLst>
            </p:cNvPr>
            <p:cNvSpPr/>
            <p:nvPr/>
          </p:nvSpPr>
          <p:spPr>
            <a:xfrm>
              <a:off x="4885346" y="4893490"/>
              <a:ext cx="54883" cy="51291"/>
            </a:xfrm>
            <a:custGeom>
              <a:avLst/>
              <a:gdLst/>
              <a:ahLst/>
              <a:cxnLst/>
              <a:rect l="l" t="t" r="r" b="b"/>
              <a:pathLst>
                <a:path w="993" h="928" extrusionOk="0">
                  <a:moveTo>
                    <a:pt x="53" y="1"/>
                  </a:moveTo>
                  <a:cubicBezTo>
                    <a:pt x="40" y="1"/>
                    <a:pt x="26" y="14"/>
                    <a:pt x="0" y="41"/>
                  </a:cubicBezTo>
                  <a:lnTo>
                    <a:pt x="0" y="94"/>
                  </a:lnTo>
                  <a:lnTo>
                    <a:pt x="887" y="874"/>
                  </a:lnTo>
                  <a:cubicBezTo>
                    <a:pt x="887" y="927"/>
                    <a:pt x="940" y="927"/>
                    <a:pt x="940" y="927"/>
                  </a:cubicBezTo>
                  <a:cubicBezTo>
                    <a:pt x="993" y="874"/>
                    <a:pt x="993" y="808"/>
                    <a:pt x="940" y="808"/>
                  </a:cubicBezTo>
                  <a:lnTo>
                    <a:pt x="106" y="41"/>
                  </a:lnTo>
                  <a:cubicBezTo>
                    <a:pt x="79" y="14"/>
                    <a:pt x="66" y="1"/>
                    <a:pt x="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79" name="Google Shape;473;p27">
              <a:extLst>
                <a:ext uri="{FF2B5EF4-FFF2-40B4-BE49-F238E27FC236}">
                  <a16:creationId xmlns:a16="http://schemas.microsoft.com/office/drawing/2014/main" id="{5894F585-4FE0-4D35-942A-765BFA1FE85D}"/>
                </a:ext>
              </a:extLst>
            </p:cNvPr>
            <p:cNvSpPr/>
            <p:nvPr/>
          </p:nvSpPr>
          <p:spPr>
            <a:xfrm>
              <a:off x="5480051" y="4287068"/>
              <a:ext cx="76107" cy="68645"/>
            </a:xfrm>
            <a:custGeom>
              <a:avLst/>
              <a:gdLst/>
              <a:ahLst/>
              <a:cxnLst/>
              <a:rect l="l" t="t" r="r" b="b"/>
              <a:pathLst>
                <a:path w="1377" h="1242" extrusionOk="0">
                  <a:moveTo>
                    <a:pt x="80" y="1"/>
                  </a:moveTo>
                  <a:cubicBezTo>
                    <a:pt x="53" y="1"/>
                    <a:pt x="27" y="14"/>
                    <a:pt x="0" y="41"/>
                  </a:cubicBezTo>
                  <a:lnTo>
                    <a:pt x="0" y="147"/>
                  </a:lnTo>
                  <a:lnTo>
                    <a:pt x="1205" y="1192"/>
                  </a:lnTo>
                  <a:cubicBezTo>
                    <a:pt x="1205" y="1225"/>
                    <a:pt x="1218" y="1242"/>
                    <a:pt x="1239" y="1242"/>
                  </a:cubicBezTo>
                  <a:cubicBezTo>
                    <a:pt x="1261" y="1242"/>
                    <a:pt x="1291" y="1225"/>
                    <a:pt x="1324" y="1192"/>
                  </a:cubicBezTo>
                  <a:cubicBezTo>
                    <a:pt x="1377" y="1192"/>
                    <a:pt x="1377" y="1139"/>
                    <a:pt x="1324" y="1086"/>
                  </a:cubicBezTo>
                  <a:lnTo>
                    <a:pt x="159" y="41"/>
                  </a:lnTo>
                  <a:cubicBezTo>
                    <a:pt x="133" y="14"/>
                    <a:pt x="106" y="1"/>
                    <a:pt x="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80" name="Google Shape;474;p27">
              <a:extLst>
                <a:ext uri="{FF2B5EF4-FFF2-40B4-BE49-F238E27FC236}">
                  <a16:creationId xmlns:a16="http://schemas.microsoft.com/office/drawing/2014/main" id="{9651F459-AD37-416E-83CD-7B2914534579}"/>
                </a:ext>
              </a:extLst>
            </p:cNvPr>
            <p:cNvSpPr/>
            <p:nvPr/>
          </p:nvSpPr>
          <p:spPr>
            <a:xfrm>
              <a:off x="5308880" y="4459731"/>
              <a:ext cx="76107" cy="69530"/>
            </a:xfrm>
            <a:custGeom>
              <a:avLst/>
              <a:gdLst/>
              <a:ahLst/>
              <a:cxnLst/>
              <a:rect l="l" t="t" r="r" b="b"/>
              <a:pathLst>
                <a:path w="1377" h="1258" extrusionOk="0">
                  <a:moveTo>
                    <a:pt x="53" y="0"/>
                  </a:moveTo>
                  <a:cubicBezTo>
                    <a:pt x="0" y="53"/>
                    <a:pt x="0" y="120"/>
                    <a:pt x="53" y="173"/>
                  </a:cubicBezTo>
                  <a:lnTo>
                    <a:pt x="1218" y="1218"/>
                  </a:lnTo>
                  <a:cubicBezTo>
                    <a:pt x="1244" y="1245"/>
                    <a:pt x="1271" y="1258"/>
                    <a:pt x="1291" y="1258"/>
                  </a:cubicBezTo>
                  <a:cubicBezTo>
                    <a:pt x="1311" y="1258"/>
                    <a:pt x="1324" y="1245"/>
                    <a:pt x="1324" y="1218"/>
                  </a:cubicBezTo>
                  <a:cubicBezTo>
                    <a:pt x="1377" y="1165"/>
                    <a:pt x="1377" y="1112"/>
                    <a:pt x="1324" y="1112"/>
                  </a:cubicBezTo>
                  <a:lnTo>
                    <a:pt x="17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81" name="Google Shape;475;p27">
              <a:extLst>
                <a:ext uri="{FF2B5EF4-FFF2-40B4-BE49-F238E27FC236}">
                  <a16:creationId xmlns:a16="http://schemas.microsoft.com/office/drawing/2014/main" id="{6F26A33A-A50F-4B34-A633-4A3211B9B12C}"/>
                </a:ext>
              </a:extLst>
            </p:cNvPr>
            <p:cNvSpPr/>
            <p:nvPr/>
          </p:nvSpPr>
          <p:spPr>
            <a:xfrm>
              <a:off x="5138428" y="4631621"/>
              <a:ext cx="79036" cy="68811"/>
            </a:xfrm>
            <a:custGeom>
              <a:avLst/>
              <a:gdLst/>
              <a:ahLst/>
              <a:cxnLst/>
              <a:rect l="l" t="t" r="r" b="b"/>
              <a:pathLst>
                <a:path w="1430" h="1245" extrusionOk="0">
                  <a:moveTo>
                    <a:pt x="134" y="1"/>
                  </a:moveTo>
                  <a:cubicBezTo>
                    <a:pt x="106" y="1"/>
                    <a:pt x="80" y="14"/>
                    <a:pt x="53" y="40"/>
                  </a:cubicBezTo>
                  <a:cubicBezTo>
                    <a:pt x="0" y="93"/>
                    <a:pt x="53" y="146"/>
                    <a:pt x="53" y="146"/>
                  </a:cubicBezTo>
                  <a:lnTo>
                    <a:pt x="1271" y="1245"/>
                  </a:lnTo>
                  <a:lnTo>
                    <a:pt x="1377" y="1245"/>
                  </a:lnTo>
                  <a:cubicBezTo>
                    <a:pt x="1430" y="1192"/>
                    <a:pt x="1430" y="1139"/>
                    <a:pt x="1377" y="1086"/>
                  </a:cubicBezTo>
                  <a:lnTo>
                    <a:pt x="225" y="40"/>
                  </a:lnTo>
                  <a:cubicBezTo>
                    <a:pt x="192" y="14"/>
                    <a:pt x="163" y="1"/>
                    <a:pt x="1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82" name="Google Shape;476;p27">
              <a:extLst>
                <a:ext uri="{FF2B5EF4-FFF2-40B4-BE49-F238E27FC236}">
                  <a16:creationId xmlns:a16="http://schemas.microsoft.com/office/drawing/2014/main" id="{9F84191F-EF9E-4832-BE9D-F531B7DAA274}"/>
                </a:ext>
              </a:extLst>
            </p:cNvPr>
            <p:cNvSpPr/>
            <p:nvPr/>
          </p:nvSpPr>
          <p:spPr>
            <a:xfrm>
              <a:off x="4970904" y="4805003"/>
              <a:ext cx="76107" cy="68811"/>
            </a:xfrm>
            <a:custGeom>
              <a:avLst/>
              <a:gdLst/>
              <a:ahLst/>
              <a:cxnLst/>
              <a:rect l="l" t="t" r="r" b="b"/>
              <a:pathLst>
                <a:path w="1377" h="1245" extrusionOk="0">
                  <a:moveTo>
                    <a:pt x="87" y="1"/>
                  </a:moveTo>
                  <a:cubicBezTo>
                    <a:pt x="67" y="1"/>
                    <a:pt x="53" y="14"/>
                    <a:pt x="53" y="40"/>
                  </a:cubicBezTo>
                  <a:cubicBezTo>
                    <a:pt x="1" y="40"/>
                    <a:pt x="1" y="93"/>
                    <a:pt x="53" y="159"/>
                  </a:cubicBezTo>
                  <a:lnTo>
                    <a:pt x="1205" y="1205"/>
                  </a:lnTo>
                  <a:cubicBezTo>
                    <a:pt x="1238" y="1231"/>
                    <a:pt x="1268" y="1245"/>
                    <a:pt x="1289" y="1245"/>
                  </a:cubicBezTo>
                  <a:cubicBezTo>
                    <a:pt x="1311" y="1245"/>
                    <a:pt x="1324" y="1231"/>
                    <a:pt x="1324" y="1205"/>
                  </a:cubicBezTo>
                  <a:cubicBezTo>
                    <a:pt x="1377" y="1205"/>
                    <a:pt x="1377" y="1152"/>
                    <a:pt x="1324" y="1086"/>
                  </a:cubicBezTo>
                  <a:lnTo>
                    <a:pt x="159" y="40"/>
                  </a:lnTo>
                  <a:cubicBezTo>
                    <a:pt x="133" y="14"/>
                    <a:pt x="106" y="1"/>
                    <a:pt x="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83" name="Google Shape;477;p27">
              <a:extLst>
                <a:ext uri="{FF2B5EF4-FFF2-40B4-BE49-F238E27FC236}">
                  <a16:creationId xmlns:a16="http://schemas.microsoft.com/office/drawing/2014/main" id="{8BABFD7C-9A58-414E-A03F-B3CEF4950DE2}"/>
                </a:ext>
              </a:extLst>
            </p:cNvPr>
            <p:cNvSpPr/>
            <p:nvPr/>
          </p:nvSpPr>
          <p:spPr>
            <a:xfrm>
              <a:off x="5818028" y="4746472"/>
              <a:ext cx="1121428" cy="305090"/>
            </a:xfrm>
            <a:custGeom>
              <a:avLst/>
              <a:gdLst/>
              <a:ahLst/>
              <a:cxnLst/>
              <a:rect l="l" t="t" r="r" b="b"/>
              <a:pathLst>
                <a:path w="20290" h="5520" extrusionOk="0">
                  <a:moveTo>
                    <a:pt x="2316" y="1"/>
                  </a:moveTo>
                  <a:cubicBezTo>
                    <a:pt x="1046" y="1"/>
                    <a:pt x="0" y="940"/>
                    <a:pt x="0" y="2092"/>
                  </a:cubicBezTo>
                  <a:lnTo>
                    <a:pt x="0" y="3534"/>
                  </a:lnTo>
                  <a:cubicBezTo>
                    <a:pt x="0" y="4633"/>
                    <a:pt x="1046" y="5520"/>
                    <a:pt x="2316" y="5520"/>
                  </a:cubicBezTo>
                  <a:lnTo>
                    <a:pt x="20290" y="5520"/>
                  </a:lnTo>
                  <a:lnTo>
                    <a:pt x="20290" y="4408"/>
                  </a:lnTo>
                  <a:lnTo>
                    <a:pt x="20290" y="1099"/>
                  </a:lnTo>
                  <a:lnTo>
                    <a:pt x="2029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84" name="Google Shape;478;p27">
              <a:extLst>
                <a:ext uri="{FF2B5EF4-FFF2-40B4-BE49-F238E27FC236}">
                  <a16:creationId xmlns:a16="http://schemas.microsoft.com/office/drawing/2014/main" id="{A76879E2-D3AF-4216-8ECE-D3ADB73959E4}"/>
                </a:ext>
              </a:extLst>
            </p:cNvPr>
            <p:cNvSpPr/>
            <p:nvPr/>
          </p:nvSpPr>
          <p:spPr>
            <a:xfrm>
              <a:off x="5979692" y="4746472"/>
              <a:ext cx="1121428" cy="305090"/>
            </a:xfrm>
            <a:custGeom>
              <a:avLst/>
              <a:gdLst/>
              <a:ahLst/>
              <a:cxnLst/>
              <a:rect l="l" t="t" r="r" b="b"/>
              <a:pathLst>
                <a:path w="20290" h="5520" extrusionOk="0">
                  <a:moveTo>
                    <a:pt x="2263" y="1"/>
                  </a:moveTo>
                  <a:cubicBezTo>
                    <a:pt x="993" y="1"/>
                    <a:pt x="0" y="940"/>
                    <a:pt x="0" y="2092"/>
                  </a:cubicBezTo>
                  <a:lnTo>
                    <a:pt x="0" y="3534"/>
                  </a:lnTo>
                  <a:cubicBezTo>
                    <a:pt x="0" y="4633"/>
                    <a:pt x="993" y="5520"/>
                    <a:pt x="2263" y="5520"/>
                  </a:cubicBezTo>
                  <a:lnTo>
                    <a:pt x="20290" y="5520"/>
                  </a:lnTo>
                  <a:lnTo>
                    <a:pt x="20290" y="4408"/>
                  </a:lnTo>
                  <a:lnTo>
                    <a:pt x="2144" y="4408"/>
                  </a:lnTo>
                  <a:cubicBezTo>
                    <a:pt x="1707" y="4408"/>
                    <a:pt x="1324" y="3971"/>
                    <a:pt x="1324" y="3468"/>
                  </a:cubicBezTo>
                  <a:lnTo>
                    <a:pt x="1324" y="2039"/>
                  </a:lnTo>
                  <a:cubicBezTo>
                    <a:pt x="1324" y="1602"/>
                    <a:pt x="1707" y="1099"/>
                    <a:pt x="2144" y="1099"/>
                  </a:cubicBezTo>
                  <a:lnTo>
                    <a:pt x="20290" y="1099"/>
                  </a:lnTo>
                  <a:lnTo>
                    <a:pt x="2029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85" name="Google Shape;479;p27">
              <a:extLst>
                <a:ext uri="{FF2B5EF4-FFF2-40B4-BE49-F238E27FC236}">
                  <a16:creationId xmlns:a16="http://schemas.microsoft.com/office/drawing/2014/main" id="{55F81698-8966-405B-B8DF-DC60E71C69EF}"/>
                </a:ext>
              </a:extLst>
            </p:cNvPr>
            <p:cNvSpPr/>
            <p:nvPr/>
          </p:nvSpPr>
          <p:spPr>
            <a:xfrm>
              <a:off x="6052814" y="4807214"/>
              <a:ext cx="1011717" cy="182944"/>
            </a:xfrm>
            <a:custGeom>
              <a:avLst/>
              <a:gdLst/>
              <a:ahLst/>
              <a:cxnLst/>
              <a:rect l="l" t="t" r="r" b="b"/>
              <a:pathLst>
                <a:path w="18305" h="3310" extrusionOk="0">
                  <a:moveTo>
                    <a:pt x="821" y="0"/>
                  </a:moveTo>
                  <a:cubicBezTo>
                    <a:pt x="331" y="0"/>
                    <a:pt x="1" y="503"/>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86" name="Google Shape;480;p27">
              <a:extLst>
                <a:ext uri="{FF2B5EF4-FFF2-40B4-BE49-F238E27FC236}">
                  <a16:creationId xmlns:a16="http://schemas.microsoft.com/office/drawing/2014/main" id="{CA3E968B-3320-4B93-8C97-FFDD29B8E650}"/>
                </a:ext>
              </a:extLst>
            </p:cNvPr>
            <p:cNvSpPr/>
            <p:nvPr/>
          </p:nvSpPr>
          <p:spPr>
            <a:xfrm>
              <a:off x="6052814" y="4898630"/>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87" name="Google Shape;481;p27">
              <a:extLst>
                <a:ext uri="{FF2B5EF4-FFF2-40B4-BE49-F238E27FC236}">
                  <a16:creationId xmlns:a16="http://schemas.microsoft.com/office/drawing/2014/main" id="{291C66FF-B179-4723-B7A7-5E14C0A1978D}"/>
                </a:ext>
              </a:extLst>
            </p:cNvPr>
            <p:cNvSpPr/>
            <p:nvPr/>
          </p:nvSpPr>
          <p:spPr>
            <a:xfrm>
              <a:off x="5818028" y="4137120"/>
              <a:ext cx="1121428" cy="304372"/>
            </a:xfrm>
            <a:custGeom>
              <a:avLst/>
              <a:gdLst/>
              <a:ahLst/>
              <a:cxnLst/>
              <a:rect l="l" t="t" r="r" b="b"/>
              <a:pathLst>
                <a:path w="20290" h="5507" extrusionOk="0">
                  <a:moveTo>
                    <a:pt x="2316" y="1"/>
                  </a:moveTo>
                  <a:cubicBezTo>
                    <a:pt x="1046" y="1"/>
                    <a:pt x="0" y="927"/>
                    <a:pt x="0" y="2092"/>
                  </a:cubicBezTo>
                  <a:lnTo>
                    <a:pt x="0" y="3521"/>
                  </a:lnTo>
                  <a:cubicBezTo>
                    <a:pt x="0" y="4633"/>
                    <a:pt x="1046" y="5507"/>
                    <a:pt x="2316" y="5507"/>
                  </a:cubicBezTo>
                  <a:lnTo>
                    <a:pt x="20290" y="5507"/>
                  </a:lnTo>
                  <a:lnTo>
                    <a:pt x="20290" y="4408"/>
                  </a:lnTo>
                  <a:lnTo>
                    <a:pt x="20290" y="1099"/>
                  </a:lnTo>
                  <a:lnTo>
                    <a:pt x="2029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88" name="Google Shape;482;p27">
              <a:extLst>
                <a:ext uri="{FF2B5EF4-FFF2-40B4-BE49-F238E27FC236}">
                  <a16:creationId xmlns:a16="http://schemas.microsoft.com/office/drawing/2014/main" id="{ABE770CB-5BEA-40D7-8893-19839B809826}"/>
                </a:ext>
              </a:extLst>
            </p:cNvPr>
            <p:cNvSpPr/>
            <p:nvPr/>
          </p:nvSpPr>
          <p:spPr>
            <a:xfrm>
              <a:off x="5979692" y="4137120"/>
              <a:ext cx="1121428" cy="304372"/>
            </a:xfrm>
            <a:custGeom>
              <a:avLst/>
              <a:gdLst/>
              <a:ahLst/>
              <a:cxnLst/>
              <a:rect l="l" t="t" r="r" b="b"/>
              <a:pathLst>
                <a:path w="20290" h="5507" extrusionOk="0">
                  <a:moveTo>
                    <a:pt x="2263" y="1"/>
                  </a:moveTo>
                  <a:cubicBezTo>
                    <a:pt x="993" y="1"/>
                    <a:pt x="0" y="927"/>
                    <a:pt x="0" y="2092"/>
                  </a:cubicBezTo>
                  <a:lnTo>
                    <a:pt x="0" y="3521"/>
                  </a:lnTo>
                  <a:cubicBezTo>
                    <a:pt x="0" y="4633"/>
                    <a:pt x="993" y="5507"/>
                    <a:pt x="2263" y="5507"/>
                  </a:cubicBezTo>
                  <a:lnTo>
                    <a:pt x="20290" y="5507"/>
                  </a:lnTo>
                  <a:lnTo>
                    <a:pt x="20290" y="4408"/>
                  </a:lnTo>
                  <a:lnTo>
                    <a:pt x="2144" y="4408"/>
                  </a:lnTo>
                  <a:cubicBezTo>
                    <a:pt x="1707" y="4408"/>
                    <a:pt x="1324" y="3971"/>
                    <a:pt x="1324" y="3468"/>
                  </a:cubicBezTo>
                  <a:lnTo>
                    <a:pt x="1324" y="2039"/>
                  </a:lnTo>
                  <a:cubicBezTo>
                    <a:pt x="1324" y="1589"/>
                    <a:pt x="1707" y="1099"/>
                    <a:pt x="2144" y="1099"/>
                  </a:cubicBezTo>
                  <a:lnTo>
                    <a:pt x="20290" y="1099"/>
                  </a:lnTo>
                  <a:lnTo>
                    <a:pt x="2029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89" name="Google Shape;483;p27">
              <a:extLst>
                <a:ext uri="{FF2B5EF4-FFF2-40B4-BE49-F238E27FC236}">
                  <a16:creationId xmlns:a16="http://schemas.microsoft.com/office/drawing/2014/main" id="{BDE0DD92-9954-483D-9254-DF93389D6D10}"/>
                </a:ext>
              </a:extLst>
            </p:cNvPr>
            <p:cNvSpPr/>
            <p:nvPr/>
          </p:nvSpPr>
          <p:spPr>
            <a:xfrm>
              <a:off x="6052814" y="4197862"/>
              <a:ext cx="1011717" cy="182944"/>
            </a:xfrm>
            <a:custGeom>
              <a:avLst/>
              <a:gdLst/>
              <a:ahLst/>
              <a:cxnLst/>
              <a:rect l="l" t="t" r="r" b="b"/>
              <a:pathLst>
                <a:path w="18305" h="3310" extrusionOk="0">
                  <a:moveTo>
                    <a:pt x="821" y="0"/>
                  </a:moveTo>
                  <a:cubicBezTo>
                    <a:pt x="331" y="0"/>
                    <a:pt x="1" y="490"/>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90" name="Google Shape;484;p27">
              <a:extLst>
                <a:ext uri="{FF2B5EF4-FFF2-40B4-BE49-F238E27FC236}">
                  <a16:creationId xmlns:a16="http://schemas.microsoft.com/office/drawing/2014/main" id="{98E0769E-2EC9-413B-86D6-D6E6966C2609}"/>
                </a:ext>
              </a:extLst>
            </p:cNvPr>
            <p:cNvSpPr/>
            <p:nvPr/>
          </p:nvSpPr>
          <p:spPr>
            <a:xfrm>
              <a:off x="6052814" y="4289278"/>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91" name="Google Shape;485;p27">
              <a:extLst>
                <a:ext uri="{FF2B5EF4-FFF2-40B4-BE49-F238E27FC236}">
                  <a16:creationId xmlns:a16="http://schemas.microsoft.com/office/drawing/2014/main" id="{0A5FA524-2DF6-4965-9E8E-94B13171613C}"/>
                </a:ext>
              </a:extLst>
            </p:cNvPr>
            <p:cNvSpPr/>
            <p:nvPr/>
          </p:nvSpPr>
          <p:spPr>
            <a:xfrm>
              <a:off x="5878714" y="4441437"/>
              <a:ext cx="1122202" cy="305090"/>
            </a:xfrm>
            <a:custGeom>
              <a:avLst/>
              <a:gdLst/>
              <a:ahLst/>
              <a:cxnLst/>
              <a:rect l="l" t="t" r="r" b="b"/>
              <a:pathLst>
                <a:path w="20304" h="5520" extrusionOk="0">
                  <a:moveTo>
                    <a:pt x="1" y="1"/>
                  </a:moveTo>
                  <a:lnTo>
                    <a:pt x="1" y="1112"/>
                  </a:lnTo>
                  <a:lnTo>
                    <a:pt x="1" y="4421"/>
                  </a:lnTo>
                  <a:lnTo>
                    <a:pt x="1" y="5520"/>
                  </a:lnTo>
                  <a:lnTo>
                    <a:pt x="18146" y="5520"/>
                  </a:lnTo>
                  <a:cubicBezTo>
                    <a:pt x="19417" y="5520"/>
                    <a:pt x="20303" y="4633"/>
                    <a:pt x="20303" y="3534"/>
                  </a:cubicBezTo>
                  <a:lnTo>
                    <a:pt x="20303" y="2105"/>
                  </a:lnTo>
                  <a:cubicBezTo>
                    <a:pt x="20303" y="940"/>
                    <a:pt x="19417" y="1"/>
                    <a:pt x="1814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92" name="Google Shape;486;p27">
              <a:extLst>
                <a:ext uri="{FF2B5EF4-FFF2-40B4-BE49-F238E27FC236}">
                  <a16:creationId xmlns:a16="http://schemas.microsoft.com/office/drawing/2014/main" id="{F509284B-876D-4A80-BA84-280F172E213B}"/>
                </a:ext>
              </a:extLst>
            </p:cNvPr>
            <p:cNvSpPr/>
            <p:nvPr/>
          </p:nvSpPr>
          <p:spPr>
            <a:xfrm>
              <a:off x="5723626" y="4441437"/>
              <a:ext cx="1121484" cy="305090"/>
            </a:xfrm>
            <a:custGeom>
              <a:avLst/>
              <a:gdLst/>
              <a:ahLst/>
              <a:cxnLst/>
              <a:rect l="l" t="t" r="r" b="b"/>
              <a:pathLst>
                <a:path w="20291" h="5520" extrusionOk="0">
                  <a:moveTo>
                    <a:pt x="1" y="1"/>
                  </a:moveTo>
                  <a:lnTo>
                    <a:pt x="1" y="1112"/>
                  </a:lnTo>
                  <a:lnTo>
                    <a:pt x="18199" y="1112"/>
                  </a:lnTo>
                  <a:cubicBezTo>
                    <a:pt x="18636" y="1112"/>
                    <a:pt x="18967" y="1602"/>
                    <a:pt x="18967" y="2039"/>
                  </a:cubicBezTo>
                  <a:lnTo>
                    <a:pt x="18967" y="3481"/>
                  </a:lnTo>
                  <a:cubicBezTo>
                    <a:pt x="18967" y="3971"/>
                    <a:pt x="18636" y="4421"/>
                    <a:pt x="18199" y="4421"/>
                  </a:cubicBezTo>
                  <a:lnTo>
                    <a:pt x="1" y="4421"/>
                  </a:lnTo>
                  <a:lnTo>
                    <a:pt x="1" y="5520"/>
                  </a:lnTo>
                  <a:lnTo>
                    <a:pt x="18093" y="5520"/>
                  </a:lnTo>
                  <a:cubicBezTo>
                    <a:pt x="19351" y="5520"/>
                    <a:pt x="20290" y="4633"/>
                    <a:pt x="20290" y="3534"/>
                  </a:cubicBezTo>
                  <a:lnTo>
                    <a:pt x="20290" y="2105"/>
                  </a:lnTo>
                  <a:cubicBezTo>
                    <a:pt x="20290" y="940"/>
                    <a:pt x="19351" y="1"/>
                    <a:pt x="1809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93" name="Google Shape;487;p27">
              <a:extLst>
                <a:ext uri="{FF2B5EF4-FFF2-40B4-BE49-F238E27FC236}">
                  <a16:creationId xmlns:a16="http://schemas.microsoft.com/office/drawing/2014/main" id="{514DAC2C-F787-4F25-9A11-7B159FD88F5A}"/>
                </a:ext>
              </a:extLst>
            </p:cNvPr>
            <p:cNvSpPr/>
            <p:nvPr/>
          </p:nvSpPr>
          <p:spPr>
            <a:xfrm>
              <a:off x="5760215" y="4502897"/>
              <a:ext cx="1011717" cy="182944"/>
            </a:xfrm>
            <a:custGeom>
              <a:avLst/>
              <a:gdLst/>
              <a:ahLst/>
              <a:cxnLst/>
              <a:rect l="l" t="t" r="r" b="b"/>
              <a:pathLst>
                <a:path w="18305" h="3310" extrusionOk="0">
                  <a:moveTo>
                    <a:pt x="0" y="0"/>
                  </a:moveTo>
                  <a:lnTo>
                    <a:pt x="0" y="3309"/>
                  </a:lnTo>
                  <a:lnTo>
                    <a:pt x="17537" y="3309"/>
                  </a:lnTo>
                  <a:cubicBezTo>
                    <a:pt x="18027" y="3309"/>
                    <a:pt x="18305" y="2859"/>
                    <a:pt x="18305" y="2369"/>
                  </a:cubicBezTo>
                  <a:lnTo>
                    <a:pt x="18305" y="927"/>
                  </a:lnTo>
                  <a:cubicBezTo>
                    <a:pt x="18305" y="490"/>
                    <a:pt x="18027" y="0"/>
                    <a:pt x="17537" y="0"/>
                  </a:cubicBez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94" name="Google Shape;488;p27">
              <a:extLst>
                <a:ext uri="{FF2B5EF4-FFF2-40B4-BE49-F238E27FC236}">
                  <a16:creationId xmlns:a16="http://schemas.microsoft.com/office/drawing/2014/main" id="{43DA952A-51C1-4CD8-87AC-54EE952645F8}"/>
                </a:ext>
              </a:extLst>
            </p:cNvPr>
            <p:cNvSpPr/>
            <p:nvPr/>
          </p:nvSpPr>
          <p:spPr>
            <a:xfrm>
              <a:off x="5760215" y="4594314"/>
              <a:ext cx="1011717" cy="91527"/>
            </a:xfrm>
            <a:custGeom>
              <a:avLst/>
              <a:gdLst/>
              <a:ahLst/>
              <a:cxnLst/>
              <a:rect l="l" t="t" r="r" b="b"/>
              <a:pathLst>
                <a:path w="18305" h="1656" extrusionOk="0">
                  <a:moveTo>
                    <a:pt x="0" y="1"/>
                  </a:moveTo>
                  <a:lnTo>
                    <a:pt x="0" y="1655"/>
                  </a:lnTo>
                  <a:lnTo>
                    <a:pt x="17537" y="1655"/>
                  </a:lnTo>
                  <a:cubicBezTo>
                    <a:pt x="18027" y="1655"/>
                    <a:pt x="18305" y="1205"/>
                    <a:pt x="18305" y="715"/>
                  </a:cubicBezTo>
                  <a:lnTo>
                    <a:pt x="18305" y="1"/>
                  </a:lnTo>
                  <a:close/>
                </a:path>
              </a:pathLst>
            </a:custGeom>
            <a:solidFill>
              <a:srgbClr val="E3E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95" name="Google Shape;489;p27">
              <a:extLst>
                <a:ext uri="{FF2B5EF4-FFF2-40B4-BE49-F238E27FC236}">
                  <a16:creationId xmlns:a16="http://schemas.microsoft.com/office/drawing/2014/main" id="{F591E635-FEAB-4C3C-B9C6-EC29961A1ECB}"/>
                </a:ext>
              </a:extLst>
            </p:cNvPr>
            <p:cNvSpPr/>
            <p:nvPr/>
          </p:nvSpPr>
          <p:spPr>
            <a:xfrm>
              <a:off x="5485910" y="4847726"/>
              <a:ext cx="200077" cy="203836"/>
            </a:xfrm>
            <a:custGeom>
              <a:avLst/>
              <a:gdLst/>
              <a:ahLst/>
              <a:cxnLst/>
              <a:rect l="l" t="t" r="r" b="b"/>
              <a:pathLst>
                <a:path w="3620" h="3688" extrusionOk="0">
                  <a:moveTo>
                    <a:pt x="1020" y="0"/>
                  </a:moveTo>
                  <a:cubicBezTo>
                    <a:pt x="495" y="0"/>
                    <a:pt x="74" y="143"/>
                    <a:pt x="0" y="485"/>
                  </a:cubicBezTo>
                  <a:lnTo>
                    <a:pt x="1152" y="3688"/>
                  </a:lnTo>
                  <a:lnTo>
                    <a:pt x="3468" y="1305"/>
                  </a:lnTo>
                  <a:cubicBezTo>
                    <a:pt x="3619" y="602"/>
                    <a:pt x="2099" y="0"/>
                    <a:pt x="10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96" name="Google Shape;490;p27">
              <a:extLst>
                <a:ext uri="{FF2B5EF4-FFF2-40B4-BE49-F238E27FC236}">
                  <a16:creationId xmlns:a16="http://schemas.microsoft.com/office/drawing/2014/main" id="{E02F2ECF-691B-47FD-81C8-6B94B0BA2911}"/>
                </a:ext>
              </a:extLst>
            </p:cNvPr>
            <p:cNvSpPr/>
            <p:nvPr/>
          </p:nvSpPr>
          <p:spPr>
            <a:xfrm>
              <a:off x="5528302" y="4988168"/>
              <a:ext cx="64445" cy="63395"/>
            </a:xfrm>
            <a:custGeom>
              <a:avLst/>
              <a:gdLst/>
              <a:ahLst/>
              <a:cxnLst/>
              <a:rect l="l" t="t" r="r" b="b"/>
              <a:pathLst>
                <a:path w="1166" h="1147" extrusionOk="0">
                  <a:moveTo>
                    <a:pt x="349" y="0"/>
                  </a:moveTo>
                  <a:cubicBezTo>
                    <a:pt x="216" y="0"/>
                    <a:pt x="102" y="26"/>
                    <a:pt x="1" y="88"/>
                  </a:cubicBezTo>
                  <a:lnTo>
                    <a:pt x="385" y="1147"/>
                  </a:lnTo>
                  <a:lnTo>
                    <a:pt x="1166" y="313"/>
                  </a:lnTo>
                  <a:cubicBezTo>
                    <a:pt x="1046" y="207"/>
                    <a:pt x="835" y="88"/>
                    <a:pt x="663" y="35"/>
                  </a:cubicBezTo>
                  <a:cubicBezTo>
                    <a:pt x="547" y="13"/>
                    <a:pt x="444" y="0"/>
                    <a:pt x="3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97" name="Google Shape;491;p27">
              <a:extLst>
                <a:ext uri="{FF2B5EF4-FFF2-40B4-BE49-F238E27FC236}">
                  <a16:creationId xmlns:a16="http://schemas.microsoft.com/office/drawing/2014/main" id="{A5A28937-704C-464F-98FE-88CACD065452}"/>
                </a:ext>
              </a:extLst>
            </p:cNvPr>
            <p:cNvSpPr/>
            <p:nvPr/>
          </p:nvSpPr>
          <p:spPr>
            <a:xfrm>
              <a:off x="5644646" y="4085222"/>
              <a:ext cx="228265" cy="152158"/>
            </a:xfrm>
            <a:custGeom>
              <a:avLst/>
              <a:gdLst/>
              <a:ahLst/>
              <a:cxnLst/>
              <a:rect l="l" t="t" r="r" b="b"/>
              <a:pathLst>
                <a:path w="4130" h="2753" extrusionOk="0">
                  <a:moveTo>
                    <a:pt x="768" y="0"/>
                  </a:moveTo>
                  <a:cubicBezTo>
                    <a:pt x="543" y="0"/>
                    <a:pt x="384" y="106"/>
                    <a:pt x="331" y="278"/>
                  </a:cubicBezTo>
                  <a:lnTo>
                    <a:pt x="53" y="1602"/>
                  </a:lnTo>
                  <a:cubicBezTo>
                    <a:pt x="0" y="1654"/>
                    <a:pt x="53" y="1760"/>
                    <a:pt x="53" y="1866"/>
                  </a:cubicBezTo>
                  <a:cubicBezTo>
                    <a:pt x="106" y="1932"/>
                    <a:pt x="159" y="1985"/>
                    <a:pt x="265" y="2038"/>
                  </a:cubicBezTo>
                  <a:lnTo>
                    <a:pt x="331" y="2038"/>
                  </a:lnTo>
                  <a:lnTo>
                    <a:pt x="3362" y="2753"/>
                  </a:lnTo>
                  <a:cubicBezTo>
                    <a:pt x="3415" y="2753"/>
                    <a:pt x="3521" y="2753"/>
                    <a:pt x="3640" y="2700"/>
                  </a:cubicBezTo>
                  <a:cubicBezTo>
                    <a:pt x="3693" y="2647"/>
                    <a:pt x="3746" y="2594"/>
                    <a:pt x="3799" y="2475"/>
                  </a:cubicBezTo>
                  <a:lnTo>
                    <a:pt x="4077" y="1204"/>
                  </a:lnTo>
                  <a:cubicBezTo>
                    <a:pt x="4130" y="993"/>
                    <a:pt x="4024" y="821"/>
                    <a:pt x="3799" y="768"/>
                  </a:cubicBezTo>
                  <a:lnTo>
                    <a:pt x="768"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98" name="Google Shape;492;p27">
              <a:extLst>
                <a:ext uri="{FF2B5EF4-FFF2-40B4-BE49-F238E27FC236}">
                  <a16:creationId xmlns:a16="http://schemas.microsoft.com/office/drawing/2014/main" id="{4C5272C7-D691-460D-AF7C-E29527C98AC4}"/>
                </a:ext>
              </a:extLst>
            </p:cNvPr>
            <p:cNvSpPr/>
            <p:nvPr/>
          </p:nvSpPr>
          <p:spPr>
            <a:xfrm>
              <a:off x="5645836" y="4137120"/>
              <a:ext cx="215829" cy="100260"/>
            </a:xfrm>
            <a:custGeom>
              <a:avLst/>
              <a:gdLst/>
              <a:ahLst/>
              <a:cxnLst/>
              <a:rect l="l" t="t" r="r" b="b"/>
              <a:pathLst>
                <a:path w="3905" h="1814" extrusionOk="0">
                  <a:moveTo>
                    <a:pt x="159" y="1"/>
                  </a:moveTo>
                  <a:lnTo>
                    <a:pt x="53" y="663"/>
                  </a:lnTo>
                  <a:cubicBezTo>
                    <a:pt x="0" y="715"/>
                    <a:pt x="53" y="821"/>
                    <a:pt x="53" y="927"/>
                  </a:cubicBezTo>
                  <a:cubicBezTo>
                    <a:pt x="106" y="993"/>
                    <a:pt x="159" y="1046"/>
                    <a:pt x="265" y="1099"/>
                  </a:cubicBezTo>
                  <a:lnTo>
                    <a:pt x="331" y="1099"/>
                  </a:lnTo>
                  <a:lnTo>
                    <a:pt x="3362" y="1814"/>
                  </a:lnTo>
                  <a:cubicBezTo>
                    <a:pt x="3415" y="1814"/>
                    <a:pt x="3521" y="1814"/>
                    <a:pt x="3640" y="1761"/>
                  </a:cubicBezTo>
                  <a:cubicBezTo>
                    <a:pt x="3693" y="1708"/>
                    <a:pt x="3746" y="1655"/>
                    <a:pt x="3799" y="1536"/>
                  </a:cubicBezTo>
                  <a:lnTo>
                    <a:pt x="3905" y="927"/>
                  </a:lnTo>
                  <a:lnTo>
                    <a:pt x="159"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99" name="Google Shape;493;p27">
              <a:extLst>
                <a:ext uri="{FF2B5EF4-FFF2-40B4-BE49-F238E27FC236}">
                  <a16:creationId xmlns:a16="http://schemas.microsoft.com/office/drawing/2014/main" id="{05038E9A-E454-4492-82BB-9FDEB648C086}"/>
                </a:ext>
              </a:extLst>
            </p:cNvPr>
            <p:cNvSpPr/>
            <p:nvPr/>
          </p:nvSpPr>
          <p:spPr>
            <a:xfrm>
              <a:off x="5629280" y="4231521"/>
              <a:ext cx="209971" cy="688388"/>
            </a:xfrm>
            <a:custGeom>
              <a:avLst/>
              <a:gdLst/>
              <a:ahLst/>
              <a:cxnLst/>
              <a:rect l="l" t="t" r="r" b="b"/>
              <a:pathLst>
                <a:path w="3799" h="12455" extrusionOk="0">
                  <a:moveTo>
                    <a:pt x="2753" y="0"/>
                  </a:moveTo>
                  <a:lnTo>
                    <a:pt x="0" y="11528"/>
                  </a:lnTo>
                  <a:lnTo>
                    <a:pt x="874" y="12454"/>
                  </a:lnTo>
                  <a:lnTo>
                    <a:pt x="3799" y="278"/>
                  </a:lnTo>
                  <a:lnTo>
                    <a:pt x="2753"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00" name="Google Shape;494;p27">
              <a:extLst>
                <a:ext uri="{FF2B5EF4-FFF2-40B4-BE49-F238E27FC236}">
                  <a16:creationId xmlns:a16="http://schemas.microsoft.com/office/drawing/2014/main" id="{742D069C-DE57-4FAB-A021-8FD151CA235C}"/>
                </a:ext>
              </a:extLst>
            </p:cNvPr>
            <p:cNvSpPr/>
            <p:nvPr/>
          </p:nvSpPr>
          <p:spPr>
            <a:xfrm>
              <a:off x="5559032" y="4216156"/>
              <a:ext cx="222462" cy="685459"/>
            </a:xfrm>
            <a:custGeom>
              <a:avLst/>
              <a:gdLst/>
              <a:ahLst/>
              <a:cxnLst/>
              <a:rect l="l" t="t" r="r" b="b"/>
              <a:pathLst>
                <a:path w="4025" h="12402" extrusionOk="0">
                  <a:moveTo>
                    <a:pt x="2754" y="0"/>
                  </a:moveTo>
                  <a:lnTo>
                    <a:pt x="1" y="11475"/>
                  </a:lnTo>
                  <a:lnTo>
                    <a:pt x="437" y="12402"/>
                  </a:lnTo>
                  <a:lnTo>
                    <a:pt x="1271" y="11806"/>
                  </a:lnTo>
                  <a:lnTo>
                    <a:pt x="4024" y="278"/>
                  </a:lnTo>
                  <a:lnTo>
                    <a:pt x="275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01" name="Google Shape;495;p27">
              <a:extLst>
                <a:ext uri="{FF2B5EF4-FFF2-40B4-BE49-F238E27FC236}">
                  <a16:creationId xmlns:a16="http://schemas.microsoft.com/office/drawing/2014/main" id="{27981ADF-5C21-4526-8F52-CC8B04A60578}"/>
                </a:ext>
              </a:extLst>
            </p:cNvPr>
            <p:cNvSpPr/>
            <p:nvPr/>
          </p:nvSpPr>
          <p:spPr>
            <a:xfrm>
              <a:off x="5485910" y="4200791"/>
              <a:ext cx="225336" cy="673741"/>
            </a:xfrm>
            <a:custGeom>
              <a:avLst/>
              <a:gdLst/>
              <a:ahLst/>
              <a:cxnLst/>
              <a:rect l="l" t="t" r="r" b="b"/>
              <a:pathLst>
                <a:path w="4077" h="12190" extrusionOk="0">
                  <a:moveTo>
                    <a:pt x="2925" y="0"/>
                  </a:moveTo>
                  <a:lnTo>
                    <a:pt x="0" y="12190"/>
                  </a:lnTo>
                  <a:lnTo>
                    <a:pt x="0" y="12190"/>
                  </a:lnTo>
                  <a:lnTo>
                    <a:pt x="1324" y="11753"/>
                  </a:lnTo>
                  <a:lnTo>
                    <a:pt x="4077" y="278"/>
                  </a:lnTo>
                  <a:lnTo>
                    <a:pt x="2925"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02" name="Google Shape;496;p27">
              <a:extLst>
                <a:ext uri="{FF2B5EF4-FFF2-40B4-BE49-F238E27FC236}">
                  <a16:creationId xmlns:a16="http://schemas.microsoft.com/office/drawing/2014/main" id="{AD32BB56-298A-4E14-A1C3-7DF8DE415D66}"/>
                </a:ext>
              </a:extLst>
            </p:cNvPr>
            <p:cNvSpPr/>
            <p:nvPr/>
          </p:nvSpPr>
          <p:spPr>
            <a:xfrm>
              <a:off x="5616845" y="4167132"/>
              <a:ext cx="240701" cy="161720"/>
            </a:xfrm>
            <a:custGeom>
              <a:avLst/>
              <a:gdLst/>
              <a:ahLst/>
              <a:cxnLst/>
              <a:rect l="l" t="t" r="r" b="b"/>
              <a:pathLst>
                <a:path w="4355" h="2926" extrusionOk="0">
                  <a:moveTo>
                    <a:pt x="834" y="0"/>
                  </a:moveTo>
                  <a:cubicBezTo>
                    <a:pt x="715" y="0"/>
                    <a:pt x="609" y="0"/>
                    <a:pt x="556" y="53"/>
                  </a:cubicBezTo>
                  <a:cubicBezTo>
                    <a:pt x="437" y="120"/>
                    <a:pt x="384" y="225"/>
                    <a:pt x="331" y="278"/>
                  </a:cubicBezTo>
                  <a:lnTo>
                    <a:pt x="53" y="1655"/>
                  </a:lnTo>
                  <a:cubicBezTo>
                    <a:pt x="0" y="1880"/>
                    <a:pt x="106" y="2105"/>
                    <a:pt x="331" y="2105"/>
                  </a:cubicBezTo>
                  <a:lnTo>
                    <a:pt x="3534" y="2925"/>
                  </a:lnTo>
                  <a:cubicBezTo>
                    <a:pt x="3746" y="2925"/>
                    <a:pt x="3971" y="2819"/>
                    <a:pt x="4024" y="2594"/>
                  </a:cubicBezTo>
                  <a:lnTo>
                    <a:pt x="4302" y="1271"/>
                  </a:lnTo>
                  <a:cubicBezTo>
                    <a:pt x="4355" y="1165"/>
                    <a:pt x="4302" y="1046"/>
                    <a:pt x="4249" y="940"/>
                  </a:cubicBezTo>
                  <a:cubicBezTo>
                    <a:pt x="4196" y="887"/>
                    <a:pt x="4143" y="834"/>
                    <a:pt x="4077" y="834"/>
                  </a:cubicBezTo>
                  <a:lnTo>
                    <a:pt x="4024" y="781"/>
                  </a:lnTo>
                  <a:lnTo>
                    <a:pt x="834" y="0"/>
                  </a:lnTo>
                  <a:close/>
                </a:path>
              </a:pathLst>
            </a:custGeom>
            <a:solidFill>
              <a:srgbClr val="DDDD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03" name="Google Shape;497;p27">
              <a:extLst>
                <a:ext uri="{FF2B5EF4-FFF2-40B4-BE49-F238E27FC236}">
                  <a16:creationId xmlns:a16="http://schemas.microsoft.com/office/drawing/2014/main" id="{CD80068C-4264-4ADA-8B18-8F64800BA4B6}"/>
                </a:ext>
              </a:extLst>
            </p:cNvPr>
            <p:cNvSpPr/>
            <p:nvPr/>
          </p:nvSpPr>
          <p:spPr>
            <a:xfrm>
              <a:off x="5629280" y="4167132"/>
              <a:ext cx="228265" cy="106837"/>
            </a:xfrm>
            <a:custGeom>
              <a:avLst/>
              <a:gdLst/>
              <a:ahLst/>
              <a:cxnLst/>
              <a:rect l="l" t="t" r="r" b="b"/>
              <a:pathLst>
                <a:path w="4130" h="1933" extrusionOk="0">
                  <a:moveTo>
                    <a:pt x="609" y="0"/>
                  </a:moveTo>
                  <a:cubicBezTo>
                    <a:pt x="490" y="0"/>
                    <a:pt x="384" y="0"/>
                    <a:pt x="331" y="53"/>
                  </a:cubicBezTo>
                  <a:cubicBezTo>
                    <a:pt x="212" y="120"/>
                    <a:pt x="159" y="225"/>
                    <a:pt x="106" y="278"/>
                  </a:cubicBezTo>
                  <a:lnTo>
                    <a:pt x="0" y="940"/>
                  </a:lnTo>
                  <a:lnTo>
                    <a:pt x="3918" y="1933"/>
                  </a:lnTo>
                  <a:lnTo>
                    <a:pt x="4077" y="1271"/>
                  </a:lnTo>
                  <a:cubicBezTo>
                    <a:pt x="4130" y="1165"/>
                    <a:pt x="4077" y="1046"/>
                    <a:pt x="4024" y="940"/>
                  </a:cubicBezTo>
                  <a:cubicBezTo>
                    <a:pt x="3971" y="887"/>
                    <a:pt x="3918" y="834"/>
                    <a:pt x="3852" y="834"/>
                  </a:cubicBezTo>
                  <a:lnTo>
                    <a:pt x="3799" y="781"/>
                  </a:lnTo>
                  <a:lnTo>
                    <a:pt x="609" y="0"/>
                  </a:lnTo>
                  <a:close/>
                </a:path>
              </a:pathLst>
            </a:custGeom>
            <a:solidFill>
              <a:srgbClr val="FAFB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04" name="Google Shape;498;p27">
              <a:extLst>
                <a:ext uri="{FF2B5EF4-FFF2-40B4-BE49-F238E27FC236}">
                  <a16:creationId xmlns:a16="http://schemas.microsoft.com/office/drawing/2014/main" id="{3F6C4494-4796-48A2-8886-1DCED0045D2E}"/>
                </a:ext>
              </a:extLst>
            </p:cNvPr>
            <p:cNvSpPr/>
            <p:nvPr/>
          </p:nvSpPr>
          <p:spPr>
            <a:xfrm>
              <a:off x="5626351" y="4160499"/>
              <a:ext cx="243630" cy="80584"/>
            </a:xfrm>
            <a:custGeom>
              <a:avLst/>
              <a:gdLst/>
              <a:ahLst/>
              <a:cxnLst/>
              <a:rect l="l" t="t" r="r" b="b"/>
              <a:pathLst>
                <a:path w="4408" h="1458" extrusionOk="0">
                  <a:moveTo>
                    <a:pt x="263" y="0"/>
                  </a:moveTo>
                  <a:cubicBezTo>
                    <a:pt x="159" y="0"/>
                    <a:pt x="53" y="87"/>
                    <a:pt x="53" y="173"/>
                  </a:cubicBezTo>
                  <a:cubicBezTo>
                    <a:pt x="0" y="345"/>
                    <a:pt x="106" y="504"/>
                    <a:pt x="212" y="504"/>
                  </a:cubicBezTo>
                  <a:lnTo>
                    <a:pt x="4077" y="1444"/>
                  </a:lnTo>
                  <a:cubicBezTo>
                    <a:pt x="4106" y="1454"/>
                    <a:pt x="4134" y="1458"/>
                    <a:pt x="4160" y="1458"/>
                  </a:cubicBezTo>
                  <a:cubicBezTo>
                    <a:pt x="4277" y="1458"/>
                    <a:pt x="4364" y="1372"/>
                    <a:pt x="4408" y="1285"/>
                  </a:cubicBezTo>
                  <a:cubicBezTo>
                    <a:pt x="4408" y="1113"/>
                    <a:pt x="4355" y="1007"/>
                    <a:pt x="4183" y="954"/>
                  </a:cubicBezTo>
                  <a:lnTo>
                    <a:pt x="331" y="15"/>
                  </a:lnTo>
                  <a:cubicBezTo>
                    <a:pt x="309" y="5"/>
                    <a:pt x="286" y="0"/>
                    <a:pt x="2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05" name="Google Shape;499;p27">
              <a:extLst>
                <a:ext uri="{FF2B5EF4-FFF2-40B4-BE49-F238E27FC236}">
                  <a16:creationId xmlns:a16="http://schemas.microsoft.com/office/drawing/2014/main" id="{2674BDF2-8965-4D1E-807D-E6D106AFBFDA}"/>
                </a:ext>
              </a:extLst>
            </p:cNvPr>
            <p:cNvSpPr/>
            <p:nvPr/>
          </p:nvSpPr>
          <p:spPr>
            <a:xfrm>
              <a:off x="5604409" y="4254476"/>
              <a:ext cx="244349" cy="79865"/>
            </a:xfrm>
            <a:custGeom>
              <a:avLst/>
              <a:gdLst/>
              <a:ahLst/>
              <a:cxnLst/>
              <a:rect l="l" t="t" r="r" b="b"/>
              <a:pathLst>
                <a:path w="4421" h="1445" extrusionOk="0">
                  <a:moveTo>
                    <a:pt x="331" y="1"/>
                  </a:moveTo>
                  <a:cubicBezTo>
                    <a:pt x="225" y="1"/>
                    <a:pt x="66" y="54"/>
                    <a:pt x="66" y="226"/>
                  </a:cubicBezTo>
                  <a:cubicBezTo>
                    <a:pt x="0" y="332"/>
                    <a:pt x="119" y="491"/>
                    <a:pt x="225" y="491"/>
                  </a:cubicBezTo>
                  <a:lnTo>
                    <a:pt x="4090" y="1430"/>
                  </a:lnTo>
                  <a:cubicBezTo>
                    <a:pt x="4119" y="1440"/>
                    <a:pt x="4147" y="1444"/>
                    <a:pt x="4173" y="1444"/>
                  </a:cubicBezTo>
                  <a:cubicBezTo>
                    <a:pt x="4290" y="1444"/>
                    <a:pt x="4378" y="1358"/>
                    <a:pt x="4421" y="1271"/>
                  </a:cubicBezTo>
                  <a:cubicBezTo>
                    <a:pt x="4421" y="1099"/>
                    <a:pt x="4368" y="994"/>
                    <a:pt x="4196" y="941"/>
                  </a:cubicBezTo>
                  <a:lnTo>
                    <a:pt x="33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06" name="Google Shape;500;p27">
              <a:extLst>
                <a:ext uri="{FF2B5EF4-FFF2-40B4-BE49-F238E27FC236}">
                  <a16:creationId xmlns:a16="http://schemas.microsoft.com/office/drawing/2014/main" id="{138DF767-835B-4C1B-9DEF-B209F8AD9A0A}"/>
                </a:ext>
              </a:extLst>
            </p:cNvPr>
            <p:cNvSpPr/>
            <p:nvPr/>
          </p:nvSpPr>
          <p:spPr>
            <a:xfrm>
              <a:off x="6376144" y="3457797"/>
              <a:ext cx="158072" cy="233903"/>
            </a:xfrm>
            <a:custGeom>
              <a:avLst/>
              <a:gdLst/>
              <a:ahLst/>
              <a:cxnLst/>
              <a:rect l="l" t="t" r="r" b="b"/>
              <a:pathLst>
                <a:path w="2860" h="4232" extrusionOk="0">
                  <a:moveTo>
                    <a:pt x="2381" y="0"/>
                  </a:moveTo>
                  <a:cubicBezTo>
                    <a:pt x="2298" y="0"/>
                    <a:pt x="2214" y="33"/>
                    <a:pt x="2145" y="102"/>
                  </a:cubicBezTo>
                  <a:cubicBezTo>
                    <a:pt x="2039" y="155"/>
                    <a:pt x="1" y="1532"/>
                    <a:pt x="384" y="3901"/>
                  </a:cubicBezTo>
                  <a:cubicBezTo>
                    <a:pt x="437" y="4073"/>
                    <a:pt x="596" y="4231"/>
                    <a:pt x="821" y="4231"/>
                  </a:cubicBezTo>
                  <a:lnTo>
                    <a:pt x="874" y="4231"/>
                  </a:lnTo>
                  <a:cubicBezTo>
                    <a:pt x="1099" y="4179"/>
                    <a:pt x="1258" y="3954"/>
                    <a:pt x="1205" y="3742"/>
                  </a:cubicBezTo>
                  <a:cubicBezTo>
                    <a:pt x="927" y="1968"/>
                    <a:pt x="2528" y="817"/>
                    <a:pt x="2581" y="817"/>
                  </a:cubicBezTo>
                  <a:cubicBezTo>
                    <a:pt x="2806" y="645"/>
                    <a:pt x="2859" y="380"/>
                    <a:pt x="2701" y="208"/>
                  </a:cubicBezTo>
                  <a:cubicBezTo>
                    <a:pt x="2629" y="73"/>
                    <a:pt x="2506" y="0"/>
                    <a:pt x="2381" y="0"/>
                  </a:cubicBezTo>
                  <a:close/>
                </a:path>
              </a:pathLst>
            </a:custGeom>
            <a:solidFill>
              <a:srgbClr val="74E2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07" name="Google Shape;501;p27">
              <a:extLst>
                <a:ext uri="{FF2B5EF4-FFF2-40B4-BE49-F238E27FC236}">
                  <a16:creationId xmlns:a16="http://schemas.microsoft.com/office/drawing/2014/main" id="{4CBA8055-B063-450A-8906-2CF185A9842D}"/>
                </a:ext>
              </a:extLst>
            </p:cNvPr>
            <p:cNvSpPr/>
            <p:nvPr/>
          </p:nvSpPr>
          <p:spPr>
            <a:xfrm>
              <a:off x="6180820" y="3609734"/>
              <a:ext cx="527497" cy="527442"/>
            </a:xfrm>
            <a:custGeom>
              <a:avLst/>
              <a:gdLst/>
              <a:ahLst/>
              <a:cxnLst/>
              <a:rect l="l" t="t" r="r" b="b"/>
              <a:pathLst>
                <a:path w="9544" h="9543" extrusionOk="0">
                  <a:moveTo>
                    <a:pt x="4739" y="0"/>
                  </a:moveTo>
                  <a:cubicBezTo>
                    <a:pt x="2145" y="0"/>
                    <a:pt x="1" y="2144"/>
                    <a:pt x="1" y="4791"/>
                  </a:cubicBezTo>
                  <a:cubicBezTo>
                    <a:pt x="1" y="7385"/>
                    <a:pt x="2145" y="9543"/>
                    <a:pt x="4739" y="9543"/>
                  </a:cubicBezTo>
                  <a:cubicBezTo>
                    <a:pt x="7386" y="9543"/>
                    <a:pt x="9543" y="7385"/>
                    <a:pt x="9543" y="4791"/>
                  </a:cubicBezTo>
                  <a:cubicBezTo>
                    <a:pt x="9543" y="2144"/>
                    <a:pt x="7386" y="0"/>
                    <a:pt x="473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08" name="Google Shape;502;p27">
              <a:extLst>
                <a:ext uri="{FF2B5EF4-FFF2-40B4-BE49-F238E27FC236}">
                  <a16:creationId xmlns:a16="http://schemas.microsoft.com/office/drawing/2014/main" id="{8CE6223A-D964-464F-86AC-CE5DDBF82B21}"/>
                </a:ext>
              </a:extLst>
            </p:cNvPr>
            <p:cNvSpPr/>
            <p:nvPr/>
          </p:nvSpPr>
          <p:spPr>
            <a:xfrm>
              <a:off x="6241562" y="3659421"/>
              <a:ext cx="207815" cy="145692"/>
            </a:xfrm>
            <a:custGeom>
              <a:avLst/>
              <a:gdLst/>
              <a:ahLst/>
              <a:cxnLst/>
              <a:rect l="l" t="t" r="r" b="b"/>
              <a:pathLst>
                <a:path w="3760" h="2636" extrusionOk="0">
                  <a:moveTo>
                    <a:pt x="2633" y="1"/>
                  </a:moveTo>
                  <a:cubicBezTo>
                    <a:pt x="2247" y="1"/>
                    <a:pt x="1778" y="140"/>
                    <a:pt x="1324" y="425"/>
                  </a:cubicBezTo>
                  <a:cubicBezTo>
                    <a:pt x="450" y="914"/>
                    <a:pt x="0" y="1748"/>
                    <a:pt x="278" y="2238"/>
                  </a:cubicBezTo>
                  <a:cubicBezTo>
                    <a:pt x="439" y="2509"/>
                    <a:pt x="746" y="2635"/>
                    <a:pt x="1120" y="2635"/>
                  </a:cubicBezTo>
                  <a:cubicBezTo>
                    <a:pt x="1513" y="2635"/>
                    <a:pt x="1981" y="2496"/>
                    <a:pt x="2436" y="2238"/>
                  </a:cubicBezTo>
                  <a:cubicBezTo>
                    <a:pt x="3309" y="1695"/>
                    <a:pt x="3759" y="861"/>
                    <a:pt x="3428" y="372"/>
                  </a:cubicBezTo>
                  <a:cubicBezTo>
                    <a:pt x="3293" y="127"/>
                    <a:pt x="3000" y="1"/>
                    <a:pt x="26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09" name="Google Shape;503;p27">
              <a:extLst>
                <a:ext uri="{FF2B5EF4-FFF2-40B4-BE49-F238E27FC236}">
                  <a16:creationId xmlns:a16="http://schemas.microsoft.com/office/drawing/2014/main" id="{B4196230-7B41-4113-B6A8-CC4C3ED43B0A}"/>
                </a:ext>
              </a:extLst>
            </p:cNvPr>
            <p:cNvSpPr/>
            <p:nvPr/>
          </p:nvSpPr>
          <p:spPr>
            <a:xfrm>
              <a:off x="6189608" y="3719445"/>
              <a:ext cx="518709" cy="417731"/>
            </a:xfrm>
            <a:custGeom>
              <a:avLst/>
              <a:gdLst/>
              <a:ahLst/>
              <a:cxnLst/>
              <a:rect l="l" t="t" r="r" b="b"/>
              <a:pathLst>
                <a:path w="9385" h="7558" extrusionOk="0">
                  <a:moveTo>
                    <a:pt x="8445" y="0"/>
                  </a:moveTo>
                  <a:lnTo>
                    <a:pt x="8445" y="0"/>
                  </a:lnTo>
                  <a:cubicBezTo>
                    <a:pt x="8551" y="437"/>
                    <a:pt x="8603" y="821"/>
                    <a:pt x="8603" y="1271"/>
                  </a:cubicBezTo>
                  <a:cubicBezTo>
                    <a:pt x="8603" y="3918"/>
                    <a:pt x="6512" y="6009"/>
                    <a:pt x="3865" y="6009"/>
                  </a:cubicBezTo>
                  <a:cubicBezTo>
                    <a:pt x="2264" y="6009"/>
                    <a:pt x="887" y="5242"/>
                    <a:pt x="1" y="4024"/>
                  </a:cubicBezTo>
                  <a:lnTo>
                    <a:pt x="1" y="4024"/>
                  </a:lnTo>
                  <a:cubicBezTo>
                    <a:pt x="556" y="6062"/>
                    <a:pt x="2436" y="7558"/>
                    <a:pt x="4580" y="7558"/>
                  </a:cubicBezTo>
                  <a:cubicBezTo>
                    <a:pt x="7227" y="7558"/>
                    <a:pt x="9384" y="5400"/>
                    <a:pt x="9384" y="2806"/>
                  </a:cubicBezTo>
                  <a:cubicBezTo>
                    <a:pt x="9384" y="1761"/>
                    <a:pt x="9053" y="821"/>
                    <a:pt x="8445" y="0"/>
                  </a:cubicBezTo>
                  <a:close/>
                </a:path>
              </a:pathLst>
            </a:custGeom>
            <a:solidFill>
              <a:srgbClr val="D414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grpSp>
        <p:nvGrpSpPr>
          <p:cNvPr id="292" name="Group 291">
            <a:extLst>
              <a:ext uri="{FF2B5EF4-FFF2-40B4-BE49-F238E27FC236}">
                <a16:creationId xmlns:a16="http://schemas.microsoft.com/office/drawing/2014/main" id="{81AB7299-1143-40B8-A113-516BAE18D37E}"/>
              </a:ext>
            </a:extLst>
          </p:cNvPr>
          <p:cNvGrpSpPr/>
          <p:nvPr userDrawn="1"/>
        </p:nvGrpSpPr>
        <p:grpSpPr>
          <a:xfrm>
            <a:off x="1198766" y="3608290"/>
            <a:ext cx="1653117" cy="2018295"/>
            <a:chOff x="1598355" y="3608289"/>
            <a:chExt cx="2204156" cy="2018295"/>
          </a:xfrm>
        </p:grpSpPr>
        <p:grpSp>
          <p:nvGrpSpPr>
            <p:cNvPr id="211" name="Google Shape;505;p27">
              <a:extLst>
                <a:ext uri="{FF2B5EF4-FFF2-40B4-BE49-F238E27FC236}">
                  <a16:creationId xmlns:a16="http://schemas.microsoft.com/office/drawing/2014/main" id="{A42BCA09-07B9-4CBD-A2DF-E24B3C63BD62}"/>
                </a:ext>
              </a:extLst>
            </p:cNvPr>
            <p:cNvGrpSpPr/>
            <p:nvPr/>
          </p:nvGrpSpPr>
          <p:grpSpPr>
            <a:xfrm>
              <a:off x="1598355" y="4368136"/>
              <a:ext cx="868990" cy="1258447"/>
              <a:chOff x="3235834" y="3793115"/>
              <a:chExt cx="868990" cy="1258447"/>
            </a:xfrm>
          </p:grpSpPr>
          <p:sp>
            <p:nvSpPr>
              <p:cNvPr id="259" name="Google Shape;506;p27">
                <a:extLst>
                  <a:ext uri="{FF2B5EF4-FFF2-40B4-BE49-F238E27FC236}">
                    <a16:creationId xmlns:a16="http://schemas.microsoft.com/office/drawing/2014/main" id="{BD828A38-7FD5-4192-AFA1-0F8CBEA346BE}"/>
                  </a:ext>
                </a:extLst>
              </p:cNvPr>
              <p:cNvSpPr/>
              <p:nvPr/>
            </p:nvSpPr>
            <p:spPr>
              <a:xfrm>
                <a:off x="3236476" y="3795496"/>
                <a:ext cx="868347" cy="1256066"/>
              </a:xfrm>
              <a:custGeom>
                <a:avLst/>
                <a:gdLst/>
                <a:ahLst/>
                <a:cxnLst/>
                <a:rect l="l" t="t" r="r" b="b"/>
                <a:pathLst>
                  <a:path w="15711" h="22726" extrusionOk="0">
                    <a:moveTo>
                      <a:pt x="1099" y="1"/>
                    </a:moveTo>
                    <a:cubicBezTo>
                      <a:pt x="490" y="1"/>
                      <a:pt x="1" y="491"/>
                      <a:pt x="1" y="1099"/>
                    </a:cubicBezTo>
                    <a:lnTo>
                      <a:pt x="1" y="21614"/>
                    </a:lnTo>
                    <a:cubicBezTo>
                      <a:pt x="1" y="22223"/>
                      <a:pt x="490" y="22726"/>
                      <a:pt x="1099" y="22726"/>
                    </a:cubicBezTo>
                    <a:lnTo>
                      <a:pt x="14612" y="22726"/>
                    </a:lnTo>
                    <a:cubicBezTo>
                      <a:pt x="15221" y="22726"/>
                      <a:pt x="15711" y="22223"/>
                      <a:pt x="15711" y="21614"/>
                    </a:cubicBezTo>
                    <a:lnTo>
                      <a:pt x="15711" y="1099"/>
                    </a:lnTo>
                    <a:cubicBezTo>
                      <a:pt x="15711" y="491"/>
                      <a:pt x="15221" y="1"/>
                      <a:pt x="1461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nvGrpSpPr>
              <p:cNvPr id="260" name="Google Shape;507;p27">
                <a:extLst>
                  <a:ext uri="{FF2B5EF4-FFF2-40B4-BE49-F238E27FC236}">
                    <a16:creationId xmlns:a16="http://schemas.microsoft.com/office/drawing/2014/main" id="{E29DCE97-F16B-4989-BDC3-AA1A5694BD20}"/>
                  </a:ext>
                </a:extLst>
              </p:cNvPr>
              <p:cNvGrpSpPr/>
              <p:nvPr/>
            </p:nvGrpSpPr>
            <p:grpSpPr>
              <a:xfrm>
                <a:off x="3235834" y="3793115"/>
                <a:ext cx="865418" cy="1258447"/>
                <a:chOff x="3235834" y="3793115"/>
                <a:chExt cx="865418" cy="1258447"/>
              </a:xfrm>
            </p:grpSpPr>
            <p:sp>
              <p:nvSpPr>
                <p:cNvPr id="261" name="Google Shape;508;p27">
                  <a:extLst>
                    <a:ext uri="{FF2B5EF4-FFF2-40B4-BE49-F238E27FC236}">
                      <a16:creationId xmlns:a16="http://schemas.microsoft.com/office/drawing/2014/main" id="{8AB76180-4FBF-46B5-AF84-3C5E2E574B03}"/>
                    </a:ext>
                  </a:extLst>
                </p:cNvPr>
                <p:cNvSpPr/>
                <p:nvPr/>
              </p:nvSpPr>
              <p:spPr>
                <a:xfrm>
                  <a:off x="3235834" y="3793115"/>
                  <a:ext cx="865418" cy="389985"/>
                </a:xfrm>
                <a:custGeom>
                  <a:avLst/>
                  <a:gdLst/>
                  <a:ahLst/>
                  <a:cxnLst/>
                  <a:rect l="l" t="t" r="r" b="b"/>
                  <a:pathLst>
                    <a:path w="15658" h="7056" extrusionOk="0">
                      <a:moveTo>
                        <a:pt x="1046" y="1"/>
                      </a:moveTo>
                      <a:cubicBezTo>
                        <a:pt x="437" y="1"/>
                        <a:pt x="1" y="491"/>
                        <a:pt x="1" y="1099"/>
                      </a:cubicBezTo>
                      <a:lnTo>
                        <a:pt x="1" y="7055"/>
                      </a:lnTo>
                      <a:lnTo>
                        <a:pt x="15658" y="7055"/>
                      </a:lnTo>
                      <a:lnTo>
                        <a:pt x="15658" y="1099"/>
                      </a:lnTo>
                      <a:cubicBezTo>
                        <a:pt x="15658" y="491"/>
                        <a:pt x="15168" y="1"/>
                        <a:pt x="1455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62" name="Google Shape;509;p27">
                  <a:extLst>
                    <a:ext uri="{FF2B5EF4-FFF2-40B4-BE49-F238E27FC236}">
                      <a16:creationId xmlns:a16="http://schemas.microsoft.com/office/drawing/2014/main" id="{D08CAE54-F59F-4A10-8D78-8262F1A9DB44}"/>
                    </a:ext>
                  </a:extLst>
                </p:cNvPr>
                <p:cNvSpPr/>
                <p:nvPr/>
              </p:nvSpPr>
              <p:spPr>
                <a:xfrm>
                  <a:off x="3306725" y="3905262"/>
                  <a:ext cx="719118" cy="182888"/>
                </a:xfrm>
                <a:custGeom>
                  <a:avLst/>
                  <a:gdLst/>
                  <a:ahLst/>
                  <a:cxnLst/>
                  <a:rect l="l" t="t" r="r" b="b"/>
                  <a:pathLst>
                    <a:path w="13011" h="3309" extrusionOk="0">
                      <a:moveTo>
                        <a:pt x="662" y="0"/>
                      </a:moveTo>
                      <a:cubicBezTo>
                        <a:pt x="278" y="0"/>
                        <a:pt x="0" y="278"/>
                        <a:pt x="0" y="662"/>
                      </a:cubicBezTo>
                      <a:lnTo>
                        <a:pt x="0" y="2647"/>
                      </a:lnTo>
                      <a:cubicBezTo>
                        <a:pt x="0" y="3031"/>
                        <a:pt x="278" y="3309"/>
                        <a:pt x="662" y="3309"/>
                      </a:cubicBezTo>
                      <a:lnTo>
                        <a:pt x="12349" y="3309"/>
                      </a:lnTo>
                      <a:cubicBezTo>
                        <a:pt x="12733" y="3309"/>
                        <a:pt x="13011" y="3031"/>
                        <a:pt x="13011" y="2647"/>
                      </a:cubicBezTo>
                      <a:lnTo>
                        <a:pt x="13011" y="662"/>
                      </a:lnTo>
                      <a:cubicBezTo>
                        <a:pt x="13011" y="278"/>
                        <a:pt x="12733" y="0"/>
                        <a:pt x="12349" y="0"/>
                      </a:cubicBezTo>
                      <a:close/>
                    </a:path>
                  </a:pathLst>
                </a:custGeom>
                <a:solidFill>
                  <a:srgbClr val="233E49"/>
                </a:solidFill>
                <a:ln w="9525" cap="flat" cmpd="sng">
                  <a:solidFill>
                    <a:srgbClr val="233E4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63" name="Google Shape;510;p27">
                  <a:extLst>
                    <a:ext uri="{FF2B5EF4-FFF2-40B4-BE49-F238E27FC236}">
                      <a16:creationId xmlns:a16="http://schemas.microsoft.com/office/drawing/2014/main" id="{9DB1CFE6-09AD-4BAD-99EC-F2FB4357E9BE}"/>
                    </a:ext>
                  </a:extLst>
                </p:cNvPr>
                <p:cNvSpPr/>
                <p:nvPr/>
              </p:nvSpPr>
              <p:spPr>
                <a:xfrm>
                  <a:off x="3309654" y="4261478"/>
                  <a:ext cx="146355" cy="143426"/>
                </a:xfrm>
                <a:custGeom>
                  <a:avLst/>
                  <a:gdLst/>
                  <a:ahLst/>
                  <a:cxnLst/>
                  <a:rect l="l" t="t" r="r" b="b"/>
                  <a:pathLst>
                    <a:path w="2648" h="2595" extrusionOk="0">
                      <a:moveTo>
                        <a:pt x="556" y="1"/>
                      </a:moveTo>
                      <a:cubicBezTo>
                        <a:pt x="278" y="1"/>
                        <a:pt x="0" y="226"/>
                        <a:pt x="0" y="504"/>
                      </a:cubicBezTo>
                      <a:lnTo>
                        <a:pt x="0" y="2052"/>
                      </a:lnTo>
                      <a:cubicBezTo>
                        <a:pt x="0" y="2383"/>
                        <a:pt x="278" y="2595"/>
                        <a:pt x="556" y="2595"/>
                      </a:cubicBezTo>
                      <a:lnTo>
                        <a:pt x="2091" y="2595"/>
                      </a:lnTo>
                      <a:cubicBezTo>
                        <a:pt x="2369" y="2595"/>
                        <a:pt x="2647" y="2383"/>
                        <a:pt x="2647" y="2052"/>
                      </a:cubicBezTo>
                      <a:lnTo>
                        <a:pt x="2647" y="504"/>
                      </a:lnTo>
                      <a:cubicBezTo>
                        <a:pt x="2647" y="226"/>
                        <a:pt x="2369" y="1"/>
                        <a:pt x="2091" y="1"/>
                      </a:cubicBezTo>
                      <a:close/>
                    </a:path>
                  </a:pathLst>
                </a:custGeom>
                <a:solidFill>
                  <a:srgbClr val="EE1D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64" name="Google Shape;511;p27">
                  <a:extLst>
                    <a:ext uri="{FF2B5EF4-FFF2-40B4-BE49-F238E27FC236}">
                      <a16:creationId xmlns:a16="http://schemas.microsoft.com/office/drawing/2014/main" id="{70583FED-039A-47A5-B629-2D017A70CC66}"/>
                    </a:ext>
                  </a:extLst>
                </p:cNvPr>
                <p:cNvSpPr/>
                <p:nvPr/>
              </p:nvSpPr>
              <p:spPr>
                <a:xfrm>
                  <a:off x="3501275" y="4261478"/>
                  <a:ext cx="143426" cy="143426"/>
                </a:xfrm>
                <a:custGeom>
                  <a:avLst/>
                  <a:gdLst/>
                  <a:ahLst/>
                  <a:cxnLst/>
                  <a:rect l="l" t="t" r="r" b="b"/>
                  <a:pathLst>
                    <a:path w="2595" h="2595" extrusionOk="0">
                      <a:moveTo>
                        <a:pt x="557" y="1"/>
                      </a:moveTo>
                      <a:cubicBezTo>
                        <a:pt x="226" y="1"/>
                        <a:pt x="1" y="226"/>
                        <a:pt x="1" y="504"/>
                      </a:cubicBezTo>
                      <a:lnTo>
                        <a:pt x="1" y="2052"/>
                      </a:lnTo>
                      <a:cubicBezTo>
                        <a:pt x="1" y="2383"/>
                        <a:pt x="226" y="2595"/>
                        <a:pt x="557" y="2595"/>
                      </a:cubicBezTo>
                      <a:lnTo>
                        <a:pt x="2105" y="2595"/>
                      </a:lnTo>
                      <a:cubicBezTo>
                        <a:pt x="2383" y="2595"/>
                        <a:pt x="2595" y="2383"/>
                        <a:pt x="2595" y="2052"/>
                      </a:cubicBezTo>
                      <a:lnTo>
                        <a:pt x="2595" y="504"/>
                      </a:lnTo>
                      <a:cubicBezTo>
                        <a:pt x="2595" y="226"/>
                        <a:pt x="2383" y="1"/>
                        <a:pt x="2105" y="1"/>
                      </a:cubicBezTo>
                      <a:close/>
                    </a:path>
                  </a:pathLst>
                </a:custGeom>
                <a:solidFill>
                  <a:srgbClr val="CEC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65" name="Google Shape;512;p27">
                  <a:extLst>
                    <a:ext uri="{FF2B5EF4-FFF2-40B4-BE49-F238E27FC236}">
                      <a16:creationId xmlns:a16="http://schemas.microsoft.com/office/drawing/2014/main" id="{D2C0D188-0581-496D-BB69-AB762A023099}"/>
                    </a:ext>
                  </a:extLst>
                </p:cNvPr>
                <p:cNvSpPr/>
                <p:nvPr/>
              </p:nvSpPr>
              <p:spPr>
                <a:xfrm>
                  <a:off x="3693670" y="4261478"/>
                  <a:ext cx="143426" cy="143426"/>
                </a:xfrm>
                <a:custGeom>
                  <a:avLst/>
                  <a:gdLst/>
                  <a:ahLst/>
                  <a:cxnLst/>
                  <a:rect l="l" t="t" r="r" b="b"/>
                  <a:pathLst>
                    <a:path w="2595" h="2595" extrusionOk="0">
                      <a:moveTo>
                        <a:pt x="490" y="1"/>
                      </a:moveTo>
                      <a:cubicBezTo>
                        <a:pt x="226" y="1"/>
                        <a:pt x="1" y="226"/>
                        <a:pt x="1" y="504"/>
                      </a:cubicBezTo>
                      <a:lnTo>
                        <a:pt x="1" y="2052"/>
                      </a:lnTo>
                      <a:cubicBezTo>
                        <a:pt x="1" y="2383"/>
                        <a:pt x="226" y="2595"/>
                        <a:pt x="490" y="2595"/>
                      </a:cubicBezTo>
                      <a:lnTo>
                        <a:pt x="2092" y="2595"/>
                      </a:lnTo>
                      <a:cubicBezTo>
                        <a:pt x="2370" y="2595"/>
                        <a:pt x="2595" y="2383"/>
                        <a:pt x="2595" y="2052"/>
                      </a:cubicBezTo>
                      <a:lnTo>
                        <a:pt x="2595" y="504"/>
                      </a:lnTo>
                      <a:cubicBezTo>
                        <a:pt x="2595" y="226"/>
                        <a:pt x="2370" y="1"/>
                        <a:pt x="2092" y="1"/>
                      </a:cubicBezTo>
                      <a:close/>
                    </a:path>
                  </a:pathLst>
                </a:custGeom>
                <a:solidFill>
                  <a:srgbClr val="CEC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66" name="Google Shape;513;p27">
                  <a:extLst>
                    <a:ext uri="{FF2B5EF4-FFF2-40B4-BE49-F238E27FC236}">
                      <a16:creationId xmlns:a16="http://schemas.microsoft.com/office/drawing/2014/main" id="{76B17AE7-FC35-4694-9100-6C5B55E674A5}"/>
                    </a:ext>
                  </a:extLst>
                </p:cNvPr>
                <p:cNvSpPr/>
                <p:nvPr/>
              </p:nvSpPr>
              <p:spPr>
                <a:xfrm>
                  <a:off x="3309654" y="4453872"/>
                  <a:ext cx="146355" cy="143426"/>
                </a:xfrm>
                <a:custGeom>
                  <a:avLst/>
                  <a:gdLst/>
                  <a:ahLst/>
                  <a:cxnLst/>
                  <a:rect l="l" t="t" r="r" b="b"/>
                  <a:pathLst>
                    <a:path w="2648" h="2595" extrusionOk="0">
                      <a:moveTo>
                        <a:pt x="556" y="1"/>
                      </a:moveTo>
                      <a:cubicBezTo>
                        <a:pt x="278" y="1"/>
                        <a:pt x="0" y="226"/>
                        <a:pt x="0" y="556"/>
                      </a:cubicBezTo>
                      <a:lnTo>
                        <a:pt x="0" y="2092"/>
                      </a:lnTo>
                      <a:cubicBezTo>
                        <a:pt x="0" y="2370"/>
                        <a:pt x="278" y="2595"/>
                        <a:pt x="556" y="2595"/>
                      </a:cubicBezTo>
                      <a:lnTo>
                        <a:pt x="2091" y="2595"/>
                      </a:lnTo>
                      <a:cubicBezTo>
                        <a:pt x="2369" y="2595"/>
                        <a:pt x="2647" y="2370"/>
                        <a:pt x="2647" y="2092"/>
                      </a:cubicBezTo>
                      <a:lnTo>
                        <a:pt x="2647" y="556"/>
                      </a:lnTo>
                      <a:cubicBezTo>
                        <a:pt x="2647" y="226"/>
                        <a:pt x="2369" y="1"/>
                        <a:pt x="2091" y="1"/>
                      </a:cubicBezTo>
                      <a:close/>
                    </a:path>
                  </a:pathLst>
                </a:custGeom>
                <a:solidFill>
                  <a:srgbClr val="CEC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67" name="Google Shape;514;p27">
                  <a:extLst>
                    <a:ext uri="{FF2B5EF4-FFF2-40B4-BE49-F238E27FC236}">
                      <a16:creationId xmlns:a16="http://schemas.microsoft.com/office/drawing/2014/main" id="{06563CF9-9334-4C03-9B26-6095F6C818E4}"/>
                    </a:ext>
                  </a:extLst>
                </p:cNvPr>
                <p:cNvSpPr/>
                <p:nvPr/>
              </p:nvSpPr>
              <p:spPr>
                <a:xfrm>
                  <a:off x="3501275" y="4453872"/>
                  <a:ext cx="143426" cy="143426"/>
                </a:xfrm>
                <a:custGeom>
                  <a:avLst/>
                  <a:gdLst/>
                  <a:ahLst/>
                  <a:cxnLst/>
                  <a:rect l="l" t="t" r="r" b="b"/>
                  <a:pathLst>
                    <a:path w="2595" h="2595" extrusionOk="0">
                      <a:moveTo>
                        <a:pt x="557" y="1"/>
                      </a:moveTo>
                      <a:cubicBezTo>
                        <a:pt x="226" y="1"/>
                        <a:pt x="1" y="226"/>
                        <a:pt x="1" y="556"/>
                      </a:cubicBezTo>
                      <a:lnTo>
                        <a:pt x="1" y="2092"/>
                      </a:lnTo>
                      <a:cubicBezTo>
                        <a:pt x="1" y="2370"/>
                        <a:pt x="226" y="2595"/>
                        <a:pt x="557" y="2595"/>
                      </a:cubicBezTo>
                      <a:lnTo>
                        <a:pt x="2105" y="2595"/>
                      </a:lnTo>
                      <a:cubicBezTo>
                        <a:pt x="2383" y="2595"/>
                        <a:pt x="2595" y="2370"/>
                        <a:pt x="2595" y="2092"/>
                      </a:cubicBezTo>
                      <a:lnTo>
                        <a:pt x="2595" y="556"/>
                      </a:lnTo>
                      <a:cubicBezTo>
                        <a:pt x="2595" y="226"/>
                        <a:pt x="2383" y="1"/>
                        <a:pt x="2105" y="1"/>
                      </a:cubicBezTo>
                      <a:close/>
                    </a:path>
                  </a:pathLst>
                </a:custGeom>
                <a:solidFill>
                  <a:srgbClr val="CEC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68" name="Google Shape;515;p27">
                  <a:extLst>
                    <a:ext uri="{FF2B5EF4-FFF2-40B4-BE49-F238E27FC236}">
                      <a16:creationId xmlns:a16="http://schemas.microsoft.com/office/drawing/2014/main" id="{00A09FB6-1540-4742-BC12-1C40F843C573}"/>
                    </a:ext>
                  </a:extLst>
                </p:cNvPr>
                <p:cNvSpPr/>
                <p:nvPr/>
              </p:nvSpPr>
              <p:spPr>
                <a:xfrm>
                  <a:off x="3693670" y="4453872"/>
                  <a:ext cx="143426" cy="143426"/>
                </a:xfrm>
                <a:custGeom>
                  <a:avLst/>
                  <a:gdLst/>
                  <a:ahLst/>
                  <a:cxnLst/>
                  <a:rect l="l" t="t" r="r" b="b"/>
                  <a:pathLst>
                    <a:path w="2595" h="2595" extrusionOk="0">
                      <a:moveTo>
                        <a:pt x="490" y="1"/>
                      </a:moveTo>
                      <a:cubicBezTo>
                        <a:pt x="226" y="1"/>
                        <a:pt x="1" y="226"/>
                        <a:pt x="1" y="556"/>
                      </a:cubicBezTo>
                      <a:lnTo>
                        <a:pt x="1" y="2092"/>
                      </a:lnTo>
                      <a:cubicBezTo>
                        <a:pt x="1" y="2370"/>
                        <a:pt x="226" y="2595"/>
                        <a:pt x="490" y="2595"/>
                      </a:cubicBezTo>
                      <a:lnTo>
                        <a:pt x="2092" y="2595"/>
                      </a:lnTo>
                      <a:cubicBezTo>
                        <a:pt x="2370" y="2595"/>
                        <a:pt x="2595" y="2370"/>
                        <a:pt x="2595" y="2092"/>
                      </a:cubicBezTo>
                      <a:lnTo>
                        <a:pt x="2595" y="556"/>
                      </a:lnTo>
                      <a:cubicBezTo>
                        <a:pt x="2595" y="226"/>
                        <a:pt x="2370" y="1"/>
                        <a:pt x="2092" y="1"/>
                      </a:cubicBezTo>
                      <a:close/>
                    </a:path>
                  </a:pathLst>
                </a:custGeom>
                <a:solidFill>
                  <a:srgbClr val="CEC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69" name="Google Shape;516;p27">
                  <a:extLst>
                    <a:ext uri="{FF2B5EF4-FFF2-40B4-BE49-F238E27FC236}">
                      <a16:creationId xmlns:a16="http://schemas.microsoft.com/office/drawing/2014/main" id="{B190F497-400D-4B46-B3AE-96032D54DFDA}"/>
                    </a:ext>
                  </a:extLst>
                </p:cNvPr>
                <p:cNvSpPr/>
                <p:nvPr/>
              </p:nvSpPr>
              <p:spPr>
                <a:xfrm>
                  <a:off x="3309654" y="4645549"/>
                  <a:ext cx="146355" cy="146355"/>
                </a:xfrm>
                <a:custGeom>
                  <a:avLst/>
                  <a:gdLst/>
                  <a:ahLst/>
                  <a:cxnLst/>
                  <a:rect l="l" t="t" r="r" b="b"/>
                  <a:pathLst>
                    <a:path w="2648" h="2648" extrusionOk="0">
                      <a:moveTo>
                        <a:pt x="556" y="0"/>
                      </a:moveTo>
                      <a:cubicBezTo>
                        <a:pt x="278" y="0"/>
                        <a:pt x="0" y="278"/>
                        <a:pt x="0" y="556"/>
                      </a:cubicBezTo>
                      <a:lnTo>
                        <a:pt x="0" y="2105"/>
                      </a:lnTo>
                      <a:cubicBezTo>
                        <a:pt x="0" y="2383"/>
                        <a:pt x="278" y="2647"/>
                        <a:pt x="556" y="2647"/>
                      </a:cubicBezTo>
                      <a:lnTo>
                        <a:pt x="2091" y="2647"/>
                      </a:lnTo>
                      <a:cubicBezTo>
                        <a:pt x="2369" y="2647"/>
                        <a:pt x="2647" y="2383"/>
                        <a:pt x="2647" y="2105"/>
                      </a:cubicBezTo>
                      <a:lnTo>
                        <a:pt x="2647" y="556"/>
                      </a:lnTo>
                      <a:cubicBezTo>
                        <a:pt x="2647" y="278"/>
                        <a:pt x="2369" y="0"/>
                        <a:pt x="2091" y="0"/>
                      </a:cubicBezTo>
                      <a:close/>
                    </a:path>
                  </a:pathLst>
                </a:custGeom>
                <a:solidFill>
                  <a:srgbClr val="EE1D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70" name="Google Shape;517;p27">
                  <a:extLst>
                    <a:ext uri="{FF2B5EF4-FFF2-40B4-BE49-F238E27FC236}">
                      <a16:creationId xmlns:a16="http://schemas.microsoft.com/office/drawing/2014/main" id="{1B2252C1-BAEB-4A32-8E90-3D383EA7B2E4}"/>
                    </a:ext>
                  </a:extLst>
                </p:cNvPr>
                <p:cNvSpPr/>
                <p:nvPr/>
              </p:nvSpPr>
              <p:spPr>
                <a:xfrm>
                  <a:off x="3501275" y="4645549"/>
                  <a:ext cx="143426" cy="146355"/>
                </a:xfrm>
                <a:custGeom>
                  <a:avLst/>
                  <a:gdLst/>
                  <a:ahLst/>
                  <a:cxnLst/>
                  <a:rect l="l" t="t" r="r" b="b"/>
                  <a:pathLst>
                    <a:path w="2595" h="2648" extrusionOk="0">
                      <a:moveTo>
                        <a:pt x="557" y="0"/>
                      </a:moveTo>
                      <a:cubicBezTo>
                        <a:pt x="226" y="0"/>
                        <a:pt x="1" y="278"/>
                        <a:pt x="1" y="556"/>
                      </a:cubicBezTo>
                      <a:lnTo>
                        <a:pt x="1" y="2105"/>
                      </a:lnTo>
                      <a:cubicBezTo>
                        <a:pt x="1" y="2383"/>
                        <a:pt x="226" y="2647"/>
                        <a:pt x="557" y="2647"/>
                      </a:cubicBezTo>
                      <a:lnTo>
                        <a:pt x="2105" y="2647"/>
                      </a:lnTo>
                      <a:cubicBezTo>
                        <a:pt x="2383" y="2647"/>
                        <a:pt x="2595" y="2383"/>
                        <a:pt x="2595" y="2105"/>
                      </a:cubicBezTo>
                      <a:lnTo>
                        <a:pt x="2595" y="556"/>
                      </a:lnTo>
                      <a:cubicBezTo>
                        <a:pt x="2595" y="278"/>
                        <a:pt x="2383" y="0"/>
                        <a:pt x="2105" y="0"/>
                      </a:cubicBezTo>
                      <a:close/>
                    </a:path>
                  </a:pathLst>
                </a:custGeom>
                <a:solidFill>
                  <a:srgbClr val="C1C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71" name="Google Shape;518;p27">
                  <a:extLst>
                    <a:ext uri="{FF2B5EF4-FFF2-40B4-BE49-F238E27FC236}">
                      <a16:creationId xmlns:a16="http://schemas.microsoft.com/office/drawing/2014/main" id="{7AD245D9-B2F3-4EB4-995D-CDC775197795}"/>
                    </a:ext>
                  </a:extLst>
                </p:cNvPr>
                <p:cNvSpPr/>
                <p:nvPr/>
              </p:nvSpPr>
              <p:spPr>
                <a:xfrm>
                  <a:off x="3693670" y="4645549"/>
                  <a:ext cx="143426" cy="146355"/>
                </a:xfrm>
                <a:custGeom>
                  <a:avLst/>
                  <a:gdLst/>
                  <a:ahLst/>
                  <a:cxnLst/>
                  <a:rect l="l" t="t" r="r" b="b"/>
                  <a:pathLst>
                    <a:path w="2595" h="2648" extrusionOk="0">
                      <a:moveTo>
                        <a:pt x="490" y="0"/>
                      </a:moveTo>
                      <a:cubicBezTo>
                        <a:pt x="226" y="0"/>
                        <a:pt x="1" y="278"/>
                        <a:pt x="1" y="556"/>
                      </a:cubicBezTo>
                      <a:lnTo>
                        <a:pt x="1" y="2105"/>
                      </a:lnTo>
                      <a:cubicBezTo>
                        <a:pt x="1" y="2383"/>
                        <a:pt x="226" y="2647"/>
                        <a:pt x="490" y="2647"/>
                      </a:cubicBezTo>
                      <a:lnTo>
                        <a:pt x="2092" y="2647"/>
                      </a:lnTo>
                      <a:cubicBezTo>
                        <a:pt x="2370" y="2647"/>
                        <a:pt x="2595" y="2383"/>
                        <a:pt x="2595" y="2105"/>
                      </a:cubicBezTo>
                      <a:lnTo>
                        <a:pt x="2595" y="556"/>
                      </a:lnTo>
                      <a:cubicBezTo>
                        <a:pt x="2595" y="278"/>
                        <a:pt x="2370" y="0"/>
                        <a:pt x="2092" y="0"/>
                      </a:cubicBezTo>
                      <a:close/>
                    </a:path>
                  </a:pathLst>
                </a:custGeom>
                <a:solidFill>
                  <a:srgbClr val="CEC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72" name="Google Shape;519;p27">
                  <a:extLst>
                    <a:ext uri="{FF2B5EF4-FFF2-40B4-BE49-F238E27FC236}">
                      <a16:creationId xmlns:a16="http://schemas.microsoft.com/office/drawing/2014/main" id="{98A33EF0-520C-4B93-AE7C-E55930A5077E}"/>
                    </a:ext>
                  </a:extLst>
                </p:cNvPr>
                <p:cNvSpPr/>
                <p:nvPr/>
              </p:nvSpPr>
              <p:spPr>
                <a:xfrm>
                  <a:off x="3309654" y="4840873"/>
                  <a:ext cx="146355" cy="143426"/>
                </a:xfrm>
                <a:custGeom>
                  <a:avLst/>
                  <a:gdLst/>
                  <a:ahLst/>
                  <a:cxnLst/>
                  <a:rect l="l" t="t" r="r" b="b"/>
                  <a:pathLst>
                    <a:path w="2648" h="2595" extrusionOk="0">
                      <a:moveTo>
                        <a:pt x="556" y="0"/>
                      </a:moveTo>
                      <a:cubicBezTo>
                        <a:pt x="278" y="0"/>
                        <a:pt x="0" y="225"/>
                        <a:pt x="0" y="503"/>
                      </a:cubicBezTo>
                      <a:lnTo>
                        <a:pt x="0" y="2091"/>
                      </a:lnTo>
                      <a:cubicBezTo>
                        <a:pt x="0" y="2369"/>
                        <a:pt x="278" y="2594"/>
                        <a:pt x="556" y="2594"/>
                      </a:cubicBezTo>
                      <a:lnTo>
                        <a:pt x="2091" y="2594"/>
                      </a:lnTo>
                      <a:cubicBezTo>
                        <a:pt x="2369" y="2594"/>
                        <a:pt x="2647" y="2369"/>
                        <a:pt x="2647" y="2091"/>
                      </a:cubicBezTo>
                      <a:lnTo>
                        <a:pt x="2647" y="503"/>
                      </a:lnTo>
                      <a:cubicBezTo>
                        <a:pt x="2647" y="225"/>
                        <a:pt x="2369" y="0"/>
                        <a:pt x="2091" y="0"/>
                      </a:cubicBezTo>
                      <a:close/>
                    </a:path>
                  </a:pathLst>
                </a:custGeom>
                <a:solidFill>
                  <a:srgbClr val="EE1D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73" name="Google Shape;520;p27">
                  <a:extLst>
                    <a:ext uri="{FF2B5EF4-FFF2-40B4-BE49-F238E27FC236}">
                      <a16:creationId xmlns:a16="http://schemas.microsoft.com/office/drawing/2014/main" id="{BF34BFB8-E0F8-4561-BD25-835FE61E4027}"/>
                    </a:ext>
                  </a:extLst>
                </p:cNvPr>
                <p:cNvSpPr/>
                <p:nvPr/>
              </p:nvSpPr>
              <p:spPr>
                <a:xfrm>
                  <a:off x="3501275" y="4840873"/>
                  <a:ext cx="143426" cy="143426"/>
                </a:xfrm>
                <a:custGeom>
                  <a:avLst/>
                  <a:gdLst/>
                  <a:ahLst/>
                  <a:cxnLst/>
                  <a:rect l="l" t="t" r="r" b="b"/>
                  <a:pathLst>
                    <a:path w="2595" h="2595" extrusionOk="0">
                      <a:moveTo>
                        <a:pt x="557" y="0"/>
                      </a:moveTo>
                      <a:cubicBezTo>
                        <a:pt x="226" y="0"/>
                        <a:pt x="1" y="225"/>
                        <a:pt x="1" y="503"/>
                      </a:cubicBezTo>
                      <a:lnTo>
                        <a:pt x="1" y="2091"/>
                      </a:lnTo>
                      <a:cubicBezTo>
                        <a:pt x="1" y="2369"/>
                        <a:pt x="226" y="2594"/>
                        <a:pt x="557" y="2594"/>
                      </a:cubicBezTo>
                      <a:lnTo>
                        <a:pt x="2105" y="2594"/>
                      </a:lnTo>
                      <a:cubicBezTo>
                        <a:pt x="2383" y="2594"/>
                        <a:pt x="2595" y="2369"/>
                        <a:pt x="2595" y="2091"/>
                      </a:cubicBezTo>
                      <a:lnTo>
                        <a:pt x="2595" y="503"/>
                      </a:lnTo>
                      <a:cubicBezTo>
                        <a:pt x="2595" y="225"/>
                        <a:pt x="2383" y="0"/>
                        <a:pt x="2105" y="0"/>
                      </a:cubicBezTo>
                      <a:close/>
                    </a:path>
                  </a:pathLst>
                </a:custGeom>
                <a:solidFill>
                  <a:srgbClr val="CEC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74" name="Google Shape;521;p27">
                  <a:extLst>
                    <a:ext uri="{FF2B5EF4-FFF2-40B4-BE49-F238E27FC236}">
                      <a16:creationId xmlns:a16="http://schemas.microsoft.com/office/drawing/2014/main" id="{2B528C3C-EA42-4CC7-9BAF-11A3DAC1CC9E}"/>
                    </a:ext>
                  </a:extLst>
                </p:cNvPr>
                <p:cNvSpPr/>
                <p:nvPr/>
              </p:nvSpPr>
              <p:spPr>
                <a:xfrm>
                  <a:off x="3693670" y="4840873"/>
                  <a:ext cx="143426" cy="143426"/>
                </a:xfrm>
                <a:custGeom>
                  <a:avLst/>
                  <a:gdLst/>
                  <a:ahLst/>
                  <a:cxnLst/>
                  <a:rect l="l" t="t" r="r" b="b"/>
                  <a:pathLst>
                    <a:path w="2595" h="2595" extrusionOk="0">
                      <a:moveTo>
                        <a:pt x="490" y="0"/>
                      </a:moveTo>
                      <a:cubicBezTo>
                        <a:pt x="226" y="0"/>
                        <a:pt x="1" y="225"/>
                        <a:pt x="1" y="503"/>
                      </a:cubicBezTo>
                      <a:lnTo>
                        <a:pt x="1" y="2091"/>
                      </a:lnTo>
                      <a:cubicBezTo>
                        <a:pt x="1" y="2369"/>
                        <a:pt x="226" y="2594"/>
                        <a:pt x="490" y="2594"/>
                      </a:cubicBezTo>
                      <a:lnTo>
                        <a:pt x="2092" y="2594"/>
                      </a:lnTo>
                      <a:cubicBezTo>
                        <a:pt x="2370" y="2594"/>
                        <a:pt x="2595" y="2369"/>
                        <a:pt x="2595" y="2091"/>
                      </a:cubicBezTo>
                      <a:lnTo>
                        <a:pt x="2595" y="503"/>
                      </a:lnTo>
                      <a:cubicBezTo>
                        <a:pt x="2595" y="225"/>
                        <a:pt x="2370" y="0"/>
                        <a:pt x="2092" y="0"/>
                      </a:cubicBezTo>
                      <a:close/>
                    </a:path>
                  </a:pathLst>
                </a:custGeom>
                <a:solidFill>
                  <a:srgbClr val="99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75" name="Google Shape;522;p27">
                  <a:extLst>
                    <a:ext uri="{FF2B5EF4-FFF2-40B4-BE49-F238E27FC236}">
                      <a16:creationId xmlns:a16="http://schemas.microsoft.com/office/drawing/2014/main" id="{4CEFEBD3-AAF5-4495-B2EE-5D6CE7E57676}"/>
                    </a:ext>
                  </a:extLst>
                </p:cNvPr>
                <p:cNvSpPr/>
                <p:nvPr/>
              </p:nvSpPr>
              <p:spPr>
                <a:xfrm>
                  <a:off x="3855335" y="4185426"/>
                  <a:ext cx="243685" cy="866136"/>
                </a:xfrm>
                <a:custGeom>
                  <a:avLst/>
                  <a:gdLst/>
                  <a:ahLst/>
                  <a:cxnLst/>
                  <a:rect l="l" t="t" r="r" b="b"/>
                  <a:pathLst>
                    <a:path w="4409" h="15671" extrusionOk="0">
                      <a:moveTo>
                        <a:pt x="2595" y="1377"/>
                      </a:moveTo>
                      <a:cubicBezTo>
                        <a:pt x="2926" y="1377"/>
                        <a:pt x="3137" y="1602"/>
                        <a:pt x="3137" y="1880"/>
                      </a:cubicBezTo>
                      <a:lnTo>
                        <a:pt x="3137" y="3428"/>
                      </a:lnTo>
                      <a:cubicBezTo>
                        <a:pt x="3137" y="3759"/>
                        <a:pt x="2926" y="3971"/>
                        <a:pt x="2595" y="3971"/>
                      </a:cubicBezTo>
                      <a:lnTo>
                        <a:pt x="1046" y="3971"/>
                      </a:lnTo>
                      <a:cubicBezTo>
                        <a:pt x="768" y="3971"/>
                        <a:pt x="543" y="3759"/>
                        <a:pt x="543" y="3428"/>
                      </a:cubicBezTo>
                      <a:lnTo>
                        <a:pt x="543" y="1880"/>
                      </a:lnTo>
                      <a:cubicBezTo>
                        <a:pt x="543" y="1602"/>
                        <a:pt x="768" y="1377"/>
                        <a:pt x="1046" y="1377"/>
                      </a:cubicBezTo>
                      <a:close/>
                      <a:moveTo>
                        <a:pt x="2595" y="4858"/>
                      </a:moveTo>
                      <a:cubicBezTo>
                        <a:pt x="2926" y="4858"/>
                        <a:pt x="3137" y="5083"/>
                        <a:pt x="3137" y="5413"/>
                      </a:cubicBezTo>
                      <a:lnTo>
                        <a:pt x="3137" y="6949"/>
                      </a:lnTo>
                      <a:cubicBezTo>
                        <a:pt x="3137" y="7227"/>
                        <a:pt x="2926" y="7452"/>
                        <a:pt x="2595" y="7452"/>
                      </a:cubicBezTo>
                      <a:lnTo>
                        <a:pt x="1046" y="7452"/>
                      </a:lnTo>
                      <a:cubicBezTo>
                        <a:pt x="768" y="7452"/>
                        <a:pt x="543" y="7227"/>
                        <a:pt x="543" y="6949"/>
                      </a:cubicBezTo>
                      <a:lnTo>
                        <a:pt x="543" y="5413"/>
                      </a:lnTo>
                      <a:cubicBezTo>
                        <a:pt x="543" y="5083"/>
                        <a:pt x="768" y="4858"/>
                        <a:pt x="1046" y="4858"/>
                      </a:cubicBezTo>
                      <a:close/>
                      <a:moveTo>
                        <a:pt x="2595" y="8325"/>
                      </a:moveTo>
                      <a:cubicBezTo>
                        <a:pt x="2926" y="8325"/>
                        <a:pt x="3137" y="8603"/>
                        <a:pt x="3137" y="8881"/>
                      </a:cubicBezTo>
                      <a:lnTo>
                        <a:pt x="3137" y="13950"/>
                      </a:lnTo>
                      <a:cubicBezTo>
                        <a:pt x="3137" y="14228"/>
                        <a:pt x="2926" y="14453"/>
                        <a:pt x="2595" y="14453"/>
                      </a:cubicBezTo>
                      <a:lnTo>
                        <a:pt x="1046" y="14453"/>
                      </a:lnTo>
                      <a:cubicBezTo>
                        <a:pt x="768" y="14453"/>
                        <a:pt x="543" y="14228"/>
                        <a:pt x="543" y="13950"/>
                      </a:cubicBezTo>
                      <a:lnTo>
                        <a:pt x="543" y="8881"/>
                      </a:lnTo>
                      <a:cubicBezTo>
                        <a:pt x="543" y="8603"/>
                        <a:pt x="768" y="8325"/>
                        <a:pt x="1046" y="8325"/>
                      </a:cubicBezTo>
                      <a:close/>
                      <a:moveTo>
                        <a:pt x="1" y="0"/>
                      </a:moveTo>
                      <a:lnTo>
                        <a:pt x="1" y="15671"/>
                      </a:lnTo>
                      <a:lnTo>
                        <a:pt x="3415" y="15671"/>
                      </a:lnTo>
                      <a:cubicBezTo>
                        <a:pt x="3521" y="15671"/>
                        <a:pt x="3693" y="15605"/>
                        <a:pt x="3799" y="15605"/>
                      </a:cubicBezTo>
                      <a:cubicBezTo>
                        <a:pt x="4183" y="15446"/>
                        <a:pt x="4408" y="15009"/>
                        <a:pt x="4408" y="14559"/>
                      </a:cubicBezTo>
                      <a:lnTo>
                        <a:pt x="4408" y="0"/>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76" name="Google Shape;523;p27">
                  <a:extLst>
                    <a:ext uri="{FF2B5EF4-FFF2-40B4-BE49-F238E27FC236}">
                      <a16:creationId xmlns:a16="http://schemas.microsoft.com/office/drawing/2014/main" id="{88A17DD6-EFCA-4D13-B115-DD1BE0FE656C}"/>
                    </a:ext>
                  </a:extLst>
                </p:cNvPr>
                <p:cNvSpPr/>
                <p:nvPr/>
              </p:nvSpPr>
              <p:spPr>
                <a:xfrm>
                  <a:off x="3855335" y="3793115"/>
                  <a:ext cx="243685" cy="389985"/>
                </a:xfrm>
                <a:custGeom>
                  <a:avLst/>
                  <a:gdLst/>
                  <a:ahLst/>
                  <a:cxnLst/>
                  <a:rect l="l" t="t" r="r" b="b"/>
                  <a:pathLst>
                    <a:path w="4409" h="7056" extrusionOk="0">
                      <a:moveTo>
                        <a:pt x="1" y="1"/>
                      </a:moveTo>
                      <a:lnTo>
                        <a:pt x="1" y="1986"/>
                      </a:lnTo>
                      <a:lnTo>
                        <a:pt x="2423" y="1986"/>
                      </a:lnTo>
                      <a:cubicBezTo>
                        <a:pt x="2807" y="1986"/>
                        <a:pt x="3085" y="2264"/>
                        <a:pt x="3085" y="2648"/>
                      </a:cubicBezTo>
                      <a:lnTo>
                        <a:pt x="3085" y="4633"/>
                      </a:lnTo>
                      <a:cubicBezTo>
                        <a:pt x="3085" y="5017"/>
                        <a:pt x="2807" y="5295"/>
                        <a:pt x="2423" y="5295"/>
                      </a:cubicBezTo>
                      <a:lnTo>
                        <a:pt x="1" y="5295"/>
                      </a:lnTo>
                      <a:lnTo>
                        <a:pt x="1" y="7055"/>
                      </a:lnTo>
                      <a:lnTo>
                        <a:pt x="4408" y="7055"/>
                      </a:lnTo>
                      <a:lnTo>
                        <a:pt x="4408" y="1099"/>
                      </a:lnTo>
                      <a:cubicBezTo>
                        <a:pt x="4408" y="491"/>
                        <a:pt x="4024" y="1"/>
                        <a:pt x="341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77" name="Google Shape;524;p27">
                  <a:extLst>
                    <a:ext uri="{FF2B5EF4-FFF2-40B4-BE49-F238E27FC236}">
                      <a16:creationId xmlns:a16="http://schemas.microsoft.com/office/drawing/2014/main" id="{D26EDB8F-0344-4746-BFE8-D4ADD6D80E52}"/>
                    </a:ext>
                  </a:extLst>
                </p:cNvPr>
                <p:cNvSpPr/>
                <p:nvPr/>
              </p:nvSpPr>
              <p:spPr>
                <a:xfrm>
                  <a:off x="3855335" y="3905262"/>
                  <a:ext cx="170508" cy="182888"/>
                </a:xfrm>
                <a:custGeom>
                  <a:avLst/>
                  <a:gdLst/>
                  <a:ahLst/>
                  <a:cxnLst/>
                  <a:rect l="l" t="t" r="r" b="b"/>
                  <a:pathLst>
                    <a:path w="3085" h="3309" extrusionOk="0">
                      <a:moveTo>
                        <a:pt x="1" y="0"/>
                      </a:moveTo>
                      <a:lnTo>
                        <a:pt x="1" y="768"/>
                      </a:lnTo>
                      <a:lnTo>
                        <a:pt x="1761" y="768"/>
                      </a:lnTo>
                      <a:lnTo>
                        <a:pt x="1761" y="2594"/>
                      </a:lnTo>
                      <a:lnTo>
                        <a:pt x="1" y="2594"/>
                      </a:lnTo>
                      <a:lnTo>
                        <a:pt x="1" y="3309"/>
                      </a:lnTo>
                      <a:lnTo>
                        <a:pt x="2423" y="3309"/>
                      </a:lnTo>
                      <a:cubicBezTo>
                        <a:pt x="2807" y="3309"/>
                        <a:pt x="3085" y="3031"/>
                        <a:pt x="3085" y="2647"/>
                      </a:cubicBezTo>
                      <a:lnTo>
                        <a:pt x="3085" y="662"/>
                      </a:lnTo>
                      <a:cubicBezTo>
                        <a:pt x="3085" y="278"/>
                        <a:pt x="2807" y="0"/>
                        <a:pt x="2423" y="0"/>
                      </a:cubicBezTo>
                      <a:close/>
                    </a:path>
                  </a:pathLst>
                </a:custGeom>
                <a:solidFill>
                  <a:srgbClr val="233E49"/>
                </a:solidFill>
                <a:ln w="9525" cap="flat" cmpd="sng">
                  <a:solidFill>
                    <a:srgbClr val="233E4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78" name="Google Shape;525;p27">
                  <a:extLst>
                    <a:ext uri="{FF2B5EF4-FFF2-40B4-BE49-F238E27FC236}">
                      <a16:creationId xmlns:a16="http://schemas.microsoft.com/office/drawing/2014/main" id="{8631E4B7-01DE-475E-9735-B1AB33AC9E30}"/>
                    </a:ext>
                  </a:extLst>
                </p:cNvPr>
                <p:cNvSpPr/>
                <p:nvPr/>
              </p:nvSpPr>
              <p:spPr>
                <a:xfrm>
                  <a:off x="3723681" y="3945499"/>
                  <a:ext cx="35870" cy="100260"/>
                </a:xfrm>
                <a:custGeom>
                  <a:avLst/>
                  <a:gdLst/>
                  <a:ahLst/>
                  <a:cxnLst/>
                  <a:rect l="l" t="t" r="r" b="b"/>
                  <a:pathLst>
                    <a:path w="649" h="1814" extrusionOk="0">
                      <a:moveTo>
                        <a:pt x="80" y="0"/>
                      </a:moveTo>
                      <a:cubicBezTo>
                        <a:pt x="67" y="0"/>
                        <a:pt x="40" y="13"/>
                        <a:pt x="27" y="13"/>
                      </a:cubicBezTo>
                      <a:cubicBezTo>
                        <a:pt x="14" y="27"/>
                        <a:pt x="0" y="40"/>
                        <a:pt x="0" y="66"/>
                      </a:cubicBezTo>
                      <a:cubicBezTo>
                        <a:pt x="0" y="93"/>
                        <a:pt x="14" y="106"/>
                        <a:pt x="27" y="106"/>
                      </a:cubicBezTo>
                      <a:cubicBezTo>
                        <a:pt x="40" y="106"/>
                        <a:pt x="67" y="119"/>
                        <a:pt x="80" y="119"/>
                      </a:cubicBezTo>
                      <a:lnTo>
                        <a:pt x="278" y="119"/>
                      </a:lnTo>
                      <a:cubicBezTo>
                        <a:pt x="278" y="132"/>
                        <a:pt x="292" y="132"/>
                        <a:pt x="292" y="146"/>
                      </a:cubicBezTo>
                      <a:cubicBezTo>
                        <a:pt x="292" y="146"/>
                        <a:pt x="292" y="159"/>
                        <a:pt x="292" y="172"/>
                      </a:cubicBezTo>
                      <a:cubicBezTo>
                        <a:pt x="292" y="172"/>
                        <a:pt x="292" y="185"/>
                        <a:pt x="292" y="185"/>
                      </a:cubicBezTo>
                      <a:cubicBezTo>
                        <a:pt x="292" y="225"/>
                        <a:pt x="292" y="265"/>
                        <a:pt x="292" y="305"/>
                      </a:cubicBezTo>
                      <a:cubicBezTo>
                        <a:pt x="292" y="331"/>
                        <a:pt x="292" y="371"/>
                        <a:pt x="292" y="424"/>
                      </a:cubicBezTo>
                      <a:cubicBezTo>
                        <a:pt x="292" y="463"/>
                        <a:pt x="292" y="516"/>
                        <a:pt x="292" y="582"/>
                      </a:cubicBezTo>
                      <a:cubicBezTo>
                        <a:pt x="292" y="635"/>
                        <a:pt x="292" y="715"/>
                        <a:pt x="292" y="794"/>
                      </a:cubicBezTo>
                      <a:cubicBezTo>
                        <a:pt x="278" y="913"/>
                        <a:pt x="278" y="1006"/>
                        <a:pt x="278" y="1085"/>
                      </a:cubicBezTo>
                      <a:cubicBezTo>
                        <a:pt x="278" y="1165"/>
                        <a:pt x="278" y="1231"/>
                        <a:pt x="278" y="1284"/>
                      </a:cubicBezTo>
                      <a:cubicBezTo>
                        <a:pt x="278" y="1350"/>
                        <a:pt x="278" y="1403"/>
                        <a:pt x="265" y="1443"/>
                      </a:cubicBezTo>
                      <a:cubicBezTo>
                        <a:pt x="265" y="1496"/>
                        <a:pt x="265" y="1549"/>
                        <a:pt x="265" y="1602"/>
                      </a:cubicBezTo>
                      <a:cubicBezTo>
                        <a:pt x="265" y="1628"/>
                        <a:pt x="252" y="1641"/>
                        <a:pt x="239" y="1655"/>
                      </a:cubicBezTo>
                      <a:cubicBezTo>
                        <a:pt x="225" y="1668"/>
                        <a:pt x="212" y="1681"/>
                        <a:pt x="186" y="1694"/>
                      </a:cubicBezTo>
                      <a:lnTo>
                        <a:pt x="133" y="1694"/>
                      </a:lnTo>
                      <a:cubicBezTo>
                        <a:pt x="119" y="1694"/>
                        <a:pt x="93" y="1707"/>
                        <a:pt x="80" y="1707"/>
                      </a:cubicBezTo>
                      <a:lnTo>
                        <a:pt x="27" y="1707"/>
                      </a:lnTo>
                      <a:cubicBezTo>
                        <a:pt x="14" y="1721"/>
                        <a:pt x="0" y="1734"/>
                        <a:pt x="0" y="1760"/>
                      </a:cubicBezTo>
                      <a:cubicBezTo>
                        <a:pt x="0" y="1774"/>
                        <a:pt x="14" y="1787"/>
                        <a:pt x="27" y="1800"/>
                      </a:cubicBezTo>
                      <a:cubicBezTo>
                        <a:pt x="53" y="1800"/>
                        <a:pt x="80" y="1813"/>
                        <a:pt x="106" y="1813"/>
                      </a:cubicBezTo>
                      <a:lnTo>
                        <a:pt x="596" y="1813"/>
                      </a:lnTo>
                      <a:cubicBezTo>
                        <a:pt x="609" y="1813"/>
                        <a:pt x="622" y="1800"/>
                        <a:pt x="622" y="1800"/>
                      </a:cubicBezTo>
                      <a:cubicBezTo>
                        <a:pt x="636" y="1787"/>
                        <a:pt x="649" y="1774"/>
                        <a:pt x="649" y="1760"/>
                      </a:cubicBezTo>
                      <a:cubicBezTo>
                        <a:pt x="649" y="1734"/>
                        <a:pt x="636" y="1721"/>
                        <a:pt x="622" y="1707"/>
                      </a:cubicBezTo>
                      <a:cubicBezTo>
                        <a:pt x="609" y="1694"/>
                        <a:pt x="583" y="1694"/>
                        <a:pt x="569" y="1694"/>
                      </a:cubicBezTo>
                      <a:lnTo>
                        <a:pt x="424" y="1694"/>
                      </a:lnTo>
                      <a:lnTo>
                        <a:pt x="464" y="66"/>
                      </a:lnTo>
                      <a:cubicBezTo>
                        <a:pt x="464" y="40"/>
                        <a:pt x="450" y="27"/>
                        <a:pt x="450" y="13"/>
                      </a:cubicBezTo>
                      <a:cubicBezTo>
                        <a:pt x="450" y="0"/>
                        <a:pt x="437" y="0"/>
                        <a:pt x="411" y="0"/>
                      </a:cubicBezTo>
                      <a:close/>
                    </a:path>
                  </a:pathLst>
                </a:custGeom>
                <a:solidFill>
                  <a:srgbClr val="D2D2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79" name="Google Shape;526;p27">
                  <a:extLst>
                    <a:ext uri="{FF2B5EF4-FFF2-40B4-BE49-F238E27FC236}">
                      <a16:creationId xmlns:a16="http://schemas.microsoft.com/office/drawing/2014/main" id="{842F1723-4926-49E7-B16D-FE61E9626743}"/>
                    </a:ext>
                  </a:extLst>
                </p:cNvPr>
                <p:cNvSpPr/>
                <p:nvPr/>
              </p:nvSpPr>
              <p:spPr>
                <a:xfrm>
                  <a:off x="3764636" y="3944007"/>
                  <a:ext cx="63671" cy="102471"/>
                </a:xfrm>
                <a:custGeom>
                  <a:avLst/>
                  <a:gdLst/>
                  <a:ahLst/>
                  <a:cxnLst/>
                  <a:rect l="l" t="t" r="r" b="b"/>
                  <a:pathLst>
                    <a:path w="1152" h="1854" extrusionOk="0">
                      <a:moveTo>
                        <a:pt x="596" y="1"/>
                      </a:moveTo>
                      <a:cubicBezTo>
                        <a:pt x="503" y="1"/>
                        <a:pt x="424" y="27"/>
                        <a:pt x="358" y="54"/>
                      </a:cubicBezTo>
                      <a:cubicBezTo>
                        <a:pt x="292" y="93"/>
                        <a:pt x="226" y="133"/>
                        <a:pt x="186" y="186"/>
                      </a:cubicBezTo>
                      <a:cubicBezTo>
                        <a:pt x="133" y="239"/>
                        <a:pt x="106" y="292"/>
                        <a:pt x="80" y="345"/>
                      </a:cubicBezTo>
                      <a:cubicBezTo>
                        <a:pt x="53" y="398"/>
                        <a:pt x="40" y="437"/>
                        <a:pt x="40" y="477"/>
                      </a:cubicBezTo>
                      <a:cubicBezTo>
                        <a:pt x="40" y="477"/>
                        <a:pt x="40" y="490"/>
                        <a:pt x="40" y="504"/>
                      </a:cubicBezTo>
                      <a:cubicBezTo>
                        <a:pt x="40" y="517"/>
                        <a:pt x="53" y="543"/>
                        <a:pt x="53" y="557"/>
                      </a:cubicBezTo>
                      <a:cubicBezTo>
                        <a:pt x="67" y="570"/>
                        <a:pt x="67" y="583"/>
                        <a:pt x="80" y="596"/>
                      </a:cubicBezTo>
                      <a:cubicBezTo>
                        <a:pt x="106" y="609"/>
                        <a:pt x="120" y="609"/>
                        <a:pt x="146" y="609"/>
                      </a:cubicBezTo>
                      <a:cubicBezTo>
                        <a:pt x="186" y="609"/>
                        <a:pt x="212" y="596"/>
                        <a:pt x="239" y="583"/>
                      </a:cubicBezTo>
                      <a:cubicBezTo>
                        <a:pt x="252" y="570"/>
                        <a:pt x="265" y="543"/>
                        <a:pt x="265" y="504"/>
                      </a:cubicBezTo>
                      <a:cubicBezTo>
                        <a:pt x="265" y="490"/>
                        <a:pt x="265" y="477"/>
                        <a:pt x="252" y="477"/>
                      </a:cubicBezTo>
                      <a:cubicBezTo>
                        <a:pt x="252" y="464"/>
                        <a:pt x="252" y="451"/>
                        <a:pt x="239" y="451"/>
                      </a:cubicBezTo>
                      <a:lnTo>
                        <a:pt x="226" y="424"/>
                      </a:lnTo>
                      <a:cubicBezTo>
                        <a:pt x="212" y="424"/>
                        <a:pt x="212" y="411"/>
                        <a:pt x="212" y="398"/>
                      </a:cubicBezTo>
                      <a:cubicBezTo>
                        <a:pt x="212" y="384"/>
                        <a:pt x="226" y="371"/>
                        <a:pt x="239" y="345"/>
                      </a:cubicBezTo>
                      <a:cubicBezTo>
                        <a:pt x="252" y="305"/>
                        <a:pt x="278" y="279"/>
                        <a:pt x="318" y="252"/>
                      </a:cubicBezTo>
                      <a:cubicBezTo>
                        <a:pt x="345" y="226"/>
                        <a:pt x="384" y="199"/>
                        <a:pt x="424" y="173"/>
                      </a:cubicBezTo>
                      <a:cubicBezTo>
                        <a:pt x="464" y="146"/>
                        <a:pt x="517" y="133"/>
                        <a:pt x="570" y="133"/>
                      </a:cubicBezTo>
                      <a:cubicBezTo>
                        <a:pt x="636" y="133"/>
                        <a:pt x="676" y="146"/>
                        <a:pt x="715" y="173"/>
                      </a:cubicBezTo>
                      <a:cubicBezTo>
                        <a:pt x="755" y="186"/>
                        <a:pt x="795" y="212"/>
                        <a:pt x="821" y="239"/>
                      </a:cubicBezTo>
                      <a:cubicBezTo>
                        <a:pt x="848" y="279"/>
                        <a:pt x="861" y="305"/>
                        <a:pt x="874" y="345"/>
                      </a:cubicBezTo>
                      <a:cubicBezTo>
                        <a:pt x="887" y="384"/>
                        <a:pt x="887" y="411"/>
                        <a:pt x="887" y="451"/>
                      </a:cubicBezTo>
                      <a:cubicBezTo>
                        <a:pt x="887" y="530"/>
                        <a:pt x="874" y="596"/>
                        <a:pt x="848" y="676"/>
                      </a:cubicBezTo>
                      <a:cubicBezTo>
                        <a:pt x="821" y="768"/>
                        <a:pt x="781" y="848"/>
                        <a:pt x="742" y="927"/>
                      </a:cubicBezTo>
                      <a:cubicBezTo>
                        <a:pt x="689" y="1007"/>
                        <a:pt x="636" y="1099"/>
                        <a:pt x="583" y="1179"/>
                      </a:cubicBezTo>
                      <a:cubicBezTo>
                        <a:pt x="530" y="1258"/>
                        <a:pt x="464" y="1337"/>
                        <a:pt x="398" y="1404"/>
                      </a:cubicBezTo>
                      <a:cubicBezTo>
                        <a:pt x="345" y="1470"/>
                        <a:pt x="278" y="1536"/>
                        <a:pt x="212" y="1602"/>
                      </a:cubicBezTo>
                      <a:cubicBezTo>
                        <a:pt x="159" y="1655"/>
                        <a:pt x="93" y="1708"/>
                        <a:pt x="53" y="1748"/>
                      </a:cubicBezTo>
                      <a:cubicBezTo>
                        <a:pt x="40" y="1761"/>
                        <a:pt x="27" y="1761"/>
                        <a:pt x="14" y="1774"/>
                      </a:cubicBezTo>
                      <a:cubicBezTo>
                        <a:pt x="1" y="1787"/>
                        <a:pt x="1" y="1787"/>
                        <a:pt x="1" y="1801"/>
                      </a:cubicBezTo>
                      <a:cubicBezTo>
                        <a:pt x="1" y="1814"/>
                        <a:pt x="1" y="1827"/>
                        <a:pt x="14" y="1840"/>
                      </a:cubicBezTo>
                      <a:cubicBezTo>
                        <a:pt x="27" y="1854"/>
                        <a:pt x="40" y="1854"/>
                        <a:pt x="67" y="1854"/>
                      </a:cubicBezTo>
                      <a:cubicBezTo>
                        <a:pt x="80" y="1854"/>
                        <a:pt x="106" y="1854"/>
                        <a:pt x="120" y="1840"/>
                      </a:cubicBezTo>
                      <a:cubicBezTo>
                        <a:pt x="146" y="1840"/>
                        <a:pt x="146" y="1840"/>
                        <a:pt x="159" y="1827"/>
                      </a:cubicBezTo>
                      <a:lnTo>
                        <a:pt x="676" y="1827"/>
                      </a:lnTo>
                      <a:cubicBezTo>
                        <a:pt x="715" y="1827"/>
                        <a:pt x="768" y="1827"/>
                        <a:pt x="808" y="1840"/>
                      </a:cubicBezTo>
                      <a:lnTo>
                        <a:pt x="953" y="1840"/>
                      </a:lnTo>
                      <a:cubicBezTo>
                        <a:pt x="967" y="1840"/>
                        <a:pt x="967" y="1827"/>
                        <a:pt x="980" y="1827"/>
                      </a:cubicBezTo>
                      <a:cubicBezTo>
                        <a:pt x="1006" y="1814"/>
                        <a:pt x="1020" y="1801"/>
                        <a:pt x="1020" y="1787"/>
                      </a:cubicBezTo>
                      <a:cubicBezTo>
                        <a:pt x="1059" y="1721"/>
                        <a:pt x="1099" y="1668"/>
                        <a:pt x="1112" y="1629"/>
                      </a:cubicBezTo>
                      <a:cubicBezTo>
                        <a:pt x="1139" y="1589"/>
                        <a:pt x="1152" y="1576"/>
                        <a:pt x="1152" y="1562"/>
                      </a:cubicBezTo>
                      <a:cubicBezTo>
                        <a:pt x="1152" y="1536"/>
                        <a:pt x="1139" y="1523"/>
                        <a:pt x="1126" y="1523"/>
                      </a:cubicBezTo>
                      <a:cubicBezTo>
                        <a:pt x="1112" y="1509"/>
                        <a:pt x="1099" y="1509"/>
                        <a:pt x="1086" y="1509"/>
                      </a:cubicBezTo>
                      <a:cubicBezTo>
                        <a:pt x="1059" y="1509"/>
                        <a:pt x="1046" y="1509"/>
                        <a:pt x="1033" y="1523"/>
                      </a:cubicBezTo>
                      <a:cubicBezTo>
                        <a:pt x="1020" y="1536"/>
                        <a:pt x="1020" y="1549"/>
                        <a:pt x="1006" y="1562"/>
                      </a:cubicBezTo>
                      <a:lnTo>
                        <a:pt x="953" y="1655"/>
                      </a:lnTo>
                      <a:cubicBezTo>
                        <a:pt x="940" y="1668"/>
                        <a:pt x="927" y="1682"/>
                        <a:pt x="914" y="1682"/>
                      </a:cubicBezTo>
                      <a:cubicBezTo>
                        <a:pt x="914" y="1695"/>
                        <a:pt x="901" y="1695"/>
                        <a:pt x="887" y="1695"/>
                      </a:cubicBezTo>
                      <a:lnTo>
                        <a:pt x="464" y="1695"/>
                      </a:lnTo>
                      <a:cubicBezTo>
                        <a:pt x="398" y="1695"/>
                        <a:pt x="345" y="1682"/>
                        <a:pt x="292" y="1682"/>
                      </a:cubicBezTo>
                      <a:cubicBezTo>
                        <a:pt x="331" y="1642"/>
                        <a:pt x="384" y="1602"/>
                        <a:pt x="437" y="1536"/>
                      </a:cubicBezTo>
                      <a:cubicBezTo>
                        <a:pt x="490" y="1483"/>
                        <a:pt x="543" y="1417"/>
                        <a:pt x="609" y="1351"/>
                      </a:cubicBezTo>
                      <a:cubicBezTo>
                        <a:pt x="662" y="1284"/>
                        <a:pt x="715" y="1218"/>
                        <a:pt x="768" y="1139"/>
                      </a:cubicBezTo>
                      <a:cubicBezTo>
                        <a:pt x="821" y="1073"/>
                        <a:pt x="874" y="993"/>
                        <a:pt x="914" y="914"/>
                      </a:cubicBezTo>
                      <a:cubicBezTo>
                        <a:pt x="953" y="834"/>
                        <a:pt x="993" y="768"/>
                        <a:pt x="1006" y="689"/>
                      </a:cubicBezTo>
                      <a:cubicBezTo>
                        <a:pt x="1033" y="609"/>
                        <a:pt x="1046" y="530"/>
                        <a:pt x="1046" y="451"/>
                      </a:cubicBezTo>
                      <a:cubicBezTo>
                        <a:pt x="1046" y="398"/>
                        <a:pt x="1046" y="332"/>
                        <a:pt x="1033" y="279"/>
                      </a:cubicBezTo>
                      <a:cubicBezTo>
                        <a:pt x="1006" y="226"/>
                        <a:pt x="980" y="173"/>
                        <a:pt x="953" y="133"/>
                      </a:cubicBezTo>
                      <a:cubicBezTo>
                        <a:pt x="914" y="93"/>
                        <a:pt x="861" y="67"/>
                        <a:pt x="808" y="40"/>
                      </a:cubicBezTo>
                      <a:cubicBezTo>
                        <a:pt x="755" y="14"/>
                        <a:pt x="676" y="1"/>
                        <a:pt x="596" y="1"/>
                      </a:cubicBezTo>
                      <a:close/>
                    </a:path>
                  </a:pathLst>
                </a:custGeom>
                <a:solidFill>
                  <a:srgbClr val="D2D2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80" name="Google Shape;527;p27">
                  <a:extLst>
                    <a:ext uri="{FF2B5EF4-FFF2-40B4-BE49-F238E27FC236}">
                      <a16:creationId xmlns:a16="http://schemas.microsoft.com/office/drawing/2014/main" id="{2C1B97DE-EADC-4C49-8166-AF77F5C3197E}"/>
                    </a:ext>
                  </a:extLst>
                </p:cNvPr>
                <p:cNvSpPr/>
                <p:nvPr/>
              </p:nvSpPr>
              <p:spPr>
                <a:xfrm>
                  <a:off x="3829745" y="3991539"/>
                  <a:ext cx="65882" cy="57149"/>
                </a:xfrm>
                <a:custGeom>
                  <a:avLst/>
                  <a:gdLst/>
                  <a:ahLst/>
                  <a:cxnLst/>
                  <a:rect l="l" t="t" r="r" b="b"/>
                  <a:pathLst>
                    <a:path w="1192" h="1034" extrusionOk="0">
                      <a:moveTo>
                        <a:pt x="173" y="1"/>
                      </a:moveTo>
                      <a:cubicBezTo>
                        <a:pt x="93" y="1"/>
                        <a:pt x="53" y="1"/>
                        <a:pt x="27" y="14"/>
                      </a:cubicBezTo>
                      <a:cubicBezTo>
                        <a:pt x="14" y="27"/>
                        <a:pt x="0" y="41"/>
                        <a:pt x="0" y="67"/>
                      </a:cubicBezTo>
                      <a:cubicBezTo>
                        <a:pt x="0" y="80"/>
                        <a:pt x="14" y="107"/>
                        <a:pt x="27" y="107"/>
                      </a:cubicBezTo>
                      <a:cubicBezTo>
                        <a:pt x="53" y="120"/>
                        <a:pt x="80" y="120"/>
                        <a:pt x="120" y="120"/>
                      </a:cubicBezTo>
                      <a:cubicBezTo>
                        <a:pt x="159" y="120"/>
                        <a:pt x="186" y="133"/>
                        <a:pt x="199" y="147"/>
                      </a:cubicBezTo>
                      <a:cubicBezTo>
                        <a:pt x="212" y="147"/>
                        <a:pt x="239" y="173"/>
                        <a:pt x="265" y="199"/>
                      </a:cubicBezTo>
                      <a:lnTo>
                        <a:pt x="490" y="517"/>
                      </a:lnTo>
                      <a:lnTo>
                        <a:pt x="450" y="557"/>
                      </a:lnTo>
                      <a:lnTo>
                        <a:pt x="424" y="610"/>
                      </a:lnTo>
                      <a:lnTo>
                        <a:pt x="371" y="676"/>
                      </a:lnTo>
                      <a:cubicBezTo>
                        <a:pt x="345" y="702"/>
                        <a:pt x="318" y="742"/>
                        <a:pt x="278" y="795"/>
                      </a:cubicBezTo>
                      <a:cubicBezTo>
                        <a:pt x="265" y="808"/>
                        <a:pt x="252" y="822"/>
                        <a:pt x="239" y="835"/>
                      </a:cubicBezTo>
                      <a:cubicBezTo>
                        <a:pt x="225" y="835"/>
                        <a:pt x="199" y="835"/>
                        <a:pt x="186" y="848"/>
                      </a:cubicBezTo>
                      <a:cubicBezTo>
                        <a:pt x="146" y="848"/>
                        <a:pt x="120" y="848"/>
                        <a:pt x="93" y="861"/>
                      </a:cubicBezTo>
                      <a:cubicBezTo>
                        <a:pt x="67" y="874"/>
                        <a:pt x="53" y="888"/>
                        <a:pt x="53" y="914"/>
                      </a:cubicBezTo>
                      <a:cubicBezTo>
                        <a:pt x="53" y="927"/>
                        <a:pt x="53" y="941"/>
                        <a:pt x="53" y="941"/>
                      </a:cubicBezTo>
                      <a:cubicBezTo>
                        <a:pt x="67" y="954"/>
                        <a:pt x="67" y="954"/>
                        <a:pt x="80" y="967"/>
                      </a:cubicBezTo>
                      <a:lnTo>
                        <a:pt x="398" y="967"/>
                      </a:lnTo>
                      <a:cubicBezTo>
                        <a:pt x="398" y="967"/>
                        <a:pt x="411" y="967"/>
                        <a:pt x="424" y="980"/>
                      </a:cubicBezTo>
                      <a:lnTo>
                        <a:pt x="477" y="980"/>
                      </a:lnTo>
                      <a:cubicBezTo>
                        <a:pt x="490" y="980"/>
                        <a:pt x="517" y="967"/>
                        <a:pt x="530" y="967"/>
                      </a:cubicBezTo>
                      <a:cubicBezTo>
                        <a:pt x="556" y="954"/>
                        <a:pt x="570" y="941"/>
                        <a:pt x="570" y="914"/>
                      </a:cubicBezTo>
                      <a:cubicBezTo>
                        <a:pt x="570" y="901"/>
                        <a:pt x="556" y="901"/>
                        <a:pt x="556" y="888"/>
                      </a:cubicBezTo>
                      <a:cubicBezTo>
                        <a:pt x="543" y="861"/>
                        <a:pt x="503" y="861"/>
                        <a:pt x="464" y="861"/>
                      </a:cubicBezTo>
                      <a:cubicBezTo>
                        <a:pt x="450" y="861"/>
                        <a:pt x="437" y="861"/>
                        <a:pt x="424" y="848"/>
                      </a:cubicBezTo>
                      <a:cubicBezTo>
                        <a:pt x="424" y="848"/>
                        <a:pt x="424" y="848"/>
                        <a:pt x="424" y="835"/>
                      </a:cubicBezTo>
                      <a:cubicBezTo>
                        <a:pt x="424" y="835"/>
                        <a:pt x="424" y="822"/>
                        <a:pt x="437" y="808"/>
                      </a:cubicBezTo>
                      <a:cubicBezTo>
                        <a:pt x="450" y="782"/>
                        <a:pt x="464" y="782"/>
                        <a:pt x="464" y="769"/>
                      </a:cubicBezTo>
                      <a:cubicBezTo>
                        <a:pt x="490" y="742"/>
                        <a:pt x="503" y="729"/>
                        <a:pt x="517" y="702"/>
                      </a:cubicBezTo>
                      <a:cubicBezTo>
                        <a:pt x="530" y="689"/>
                        <a:pt x="543" y="663"/>
                        <a:pt x="570" y="636"/>
                      </a:cubicBezTo>
                      <a:cubicBezTo>
                        <a:pt x="583" y="649"/>
                        <a:pt x="609" y="676"/>
                        <a:pt x="623" y="716"/>
                      </a:cubicBezTo>
                      <a:cubicBezTo>
                        <a:pt x="649" y="742"/>
                        <a:pt x="662" y="755"/>
                        <a:pt x="689" y="782"/>
                      </a:cubicBezTo>
                      <a:cubicBezTo>
                        <a:pt x="702" y="808"/>
                        <a:pt x="715" y="835"/>
                        <a:pt x="728" y="848"/>
                      </a:cubicBezTo>
                      <a:cubicBezTo>
                        <a:pt x="728" y="861"/>
                        <a:pt x="742" y="874"/>
                        <a:pt x="742" y="888"/>
                      </a:cubicBezTo>
                      <a:cubicBezTo>
                        <a:pt x="742" y="901"/>
                        <a:pt x="742" y="901"/>
                        <a:pt x="728" y="914"/>
                      </a:cubicBezTo>
                      <a:lnTo>
                        <a:pt x="702" y="914"/>
                      </a:lnTo>
                      <a:cubicBezTo>
                        <a:pt x="689" y="914"/>
                        <a:pt x="675" y="927"/>
                        <a:pt x="675" y="941"/>
                      </a:cubicBezTo>
                      <a:cubicBezTo>
                        <a:pt x="675" y="954"/>
                        <a:pt x="662" y="967"/>
                        <a:pt x="662" y="967"/>
                      </a:cubicBezTo>
                      <a:cubicBezTo>
                        <a:pt x="662" y="980"/>
                        <a:pt x="675" y="994"/>
                        <a:pt x="689" y="1007"/>
                      </a:cubicBezTo>
                      <a:cubicBezTo>
                        <a:pt x="702" y="1033"/>
                        <a:pt x="728" y="1033"/>
                        <a:pt x="768" y="1033"/>
                      </a:cubicBezTo>
                      <a:lnTo>
                        <a:pt x="1086" y="1033"/>
                      </a:lnTo>
                      <a:cubicBezTo>
                        <a:pt x="1112" y="1033"/>
                        <a:pt x="1139" y="1033"/>
                        <a:pt x="1152" y="1020"/>
                      </a:cubicBezTo>
                      <a:cubicBezTo>
                        <a:pt x="1178" y="1020"/>
                        <a:pt x="1192" y="1007"/>
                        <a:pt x="1192" y="980"/>
                      </a:cubicBezTo>
                      <a:cubicBezTo>
                        <a:pt x="1192" y="954"/>
                        <a:pt x="1178" y="941"/>
                        <a:pt x="1165" y="941"/>
                      </a:cubicBezTo>
                      <a:cubicBezTo>
                        <a:pt x="1139" y="927"/>
                        <a:pt x="1125" y="927"/>
                        <a:pt x="1099" y="927"/>
                      </a:cubicBezTo>
                      <a:cubicBezTo>
                        <a:pt x="1073" y="927"/>
                        <a:pt x="1046" y="914"/>
                        <a:pt x="1033" y="914"/>
                      </a:cubicBezTo>
                      <a:cubicBezTo>
                        <a:pt x="1020" y="914"/>
                        <a:pt x="993" y="914"/>
                        <a:pt x="967" y="901"/>
                      </a:cubicBezTo>
                      <a:cubicBezTo>
                        <a:pt x="967" y="901"/>
                        <a:pt x="953" y="888"/>
                        <a:pt x="940" y="888"/>
                      </a:cubicBezTo>
                      <a:cubicBezTo>
                        <a:pt x="927" y="874"/>
                        <a:pt x="914" y="848"/>
                        <a:pt x="887" y="822"/>
                      </a:cubicBezTo>
                      <a:cubicBezTo>
                        <a:pt x="861" y="795"/>
                        <a:pt x="834" y="755"/>
                        <a:pt x="795" y="716"/>
                      </a:cubicBezTo>
                      <a:cubicBezTo>
                        <a:pt x="755" y="663"/>
                        <a:pt x="715" y="597"/>
                        <a:pt x="649" y="517"/>
                      </a:cubicBezTo>
                      <a:cubicBezTo>
                        <a:pt x="689" y="477"/>
                        <a:pt x="715" y="438"/>
                        <a:pt x="742" y="398"/>
                      </a:cubicBezTo>
                      <a:cubicBezTo>
                        <a:pt x="768" y="358"/>
                        <a:pt x="795" y="319"/>
                        <a:pt x="834" y="266"/>
                      </a:cubicBezTo>
                      <a:cubicBezTo>
                        <a:pt x="861" y="239"/>
                        <a:pt x="874" y="226"/>
                        <a:pt x="900" y="213"/>
                      </a:cubicBezTo>
                      <a:cubicBezTo>
                        <a:pt x="927" y="213"/>
                        <a:pt x="940" y="199"/>
                        <a:pt x="980" y="199"/>
                      </a:cubicBezTo>
                      <a:lnTo>
                        <a:pt x="1125" y="199"/>
                      </a:lnTo>
                      <a:cubicBezTo>
                        <a:pt x="1139" y="199"/>
                        <a:pt x="1152" y="186"/>
                        <a:pt x="1165" y="186"/>
                      </a:cubicBezTo>
                      <a:cubicBezTo>
                        <a:pt x="1178" y="173"/>
                        <a:pt x="1178" y="160"/>
                        <a:pt x="1178" y="147"/>
                      </a:cubicBezTo>
                      <a:cubicBezTo>
                        <a:pt x="1178" y="107"/>
                        <a:pt x="1165" y="80"/>
                        <a:pt x="1125" y="80"/>
                      </a:cubicBezTo>
                      <a:lnTo>
                        <a:pt x="728" y="80"/>
                      </a:lnTo>
                      <a:cubicBezTo>
                        <a:pt x="689" y="80"/>
                        <a:pt x="675" y="80"/>
                        <a:pt x="649" y="94"/>
                      </a:cubicBezTo>
                      <a:cubicBezTo>
                        <a:pt x="636" y="107"/>
                        <a:pt x="623" y="120"/>
                        <a:pt x="623" y="147"/>
                      </a:cubicBezTo>
                      <a:cubicBezTo>
                        <a:pt x="623" y="160"/>
                        <a:pt x="636" y="173"/>
                        <a:pt x="649" y="186"/>
                      </a:cubicBezTo>
                      <a:cubicBezTo>
                        <a:pt x="662" y="186"/>
                        <a:pt x="662" y="199"/>
                        <a:pt x="675" y="199"/>
                      </a:cubicBezTo>
                      <a:cubicBezTo>
                        <a:pt x="675" y="199"/>
                        <a:pt x="689" y="199"/>
                        <a:pt x="689" y="213"/>
                      </a:cubicBezTo>
                      <a:cubicBezTo>
                        <a:pt x="689" y="213"/>
                        <a:pt x="675" y="226"/>
                        <a:pt x="662" y="252"/>
                      </a:cubicBezTo>
                      <a:cubicBezTo>
                        <a:pt x="649" y="266"/>
                        <a:pt x="636" y="292"/>
                        <a:pt x="623" y="319"/>
                      </a:cubicBezTo>
                      <a:lnTo>
                        <a:pt x="570" y="398"/>
                      </a:lnTo>
                      <a:cubicBezTo>
                        <a:pt x="543" y="372"/>
                        <a:pt x="517" y="345"/>
                        <a:pt x="503" y="305"/>
                      </a:cubicBezTo>
                      <a:cubicBezTo>
                        <a:pt x="477" y="279"/>
                        <a:pt x="464" y="252"/>
                        <a:pt x="450" y="239"/>
                      </a:cubicBezTo>
                      <a:cubicBezTo>
                        <a:pt x="437" y="213"/>
                        <a:pt x="424" y="199"/>
                        <a:pt x="411" y="173"/>
                      </a:cubicBezTo>
                      <a:cubicBezTo>
                        <a:pt x="411" y="160"/>
                        <a:pt x="398" y="147"/>
                        <a:pt x="398" y="147"/>
                      </a:cubicBezTo>
                      <a:cubicBezTo>
                        <a:pt x="398" y="133"/>
                        <a:pt x="411" y="133"/>
                        <a:pt x="424" y="133"/>
                      </a:cubicBezTo>
                      <a:lnTo>
                        <a:pt x="477" y="133"/>
                      </a:lnTo>
                      <a:cubicBezTo>
                        <a:pt x="490" y="133"/>
                        <a:pt x="517" y="120"/>
                        <a:pt x="530" y="107"/>
                      </a:cubicBezTo>
                      <a:cubicBezTo>
                        <a:pt x="543" y="94"/>
                        <a:pt x="543" y="80"/>
                        <a:pt x="543" y="67"/>
                      </a:cubicBezTo>
                      <a:cubicBezTo>
                        <a:pt x="543" y="54"/>
                        <a:pt x="543" y="54"/>
                        <a:pt x="543" y="41"/>
                      </a:cubicBezTo>
                      <a:cubicBezTo>
                        <a:pt x="543" y="41"/>
                        <a:pt x="530" y="27"/>
                        <a:pt x="530" y="27"/>
                      </a:cubicBezTo>
                      <a:cubicBezTo>
                        <a:pt x="517" y="14"/>
                        <a:pt x="503" y="14"/>
                        <a:pt x="490" y="1"/>
                      </a:cubicBezTo>
                      <a:close/>
                    </a:path>
                  </a:pathLst>
                </a:custGeom>
                <a:solidFill>
                  <a:srgbClr val="D2D2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81" name="Google Shape;528;p27">
                  <a:extLst>
                    <a:ext uri="{FF2B5EF4-FFF2-40B4-BE49-F238E27FC236}">
                      <a16:creationId xmlns:a16="http://schemas.microsoft.com/office/drawing/2014/main" id="{3BB91B02-6D7B-4EC1-B236-752097DC6F9F}"/>
                    </a:ext>
                  </a:extLst>
                </p:cNvPr>
                <p:cNvSpPr/>
                <p:nvPr/>
              </p:nvSpPr>
              <p:spPr>
                <a:xfrm>
                  <a:off x="3901430" y="3946218"/>
                  <a:ext cx="60023" cy="100260"/>
                </a:xfrm>
                <a:custGeom>
                  <a:avLst/>
                  <a:gdLst/>
                  <a:ahLst/>
                  <a:cxnLst/>
                  <a:rect l="l" t="t" r="r" b="b"/>
                  <a:pathLst>
                    <a:path w="1086" h="1814" extrusionOk="0">
                      <a:moveTo>
                        <a:pt x="861" y="0"/>
                      </a:moveTo>
                      <a:cubicBezTo>
                        <a:pt x="834" y="0"/>
                        <a:pt x="781" y="0"/>
                        <a:pt x="728" y="14"/>
                      </a:cubicBezTo>
                      <a:lnTo>
                        <a:pt x="530" y="14"/>
                      </a:lnTo>
                      <a:cubicBezTo>
                        <a:pt x="464" y="14"/>
                        <a:pt x="398" y="27"/>
                        <a:pt x="331" y="27"/>
                      </a:cubicBezTo>
                      <a:cubicBezTo>
                        <a:pt x="265" y="40"/>
                        <a:pt x="212" y="40"/>
                        <a:pt x="173" y="40"/>
                      </a:cubicBezTo>
                      <a:cubicBezTo>
                        <a:pt x="146" y="53"/>
                        <a:pt x="133" y="67"/>
                        <a:pt x="133" y="93"/>
                      </a:cubicBezTo>
                      <a:cubicBezTo>
                        <a:pt x="133" y="159"/>
                        <a:pt x="120" y="212"/>
                        <a:pt x="120" y="265"/>
                      </a:cubicBezTo>
                      <a:cubicBezTo>
                        <a:pt x="120" y="318"/>
                        <a:pt x="106" y="358"/>
                        <a:pt x="106" y="397"/>
                      </a:cubicBezTo>
                      <a:cubicBezTo>
                        <a:pt x="106" y="437"/>
                        <a:pt x="93" y="477"/>
                        <a:pt x="93" y="530"/>
                      </a:cubicBezTo>
                      <a:cubicBezTo>
                        <a:pt x="93" y="569"/>
                        <a:pt x="80" y="622"/>
                        <a:pt x="67" y="675"/>
                      </a:cubicBezTo>
                      <a:cubicBezTo>
                        <a:pt x="67" y="702"/>
                        <a:pt x="67" y="715"/>
                        <a:pt x="67" y="742"/>
                      </a:cubicBezTo>
                      <a:cubicBezTo>
                        <a:pt x="67" y="755"/>
                        <a:pt x="67" y="768"/>
                        <a:pt x="67" y="781"/>
                      </a:cubicBezTo>
                      <a:cubicBezTo>
                        <a:pt x="67" y="821"/>
                        <a:pt x="67" y="861"/>
                        <a:pt x="80" y="887"/>
                      </a:cubicBezTo>
                      <a:cubicBezTo>
                        <a:pt x="93" y="914"/>
                        <a:pt x="106" y="927"/>
                        <a:pt x="146" y="927"/>
                      </a:cubicBezTo>
                      <a:cubicBezTo>
                        <a:pt x="159" y="927"/>
                        <a:pt x="173" y="927"/>
                        <a:pt x="212" y="914"/>
                      </a:cubicBezTo>
                      <a:cubicBezTo>
                        <a:pt x="239" y="914"/>
                        <a:pt x="265" y="900"/>
                        <a:pt x="305" y="900"/>
                      </a:cubicBezTo>
                      <a:cubicBezTo>
                        <a:pt x="345" y="887"/>
                        <a:pt x="384" y="874"/>
                        <a:pt x="424" y="874"/>
                      </a:cubicBezTo>
                      <a:cubicBezTo>
                        <a:pt x="464" y="861"/>
                        <a:pt x="503" y="861"/>
                        <a:pt x="556" y="861"/>
                      </a:cubicBezTo>
                      <a:cubicBezTo>
                        <a:pt x="623" y="861"/>
                        <a:pt x="689" y="874"/>
                        <a:pt x="728" y="887"/>
                      </a:cubicBezTo>
                      <a:cubicBezTo>
                        <a:pt x="781" y="914"/>
                        <a:pt x="821" y="940"/>
                        <a:pt x="848" y="967"/>
                      </a:cubicBezTo>
                      <a:cubicBezTo>
                        <a:pt x="874" y="993"/>
                        <a:pt x="901" y="1033"/>
                        <a:pt x="914" y="1072"/>
                      </a:cubicBezTo>
                      <a:cubicBezTo>
                        <a:pt x="914" y="1112"/>
                        <a:pt x="927" y="1152"/>
                        <a:pt x="927" y="1192"/>
                      </a:cubicBezTo>
                      <a:cubicBezTo>
                        <a:pt x="927" y="1244"/>
                        <a:pt x="914" y="1311"/>
                        <a:pt x="887" y="1364"/>
                      </a:cubicBezTo>
                      <a:cubicBezTo>
                        <a:pt x="874" y="1430"/>
                        <a:pt x="834" y="1483"/>
                        <a:pt x="795" y="1522"/>
                      </a:cubicBezTo>
                      <a:cubicBezTo>
                        <a:pt x="742" y="1575"/>
                        <a:pt x="689" y="1615"/>
                        <a:pt x="623" y="1642"/>
                      </a:cubicBezTo>
                      <a:cubicBezTo>
                        <a:pt x="543" y="1668"/>
                        <a:pt x="464" y="1681"/>
                        <a:pt x="371" y="1681"/>
                      </a:cubicBezTo>
                      <a:lnTo>
                        <a:pt x="292" y="1681"/>
                      </a:lnTo>
                      <a:cubicBezTo>
                        <a:pt x="265" y="1668"/>
                        <a:pt x="239" y="1668"/>
                        <a:pt x="212" y="1655"/>
                      </a:cubicBezTo>
                      <a:cubicBezTo>
                        <a:pt x="199" y="1642"/>
                        <a:pt x="173" y="1642"/>
                        <a:pt x="159" y="1628"/>
                      </a:cubicBezTo>
                      <a:cubicBezTo>
                        <a:pt x="146" y="1615"/>
                        <a:pt x="146" y="1602"/>
                        <a:pt x="146" y="1589"/>
                      </a:cubicBezTo>
                      <a:cubicBezTo>
                        <a:pt x="146" y="1562"/>
                        <a:pt x="146" y="1549"/>
                        <a:pt x="159" y="1549"/>
                      </a:cubicBezTo>
                      <a:cubicBezTo>
                        <a:pt x="173" y="1536"/>
                        <a:pt x="199" y="1536"/>
                        <a:pt x="212" y="1536"/>
                      </a:cubicBezTo>
                      <a:cubicBezTo>
                        <a:pt x="226" y="1522"/>
                        <a:pt x="239" y="1522"/>
                        <a:pt x="252" y="1509"/>
                      </a:cubicBezTo>
                      <a:cubicBezTo>
                        <a:pt x="265" y="1496"/>
                        <a:pt x="278" y="1483"/>
                        <a:pt x="278" y="1456"/>
                      </a:cubicBezTo>
                      <a:cubicBezTo>
                        <a:pt x="278" y="1417"/>
                        <a:pt x="265" y="1390"/>
                        <a:pt x="239" y="1377"/>
                      </a:cubicBezTo>
                      <a:cubicBezTo>
                        <a:pt x="226" y="1364"/>
                        <a:pt x="199" y="1364"/>
                        <a:pt x="173" y="1364"/>
                      </a:cubicBezTo>
                      <a:cubicBezTo>
                        <a:pt x="146" y="1364"/>
                        <a:pt x="133" y="1364"/>
                        <a:pt x="106" y="1377"/>
                      </a:cubicBezTo>
                      <a:cubicBezTo>
                        <a:pt x="93" y="1390"/>
                        <a:pt x="67" y="1403"/>
                        <a:pt x="53" y="1417"/>
                      </a:cubicBezTo>
                      <a:cubicBezTo>
                        <a:pt x="40" y="1443"/>
                        <a:pt x="27" y="1456"/>
                        <a:pt x="14" y="1483"/>
                      </a:cubicBezTo>
                      <a:cubicBezTo>
                        <a:pt x="14" y="1509"/>
                        <a:pt x="1" y="1536"/>
                        <a:pt x="1" y="1562"/>
                      </a:cubicBezTo>
                      <a:cubicBezTo>
                        <a:pt x="1" y="1628"/>
                        <a:pt x="27" y="1681"/>
                        <a:pt x="53" y="1708"/>
                      </a:cubicBezTo>
                      <a:cubicBezTo>
                        <a:pt x="80" y="1747"/>
                        <a:pt x="120" y="1774"/>
                        <a:pt x="159" y="1787"/>
                      </a:cubicBezTo>
                      <a:cubicBezTo>
                        <a:pt x="199" y="1800"/>
                        <a:pt x="239" y="1814"/>
                        <a:pt x="278" y="1814"/>
                      </a:cubicBezTo>
                      <a:lnTo>
                        <a:pt x="371" y="1814"/>
                      </a:lnTo>
                      <a:cubicBezTo>
                        <a:pt x="503" y="1814"/>
                        <a:pt x="609" y="1800"/>
                        <a:pt x="689" y="1761"/>
                      </a:cubicBezTo>
                      <a:cubicBezTo>
                        <a:pt x="781" y="1721"/>
                        <a:pt x="861" y="1681"/>
                        <a:pt x="914" y="1615"/>
                      </a:cubicBezTo>
                      <a:cubicBezTo>
                        <a:pt x="980" y="1562"/>
                        <a:pt x="1020" y="1496"/>
                        <a:pt x="1046" y="1417"/>
                      </a:cubicBezTo>
                      <a:cubicBezTo>
                        <a:pt x="1073" y="1350"/>
                        <a:pt x="1086" y="1271"/>
                        <a:pt x="1086" y="1205"/>
                      </a:cubicBezTo>
                      <a:cubicBezTo>
                        <a:pt x="1086" y="1152"/>
                        <a:pt x="1086" y="1086"/>
                        <a:pt x="1059" y="1033"/>
                      </a:cubicBezTo>
                      <a:cubicBezTo>
                        <a:pt x="1046" y="967"/>
                        <a:pt x="1020" y="914"/>
                        <a:pt x="967" y="874"/>
                      </a:cubicBezTo>
                      <a:cubicBezTo>
                        <a:pt x="940" y="821"/>
                        <a:pt x="887" y="781"/>
                        <a:pt x="821" y="755"/>
                      </a:cubicBezTo>
                      <a:cubicBezTo>
                        <a:pt x="755" y="728"/>
                        <a:pt x="662" y="715"/>
                        <a:pt x="570" y="715"/>
                      </a:cubicBezTo>
                      <a:lnTo>
                        <a:pt x="464" y="715"/>
                      </a:lnTo>
                      <a:cubicBezTo>
                        <a:pt x="424" y="728"/>
                        <a:pt x="384" y="728"/>
                        <a:pt x="358" y="742"/>
                      </a:cubicBezTo>
                      <a:cubicBezTo>
                        <a:pt x="318" y="742"/>
                        <a:pt x="292" y="755"/>
                        <a:pt x="265" y="755"/>
                      </a:cubicBezTo>
                      <a:cubicBezTo>
                        <a:pt x="239" y="768"/>
                        <a:pt x="226" y="768"/>
                        <a:pt x="212" y="768"/>
                      </a:cubicBezTo>
                      <a:lnTo>
                        <a:pt x="292" y="199"/>
                      </a:lnTo>
                      <a:cubicBezTo>
                        <a:pt x="318" y="186"/>
                        <a:pt x="345" y="186"/>
                        <a:pt x="398" y="172"/>
                      </a:cubicBezTo>
                      <a:cubicBezTo>
                        <a:pt x="464" y="172"/>
                        <a:pt x="517" y="172"/>
                        <a:pt x="570" y="159"/>
                      </a:cubicBezTo>
                      <a:lnTo>
                        <a:pt x="874" y="159"/>
                      </a:lnTo>
                      <a:cubicBezTo>
                        <a:pt x="901" y="159"/>
                        <a:pt x="914" y="146"/>
                        <a:pt x="940" y="146"/>
                      </a:cubicBezTo>
                      <a:cubicBezTo>
                        <a:pt x="967" y="133"/>
                        <a:pt x="980" y="106"/>
                        <a:pt x="980" y="80"/>
                      </a:cubicBezTo>
                      <a:cubicBezTo>
                        <a:pt x="980" y="53"/>
                        <a:pt x="967" y="27"/>
                        <a:pt x="940" y="27"/>
                      </a:cubicBezTo>
                      <a:cubicBezTo>
                        <a:pt x="927" y="14"/>
                        <a:pt x="887" y="0"/>
                        <a:pt x="861" y="0"/>
                      </a:cubicBezTo>
                      <a:close/>
                    </a:path>
                  </a:pathLst>
                </a:custGeom>
                <a:solidFill>
                  <a:srgbClr val="D2D2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82" name="Google Shape;529;p27">
                  <a:extLst>
                    <a:ext uri="{FF2B5EF4-FFF2-40B4-BE49-F238E27FC236}">
                      <a16:creationId xmlns:a16="http://schemas.microsoft.com/office/drawing/2014/main" id="{B1E317D3-7F61-4726-AFEC-3EE6B5BF7F5B}"/>
                    </a:ext>
                  </a:extLst>
                </p:cNvPr>
                <p:cNvSpPr/>
                <p:nvPr/>
              </p:nvSpPr>
              <p:spPr>
                <a:xfrm>
                  <a:off x="3885346" y="4261478"/>
                  <a:ext cx="143426" cy="143426"/>
                </a:xfrm>
                <a:custGeom>
                  <a:avLst/>
                  <a:gdLst/>
                  <a:ahLst/>
                  <a:cxnLst/>
                  <a:rect l="l" t="t" r="r" b="b"/>
                  <a:pathLst>
                    <a:path w="2595" h="2595" extrusionOk="0">
                      <a:moveTo>
                        <a:pt x="503" y="1"/>
                      </a:moveTo>
                      <a:cubicBezTo>
                        <a:pt x="225" y="1"/>
                        <a:pt x="0" y="226"/>
                        <a:pt x="0" y="504"/>
                      </a:cubicBezTo>
                      <a:lnTo>
                        <a:pt x="0" y="2052"/>
                      </a:lnTo>
                      <a:cubicBezTo>
                        <a:pt x="0" y="2383"/>
                        <a:pt x="225" y="2595"/>
                        <a:pt x="503" y="2595"/>
                      </a:cubicBezTo>
                      <a:lnTo>
                        <a:pt x="2052" y="2595"/>
                      </a:lnTo>
                      <a:cubicBezTo>
                        <a:pt x="2383" y="2595"/>
                        <a:pt x="2594" y="2383"/>
                        <a:pt x="2594" y="2052"/>
                      </a:cubicBezTo>
                      <a:lnTo>
                        <a:pt x="2594" y="504"/>
                      </a:lnTo>
                      <a:cubicBezTo>
                        <a:pt x="2594" y="226"/>
                        <a:pt x="2383" y="1"/>
                        <a:pt x="2052" y="1"/>
                      </a:cubicBezTo>
                      <a:close/>
                    </a:path>
                  </a:pathLst>
                </a:custGeom>
                <a:solidFill>
                  <a:srgbClr val="A0A0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83" name="Google Shape;530;p27">
                  <a:extLst>
                    <a:ext uri="{FF2B5EF4-FFF2-40B4-BE49-F238E27FC236}">
                      <a16:creationId xmlns:a16="http://schemas.microsoft.com/office/drawing/2014/main" id="{A7276B4F-5A31-4A79-ADF0-3EE69A9D6BB2}"/>
                    </a:ext>
                  </a:extLst>
                </p:cNvPr>
                <p:cNvSpPr/>
                <p:nvPr/>
              </p:nvSpPr>
              <p:spPr>
                <a:xfrm>
                  <a:off x="3885346" y="4453872"/>
                  <a:ext cx="143426" cy="143426"/>
                </a:xfrm>
                <a:custGeom>
                  <a:avLst/>
                  <a:gdLst/>
                  <a:ahLst/>
                  <a:cxnLst/>
                  <a:rect l="l" t="t" r="r" b="b"/>
                  <a:pathLst>
                    <a:path w="2595" h="2595" extrusionOk="0">
                      <a:moveTo>
                        <a:pt x="503" y="1"/>
                      </a:moveTo>
                      <a:cubicBezTo>
                        <a:pt x="225" y="1"/>
                        <a:pt x="0" y="226"/>
                        <a:pt x="0" y="556"/>
                      </a:cubicBezTo>
                      <a:lnTo>
                        <a:pt x="0" y="2092"/>
                      </a:lnTo>
                      <a:cubicBezTo>
                        <a:pt x="0" y="2370"/>
                        <a:pt x="225" y="2595"/>
                        <a:pt x="503" y="2595"/>
                      </a:cubicBezTo>
                      <a:lnTo>
                        <a:pt x="2052" y="2595"/>
                      </a:lnTo>
                      <a:cubicBezTo>
                        <a:pt x="2383" y="2595"/>
                        <a:pt x="2594" y="2370"/>
                        <a:pt x="2594" y="2092"/>
                      </a:cubicBezTo>
                      <a:lnTo>
                        <a:pt x="2594" y="556"/>
                      </a:lnTo>
                      <a:cubicBezTo>
                        <a:pt x="2594" y="226"/>
                        <a:pt x="2383" y="1"/>
                        <a:pt x="2052" y="1"/>
                      </a:cubicBezTo>
                      <a:close/>
                    </a:path>
                  </a:pathLst>
                </a:custGeom>
                <a:solidFill>
                  <a:srgbClr val="A0A0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84" name="Google Shape;531;p27">
                  <a:extLst>
                    <a:ext uri="{FF2B5EF4-FFF2-40B4-BE49-F238E27FC236}">
                      <a16:creationId xmlns:a16="http://schemas.microsoft.com/office/drawing/2014/main" id="{67393D13-484A-454D-87D9-E4A3469377EE}"/>
                    </a:ext>
                  </a:extLst>
                </p:cNvPr>
                <p:cNvSpPr/>
                <p:nvPr/>
              </p:nvSpPr>
              <p:spPr>
                <a:xfrm>
                  <a:off x="3885346" y="4645549"/>
                  <a:ext cx="143426" cy="338750"/>
                </a:xfrm>
                <a:custGeom>
                  <a:avLst/>
                  <a:gdLst/>
                  <a:ahLst/>
                  <a:cxnLst/>
                  <a:rect l="l" t="t" r="r" b="b"/>
                  <a:pathLst>
                    <a:path w="2595" h="6129" extrusionOk="0">
                      <a:moveTo>
                        <a:pt x="503" y="0"/>
                      </a:moveTo>
                      <a:cubicBezTo>
                        <a:pt x="225" y="0"/>
                        <a:pt x="0" y="278"/>
                        <a:pt x="0" y="556"/>
                      </a:cubicBezTo>
                      <a:lnTo>
                        <a:pt x="0" y="5625"/>
                      </a:lnTo>
                      <a:cubicBezTo>
                        <a:pt x="0" y="5903"/>
                        <a:pt x="225" y="6128"/>
                        <a:pt x="503" y="6128"/>
                      </a:cubicBezTo>
                      <a:lnTo>
                        <a:pt x="2052" y="6128"/>
                      </a:lnTo>
                      <a:cubicBezTo>
                        <a:pt x="2383" y="6128"/>
                        <a:pt x="2594" y="5903"/>
                        <a:pt x="2594" y="5625"/>
                      </a:cubicBezTo>
                      <a:lnTo>
                        <a:pt x="2594" y="556"/>
                      </a:lnTo>
                      <a:cubicBezTo>
                        <a:pt x="2594" y="278"/>
                        <a:pt x="2383" y="0"/>
                        <a:pt x="2052" y="0"/>
                      </a:cubicBezTo>
                      <a:close/>
                    </a:path>
                  </a:pathLst>
                </a:custGeom>
                <a:solidFill>
                  <a:srgbClr val="808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grpSp>
        <p:sp>
          <p:nvSpPr>
            <p:cNvPr id="212" name="Google Shape;532;p27">
              <a:extLst>
                <a:ext uri="{FF2B5EF4-FFF2-40B4-BE49-F238E27FC236}">
                  <a16:creationId xmlns:a16="http://schemas.microsoft.com/office/drawing/2014/main" id="{756B86EB-BDC9-496F-9803-D692702A2F57}"/>
                </a:ext>
              </a:extLst>
            </p:cNvPr>
            <p:cNvSpPr/>
            <p:nvPr/>
          </p:nvSpPr>
          <p:spPr>
            <a:xfrm>
              <a:off x="2415510" y="3608289"/>
              <a:ext cx="278008" cy="1899077"/>
            </a:xfrm>
            <a:custGeom>
              <a:avLst/>
              <a:gdLst/>
              <a:ahLst/>
              <a:cxnLst/>
              <a:rect l="l" t="t" r="r" b="b"/>
              <a:pathLst>
                <a:path w="5030" h="34360" extrusionOk="0">
                  <a:moveTo>
                    <a:pt x="1" y="1"/>
                  </a:moveTo>
                  <a:lnTo>
                    <a:pt x="1" y="34359"/>
                  </a:lnTo>
                  <a:lnTo>
                    <a:pt x="5030" y="34359"/>
                  </a:lnTo>
                  <a:lnTo>
                    <a:pt x="503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13" name="Google Shape;533;p27">
              <a:extLst>
                <a:ext uri="{FF2B5EF4-FFF2-40B4-BE49-F238E27FC236}">
                  <a16:creationId xmlns:a16="http://schemas.microsoft.com/office/drawing/2014/main" id="{81E796A1-5BC5-4F50-9C7F-FE67D512F613}"/>
                </a:ext>
              </a:extLst>
            </p:cNvPr>
            <p:cNvSpPr/>
            <p:nvPr/>
          </p:nvSpPr>
          <p:spPr>
            <a:xfrm>
              <a:off x="2653282" y="3608289"/>
              <a:ext cx="40237" cy="1899077"/>
            </a:xfrm>
            <a:custGeom>
              <a:avLst/>
              <a:gdLst/>
              <a:ahLst/>
              <a:cxnLst/>
              <a:rect l="l" t="t" r="r" b="b"/>
              <a:pathLst>
                <a:path w="728" h="34360" extrusionOk="0">
                  <a:moveTo>
                    <a:pt x="0" y="1"/>
                  </a:moveTo>
                  <a:lnTo>
                    <a:pt x="0" y="34359"/>
                  </a:lnTo>
                  <a:lnTo>
                    <a:pt x="728" y="34359"/>
                  </a:lnTo>
                  <a:lnTo>
                    <a:pt x="728" y="1"/>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14" name="Google Shape;534;p27">
              <a:extLst>
                <a:ext uri="{FF2B5EF4-FFF2-40B4-BE49-F238E27FC236}">
                  <a16:creationId xmlns:a16="http://schemas.microsoft.com/office/drawing/2014/main" id="{9A6AE7D0-D627-481B-A33D-812CA67904B9}"/>
                </a:ext>
              </a:extLst>
            </p:cNvPr>
            <p:cNvSpPr/>
            <p:nvPr/>
          </p:nvSpPr>
          <p:spPr>
            <a:xfrm>
              <a:off x="2510630" y="3669749"/>
              <a:ext cx="182888" cy="8843"/>
            </a:xfrm>
            <a:custGeom>
              <a:avLst/>
              <a:gdLst/>
              <a:ahLst/>
              <a:cxnLst/>
              <a:rect l="l" t="t" r="r" b="b"/>
              <a:pathLst>
                <a:path w="3309" h="160" extrusionOk="0">
                  <a:moveTo>
                    <a:pt x="0" y="1"/>
                  </a:moveTo>
                  <a:lnTo>
                    <a:pt x="0" y="159"/>
                  </a:lnTo>
                  <a:lnTo>
                    <a:pt x="3309" y="159"/>
                  </a:lnTo>
                  <a:lnTo>
                    <a:pt x="3309" y="1"/>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15" name="Google Shape;535;p27">
              <a:extLst>
                <a:ext uri="{FF2B5EF4-FFF2-40B4-BE49-F238E27FC236}">
                  <a16:creationId xmlns:a16="http://schemas.microsoft.com/office/drawing/2014/main" id="{557306C8-242D-4DBA-8FB4-94849A3A1AFC}"/>
                </a:ext>
              </a:extLst>
            </p:cNvPr>
            <p:cNvSpPr/>
            <p:nvPr/>
          </p:nvSpPr>
          <p:spPr>
            <a:xfrm>
              <a:off x="2571316" y="3745856"/>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16" name="Google Shape;536;p27">
              <a:extLst>
                <a:ext uri="{FF2B5EF4-FFF2-40B4-BE49-F238E27FC236}">
                  <a16:creationId xmlns:a16="http://schemas.microsoft.com/office/drawing/2014/main" id="{37BD1422-08DB-40E3-9969-56CAB3BF27B8}"/>
                </a:ext>
              </a:extLst>
            </p:cNvPr>
            <p:cNvSpPr/>
            <p:nvPr/>
          </p:nvSpPr>
          <p:spPr>
            <a:xfrm>
              <a:off x="2571316" y="3848990"/>
              <a:ext cx="122202" cy="12491"/>
            </a:xfrm>
            <a:custGeom>
              <a:avLst/>
              <a:gdLst/>
              <a:ahLst/>
              <a:cxnLst/>
              <a:rect l="l" t="t" r="r" b="b"/>
              <a:pathLst>
                <a:path w="2211" h="226" extrusionOk="0">
                  <a:moveTo>
                    <a:pt x="1" y="0"/>
                  </a:moveTo>
                  <a:lnTo>
                    <a:pt x="1" y="225"/>
                  </a:lnTo>
                  <a:lnTo>
                    <a:pt x="2211" y="225"/>
                  </a:lnTo>
                  <a:lnTo>
                    <a:pt x="2211" y="0"/>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17" name="Google Shape;537;p27">
              <a:extLst>
                <a:ext uri="{FF2B5EF4-FFF2-40B4-BE49-F238E27FC236}">
                  <a16:creationId xmlns:a16="http://schemas.microsoft.com/office/drawing/2014/main" id="{F8B6D48A-0D31-48F5-88FC-5D4331A434F5}"/>
                </a:ext>
              </a:extLst>
            </p:cNvPr>
            <p:cNvSpPr/>
            <p:nvPr/>
          </p:nvSpPr>
          <p:spPr>
            <a:xfrm>
              <a:off x="2571316" y="3955771"/>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18" name="Google Shape;538;p27">
              <a:extLst>
                <a:ext uri="{FF2B5EF4-FFF2-40B4-BE49-F238E27FC236}">
                  <a16:creationId xmlns:a16="http://schemas.microsoft.com/office/drawing/2014/main" id="{A451E4C8-67B5-4AB9-BC4B-F50ACFB56831}"/>
                </a:ext>
              </a:extLst>
            </p:cNvPr>
            <p:cNvSpPr/>
            <p:nvPr/>
          </p:nvSpPr>
          <p:spPr>
            <a:xfrm>
              <a:off x="2571316" y="4120365"/>
              <a:ext cx="122202" cy="9562"/>
            </a:xfrm>
            <a:custGeom>
              <a:avLst/>
              <a:gdLst/>
              <a:ahLst/>
              <a:cxnLst/>
              <a:rect l="l" t="t" r="r" b="b"/>
              <a:pathLst>
                <a:path w="2211" h="173" extrusionOk="0">
                  <a:moveTo>
                    <a:pt x="1" y="0"/>
                  </a:moveTo>
                  <a:lnTo>
                    <a:pt x="1" y="173"/>
                  </a:lnTo>
                  <a:lnTo>
                    <a:pt x="2211" y="173"/>
                  </a:lnTo>
                  <a:lnTo>
                    <a:pt x="2211" y="0"/>
                  </a:lnTo>
                  <a:close/>
                </a:path>
              </a:pathLst>
            </a:custGeom>
            <a:solidFill>
              <a:srgbClr val="EA78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19" name="Google Shape;539;p27">
              <a:extLst>
                <a:ext uri="{FF2B5EF4-FFF2-40B4-BE49-F238E27FC236}">
                  <a16:creationId xmlns:a16="http://schemas.microsoft.com/office/drawing/2014/main" id="{90304A48-6E5B-4376-AE6F-9F45056E29BA}"/>
                </a:ext>
              </a:extLst>
            </p:cNvPr>
            <p:cNvSpPr/>
            <p:nvPr/>
          </p:nvSpPr>
          <p:spPr>
            <a:xfrm>
              <a:off x="2571316" y="4227147"/>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A78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20" name="Google Shape;540;p27">
              <a:extLst>
                <a:ext uri="{FF2B5EF4-FFF2-40B4-BE49-F238E27FC236}">
                  <a16:creationId xmlns:a16="http://schemas.microsoft.com/office/drawing/2014/main" id="{D6204825-D4BE-488A-BAD7-A8F242BD5C95}"/>
                </a:ext>
              </a:extLst>
            </p:cNvPr>
            <p:cNvSpPr/>
            <p:nvPr/>
          </p:nvSpPr>
          <p:spPr>
            <a:xfrm>
              <a:off x="2571316" y="4333984"/>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21" name="Google Shape;541;p27">
              <a:extLst>
                <a:ext uri="{FF2B5EF4-FFF2-40B4-BE49-F238E27FC236}">
                  <a16:creationId xmlns:a16="http://schemas.microsoft.com/office/drawing/2014/main" id="{571064EF-0C69-47FB-9B3F-AB748AC09695}"/>
                </a:ext>
              </a:extLst>
            </p:cNvPr>
            <p:cNvSpPr/>
            <p:nvPr/>
          </p:nvSpPr>
          <p:spPr>
            <a:xfrm>
              <a:off x="2571316" y="4495649"/>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22" name="Google Shape;542;p27">
              <a:extLst>
                <a:ext uri="{FF2B5EF4-FFF2-40B4-BE49-F238E27FC236}">
                  <a16:creationId xmlns:a16="http://schemas.microsoft.com/office/drawing/2014/main" id="{AB9583F4-9E14-4948-B93B-30114C08478E}"/>
                </a:ext>
              </a:extLst>
            </p:cNvPr>
            <p:cNvSpPr/>
            <p:nvPr/>
          </p:nvSpPr>
          <p:spPr>
            <a:xfrm>
              <a:off x="2571316" y="4598782"/>
              <a:ext cx="122202" cy="12491"/>
            </a:xfrm>
            <a:custGeom>
              <a:avLst/>
              <a:gdLst/>
              <a:ahLst/>
              <a:cxnLst/>
              <a:rect l="l" t="t" r="r" b="b"/>
              <a:pathLst>
                <a:path w="2211" h="226" extrusionOk="0">
                  <a:moveTo>
                    <a:pt x="1" y="0"/>
                  </a:moveTo>
                  <a:lnTo>
                    <a:pt x="1" y="225"/>
                  </a:lnTo>
                  <a:lnTo>
                    <a:pt x="2211" y="225"/>
                  </a:lnTo>
                  <a:lnTo>
                    <a:pt x="2211" y="0"/>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23" name="Google Shape;543;p27">
              <a:extLst>
                <a:ext uri="{FF2B5EF4-FFF2-40B4-BE49-F238E27FC236}">
                  <a16:creationId xmlns:a16="http://schemas.microsoft.com/office/drawing/2014/main" id="{38BAEA61-3FBB-46DD-BDFA-55BC2F3A01CB}"/>
                </a:ext>
              </a:extLst>
            </p:cNvPr>
            <p:cNvSpPr/>
            <p:nvPr/>
          </p:nvSpPr>
          <p:spPr>
            <a:xfrm>
              <a:off x="2571316" y="4705564"/>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A78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24" name="Google Shape;544;p27">
              <a:extLst>
                <a:ext uri="{FF2B5EF4-FFF2-40B4-BE49-F238E27FC236}">
                  <a16:creationId xmlns:a16="http://schemas.microsoft.com/office/drawing/2014/main" id="{C0A4EDB6-62E1-4DFF-B62C-5E263E10B5DD}"/>
                </a:ext>
              </a:extLst>
            </p:cNvPr>
            <p:cNvSpPr/>
            <p:nvPr/>
          </p:nvSpPr>
          <p:spPr>
            <a:xfrm>
              <a:off x="2571316" y="4867229"/>
              <a:ext cx="122202" cy="12491"/>
            </a:xfrm>
            <a:custGeom>
              <a:avLst/>
              <a:gdLst/>
              <a:ahLst/>
              <a:cxnLst/>
              <a:rect l="l" t="t" r="r" b="b"/>
              <a:pathLst>
                <a:path w="2211" h="226" extrusionOk="0">
                  <a:moveTo>
                    <a:pt x="1" y="1"/>
                  </a:moveTo>
                  <a:lnTo>
                    <a:pt x="1" y="226"/>
                  </a:lnTo>
                  <a:lnTo>
                    <a:pt x="2211" y="226"/>
                  </a:lnTo>
                  <a:lnTo>
                    <a:pt x="2211" y="1"/>
                  </a:lnTo>
                  <a:close/>
                </a:path>
              </a:pathLst>
            </a:custGeom>
            <a:solidFill>
              <a:srgbClr val="EA78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25" name="Google Shape;545;p27">
              <a:extLst>
                <a:ext uri="{FF2B5EF4-FFF2-40B4-BE49-F238E27FC236}">
                  <a16:creationId xmlns:a16="http://schemas.microsoft.com/office/drawing/2014/main" id="{A2251814-6D4A-43F9-9D21-F2924CF3BD4B}"/>
                </a:ext>
              </a:extLst>
            </p:cNvPr>
            <p:cNvSpPr/>
            <p:nvPr/>
          </p:nvSpPr>
          <p:spPr>
            <a:xfrm>
              <a:off x="2571316" y="4974010"/>
              <a:ext cx="122202" cy="8843"/>
            </a:xfrm>
            <a:custGeom>
              <a:avLst/>
              <a:gdLst/>
              <a:ahLst/>
              <a:cxnLst/>
              <a:rect l="l" t="t" r="r" b="b"/>
              <a:pathLst>
                <a:path w="2211" h="160" extrusionOk="0">
                  <a:moveTo>
                    <a:pt x="1" y="1"/>
                  </a:moveTo>
                  <a:lnTo>
                    <a:pt x="1" y="160"/>
                  </a:lnTo>
                  <a:lnTo>
                    <a:pt x="2211" y="160"/>
                  </a:lnTo>
                  <a:lnTo>
                    <a:pt x="2211" y="1"/>
                  </a:lnTo>
                  <a:close/>
                </a:path>
              </a:pathLst>
            </a:custGeom>
            <a:solidFill>
              <a:srgbClr val="EA78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26" name="Google Shape;546;p27">
              <a:extLst>
                <a:ext uri="{FF2B5EF4-FFF2-40B4-BE49-F238E27FC236}">
                  <a16:creationId xmlns:a16="http://schemas.microsoft.com/office/drawing/2014/main" id="{9CAD2FF1-0C28-48DD-8631-EB60EBA18E7D}"/>
                </a:ext>
              </a:extLst>
            </p:cNvPr>
            <p:cNvSpPr/>
            <p:nvPr/>
          </p:nvSpPr>
          <p:spPr>
            <a:xfrm>
              <a:off x="2571316" y="5080847"/>
              <a:ext cx="122202" cy="8843"/>
            </a:xfrm>
            <a:custGeom>
              <a:avLst/>
              <a:gdLst/>
              <a:ahLst/>
              <a:cxnLst/>
              <a:rect l="l" t="t" r="r" b="b"/>
              <a:pathLst>
                <a:path w="2211" h="160" extrusionOk="0">
                  <a:moveTo>
                    <a:pt x="1" y="0"/>
                  </a:moveTo>
                  <a:lnTo>
                    <a:pt x="1" y="159"/>
                  </a:lnTo>
                  <a:lnTo>
                    <a:pt x="2211" y="159"/>
                  </a:lnTo>
                  <a:lnTo>
                    <a:pt x="2211" y="0"/>
                  </a:lnTo>
                  <a:close/>
                </a:path>
              </a:pathLst>
            </a:custGeom>
            <a:solidFill>
              <a:srgbClr val="EA78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27" name="Google Shape;547;p27">
              <a:extLst>
                <a:ext uri="{FF2B5EF4-FFF2-40B4-BE49-F238E27FC236}">
                  <a16:creationId xmlns:a16="http://schemas.microsoft.com/office/drawing/2014/main" id="{A95F1797-8713-46FC-8BB5-6A9FC408FA82}"/>
                </a:ext>
              </a:extLst>
            </p:cNvPr>
            <p:cNvSpPr/>
            <p:nvPr/>
          </p:nvSpPr>
          <p:spPr>
            <a:xfrm>
              <a:off x="2571316" y="5242512"/>
              <a:ext cx="122202" cy="8843"/>
            </a:xfrm>
            <a:custGeom>
              <a:avLst/>
              <a:gdLst/>
              <a:ahLst/>
              <a:cxnLst/>
              <a:rect l="l" t="t" r="r" b="b"/>
              <a:pathLst>
                <a:path w="2211" h="160" extrusionOk="0">
                  <a:moveTo>
                    <a:pt x="1" y="0"/>
                  </a:moveTo>
                  <a:lnTo>
                    <a:pt x="1" y="159"/>
                  </a:lnTo>
                  <a:lnTo>
                    <a:pt x="2211" y="159"/>
                  </a:lnTo>
                  <a:lnTo>
                    <a:pt x="2211" y="0"/>
                  </a:lnTo>
                  <a:close/>
                </a:path>
              </a:pathLst>
            </a:custGeom>
            <a:solidFill>
              <a:srgbClr val="EA78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28" name="Google Shape;548;p27">
              <a:extLst>
                <a:ext uri="{FF2B5EF4-FFF2-40B4-BE49-F238E27FC236}">
                  <a16:creationId xmlns:a16="http://schemas.microsoft.com/office/drawing/2014/main" id="{ED31FC63-D703-4B59-8884-B6B31AFA0B6F}"/>
                </a:ext>
              </a:extLst>
            </p:cNvPr>
            <p:cNvSpPr/>
            <p:nvPr/>
          </p:nvSpPr>
          <p:spPr>
            <a:xfrm>
              <a:off x="2571316" y="5348575"/>
              <a:ext cx="122202" cy="9562"/>
            </a:xfrm>
            <a:custGeom>
              <a:avLst/>
              <a:gdLst/>
              <a:ahLst/>
              <a:cxnLst/>
              <a:rect l="l" t="t" r="r" b="b"/>
              <a:pathLst>
                <a:path w="2211" h="173" extrusionOk="0">
                  <a:moveTo>
                    <a:pt x="1" y="0"/>
                  </a:moveTo>
                  <a:lnTo>
                    <a:pt x="1" y="172"/>
                  </a:lnTo>
                  <a:lnTo>
                    <a:pt x="2211" y="172"/>
                  </a:lnTo>
                  <a:lnTo>
                    <a:pt x="2211" y="0"/>
                  </a:lnTo>
                  <a:close/>
                </a:path>
              </a:pathLst>
            </a:custGeom>
            <a:solidFill>
              <a:srgbClr val="EA78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29" name="Google Shape;549;p27">
              <a:extLst>
                <a:ext uri="{FF2B5EF4-FFF2-40B4-BE49-F238E27FC236}">
                  <a16:creationId xmlns:a16="http://schemas.microsoft.com/office/drawing/2014/main" id="{6933254A-2B66-4231-85FE-4A59FB922D9B}"/>
                </a:ext>
              </a:extLst>
            </p:cNvPr>
            <p:cNvSpPr/>
            <p:nvPr/>
          </p:nvSpPr>
          <p:spPr>
            <a:xfrm>
              <a:off x="2571316" y="5452427"/>
              <a:ext cx="122202" cy="12491"/>
            </a:xfrm>
            <a:custGeom>
              <a:avLst/>
              <a:gdLst/>
              <a:ahLst/>
              <a:cxnLst/>
              <a:rect l="l" t="t" r="r" b="b"/>
              <a:pathLst>
                <a:path w="2211" h="226" extrusionOk="0">
                  <a:moveTo>
                    <a:pt x="1" y="1"/>
                  </a:moveTo>
                  <a:lnTo>
                    <a:pt x="1" y="226"/>
                  </a:lnTo>
                  <a:lnTo>
                    <a:pt x="2211" y="226"/>
                  </a:lnTo>
                  <a:lnTo>
                    <a:pt x="2211" y="1"/>
                  </a:lnTo>
                  <a:close/>
                </a:path>
              </a:pathLst>
            </a:custGeom>
            <a:solidFill>
              <a:srgbClr val="EA78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30" name="Google Shape;550;p27">
              <a:extLst>
                <a:ext uri="{FF2B5EF4-FFF2-40B4-BE49-F238E27FC236}">
                  <a16:creationId xmlns:a16="http://schemas.microsoft.com/office/drawing/2014/main" id="{D8572276-64CC-425D-A478-F43E1A7C7328}"/>
                </a:ext>
              </a:extLst>
            </p:cNvPr>
            <p:cNvSpPr/>
            <p:nvPr/>
          </p:nvSpPr>
          <p:spPr>
            <a:xfrm>
              <a:off x="2510630" y="4041384"/>
              <a:ext cx="182888" cy="12491"/>
            </a:xfrm>
            <a:custGeom>
              <a:avLst/>
              <a:gdLst/>
              <a:ahLst/>
              <a:cxnLst/>
              <a:rect l="l" t="t" r="r" b="b"/>
              <a:pathLst>
                <a:path w="3309" h="226" extrusionOk="0">
                  <a:moveTo>
                    <a:pt x="0" y="0"/>
                  </a:moveTo>
                  <a:lnTo>
                    <a:pt x="0" y="225"/>
                  </a:lnTo>
                  <a:lnTo>
                    <a:pt x="3309" y="225"/>
                  </a:lnTo>
                  <a:lnTo>
                    <a:pt x="3309" y="0"/>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31" name="Google Shape;551;p27">
              <a:extLst>
                <a:ext uri="{FF2B5EF4-FFF2-40B4-BE49-F238E27FC236}">
                  <a16:creationId xmlns:a16="http://schemas.microsoft.com/office/drawing/2014/main" id="{EA446A83-B25D-4578-A366-F5EED8714B4A}"/>
                </a:ext>
              </a:extLst>
            </p:cNvPr>
            <p:cNvSpPr/>
            <p:nvPr/>
          </p:nvSpPr>
          <p:spPr>
            <a:xfrm>
              <a:off x="2510630" y="4415894"/>
              <a:ext cx="182888" cy="9562"/>
            </a:xfrm>
            <a:custGeom>
              <a:avLst/>
              <a:gdLst/>
              <a:ahLst/>
              <a:cxnLst/>
              <a:rect l="l" t="t" r="r" b="b"/>
              <a:pathLst>
                <a:path w="3309" h="173" extrusionOk="0">
                  <a:moveTo>
                    <a:pt x="0" y="0"/>
                  </a:moveTo>
                  <a:lnTo>
                    <a:pt x="0" y="173"/>
                  </a:lnTo>
                  <a:lnTo>
                    <a:pt x="3309" y="173"/>
                  </a:lnTo>
                  <a:lnTo>
                    <a:pt x="3309" y="0"/>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32" name="Google Shape;552;p27">
              <a:extLst>
                <a:ext uri="{FF2B5EF4-FFF2-40B4-BE49-F238E27FC236}">
                  <a16:creationId xmlns:a16="http://schemas.microsoft.com/office/drawing/2014/main" id="{4B465406-CCEB-41F6-9969-AAFE60350B4F}"/>
                </a:ext>
              </a:extLst>
            </p:cNvPr>
            <p:cNvSpPr/>
            <p:nvPr/>
          </p:nvSpPr>
          <p:spPr>
            <a:xfrm>
              <a:off x="2510630" y="4788248"/>
              <a:ext cx="182888" cy="8843"/>
            </a:xfrm>
            <a:custGeom>
              <a:avLst/>
              <a:gdLst/>
              <a:ahLst/>
              <a:cxnLst/>
              <a:rect l="l" t="t" r="r" b="b"/>
              <a:pathLst>
                <a:path w="3309" h="160" extrusionOk="0">
                  <a:moveTo>
                    <a:pt x="0" y="0"/>
                  </a:moveTo>
                  <a:lnTo>
                    <a:pt x="0" y="159"/>
                  </a:lnTo>
                  <a:lnTo>
                    <a:pt x="3309" y="159"/>
                  </a:lnTo>
                  <a:lnTo>
                    <a:pt x="3309" y="0"/>
                  </a:lnTo>
                  <a:close/>
                </a:path>
              </a:pathLst>
            </a:custGeom>
            <a:solidFill>
              <a:srgbClr val="EA78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33" name="Google Shape;553;p27">
              <a:extLst>
                <a:ext uri="{FF2B5EF4-FFF2-40B4-BE49-F238E27FC236}">
                  <a16:creationId xmlns:a16="http://schemas.microsoft.com/office/drawing/2014/main" id="{B07E5668-BE47-49D8-9F0D-CE8F181A746A}"/>
                </a:ext>
              </a:extLst>
            </p:cNvPr>
            <p:cNvSpPr/>
            <p:nvPr/>
          </p:nvSpPr>
          <p:spPr>
            <a:xfrm>
              <a:off x="2510630" y="5162757"/>
              <a:ext cx="182888" cy="9562"/>
            </a:xfrm>
            <a:custGeom>
              <a:avLst/>
              <a:gdLst/>
              <a:ahLst/>
              <a:cxnLst/>
              <a:rect l="l" t="t" r="r" b="b"/>
              <a:pathLst>
                <a:path w="3309" h="173" extrusionOk="0">
                  <a:moveTo>
                    <a:pt x="0" y="1"/>
                  </a:moveTo>
                  <a:lnTo>
                    <a:pt x="0" y="173"/>
                  </a:lnTo>
                  <a:lnTo>
                    <a:pt x="3309" y="173"/>
                  </a:lnTo>
                  <a:lnTo>
                    <a:pt x="3309" y="1"/>
                  </a:lnTo>
                  <a:close/>
                </a:path>
              </a:pathLst>
            </a:custGeom>
            <a:solidFill>
              <a:srgbClr val="EA78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34" name="Google Shape;554;p27">
              <a:extLst>
                <a:ext uri="{FF2B5EF4-FFF2-40B4-BE49-F238E27FC236}">
                  <a16:creationId xmlns:a16="http://schemas.microsoft.com/office/drawing/2014/main" id="{98052098-82D0-4C42-8D07-08E76756DAA9}"/>
                </a:ext>
              </a:extLst>
            </p:cNvPr>
            <p:cNvSpPr/>
            <p:nvPr/>
          </p:nvSpPr>
          <p:spPr>
            <a:xfrm>
              <a:off x="2598398" y="4303254"/>
              <a:ext cx="317526" cy="1058089"/>
            </a:xfrm>
            <a:custGeom>
              <a:avLst/>
              <a:gdLst/>
              <a:ahLst/>
              <a:cxnLst/>
              <a:rect l="l" t="t" r="r" b="b"/>
              <a:pathLst>
                <a:path w="5745" h="19144" extrusionOk="0">
                  <a:moveTo>
                    <a:pt x="3097" y="0"/>
                  </a:moveTo>
                  <a:lnTo>
                    <a:pt x="450" y="331"/>
                  </a:lnTo>
                  <a:cubicBezTo>
                    <a:pt x="67" y="2263"/>
                    <a:pt x="0" y="5466"/>
                    <a:pt x="397" y="8987"/>
                  </a:cubicBezTo>
                  <a:cubicBezTo>
                    <a:pt x="1047" y="14626"/>
                    <a:pt x="2590" y="19143"/>
                    <a:pt x="3848" y="19143"/>
                  </a:cubicBezTo>
                  <a:cubicBezTo>
                    <a:pt x="3872" y="19143"/>
                    <a:pt x="3895" y="19142"/>
                    <a:pt x="3918" y="19138"/>
                  </a:cubicBezTo>
                  <a:cubicBezTo>
                    <a:pt x="5242" y="18980"/>
                    <a:pt x="5744" y="14228"/>
                    <a:pt x="5083" y="8497"/>
                  </a:cubicBezTo>
                  <a:cubicBezTo>
                    <a:pt x="4633" y="4911"/>
                    <a:pt x="3918" y="1827"/>
                    <a:pt x="309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35" name="Google Shape;555;p27">
              <a:extLst>
                <a:ext uri="{FF2B5EF4-FFF2-40B4-BE49-F238E27FC236}">
                  <a16:creationId xmlns:a16="http://schemas.microsoft.com/office/drawing/2014/main" id="{DDCD966B-1DCF-45C6-988F-74F6AA004565}"/>
                </a:ext>
              </a:extLst>
            </p:cNvPr>
            <p:cNvSpPr/>
            <p:nvPr/>
          </p:nvSpPr>
          <p:spPr>
            <a:xfrm>
              <a:off x="2607905" y="4617077"/>
              <a:ext cx="286796" cy="744266"/>
            </a:xfrm>
            <a:custGeom>
              <a:avLst/>
              <a:gdLst/>
              <a:ahLst/>
              <a:cxnLst/>
              <a:rect l="l" t="t" r="r" b="b"/>
              <a:pathLst>
                <a:path w="5189" h="13466" extrusionOk="0">
                  <a:moveTo>
                    <a:pt x="0" y="0"/>
                  </a:moveTo>
                  <a:cubicBezTo>
                    <a:pt x="53" y="1059"/>
                    <a:pt x="106" y="2158"/>
                    <a:pt x="225" y="3309"/>
                  </a:cubicBezTo>
                  <a:cubicBezTo>
                    <a:pt x="875" y="8948"/>
                    <a:pt x="2418" y="13465"/>
                    <a:pt x="3676" y="13465"/>
                  </a:cubicBezTo>
                  <a:cubicBezTo>
                    <a:pt x="3700" y="13465"/>
                    <a:pt x="3723" y="13464"/>
                    <a:pt x="3746" y="13460"/>
                  </a:cubicBezTo>
                  <a:cubicBezTo>
                    <a:pt x="4686" y="13355"/>
                    <a:pt x="5189" y="10919"/>
                    <a:pt x="5189" y="7505"/>
                  </a:cubicBezTo>
                  <a:lnTo>
                    <a:pt x="5189" y="7505"/>
                  </a:lnTo>
                  <a:cubicBezTo>
                    <a:pt x="4695" y="7986"/>
                    <a:pt x="4237" y="8200"/>
                    <a:pt x="3813" y="8200"/>
                  </a:cubicBezTo>
                  <a:cubicBezTo>
                    <a:pt x="1860" y="8200"/>
                    <a:pt x="631" y="3676"/>
                    <a:pt x="0" y="0"/>
                  </a:cubicBezTo>
                  <a:close/>
                </a:path>
              </a:pathLst>
            </a:custGeom>
            <a:solidFill>
              <a:srgbClr val="BDB8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36" name="Google Shape;556;p27">
              <a:extLst>
                <a:ext uri="{FF2B5EF4-FFF2-40B4-BE49-F238E27FC236}">
                  <a16:creationId xmlns:a16="http://schemas.microsoft.com/office/drawing/2014/main" id="{32CB2EA9-2433-46C6-8B28-BB719B1E6FEF}"/>
                </a:ext>
              </a:extLst>
            </p:cNvPr>
            <p:cNvSpPr/>
            <p:nvPr/>
          </p:nvSpPr>
          <p:spPr>
            <a:xfrm>
              <a:off x="2723474" y="4415452"/>
              <a:ext cx="101034" cy="247886"/>
            </a:xfrm>
            <a:custGeom>
              <a:avLst/>
              <a:gdLst/>
              <a:ahLst/>
              <a:cxnLst/>
              <a:rect l="l" t="t" r="r" b="b"/>
              <a:pathLst>
                <a:path w="1828" h="4485" extrusionOk="0">
                  <a:moveTo>
                    <a:pt x="561" y="1"/>
                  </a:moveTo>
                  <a:cubicBezTo>
                    <a:pt x="542" y="1"/>
                    <a:pt x="522" y="3"/>
                    <a:pt x="504" y="8"/>
                  </a:cubicBezTo>
                  <a:cubicBezTo>
                    <a:pt x="173" y="75"/>
                    <a:pt x="1" y="1120"/>
                    <a:pt x="226" y="2325"/>
                  </a:cubicBezTo>
                  <a:cubicBezTo>
                    <a:pt x="445" y="3561"/>
                    <a:pt x="914" y="4484"/>
                    <a:pt x="1244" y="4484"/>
                  </a:cubicBezTo>
                  <a:cubicBezTo>
                    <a:pt x="1253" y="4484"/>
                    <a:pt x="1262" y="4483"/>
                    <a:pt x="1271" y="4482"/>
                  </a:cubicBezTo>
                  <a:cubicBezTo>
                    <a:pt x="1655" y="4376"/>
                    <a:pt x="1827" y="3317"/>
                    <a:pt x="1602" y="2113"/>
                  </a:cubicBezTo>
                  <a:cubicBezTo>
                    <a:pt x="1388" y="955"/>
                    <a:pt x="935" y="1"/>
                    <a:pt x="56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37" name="Google Shape;557;p27">
              <a:extLst>
                <a:ext uri="{FF2B5EF4-FFF2-40B4-BE49-F238E27FC236}">
                  <a16:creationId xmlns:a16="http://schemas.microsoft.com/office/drawing/2014/main" id="{F8C8A1F7-9E5D-43E5-A185-E58EA3A619AA}"/>
                </a:ext>
              </a:extLst>
            </p:cNvPr>
            <p:cNvSpPr/>
            <p:nvPr/>
          </p:nvSpPr>
          <p:spPr>
            <a:xfrm>
              <a:off x="2525221" y="3916253"/>
              <a:ext cx="396562" cy="371691"/>
            </a:xfrm>
            <a:custGeom>
              <a:avLst/>
              <a:gdLst/>
              <a:ahLst/>
              <a:cxnLst/>
              <a:rect l="l" t="t" r="r" b="b"/>
              <a:pathLst>
                <a:path w="7175" h="6725" extrusionOk="0">
                  <a:moveTo>
                    <a:pt x="993" y="1"/>
                  </a:moveTo>
                  <a:cubicBezTo>
                    <a:pt x="2317" y="2489"/>
                    <a:pt x="663" y="2595"/>
                    <a:pt x="332" y="4143"/>
                  </a:cubicBezTo>
                  <a:cubicBezTo>
                    <a:pt x="1" y="5679"/>
                    <a:pt x="1443" y="6724"/>
                    <a:pt x="1443" y="6724"/>
                  </a:cubicBezTo>
                  <a:lnTo>
                    <a:pt x="4580" y="6393"/>
                  </a:lnTo>
                  <a:cubicBezTo>
                    <a:pt x="7174" y="1430"/>
                    <a:pt x="994" y="1"/>
                    <a:pt x="9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38" name="Google Shape;558;p27">
              <a:extLst>
                <a:ext uri="{FF2B5EF4-FFF2-40B4-BE49-F238E27FC236}">
                  <a16:creationId xmlns:a16="http://schemas.microsoft.com/office/drawing/2014/main" id="{3150328E-E438-446D-913A-0E053202E519}"/>
                </a:ext>
              </a:extLst>
            </p:cNvPr>
            <p:cNvSpPr/>
            <p:nvPr/>
          </p:nvSpPr>
          <p:spPr>
            <a:xfrm>
              <a:off x="2568387" y="4063935"/>
              <a:ext cx="246559" cy="224009"/>
            </a:xfrm>
            <a:custGeom>
              <a:avLst/>
              <a:gdLst/>
              <a:ahLst/>
              <a:cxnLst/>
              <a:rect l="l" t="t" r="r" b="b"/>
              <a:pathLst>
                <a:path w="4461" h="4053" extrusionOk="0">
                  <a:moveTo>
                    <a:pt x="3299" y="0"/>
                  </a:moveTo>
                  <a:cubicBezTo>
                    <a:pt x="3169" y="0"/>
                    <a:pt x="3085" y="164"/>
                    <a:pt x="3085" y="585"/>
                  </a:cubicBezTo>
                  <a:cubicBezTo>
                    <a:pt x="3069" y="1166"/>
                    <a:pt x="2954" y="1354"/>
                    <a:pt x="2792" y="1354"/>
                  </a:cubicBezTo>
                  <a:cubicBezTo>
                    <a:pt x="2490" y="1354"/>
                    <a:pt x="2027" y="703"/>
                    <a:pt x="1739" y="703"/>
                  </a:cubicBezTo>
                  <a:cubicBezTo>
                    <a:pt x="1652" y="703"/>
                    <a:pt x="1582" y="762"/>
                    <a:pt x="1536" y="916"/>
                  </a:cubicBezTo>
                  <a:cubicBezTo>
                    <a:pt x="1340" y="1528"/>
                    <a:pt x="1938" y="3037"/>
                    <a:pt x="1419" y="3037"/>
                  </a:cubicBezTo>
                  <a:cubicBezTo>
                    <a:pt x="1377" y="3037"/>
                    <a:pt x="1328" y="3027"/>
                    <a:pt x="1271" y="3007"/>
                  </a:cubicBezTo>
                  <a:cubicBezTo>
                    <a:pt x="708" y="2797"/>
                    <a:pt x="369" y="2411"/>
                    <a:pt x="211" y="2411"/>
                  </a:cubicBezTo>
                  <a:cubicBezTo>
                    <a:pt x="119" y="2411"/>
                    <a:pt x="87" y="2538"/>
                    <a:pt x="107" y="2901"/>
                  </a:cubicBezTo>
                  <a:cubicBezTo>
                    <a:pt x="107" y="3126"/>
                    <a:pt x="54" y="3285"/>
                    <a:pt x="1" y="3391"/>
                  </a:cubicBezTo>
                  <a:cubicBezTo>
                    <a:pt x="332" y="3841"/>
                    <a:pt x="662" y="4052"/>
                    <a:pt x="662" y="4052"/>
                  </a:cubicBezTo>
                  <a:lnTo>
                    <a:pt x="3799" y="3721"/>
                  </a:lnTo>
                  <a:cubicBezTo>
                    <a:pt x="4249" y="2848"/>
                    <a:pt x="4461" y="2067"/>
                    <a:pt x="4408" y="1352"/>
                  </a:cubicBezTo>
                  <a:cubicBezTo>
                    <a:pt x="4074" y="756"/>
                    <a:pt x="3580" y="0"/>
                    <a:pt x="329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39" name="Google Shape;559;p27">
              <a:extLst>
                <a:ext uri="{FF2B5EF4-FFF2-40B4-BE49-F238E27FC236}">
                  <a16:creationId xmlns:a16="http://schemas.microsoft.com/office/drawing/2014/main" id="{4E49B5C9-9DBF-4C87-9D7B-889A3BE664DE}"/>
                </a:ext>
              </a:extLst>
            </p:cNvPr>
            <p:cNvSpPr/>
            <p:nvPr/>
          </p:nvSpPr>
          <p:spPr>
            <a:xfrm>
              <a:off x="2586681" y="4259646"/>
              <a:ext cx="216603" cy="130382"/>
            </a:xfrm>
            <a:custGeom>
              <a:avLst/>
              <a:gdLst/>
              <a:ahLst/>
              <a:cxnLst/>
              <a:rect l="l" t="t" r="r" b="b"/>
              <a:pathLst>
                <a:path w="3919" h="2359" extrusionOk="0">
                  <a:moveTo>
                    <a:pt x="3604" y="1"/>
                  </a:moveTo>
                  <a:cubicBezTo>
                    <a:pt x="3580" y="1"/>
                    <a:pt x="3553" y="7"/>
                    <a:pt x="3521" y="22"/>
                  </a:cubicBezTo>
                  <a:lnTo>
                    <a:pt x="106" y="405"/>
                  </a:lnTo>
                  <a:cubicBezTo>
                    <a:pt x="54" y="405"/>
                    <a:pt x="1" y="458"/>
                    <a:pt x="1" y="511"/>
                  </a:cubicBezTo>
                  <a:lnTo>
                    <a:pt x="159" y="2232"/>
                  </a:lnTo>
                  <a:cubicBezTo>
                    <a:pt x="159" y="2309"/>
                    <a:pt x="223" y="2359"/>
                    <a:pt x="278" y="2359"/>
                  </a:cubicBezTo>
                  <a:cubicBezTo>
                    <a:pt x="298" y="2359"/>
                    <a:pt x="317" y="2352"/>
                    <a:pt x="331" y="2338"/>
                  </a:cubicBezTo>
                  <a:lnTo>
                    <a:pt x="3799" y="1954"/>
                  </a:lnTo>
                  <a:cubicBezTo>
                    <a:pt x="3852" y="1954"/>
                    <a:pt x="3918" y="1901"/>
                    <a:pt x="3918" y="1782"/>
                  </a:cubicBezTo>
                  <a:lnTo>
                    <a:pt x="3746" y="127"/>
                  </a:lnTo>
                  <a:cubicBezTo>
                    <a:pt x="3707" y="50"/>
                    <a:pt x="3669" y="1"/>
                    <a:pt x="360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40" name="Google Shape;560;p27">
              <a:extLst>
                <a:ext uri="{FF2B5EF4-FFF2-40B4-BE49-F238E27FC236}">
                  <a16:creationId xmlns:a16="http://schemas.microsoft.com/office/drawing/2014/main" id="{B44B5DFA-7D80-4F1A-AE03-8FEAACEF2203}"/>
                </a:ext>
              </a:extLst>
            </p:cNvPr>
            <p:cNvSpPr/>
            <p:nvPr/>
          </p:nvSpPr>
          <p:spPr>
            <a:xfrm rot="41933">
              <a:off x="2590197" y="4314548"/>
              <a:ext cx="215526" cy="77273"/>
            </a:xfrm>
            <a:custGeom>
              <a:avLst/>
              <a:gdLst/>
              <a:ahLst/>
              <a:cxnLst/>
              <a:rect l="l" t="t" r="r" b="b"/>
              <a:pathLst>
                <a:path w="3866" h="1398" extrusionOk="0">
                  <a:moveTo>
                    <a:pt x="3746" y="0"/>
                  </a:moveTo>
                  <a:lnTo>
                    <a:pt x="1" y="437"/>
                  </a:lnTo>
                  <a:lnTo>
                    <a:pt x="106" y="1271"/>
                  </a:lnTo>
                  <a:cubicBezTo>
                    <a:pt x="106" y="1348"/>
                    <a:pt x="170" y="1398"/>
                    <a:pt x="225" y="1398"/>
                  </a:cubicBezTo>
                  <a:cubicBezTo>
                    <a:pt x="245" y="1398"/>
                    <a:pt x="264" y="1391"/>
                    <a:pt x="278" y="1377"/>
                  </a:cubicBezTo>
                  <a:lnTo>
                    <a:pt x="3746" y="993"/>
                  </a:lnTo>
                  <a:cubicBezTo>
                    <a:pt x="3799" y="993"/>
                    <a:pt x="3865" y="940"/>
                    <a:pt x="3865" y="821"/>
                  </a:cubicBezTo>
                  <a:lnTo>
                    <a:pt x="3746" y="0"/>
                  </a:lnTo>
                  <a:close/>
                </a:path>
              </a:pathLst>
            </a:custGeom>
            <a:solidFill>
              <a:srgbClr val="CCC4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41" name="Google Shape;561;p27">
              <a:extLst>
                <a:ext uri="{FF2B5EF4-FFF2-40B4-BE49-F238E27FC236}">
                  <a16:creationId xmlns:a16="http://schemas.microsoft.com/office/drawing/2014/main" id="{D082B021-A386-43D4-99F1-601F9858A307}"/>
                </a:ext>
              </a:extLst>
            </p:cNvPr>
            <p:cNvSpPr/>
            <p:nvPr/>
          </p:nvSpPr>
          <p:spPr>
            <a:xfrm>
              <a:off x="2724193" y="5007670"/>
              <a:ext cx="239982" cy="242138"/>
            </a:xfrm>
            <a:custGeom>
              <a:avLst/>
              <a:gdLst/>
              <a:ahLst/>
              <a:cxnLst/>
              <a:rect l="l" t="t" r="r" b="b"/>
              <a:pathLst>
                <a:path w="4342" h="4381" extrusionOk="0">
                  <a:moveTo>
                    <a:pt x="2635" y="1"/>
                  </a:moveTo>
                  <a:lnTo>
                    <a:pt x="107" y="3085"/>
                  </a:lnTo>
                  <a:cubicBezTo>
                    <a:pt x="0" y="3839"/>
                    <a:pt x="1571" y="4380"/>
                    <a:pt x="2831" y="4380"/>
                  </a:cubicBezTo>
                  <a:cubicBezTo>
                    <a:pt x="3605" y="4380"/>
                    <a:pt x="4261" y="4177"/>
                    <a:pt x="4342" y="3693"/>
                  </a:cubicBezTo>
                  <a:lnTo>
                    <a:pt x="2635" y="1"/>
                  </a:lnTo>
                  <a:close/>
                </a:path>
              </a:pathLst>
            </a:custGeom>
            <a:solidFill>
              <a:srgbClr val="F9A9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42" name="Google Shape;562;p27">
              <a:extLst>
                <a:ext uri="{FF2B5EF4-FFF2-40B4-BE49-F238E27FC236}">
                  <a16:creationId xmlns:a16="http://schemas.microsoft.com/office/drawing/2014/main" id="{AADD5680-A88B-4DB2-AB44-BE0289A3526C}"/>
                </a:ext>
              </a:extLst>
            </p:cNvPr>
            <p:cNvSpPr/>
            <p:nvPr/>
          </p:nvSpPr>
          <p:spPr>
            <a:xfrm>
              <a:off x="2730052" y="4358081"/>
              <a:ext cx="356326" cy="853756"/>
            </a:xfrm>
            <a:custGeom>
              <a:avLst/>
              <a:gdLst/>
              <a:ahLst/>
              <a:cxnLst/>
              <a:rect l="l" t="t" r="r" b="b"/>
              <a:pathLst>
                <a:path w="6447" h="15447" extrusionOk="0">
                  <a:moveTo>
                    <a:pt x="2198" y="1"/>
                  </a:moveTo>
                  <a:lnTo>
                    <a:pt x="1" y="14785"/>
                  </a:lnTo>
                  <a:lnTo>
                    <a:pt x="4236" y="15446"/>
                  </a:lnTo>
                  <a:lnTo>
                    <a:pt x="6446" y="610"/>
                  </a:lnTo>
                  <a:lnTo>
                    <a:pt x="219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43" name="Google Shape;563;p27">
              <a:extLst>
                <a:ext uri="{FF2B5EF4-FFF2-40B4-BE49-F238E27FC236}">
                  <a16:creationId xmlns:a16="http://schemas.microsoft.com/office/drawing/2014/main" id="{8C0C76F0-1988-4F6C-B1A7-6BB1F602D357}"/>
                </a:ext>
              </a:extLst>
            </p:cNvPr>
            <p:cNvSpPr/>
            <p:nvPr/>
          </p:nvSpPr>
          <p:spPr>
            <a:xfrm>
              <a:off x="2842692" y="4373447"/>
              <a:ext cx="243685" cy="838391"/>
            </a:xfrm>
            <a:custGeom>
              <a:avLst/>
              <a:gdLst/>
              <a:ahLst/>
              <a:cxnLst/>
              <a:rect l="l" t="t" r="r" b="b"/>
              <a:pathLst>
                <a:path w="4409" h="15169" extrusionOk="0">
                  <a:moveTo>
                    <a:pt x="2198" y="1"/>
                  </a:moveTo>
                  <a:lnTo>
                    <a:pt x="1" y="14838"/>
                  </a:lnTo>
                  <a:lnTo>
                    <a:pt x="2198" y="15168"/>
                  </a:lnTo>
                  <a:lnTo>
                    <a:pt x="4408" y="332"/>
                  </a:lnTo>
                  <a:lnTo>
                    <a:pt x="219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44" name="Google Shape;564;p27">
              <a:extLst>
                <a:ext uri="{FF2B5EF4-FFF2-40B4-BE49-F238E27FC236}">
                  <a16:creationId xmlns:a16="http://schemas.microsoft.com/office/drawing/2014/main" id="{D46CBBA8-F2A2-4830-919D-D6ACE170B776}"/>
                </a:ext>
              </a:extLst>
            </p:cNvPr>
            <p:cNvSpPr/>
            <p:nvPr/>
          </p:nvSpPr>
          <p:spPr>
            <a:xfrm>
              <a:off x="2846063" y="4187684"/>
              <a:ext cx="240314" cy="242083"/>
            </a:xfrm>
            <a:custGeom>
              <a:avLst/>
              <a:gdLst/>
              <a:ahLst/>
              <a:cxnLst/>
              <a:rect l="l" t="t" r="r" b="b"/>
              <a:pathLst>
                <a:path w="4348" h="4380" extrusionOk="0">
                  <a:moveTo>
                    <a:pt x="2587" y="0"/>
                  </a:moveTo>
                  <a:lnTo>
                    <a:pt x="99" y="3084"/>
                  </a:lnTo>
                  <a:cubicBezTo>
                    <a:pt x="0" y="3839"/>
                    <a:pt x="1569" y="4380"/>
                    <a:pt x="2830" y="4380"/>
                  </a:cubicBezTo>
                  <a:cubicBezTo>
                    <a:pt x="3604" y="4380"/>
                    <a:pt x="4262" y="4176"/>
                    <a:pt x="4347" y="3693"/>
                  </a:cubicBezTo>
                  <a:lnTo>
                    <a:pt x="2587" y="0"/>
                  </a:lnTo>
                  <a:close/>
                </a:path>
              </a:pathLst>
            </a:custGeom>
            <a:solidFill>
              <a:srgbClr val="FFE7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45" name="Google Shape;565;p27">
              <a:extLst>
                <a:ext uri="{FF2B5EF4-FFF2-40B4-BE49-F238E27FC236}">
                  <a16:creationId xmlns:a16="http://schemas.microsoft.com/office/drawing/2014/main" id="{69E3D7B6-EC35-43DC-AE4B-2A815F0F7DB6}"/>
                </a:ext>
              </a:extLst>
            </p:cNvPr>
            <p:cNvSpPr/>
            <p:nvPr/>
          </p:nvSpPr>
          <p:spPr>
            <a:xfrm>
              <a:off x="2942952" y="4186493"/>
              <a:ext cx="79755" cy="77267"/>
            </a:xfrm>
            <a:custGeom>
              <a:avLst/>
              <a:gdLst/>
              <a:ahLst/>
              <a:cxnLst/>
              <a:rect l="l" t="t" r="r" b="b"/>
              <a:pathLst>
                <a:path w="1443" h="1398" extrusionOk="0">
                  <a:moveTo>
                    <a:pt x="834" y="0"/>
                  </a:moveTo>
                  <a:lnTo>
                    <a:pt x="0" y="1046"/>
                  </a:lnTo>
                  <a:cubicBezTo>
                    <a:pt x="172" y="1218"/>
                    <a:pt x="384" y="1324"/>
                    <a:pt x="662" y="1377"/>
                  </a:cubicBezTo>
                  <a:cubicBezTo>
                    <a:pt x="736" y="1391"/>
                    <a:pt x="811" y="1397"/>
                    <a:pt x="884" y="1397"/>
                  </a:cubicBezTo>
                  <a:cubicBezTo>
                    <a:pt x="1085" y="1397"/>
                    <a:pt x="1278" y="1348"/>
                    <a:pt x="1443" y="1271"/>
                  </a:cubicBezTo>
                  <a:lnTo>
                    <a:pt x="834" y="0"/>
                  </a:lnTo>
                  <a:close/>
                </a:path>
              </a:pathLst>
            </a:custGeom>
            <a:solidFill>
              <a:srgbClr val="233E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46" name="Google Shape;566;p27">
              <a:extLst>
                <a:ext uri="{FF2B5EF4-FFF2-40B4-BE49-F238E27FC236}">
                  <a16:creationId xmlns:a16="http://schemas.microsoft.com/office/drawing/2014/main" id="{695748A1-FD99-49B2-B64C-0CBCF95652DF}"/>
                </a:ext>
              </a:extLst>
            </p:cNvPr>
            <p:cNvSpPr/>
            <p:nvPr/>
          </p:nvSpPr>
          <p:spPr>
            <a:xfrm>
              <a:off x="2339458" y="4663117"/>
              <a:ext cx="777649" cy="963467"/>
            </a:xfrm>
            <a:custGeom>
              <a:avLst/>
              <a:gdLst/>
              <a:ahLst/>
              <a:cxnLst/>
              <a:rect l="l" t="t" r="r" b="b"/>
              <a:pathLst>
                <a:path w="14070" h="17432" extrusionOk="0">
                  <a:moveTo>
                    <a:pt x="0" y="1"/>
                  </a:moveTo>
                  <a:lnTo>
                    <a:pt x="0" y="13726"/>
                  </a:lnTo>
                  <a:cubicBezTo>
                    <a:pt x="0" y="15777"/>
                    <a:pt x="1377" y="17432"/>
                    <a:pt x="3097" y="17432"/>
                  </a:cubicBezTo>
                  <a:lnTo>
                    <a:pt x="10972" y="17432"/>
                  </a:lnTo>
                  <a:cubicBezTo>
                    <a:pt x="12693" y="17432"/>
                    <a:pt x="14069" y="15777"/>
                    <a:pt x="14069" y="13726"/>
                  </a:cubicBezTo>
                  <a:lnTo>
                    <a:pt x="14069"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47" name="Google Shape;567;p27">
              <a:extLst>
                <a:ext uri="{FF2B5EF4-FFF2-40B4-BE49-F238E27FC236}">
                  <a16:creationId xmlns:a16="http://schemas.microsoft.com/office/drawing/2014/main" id="{B8EF1B35-EC9B-4BDF-94AC-D722F926DD8B}"/>
                </a:ext>
              </a:extLst>
            </p:cNvPr>
            <p:cNvSpPr/>
            <p:nvPr/>
          </p:nvSpPr>
          <p:spPr>
            <a:xfrm>
              <a:off x="2375983" y="4821897"/>
              <a:ext cx="741115" cy="804661"/>
            </a:xfrm>
            <a:custGeom>
              <a:avLst/>
              <a:gdLst/>
              <a:ahLst/>
              <a:cxnLst/>
              <a:rect l="l" t="t" r="r" b="b"/>
              <a:pathLst>
                <a:path w="13409" h="17432" extrusionOk="0">
                  <a:moveTo>
                    <a:pt x="11701" y="1"/>
                  </a:moveTo>
                  <a:lnTo>
                    <a:pt x="11701" y="12469"/>
                  </a:lnTo>
                  <a:cubicBezTo>
                    <a:pt x="11701" y="14507"/>
                    <a:pt x="10258" y="16161"/>
                    <a:pt x="8551" y="16161"/>
                  </a:cubicBezTo>
                  <a:lnTo>
                    <a:pt x="716" y="16161"/>
                  </a:lnTo>
                  <a:cubicBezTo>
                    <a:pt x="451" y="16161"/>
                    <a:pt x="226" y="16108"/>
                    <a:pt x="1" y="16042"/>
                  </a:cubicBezTo>
                  <a:lnTo>
                    <a:pt x="1" y="16042"/>
                  </a:lnTo>
                  <a:cubicBezTo>
                    <a:pt x="557" y="16876"/>
                    <a:pt x="1443" y="17432"/>
                    <a:pt x="2436" y="17432"/>
                  </a:cubicBezTo>
                  <a:lnTo>
                    <a:pt x="10311" y="17432"/>
                  </a:lnTo>
                  <a:cubicBezTo>
                    <a:pt x="12032" y="17432"/>
                    <a:pt x="13408" y="15777"/>
                    <a:pt x="13408" y="13726"/>
                  </a:cubicBezTo>
                  <a:lnTo>
                    <a:pt x="1340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48" name="Google Shape;568;p27">
              <a:extLst>
                <a:ext uri="{FF2B5EF4-FFF2-40B4-BE49-F238E27FC236}">
                  <a16:creationId xmlns:a16="http://schemas.microsoft.com/office/drawing/2014/main" id="{437A574E-5D46-4B2D-B081-522030A64E3F}"/>
                </a:ext>
              </a:extLst>
            </p:cNvPr>
            <p:cNvSpPr/>
            <p:nvPr/>
          </p:nvSpPr>
          <p:spPr>
            <a:xfrm>
              <a:off x="2433804" y="4873087"/>
              <a:ext cx="460897" cy="490908"/>
            </a:xfrm>
            <a:custGeom>
              <a:avLst/>
              <a:gdLst/>
              <a:ahLst/>
              <a:cxnLst/>
              <a:rect l="l" t="t" r="r" b="b"/>
              <a:pathLst>
                <a:path w="8339" h="8882" extrusionOk="0">
                  <a:moveTo>
                    <a:pt x="4196" y="1"/>
                  </a:moveTo>
                  <a:cubicBezTo>
                    <a:pt x="1880" y="1"/>
                    <a:pt x="0" y="1986"/>
                    <a:pt x="0" y="4421"/>
                  </a:cubicBezTo>
                  <a:cubicBezTo>
                    <a:pt x="0" y="6896"/>
                    <a:pt x="1880" y="8881"/>
                    <a:pt x="4196" y="8881"/>
                  </a:cubicBezTo>
                  <a:cubicBezTo>
                    <a:pt x="6459" y="8881"/>
                    <a:pt x="8339" y="6896"/>
                    <a:pt x="8339" y="4421"/>
                  </a:cubicBezTo>
                  <a:cubicBezTo>
                    <a:pt x="8339" y="1986"/>
                    <a:pt x="6459" y="1"/>
                    <a:pt x="419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49" name="Google Shape;569;p27">
              <a:extLst>
                <a:ext uri="{FF2B5EF4-FFF2-40B4-BE49-F238E27FC236}">
                  <a16:creationId xmlns:a16="http://schemas.microsoft.com/office/drawing/2014/main" id="{0B5EFB62-EEA1-4785-ADCF-50D9C22552BF}"/>
                </a:ext>
              </a:extLst>
            </p:cNvPr>
            <p:cNvSpPr/>
            <p:nvPr/>
          </p:nvSpPr>
          <p:spPr>
            <a:xfrm>
              <a:off x="3375992" y="4937477"/>
              <a:ext cx="426519" cy="429448"/>
            </a:xfrm>
            <a:custGeom>
              <a:avLst/>
              <a:gdLst/>
              <a:ahLst/>
              <a:cxnLst/>
              <a:rect l="l" t="t" r="r" b="b"/>
              <a:pathLst>
                <a:path w="7717" h="7770" extrusionOk="0">
                  <a:moveTo>
                    <a:pt x="3865" y="1430"/>
                  </a:moveTo>
                  <a:cubicBezTo>
                    <a:pt x="5189" y="1430"/>
                    <a:pt x="6287" y="2541"/>
                    <a:pt x="6287" y="3865"/>
                  </a:cubicBezTo>
                  <a:cubicBezTo>
                    <a:pt x="6287" y="5241"/>
                    <a:pt x="5189" y="6287"/>
                    <a:pt x="3865" y="6287"/>
                  </a:cubicBezTo>
                  <a:cubicBezTo>
                    <a:pt x="2542" y="6287"/>
                    <a:pt x="1430" y="5241"/>
                    <a:pt x="1430" y="3865"/>
                  </a:cubicBezTo>
                  <a:cubicBezTo>
                    <a:pt x="1430" y="2541"/>
                    <a:pt x="2542" y="1430"/>
                    <a:pt x="3865" y="1430"/>
                  </a:cubicBezTo>
                  <a:close/>
                  <a:moveTo>
                    <a:pt x="3865" y="0"/>
                  </a:moveTo>
                  <a:cubicBezTo>
                    <a:pt x="1708" y="0"/>
                    <a:pt x="0" y="1708"/>
                    <a:pt x="0" y="3865"/>
                  </a:cubicBezTo>
                  <a:cubicBezTo>
                    <a:pt x="0" y="6009"/>
                    <a:pt x="1708" y="7769"/>
                    <a:pt x="3865" y="7769"/>
                  </a:cubicBezTo>
                  <a:cubicBezTo>
                    <a:pt x="6009" y="7769"/>
                    <a:pt x="7717" y="6009"/>
                    <a:pt x="7717" y="3865"/>
                  </a:cubicBezTo>
                  <a:cubicBezTo>
                    <a:pt x="7717" y="1708"/>
                    <a:pt x="6009" y="0"/>
                    <a:pt x="386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50" name="Google Shape;570;p27">
              <a:extLst>
                <a:ext uri="{FF2B5EF4-FFF2-40B4-BE49-F238E27FC236}">
                  <a16:creationId xmlns:a16="http://schemas.microsoft.com/office/drawing/2014/main" id="{1D80BD4C-514B-4C3F-9044-4B92E1B038C3}"/>
                </a:ext>
              </a:extLst>
            </p:cNvPr>
            <p:cNvSpPr/>
            <p:nvPr/>
          </p:nvSpPr>
          <p:spPr>
            <a:xfrm>
              <a:off x="2894646" y="4821907"/>
              <a:ext cx="658432" cy="768142"/>
            </a:xfrm>
            <a:custGeom>
              <a:avLst/>
              <a:gdLst/>
              <a:ahLst/>
              <a:cxnLst/>
              <a:rect l="l" t="t" r="r" b="b"/>
              <a:pathLst>
                <a:path w="11913" h="13898" extrusionOk="0">
                  <a:moveTo>
                    <a:pt x="1" y="0"/>
                  </a:moveTo>
                  <a:lnTo>
                    <a:pt x="1" y="10853"/>
                  </a:lnTo>
                  <a:cubicBezTo>
                    <a:pt x="1" y="12507"/>
                    <a:pt x="1205" y="13897"/>
                    <a:pt x="2648" y="13897"/>
                  </a:cubicBezTo>
                  <a:lnTo>
                    <a:pt x="9265" y="13897"/>
                  </a:lnTo>
                  <a:cubicBezTo>
                    <a:pt x="10695" y="13897"/>
                    <a:pt x="11912" y="12507"/>
                    <a:pt x="11912" y="10853"/>
                  </a:cubicBezTo>
                  <a:lnTo>
                    <a:pt x="1191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dirty="0"/>
            </a:p>
          </p:txBody>
        </p:sp>
        <p:sp>
          <p:nvSpPr>
            <p:cNvPr id="251" name="Google Shape;571;p27">
              <a:extLst>
                <a:ext uri="{FF2B5EF4-FFF2-40B4-BE49-F238E27FC236}">
                  <a16:creationId xmlns:a16="http://schemas.microsoft.com/office/drawing/2014/main" id="{46BE8CA5-CDE1-4274-918B-09322F831DB0}"/>
                </a:ext>
              </a:extLst>
            </p:cNvPr>
            <p:cNvSpPr/>
            <p:nvPr/>
          </p:nvSpPr>
          <p:spPr>
            <a:xfrm>
              <a:off x="2927587" y="4821907"/>
              <a:ext cx="625491" cy="768142"/>
            </a:xfrm>
            <a:custGeom>
              <a:avLst/>
              <a:gdLst/>
              <a:ahLst/>
              <a:cxnLst/>
              <a:rect l="l" t="t" r="r" b="b"/>
              <a:pathLst>
                <a:path w="11317" h="13898" extrusionOk="0">
                  <a:moveTo>
                    <a:pt x="9768" y="0"/>
                  </a:moveTo>
                  <a:lnTo>
                    <a:pt x="9768" y="9860"/>
                  </a:lnTo>
                  <a:cubicBezTo>
                    <a:pt x="9768" y="11462"/>
                    <a:pt x="8669" y="12785"/>
                    <a:pt x="7174" y="12785"/>
                  </a:cubicBezTo>
                  <a:lnTo>
                    <a:pt x="609" y="12785"/>
                  </a:lnTo>
                  <a:cubicBezTo>
                    <a:pt x="397" y="12785"/>
                    <a:pt x="172" y="12785"/>
                    <a:pt x="0" y="12732"/>
                  </a:cubicBezTo>
                  <a:lnTo>
                    <a:pt x="0" y="12732"/>
                  </a:lnTo>
                  <a:cubicBezTo>
                    <a:pt x="503" y="13394"/>
                    <a:pt x="1218" y="13897"/>
                    <a:pt x="2052" y="13897"/>
                  </a:cubicBezTo>
                  <a:lnTo>
                    <a:pt x="8669" y="13897"/>
                  </a:lnTo>
                  <a:cubicBezTo>
                    <a:pt x="10099" y="13897"/>
                    <a:pt x="11316" y="12507"/>
                    <a:pt x="11316" y="10853"/>
                  </a:cubicBezTo>
                  <a:lnTo>
                    <a:pt x="1131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nvGrpSpPr>
            <p:cNvPr id="252" name="Google Shape;572;p27">
              <a:extLst>
                <a:ext uri="{FF2B5EF4-FFF2-40B4-BE49-F238E27FC236}">
                  <a16:creationId xmlns:a16="http://schemas.microsoft.com/office/drawing/2014/main" id="{B70FF2C3-E679-4C50-9037-629C23F46791}"/>
                </a:ext>
              </a:extLst>
            </p:cNvPr>
            <p:cNvGrpSpPr/>
            <p:nvPr/>
          </p:nvGrpSpPr>
          <p:grpSpPr>
            <a:xfrm>
              <a:off x="3041664" y="5111577"/>
              <a:ext cx="320455" cy="156580"/>
              <a:chOff x="2774143" y="4536556"/>
              <a:chExt cx="320455" cy="156580"/>
            </a:xfrm>
          </p:grpSpPr>
          <p:sp>
            <p:nvSpPr>
              <p:cNvPr id="256" name="Google Shape;573;p27">
                <a:extLst>
                  <a:ext uri="{FF2B5EF4-FFF2-40B4-BE49-F238E27FC236}">
                    <a16:creationId xmlns:a16="http://schemas.microsoft.com/office/drawing/2014/main" id="{1120E790-167B-44C9-ABF2-B9A6CC919A9C}"/>
                  </a:ext>
                </a:extLst>
              </p:cNvPr>
              <p:cNvSpPr/>
              <p:nvPr/>
            </p:nvSpPr>
            <p:spPr>
              <a:xfrm>
                <a:off x="2774143" y="4562865"/>
                <a:ext cx="112751" cy="98104"/>
              </a:xfrm>
              <a:custGeom>
                <a:avLst/>
                <a:gdLst/>
                <a:ahLst/>
                <a:cxnLst/>
                <a:rect l="l" t="t" r="r" b="b"/>
                <a:pathLst>
                  <a:path w="2040" h="1775" extrusionOk="0">
                    <a:moveTo>
                      <a:pt x="292" y="1"/>
                    </a:moveTo>
                    <a:cubicBezTo>
                      <a:pt x="173" y="1"/>
                      <a:pt x="94" y="14"/>
                      <a:pt x="67" y="27"/>
                    </a:cubicBezTo>
                    <a:cubicBezTo>
                      <a:pt x="27" y="40"/>
                      <a:pt x="1" y="67"/>
                      <a:pt x="1" y="107"/>
                    </a:cubicBezTo>
                    <a:cubicBezTo>
                      <a:pt x="1" y="146"/>
                      <a:pt x="27" y="173"/>
                      <a:pt x="54" y="186"/>
                    </a:cubicBezTo>
                    <a:cubicBezTo>
                      <a:pt x="94" y="199"/>
                      <a:pt x="147" y="212"/>
                      <a:pt x="226" y="212"/>
                    </a:cubicBezTo>
                    <a:cubicBezTo>
                      <a:pt x="279" y="226"/>
                      <a:pt x="319" y="239"/>
                      <a:pt x="345" y="252"/>
                    </a:cubicBezTo>
                    <a:cubicBezTo>
                      <a:pt x="385" y="265"/>
                      <a:pt x="411" y="292"/>
                      <a:pt x="451" y="358"/>
                    </a:cubicBezTo>
                    <a:lnTo>
                      <a:pt x="835" y="887"/>
                    </a:lnTo>
                    <a:lnTo>
                      <a:pt x="782" y="967"/>
                    </a:lnTo>
                    <a:lnTo>
                      <a:pt x="729" y="1033"/>
                    </a:lnTo>
                    <a:lnTo>
                      <a:pt x="636" y="1165"/>
                    </a:lnTo>
                    <a:cubicBezTo>
                      <a:pt x="597" y="1205"/>
                      <a:pt x="544" y="1271"/>
                      <a:pt x="477" y="1364"/>
                    </a:cubicBezTo>
                    <a:cubicBezTo>
                      <a:pt x="464" y="1390"/>
                      <a:pt x="438" y="1404"/>
                      <a:pt x="411" y="1417"/>
                    </a:cubicBezTo>
                    <a:cubicBezTo>
                      <a:pt x="385" y="1430"/>
                      <a:pt x="358" y="1443"/>
                      <a:pt x="319" y="1443"/>
                    </a:cubicBezTo>
                    <a:cubicBezTo>
                      <a:pt x="266" y="1443"/>
                      <a:pt x="213" y="1457"/>
                      <a:pt x="173" y="1470"/>
                    </a:cubicBezTo>
                    <a:cubicBezTo>
                      <a:pt x="120" y="1483"/>
                      <a:pt x="94" y="1509"/>
                      <a:pt x="94" y="1562"/>
                    </a:cubicBezTo>
                    <a:cubicBezTo>
                      <a:pt x="94" y="1576"/>
                      <a:pt x="94" y="1602"/>
                      <a:pt x="107" y="1615"/>
                    </a:cubicBezTo>
                    <a:cubicBezTo>
                      <a:pt x="120" y="1629"/>
                      <a:pt x="133" y="1642"/>
                      <a:pt x="147" y="1642"/>
                    </a:cubicBezTo>
                    <a:cubicBezTo>
                      <a:pt x="160" y="1655"/>
                      <a:pt x="186" y="1655"/>
                      <a:pt x="199" y="1668"/>
                    </a:cubicBezTo>
                    <a:lnTo>
                      <a:pt x="385" y="1668"/>
                    </a:lnTo>
                    <a:cubicBezTo>
                      <a:pt x="438" y="1655"/>
                      <a:pt x="491" y="1655"/>
                      <a:pt x="544" y="1655"/>
                    </a:cubicBezTo>
                    <a:cubicBezTo>
                      <a:pt x="570" y="1655"/>
                      <a:pt x="597" y="1655"/>
                      <a:pt x="623" y="1668"/>
                    </a:cubicBezTo>
                    <a:lnTo>
                      <a:pt x="822" y="1668"/>
                    </a:lnTo>
                    <a:cubicBezTo>
                      <a:pt x="848" y="1668"/>
                      <a:pt x="888" y="1655"/>
                      <a:pt x="927" y="1655"/>
                    </a:cubicBezTo>
                    <a:cubicBezTo>
                      <a:pt x="954" y="1642"/>
                      <a:pt x="980" y="1615"/>
                      <a:pt x="980" y="1562"/>
                    </a:cubicBezTo>
                    <a:cubicBezTo>
                      <a:pt x="980" y="1549"/>
                      <a:pt x="967" y="1536"/>
                      <a:pt x="954" y="1509"/>
                    </a:cubicBezTo>
                    <a:cubicBezTo>
                      <a:pt x="927" y="1483"/>
                      <a:pt x="874" y="1470"/>
                      <a:pt x="808" y="1470"/>
                    </a:cubicBezTo>
                    <a:cubicBezTo>
                      <a:pt x="769" y="1470"/>
                      <a:pt x="755" y="1470"/>
                      <a:pt x="742" y="1457"/>
                    </a:cubicBezTo>
                    <a:cubicBezTo>
                      <a:pt x="742" y="1457"/>
                      <a:pt x="729" y="1443"/>
                      <a:pt x="729" y="1430"/>
                    </a:cubicBezTo>
                    <a:cubicBezTo>
                      <a:pt x="729" y="1417"/>
                      <a:pt x="742" y="1404"/>
                      <a:pt x="755" y="1377"/>
                    </a:cubicBezTo>
                    <a:cubicBezTo>
                      <a:pt x="782" y="1351"/>
                      <a:pt x="795" y="1324"/>
                      <a:pt x="808" y="1311"/>
                    </a:cubicBezTo>
                    <a:cubicBezTo>
                      <a:pt x="835" y="1271"/>
                      <a:pt x="861" y="1245"/>
                      <a:pt x="888" y="1218"/>
                    </a:cubicBezTo>
                    <a:cubicBezTo>
                      <a:pt x="901" y="1179"/>
                      <a:pt x="941" y="1139"/>
                      <a:pt x="980" y="1086"/>
                    </a:cubicBezTo>
                    <a:cubicBezTo>
                      <a:pt x="1007" y="1126"/>
                      <a:pt x="1047" y="1165"/>
                      <a:pt x="1086" y="1218"/>
                    </a:cubicBezTo>
                    <a:cubicBezTo>
                      <a:pt x="1113" y="1258"/>
                      <a:pt x="1152" y="1298"/>
                      <a:pt x="1179" y="1337"/>
                    </a:cubicBezTo>
                    <a:cubicBezTo>
                      <a:pt x="1205" y="1377"/>
                      <a:pt x="1219" y="1417"/>
                      <a:pt x="1245" y="1457"/>
                    </a:cubicBezTo>
                    <a:cubicBezTo>
                      <a:pt x="1258" y="1483"/>
                      <a:pt x="1272" y="1496"/>
                      <a:pt x="1272" y="1509"/>
                    </a:cubicBezTo>
                    <a:cubicBezTo>
                      <a:pt x="1272" y="1536"/>
                      <a:pt x="1258" y="1549"/>
                      <a:pt x="1258" y="1549"/>
                    </a:cubicBezTo>
                    <a:lnTo>
                      <a:pt x="1205" y="1562"/>
                    </a:lnTo>
                    <a:cubicBezTo>
                      <a:pt x="1179" y="1576"/>
                      <a:pt x="1166" y="1589"/>
                      <a:pt x="1152" y="1602"/>
                    </a:cubicBezTo>
                    <a:cubicBezTo>
                      <a:pt x="1152" y="1629"/>
                      <a:pt x="1152" y="1642"/>
                      <a:pt x="1152" y="1655"/>
                    </a:cubicBezTo>
                    <a:cubicBezTo>
                      <a:pt x="1152" y="1682"/>
                      <a:pt x="1166" y="1708"/>
                      <a:pt x="1179" y="1734"/>
                    </a:cubicBezTo>
                    <a:cubicBezTo>
                      <a:pt x="1219" y="1761"/>
                      <a:pt x="1258" y="1774"/>
                      <a:pt x="1324" y="1774"/>
                    </a:cubicBezTo>
                    <a:cubicBezTo>
                      <a:pt x="1364" y="1774"/>
                      <a:pt x="1404" y="1774"/>
                      <a:pt x="1444" y="1761"/>
                    </a:cubicBezTo>
                    <a:lnTo>
                      <a:pt x="1708" y="1761"/>
                    </a:lnTo>
                    <a:cubicBezTo>
                      <a:pt x="1761" y="1774"/>
                      <a:pt x="1814" y="1774"/>
                      <a:pt x="1867" y="1774"/>
                    </a:cubicBezTo>
                    <a:cubicBezTo>
                      <a:pt x="1907" y="1774"/>
                      <a:pt x="1947" y="1761"/>
                      <a:pt x="1986" y="1761"/>
                    </a:cubicBezTo>
                    <a:cubicBezTo>
                      <a:pt x="2013" y="1748"/>
                      <a:pt x="2039" y="1721"/>
                      <a:pt x="2039" y="1668"/>
                    </a:cubicBezTo>
                    <a:cubicBezTo>
                      <a:pt x="2039" y="1642"/>
                      <a:pt x="2013" y="1615"/>
                      <a:pt x="1986" y="1602"/>
                    </a:cubicBezTo>
                    <a:cubicBezTo>
                      <a:pt x="1960" y="1589"/>
                      <a:pt x="1933" y="1576"/>
                      <a:pt x="1880" y="1576"/>
                    </a:cubicBezTo>
                    <a:lnTo>
                      <a:pt x="1774" y="1576"/>
                    </a:lnTo>
                    <a:cubicBezTo>
                      <a:pt x="1735" y="1562"/>
                      <a:pt x="1708" y="1562"/>
                      <a:pt x="1669" y="1549"/>
                    </a:cubicBezTo>
                    <a:cubicBezTo>
                      <a:pt x="1655" y="1536"/>
                      <a:pt x="1629" y="1536"/>
                      <a:pt x="1602" y="1509"/>
                    </a:cubicBezTo>
                    <a:cubicBezTo>
                      <a:pt x="1589" y="1496"/>
                      <a:pt x="1563" y="1457"/>
                      <a:pt x="1523" y="1417"/>
                    </a:cubicBezTo>
                    <a:cubicBezTo>
                      <a:pt x="1483" y="1364"/>
                      <a:pt x="1430" y="1298"/>
                      <a:pt x="1364" y="1218"/>
                    </a:cubicBezTo>
                    <a:cubicBezTo>
                      <a:pt x="1298" y="1126"/>
                      <a:pt x="1219" y="1020"/>
                      <a:pt x="1126" y="887"/>
                    </a:cubicBezTo>
                    <a:cubicBezTo>
                      <a:pt x="1179" y="808"/>
                      <a:pt x="1219" y="742"/>
                      <a:pt x="1272" y="676"/>
                    </a:cubicBezTo>
                    <a:cubicBezTo>
                      <a:pt x="1311" y="609"/>
                      <a:pt x="1364" y="543"/>
                      <a:pt x="1430" y="464"/>
                    </a:cubicBezTo>
                    <a:cubicBezTo>
                      <a:pt x="1470" y="424"/>
                      <a:pt x="1510" y="384"/>
                      <a:pt x="1549" y="371"/>
                    </a:cubicBezTo>
                    <a:cubicBezTo>
                      <a:pt x="1576" y="358"/>
                      <a:pt x="1629" y="345"/>
                      <a:pt x="1682" y="345"/>
                    </a:cubicBezTo>
                    <a:lnTo>
                      <a:pt x="1933" y="345"/>
                    </a:lnTo>
                    <a:cubicBezTo>
                      <a:pt x="1960" y="345"/>
                      <a:pt x="1986" y="332"/>
                      <a:pt x="1999" y="318"/>
                    </a:cubicBezTo>
                    <a:cubicBezTo>
                      <a:pt x="2013" y="292"/>
                      <a:pt x="2013" y="279"/>
                      <a:pt x="2013" y="252"/>
                    </a:cubicBezTo>
                    <a:cubicBezTo>
                      <a:pt x="2013" y="173"/>
                      <a:pt x="1986" y="133"/>
                      <a:pt x="1933" y="133"/>
                    </a:cubicBezTo>
                    <a:lnTo>
                      <a:pt x="1245" y="133"/>
                    </a:lnTo>
                    <a:cubicBezTo>
                      <a:pt x="1192" y="133"/>
                      <a:pt x="1152" y="146"/>
                      <a:pt x="1126" y="159"/>
                    </a:cubicBezTo>
                    <a:cubicBezTo>
                      <a:pt x="1086" y="186"/>
                      <a:pt x="1073" y="212"/>
                      <a:pt x="1073" y="252"/>
                    </a:cubicBezTo>
                    <a:cubicBezTo>
                      <a:pt x="1073" y="279"/>
                      <a:pt x="1086" y="305"/>
                      <a:pt x="1099" y="318"/>
                    </a:cubicBezTo>
                    <a:cubicBezTo>
                      <a:pt x="1126" y="332"/>
                      <a:pt x="1139" y="332"/>
                      <a:pt x="1152" y="345"/>
                    </a:cubicBezTo>
                    <a:cubicBezTo>
                      <a:pt x="1166" y="345"/>
                      <a:pt x="1179" y="358"/>
                      <a:pt x="1179" y="358"/>
                    </a:cubicBezTo>
                    <a:cubicBezTo>
                      <a:pt x="1179" y="371"/>
                      <a:pt x="1166" y="398"/>
                      <a:pt x="1139" y="437"/>
                    </a:cubicBezTo>
                    <a:cubicBezTo>
                      <a:pt x="1126" y="464"/>
                      <a:pt x="1099" y="504"/>
                      <a:pt x="1073" y="543"/>
                    </a:cubicBezTo>
                    <a:lnTo>
                      <a:pt x="980" y="689"/>
                    </a:lnTo>
                    <a:cubicBezTo>
                      <a:pt x="941" y="636"/>
                      <a:pt x="901" y="583"/>
                      <a:pt x="861" y="530"/>
                    </a:cubicBezTo>
                    <a:cubicBezTo>
                      <a:pt x="835" y="490"/>
                      <a:pt x="808" y="437"/>
                      <a:pt x="782" y="411"/>
                    </a:cubicBezTo>
                    <a:cubicBezTo>
                      <a:pt x="755" y="371"/>
                      <a:pt x="729" y="332"/>
                      <a:pt x="716" y="305"/>
                    </a:cubicBezTo>
                    <a:cubicBezTo>
                      <a:pt x="702" y="279"/>
                      <a:pt x="702" y="265"/>
                      <a:pt x="702" y="252"/>
                    </a:cubicBezTo>
                    <a:cubicBezTo>
                      <a:pt x="702" y="239"/>
                      <a:pt x="702" y="226"/>
                      <a:pt x="729" y="226"/>
                    </a:cubicBezTo>
                    <a:lnTo>
                      <a:pt x="808" y="226"/>
                    </a:lnTo>
                    <a:cubicBezTo>
                      <a:pt x="848" y="226"/>
                      <a:pt x="888" y="212"/>
                      <a:pt x="901" y="186"/>
                    </a:cubicBezTo>
                    <a:cubicBezTo>
                      <a:pt x="927" y="173"/>
                      <a:pt x="941" y="146"/>
                      <a:pt x="941" y="120"/>
                    </a:cubicBezTo>
                    <a:cubicBezTo>
                      <a:pt x="941" y="107"/>
                      <a:pt x="941" y="93"/>
                      <a:pt x="927" y="80"/>
                    </a:cubicBezTo>
                    <a:cubicBezTo>
                      <a:pt x="927" y="67"/>
                      <a:pt x="927" y="54"/>
                      <a:pt x="901" y="40"/>
                    </a:cubicBezTo>
                    <a:cubicBezTo>
                      <a:pt x="901" y="27"/>
                      <a:pt x="874" y="27"/>
                      <a:pt x="848" y="14"/>
                    </a:cubicBezTo>
                    <a:cubicBezTo>
                      <a:pt x="822" y="1"/>
                      <a:pt x="782" y="1"/>
                      <a:pt x="729" y="1"/>
                    </a:cubicBezTo>
                    <a:close/>
                  </a:path>
                </a:pathLst>
              </a:custGeom>
              <a:solidFill>
                <a:srgbClr val="233E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57" name="Google Shape;574;p27">
                <a:extLst>
                  <a:ext uri="{FF2B5EF4-FFF2-40B4-BE49-F238E27FC236}">
                    <a16:creationId xmlns:a16="http://schemas.microsoft.com/office/drawing/2014/main" id="{88A7C46A-1524-4E67-88DD-E496954265FE}"/>
                  </a:ext>
                </a:extLst>
              </p:cNvPr>
              <p:cNvSpPr/>
              <p:nvPr/>
            </p:nvSpPr>
            <p:spPr>
              <a:xfrm>
                <a:off x="2897782" y="4536556"/>
                <a:ext cx="65882" cy="66600"/>
              </a:xfrm>
              <a:custGeom>
                <a:avLst/>
                <a:gdLst/>
                <a:ahLst/>
                <a:cxnLst/>
                <a:rect l="l" t="t" r="r" b="b"/>
                <a:pathLst>
                  <a:path w="1192" h="1205" extrusionOk="0">
                    <a:moveTo>
                      <a:pt x="596" y="0"/>
                    </a:moveTo>
                    <a:cubicBezTo>
                      <a:pt x="557" y="0"/>
                      <a:pt x="530" y="13"/>
                      <a:pt x="504" y="40"/>
                    </a:cubicBezTo>
                    <a:cubicBezTo>
                      <a:pt x="477" y="53"/>
                      <a:pt x="477" y="80"/>
                      <a:pt x="477" y="106"/>
                    </a:cubicBezTo>
                    <a:cubicBezTo>
                      <a:pt x="477" y="159"/>
                      <a:pt x="477" y="212"/>
                      <a:pt x="477" y="278"/>
                    </a:cubicBezTo>
                    <a:cubicBezTo>
                      <a:pt x="477" y="331"/>
                      <a:pt x="477" y="410"/>
                      <a:pt x="477" y="490"/>
                    </a:cubicBezTo>
                    <a:lnTo>
                      <a:pt x="93" y="490"/>
                    </a:lnTo>
                    <a:cubicBezTo>
                      <a:pt x="67" y="490"/>
                      <a:pt x="54" y="503"/>
                      <a:pt x="27" y="516"/>
                    </a:cubicBezTo>
                    <a:cubicBezTo>
                      <a:pt x="1" y="543"/>
                      <a:pt x="1" y="569"/>
                      <a:pt x="1" y="609"/>
                    </a:cubicBezTo>
                    <a:cubicBezTo>
                      <a:pt x="1" y="649"/>
                      <a:pt x="1" y="688"/>
                      <a:pt x="27" y="702"/>
                    </a:cubicBezTo>
                    <a:cubicBezTo>
                      <a:pt x="54" y="728"/>
                      <a:pt x="80" y="728"/>
                      <a:pt x="93" y="728"/>
                    </a:cubicBezTo>
                    <a:lnTo>
                      <a:pt x="252" y="728"/>
                    </a:lnTo>
                    <a:cubicBezTo>
                      <a:pt x="318" y="728"/>
                      <a:pt x="398" y="728"/>
                      <a:pt x="477" y="715"/>
                    </a:cubicBezTo>
                    <a:lnTo>
                      <a:pt x="477" y="715"/>
                    </a:lnTo>
                    <a:cubicBezTo>
                      <a:pt x="477" y="781"/>
                      <a:pt x="464" y="860"/>
                      <a:pt x="464" y="940"/>
                    </a:cubicBezTo>
                    <a:cubicBezTo>
                      <a:pt x="464" y="1006"/>
                      <a:pt x="464" y="1072"/>
                      <a:pt x="464" y="1112"/>
                    </a:cubicBezTo>
                    <a:cubicBezTo>
                      <a:pt x="464" y="1125"/>
                      <a:pt x="477" y="1152"/>
                      <a:pt x="490" y="1165"/>
                    </a:cubicBezTo>
                    <a:cubicBezTo>
                      <a:pt x="517" y="1191"/>
                      <a:pt x="543" y="1205"/>
                      <a:pt x="583" y="1205"/>
                    </a:cubicBezTo>
                    <a:cubicBezTo>
                      <a:pt x="636" y="1205"/>
                      <a:pt x="662" y="1191"/>
                      <a:pt x="689" y="1165"/>
                    </a:cubicBezTo>
                    <a:cubicBezTo>
                      <a:pt x="702" y="1138"/>
                      <a:pt x="715" y="1125"/>
                      <a:pt x="715" y="1112"/>
                    </a:cubicBezTo>
                    <a:lnTo>
                      <a:pt x="715" y="715"/>
                    </a:lnTo>
                    <a:lnTo>
                      <a:pt x="1086" y="715"/>
                    </a:lnTo>
                    <a:cubicBezTo>
                      <a:pt x="1112" y="715"/>
                      <a:pt x="1139" y="715"/>
                      <a:pt x="1165" y="688"/>
                    </a:cubicBezTo>
                    <a:cubicBezTo>
                      <a:pt x="1179" y="662"/>
                      <a:pt x="1192" y="635"/>
                      <a:pt x="1192" y="596"/>
                    </a:cubicBezTo>
                    <a:cubicBezTo>
                      <a:pt x="1192" y="543"/>
                      <a:pt x="1192" y="516"/>
                      <a:pt x="1165" y="503"/>
                    </a:cubicBezTo>
                    <a:cubicBezTo>
                      <a:pt x="1152" y="477"/>
                      <a:pt x="1139" y="477"/>
                      <a:pt x="1112" y="477"/>
                    </a:cubicBezTo>
                    <a:lnTo>
                      <a:pt x="940" y="477"/>
                    </a:lnTo>
                    <a:cubicBezTo>
                      <a:pt x="874" y="490"/>
                      <a:pt x="808" y="490"/>
                      <a:pt x="715" y="490"/>
                    </a:cubicBezTo>
                    <a:lnTo>
                      <a:pt x="715" y="278"/>
                    </a:lnTo>
                    <a:cubicBezTo>
                      <a:pt x="715" y="212"/>
                      <a:pt x="729" y="159"/>
                      <a:pt x="729" y="106"/>
                    </a:cubicBezTo>
                    <a:cubicBezTo>
                      <a:pt x="729" y="80"/>
                      <a:pt x="715" y="53"/>
                      <a:pt x="689" y="40"/>
                    </a:cubicBezTo>
                    <a:cubicBezTo>
                      <a:pt x="662" y="13"/>
                      <a:pt x="636" y="0"/>
                      <a:pt x="596" y="0"/>
                    </a:cubicBezTo>
                    <a:close/>
                  </a:path>
                </a:pathLst>
              </a:custGeom>
              <a:solidFill>
                <a:srgbClr val="233E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58" name="Google Shape;575;p27">
                <a:extLst>
                  <a:ext uri="{FF2B5EF4-FFF2-40B4-BE49-F238E27FC236}">
                    <a16:creationId xmlns:a16="http://schemas.microsoft.com/office/drawing/2014/main" id="{BADDB4E0-619F-41C3-9B5E-847A331F9A0D}"/>
                  </a:ext>
                </a:extLst>
              </p:cNvPr>
              <p:cNvSpPr/>
              <p:nvPr/>
            </p:nvSpPr>
            <p:spPr>
              <a:xfrm>
                <a:off x="2967311" y="4565794"/>
                <a:ext cx="127287" cy="127342"/>
              </a:xfrm>
              <a:custGeom>
                <a:avLst/>
                <a:gdLst/>
                <a:ahLst/>
                <a:cxnLst/>
                <a:rect l="l" t="t" r="r" b="b"/>
                <a:pathLst>
                  <a:path w="2303" h="2304" extrusionOk="0">
                    <a:moveTo>
                      <a:pt x="225" y="1"/>
                    </a:moveTo>
                    <a:cubicBezTo>
                      <a:pt x="172" y="1"/>
                      <a:pt x="119" y="14"/>
                      <a:pt x="66" y="40"/>
                    </a:cubicBezTo>
                    <a:cubicBezTo>
                      <a:pt x="27" y="54"/>
                      <a:pt x="0" y="80"/>
                      <a:pt x="0" y="133"/>
                    </a:cubicBezTo>
                    <a:cubicBezTo>
                      <a:pt x="0" y="173"/>
                      <a:pt x="27" y="199"/>
                      <a:pt x="79" y="212"/>
                    </a:cubicBezTo>
                    <a:cubicBezTo>
                      <a:pt x="119" y="212"/>
                      <a:pt x="199" y="226"/>
                      <a:pt x="291" y="226"/>
                    </a:cubicBezTo>
                    <a:lnTo>
                      <a:pt x="371" y="226"/>
                    </a:lnTo>
                    <a:cubicBezTo>
                      <a:pt x="384" y="226"/>
                      <a:pt x="397" y="239"/>
                      <a:pt x="424" y="239"/>
                    </a:cubicBezTo>
                    <a:cubicBezTo>
                      <a:pt x="437" y="252"/>
                      <a:pt x="450" y="252"/>
                      <a:pt x="450" y="279"/>
                    </a:cubicBezTo>
                    <a:cubicBezTo>
                      <a:pt x="463" y="292"/>
                      <a:pt x="477" y="305"/>
                      <a:pt x="490" y="331"/>
                    </a:cubicBezTo>
                    <a:lnTo>
                      <a:pt x="1231" y="1655"/>
                    </a:lnTo>
                    <a:cubicBezTo>
                      <a:pt x="1191" y="1734"/>
                      <a:pt x="1165" y="1801"/>
                      <a:pt x="1125" y="1854"/>
                    </a:cubicBezTo>
                    <a:cubicBezTo>
                      <a:pt x="1099" y="1906"/>
                      <a:pt x="1059" y="1946"/>
                      <a:pt x="1019" y="1986"/>
                    </a:cubicBezTo>
                    <a:cubicBezTo>
                      <a:pt x="993" y="2012"/>
                      <a:pt x="953" y="2039"/>
                      <a:pt x="913" y="2065"/>
                    </a:cubicBezTo>
                    <a:cubicBezTo>
                      <a:pt x="874" y="2079"/>
                      <a:pt x="821" y="2092"/>
                      <a:pt x="781" y="2092"/>
                    </a:cubicBezTo>
                    <a:cubicBezTo>
                      <a:pt x="715" y="2092"/>
                      <a:pt x="649" y="2079"/>
                      <a:pt x="609" y="2039"/>
                    </a:cubicBezTo>
                    <a:cubicBezTo>
                      <a:pt x="556" y="2012"/>
                      <a:pt x="529" y="1973"/>
                      <a:pt x="529" y="1933"/>
                    </a:cubicBezTo>
                    <a:cubicBezTo>
                      <a:pt x="529" y="1906"/>
                      <a:pt x="543" y="1893"/>
                      <a:pt x="556" y="1867"/>
                    </a:cubicBezTo>
                    <a:cubicBezTo>
                      <a:pt x="556" y="1854"/>
                      <a:pt x="582" y="1840"/>
                      <a:pt x="609" y="1840"/>
                    </a:cubicBezTo>
                    <a:lnTo>
                      <a:pt x="649" y="1840"/>
                    </a:lnTo>
                    <a:cubicBezTo>
                      <a:pt x="662" y="1827"/>
                      <a:pt x="675" y="1827"/>
                      <a:pt x="702" y="1814"/>
                    </a:cubicBezTo>
                    <a:cubicBezTo>
                      <a:pt x="715" y="1814"/>
                      <a:pt x="728" y="1801"/>
                      <a:pt x="728" y="1787"/>
                    </a:cubicBezTo>
                    <a:cubicBezTo>
                      <a:pt x="741" y="1761"/>
                      <a:pt x="754" y="1748"/>
                      <a:pt x="754" y="1721"/>
                    </a:cubicBezTo>
                    <a:cubicBezTo>
                      <a:pt x="754" y="1681"/>
                      <a:pt x="728" y="1655"/>
                      <a:pt x="702" y="1629"/>
                    </a:cubicBezTo>
                    <a:cubicBezTo>
                      <a:pt x="675" y="1615"/>
                      <a:pt x="649" y="1602"/>
                      <a:pt x="609" y="1602"/>
                    </a:cubicBezTo>
                    <a:cubicBezTo>
                      <a:pt x="582" y="1602"/>
                      <a:pt x="543" y="1615"/>
                      <a:pt x="516" y="1629"/>
                    </a:cubicBezTo>
                    <a:cubicBezTo>
                      <a:pt x="477" y="1642"/>
                      <a:pt x="450" y="1655"/>
                      <a:pt x="424" y="1681"/>
                    </a:cubicBezTo>
                    <a:cubicBezTo>
                      <a:pt x="397" y="1708"/>
                      <a:pt x="371" y="1748"/>
                      <a:pt x="357" y="1787"/>
                    </a:cubicBezTo>
                    <a:cubicBezTo>
                      <a:pt x="344" y="1827"/>
                      <a:pt x="331" y="1880"/>
                      <a:pt x="331" y="1933"/>
                    </a:cubicBezTo>
                    <a:cubicBezTo>
                      <a:pt x="331" y="1986"/>
                      <a:pt x="344" y="2039"/>
                      <a:pt x="371" y="2092"/>
                    </a:cubicBezTo>
                    <a:cubicBezTo>
                      <a:pt x="397" y="2131"/>
                      <a:pt x="424" y="2171"/>
                      <a:pt x="463" y="2198"/>
                    </a:cubicBezTo>
                    <a:cubicBezTo>
                      <a:pt x="503" y="2237"/>
                      <a:pt x="543" y="2264"/>
                      <a:pt x="582" y="2277"/>
                    </a:cubicBezTo>
                    <a:cubicBezTo>
                      <a:pt x="635" y="2290"/>
                      <a:pt x="688" y="2304"/>
                      <a:pt x="741" y="2304"/>
                    </a:cubicBezTo>
                    <a:cubicBezTo>
                      <a:pt x="847" y="2304"/>
                      <a:pt x="927" y="2277"/>
                      <a:pt x="1006" y="2237"/>
                    </a:cubicBezTo>
                    <a:cubicBezTo>
                      <a:pt x="1085" y="2198"/>
                      <a:pt x="1165" y="2145"/>
                      <a:pt x="1244" y="2052"/>
                    </a:cubicBezTo>
                    <a:cubicBezTo>
                      <a:pt x="1297" y="1986"/>
                      <a:pt x="1350" y="1906"/>
                      <a:pt x="1403" y="1801"/>
                    </a:cubicBezTo>
                    <a:cubicBezTo>
                      <a:pt x="1443" y="1695"/>
                      <a:pt x="1496" y="1589"/>
                      <a:pt x="1535" y="1443"/>
                    </a:cubicBezTo>
                    <a:lnTo>
                      <a:pt x="1919" y="371"/>
                    </a:lnTo>
                    <a:cubicBezTo>
                      <a:pt x="1932" y="331"/>
                      <a:pt x="1959" y="305"/>
                      <a:pt x="1972" y="305"/>
                    </a:cubicBezTo>
                    <a:cubicBezTo>
                      <a:pt x="1999" y="292"/>
                      <a:pt x="2038" y="279"/>
                      <a:pt x="2091" y="279"/>
                    </a:cubicBezTo>
                    <a:cubicBezTo>
                      <a:pt x="2144" y="279"/>
                      <a:pt x="2197" y="265"/>
                      <a:pt x="2237" y="252"/>
                    </a:cubicBezTo>
                    <a:cubicBezTo>
                      <a:pt x="2277" y="252"/>
                      <a:pt x="2303" y="212"/>
                      <a:pt x="2303" y="173"/>
                    </a:cubicBezTo>
                    <a:cubicBezTo>
                      <a:pt x="2303" y="133"/>
                      <a:pt x="2277" y="106"/>
                      <a:pt x="2237" y="93"/>
                    </a:cubicBezTo>
                    <a:cubicBezTo>
                      <a:pt x="2197" y="80"/>
                      <a:pt x="2157" y="67"/>
                      <a:pt x="2091" y="67"/>
                    </a:cubicBezTo>
                    <a:lnTo>
                      <a:pt x="1469" y="67"/>
                    </a:lnTo>
                    <a:cubicBezTo>
                      <a:pt x="1403" y="67"/>
                      <a:pt x="1377" y="80"/>
                      <a:pt x="1350" y="93"/>
                    </a:cubicBezTo>
                    <a:cubicBezTo>
                      <a:pt x="1337" y="106"/>
                      <a:pt x="1337" y="133"/>
                      <a:pt x="1337" y="173"/>
                    </a:cubicBezTo>
                    <a:cubicBezTo>
                      <a:pt x="1337" y="199"/>
                      <a:pt x="1337" y="226"/>
                      <a:pt x="1363" y="252"/>
                    </a:cubicBezTo>
                    <a:cubicBezTo>
                      <a:pt x="1390" y="265"/>
                      <a:pt x="1443" y="279"/>
                      <a:pt x="1496" y="279"/>
                    </a:cubicBezTo>
                    <a:cubicBezTo>
                      <a:pt x="1562" y="279"/>
                      <a:pt x="1602" y="292"/>
                      <a:pt x="1615" y="305"/>
                    </a:cubicBezTo>
                    <a:cubicBezTo>
                      <a:pt x="1628" y="305"/>
                      <a:pt x="1641" y="318"/>
                      <a:pt x="1641" y="345"/>
                    </a:cubicBezTo>
                    <a:cubicBezTo>
                      <a:pt x="1641" y="384"/>
                      <a:pt x="1628" y="424"/>
                      <a:pt x="1615" y="490"/>
                    </a:cubicBezTo>
                    <a:lnTo>
                      <a:pt x="1324" y="1364"/>
                    </a:lnTo>
                    <a:lnTo>
                      <a:pt x="807" y="384"/>
                    </a:lnTo>
                    <a:cubicBezTo>
                      <a:pt x="794" y="358"/>
                      <a:pt x="794" y="331"/>
                      <a:pt x="781" y="318"/>
                    </a:cubicBezTo>
                    <a:cubicBezTo>
                      <a:pt x="781" y="292"/>
                      <a:pt x="781" y="279"/>
                      <a:pt x="781" y="265"/>
                    </a:cubicBezTo>
                    <a:cubicBezTo>
                      <a:pt x="781" y="239"/>
                      <a:pt x="781" y="226"/>
                      <a:pt x="781" y="226"/>
                    </a:cubicBezTo>
                    <a:cubicBezTo>
                      <a:pt x="794" y="226"/>
                      <a:pt x="807" y="212"/>
                      <a:pt x="821" y="212"/>
                    </a:cubicBezTo>
                    <a:cubicBezTo>
                      <a:pt x="874" y="212"/>
                      <a:pt x="900" y="199"/>
                      <a:pt x="927" y="186"/>
                    </a:cubicBezTo>
                    <a:cubicBezTo>
                      <a:pt x="940" y="159"/>
                      <a:pt x="953" y="133"/>
                      <a:pt x="953" y="106"/>
                    </a:cubicBezTo>
                    <a:cubicBezTo>
                      <a:pt x="953" y="80"/>
                      <a:pt x="940" y="54"/>
                      <a:pt x="913" y="40"/>
                    </a:cubicBezTo>
                    <a:cubicBezTo>
                      <a:pt x="900" y="14"/>
                      <a:pt x="860" y="1"/>
                      <a:pt x="794" y="1"/>
                    </a:cubicBezTo>
                    <a:close/>
                  </a:path>
                </a:pathLst>
              </a:custGeom>
              <a:solidFill>
                <a:srgbClr val="233E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sp>
          <p:nvSpPr>
            <p:cNvPr id="253" name="Google Shape;576;p27">
              <a:extLst>
                <a:ext uri="{FF2B5EF4-FFF2-40B4-BE49-F238E27FC236}">
                  <a16:creationId xmlns:a16="http://schemas.microsoft.com/office/drawing/2014/main" id="{50ED4864-BADE-4436-8E46-6281E44C4D4E}"/>
                </a:ext>
              </a:extLst>
            </p:cNvPr>
            <p:cNvSpPr/>
            <p:nvPr/>
          </p:nvSpPr>
          <p:spPr>
            <a:xfrm>
              <a:off x="3028510" y="5577559"/>
              <a:ext cx="389985" cy="49024"/>
            </a:xfrm>
            <a:custGeom>
              <a:avLst/>
              <a:gdLst/>
              <a:ahLst/>
              <a:cxnLst/>
              <a:rect l="l" t="t" r="r" b="b"/>
              <a:pathLst>
                <a:path w="7056" h="887" extrusionOk="0">
                  <a:moveTo>
                    <a:pt x="1" y="0"/>
                  </a:moveTo>
                  <a:lnTo>
                    <a:pt x="1" y="887"/>
                  </a:lnTo>
                  <a:lnTo>
                    <a:pt x="7055" y="887"/>
                  </a:lnTo>
                  <a:lnTo>
                    <a:pt x="7055" y="0"/>
                  </a:lnTo>
                  <a:close/>
                </a:path>
              </a:pathLst>
            </a:custGeom>
            <a:solidFill>
              <a:srgbClr val="8D7D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sp>
        <p:nvSpPr>
          <p:cNvPr id="255" name="Google Shape;578;p27">
            <a:extLst>
              <a:ext uri="{FF2B5EF4-FFF2-40B4-BE49-F238E27FC236}">
                <a16:creationId xmlns:a16="http://schemas.microsoft.com/office/drawing/2014/main" id="{27AAD147-CCE9-43EB-8C97-269689984BB9}"/>
              </a:ext>
            </a:extLst>
          </p:cNvPr>
          <p:cNvSpPr/>
          <p:nvPr/>
        </p:nvSpPr>
        <p:spPr>
          <a:xfrm>
            <a:off x="2480971" y="6418001"/>
            <a:ext cx="199221" cy="164649"/>
          </a:xfrm>
          <a:custGeom>
            <a:avLst/>
            <a:gdLst/>
            <a:ahLst/>
            <a:cxnLst/>
            <a:rect l="l" t="t" r="r" b="b"/>
            <a:pathLst>
              <a:path w="4806" h="2979" extrusionOk="0">
                <a:moveTo>
                  <a:pt x="1" y="1"/>
                </a:moveTo>
                <a:lnTo>
                  <a:pt x="1" y="2978"/>
                </a:lnTo>
                <a:lnTo>
                  <a:pt x="4805" y="2978"/>
                </a:lnTo>
                <a:lnTo>
                  <a:pt x="4805" y="1"/>
                </a:lnTo>
                <a:close/>
              </a:path>
            </a:pathLst>
          </a:custGeom>
          <a:solidFill>
            <a:srgbClr val="CCCCCC"/>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grpSp>
        <p:nvGrpSpPr>
          <p:cNvPr id="2" name="Group 1">
            <a:extLst>
              <a:ext uri="{FF2B5EF4-FFF2-40B4-BE49-F238E27FC236}">
                <a16:creationId xmlns:a16="http://schemas.microsoft.com/office/drawing/2014/main" id="{D2819940-F204-450A-ACE4-C1FAA7496E24}"/>
              </a:ext>
            </a:extLst>
          </p:cNvPr>
          <p:cNvGrpSpPr/>
          <p:nvPr userDrawn="1"/>
        </p:nvGrpSpPr>
        <p:grpSpPr>
          <a:xfrm>
            <a:off x="1143226" y="5626806"/>
            <a:ext cx="6990179" cy="1231195"/>
            <a:chOff x="1524301" y="5626805"/>
            <a:chExt cx="9320239" cy="1231195"/>
          </a:xfrm>
        </p:grpSpPr>
        <p:sp>
          <p:nvSpPr>
            <p:cNvPr id="254" name="Google Shape;577;p27">
              <a:extLst>
                <a:ext uri="{FF2B5EF4-FFF2-40B4-BE49-F238E27FC236}">
                  <a16:creationId xmlns:a16="http://schemas.microsoft.com/office/drawing/2014/main" id="{1F1FE917-12C4-4F03-BFC9-63C483556F98}"/>
                </a:ext>
              </a:extLst>
            </p:cNvPr>
            <p:cNvSpPr/>
            <p:nvPr/>
          </p:nvSpPr>
          <p:spPr>
            <a:xfrm>
              <a:off x="3307961" y="6403932"/>
              <a:ext cx="265628" cy="451390"/>
            </a:xfrm>
            <a:custGeom>
              <a:avLst/>
              <a:gdLst/>
              <a:ahLst/>
              <a:cxnLst/>
              <a:rect l="l" t="t" r="r" b="b"/>
              <a:pathLst>
                <a:path w="4806" h="8167" extrusionOk="0">
                  <a:moveTo>
                    <a:pt x="1" y="1"/>
                  </a:moveTo>
                  <a:lnTo>
                    <a:pt x="1" y="8167"/>
                  </a:lnTo>
                  <a:lnTo>
                    <a:pt x="4805" y="8167"/>
                  </a:lnTo>
                  <a:lnTo>
                    <a:pt x="4805" y="1"/>
                  </a:lnTo>
                  <a:close/>
                </a:path>
              </a:pathLst>
            </a:custGeom>
            <a:solidFill>
              <a:srgbClr val="CEC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nvGrpSpPr>
            <p:cNvPr id="285" name="Google Shape;579;p27">
              <a:extLst>
                <a:ext uri="{FF2B5EF4-FFF2-40B4-BE49-F238E27FC236}">
                  <a16:creationId xmlns:a16="http://schemas.microsoft.com/office/drawing/2014/main" id="{F0A4A0F2-3BA1-43AA-88EB-3A3835904711}"/>
                </a:ext>
              </a:extLst>
            </p:cNvPr>
            <p:cNvGrpSpPr/>
            <p:nvPr userDrawn="1"/>
          </p:nvGrpSpPr>
          <p:grpSpPr>
            <a:xfrm>
              <a:off x="1524301" y="5626805"/>
              <a:ext cx="9320239" cy="1231195"/>
              <a:chOff x="929285" y="5051507"/>
              <a:chExt cx="7315206" cy="1231195"/>
            </a:xfrm>
          </p:grpSpPr>
          <p:sp>
            <p:nvSpPr>
              <p:cNvPr id="286" name="Google Shape;580;p27">
                <a:extLst>
                  <a:ext uri="{FF2B5EF4-FFF2-40B4-BE49-F238E27FC236}">
                    <a16:creationId xmlns:a16="http://schemas.microsoft.com/office/drawing/2014/main" id="{41EFCC98-A095-43FA-9417-A6F1AEA0054D}"/>
                  </a:ext>
                </a:extLst>
              </p:cNvPr>
              <p:cNvSpPr/>
              <p:nvPr/>
            </p:nvSpPr>
            <p:spPr>
              <a:xfrm>
                <a:off x="929285" y="5051507"/>
                <a:ext cx="7315206" cy="420715"/>
              </a:xfrm>
              <a:custGeom>
                <a:avLst/>
                <a:gdLst/>
                <a:ahLst/>
                <a:cxnLst/>
                <a:rect l="l" t="t" r="r" b="b"/>
                <a:pathLst>
                  <a:path w="132354" h="7612" extrusionOk="0">
                    <a:moveTo>
                      <a:pt x="1" y="1"/>
                    </a:moveTo>
                    <a:lnTo>
                      <a:pt x="1" y="7611"/>
                    </a:lnTo>
                    <a:lnTo>
                      <a:pt x="132353" y="7611"/>
                    </a:lnTo>
                    <a:lnTo>
                      <a:pt x="132353" y="1"/>
                    </a:lnTo>
                    <a:close/>
                  </a:path>
                </a:pathLst>
              </a:custGeom>
              <a:solidFill>
                <a:srgbClr val="EFED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87" name="Google Shape;581;p27">
                <a:extLst>
                  <a:ext uri="{FF2B5EF4-FFF2-40B4-BE49-F238E27FC236}">
                    <a16:creationId xmlns:a16="http://schemas.microsoft.com/office/drawing/2014/main" id="{D7EF2A30-CDEB-4316-B82F-97D3363F3C90}"/>
                  </a:ext>
                </a:extLst>
              </p:cNvPr>
              <p:cNvSpPr/>
              <p:nvPr/>
            </p:nvSpPr>
            <p:spPr>
              <a:xfrm>
                <a:off x="929285" y="5051507"/>
                <a:ext cx="7315206" cy="133919"/>
              </a:xfrm>
              <a:custGeom>
                <a:avLst/>
                <a:gdLst/>
                <a:ahLst/>
                <a:cxnLst/>
                <a:rect l="l" t="t" r="r" b="b"/>
                <a:pathLst>
                  <a:path w="132354" h="2423" extrusionOk="0">
                    <a:moveTo>
                      <a:pt x="1" y="1"/>
                    </a:moveTo>
                    <a:lnTo>
                      <a:pt x="1" y="2423"/>
                    </a:lnTo>
                    <a:lnTo>
                      <a:pt x="132353" y="2423"/>
                    </a:lnTo>
                    <a:lnTo>
                      <a:pt x="132353" y="1"/>
                    </a:lnTo>
                    <a:close/>
                  </a:path>
                </a:pathLst>
              </a:custGeom>
              <a:solidFill>
                <a:srgbClr val="FFFE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88" name="Google Shape;582;p27">
                <a:extLst>
                  <a:ext uri="{FF2B5EF4-FFF2-40B4-BE49-F238E27FC236}">
                    <a16:creationId xmlns:a16="http://schemas.microsoft.com/office/drawing/2014/main" id="{66FDB582-0AAC-4537-A858-44B9EF57CE38}"/>
                  </a:ext>
                </a:extLst>
              </p:cNvPr>
              <p:cNvSpPr/>
              <p:nvPr/>
            </p:nvSpPr>
            <p:spPr>
              <a:xfrm>
                <a:off x="6668743" y="5831311"/>
                <a:ext cx="264854" cy="451390"/>
              </a:xfrm>
              <a:custGeom>
                <a:avLst/>
                <a:gdLst/>
                <a:ahLst/>
                <a:cxnLst/>
                <a:rect l="l" t="t" r="r" b="b"/>
                <a:pathLst>
                  <a:path w="4792" h="8167" extrusionOk="0">
                    <a:moveTo>
                      <a:pt x="1" y="1"/>
                    </a:moveTo>
                    <a:lnTo>
                      <a:pt x="1" y="8167"/>
                    </a:lnTo>
                    <a:lnTo>
                      <a:pt x="4792" y="8167"/>
                    </a:lnTo>
                    <a:lnTo>
                      <a:pt x="4792" y="1"/>
                    </a:lnTo>
                    <a:close/>
                  </a:path>
                </a:pathLst>
              </a:custGeom>
              <a:solidFill>
                <a:srgbClr val="CEC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89" name="Google Shape;583;p27">
                <a:extLst>
                  <a:ext uri="{FF2B5EF4-FFF2-40B4-BE49-F238E27FC236}">
                    <a16:creationId xmlns:a16="http://schemas.microsoft.com/office/drawing/2014/main" id="{AF50AB12-F2CA-445B-94F4-44131992E871}"/>
                  </a:ext>
                </a:extLst>
              </p:cNvPr>
              <p:cNvSpPr/>
              <p:nvPr/>
            </p:nvSpPr>
            <p:spPr>
              <a:xfrm>
                <a:off x="6668743" y="5831311"/>
                <a:ext cx="264854" cy="164649"/>
              </a:xfrm>
              <a:custGeom>
                <a:avLst/>
                <a:gdLst/>
                <a:ahLst/>
                <a:cxnLst/>
                <a:rect l="l" t="t" r="r" b="b"/>
                <a:pathLst>
                  <a:path w="4792" h="2979" extrusionOk="0">
                    <a:moveTo>
                      <a:pt x="1" y="1"/>
                    </a:moveTo>
                    <a:lnTo>
                      <a:pt x="1" y="2978"/>
                    </a:lnTo>
                    <a:lnTo>
                      <a:pt x="4792" y="2978"/>
                    </a:lnTo>
                    <a:lnTo>
                      <a:pt x="4792" y="1"/>
                    </a:lnTo>
                    <a:close/>
                  </a:path>
                </a:pathLst>
              </a:custGeom>
              <a:solidFill>
                <a:srgbClr val="CCCC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90" name="Google Shape;584;p27">
                <a:extLst>
                  <a:ext uri="{FF2B5EF4-FFF2-40B4-BE49-F238E27FC236}">
                    <a16:creationId xmlns:a16="http://schemas.microsoft.com/office/drawing/2014/main" id="{1AF2C5CE-3EDE-4127-8D0F-59AB322B7B55}"/>
                  </a:ext>
                </a:extLst>
              </p:cNvPr>
              <p:cNvSpPr/>
              <p:nvPr/>
            </p:nvSpPr>
            <p:spPr>
              <a:xfrm>
                <a:off x="1654207" y="5472167"/>
                <a:ext cx="5864644" cy="359200"/>
              </a:xfrm>
              <a:custGeom>
                <a:avLst/>
                <a:gdLst/>
                <a:ahLst/>
                <a:cxnLst/>
                <a:rect l="l" t="t" r="r" b="b"/>
                <a:pathLst>
                  <a:path w="106109" h="6499" extrusionOk="0">
                    <a:moveTo>
                      <a:pt x="1" y="0"/>
                    </a:moveTo>
                    <a:lnTo>
                      <a:pt x="1" y="6499"/>
                    </a:lnTo>
                    <a:lnTo>
                      <a:pt x="106108" y="6499"/>
                    </a:lnTo>
                    <a:lnTo>
                      <a:pt x="106108" y="0"/>
                    </a:lnTo>
                    <a:close/>
                  </a:path>
                </a:pathLst>
              </a:custGeom>
              <a:solidFill>
                <a:srgbClr val="CEC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91" name="Google Shape;585;p27">
                <a:extLst>
                  <a:ext uri="{FF2B5EF4-FFF2-40B4-BE49-F238E27FC236}">
                    <a16:creationId xmlns:a16="http://schemas.microsoft.com/office/drawing/2014/main" id="{ED751F2E-938C-441D-80EA-F8BB05A93F91}"/>
                  </a:ext>
                </a:extLst>
              </p:cNvPr>
              <p:cNvSpPr/>
              <p:nvPr/>
            </p:nvSpPr>
            <p:spPr>
              <a:xfrm>
                <a:off x="1654207" y="5472167"/>
                <a:ext cx="5864644" cy="176311"/>
              </a:xfrm>
              <a:custGeom>
                <a:avLst/>
                <a:gdLst/>
                <a:ahLst/>
                <a:cxnLst/>
                <a:rect l="l" t="t" r="r" b="b"/>
                <a:pathLst>
                  <a:path w="106109" h="3190" extrusionOk="0">
                    <a:moveTo>
                      <a:pt x="1" y="0"/>
                    </a:moveTo>
                    <a:lnTo>
                      <a:pt x="1" y="3190"/>
                    </a:lnTo>
                    <a:lnTo>
                      <a:pt x="106108" y="3190"/>
                    </a:lnTo>
                    <a:lnTo>
                      <a:pt x="106108" y="0"/>
                    </a:lnTo>
                    <a:close/>
                  </a:path>
                </a:pathLst>
              </a:custGeom>
              <a:solidFill>
                <a:srgbClr val="B7B7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grpSp>
    </p:spTree>
    <p:extLst>
      <p:ext uri="{BB962C8B-B14F-4D97-AF65-F5344CB8AC3E}">
        <p14:creationId xmlns:p14="http://schemas.microsoft.com/office/powerpoint/2010/main" val="51325408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30"/>
                                        </p:tgtEl>
                                      </p:cBhvr>
                                      <p:by x="150000" y="150000"/>
                                    </p:animScale>
                                  </p:childTnLst>
                                </p:cTn>
                              </p:par>
                              <p:par>
                                <p:cTn id="7" presetID="6" presetClass="emph" presetSubtype="0" repeatCount="indefinite" fill="hold" nodeType="withEffect">
                                  <p:stCondLst>
                                    <p:cond delay="0"/>
                                  </p:stCondLst>
                                  <p:childTnLst>
                                    <p:animScale>
                                      <p:cBhvr>
                                        <p:cTn id="8" dur="1000" fill="hold"/>
                                        <p:tgtEl>
                                          <p:spTgt spid="49"/>
                                        </p:tgtEl>
                                      </p:cBhvr>
                                      <p:by x="150000" y="150000"/>
                                    </p:animScale>
                                  </p:childTnLst>
                                </p:cTn>
                              </p:par>
                              <p:par>
                                <p:cTn id="9" presetID="6" presetClass="emph" presetSubtype="0" repeatCount="indefinite" fill="hold" grpId="0" nodeType="withEffect">
                                  <p:stCondLst>
                                    <p:cond delay="0"/>
                                  </p:stCondLst>
                                  <p:childTnLst>
                                    <p:animScale>
                                      <p:cBhvr>
                                        <p:cTn id="10" dur="1000" fill="hold"/>
                                        <p:tgtEl>
                                          <p:spTgt spid="47"/>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33"/>
                                        </p:tgtEl>
                                      </p:cBhvr>
                                      <p:by x="150000" y="150000"/>
                                    </p:animScale>
                                  </p:childTnLst>
                                </p:cTn>
                              </p:par>
                              <p:par>
                                <p:cTn id="13" presetID="6" presetClass="emph" presetSubtype="0" repeatCount="indefinite" fill="hold" nodeType="withEffect">
                                  <p:stCondLst>
                                    <p:cond delay="0"/>
                                  </p:stCondLst>
                                  <p:childTnLst>
                                    <p:animScale>
                                      <p:cBhvr>
                                        <p:cTn id="14" dur="1000" fill="hold"/>
                                        <p:tgtEl>
                                          <p:spTgt spid="44"/>
                                        </p:tgtEl>
                                      </p:cBhvr>
                                      <p:by x="150000" y="150000"/>
                                    </p:animScale>
                                  </p:childTnLst>
                                </p:cTn>
                              </p:par>
                              <p:par>
                                <p:cTn id="15" presetID="6" presetClass="emph" presetSubtype="0" repeatCount="indefinite" fill="hold" grpId="0" nodeType="withEffect">
                                  <p:stCondLst>
                                    <p:cond delay="0"/>
                                  </p:stCondLst>
                                  <p:childTnLst>
                                    <p:animScale>
                                      <p:cBhvr>
                                        <p:cTn id="16" dur="1000" fill="hold"/>
                                        <p:tgtEl>
                                          <p:spTgt spid="48"/>
                                        </p:tgtEl>
                                      </p:cBhvr>
                                      <p:by x="150000" y="150000"/>
                                    </p:animScale>
                                  </p:childTnLst>
                                </p:cTn>
                              </p:par>
                              <p:par>
                                <p:cTn id="17" presetID="2" presetClass="entr" presetSubtype="4" fill="hold" nodeType="withEffect">
                                  <p:stCondLst>
                                    <p:cond delay="0"/>
                                  </p:stCondLst>
                                  <p:childTnLst>
                                    <p:set>
                                      <p:cBhvr>
                                        <p:cTn id="18" dur="1" fill="hold">
                                          <p:stCondLst>
                                            <p:cond delay="0"/>
                                          </p:stCondLst>
                                        </p:cTn>
                                        <p:tgtEl>
                                          <p:spTgt spid="2"/>
                                        </p:tgtEl>
                                        <p:attrNameLst>
                                          <p:attrName>style.visibility</p:attrName>
                                        </p:attrNameLst>
                                      </p:cBhvr>
                                      <p:to>
                                        <p:strVal val="visible"/>
                                      </p:to>
                                    </p:set>
                                    <p:anim calcmode="lin" valueType="num">
                                      <p:cBhvr additive="base">
                                        <p:cTn id="19" dur="500" fill="hold"/>
                                        <p:tgtEl>
                                          <p:spTgt spid="2"/>
                                        </p:tgtEl>
                                        <p:attrNameLst>
                                          <p:attrName>ppt_x</p:attrName>
                                        </p:attrNameLst>
                                      </p:cBhvr>
                                      <p:tavLst>
                                        <p:tav tm="0">
                                          <p:val>
                                            <p:strVal val="#ppt_x"/>
                                          </p:val>
                                        </p:tav>
                                        <p:tav tm="100000">
                                          <p:val>
                                            <p:strVal val="#ppt_x"/>
                                          </p:val>
                                        </p:tav>
                                      </p:tavLst>
                                    </p:anim>
                                    <p:anim calcmode="lin" valueType="num">
                                      <p:cBhvr additive="base">
                                        <p:cTn id="20" dur="500" fill="hold"/>
                                        <p:tgtEl>
                                          <p:spTgt spid="2"/>
                                        </p:tgtEl>
                                        <p:attrNameLst>
                                          <p:attrName>ppt_y</p:attrName>
                                        </p:attrNameLst>
                                      </p:cBhvr>
                                      <p:tavLst>
                                        <p:tav tm="0">
                                          <p:val>
                                            <p:strVal val="1+#ppt_h/2"/>
                                          </p:val>
                                        </p:tav>
                                        <p:tav tm="100000">
                                          <p:val>
                                            <p:strVal val="#ppt_y"/>
                                          </p:val>
                                        </p:tav>
                                      </p:tavLst>
                                    </p:anim>
                                  </p:childTnLst>
                                </p:cTn>
                              </p:par>
                            </p:childTnLst>
                          </p:cTn>
                        </p:par>
                        <p:par>
                          <p:cTn id="21" fill="hold">
                            <p:stCondLst>
                              <p:cond delay="1000"/>
                            </p:stCondLst>
                            <p:childTnLst>
                              <p:par>
                                <p:cTn id="22" presetID="2" presetClass="entr" presetSubtype="8" fill="hold" nodeType="afterEffect">
                                  <p:stCondLst>
                                    <p:cond delay="0"/>
                                  </p:stCondLst>
                                  <p:childTnLst>
                                    <p:set>
                                      <p:cBhvr>
                                        <p:cTn id="23" dur="1" fill="hold">
                                          <p:stCondLst>
                                            <p:cond delay="0"/>
                                          </p:stCondLst>
                                        </p:cTn>
                                        <p:tgtEl>
                                          <p:spTgt spid="292"/>
                                        </p:tgtEl>
                                        <p:attrNameLst>
                                          <p:attrName>style.visibility</p:attrName>
                                        </p:attrNameLst>
                                      </p:cBhvr>
                                      <p:to>
                                        <p:strVal val="visible"/>
                                      </p:to>
                                    </p:set>
                                    <p:anim calcmode="lin" valueType="num">
                                      <p:cBhvr additive="base">
                                        <p:cTn id="24" dur="500" fill="hold"/>
                                        <p:tgtEl>
                                          <p:spTgt spid="292"/>
                                        </p:tgtEl>
                                        <p:attrNameLst>
                                          <p:attrName>ppt_x</p:attrName>
                                        </p:attrNameLst>
                                      </p:cBhvr>
                                      <p:tavLst>
                                        <p:tav tm="0">
                                          <p:val>
                                            <p:strVal val="0-#ppt_w/2"/>
                                          </p:val>
                                        </p:tav>
                                        <p:tav tm="100000">
                                          <p:val>
                                            <p:strVal val="#ppt_x"/>
                                          </p:val>
                                        </p:tav>
                                      </p:tavLst>
                                    </p:anim>
                                    <p:anim calcmode="lin" valueType="num">
                                      <p:cBhvr additive="base">
                                        <p:cTn id="25" dur="500" fill="hold"/>
                                        <p:tgtEl>
                                          <p:spTgt spid="292"/>
                                        </p:tgtEl>
                                        <p:attrNameLst>
                                          <p:attrName>ppt_y</p:attrName>
                                        </p:attrNameLst>
                                      </p:cBhvr>
                                      <p:tavLst>
                                        <p:tav tm="0">
                                          <p:val>
                                            <p:strVal val="#ppt_y"/>
                                          </p:val>
                                        </p:tav>
                                        <p:tav tm="100000">
                                          <p:val>
                                            <p:strVal val="#ppt_y"/>
                                          </p:val>
                                        </p:tav>
                                      </p:tavLst>
                                    </p:anim>
                                  </p:childTnLst>
                                </p:cTn>
                              </p:par>
                            </p:childTnLst>
                          </p:cTn>
                        </p:par>
                        <p:par>
                          <p:cTn id="26" fill="hold">
                            <p:stCondLst>
                              <p:cond delay="1500"/>
                            </p:stCondLst>
                            <p:childTnLst>
                              <p:par>
                                <p:cTn id="27" presetID="2" presetClass="entr" presetSubtype="4" fill="hold" nodeType="afterEffect">
                                  <p:stCondLst>
                                    <p:cond delay="0"/>
                                  </p:stCondLst>
                                  <p:childTnLst>
                                    <p:set>
                                      <p:cBhvr>
                                        <p:cTn id="28" dur="1" fill="hold">
                                          <p:stCondLst>
                                            <p:cond delay="0"/>
                                          </p:stCondLst>
                                        </p:cTn>
                                        <p:tgtEl>
                                          <p:spTgt spid="153"/>
                                        </p:tgtEl>
                                        <p:attrNameLst>
                                          <p:attrName>style.visibility</p:attrName>
                                        </p:attrNameLst>
                                      </p:cBhvr>
                                      <p:to>
                                        <p:strVal val="visible"/>
                                      </p:to>
                                    </p:set>
                                    <p:anim calcmode="lin" valueType="num">
                                      <p:cBhvr additive="base">
                                        <p:cTn id="29" dur="500" fill="hold"/>
                                        <p:tgtEl>
                                          <p:spTgt spid="153"/>
                                        </p:tgtEl>
                                        <p:attrNameLst>
                                          <p:attrName>ppt_x</p:attrName>
                                        </p:attrNameLst>
                                      </p:cBhvr>
                                      <p:tavLst>
                                        <p:tav tm="0">
                                          <p:val>
                                            <p:strVal val="#ppt_x"/>
                                          </p:val>
                                        </p:tav>
                                        <p:tav tm="100000">
                                          <p:val>
                                            <p:strVal val="#ppt_x"/>
                                          </p:val>
                                        </p:tav>
                                      </p:tavLst>
                                    </p:anim>
                                    <p:anim calcmode="lin" valueType="num">
                                      <p:cBhvr additive="base">
                                        <p:cTn id="30" dur="500" fill="hold"/>
                                        <p:tgtEl>
                                          <p:spTgt spid="153"/>
                                        </p:tgtEl>
                                        <p:attrNameLst>
                                          <p:attrName>ppt_y</p:attrName>
                                        </p:attrNameLst>
                                      </p:cBhvr>
                                      <p:tavLst>
                                        <p:tav tm="0">
                                          <p:val>
                                            <p:strVal val="1+#ppt_h/2"/>
                                          </p:val>
                                        </p:tav>
                                        <p:tav tm="100000">
                                          <p:val>
                                            <p:strVal val="#ppt_y"/>
                                          </p:val>
                                        </p:tav>
                                      </p:tavLst>
                                    </p:anim>
                                  </p:childTnLst>
                                </p:cTn>
                              </p:par>
                            </p:childTnLst>
                          </p:cTn>
                        </p:par>
                        <p:par>
                          <p:cTn id="31" fill="hold">
                            <p:stCondLst>
                              <p:cond delay="2000"/>
                            </p:stCondLst>
                            <p:childTnLst>
                              <p:par>
                                <p:cTn id="32" presetID="10" presetClass="entr" presetSubtype="0" fill="hold" nodeType="afterEffect">
                                  <p:stCondLst>
                                    <p:cond delay="0"/>
                                  </p:stCondLst>
                                  <p:childTnLst>
                                    <p:set>
                                      <p:cBhvr>
                                        <p:cTn id="33" dur="1" fill="hold">
                                          <p:stCondLst>
                                            <p:cond delay="0"/>
                                          </p:stCondLst>
                                        </p:cTn>
                                        <p:tgtEl>
                                          <p:spTgt spid="147"/>
                                        </p:tgtEl>
                                        <p:attrNameLst>
                                          <p:attrName>style.visibility</p:attrName>
                                        </p:attrNameLst>
                                      </p:cBhvr>
                                      <p:to>
                                        <p:strVal val="visible"/>
                                      </p:to>
                                    </p:set>
                                    <p:animEffect transition="in" filter="fade">
                                      <p:cBhvr>
                                        <p:cTn id="34" dur="500"/>
                                        <p:tgtEl>
                                          <p:spTgt spid="1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 grpId="0" animBg="1"/>
      <p:bldP spid="47" grpId="1" animBg="1"/>
      <p:bldP spid="47" grpId="2" animBg="1"/>
      <p:bldP spid="47" grpId="3" animBg="1"/>
      <p:bldP spid="48" grpId="0" animBg="1"/>
      <p:bldP spid="48" grpId="1" animBg="1"/>
      <p:bldP spid="48" grpId="2" animBg="1"/>
      <p:bldP spid="48" grpId="3" animBg="1"/>
    </p:bldLst>
  </p:timing>
</p:sldLayout>
</file>

<file path=ppt/slideLayouts/slideLayout120.xml><?xml version="1.0" encoding="utf-8"?>
<p:sldLayout xmlns:a="http://schemas.openxmlformats.org/drawingml/2006/main" xmlns:r="http://schemas.openxmlformats.org/officeDocument/2006/relationships" xmlns:p="http://schemas.openxmlformats.org/presentationml/2006/main" preserve="1" userDrawn="1">
  <p:cSld name="14_Title and Content">
    <p:bg>
      <p:bgPr>
        <a:solidFill>
          <a:schemeClr val="accent3">
            <a:lumMod val="50000"/>
          </a:schemeClr>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296920" y="219522"/>
            <a:ext cx="8709926"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accent6">
                <a:lumMod val="75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dirty="0"/>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349270" y="882176"/>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150302" y="906827"/>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168064" y="989425"/>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393675" y="94752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151196" y="917947"/>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348378" y="1496055"/>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49409" y="1520706"/>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167171" y="1603304"/>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392782" y="1561403"/>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150302" y="1531827"/>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347485" y="2109934"/>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48516" y="2134585"/>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166277" y="2217183"/>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391889" y="217528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49409" y="2145706"/>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346591" y="2723813"/>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47621" y="2748464"/>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165384" y="283106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390995" y="2789161"/>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48516" y="2759585"/>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345697" y="3337692"/>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46729" y="3362343"/>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164491" y="344494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390102" y="3403040"/>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47623" y="3373464"/>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344805" y="3951571"/>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45836" y="3976222"/>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163598" y="405882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389209" y="401691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46729" y="3987341"/>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343912" y="4565450"/>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44943" y="4590101"/>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162704" y="4672699"/>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388316" y="4630798"/>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45836" y="4601222"/>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343018" y="5179329"/>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44050" y="5203980"/>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161811" y="5286578"/>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387422" y="5244677"/>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44943" y="5215101"/>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342124" y="5793208"/>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43156" y="5817859"/>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160918" y="5900457"/>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386529" y="585855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44050" y="5828980"/>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Tree>
    <p:extLst>
      <p:ext uri="{BB962C8B-B14F-4D97-AF65-F5344CB8AC3E}">
        <p14:creationId xmlns:p14="http://schemas.microsoft.com/office/powerpoint/2010/main" val="2109995408"/>
      </p:ext>
    </p:extLst>
  </p:cSld>
  <p:clrMapOvr>
    <a:masterClrMapping/>
  </p:clrMapOvr>
</p:sldLayout>
</file>

<file path=ppt/slideLayouts/slideLayout121.xml><?xml version="1.0" encoding="utf-8"?>
<p:sldLayout xmlns:a="http://schemas.openxmlformats.org/drawingml/2006/main" xmlns:r="http://schemas.openxmlformats.org/officeDocument/2006/relationships" xmlns:p="http://schemas.openxmlformats.org/presentationml/2006/main" preserve="1" userDrawn="1">
  <p:cSld name="3_Title Slide">
    <p:bg>
      <p:bgPr>
        <a:solidFill>
          <a:srgbClr val="7030A0"/>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912FF248-73E2-4B5D-9669-D05536B13110}"/>
              </a:ext>
            </a:extLst>
          </p:cNvPr>
          <p:cNvGrpSpPr/>
          <p:nvPr userDrawn="1"/>
        </p:nvGrpSpPr>
        <p:grpSpPr>
          <a:xfrm>
            <a:off x="296920" y="219522"/>
            <a:ext cx="8709926" cy="6240131"/>
            <a:chOff x="395894" y="219519"/>
            <a:chExt cx="8518865" cy="4788281"/>
          </a:xfrm>
        </p:grpSpPr>
        <p:sp>
          <p:nvSpPr>
            <p:cNvPr id="8" name="Google Shape;993;p14">
              <a:extLst>
                <a:ext uri="{FF2B5EF4-FFF2-40B4-BE49-F238E27FC236}">
                  <a16:creationId xmlns:a16="http://schemas.microsoft.com/office/drawing/2014/main" id="{6F2E4380-9AAF-4929-8F62-F490FD06BB80}"/>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FFC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nvGrpSpPr>
            <p:cNvPr id="9" name="Google Shape;994;p14">
              <a:extLst>
                <a:ext uri="{FF2B5EF4-FFF2-40B4-BE49-F238E27FC236}">
                  <a16:creationId xmlns:a16="http://schemas.microsoft.com/office/drawing/2014/main" id="{05263AFC-D1B4-4D83-808E-9B96447708D3}"/>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E97D35D9-4A80-4E5E-AE99-A42260106314}"/>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9" name="Google Shape;996;p14">
                <a:extLst>
                  <a:ext uri="{FF2B5EF4-FFF2-40B4-BE49-F238E27FC236}">
                    <a16:creationId xmlns:a16="http://schemas.microsoft.com/office/drawing/2014/main" id="{F1D5A806-A58C-4FB9-9CB8-29884CE2006D}"/>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sp>
          <p:nvSpPr>
            <p:cNvPr id="10" name="Google Shape;997;p14">
              <a:extLst>
                <a:ext uri="{FF2B5EF4-FFF2-40B4-BE49-F238E27FC236}">
                  <a16:creationId xmlns:a16="http://schemas.microsoft.com/office/drawing/2014/main" id="{ED4A141D-52F2-416A-BB8C-6ABF536EB5BD}"/>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nvGrpSpPr>
            <p:cNvPr id="11" name="Google Shape;998;p14">
              <a:extLst>
                <a:ext uri="{FF2B5EF4-FFF2-40B4-BE49-F238E27FC236}">
                  <a16:creationId xmlns:a16="http://schemas.microsoft.com/office/drawing/2014/main" id="{233E8FF6-A58B-4C0A-8E03-7EBCEC1A722A}"/>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1B628C4E-2CC0-49FD-AE56-2DA39F0AEDC3}"/>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7" name="Google Shape;1000;p14">
                <a:extLst>
                  <a:ext uri="{FF2B5EF4-FFF2-40B4-BE49-F238E27FC236}">
                    <a16:creationId xmlns:a16="http://schemas.microsoft.com/office/drawing/2014/main" id="{B7905D3C-D345-41E1-9F8F-3DE9CB825DDB}"/>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grpSp>
          <p:nvGrpSpPr>
            <p:cNvPr id="12" name="Google Shape;1001;p14">
              <a:extLst>
                <a:ext uri="{FF2B5EF4-FFF2-40B4-BE49-F238E27FC236}">
                  <a16:creationId xmlns:a16="http://schemas.microsoft.com/office/drawing/2014/main" id="{9381F408-D6BF-4983-8522-FE74B038BAD1}"/>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313829AE-A03B-42DF-8C85-190282C1CC18}"/>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5" name="Google Shape;1003;p14">
                <a:extLst>
                  <a:ext uri="{FF2B5EF4-FFF2-40B4-BE49-F238E27FC236}">
                    <a16:creationId xmlns:a16="http://schemas.microsoft.com/office/drawing/2014/main" id="{92BB61BC-FAB6-4715-A9E7-CC0E8CEE0D5C}"/>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grpSp>
          <p:nvGrpSpPr>
            <p:cNvPr id="13" name="Google Shape;1004;p14">
              <a:extLst>
                <a:ext uri="{FF2B5EF4-FFF2-40B4-BE49-F238E27FC236}">
                  <a16:creationId xmlns:a16="http://schemas.microsoft.com/office/drawing/2014/main" id="{D079DC36-A197-4791-8A06-31AB6A7A8165}"/>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BFAD29E2-C19B-47AB-B438-BA439212A9D2}"/>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3" name="Google Shape;1006;p14">
                <a:extLst>
                  <a:ext uri="{FF2B5EF4-FFF2-40B4-BE49-F238E27FC236}">
                    <a16:creationId xmlns:a16="http://schemas.microsoft.com/office/drawing/2014/main" id="{DA309345-B33A-4CD0-9D4E-F69123E7E182}"/>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grpSp>
          <p:nvGrpSpPr>
            <p:cNvPr id="14" name="Google Shape;1007;p14">
              <a:extLst>
                <a:ext uri="{FF2B5EF4-FFF2-40B4-BE49-F238E27FC236}">
                  <a16:creationId xmlns:a16="http://schemas.microsoft.com/office/drawing/2014/main" id="{590C6090-7470-4DB3-8246-659CCC0F2A1A}"/>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611C93AB-AF4D-48EC-B180-BF93AED33FAD}"/>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1" name="Google Shape;1009;p14">
                <a:extLst>
                  <a:ext uri="{FF2B5EF4-FFF2-40B4-BE49-F238E27FC236}">
                    <a16:creationId xmlns:a16="http://schemas.microsoft.com/office/drawing/2014/main" id="{FC04491F-28E4-471E-8BA3-24A183402971}"/>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grpSp>
          <p:nvGrpSpPr>
            <p:cNvPr id="15" name="Google Shape;1010;p14">
              <a:extLst>
                <a:ext uri="{FF2B5EF4-FFF2-40B4-BE49-F238E27FC236}">
                  <a16:creationId xmlns:a16="http://schemas.microsoft.com/office/drawing/2014/main" id="{D54D7793-AF6A-4956-9B72-E4F3A35C4520}"/>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47A74F27-516B-4842-B2FD-3E800B67929D}"/>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9" name="Google Shape;1012;p14">
                <a:extLst>
                  <a:ext uri="{FF2B5EF4-FFF2-40B4-BE49-F238E27FC236}">
                    <a16:creationId xmlns:a16="http://schemas.microsoft.com/office/drawing/2014/main" id="{81691461-33B0-489D-A18A-AD91D59A1D21}"/>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sp>
          <p:nvSpPr>
            <p:cNvPr id="16" name="Google Shape;1013;p14">
              <a:extLst>
                <a:ext uri="{FF2B5EF4-FFF2-40B4-BE49-F238E27FC236}">
                  <a16:creationId xmlns:a16="http://schemas.microsoft.com/office/drawing/2014/main" id="{0EEF144F-B527-4080-AAEA-10B3E48E39A2}"/>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7" name="Google Shape;1014;p14">
              <a:extLst>
                <a:ext uri="{FF2B5EF4-FFF2-40B4-BE49-F238E27FC236}">
                  <a16:creationId xmlns:a16="http://schemas.microsoft.com/office/drawing/2014/main" id="{40F35D0D-CACF-4AB5-BE8A-E9FB73511388}"/>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dirty="0"/>
            </a:p>
          </p:txBody>
        </p:sp>
      </p:grpSp>
      <p:grpSp>
        <p:nvGrpSpPr>
          <p:cNvPr id="30" name="Google Shape;1016;p14">
            <a:extLst>
              <a:ext uri="{FF2B5EF4-FFF2-40B4-BE49-F238E27FC236}">
                <a16:creationId xmlns:a16="http://schemas.microsoft.com/office/drawing/2014/main" id="{327BF5F6-D034-4620-B2B7-7F2179C531EB}"/>
              </a:ext>
            </a:extLst>
          </p:cNvPr>
          <p:cNvGrpSpPr/>
          <p:nvPr userDrawn="1"/>
        </p:nvGrpSpPr>
        <p:grpSpPr>
          <a:xfrm>
            <a:off x="741894" y="5645930"/>
            <a:ext cx="461392" cy="535538"/>
            <a:chOff x="2495125" y="2142250"/>
            <a:chExt cx="444275" cy="398525"/>
          </a:xfrm>
        </p:grpSpPr>
        <p:sp>
          <p:nvSpPr>
            <p:cNvPr id="31" name="Google Shape;1017;p14">
              <a:extLst>
                <a:ext uri="{FF2B5EF4-FFF2-40B4-BE49-F238E27FC236}">
                  <a16:creationId xmlns:a16="http://schemas.microsoft.com/office/drawing/2014/main" id="{F2F00FDD-D7D5-4809-82CF-73AA35BD05FE}"/>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32" name="Google Shape;1018;p14">
              <a:extLst>
                <a:ext uri="{FF2B5EF4-FFF2-40B4-BE49-F238E27FC236}">
                  <a16:creationId xmlns:a16="http://schemas.microsoft.com/office/drawing/2014/main" id="{5395EB15-BC66-42AE-A1EE-3E2823F5486A}"/>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grpSp>
        <p:nvGrpSpPr>
          <p:cNvPr id="33" name="Google Shape;1019;p14">
            <a:extLst>
              <a:ext uri="{FF2B5EF4-FFF2-40B4-BE49-F238E27FC236}">
                <a16:creationId xmlns:a16="http://schemas.microsoft.com/office/drawing/2014/main" id="{D53CFA2D-5D0C-4A67-9094-88F183BFE612}"/>
              </a:ext>
            </a:extLst>
          </p:cNvPr>
          <p:cNvGrpSpPr/>
          <p:nvPr userDrawn="1"/>
        </p:nvGrpSpPr>
        <p:grpSpPr>
          <a:xfrm>
            <a:off x="7633367" y="427685"/>
            <a:ext cx="302601" cy="378112"/>
            <a:chOff x="3243875" y="2372825"/>
            <a:chExt cx="291375" cy="281375"/>
          </a:xfrm>
        </p:grpSpPr>
        <p:sp>
          <p:nvSpPr>
            <p:cNvPr id="34" name="Google Shape;1020;p14">
              <a:extLst>
                <a:ext uri="{FF2B5EF4-FFF2-40B4-BE49-F238E27FC236}">
                  <a16:creationId xmlns:a16="http://schemas.microsoft.com/office/drawing/2014/main" id="{30675EEE-C22B-4D00-94DF-E49C0A367512}"/>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35" name="Google Shape;1021;p14">
              <a:extLst>
                <a:ext uri="{FF2B5EF4-FFF2-40B4-BE49-F238E27FC236}">
                  <a16:creationId xmlns:a16="http://schemas.microsoft.com/office/drawing/2014/main" id="{E3DBEB34-9A0C-4ECA-A1F1-6D8B1FF89970}"/>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36" name="Google Shape;1022;p14">
              <a:extLst>
                <a:ext uri="{FF2B5EF4-FFF2-40B4-BE49-F238E27FC236}">
                  <a16:creationId xmlns:a16="http://schemas.microsoft.com/office/drawing/2014/main" id="{07CFEFDF-2E28-4483-834B-DA095CF3CE48}"/>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37" name="Google Shape;1023;p14">
              <a:extLst>
                <a:ext uri="{FF2B5EF4-FFF2-40B4-BE49-F238E27FC236}">
                  <a16:creationId xmlns:a16="http://schemas.microsoft.com/office/drawing/2014/main" id="{14506E96-EBA9-4C68-AF1F-8C4403B117FE}"/>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38" name="Google Shape;1024;p14">
              <a:extLst>
                <a:ext uri="{FF2B5EF4-FFF2-40B4-BE49-F238E27FC236}">
                  <a16:creationId xmlns:a16="http://schemas.microsoft.com/office/drawing/2014/main" id="{B2F2C8B1-350B-49EE-9CA4-D84F2E04689C}"/>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39" name="Google Shape;1025;p14">
              <a:extLst>
                <a:ext uri="{FF2B5EF4-FFF2-40B4-BE49-F238E27FC236}">
                  <a16:creationId xmlns:a16="http://schemas.microsoft.com/office/drawing/2014/main" id="{524642B7-86EC-4E65-B0EB-6949F77DB65F}"/>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40" name="Google Shape;1026;p14">
              <a:extLst>
                <a:ext uri="{FF2B5EF4-FFF2-40B4-BE49-F238E27FC236}">
                  <a16:creationId xmlns:a16="http://schemas.microsoft.com/office/drawing/2014/main" id="{DA2CC125-6131-46A3-AC36-26C92E5CD21A}"/>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41" name="Google Shape;1027;p14">
              <a:extLst>
                <a:ext uri="{FF2B5EF4-FFF2-40B4-BE49-F238E27FC236}">
                  <a16:creationId xmlns:a16="http://schemas.microsoft.com/office/drawing/2014/main" id="{5A24D573-ECDB-4ACD-87B3-20030C31E8D4}"/>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42" name="Google Shape;1028;p14">
              <a:extLst>
                <a:ext uri="{FF2B5EF4-FFF2-40B4-BE49-F238E27FC236}">
                  <a16:creationId xmlns:a16="http://schemas.microsoft.com/office/drawing/2014/main" id="{7E867DAA-A57F-489C-A045-9A1C1429277B}"/>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43" name="Google Shape;1029;p14">
              <a:extLst>
                <a:ext uri="{FF2B5EF4-FFF2-40B4-BE49-F238E27FC236}">
                  <a16:creationId xmlns:a16="http://schemas.microsoft.com/office/drawing/2014/main" id="{1DF03B23-6B1D-4056-9368-8D8F23721207}"/>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grpSp>
        <p:nvGrpSpPr>
          <p:cNvPr id="44" name="Google Shape;1030;p14">
            <a:extLst>
              <a:ext uri="{FF2B5EF4-FFF2-40B4-BE49-F238E27FC236}">
                <a16:creationId xmlns:a16="http://schemas.microsoft.com/office/drawing/2014/main" id="{AC4C02C6-8357-4A9D-9FE8-73BED3D677DA}"/>
              </a:ext>
            </a:extLst>
          </p:cNvPr>
          <p:cNvGrpSpPr/>
          <p:nvPr userDrawn="1"/>
        </p:nvGrpSpPr>
        <p:grpSpPr>
          <a:xfrm>
            <a:off x="8253053" y="1043376"/>
            <a:ext cx="173097" cy="226531"/>
            <a:chOff x="4954425" y="2036375"/>
            <a:chExt cx="166675" cy="168575"/>
          </a:xfrm>
        </p:grpSpPr>
        <p:sp>
          <p:nvSpPr>
            <p:cNvPr id="45" name="Google Shape;1031;p14">
              <a:extLst>
                <a:ext uri="{FF2B5EF4-FFF2-40B4-BE49-F238E27FC236}">
                  <a16:creationId xmlns:a16="http://schemas.microsoft.com/office/drawing/2014/main" id="{7490645F-164B-43DC-B0C4-4E49ABCDCE60}"/>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46" name="Google Shape;1032;p14">
              <a:extLst>
                <a:ext uri="{FF2B5EF4-FFF2-40B4-BE49-F238E27FC236}">
                  <a16:creationId xmlns:a16="http://schemas.microsoft.com/office/drawing/2014/main" id="{F62C8C47-6F19-44BD-9FED-30D56890DF52}"/>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sp>
        <p:nvSpPr>
          <p:cNvPr id="47" name="Google Shape;1033;p14">
            <a:extLst>
              <a:ext uri="{FF2B5EF4-FFF2-40B4-BE49-F238E27FC236}">
                <a16:creationId xmlns:a16="http://schemas.microsoft.com/office/drawing/2014/main" id="{9C058F19-0AE8-4DE1-A824-EE065CCDBD8D}"/>
              </a:ext>
            </a:extLst>
          </p:cNvPr>
          <p:cNvSpPr/>
          <p:nvPr userDrawn="1"/>
        </p:nvSpPr>
        <p:spPr>
          <a:xfrm>
            <a:off x="1540960" y="6264686"/>
            <a:ext cx="123715" cy="109117"/>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2"/>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48" name="Google Shape;1034;p14">
            <a:extLst>
              <a:ext uri="{FF2B5EF4-FFF2-40B4-BE49-F238E27FC236}">
                <a16:creationId xmlns:a16="http://schemas.microsoft.com/office/drawing/2014/main" id="{F39F1339-6652-4316-AEAE-58755DC68066}"/>
              </a:ext>
            </a:extLst>
          </p:cNvPr>
          <p:cNvSpPr/>
          <p:nvPr userDrawn="1"/>
        </p:nvSpPr>
        <p:spPr>
          <a:xfrm>
            <a:off x="8246642" y="6181471"/>
            <a:ext cx="90352" cy="8321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5"/>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grpSp>
        <p:nvGrpSpPr>
          <p:cNvPr id="49" name="Google Shape;1035;p14">
            <a:extLst>
              <a:ext uri="{FF2B5EF4-FFF2-40B4-BE49-F238E27FC236}">
                <a16:creationId xmlns:a16="http://schemas.microsoft.com/office/drawing/2014/main" id="{B0CF15ED-922C-4751-B1DA-9089B1988ECC}"/>
              </a:ext>
            </a:extLst>
          </p:cNvPr>
          <p:cNvGrpSpPr/>
          <p:nvPr userDrawn="1"/>
        </p:nvGrpSpPr>
        <p:grpSpPr>
          <a:xfrm>
            <a:off x="613019" y="5192334"/>
            <a:ext cx="173097" cy="226531"/>
            <a:chOff x="4954425" y="2036375"/>
            <a:chExt cx="166675" cy="168575"/>
          </a:xfrm>
        </p:grpSpPr>
        <p:sp>
          <p:nvSpPr>
            <p:cNvPr id="50" name="Google Shape;1036;p14">
              <a:extLst>
                <a:ext uri="{FF2B5EF4-FFF2-40B4-BE49-F238E27FC236}">
                  <a16:creationId xmlns:a16="http://schemas.microsoft.com/office/drawing/2014/main" id="{7EA6F03C-5B07-4131-89F4-3BAFB23D4AF0}"/>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51" name="Google Shape;1037;p14">
              <a:extLst>
                <a:ext uri="{FF2B5EF4-FFF2-40B4-BE49-F238E27FC236}">
                  <a16:creationId xmlns:a16="http://schemas.microsoft.com/office/drawing/2014/main" id="{C7913F77-486F-46A9-8AEC-4B7565FB4E4C}"/>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sp>
        <p:nvSpPr>
          <p:cNvPr id="96" name="Google Shape;1082;p14">
            <a:extLst>
              <a:ext uri="{FF2B5EF4-FFF2-40B4-BE49-F238E27FC236}">
                <a16:creationId xmlns:a16="http://schemas.microsoft.com/office/drawing/2014/main" id="{95018CA8-A1C2-47FD-890D-549D7B4AC236}"/>
              </a:ext>
            </a:extLst>
          </p:cNvPr>
          <p:cNvSpPr/>
          <p:nvPr userDrawn="1"/>
        </p:nvSpPr>
        <p:spPr>
          <a:xfrm>
            <a:off x="349270" y="882176"/>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97" name="Google Shape;1083;p14">
            <a:extLst>
              <a:ext uri="{FF2B5EF4-FFF2-40B4-BE49-F238E27FC236}">
                <a16:creationId xmlns:a16="http://schemas.microsoft.com/office/drawing/2014/main" id="{B936ECCA-F1FD-46EC-B26D-DE3BF7D0C273}"/>
              </a:ext>
            </a:extLst>
          </p:cNvPr>
          <p:cNvSpPr/>
          <p:nvPr userDrawn="1"/>
        </p:nvSpPr>
        <p:spPr>
          <a:xfrm>
            <a:off x="150302" y="906827"/>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98" name="Google Shape;1084;p14">
            <a:extLst>
              <a:ext uri="{FF2B5EF4-FFF2-40B4-BE49-F238E27FC236}">
                <a16:creationId xmlns:a16="http://schemas.microsoft.com/office/drawing/2014/main" id="{03D9643B-BC02-476E-ABF0-0F13D9275EA3}"/>
              </a:ext>
            </a:extLst>
          </p:cNvPr>
          <p:cNvSpPr/>
          <p:nvPr userDrawn="1"/>
        </p:nvSpPr>
        <p:spPr>
          <a:xfrm>
            <a:off x="168064" y="989425"/>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99" name="Google Shape;1085;p14">
            <a:extLst>
              <a:ext uri="{FF2B5EF4-FFF2-40B4-BE49-F238E27FC236}">
                <a16:creationId xmlns:a16="http://schemas.microsoft.com/office/drawing/2014/main" id="{E4F6C8FF-3CF3-45F6-8706-79866A8801F6}"/>
              </a:ext>
            </a:extLst>
          </p:cNvPr>
          <p:cNvSpPr/>
          <p:nvPr userDrawn="1"/>
        </p:nvSpPr>
        <p:spPr>
          <a:xfrm>
            <a:off x="393675" y="94752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100" name="Google Shape;1086;p14">
            <a:extLst>
              <a:ext uri="{FF2B5EF4-FFF2-40B4-BE49-F238E27FC236}">
                <a16:creationId xmlns:a16="http://schemas.microsoft.com/office/drawing/2014/main" id="{1BF2058A-58A5-400D-B987-EA9281BD464C}"/>
              </a:ext>
            </a:extLst>
          </p:cNvPr>
          <p:cNvSpPr/>
          <p:nvPr userDrawn="1"/>
        </p:nvSpPr>
        <p:spPr>
          <a:xfrm>
            <a:off x="151196" y="917947"/>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102" name="Google Shape;1082;p14">
            <a:extLst>
              <a:ext uri="{FF2B5EF4-FFF2-40B4-BE49-F238E27FC236}">
                <a16:creationId xmlns:a16="http://schemas.microsoft.com/office/drawing/2014/main" id="{3B878202-51EA-4466-A893-7046CA4B0564}"/>
              </a:ext>
            </a:extLst>
          </p:cNvPr>
          <p:cNvSpPr/>
          <p:nvPr userDrawn="1"/>
        </p:nvSpPr>
        <p:spPr>
          <a:xfrm>
            <a:off x="348378" y="1496055"/>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103" name="Google Shape;1083;p14">
            <a:extLst>
              <a:ext uri="{FF2B5EF4-FFF2-40B4-BE49-F238E27FC236}">
                <a16:creationId xmlns:a16="http://schemas.microsoft.com/office/drawing/2014/main" id="{8AE3EC7F-38CF-4238-A1D3-36A00E1CDB4B}"/>
              </a:ext>
            </a:extLst>
          </p:cNvPr>
          <p:cNvSpPr/>
          <p:nvPr userDrawn="1"/>
        </p:nvSpPr>
        <p:spPr>
          <a:xfrm>
            <a:off x="149409" y="1520706"/>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104" name="Google Shape;1084;p14">
            <a:extLst>
              <a:ext uri="{FF2B5EF4-FFF2-40B4-BE49-F238E27FC236}">
                <a16:creationId xmlns:a16="http://schemas.microsoft.com/office/drawing/2014/main" id="{A109E879-FF69-420F-8594-E4E350138FE4}"/>
              </a:ext>
            </a:extLst>
          </p:cNvPr>
          <p:cNvSpPr/>
          <p:nvPr userDrawn="1"/>
        </p:nvSpPr>
        <p:spPr>
          <a:xfrm>
            <a:off x="167171" y="1603304"/>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105" name="Google Shape;1085;p14">
            <a:extLst>
              <a:ext uri="{FF2B5EF4-FFF2-40B4-BE49-F238E27FC236}">
                <a16:creationId xmlns:a16="http://schemas.microsoft.com/office/drawing/2014/main" id="{D728BFA8-D828-48D9-B813-EB0070A3F849}"/>
              </a:ext>
            </a:extLst>
          </p:cNvPr>
          <p:cNvSpPr/>
          <p:nvPr userDrawn="1"/>
        </p:nvSpPr>
        <p:spPr>
          <a:xfrm>
            <a:off x="392782" y="1561403"/>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106" name="Google Shape;1086;p14">
            <a:extLst>
              <a:ext uri="{FF2B5EF4-FFF2-40B4-BE49-F238E27FC236}">
                <a16:creationId xmlns:a16="http://schemas.microsoft.com/office/drawing/2014/main" id="{AAD00854-B92E-4943-95A5-C96E52F3DCF3}"/>
              </a:ext>
            </a:extLst>
          </p:cNvPr>
          <p:cNvSpPr/>
          <p:nvPr userDrawn="1"/>
        </p:nvSpPr>
        <p:spPr>
          <a:xfrm>
            <a:off x="150302" y="1531827"/>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107" name="Google Shape;1082;p14">
            <a:extLst>
              <a:ext uri="{FF2B5EF4-FFF2-40B4-BE49-F238E27FC236}">
                <a16:creationId xmlns:a16="http://schemas.microsoft.com/office/drawing/2014/main" id="{A9BB0978-9312-4447-80AB-41294A409ED1}"/>
              </a:ext>
            </a:extLst>
          </p:cNvPr>
          <p:cNvSpPr/>
          <p:nvPr userDrawn="1"/>
        </p:nvSpPr>
        <p:spPr>
          <a:xfrm>
            <a:off x="347485" y="2109934"/>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108" name="Google Shape;1083;p14">
            <a:extLst>
              <a:ext uri="{FF2B5EF4-FFF2-40B4-BE49-F238E27FC236}">
                <a16:creationId xmlns:a16="http://schemas.microsoft.com/office/drawing/2014/main" id="{61FF21EF-8FF4-4964-B264-5FF3E4B83CCE}"/>
              </a:ext>
            </a:extLst>
          </p:cNvPr>
          <p:cNvSpPr/>
          <p:nvPr userDrawn="1"/>
        </p:nvSpPr>
        <p:spPr>
          <a:xfrm>
            <a:off x="148516" y="2134585"/>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109" name="Google Shape;1084;p14">
            <a:extLst>
              <a:ext uri="{FF2B5EF4-FFF2-40B4-BE49-F238E27FC236}">
                <a16:creationId xmlns:a16="http://schemas.microsoft.com/office/drawing/2014/main" id="{2A3A52D1-7028-4394-92D4-70E60315E66B}"/>
              </a:ext>
            </a:extLst>
          </p:cNvPr>
          <p:cNvSpPr/>
          <p:nvPr userDrawn="1"/>
        </p:nvSpPr>
        <p:spPr>
          <a:xfrm>
            <a:off x="166277" y="2217183"/>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110" name="Google Shape;1085;p14">
            <a:extLst>
              <a:ext uri="{FF2B5EF4-FFF2-40B4-BE49-F238E27FC236}">
                <a16:creationId xmlns:a16="http://schemas.microsoft.com/office/drawing/2014/main" id="{2B402ED8-8890-4BBD-BD4A-317F62877C5F}"/>
              </a:ext>
            </a:extLst>
          </p:cNvPr>
          <p:cNvSpPr/>
          <p:nvPr userDrawn="1"/>
        </p:nvSpPr>
        <p:spPr>
          <a:xfrm>
            <a:off x="391889" y="217528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111" name="Google Shape;1086;p14">
            <a:extLst>
              <a:ext uri="{FF2B5EF4-FFF2-40B4-BE49-F238E27FC236}">
                <a16:creationId xmlns:a16="http://schemas.microsoft.com/office/drawing/2014/main" id="{4FDB29D0-7164-4DBA-A2E6-84221CCDCFD4}"/>
              </a:ext>
            </a:extLst>
          </p:cNvPr>
          <p:cNvSpPr/>
          <p:nvPr userDrawn="1"/>
        </p:nvSpPr>
        <p:spPr>
          <a:xfrm>
            <a:off x="149409" y="2145706"/>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112" name="Google Shape;1082;p14">
            <a:extLst>
              <a:ext uri="{FF2B5EF4-FFF2-40B4-BE49-F238E27FC236}">
                <a16:creationId xmlns:a16="http://schemas.microsoft.com/office/drawing/2014/main" id="{76F446C8-2BE2-457E-A059-3FBDE50A2DAB}"/>
              </a:ext>
            </a:extLst>
          </p:cNvPr>
          <p:cNvSpPr/>
          <p:nvPr userDrawn="1"/>
        </p:nvSpPr>
        <p:spPr>
          <a:xfrm>
            <a:off x="346591" y="2723813"/>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113" name="Google Shape;1083;p14">
            <a:extLst>
              <a:ext uri="{FF2B5EF4-FFF2-40B4-BE49-F238E27FC236}">
                <a16:creationId xmlns:a16="http://schemas.microsoft.com/office/drawing/2014/main" id="{543F1EC7-1C51-46E0-ACF5-20C5F0905E39}"/>
              </a:ext>
            </a:extLst>
          </p:cNvPr>
          <p:cNvSpPr/>
          <p:nvPr userDrawn="1"/>
        </p:nvSpPr>
        <p:spPr>
          <a:xfrm>
            <a:off x="147621" y="2748464"/>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114" name="Google Shape;1084;p14">
            <a:extLst>
              <a:ext uri="{FF2B5EF4-FFF2-40B4-BE49-F238E27FC236}">
                <a16:creationId xmlns:a16="http://schemas.microsoft.com/office/drawing/2014/main" id="{4E6B9D33-57F3-4A75-9293-3C04278D772A}"/>
              </a:ext>
            </a:extLst>
          </p:cNvPr>
          <p:cNvSpPr/>
          <p:nvPr userDrawn="1"/>
        </p:nvSpPr>
        <p:spPr>
          <a:xfrm>
            <a:off x="165384" y="283106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115" name="Google Shape;1085;p14">
            <a:extLst>
              <a:ext uri="{FF2B5EF4-FFF2-40B4-BE49-F238E27FC236}">
                <a16:creationId xmlns:a16="http://schemas.microsoft.com/office/drawing/2014/main" id="{46B5E075-E226-4895-9493-A4CA9A703FD3}"/>
              </a:ext>
            </a:extLst>
          </p:cNvPr>
          <p:cNvSpPr/>
          <p:nvPr userDrawn="1"/>
        </p:nvSpPr>
        <p:spPr>
          <a:xfrm>
            <a:off x="390995" y="2789161"/>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116" name="Google Shape;1086;p14">
            <a:extLst>
              <a:ext uri="{FF2B5EF4-FFF2-40B4-BE49-F238E27FC236}">
                <a16:creationId xmlns:a16="http://schemas.microsoft.com/office/drawing/2014/main" id="{56534FCD-AD06-4E33-8FD5-4A0CA24C6414}"/>
              </a:ext>
            </a:extLst>
          </p:cNvPr>
          <p:cNvSpPr/>
          <p:nvPr userDrawn="1"/>
        </p:nvSpPr>
        <p:spPr>
          <a:xfrm>
            <a:off x="148516" y="2759585"/>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117" name="Google Shape;1082;p14">
            <a:extLst>
              <a:ext uri="{FF2B5EF4-FFF2-40B4-BE49-F238E27FC236}">
                <a16:creationId xmlns:a16="http://schemas.microsoft.com/office/drawing/2014/main" id="{13F8C6C7-68B9-45D6-8F01-F8260F297A7E}"/>
              </a:ext>
            </a:extLst>
          </p:cNvPr>
          <p:cNvSpPr/>
          <p:nvPr userDrawn="1"/>
        </p:nvSpPr>
        <p:spPr>
          <a:xfrm>
            <a:off x="345697" y="3337692"/>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118" name="Google Shape;1083;p14">
            <a:extLst>
              <a:ext uri="{FF2B5EF4-FFF2-40B4-BE49-F238E27FC236}">
                <a16:creationId xmlns:a16="http://schemas.microsoft.com/office/drawing/2014/main" id="{3C93F6CB-9B31-4CE5-A4E7-7E978C24989B}"/>
              </a:ext>
            </a:extLst>
          </p:cNvPr>
          <p:cNvSpPr/>
          <p:nvPr userDrawn="1"/>
        </p:nvSpPr>
        <p:spPr>
          <a:xfrm>
            <a:off x="146729" y="3362343"/>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119" name="Google Shape;1084;p14">
            <a:extLst>
              <a:ext uri="{FF2B5EF4-FFF2-40B4-BE49-F238E27FC236}">
                <a16:creationId xmlns:a16="http://schemas.microsoft.com/office/drawing/2014/main" id="{73CA4133-52E1-4CA4-9B02-C32EF64DCA79}"/>
              </a:ext>
            </a:extLst>
          </p:cNvPr>
          <p:cNvSpPr/>
          <p:nvPr userDrawn="1"/>
        </p:nvSpPr>
        <p:spPr>
          <a:xfrm>
            <a:off x="164491" y="344494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120" name="Google Shape;1085;p14">
            <a:extLst>
              <a:ext uri="{FF2B5EF4-FFF2-40B4-BE49-F238E27FC236}">
                <a16:creationId xmlns:a16="http://schemas.microsoft.com/office/drawing/2014/main" id="{68B32AF3-395D-4C97-B3AC-6748065FE197}"/>
              </a:ext>
            </a:extLst>
          </p:cNvPr>
          <p:cNvSpPr/>
          <p:nvPr userDrawn="1"/>
        </p:nvSpPr>
        <p:spPr>
          <a:xfrm>
            <a:off x="390102" y="3403040"/>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121" name="Google Shape;1086;p14">
            <a:extLst>
              <a:ext uri="{FF2B5EF4-FFF2-40B4-BE49-F238E27FC236}">
                <a16:creationId xmlns:a16="http://schemas.microsoft.com/office/drawing/2014/main" id="{F2737C08-B20B-4DD3-8C2B-6D9629DF844C}"/>
              </a:ext>
            </a:extLst>
          </p:cNvPr>
          <p:cNvSpPr/>
          <p:nvPr userDrawn="1"/>
        </p:nvSpPr>
        <p:spPr>
          <a:xfrm>
            <a:off x="147623" y="3373464"/>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122" name="Google Shape;1082;p14">
            <a:extLst>
              <a:ext uri="{FF2B5EF4-FFF2-40B4-BE49-F238E27FC236}">
                <a16:creationId xmlns:a16="http://schemas.microsoft.com/office/drawing/2014/main" id="{C67ED233-4DA4-4D61-B819-CA361C34FFD3}"/>
              </a:ext>
            </a:extLst>
          </p:cNvPr>
          <p:cNvSpPr/>
          <p:nvPr userDrawn="1"/>
        </p:nvSpPr>
        <p:spPr>
          <a:xfrm>
            <a:off x="344805" y="3951571"/>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123" name="Google Shape;1083;p14">
            <a:extLst>
              <a:ext uri="{FF2B5EF4-FFF2-40B4-BE49-F238E27FC236}">
                <a16:creationId xmlns:a16="http://schemas.microsoft.com/office/drawing/2014/main" id="{DB6F480F-12E0-4FF2-94FC-7455618F43E4}"/>
              </a:ext>
            </a:extLst>
          </p:cNvPr>
          <p:cNvSpPr/>
          <p:nvPr userDrawn="1"/>
        </p:nvSpPr>
        <p:spPr>
          <a:xfrm>
            <a:off x="145836" y="3976222"/>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124" name="Google Shape;1084;p14">
            <a:extLst>
              <a:ext uri="{FF2B5EF4-FFF2-40B4-BE49-F238E27FC236}">
                <a16:creationId xmlns:a16="http://schemas.microsoft.com/office/drawing/2014/main" id="{FB8875DE-94FC-4821-827E-F05F343D19DD}"/>
              </a:ext>
            </a:extLst>
          </p:cNvPr>
          <p:cNvSpPr/>
          <p:nvPr userDrawn="1"/>
        </p:nvSpPr>
        <p:spPr>
          <a:xfrm>
            <a:off x="163598" y="405882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125" name="Google Shape;1085;p14">
            <a:extLst>
              <a:ext uri="{FF2B5EF4-FFF2-40B4-BE49-F238E27FC236}">
                <a16:creationId xmlns:a16="http://schemas.microsoft.com/office/drawing/2014/main" id="{E65EE193-261C-47D2-90E2-CA9711A2BA94}"/>
              </a:ext>
            </a:extLst>
          </p:cNvPr>
          <p:cNvSpPr/>
          <p:nvPr userDrawn="1"/>
        </p:nvSpPr>
        <p:spPr>
          <a:xfrm>
            <a:off x="389209" y="401691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126" name="Google Shape;1086;p14">
            <a:extLst>
              <a:ext uri="{FF2B5EF4-FFF2-40B4-BE49-F238E27FC236}">
                <a16:creationId xmlns:a16="http://schemas.microsoft.com/office/drawing/2014/main" id="{750B5385-9383-49D9-B37E-8AFC31139A9F}"/>
              </a:ext>
            </a:extLst>
          </p:cNvPr>
          <p:cNvSpPr/>
          <p:nvPr userDrawn="1"/>
        </p:nvSpPr>
        <p:spPr>
          <a:xfrm>
            <a:off x="146729" y="3987341"/>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127" name="Google Shape;1082;p14">
            <a:extLst>
              <a:ext uri="{FF2B5EF4-FFF2-40B4-BE49-F238E27FC236}">
                <a16:creationId xmlns:a16="http://schemas.microsoft.com/office/drawing/2014/main" id="{F3257D7D-B01D-4B31-A19B-AE3EC8A76CBF}"/>
              </a:ext>
            </a:extLst>
          </p:cNvPr>
          <p:cNvSpPr/>
          <p:nvPr userDrawn="1"/>
        </p:nvSpPr>
        <p:spPr>
          <a:xfrm>
            <a:off x="343912" y="4565450"/>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128" name="Google Shape;1083;p14">
            <a:extLst>
              <a:ext uri="{FF2B5EF4-FFF2-40B4-BE49-F238E27FC236}">
                <a16:creationId xmlns:a16="http://schemas.microsoft.com/office/drawing/2014/main" id="{8E8AEB58-46B0-42AC-876C-D39BC069B58E}"/>
              </a:ext>
            </a:extLst>
          </p:cNvPr>
          <p:cNvSpPr/>
          <p:nvPr userDrawn="1"/>
        </p:nvSpPr>
        <p:spPr>
          <a:xfrm>
            <a:off x="144943" y="4590101"/>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129" name="Google Shape;1084;p14">
            <a:extLst>
              <a:ext uri="{FF2B5EF4-FFF2-40B4-BE49-F238E27FC236}">
                <a16:creationId xmlns:a16="http://schemas.microsoft.com/office/drawing/2014/main" id="{98A058F8-5048-4E43-81F6-E2A9D68F5787}"/>
              </a:ext>
            </a:extLst>
          </p:cNvPr>
          <p:cNvSpPr/>
          <p:nvPr userDrawn="1"/>
        </p:nvSpPr>
        <p:spPr>
          <a:xfrm>
            <a:off x="162704" y="4672699"/>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130" name="Google Shape;1085;p14">
            <a:extLst>
              <a:ext uri="{FF2B5EF4-FFF2-40B4-BE49-F238E27FC236}">
                <a16:creationId xmlns:a16="http://schemas.microsoft.com/office/drawing/2014/main" id="{163FF619-D1D7-43D9-961D-4D8377AFE91D}"/>
              </a:ext>
            </a:extLst>
          </p:cNvPr>
          <p:cNvSpPr/>
          <p:nvPr userDrawn="1"/>
        </p:nvSpPr>
        <p:spPr>
          <a:xfrm>
            <a:off x="388316" y="4630798"/>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131" name="Google Shape;1086;p14">
            <a:extLst>
              <a:ext uri="{FF2B5EF4-FFF2-40B4-BE49-F238E27FC236}">
                <a16:creationId xmlns:a16="http://schemas.microsoft.com/office/drawing/2014/main" id="{B5048DB8-1C0A-4C5F-97C4-0B01226065BF}"/>
              </a:ext>
            </a:extLst>
          </p:cNvPr>
          <p:cNvSpPr/>
          <p:nvPr userDrawn="1"/>
        </p:nvSpPr>
        <p:spPr>
          <a:xfrm>
            <a:off x="145836" y="4601222"/>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132" name="Google Shape;1082;p14">
            <a:extLst>
              <a:ext uri="{FF2B5EF4-FFF2-40B4-BE49-F238E27FC236}">
                <a16:creationId xmlns:a16="http://schemas.microsoft.com/office/drawing/2014/main" id="{09146345-B88A-4221-8479-754909293DEC}"/>
              </a:ext>
            </a:extLst>
          </p:cNvPr>
          <p:cNvSpPr/>
          <p:nvPr userDrawn="1"/>
        </p:nvSpPr>
        <p:spPr>
          <a:xfrm>
            <a:off x="343018" y="5179329"/>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133" name="Google Shape;1083;p14">
            <a:extLst>
              <a:ext uri="{FF2B5EF4-FFF2-40B4-BE49-F238E27FC236}">
                <a16:creationId xmlns:a16="http://schemas.microsoft.com/office/drawing/2014/main" id="{69A8F20E-CA52-4FFA-9E27-AAA9CA116197}"/>
              </a:ext>
            </a:extLst>
          </p:cNvPr>
          <p:cNvSpPr/>
          <p:nvPr userDrawn="1"/>
        </p:nvSpPr>
        <p:spPr>
          <a:xfrm>
            <a:off x="144050" y="5203980"/>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134" name="Google Shape;1084;p14">
            <a:extLst>
              <a:ext uri="{FF2B5EF4-FFF2-40B4-BE49-F238E27FC236}">
                <a16:creationId xmlns:a16="http://schemas.microsoft.com/office/drawing/2014/main" id="{EB5F0B58-A764-4EE5-8968-0C2DD1B536DE}"/>
              </a:ext>
            </a:extLst>
          </p:cNvPr>
          <p:cNvSpPr/>
          <p:nvPr userDrawn="1"/>
        </p:nvSpPr>
        <p:spPr>
          <a:xfrm>
            <a:off x="161811" y="5286578"/>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135" name="Google Shape;1085;p14">
            <a:extLst>
              <a:ext uri="{FF2B5EF4-FFF2-40B4-BE49-F238E27FC236}">
                <a16:creationId xmlns:a16="http://schemas.microsoft.com/office/drawing/2014/main" id="{5366DC7B-ACAB-4BCC-97E2-465D277AFFCF}"/>
              </a:ext>
            </a:extLst>
          </p:cNvPr>
          <p:cNvSpPr/>
          <p:nvPr userDrawn="1"/>
        </p:nvSpPr>
        <p:spPr>
          <a:xfrm>
            <a:off x="387422" y="5244677"/>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136" name="Google Shape;1086;p14">
            <a:extLst>
              <a:ext uri="{FF2B5EF4-FFF2-40B4-BE49-F238E27FC236}">
                <a16:creationId xmlns:a16="http://schemas.microsoft.com/office/drawing/2014/main" id="{0033D128-1983-4502-AB2A-1E6443704D03}"/>
              </a:ext>
            </a:extLst>
          </p:cNvPr>
          <p:cNvSpPr/>
          <p:nvPr userDrawn="1"/>
        </p:nvSpPr>
        <p:spPr>
          <a:xfrm>
            <a:off x="144943" y="5215101"/>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137" name="Google Shape;1082;p14">
            <a:extLst>
              <a:ext uri="{FF2B5EF4-FFF2-40B4-BE49-F238E27FC236}">
                <a16:creationId xmlns:a16="http://schemas.microsoft.com/office/drawing/2014/main" id="{79616093-3DF5-4B1F-8962-5D6B7DDDE673}"/>
              </a:ext>
            </a:extLst>
          </p:cNvPr>
          <p:cNvSpPr/>
          <p:nvPr userDrawn="1"/>
        </p:nvSpPr>
        <p:spPr>
          <a:xfrm>
            <a:off x="342124" y="5793208"/>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138" name="Google Shape;1083;p14">
            <a:extLst>
              <a:ext uri="{FF2B5EF4-FFF2-40B4-BE49-F238E27FC236}">
                <a16:creationId xmlns:a16="http://schemas.microsoft.com/office/drawing/2014/main" id="{2D25397A-7136-493A-B17D-5C3117972727}"/>
              </a:ext>
            </a:extLst>
          </p:cNvPr>
          <p:cNvSpPr/>
          <p:nvPr userDrawn="1"/>
        </p:nvSpPr>
        <p:spPr>
          <a:xfrm>
            <a:off x="143156" y="5817859"/>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139" name="Google Shape;1084;p14">
            <a:extLst>
              <a:ext uri="{FF2B5EF4-FFF2-40B4-BE49-F238E27FC236}">
                <a16:creationId xmlns:a16="http://schemas.microsoft.com/office/drawing/2014/main" id="{E70275CF-BEEF-4134-8FC1-FA98BAD2A6F9}"/>
              </a:ext>
            </a:extLst>
          </p:cNvPr>
          <p:cNvSpPr/>
          <p:nvPr userDrawn="1"/>
        </p:nvSpPr>
        <p:spPr>
          <a:xfrm>
            <a:off x="160918" y="5900457"/>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140" name="Google Shape;1085;p14">
            <a:extLst>
              <a:ext uri="{FF2B5EF4-FFF2-40B4-BE49-F238E27FC236}">
                <a16:creationId xmlns:a16="http://schemas.microsoft.com/office/drawing/2014/main" id="{3E3D4E28-9C07-4484-A1DF-F77BBBFD1538}"/>
              </a:ext>
            </a:extLst>
          </p:cNvPr>
          <p:cNvSpPr/>
          <p:nvPr userDrawn="1"/>
        </p:nvSpPr>
        <p:spPr>
          <a:xfrm>
            <a:off x="386529" y="585855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141" name="Google Shape;1086;p14">
            <a:extLst>
              <a:ext uri="{FF2B5EF4-FFF2-40B4-BE49-F238E27FC236}">
                <a16:creationId xmlns:a16="http://schemas.microsoft.com/office/drawing/2014/main" id="{0BF03047-9E59-4CF4-B825-EA2C74E97B63}"/>
              </a:ext>
            </a:extLst>
          </p:cNvPr>
          <p:cNvSpPr/>
          <p:nvPr userDrawn="1"/>
        </p:nvSpPr>
        <p:spPr>
          <a:xfrm>
            <a:off x="144050" y="5828980"/>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grpSp>
        <p:nvGrpSpPr>
          <p:cNvPr id="147" name="Google Shape;2356;p30">
            <a:extLst>
              <a:ext uri="{FF2B5EF4-FFF2-40B4-BE49-F238E27FC236}">
                <a16:creationId xmlns:a16="http://schemas.microsoft.com/office/drawing/2014/main" id="{FF3093F1-70FF-4A92-A939-256BC49F43A6}"/>
              </a:ext>
            </a:extLst>
          </p:cNvPr>
          <p:cNvGrpSpPr/>
          <p:nvPr userDrawn="1"/>
        </p:nvGrpSpPr>
        <p:grpSpPr>
          <a:xfrm>
            <a:off x="559060" y="1491606"/>
            <a:ext cx="7400615" cy="4773077"/>
            <a:chOff x="623255" y="927125"/>
            <a:chExt cx="7691377" cy="3871900"/>
          </a:xfrm>
          <a:solidFill>
            <a:schemeClr val="accent4">
              <a:lumMod val="60000"/>
              <a:lumOff val="40000"/>
            </a:schemeClr>
          </a:solidFill>
        </p:grpSpPr>
        <p:sp>
          <p:nvSpPr>
            <p:cNvPr id="148" name="Google Shape;2357;p30">
              <a:extLst>
                <a:ext uri="{FF2B5EF4-FFF2-40B4-BE49-F238E27FC236}">
                  <a16:creationId xmlns:a16="http://schemas.microsoft.com/office/drawing/2014/main" id="{378B6936-B094-4FA3-9256-C7AF5859717D}"/>
                </a:ext>
              </a:extLst>
            </p:cNvPr>
            <p:cNvSpPr/>
            <p:nvPr/>
          </p:nvSpPr>
          <p:spPr>
            <a:xfrm>
              <a:off x="2977025" y="927125"/>
              <a:ext cx="3134100" cy="1481700"/>
            </a:xfrm>
            <a:prstGeom prst="ellipse">
              <a:avLst/>
            </a:pr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nvGrpSpPr>
            <p:cNvPr id="149" name="Google Shape;2358;p30">
              <a:extLst>
                <a:ext uri="{FF2B5EF4-FFF2-40B4-BE49-F238E27FC236}">
                  <a16:creationId xmlns:a16="http://schemas.microsoft.com/office/drawing/2014/main" id="{FAD56BA3-21A7-4CCC-B7DB-AC61435A3A7D}"/>
                </a:ext>
              </a:extLst>
            </p:cNvPr>
            <p:cNvGrpSpPr/>
            <p:nvPr/>
          </p:nvGrpSpPr>
          <p:grpSpPr>
            <a:xfrm>
              <a:off x="623255" y="973375"/>
              <a:ext cx="7691377" cy="3825650"/>
              <a:chOff x="623255" y="973375"/>
              <a:chExt cx="7691377" cy="3825650"/>
            </a:xfrm>
            <a:grpFill/>
          </p:grpSpPr>
          <p:sp>
            <p:nvSpPr>
              <p:cNvPr id="150" name="Google Shape;2359;p30">
                <a:extLst>
                  <a:ext uri="{FF2B5EF4-FFF2-40B4-BE49-F238E27FC236}">
                    <a16:creationId xmlns:a16="http://schemas.microsoft.com/office/drawing/2014/main" id="{545757E5-2BB3-4409-8989-EF99146A7AC6}"/>
                  </a:ext>
                </a:extLst>
              </p:cNvPr>
              <p:cNvSpPr/>
              <p:nvPr/>
            </p:nvSpPr>
            <p:spPr>
              <a:xfrm>
                <a:off x="623255" y="973375"/>
                <a:ext cx="7691377" cy="3825650"/>
              </a:xfrm>
              <a:custGeom>
                <a:avLst/>
                <a:gdLst/>
                <a:ahLst/>
                <a:cxnLst/>
                <a:rect l="l" t="t" r="r" b="b"/>
                <a:pathLst>
                  <a:path w="19015" h="15544" extrusionOk="0">
                    <a:moveTo>
                      <a:pt x="8537" y="1"/>
                    </a:moveTo>
                    <a:cubicBezTo>
                      <a:pt x="8251" y="1"/>
                      <a:pt x="7939" y="81"/>
                      <a:pt x="7602" y="271"/>
                    </a:cubicBezTo>
                    <a:cubicBezTo>
                      <a:pt x="5479" y="1481"/>
                      <a:pt x="6004" y="4151"/>
                      <a:pt x="6004" y="4151"/>
                    </a:cubicBezTo>
                    <a:cubicBezTo>
                      <a:pt x="6004" y="4151"/>
                      <a:pt x="5636" y="4115"/>
                      <a:pt x="5091" y="4115"/>
                    </a:cubicBezTo>
                    <a:cubicBezTo>
                      <a:pt x="3665" y="4115"/>
                      <a:pt x="1024" y="4366"/>
                      <a:pt x="594" y="6183"/>
                    </a:cubicBezTo>
                    <a:cubicBezTo>
                      <a:pt x="1" y="8671"/>
                      <a:pt x="3470" y="10953"/>
                      <a:pt x="3470" y="10953"/>
                    </a:cubicBezTo>
                    <a:cubicBezTo>
                      <a:pt x="3470" y="10953"/>
                      <a:pt x="2420" y="14697"/>
                      <a:pt x="6369" y="15427"/>
                    </a:cubicBezTo>
                    <a:cubicBezTo>
                      <a:pt x="6807" y="15508"/>
                      <a:pt x="7209" y="15544"/>
                      <a:pt x="7578" y="15544"/>
                    </a:cubicBezTo>
                    <a:cubicBezTo>
                      <a:pt x="10550" y="15544"/>
                      <a:pt x="11345" y="13213"/>
                      <a:pt x="11345" y="13213"/>
                    </a:cubicBezTo>
                    <a:cubicBezTo>
                      <a:pt x="11345" y="13213"/>
                      <a:pt x="12272" y="13362"/>
                      <a:pt x="13464" y="13362"/>
                    </a:cubicBezTo>
                    <a:cubicBezTo>
                      <a:pt x="15500" y="13362"/>
                      <a:pt x="18307" y="12926"/>
                      <a:pt x="18581" y="10565"/>
                    </a:cubicBezTo>
                    <a:cubicBezTo>
                      <a:pt x="19014" y="6822"/>
                      <a:pt x="16389" y="5795"/>
                      <a:pt x="16389" y="5795"/>
                    </a:cubicBezTo>
                    <a:cubicBezTo>
                      <a:pt x="16389" y="5795"/>
                      <a:pt x="18718" y="2348"/>
                      <a:pt x="16389" y="613"/>
                    </a:cubicBezTo>
                    <a:cubicBezTo>
                      <a:pt x="15923" y="263"/>
                      <a:pt x="15420" y="123"/>
                      <a:pt x="14914" y="123"/>
                    </a:cubicBezTo>
                    <a:cubicBezTo>
                      <a:pt x="12914" y="123"/>
                      <a:pt x="10866" y="2303"/>
                      <a:pt x="10866" y="2303"/>
                    </a:cubicBezTo>
                    <a:cubicBezTo>
                      <a:pt x="10866" y="2303"/>
                      <a:pt x="10071" y="1"/>
                      <a:pt x="85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dirty="0"/>
              </a:p>
            </p:txBody>
          </p:sp>
          <p:sp>
            <p:nvSpPr>
              <p:cNvPr id="151" name="Google Shape;2360;p30">
                <a:extLst>
                  <a:ext uri="{FF2B5EF4-FFF2-40B4-BE49-F238E27FC236}">
                    <a16:creationId xmlns:a16="http://schemas.microsoft.com/office/drawing/2014/main" id="{697B9033-8630-487B-BB45-593826617AE1}"/>
                  </a:ext>
                </a:extLst>
              </p:cNvPr>
              <p:cNvSpPr/>
              <p:nvPr/>
            </p:nvSpPr>
            <p:spPr>
              <a:xfrm>
                <a:off x="1878425" y="1185100"/>
                <a:ext cx="2028300" cy="1403400"/>
              </a:xfrm>
              <a:prstGeom prst="ellipse">
                <a:avLst/>
              </a:pr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dirty="0"/>
              </a:p>
            </p:txBody>
          </p:sp>
          <p:sp>
            <p:nvSpPr>
              <p:cNvPr id="152" name="Google Shape;2361;p30">
                <a:extLst>
                  <a:ext uri="{FF2B5EF4-FFF2-40B4-BE49-F238E27FC236}">
                    <a16:creationId xmlns:a16="http://schemas.microsoft.com/office/drawing/2014/main" id="{78FFD4CA-CF6A-48EF-B32F-21BB39865BE3}"/>
                  </a:ext>
                </a:extLst>
              </p:cNvPr>
              <p:cNvSpPr/>
              <p:nvPr/>
            </p:nvSpPr>
            <p:spPr>
              <a:xfrm>
                <a:off x="5585525" y="3231300"/>
                <a:ext cx="2028300" cy="1403400"/>
              </a:xfrm>
              <a:prstGeom prst="ellipse">
                <a:avLst/>
              </a:pr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grpSp>
      <p:grpSp>
        <p:nvGrpSpPr>
          <p:cNvPr id="153" name="Google Shape;447;p27">
            <a:extLst>
              <a:ext uri="{FF2B5EF4-FFF2-40B4-BE49-F238E27FC236}">
                <a16:creationId xmlns:a16="http://schemas.microsoft.com/office/drawing/2014/main" id="{9368DEE6-4134-4E61-9FBC-094C8ED3D5D5}"/>
              </a:ext>
            </a:extLst>
          </p:cNvPr>
          <p:cNvGrpSpPr/>
          <p:nvPr userDrawn="1"/>
        </p:nvGrpSpPr>
        <p:grpSpPr>
          <a:xfrm>
            <a:off x="6293945" y="4047629"/>
            <a:ext cx="1726041" cy="1593766"/>
            <a:chOff x="4799733" y="3457797"/>
            <a:chExt cx="2301388" cy="1593766"/>
          </a:xfrm>
        </p:grpSpPr>
        <p:sp>
          <p:nvSpPr>
            <p:cNvPr id="154" name="Google Shape;448;p27">
              <a:extLst>
                <a:ext uri="{FF2B5EF4-FFF2-40B4-BE49-F238E27FC236}">
                  <a16:creationId xmlns:a16="http://schemas.microsoft.com/office/drawing/2014/main" id="{0301A587-8C68-4FD9-A8FC-970C849E2B95}"/>
                </a:ext>
              </a:extLst>
            </p:cNvPr>
            <p:cNvSpPr/>
            <p:nvPr/>
          </p:nvSpPr>
          <p:spPr>
            <a:xfrm>
              <a:off x="5512937" y="4441437"/>
              <a:ext cx="134693" cy="122202"/>
            </a:xfrm>
            <a:custGeom>
              <a:avLst/>
              <a:gdLst/>
              <a:ahLst/>
              <a:cxnLst/>
              <a:rect l="l" t="t" r="r" b="b"/>
              <a:pathLst>
                <a:path w="2437" h="2211" extrusionOk="0">
                  <a:moveTo>
                    <a:pt x="1" y="1"/>
                  </a:moveTo>
                  <a:lnTo>
                    <a:pt x="1" y="715"/>
                  </a:lnTo>
                  <a:lnTo>
                    <a:pt x="1" y="1271"/>
                  </a:lnTo>
                  <a:lnTo>
                    <a:pt x="1" y="2211"/>
                  </a:lnTo>
                  <a:lnTo>
                    <a:pt x="2436" y="1112"/>
                  </a:lnTo>
                  <a:lnTo>
                    <a:pt x="1" y="1"/>
                  </a:lnTo>
                  <a:close/>
                </a:path>
              </a:pathLst>
            </a:custGeom>
            <a:solidFill>
              <a:srgbClr val="F09C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55" name="Google Shape;449;p27">
              <a:extLst>
                <a:ext uri="{FF2B5EF4-FFF2-40B4-BE49-F238E27FC236}">
                  <a16:creationId xmlns:a16="http://schemas.microsoft.com/office/drawing/2014/main" id="{0A2339AA-D2C6-4088-B2D1-038FD047A8DB}"/>
                </a:ext>
              </a:extLst>
            </p:cNvPr>
            <p:cNvSpPr/>
            <p:nvPr/>
          </p:nvSpPr>
          <p:spPr>
            <a:xfrm>
              <a:off x="5671673" y="4450943"/>
              <a:ext cx="91527" cy="79091"/>
            </a:xfrm>
            <a:custGeom>
              <a:avLst/>
              <a:gdLst/>
              <a:ahLst/>
              <a:cxnLst/>
              <a:rect l="l" t="t" r="r" b="b"/>
              <a:pathLst>
                <a:path w="1656" h="1431" extrusionOk="0">
                  <a:moveTo>
                    <a:pt x="1" y="1"/>
                  </a:moveTo>
                  <a:lnTo>
                    <a:pt x="1" y="1430"/>
                  </a:lnTo>
                  <a:lnTo>
                    <a:pt x="1655" y="1430"/>
                  </a:lnTo>
                  <a:lnTo>
                    <a:pt x="1655" y="1"/>
                  </a:lnTo>
                  <a:close/>
                </a:path>
              </a:pathLst>
            </a:custGeom>
            <a:solidFill>
              <a:srgbClr val="F9CF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56" name="Google Shape;450;p27">
              <a:extLst>
                <a:ext uri="{FF2B5EF4-FFF2-40B4-BE49-F238E27FC236}">
                  <a16:creationId xmlns:a16="http://schemas.microsoft.com/office/drawing/2014/main" id="{079FA416-221F-4C27-A885-A339B1E6CD0B}"/>
                </a:ext>
              </a:extLst>
            </p:cNvPr>
            <p:cNvSpPr/>
            <p:nvPr/>
          </p:nvSpPr>
          <p:spPr>
            <a:xfrm>
              <a:off x="5670236" y="4448014"/>
              <a:ext cx="92246" cy="80528"/>
            </a:xfrm>
            <a:custGeom>
              <a:avLst/>
              <a:gdLst/>
              <a:ahLst/>
              <a:cxnLst/>
              <a:rect l="l" t="t" r="r" b="b"/>
              <a:pathLst>
                <a:path w="1669" h="1457" extrusionOk="0">
                  <a:moveTo>
                    <a:pt x="239" y="1"/>
                  </a:moveTo>
                  <a:cubicBezTo>
                    <a:pt x="146" y="1"/>
                    <a:pt x="80" y="14"/>
                    <a:pt x="53" y="27"/>
                  </a:cubicBezTo>
                  <a:cubicBezTo>
                    <a:pt x="14" y="40"/>
                    <a:pt x="0" y="54"/>
                    <a:pt x="0" y="93"/>
                  </a:cubicBezTo>
                  <a:cubicBezTo>
                    <a:pt x="0" y="120"/>
                    <a:pt x="14" y="146"/>
                    <a:pt x="40" y="160"/>
                  </a:cubicBezTo>
                  <a:cubicBezTo>
                    <a:pt x="80" y="173"/>
                    <a:pt x="120" y="173"/>
                    <a:pt x="186" y="173"/>
                  </a:cubicBezTo>
                  <a:cubicBezTo>
                    <a:pt x="225" y="186"/>
                    <a:pt x="265" y="186"/>
                    <a:pt x="292" y="199"/>
                  </a:cubicBezTo>
                  <a:cubicBezTo>
                    <a:pt x="305" y="212"/>
                    <a:pt x="345" y="239"/>
                    <a:pt x="371" y="292"/>
                  </a:cubicBezTo>
                  <a:lnTo>
                    <a:pt x="689" y="729"/>
                  </a:lnTo>
                  <a:lnTo>
                    <a:pt x="636" y="795"/>
                  </a:lnTo>
                  <a:lnTo>
                    <a:pt x="596" y="861"/>
                  </a:lnTo>
                  <a:lnTo>
                    <a:pt x="517" y="954"/>
                  </a:lnTo>
                  <a:cubicBezTo>
                    <a:pt x="490" y="993"/>
                    <a:pt x="450" y="1046"/>
                    <a:pt x="398" y="1126"/>
                  </a:cubicBezTo>
                  <a:cubicBezTo>
                    <a:pt x="371" y="1139"/>
                    <a:pt x="358" y="1152"/>
                    <a:pt x="331" y="1165"/>
                  </a:cubicBezTo>
                  <a:cubicBezTo>
                    <a:pt x="318" y="1179"/>
                    <a:pt x="292" y="1179"/>
                    <a:pt x="265" y="1192"/>
                  </a:cubicBezTo>
                  <a:cubicBezTo>
                    <a:pt x="212" y="1192"/>
                    <a:pt x="173" y="1205"/>
                    <a:pt x="133" y="1218"/>
                  </a:cubicBezTo>
                  <a:cubicBezTo>
                    <a:pt x="93" y="1232"/>
                    <a:pt x="80" y="1245"/>
                    <a:pt x="80" y="1285"/>
                  </a:cubicBezTo>
                  <a:cubicBezTo>
                    <a:pt x="80" y="1298"/>
                    <a:pt x="80" y="1324"/>
                    <a:pt x="80" y="1337"/>
                  </a:cubicBezTo>
                  <a:cubicBezTo>
                    <a:pt x="93" y="1337"/>
                    <a:pt x="106" y="1351"/>
                    <a:pt x="120" y="1351"/>
                  </a:cubicBezTo>
                  <a:cubicBezTo>
                    <a:pt x="133" y="1364"/>
                    <a:pt x="146" y="1364"/>
                    <a:pt x="159" y="1364"/>
                  </a:cubicBezTo>
                  <a:lnTo>
                    <a:pt x="556" y="1364"/>
                  </a:lnTo>
                  <a:cubicBezTo>
                    <a:pt x="570" y="1364"/>
                    <a:pt x="583" y="1377"/>
                    <a:pt x="609" y="1377"/>
                  </a:cubicBezTo>
                  <a:lnTo>
                    <a:pt x="675" y="1377"/>
                  </a:lnTo>
                  <a:cubicBezTo>
                    <a:pt x="702" y="1377"/>
                    <a:pt x="728" y="1364"/>
                    <a:pt x="755" y="1364"/>
                  </a:cubicBezTo>
                  <a:cubicBezTo>
                    <a:pt x="781" y="1351"/>
                    <a:pt x="808" y="1324"/>
                    <a:pt x="808" y="1298"/>
                  </a:cubicBezTo>
                  <a:cubicBezTo>
                    <a:pt x="808" y="1285"/>
                    <a:pt x="795" y="1258"/>
                    <a:pt x="781" y="1245"/>
                  </a:cubicBezTo>
                  <a:cubicBezTo>
                    <a:pt x="768" y="1218"/>
                    <a:pt x="715" y="1218"/>
                    <a:pt x="662" y="1218"/>
                  </a:cubicBezTo>
                  <a:cubicBezTo>
                    <a:pt x="636" y="1218"/>
                    <a:pt x="609" y="1205"/>
                    <a:pt x="609" y="1205"/>
                  </a:cubicBezTo>
                  <a:cubicBezTo>
                    <a:pt x="609" y="1192"/>
                    <a:pt x="596" y="1192"/>
                    <a:pt x="596" y="1179"/>
                  </a:cubicBezTo>
                  <a:cubicBezTo>
                    <a:pt x="596" y="1179"/>
                    <a:pt x="609" y="1152"/>
                    <a:pt x="623" y="1139"/>
                  </a:cubicBezTo>
                  <a:cubicBezTo>
                    <a:pt x="636" y="1112"/>
                    <a:pt x="649" y="1099"/>
                    <a:pt x="662" y="1086"/>
                  </a:cubicBezTo>
                  <a:cubicBezTo>
                    <a:pt x="689" y="1046"/>
                    <a:pt x="702" y="1020"/>
                    <a:pt x="728" y="993"/>
                  </a:cubicBezTo>
                  <a:cubicBezTo>
                    <a:pt x="742" y="980"/>
                    <a:pt x="768" y="940"/>
                    <a:pt x="808" y="887"/>
                  </a:cubicBezTo>
                  <a:cubicBezTo>
                    <a:pt x="834" y="927"/>
                    <a:pt x="861" y="967"/>
                    <a:pt x="887" y="1007"/>
                  </a:cubicBezTo>
                  <a:cubicBezTo>
                    <a:pt x="914" y="1033"/>
                    <a:pt x="940" y="1073"/>
                    <a:pt x="967" y="1112"/>
                  </a:cubicBezTo>
                  <a:cubicBezTo>
                    <a:pt x="980" y="1139"/>
                    <a:pt x="1006" y="1165"/>
                    <a:pt x="1020" y="1192"/>
                  </a:cubicBezTo>
                  <a:cubicBezTo>
                    <a:pt x="1033" y="1218"/>
                    <a:pt x="1046" y="1232"/>
                    <a:pt x="1046" y="1245"/>
                  </a:cubicBezTo>
                  <a:cubicBezTo>
                    <a:pt x="1046" y="1258"/>
                    <a:pt x="1033" y="1271"/>
                    <a:pt x="1033" y="1285"/>
                  </a:cubicBezTo>
                  <a:lnTo>
                    <a:pt x="993" y="1285"/>
                  </a:lnTo>
                  <a:cubicBezTo>
                    <a:pt x="967" y="1298"/>
                    <a:pt x="953" y="1311"/>
                    <a:pt x="953" y="1324"/>
                  </a:cubicBezTo>
                  <a:cubicBezTo>
                    <a:pt x="940" y="1337"/>
                    <a:pt x="940" y="1351"/>
                    <a:pt x="940" y="1364"/>
                  </a:cubicBezTo>
                  <a:cubicBezTo>
                    <a:pt x="940" y="1377"/>
                    <a:pt x="953" y="1404"/>
                    <a:pt x="967" y="1430"/>
                  </a:cubicBezTo>
                  <a:cubicBezTo>
                    <a:pt x="993" y="1443"/>
                    <a:pt x="1033" y="1457"/>
                    <a:pt x="1086" y="1457"/>
                  </a:cubicBezTo>
                  <a:lnTo>
                    <a:pt x="1536" y="1457"/>
                  </a:lnTo>
                  <a:cubicBezTo>
                    <a:pt x="1575" y="1457"/>
                    <a:pt x="1602" y="1457"/>
                    <a:pt x="1628" y="1443"/>
                  </a:cubicBezTo>
                  <a:cubicBezTo>
                    <a:pt x="1655" y="1443"/>
                    <a:pt x="1668" y="1417"/>
                    <a:pt x="1668" y="1377"/>
                  </a:cubicBezTo>
                  <a:cubicBezTo>
                    <a:pt x="1668" y="1351"/>
                    <a:pt x="1655" y="1337"/>
                    <a:pt x="1628" y="1324"/>
                  </a:cubicBezTo>
                  <a:cubicBezTo>
                    <a:pt x="1615" y="1311"/>
                    <a:pt x="1589" y="1298"/>
                    <a:pt x="1549" y="1298"/>
                  </a:cubicBezTo>
                  <a:lnTo>
                    <a:pt x="1456" y="1298"/>
                  </a:lnTo>
                  <a:cubicBezTo>
                    <a:pt x="1430" y="1298"/>
                    <a:pt x="1403" y="1285"/>
                    <a:pt x="1364" y="1271"/>
                  </a:cubicBezTo>
                  <a:cubicBezTo>
                    <a:pt x="1350" y="1271"/>
                    <a:pt x="1337" y="1258"/>
                    <a:pt x="1324" y="1245"/>
                  </a:cubicBezTo>
                  <a:cubicBezTo>
                    <a:pt x="1311" y="1232"/>
                    <a:pt x="1284" y="1205"/>
                    <a:pt x="1245" y="1165"/>
                  </a:cubicBezTo>
                  <a:cubicBezTo>
                    <a:pt x="1218" y="1126"/>
                    <a:pt x="1178" y="1073"/>
                    <a:pt x="1125" y="1007"/>
                  </a:cubicBezTo>
                  <a:cubicBezTo>
                    <a:pt x="1073" y="927"/>
                    <a:pt x="1006" y="835"/>
                    <a:pt x="927" y="729"/>
                  </a:cubicBezTo>
                  <a:cubicBezTo>
                    <a:pt x="967" y="676"/>
                    <a:pt x="1006" y="610"/>
                    <a:pt x="1046" y="557"/>
                  </a:cubicBezTo>
                  <a:cubicBezTo>
                    <a:pt x="1073" y="504"/>
                    <a:pt x="1125" y="451"/>
                    <a:pt x="1165" y="385"/>
                  </a:cubicBezTo>
                  <a:cubicBezTo>
                    <a:pt x="1205" y="345"/>
                    <a:pt x="1245" y="318"/>
                    <a:pt x="1271" y="305"/>
                  </a:cubicBezTo>
                  <a:cubicBezTo>
                    <a:pt x="1298" y="292"/>
                    <a:pt x="1337" y="292"/>
                    <a:pt x="1390" y="292"/>
                  </a:cubicBezTo>
                  <a:cubicBezTo>
                    <a:pt x="1430" y="292"/>
                    <a:pt x="1509" y="279"/>
                    <a:pt x="1589" y="279"/>
                  </a:cubicBezTo>
                  <a:cubicBezTo>
                    <a:pt x="1615" y="279"/>
                    <a:pt x="1628" y="279"/>
                    <a:pt x="1642" y="265"/>
                  </a:cubicBezTo>
                  <a:cubicBezTo>
                    <a:pt x="1655" y="239"/>
                    <a:pt x="1655" y="226"/>
                    <a:pt x="1655" y="212"/>
                  </a:cubicBezTo>
                  <a:cubicBezTo>
                    <a:pt x="1655" y="146"/>
                    <a:pt x="1642" y="120"/>
                    <a:pt x="1589" y="120"/>
                  </a:cubicBezTo>
                  <a:lnTo>
                    <a:pt x="1020" y="120"/>
                  </a:lnTo>
                  <a:cubicBezTo>
                    <a:pt x="980" y="120"/>
                    <a:pt x="953" y="120"/>
                    <a:pt x="927" y="133"/>
                  </a:cubicBezTo>
                  <a:cubicBezTo>
                    <a:pt x="900" y="146"/>
                    <a:pt x="887" y="173"/>
                    <a:pt x="887" y="212"/>
                  </a:cubicBezTo>
                  <a:cubicBezTo>
                    <a:pt x="887" y="226"/>
                    <a:pt x="887" y="252"/>
                    <a:pt x="914" y="265"/>
                  </a:cubicBezTo>
                  <a:cubicBezTo>
                    <a:pt x="927" y="265"/>
                    <a:pt x="940" y="279"/>
                    <a:pt x="953" y="279"/>
                  </a:cubicBezTo>
                  <a:cubicBezTo>
                    <a:pt x="953" y="292"/>
                    <a:pt x="967" y="292"/>
                    <a:pt x="967" y="305"/>
                  </a:cubicBezTo>
                  <a:cubicBezTo>
                    <a:pt x="967" y="305"/>
                    <a:pt x="953" y="332"/>
                    <a:pt x="940" y="358"/>
                  </a:cubicBezTo>
                  <a:cubicBezTo>
                    <a:pt x="927" y="385"/>
                    <a:pt x="900" y="411"/>
                    <a:pt x="874" y="451"/>
                  </a:cubicBezTo>
                  <a:lnTo>
                    <a:pt x="808" y="570"/>
                  </a:lnTo>
                  <a:cubicBezTo>
                    <a:pt x="768" y="517"/>
                    <a:pt x="742" y="477"/>
                    <a:pt x="715" y="437"/>
                  </a:cubicBezTo>
                  <a:cubicBezTo>
                    <a:pt x="689" y="398"/>
                    <a:pt x="662" y="371"/>
                    <a:pt x="636" y="332"/>
                  </a:cubicBezTo>
                  <a:cubicBezTo>
                    <a:pt x="623" y="305"/>
                    <a:pt x="596" y="279"/>
                    <a:pt x="596" y="252"/>
                  </a:cubicBezTo>
                  <a:cubicBezTo>
                    <a:pt x="583" y="239"/>
                    <a:pt x="570" y="226"/>
                    <a:pt x="570" y="212"/>
                  </a:cubicBezTo>
                  <a:cubicBezTo>
                    <a:pt x="570" y="199"/>
                    <a:pt x="583" y="186"/>
                    <a:pt x="596" y="186"/>
                  </a:cubicBezTo>
                  <a:lnTo>
                    <a:pt x="662" y="186"/>
                  </a:lnTo>
                  <a:cubicBezTo>
                    <a:pt x="702" y="186"/>
                    <a:pt x="728" y="173"/>
                    <a:pt x="742" y="160"/>
                  </a:cubicBezTo>
                  <a:cubicBezTo>
                    <a:pt x="755" y="133"/>
                    <a:pt x="768" y="120"/>
                    <a:pt x="768" y="107"/>
                  </a:cubicBezTo>
                  <a:cubicBezTo>
                    <a:pt x="768" y="93"/>
                    <a:pt x="768" y="80"/>
                    <a:pt x="768" y="67"/>
                  </a:cubicBezTo>
                  <a:cubicBezTo>
                    <a:pt x="768" y="54"/>
                    <a:pt x="755" y="40"/>
                    <a:pt x="742" y="40"/>
                  </a:cubicBezTo>
                  <a:cubicBezTo>
                    <a:pt x="728" y="27"/>
                    <a:pt x="715" y="14"/>
                    <a:pt x="689" y="14"/>
                  </a:cubicBezTo>
                  <a:cubicBezTo>
                    <a:pt x="675" y="1"/>
                    <a:pt x="636" y="1"/>
                    <a:pt x="596" y="1"/>
                  </a:cubicBezTo>
                  <a:close/>
                </a:path>
              </a:pathLst>
            </a:custGeom>
            <a:solidFill>
              <a:srgbClr val="F09C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57" name="Google Shape;451;p27">
              <a:extLst>
                <a:ext uri="{FF2B5EF4-FFF2-40B4-BE49-F238E27FC236}">
                  <a16:creationId xmlns:a16="http://schemas.microsoft.com/office/drawing/2014/main" id="{B2395859-C339-422A-B184-A814A384983F}"/>
                </a:ext>
              </a:extLst>
            </p:cNvPr>
            <p:cNvSpPr/>
            <p:nvPr/>
          </p:nvSpPr>
          <p:spPr>
            <a:xfrm>
              <a:off x="5668799" y="4448014"/>
              <a:ext cx="100260" cy="84895"/>
            </a:xfrm>
            <a:custGeom>
              <a:avLst/>
              <a:gdLst/>
              <a:ahLst/>
              <a:cxnLst/>
              <a:rect l="l" t="t" r="r" b="b"/>
              <a:pathLst>
                <a:path w="1814" h="1536" extrusionOk="0">
                  <a:moveTo>
                    <a:pt x="768" y="107"/>
                  </a:moveTo>
                  <a:lnTo>
                    <a:pt x="768" y="160"/>
                  </a:lnTo>
                  <a:lnTo>
                    <a:pt x="662" y="160"/>
                  </a:lnTo>
                  <a:cubicBezTo>
                    <a:pt x="609" y="160"/>
                    <a:pt x="556" y="212"/>
                    <a:pt x="556" y="265"/>
                  </a:cubicBezTo>
                  <a:cubicBezTo>
                    <a:pt x="556" y="265"/>
                    <a:pt x="609" y="265"/>
                    <a:pt x="609" y="332"/>
                  </a:cubicBezTo>
                  <a:cubicBezTo>
                    <a:pt x="609" y="332"/>
                    <a:pt x="609" y="385"/>
                    <a:pt x="662" y="385"/>
                  </a:cubicBezTo>
                  <a:cubicBezTo>
                    <a:pt x="662" y="437"/>
                    <a:pt x="715" y="490"/>
                    <a:pt x="715" y="490"/>
                  </a:cubicBezTo>
                  <a:cubicBezTo>
                    <a:pt x="768" y="543"/>
                    <a:pt x="768" y="596"/>
                    <a:pt x="821" y="662"/>
                  </a:cubicBezTo>
                  <a:lnTo>
                    <a:pt x="887" y="715"/>
                  </a:lnTo>
                  <a:lnTo>
                    <a:pt x="993" y="543"/>
                  </a:lnTo>
                  <a:cubicBezTo>
                    <a:pt x="993" y="490"/>
                    <a:pt x="1046" y="437"/>
                    <a:pt x="1046" y="437"/>
                  </a:cubicBezTo>
                  <a:cubicBezTo>
                    <a:pt x="1046" y="385"/>
                    <a:pt x="1099" y="385"/>
                    <a:pt x="1099" y="332"/>
                  </a:cubicBezTo>
                  <a:cubicBezTo>
                    <a:pt x="1099" y="265"/>
                    <a:pt x="1046" y="265"/>
                    <a:pt x="1046" y="265"/>
                  </a:cubicBezTo>
                  <a:lnTo>
                    <a:pt x="993" y="265"/>
                  </a:lnTo>
                  <a:lnTo>
                    <a:pt x="993" y="212"/>
                  </a:lnTo>
                  <a:lnTo>
                    <a:pt x="1654" y="212"/>
                  </a:lnTo>
                  <a:lnTo>
                    <a:pt x="1654" y="265"/>
                  </a:lnTo>
                  <a:lnTo>
                    <a:pt x="1324" y="265"/>
                  </a:lnTo>
                  <a:cubicBezTo>
                    <a:pt x="1271" y="332"/>
                    <a:pt x="1218" y="332"/>
                    <a:pt x="1218" y="385"/>
                  </a:cubicBezTo>
                  <a:cubicBezTo>
                    <a:pt x="1151" y="437"/>
                    <a:pt x="1099" y="490"/>
                    <a:pt x="1046" y="543"/>
                  </a:cubicBezTo>
                  <a:cubicBezTo>
                    <a:pt x="993" y="596"/>
                    <a:pt x="993" y="662"/>
                    <a:pt x="940" y="715"/>
                  </a:cubicBezTo>
                  <a:lnTo>
                    <a:pt x="940" y="768"/>
                  </a:lnTo>
                  <a:lnTo>
                    <a:pt x="940" y="821"/>
                  </a:lnTo>
                  <a:cubicBezTo>
                    <a:pt x="993" y="927"/>
                    <a:pt x="1099" y="993"/>
                    <a:pt x="1151" y="1099"/>
                  </a:cubicBezTo>
                  <a:cubicBezTo>
                    <a:pt x="1218" y="1152"/>
                    <a:pt x="1218" y="1205"/>
                    <a:pt x="1271" y="1258"/>
                  </a:cubicBezTo>
                  <a:cubicBezTo>
                    <a:pt x="1324" y="1258"/>
                    <a:pt x="1324" y="1324"/>
                    <a:pt x="1324" y="1324"/>
                  </a:cubicBezTo>
                  <a:cubicBezTo>
                    <a:pt x="1376" y="1324"/>
                    <a:pt x="1376" y="1377"/>
                    <a:pt x="1429" y="1377"/>
                  </a:cubicBezTo>
                  <a:lnTo>
                    <a:pt x="1601" y="1377"/>
                  </a:lnTo>
                  <a:cubicBezTo>
                    <a:pt x="1654" y="1377"/>
                    <a:pt x="1654" y="1430"/>
                    <a:pt x="1654" y="1430"/>
                  </a:cubicBezTo>
                  <a:lnTo>
                    <a:pt x="1099" y="1430"/>
                  </a:lnTo>
                  <a:lnTo>
                    <a:pt x="1046" y="1377"/>
                  </a:lnTo>
                  <a:lnTo>
                    <a:pt x="1099" y="1377"/>
                  </a:lnTo>
                  <a:cubicBezTo>
                    <a:pt x="1151" y="1377"/>
                    <a:pt x="1151" y="1324"/>
                    <a:pt x="1151" y="1258"/>
                  </a:cubicBezTo>
                  <a:lnTo>
                    <a:pt x="1151" y="1205"/>
                  </a:lnTo>
                  <a:cubicBezTo>
                    <a:pt x="1099" y="1152"/>
                    <a:pt x="1099" y="1152"/>
                    <a:pt x="1099" y="1099"/>
                  </a:cubicBezTo>
                  <a:cubicBezTo>
                    <a:pt x="1046" y="1099"/>
                    <a:pt x="1046" y="1046"/>
                    <a:pt x="993" y="993"/>
                  </a:cubicBezTo>
                  <a:cubicBezTo>
                    <a:pt x="993" y="993"/>
                    <a:pt x="940" y="927"/>
                    <a:pt x="940" y="874"/>
                  </a:cubicBezTo>
                  <a:lnTo>
                    <a:pt x="887" y="821"/>
                  </a:lnTo>
                  <a:lnTo>
                    <a:pt x="821" y="874"/>
                  </a:lnTo>
                  <a:cubicBezTo>
                    <a:pt x="768" y="927"/>
                    <a:pt x="768" y="993"/>
                    <a:pt x="715" y="993"/>
                  </a:cubicBezTo>
                  <a:cubicBezTo>
                    <a:pt x="715" y="1046"/>
                    <a:pt x="715" y="1046"/>
                    <a:pt x="662" y="1099"/>
                  </a:cubicBezTo>
                  <a:lnTo>
                    <a:pt x="662" y="1152"/>
                  </a:lnTo>
                  <a:cubicBezTo>
                    <a:pt x="609" y="1152"/>
                    <a:pt x="609" y="1152"/>
                    <a:pt x="609" y="1205"/>
                  </a:cubicBezTo>
                  <a:lnTo>
                    <a:pt x="609" y="1258"/>
                  </a:lnTo>
                  <a:cubicBezTo>
                    <a:pt x="662" y="1324"/>
                    <a:pt x="662" y="1324"/>
                    <a:pt x="715" y="1324"/>
                  </a:cubicBezTo>
                  <a:lnTo>
                    <a:pt x="821" y="1324"/>
                  </a:lnTo>
                  <a:cubicBezTo>
                    <a:pt x="768" y="1324"/>
                    <a:pt x="768" y="1377"/>
                    <a:pt x="715" y="1377"/>
                  </a:cubicBezTo>
                  <a:lnTo>
                    <a:pt x="662" y="1377"/>
                  </a:lnTo>
                  <a:lnTo>
                    <a:pt x="609" y="1324"/>
                  </a:lnTo>
                  <a:lnTo>
                    <a:pt x="225" y="1324"/>
                  </a:lnTo>
                  <a:cubicBezTo>
                    <a:pt x="278" y="1324"/>
                    <a:pt x="278" y="1324"/>
                    <a:pt x="331" y="1258"/>
                  </a:cubicBezTo>
                  <a:lnTo>
                    <a:pt x="437" y="1258"/>
                  </a:lnTo>
                  <a:lnTo>
                    <a:pt x="490" y="1205"/>
                  </a:lnTo>
                  <a:cubicBezTo>
                    <a:pt x="556" y="1099"/>
                    <a:pt x="609" y="1046"/>
                    <a:pt x="609" y="1046"/>
                  </a:cubicBezTo>
                  <a:cubicBezTo>
                    <a:pt x="662" y="993"/>
                    <a:pt x="662" y="927"/>
                    <a:pt x="715" y="927"/>
                  </a:cubicBezTo>
                  <a:cubicBezTo>
                    <a:pt x="715" y="927"/>
                    <a:pt x="715" y="874"/>
                    <a:pt x="768" y="874"/>
                  </a:cubicBezTo>
                  <a:lnTo>
                    <a:pt x="768" y="821"/>
                  </a:lnTo>
                  <a:lnTo>
                    <a:pt x="821" y="768"/>
                  </a:lnTo>
                  <a:lnTo>
                    <a:pt x="490" y="265"/>
                  </a:lnTo>
                  <a:cubicBezTo>
                    <a:pt x="437" y="265"/>
                    <a:pt x="437" y="212"/>
                    <a:pt x="384" y="160"/>
                  </a:cubicBezTo>
                  <a:lnTo>
                    <a:pt x="106" y="160"/>
                  </a:lnTo>
                  <a:lnTo>
                    <a:pt x="106" y="107"/>
                  </a:lnTo>
                  <a:close/>
                  <a:moveTo>
                    <a:pt x="106" y="1"/>
                  </a:moveTo>
                  <a:cubicBezTo>
                    <a:pt x="53" y="54"/>
                    <a:pt x="0" y="107"/>
                    <a:pt x="0" y="107"/>
                  </a:cubicBezTo>
                  <a:cubicBezTo>
                    <a:pt x="0" y="160"/>
                    <a:pt x="53" y="212"/>
                    <a:pt x="53" y="265"/>
                  </a:cubicBezTo>
                  <a:lnTo>
                    <a:pt x="331" y="265"/>
                  </a:lnTo>
                  <a:cubicBezTo>
                    <a:pt x="331" y="332"/>
                    <a:pt x="331" y="332"/>
                    <a:pt x="384" y="385"/>
                  </a:cubicBezTo>
                  <a:lnTo>
                    <a:pt x="662" y="768"/>
                  </a:lnTo>
                  <a:lnTo>
                    <a:pt x="662" y="821"/>
                  </a:lnTo>
                  <a:cubicBezTo>
                    <a:pt x="662" y="821"/>
                    <a:pt x="609" y="821"/>
                    <a:pt x="609" y="874"/>
                  </a:cubicBezTo>
                  <a:lnTo>
                    <a:pt x="556" y="927"/>
                  </a:lnTo>
                  <a:cubicBezTo>
                    <a:pt x="490" y="993"/>
                    <a:pt x="437" y="1046"/>
                    <a:pt x="384" y="1099"/>
                  </a:cubicBezTo>
                  <a:lnTo>
                    <a:pt x="384" y="1152"/>
                  </a:lnTo>
                  <a:lnTo>
                    <a:pt x="331" y="1152"/>
                  </a:lnTo>
                  <a:cubicBezTo>
                    <a:pt x="278" y="1152"/>
                    <a:pt x="225" y="1152"/>
                    <a:pt x="159" y="1205"/>
                  </a:cubicBezTo>
                  <a:cubicBezTo>
                    <a:pt x="106" y="1205"/>
                    <a:pt x="53" y="1258"/>
                    <a:pt x="53" y="1324"/>
                  </a:cubicBezTo>
                  <a:cubicBezTo>
                    <a:pt x="53" y="1377"/>
                    <a:pt x="53" y="1377"/>
                    <a:pt x="106" y="1430"/>
                  </a:cubicBezTo>
                  <a:lnTo>
                    <a:pt x="159" y="1430"/>
                  </a:lnTo>
                  <a:cubicBezTo>
                    <a:pt x="159" y="1483"/>
                    <a:pt x="225" y="1483"/>
                    <a:pt x="225" y="1483"/>
                  </a:cubicBezTo>
                  <a:lnTo>
                    <a:pt x="715" y="1483"/>
                  </a:lnTo>
                  <a:cubicBezTo>
                    <a:pt x="768" y="1483"/>
                    <a:pt x="821" y="1483"/>
                    <a:pt x="821" y="1430"/>
                  </a:cubicBezTo>
                  <a:cubicBezTo>
                    <a:pt x="887" y="1430"/>
                    <a:pt x="940" y="1377"/>
                    <a:pt x="940" y="1324"/>
                  </a:cubicBezTo>
                  <a:cubicBezTo>
                    <a:pt x="940" y="1258"/>
                    <a:pt x="887" y="1258"/>
                    <a:pt x="887" y="1258"/>
                  </a:cubicBezTo>
                  <a:cubicBezTo>
                    <a:pt x="821" y="1205"/>
                    <a:pt x="821" y="1205"/>
                    <a:pt x="768" y="1205"/>
                  </a:cubicBezTo>
                  <a:lnTo>
                    <a:pt x="768" y="1152"/>
                  </a:lnTo>
                  <a:cubicBezTo>
                    <a:pt x="768" y="1099"/>
                    <a:pt x="821" y="1099"/>
                    <a:pt x="821" y="1099"/>
                  </a:cubicBezTo>
                  <a:cubicBezTo>
                    <a:pt x="821" y="1046"/>
                    <a:pt x="887" y="1046"/>
                    <a:pt x="887" y="1046"/>
                  </a:cubicBezTo>
                  <a:lnTo>
                    <a:pt x="887" y="1099"/>
                  </a:lnTo>
                  <a:cubicBezTo>
                    <a:pt x="940" y="1099"/>
                    <a:pt x="940" y="1152"/>
                    <a:pt x="993" y="1152"/>
                  </a:cubicBezTo>
                  <a:cubicBezTo>
                    <a:pt x="993" y="1205"/>
                    <a:pt x="993" y="1258"/>
                    <a:pt x="1046" y="1258"/>
                  </a:cubicBezTo>
                  <a:cubicBezTo>
                    <a:pt x="993" y="1258"/>
                    <a:pt x="993" y="1324"/>
                    <a:pt x="940" y="1324"/>
                  </a:cubicBezTo>
                  <a:lnTo>
                    <a:pt x="940" y="1430"/>
                  </a:lnTo>
                  <a:cubicBezTo>
                    <a:pt x="940" y="1430"/>
                    <a:pt x="940" y="1483"/>
                    <a:pt x="993" y="1483"/>
                  </a:cubicBezTo>
                  <a:cubicBezTo>
                    <a:pt x="1046" y="1536"/>
                    <a:pt x="1099" y="1536"/>
                    <a:pt x="1151" y="1536"/>
                  </a:cubicBezTo>
                  <a:lnTo>
                    <a:pt x="1707" y="1536"/>
                  </a:lnTo>
                  <a:cubicBezTo>
                    <a:pt x="1760" y="1536"/>
                    <a:pt x="1813" y="1483"/>
                    <a:pt x="1813" y="1430"/>
                  </a:cubicBezTo>
                  <a:cubicBezTo>
                    <a:pt x="1813" y="1377"/>
                    <a:pt x="1760" y="1324"/>
                    <a:pt x="1707" y="1324"/>
                  </a:cubicBezTo>
                  <a:cubicBezTo>
                    <a:pt x="1707" y="1258"/>
                    <a:pt x="1654" y="1258"/>
                    <a:pt x="1601" y="1258"/>
                  </a:cubicBezTo>
                  <a:lnTo>
                    <a:pt x="1429" y="1258"/>
                  </a:lnTo>
                  <a:cubicBezTo>
                    <a:pt x="1429" y="1205"/>
                    <a:pt x="1376" y="1205"/>
                    <a:pt x="1376" y="1152"/>
                  </a:cubicBezTo>
                  <a:cubicBezTo>
                    <a:pt x="1324" y="1099"/>
                    <a:pt x="1271" y="1046"/>
                    <a:pt x="1218" y="993"/>
                  </a:cubicBezTo>
                  <a:cubicBezTo>
                    <a:pt x="1218" y="927"/>
                    <a:pt x="1099" y="874"/>
                    <a:pt x="1046" y="768"/>
                  </a:cubicBezTo>
                  <a:cubicBezTo>
                    <a:pt x="1099" y="715"/>
                    <a:pt x="1099" y="662"/>
                    <a:pt x="1151" y="596"/>
                  </a:cubicBezTo>
                  <a:cubicBezTo>
                    <a:pt x="1218" y="596"/>
                    <a:pt x="1218" y="543"/>
                    <a:pt x="1271" y="490"/>
                  </a:cubicBezTo>
                  <a:cubicBezTo>
                    <a:pt x="1324" y="437"/>
                    <a:pt x="1324" y="437"/>
                    <a:pt x="1376" y="385"/>
                  </a:cubicBezTo>
                  <a:lnTo>
                    <a:pt x="1654" y="385"/>
                  </a:lnTo>
                  <a:cubicBezTo>
                    <a:pt x="1707" y="385"/>
                    <a:pt x="1707" y="385"/>
                    <a:pt x="1707" y="332"/>
                  </a:cubicBezTo>
                  <a:lnTo>
                    <a:pt x="1760" y="332"/>
                  </a:lnTo>
                  <a:lnTo>
                    <a:pt x="1760" y="265"/>
                  </a:lnTo>
                  <a:lnTo>
                    <a:pt x="1760" y="160"/>
                  </a:lnTo>
                  <a:cubicBezTo>
                    <a:pt x="1760" y="160"/>
                    <a:pt x="1760" y="107"/>
                    <a:pt x="1707" y="107"/>
                  </a:cubicBezTo>
                  <a:lnTo>
                    <a:pt x="940" y="107"/>
                  </a:lnTo>
                  <a:cubicBezTo>
                    <a:pt x="887" y="160"/>
                    <a:pt x="887" y="212"/>
                    <a:pt x="887" y="265"/>
                  </a:cubicBezTo>
                  <a:cubicBezTo>
                    <a:pt x="887" y="265"/>
                    <a:pt x="887" y="332"/>
                    <a:pt x="940" y="332"/>
                  </a:cubicBezTo>
                  <a:lnTo>
                    <a:pt x="940" y="385"/>
                  </a:lnTo>
                  <a:cubicBezTo>
                    <a:pt x="940" y="385"/>
                    <a:pt x="940" y="437"/>
                    <a:pt x="887" y="437"/>
                  </a:cubicBezTo>
                  <a:lnTo>
                    <a:pt x="887" y="490"/>
                  </a:lnTo>
                  <a:cubicBezTo>
                    <a:pt x="821" y="490"/>
                    <a:pt x="821" y="437"/>
                    <a:pt x="821" y="437"/>
                  </a:cubicBezTo>
                  <a:cubicBezTo>
                    <a:pt x="768" y="385"/>
                    <a:pt x="768" y="385"/>
                    <a:pt x="768" y="332"/>
                  </a:cubicBezTo>
                  <a:cubicBezTo>
                    <a:pt x="715" y="332"/>
                    <a:pt x="715" y="332"/>
                    <a:pt x="715" y="265"/>
                  </a:cubicBezTo>
                  <a:cubicBezTo>
                    <a:pt x="768" y="265"/>
                    <a:pt x="821" y="265"/>
                    <a:pt x="821" y="212"/>
                  </a:cubicBezTo>
                  <a:cubicBezTo>
                    <a:pt x="887" y="212"/>
                    <a:pt x="887" y="160"/>
                    <a:pt x="887" y="160"/>
                  </a:cubicBezTo>
                  <a:lnTo>
                    <a:pt x="887" y="107"/>
                  </a:lnTo>
                  <a:lnTo>
                    <a:pt x="887" y="54"/>
                  </a:lnTo>
                  <a:lnTo>
                    <a:pt x="821" y="54"/>
                  </a:lnTo>
                  <a:cubicBezTo>
                    <a:pt x="821" y="1"/>
                    <a:pt x="821" y="1"/>
                    <a:pt x="768" y="1"/>
                  </a:cubicBezTo>
                  <a:close/>
                </a:path>
              </a:pathLst>
            </a:custGeom>
            <a:solidFill>
              <a:srgbClr val="F09C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58" name="Google Shape;452;p27">
              <a:extLst>
                <a:ext uri="{FF2B5EF4-FFF2-40B4-BE49-F238E27FC236}">
                  <a16:creationId xmlns:a16="http://schemas.microsoft.com/office/drawing/2014/main" id="{2570E2EA-1611-45AF-B410-B8EAD8C13239}"/>
                </a:ext>
              </a:extLst>
            </p:cNvPr>
            <p:cNvSpPr/>
            <p:nvPr/>
          </p:nvSpPr>
          <p:spPr>
            <a:xfrm>
              <a:off x="4799733" y="3864528"/>
              <a:ext cx="1237772" cy="1187034"/>
            </a:xfrm>
            <a:custGeom>
              <a:avLst/>
              <a:gdLst/>
              <a:ahLst/>
              <a:cxnLst/>
              <a:rect l="l" t="t" r="r" b="b"/>
              <a:pathLst>
                <a:path w="22395" h="21477" extrusionOk="0">
                  <a:moveTo>
                    <a:pt x="17201" y="8638"/>
                  </a:moveTo>
                  <a:cubicBezTo>
                    <a:pt x="17575" y="8638"/>
                    <a:pt x="17951" y="8924"/>
                    <a:pt x="17987" y="9340"/>
                  </a:cubicBezTo>
                  <a:lnTo>
                    <a:pt x="18318" y="16672"/>
                  </a:lnTo>
                  <a:cubicBezTo>
                    <a:pt x="18371" y="17228"/>
                    <a:pt x="17868" y="17718"/>
                    <a:pt x="17273" y="17718"/>
                  </a:cubicBezTo>
                  <a:lnTo>
                    <a:pt x="9821" y="17612"/>
                  </a:lnTo>
                  <a:cubicBezTo>
                    <a:pt x="9212" y="17612"/>
                    <a:pt x="8881" y="16844"/>
                    <a:pt x="9331" y="16447"/>
                  </a:cubicBezTo>
                  <a:lnTo>
                    <a:pt x="16717" y="8837"/>
                  </a:lnTo>
                  <a:cubicBezTo>
                    <a:pt x="16855" y="8699"/>
                    <a:pt x="17028" y="8638"/>
                    <a:pt x="17201" y="8638"/>
                  </a:cubicBezTo>
                  <a:close/>
                  <a:moveTo>
                    <a:pt x="20125" y="1"/>
                  </a:moveTo>
                  <a:cubicBezTo>
                    <a:pt x="19697" y="1"/>
                    <a:pt x="19262" y="159"/>
                    <a:pt x="18927" y="512"/>
                  </a:cubicBezTo>
                  <a:lnTo>
                    <a:pt x="993" y="18711"/>
                  </a:lnTo>
                  <a:cubicBezTo>
                    <a:pt x="0" y="19756"/>
                    <a:pt x="781" y="21477"/>
                    <a:pt x="2264" y="21477"/>
                  </a:cubicBezTo>
                  <a:lnTo>
                    <a:pt x="20303" y="21477"/>
                  </a:lnTo>
                  <a:cubicBezTo>
                    <a:pt x="21508" y="21477"/>
                    <a:pt x="22395" y="20537"/>
                    <a:pt x="22395" y="19425"/>
                  </a:cubicBezTo>
                  <a:lnTo>
                    <a:pt x="21786" y="1558"/>
                  </a:lnTo>
                  <a:cubicBezTo>
                    <a:pt x="21786" y="611"/>
                    <a:pt x="20967" y="1"/>
                    <a:pt x="201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59" name="Google Shape;453;p27">
              <a:extLst>
                <a:ext uri="{FF2B5EF4-FFF2-40B4-BE49-F238E27FC236}">
                  <a16:creationId xmlns:a16="http://schemas.microsoft.com/office/drawing/2014/main" id="{60B9E5EF-9B22-42A6-879E-76D9CADF5E07}"/>
                </a:ext>
              </a:extLst>
            </p:cNvPr>
            <p:cNvSpPr/>
            <p:nvPr/>
          </p:nvSpPr>
          <p:spPr>
            <a:xfrm>
              <a:off x="4845828" y="3874532"/>
              <a:ext cx="1027082" cy="1046648"/>
            </a:xfrm>
            <a:custGeom>
              <a:avLst/>
              <a:gdLst/>
              <a:ahLst/>
              <a:cxnLst/>
              <a:rect l="l" t="t" r="r" b="b"/>
              <a:pathLst>
                <a:path w="18583" h="18937" extrusionOk="0">
                  <a:moveTo>
                    <a:pt x="18477" y="0"/>
                  </a:moveTo>
                  <a:cubicBezTo>
                    <a:pt x="18305" y="119"/>
                    <a:pt x="18199" y="225"/>
                    <a:pt x="18093" y="331"/>
                  </a:cubicBezTo>
                  <a:lnTo>
                    <a:pt x="159" y="18530"/>
                  </a:lnTo>
                  <a:cubicBezTo>
                    <a:pt x="106" y="18649"/>
                    <a:pt x="53" y="18702"/>
                    <a:pt x="0" y="18755"/>
                  </a:cubicBezTo>
                  <a:lnTo>
                    <a:pt x="0" y="18808"/>
                  </a:lnTo>
                  <a:cubicBezTo>
                    <a:pt x="80" y="18894"/>
                    <a:pt x="189" y="18937"/>
                    <a:pt x="293" y="18937"/>
                  </a:cubicBezTo>
                  <a:cubicBezTo>
                    <a:pt x="397" y="18937"/>
                    <a:pt x="497" y="18894"/>
                    <a:pt x="556" y="18808"/>
                  </a:cubicBezTo>
                  <a:lnTo>
                    <a:pt x="18477" y="556"/>
                  </a:lnTo>
                  <a:cubicBezTo>
                    <a:pt x="18583" y="384"/>
                    <a:pt x="18583" y="172"/>
                    <a:pt x="1847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60" name="Google Shape;454;p27">
              <a:extLst>
                <a:ext uri="{FF2B5EF4-FFF2-40B4-BE49-F238E27FC236}">
                  <a16:creationId xmlns:a16="http://schemas.microsoft.com/office/drawing/2014/main" id="{E049AADD-731D-4B3A-80AB-4476C4458327}"/>
                </a:ext>
              </a:extLst>
            </p:cNvPr>
            <p:cNvSpPr/>
            <p:nvPr/>
          </p:nvSpPr>
          <p:spPr>
            <a:xfrm>
              <a:off x="5818028" y="3941796"/>
              <a:ext cx="76107" cy="67374"/>
            </a:xfrm>
            <a:custGeom>
              <a:avLst/>
              <a:gdLst/>
              <a:ahLst/>
              <a:cxnLst/>
              <a:rect l="l" t="t" r="r" b="b"/>
              <a:pathLst>
                <a:path w="1377" h="1219" extrusionOk="0">
                  <a:moveTo>
                    <a:pt x="0" y="1"/>
                  </a:moveTo>
                  <a:lnTo>
                    <a:pt x="0" y="160"/>
                  </a:lnTo>
                  <a:lnTo>
                    <a:pt x="1218" y="1219"/>
                  </a:lnTo>
                  <a:lnTo>
                    <a:pt x="1324" y="1219"/>
                  </a:lnTo>
                  <a:cubicBezTo>
                    <a:pt x="1376" y="1152"/>
                    <a:pt x="1376" y="1099"/>
                    <a:pt x="1324" y="1047"/>
                  </a:cubicBezTo>
                  <a:lnTo>
                    <a:pt x="17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61" name="Google Shape;455;p27">
              <a:extLst>
                <a:ext uri="{FF2B5EF4-FFF2-40B4-BE49-F238E27FC236}">
                  <a16:creationId xmlns:a16="http://schemas.microsoft.com/office/drawing/2014/main" id="{8CA9F57F-EA74-42A6-8BCF-2F02525A1B75}"/>
                </a:ext>
              </a:extLst>
            </p:cNvPr>
            <p:cNvSpPr/>
            <p:nvPr/>
          </p:nvSpPr>
          <p:spPr>
            <a:xfrm>
              <a:off x="5647575" y="4112967"/>
              <a:ext cx="76107" cy="69585"/>
            </a:xfrm>
            <a:custGeom>
              <a:avLst/>
              <a:gdLst/>
              <a:ahLst/>
              <a:cxnLst/>
              <a:rect l="l" t="t" r="r" b="b"/>
              <a:pathLst>
                <a:path w="1377" h="1259" extrusionOk="0">
                  <a:moveTo>
                    <a:pt x="86" y="1"/>
                  </a:moveTo>
                  <a:cubicBezTo>
                    <a:pt x="66" y="1"/>
                    <a:pt x="53" y="14"/>
                    <a:pt x="53" y="41"/>
                  </a:cubicBezTo>
                  <a:cubicBezTo>
                    <a:pt x="0" y="107"/>
                    <a:pt x="0" y="160"/>
                    <a:pt x="53" y="160"/>
                  </a:cubicBezTo>
                  <a:lnTo>
                    <a:pt x="1205" y="1258"/>
                  </a:lnTo>
                  <a:lnTo>
                    <a:pt x="1377" y="1258"/>
                  </a:lnTo>
                  <a:cubicBezTo>
                    <a:pt x="1377" y="1205"/>
                    <a:pt x="1377" y="1152"/>
                    <a:pt x="1324" y="1100"/>
                  </a:cubicBezTo>
                  <a:lnTo>
                    <a:pt x="159" y="41"/>
                  </a:lnTo>
                  <a:cubicBezTo>
                    <a:pt x="133" y="14"/>
                    <a:pt x="106" y="1"/>
                    <a:pt x="86" y="1"/>
                  </a:cubicBez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62" name="Google Shape;456;p27">
              <a:extLst>
                <a:ext uri="{FF2B5EF4-FFF2-40B4-BE49-F238E27FC236}">
                  <a16:creationId xmlns:a16="http://schemas.microsoft.com/office/drawing/2014/main" id="{51051372-56DA-4CA0-B257-624B0BADC19D}"/>
                </a:ext>
              </a:extLst>
            </p:cNvPr>
            <p:cNvSpPr/>
            <p:nvPr/>
          </p:nvSpPr>
          <p:spPr>
            <a:xfrm>
              <a:off x="5775580" y="3984243"/>
              <a:ext cx="54883" cy="49080"/>
            </a:xfrm>
            <a:custGeom>
              <a:avLst/>
              <a:gdLst/>
              <a:ahLst/>
              <a:cxnLst/>
              <a:rect l="l" t="t" r="r" b="b"/>
              <a:pathLst>
                <a:path w="993" h="888" extrusionOk="0">
                  <a:moveTo>
                    <a:pt x="53" y="1"/>
                  </a:moveTo>
                  <a:cubicBezTo>
                    <a:pt x="0" y="54"/>
                    <a:pt x="0" y="54"/>
                    <a:pt x="53" y="120"/>
                  </a:cubicBezTo>
                  <a:lnTo>
                    <a:pt x="874" y="887"/>
                  </a:lnTo>
                  <a:lnTo>
                    <a:pt x="993" y="887"/>
                  </a:lnTo>
                  <a:lnTo>
                    <a:pt x="993" y="781"/>
                  </a:lnTo>
                  <a:lnTo>
                    <a:pt x="10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63" name="Google Shape;457;p27">
              <a:extLst>
                <a:ext uri="{FF2B5EF4-FFF2-40B4-BE49-F238E27FC236}">
                  <a16:creationId xmlns:a16="http://schemas.microsoft.com/office/drawing/2014/main" id="{190DD4E9-4E3C-4DCE-A288-A18247874E73}"/>
                </a:ext>
              </a:extLst>
            </p:cNvPr>
            <p:cNvSpPr/>
            <p:nvPr/>
          </p:nvSpPr>
          <p:spPr>
            <a:xfrm>
              <a:off x="5736062" y="4024646"/>
              <a:ext cx="54938" cy="50351"/>
            </a:xfrm>
            <a:custGeom>
              <a:avLst/>
              <a:gdLst/>
              <a:ahLst/>
              <a:cxnLst/>
              <a:rect l="l" t="t" r="r" b="b"/>
              <a:pathLst>
                <a:path w="994" h="911" extrusionOk="0">
                  <a:moveTo>
                    <a:pt x="73" y="1"/>
                  </a:moveTo>
                  <a:cubicBezTo>
                    <a:pt x="54" y="1"/>
                    <a:pt x="27" y="17"/>
                    <a:pt x="1" y="50"/>
                  </a:cubicBezTo>
                  <a:lnTo>
                    <a:pt x="1" y="103"/>
                  </a:lnTo>
                  <a:lnTo>
                    <a:pt x="874" y="871"/>
                  </a:lnTo>
                  <a:cubicBezTo>
                    <a:pt x="901" y="898"/>
                    <a:pt x="914" y="911"/>
                    <a:pt x="929" y="911"/>
                  </a:cubicBezTo>
                  <a:cubicBezTo>
                    <a:pt x="944" y="911"/>
                    <a:pt x="960" y="898"/>
                    <a:pt x="993" y="871"/>
                  </a:cubicBezTo>
                  <a:lnTo>
                    <a:pt x="993" y="818"/>
                  </a:lnTo>
                  <a:lnTo>
                    <a:pt x="107" y="50"/>
                  </a:lnTo>
                  <a:cubicBezTo>
                    <a:pt x="107" y="17"/>
                    <a:pt x="93" y="1"/>
                    <a:pt x="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64" name="Google Shape;458;p27">
              <a:extLst>
                <a:ext uri="{FF2B5EF4-FFF2-40B4-BE49-F238E27FC236}">
                  <a16:creationId xmlns:a16="http://schemas.microsoft.com/office/drawing/2014/main" id="{6977EABB-2FE1-4876-8F3A-616A486418FD}"/>
                </a:ext>
              </a:extLst>
            </p:cNvPr>
            <p:cNvSpPr/>
            <p:nvPr/>
          </p:nvSpPr>
          <p:spPr>
            <a:xfrm>
              <a:off x="5695826" y="4066927"/>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2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65" name="Google Shape;459;p27">
              <a:extLst>
                <a:ext uri="{FF2B5EF4-FFF2-40B4-BE49-F238E27FC236}">
                  <a16:creationId xmlns:a16="http://schemas.microsoft.com/office/drawing/2014/main" id="{21FD9FA5-1C4F-4A6A-A859-A2F9483412AB}"/>
                </a:ext>
              </a:extLst>
            </p:cNvPr>
            <p:cNvSpPr/>
            <p:nvPr/>
          </p:nvSpPr>
          <p:spPr>
            <a:xfrm>
              <a:off x="5604409" y="4158344"/>
              <a:ext cx="54883" cy="48361"/>
            </a:xfrm>
            <a:custGeom>
              <a:avLst/>
              <a:gdLst/>
              <a:ahLst/>
              <a:cxnLst/>
              <a:rect l="l" t="t" r="r" b="b"/>
              <a:pathLst>
                <a:path w="993" h="875" extrusionOk="0">
                  <a:moveTo>
                    <a:pt x="66" y="1"/>
                  </a:moveTo>
                  <a:cubicBezTo>
                    <a:pt x="0" y="54"/>
                    <a:pt x="0" y="54"/>
                    <a:pt x="66" y="106"/>
                  </a:cubicBezTo>
                  <a:lnTo>
                    <a:pt x="887" y="874"/>
                  </a:lnTo>
                  <a:lnTo>
                    <a:pt x="993" y="874"/>
                  </a:lnTo>
                  <a:lnTo>
                    <a:pt x="993" y="768"/>
                  </a:lnTo>
                  <a:lnTo>
                    <a:pt x="11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66" name="Google Shape;460;p27">
              <a:extLst>
                <a:ext uri="{FF2B5EF4-FFF2-40B4-BE49-F238E27FC236}">
                  <a16:creationId xmlns:a16="http://schemas.microsoft.com/office/drawing/2014/main" id="{BED00730-87C7-4E7E-93A3-EF34CD2D0B53}"/>
                </a:ext>
              </a:extLst>
            </p:cNvPr>
            <p:cNvSpPr/>
            <p:nvPr/>
          </p:nvSpPr>
          <p:spPr>
            <a:xfrm>
              <a:off x="5564891" y="4198580"/>
              <a:ext cx="54938" cy="50517"/>
            </a:xfrm>
            <a:custGeom>
              <a:avLst/>
              <a:gdLst/>
              <a:ahLst/>
              <a:cxnLst/>
              <a:rect l="l" t="t" r="r" b="b"/>
              <a:pathLst>
                <a:path w="994" h="914" extrusionOk="0">
                  <a:moveTo>
                    <a:pt x="87" y="1"/>
                  </a:moveTo>
                  <a:cubicBezTo>
                    <a:pt x="70" y="1"/>
                    <a:pt x="54" y="14"/>
                    <a:pt x="54" y="40"/>
                  </a:cubicBezTo>
                  <a:cubicBezTo>
                    <a:pt x="1" y="40"/>
                    <a:pt x="1" y="93"/>
                    <a:pt x="54" y="93"/>
                  </a:cubicBezTo>
                  <a:lnTo>
                    <a:pt x="887" y="874"/>
                  </a:lnTo>
                  <a:cubicBezTo>
                    <a:pt x="914" y="901"/>
                    <a:pt x="927" y="914"/>
                    <a:pt x="940" y="914"/>
                  </a:cubicBezTo>
                  <a:cubicBezTo>
                    <a:pt x="954" y="914"/>
                    <a:pt x="967" y="901"/>
                    <a:pt x="993" y="874"/>
                  </a:cubicBezTo>
                  <a:lnTo>
                    <a:pt x="993" y="808"/>
                  </a:lnTo>
                  <a:lnTo>
                    <a:pt x="120" y="40"/>
                  </a:lnTo>
                  <a:cubicBezTo>
                    <a:pt x="120" y="14"/>
                    <a:pt x="103" y="1"/>
                    <a:pt x="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67" name="Google Shape;461;p27">
              <a:extLst>
                <a:ext uri="{FF2B5EF4-FFF2-40B4-BE49-F238E27FC236}">
                  <a16:creationId xmlns:a16="http://schemas.microsoft.com/office/drawing/2014/main" id="{940E24E4-0A8A-4755-ACAF-F083F7BBEC15}"/>
                </a:ext>
              </a:extLst>
            </p:cNvPr>
            <p:cNvSpPr/>
            <p:nvPr/>
          </p:nvSpPr>
          <p:spPr>
            <a:xfrm>
              <a:off x="5525373" y="4240254"/>
              <a:ext cx="54938" cy="49080"/>
            </a:xfrm>
            <a:custGeom>
              <a:avLst/>
              <a:gdLst/>
              <a:ahLst/>
              <a:cxnLst/>
              <a:rect l="l" t="t" r="r" b="b"/>
              <a:pathLst>
                <a:path w="994" h="888" extrusionOk="0">
                  <a:moveTo>
                    <a:pt x="1" y="1"/>
                  </a:moveTo>
                  <a:lnTo>
                    <a:pt x="1" y="120"/>
                  </a:lnTo>
                  <a:lnTo>
                    <a:pt x="888" y="888"/>
                  </a:lnTo>
                  <a:lnTo>
                    <a:pt x="994" y="888"/>
                  </a:lnTo>
                  <a:cubicBezTo>
                    <a:pt x="994" y="888"/>
                    <a:pt x="994" y="835"/>
                    <a:pt x="941" y="782"/>
                  </a:cubicBezTo>
                  <a:lnTo>
                    <a:pt x="107"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68" name="Google Shape;462;p27">
              <a:extLst>
                <a:ext uri="{FF2B5EF4-FFF2-40B4-BE49-F238E27FC236}">
                  <a16:creationId xmlns:a16="http://schemas.microsoft.com/office/drawing/2014/main" id="{B363DCC6-B233-43FD-B3A7-D975076A91DA}"/>
                </a:ext>
              </a:extLst>
            </p:cNvPr>
            <p:cNvSpPr/>
            <p:nvPr/>
          </p:nvSpPr>
          <p:spPr>
            <a:xfrm>
              <a:off x="5433956" y="4331726"/>
              <a:ext cx="57868" cy="49080"/>
            </a:xfrm>
            <a:custGeom>
              <a:avLst/>
              <a:gdLst/>
              <a:ahLst/>
              <a:cxnLst/>
              <a:rect l="l" t="t" r="r" b="b"/>
              <a:pathLst>
                <a:path w="1047" h="888" extrusionOk="0">
                  <a:moveTo>
                    <a:pt x="53" y="0"/>
                  </a:moveTo>
                  <a:cubicBezTo>
                    <a:pt x="0" y="53"/>
                    <a:pt x="0" y="53"/>
                    <a:pt x="53" y="119"/>
                  </a:cubicBezTo>
                  <a:lnTo>
                    <a:pt x="940" y="887"/>
                  </a:lnTo>
                  <a:lnTo>
                    <a:pt x="993" y="887"/>
                  </a:lnTo>
                  <a:cubicBezTo>
                    <a:pt x="1046" y="887"/>
                    <a:pt x="1046" y="834"/>
                    <a:pt x="993" y="781"/>
                  </a:cubicBezTo>
                  <a:lnTo>
                    <a:pt x="17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69" name="Google Shape;463;p27">
              <a:extLst>
                <a:ext uri="{FF2B5EF4-FFF2-40B4-BE49-F238E27FC236}">
                  <a16:creationId xmlns:a16="http://schemas.microsoft.com/office/drawing/2014/main" id="{6604F3DD-8E17-45F6-BD3A-46CE1EB135DC}"/>
                </a:ext>
              </a:extLst>
            </p:cNvPr>
            <p:cNvSpPr/>
            <p:nvPr/>
          </p:nvSpPr>
          <p:spPr>
            <a:xfrm>
              <a:off x="5394438" y="4372128"/>
              <a:ext cx="54938" cy="50351"/>
            </a:xfrm>
            <a:custGeom>
              <a:avLst/>
              <a:gdLst/>
              <a:ahLst/>
              <a:cxnLst/>
              <a:rect l="l" t="t" r="r" b="b"/>
              <a:pathLst>
                <a:path w="994" h="911" extrusionOk="0">
                  <a:moveTo>
                    <a:pt x="80" y="1"/>
                  </a:moveTo>
                  <a:cubicBezTo>
                    <a:pt x="67" y="1"/>
                    <a:pt x="54" y="17"/>
                    <a:pt x="54" y="50"/>
                  </a:cubicBezTo>
                  <a:cubicBezTo>
                    <a:pt x="1" y="50"/>
                    <a:pt x="1" y="103"/>
                    <a:pt x="54" y="103"/>
                  </a:cubicBezTo>
                  <a:lnTo>
                    <a:pt x="888" y="871"/>
                  </a:lnTo>
                  <a:cubicBezTo>
                    <a:pt x="914" y="897"/>
                    <a:pt x="940" y="910"/>
                    <a:pt x="960" y="910"/>
                  </a:cubicBezTo>
                  <a:cubicBezTo>
                    <a:pt x="980" y="910"/>
                    <a:pt x="993" y="897"/>
                    <a:pt x="993" y="871"/>
                  </a:cubicBezTo>
                  <a:lnTo>
                    <a:pt x="993" y="818"/>
                  </a:lnTo>
                  <a:lnTo>
                    <a:pt x="107" y="50"/>
                  </a:lnTo>
                  <a:cubicBezTo>
                    <a:pt x="107" y="17"/>
                    <a:pt x="93" y="1"/>
                    <a:pt x="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70" name="Google Shape;464;p27">
              <a:extLst>
                <a:ext uri="{FF2B5EF4-FFF2-40B4-BE49-F238E27FC236}">
                  <a16:creationId xmlns:a16="http://schemas.microsoft.com/office/drawing/2014/main" id="{A2888BAB-A80C-4A78-8E7F-92C85A5FF5EC}"/>
                </a:ext>
              </a:extLst>
            </p:cNvPr>
            <p:cNvSpPr/>
            <p:nvPr/>
          </p:nvSpPr>
          <p:spPr>
            <a:xfrm>
              <a:off x="5354975" y="4414354"/>
              <a:ext cx="54883" cy="48361"/>
            </a:xfrm>
            <a:custGeom>
              <a:avLst/>
              <a:gdLst/>
              <a:ahLst/>
              <a:cxnLst/>
              <a:rect l="l" t="t" r="r" b="b"/>
              <a:pathLst>
                <a:path w="993" h="875" extrusionOk="0">
                  <a:moveTo>
                    <a:pt x="0" y="1"/>
                  </a:moveTo>
                  <a:cubicBezTo>
                    <a:pt x="0" y="54"/>
                    <a:pt x="0" y="54"/>
                    <a:pt x="53" y="107"/>
                  </a:cubicBezTo>
                  <a:lnTo>
                    <a:pt x="874" y="874"/>
                  </a:lnTo>
                  <a:lnTo>
                    <a:pt x="993" y="874"/>
                  </a:lnTo>
                  <a:lnTo>
                    <a:pt x="993" y="769"/>
                  </a:lnTo>
                  <a:lnTo>
                    <a:pt x="10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71" name="Google Shape;465;p27">
              <a:extLst>
                <a:ext uri="{FF2B5EF4-FFF2-40B4-BE49-F238E27FC236}">
                  <a16:creationId xmlns:a16="http://schemas.microsoft.com/office/drawing/2014/main" id="{A795FDD6-335A-4D40-9908-28F17CC8D6D3}"/>
                </a:ext>
              </a:extLst>
            </p:cNvPr>
            <p:cNvSpPr/>
            <p:nvPr/>
          </p:nvSpPr>
          <p:spPr>
            <a:xfrm>
              <a:off x="5266433" y="4505826"/>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0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72" name="Google Shape;466;p27">
              <a:extLst>
                <a:ext uri="{FF2B5EF4-FFF2-40B4-BE49-F238E27FC236}">
                  <a16:creationId xmlns:a16="http://schemas.microsoft.com/office/drawing/2014/main" id="{40042A55-B58B-468F-8AC9-4029D6F180D8}"/>
                </a:ext>
              </a:extLst>
            </p:cNvPr>
            <p:cNvSpPr/>
            <p:nvPr/>
          </p:nvSpPr>
          <p:spPr>
            <a:xfrm>
              <a:off x="5223986" y="4546063"/>
              <a:ext cx="57868" cy="50517"/>
            </a:xfrm>
            <a:custGeom>
              <a:avLst/>
              <a:gdLst/>
              <a:ahLst/>
              <a:cxnLst/>
              <a:rect l="l" t="t" r="r" b="b"/>
              <a:pathLst>
                <a:path w="1047" h="914" extrusionOk="0">
                  <a:moveTo>
                    <a:pt x="87" y="0"/>
                  </a:moveTo>
                  <a:cubicBezTo>
                    <a:pt x="67" y="0"/>
                    <a:pt x="54" y="13"/>
                    <a:pt x="54" y="40"/>
                  </a:cubicBezTo>
                  <a:cubicBezTo>
                    <a:pt x="1" y="40"/>
                    <a:pt x="1" y="93"/>
                    <a:pt x="54" y="93"/>
                  </a:cubicBezTo>
                  <a:lnTo>
                    <a:pt x="874" y="874"/>
                  </a:lnTo>
                  <a:cubicBezTo>
                    <a:pt x="901" y="900"/>
                    <a:pt x="931" y="913"/>
                    <a:pt x="954" y="913"/>
                  </a:cubicBezTo>
                  <a:cubicBezTo>
                    <a:pt x="977" y="913"/>
                    <a:pt x="994" y="900"/>
                    <a:pt x="994" y="874"/>
                  </a:cubicBezTo>
                  <a:cubicBezTo>
                    <a:pt x="1047" y="874"/>
                    <a:pt x="1047" y="808"/>
                    <a:pt x="994" y="808"/>
                  </a:cubicBezTo>
                  <a:lnTo>
                    <a:pt x="160" y="40"/>
                  </a:lnTo>
                  <a:cubicBezTo>
                    <a:pt x="133" y="13"/>
                    <a:pt x="107" y="0"/>
                    <a:pt x="8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73" name="Google Shape;467;p27">
              <a:extLst>
                <a:ext uri="{FF2B5EF4-FFF2-40B4-BE49-F238E27FC236}">
                  <a16:creationId xmlns:a16="http://schemas.microsoft.com/office/drawing/2014/main" id="{0A049FD1-0206-4832-8362-250EAFD47C6E}"/>
                </a:ext>
              </a:extLst>
            </p:cNvPr>
            <p:cNvSpPr/>
            <p:nvPr/>
          </p:nvSpPr>
          <p:spPr>
            <a:xfrm>
              <a:off x="5183804" y="4587736"/>
              <a:ext cx="54883" cy="49080"/>
            </a:xfrm>
            <a:custGeom>
              <a:avLst/>
              <a:gdLst/>
              <a:ahLst/>
              <a:cxnLst/>
              <a:rect l="l" t="t" r="r" b="b"/>
              <a:pathLst>
                <a:path w="993" h="888" extrusionOk="0">
                  <a:moveTo>
                    <a:pt x="66" y="1"/>
                  </a:moveTo>
                  <a:cubicBezTo>
                    <a:pt x="0" y="54"/>
                    <a:pt x="0" y="120"/>
                    <a:pt x="66" y="120"/>
                  </a:cubicBezTo>
                  <a:lnTo>
                    <a:pt x="887" y="887"/>
                  </a:lnTo>
                  <a:lnTo>
                    <a:pt x="993" y="887"/>
                  </a:lnTo>
                  <a:lnTo>
                    <a:pt x="993" y="782"/>
                  </a:lnTo>
                  <a:lnTo>
                    <a:pt x="11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74" name="Google Shape;468;p27">
              <a:extLst>
                <a:ext uri="{FF2B5EF4-FFF2-40B4-BE49-F238E27FC236}">
                  <a16:creationId xmlns:a16="http://schemas.microsoft.com/office/drawing/2014/main" id="{64E39DB6-ED2F-4FE9-924D-E116ED06E4DB}"/>
                </a:ext>
              </a:extLst>
            </p:cNvPr>
            <p:cNvSpPr/>
            <p:nvPr/>
          </p:nvSpPr>
          <p:spPr>
            <a:xfrm>
              <a:off x="5095980" y="4679208"/>
              <a:ext cx="54938" cy="49024"/>
            </a:xfrm>
            <a:custGeom>
              <a:avLst/>
              <a:gdLst/>
              <a:ahLst/>
              <a:cxnLst/>
              <a:rect l="l" t="t" r="r" b="b"/>
              <a:pathLst>
                <a:path w="994" h="887" extrusionOk="0">
                  <a:moveTo>
                    <a:pt x="1" y="0"/>
                  </a:moveTo>
                  <a:lnTo>
                    <a:pt x="1" y="119"/>
                  </a:lnTo>
                  <a:lnTo>
                    <a:pt x="874" y="887"/>
                  </a:lnTo>
                  <a:lnTo>
                    <a:pt x="993" y="887"/>
                  </a:lnTo>
                  <a:cubicBezTo>
                    <a:pt x="993" y="887"/>
                    <a:pt x="993" y="834"/>
                    <a:pt x="927" y="781"/>
                  </a:cubicBezTo>
                  <a:lnTo>
                    <a:pt x="10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75" name="Google Shape;469;p27">
              <a:extLst>
                <a:ext uri="{FF2B5EF4-FFF2-40B4-BE49-F238E27FC236}">
                  <a16:creationId xmlns:a16="http://schemas.microsoft.com/office/drawing/2014/main" id="{3FCDEC40-E622-4892-A767-C3B6EE2CF466}"/>
                </a:ext>
              </a:extLst>
            </p:cNvPr>
            <p:cNvSpPr/>
            <p:nvPr/>
          </p:nvSpPr>
          <p:spPr>
            <a:xfrm>
              <a:off x="5055744" y="4719611"/>
              <a:ext cx="54938" cy="50351"/>
            </a:xfrm>
            <a:custGeom>
              <a:avLst/>
              <a:gdLst/>
              <a:ahLst/>
              <a:cxnLst/>
              <a:rect l="l" t="t" r="r" b="b"/>
              <a:pathLst>
                <a:path w="994" h="911" extrusionOk="0">
                  <a:moveTo>
                    <a:pt x="41" y="0"/>
                  </a:moveTo>
                  <a:cubicBezTo>
                    <a:pt x="17" y="0"/>
                    <a:pt x="1" y="17"/>
                    <a:pt x="1" y="50"/>
                  </a:cubicBezTo>
                  <a:lnTo>
                    <a:pt x="1" y="103"/>
                  </a:lnTo>
                  <a:lnTo>
                    <a:pt x="888" y="871"/>
                  </a:lnTo>
                  <a:cubicBezTo>
                    <a:pt x="888" y="897"/>
                    <a:pt x="901" y="910"/>
                    <a:pt x="914" y="910"/>
                  </a:cubicBezTo>
                  <a:cubicBezTo>
                    <a:pt x="927" y="910"/>
                    <a:pt x="941" y="897"/>
                    <a:pt x="941" y="871"/>
                  </a:cubicBezTo>
                  <a:cubicBezTo>
                    <a:pt x="993" y="871"/>
                    <a:pt x="993" y="818"/>
                    <a:pt x="941" y="818"/>
                  </a:cubicBezTo>
                  <a:lnTo>
                    <a:pt x="120" y="50"/>
                  </a:lnTo>
                  <a:cubicBezTo>
                    <a:pt x="93" y="17"/>
                    <a:pt x="64" y="0"/>
                    <a:pt x="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76" name="Google Shape;470;p27">
              <a:extLst>
                <a:ext uri="{FF2B5EF4-FFF2-40B4-BE49-F238E27FC236}">
                  <a16:creationId xmlns:a16="http://schemas.microsoft.com/office/drawing/2014/main" id="{6A5181E6-12F9-4DEF-A4D3-CCF7C194B772}"/>
                </a:ext>
              </a:extLst>
            </p:cNvPr>
            <p:cNvSpPr/>
            <p:nvPr/>
          </p:nvSpPr>
          <p:spPr>
            <a:xfrm>
              <a:off x="5013352" y="4761837"/>
              <a:ext cx="54883" cy="48361"/>
            </a:xfrm>
            <a:custGeom>
              <a:avLst/>
              <a:gdLst/>
              <a:ahLst/>
              <a:cxnLst/>
              <a:rect l="l" t="t" r="r" b="b"/>
              <a:pathLst>
                <a:path w="993" h="875" extrusionOk="0">
                  <a:moveTo>
                    <a:pt x="53" y="1"/>
                  </a:moveTo>
                  <a:cubicBezTo>
                    <a:pt x="0" y="54"/>
                    <a:pt x="0" y="107"/>
                    <a:pt x="53" y="107"/>
                  </a:cubicBezTo>
                  <a:lnTo>
                    <a:pt x="887" y="874"/>
                  </a:lnTo>
                  <a:lnTo>
                    <a:pt x="993" y="874"/>
                  </a:lnTo>
                  <a:lnTo>
                    <a:pt x="993" y="768"/>
                  </a:lnTo>
                  <a:lnTo>
                    <a:pt x="10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77" name="Google Shape;471;p27">
              <a:extLst>
                <a:ext uri="{FF2B5EF4-FFF2-40B4-BE49-F238E27FC236}">
                  <a16:creationId xmlns:a16="http://schemas.microsoft.com/office/drawing/2014/main" id="{68162CBB-17A0-4FCF-8537-CD49EC44B0F4}"/>
                </a:ext>
              </a:extLst>
            </p:cNvPr>
            <p:cNvSpPr/>
            <p:nvPr/>
          </p:nvSpPr>
          <p:spPr>
            <a:xfrm>
              <a:off x="4924809" y="4853309"/>
              <a:ext cx="54938" cy="48306"/>
            </a:xfrm>
            <a:custGeom>
              <a:avLst/>
              <a:gdLst/>
              <a:ahLst/>
              <a:cxnLst/>
              <a:rect l="l" t="t" r="r" b="b"/>
              <a:pathLst>
                <a:path w="994" h="874" extrusionOk="0">
                  <a:moveTo>
                    <a:pt x="1" y="0"/>
                  </a:moveTo>
                  <a:lnTo>
                    <a:pt x="1" y="106"/>
                  </a:lnTo>
                  <a:lnTo>
                    <a:pt x="887" y="874"/>
                  </a:lnTo>
                  <a:lnTo>
                    <a:pt x="993" y="874"/>
                  </a:lnTo>
                  <a:lnTo>
                    <a:pt x="993" y="768"/>
                  </a:lnTo>
                  <a:lnTo>
                    <a:pt x="12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78" name="Google Shape;472;p27">
              <a:extLst>
                <a:ext uri="{FF2B5EF4-FFF2-40B4-BE49-F238E27FC236}">
                  <a16:creationId xmlns:a16="http://schemas.microsoft.com/office/drawing/2014/main" id="{8A4CEE83-408B-48F0-A642-5A4030608496}"/>
                </a:ext>
              </a:extLst>
            </p:cNvPr>
            <p:cNvSpPr/>
            <p:nvPr/>
          </p:nvSpPr>
          <p:spPr>
            <a:xfrm>
              <a:off x="4885346" y="4893490"/>
              <a:ext cx="54883" cy="51291"/>
            </a:xfrm>
            <a:custGeom>
              <a:avLst/>
              <a:gdLst/>
              <a:ahLst/>
              <a:cxnLst/>
              <a:rect l="l" t="t" r="r" b="b"/>
              <a:pathLst>
                <a:path w="993" h="928" extrusionOk="0">
                  <a:moveTo>
                    <a:pt x="53" y="1"/>
                  </a:moveTo>
                  <a:cubicBezTo>
                    <a:pt x="40" y="1"/>
                    <a:pt x="26" y="14"/>
                    <a:pt x="0" y="41"/>
                  </a:cubicBezTo>
                  <a:lnTo>
                    <a:pt x="0" y="94"/>
                  </a:lnTo>
                  <a:lnTo>
                    <a:pt x="887" y="874"/>
                  </a:lnTo>
                  <a:cubicBezTo>
                    <a:pt x="887" y="927"/>
                    <a:pt x="940" y="927"/>
                    <a:pt x="940" y="927"/>
                  </a:cubicBezTo>
                  <a:cubicBezTo>
                    <a:pt x="993" y="874"/>
                    <a:pt x="993" y="808"/>
                    <a:pt x="940" y="808"/>
                  </a:cubicBezTo>
                  <a:lnTo>
                    <a:pt x="106" y="41"/>
                  </a:lnTo>
                  <a:cubicBezTo>
                    <a:pt x="79" y="14"/>
                    <a:pt x="66" y="1"/>
                    <a:pt x="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79" name="Google Shape;473;p27">
              <a:extLst>
                <a:ext uri="{FF2B5EF4-FFF2-40B4-BE49-F238E27FC236}">
                  <a16:creationId xmlns:a16="http://schemas.microsoft.com/office/drawing/2014/main" id="{5894F585-4FE0-4D35-942A-765BFA1FE85D}"/>
                </a:ext>
              </a:extLst>
            </p:cNvPr>
            <p:cNvSpPr/>
            <p:nvPr/>
          </p:nvSpPr>
          <p:spPr>
            <a:xfrm>
              <a:off x="5480051" y="4287068"/>
              <a:ext cx="76107" cy="68645"/>
            </a:xfrm>
            <a:custGeom>
              <a:avLst/>
              <a:gdLst/>
              <a:ahLst/>
              <a:cxnLst/>
              <a:rect l="l" t="t" r="r" b="b"/>
              <a:pathLst>
                <a:path w="1377" h="1242" extrusionOk="0">
                  <a:moveTo>
                    <a:pt x="80" y="1"/>
                  </a:moveTo>
                  <a:cubicBezTo>
                    <a:pt x="53" y="1"/>
                    <a:pt x="27" y="14"/>
                    <a:pt x="0" y="41"/>
                  </a:cubicBezTo>
                  <a:lnTo>
                    <a:pt x="0" y="147"/>
                  </a:lnTo>
                  <a:lnTo>
                    <a:pt x="1205" y="1192"/>
                  </a:lnTo>
                  <a:cubicBezTo>
                    <a:pt x="1205" y="1225"/>
                    <a:pt x="1218" y="1242"/>
                    <a:pt x="1239" y="1242"/>
                  </a:cubicBezTo>
                  <a:cubicBezTo>
                    <a:pt x="1261" y="1242"/>
                    <a:pt x="1291" y="1225"/>
                    <a:pt x="1324" y="1192"/>
                  </a:cubicBezTo>
                  <a:cubicBezTo>
                    <a:pt x="1377" y="1192"/>
                    <a:pt x="1377" y="1139"/>
                    <a:pt x="1324" y="1086"/>
                  </a:cubicBezTo>
                  <a:lnTo>
                    <a:pt x="159" y="41"/>
                  </a:lnTo>
                  <a:cubicBezTo>
                    <a:pt x="133" y="14"/>
                    <a:pt x="106" y="1"/>
                    <a:pt x="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80" name="Google Shape;474;p27">
              <a:extLst>
                <a:ext uri="{FF2B5EF4-FFF2-40B4-BE49-F238E27FC236}">
                  <a16:creationId xmlns:a16="http://schemas.microsoft.com/office/drawing/2014/main" id="{9651F459-AD37-416E-83CD-7B2914534579}"/>
                </a:ext>
              </a:extLst>
            </p:cNvPr>
            <p:cNvSpPr/>
            <p:nvPr/>
          </p:nvSpPr>
          <p:spPr>
            <a:xfrm>
              <a:off x="5308880" y="4459731"/>
              <a:ext cx="76107" cy="69530"/>
            </a:xfrm>
            <a:custGeom>
              <a:avLst/>
              <a:gdLst/>
              <a:ahLst/>
              <a:cxnLst/>
              <a:rect l="l" t="t" r="r" b="b"/>
              <a:pathLst>
                <a:path w="1377" h="1258" extrusionOk="0">
                  <a:moveTo>
                    <a:pt x="53" y="0"/>
                  </a:moveTo>
                  <a:cubicBezTo>
                    <a:pt x="0" y="53"/>
                    <a:pt x="0" y="120"/>
                    <a:pt x="53" y="173"/>
                  </a:cubicBezTo>
                  <a:lnTo>
                    <a:pt x="1218" y="1218"/>
                  </a:lnTo>
                  <a:cubicBezTo>
                    <a:pt x="1244" y="1245"/>
                    <a:pt x="1271" y="1258"/>
                    <a:pt x="1291" y="1258"/>
                  </a:cubicBezTo>
                  <a:cubicBezTo>
                    <a:pt x="1311" y="1258"/>
                    <a:pt x="1324" y="1245"/>
                    <a:pt x="1324" y="1218"/>
                  </a:cubicBezTo>
                  <a:cubicBezTo>
                    <a:pt x="1377" y="1165"/>
                    <a:pt x="1377" y="1112"/>
                    <a:pt x="1324" y="1112"/>
                  </a:cubicBezTo>
                  <a:lnTo>
                    <a:pt x="17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81" name="Google Shape;475;p27">
              <a:extLst>
                <a:ext uri="{FF2B5EF4-FFF2-40B4-BE49-F238E27FC236}">
                  <a16:creationId xmlns:a16="http://schemas.microsoft.com/office/drawing/2014/main" id="{6F26A33A-A50F-4B34-A633-4A3211B9B12C}"/>
                </a:ext>
              </a:extLst>
            </p:cNvPr>
            <p:cNvSpPr/>
            <p:nvPr/>
          </p:nvSpPr>
          <p:spPr>
            <a:xfrm>
              <a:off x="5138428" y="4631621"/>
              <a:ext cx="79036" cy="68811"/>
            </a:xfrm>
            <a:custGeom>
              <a:avLst/>
              <a:gdLst/>
              <a:ahLst/>
              <a:cxnLst/>
              <a:rect l="l" t="t" r="r" b="b"/>
              <a:pathLst>
                <a:path w="1430" h="1245" extrusionOk="0">
                  <a:moveTo>
                    <a:pt x="134" y="1"/>
                  </a:moveTo>
                  <a:cubicBezTo>
                    <a:pt x="106" y="1"/>
                    <a:pt x="80" y="14"/>
                    <a:pt x="53" y="40"/>
                  </a:cubicBezTo>
                  <a:cubicBezTo>
                    <a:pt x="0" y="93"/>
                    <a:pt x="53" y="146"/>
                    <a:pt x="53" y="146"/>
                  </a:cubicBezTo>
                  <a:lnTo>
                    <a:pt x="1271" y="1245"/>
                  </a:lnTo>
                  <a:lnTo>
                    <a:pt x="1377" y="1245"/>
                  </a:lnTo>
                  <a:cubicBezTo>
                    <a:pt x="1430" y="1192"/>
                    <a:pt x="1430" y="1139"/>
                    <a:pt x="1377" y="1086"/>
                  </a:cubicBezTo>
                  <a:lnTo>
                    <a:pt x="225" y="40"/>
                  </a:lnTo>
                  <a:cubicBezTo>
                    <a:pt x="192" y="14"/>
                    <a:pt x="163" y="1"/>
                    <a:pt x="1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82" name="Google Shape;476;p27">
              <a:extLst>
                <a:ext uri="{FF2B5EF4-FFF2-40B4-BE49-F238E27FC236}">
                  <a16:creationId xmlns:a16="http://schemas.microsoft.com/office/drawing/2014/main" id="{9F84191F-EF9E-4832-BE9D-F531B7DAA274}"/>
                </a:ext>
              </a:extLst>
            </p:cNvPr>
            <p:cNvSpPr/>
            <p:nvPr/>
          </p:nvSpPr>
          <p:spPr>
            <a:xfrm>
              <a:off x="4970904" y="4805003"/>
              <a:ext cx="76107" cy="68811"/>
            </a:xfrm>
            <a:custGeom>
              <a:avLst/>
              <a:gdLst/>
              <a:ahLst/>
              <a:cxnLst/>
              <a:rect l="l" t="t" r="r" b="b"/>
              <a:pathLst>
                <a:path w="1377" h="1245" extrusionOk="0">
                  <a:moveTo>
                    <a:pt x="87" y="1"/>
                  </a:moveTo>
                  <a:cubicBezTo>
                    <a:pt x="67" y="1"/>
                    <a:pt x="53" y="14"/>
                    <a:pt x="53" y="40"/>
                  </a:cubicBezTo>
                  <a:cubicBezTo>
                    <a:pt x="1" y="40"/>
                    <a:pt x="1" y="93"/>
                    <a:pt x="53" y="159"/>
                  </a:cubicBezTo>
                  <a:lnTo>
                    <a:pt x="1205" y="1205"/>
                  </a:lnTo>
                  <a:cubicBezTo>
                    <a:pt x="1238" y="1231"/>
                    <a:pt x="1268" y="1245"/>
                    <a:pt x="1289" y="1245"/>
                  </a:cubicBezTo>
                  <a:cubicBezTo>
                    <a:pt x="1311" y="1245"/>
                    <a:pt x="1324" y="1231"/>
                    <a:pt x="1324" y="1205"/>
                  </a:cubicBezTo>
                  <a:cubicBezTo>
                    <a:pt x="1377" y="1205"/>
                    <a:pt x="1377" y="1152"/>
                    <a:pt x="1324" y="1086"/>
                  </a:cubicBezTo>
                  <a:lnTo>
                    <a:pt x="159" y="40"/>
                  </a:lnTo>
                  <a:cubicBezTo>
                    <a:pt x="133" y="14"/>
                    <a:pt x="106" y="1"/>
                    <a:pt x="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83" name="Google Shape;477;p27">
              <a:extLst>
                <a:ext uri="{FF2B5EF4-FFF2-40B4-BE49-F238E27FC236}">
                  <a16:creationId xmlns:a16="http://schemas.microsoft.com/office/drawing/2014/main" id="{8BABFD7C-9A58-414E-A03F-B3CEF4950DE2}"/>
                </a:ext>
              </a:extLst>
            </p:cNvPr>
            <p:cNvSpPr/>
            <p:nvPr/>
          </p:nvSpPr>
          <p:spPr>
            <a:xfrm>
              <a:off x="5818028" y="4746472"/>
              <a:ext cx="1121428" cy="305090"/>
            </a:xfrm>
            <a:custGeom>
              <a:avLst/>
              <a:gdLst/>
              <a:ahLst/>
              <a:cxnLst/>
              <a:rect l="l" t="t" r="r" b="b"/>
              <a:pathLst>
                <a:path w="20290" h="5520" extrusionOk="0">
                  <a:moveTo>
                    <a:pt x="2316" y="1"/>
                  </a:moveTo>
                  <a:cubicBezTo>
                    <a:pt x="1046" y="1"/>
                    <a:pt x="0" y="940"/>
                    <a:pt x="0" y="2092"/>
                  </a:cubicBezTo>
                  <a:lnTo>
                    <a:pt x="0" y="3534"/>
                  </a:lnTo>
                  <a:cubicBezTo>
                    <a:pt x="0" y="4633"/>
                    <a:pt x="1046" y="5520"/>
                    <a:pt x="2316" y="5520"/>
                  </a:cubicBezTo>
                  <a:lnTo>
                    <a:pt x="20290" y="5520"/>
                  </a:lnTo>
                  <a:lnTo>
                    <a:pt x="20290" y="4408"/>
                  </a:lnTo>
                  <a:lnTo>
                    <a:pt x="20290" y="1099"/>
                  </a:lnTo>
                  <a:lnTo>
                    <a:pt x="2029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84" name="Google Shape;478;p27">
              <a:extLst>
                <a:ext uri="{FF2B5EF4-FFF2-40B4-BE49-F238E27FC236}">
                  <a16:creationId xmlns:a16="http://schemas.microsoft.com/office/drawing/2014/main" id="{A76879E2-D3AF-4216-8ECE-D3ADB73959E4}"/>
                </a:ext>
              </a:extLst>
            </p:cNvPr>
            <p:cNvSpPr/>
            <p:nvPr/>
          </p:nvSpPr>
          <p:spPr>
            <a:xfrm>
              <a:off x="5979692" y="4746472"/>
              <a:ext cx="1121428" cy="305090"/>
            </a:xfrm>
            <a:custGeom>
              <a:avLst/>
              <a:gdLst/>
              <a:ahLst/>
              <a:cxnLst/>
              <a:rect l="l" t="t" r="r" b="b"/>
              <a:pathLst>
                <a:path w="20290" h="5520" extrusionOk="0">
                  <a:moveTo>
                    <a:pt x="2263" y="1"/>
                  </a:moveTo>
                  <a:cubicBezTo>
                    <a:pt x="993" y="1"/>
                    <a:pt x="0" y="940"/>
                    <a:pt x="0" y="2092"/>
                  </a:cubicBezTo>
                  <a:lnTo>
                    <a:pt x="0" y="3534"/>
                  </a:lnTo>
                  <a:cubicBezTo>
                    <a:pt x="0" y="4633"/>
                    <a:pt x="993" y="5520"/>
                    <a:pt x="2263" y="5520"/>
                  </a:cubicBezTo>
                  <a:lnTo>
                    <a:pt x="20290" y="5520"/>
                  </a:lnTo>
                  <a:lnTo>
                    <a:pt x="20290" y="4408"/>
                  </a:lnTo>
                  <a:lnTo>
                    <a:pt x="2144" y="4408"/>
                  </a:lnTo>
                  <a:cubicBezTo>
                    <a:pt x="1707" y="4408"/>
                    <a:pt x="1324" y="3971"/>
                    <a:pt x="1324" y="3468"/>
                  </a:cubicBezTo>
                  <a:lnTo>
                    <a:pt x="1324" y="2039"/>
                  </a:lnTo>
                  <a:cubicBezTo>
                    <a:pt x="1324" y="1602"/>
                    <a:pt x="1707" y="1099"/>
                    <a:pt x="2144" y="1099"/>
                  </a:cubicBezTo>
                  <a:lnTo>
                    <a:pt x="20290" y="1099"/>
                  </a:lnTo>
                  <a:lnTo>
                    <a:pt x="2029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85" name="Google Shape;479;p27">
              <a:extLst>
                <a:ext uri="{FF2B5EF4-FFF2-40B4-BE49-F238E27FC236}">
                  <a16:creationId xmlns:a16="http://schemas.microsoft.com/office/drawing/2014/main" id="{55F81698-8966-405B-B8DF-DC60E71C69EF}"/>
                </a:ext>
              </a:extLst>
            </p:cNvPr>
            <p:cNvSpPr/>
            <p:nvPr/>
          </p:nvSpPr>
          <p:spPr>
            <a:xfrm>
              <a:off x="6052814" y="4807214"/>
              <a:ext cx="1011717" cy="182944"/>
            </a:xfrm>
            <a:custGeom>
              <a:avLst/>
              <a:gdLst/>
              <a:ahLst/>
              <a:cxnLst/>
              <a:rect l="l" t="t" r="r" b="b"/>
              <a:pathLst>
                <a:path w="18305" h="3310" extrusionOk="0">
                  <a:moveTo>
                    <a:pt x="821" y="0"/>
                  </a:moveTo>
                  <a:cubicBezTo>
                    <a:pt x="331" y="0"/>
                    <a:pt x="1" y="503"/>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86" name="Google Shape;480;p27">
              <a:extLst>
                <a:ext uri="{FF2B5EF4-FFF2-40B4-BE49-F238E27FC236}">
                  <a16:creationId xmlns:a16="http://schemas.microsoft.com/office/drawing/2014/main" id="{CA3E968B-3320-4B93-8C97-FFDD29B8E650}"/>
                </a:ext>
              </a:extLst>
            </p:cNvPr>
            <p:cNvSpPr/>
            <p:nvPr/>
          </p:nvSpPr>
          <p:spPr>
            <a:xfrm>
              <a:off x="6052814" y="4898630"/>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87" name="Google Shape;481;p27">
              <a:extLst>
                <a:ext uri="{FF2B5EF4-FFF2-40B4-BE49-F238E27FC236}">
                  <a16:creationId xmlns:a16="http://schemas.microsoft.com/office/drawing/2014/main" id="{291C66FF-B179-4723-B7A7-5E14C0A1978D}"/>
                </a:ext>
              </a:extLst>
            </p:cNvPr>
            <p:cNvSpPr/>
            <p:nvPr/>
          </p:nvSpPr>
          <p:spPr>
            <a:xfrm>
              <a:off x="5818028" y="4137120"/>
              <a:ext cx="1121428" cy="304372"/>
            </a:xfrm>
            <a:custGeom>
              <a:avLst/>
              <a:gdLst/>
              <a:ahLst/>
              <a:cxnLst/>
              <a:rect l="l" t="t" r="r" b="b"/>
              <a:pathLst>
                <a:path w="20290" h="5507" extrusionOk="0">
                  <a:moveTo>
                    <a:pt x="2316" y="1"/>
                  </a:moveTo>
                  <a:cubicBezTo>
                    <a:pt x="1046" y="1"/>
                    <a:pt x="0" y="927"/>
                    <a:pt x="0" y="2092"/>
                  </a:cubicBezTo>
                  <a:lnTo>
                    <a:pt x="0" y="3521"/>
                  </a:lnTo>
                  <a:cubicBezTo>
                    <a:pt x="0" y="4633"/>
                    <a:pt x="1046" y="5507"/>
                    <a:pt x="2316" y="5507"/>
                  </a:cubicBezTo>
                  <a:lnTo>
                    <a:pt x="20290" y="5507"/>
                  </a:lnTo>
                  <a:lnTo>
                    <a:pt x="20290" y="4408"/>
                  </a:lnTo>
                  <a:lnTo>
                    <a:pt x="20290" y="1099"/>
                  </a:lnTo>
                  <a:lnTo>
                    <a:pt x="2029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88" name="Google Shape;482;p27">
              <a:extLst>
                <a:ext uri="{FF2B5EF4-FFF2-40B4-BE49-F238E27FC236}">
                  <a16:creationId xmlns:a16="http://schemas.microsoft.com/office/drawing/2014/main" id="{ABE770CB-5BEA-40D7-8893-19839B809826}"/>
                </a:ext>
              </a:extLst>
            </p:cNvPr>
            <p:cNvSpPr/>
            <p:nvPr/>
          </p:nvSpPr>
          <p:spPr>
            <a:xfrm>
              <a:off x="5979692" y="4137120"/>
              <a:ext cx="1121428" cy="304372"/>
            </a:xfrm>
            <a:custGeom>
              <a:avLst/>
              <a:gdLst/>
              <a:ahLst/>
              <a:cxnLst/>
              <a:rect l="l" t="t" r="r" b="b"/>
              <a:pathLst>
                <a:path w="20290" h="5507" extrusionOk="0">
                  <a:moveTo>
                    <a:pt x="2263" y="1"/>
                  </a:moveTo>
                  <a:cubicBezTo>
                    <a:pt x="993" y="1"/>
                    <a:pt x="0" y="927"/>
                    <a:pt x="0" y="2092"/>
                  </a:cubicBezTo>
                  <a:lnTo>
                    <a:pt x="0" y="3521"/>
                  </a:lnTo>
                  <a:cubicBezTo>
                    <a:pt x="0" y="4633"/>
                    <a:pt x="993" y="5507"/>
                    <a:pt x="2263" y="5507"/>
                  </a:cubicBezTo>
                  <a:lnTo>
                    <a:pt x="20290" y="5507"/>
                  </a:lnTo>
                  <a:lnTo>
                    <a:pt x="20290" y="4408"/>
                  </a:lnTo>
                  <a:lnTo>
                    <a:pt x="2144" y="4408"/>
                  </a:lnTo>
                  <a:cubicBezTo>
                    <a:pt x="1707" y="4408"/>
                    <a:pt x="1324" y="3971"/>
                    <a:pt x="1324" y="3468"/>
                  </a:cubicBezTo>
                  <a:lnTo>
                    <a:pt x="1324" y="2039"/>
                  </a:lnTo>
                  <a:cubicBezTo>
                    <a:pt x="1324" y="1589"/>
                    <a:pt x="1707" y="1099"/>
                    <a:pt x="2144" y="1099"/>
                  </a:cubicBezTo>
                  <a:lnTo>
                    <a:pt x="20290" y="1099"/>
                  </a:lnTo>
                  <a:lnTo>
                    <a:pt x="2029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dirty="0"/>
            </a:p>
          </p:txBody>
        </p:sp>
        <p:sp>
          <p:nvSpPr>
            <p:cNvPr id="189" name="Google Shape;483;p27">
              <a:extLst>
                <a:ext uri="{FF2B5EF4-FFF2-40B4-BE49-F238E27FC236}">
                  <a16:creationId xmlns:a16="http://schemas.microsoft.com/office/drawing/2014/main" id="{BDE0DD92-9954-483D-9254-DF93389D6D10}"/>
                </a:ext>
              </a:extLst>
            </p:cNvPr>
            <p:cNvSpPr/>
            <p:nvPr/>
          </p:nvSpPr>
          <p:spPr>
            <a:xfrm>
              <a:off x="6052814" y="4197862"/>
              <a:ext cx="1011717" cy="182944"/>
            </a:xfrm>
            <a:custGeom>
              <a:avLst/>
              <a:gdLst/>
              <a:ahLst/>
              <a:cxnLst/>
              <a:rect l="l" t="t" r="r" b="b"/>
              <a:pathLst>
                <a:path w="18305" h="3310" extrusionOk="0">
                  <a:moveTo>
                    <a:pt x="821" y="0"/>
                  </a:moveTo>
                  <a:cubicBezTo>
                    <a:pt x="331" y="0"/>
                    <a:pt x="1" y="490"/>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90" name="Google Shape;484;p27">
              <a:extLst>
                <a:ext uri="{FF2B5EF4-FFF2-40B4-BE49-F238E27FC236}">
                  <a16:creationId xmlns:a16="http://schemas.microsoft.com/office/drawing/2014/main" id="{98E0769E-2EC9-413B-86D6-D6E6966C2609}"/>
                </a:ext>
              </a:extLst>
            </p:cNvPr>
            <p:cNvSpPr/>
            <p:nvPr/>
          </p:nvSpPr>
          <p:spPr>
            <a:xfrm>
              <a:off x="6052814" y="4289278"/>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91" name="Google Shape;485;p27">
              <a:extLst>
                <a:ext uri="{FF2B5EF4-FFF2-40B4-BE49-F238E27FC236}">
                  <a16:creationId xmlns:a16="http://schemas.microsoft.com/office/drawing/2014/main" id="{0A5FA524-2DF6-4965-9E8E-94B13171613C}"/>
                </a:ext>
              </a:extLst>
            </p:cNvPr>
            <p:cNvSpPr/>
            <p:nvPr/>
          </p:nvSpPr>
          <p:spPr>
            <a:xfrm>
              <a:off x="5878714" y="4441437"/>
              <a:ext cx="1122202" cy="305090"/>
            </a:xfrm>
            <a:custGeom>
              <a:avLst/>
              <a:gdLst/>
              <a:ahLst/>
              <a:cxnLst/>
              <a:rect l="l" t="t" r="r" b="b"/>
              <a:pathLst>
                <a:path w="20304" h="5520" extrusionOk="0">
                  <a:moveTo>
                    <a:pt x="1" y="1"/>
                  </a:moveTo>
                  <a:lnTo>
                    <a:pt x="1" y="1112"/>
                  </a:lnTo>
                  <a:lnTo>
                    <a:pt x="1" y="4421"/>
                  </a:lnTo>
                  <a:lnTo>
                    <a:pt x="1" y="5520"/>
                  </a:lnTo>
                  <a:lnTo>
                    <a:pt x="18146" y="5520"/>
                  </a:lnTo>
                  <a:cubicBezTo>
                    <a:pt x="19417" y="5520"/>
                    <a:pt x="20303" y="4633"/>
                    <a:pt x="20303" y="3534"/>
                  </a:cubicBezTo>
                  <a:lnTo>
                    <a:pt x="20303" y="2105"/>
                  </a:lnTo>
                  <a:cubicBezTo>
                    <a:pt x="20303" y="940"/>
                    <a:pt x="19417" y="1"/>
                    <a:pt x="1814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92" name="Google Shape;486;p27">
              <a:extLst>
                <a:ext uri="{FF2B5EF4-FFF2-40B4-BE49-F238E27FC236}">
                  <a16:creationId xmlns:a16="http://schemas.microsoft.com/office/drawing/2014/main" id="{F509284B-876D-4A80-BA84-280F172E213B}"/>
                </a:ext>
              </a:extLst>
            </p:cNvPr>
            <p:cNvSpPr/>
            <p:nvPr/>
          </p:nvSpPr>
          <p:spPr>
            <a:xfrm>
              <a:off x="5723626" y="4441437"/>
              <a:ext cx="1121484" cy="305090"/>
            </a:xfrm>
            <a:custGeom>
              <a:avLst/>
              <a:gdLst/>
              <a:ahLst/>
              <a:cxnLst/>
              <a:rect l="l" t="t" r="r" b="b"/>
              <a:pathLst>
                <a:path w="20291" h="5520" extrusionOk="0">
                  <a:moveTo>
                    <a:pt x="1" y="1"/>
                  </a:moveTo>
                  <a:lnTo>
                    <a:pt x="1" y="1112"/>
                  </a:lnTo>
                  <a:lnTo>
                    <a:pt x="18199" y="1112"/>
                  </a:lnTo>
                  <a:cubicBezTo>
                    <a:pt x="18636" y="1112"/>
                    <a:pt x="18967" y="1602"/>
                    <a:pt x="18967" y="2039"/>
                  </a:cubicBezTo>
                  <a:lnTo>
                    <a:pt x="18967" y="3481"/>
                  </a:lnTo>
                  <a:cubicBezTo>
                    <a:pt x="18967" y="3971"/>
                    <a:pt x="18636" y="4421"/>
                    <a:pt x="18199" y="4421"/>
                  </a:cubicBezTo>
                  <a:lnTo>
                    <a:pt x="1" y="4421"/>
                  </a:lnTo>
                  <a:lnTo>
                    <a:pt x="1" y="5520"/>
                  </a:lnTo>
                  <a:lnTo>
                    <a:pt x="18093" y="5520"/>
                  </a:lnTo>
                  <a:cubicBezTo>
                    <a:pt x="19351" y="5520"/>
                    <a:pt x="20290" y="4633"/>
                    <a:pt x="20290" y="3534"/>
                  </a:cubicBezTo>
                  <a:lnTo>
                    <a:pt x="20290" y="2105"/>
                  </a:lnTo>
                  <a:cubicBezTo>
                    <a:pt x="20290" y="940"/>
                    <a:pt x="19351" y="1"/>
                    <a:pt x="1809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93" name="Google Shape;487;p27">
              <a:extLst>
                <a:ext uri="{FF2B5EF4-FFF2-40B4-BE49-F238E27FC236}">
                  <a16:creationId xmlns:a16="http://schemas.microsoft.com/office/drawing/2014/main" id="{514DAC2C-F787-4F25-9A11-7B159FD88F5A}"/>
                </a:ext>
              </a:extLst>
            </p:cNvPr>
            <p:cNvSpPr/>
            <p:nvPr/>
          </p:nvSpPr>
          <p:spPr>
            <a:xfrm>
              <a:off x="5760215" y="4502897"/>
              <a:ext cx="1011717" cy="182944"/>
            </a:xfrm>
            <a:custGeom>
              <a:avLst/>
              <a:gdLst/>
              <a:ahLst/>
              <a:cxnLst/>
              <a:rect l="l" t="t" r="r" b="b"/>
              <a:pathLst>
                <a:path w="18305" h="3310" extrusionOk="0">
                  <a:moveTo>
                    <a:pt x="0" y="0"/>
                  </a:moveTo>
                  <a:lnTo>
                    <a:pt x="0" y="3309"/>
                  </a:lnTo>
                  <a:lnTo>
                    <a:pt x="17537" y="3309"/>
                  </a:lnTo>
                  <a:cubicBezTo>
                    <a:pt x="18027" y="3309"/>
                    <a:pt x="18305" y="2859"/>
                    <a:pt x="18305" y="2369"/>
                  </a:cubicBezTo>
                  <a:lnTo>
                    <a:pt x="18305" y="927"/>
                  </a:lnTo>
                  <a:cubicBezTo>
                    <a:pt x="18305" y="490"/>
                    <a:pt x="18027" y="0"/>
                    <a:pt x="17537" y="0"/>
                  </a:cubicBez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94" name="Google Shape;488;p27">
              <a:extLst>
                <a:ext uri="{FF2B5EF4-FFF2-40B4-BE49-F238E27FC236}">
                  <a16:creationId xmlns:a16="http://schemas.microsoft.com/office/drawing/2014/main" id="{43DA952A-51C1-4CD8-87AC-54EE952645F8}"/>
                </a:ext>
              </a:extLst>
            </p:cNvPr>
            <p:cNvSpPr/>
            <p:nvPr/>
          </p:nvSpPr>
          <p:spPr>
            <a:xfrm>
              <a:off x="5760215" y="4594314"/>
              <a:ext cx="1011717" cy="91527"/>
            </a:xfrm>
            <a:custGeom>
              <a:avLst/>
              <a:gdLst/>
              <a:ahLst/>
              <a:cxnLst/>
              <a:rect l="l" t="t" r="r" b="b"/>
              <a:pathLst>
                <a:path w="18305" h="1656" extrusionOk="0">
                  <a:moveTo>
                    <a:pt x="0" y="1"/>
                  </a:moveTo>
                  <a:lnTo>
                    <a:pt x="0" y="1655"/>
                  </a:lnTo>
                  <a:lnTo>
                    <a:pt x="17537" y="1655"/>
                  </a:lnTo>
                  <a:cubicBezTo>
                    <a:pt x="18027" y="1655"/>
                    <a:pt x="18305" y="1205"/>
                    <a:pt x="18305" y="715"/>
                  </a:cubicBezTo>
                  <a:lnTo>
                    <a:pt x="18305" y="1"/>
                  </a:lnTo>
                  <a:close/>
                </a:path>
              </a:pathLst>
            </a:custGeom>
            <a:solidFill>
              <a:srgbClr val="E3E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95" name="Google Shape;489;p27">
              <a:extLst>
                <a:ext uri="{FF2B5EF4-FFF2-40B4-BE49-F238E27FC236}">
                  <a16:creationId xmlns:a16="http://schemas.microsoft.com/office/drawing/2014/main" id="{F591E635-FEAB-4C3C-B9C6-EC29961A1ECB}"/>
                </a:ext>
              </a:extLst>
            </p:cNvPr>
            <p:cNvSpPr/>
            <p:nvPr/>
          </p:nvSpPr>
          <p:spPr>
            <a:xfrm>
              <a:off x="5485910" y="4847726"/>
              <a:ext cx="200077" cy="203836"/>
            </a:xfrm>
            <a:custGeom>
              <a:avLst/>
              <a:gdLst/>
              <a:ahLst/>
              <a:cxnLst/>
              <a:rect l="l" t="t" r="r" b="b"/>
              <a:pathLst>
                <a:path w="3620" h="3688" extrusionOk="0">
                  <a:moveTo>
                    <a:pt x="1020" y="0"/>
                  </a:moveTo>
                  <a:cubicBezTo>
                    <a:pt x="495" y="0"/>
                    <a:pt x="74" y="143"/>
                    <a:pt x="0" y="485"/>
                  </a:cubicBezTo>
                  <a:lnTo>
                    <a:pt x="1152" y="3688"/>
                  </a:lnTo>
                  <a:lnTo>
                    <a:pt x="3468" y="1305"/>
                  </a:lnTo>
                  <a:cubicBezTo>
                    <a:pt x="3619" y="602"/>
                    <a:pt x="2099" y="0"/>
                    <a:pt x="10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96" name="Google Shape;490;p27">
              <a:extLst>
                <a:ext uri="{FF2B5EF4-FFF2-40B4-BE49-F238E27FC236}">
                  <a16:creationId xmlns:a16="http://schemas.microsoft.com/office/drawing/2014/main" id="{E02F2ECF-691B-47FD-81C8-6B94B0BA2911}"/>
                </a:ext>
              </a:extLst>
            </p:cNvPr>
            <p:cNvSpPr/>
            <p:nvPr/>
          </p:nvSpPr>
          <p:spPr>
            <a:xfrm>
              <a:off x="5528302" y="4988168"/>
              <a:ext cx="64445" cy="63395"/>
            </a:xfrm>
            <a:custGeom>
              <a:avLst/>
              <a:gdLst/>
              <a:ahLst/>
              <a:cxnLst/>
              <a:rect l="l" t="t" r="r" b="b"/>
              <a:pathLst>
                <a:path w="1166" h="1147" extrusionOk="0">
                  <a:moveTo>
                    <a:pt x="349" y="0"/>
                  </a:moveTo>
                  <a:cubicBezTo>
                    <a:pt x="216" y="0"/>
                    <a:pt x="102" y="26"/>
                    <a:pt x="1" y="88"/>
                  </a:cubicBezTo>
                  <a:lnTo>
                    <a:pt x="385" y="1147"/>
                  </a:lnTo>
                  <a:lnTo>
                    <a:pt x="1166" y="313"/>
                  </a:lnTo>
                  <a:cubicBezTo>
                    <a:pt x="1046" y="207"/>
                    <a:pt x="835" y="88"/>
                    <a:pt x="663" y="35"/>
                  </a:cubicBezTo>
                  <a:cubicBezTo>
                    <a:pt x="547" y="13"/>
                    <a:pt x="444" y="0"/>
                    <a:pt x="3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97" name="Google Shape;491;p27">
              <a:extLst>
                <a:ext uri="{FF2B5EF4-FFF2-40B4-BE49-F238E27FC236}">
                  <a16:creationId xmlns:a16="http://schemas.microsoft.com/office/drawing/2014/main" id="{A5A28937-704C-464F-98FE-88CACD065452}"/>
                </a:ext>
              </a:extLst>
            </p:cNvPr>
            <p:cNvSpPr/>
            <p:nvPr/>
          </p:nvSpPr>
          <p:spPr>
            <a:xfrm>
              <a:off x="5644646" y="4085222"/>
              <a:ext cx="228265" cy="152158"/>
            </a:xfrm>
            <a:custGeom>
              <a:avLst/>
              <a:gdLst/>
              <a:ahLst/>
              <a:cxnLst/>
              <a:rect l="l" t="t" r="r" b="b"/>
              <a:pathLst>
                <a:path w="4130" h="2753" extrusionOk="0">
                  <a:moveTo>
                    <a:pt x="768" y="0"/>
                  </a:moveTo>
                  <a:cubicBezTo>
                    <a:pt x="543" y="0"/>
                    <a:pt x="384" y="106"/>
                    <a:pt x="331" y="278"/>
                  </a:cubicBezTo>
                  <a:lnTo>
                    <a:pt x="53" y="1602"/>
                  </a:lnTo>
                  <a:cubicBezTo>
                    <a:pt x="0" y="1654"/>
                    <a:pt x="53" y="1760"/>
                    <a:pt x="53" y="1866"/>
                  </a:cubicBezTo>
                  <a:cubicBezTo>
                    <a:pt x="106" y="1932"/>
                    <a:pt x="159" y="1985"/>
                    <a:pt x="265" y="2038"/>
                  </a:cubicBezTo>
                  <a:lnTo>
                    <a:pt x="331" y="2038"/>
                  </a:lnTo>
                  <a:lnTo>
                    <a:pt x="3362" y="2753"/>
                  </a:lnTo>
                  <a:cubicBezTo>
                    <a:pt x="3415" y="2753"/>
                    <a:pt x="3521" y="2753"/>
                    <a:pt x="3640" y="2700"/>
                  </a:cubicBezTo>
                  <a:cubicBezTo>
                    <a:pt x="3693" y="2647"/>
                    <a:pt x="3746" y="2594"/>
                    <a:pt x="3799" y="2475"/>
                  </a:cubicBezTo>
                  <a:lnTo>
                    <a:pt x="4077" y="1204"/>
                  </a:lnTo>
                  <a:cubicBezTo>
                    <a:pt x="4130" y="993"/>
                    <a:pt x="4024" y="821"/>
                    <a:pt x="3799" y="768"/>
                  </a:cubicBezTo>
                  <a:lnTo>
                    <a:pt x="768"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98" name="Google Shape;492;p27">
              <a:extLst>
                <a:ext uri="{FF2B5EF4-FFF2-40B4-BE49-F238E27FC236}">
                  <a16:creationId xmlns:a16="http://schemas.microsoft.com/office/drawing/2014/main" id="{4C5272C7-D691-460D-AF7C-E29527C98AC4}"/>
                </a:ext>
              </a:extLst>
            </p:cNvPr>
            <p:cNvSpPr/>
            <p:nvPr/>
          </p:nvSpPr>
          <p:spPr>
            <a:xfrm>
              <a:off x="5645836" y="4137120"/>
              <a:ext cx="215829" cy="100260"/>
            </a:xfrm>
            <a:custGeom>
              <a:avLst/>
              <a:gdLst/>
              <a:ahLst/>
              <a:cxnLst/>
              <a:rect l="l" t="t" r="r" b="b"/>
              <a:pathLst>
                <a:path w="3905" h="1814" extrusionOk="0">
                  <a:moveTo>
                    <a:pt x="159" y="1"/>
                  </a:moveTo>
                  <a:lnTo>
                    <a:pt x="53" y="663"/>
                  </a:lnTo>
                  <a:cubicBezTo>
                    <a:pt x="0" y="715"/>
                    <a:pt x="53" y="821"/>
                    <a:pt x="53" y="927"/>
                  </a:cubicBezTo>
                  <a:cubicBezTo>
                    <a:pt x="106" y="993"/>
                    <a:pt x="159" y="1046"/>
                    <a:pt x="265" y="1099"/>
                  </a:cubicBezTo>
                  <a:lnTo>
                    <a:pt x="331" y="1099"/>
                  </a:lnTo>
                  <a:lnTo>
                    <a:pt x="3362" y="1814"/>
                  </a:lnTo>
                  <a:cubicBezTo>
                    <a:pt x="3415" y="1814"/>
                    <a:pt x="3521" y="1814"/>
                    <a:pt x="3640" y="1761"/>
                  </a:cubicBezTo>
                  <a:cubicBezTo>
                    <a:pt x="3693" y="1708"/>
                    <a:pt x="3746" y="1655"/>
                    <a:pt x="3799" y="1536"/>
                  </a:cubicBezTo>
                  <a:lnTo>
                    <a:pt x="3905" y="927"/>
                  </a:lnTo>
                  <a:lnTo>
                    <a:pt x="159"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99" name="Google Shape;493;p27">
              <a:extLst>
                <a:ext uri="{FF2B5EF4-FFF2-40B4-BE49-F238E27FC236}">
                  <a16:creationId xmlns:a16="http://schemas.microsoft.com/office/drawing/2014/main" id="{05038E9A-E454-4492-82BB-9FDEB648C086}"/>
                </a:ext>
              </a:extLst>
            </p:cNvPr>
            <p:cNvSpPr/>
            <p:nvPr/>
          </p:nvSpPr>
          <p:spPr>
            <a:xfrm>
              <a:off x="5629280" y="4231521"/>
              <a:ext cx="209971" cy="688388"/>
            </a:xfrm>
            <a:custGeom>
              <a:avLst/>
              <a:gdLst/>
              <a:ahLst/>
              <a:cxnLst/>
              <a:rect l="l" t="t" r="r" b="b"/>
              <a:pathLst>
                <a:path w="3799" h="12455" extrusionOk="0">
                  <a:moveTo>
                    <a:pt x="2753" y="0"/>
                  </a:moveTo>
                  <a:lnTo>
                    <a:pt x="0" y="11528"/>
                  </a:lnTo>
                  <a:lnTo>
                    <a:pt x="874" y="12454"/>
                  </a:lnTo>
                  <a:lnTo>
                    <a:pt x="3799" y="278"/>
                  </a:lnTo>
                  <a:lnTo>
                    <a:pt x="2753"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00" name="Google Shape;494;p27">
              <a:extLst>
                <a:ext uri="{FF2B5EF4-FFF2-40B4-BE49-F238E27FC236}">
                  <a16:creationId xmlns:a16="http://schemas.microsoft.com/office/drawing/2014/main" id="{742D069C-DE57-4FAB-A021-8FD151CA235C}"/>
                </a:ext>
              </a:extLst>
            </p:cNvPr>
            <p:cNvSpPr/>
            <p:nvPr/>
          </p:nvSpPr>
          <p:spPr>
            <a:xfrm>
              <a:off x="5559032" y="4216156"/>
              <a:ext cx="222462" cy="685459"/>
            </a:xfrm>
            <a:custGeom>
              <a:avLst/>
              <a:gdLst/>
              <a:ahLst/>
              <a:cxnLst/>
              <a:rect l="l" t="t" r="r" b="b"/>
              <a:pathLst>
                <a:path w="4025" h="12402" extrusionOk="0">
                  <a:moveTo>
                    <a:pt x="2754" y="0"/>
                  </a:moveTo>
                  <a:lnTo>
                    <a:pt x="1" y="11475"/>
                  </a:lnTo>
                  <a:lnTo>
                    <a:pt x="437" y="12402"/>
                  </a:lnTo>
                  <a:lnTo>
                    <a:pt x="1271" y="11806"/>
                  </a:lnTo>
                  <a:lnTo>
                    <a:pt x="4024" y="278"/>
                  </a:lnTo>
                  <a:lnTo>
                    <a:pt x="275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01" name="Google Shape;495;p27">
              <a:extLst>
                <a:ext uri="{FF2B5EF4-FFF2-40B4-BE49-F238E27FC236}">
                  <a16:creationId xmlns:a16="http://schemas.microsoft.com/office/drawing/2014/main" id="{27981ADF-5C21-4526-8F52-CC8B04A60578}"/>
                </a:ext>
              </a:extLst>
            </p:cNvPr>
            <p:cNvSpPr/>
            <p:nvPr/>
          </p:nvSpPr>
          <p:spPr>
            <a:xfrm>
              <a:off x="5485910" y="4200791"/>
              <a:ext cx="225336" cy="673741"/>
            </a:xfrm>
            <a:custGeom>
              <a:avLst/>
              <a:gdLst/>
              <a:ahLst/>
              <a:cxnLst/>
              <a:rect l="l" t="t" r="r" b="b"/>
              <a:pathLst>
                <a:path w="4077" h="12190" extrusionOk="0">
                  <a:moveTo>
                    <a:pt x="2925" y="0"/>
                  </a:moveTo>
                  <a:lnTo>
                    <a:pt x="0" y="12190"/>
                  </a:lnTo>
                  <a:lnTo>
                    <a:pt x="0" y="12190"/>
                  </a:lnTo>
                  <a:lnTo>
                    <a:pt x="1324" y="11753"/>
                  </a:lnTo>
                  <a:lnTo>
                    <a:pt x="4077" y="278"/>
                  </a:lnTo>
                  <a:lnTo>
                    <a:pt x="2925"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02" name="Google Shape;496;p27">
              <a:extLst>
                <a:ext uri="{FF2B5EF4-FFF2-40B4-BE49-F238E27FC236}">
                  <a16:creationId xmlns:a16="http://schemas.microsoft.com/office/drawing/2014/main" id="{AD32BB56-298A-4E14-A1C3-7DF8DE415D66}"/>
                </a:ext>
              </a:extLst>
            </p:cNvPr>
            <p:cNvSpPr/>
            <p:nvPr/>
          </p:nvSpPr>
          <p:spPr>
            <a:xfrm>
              <a:off x="5616845" y="4167132"/>
              <a:ext cx="240701" cy="161720"/>
            </a:xfrm>
            <a:custGeom>
              <a:avLst/>
              <a:gdLst/>
              <a:ahLst/>
              <a:cxnLst/>
              <a:rect l="l" t="t" r="r" b="b"/>
              <a:pathLst>
                <a:path w="4355" h="2926" extrusionOk="0">
                  <a:moveTo>
                    <a:pt x="834" y="0"/>
                  </a:moveTo>
                  <a:cubicBezTo>
                    <a:pt x="715" y="0"/>
                    <a:pt x="609" y="0"/>
                    <a:pt x="556" y="53"/>
                  </a:cubicBezTo>
                  <a:cubicBezTo>
                    <a:pt x="437" y="120"/>
                    <a:pt x="384" y="225"/>
                    <a:pt x="331" y="278"/>
                  </a:cubicBezTo>
                  <a:lnTo>
                    <a:pt x="53" y="1655"/>
                  </a:lnTo>
                  <a:cubicBezTo>
                    <a:pt x="0" y="1880"/>
                    <a:pt x="106" y="2105"/>
                    <a:pt x="331" y="2105"/>
                  </a:cubicBezTo>
                  <a:lnTo>
                    <a:pt x="3534" y="2925"/>
                  </a:lnTo>
                  <a:cubicBezTo>
                    <a:pt x="3746" y="2925"/>
                    <a:pt x="3971" y="2819"/>
                    <a:pt x="4024" y="2594"/>
                  </a:cubicBezTo>
                  <a:lnTo>
                    <a:pt x="4302" y="1271"/>
                  </a:lnTo>
                  <a:cubicBezTo>
                    <a:pt x="4355" y="1165"/>
                    <a:pt x="4302" y="1046"/>
                    <a:pt x="4249" y="940"/>
                  </a:cubicBezTo>
                  <a:cubicBezTo>
                    <a:pt x="4196" y="887"/>
                    <a:pt x="4143" y="834"/>
                    <a:pt x="4077" y="834"/>
                  </a:cubicBezTo>
                  <a:lnTo>
                    <a:pt x="4024" y="781"/>
                  </a:lnTo>
                  <a:lnTo>
                    <a:pt x="834" y="0"/>
                  </a:lnTo>
                  <a:close/>
                </a:path>
              </a:pathLst>
            </a:custGeom>
            <a:solidFill>
              <a:srgbClr val="DDDD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03" name="Google Shape;497;p27">
              <a:extLst>
                <a:ext uri="{FF2B5EF4-FFF2-40B4-BE49-F238E27FC236}">
                  <a16:creationId xmlns:a16="http://schemas.microsoft.com/office/drawing/2014/main" id="{CD80068C-4264-4ADA-8B18-8F64800BA4B6}"/>
                </a:ext>
              </a:extLst>
            </p:cNvPr>
            <p:cNvSpPr/>
            <p:nvPr/>
          </p:nvSpPr>
          <p:spPr>
            <a:xfrm>
              <a:off x="5629280" y="4167132"/>
              <a:ext cx="228265" cy="106837"/>
            </a:xfrm>
            <a:custGeom>
              <a:avLst/>
              <a:gdLst/>
              <a:ahLst/>
              <a:cxnLst/>
              <a:rect l="l" t="t" r="r" b="b"/>
              <a:pathLst>
                <a:path w="4130" h="1933" extrusionOk="0">
                  <a:moveTo>
                    <a:pt x="609" y="0"/>
                  </a:moveTo>
                  <a:cubicBezTo>
                    <a:pt x="490" y="0"/>
                    <a:pt x="384" y="0"/>
                    <a:pt x="331" y="53"/>
                  </a:cubicBezTo>
                  <a:cubicBezTo>
                    <a:pt x="212" y="120"/>
                    <a:pt x="159" y="225"/>
                    <a:pt x="106" y="278"/>
                  </a:cubicBezTo>
                  <a:lnTo>
                    <a:pt x="0" y="940"/>
                  </a:lnTo>
                  <a:lnTo>
                    <a:pt x="3918" y="1933"/>
                  </a:lnTo>
                  <a:lnTo>
                    <a:pt x="4077" y="1271"/>
                  </a:lnTo>
                  <a:cubicBezTo>
                    <a:pt x="4130" y="1165"/>
                    <a:pt x="4077" y="1046"/>
                    <a:pt x="4024" y="940"/>
                  </a:cubicBezTo>
                  <a:cubicBezTo>
                    <a:pt x="3971" y="887"/>
                    <a:pt x="3918" y="834"/>
                    <a:pt x="3852" y="834"/>
                  </a:cubicBezTo>
                  <a:lnTo>
                    <a:pt x="3799" y="781"/>
                  </a:lnTo>
                  <a:lnTo>
                    <a:pt x="609" y="0"/>
                  </a:lnTo>
                  <a:close/>
                </a:path>
              </a:pathLst>
            </a:custGeom>
            <a:solidFill>
              <a:srgbClr val="FAFB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04" name="Google Shape;498;p27">
              <a:extLst>
                <a:ext uri="{FF2B5EF4-FFF2-40B4-BE49-F238E27FC236}">
                  <a16:creationId xmlns:a16="http://schemas.microsoft.com/office/drawing/2014/main" id="{3F6C4494-4796-48A2-8886-1DCED0045D2E}"/>
                </a:ext>
              </a:extLst>
            </p:cNvPr>
            <p:cNvSpPr/>
            <p:nvPr/>
          </p:nvSpPr>
          <p:spPr>
            <a:xfrm>
              <a:off x="5626351" y="4160499"/>
              <a:ext cx="243630" cy="80584"/>
            </a:xfrm>
            <a:custGeom>
              <a:avLst/>
              <a:gdLst/>
              <a:ahLst/>
              <a:cxnLst/>
              <a:rect l="l" t="t" r="r" b="b"/>
              <a:pathLst>
                <a:path w="4408" h="1458" extrusionOk="0">
                  <a:moveTo>
                    <a:pt x="263" y="0"/>
                  </a:moveTo>
                  <a:cubicBezTo>
                    <a:pt x="159" y="0"/>
                    <a:pt x="53" y="87"/>
                    <a:pt x="53" y="173"/>
                  </a:cubicBezTo>
                  <a:cubicBezTo>
                    <a:pt x="0" y="345"/>
                    <a:pt x="106" y="504"/>
                    <a:pt x="212" y="504"/>
                  </a:cubicBezTo>
                  <a:lnTo>
                    <a:pt x="4077" y="1444"/>
                  </a:lnTo>
                  <a:cubicBezTo>
                    <a:pt x="4106" y="1454"/>
                    <a:pt x="4134" y="1458"/>
                    <a:pt x="4160" y="1458"/>
                  </a:cubicBezTo>
                  <a:cubicBezTo>
                    <a:pt x="4277" y="1458"/>
                    <a:pt x="4364" y="1372"/>
                    <a:pt x="4408" y="1285"/>
                  </a:cubicBezTo>
                  <a:cubicBezTo>
                    <a:pt x="4408" y="1113"/>
                    <a:pt x="4355" y="1007"/>
                    <a:pt x="4183" y="954"/>
                  </a:cubicBezTo>
                  <a:lnTo>
                    <a:pt x="331" y="15"/>
                  </a:lnTo>
                  <a:cubicBezTo>
                    <a:pt x="309" y="5"/>
                    <a:pt x="286" y="0"/>
                    <a:pt x="2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05" name="Google Shape;499;p27">
              <a:extLst>
                <a:ext uri="{FF2B5EF4-FFF2-40B4-BE49-F238E27FC236}">
                  <a16:creationId xmlns:a16="http://schemas.microsoft.com/office/drawing/2014/main" id="{2674BDF2-8965-4D1E-807D-E6D106AFBFDA}"/>
                </a:ext>
              </a:extLst>
            </p:cNvPr>
            <p:cNvSpPr/>
            <p:nvPr/>
          </p:nvSpPr>
          <p:spPr>
            <a:xfrm>
              <a:off x="5604409" y="4254476"/>
              <a:ext cx="244349" cy="79865"/>
            </a:xfrm>
            <a:custGeom>
              <a:avLst/>
              <a:gdLst/>
              <a:ahLst/>
              <a:cxnLst/>
              <a:rect l="l" t="t" r="r" b="b"/>
              <a:pathLst>
                <a:path w="4421" h="1445" extrusionOk="0">
                  <a:moveTo>
                    <a:pt x="331" y="1"/>
                  </a:moveTo>
                  <a:cubicBezTo>
                    <a:pt x="225" y="1"/>
                    <a:pt x="66" y="54"/>
                    <a:pt x="66" y="226"/>
                  </a:cubicBezTo>
                  <a:cubicBezTo>
                    <a:pt x="0" y="332"/>
                    <a:pt x="119" y="491"/>
                    <a:pt x="225" y="491"/>
                  </a:cubicBezTo>
                  <a:lnTo>
                    <a:pt x="4090" y="1430"/>
                  </a:lnTo>
                  <a:cubicBezTo>
                    <a:pt x="4119" y="1440"/>
                    <a:pt x="4147" y="1444"/>
                    <a:pt x="4173" y="1444"/>
                  </a:cubicBezTo>
                  <a:cubicBezTo>
                    <a:pt x="4290" y="1444"/>
                    <a:pt x="4378" y="1358"/>
                    <a:pt x="4421" y="1271"/>
                  </a:cubicBezTo>
                  <a:cubicBezTo>
                    <a:pt x="4421" y="1099"/>
                    <a:pt x="4368" y="994"/>
                    <a:pt x="4196" y="941"/>
                  </a:cubicBezTo>
                  <a:lnTo>
                    <a:pt x="33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06" name="Google Shape;500;p27">
              <a:extLst>
                <a:ext uri="{FF2B5EF4-FFF2-40B4-BE49-F238E27FC236}">
                  <a16:creationId xmlns:a16="http://schemas.microsoft.com/office/drawing/2014/main" id="{138DF767-835B-4C1B-9DEF-B209F8AD9A0A}"/>
                </a:ext>
              </a:extLst>
            </p:cNvPr>
            <p:cNvSpPr/>
            <p:nvPr/>
          </p:nvSpPr>
          <p:spPr>
            <a:xfrm>
              <a:off x="6376144" y="3457797"/>
              <a:ext cx="158072" cy="233903"/>
            </a:xfrm>
            <a:custGeom>
              <a:avLst/>
              <a:gdLst/>
              <a:ahLst/>
              <a:cxnLst/>
              <a:rect l="l" t="t" r="r" b="b"/>
              <a:pathLst>
                <a:path w="2860" h="4232" extrusionOk="0">
                  <a:moveTo>
                    <a:pt x="2381" y="0"/>
                  </a:moveTo>
                  <a:cubicBezTo>
                    <a:pt x="2298" y="0"/>
                    <a:pt x="2214" y="33"/>
                    <a:pt x="2145" y="102"/>
                  </a:cubicBezTo>
                  <a:cubicBezTo>
                    <a:pt x="2039" y="155"/>
                    <a:pt x="1" y="1532"/>
                    <a:pt x="384" y="3901"/>
                  </a:cubicBezTo>
                  <a:cubicBezTo>
                    <a:pt x="437" y="4073"/>
                    <a:pt x="596" y="4231"/>
                    <a:pt x="821" y="4231"/>
                  </a:cubicBezTo>
                  <a:lnTo>
                    <a:pt x="874" y="4231"/>
                  </a:lnTo>
                  <a:cubicBezTo>
                    <a:pt x="1099" y="4179"/>
                    <a:pt x="1258" y="3954"/>
                    <a:pt x="1205" y="3742"/>
                  </a:cubicBezTo>
                  <a:cubicBezTo>
                    <a:pt x="927" y="1968"/>
                    <a:pt x="2528" y="817"/>
                    <a:pt x="2581" y="817"/>
                  </a:cubicBezTo>
                  <a:cubicBezTo>
                    <a:pt x="2806" y="645"/>
                    <a:pt x="2859" y="380"/>
                    <a:pt x="2701" y="208"/>
                  </a:cubicBezTo>
                  <a:cubicBezTo>
                    <a:pt x="2629" y="73"/>
                    <a:pt x="2506" y="0"/>
                    <a:pt x="2381" y="0"/>
                  </a:cubicBezTo>
                  <a:close/>
                </a:path>
              </a:pathLst>
            </a:custGeom>
            <a:solidFill>
              <a:srgbClr val="74E2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07" name="Google Shape;501;p27">
              <a:extLst>
                <a:ext uri="{FF2B5EF4-FFF2-40B4-BE49-F238E27FC236}">
                  <a16:creationId xmlns:a16="http://schemas.microsoft.com/office/drawing/2014/main" id="{4CBA8055-B063-450A-8906-2CF185A9842D}"/>
                </a:ext>
              </a:extLst>
            </p:cNvPr>
            <p:cNvSpPr/>
            <p:nvPr/>
          </p:nvSpPr>
          <p:spPr>
            <a:xfrm>
              <a:off x="6180820" y="3609734"/>
              <a:ext cx="527497" cy="527442"/>
            </a:xfrm>
            <a:custGeom>
              <a:avLst/>
              <a:gdLst/>
              <a:ahLst/>
              <a:cxnLst/>
              <a:rect l="l" t="t" r="r" b="b"/>
              <a:pathLst>
                <a:path w="9544" h="9543" extrusionOk="0">
                  <a:moveTo>
                    <a:pt x="4739" y="0"/>
                  </a:moveTo>
                  <a:cubicBezTo>
                    <a:pt x="2145" y="0"/>
                    <a:pt x="1" y="2144"/>
                    <a:pt x="1" y="4791"/>
                  </a:cubicBezTo>
                  <a:cubicBezTo>
                    <a:pt x="1" y="7385"/>
                    <a:pt x="2145" y="9543"/>
                    <a:pt x="4739" y="9543"/>
                  </a:cubicBezTo>
                  <a:cubicBezTo>
                    <a:pt x="7386" y="9543"/>
                    <a:pt x="9543" y="7385"/>
                    <a:pt x="9543" y="4791"/>
                  </a:cubicBezTo>
                  <a:cubicBezTo>
                    <a:pt x="9543" y="2144"/>
                    <a:pt x="7386" y="0"/>
                    <a:pt x="473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08" name="Google Shape;502;p27">
              <a:extLst>
                <a:ext uri="{FF2B5EF4-FFF2-40B4-BE49-F238E27FC236}">
                  <a16:creationId xmlns:a16="http://schemas.microsoft.com/office/drawing/2014/main" id="{8CE6223A-D964-464F-86AC-CE5DDBF82B21}"/>
                </a:ext>
              </a:extLst>
            </p:cNvPr>
            <p:cNvSpPr/>
            <p:nvPr/>
          </p:nvSpPr>
          <p:spPr>
            <a:xfrm>
              <a:off x="6241562" y="3659421"/>
              <a:ext cx="207815" cy="145692"/>
            </a:xfrm>
            <a:custGeom>
              <a:avLst/>
              <a:gdLst/>
              <a:ahLst/>
              <a:cxnLst/>
              <a:rect l="l" t="t" r="r" b="b"/>
              <a:pathLst>
                <a:path w="3760" h="2636" extrusionOk="0">
                  <a:moveTo>
                    <a:pt x="2633" y="1"/>
                  </a:moveTo>
                  <a:cubicBezTo>
                    <a:pt x="2247" y="1"/>
                    <a:pt x="1778" y="140"/>
                    <a:pt x="1324" y="425"/>
                  </a:cubicBezTo>
                  <a:cubicBezTo>
                    <a:pt x="450" y="914"/>
                    <a:pt x="0" y="1748"/>
                    <a:pt x="278" y="2238"/>
                  </a:cubicBezTo>
                  <a:cubicBezTo>
                    <a:pt x="439" y="2509"/>
                    <a:pt x="746" y="2635"/>
                    <a:pt x="1120" y="2635"/>
                  </a:cubicBezTo>
                  <a:cubicBezTo>
                    <a:pt x="1513" y="2635"/>
                    <a:pt x="1981" y="2496"/>
                    <a:pt x="2436" y="2238"/>
                  </a:cubicBezTo>
                  <a:cubicBezTo>
                    <a:pt x="3309" y="1695"/>
                    <a:pt x="3759" y="861"/>
                    <a:pt x="3428" y="372"/>
                  </a:cubicBezTo>
                  <a:cubicBezTo>
                    <a:pt x="3293" y="127"/>
                    <a:pt x="3000" y="1"/>
                    <a:pt x="26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09" name="Google Shape;503;p27">
              <a:extLst>
                <a:ext uri="{FF2B5EF4-FFF2-40B4-BE49-F238E27FC236}">
                  <a16:creationId xmlns:a16="http://schemas.microsoft.com/office/drawing/2014/main" id="{B4196230-7B41-4113-B6A8-CC4C3ED43B0A}"/>
                </a:ext>
              </a:extLst>
            </p:cNvPr>
            <p:cNvSpPr/>
            <p:nvPr/>
          </p:nvSpPr>
          <p:spPr>
            <a:xfrm>
              <a:off x="6189608" y="3719445"/>
              <a:ext cx="518709" cy="417731"/>
            </a:xfrm>
            <a:custGeom>
              <a:avLst/>
              <a:gdLst/>
              <a:ahLst/>
              <a:cxnLst/>
              <a:rect l="l" t="t" r="r" b="b"/>
              <a:pathLst>
                <a:path w="9385" h="7558" extrusionOk="0">
                  <a:moveTo>
                    <a:pt x="8445" y="0"/>
                  </a:moveTo>
                  <a:lnTo>
                    <a:pt x="8445" y="0"/>
                  </a:lnTo>
                  <a:cubicBezTo>
                    <a:pt x="8551" y="437"/>
                    <a:pt x="8603" y="821"/>
                    <a:pt x="8603" y="1271"/>
                  </a:cubicBezTo>
                  <a:cubicBezTo>
                    <a:pt x="8603" y="3918"/>
                    <a:pt x="6512" y="6009"/>
                    <a:pt x="3865" y="6009"/>
                  </a:cubicBezTo>
                  <a:cubicBezTo>
                    <a:pt x="2264" y="6009"/>
                    <a:pt x="887" y="5242"/>
                    <a:pt x="1" y="4024"/>
                  </a:cubicBezTo>
                  <a:lnTo>
                    <a:pt x="1" y="4024"/>
                  </a:lnTo>
                  <a:cubicBezTo>
                    <a:pt x="556" y="6062"/>
                    <a:pt x="2436" y="7558"/>
                    <a:pt x="4580" y="7558"/>
                  </a:cubicBezTo>
                  <a:cubicBezTo>
                    <a:pt x="7227" y="7558"/>
                    <a:pt x="9384" y="5400"/>
                    <a:pt x="9384" y="2806"/>
                  </a:cubicBezTo>
                  <a:cubicBezTo>
                    <a:pt x="9384" y="1761"/>
                    <a:pt x="9053" y="821"/>
                    <a:pt x="8445" y="0"/>
                  </a:cubicBezTo>
                  <a:close/>
                </a:path>
              </a:pathLst>
            </a:custGeom>
            <a:solidFill>
              <a:srgbClr val="D414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grpSp>
        <p:nvGrpSpPr>
          <p:cNvPr id="292" name="Group 291">
            <a:extLst>
              <a:ext uri="{FF2B5EF4-FFF2-40B4-BE49-F238E27FC236}">
                <a16:creationId xmlns:a16="http://schemas.microsoft.com/office/drawing/2014/main" id="{81AB7299-1143-40B8-A113-516BAE18D37E}"/>
              </a:ext>
            </a:extLst>
          </p:cNvPr>
          <p:cNvGrpSpPr/>
          <p:nvPr userDrawn="1"/>
        </p:nvGrpSpPr>
        <p:grpSpPr>
          <a:xfrm>
            <a:off x="1198766" y="3608292"/>
            <a:ext cx="1653117" cy="2018295"/>
            <a:chOff x="1598355" y="3608289"/>
            <a:chExt cx="2204156" cy="2018295"/>
          </a:xfrm>
        </p:grpSpPr>
        <p:grpSp>
          <p:nvGrpSpPr>
            <p:cNvPr id="211" name="Google Shape;505;p27">
              <a:extLst>
                <a:ext uri="{FF2B5EF4-FFF2-40B4-BE49-F238E27FC236}">
                  <a16:creationId xmlns:a16="http://schemas.microsoft.com/office/drawing/2014/main" id="{A42BCA09-07B9-4CBD-A2DF-E24B3C63BD62}"/>
                </a:ext>
              </a:extLst>
            </p:cNvPr>
            <p:cNvGrpSpPr/>
            <p:nvPr/>
          </p:nvGrpSpPr>
          <p:grpSpPr>
            <a:xfrm>
              <a:off x="1598355" y="4368136"/>
              <a:ext cx="868990" cy="1258447"/>
              <a:chOff x="3235834" y="3793115"/>
              <a:chExt cx="868990" cy="1258447"/>
            </a:xfrm>
          </p:grpSpPr>
          <p:sp>
            <p:nvSpPr>
              <p:cNvPr id="259" name="Google Shape;506;p27">
                <a:extLst>
                  <a:ext uri="{FF2B5EF4-FFF2-40B4-BE49-F238E27FC236}">
                    <a16:creationId xmlns:a16="http://schemas.microsoft.com/office/drawing/2014/main" id="{BD828A38-7FD5-4192-AFA1-0F8CBEA346BE}"/>
                  </a:ext>
                </a:extLst>
              </p:cNvPr>
              <p:cNvSpPr/>
              <p:nvPr/>
            </p:nvSpPr>
            <p:spPr>
              <a:xfrm>
                <a:off x="3236476" y="3795496"/>
                <a:ext cx="868347" cy="1256066"/>
              </a:xfrm>
              <a:custGeom>
                <a:avLst/>
                <a:gdLst/>
                <a:ahLst/>
                <a:cxnLst/>
                <a:rect l="l" t="t" r="r" b="b"/>
                <a:pathLst>
                  <a:path w="15711" h="22726" extrusionOk="0">
                    <a:moveTo>
                      <a:pt x="1099" y="1"/>
                    </a:moveTo>
                    <a:cubicBezTo>
                      <a:pt x="490" y="1"/>
                      <a:pt x="1" y="491"/>
                      <a:pt x="1" y="1099"/>
                    </a:cubicBezTo>
                    <a:lnTo>
                      <a:pt x="1" y="21614"/>
                    </a:lnTo>
                    <a:cubicBezTo>
                      <a:pt x="1" y="22223"/>
                      <a:pt x="490" y="22726"/>
                      <a:pt x="1099" y="22726"/>
                    </a:cubicBezTo>
                    <a:lnTo>
                      <a:pt x="14612" y="22726"/>
                    </a:lnTo>
                    <a:cubicBezTo>
                      <a:pt x="15221" y="22726"/>
                      <a:pt x="15711" y="22223"/>
                      <a:pt x="15711" y="21614"/>
                    </a:cubicBezTo>
                    <a:lnTo>
                      <a:pt x="15711" y="1099"/>
                    </a:lnTo>
                    <a:cubicBezTo>
                      <a:pt x="15711" y="491"/>
                      <a:pt x="15221" y="1"/>
                      <a:pt x="1461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nvGrpSpPr>
              <p:cNvPr id="260" name="Google Shape;507;p27">
                <a:extLst>
                  <a:ext uri="{FF2B5EF4-FFF2-40B4-BE49-F238E27FC236}">
                    <a16:creationId xmlns:a16="http://schemas.microsoft.com/office/drawing/2014/main" id="{E29DCE97-F16B-4989-BDC3-AA1A5694BD20}"/>
                  </a:ext>
                </a:extLst>
              </p:cNvPr>
              <p:cNvGrpSpPr/>
              <p:nvPr/>
            </p:nvGrpSpPr>
            <p:grpSpPr>
              <a:xfrm>
                <a:off x="3235834" y="3793115"/>
                <a:ext cx="865418" cy="1258447"/>
                <a:chOff x="3235834" y="3793115"/>
                <a:chExt cx="865418" cy="1258447"/>
              </a:xfrm>
            </p:grpSpPr>
            <p:sp>
              <p:nvSpPr>
                <p:cNvPr id="261" name="Google Shape;508;p27">
                  <a:extLst>
                    <a:ext uri="{FF2B5EF4-FFF2-40B4-BE49-F238E27FC236}">
                      <a16:creationId xmlns:a16="http://schemas.microsoft.com/office/drawing/2014/main" id="{8AB76180-4FBF-46B5-AF84-3C5E2E574B03}"/>
                    </a:ext>
                  </a:extLst>
                </p:cNvPr>
                <p:cNvSpPr/>
                <p:nvPr/>
              </p:nvSpPr>
              <p:spPr>
                <a:xfrm>
                  <a:off x="3235834" y="3793115"/>
                  <a:ext cx="865418" cy="389985"/>
                </a:xfrm>
                <a:custGeom>
                  <a:avLst/>
                  <a:gdLst/>
                  <a:ahLst/>
                  <a:cxnLst/>
                  <a:rect l="l" t="t" r="r" b="b"/>
                  <a:pathLst>
                    <a:path w="15658" h="7056" extrusionOk="0">
                      <a:moveTo>
                        <a:pt x="1046" y="1"/>
                      </a:moveTo>
                      <a:cubicBezTo>
                        <a:pt x="437" y="1"/>
                        <a:pt x="1" y="491"/>
                        <a:pt x="1" y="1099"/>
                      </a:cubicBezTo>
                      <a:lnTo>
                        <a:pt x="1" y="7055"/>
                      </a:lnTo>
                      <a:lnTo>
                        <a:pt x="15658" y="7055"/>
                      </a:lnTo>
                      <a:lnTo>
                        <a:pt x="15658" y="1099"/>
                      </a:lnTo>
                      <a:cubicBezTo>
                        <a:pt x="15658" y="491"/>
                        <a:pt x="15168" y="1"/>
                        <a:pt x="1455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62" name="Google Shape;509;p27">
                  <a:extLst>
                    <a:ext uri="{FF2B5EF4-FFF2-40B4-BE49-F238E27FC236}">
                      <a16:creationId xmlns:a16="http://schemas.microsoft.com/office/drawing/2014/main" id="{D08CAE54-F59F-4A10-8D78-8262F1A9DB44}"/>
                    </a:ext>
                  </a:extLst>
                </p:cNvPr>
                <p:cNvSpPr/>
                <p:nvPr/>
              </p:nvSpPr>
              <p:spPr>
                <a:xfrm>
                  <a:off x="3306725" y="3905262"/>
                  <a:ext cx="719118" cy="182888"/>
                </a:xfrm>
                <a:custGeom>
                  <a:avLst/>
                  <a:gdLst/>
                  <a:ahLst/>
                  <a:cxnLst/>
                  <a:rect l="l" t="t" r="r" b="b"/>
                  <a:pathLst>
                    <a:path w="13011" h="3309" extrusionOk="0">
                      <a:moveTo>
                        <a:pt x="662" y="0"/>
                      </a:moveTo>
                      <a:cubicBezTo>
                        <a:pt x="278" y="0"/>
                        <a:pt x="0" y="278"/>
                        <a:pt x="0" y="662"/>
                      </a:cubicBezTo>
                      <a:lnTo>
                        <a:pt x="0" y="2647"/>
                      </a:lnTo>
                      <a:cubicBezTo>
                        <a:pt x="0" y="3031"/>
                        <a:pt x="278" y="3309"/>
                        <a:pt x="662" y="3309"/>
                      </a:cubicBezTo>
                      <a:lnTo>
                        <a:pt x="12349" y="3309"/>
                      </a:lnTo>
                      <a:cubicBezTo>
                        <a:pt x="12733" y="3309"/>
                        <a:pt x="13011" y="3031"/>
                        <a:pt x="13011" y="2647"/>
                      </a:cubicBezTo>
                      <a:lnTo>
                        <a:pt x="13011" y="662"/>
                      </a:lnTo>
                      <a:cubicBezTo>
                        <a:pt x="13011" y="278"/>
                        <a:pt x="12733" y="0"/>
                        <a:pt x="12349" y="0"/>
                      </a:cubicBezTo>
                      <a:close/>
                    </a:path>
                  </a:pathLst>
                </a:custGeom>
                <a:solidFill>
                  <a:srgbClr val="233E49"/>
                </a:solidFill>
                <a:ln w="9525" cap="flat" cmpd="sng">
                  <a:solidFill>
                    <a:srgbClr val="233E4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63" name="Google Shape;510;p27">
                  <a:extLst>
                    <a:ext uri="{FF2B5EF4-FFF2-40B4-BE49-F238E27FC236}">
                      <a16:creationId xmlns:a16="http://schemas.microsoft.com/office/drawing/2014/main" id="{9DB1CFE6-09AD-4BAD-99EC-F2FB4357E9BE}"/>
                    </a:ext>
                  </a:extLst>
                </p:cNvPr>
                <p:cNvSpPr/>
                <p:nvPr/>
              </p:nvSpPr>
              <p:spPr>
                <a:xfrm>
                  <a:off x="3309654" y="4261478"/>
                  <a:ext cx="146355" cy="143426"/>
                </a:xfrm>
                <a:custGeom>
                  <a:avLst/>
                  <a:gdLst/>
                  <a:ahLst/>
                  <a:cxnLst/>
                  <a:rect l="l" t="t" r="r" b="b"/>
                  <a:pathLst>
                    <a:path w="2648" h="2595" extrusionOk="0">
                      <a:moveTo>
                        <a:pt x="556" y="1"/>
                      </a:moveTo>
                      <a:cubicBezTo>
                        <a:pt x="278" y="1"/>
                        <a:pt x="0" y="226"/>
                        <a:pt x="0" y="504"/>
                      </a:cubicBezTo>
                      <a:lnTo>
                        <a:pt x="0" y="2052"/>
                      </a:lnTo>
                      <a:cubicBezTo>
                        <a:pt x="0" y="2383"/>
                        <a:pt x="278" y="2595"/>
                        <a:pt x="556" y="2595"/>
                      </a:cubicBezTo>
                      <a:lnTo>
                        <a:pt x="2091" y="2595"/>
                      </a:lnTo>
                      <a:cubicBezTo>
                        <a:pt x="2369" y="2595"/>
                        <a:pt x="2647" y="2383"/>
                        <a:pt x="2647" y="2052"/>
                      </a:cubicBezTo>
                      <a:lnTo>
                        <a:pt x="2647" y="504"/>
                      </a:lnTo>
                      <a:cubicBezTo>
                        <a:pt x="2647" y="226"/>
                        <a:pt x="2369" y="1"/>
                        <a:pt x="2091" y="1"/>
                      </a:cubicBezTo>
                      <a:close/>
                    </a:path>
                  </a:pathLst>
                </a:custGeom>
                <a:solidFill>
                  <a:srgbClr val="EE1D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64" name="Google Shape;511;p27">
                  <a:extLst>
                    <a:ext uri="{FF2B5EF4-FFF2-40B4-BE49-F238E27FC236}">
                      <a16:creationId xmlns:a16="http://schemas.microsoft.com/office/drawing/2014/main" id="{70583FED-039A-47A5-B629-2D017A70CC66}"/>
                    </a:ext>
                  </a:extLst>
                </p:cNvPr>
                <p:cNvSpPr/>
                <p:nvPr/>
              </p:nvSpPr>
              <p:spPr>
                <a:xfrm>
                  <a:off x="3501275" y="4261478"/>
                  <a:ext cx="143426" cy="143426"/>
                </a:xfrm>
                <a:custGeom>
                  <a:avLst/>
                  <a:gdLst/>
                  <a:ahLst/>
                  <a:cxnLst/>
                  <a:rect l="l" t="t" r="r" b="b"/>
                  <a:pathLst>
                    <a:path w="2595" h="2595" extrusionOk="0">
                      <a:moveTo>
                        <a:pt x="557" y="1"/>
                      </a:moveTo>
                      <a:cubicBezTo>
                        <a:pt x="226" y="1"/>
                        <a:pt x="1" y="226"/>
                        <a:pt x="1" y="504"/>
                      </a:cubicBezTo>
                      <a:lnTo>
                        <a:pt x="1" y="2052"/>
                      </a:lnTo>
                      <a:cubicBezTo>
                        <a:pt x="1" y="2383"/>
                        <a:pt x="226" y="2595"/>
                        <a:pt x="557" y="2595"/>
                      </a:cubicBezTo>
                      <a:lnTo>
                        <a:pt x="2105" y="2595"/>
                      </a:lnTo>
                      <a:cubicBezTo>
                        <a:pt x="2383" y="2595"/>
                        <a:pt x="2595" y="2383"/>
                        <a:pt x="2595" y="2052"/>
                      </a:cubicBezTo>
                      <a:lnTo>
                        <a:pt x="2595" y="504"/>
                      </a:lnTo>
                      <a:cubicBezTo>
                        <a:pt x="2595" y="226"/>
                        <a:pt x="2383" y="1"/>
                        <a:pt x="2105" y="1"/>
                      </a:cubicBezTo>
                      <a:close/>
                    </a:path>
                  </a:pathLst>
                </a:custGeom>
                <a:solidFill>
                  <a:srgbClr val="CEC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65" name="Google Shape;512;p27">
                  <a:extLst>
                    <a:ext uri="{FF2B5EF4-FFF2-40B4-BE49-F238E27FC236}">
                      <a16:creationId xmlns:a16="http://schemas.microsoft.com/office/drawing/2014/main" id="{D2C0D188-0581-496D-BB69-AB762A023099}"/>
                    </a:ext>
                  </a:extLst>
                </p:cNvPr>
                <p:cNvSpPr/>
                <p:nvPr/>
              </p:nvSpPr>
              <p:spPr>
                <a:xfrm>
                  <a:off x="3693670" y="4261478"/>
                  <a:ext cx="143426" cy="143426"/>
                </a:xfrm>
                <a:custGeom>
                  <a:avLst/>
                  <a:gdLst/>
                  <a:ahLst/>
                  <a:cxnLst/>
                  <a:rect l="l" t="t" r="r" b="b"/>
                  <a:pathLst>
                    <a:path w="2595" h="2595" extrusionOk="0">
                      <a:moveTo>
                        <a:pt x="490" y="1"/>
                      </a:moveTo>
                      <a:cubicBezTo>
                        <a:pt x="226" y="1"/>
                        <a:pt x="1" y="226"/>
                        <a:pt x="1" y="504"/>
                      </a:cubicBezTo>
                      <a:lnTo>
                        <a:pt x="1" y="2052"/>
                      </a:lnTo>
                      <a:cubicBezTo>
                        <a:pt x="1" y="2383"/>
                        <a:pt x="226" y="2595"/>
                        <a:pt x="490" y="2595"/>
                      </a:cubicBezTo>
                      <a:lnTo>
                        <a:pt x="2092" y="2595"/>
                      </a:lnTo>
                      <a:cubicBezTo>
                        <a:pt x="2370" y="2595"/>
                        <a:pt x="2595" y="2383"/>
                        <a:pt x="2595" y="2052"/>
                      </a:cubicBezTo>
                      <a:lnTo>
                        <a:pt x="2595" y="504"/>
                      </a:lnTo>
                      <a:cubicBezTo>
                        <a:pt x="2595" y="226"/>
                        <a:pt x="2370" y="1"/>
                        <a:pt x="2092" y="1"/>
                      </a:cubicBezTo>
                      <a:close/>
                    </a:path>
                  </a:pathLst>
                </a:custGeom>
                <a:solidFill>
                  <a:srgbClr val="CEC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66" name="Google Shape;513;p27">
                  <a:extLst>
                    <a:ext uri="{FF2B5EF4-FFF2-40B4-BE49-F238E27FC236}">
                      <a16:creationId xmlns:a16="http://schemas.microsoft.com/office/drawing/2014/main" id="{76B17AE7-FC35-4694-9100-6C5B55E674A5}"/>
                    </a:ext>
                  </a:extLst>
                </p:cNvPr>
                <p:cNvSpPr/>
                <p:nvPr/>
              </p:nvSpPr>
              <p:spPr>
                <a:xfrm>
                  <a:off x="3309654" y="4453872"/>
                  <a:ext cx="146355" cy="143426"/>
                </a:xfrm>
                <a:custGeom>
                  <a:avLst/>
                  <a:gdLst/>
                  <a:ahLst/>
                  <a:cxnLst/>
                  <a:rect l="l" t="t" r="r" b="b"/>
                  <a:pathLst>
                    <a:path w="2648" h="2595" extrusionOk="0">
                      <a:moveTo>
                        <a:pt x="556" y="1"/>
                      </a:moveTo>
                      <a:cubicBezTo>
                        <a:pt x="278" y="1"/>
                        <a:pt x="0" y="226"/>
                        <a:pt x="0" y="556"/>
                      </a:cubicBezTo>
                      <a:lnTo>
                        <a:pt x="0" y="2092"/>
                      </a:lnTo>
                      <a:cubicBezTo>
                        <a:pt x="0" y="2370"/>
                        <a:pt x="278" y="2595"/>
                        <a:pt x="556" y="2595"/>
                      </a:cubicBezTo>
                      <a:lnTo>
                        <a:pt x="2091" y="2595"/>
                      </a:lnTo>
                      <a:cubicBezTo>
                        <a:pt x="2369" y="2595"/>
                        <a:pt x="2647" y="2370"/>
                        <a:pt x="2647" y="2092"/>
                      </a:cubicBezTo>
                      <a:lnTo>
                        <a:pt x="2647" y="556"/>
                      </a:lnTo>
                      <a:cubicBezTo>
                        <a:pt x="2647" y="226"/>
                        <a:pt x="2369" y="1"/>
                        <a:pt x="2091" y="1"/>
                      </a:cubicBezTo>
                      <a:close/>
                    </a:path>
                  </a:pathLst>
                </a:custGeom>
                <a:solidFill>
                  <a:srgbClr val="CEC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67" name="Google Shape;514;p27">
                  <a:extLst>
                    <a:ext uri="{FF2B5EF4-FFF2-40B4-BE49-F238E27FC236}">
                      <a16:creationId xmlns:a16="http://schemas.microsoft.com/office/drawing/2014/main" id="{06563CF9-9334-4C03-9B26-6095F6C818E4}"/>
                    </a:ext>
                  </a:extLst>
                </p:cNvPr>
                <p:cNvSpPr/>
                <p:nvPr/>
              </p:nvSpPr>
              <p:spPr>
                <a:xfrm>
                  <a:off x="3501275" y="4453872"/>
                  <a:ext cx="143426" cy="143426"/>
                </a:xfrm>
                <a:custGeom>
                  <a:avLst/>
                  <a:gdLst/>
                  <a:ahLst/>
                  <a:cxnLst/>
                  <a:rect l="l" t="t" r="r" b="b"/>
                  <a:pathLst>
                    <a:path w="2595" h="2595" extrusionOk="0">
                      <a:moveTo>
                        <a:pt x="557" y="1"/>
                      </a:moveTo>
                      <a:cubicBezTo>
                        <a:pt x="226" y="1"/>
                        <a:pt x="1" y="226"/>
                        <a:pt x="1" y="556"/>
                      </a:cubicBezTo>
                      <a:lnTo>
                        <a:pt x="1" y="2092"/>
                      </a:lnTo>
                      <a:cubicBezTo>
                        <a:pt x="1" y="2370"/>
                        <a:pt x="226" y="2595"/>
                        <a:pt x="557" y="2595"/>
                      </a:cubicBezTo>
                      <a:lnTo>
                        <a:pt x="2105" y="2595"/>
                      </a:lnTo>
                      <a:cubicBezTo>
                        <a:pt x="2383" y="2595"/>
                        <a:pt x="2595" y="2370"/>
                        <a:pt x="2595" y="2092"/>
                      </a:cubicBezTo>
                      <a:lnTo>
                        <a:pt x="2595" y="556"/>
                      </a:lnTo>
                      <a:cubicBezTo>
                        <a:pt x="2595" y="226"/>
                        <a:pt x="2383" y="1"/>
                        <a:pt x="2105" y="1"/>
                      </a:cubicBezTo>
                      <a:close/>
                    </a:path>
                  </a:pathLst>
                </a:custGeom>
                <a:solidFill>
                  <a:srgbClr val="CEC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68" name="Google Shape;515;p27">
                  <a:extLst>
                    <a:ext uri="{FF2B5EF4-FFF2-40B4-BE49-F238E27FC236}">
                      <a16:creationId xmlns:a16="http://schemas.microsoft.com/office/drawing/2014/main" id="{00A09FB6-1540-4742-BC12-1C40F843C573}"/>
                    </a:ext>
                  </a:extLst>
                </p:cNvPr>
                <p:cNvSpPr/>
                <p:nvPr/>
              </p:nvSpPr>
              <p:spPr>
                <a:xfrm>
                  <a:off x="3693670" y="4453872"/>
                  <a:ext cx="143426" cy="143426"/>
                </a:xfrm>
                <a:custGeom>
                  <a:avLst/>
                  <a:gdLst/>
                  <a:ahLst/>
                  <a:cxnLst/>
                  <a:rect l="l" t="t" r="r" b="b"/>
                  <a:pathLst>
                    <a:path w="2595" h="2595" extrusionOk="0">
                      <a:moveTo>
                        <a:pt x="490" y="1"/>
                      </a:moveTo>
                      <a:cubicBezTo>
                        <a:pt x="226" y="1"/>
                        <a:pt x="1" y="226"/>
                        <a:pt x="1" y="556"/>
                      </a:cubicBezTo>
                      <a:lnTo>
                        <a:pt x="1" y="2092"/>
                      </a:lnTo>
                      <a:cubicBezTo>
                        <a:pt x="1" y="2370"/>
                        <a:pt x="226" y="2595"/>
                        <a:pt x="490" y="2595"/>
                      </a:cubicBezTo>
                      <a:lnTo>
                        <a:pt x="2092" y="2595"/>
                      </a:lnTo>
                      <a:cubicBezTo>
                        <a:pt x="2370" y="2595"/>
                        <a:pt x="2595" y="2370"/>
                        <a:pt x="2595" y="2092"/>
                      </a:cubicBezTo>
                      <a:lnTo>
                        <a:pt x="2595" y="556"/>
                      </a:lnTo>
                      <a:cubicBezTo>
                        <a:pt x="2595" y="226"/>
                        <a:pt x="2370" y="1"/>
                        <a:pt x="2092" y="1"/>
                      </a:cubicBezTo>
                      <a:close/>
                    </a:path>
                  </a:pathLst>
                </a:custGeom>
                <a:solidFill>
                  <a:srgbClr val="CEC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69" name="Google Shape;516;p27">
                  <a:extLst>
                    <a:ext uri="{FF2B5EF4-FFF2-40B4-BE49-F238E27FC236}">
                      <a16:creationId xmlns:a16="http://schemas.microsoft.com/office/drawing/2014/main" id="{B190F497-400D-4B46-B3AE-96032D54DFDA}"/>
                    </a:ext>
                  </a:extLst>
                </p:cNvPr>
                <p:cNvSpPr/>
                <p:nvPr/>
              </p:nvSpPr>
              <p:spPr>
                <a:xfrm>
                  <a:off x="3309654" y="4645549"/>
                  <a:ext cx="146355" cy="146355"/>
                </a:xfrm>
                <a:custGeom>
                  <a:avLst/>
                  <a:gdLst/>
                  <a:ahLst/>
                  <a:cxnLst/>
                  <a:rect l="l" t="t" r="r" b="b"/>
                  <a:pathLst>
                    <a:path w="2648" h="2648" extrusionOk="0">
                      <a:moveTo>
                        <a:pt x="556" y="0"/>
                      </a:moveTo>
                      <a:cubicBezTo>
                        <a:pt x="278" y="0"/>
                        <a:pt x="0" y="278"/>
                        <a:pt x="0" y="556"/>
                      </a:cubicBezTo>
                      <a:lnTo>
                        <a:pt x="0" y="2105"/>
                      </a:lnTo>
                      <a:cubicBezTo>
                        <a:pt x="0" y="2383"/>
                        <a:pt x="278" y="2647"/>
                        <a:pt x="556" y="2647"/>
                      </a:cubicBezTo>
                      <a:lnTo>
                        <a:pt x="2091" y="2647"/>
                      </a:lnTo>
                      <a:cubicBezTo>
                        <a:pt x="2369" y="2647"/>
                        <a:pt x="2647" y="2383"/>
                        <a:pt x="2647" y="2105"/>
                      </a:cubicBezTo>
                      <a:lnTo>
                        <a:pt x="2647" y="556"/>
                      </a:lnTo>
                      <a:cubicBezTo>
                        <a:pt x="2647" y="278"/>
                        <a:pt x="2369" y="0"/>
                        <a:pt x="2091" y="0"/>
                      </a:cubicBezTo>
                      <a:close/>
                    </a:path>
                  </a:pathLst>
                </a:custGeom>
                <a:solidFill>
                  <a:srgbClr val="EE1D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70" name="Google Shape;517;p27">
                  <a:extLst>
                    <a:ext uri="{FF2B5EF4-FFF2-40B4-BE49-F238E27FC236}">
                      <a16:creationId xmlns:a16="http://schemas.microsoft.com/office/drawing/2014/main" id="{1B2252C1-BAEB-4A32-8E90-3D383EA7B2E4}"/>
                    </a:ext>
                  </a:extLst>
                </p:cNvPr>
                <p:cNvSpPr/>
                <p:nvPr/>
              </p:nvSpPr>
              <p:spPr>
                <a:xfrm>
                  <a:off x="3501275" y="4645549"/>
                  <a:ext cx="143426" cy="146355"/>
                </a:xfrm>
                <a:custGeom>
                  <a:avLst/>
                  <a:gdLst/>
                  <a:ahLst/>
                  <a:cxnLst/>
                  <a:rect l="l" t="t" r="r" b="b"/>
                  <a:pathLst>
                    <a:path w="2595" h="2648" extrusionOk="0">
                      <a:moveTo>
                        <a:pt x="557" y="0"/>
                      </a:moveTo>
                      <a:cubicBezTo>
                        <a:pt x="226" y="0"/>
                        <a:pt x="1" y="278"/>
                        <a:pt x="1" y="556"/>
                      </a:cubicBezTo>
                      <a:lnTo>
                        <a:pt x="1" y="2105"/>
                      </a:lnTo>
                      <a:cubicBezTo>
                        <a:pt x="1" y="2383"/>
                        <a:pt x="226" y="2647"/>
                        <a:pt x="557" y="2647"/>
                      </a:cubicBezTo>
                      <a:lnTo>
                        <a:pt x="2105" y="2647"/>
                      </a:lnTo>
                      <a:cubicBezTo>
                        <a:pt x="2383" y="2647"/>
                        <a:pt x="2595" y="2383"/>
                        <a:pt x="2595" y="2105"/>
                      </a:cubicBezTo>
                      <a:lnTo>
                        <a:pt x="2595" y="556"/>
                      </a:lnTo>
                      <a:cubicBezTo>
                        <a:pt x="2595" y="278"/>
                        <a:pt x="2383" y="0"/>
                        <a:pt x="2105" y="0"/>
                      </a:cubicBezTo>
                      <a:close/>
                    </a:path>
                  </a:pathLst>
                </a:custGeom>
                <a:solidFill>
                  <a:srgbClr val="C1C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71" name="Google Shape;518;p27">
                  <a:extLst>
                    <a:ext uri="{FF2B5EF4-FFF2-40B4-BE49-F238E27FC236}">
                      <a16:creationId xmlns:a16="http://schemas.microsoft.com/office/drawing/2014/main" id="{7AD245D9-B2F3-4EB4-995D-CDC775197795}"/>
                    </a:ext>
                  </a:extLst>
                </p:cNvPr>
                <p:cNvSpPr/>
                <p:nvPr/>
              </p:nvSpPr>
              <p:spPr>
                <a:xfrm>
                  <a:off x="3693670" y="4645549"/>
                  <a:ext cx="143426" cy="146355"/>
                </a:xfrm>
                <a:custGeom>
                  <a:avLst/>
                  <a:gdLst/>
                  <a:ahLst/>
                  <a:cxnLst/>
                  <a:rect l="l" t="t" r="r" b="b"/>
                  <a:pathLst>
                    <a:path w="2595" h="2648" extrusionOk="0">
                      <a:moveTo>
                        <a:pt x="490" y="0"/>
                      </a:moveTo>
                      <a:cubicBezTo>
                        <a:pt x="226" y="0"/>
                        <a:pt x="1" y="278"/>
                        <a:pt x="1" y="556"/>
                      </a:cubicBezTo>
                      <a:lnTo>
                        <a:pt x="1" y="2105"/>
                      </a:lnTo>
                      <a:cubicBezTo>
                        <a:pt x="1" y="2383"/>
                        <a:pt x="226" y="2647"/>
                        <a:pt x="490" y="2647"/>
                      </a:cubicBezTo>
                      <a:lnTo>
                        <a:pt x="2092" y="2647"/>
                      </a:lnTo>
                      <a:cubicBezTo>
                        <a:pt x="2370" y="2647"/>
                        <a:pt x="2595" y="2383"/>
                        <a:pt x="2595" y="2105"/>
                      </a:cubicBezTo>
                      <a:lnTo>
                        <a:pt x="2595" y="556"/>
                      </a:lnTo>
                      <a:cubicBezTo>
                        <a:pt x="2595" y="278"/>
                        <a:pt x="2370" y="0"/>
                        <a:pt x="2092" y="0"/>
                      </a:cubicBezTo>
                      <a:close/>
                    </a:path>
                  </a:pathLst>
                </a:custGeom>
                <a:solidFill>
                  <a:srgbClr val="CEC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72" name="Google Shape;519;p27">
                  <a:extLst>
                    <a:ext uri="{FF2B5EF4-FFF2-40B4-BE49-F238E27FC236}">
                      <a16:creationId xmlns:a16="http://schemas.microsoft.com/office/drawing/2014/main" id="{98A33EF0-520C-4B93-AE7C-E55930A5077E}"/>
                    </a:ext>
                  </a:extLst>
                </p:cNvPr>
                <p:cNvSpPr/>
                <p:nvPr/>
              </p:nvSpPr>
              <p:spPr>
                <a:xfrm>
                  <a:off x="3309654" y="4840873"/>
                  <a:ext cx="146355" cy="143426"/>
                </a:xfrm>
                <a:custGeom>
                  <a:avLst/>
                  <a:gdLst/>
                  <a:ahLst/>
                  <a:cxnLst/>
                  <a:rect l="l" t="t" r="r" b="b"/>
                  <a:pathLst>
                    <a:path w="2648" h="2595" extrusionOk="0">
                      <a:moveTo>
                        <a:pt x="556" y="0"/>
                      </a:moveTo>
                      <a:cubicBezTo>
                        <a:pt x="278" y="0"/>
                        <a:pt x="0" y="225"/>
                        <a:pt x="0" y="503"/>
                      </a:cubicBezTo>
                      <a:lnTo>
                        <a:pt x="0" y="2091"/>
                      </a:lnTo>
                      <a:cubicBezTo>
                        <a:pt x="0" y="2369"/>
                        <a:pt x="278" y="2594"/>
                        <a:pt x="556" y="2594"/>
                      </a:cubicBezTo>
                      <a:lnTo>
                        <a:pt x="2091" y="2594"/>
                      </a:lnTo>
                      <a:cubicBezTo>
                        <a:pt x="2369" y="2594"/>
                        <a:pt x="2647" y="2369"/>
                        <a:pt x="2647" y="2091"/>
                      </a:cubicBezTo>
                      <a:lnTo>
                        <a:pt x="2647" y="503"/>
                      </a:lnTo>
                      <a:cubicBezTo>
                        <a:pt x="2647" y="225"/>
                        <a:pt x="2369" y="0"/>
                        <a:pt x="2091" y="0"/>
                      </a:cubicBezTo>
                      <a:close/>
                    </a:path>
                  </a:pathLst>
                </a:custGeom>
                <a:solidFill>
                  <a:srgbClr val="EE1D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73" name="Google Shape;520;p27">
                  <a:extLst>
                    <a:ext uri="{FF2B5EF4-FFF2-40B4-BE49-F238E27FC236}">
                      <a16:creationId xmlns:a16="http://schemas.microsoft.com/office/drawing/2014/main" id="{BF34BFB8-E0F8-4561-BD25-835FE61E4027}"/>
                    </a:ext>
                  </a:extLst>
                </p:cNvPr>
                <p:cNvSpPr/>
                <p:nvPr/>
              </p:nvSpPr>
              <p:spPr>
                <a:xfrm>
                  <a:off x="3501275" y="4840873"/>
                  <a:ext cx="143426" cy="143426"/>
                </a:xfrm>
                <a:custGeom>
                  <a:avLst/>
                  <a:gdLst/>
                  <a:ahLst/>
                  <a:cxnLst/>
                  <a:rect l="l" t="t" r="r" b="b"/>
                  <a:pathLst>
                    <a:path w="2595" h="2595" extrusionOk="0">
                      <a:moveTo>
                        <a:pt x="557" y="0"/>
                      </a:moveTo>
                      <a:cubicBezTo>
                        <a:pt x="226" y="0"/>
                        <a:pt x="1" y="225"/>
                        <a:pt x="1" y="503"/>
                      </a:cubicBezTo>
                      <a:lnTo>
                        <a:pt x="1" y="2091"/>
                      </a:lnTo>
                      <a:cubicBezTo>
                        <a:pt x="1" y="2369"/>
                        <a:pt x="226" y="2594"/>
                        <a:pt x="557" y="2594"/>
                      </a:cubicBezTo>
                      <a:lnTo>
                        <a:pt x="2105" y="2594"/>
                      </a:lnTo>
                      <a:cubicBezTo>
                        <a:pt x="2383" y="2594"/>
                        <a:pt x="2595" y="2369"/>
                        <a:pt x="2595" y="2091"/>
                      </a:cubicBezTo>
                      <a:lnTo>
                        <a:pt x="2595" y="503"/>
                      </a:lnTo>
                      <a:cubicBezTo>
                        <a:pt x="2595" y="225"/>
                        <a:pt x="2383" y="0"/>
                        <a:pt x="2105" y="0"/>
                      </a:cubicBezTo>
                      <a:close/>
                    </a:path>
                  </a:pathLst>
                </a:custGeom>
                <a:solidFill>
                  <a:srgbClr val="CEC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74" name="Google Shape;521;p27">
                  <a:extLst>
                    <a:ext uri="{FF2B5EF4-FFF2-40B4-BE49-F238E27FC236}">
                      <a16:creationId xmlns:a16="http://schemas.microsoft.com/office/drawing/2014/main" id="{2B528C3C-EA42-4CC7-9BAF-11A3DAC1CC9E}"/>
                    </a:ext>
                  </a:extLst>
                </p:cNvPr>
                <p:cNvSpPr/>
                <p:nvPr/>
              </p:nvSpPr>
              <p:spPr>
                <a:xfrm>
                  <a:off x="3693670" y="4840873"/>
                  <a:ext cx="143426" cy="143426"/>
                </a:xfrm>
                <a:custGeom>
                  <a:avLst/>
                  <a:gdLst/>
                  <a:ahLst/>
                  <a:cxnLst/>
                  <a:rect l="l" t="t" r="r" b="b"/>
                  <a:pathLst>
                    <a:path w="2595" h="2595" extrusionOk="0">
                      <a:moveTo>
                        <a:pt x="490" y="0"/>
                      </a:moveTo>
                      <a:cubicBezTo>
                        <a:pt x="226" y="0"/>
                        <a:pt x="1" y="225"/>
                        <a:pt x="1" y="503"/>
                      </a:cubicBezTo>
                      <a:lnTo>
                        <a:pt x="1" y="2091"/>
                      </a:lnTo>
                      <a:cubicBezTo>
                        <a:pt x="1" y="2369"/>
                        <a:pt x="226" y="2594"/>
                        <a:pt x="490" y="2594"/>
                      </a:cubicBezTo>
                      <a:lnTo>
                        <a:pt x="2092" y="2594"/>
                      </a:lnTo>
                      <a:cubicBezTo>
                        <a:pt x="2370" y="2594"/>
                        <a:pt x="2595" y="2369"/>
                        <a:pt x="2595" y="2091"/>
                      </a:cubicBezTo>
                      <a:lnTo>
                        <a:pt x="2595" y="503"/>
                      </a:lnTo>
                      <a:cubicBezTo>
                        <a:pt x="2595" y="225"/>
                        <a:pt x="2370" y="0"/>
                        <a:pt x="2092" y="0"/>
                      </a:cubicBezTo>
                      <a:close/>
                    </a:path>
                  </a:pathLst>
                </a:custGeom>
                <a:solidFill>
                  <a:srgbClr val="99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75" name="Google Shape;522;p27">
                  <a:extLst>
                    <a:ext uri="{FF2B5EF4-FFF2-40B4-BE49-F238E27FC236}">
                      <a16:creationId xmlns:a16="http://schemas.microsoft.com/office/drawing/2014/main" id="{4CEFEBD3-AAF5-4495-B2EE-5D6CE7E57676}"/>
                    </a:ext>
                  </a:extLst>
                </p:cNvPr>
                <p:cNvSpPr/>
                <p:nvPr/>
              </p:nvSpPr>
              <p:spPr>
                <a:xfrm>
                  <a:off x="3855335" y="4185426"/>
                  <a:ext cx="243685" cy="866136"/>
                </a:xfrm>
                <a:custGeom>
                  <a:avLst/>
                  <a:gdLst/>
                  <a:ahLst/>
                  <a:cxnLst/>
                  <a:rect l="l" t="t" r="r" b="b"/>
                  <a:pathLst>
                    <a:path w="4409" h="15671" extrusionOk="0">
                      <a:moveTo>
                        <a:pt x="2595" y="1377"/>
                      </a:moveTo>
                      <a:cubicBezTo>
                        <a:pt x="2926" y="1377"/>
                        <a:pt x="3137" y="1602"/>
                        <a:pt x="3137" y="1880"/>
                      </a:cubicBezTo>
                      <a:lnTo>
                        <a:pt x="3137" y="3428"/>
                      </a:lnTo>
                      <a:cubicBezTo>
                        <a:pt x="3137" y="3759"/>
                        <a:pt x="2926" y="3971"/>
                        <a:pt x="2595" y="3971"/>
                      </a:cubicBezTo>
                      <a:lnTo>
                        <a:pt x="1046" y="3971"/>
                      </a:lnTo>
                      <a:cubicBezTo>
                        <a:pt x="768" y="3971"/>
                        <a:pt x="543" y="3759"/>
                        <a:pt x="543" y="3428"/>
                      </a:cubicBezTo>
                      <a:lnTo>
                        <a:pt x="543" y="1880"/>
                      </a:lnTo>
                      <a:cubicBezTo>
                        <a:pt x="543" y="1602"/>
                        <a:pt x="768" y="1377"/>
                        <a:pt x="1046" y="1377"/>
                      </a:cubicBezTo>
                      <a:close/>
                      <a:moveTo>
                        <a:pt x="2595" y="4858"/>
                      </a:moveTo>
                      <a:cubicBezTo>
                        <a:pt x="2926" y="4858"/>
                        <a:pt x="3137" y="5083"/>
                        <a:pt x="3137" y="5413"/>
                      </a:cubicBezTo>
                      <a:lnTo>
                        <a:pt x="3137" y="6949"/>
                      </a:lnTo>
                      <a:cubicBezTo>
                        <a:pt x="3137" y="7227"/>
                        <a:pt x="2926" y="7452"/>
                        <a:pt x="2595" y="7452"/>
                      </a:cubicBezTo>
                      <a:lnTo>
                        <a:pt x="1046" y="7452"/>
                      </a:lnTo>
                      <a:cubicBezTo>
                        <a:pt x="768" y="7452"/>
                        <a:pt x="543" y="7227"/>
                        <a:pt x="543" y="6949"/>
                      </a:cubicBezTo>
                      <a:lnTo>
                        <a:pt x="543" y="5413"/>
                      </a:lnTo>
                      <a:cubicBezTo>
                        <a:pt x="543" y="5083"/>
                        <a:pt x="768" y="4858"/>
                        <a:pt x="1046" y="4858"/>
                      </a:cubicBezTo>
                      <a:close/>
                      <a:moveTo>
                        <a:pt x="2595" y="8325"/>
                      </a:moveTo>
                      <a:cubicBezTo>
                        <a:pt x="2926" y="8325"/>
                        <a:pt x="3137" y="8603"/>
                        <a:pt x="3137" y="8881"/>
                      </a:cubicBezTo>
                      <a:lnTo>
                        <a:pt x="3137" y="13950"/>
                      </a:lnTo>
                      <a:cubicBezTo>
                        <a:pt x="3137" y="14228"/>
                        <a:pt x="2926" y="14453"/>
                        <a:pt x="2595" y="14453"/>
                      </a:cubicBezTo>
                      <a:lnTo>
                        <a:pt x="1046" y="14453"/>
                      </a:lnTo>
                      <a:cubicBezTo>
                        <a:pt x="768" y="14453"/>
                        <a:pt x="543" y="14228"/>
                        <a:pt x="543" y="13950"/>
                      </a:cubicBezTo>
                      <a:lnTo>
                        <a:pt x="543" y="8881"/>
                      </a:lnTo>
                      <a:cubicBezTo>
                        <a:pt x="543" y="8603"/>
                        <a:pt x="768" y="8325"/>
                        <a:pt x="1046" y="8325"/>
                      </a:cubicBezTo>
                      <a:close/>
                      <a:moveTo>
                        <a:pt x="1" y="0"/>
                      </a:moveTo>
                      <a:lnTo>
                        <a:pt x="1" y="15671"/>
                      </a:lnTo>
                      <a:lnTo>
                        <a:pt x="3415" y="15671"/>
                      </a:lnTo>
                      <a:cubicBezTo>
                        <a:pt x="3521" y="15671"/>
                        <a:pt x="3693" y="15605"/>
                        <a:pt x="3799" y="15605"/>
                      </a:cubicBezTo>
                      <a:cubicBezTo>
                        <a:pt x="4183" y="15446"/>
                        <a:pt x="4408" y="15009"/>
                        <a:pt x="4408" y="14559"/>
                      </a:cubicBezTo>
                      <a:lnTo>
                        <a:pt x="4408" y="0"/>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76" name="Google Shape;523;p27">
                  <a:extLst>
                    <a:ext uri="{FF2B5EF4-FFF2-40B4-BE49-F238E27FC236}">
                      <a16:creationId xmlns:a16="http://schemas.microsoft.com/office/drawing/2014/main" id="{88A17DD6-EFCA-4D13-B115-DD1BE0FE656C}"/>
                    </a:ext>
                  </a:extLst>
                </p:cNvPr>
                <p:cNvSpPr/>
                <p:nvPr/>
              </p:nvSpPr>
              <p:spPr>
                <a:xfrm>
                  <a:off x="3855335" y="3793115"/>
                  <a:ext cx="243685" cy="389985"/>
                </a:xfrm>
                <a:custGeom>
                  <a:avLst/>
                  <a:gdLst/>
                  <a:ahLst/>
                  <a:cxnLst/>
                  <a:rect l="l" t="t" r="r" b="b"/>
                  <a:pathLst>
                    <a:path w="4409" h="7056" extrusionOk="0">
                      <a:moveTo>
                        <a:pt x="1" y="1"/>
                      </a:moveTo>
                      <a:lnTo>
                        <a:pt x="1" y="1986"/>
                      </a:lnTo>
                      <a:lnTo>
                        <a:pt x="2423" y="1986"/>
                      </a:lnTo>
                      <a:cubicBezTo>
                        <a:pt x="2807" y="1986"/>
                        <a:pt x="3085" y="2264"/>
                        <a:pt x="3085" y="2648"/>
                      </a:cubicBezTo>
                      <a:lnTo>
                        <a:pt x="3085" y="4633"/>
                      </a:lnTo>
                      <a:cubicBezTo>
                        <a:pt x="3085" y="5017"/>
                        <a:pt x="2807" y="5295"/>
                        <a:pt x="2423" y="5295"/>
                      </a:cubicBezTo>
                      <a:lnTo>
                        <a:pt x="1" y="5295"/>
                      </a:lnTo>
                      <a:lnTo>
                        <a:pt x="1" y="7055"/>
                      </a:lnTo>
                      <a:lnTo>
                        <a:pt x="4408" y="7055"/>
                      </a:lnTo>
                      <a:lnTo>
                        <a:pt x="4408" y="1099"/>
                      </a:lnTo>
                      <a:cubicBezTo>
                        <a:pt x="4408" y="491"/>
                        <a:pt x="4024" y="1"/>
                        <a:pt x="341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77" name="Google Shape;524;p27">
                  <a:extLst>
                    <a:ext uri="{FF2B5EF4-FFF2-40B4-BE49-F238E27FC236}">
                      <a16:creationId xmlns:a16="http://schemas.microsoft.com/office/drawing/2014/main" id="{D26EDB8F-0344-4746-BFE8-D4ADD6D80E52}"/>
                    </a:ext>
                  </a:extLst>
                </p:cNvPr>
                <p:cNvSpPr/>
                <p:nvPr/>
              </p:nvSpPr>
              <p:spPr>
                <a:xfrm>
                  <a:off x="3855335" y="3905262"/>
                  <a:ext cx="170508" cy="182888"/>
                </a:xfrm>
                <a:custGeom>
                  <a:avLst/>
                  <a:gdLst/>
                  <a:ahLst/>
                  <a:cxnLst/>
                  <a:rect l="l" t="t" r="r" b="b"/>
                  <a:pathLst>
                    <a:path w="3085" h="3309" extrusionOk="0">
                      <a:moveTo>
                        <a:pt x="1" y="0"/>
                      </a:moveTo>
                      <a:lnTo>
                        <a:pt x="1" y="768"/>
                      </a:lnTo>
                      <a:lnTo>
                        <a:pt x="1761" y="768"/>
                      </a:lnTo>
                      <a:lnTo>
                        <a:pt x="1761" y="2594"/>
                      </a:lnTo>
                      <a:lnTo>
                        <a:pt x="1" y="2594"/>
                      </a:lnTo>
                      <a:lnTo>
                        <a:pt x="1" y="3309"/>
                      </a:lnTo>
                      <a:lnTo>
                        <a:pt x="2423" y="3309"/>
                      </a:lnTo>
                      <a:cubicBezTo>
                        <a:pt x="2807" y="3309"/>
                        <a:pt x="3085" y="3031"/>
                        <a:pt x="3085" y="2647"/>
                      </a:cubicBezTo>
                      <a:lnTo>
                        <a:pt x="3085" y="662"/>
                      </a:lnTo>
                      <a:cubicBezTo>
                        <a:pt x="3085" y="278"/>
                        <a:pt x="2807" y="0"/>
                        <a:pt x="2423" y="0"/>
                      </a:cubicBezTo>
                      <a:close/>
                    </a:path>
                  </a:pathLst>
                </a:custGeom>
                <a:solidFill>
                  <a:srgbClr val="233E49"/>
                </a:solidFill>
                <a:ln w="9525" cap="flat" cmpd="sng">
                  <a:solidFill>
                    <a:srgbClr val="233E4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78" name="Google Shape;525;p27">
                  <a:extLst>
                    <a:ext uri="{FF2B5EF4-FFF2-40B4-BE49-F238E27FC236}">
                      <a16:creationId xmlns:a16="http://schemas.microsoft.com/office/drawing/2014/main" id="{8631E4B7-01DE-475E-9735-B1AB33AC9E30}"/>
                    </a:ext>
                  </a:extLst>
                </p:cNvPr>
                <p:cNvSpPr/>
                <p:nvPr/>
              </p:nvSpPr>
              <p:spPr>
                <a:xfrm>
                  <a:off x="3723681" y="3945499"/>
                  <a:ext cx="35870" cy="100260"/>
                </a:xfrm>
                <a:custGeom>
                  <a:avLst/>
                  <a:gdLst/>
                  <a:ahLst/>
                  <a:cxnLst/>
                  <a:rect l="l" t="t" r="r" b="b"/>
                  <a:pathLst>
                    <a:path w="649" h="1814" extrusionOk="0">
                      <a:moveTo>
                        <a:pt x="80" y="0"/>
                      </a:moveTo>
                      <a:cubicBezTo>
                        <a:pt x="67" y="0"/>
                        <a:pt x="40" y="13"/>
                        <a:pt x="27" y="13"/>
                      </a:cubicBezTo>
                      <a:cubicBezTo>
                        <a:pt x="14" y="27"/>
                        <a:pt x="0" y="40"/>
                        <a:pt x="0" y="66"/>
                      </a:cubicBezTo>
                      <a:cubicBezTo>
                        <a:pt x="0" y="93"/>
                        <a:pt x="14" y="106"/>
                        <a:pt x="27" y="106"/>
                      </a:cubicBezTo>
                      <a:cubicBezTo>
                        <a:pt x="40" y="106"/>
                        <a:pt x="67" y="119"/>
                        <a:pt x="80" y="119"/>
                      </a:cubicBezTo>
                      <a:lnTo>
                        <a:pt x="278" y="119"/>
                      </a:lnTo>
                      <a:cubicBezTo>
                        <a:pt x="278" y="132"/>
                        <a:pt x="292" y="132"/>
                        <a:pt x="292" y="146"/>
                      </a:cubicBezTo>
                      <a:cubicBezTo>
                        <a:pt x="292" y="146"/>
                        <a:pt x="292" y="159"/>
                        <a:pt x="292" y="172"/>
                      </a:cubicBezTo>
                      <a:cubicBezTo>
                        <a:pt x="292" y="172"/>
                        <a:pt x="292" y="185"/>
                        <a:pt x="292" y="185"/>
                      </a:cubicBezTo>
                      <a:cubicBezTo>
                        <a:pt x="292" y="225"/>
                        <a:pt x="292" y="265"/>
                        <a:pt x="292" y="305"/>
                      </a:cubicBezTo>
                      <a:cubicBezTo>
                        <a:pt x="292" y="331"/>
                        <a:pt x="292" y="371"/>
                        <a:pt x="292" y="424"/>
                      </a:cubicBezTo>
                      <a:cubicBezTo>
                        <a:pt x="292" y="463"/>
                        <a:pt x="292" y="516"/>
                        <a:pt x="292" y="582"/>
                      </a:cubicBezTo>
                      <a:cubicBezTo>
                        <a:pt x="292" y="635"/>
                        <a:pt x="292" y="715"/>
                        <a:pt x="292" y="794"/>
                      </a:cubicBezTo>
                      <a:cubicBezTo>
                        <a:pt x="278" y="913"/>
                        <a:pt x="278" y="1006"/>
                        <a:pt x="278" y="1085"/>
                      </a:cubicBezTo>
                      <a:cubicBezTo>
                        <a:pt x="278" y="1165"/>
                        <a:pt x="278" y="1231"/>
                        <a:pt x="278" y="1284"/>
                      </a:cubicBezTo>
                      <a:cubicBezTo>
                        <a:pt x="278" y="1350"/>
                        <a:pt x="278" y="1403"/>
                        <a:pt x="265" y="1443"/>
                      </a:cubicBezTo>
                      <a:cubicBezTo>
                        <a:pt x="265" y="1496"/>
                        <a:pt x="265" y="1549"/>
                        <a:pt x="265" y="1602"/>
                      </a:cubicBezTo>
                      <a:cubicBezTo>
                        <a:pt x="265" y="1628"/>
                        <a:pt x="252" y="1641"/>
                        <a:pt x="239" y="1655"/>
                      </a:cubicBezTo>
                      <a:cubicBezTo>
                        <a:pt x="225" y="1668"/>
                        <a:pt x="212" y="1681"/>
                        <a:pt x="186" y="1694"/>
                      </a:cubicBezTo>
                      <a:lnTo>
                        <a:pt x="133" y="1694"/>
                      </a:lnTo>
                      <a:cubicBezTo>
                        <a:pt x="119" y="1694"/>
                        <a:pt x="93" y="1707"/>
                        <a:pt x="80" y="1707"/>
                      </a:cubicBezTo>
                      <a:lnTo>
                        <a:pt x="27" y="1707"/>
                      </a:lnTo>
                      <a:cubicBezTo>
                        <a:pt x="14" y="1721"/>
                        <a:pt x="0" y="1734"/>
                        <a:pt x="0" y="1760"/>
                      </a:cubicBezTo>
                      <a:cubicBezTo>
                        <a:pt x="0" y="1774"/>
                        <a:pt x="14" y="1787"/>
                        <a:pt x="27" y="1800"/>
                      </a:cubicBezTo>
                      <a:cubicBezTo>
                        <a:pt x="53" y="1800"/>
                        <a:pt x="80" y="1813"/>
                        <a:pt x="106" y="1813"/>
                      </a:cubicBezTo>
                      <a:lnTo>
                        <a:pt x="596" y="1813"/>
                      </a:lnTo>
                      <a:cubicBezTo>
                        <a:pt x="609" y="1813"/>
                        <a:pt x="622" y="1800"/>
                        <a:pt x="622" y="1800"/>
                      </a:cubicBezTo>
                      <a:cubicBezTo>
                        <a:pt x="636" y="1787"/>
                        <a:pt x="649" y="1774"/>
                        <a:pt x="649" y="1760"/>
                      </a:cubicBezTo>
                      <a:cubicBezTo>
                        <a:pt x="649" y="1734"/>
                        <a:pt x="636" y="1721"/>
                        <a:pt x="622" y="1707"/>
                      </a:cubicBezTo>
                      <a:cubicBezTo>
                        <a:pt x="609" y="1694"/>
                        <a:pt x="583" y="1694"/>
                        <a:pt x="569" y="1694"/>
                      </a:cubicBezTo>
                      <a:lnTo>
                        <a:pt x="424" y="1694"/>
                      </a:lnTo>
                      <a:lnTo>
                        <a:pt x="464" y="66"/>
                      </a:lnTo>
                      <a:cubicBezTo>
                        <a:pt x="464" y="40"/>
                        <a:pt x="450" y="27"/>
                        <a:pt x="450" y="13"/>
                      </a:cubicBezTo>
                      <a:cubicBezTo>
                        <a:pt x="450" y="0"/>
                        <a:pt x="437" y="0"/>
                        <a:pt x="411" y="0"/>
                      </a:cubicBezTo>
                      <a:close/>
                    </a:path>
                  </a:pathLst>
                </a:custGeom>
                <a:solidFill>
                  <a:srgbClr val="D2D2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79" name="Google Shape;526;p27">
                  <a:extLst>
                    <a:ext uri="{FF2B5EF4-FFF2-40B4-BE49-F238E27FC236}">
                      <a16:creationId xmlns:a16="http://schemas.microsoft.com/office/drawing/2014/main" id="{842F1723-4926-49E7-B16D-FE61E9626743}"/>
                    </a:ext>
                  </a:extLst>
                </p:cNvPr>
                <p:cNvSpPr/>
                <p:nvPr/>
              </p:nvSpPr>
              <p:spPr>
                <a:xfrm>
                  <a:off x="3764636" y="3944007"/>
                  <a:ext cx="63671" cy="102471"/>
                </a:xfrm>
                <a:custGeom>
                  <a:avLst/>
                  <a:gdLst/>
                  <a:ahLst/>
                  <a:cxnLst/>
                  <a:rect l="l" t="t" r="r" b="b"/>
                  <a:pathLst>
                    <a:path w="1152" h="1854" extrusionOk="0">
                      <a:moveTo>
                        <a:pt x="596" y="1"/>
                      </a:moveTo>
                      <a:cubicBezTo>
                        <a:pt x="503" y="1"/>
                        <a:pt x="424" y="27"/>
                        <a:pt x="358" y="54"/>
                      </a:cubicBezTo>
                      <a:cubicBezTo>
                        <a:pt x="292" y="93"/>
                        <a:pt x="226" y="133"/>
                        <a:pt x="186" y="186"/>
                      </a:cubicBezTo>
                      <a:cubicBezTo>
                        <a:pt x="133" y="239"/>
                        <a:pt x="106" y="292"/>
                        <a:pt x="80" y="345"/>
                      </a:cubicBezTo>
                      <a:cubicBezTo>
                        <a:pt x="53" y="398"/>
                        <a:pt x="40" y="437"/>
                        <a:pt x="40" y="477"/>
                      </a:cubicBezTo>
                      <a:cubicBezTo>
                        <a:pt x="40" y="477"/>
                        <a:pt x="40" y="490"/>
                        <a:pt x="40" y="504"/>
                      </a:cubicBezTo>
                      <a:cubicBezTo>
                        <a:pt x="40" y="517"/>
                        <a:pt x="53" y="543"/>
                        <a:pt x="53" y="557"/>
                      </a:cubicBezTo>
                      <a:cubicBezTo>
                        <a:pt x="67" y="570"/>
                        <a:pt x="67" y="583"/>
                        <a:pt x="80" y="596"/>
                      </a:cubicBezTo>
                      <a:cubicBezTo>
                        <a:pt x="106" y="609"/>
                        <a:pt x="120" y="609"/>
                        <a:pt x="146" y="609"/>
                      </a:cubicBezTo>
                      <a:cubicBezTo>
                        <a:pt x="186" y="609"/>
                        <a:pt x="212" y="596"/>
                        <a:pt x="239" y="583"/>
                      </a:cubicBezTo>
                      <a:cubicBezTo>
                        <a:pt x="252" y="570"/>
                        <a:pt x="265" y="543"/>
                        <a:pt x="265" y="504"/>
                      </a:cubicBezTo>
                      <a:cubicBezTo>
                        <a:pt x="265" y="490"/>
                        <a:pt x="265" y="477"/>
                        <a:pt x="252" y="477"/>
                      </a:cubicBezTo>
                      <a:cubicBezTo>
                        <a:pt x="252" y="464"/>
                        <a:pt x="252" y="451"/>
                        <a:pt x="239" y="451"/>
                      </a:cubicBezTo>
                      <a:lnTo>
                        <a:pt x="226" y="424"/>
                      </a:lnTo>
                      <a:cubicBezTo>
                        <a:pt x="212" y="424"/>
                        <a:pt x="212" y="411"/>
                        <a:pt x="212" y="398"/>
                      </a:cubicBezTo>
                      <a:cubicBezTo>
                        <a:pt x="212" y="384"/>
                        <a:pt x="226" y="371"/>
                        <a:pt x="239" y="345"/>
                      </a:cubicBezTo>
                      <a:cubicBezTo>
                        <a:pt x="252" y="305"/>
                        <a:pt x="278" y="279"/>
                        <a:pt x="318" y="252"/>
                      </a:cubicBezTo>
                      <a:cubicBezTo>
                        <a:pt x="345" y="226"/>
                        <a:pt x="384" y="199"/>
                        <a:pt x="424" y="173"/>
                      </a:cubicBezTo>
                      <a:cubicBezTo>
                        <a:pt x="464" y="146"/>
                        <a:pt x="517" y="133"/>
                        <a:pt x="570" y="133"/>
                      </a:cubicBezTo>
                      <a:cubicBezTo>
                        <a:pt x="636" y="133"/>
                        <a:pt x="676" y="146"/>
                        <a:pt x="715" y="173"/>
                      </a:cubicBezTo>
                      <a:cubicBezTo>
                        <a:pt x="755" y="186"/>
                        <a:pt x="795" y="212"/>
                        <a:pt x="821" y="239"/>
                      </a:cubicBezTo>
                      <a:cubicBezTo>
                        <a:pt x="848" y="279"/>
                        <a:pt x="861" y="305"/>
                        <a:pt x="874" y="345"/>
                      </a:cubicBezTo>
                      <a:cubicBezTo>
                        <a:pt x="887" y="384"/>
                        <a:pt x="887" y="411"/>
                        <a:pt x="887" y="451"/>
                      </a:cubicBezTo>
                      <a:cubicBezTo>
                        <a:pt x="887" y="530"/>
                        <a:pt x="874" y="596"/>
                        <a:pt x="848" y="676"/>
                      </a:cubicBezTo>
                      <a:cubicBezTo>
                        <a:pt x="821" y="768"/>
                        <a:pt x="781" y="848"/>
                        <a:pt x="742" y="927"/>
                      </a:cubicBezTo>
                      <a:cubicBezTo>
                        <a:pt x="689" y="1007"/>
                        <a:pt x="636" y="1099"/>
                        <a:pt x="583" y="1179"/>
                      </a:cubicBezTo>
                      <a:cubicBezTo>
                        <a:pt x="530" y="1258"/>
                        <a:pt x="464" y="1337"/>
                        <a:pt x="398" y="1404"/>
                      </a:cubicBezTo>
                      <a:cubicBezTo>
                        <a:pt x="345" y="1470"/>
                        <a:pt x="278" y="1536"/>
                        <a:pt x="212" y="1602"/>
                      </a:cubicBezTo>
                      <a:cubicBezTo>
                        <a:pt x="159" y="1655"/>
                        <a:pt x="93" y="1708"/>
                        <a:pt x="53" y="1748"/>
                      </a:cubicBezTo>
                      <a:cubicBezTo>
                        <a:pt x="40" y="1761"/>
                        <a:pt x="27" y="1761"/>
                        <a:pt x="14" y="1774"/>
                      </a:cubicBezTo>
                      <a:cubicBezTo>
                        <a:pt x="1" y="1787"/>
                        <a:pt x="1" y="1787"/>
                        <a:pt x="1" y="1801"/>
                      </a:cubicBezTo>
                      <a:cubicBezTo>
                        <a:pt x="1" y="1814"/>
                        <a:pt x="1" y="1827"/>
                        <a:pt x="14" y="1840"/>
                      </a:cubicBezTo>
                      <a:cubicBezTo>
                        <a:pt x="27" y="1854"/>
                        <a:pt x="40" y="1854"/>
                        <a:pt x="67" y="1854"/>
                      </a:cubicBezTo>
                      <a:cubicBezTo>
                        <a:pt x="80" y="1854"/>
                        <a:pt x="106" y="1854"/>
                        <a:pt x="120" y="1840"/>
                      </a:cubicBezTo>
                      <a:cubicBezTo>
                        <a:pt x="146" y="1840"/>
                        <a:pt x="146" y="1840"/>
                        <a:pt x="159" y="1827"/>
                      </a:cubicBezTo>
                      <a:lnTo>
                        <a:pt x="676" y="1827"/>
                      </a:lnTo>
                      <a:cubicBezTo>
                        <a:pt x="715" y="1827"/>
                        <a:pt x="768" y="1827"/>
                        <a:pt x="808" y="1840"/>
                      </a:cubicBezTo>
                      <a:lnTo>
                        <a:pt x="953" y="1840"/>
                      </a:lnTo>
                      <a:cubicBezTo>
                        <a:pt x="967" y="1840"/>
                        <a:pt x="967" y="1827"/>
                        <a:pt x="980" y="1827"/>
                      </a:cubicBezTo>
                      <a:cubicBezTo>
                        <a:pt x="1006" y="1814"/>
                        <a:pt x="1020" y="1801"/>
                        <a:pt x="1020" y="1787"/>
                      </a:cubicBezTo>
                      <a:cubicBezTo>
                        <a:pt x="1059" y="1721"/>
                        <a:pt x="1099" y="1668"/>
                        <a:pt x="1112" y="1629"/>
                      </a:cubicBezTo>
                      <a:cubicBezTo>
                        <a:pt x="1139" y="1589"/>
                        <a:pt x="1152" y="1576"/>
                        <a:pt x="1152" y="1562"/>
                      </a:cubicBezTo>
                      <a:cubicBezTo>
                        <a:pt x="1152" y="1536"/>
                        <a:pt x="1139" y="1523"/>
                        <a:pt x="1126" y="1523"/>
                      </a:cubicBezTo>
                      <a:cubicBezTo>
                        <a:pt x="1112" y="1509"/>
                        <a:pt x="1099" y="1509"/>
                        <a:pt x="1086" y="1509"/>
                      </a:cubicBezTo>
                      <a:cubicBezTo>
                        <a:pt x="1059" y="1509"/>
                        <a:pt x="1046" y="1509"/>
                        <a:pt x="1033" y="1523"/>
                      </a:cubicBezTo>
                      <a:cubicBezTo>
                        <a:pt x="1020" y="1536"/>
                        <a:pt x="1020" y="1549"/>
                        <a:pt x="1006" y="1562"/>
                      </a:cubicBezTo>
                      <a:lnTo>
                        <a:pt x="953" y="1655"/>
                      </a:lnTo>
                      <a:cubicBezTo>
                        <a:pt x="940" y="1668"/>
                        <a:pt x="927" y="1682"/>
                        <a:pt x="914" y="1682"/>
                      </a:cubicBezTo>
                      <a:cubicBezTo>
                        <a:pt x="914" y="1695"/>
                        <a:pt x="901" y="1695"/>
                        <a:pt x="887" y="1695"/>
                      </a:cubicBezTo>
                      <a:lnTo>
                        <a:pt x="464" y="1695"/>
                      </a:lnTo>
                      <a:cubicBezTo>
                        <a:pt x="398" y="1695"/>
                        <a:pt x="345" y="1682"/>
                        <a:pt x="292" y="1682"/>
                      </a:cubicBezTo>
                      <a:cubicBezTo>
                        <a:pt x="331" y="1642"/>
                        <a:pt x="384" y="1602"/>
                        <a:pt x="437" y="1536"/>
                      </a:cubicBezTo>
                      <a:cubicBezTo>
                        <a:pt x="490" y="1483"/>
                        <a:pt x="543" y="1417"/>
                        <a:pt x="609" y="1351"/>
                      </a:cubicBezTo>
                      <a:cubicBezTo>
                        <a:pt x="662" y="1284"/>
                        <a:pt x="715" y="1218"/>
                        <a:pt x="768" y="1139"/>
                      </a:cubicBezTo>
                      <a:cubicBezTo>
                        <a:pt x="821" y="1073"/>
                        <a:pt x="874" y="993"/>
                        <a:pt x="914" y="914"/>
                      </a:cubicBezTo>
                      <a:cubicBezTo>
                        <a:pt x="953" y="834"/>
                        <a:pt x="993" y="768"/>
                        <a:pt x="1006" y="689"/>
                      </a:cubicBezTo>
                      <a:cubicBezTo>
                        <a:pt x="1033" y="609"/>
                        <a:pt x="1046" y="530"/>
                        <a:pt x="1046" y="451"/>
                      </a:cubicBezTo>
                      <a:cubicBezTo>
                        <a:pt x="1046" y="398"/>
                        <a:pt x="1046" y="332"/>
                        <a:pt x="1033" y="279"/>
                      </a:cubicBezTo>
                      <a:cubicBezTo>
                        <a:pt x="1006" y="226"/>
                        <a:pt x="980" y="173"/>
                        <a:pt x="953" y="133"/>
                      </a:cubicBezTo>
                      <a:cubicBezTo>
                        <a:pt x="914" y="93"/>
                        <a:pt x="861" y="67"/>
                        <a:pt x="808" y="40"/>
                      </a:cubicBezTo>
                      <a:cubicBezTo>
                        <a:pt x="755" y="14"/>
                        <a:pt x="676" y="1"/>
                        <a:pt x="596" y="1"/>
                      </a:cubicBezTo>
                      <a:close/>
                    </a:path>
                  </a:pathLst>
                </a:custGeom>
                <a:solidFill>
                  <a:srgbClr val="D2D2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80" name="Google Shape;527;p27">
                  <a:extLst>
                    <a:ext uri="{FF2B5EF4-FFF2-40B4-BE49-F238E27FC236}">
                      <a16:creationId xmlns:a16="http://schemas.microsoft.com/office/drawing/2014/main" id="{2C1B97DE-EADC-4C49-8166-AF77F5C3197E}"/>
                    </a:ext>
                  </a:extLst>
                </p:cNvPr>
                <p:cNvSpPr/>
                <p:nvPr/>
              </p:nvSpPr>
              <p:spPr>
                <a:xfrm>
                  <a:off x="3829745" y="3991539"/>
                  <a:ext cx="65882" cy="57149"/>
                </a:xfrm>
                <a:custGeom>
                  <a:avLst/>
                  <a:gdLst/>
                  <a:ahLst/>
                  <a:cxnLst/>
                  <a:rect l="l" t="t" r="r" b="b"/>
                  <a:pathLst>
                    <a:path w="1192" h="1034" extrusionOk="0">
                      <a:moveTo>
                        <a:pt x="173" y="1"/>
                      </a:moveTo>
                      <a:cubicBezTo>
                        <a:pt x="93" y="1"/>
                        <a:pt x="53" y="1"/>
                        <a:pt x="27" y="14"/>
                      </a:cubicBezTo>
                      <a:cubicBezTo>
                        <a:pt x="14" y="27"/>
                        <a:pt x="0" y="41"/>
                        <a:pt x="0" y="67"/>
                      </a:cubicBezTo>
                      <a:cubicBezTo>
                        <a:pt x="0" y="80"/>
                        <a:pt x="14" y="107"/>
                        <a:pt x="27" y="107"/>
                      </a:cubicBezTo>
                      <a:cubicBezTo>
                        <a:pt x="53" y="120"/>
                        <a:pt x="80" y="120"/>
                        <a:pt x="120" y="120"/>
                      </a:cubicBezTo>
                      <a:cubicBezTo>
                        <a:pt x="159" y="120"/>
                        <a:pt x="186" y="133"/>
                        <a:pt x="199" y="147"/>
                      </a:cubicBezTo>
                      <a:cubicBezTo>
                        <a:pt x="212" y="147"/>
                        <a:pt x="239" y="173"/>
                        <a:pt x="265" y="199"/>
                      </a:cubicBezTo>
                      <a:lnTo>
                        <a:pt x="490" y="517"/>
                      </a:lnTo>
                      <a:lnTo>
                        <a:pt x="450" y="557"/>
                      </a:lnTo>
                      <a:lnTo>
                        <a:pt x="424" y="610"/>
                      </a:lnTo>
                      <a:lnTo>
                        <a:pt x="371" y="676"/>
                      </a:lnTo>
                      <a:cubicBezTo>
                        <a:pt x="345" y="702"/>
                        <a:pt x="318" y="742"/>
                        <a:pt x="278" y="795"/>
                      </a:cubicBezTo>
                      <a:cubicBezTo>
                        <a:pt x="265" y="808"/>
                        <a:pt x="252" y="822"/>
                        <a:pt x="239" y="835"/>
                      </a:cubicBezTo>
                      <a:cubicBezTo>
                        <a:pt x="225" y="835"/>
                        <a:pt x="199" y="835"/>
                        <a:pt x="186" y="848"/>
                      </a:cubicBezTo>
                      <a:cubicBezTo>
                        <a:pt x="146" y="848"/>
                        <a:pt x="120" y="848"/>
                        <a:pt x="93" y="861"/>
                      </a:cubicBezTo>
                      <a:cubicBezTo>
                        <a:pt x="67" y="874"/>
                        <a:pt x="53" y="888"/>
                        <a:pt x="53" y="914"/>
                      </a:cubicBezTo>
                      <a:cubicBezTo>
                        <a:pt x="53" y="927"/>
                        <a:pt x="53" y="941"/>
                        <a:pt x="53" y="941"/>
                      </a:cubicBezTo>
                      <a:cubicBezTo>
                        <a:pt x="67" y="954"/>
                        <a:pt x="67" y="954"/>
                        <a:pt x="80" y="967"/>
                      </a:cubicBezTo>
                      <a:lnTo>
                        <a:pt x="398" y="967"/>
                      </a:lnTo>
                      <a:cubicBezTo>
                        <a:pt x="398" y="967"/>
                        <a:pt x="411" y="967"/>
                        <a:pt x="424" y="980"/>
                      </a:cubicBezTo>
                      <a:lnTo>
                        <a:pt x="477" y="980"/>
                      </a:lnTo>
                      <a:cubicBezTo>
                        <a:pt x="490" y="980"/>
                        <a:pt x="517" y="967"/>
                        <a:pt x="530" y="967"/>
                      </a:cubicBezTo>
                      <a:cubicBezTo>
                        <a:pt x="556" y="954"/>
                        <a:pt x="570" y="941"/>
                        <a:pt x="570" y="914"/>
                      </a:cubicBezTo>
                      <a:cubicBezTo>
                        <a:pt x="570" y="901"/>
                        <a:pt x="556" y="901"/>
                        <a:pt x="556" y="888"/>
                      </a:cubicBezTo>
                      <a:cubicBezTo>
                        <a:pt x="543" y="861"/>
                        <a:pt x="503" y="861"/>
                        <a:pt x="464" y="861"/>
                      </a:cubicBezTo>
                      <a:cubicBezTo>
                        <a:pt x="450" y="861"/>
                        <a:pt x="437" y="861"/>
                        <a:pt x="424" y="848"/>
                      </a:cubicBezTo>
                      <a:cubicBezTo>
                        <a:pt x="424" y="848"/>
                        <a:pt x="424" y="848"/>
                        <a:pt x="424" y="835"/>
                      </a:cubicBezTo>
                      <a:cubicBezTo>
                        <a:pt x="424" y="835"/>
                        <a:pt x="424" y="822"/>
                        <a:pt x="437" y="808"/>
                      </a:cubicBezTo>
                      <a:cubicBezTo>
                        <a:pt x="450" y="782"/>
                        <a:pt x="464" y="782"/>
                        <a:pt x="464" y="769"/>
                      </a:cubicBezTo>
                      <a:cubicBezTo>
                        <a:pt x="490" y="742"/>
                        <a:pt x="503" y="729"/>
                        <a:pt x="517" y="702"/>
                      </a:cubicBezTo>
                      <a:cubicBezTo>
                        <a:pt x="530" y="689"/>
                        <a:pt x="543" y="663"/>
                        <a:pt x="570" y="636"/>
                      </a:cubicBezTo>
                      <a:cubicBezTo>
                        <a:pt x="583" y="649"/>
                        <a:pt x="609" y="676"/>
                        <a:pt x="623" y="716"/>
                      </a:cubicBezTo>
                      <a:cubicBezTo>
                        <a:pt x="649" y="742"/>
                        <a:pt x="662" y="755"/>
                        <a:pt x="689" y="782"/>
                      </a:cubicBezTo>
                      <a:cubicBezTo>
                        <a:pt x="702" y="808"/>
                        <a:pt x="715" y="835"/>
                        <a:pt x="728" y="848"/>
                      </a:cubicBezTo>
                      <a:cubicBezTo>
                        <a:pt x="728" y="861"/>
                        <a:pt x="742" y="874"/>
                        <a:pt x="742" y="888"/>
                      </a:cubicBezTo>
                      <a:cubicBezTo>
                        <a:pt x="742" y="901"/>
                        <a:pt x="742" y="901"/>
                        <a:pt x="728" y="914"/>
                      </a:cubicBezTo>
                      <a:lnTo>
                        <a:pt x="702" y="914"/>
                      </a:lnTo>
                      <a:cubicBezTo>
                        <a:pt x="689" y="914"/>
                        <a:pt x="675" y="927"/>
                        <a:pt x="675" y="941"/>
                      </a:cubicBezTo>
                      <a:cubicBezTo>
                        <a:pt x="675" y="954"/>
                        <a:pt x="662" y="967"/>
                        <a:pt x="662" y="967"/>
                      </a:cubicBezTo>
                      <a:cubicBezTo>
                        <a:pt x="662" y="980"/>
                        <a:pt x="675" y="994"/>
                        <a:pt x="689" y="1007"/>
                      </a:cubicBezTo>
                      <a:cubicBezTo>
                        <a:pt x="702" y="1033"/>
                        <a:pt x="728" y="1033"/>
                        <a:pt x="768" y="1033"/>
                      </a:cubicBezTo>
                      <a:lnTo>
                        <a:pt x="1086" y="1033"/>
                      </a:lnTo>
                      <a:cubicBezTo>
                        <a:pt x="1112" y="1033"/>
                        <a:pt x="1139" y="1033"/>
                        <a:pt x="1152" y="1020"/>
                      </a:cubicBezTo>
                      <a:cubicBezTo>
                        <a:pt x="1178" y="1020"/>
                        <a:pt x="1192" y="1007"/>
                        <a:pt x="1192" y="980"/>
                      </a:cubicBezTo>
                      <a:cubicBezTo>
                        <a:pt x="1192" y="954"/>
                        <a:pt x="1178" y="941"/>
                        <a:pt x="1165" y="941"/>
                      </a:cubicBezTo>
                      <a:cubicBezTo>
                        <a:pt x="1139" y="927"/>
                        <a:pt x="1125" y="927"/>
                        <a:pt x="1099" y="927"/>
                      </a:cubicBezTo>
                      <a:cubicBezTo>
                        <a:pt x="1073" y="927"/>
                        <a:pt x="1046" y="914"/>
                        <a:pt x="1033" y="914"/>
                      </a:cubicBezTo>
                      <a:cubicBezTo>
                        <a:pt x="1020" y="914"/>
                        <a:pt x="993" y="914"/>
                        <a:pt x="967" y="901"/>
                      </a:cubicBezTo>
                      <a:cubicBezTo>
                        <a:pt x="967" y="901"/>
                        <a:pt x="953" y="888"/>
                        <a:pt x="940" y="888"/>
                      </a:cubicBezTo>
                      <a:cubicBezTo>
                        <a:pt x="927" y="874"/>
                        <a:pt x="914" y="848"/>
                        <a:pt x="887" y="822"/>
                      </a:cubicBezTo>
                      <a:cubicBezTo>
                        <a:pt x="861" y="795"/>
                        <a:pt x="834" y="755"/>
                        <a:pt x="795" y="716"/>
                      </a:cubicBezTo>
                      <a:cubicBezTo>
                        <a:pt x="755" y="663"/>
                        <a:pt x="715" y="597"/>
                        <a:pt x="649" y="517"/>
                      </a:cubicBezTo>
                      <a:cubicBezTo>
                        <a:pt x="689" y="477"/>
                        <a:pt x="715" y="438"/>
                        <a:pt x="742" y="398"/>
                      </a:cubicBezTo>
                      <a:cubicBezTo>
                        <a:pt x="768" y="358"/>
                        <a:pt x="795" y="319"/>
                        <a:pt x="834" y="266"/>
                      </a:cubicBezTo>
                      <a:cubicBezTo>
                        <a:pt x="861" y="239"/>
                        <a:pt x="874" y="226"/>
                        <a:pt x="900" y="213"/>
                      </a:cubicBezTo>
                      <a:cubicBezTo>
                        <a:pt x="927" y="213"/>
                        <a:pt x="940" y="199"/>
                        <a:pt x="980" y="199"/>
                      </a:cubicBezTo>
                      <a:lnTo>
                        <a:pt x="1125" y="199"/>
                      </a:lnTo>
                      <a:cubicBezTo>
                        <a:pt x="1139" y="199"/>
                        <a:pt x="1152" y="186"/>
                        <a:pt x="1165" y="186"/>
                      </a:cubicBezTo>
                      <a:cubicBezTo>
                        <a:pt x="1178" y="173"/>
                        <a:pt x="1178" y="160"/>
                        <a:pt x="1178" y="147"/>
                      </a:cubicBezTo>
                      <a:cubicBezTo>
                        <a:pt x="1178" y="107"/>
                        <a:pt x="1165" y="80"/>
                        <a:pt x="1125" y="80"/>
                      </a:cubicBezTo>
                      <a:lnTo>
                        <a:pt x="728" y="80"/>
                      </a:lnTo>
                      <a:cubicBezTo>
                        <a:pt x="689" y="80"/>
                        <a:pt x="675" y="80"/>
                        <a:pt x="649" y="94"/>
                      </a:cubicBezTo>
                      <a:cubicBezTo>
                        <a:pt x="636" y="107"/>
                        <a:pt x="623" y="120"/>
                        <a:pt x="623" y="147"/>
                      </a:cubicBezTo>
                      <a:cubicBezTo>
                        <a:pt x="623" y="160"/>
                        <a:pt x="636" y="173"/>
                        <a:pt x="649" y="186"/>
                      </a:cubicBezTo>
                      <a:cubicBezTo>
                        <a:pt x="662" y="186"/>
                        <a:pt x="662" y="199"/>
                        <a:pt x="675" y="199"/>
                      </a:cubicBezTo>
                      <a:cubicBezTo>
                        <a:pt x="675" y="199"/>
                        <a:pt x="689" y="199"/>
                        <a:pt x="689" y="213"/>
                      </a:cubicBezTo>
                      <a:cubicBezTo>
                        <a:pt x="689" y="213"/>
                        <a:pt x="675" y="226"/>
                        <a:pt x="662" y="252"/>
                      </a:cubicBezTo>
                      <a:cubicBezTo>
                        <a:pt x="649" y="266"/>
                        <a:pt x="636" y="292"/>
                        <a:pt x="623" y="319"/>
                      </a:cubicBezTo>
                      <a:lnTo>
                        <a:pt x="570" y="398"/>
                      </a:lnTo>
                      <a:cubicBezTo>
                        <a:pt x="543" y="372"/>
                        <a:pt x="517" y="345"/>
                        <a:pt x="503" y="305"/>
                      </a:cubicBezTo>
                      <a:cubicBezTo>
                        <a:pt x="477" y="279"/>
                        <a:pt x="464" y="252"/>
                        <a:pt x="450" y="239"/>
                      </a:cubicBezTo>
                      <a:cubicBezTo>
                        <a:pt x="437" y="213"/>
                        <a:pt x="424" y="199"/>
                        <a:pt x="411" y="173"/>
                      </a:cubicBezTo>
                      <a:cubicBezTo>
                        <a:pt x="411" y="160"/>
                        <a:pt x="398" y="147"/>
                        <a:pt x="398" y="147"/>
                      </a:cubicBezTo>
                      <a:cubicBezTo>
                        <a:pt x="398" y="133"/>
                        <a:pt x="411" y="133"/>
                        <a:pt x="424" y="133"/>
                      </a:cubicBezTo>
                      <a:lnTo>
                        <a:pt x="477" y="133"/>
                      </a:lnTo>
                      <a:cubicBezTo>
                        <a:pt x="490" y="133"/>
                        <a:pt x="517" y="120"/>
                        <a:pt x="530" y="107"/>
                      </a:cubicBezTo>
                      <a:cubicBezTo>
                        <a:pt x="543" y="94"/>
                        <a:pt x="543" y="80"/>
                        <a:pt x="543" y="67"/>
                      </a:cubicBezTo>
                      <a:cubicBezTo>
                        <a:pt x="543" y="54"/>
                        <a:pt x="543" y="54"/>
                        <a:pt x="543" y="41"/>
                      </a:cubicBezTo>
                      <a:cubicBezTo>
                        <a:pt x="543" y="41"/>
                        <a:pt x="530" y="27"/>
                        <a:pt x="530" y="27"/>
                      </a:cubicBezTo>
                      <a:cubicBezTo>
                        <a:pt x="517" y="14"/>
                        <a:pt x="503" y="14"/>
                        <a:pt x="490" y="1"/>
                      </a:cubicBezTo>
                      <a:close/>
                    </a:path>
                  </a:pathLst>
                </a:custGeom>
                <a:solidFill>
                  <a:srgbClr val="D2D2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81" name="Google Shape;528;p27">
                  <a:extLst>
                    <a:ext uri="{FF2B5EF4-FFF2-40B4-BE49-F238E27FC236}">
                      <a16:creationId xmlns:a16="http://schemas.microsoft.com/office/drawing/2014/main" id="{3BB91B02-6D7B-4EC1-B236-752097DC6F9F}"/>
                    </a:ext>
                  </a:extLst>
                </p:cNvPr>
                <p:cNvSpPr/>
                <p:nvPr/>
              </p:nvSpPr>
              <p:spPr>
                <a:xfrm>
                  <a:off x="3901430" y="3946218"/>
                  <a:ext cx="60023" cy="100260"/>
                </a:xfrm>
                <a:custGeom>
                  <a:avLst/>
                  <a:gdLst/>
                  <a:ahLst/>
                  <a:cxnLst/>
                  <a:rect l="l" t="t" r="r" b="b"/>
                  <a:pathLst>
                    <a:path w="1086" h="1814" extrusionOk="0">
                      <a:moveTo>
                        <a:pt x="861" y="0"/>
                      </a:moveTo>
                      <a:cubicBezTo>
                        <a:pt x="834" y="0"/>
                        <a:pt x="781" y="0"/>
                        <a:pt x="728" y="14"/>
                      </a:cubicBezTo>
                      <a:lnTo>
                        <a:pt x="530" y="14"/>
                      </a:lnTo>
                      <a:cubicBezTo>
                        <a:pt x="464" y="14"/>
                        <a:pt x="398" y="27"/>
                        <a:pt x="331" y="27"/>
                      </a:cubicBezTo>
                      <a:cubicBezTo>
                        <a:pt x="265" y="40"/>
                        <a:pt x="212" y="40"/>
                        <a:pt x="173" y="40"/>
                      </a:cubicBezTo>
                      <a:cubicBezTo>
                        <a:pt x="146" y="53"/>
                        <a:pt x="133" y="67"/>
                        <a:pt x="133" y="93"/>
                      </a:cubicBezTo>
                      <a:cubicBezTo>
                        <a:pt x="133" y="159"/>
                        <a:pt x="120" y="212"/>
                        <a:pt x="120" y="265"/>
                      </a:cubicBezTo>
                      <a:cubicBezTo>
                        <a:pt x="120" y="318"/>
                        <a:pt x="106" y="358"/>
                        <a:pt x="106" y="397"/>
                      </a:cubicBezTo>
                      <a:cubicBezTo>
                        <a:pt x="106" y="437"/>
                        <a:pt x="93" y="477"/>
                        <a:pt x="93" y="530"/>
                      </a:cubicBezTo>
                      <a:cubicBezTo>
                        <a:pt x="93" y="569"/>
                        <a:pt x="80" y="622"/>
                        <a:pt x="67" y="675"/>
                      </a:cubicBezTo>
                      <a:cubicBezTo>
                        <a:pt x="67" y="702"/>
                        <a:pt x="67" y="715"/>
                        <a:pt x="67" y="742"/>
                      </a:cubicBezTo>
                      <a:cubicBezTo>
                        <a:pt x="67" y="755"/>
                        <a:pt x="67" y="768"/>
                        <a:pt x="67" y="781"/>
                      </a:cubicBezTo>
                      <a:cubicBezTo>
                        <a:pt x="67" y="821"/>
                        <a:pt x="67" y="861"/>
                        <a:pt x="80" y="887"/>
                      </a:cubicBezTo>
                      <a:cubicBezTo>
                        <a:pt x="93" y="914"/>
                        <a:pt x="106" y="927"/>
                        <a:pt x="146" y="927"/>
                      </a:cubicBezTo>
                      <a:cubicBezTo>
                        <a:pt x="159" y="927"/>
                        <a:pt x="173" y="927"/>
                        <a:pt x="212" y="914"/>
                      </a:cubicBezTo>
                      <a:cubicBezTo>
                        <a:pt x="239" y="914"/>
                        <a:pt x="265" y="900"/>
                        <a:pt x="305" y="900"/>
                      </a:cubicBezTo>
                      <a:cubicBezTo>
                        <a:pt x="345" y="887"/>
                        <a:pt x="384" y="874"/>
                        <a:pt x="424" y="874"/>
                      </a:cubicBezTo>
                      <a:cubicBezTo>
                        <a:pt x="464" y="861"/>
                        <a:pt x="503" y="861"/>
                        <a:pt x="556" y="861"/>
                      </a:cubicBezTo>
                      <a:cubicBezTo>
                        <a:pt x="623" y="861"/>
                        <a:pt x="689" y="874"/>
                        <a:pt x="728" y="887"/>
                      </a:cubicBezTo>
                      <a:cubicBezTo>
                        <a:pt x="781" y="914"/>
                        <a:pt x="821" y="940"/>
                        <a:pt x="848" y="967"/>
                      </a:cubicBezTo>
                      <a:cubicBezTo>
                        <a:pt x="874" y="993"/>
                        <a:pt x="901" y="1033"/>
                        <a:pt x="914" y="1072"/>
                      </a:cubicBezTo>
                      <a:cubicBezTo>
                        <a:pt x="914" y="1112"/>
                        <a:pt x="927" y="1152"/>
                        <a:pt x="927" y="1192"/>
                      </a:cubicBezTo>
                      <a:cubicBezTo>
                        <a:pt x="927" y="1244"/>
                        <a:pt x="914" y="1311"/>
                        <a:pt x="887" y="1364"/>
                      </a:cubicBezTo>
                      <a:cubicBezTo>
                        <a:pt x="874" y="1430"/>
                        <a:pt x="834" y="1483"/>
                        <a:pt x="795" y="1522"/>
                      </a:cubicBezTo>
                      <a:cubicBezTo>
                        <a:pt x="742" y="1575"/>
                        <a:pt x="689" y="1615"/>
                        <a:pt x="623" y="1642"/>
                      </a:cubicBezTo>
                      <a:cubicBezTo>
                        <a:pt x="543" y="1668"/>
                        <a:pt x="464" y="1681"/>
                        <a:pt x="371" y="1681"/>
                      </a:cubicBezTo>
                      <a:lnTo>
                        <a:pt x="292" y="1681"/>
                      </a:lnTo>
                      <a:cubicBezTo>
                        <a:pt x="265" y="1668"/>
                        <a:pt x="239" y="1668"/>
                        <a:pt x="212" y="1655"/>
                      </a:cubicBezTo>
                      <a:cubicBezTo>
                        <a:pt x="199" y="1642"/>
                        <a:pt x="173" y="1642"/>
                        <a:pt x="159" y="1628"/>
                      </a:cubicBezTo>
                      <a:cubicBezTo>
                        <a:pt x="146" y="1615"/>
                        <a:pt x="146" y="1602"/>
                        <a:pt x="146" y="1589"/>
                      </a:cubicBezTo>
                      <a:cubicBezTo>
                        <a:pt x="146" y="1562"/>
                        <a:pt x="146" y="1549"/>
                        <a:pt x="159" y="1549"/>
                      </a:cubicBezTo>
                      <a:cubicBezTo>
                        <a:pt x="173" y="1536"/>
                        <a:pt x="199" y="1536"/>
                        <a:pt x="212" y="1536"/>
                      </a:cubicBezTo>
                      <a:cubicBezTo>
                        <a:pt x="226" y="1522"/>
                        <a:pt x="239" y="1522"/>
                        <a:pt x="252" y="1509"/>
                      </a:cubicBezTo>
                      <a:cubicBezTo>
                        <a:pt x="265" y="1496"/>
                        <a:pt x="278" y="1483"/>
                        <a:pt x="278" y="1456"/>
                      </a:cubicBezTo>
                      <a:cubicBezTo>
                        <a:pt x="278" y="1417"/>
                        <a:pt x="265" y="1390"/>
                        <a:pt x="239" y="1377"/>
                      </a:cubicBezTo>
                      <a:cubicBezTo>
                        <a:pt x="226" y="1364"/>
                        <a:pt x="199" y="1364"/>
                        <a:pt x="173" y="1364"/>
                      </a:cubicBezTo>
                      <a:cubicBezTo>
                        <a:pt x="146" y="1364"/>
                        <a:pt x="133" y="1364"/>
                        <a:pt x="106" y="1377"/>
                      </a:cubicBezTo>
                      <a:cubicBezTo>
                        <a:pt x="93" y="1390"/>
                        <a:pt x="67" y="1403"/>
                        <a:pt x="53" y="1417"/>
                      </a:cubicBezTo>
                      <a:cubicBezTo>
                        <a:pt x="40" y="1443"/>
                        <a:pt x="27" y="1456"/>
                        <a:pt x="14" y="1483"/>
                      </a:cubicBezTo>
                      <a:cubicBezTo>
                        <a:pt x="14" y="1509"/>
                        <a:pt x="1" y="1536"/>
                        <a:pt x="1" y="1562"/>
                      </a:cubicBezTo>
                      <a:cubicBezTo>
                        <a:pt x="1" y="1628"/>
                        <a:pt x="27" y="1681"/>
                        <a:pt x="53" y="1708"/>
                      </a:cubicBezTo>
                      <a:cubicBezTo>
                        <a:pt x="80" y="1747"/>
                        <a:pt x="120" y="1774"/>
                        <a:pt x="159" y="1787"/>
                      </a:cubicBezTo>
                      <a:cubicBezTo>
                        <a:pt x="199" y="1800"/>
                        <a:pt x="239" y="1814"/>
                        <a:pt x="278" y="1814"/>
                      </a:cubicBezTo>
                      <a:lnTo>
                        <a:pt x="371" y="1814"/>
                      </a:lnTo>
                      <a:cubicBezTo>
                        <a:pt x="503" y="1814"/>
                        <a:pt x="609" y="1800"/>
                        <a:pt x="689" y="1761"/>
                      </a:cubicBezTo>
                      <a:cubicBezTo>
                        <a:pt x="781" y="1721"/>
                        <a:pt x="861" y="1681"/>
                        <a:pt x="914" y="1615"/>
                      </a:cubicBezTo>
                      <a:cubicBezTo>
                        <a:pt x="980" y="1562"/>
                        <a:pt x="1020" y="1496"/>
                        <a:pt x="1046" y="1417"/>
                      </a:cubicBezTo>
                      <a:cubicBezTo>
                        <a:pt x="1073" y="1350"/>
                        <a:pt x="1086" y="1271"/>
                        <a:pt x="1086" y="1205"/>
                      </a:cubicBezTo>
                      <a:cubicBezTo>
                        <a:pt x="1086" y="1152"/>
                        <a:pt x="1086" y="1086"/>
                        <a:pt x="1059" y="1033"/>
                      </a:cubicBezTo>
                      <a:cubicBezTo>
                        <a:pt x="1046" y="967"/>
                        <a:pt x="1020" y="914"/>
                        <a:pt x="967" y="874"/>
                      </a:cubicBezTo>
                      <a:cubicBezTo>
                        <a:pt x="940" y="821"/>
                        <a:pt x="887" y="781"/>
                        <a:pt x="821" y="755"/>
                      </a:cubicBezTo>
                      <a:cubicBezTo>
                        <a:pt x="755" y="728"/>
                        <a:pt x="662" y="715"/>
                        <a:pt x="570" y="715"/>
                      </a:cubicBezTo>
                      <a:lnTo>
                        <a:pt x="464" y="715"/>
                      </a:lnTo>
                      <a:cubicBezTo>
                        <a:pt x="424" y="728"/>
                        <a:pt x="384" y="728"/>
                        <a:pt x="358" y="742"/>
                      </a:cubicBezTo>
                      <a:cubicBezTo>
                        <a:pt x="318" y="742"/>
                        <a:pt x="292" y="755"/>
                        <a:pt x="265" y="755"/>
                      </a:cubicBezTo>
                      <a:cubicBezTo>
                        <a:pt x="239" y="768"/>
                        <a:pt x="226" y="768"/>
                        <a:pt x="212" y="768"/>
                      </a:cubicBezTo>
                      <a:lnTo>
                        <a:pt x="292" y="199"/>
                      </a:lnTo>
                      <a:cubicBezTo>
                        <a:pt x="318" y="186"/>
                        <a:pt x="345" y="186"/>
                        <a:pt x="398" y="172"/>
                      </a:cubicBezTo>
                      <a:cubicBezTo>
                        <a:pt x="464" y="172"/>
                        <a:pt x="517" y="172"/>
                        <a:pt x="570" y="159"/>
                      </a:cubicBezTo>
                      <a:lnTo>
                        <a:pt x="874" y="159"/>
                      </a:lnTo>
                      <a:cubicBezTo>
                        <a:pt x="901" y="159"/>
                        <a:pt x="914" y="146"/>
                        <a:pt x="940" y="146"/>
                      </a:cubicBezTo>
                      <a:cubicBezTo>
                        <a:pt x="967" y="133"/>
                        <a:pt x="980" y="106"/>
                        <a:pt x="980" y="80"/>
                      </a:cubicBezTo>
                      <a:cubicBezTo>
                        <a:pt x="980" y="53"/>
                        <a:pt x="967" y="27"/>
                        <a:pt x="940" y="27"/>
                      </a:cubicBezTo>
                      <a:cubicBezTo>
                        <a:pt x="927" y="14"/>
                        <a:pt x="887" y="0"/>
                        <a:pt x="861" y="0"/>
                      </a:cubicBezTo>
                      <a:close/>
                    </a:path>
                  </a:pathLst>
                </a:custGeom>
                <a:solidFill>
                  <a:srgbClr val="D2D2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82" name="Google Shape;529;p27">
                  <a:extLst>
                    <a:ext uri="{FF2B5EF4-FFF2-40B4-BE49-F238E27FC236}">
                      <a16:creationId xmlns:a16="http://schemas.microsoft.com/office/drawing/2014/main" id="{B1E317D3-7F61-4726-AFEC-3EE6B5BF7F5B}"/>
                    </a:ext>
                  </a:extLst>
                </p:cNvPr>
                <p:cNvSpPr/>
                <p:nvPr/>
              </p:nvSpPr>
              <p:spPr>
                <a:xfrm>
                  <a:off x="3885346" y="4261478"/>
                  <a:ext cx="143426" cy="143426"/>
                </a:xfrm>
                <a:custGeom>
                  <a:avLst/>
                  <a:gdLst/>
                  <a:ahLst/>
                  <a:cxnLst/>
                  <a:rect l="l" t="t" r="r" b="b"/>
                  <a:pathLst>
                    <a:path w="2595" h="2595" extrusionOk="0">
                      <a:moveTo>
                        <a:pt x="503" y="1"/>
                      </a:moveTo>
                      <a:cubicBezTo>
                        <a:pt x="225" y="1"/>
                        <a:pt x="0" y="226"/>
                        <a:pt x="0" y="504"/>
                      </a:cubicBezTo>
                      <a:lnTo>
                        <a:pt x="0" y="2052"/>
                      </a:lnTo>
                      <a:cubicBezTo>
                        <a:pt x="0" y="2383"/>
                        <a:pt x="225" y="2595"/>
                        <a:pt x="503" y="2595"/>
                      </a:cubicBezTo>
                      <a:lnTo>
                        <a:pt x="2052" y="2595"/>
                      </a:lnTo>
                      <a:cubicBezTo>
                        <a:pt x="2383" y="2595"/>
                        <a:pt x="2594" y="2383"/>
                        <a:pt x="2594" y="2052"/>
                      </a:cubicBezTo>
                      <a:lnTo>
                        <a:pt x="2594" y="504"/>
                      </a:lnTo>
                      <a:cubicBezTo>
                        <a:pt x="2594" y="226"/>
                        <a:pt x="2383" y="1"/>
                        <a:pt x="2052" y="1"/>
                      </a:cubicBezTo>
                      <a:close/>
                    </a:path>
                  </a:pathLst>
                </a:custGeom>
                <a:solidFill>
                  <a:srgbClr val="A0A0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83" name="Google Shape;530;p27">
                  <a:extLst>
                    <a:ext uri="{FF2B5EF4-FFF2-40B4-BE49-F238E27FC236}">
                      <a16:creationId xmlns:a16="http://schemas.microsoft.com/office/drawing/2014/main" id="{A7276B4F-5A31-4A79-ADF0-3EE69A9D6BB2}"/>
                    </a:ext>
                  </a:extLst>
                </p:cNvPr>
                <p:cNvSpPr/>
                <p:nvPr/>
              </p:nvSpPr>
              <p:spPr>
                <a:xfrm>
                  <a:off x="3885346" y="4453872"/>
                  <a:ext cx="143426" cy="143426"/>
                </a:xfrm>
                <a:custGeom>
                  <a:avLst/>
                  <a:gdLst/>
                  <a:ahLst/>
                  <a:cxnLst/>
                  <a:rect l="l" t="t" r="r" b="b"/>
                  <a:pathLst>
                    <a:path w="2595" h="2595" extrusionOk="0">
                      <a:moveTo>
                        <a:pt x="503" y="1"/>
                      </a:moveTo>
                      <a:cubicBezTo>
                        <a:pt x="225" y="1"/>
                        <a:pt x="0" y="226"/>
                        <a:pt x="0" y="556"/>
                      </a:cubicBezTo>
                      <a:lnTo>
                        <a:pt x="0" y="2092"/>
                      </a:lnTo>
                      <a:cubicBezTo>
                        <a:pt x="0" y="2370"/>
                        <a:pt x="225" y="2595"/>
                        <a:pt x="503" y="2595"/>
                      </a:cubicBezTo>
                      <a:lnTo>
                        <a:pt x="2052" y="2595"/>
                      </a:lnTo>
                      <a:cubicBezTo>
                        <a:pt x="2383" y="2595"/>
                        <a:pt x="2594" y="2370"/>
                        <a:pt x="2594" y="2092"/>
                      </a:cubicBezTo>
                      <a:lnTo>
                        <a:pt x="2594" y="556"/>
                      </a:lnTo>
                      <a:cubicBezTo>
                        <a:pt x="2594" y="226"/>
                        <a:pt x="2383" y="1"/>
                        <a:pt x="2052" y="1"/>
                      </a:cubicBezTo>
                      <a:close/>
                    </a:path>
                  </a:pathLst>
                </a:custGeom>
                <a:solidFill>
                  <a:srgbClr val="A0A0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84" name="Google Shape;531;p27">
                  <a:extLst>
                    <a:ext uri="{FF2B5EF4-FFF2-40B4-BE49-F238E27FC236}">
                      <a16:creationId xmlns:a16="http://schemas.microsoft.com/office/drawing/2014/main" id="{67393D13-484A-454D-87D9-E4A3469377EE}"/>
                    </a:ext>
                  </a:extLst>
                </p:cNvPr>
                <p:cNvSpPr/>
                <p:nvPr/>
              </p:nvSpPr>
              <p:spPr>
                <a:xfrm>
                  <a:off x="3885346" y="4645549"/>
                  <a:ext cx="143426" cy="338750"/>
                </a:xfrm>
                <a:custGeom>
                  <a:avLst/>
                  <a:gdLst/>
                  <a:ahLst/>
                  <a:cxnLst/>
                  <a:rect l="l" t="t" r="r" b="b"/>
                  <a:pathLst>
                    <a:path w="2595" h="6129" extrusionOk="0">
                      <a:moveTo>
                        <a:pt x="503" y="0"/>
                      </a:moveTo>
                      <a:cubicBezTo>
                        <a:pt x="225" y="0"/>
                        <a:pt x="0" y="278"/>
                        <a:pt x="0" y="556"/>
                      </a:cubicBezTo>
                      <a:lnTo>
                        <a:pt x="0" y="5625"/>
                      </a:lnTo>
                      <a:cubicBezTo>
                        <a:pt x="0" y="5903"/>
                        <a:pt x="225" y="6128"/>
                        <a:pt x="503" y="6128"/>
                      </a:cubicBezTo>
                      <a:lnTo>
                        <a:pt x="2052" y="6128"/>
                      </a:lnTo>
                      <a:cubicBezTo>
                        <a:pt x="2383" y="6128"/>
                        <a:pt x="2594" y="5903"/>
                        <a:pt x="2594" y="5625"/>
                      </a:cubicBezTo>
                      <a:lnTo>
                        <a:pt x="2594" y="556"/>
                      </a:lnTo>
                      <a:cubicBezTo>
                        <a:pt x="2594" y="278"/>
                        <a:pt x="2383" y="0"/>
                        <a:pt x="2052" y="0"/>
                      </a:cubicBezTo>
                      <a:close/>
                    </a:path>
                  </a:pathLst>
                </a:custGeom>
                <a:solidFill>
                  <a:srgbClr val="808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grpSp>
        <p:sp>
          <p:nvSpPr>
            <p:cNvPr id="212" name="Google Shape;532;p27">
              <a:extLst>
                <a:ext uri="{FF2B5EF4-FFF2-40B4-BE49-F238E27FC236}">
                  <a16:creationId xmlns:a16="http://schemas.microsoft.com/office/drawing/2014/main" id="{756B86EB-BDC9-496F-9803-D692702A2F57}"/>
                </a:ext>
              </a:extLst>
            </p:cNvPr>
            <p:cNvSpPr/>
            <p:nvPr/>
          </p:nvSpPr>
          <p:spPr>
            <a:xfrm>
              <a:off x="2415510" y="3608289"/>
              <a:ext cx="278008" cy="1899077"/>
            </a:xfrm>
            <a:custGeom>
              <a:avLst/>
              <a:gdLst/>
              <a:ahLst/>
              <a:cxnLst/>
              <a:rect l="l" t="t" r="r" b="b"/>
              <a:pathLst>
                <a:path w="5030" h="34360" extrusionOk="0">
                  <a:moveTo>
                    <a:pt x="1" y="1"/>
                  </a:moveTo>
                  <a:lnTo>
                    <a:pt x="1" y="34359"/>
                  </a:lnTo>
                  <a:lnTo>
                    <a:pt x="5030" y="34359"/>
                  </a:lnTo>
                  <a:lnTo>
                    <a:pt x="503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13" name="Google Shape;533;p27">
              <a:extLst>
                <a:ext uri="{FF2B5EF4-FFF2-40B4-BE49-F238E27FC236}">
                  <a16:creationId xmlns:a16="http://schemas.microsoft.com/office/drawing/2014/main" id="{81E796A1-5BC5-4F50-9C7F-FE67D512F613}"/>
                </a:ext>
              </a:extLst>
            </p:cNvPr>
            <p:cNvSpPr/>
            <p:nvPr/>
          </p:nvSpPr>
          <p:spPr>
            <a:xfrm>
              <a:off x="2653282" y="3608289"/>
              <a:ext cx="40237" cy="1899077"/>
            </a:xfrm>
            <a:custGeom>
              <a:avLst/>
              <a:gdLst/>
              <a:ahLst/>
              <a:cxnLst/>
              <a:rect l="l" t="t" r="r" b="b"/>
              <a:pathLst>
                <a:path w="728" h="34360" extrusionOk="0">
                  <a:moveTo>
                    <a:pt x="0" y="1"/>
                  </a:moveTo>
                  <a:lnTo>
                    <a:pt x="0" y="34359"/>
                  </a:lnTo>
                  <a:lnTo>
                    <a:pt x="728" y="34359"/>
                  </a:lnTo>
                  <a:lnTo>
                    <a:pt x="728" y="1"/>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14" name="Google Shape;534;p27">
              <a:extLst>
                <a:ext uri="{FF2B5EF4-FFF2-40B4-BE49-F238E27FC236}">
                  <a16:creationId xmlns:a16="http://schemas.microsoft.com/office/drawing/2014/main" id="{9A6AE7D0-D627-481B-A33D-812CA67904B9}"/>
                </a:ext>
              </a:extLst>
            </p:cNvPr>
            <p:cNvSpPr/>
            <p:nvPr/>
          </p:nvSpPr>
          <p:spPr>
            <a:xfrm>
              <a:off x="2510630" y="3669749"/>
              <a:ext cx="182888" cy="8843"/>
            </a:xfrm>
            <a:custGeom>
              <a:avLst/>
              <a:gdLst/>
              <a:ahLst/>
              <a:cxnLst/>
              <a:rect l="l" t="t" r="r" b="b"/>
              <a:pathLst>
                <a:path w="3309" h="160" extrusionOk="0">
                  <a:moveTo>
                    <a:pt x="0" y="1"/>
                  </a:moveTo>
                  <a:lnTo>
                    <a:pt x="0" y="159"/>
                  </a:lnTo>
                  <a:lnTo>
                    <a:pt x="3309" y="159"/>
                  </a:lnTo>
                  <a:lnTo>
                    <a:pt x="3309" y="1"/>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15" name="Google Shape;535;p27">
              <a:extLst>
                <a:ext uri="{FF2B5EF4-FFF2-40B4-BE49-F238E27FC236}">
                  <a16:creationId xmlns:a16="http://schemas.microsoft.com/office/drawing/2014/main" id="{557306C8-242D-4DBA-8FB4-94849A3A1AFC}"/>
                </a:ext>
              </a:extLst>
            </p:cNvPr>
            <p:cNvSpPr/>
            <p:nvPr/>
          </p:nvSpPr>
          <p:spPr>
            <a:xfrm>
              <a:off x="2571316" y="3745856"/>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16" name="Google Shape;536;p27">
              <a:extLst>
                <a:ext uri="{FF2B5EF4-FFF2-40B4-BE49-F238E27FC236}">
                  <a16:creationId xmlns:a16="http://schemas.microsoft.com/office/drawing/2014/main" id="{37BD1422-08DB-40E3-9969-56CAB3BF27B8}"/>
                </a:ext>
              </a:extLst>
            </p:cNvPr>
            <p:cNvSpPr/>
            <p:nvPr/>
          </p:nvSpPr>
          <p:spPr>
            <a:xfrm>
              <a:off x="2571316" y="3848990"/>
              <a:ext cx="122202" cy="12491"/>
            </a:xfrm>
            <a:custGeom>
              <a:avLst/>
              <a:gdLst/>
              <a:ahLst/>
              <a:cxnLst/>
              <a:rect l="l" t="t" r="r" b="b"/>
              <a:pathLst>
                <a:path w="2211" h="226" extrusionOk="0">
                  <a:moveTo>
                    <a:pt x="1" y="0"/>
                  </a:moveTo>
                  <a:lnTo>
                    <a:pt x="1" y="225"/>
                  </a:lnTo>
                  <a:lnTo>
                    <a:pt x="2211" y="225"/>
                  </a:lnTo>
                  <a:lnTo>
                    <a:pt x="2211" y="0"/>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17" name="Google Shape;537;p27">
              <a:extLst>
                <a:ext uri="{FF2B5EF4-FFF2-40B4-BE49-F238E27FC236}">
                  <a16:creationId xmlns:a16="http://schemas.microsoft.com/office/drawing/2014/main" id="{F8B6D48A-0D31-48F5-88FC-5D4331A434F5}"/>
                </a:ext>
              </a:extLst>
            </p:cNvPr>
            <p:cNvSpPr/>
            <p:nvPr/>
          </p:nvSpPr>
          <p:spPr>
            <a:xfrm>
              <a:off x="2571316" y="3955771"/>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18" name="Google Shape;538;p27">
              <a:extLst>
                <a:ext uri="{FF2B5EF4-FFF2-40B4-BE49-F238E27FC236}">
                  <a16:creationId xmlns:a16="http://schemas.microsoft.com/office/drawing/2014/main" id="{A451E4C8-67B5-4AB9-BC4B-F50ACFB56831}"/>
                </a:ext>
              </a:extLst>
            </p:cNvPr>
            <p:cNvSpPr/>
            <p:nvPr/>
          </p:nvSpPr>
          <p:spPr>
            <a:xfrm>
              <a:off x="2571316" y="4120365"/>
              <a:ext cx="122202" cy="9562"/>
            </a:xfrm>
            <a:custGeom>
              <a:avLst/>
              <a:gdLst/>
              <a:ahLst/>
              <a:cxnLst/>
              <a:rect l="l" t="t" r="r" b="b"/>
              <a:pathLst>
                <a:path w="2211" h="173" extrusionOk="0">
                  <a:moveTo>
                    <a:pt x="1" y="0"/>
                  </a:moveTo>
                  <a:lnTo>
                    <a:pt x="1" y="173"/>
                  </a:lnTo>
                  <a:lnTo>
                    <a:pt x="2211" y="173"/>
                  </a:lnTo>
                  <a:lnTo>
                    <a:pt x="2211" y="0"/>
                  </a:lnTo>
                  <a:close/>
                </a:path>
              </a:pathLst>
            </a:custGeom>
            <a:solidFill>
              <a:srgbClr val="EA78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19" name="Google Shape;539;p27">
              <a:extLst>
                <a:ext uri="{FF2B5EF4-FFF2-40B4-BE49-F238E27FC236}">
                  <a16:creationId xmlns:a16="http://schemas.microsoft.com/office/drawing/2014/main" id="{90304A48-6E5B-4376-AE6F-9F45056E29BA}"/>
                </a:ext>
              </a:extLst>
            </p:cNvPr>
            <p:cNvSpPr/>
            <p:nvPr/>
          </p:nvSpPr>
          <p:spPr>
            <a:xfrm>
              <a:off x="2571316" y="4227147"/>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A78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20" name="Google Shape;540;p27">
              <a:extLst>
                <a:ext uri="{FF2B5EF4-FFF2-40B4-BE49-F238E27FC236}">
                  <a16:creationId xmlns:a16="http://schemas.microsoft.com/office/drawing/2014/main" id="{D6204825-D4BE-488A-BAD7-A8F242BD5C95}"/>
                </a:ext>
              </a:extLst>
            </p:cNvPr>
            <p:cNvSpPr/>
            <p:nvPr/>
          </p:nvSpPr>
          <p:spPr>
            <a:xfrm>
              <a:off x="2571316" y="4333984"/>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21" name="Google Shape;541;p27">
              <a:extLst>
                <a:ext uri="{FF2B5EF4-FFF2-40B4-BE49-F238E27FC236}">
                  <a16:creationId xmlns:a16="http://schemas.microsoft.com/office/drawing/2014/main" id="{571064EF-0C69-47FB-9B3F-AB748AC09695}"/>
                </a:ext>
              </a:extLst>
            </p:cNvPr>
            <p:cNvSpPr/>
            <p:nvPr/>
          </p:nvSpPr>
          <p:spPr>
            <a:xfrm>
              <a:off x="2571316" y="4495649"/>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22" name="Google Shape;542;p27">
              <a:extLst>
                <a:ext uri="{FF2B5EF4-FFF2-40B4-BE49-F238E27FC236}">
                  <a16:creationId xmlns:a16="http://schemas.microsoft.com/office/drawing/2014/main" id="{AB9583F4-9E14-4948-B93B-30114C08478E}"/>
                </a:ext>
              </a:extLst>
            </p:cNvPr>
            <p:cNvSpPr/>
            <p:nvPr/>
          </p:nvSpPr>
          <p:spPr>
            <a:xfrm>
              <a:off x="2571316" y="4598782"/>
              <a:ext cx="122202" cy="12491"/>
            </a:xfrm>
            <a:custGeom>
              <a:avLst/>
              <a:gdLst/>
              <a:ahLst/>
              <a:cxnLst/>
              <a:rect l="l" t="t" r="r" b="b"/>
              <a:pathLst>
                <a:path w="2211" h="226" extrusionOk="0">
                  <a:moveTo>
                    <a:pt x="1" y="0"/>
                  </a:moveTo>
                  <a:lnTo>
                    <a:pt x="1" y="225"/>
                  </a:lnTo>
                  <a:lnTo>
                    <a:pt x="2211" y="225"/>
                  </a:lnTo>
                  <a:lnTo>
                    <a:pt x="2211" y="0"/>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23" name="Google Shape;543;p27">
              <a:extLst>
                <a:ext uri="{FF2B5EF4-FFF2-40B4-BE49-F238E27FC236}">
                  <a16:creationId xmlns:a16="http://schemas.microsoft.com/office/drawing/2014/main" id="{38BAEA61-3FBB-46DD-BDFA-55BC2F3A01CB}"/>
                </a:ext>
              </a:extLst>
            </p:cNvPr>
            <p:cNvSpPr/>
            <p:nvPr/>
          </p:nvSpPr>
          <p:spPr>
            <a:xfrm>
              <a:off x="2571316" y="4705564"/>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A78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24" name="Google Shape;544;p27">
              <a:extLst>
                <a:ext uri="{FF2B5EF4-FFF2-40B4-BE49-F238E27FC236}">
                  <a16:creationId xmlns:a16="http://schemas.microsoft.com/office/drawing/2014/main" id="{C0A4EDB6-62E1-4DFF-B62C-5E263E10B5DD}"/>
                </a:ext>
              </a:extLst>
            </p:cNvPr>
            <p:cNvSpPr/>
            <p:nvPr/>
          </p:nvSpPr>
          <p:spPr>
            <a:xfrm>
              <a:off x="2571316" y="4867229"/>
              <a:ext cx="122202" cy="12491"/>
            </a:xfrm>
            <a:custGeom>
              <a:avLst/>
              <a:gdLst/>
              <a:ahLst/>
              <a:cxnLst/>
              <a:rect l="l" t="t" r="r" b="b"/>
              <a:pathLst>
                <a:path w="2211" h="226" extrusionOk="0">
                  <a:moveTo>
                    <a:pt x="1" y="1"/>
                  </a:moveTo>
                  <a:lnTo>
                    <a:pt x="1" y="226"/>
                  </a:lnTo>
                  <a:lnTo>
                    <a:pt x="2211" y="226"/>
                  </a:lnTo>
                  <a:lnTo>
                    <a:pt x="2211" y="1"/>
                  </a:lnTo>
                  <a:close/>
                </a:path>
              </a:pathLst>
            </a:custGeom>
            <a:solidFill>
              <a:srgbClr val="EA78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25" name="Google Shape;545;p27">
              <a:extLst>
                <a:ext uri="{FF2B5EF4-FFF2-40B4-BE49-F238E27FC236}">
                  <a16:creationId xmlns:a16="http://schemas.microsoft.com/office/drawing/2014/main" id="{A2251814-6D4A-43F9-9D21-F2924CF3BD4B}"/>
                </a:ext>
              </a:extLst>
            </p:cNvPr>
            <p:cNvSpPr/>
            <p:nvPr/>
          </p:nvSpPr>
          <p:spPr>
            <a:xfrm>
              <a:off x="2571316" y="4974010"/>
              <a:ext cx="122202" cy="8843"/>
            </a:xfrm>
            <a:custGeom>
              <a:avLst/>
              <a:gdLst/>
              <a:ahLst/>
              <a:cxnLst/>
              <a:rect l="l" t="t" r="r" b="b"/>
              <a:pathLst>
                <a:path w="2211" h="160" extrusionOk="0">
                  <a:moveTo>
                    <a:pt x="1" y="1"/>
                  </a:moveTo>
                  <a:lnTo>
                    <a:pt x="1" y="160"/>
                  </a:lnTo>
                  <a:lnTo>
                    <a:pt x="2211" y="160"/>
                  </a:lnTo>
                  <a:lnTo>
                    <a:pt x="2211" y="1"/>
                  </a:lnTo>
                  <a:close/>
                </a:path>
              </a:pathLst>
            </a:custGeom>
            <a:solidFill>
              <a:srgbClr val="EA78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26" name="Google Shape;546;p27">
              <a:extLst>
                <a:ext uri="{FF2B5EF4-FFF2-40B4-BE49-F238E27FC236}">
                  <a16:creationId xmlns:a16="http://schemas.microsoft.com/office/drawing/2014/main" id="{9CAD2FF1-0C28-48DD-8631-EB60EBA18E7D}"/>
                </a:ext>
              </a:extLst>
            </p:cNvPr>
            <p:cNvSpPr/>
            <p:nvPr/>
          </p:nvSpPr>
          <p:spPr>
            <a:xfrm>
              <a:off x="2571316" y="5080847"/>
              <a:ext cx="122202" cy="8843"/>
            </a:xfrm>
            <a:custGeom>
              <a:avLst/>
              <a:gdLst/>
              <a:ahLst/>
              <a:cxnLst/>
              <a:rect l="l" t="t" r="r" b="b"/>
              <a:pathLst>
                <a:path w="2211" h="160" extrusionOk="0">
                  <a:moveTo>
                    <a:pt x="1" y="0"/>
                  </a:moveTo>
                  <a:lnTo>
                    <a:pt x="1" y="159"/>
                  </a:lnTo>
                  <a:lnTo>
                    <a:pt x="2211" y="159"/>
                  </a:lnTo>
                  <a:lnTo>
                    <a:pt x="2211" y="0"/>
                  </a:lnTo>
                  <a:close/>
                </a:path>
              </a:pathLst>
            </a:custGeom>
            <a:solidFill>
              <a:srgbClr val="EA78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27" name="Google Shape;547;p27">
              <a:extLst>
                <a:ext uri="{FF2B5EF4-FFF2-40B4-BE49-F238E27FC236}">
                  <a16:creationId xmlns:a16="http://schemas.microsoft.com/office/drawing/2014/main" id="{A95F1797-8713-46FC-8BB5-6A9FC408FA82}"/>
                </a:ext>
              </a:extLst>
            </p:cNvPr>
            <p:cNvSpPr/>
            <p:nvPr/>
          </p:nvSpPr>
          <p:spPr>
            <a:xfrm>
              <a:off x="2571316" y="5242512"/>
              <a:ext cx="122202" cy="8843"/>
            </a:xfrm>
            <a:custGeom>
              <a:avLst/>
              <a:gdLst/>
              <a:ahLst/>
              <a:cxnLst/>
              <a:rect l="l" t="t" r="r" b="b"/>
              <a:pathLst>
                <a:path w="2211" h="160" extrusionOk="0">
                  <a:moveTo>
                    <a:pt x="1" y="0"/>
                  </a:moveTo>
                  <a:lnTo>
                    <a:pt x="1" y="159"/>
                  </a:lnTo>
                  <a:lnTo>
                    <a:pt x="2211" y="159"/>
                  </a:lnTo>
                  <a:lnTo>
                    <a:pt x="2211" y="0"/>
                  </a:lnTo>
                  <a:close/>
                </a:path>
              </a:pathLst>
            </a:custGeom>
            <a:solidFill>
              <a:srgbClr val="EA78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28" name="Google Shape;548;p27">
              <a:extLst>
                <a:ext uri="{FF2B5EF4-FFF2-40B4-BE49-F238E27FC236}">
                  <a16:creationId xmlns:a16="http://schemas.microsoft.com/office/drawing/2014/main" id="{ED31FC63-D703-4B59-8884-B6B31AFA0B6F}"/>
                </a:ext>
              </a:extLst>
            </p:cNvPr>
            <p:cNvSpPr/>
            <p:nvPr/>
          </p:nvSpPr>
          <p:spPr>
            <a:xfrm>
              <a:off x="2571316" y="5348575"/>
              <a:ext cx="122202" cy="9562"/>
            </a:xfrm>
            <a:custGeom>
              <a:avLst/>
              <a:gdLst/>
              <a:ahLst/>
              <a:cxnLst/>
              <a:rect l="l" t="t" r="r" b="b"/>
              <a:pathLst>
                <a:path w="2211" h="173" extrusionOk="0">
                  <a:moveTo>
                    <a:pt x="1" y="0"/>
                  </a:moveTo>
                  <a:lnTo>
                    <a:pt x="1" y="172"/>
                  </a:lnTo>
                  <a:lnTo>
                    <a:pt x="2211" y="172"/>
                  </a:lnTo>
                  <a:lnTo>
                    <a:pt x="2211" y="0"/>
                  </a:lnTo>
                  <a:close/>
                </a:path>
              </a:pathLst>
            </a:custGeom>
            <a:solidFill>
              <a:srgbClr val="EA78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29" name="Google Shape;549;p27">
              <a:extLst>
                <a:ext uri="{FF2B5EF4-FFF2-40B4-BE49-F238E27FC236}">
                  <a16:creationId xmlns:a16="http://schemas.microsoft.com/office/drawing/2014/main" id="{6933254A-2B66-4231-85FE-4A59FB922D9B}"/>
                </a:ext>
              </a:extLst>
            </p:cNvPr>
            <p:cNvSpPr/>
            <p:nvPr/>
          </p:nvSpPr>
          <p:spPr>
            <a:xfrm>
              <a:off x="2571316" y="5452427"/>
              <a:ext cx="122202" cy="12491"/>
            </a:xfrm>
            <a:custGeom>
              <a:avLst/>
              <a:gdLst/>
              <a:ahLst/>
              <a:cxnLst/>
              <a:rect l="l" t="t" r="r" b="b"/>
              <a:pathLst>
                <a:path w="2211" h="226" extrusionOk="0">
                  <a:moveTo>
                    <a:pt x="1" y="1"/>
                  </a:moveTo>
                  <a:lnTo>
                    <a:pt x="1" y="226"/>
                  </a:lnTo>
                  <a:lnTo>
                    <a:pt x="2211" y="226"/>
                  </a:lnTo>
                  <a:lnTo>
                    <a:pt x="2211" y="1"/>
                  </a:lnTo>
                  <a:close/>
                </a:path>
              </a:pathLst>
            </a:custGeom>
            <a:solidFill>
              <a:srgbClr val="EA78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30" name="Google Shape;550;p27">
              <a:extLst>
                <a:ext uri="{FF2B5EF4-FFF2-40B4-BE49-F238E27FC236}">
                  <a16:creationId xmlns:a16="http://schemas.microsoft.com/office/drawing/2014/main" id="{D8572276-64CC-425D-A478-F43E1A7C7328}"/>
                </a:ext>
              </a:extLst>
            </p:cNvPr>
            <p:cNvSpPr/>
            <p:nvPr/>
          </p:nvSpPr>
          <p:spPr>
            <a:xfrm>
              <a:off x="2510630" y="4041384"/>
              <a:ext cx="182888" cy="12491"/>
            </a:xfrm>
            <a:custGeom>
              <a:avLst/>
              <a:gdLst/>
              <a:ahLst/>
              <a:cxnLst/>
              <a:rect l="l" t="t" r="r" b="b"/>
              <a:pathLst>
                <a:path w="3309" h="226" extrusionOk="0">
                  <a:moveTo>
                    <a:pt x="0" y="0"/>
                  </a:moveTo>
                  <a:lnTo>
                    <a:pt x="0" y="225"/>
                  </a:lnTo>
                  <a:lnTo>
                    <a:pt x="3309" y="225"/>
                  </a:lnTo>
                  <a:lnTo>
                    <a:pt x="3309" y="0"/>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31" name="Google Shape;551;p27">
              <a:extLst>
                <a:ext uri="{FF2B5EF4-FFF2-40B4-BE49-F238E27FC236}">
                  <a16:creationId xmlns:a16="http://schemas.microsoft.com/office/drawing/2014/main" id="{EA446A83-B25D-4578-A366-F5EED8714B4A}"/>
                </a:ext>
              </a:extLst>
            </p:cNvPr>
            <p:cNvSpPr/>
            <p:nvPr/>
          </p:nvSpPr>
          <p:spPr>
            <a:xfrm>
              <a:off x="2510630" y="4415894"/>
              <a:ext cx="182888" cy="9562"/>
            </a:xfrm>
            <a:custGeom>
              <a:avLst/>
              <a:gdLst/>
              <a:ahLst/>
              <a:cxnLst/>
              <a:rect l="l" t="t" r="r" b="b"/>
              <a:pathLst>
                <a:path w="3309" h="173" extrusionOk="0">
                  <a:moveTo>
                    <a:pt x="0" y="0"/>
                  </a:moveTo>
                  <a:lnTo>
                    <a:pt x="0" y="173"/>
                  </a:lnTo>
                  <a:lnTo>
                    <a:pt x="3309" y="173"/>
                  </a:lnTo>
                  <a:lnTo>
                    <a:pt x="3309" y="0"/>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32" name="Google Shape;552;p27">
              <a:extLst>
                <a:ext uri="{FF2B5EF4-FFF2-40B4-BE49-F238E27FC236}">
                  <a16:creationId xmlns:a16="http://schemas.microsoft.com/office/drawing/2014/main" id="{4B465406-CCEB-41F6-9969-AAFE60350B4F}"/>
                </a:ext>
              </a:extLst>
            </p:cNvPr>
            <p:cNvSpPr/>
            <p:nvPr/>
          </p:nvSpPr>
          <p:spPr>
            <a:xfrm>
              <a:off x="2510630" y="4788248"/>
              <a:ext cx="182888" cy="8843"/>
            </a:xfrm>
            <a:custGeom>
              <a:avLst/>
              <a:gdLst/>
              <a:ahLst/>
              <a:cxnLst/>
              <a:rect l="l" t="t" r="r" b="b"/>
              <a:pathLst>
                <a:path w="3309" h="160" extrusionOk="0">
                  <a:moveTo>
                    <a:pt x="0" y="0"/>
                  </a:moveTo>
                  <a:lnTo>
                    <a:pt x="0" y="159"/>
                  </a:lnTo>
                  <a:lnTo>
                    <a:pt x="3309" y="159"/>
                  </a:lnTo>
                  <a:lnTo>
                    <a:pt x="3309" y="0"/>
                  </a:lnTo>
                  <a:close/>
                </a:path>
              </a:pathLst>
            </a:custGeom>
            <a:solidFill>
              <a:srgbClr val="EA78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33" name="Google Shape;553;p27">
              <a:extLst>
                <a:ext uri="{FF2B5EF4-FFF2-40B4-BE49-F238E27FC236}">
                  <a16:creationId xmlns:a16="http://schemas.microsoft.com/office/drawing/2014/main" id="{B07E5668-BE47-49D8-9F0D-CE8F181A746A}"/>
                </a:ext>
              </a:extLst>
            </p:cNvPr>
            <p:cNvSpPr/>
            <p:nvPr/>
          </p:nvSpPr>
          <p:spPr>
            <a:xfrm>
              <a:off x="2510630" y="5162757"/>
              <a:ext cx="182888" cy="9562"/>
            </a:xfrm>
            <a:custGeom>
              <a:avLst/>
              <a:gdLst/>
              <a:ahLst/>
              <a:cxnLst/>
              <a:rect l="l" t="t" r="r" b="b"/>
              <a:pathLst>
                <a:path w="3309" h="173" extrusionOk="0">
                  <a:moveTo>
                    <a:pt x="0" y="1"/>
                  </a:moveTo>
                  <a:lnTo>
                    <a:pt x="0" y="173"/>
                  </a:lnTo>
                  <a:lnTo>
                    <a:pt x="3309" y="173"/>
                  </a:lnTo>
                  <a:lnTo>
                    <a:pt x="3309" y="1"/>
                  </a:lnTo>
                  <a:close/>
                </a:path>
              </a:pathLst>
            </a:custGeom>
            <a:solidFill>
              <a:srgbClr val="EA78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34" name="Google Shape;554;p27">
              <a:extLst>
                <a:ext uri="{FF2B5EF4-FFF2-40B4-BE49-F238E27FC236}">
                  <a16:creationId xmlns:a16="http://schemas.microsoft.com/office/drawing/2014/main" id="{98052098-82D0-4C42-8D07-08E76756DAA9}"/>
                </a:ext>
              </a:extLst>
            </p:cNvPr>
            <p:cNvSpPr/>
            <p:nvPr/>
          </p:nvSpPr>
          <p:spPr>
            <a:xfrm>
              <a:off x="2598398" y="4303254"/>
              <a:ext cx="317526" cy="1058089"/>
            </a:xfrm>
            <a:custGeom>
              <a:avLst/>
              <a:gdLst/>
              <a:ahLst/>
              <a:cxnLst/>
              <a:rect l="l" t="t" r="r" b="b"/>
              <a:pathLst>
                <a:path w="5745" h="19144" extrusionOk="0">
                  <a:moveTo>
                    <a:pt x="3097" y="0"/>
                  </a:moveTo>
                  <a:lnTo>
                    <a:pt x="450" y="331"/>
                  </a:lnTo>
                  <a:cubicBezTo>
                    <a:pt x="67" y="2263"/>
                    <a:pt x="0" y="5466"/>
                    <a:pt x="397" y="8987"/>
                  </a:cubicBezTo>
                  <a:cubicBezTo>
                    <a:pt x="1047" y="14626"/>
                    <a:pt x="2590" y="19143"/>
                    <a:pt x="3848" y="19143"/>
                  </a:cubicBezTo>
                  <a:cubicBezTo>
                    <a:pt x="3872" y="19143"/>
                    <a:pt x="3895" y="19142"/>
                    <a:pt x="3918" y="19138"/>
                  </a:cubicBezTo>
                  <a:cubicBezTo>
                    <a:pt x="5242" y="18980"/>
                    <a:pt x="5744" y="14228"/>
                    <a:pt x="5083" y="8497"/>
                  </a:cubicBezTo>
                  <a:cubicBezTo>
                    <a:pt x="4633" y="4911"/>
                    <a:pt x="3918" y="1827"/>
                    <a:pt x="309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35" name="Google Shape;555;p27">
              <a:extLst>
                <a:ext uri="{FF2B5EF4-FFF2-40B4-BE49-F238E27FC236}">
                  <a16:creationId xmlns:a16="http://schemas.microsoft.com/office/drawing/2014/main" id="{DDCD966B-1DCF-45C6-988F-74F6AA004565}"/>
                </a:ext>
              </a:extLst>
            </p:cNvPr>
            <p:cNvSpPr/>
            <p:nvPr/>
          </p:nvSpPr>
          <p:spPr>
            <a:xfrm>
              <a:off x="2607905" y="4617077"/>
              <a:ext cx="286796" cy="744266"/>
            </a:xfrm>
            <a:custGeom>
              <a:avLst/>
              <a:gdLst/>
              <a:ahLst/>
              <a:cxnLst/>
              <a:rect l="l" t="t" r="r" b="b"/>
              <a:pathLst>
                <a:path w="5189" h="13466" extrusionOk="0">
                  <a:moveTo>
                    <a:pt x="0" y="0"/>
                  </a:moveTo>
                  <a:cubicBezTo>
                    <a:pt x="53" y="1059"/>
                    <a:pt x="106" y="2158"/>
                    <a:pt x="225" y="3309"/>
                  </a:cubicBezTo>
                  <a:cubicBezTo>
                    <a:pt x="875" y="8948"/>
                    <a:pt x="2418" y="13465"/>
                    <a:pt x="3676" y="13465"/>
                  </a:cubicBezTo>
                  <a:cubicBezTo>
                    <a:pt x="3700" y="13465"/>
                    <a:pt x="3723" y="13464"/>
                    <a:pt x="3746" y="13460"/>
                  </a:cubicBezTo>
                  <a:cubicBezTo>
                    <a:pt x="4686" y="13355"/>
                    <a:pt x="5189" y="10919"/>
                    <a:pt x="5189" y="7505"/>
                  </a:cubicBezTo>
                  <a:lnTo>
                    <a:pt x="5189" y="7505"/>
                  </a:lnTo>
                  <a:cubicBezTo>
                    <a:pt x="4695" y="7986"/>
                    <a:pt x="4237" y="8200"/>
                    <a:pt x="3813" y="8200"/>
                  </a:cubicBezTo>
                  <a:cubicBezTo>
                    <a:pt x="1860" y="8200"/>
                    <a:pt x="631" y="3676"/>
                    <a:pt x="0" y="0"/>
                  </a:cubicBezTo>
                  <a:close/>
                </a:path>
              </a:pathLst>
            </a:custGeom>
            <a:solidFill>
              <a:srgbClr val="BDB8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36" name="Google Shape;556;p27">
              <a:extLst>
                <a:ext uri="{FF2B5EF4-FFF2-40B4-BE49-F238E27FC236}">
                  <a16:creationId xmlns:a16="http://schemas.microsoft.com/office/drawing/2014/main" id="{32CB2EA9-2433-46C6-8B28-BB719B1E6FEF}"/>
                </a:ext>
              </a:extLst>
            </p:cNvPr>
            <p:cNvSpPr/>
            <p:nvPr/>
          </p:nvSpPr>
          <p:spPr>
            <a:xfrm>
              <a:off x="2723474" y="4415452"/>
              <a:ext cx="101034" cy="247886"/>
            </a:xfrm>
            <a:custGeom>
              <a:avLst/>
              <a:gdLst/>
              <a:ahLst/>
              <a:cxnLst/>
              <a:rect l="l" t="t" r="r" b="b"/>
              <a:pathLst>
                <a:path w="1828" h="4485" extrusionOk="0">
                  <a:moveTo>
                    <a:pt x="561" y="1"/>
                  </a:moveTo>
                  <a:cubicBezTo>
                    <a:pt x="542" y="1"/>
                    <a:pt x="522" y="3"/>
                    <a:pt x="504" y="8"/>
                  </a:cubicBezTo>
                  <a:cubicBezTo>
                    <a:pt x="173" y="75"/>
                    <a:pt x="1" y="1120"/>
                    <a:pt x="226" y="2325"/>
                  </a:cubicBezTo>
                  <a:cubicBezTo>
                    <a:pt x="445" y="3561"/>
                    <a:pt x="914" y="4484"/>
                    <a:pt x="1244" y="4484"/>
                  </a:cubicBezTo>
                  <a:cubicBezTo>
                    <a:pt x="1253" y="4484"/>
                    <a:pt x="1262" y="4483"/>
                    <a:pt x="1271" y="4482"/>
                  </a:cubicBezTo>
                  <a:cubicBezTo>
                    <a:pt x="1655" y="4376"/>
                    <a:pt x="1827" y="3317"/>
                    <a:pt x="1602" y="2113"/>
                  </a:cubicBezTo>
                  <a:cubicBezTo>
                    <a:pt x="1388" y="955"/>
                    <a:pt x="935" y="1"/>
                    <a:pt x="56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37" name="Google Shape;557;p27">
              <a:extLst>
                <a:ext uri="{FF2B5EF4-FFF2-40B4-BE49-F238E27FC236}">
                  <a16:creationId xmlns:a16="http://schemas.microsoft.com/office/drawing/2014/main" id="{F8C8A1F7-9E5D-43E5-A185-E58EA3A619AA}"/>
                </a:ext>
              </a:extLst>
            </p:cNvPr>
            <p:cNvSpPr/>
            <p:nvPr/>
          </p:nvSpPr>
          <p:spPr>
            <a:xfrm>
              <a:off x="2525221" y="3916253"/>
              <a:ext cx="396562" cy="371691"/>
            </a:xfrm>
            <a:custGeom>
              <a:avLst/>
              <a:gdLst/>
              <a:ahLst/>
              <a:cxnLst/>
              <a:rect l="l" t="t" r="r" b="b"/>
              <a:pathLst>
                <a:path w="7175" h="6725" extrusionOk="0">
                  <a:moveTo>
                    <a:pt x="993" y="1"/>
                  </a:moveTo>
                  <a:cubicBezTo>
                    <a:pt x="2317" y="2489"/>
                    <a:pt x="663" y="2595"/>
                    <a:pt x="332" y="4143"/>
                  </a:cubicBezTo>
                  <a:cubicBezTo>
                    <a:pt x="1" y="5679"/>
                    <a:pt x="1443" y="6724"/>
                    <a:pt x="1443" y="6724"/>
                  </a:cubicBezTo>
                  <a:lnTo>
                    <a:pt x="4580" y="6393"/>
                  </a:lnTo>
                  <a:cubicBezTo>
                    <a:pt x="7174" y="1430"/>
                    <a:pt x="994" y="1"/>
                    <a:pt x="9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38" name="Google Shape;558;p27">
              <a:extLst>
                <a:ext uri="{FF2B5EF4-FFF2-40B4-BE49-F238E27FC236}">
                  <a16:creationId xmlns:a16="http://schemas.microsoft.com/office/drawing/2014/main" id="{3150328E-E438-446D-913A-0E053202E519}"/>
                </a:ext>
              </a:extLst>
            </p:cNvPr>
            <p:cNvSpPr/>
            <p:nvPr/>
          </p:nvSpPr>
          <p:spPr>
            <a:xfrm>
              <a:off x="2568387" y="4063935"/>
              <a:ext cx="246559" cy="224009"/>
            </a:xfrm>
            <a:custGeom>
              <a:avLst/>
              <a:gdLst/>
              <a:ahLst/>
              <a:cxnLst/>
              <a:rect l="l" t="t" r="r" b="b"/>
              <a:pathLst>
                <a:path w="4461" h="4053" extrusionOk="0">
                  <a:moveTo>
                    <a:pt x="3299" y="0"/>
                  </a:moveTo>
                  <a:cubicBezTo>
                    <a:pt x="3169" y="0"/>
                    <a:pt x="3085" y="164"/>
                    <a:pt x="3085" y="585"/>
                  </a:cubicBezTo>
                  <a:cubicBezTo>
                    <a:pt x="3069" y="1166"/>
                    <a:pt x="2954" y="1354"/>
                    <a:pt x="2792" y="1354"/>
                  </a:cubicBezTo>
                  <a:cubicBezTo>
                    <a:pt x="2490" y="1354"/>
                    <a:pt x="2027" y="703"/>
                    <a:pt x="1739" y="703"/>
                  </a:cubicBezTo>
                  <a:cubicBezTo>
                    <a:pt x="1652" y="703"/>
                    <a:pt x="1582" y="762"/>
                    <a:pt x="1536" y="916"/>
                  </a:cubicBezTo>
                  <a:cubicBezTo>
                    <a:pt x="1340" y="1528"/>
                    <a:pt x="1938" y="3037"/>
                    <a:pt x="1419" y="3037"/>
                  </a:cubicBezTo>
                  <a:cubicBezTo>
                    <a:pt x="1377" y="3037"/>
                    <a:pt x="1328" y="3027"/>
                    <a:pt x="1271" y="3007"/>
                  </a:cubicBezTo>
                  <a:cubicBezTo>
                    <a:pt x="708" y="2797"/>
                    <a:pt x="369" y="2411"/>
                    <a:pt x="211" y="2411"/>
                  </a:cubicBezTo>
                  <a:cubicBezTo>
                    <a:pt x="119" y="2411"/>
                    <a:pt x="87" y="2538"/>
                    <a:pt x="107" y="2901"/>
                  </a:cubicBezTo>
                  <a:cubicBezTo>
                    <a:pt x="107" y="3126"/>
                    <a:pt x="54" y="3285"/>
                    <a:pt x="1" y="3391"/>
                  </a:cubicBezTo>
                  <a:cubicBezTo>
                    <a:pt x="332" y="3841"/>
                    <a:pt x="662" y="4052"/>
                    <a:pt x="662" y="4052"/>
                  </a:cubicBezTo>
                  <a:lnTo>
                    <a:pt x="3799" y="3721"/>
                  </a:lnTo>
                  <a:cubicBezTo>
                    <a:pt x="4249" y="2848"/>
                    <a:pt x="4461" y="2067"/>
                    <a:pt x="4408" y="1352"/>
                  </a:cubicBezTo>
                  <a:cubicBezTo>
                    <a:pt x="4074" y="756"/>
                    <a:pt x="3580" y="0"/>
                    <a:pt x="329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39" name="Google Shape;559;p27">
              <a:extLst>
                <a:ext uri="{FF2B5EF4-FFF2-40B4-BE49-F238E27FC236}">
                  <a16:creationId xmlns:a16="http://schemas.microsoft.com/office/drawing/2014/main" id="{4E49B5C9-9DBF-4C87-9D7B-889A3BE664DE}"/>
                </a:ext>
              </a:extLst>
            </p:cNvPr>
            <p:cNvSpPr/>
            <p:nvPr/>
          </p:nvSpPr>
          <p:spPr>
            <a:xfrm>
              <a:off x="2586681" y="4259646"/>
              <a:ext cx="216603" cy="130382"/>
            </a:xfrm>
            <a:custGeom>
              <a:avLst/>
              <a:gdLst/>
              <a:ahLst/>
              <a:cxnLst/>
              <a:rect l="l" t="t" r="r" b="b"/>
              <a:pathLst>
                <a:path w="3919" h="2359" extrusionOk="0">
                  <a:moveTo>
                    <a:pt x="3604" y="1"/>
                  </a:moveTo>
                  <a:cubicBezTo>
                    <a:pt x="3580" y="1"/>
                    <a:pt x="3553" y="7"/>
                    <a:pt x="3521" y="22"/>
                  </a:cubicBezTo>
                  <a:lnTo>
                    <a:pt x="106" y="405"/>
                  </a:lnTo>
                  <a:cubicBezTo>
                    <a:pt x="54" y="405"/>
                    <a:pt x="1" y="458"/>
                    <a:pt x="1" y="511"/>
                  </a:cubicBezTo>
                  <a:lnTo>
                    <a:pt x="159" y="2232"/>
                  </a:lnTo>
                  <a:cubicBezTo>
                    <a:pt x="159" y="2309"/>
                    <a:pt x="223" y="2359"/>
                    <a:pt x="278" y="2359"/>
                  </a:cubicBezTo>
                  <a:cubicBezTo>
                    <a:pt x="298" y="2359"/>
                    <a:pt x="317" y="2352"/>
                    <a:pt x="331" y="2338"/>
                  </a:cubicBezTo>
                  <a:lnTo>
                    <a:pt x="3799" y="1954"/>
                  </a:lnTo>
                  <a:cubicBezTo>
                    <a:pt x="3852" y="1954"/>
                    <a:pt x="3918" y="1901"/>
                    <a:pt x="3918" y="1782"/>
                  </a:cubicBezTo>
                  <a:lnTo>
                    <a:pt x="3746" y="127"/>
                  </a:lnTo>
                  <a:cubicBezTo>
                    <a:pt x="3707" y="50"/>
                    <a:pt x="3669" y="1"/>
                    <a:pt x="360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40" name="Google Shape;560;p27">
              <a:extLst>
                <a:ext uri="{FF2B5EF4-FFF2-40B4-BE49-F238E27FC236}">
                  <a16:creationId xmlns:a16="http://schemas.microsoft.com/office/drawing/2014/main" id="{B44B5DFA-7D80-4F1A-AE03-8FEAACEF2203}"/>
                </a:ext>
              </a:extLst>
            </p:cNvPr>
            <p:cNvSpPr/>
            <p:nvPr/>
          </p:nvSpPr>
          <p:spPr>
            <a:xfrm rot="41933">
              <a:off x="2590197" y="4314548"/>
              <a:ext cx="215526" cy="77273"/>
            </a:xfrm>
            <a:custGeom>
              <a:avLst/>
              <a:gdLst/>
              <a:ahLst/>
              <a:cxnLst/>
              <a:rect l="l" t="t" r="r" b="b"/>
              <a:pathLst>
                <a:path w="3866" h="1398" extrusionOk="0">
                  <a:moveTo>
                    <a:pt x="3746" y="0"/>
                  </a:moveTo>
                  <a:lnTo>
                    <a:pt x="1" y="437"/>
                  </a:lnTo>
                  <a:lnTo>
                    <a:pt x="106" y="1271"/>
                  </a:lnTo>
                  <a:cubicBezTo>
                    <a:pt x="106" y="1348"/>
                    <a:pt x="170" y="1398"/>
                    <a:pt x="225" y="1398"/>
                  </a:cubicBezTo>
                  <a:cubicBezTo>
                    <a:pt x="245" y="1398"/>
                    <a:pt x="264" y="1391"/>
                    <a:pt x="278" y="1377"/>
                  </a:cubicBezTo>
                  <a:lnTo>
                    <a:pt x="3746" y="993"/>
                  </a:lnTo>
                  <a:cubicBezTo>
                    <a:pt x="3799" y="993"/>
                    <a:pt x="3865" y="940"/>
                    <a:pt x="3865" y="821"/>
                  </a:cubicBezTo>
                  <a:lnTo>
                    <a:pt x="3746" y="0"/>
                  </a:lnTo>
                  <a:close/>
                </a:path>
              </a:pathLst>
            </a:custGeom>
            <a:solidFill>
              <a:srgbClr val="CCC4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41" name="Google Shape;561;p27">
              <a:extLst>
                <a:ext uri="{FF2B5EF4-FFF2-40B4-BE49-F238E27FC236}">
                  <a16:creationId xmlns:a16="http://schemas.microsoft.com/office/drawing/2014/main" id="{D082B021-A386-43D4-99F1-601F9858A307}"/>
                </a:ext>
              </a:extLst>
            </p:cNvPr>
            <p:cNvSpPr/>
            <p:nvPr/>
          </p:nvSpPr>
          <p:spPr>
            <a:xfrm>
              <a:off x="2724193" y="5007670"/>
              <a:ext cx="239982" cy="242138"/>
            </a:xfrm>
            <a:custGeom>
              <a:avLst/>
              <a:gdLst/>
              <a:ahLst/>
              <a:cxnLst/>
              <a:rect l="l" t="t" r="r" b="b"/>
              <a:pathLst>
                <a:path w="4342" h="4381" extrusionOk="0">
                  <a:moveTo>
                    <a:pt x="2635" y="1"/>
                  </a:moveTo>
                  <a:lnTo>
                    <a:pt x="107" y="3085"/>
                  </a:lnTo>
                  <a:cubicBezTo>
                    <a:pt x="0" y="3839"/>
                    <a:pt x="1571" y="4380"/>
                    <a:pt x="2831" y="4380"/>
                  </a:cubicBezTo>
                  <a:cubicBezTo>
                    <a:pt x="3605" y="4380"/>
                    <a:pt x="4261" y="4177"/>
                    <a:pt x="4342" y="3693"/>
                  </a:cubicBezTo>
                  <a:lnTo>
                    <a:pt x="2635" y="1"/>
                  </a:lnTo>
                  <a:close/>
                </a:path>
              </a:pathLst>
            </a:custGeom>
            <a:solidFill>
              <a:srgbClr val="F9A9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42" name="Google Shape;562;p27">
              <a:extLst>
                <a:ext uri="{FF2B5EF4-FFF2-40B4-BE49-F238E27FC236}">
                  <a16:creationId xmlns:a16="http://schemas.microsoft.com/office/drawing/2014/main" id="{AADD5680-A88B-4DB2-AB44-BE0289A3526C}"/>
                </a:ext>
              </a:extLst>
            </p:cNvPr>
            <p:cNvSpPr/>
            <p:nvPr/>
          </p:nvSpPr>
          <p:spPr>
            <a:xfrm>
              <a:off x="2730052" y="4358081"/>
              <a:ext cx="356326" cy="853756"/>
            </a:xfrm>
            <a:custGeom>
              <a:avLst/>
              <a:gdLst/>
              <a:ahLst/>
              <a:cxnLst/>
              <a:rect l="l" t="t" r="r" b="b"/>
              <a:pathLst>
                <a:path w="6447" h="15447" extrusionOk="0">
                  <a:moveTo>
                    <a:pt x="2198" y="1"/>
                  </a:moveTo>
                  <a:lnTo>
                    <a:pt x="1" y="14785"/>
                  </a:lnTo>
                  <a:lnTo>
                    <a:pt x="4236" y="15446"/>
                  </a:lnTo>
                  <a:lnTo>
                    <a:pt x="6446" y="610"/>
                  </a:lnTo>
                  <a:lnTo>
                    <a:pt x="219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43" name="Google Shape;563;p27">
              <a:extLst>
                <a:ext uri="{FF2B5EF4-FFF2-40B4-BE49-F238E27FC236}">
                  <a16:creationId xmlns:a16="http://schemas.microsoft.com/office/drawing/2014/main" id="{8C0C76F0-1988-4F6C-B1A7-6BB1F602D357}"/>
                </a:ext>
              </a:extLst>
            </p:cNvPr>
            <p:cNvSpPr/>
            <p:nvPr/>
          </p:nvSpPr>
          <p:spPr>
            <a:xfrm>
              <a:off x="2842692" y="4373447"/>
              <a:ext cx="243685" cy="838391"/>
            </a:xfrm>
            <a:custGeom>
              <a:avLst/>
              <a:gdLst/>
              <a:ahLst/>
              <a:cxnLst/>
              <a:rect l="l" t="t" r="r" b="b"/>
              <a:pathLst>
                <a:path w="4409" h="15169" extrusionOk="0">
                  <a:moveTo>
                    <a:pt x="2198" y="1"/>
                  </a:moveTo>
                  <a:lnTo>
                    <a:pt x="1" y="14838"/>
                  </a:lnTo>
                  <a:lnTo>
                    <a:pt x="2198" y="15168"/>
                  </a:lnTo>
                  <a:lnTo>
                    <a:pt x="4408" y="332"/>
                  </a:lnTo>
                  <a:lnTo>
                    <a:pt x="219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44" name="Google Shape;564;p27">
              <a:extLst>
                <a:ext uri="{FF2B5EF4-FFF2-40B4-BE49-F238E27FC236}">
                  <a16:creationId xmlns:a16="http://schemas.microsoft.com/office/drawing/2014/main" id="{D46CBBA8-F2A2-4830-919D-D6ACE170B776}"/>
                </a:ext>
              </a:extLst>
            </p:cNvPr>
            <p:cNvSpPr/>
            <p:nvPr/>
          </p:nvSpPr>
          <p:spPr>
            <a:xfrm>
              <a:off x="2846063" y="4187684"/>
              <a:ext cx="240314" cy="242083"/>
            </a:xfrm>
            <a:custGeom>
              <a:avLst/>
              <a:gdLst/>
              <a:ahLst/>
              <a:cxnLst/>
              <a:rect l="l" t="t" r="r" b="b"/>
              <a:pathLst>
                <a:path w="4348" h="4380" extrusionOk="0">
                  <a:moveTo>
                    <a:pt x="2587" y="0"/>
                  </a:moveTo>
                  <a:lnTo>
                    <a:pt x="99" y="3084"/>
                  </a:lnTo>
                  <a:cubicBezTo>
                    <a:pt x="0" y="3839"/>
                    <a:pt x="1569" y="4380"/>
                    <a:pt x="2830" y="4380"/>
                  </a:cubicBezTo>
                  <a:cubicBezTo>
                    <a:pt x="3604" y="4380"/>
                    <a:pt x="4262" y="4176"/>
                    <a:pt x="4347" y="3693"/>
                  </a:cubicBezTo>
                  <a:lnTo>
                    <a:pt x="2587" y="0"/>
                  </a:lnTo>
                  <a:close/>
                </a:path>
              </a:pathLst>
            </a:custGeom>
            <a:solidFill>
              <a:srgbClr val="FFE7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45" name="Google Shape;565;p27">
              <a:extLst>
                <a:ext uri="{FF2B5EF4-FFF2-40B4-BE49-F238E27FC236}">
                  <a16:creationId xmlns:a16="http://schemas.microsoft.com/office/drawing/2014/main" id="{69E3D7B6-EC35-43DC-AE4B-2A815F0F7DB6}"/>
                </a:ext>
              </a:extLst>
            </p:cNvPr>
            <p:cNvSpPr/>
            <p:nvPr/>
          </p:nvSpPr>
          <p:spPr>
            <a:xfrm>
              <a:off x="2942952" y="4186493"/>
              <a:ext cx="79755" cy="77267"/>
            </a:xfrm>
            <a:custGeom>
              <a:avLst/>
              <a:gdLst/>
              <a:ahLst/>
              <a:cxnLst/>
              <a:rect l="l" t="t" r="r" b="b"/>
              <a:pathLst>
                <a:path w="1443" h="1398" extrusionOk="0">
                  <a:moveTo>
                    <a:pt x="834" y="0"/>
                  </a:moveTo>
                  <a:lnTo>
                    <a:pt x="0" y="1046"/>
                  </a:lnTo>
                  <a:cubicBezTo>
                    <a:pt x="172" y="1218"/>
                    <a:pt x="384" y="1324"/>
                    <a:pt x="662" y="1377"/>
                  </a:cubicBezTo>
                  <a:cubicBezTo>
                    <a:pt x="736" y="1391"/>
                    <a:pt x="811" y="1397"/>
                    <a:pt x="884" y="1397"/>
                  </a:cubicBezTo>
                  <a:cubicBezTo>
                    <a:pt x="1085" y="1397"/>
                    <a:pt x="1278" y="1348"/>
                    <a:pt x="1443" y="1271"/>
                  </a:cubicBezTo>
                  <a:lnTo>
                    <a:pt x="834" y="0"/>
                  </a:lnTo>
                  <a:close/>
                </a:path>
              </a:pathLst>
            </a:custGeom>
            <a:solidFill>
              <a:srgbClr val="233E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46" name="Google Shape;566;p27">
              <a:extLst>
                <a:ext uri="{FF2B5EF4-FFF2-40B4-BE49-F238E27FC236}">
                  <a16:creationId xmlns:a16="http://schemas.microsoft.com/office/drawing/2014/main" id="{695748A1-FD99-49B2-B64C-0CBCF95652DF}"/>
                </a:ext>
              </a:extLst>
            </p:cNvPr>
            <p:cNvSpPr/>
            <p:nvPr/>
          </p:nvSpPr>
          <p:spPr>
            <a:xfrm>
              <a:off x="2339458" y="4663117"/>
              <a:ext cx="777649" cy="963467"/>
            </a:xfrm>
            <a:custGeom>
              <a:avLst/>
              <a:gdLst/>
              <a:ahLst/>
              <a:cxnLst/>
              <a:rect l="l" t="t" r="r" b="b"/>
              <a:pathLst>
                <a:path w="14070" h="17432" extrusionOk="0">
                  <a:moveTo>
                    <a:pt x="0" y="1"/>
                  </a:moveTo>
                  <a:lnTo>
                    <a:pt x="0" y="13726"/>
                  </a:lnTo>
                  <a:cubicBezTo>
                    <a:pt x="0" y="15777"/>
                    <a:pt x="1377" y="17432"/>
                    <a:pt x="3097" y="17432"/>
                  </a:cubicBezTo>
                  <a:lnTo>
                    <a:pt x="10972" y="17432"/>
                  </a:lnTo>
                  <a:cubicBezTo>
                    <a:pt x="12693" y="17432"/>
                    <a:pt x="14069" y="15777"/>
                    <a:pt x="14069" y="13726"/>
                  </a:cubicBezTo>
                  <a:lnTo>
                    <a:pt x="14069"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47" name="Google Shape;567;p27">
              <a:extLst>
                <a:ext uri="{FF2B5EF4-FFF2-40B4-BE49-F238E27FC236}">
                  <a16:creationId xmlns:a16="http://schemas.microsoft.com/office/drawing/2014/main" id="{B8EF1B35-EC9B-4BDF-94AC-D722F926DD8B}"/>
                </a:ext>
              </a:extLst>
            </p:cNvPr>
            <p:cNvSpPr/>
            <p:nvPr/>
          </p:nvSpPr>
          <p:spPr>
            <a:xfrm>
              <a:off x="2375983" y="4821897"/>
              <a:ext cx="741115" cy="804661"/>
            </a:xfrm>
            <a:custGeom>
              <a:avLst/>
              <a:gdLst/>
              <a:ahLst/>
              <a:cxnLst/>
              <a:rect l="l" t="t" r="r" b="b"/>
              <a:pathLst>
                <a:path w="13409" h="17432" extrusionOk="0">
                  <a:moveTo>
                    <a:pt x="11701" y="1"/>
                  </a:moveTo>
                  <a:lnTo>
                    <a:pt x="11701" y="12469"/>
                  </a:lnTo>
                  <a:cubicBezTo>
                    <a:pt x="11701" y="14507"/>
                    <a:pt x="10258" y="16161"/>
                    <a:pt x="8551" y="16161"/>
                  </a:cubicBezTo>
                  <a:lnTo>
                    <a:pt x="716" y="16161"/>
                  </a:lnTo>
                  <a:cubicBezTo>
                    <a:pt x="451" y="16161"/>
                    <a:pt x="226" y="16108"/>
                    <a:pt x="1" y="16042"/>
                  </a:cubicBezTo>
                  <a:lnTo>
                    <a:pt x="1" y="16042"/>
                  </a:lnTo>
                  <a:cubicBezTo>
                    <a:pt x="557" y="16876"/>
                    <a:pt x="1443" y="17432"/>
                    <a:pt x="2436" y="17432"/>
                  </a:cubicBezTo>
                  <a:lnTo>
                    <a:pt x="10311" y="17432"/>
                  </a:lnTo>
                  <a:cubicBezTo>
                    <a:pt x="12032" y="17432"/>
                    <a:pt x="13408" y="15777"/>
                    <a:pt x="13408" y="13726"/>
                  </a:cubicBezTo>
                  <a:lnTo>
                    <a:pt x="1340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48" name="Google Shape;568;p27">
              <a:extLst>
                <a:ext uri="{FF2B5EF4-FFF2-40B4-BE49-F238E27FC236}">
                  <a16:creationId xmlns:a16="http://schemas.microsoft.com/office/drawing/2014/main" id="{437A574E-5D46-4B2D-B081-522030A64E3F}"/>
                </a:ext>
              </a:extLst>
            </p:cNvPr>
            <p:cNvSpPr/>
            <p:nvPr/>
          </p:nvSpPr>
          <p:spPr>
            <a:xfrm>
              <a:off x="2433804" y="4873087"/>
              <a:ext cx="460897" cy="490908"/>
            </a:xfrm>
            <a:custGeom>
              <a:avLst/>
              <a:gdLst/>
              <a:ahLst/>
              <a:cxnLst/>
              <a:rect l="l" t="t" r="r" b="b"/>
              <a:pathLst>
                <a:path w="8339" h="8882" extrusionOk="0">
                  <a:moveTo>
                    <a:pt x="4196" y="1"/>
                  </a:moveTo>
                  <a:cubicBezTo>
                    <a:pt x="1880" y="1"/>
                    <a:pt x="0" y="1986"/>
                    <a:pt x="0" y="4421"/>
                  </a:cubicBezTo>
                  <a:cubicBezTo>
                    <a:pt x="0" y="6896"/>
                    <a:pt x="1880" y="8881"/>
                    <a:pt x="4196" y="8881"/>
                  </a:cubicBezTo>
                  <a:cubicBezTo>
                    <a:pt x="6459" y="8881"/>
                    <a:pt x="8339" y="6896"/>
                    <a:pt x="8339" y="4421"/>
                  </a:cubicBezTo>
                  <a:cubicBezTo>
                    <a:pt x="8339" y="1986"/>
                    <a:pt x="6459" y="1"/>
                    <a:pt x="419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49" name="Google Shape;569;p27">
              <a:extLst>
                <a:ext uri="{FF2B5EF4-FFF2-40B4-BE49-F238E27FC236}">
                  <a16:creationId xmlns:a16="http://schemas.microsoft.com/office/drawing/2014/main" id="{0B5EFB62-EEA1-4785-ADCF-50D9C22552BF}"/>
                </a:ext>
              </a:extLst>
            </p:cNvPr>
            <p:cNvSpPr/>
            <p:nvPr/>
          </p:nvSpPr>
          <p:spPr>
            <a:xfrm>
              <a:off x="3375992" y="4937477"/>
              <a:ext cx="426519" cy="429448"/>
            </a:xfrm>
            <a:custGeom>
              <a:avLst/>
              <a:gdLst/>
              <a:ahLst/>
              <a:cxnLst/>
              <a:rect l="l" t="t" r="r" b="b"/>
              <a:pathLst>
                <a:path w="7717" h="7770" extrusionOk="0">
                  <a:moveTo>
                    <a:pt x="3865" y="1430"/>
                  </a:moveTo>
                  <a:cubicBezTo>
                    <a:pt x="5189" y="1430"/>
                    <a:pt x="6287" y="2541"/>
                    <a:pt x="6287" y="3865"/>
                  </a:cubicBezTo>
                  <a:cubicBezTo>
                    <a:pt x="6287" y="5241"/>
                    <a:pt x="5189" y="6287"/>
                    <a:pt x="3865" y="6287"/>
                  </a:cubicBezTo>
                  <a:cubicBezTo>
                    <a:pt x="2542" y="6287"/>
                    <a:pt x="1430" y="5241"/>
                    <a:pt x="1430" y="3865"/>
                  </a:cubicBezTo>
                  <a:cubicBezTo>
                    <a:pt x="1430" y="2541"/>
                    <a:pt x="2542" y="1430"/>
                    <a:pt x="3865" y="1430"/>
                  </a:cubicBezTo>
                  <a:close/>
                  <a:moveTo>
                    <a:pt x="3865" y="0"/>
                  </a:moveTo>
                  <a:cubicBezTo>
                    <a:pt x="1708" y="0"/>
                    <a:pt x="0" y="1708"/>
                    <a:pt x="0" y="3865"/>
                  </a:cubicBezTo>
                  <a:cubicBezTo>
                    <a:pt x="0" y="6009"/>
                    <a:pt x="1708" y="7769"/>
                    <a:pt x="3865" y="7769"/>
                  </a:cubicBezTo>
                  <a:cubicBezTo>
                    <a:pt x="6009" y="7769"/>
                    <a:pt x="7717" y="6009"/>
                    <a:pt x="7717" y="3865"/>
                  </a:cubicBezTo>
                  <a:cubicBezTo>
                    <a:pt x="7717" y="1708"/>
                    <a:pt x="6009" y="0"/>
                    <a:pt x="386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50" name="Google Shape;570;p27">
              <a:extLst>
                <a:ext uri="{FF2B5EF4-FFF2-40B4-BE49-F238E27FC236}">
                  <a16:creationId xmlns:a16="http://schemas.microsoft.com/office/drawing/2014/main" id="{1D80BD4C-514B-4C3F-9044-4B92E1B038C3}"/>
                </a:ext>
              </a:extLst>
            </p:cNvPr>
            <p:cNvSpPr/>
            <p:nvPr/>
          </p:nvSpPr>
          <p:spPr>
            <a:xfrm>
              <a:off x="2894646" y="4821907"/>
              <a:ext cx="658432" cy="768142"/>
            </a:xfrm>
            <a:custGeom>
              <a:avLst/>
              <a:gdLst/>
              <a:ahLst/>
              <a:cxnLst/>
              <a:rect l="l" t="t" r="r" b="b"/>
              <a:pathLst>
                <a:path w="11913" h="13898" extrusionOk="0">
                  <a:moveTo>
                    <a:pt x="1" y="0"/>
                  </a:moveTo>
                  <a:lnTo>
                    <a:pt x="1" y="10853"/>
                  </a:lnTo>
                  <a:cubicBezTo>
                    <a:pt x="1" y="12507"/>
                    <a:pt x="1205" y="13897"/>
                    <a:pt x="2648" y="13897"/>
                  </a:cubicBezTo>
                  <a:lnTo>
                    <a:pt x="9265" y="13897"/>
                  </a:lnTo>
                  <a:cubicBezTo>
                    <a:pt x="10695" y="13897"/>
                    <a:pt x="11912" y="12507"/>
                    <a:pt x="11912" y="10853"/>
                  </a:cubicBezTo>
                  <a:lnTo>
                    <a:pt x="1191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dirty="0"/>
            </a:p>
          </p:txBody>
        </p:sp>
        <p:sp>
          <p:nvSpPr>
            <p:cNvPr id="251" name="Google Shape;571;p27">
              <a:extLst>
                <a:ext uri="{FF2B5EF4-FFF2-40B4-BE49-F238E27FC236}">
                  <a16:creationId xmlns:a16="http://schemas.microsoft.com/office/drawing/2014/main" id="{46BE8CA5-CDE1-4274-918B-09322F831DB0}"/>
                </a:ext>
              </a:extLst>
            </p:cNvPr>
            <p:cNvSpPr/>
            <p:nvPr/>
          </p:nvSpPr>
          <p:spPr>
            <a:xfrm>
              <a:off x="2927587" y="4821907"/>
              <a:ext cx="625491" cy="768142"/>
            </a:xfrm>
            <a:custGeom>
              <a:avLst/>
              <a:gdLst/>
              <a:ahLst/>
              <a:cxnLst/>
              <a:rect l="l" t="t" r="r" b="b"/>
              <a:pathLst>
                <a:path w="11317" h="13898" extrusionOk="0">
                  <a:moveTo>
                    <a:pt x="9768" y="0"/>
                  </a:moveTo>
                  <a:lnTo>
                    <a:pt x="9768" y="9860"/>
                  </a:lnTo>
                  <a:cubicBezTo>
                    <a:pt x="9768" y="11462"/>
                    <a:pt x="8669" y="12785"/>
                    <a:pt x="7174" y="12785"/>
                  </a:cubicBezTo>
                  <a:lnTo>
                    <a:pt x="609" y="12785"/>
                  </a:lnTo>
                  <a:cubicBezTo>
                    <a:pt x="397" y="12785"/>
                    <a:pt x="172" y="12785"/>
                    <a:pt x="0" y="12732"/>
                  </a:cubicBezTo>
                  <a:lnTo>
                    <a:pt x="0" y="12732"/>
                  </a:lnTo>
                  <a:cubicBezTo>
                    <a:pt x="503" y="13394"/>
                    <a:pt x="1218" y="13897"/>
                    <a:pt x="2052" y="13897"/>
                  </a:cubicBezTo>
                  <a:lnTo>
                    <a:pt x="8669" y="13897"/>
                  </a:lnTo>
                  <a:cubicBezTo>
                    <a:pt x="10099" y="13897"/>
                    <a:pt x="11316" y="12507"/>
                    <a:pt x="11316" y="10853"/>
                  </a:cubicBezTo>
                  <a:lnTo>
                    <a:pt x="1131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nvGrpSpPr>
            <p:cNvPr id="252" name="Google Shape;572;p27">
              <a:extLst>
                <a:ext uri="{FF2B5EF4-FFF2-40B4-BE49-F238E27FC236}">
                  <a16:creationId xmlns:a16="http://schemas.microsoft.com/office/drawing/2014/main" id="{B70FF2C3-E679-4C50-9037-629C23F46791}"/>
                </a:ext>
              </a:extLst>
            </p:cNvPr>
            <p:cNvGrpSpPr/>
            <p:nvPr/>
          </p:nvGrpSpPr>
          <p:grpSpPr>
            <a:xfrm>
              <a:off x="3041664" y="5111577"/>
              <a:ext cx="320455" cy="156580"/>
              <a:chOff x="2774143" y="4536556"/>
              <a:chExt cx="320455" cy="156580"/>
            </a:xfrm>
          </p:grpSpPr>
          <p:sp>
            <p:nvSpPr>
              <p:cNvPr id="256" name="Google Shape;573;p27">
                <a:extLst>
                  <a:ext uri="{FF2B5EF4-FFF2-40B4-BE49-F238E27FC236}">
                    <a16:creationId xmlns:a16="http://schemas.microsoft.com/office/drawing/2014/main" id="{1120E790-167B-44C9-ABF2-B9A6CC919A9C}"/>
                  </a:ext>
                </a:extLst>
              </p:cNvPr>
              <p:cNvSpPr/>
              <p:nvPr/>
            </p:nvSpPr>
            <p:spPr>
              <a:xfrm>
                <a:off x="2774143" y="4562865"/>
                <a:ext cx="112751" cy="98104"/>
              </a:xfrm>
              <a:custGeom>
                <a:avLst/>
                <a:gdLst/>
                <a:ahLst/>
                <a:cxnLst/>
                <a:rect l="l" t="t" r="r" b="b"/>
                <a:pathLst>
                  <a:path w="2040" h="1775" extrusionOk="0">
                    <a:moveTo>
                      <a:pt x="292" y="1"/>
                    </a:moveTo>
                    <a:cubicBezTo>
                      <a:pt x="173" y="1"/>
                      <a:pt x="94" y="14"/>
                      <a:pt x="67" y="27"/>
                    </a:cubicBezTo>
                    <a:cubicBezTo>
                      <a:pt x="27" y="40"/>
                      <a:pt x="1" y="67"/>
                      <a:pt x="1" y="107"/>
                    </a:cubicBezTo>
                    <a:cubicBezTo>
                      <a:pt x="1" y="146"/>
                      <a:pt x="27" y="173"/>
                      <a:pt x="54" y="186"/>
                    </a:cubicBezTo>
                    <a:cubicBezTo>
                      <a:pt x="94" y="199"/>
                      <a:pt x="147" y="212"/>
                      <a:pt x="226" y="212"/>
                    </a:cubicBezTo>
                    <a:cubicBezTo>
                      <a:pt x="279" y="226"/>
                      <a:pt x="319" y="239"/>
                      <a:pt x="345" y="252"/>
                    </a:cubicBezTo>
                    <a:cubicBezTo>
                      <a:pt x="385" y="265"/>
                      <a:pt x="411" y="292"/>
                      <a:pt x="451" y="358"/>
                    </a:cubicBezTo>
                    <a:lnTo>
                      <a:pt x="835" y="887"/>
                    </a:lnTo>
                    <a:lnTo>
                      <a:pt x="782" y="967"/>
                    </a:lnTo>
                    <a:lnTo>
                      <a:pt x="729" y="1033"/>
                    </a:lnTo>
                    <a:lnTo>
                      <a:pt x="636" y="1165"/>
                    </a:lnTo>
                    <a:cubicBezTo>
                      <a:pt x="597" y="1205"/>
                      <a:pt x="544" y="1271"/>
                      <a:pt x="477" y="1364"/>
                    </a:cubicBezTo>
                    <a:cubicBezTo>
                      <a:pt x="464" y="1390"/>
                      <a:pt x="438" y="1404"/>
                      <a:pt x="411" y="1417"/>
                    </a:cubicBezTo>
                    <a:cubicBezTo>
                      <a:pt x="385" y="1430"/>
                      <a:pt x="358" y="1443"/>
                      <a:pt x="319" y="1443"/>
                    </a:cubicBezTo>
                    <a:cubicBezTo>
                      <a:pt x="266" y="1443"/>
                      <a:pt x="213" y="1457"/>
                      <a:pt x="173" y="1470"/>
                    </a:cubicBezTo>
                    <a:cubicBezTo>
                      <a:pt x="120" y="1483"/>
                      <a:pt x="94" y="1509"/>
                      <a:pt x="94" y="1562"/>
                    </a:cubicBezTo>
                    <a:cubicBezTo>
                      <a:pt x="94" y="1576"/>
                      <a:pt x="94" y="1602"/>
                      <a:pt x="107" y="1615"/>
                    </a:cubicBezTo>
                    <a:cubicBezTo>
                      <a:pt x="120" y="1629"/>
                      <a:pt x="133" y="1642"/>
                      <a:pt x="147" y="1642"/>
                    </a:cubicBezTo>
                    <a:cubicBezTo>
                      <a:pt x="160" y="1655"/>
                      <a:pt x="186" y="1655"/>
                      <a:pt x="199" y="1668"/>
                    </a:cubicBezTo>
                    <a:lnTo>
                      <a:pt x="385" y="1668"/>
                    </a:lnTo>
                    <a:cubicBezTo>
                      <a:pt x="438" y="1655"/>
                      <a:pt x="491" y="1655"/>
                      <a:pt x="544" y="1655"/>
                    </a:cubicBezTo>
                    <a:cubicBezTo>
                      <a:pt x="570" y="1655"/>
                      <a:pt x="597" y="1655"/>
                      <a:pt x="623" y="1668"/>
                    </a:cubicBezTo>
                    <a:lnTo>
                      <a:pt x="822" y="1668"/>
                    </a:lnTo>
                    <a:cubicBezTo>
                      <a:pt x="848" y="1668"/>
                      <a:pt x="888" y="1655"/>
                      <a:pt x="927" y="1655"/>
                    </a:cubicBezTo>
                    <a:cubicBezTo>
                      <a:pt x="954" y="1642"/>
                      <a:pt x="980" y="1615"/>
                      <a:pt x="980" y="1562"/>
                    </a:cubicBezTo>
                    <a:cubicBezTo>
                      <a:pt x="980" y="1549"/>
                      <a:pt x="967" y="1536"/>
                      <a:pt x="954" y="1509"/>
                    </a:cubicBezTo>
                    <a:cubicBezTo>
                      <a:pt x="927" y="1483"/>
                      <a:pt x="874" y="1470"/>
                      <a:pt x="808" y="1470"/>
                    </a:cubicBezTo>
                    <a:cubicBezTo>
                      <a:pt x="769" y="1470"/>
                      <a:pt x="755" y="1470"/>
                      <a:pt x="742" y="1457"/>
                    </a:cubicBezTo>
                    <a:cubicBezTo>
                      <a:pt x="742" y="1457"/>
                      <a:pt x="729" y="1443"/>
                      <a:pt x="729" y="1430"/>
                    </a:cubicBezTo>
                    <a:cubicBezTo>
                      <a:pt x="729" y="1417"/>
                      <a:pt x="742" y="1404"/>
                      <a:pt x="755" y="1377"/>
                    </a:cubicBezTo>
                    <a:cubicBezTo>
                      <a:pt x="782" y="1351"/>
                      <a:pt x="795" y="1324"/>
                      <a:pt x="808" y="1311"/>
                    </a:cubicBezTo>
                    <a:cubicBezTo>
                      <a:pt x="835" y="1271"/>
                      <a:pt x="861" y="1245"/>
                      <a:pt x="888" y="1218"/>
                    </a:cubicBezTo>
                    <a:cubicBezTo>
                      <a:pt x="901" y="1179"/>
                      <a:pt x="941" y="1139"/>
                      <a:pt x="980" y="1086"/>
                    </a:cubicBezTo>
                    <a:cubicBezTo>
                      <a:pt x="1007" y="1126"/>
                      <a:pt x="1047" y="1165"/>
                      <a:pt x="1086" y="1218"/>
                    </a:cubicBezTo>
                    <a:cubicBezTo>
                      <a:pt x="1113" y="1258"/>
                      <a:pt x="1152" y="1298"/>
                      <a:pt x="1179" y="1337"/>
                    </a:cubicBezTo>
                    <a:cubicBezTo>
                      <a:pt x="1205" y="1377"/>
                      <a:pt x="1219" y="1417"/>
                      <a:pt x="1245" y="1457"/>
                    </a:cubicBezTo>
                    <a:cubicBezTo>
                      <a:pt x="1258" y="1483"/>
                      <a:pt x="1272" y="1496"/>
                      <a:pt x="1272" y="1509"/>
                    </a:cubicBezTo>
                    <a:cubicBezTo>
                      <a:pt x="1272" y="1536"/>
                      <a:pt x="1258" y="1549"/>
                      <a:pt x="1258" y="1549"/>
                    </a:cubicBezTo>
                    <a:lnTo>
                      <a:pt x="1205" y="1562"/>
                    </a:lnTo>
                    <a:cubicBezTo>
                      <a:pt x="1179" y="1576"/>
                      <a:pt x="1166" y="1589"/>
                      <a:pt x="1152" y="1602"/>
                    </a:cubicBezTo>
                    <a:cubicBezTo>
                      <a:pt x="1152" y="1629"/>
                      <a:pt x="1152" y="1642"/>
                      <a:pt x="1152" y="1655"/>
                    </a:cubicBezTo>
                    <a:cubicBezTo>
                      <a:pt x="1152" y="1682"/>
                      <a:pt x="1166" y="1708"/>
                      <a:pt x="1179" y="1734"/>
                    </a:cubicBezTo>
                    <a:cubicBezTo>
                      <a:pt x="1219" y="1761"/>
                      <a:pt x="1258" y="1774"/>
                      <a:pt x="1324" y="1774"/>
                    </a:cubicBezTo>
                    <a:cubicBezTo>
                      <a:pt x="1364" y="1774"/>
                      <a:pt x="1404" y="1774"/>
                      <a:pt x="1444" y="1761"/>
                    </a:cubicBezTo>
                    <a:lnTo>
                      <a:pt x="1708" y="1761"/>
                    </a:lnTo>
                    <a:cubicBezTo>
                      <a:pt x="1761" y="1774"/>
                      <a:pt x="1814" y="1774"/>
                      <a:pt x="1867" y="1774"/>
                    </a:cubicBezTo>
                    <a:cubicBezTo>
                      <a:pt x="1907" y="1774"/>
                      <a:pt x="1947" y="1761"/>
                      <a:pt x="1986" y="1761"/>
                    </a:cubicBezTo>
                    <a:cubicBezTo>
                      <a:pt x="2013" y="1748"/>
                      <a:pt x="2039" y="1721"/>
                      <a:pt x="2039" y="1668"/>
                    </a:cubicBezTo>
                    <a:cubicBezTo>
                      <a:pt x="2039" y="1642"/>
                      <a:pt x="2013" y="1615"/>
                      <a:pt x="1986" y="1602"/>
                    </a:cubicBezTo>
                    <a:cubicBezTo>
                      <a:pt x="1960" y="1589"/>
                      <a:pt x="1933" y="1576"/>
                      <a:pt x="1880" y="1576"/>
                    </a:cubicBezTo>
                    <a:lnTo>
                      <a:pt x="1774" y="1576"/>
                    </a:lnTo>
                    <a:cubicBezTo>
                      <a:pt x="1735" y="1562"/>
                      <a:pt x="1708" y="1562"/>
                      <a:pt x="1669" y="1549"/>
                    </a:cubicBezTo>
                    <a:cubicBezTo>
                      <a:pt x="1655" y="1536"/>
                      <a:pt x="1629" y="1536"/>
                      <a:pt x="1602" y="1509"/>
                    </a:cubicBezTo>
                    <a:cubicBezTo>
                      <a:pt x="1589" y="1496"/>
                      <a:pt x="1563" y="1457"/>
                      <a:pt x="1523" y="1417"/>
                    </a:cubicBezTo>
                    <a:cubicBezTo>
                      <a:pt x="1483" y="1364"/>
                      <a:pt x="1430" y="1298"/>
                      <a:pt x="1364" y="1218"/>
                    </a:cubicBezTo>
                    <a:cubicBezTo>
                      <a:pt x="1298" y="1126"/>
                      <a:pt x="1219" y="1020"/>
                      <a:pt x="1126" y="887"/>
                    </a:cubicBezTo>
                    <a:cubicBezTo>
                      <a:pt x="1179" y="808"/>
                      <a:pt x="1219" y="742"/>
                      <a:pt x="1272" y="676"/>
                    </a:cubicBezTo>
                    <a:cubicBezTo>
                      <a:pt x="1311" y="609"/>
                      <a:pt x="1364" y="543"/>
                      <a:pt x="1430" y="464"/>
                    </a:cubicBezTo>
                    <a:cubicBezTo>
                      <a:pt x="1470" y="424"/>
                      <a:pt x="1510" y="384"/>
                      <a:pt x="1549" y="371"/>
                    </a:cubicBezTo>
                    <a:cubicBezTo>
                      <a:pt x="1576" y="358"/>
                      <a:pt x="1629" y="345"/>
                      <a:pt x="1682" y="345"/>
                    </a:cubicBezTo>
                    <a:lnTo>
                      <a:pt x="1933" y="345"/>
                    </a:lnTo>
                    <a:cubicBezTo>
                      <a:pt x="1960" y="345"/>
                      <a:pt x="1986" y="332"/>
                      <a:pt x="1999" y="318"/>
                    </a:cubicBezTo>
                    <a:cubicBezTo>
                      <a:pt x="2013" y="292"/>
                      <a:pt x="2013" y="279"/>
                      <a:pt x="2013" y="252"/>
                    </a:cubicBezTo>
                    <a:cubicBezTo>
                      <a:pt x="2013" y="173"/>
                      <a:pt x="1986" y="133"/>
                      <a:pt x="1933" y="133"/>
                    </a:cubicBezTo>
                    <a:lnTo>
                      <a:pt x="1245" y="133"/>
                    </a:lnTo>
                    <a:cubicBezTo>
                      <a:pt x="1192" y="133"/>
                      <a:pt x="1152" y="146"/>
                      <a:pt x="1126" y="159"/>
                    </a:cubicBezTo>
                    <a:cubicBezTo>
                      <a:pt x="1086" y="186"/>
                      <a:pt x="1073" y="212"/>
                      <a:pt x="1073" y="252"/>
                    </a:cubicBezTo>
                    <a:cubicBezTo>
                      <a:pt x="1073" y="279"/>
                      <a:pt x="1086" y="305"/>
                      <a:pt x="1099" y="318"/>
                    </a:cubicBezTo>
                    <a:cubicBezTo>
                      <a:pt x="1126" y="332"/>
                      <a:pt x="1139" y="332"/>
                      <a:pt x="1152" y="345"/>
                    </a:cubicBezTo>
                    <a:cubicBezTo>
                      <a:pt x="1166" y="345"/>
                      <a:pt x="1179" y="358"/>
                      <a:pt x="1179" y="358"/>
                    </a:cubicBezTo>
                    <a:cubicBezTo>
                      <a:pt x="1179" y="371"/>
                      <a:pt x="1166" y="398"/>
                      <a:pt x="1139" y="437"/>
                    </a:cubicBezTo>
                    <a:cubicBezTo>
                      <a:pt x="1126" y="464"/>
                      <a:pt x="1099" y="504"/>
                      <a:pt x="1073" y="543"/>
                    </a:cubicBezTo>
                    <a:lnTo>
                      <a:pt x="980" y="689"/>
                    </a:lnTo>
                    <a:cubicBezTo>
                      <a:pt x="941" y="636"/>
                      <a:pt x="901" y="583"/>
                      <a:pt x="861" y="530"/>
                    </a:cubicBezTo>
                    <a:cubicBezTo>
                      <a:pt x="835" y="490"/>
                      <a:pt x="808" y="437"/>
                      <a:pt x="782" y="411"/>
                    </a:cubicBezTo>
                    <a:cubicBezTo>
                      <a:pt x="755" y="371"/>
                      <a:pt x="729" y="332"/>
                      <a:pt x="716" y="305"/>
                    </a:cubicBezTo>
                    <a:cubicBezTo>
                      <a:pt x="702" y="279"/>
                      <a:pt x="702" y="265"/>
                      <a:pt x="702" y="252"/>
                    </a:cubicBezTo>
                    <a:cubicBezTo>
                      <a:pt x="702" y="239"/>
                      <a:pt x="702" y="226"/>
                      <a:pt x="729" y="226"/>
                    </a:cubicBezTo>
                    <a:lnTo>
                      <a:pt x="808" y="226"/>
                    </a:lnTo>
                    <a:cubicBezTo>
                      <a:pt x="848" y="226"/>
                      <a:pt x="888" y="212"/>
                      <a:pt x="901" y="186"/>
                    </a:cubicBezTo>
                    <a:cubicBezTo>
                      <a:pt x="927" y="173"/>
                      <a:pt x="941" y="146"/>
                      <a:pt x="941" y="120"/>
                    </a:cubicBezTo>
                    <a:cubicBezTo>
                      <a:pt x="941" y="107"/>
                      <a:pt x="941" y="93"/>
                      <a:pt x="927" y="80"/>
                    </a:cubicBezTo>
                    <a:cubicBezTo>
                      <a:pt x="927" y="67"/>
                      <a:pt x="927" y="54"/>
                      <a:pt x="901" y="40"/>
                    </a:cubicBezTo>
                    <a:cubicBezTo>
                      <a:pt x="901" y="27"/>
                      <a:pt x="874" y="27"/>
                      <a:pt x="848" y="14"/>
                    </a:cubicBezTo>
                    <a:cubicBezTo>
                      <a:pt x="822" y="1"/>
                      <a:pt x="782" y="1"/>
                      <a:pt x="729" y="1"/>
                    </a:cubicBezTo>
                    <a:close/>
                  </a:path>
                </a:pathLst>
              </a:custGeom>
              <a:solidFill>
                <a:srgbClr val="233E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57" name="Google Shape;574;p27">
                <a:extLst>
                  <a:ext uri="{FF2B5EF4-FFF2-40B4-BE49-F238E27FC236}">
                    <a16:creationId xmlns:a16="http://schemas.microsoft.com/office/drawing/2014/main" id="{88A7C46A-1524-4E67-88DD-E496954265FE}"/>
                  </a:ext>
                </a:extLst>
              </p:cNvPr>
              <p:cNvSpPr/>
              <p:nvPr/>
            </p:nvSpPr>
            <p:spPr>
              <a:xfrm>
                <a:off x="2897782" y="4536556"/>
                <a:ext cx="65882" cy="66600"/>
              </a:xfrm>
              <a:custGeom>
                <a:avLst/>
                <a:gdLst/>
                <a:ahLst/>
                <a:cxnLst/>
                <a:rect l="l" t="t" r="r" b="b"/>
                <a:pathLst>
                  <a:path w="1192" h="1205" extrusionOk="0">
                    <a:moveTo>
                      <a:pt x="596" y="0"/>
                    </a:moveTo>
                    <a:cubicBezTo>
                      <a:pt x="557" y="0"/>
                      <a:pt x="530" y="13"/>
                      <a:pt x="504" y="40"/>
                    </a:cubicBezTo>
                    <a:cubicBezTo>
                      <a:pt x="477" y="53"/>
                      <a:pt x="477" y="80"/>
                      <a:pt x="477" y="106"/>
                    </a:cubicBezTo>
                    <a:cubicBezTo>
                      <a:pt x="477" y="159"/>
                      <a:pt x="477" y="212"/>
                      <a:pt x="477" y="278"/>
                    </a:cubicBezTo>
                    <a:cubicBezTo>
                      <a:pt x="477" y="331"/>
                      <a:pt x="477" y="410"/>
                      <a:pt x="477" y="490"/>
                    </a:cubicBezTo>
                    <a:lnTo>
                      <a:pt x="93" y="490"/>
                    </a:lnTo>
                    <a:cubicBezTo>
                      <a:pt x="67" y="490"/>
                      <a:pt x="54" y="503"/>
                      <a:pt x="27" y="516"/>
                    </a:cubicBezTo>
                    <a:cubicBezTo>
                      <a:pt x="1" y="543"/>
                      <a:pt x="1" y="569"/>
                      <a:pt x="1" y="609"/>
                    </a:cubicBezTo>
                    <a:cubicBezTo>
                      <a:pt x="1" y="649"/>
                      <a:pt x="1" y="688"/>
                      <a:pt x="27" y="702"/>
                    </a:cubicBezTo>
                    <a:cubicBezTo>
                      <a:pt x="54" y="728"/>
                      <a:pt x="80" y="728"/>
                      <a:pt x="93" y="728"/>
                    </a:cubicBezTo>
                    <a:lnTo>
                      <a:pt x="252" y="728"/>
                    </a:lnTo>
                    <a:cubicBezTo>
                      <a:pt x="318" y="728"/>
                      <a:pt x="398" y="728"/>
                      <a:pt x="477" y="715"/>
                    </a:cubicBezTo>
                    <a:lnTo>
                      <a:pt x="477" y="715"/>
                    </a:lnTo>
                    <a:cubicBezTo>
                      <a:pt x="477" y="781"/>
                      <a:pt x="464" y="860"/>
                      <a:pt x="464" y="940"/>
                    </a:cubicBezTo>
                    <a:cubicBezTo>
                      <a:pt x="464" y="1006"/>
                      <a:pt x="464" y="1072"/>
                      <a:pt x="464" y="1112"/>
                    </a:cubicBezTo>
                    <a:cubicBezTo>
                      <a:pt x="464" y="1125"/>
                      <a:pt x="477" y="1152"/>
                      <a:pt x="490" y="1165"/>
                    </a:cubicBezTo>
                    <a:cubicBezTo>
                      <a:pt x="517" y="1191"/>
                      <a:pt x="543" y="1205"/>
                      <a:pt x="583" y="1205"/>
                    </a:cubicBezTo>
                    <a:cubicBezTo>
                      <a:pt x="636" y="1205"/>
                      <a:pt x="662" y="1191"/>
                      <a:pt x="689" y="1165"/>
                    </a:cubicBezTo>
                    <a:cubicBezTo>
                      <a:pt x="702" y="1138"/>
                      <a:pt x="715" y="1125"/>
                      <a:pt x="715" y="1112"/>
                    </a:cubicBezTo>
                    <a:lnTo>
                      <a:pt x="715" y="715"/>
                    </a:lnTo>
                    <a:lnTo>
                      <a:pt x="1086" y="715"/>
                    </a:lnTo>
                    <a:cubicBezTo>
                      <a:pt x="1112" y="715"/>
                      <a:pt x="1139" y="715"/>
                      <a:pt x="1165" y="688"/>
                    </a:cubicBezTo>
                    <a:cubicBezTo>
                      <a:pt x="1179" y="662"/>
                      <a:pt x="1192" y="635"/>
                      <a:pt x="1192" y="596"/>
                    </a:cubicBezTo>
                    <a:cubicBezTo>
                      <a:pt x="1192" y="543"/>
                      <a:pt x="1192" y="516"/>
                      <a:pt x="1165" y="503"/>
                    </a:cubicBezTo>
                    <a:cubicBezTo>
                      <a:pt x="1152" y="477"/>
                      <a:pt x="1139" y="477"/>
                      <a:pt x="1112" y="477"/>
                    </a:cubicBezTo>
                    <a:lnTo>
                      <a:pt x="940" y="477"/>
                    </a:lnTo>
                    <a:cubicBezTo>
                      <a:pt x="874" y="490"/>
                      <a:pt x="808" y="490"/>
                      <a:pt x="715" y="490"/>
                    </a:cubicBezTo>
                    <a:lnTo>
                      <a:pt x="715" y="278"/>
                    </a:lnTo>
                    <a:cubicBezTo>
                      <a:pt x="715" y="212"/>
                      <a:pt x="729" y="159"/>
                      <a:pt x="729" y="106"/>
                    </a:cubicBezTo>
                    <a:cubicBezTo>
                      <a:pt x="729" y="80"/>
                      <a:pt x="715" y="53"/>
                      <a:pt x="689" y="40"/>
                    </a:cubicBezTo>
                    <a:cubicBezTo>
                      <a:pt x="662" y="13"/>
                      <a:pt x="636" y="0"/>
                      <a:pt x="596" y="0"/>
                    </a:cubicBezTo>
                    <a:close/>
                  </a:path>
                </a:pathLst>
              </a:custGeom>
              <a:solidFill>
                <a:srgbClr val="233E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58" name="Google Shape;575;p27">
                <a:extLst>
                  <a:ext uri="{FF2B5EF4-FFF2-40B4-BE49-F238E27FC236}">
                    <a16:creationId xmlns:a16="http://schemas.microsoft.com/office/drawing/2014/main" id="{BADDB4E0-619F-41C3-9B5E-847A331F9A0D}"/>
                  </a:ext>
                </a:extLst>
              </p:cNvPr>
              <p:cNvSpPr/>
              <p:nvPr/>
            </p:nvSpPr>
            <p:spPr>
              <a:xfrm>
                <a:off x="2967311" y="4565794"/>
                <a:ext cx="127287" cy="127342"/>
              </a:xfrm>
              <a:custGeom>
                <a:avLst/>
                <a:gdLst/>
                <a:ahLst/>
                <a:cxnLst/>
                <a:rect l="l" t="t" r="r" b="b"/>
                <a:pathLst>
                  <a:path w="2303" h="2304" extrusionOk="0">
                    <a:moveTo>
                      <a:pt x="225" y="1"/>
                    </a:moveTo>
                    <a:cubicBezTo>
                      <a:pt x="172" y="1"/>
                      <a:pt x="119" y="14"/>
                      <a:pt x="66" y="40"/>
                    </a:cubicBezTo>
                    <a:cubicBezTo>
                      <a:pt x="27" y="54"/>
                      <a:pt x="0" y="80"/>
                      <a:pt x="0" y="133"/>
                    </a:cubicBezTo>
                    <a:cubicBezTo>
                      <a:pt x="0" y="173"/>
                      <a:pt x="27" y="199"/>
                      <a:pt x="79" y="212"/>
                    </a:cubicBezTo>
                    <a:cubicBezTo>
                      <a:pt x="119" y="212"/>
                      <a:pt x="199" y="226"/>
                      <a:pt x="291" y="226"/>
                    </a:cubicBezTo>
                    <a:lnTo>
                      <a:pt x="371" y="226"/>
                    </a:lnTo>
                    <a:cubicBezTo>
                      <a:pt x="384" y="226"/>
                      <a:pt x="397" y="239"/>
                      <a:pt x="424" y="239"/>
                    </a:cubicBezTo>
                    <a:cubicBezTo>
                      <a:pt x="437" y="252"/>
                      <a:pt x="450" y="252"/>
                      <a:pt x="450" y="279"/>
                    </a:cubicBezTo>
                    <a:cubicBezTo>
                      <a:pt x="463" y="292"/>
                      <a:pt x="477" y="305"/>
                      <a:pt x="490" y="331"/>
                    </a:cubicBezTo>
                    <a:lnTo>
                      <a:pt x="1231" y="1655"/>
                    </a:lnTo>
                    <a:cubicBezTo>
                      <a:pt x="1191" y="1734"/>
                      <a:pt x="1165" y="1801"/>
                      <a:pt x="1125" y="1854"/>
                    </a:cubicBezTo>
                    <a:cubicBezTo>
                      <a:pt x="1099" y="1906"/>
                      <a:pt x="1059" y="1946"/>
                      <a:pt x="1019" y="1986"/>
                    </a:cubicBezTo>
                    <a:cubicBezTo>
                      <a:pt x="993" y="2012"/>
                      <a:pt x="953" y="2039"/>
                      <a:pt x="913" y="2065"/>
                    </a:cubicBezTo>
                    <a:cubicBezTo>
                      <a:pt x="874" y="2079"/>
                      <a:pt x="821" y="2092"/>
                      <a:pt x="781" y="2092"/>
                    </a:cubicBezTo>
                    <a:cubicBezTo>
                      <a:pt x="715" y="2092"/>
                      <a:pt x="649" y="2079"/>
                      <a:pt x="609" y="2039"/>
                    </a:cubicBezTo>
                    <a:cubicBezTo>
                      <a:pt x="556" y="2012"/>
                      <a:pt x="529" y="1973"/>
                      <a:pt x="529" y="1933"/>
                    </a:cubicBezTo>
                    <a:cubicBezTo>
                      <a:pt x="529" y="1906"/>
                      <a:pt x="543" y="1893"/>
                      <a:pt x="556" y="1867"/>
                    </a:cubicBezTo>
                    <a:cubicBezTo>
                      <a:pt x="556" y="1854"/>
                      <a:pt x="582" y="1840"/>
                      <a:pt x="609" y="1840"/>
                    </a:cubicBezTo>
                    <a:lnTo>
                      <a:pt x="649" y="1840"/>
                    </a:lnTo>
                    <a:cubicBezTo>
                      <a:pt x="662" y="1827"/>
                      <a:pt x="675" y="1827"/>
                      <a:pt x="702" y="1814"/>
                    </a:cubicBezTo>
                    <a:cubicBezTo>
                      <a:pt x="715" y="1814"/>
                      <a:pt x="728" y="1801"/>
                      <a:pt x="728" y="1787"/>
                    </a:cubicBezTo>
                    <a:cubicBezTo>
                      <a:pt x="741" y="1761"/>
                      <a:pt x="754" y="1748"/>
                      <a:pt x="754" y="1721"/>
                    </a:cubicBezTo>
                    <a:cubicBezTo>
                      <a:pt x="754" y="1681"/>
                      <a:pt x="728" y="1655"/>
                      <a:pt x="702" y="1629"/>
                    </a:cubicBezTo>
                    <a:cubicBezTo>
                      <a:pt x="675" y="1615"/>
                      <a:pt x="649" y="1602"/>
                      <a:pt x="609" y="1602"/>
                    </a:cubicBezTo>
                    <a:cubicBezTo>
                      <a:pt x="582" y="1602"/>
                      <a:pt x="543" y="1615"/>
                      <a:pt x="516" y="1629"/>
                    </a:cubicBezTo>
                    <a:cubicBezTo>
                      <a:pt x="477" y="1642"/>
                      <a:pt x="450" y="1655"/>
                      <a:pt x="424" y="1681"/>
                    </a:cubicBezTo>
                    <a:cubicBezTo>
                      <a:pt x="397" y="1708"/>
                      <a:pt x="371" y="1748"/>
                      <a:pt x="357" y="1787"/>
                    </a:cubicBezTo>
                    <a:cubicBezTo>
                      <a:pt x="344" y="1827"/>
                      <a:pt x="331" y="1880"/>
                      <a:pt x="331" y="1933"/>
                    </a:cubicBezTo>
                    <a:cubicBezTo>
                      <a:pt x="331" y="1986"/>
                      <a:pt x="344" y="2039"/>
                      <a:pt x="371" y="2092"/>
                    </a:cubicBezTo>
                    <a:cubicBezTo>
                      <a:pt x="397" y="2131"/>
                      <a:pt x="424" y="2171"/>
                      <a:pt x="463" y="2198"/>
                    </a:cubicBezTo>
                    <a:cubicBezTo>
                      <a:pt x="503" y="2237"/>
                      <a:pt x="543" y="2264"/>
                      <a:pt x="582" y="2277"/>
                    </a:cubicBezTo>
                    <a:cubicBezTo>
                      <a:pt x="635" y="2290"/>
                      <a:pt x="688" y="2304"/>
                      <a:pt x="741" y="2304"/>
                    </a:cubicBezTo>
                    <a:cubicBezTo>
                      <a:pt x="847" y="2304"/>
                      <a:pt x="927" y="2277"/>
                      <a:pt x="1006" y="2237"/>
                    </a:cubicBezTo>
                    <a:cubicBezTo>
                      <a:pt x="1085" y="2198"/>
                      <a:pt x="1165" y="2145"/>
                      <a:pt x="1244" y="2052"/>
                    </a:cubicBezTo>
                    <a:cubicBezTo>
                      <a:pt x="1297" y="1986"/>
                      <a:pt x="1350" y="1906"/>
                      <a:pt x="1403" y="1801"/>
                    </a:cubicBezTo>
                    <a:cubicBezTo>
                      <a:pt x="1443" y="1695"/>
                      <a:pt x="1496" y="1589"/>
                      <a:pt x="1535" y="1443"/>
                    </a:cubicBezTo>
                    <a:lnTo>
                      <a:pt x="1919" y="371"/>
                    </a:lnTo>
                    <a:cubicBezTo>
                      <a:pt x="1932" y="331"/>
                      <a:pt x="1959" y="305"/>
                      <a:pt x="1972" y="305"/>
                    </a:cubicBezTo>
                    <a:cubicBezTo>
                      <a:pt x="1999" y="292"/>
                      <a:pt x="2038" y="279"/>
                      <a:pt x="2091" y="279"/>
                    </a:cubicBezTo>
                    <a:cubicBezTo>
                      <a:pt x="2144" y="279"/>
                      <a:pt x="2197" y="265"/>
                      <a:pt x="2237" y="252"/>
                    </a:cubicBezTo>
                    <a:cubicBezTo>
                      <a:pt x="2277" y="252"/>
                      <a:pt x="2303" y="212"/>
                      <a:pt x="2303" y="173"/>
                    </a:cubicBezTo>
                    <a:cubicBezTo>
                      <a:pt x="2303" y="133"/>
                      <a:pt x="2277" y="106"/>
                      <a:pt x="2237" y="93"/>
                    </a:cubicBezTo>
                    <a:cubicBezTo>
                      <a:pt x="2197" y="80"/>
                      <a:pt x="2157" y="67"/>
                      <a:pt x="2091" y="67"/>
                    </a:cubicBezTo>
                    <a:lnTo>
                      <a:pt x="1469" y="67"/>
                    </a:lnTo>
                    <a:cubicBezTo>
                      <a:pt x="1403" y="67"/>
                      <a:pt x="1377" y="80"/>
                      <a:pt x="1350" y="93"/>
                    </a:cubicBezTo>
                    <a:cubicBezTo>
                      <a:pt x="1337" y="106"/>
                      <a:pt x="1337" y="133"/>
                      <a:pt x="1337" y="173"/>
                    </a:cubicBezTo>
                    <a:cubicBezTo>
                      <a:pt x="1337" y="199"/>
                      <a:pt x="1337" y="226"/>
                      <a:pt x="1363" y="252"/>
                    </a:cubicBezTo>
                    <a:cubicBezTo>
                      <a:pt x="1390" y="265"/>
                      <a:pt x="1443" y="279"/>
                      <a:pt x="1496" y="279"/>
                    </a:cubicBezTo>
                    <a:cubicBezTo>
                      <a:pt x="1562" y="279"/>
                      <a:pt x="1602" y="292"/>
                      <a:pt x="1615" y="305"/>
                    </a:cubicBezTo>
                    <a:cubicBezTo>
                      <a:pt x="1628" y="305"/>
                      <a:pt x="1641" y="318"/>
                      <a:pt x="1641" y="345"/>
                    </a:cubicBezTo>
                    <a:cubicBezTo>
                      <a:pt x="1641" y="384"/>
                      <a:pt x="1628" y="424"/>
                      <a:pt x="1615" y="490"/>
                    </a:cubicBezTo>
                    <a:lnTo>
                      <a:pt x="1324" y="1364"/>
                    </a:lnTo>
                    <a:lnTo>
                      <a:pt x="807" y="384"/>
                    </a:lnTo>
                    <a:cubicBezTo>
                      <a:pt x="794" y="358"/>
                      <a:pt x="794" y="331"/>
                      <a:pt x="781" y="318"/>
                    </a:cubicBezTo>
                    <a:cubicBezTo>
                      <a:pt x="781" y="292"/>
                      <a:pt x="781" y="279"/>
                      <a:pt x="781" y="265"/>
                    </a:cubicBezTo>
                    <a:cubicBezTo>
                      <a:pt x="781" y="239"/>
                      <a:pt x="781" y="226"/>
                      <a:pt x="781" y="226"/>
                    </a:cubicBezTo>
                    <a:cubicBezTo>
                      <a:pt x="794" y="226"/>
                      <a:pt x="807" y="212"/>
                      <a:pt x="821" y="212"/>
                    </a:cubicBezTo>
                    <a:cubicBezTo>
                      <a:pt x="874" y="212"/>
                      <a:pt x="900" y="199"/>
                      <a:pt x="927" y="186"/>
                    </a:cubicBezTo>
                    <a:cubicBezTo>
                      <a:pt x="940" y="159"/>
                      <a:pt x="953" y="133"/>
                      <a:pt x="953" y="106"/>
                    </a:cubicBezTo>
                    <a:cubicBezTo>
                      <a:pt x="953" y="80"/>
                      <a:pt x="940" y="54"/>
                      <a:pt x="913" y="40"/>
                    </a:cubicBezTo>
                    <a:cubicBezTo>
                      <a:pt x="900" y="14"/>
                      <a:pt x="860" y="1"/>
                      <a:pt x="794" y="1"/>
                    </a:cubicBezTo>
                    <a:close/>
                  </a:path>
                </a:pathLst>
              </a:custGeom>
              <a:solidFill>
                <a:srgbClr val="233E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sp>
          <p:nvSpPr>
            <p:cNvPr id="253" name="Google Shape;576;p27">
              <a:extLst>
                <a:ext uri="{FF2B5EF4-FFF2-40B4-BE49-F238E27FC236}">
                  <a16:creationId xmlns:a16="http://schemas.microsoft.com/office/drawing/2014/main" id="{50ED4864-BADE-4436-8E46-6281E44C4D4E}"/>
                </a:ext>
              </a:extLst>
            </p:cNvPr>
            <p:cNvSpPr/>
            <p:nvPr/>
          </p:nvSpPr>
          <p:spPr>
            <a:xfrm>
              <a:off x="3028510" y="5577559"/>
              <a:ext cx="389985" cy="49024"/>
            </a:xfrm>
            <a:custGeom>
              <a:avLst/>
              <a:gdLst/>
              <a:ahLst/>
              <a:cxnLst/>
              <a:rect l="l" t="t" r="r" b="b"/>
              <a:pathLst>
                <a:path w="7056" h="887" extrusionOk="0">
                  <a:moveTo>
                    <a:pt x="1" y="0"/>
                  </a:moveTo>
                  <a:lnTo>
                    <a:pt x="1" y="887"/>
                  </a:lnTo>
                  <a:lnTo>
                    <a:pt x="7055" y="887"/>
                  </a:lnTo>
                  <a:lnTo>
                    <a:pt x="7055" y="0"/>
                  </a:lnTo>
                  <a:close/>
                </a:path>
              </a:pathLst>
            </a:custGeom>
            <a:solidFill>
              <a:srgbClr val="8D7D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sp>
        <p:nvSpPr>
          <p:cNvPr id="255" name="Google Shape;578;p27">
            <a:extLst>
              <a:ext uri="{FF2B5EF4-FFF2-40B4-BE49-F238E27FC236}">
                <a16:creationId xmlns:a16="http://schemas.microsoft.com/office/drawing/2014/main" id="{27AAD147-CCE9-43EB-8C97-269689984BB9}"/>
              </a:ext>
            </a:extLst>
          </p:cNvPr>
          <p:cNvSpPr/>
          <p:nvPr/>
        </p:nvSpPr>
        <p:spPr>
          <a:xfrm>
            <a:off x="2480972" y="6418003"/>
            <a:ext cx="199221" cy="164649"/>
          </a:xfrm>
          <a:custGeom>
            <a:avLst/>
            <a:gdLst/>
            <a:ahLst/>
            <a:cxnLst/>
            <a:rect l="l" t="t" r="r" b="b"/>
            <a:pathLst>
              <a:path w="4806" h="2979" extrusionOk="0">
                <a:moveTo>
                  <a:pt x="1" y="1"/>
                </a:moveTo>
                <a:lnTo>
                  <a:pt x="1" y="2978"/>
                </a:lnTo>
                <a:lnTo>
                  <a:pt x="4805" y="2978"/>
                </a:lnTo>
                <a:lnTo>
                  <a:pt x="4805" y="1"/>
                </a:lnTo>
                <a:close/>
              </a:path>
            </a:pathLst>
          </a:custGeom>
          <a:solidFill>
            <a:srgbClr val="CCCCCC"/>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grpSp>
        <p:nvGrpSpPr>
          <p:cNvPr id="2" name="Group 1">
            <a:extLst>
              <a:ext uri="{FF2B5EF4-FFF2-40B4-BE49-F238E27FC236}">
                <a16:creationId xmlns:a16="http://schemas.microsoft.com/office/drawing/2014/main" id="{F72B040B-9D26-4535-81AC-224AA70D44B5}"/>
              </a:ext>
            </a:extLst>
          </p:cNvPr>
          <p:cNvGrpSpPr/>
          <p:nvPr userDrawn="1"/>
        </p:nvGrpSpPr>
        <p:grpSpPr>
          <a:xfrm>
            <a:off x="1143227" y="5626808"/>
            <a:ext cx="6990179" cy="1231195"/>
            <a:chOff x="1524301" y="5626805"/>
            <a:chExt cx="9320239" cy="1231195"/>
          </a:xfrm>
        </p:grpSpPr>
        <p:sp>
          <p:nvSpPr>
            <p:cNvPr id="254" name="Google Shape;577;p27">
              <a:extLst>
                <a:ext uri="{FF2B5EF4-FFF2-40B4-BE49-F238E27FC236}">
                  <a16:creationId xmlns:a16="http://schemas.microsoft.com/office/drawing/2014/main" id="{1F1FE917-12C4-4F03-BFC9-63C483556F98}"/>
                </a:ext>
              </a:extLst>
            </p:cNvPr>
            <p:cNvSpPr/>
            <p:nvPr/>
          </p:nvSpPr>
          <p:spPr>
            <a:xfrm>
              <a:off x="3307961" y="6403010"/>
              <a:ext cx="265628" cy="451390"/>
            </a:xfrm>
            <a:custGeom>
              <a:avLst/>
              <a:gdLst/>
              <a:ahLst/>
              <a:cxnLst/>
              <a:rect l="l" t="t" r="r" b="b"/>
              <a:pathLst>
                <a:path w="4806" h="8167" extrusionOk="0">
                  <a:moveTo>
                    <a:pt x="1" y="1"/>
                  </a:moveTo>
                  <a:lnTo>
                    <a:pt x="1" y="8167"/>
                  </a:lnTo>
                  <a:lnTo>
                    <a:pt x="4805" y="8167"/>
                  </a:lnTo>
                  <a:lnTo>
                    <a:pt x="4805" y="1"/>
                  </a:lnTo>
                  <a:close/>
                </a:path>
              </a:pathLst>
            </a:custGeom>
            <a:solidFill>
              <a:srgbClr val="CEC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nvGrpSpPr>
            <p:cNvPr id="285" name="Google Shape;579;p27">
              <a:extLst>
                <a:ext uri="{FF2B5EF4-FFF2-40B4-BE49-F238E27FC236}">
                  <a16:creationId xmlns:a16="http://schemas.microsoft.com/office/drawing/2014/main" id="{F0A4A0F2-3BA1-43AA-88EB-3A3835904711}"/>
                </a:ext>
              </a:extLst>
            </p:cNvPr>
            <p:cNvGrpSpPr/>
            <p:nvPr userDrawn="1"/>
          </p:nvGrpSpPr>
          <p:grpSpPr>
            <a:xfrm>
              <a:off x="1524301" y="5626805"/>
              <a:ext cx="9320239" cy="1231195"/>
              <a:chOff x="929285" y="5051507"/>
              <a:chExt cx="7315206" cy="1231195"/>
            </a:xfrm>
          </p:grpSpPr>
          <p:sp>
            <p:nvSpPr>
              <p:cNvPr id="286" name="Google Shape;580;p27">
                <a:extLst>
                  <a:ext uri="{FF2B5EF4-FFF2-40B4-BE49-F238E27FC236}">
                    <a16:creationId xmlns:a16="http://schemas.microsoft.com/office/drawing/2014/main" id="{41EFCC98-A095-43FA-9417-A6F1AEA0054D}"/>
                  </a:ext>
                </a:extLst>
              </p:cNvPr>
              <p:cNvSpPr/>
              <p:nvPr/>
            </p:nvSpPr>
            <p:spPr>
              <a:xfrm>
                <a:off x="929285" y="5051507"/>
                <a:ext cx="7315206" cy="420715"/>
              </a:xfrm>
              <a:custGeom>
                <a:avLst/>
                <a:gdLst/>
                <a:ahLst/>
                <a:cxnLst/>
                <a:rect l="l" t="t" r="r" b="b"/>
                <a:pathLst>
                  <a:path w="132354" h="7612" extrusionOk="0">
                    <a:moveTo>
                      <a:pt x="1" y="1"/>
                    </a:moveTo>
                    <a:lnTo>
                      <a:pt x="1" y="7611"/>
                    </a:lnTo>
                    <a:lnTo>
                      <a:pt x="132353" y="7611"/>
                    </a:lnTo>
                    <a:lnTo>
                      <a:pt x="132353" y="1"/>
                    </a:lnTo>
                    <a:close/>
                  </a:path>
                </a:pathLst>
              </a:custGeom>
              <a:solidFill>
                <a:srgbClr val="EFED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87" name="Google Shape;581;p27">
                <a:extLst>
                  <a:ext uri="{FF2B5EF4-FFF2-40B4-BE49-F238E27FC236}">
                    <a16:creationId xmlns:a16="http://schemas.microsoft.com/office/drawing/2014/main" id="{D7EF2A30-CDEB-4316-B82F-97D3363F3C90}"/>
                  </a:ext>
                </a:extLst>
              </p:cNvPr>
              <p:cNvSpPr/>
              <p:nvPr/>
            </p:nvSpPr>
            <p:spPr>
              <a:xfrm>
                <a:off x="929285" y="5051507"/>
                <a:ext cx="7315206" cy="133919"/>
              </a:xfrm>
              <a:custGeom>
                <a:avLst/>
                <a:gdLst/>
                <a:ahLst/>
                <a:cxnLst/>
                <a:rect l="l" t="t" r="r" b="b"/>
                <a:pathLst>
                  <a:path w="132354" h="2423" extrusionOk="0">
                    <a:moveTo>
                      <a:pt x="1" y="1"/>
                    </a:moveTo>
                    <a:lnTo>
                      <a:pt x="1" y="2423"/>
                    </a:lnTo>
                    <a:lnTo>
                      <a:pt x="132353" y="2423"/>
                    </a:lnTo>
                    <a:lnTo>
                      <a:pt x="132353" y="1"/>
                    </a:lnTo>
                    <a:close/>
                  </a:path>
                </a:pathLst>
              </a:custGeom>
              <a:solidFill>
                <a:srgbClr val="FFFE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88" name="Google Shape;582;p27">
                <a:extLst>
                  <a:ext uri="{FF2B5EF4-FFF2-40B4-BE49-F238E27FC236}">
                    <a16:creationId xmlns:a16="http://schemas.microsoft.com/office/drawing/2014/main" id="{66FDB582-0AAC-4537-A858-44B9EF57CE38}"/>
                  </a:ext>
                </a:extLst>
              </p:cNvPr>
              <p:cNvSpPr/>
              <p:nvPr/>
            </p:nvSpPr>
            <p:spPr>
              <a:xfrm>
                <a:off x="6668743" y="5831311"/>
                <a:ext cx="264854" cy="451390"/>
              </a:xfrm>
              <a:custGeom>
                <a:avLst/>
                <a:gdLst/>
                <a:ahLst/>
                <a:cxnLst/>
                <a:rect l="l" t="t" r="r" b="b"/>
                <a:pathLst>
                  <a:path w="4792" h="8167" extrusionOk="0">
                    <a:moveTo>
                      <a:pt x="1" y="1"/>
                    </a:moveTo>
                    <a:lnTo>
                      <a:pt x="1" y="8167"/>
                    </a:lnTo>
                    <a:lnTo>
                      <a:pt x="4792" y="8167"/>
                    </a:lnTo>
                    <a:lnTo>
                      <a:pt x="4792" y="1"/>
                    </a:lnTo>
                    <a:close/>
                  </a:path>
                </a:pathLst>
              </a:custGeom>
              <a:solidFill>
                <a:srgbClr val="CEC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89" name="Google Shape;583;p27">
                <a:extLst>
                  <a:ext uri="{FF2B5EF4-FFF2-40B4-BE49-F238E27FC236}">
                    <a16:creationId xmlns:a16="http://schemas.microsoft.com/office/drawing/2014/main" id="{AF50AB12-F2CA-445B-94F4-44131992E871}"/>
                  </a:ext>
                </a:extLst>
              </p:cNvPr>
              <p:cNvSpPr/>
              <p:nvPr/>
            </p:nvSpPr>
            <p:spPr>
              <a:xfrm>
                <a:off x="6668743" y="5831311"/>
                <a:ext cx="264854" cy="164649"/>
              </a:xfrm>
              <a:custGeom>
                <a:avLst/>
                <a:gdLst/>
                <a:ahLst/>
                <a:cxnLst/>
                <a:rect l="l" t="t" r="r" b="b"/>
                <a:pathLst>
                  <a:path w="4792" h="2979" extrusionOk="0">
                    <a:moveTo>
                      <a:pt x="1" y="1"/>
                    </a:moveTo>
                    <a:lnTo>
                      <a:pt x="1" y="2978"/>
                    </a:lnTo>
                    <a:lnTo>
                      <a:pt x="4792" y="2978"/>
                    </a:lnTo>
                    <a:lnTo>
                      <a:pt x="4792" y="1"/>
                    </a:lnTo>
                    <a:close/>
                  </a:path>
                </a:pathLst>
              </a:custGeom>
              <a:solidFill>
                <a:srgbClr val="CCCC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90" name="Google Shape;584;p27">
                <a:extLst>
                  <a:ext uri="{FF2B5EF4-FFF2-40B4-BE49-F238E27FC236}">
                    <a16:creationId xmlns:a16="http://schemas.microsoft.com/office/drawing/2014/main" id="{1AF2C5CE-3EDE-4127-8D0F-59AB322B7B55}"/>
                  </a:ext>
                </a:extLst>
              </p:cNvPr>
              <p:cNvSpPr/>
              <p:nvPr/>
            </p:nvSpPr>
            <p:spPr>
              <a:xfrm>
                <a:off x="1654207" y="5472167"/>
                <a:ext cx="5864644" cy="359200"/>
              </a:xfrm>
              <a:custGeom>
                <a:avLst/>
                <a:gdLst/>
                <a:ahLst/>
                <a:cxnLst/>
                <a:rect l="l" t="t" r="r" b="b"/>
                <a:pathLst>
                  <a:path w="106109" h="6499" extrusionOk="0">
                    <a:moveTo>
                      <a:pt x="1" y="0"/>
                    </a:moveTo>
                    <a:lnTo>
                      <a:pt x="1" y="6499"/>
                    </a:lnTo>
                    <a:lnTo>
                      <a:pt x="106108" y="6499"/>
                    </a:lnTo>
                    <a:lnTo>
                      <a:pt x="106108" y="0"/>
                    </a:lnTo>
                    <a:close/>
                  </a:path>
                </a:pathLst>
              </a:custGeom>
              <a:solidFill>
                <a:srgbClr val="CEC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91" name="Google Shape;585;p27">
                <a:extLst>
                  <a:ext uri="{FF2B5EF4-FFF2-40B4-BE49-F238E27FC236}">
                    <a16:creationId xmlns:a16="http://schemas.microsoft.com/office/drawing/2014/main" id="{ED751F2E-938C-441D-80EA-F8BB05A93F91}"/>
                  </a:ext>
                </a:extLst>
              </p:cNvPr>
              <p:cNvSpPr/>
              <p:nvPr/>
            </p:nvSpPr>
            <p:spPr>
              <a:xfrm>
                <a:off x="1654207" y="5472167"/>
                <a:ext cx="5864644" cy="176311"/>
              </a:xfrm>
              <a:custGeom>
                <a:avLst/>
                <a:gdLst/>
                <a:ahLst/>
                <a:cxnLst/>
                <a:rect l="l" t="t" r="r" b="b"/>
                <a:pathLst>
                  <a:path w="106109" h="3190" extrusionOk="0">
                    <a:moveTo>
                      <a:pt x="1" y="0"/>
                    </a:moveTo>
                    <a:lnTo>
                      <a:pt x="1" y="3190"/>
                    </a:lnTo>
                    <a:lnTo>
                      <a:pt x="106108" y="3190"/>
                    </a:lnTo>
                    <a:lnTo>
                      <a:pt x="106108" y="0"/>
                    </a:lnTo>
                    <a:close/>
                  </a:path>
                </a:pathLst>
              </a:custGeom>
              <a:solidFill>
                <a:srgbClr val="B7B7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grpSp>
    </p:spTree>
    <p:extLst>
      <p:ext uri="{BB962C8B-B14F-4D97-AF65-F5344CB8AC3E}">
        <p14:creationId xmlns:p14="http://schemas.microsoft.com/office/powerpoint/2010/main" val="15281961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30"/>
                                        </p:tgtEl>
                                      </p:cBhvr>
                                      <p:by x="150000" y="150000"/>
                                    </p:animScale>
                                  </p:childTnLst>
                                </p:cTn>
                              </p:par>
                              <p:par>
                                <p:cTn id="7" presetID="6" presetClass="emph" presetSubtype="0" repeatCount="indefinite" fill="hold" nodeType="withEffect">
                                  <p:stCondLst>
                                    <p:cond delay="0"/>
                                  </p:stCondLst>
                                  <p:childTnLst>
                                    <p:animScale>
                                      <p:cBhvr>
                                        <p:cTn id="8" dur="1000" fill="hold"/>
                                        <p:tgtEl>
                                          <p:spTgt spid="49"/>
                                        </p:tgtEl>
                                      </p:cBhvr>
                                      <p:by x="150000" y="150000"/>
                                    </p:animScale>
                                  </p:childTnLst>
                                </p:cTn>
                              </p:par>
                              <p:par>
                                <p:cTn id="9" presetID="6" presetClass="emph" presetSubtype="0" repeatCount="indefinite" fill="hold" grpId="0" nodeType="withEffect">
                                  <p:stCondLst>
                                    <p:cond delay="0"/>
                                  </p:stCondLst>
                                  <p:childTnLst>
                                    <p:animScale>
                                      <p:cBhvr>
                                        <p:cTn id="10" dur="1000" fill="hold"/>
                                        <p:tgtEl>
                                          <p:spTgt spid="47"/>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33"/>
                                        </p:tgtEl>
                                      </p:cBhvr>
                                      <p:by x="150000" y="150000"/>
                                    </p:animScale>
                                  </p:childTnLst>
                                </p:cTn>
                              </p:par>
                              <p:par>
                                <p:cTn id="13" presetID="6" presetClass="emph" presetSubtype="0" repeatCount="indefinite" fill="hold" nodeType="withEffect">
                                  <p:stCondLst>
                                    <p:cond delay="0"/>
                                  </p:stCondLst>
                                  <p:childTnLst>
                                    <p:animScale>
                                      <p:cBhvr>
                                        <p:cTn id="14" dur="1000" fill="hold"/>
                                        <p:tgtEl>
                                          <p:spTgt spid="44"/>
                                        </p:tgtEl>
                                      </p:cBhvr>
                                      <p:by x="150000" y="150000"/>
                                    </p:animScale>
                                  </p:childTnLst>
                                </p:cTn>
                              </p:par>
                              <p:par>
                                <p:cTn id="15" presetID="6" presetClass="emph" presetSubtype="0" repeatCount="indefinite" fill="hold" grpId="0" nodeType="withEffect">
                                  <p:stCondLst>
                                    <p:cond delay="0"/>
                                  </p:stCondLst>
                                  <p:childTnLst>
                                    <p:animScale>
                                      <p:cBhvr>
                                        <p:cTn id="16" dur="1000" fill="hold"/>
                                        <p:tgtEl>
                                          <p:spTgt spid="48"/>
                                        </p:tgtEl>
                                      </p:cBhvr>
                                      <p:by x="150000" y="150000"/>
                                    </p:animScale>
                                  </p:childTnLst>
                                </p:cTn>
                              </p:par>
                              <p:par>
                                <p:cTn id="17" presetID="2" presetClass="entr" presetSubtype="4" fill="hold" nodeType="withEffect">
                                  <p:stCondLst>
                                    <p:cond delay="0"/>
                                  </p:stCondLst>
                                  <p:childTnLst>
                                    <p:set>
                                      <p:cBhvr>
                                        <p:cTn id="18" dur="1" fill="hold">
                                          <p:stCondLst>
                                            <p:cond delay="0"/>
                                          </p:stCondLst>
                                        </p:cTn>
                                        <p:tgtEl>
                                          <p:spTgt spid="2"/>
                                        </p:tgtEl>
                                        <p:attrNameLst>
                                          <p:attrName>style.visibility</p:attrName>
                                        </p:attrNameLst>
                                      </p:cBhvr>
                                      <p:to>
                                        <p:strVal val="visible"/>
                                      </p:to>
                                    </p:set>
                                    <p:anim calcmode="lin" valueType="num">
                                      <p:cBhvr additive="base">
                                        <p:cTn id="19" dur="500" fill="hold"/>
                                        <p:tgtEl>
                                          <p:spTgt spid="2"/>
                                        </p:tgtEl>
                                        <p:attrNameLst>
                                          <p:attrName>ppt_x</p:attrName>
                                        </p:attrNameLst>
                                      </p:cBhvr>
                                      <p:tavLst>
                                        <p:tav tm="0">
                                          <p:val>
                                            <p:strVal val="#ppt_x"/>
                                          </p:val>
                                        </p:tav>
                                        <p:tav tm="100000">
                                          <p:val>
                                            <p:strVal val="#ppt_x"/>
                                          </p:val>
                                        </p:tav>
                                      </p:tavLst>
                                    </p:anim>
                                    <p:anim calcmode="lin" valueType="num">
                                      <p:cBhvr additive="base">
                                        <p:cTn id="20" dur="500" fill="hold"/>
                                        <p:tgtEl>
                                          <p:spTgt spid="2"/>
                                        </p:tgtEl>
                                        <p:attrNameLst>
                                          <p:attrName>ppt_y</p:attrName>
                                        </p:attrNameLst>
                                      </p:cBhvr>
                                      <p:tavLst>
                                        <p:tav tm="0">
                                          <p:val>
                                            <p:strVal val="1+#ppt_h/2"/>
                                          </p:val>
                                        </p:tav>
                                        <p:tav tm="100000">
                                          <p:val>
                                            <p:strVal val="#ppt_y"/>
                                          </p:val>
                                        </p:tav>
                                      </p:tavLst>
                                    </p:anim>
                                  </p:childTnLst>
                                </p:cTn>
                              </p:par>
                            </p:childTnLst>
                          </p:cTn>
                        </p:par>
                        <p:par>
                          <p:cTn id="21" fill="hold">
                            <p:stCondLst>
                              <p:cond delay="1000"/>
                            </p:stCondLst>
                            <p:childTnLst>
                              <p:par>
                                <p:cTn id="22" presetID="2" presetClass="entr" presetSubtype="8" fill="hold" nodeType="afterEffect">
                                  <p:stCondLst>
                                    <p:cond delay="0"/>
                                  </p:stCondLst>
                                  <p:childTnLst>
                                    <p:set>
                                      <p:cBhvr>
                                        <p:cTn id="23" dur="1" fill="hold">
                                          <p:stCondLst>
                                            <p:cond delay="0"/>
                                          </p:stCondLst>
                                        </p:cTn>
                                        <p:tgtEl>
                                          <p:spTgt spid="292"/>
                                        </p:tgtEl>
                                        <p:attrNameLst>
                                          <p:attrName>style.visibility</p:attrName>
                                        </p:attrNameLst>
                                      </p:cBhvr>
                                      <p:to>
                                        <p:strVal val="visible"/>
                                      </p:to>
                                    </p:set>
                                    <p:anim calcmode="lin" valueType="num">
                                      <p:cBhvr additive="base">
                                        <p:cTn id="24" dur="500" fill="hold"/>
                                        <p:tgtEl>
                                          <p:spTgt spid="292"/>
                                        </p:tgtEl>
                                        <p:attrNameLst>
                                          <p:attrName>ppt_x</p:attrName>
                                        </p:attrNameLst>
                                      </p:cBhvr>
                                      <p:tavLst>
                                        <p:tav tm="0">
                                          <p:val>
                                            <p:strVal val="0-#ppt_w/2"/>
                                          </p:val>
                                        </p:tav>
                                        <p:tav tm="100000">
                                          <p:val>
                                            <p:strVal val="#ppt_x"/>
                                          </p:val>
                                        </p:tav>
                                      </p:tavLst>
                                    </p:anim>
                                    <p:anim calcmode="lin" valueType="num">
                                      <p:cBhvr additive="base">
                                        <p:cTn id="25" dur="500" fill="hold"/>
                                        <p:tgtEl>
                                          <p:spTgt spid="292"/>
                                        </p:tgtEl>
                                        <p:attrNameLst>
                                          <p:attrName>ppt_y</p:attrName>
                                        </p:attrNameLst>
                                      </p:cBhvr>
                                      <p:tavLst>
                                        <p:tav tm="0">
                                          <p:val>
                                            <p:strVal val="#ppt_y"/>
                                          </p:val>
                                        </p:tav>
                                        <p:tav tm="100000">
                                          <p:val>
                                            <p:strVal val="#ppt_y"/>
                                          </p:val>
                                        </p:tav>
                                      </p:tavLst>
                                    </p:anim>
                                  </p:childTnLst>
                                </p:cTn>
                              </p:par>
                            </p:childTnLst>
                          </p:cTn>
                        </p:par>
                        <p:par>
                          <p:cTn id="26" fill="hold">
                            <p:stCondLst>
                              <p:cond delay="1500"/>
                            </p:stCondLst>
                            <p:childTnLst>
                              <p:par>
                                <p:cTn id="27" presetID="2" presetClass="entr" presetSubtype="2" fill="hold" nodeType="afterEffect">
                                  <p:stCondLst>
                                    <p:cond delay="0"/>
                                  </p:stCondLst>
                                  <p:childTnLst>
                                    <p:set>
                                      <p:cBhvr>
                                        <p:cTn id="28" dur="1" fill="hold">
                                          <p:stCondLst>
                                            <p:cond delay="0"/>
                                          </p:stCondLst>
                                        </p:cTn>
                                        <p:tgtEl>
                                          <p:spTgt spid="153"/>
                                        </p:tgtEl>
                                        <p:attrNameLst>
                                          <p:attrName>style.visibility</p:attrName>
                                        </p:attrNameLst>
                                      </p:cBhvr>
                                      <p:to>
                                        <p:strVal val="visible"/>
                                      </p:to>
                                    </p:set>
                                    <p:anim calcmode="lin" valueType="num">
                                      <p:cBhvr additive="base">
                                        <p:cTn id="29" dur="500" fill="hold"/>
                                        <p:tgtEl>
                                          <p:spTgt spid="153"/>
                                        </p:tgtEl>
                                        <p:attrNameLst>
                                          <p:attrName>ppt_x</p:attrName>
                                        </p:attrNameLst>
                                      </p:cBhvr>
                                      <p:tavLst>
                                        <p:tav tm="0">
                                          <p:val>
                                            <p:strVal val="1+#ppt_w/2"/>
                                          </p:val>
                                        </p:tav>
                                        <p:tav tm="100000">
                                          <p:val>
                                            <p:strVal val="#ppt_x"/>
                                          </p:val>
                                        </p:tav>
                                      </p:tavLst>
                                    </p:anim>
                                    <p:anim calcmode="lin" valueType="num">
                                      <p:cBhvr additive="base">
                                        <p:cTn id="30" dur="500" fill="hold"/>
                                        <p:tgtEl>
                                          <p:spTgt spid="153"/>
                                        </p:tgtEl>
                                        <p:attrNameLst>
                                          <p:attrName>ppt_y</p:attrName>
                                        </p:attrNameLst>
                                      </p:cBhvr>
                                      <p:tavLst>
                                        <p:tav tm="0">
                                          <p:val>
                                            <p:strVal val="#ppt_y"/>
                                          </p:val>
                                        </p:tav>
                                        <p:tav tm="100000">
                                          <p:val>
                                            <p:strVal val="#ppt_y"/>
                                          </p:val>
                                        </p:tav>
                                      </p:tavLst>
                                    </p:anim>
                                  </p:childTnLst>
                                </p:cTn>
                              </p:par>
                            </p:childTnLst>
                          </p:cTn>
                        </p:par>
                        <p:par>
                          <p:cTn id="31" fill="hold">
                            <p:stCondLst>
                              <p:cond delay="2000"/>
                            </p:stCondLst>
                            <p:childTnLst>
                              <p:par>
                                <p:cTn id="32" presetID="10" presetClass="entr" presetSubtype="0" fill="hold" nodeType="afterEffect">
                                  <p:stCondLst>
                                    <p:cond delay="0"/>
                                  </p:stCondLst>
                                  <p:childTnLst>
                                    <p:set>
                                      <p:cBhvr>
                                        <p:cTn id="33" dur="1" fill="hold">
                                          <p:stCondLst>
                                            <p:cond delay="0"/>
                                          </p:stCondLst>
                                        </p:cTn>
                                        <p:tgtEl>
                                          <p:spTgt spid="147"/>
                                        </p:tgtEl>
                                        <p:attrNameLst>
                                          <p:attrName>style.visibility</p:attrName>
                                        </p:attrNameLst>
                                      </p:cBhvr>
                                      <p:to>
                                        <p:strVal val="visible"/>
                                      </p:to>
                                    </p:set>
                                    <p:animEffect transition="in" filter="fade">
                                      <p:cBhvr>
                                        <p:cTn id="34" dur="500"/>
                                        <p:tgtEl>
                                          <p:spTgt spid="1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 grpId="0" animBg="1"/>
      <p:bldP spid="48" grpId="0" animBg="1"/>
    </p:bldLst>
  </p:timing>
</p:sldLayout>
</file>

<file path=ppt/slideLayouts/slideLayout122.xml><?xml version="1.0" encoding="utf-8"?>
<p:sldLayout xmlns:a="http://schemas.openxmlformats.org/drawingml/2006/main" xmlns:r="http://schemas.openxmlformats.org/officeDocument/2006/relationships" xmlns:p="http://schemas.openxmlformats.org/presentationml/2006/main" preserve="1" userDrawn="1">
  <p:cSld name="9_Title and Content">
    <p:bg>
      <p:bgPr>
        <a:solidFill>
          <a:srgbClr val="7030A0"/>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296920" y="219522"/>
            <a:ext cx="8709926"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FFC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dirty="0"/>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349270" y="882176"/>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150302" y="906827"/>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168064" y="989425"/>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393675" y="94752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151196" y="917947"/>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348378" y="1496055"/>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49409" y="1520706"/>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167171" y="1603304"/>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392782" y="1561403"/>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150302" y="1531827"/>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347485" y="2109934"/>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48516" y="2134585"/>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166277" y="2217183"/>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391889" y="217528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49409" y="2145706"/>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346591" y="2723813"/>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47621" y="2748464"/>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165384" y="283106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390995" y="2789161"/>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48516" y="2759585"/>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345697" y="3337692"/>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46729" y="3362343"/>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164491" y="344494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390102" y="3403040"/>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47623" y="3373464"/>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344805" y="3951571"/>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45836" y="3976222"/>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163598" y="405882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389209" y="401691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46729" y="3987341"/>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343912" y="4565450"/>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44943" y="4590101"/>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162704" y="4672699"/>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388316" y="4630798"/>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45836" y="4601222"/>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343018" y="5179329"/>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44050" y="5203980"/>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161811" y="5286578"/>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387422" y="5244677"/>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44943" y="5215101"/>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342124" y="5793208"/>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43156" y="5817859"/>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160918" y="5900457"/>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386529" y="585855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44050" y="5828980"/>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2318598" y="1090110"/>
            <a:ext cx="4162526" cy="4730758"/>
          </a:xfrm>
          <a:prstGeom prst="rect">
            <a:avLst/>
          </a:prstGeom>
          <a:solidFill>
            <a:srgbClr val="FFE285"/>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281" dirty="0"/>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108288" y="772938"/>
            <a:ext cx="963023"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2"/>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281"/>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5536681" y="1168180"/>
            <a:ext cx="1546974" cy="832158"/>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1"/>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281"/>
          </a:p>
        </p:txBody>
      </p:sp>
      <p:grpSp>
        <p:nvGrpSpPr>
          <p:cNvPr id="100" name="Google Shape;211;p3">
            <a:extLst>
              <a:ext uri="{FF2B5EF4-FFF2-40B4-BE49-F238E27FC236}">
                <a16:creationId xmlns:a16="http://schemas.microsoft.com/office/drawing/2014/main" id="{3EE8E1EA-42BA-40F4-91B8-92E720E0C7B3}"/>
              </a:ext>
            </a:extLst>
          </p:cNvPr>
          <p:cNvGrpSpPr/>
          <p:nvPr userDrawn="1"/>
        </p:nvGrpSpPr>
        <p:grpSpPr>
          <a:xfrm>
            <a:off x="772633" y="1581350"/>
            <a:ext cx="333206" cy="398525"/>
            <a:chOff x="2495125" y="2142250"/>
            <a:chExt cx="444275" cy="398525"/>
          </a:xfrm>
        </p:grpSpPr>
        <p:sp>
          <p:nvSpPr>
            <p:cNvPr id="101" name="Google Shape;212;p3">
              <a:extLst>
                <a:ext uri="{FF2B5EF4-FFF2-40B4-BE49-F238E27FC236}">
                  <a16:creationId xmlns:a16="http://schemas.microsoft.com/office/drawing/2014/main" id="{535446D6-A2F2-4960-9F20-4FD2FC844655}"/>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dirty="0"/>
            </a:p>
          </p:txBody>
        </p:sp>
        <p:sp>
          <p:nvSpPr>
            <p:cNvPr id="102" name="Google Shape;213;p3">
              <a:extLst>
                <a:ext uri="{FF2B5EF4-FFF2-40B4-BE49-F238E27FC236}">
                  <a16:creationId xmlns:a16="http://schemas.microsoft.com/office/drawing/2014/main" id="{E3877D8C-8D49-48AE-983D-46B3D4C316AA}"/>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grpSp>
        <p:nvGrpSpPr>
          <p:cNvPr id="103" name="Google Shape;214;p3">
            <a:extLst>
              <a:ext uri="{FF2B5EF4-FFF2-40B4-BE49-F238E27FC236}">
                <a16:creationId xmlns:a16="http://schemas.microsoft.com/office/drawing/2014/main" id="{6B26BBFF-8A4A-4D77-8E20-7565D314876E}"/>
              </a:ext>
            </a:extLst>
          </p:cNvPr>
          <p:cNvGrpSpPr/>
          <p:nvPr userDrawn="1"/>
        </p:nvGrpSpPr>
        <p:grpSpPr>
          <a:xfrm>
            <a:off x="7920832" y="5038644"/>
            <a:ext cx="218531" cy="281375"/>
            <a:chOff x="3243875" y="2372825"/>
            <a:chExt cx="291375" cy="281375"/>
          </a:xfrm>
        </p:grpSpPr>
        <p:sp>
          <p:nvSpPr>
            <p:cNvPr id="104" name="Google Shape;215;p3">
              <a:extLst>
                <a:ext uri="{FF2B5EF4-FFF2-40B4-BE49-F238E27FC236}">
                  <a16:creationId xmlns:a16="http://schemas.microsoft.com/office/drawing/2014/main" id="{5905416B-3780-49A3-85AC-E7AB8A365E53}"/>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05" name="Google Shape;216;p3">
              <a:extLst>
                <a:ext uri="{FF2B5EF4-FFF2-40B4-BE49-F238E27FC236}">
                  <a16:creationId xmlns:a16="http://schemas.microsoft.com/office/drawing/2014/main" id="{B31BA3B0-0DA2-4CD9-AB3D-C2DF62186FC9}"/>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06" name="Google Shape;217;p3">
              <a:extLst>
                <a:ext uri="{FF2B5EF4-FFF2-40B4-BE49-F238E27FC236}">
                  <a16:creationId xmlns:a16="http://schemas.microsoft.com/office/drawing/2014/main" id="{367F9544-3ED4-4D1E-8702-43837309CF8C}"/>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07" name="Google Shape;218;p3">
              <a:extLst>
                <a:ext uri="{FF2B5EF4-FFF2-40B4-BE49-F238E27FC236}">
                  <a16:creationId xmlns:a16="http://schemas.microsoft.com/office/drawing/2014/main" id="{8C773ACC-4F47-4265-AF08-3AAA1BA820F1}"/>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08" name="Google Shape;219;p3">
              <a:extLst>
                <a:ext uri="{FF2B5EF4-FFF2-40B4-BE49-F238E27FC236}">
                  <a16:creationId xmlns:a16="http://schemas.microsoft.com/office/drawing/2014/main" id="{1E75251D-8191-4F83-B19D-C278B5C567D2}"/>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09" name="Google Shape;220;p3">
              <a:extLst>
                <a:ext uri="{FF2B5EF4-FFF2-40B4-BE49-F238E27FC236}">
                  <a16:creationId xmlns:a16="http://schemas.microsoft.com/office/drawing/2014/main" id="{CD244239-4494-4523-A92A-04BBF5524A62}"/>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10" name="Google Shape;221;p3">
              <a:extLst>
                <a:ext uri="{FF2B5EF4-FFF2-40B4-BE49-F238E27FC236}">
                  <a16:creationId xmlns:a16="http://schemas.microsoft.com/office/drawing/2014/main" id="{C8D2A7B8-8AEC-4A7B-A85D-C49CFD031893}"/>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350" dirty="0"/>
            </a:p>
          </p:txBody>
        </p:sp>
        <p:sp>
          <p:nvSpPr>
            <p:cNvPr id="111" name="Google Shape;222;p3">
              <a:extLst>
                <a:ext uri="{FF2B5EF4-FFF2-40B4-BE49-F238E27FC236}">
                  <a16:creationId xmlns:a16="http://schemas.microsoft.com/office/drawing/2014/main" id="{1BEBBF71-61D7-45D6-BB70-B4B6FDBF84CF}"/>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12" name="Google Shape;223;p3">
              <a:extLst>
                <a:ext uri="{FF2B5EF4-FFF2-40B4-BE49-F238E27FC236}">
                  <a16:creationId xmlns:a16="http://schemas.microsoft.com/office/drawing/2014/main" id="{1C8DD35C-E26B-4702-B102-151D077CFA0B}"/>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13" name="Google Shape;224;p3">
              <a:extLst>
                <a:ext uri="{FF2B5EF4-FFF2-40B4-BE49-F238E27FC236}">
                  <a16:creationId xmlns:a16="http://schemas.microsoft.com/office/drawing/2014/main" id="{FAEA3EBF-3AF4-48CF-B780-2C24192864A7}"/>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grpSp>
        <p:nvGrpSpPr>
          <p:cNvPr id="114" name="Google Shape;225;p3">
            <a:extLst>
              <a:ext uri="{FF2B5EF4-FFF2-40B4-BE49-F238E27FC236}">
                <a16:creationId xmlns:a16="http://schemas.microsoft.com/office/drawing/2014/main" id="{8349EE9D-865C-4187-8F2A-C8D67A315C95}"/>
              </a:ext>
            </a:extLst>
          </p:cNvPr>
          <p:cNvGrpSpPr/>
          <p:nvPr userDrawn="1"/>
        </p:nvGrpSpPr>
        <p:grpSpPr>
          <a:xfrm>
            <a:off x="8083918" y="714863"/>
            <a:ext cx="125006" cy="168575"/>
            <a:chOff x="4954425" y="2036375"/>
            <a:chExt cx="166675" cy="168575"/>
          </a:xfrm>
        </p:grpSpPr>
        <p:sp>
          <p:nvSpPr>
            <p:cNvPr id="115" name="Google Shape;226;p3">
              <a:extLst>
                <a:ext uri="{FF2B5EF4-FFF2-40B4-BE49-F238E27FC236}">
                  <a16:creationId xmlns:a16="http://schemas.microsoft.com/office/drawing/2014/main" id="{C3E893B2-B741-45D1-AA70-EFBF2C1CCB32}"/>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16" name="Google Shape;227;p3">
              <a:extLst>
                <a:ext uri="{FF2B5EF4-FFF2-40B4-BE49-F238E27FC236}">
                  <a16:creationId xmlns:a16="http://schemas.microsoft.com/office/drawing/2014/main" id="{4806DF11-E7A6-4BCA-864C-D4BB12AF1B79}"/>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sp>
        <p:nvSpPr>
          <p:cNvPr id="117" name="Google Shape;228;p3">
            <a:extLst>
              <a:ext uri="{FF2B5EF4-FFF2-40B4-BE49-F238E27FC236}">
                <a16:creationId xmlns:a16="http://schemas.microsoft.com/office/drawing/2014/main" id="{DE8A01B2-77F0-42CA-BCD0-4D9A98E4E84B}"/>
              </a:ext>
            </a:extLst>
          </p:cNvPr>
          <p:cNvSpPr/>
          <p:nvPr userDrawn="1"/>
        </p:nvSpPr>
        <p:spPr>
          <a:xfrm>
            <a:off x="1182765" y="3597776"/>
            <a:ext cx="89344"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118" name="Google Shape;229;p3">
            <a:extLst>
              <a:ext uri="{FF2B5EF4-FFF2-40B4-BE49-F238E27FC236}">
                <a16:creationId xmlns:a16="http://schemas.microsoft.com/office/drawing/2014/main" id="{040941FA-39DE-4897-9957-4F8E125A8F2C}"/>
              </a:ext>
            </a:extLst>
          </p:cNvPr>
          <p:cNvSpPr/>
          <p:nvPr userDrawn="1"/>
        </p:nvSpPr>
        <p:spPr>
          <a:xfrm>
            <a:off x="7385065" y="3888532"/>
            <a:ext cx="6525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grpSp>
        <p:nvGrpSpPr>
          <p:cNvPr id="119" name="Google Shape;230;p3">
            <a:extLst>
              <a:ext uri="{FF2B5EF4-FFF2-40B4-BE49-F238E27FC236}">
                <a16:creationId xmlns:a16="http://schemas.microsoft.com/office/drawing/2014/main" id="{39E1EAF3-ED4F-4E40-A591-87F74A538B8E}"/>
              </a:ext>
            </a:extLst>
          </p:cNvPr>
          <p:cNvGrpSpPr/>
          <p:nvPr userDrawn="1"/>
        </p:nvGrpSpPr>
        <p:grpSpPr>
          <a:xfrm>
            <a:off x="956097" y="5541498"/>
            <a:ext cx="125006" cy="168575"/>
            <a:chOff x="4954425" y="2036375"/>
            <a:chExt cx="166675" cy="168575"/>
          </a:xfrm>
        </p:grpSpPr>
        <p:sp>
          <p:nvSpPr>
            <p:cNvPr id="120" name="Google Shape;231;p3">
              <a:extLst>
                <a:ext uri="{FF2B5EF4-FFF2-40B4-BE49-F238E27FC236}">
                  <a16:creationId xmlns:a16="http://schemas.microsoft.com/office/drawing/2014/main" id="{637B9622-5D72-4988-A025-9DDD451CEE63}"/>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21" name="Google Shape;232;p3">
              <a:extLst>
                <a:ext uri="{FF2B5EF4-FFF2-40B4-BE49-F238E27FC236}">
                  <a16:creationId xmlns:a16="http://schemas.microsoft.com/office/drawing/2014/main" id="{90AFE972-DB48-45E9-9EE9-E273CE0A3941}"/>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grpSp>
        <p:nvGrpSpPr>
          <p:cNvPr id="122" name="Google Shape;769;p31">
            <a:extLst>
              <a:ext uri="{FF2B5EF4-FFF2-40B4-BE49-F238E27FC236}">
                <a16:creationId xmlns:a16="http://schemas.microsoft.com/office/drawing/2014/main" id="{9BC6E0ED-AB1D-4836-B4E8-0379D97072CC}"/>
              </a:ext>
            </a:extLst>
          </p:cNvPr>
          <p:cNvGrpSpPr/>
          <p:nvPr userDrawn="1"/>
        </p:nvGrpSpPr>
        <p:grpSpPr>
          <a:xfrm>
            <a:off x="1911218" y="3588083"/>
            <a:ext cx="1949585" cy="2521829"/>
            <a:chOff x="5641385" y="2381306"/>
            <a:chExt cx="2599446" cy="2521829"/>
          </a:xfrm>
        </p:grpSpPr>
        <p:sp>
          <p:nvSpPr>
            <p:cNvPr id="123" name="Google Shape;770;p31">
              <a:extLst>
                <a:ext uri="{FF2B5EF4-FFF2-40B4-BE49-F238E27FC236}">
                  <a16:creationId xmlns:a16="http://schemas.microsoft.com/office/drawing/2014/main" id="{54FBC327-7229-4E48-B70D-221E3B4ABBD6}"/>
                </a:ext>
              </a:extLst>
            </p:cNvPr>
            <p:cNvSpPr/>
            <p:nvPr/>
          </p:nvSpPr>
          <p:spPr>
            <a:xfrm>
              <a:off x="5715495" y="4459755"/>
              <a:ext cx="2364987" cy="361232"/>
            </a:xfrm>
            <a:custGeom>
              <a:avLst/>
              <a:gdLst/>
              <a:ahLst/>
              <a:cxnLst/>
              <a:rect l="l" t="t" r="r" b="b"/>
              <a:pathLst>
                <a:path w="38516" h="5883" extrusionOk="0">
                  <a:moveTo>
                    <a:pt x="19191" y="1"/>
                  </a:moveTo>
                  <a:cubicBezTo>
                    <a:pt x="8537" y="1"/>
                    <a:pt x="0" y="1379"/>
                    <a:pt x="0" y="2925"/>
                  </a:cubicBezTo>
                  <a:cubicBezTo>
                    <a:pt x="0" y="4471"/>
                    <a:pt x="8537" y="5882"/>
                    <a:pt x="19191" y="5882"/>
                  </a:cubicBezTo>
                  <a:cubicBezTo>
                    <a:pt x="29811" y="5882"/>
                    <a:pt x="38516" y="4471"/>
                    <a:pt x="38516" y="2925"/>
                  </a:cubicBezTo>
                  <a:cubicBezTo>
                    <a:pt x="38516" y="1379"/>
                    <a:pt x="29811" y="1"/>
                    <a:pt x="19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nvGrpSpPr>
            <p:cNvPr id="124" name="Google Shape;771;p31">
              <a:extLst>
                <a:ext uri="{FF2B5EF4-FFF2-40B4-BE49-F238E27FC236}">
                  <a16:creationId xmlns:a16="http://schemas.microsoft.com/office/drawing/2014/main" id="{735A0EF3-CD49-4849-A6D0-53FADD84C85D}"/>
                </a:ext>
              </a:extLst>
            </p:cNvPr>
            <p:cNvGrpSpPr/>
            <p:nvPr/>
          </p:nvGrpSpPr>
          <p:grpSpPr>
            <a:xfrm flipH="1">
              <a:off x="6793275" y="3690844"/>
              <a:ext cx="1447557" cy="1002468"/>
              <a:chOff x="4799733" y="3457797"/>
              <a:chExt cx="2301388" cy="1593766"/>
            </a:xfrm>
          </p:grpSpPr>
          <p:sp>
            <p:nvSpPr>
              <p:cNvPr id="179" name="Google Shape;772;p31">
                <a:extLst>
                  <a:ext uri="{FF2B5EF4-FFF2-40B4-BE49-F238E27FC236}">
                    <a16:creationId xmlns:a16="http://schemas.microsoft.com/office/drawing/2014/main" id="{F854EEEE-60A7-4C8E-8953-E8769EEC5813}"/>
                  </a:ext>
                </a:extLst>
              </p:cNvPr>
              <p:cNvSpPr/>
              <p:nvPr/>
            </p:nvSpPr>
            <p:spPr>
              <a:xfrm>
                <a:off x="5512937" y="4441437"/>
                <a:ext cx="134693" cy="122202"/>
              </a:xfrm>
              <a:custGeom>
                <a:avLst/>
                <a:gdLst/>
                <a:ahLst/>
                <a:cxnLst/>
                <a:rect l="l" t="t" r="r" b="b"/>
                <a:pathLst>
                  <a:path w="2437" h="2211" extrusionOk="0">
                    <a:moveTo>
                      <a:pt x="1" y="1"/>
                    </a:moveTo>
                    <a:lnTo>
                      <a:pt x="1" y="715"/>
                    </a:lnTo>
                    <a:lnTo>
                      <a:pt x="1" y="1271"/>
                    </a:lnTo>
                    <a:lnTo>
                      <a:pt x="1" y="2211"/>
                    </a:lnTo>
                    <a:lnTo>
                      <a:pt x="2436" y="1112"/>
                    </a:lnTo>
                    <a:lnTo>
                      <a:pt x="1" y="1"/>
                    </a:lnTo>
                    <a:close/>
                  </a:path>
                </a:pathLst>
              </a:custGeom>
              <a:solidFill>
                <a:srgbClr val="F09C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80" name="Google Shape;773;p31">
                <a:extLst>
                  <a:ext uri="{FF2B5EF4-FFF2-40B4-BE49-F238E27FC236}">
                    <a16:creationId xmlns:a16="http://schemas.microsoft.com/office/drawing/2014/main" id="{3A64CB13-0C6D-4353-9509-7D271A41CDF4}"/>
                  </a:ext>
                </a:extLst>
              </p:cNvPr>
              <p:cNvSpPr/>
              <p:nvPr/>
            </p:nvSpPr>
            <p:spPr>
              <a:xfrm>
                <a:off x="5671673" y="4450943"/>
                <a:ext cx="91527" cy="79091"/>
              </a:xfrm>
              <a:custGeom>
                <a:avLst/>
                <a:gdLst/>
                <a:ahLst/>
                <a:cxnLst/>
                <a:rect l="l" t="t" r="r" b="b"/>
                <a:pathLst>
                  <a:path w="1656" h="1431" extrusionOk="0">
                    <a:moveTo>
                      <a:pt x="1" y="1"/>
                    </a:moveTo>
                    <a:lnTo>
                      <a:pt x="1" y="1430"/>
                    </a:lnTo>
                    <a:lnTo>
                      <a:pt x="1655" y="1430"/>
                    </a:lnTo>
                    <a:lnTo>
                      <a:pt x="1655" y="1"/>
                    </a:lnTo>
                    <a:close/>
                  </a:path>
                </a:pathLst>
              </a:custGeom>
              <a:solidFill>
                <a:srgbClr val="F9CF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81" name="Google Shape;774;p31">
                <a:extLst>
                  <a:ext uri="{FF2B5EF4-FFF2-40B4-BE49-F238E27FC236}">
                    <a16:creationId xmlns:a16="http://schemas.microsoft.com/office/drawing/2014/main" id="{CA6E3753-A1B1-4953-8CA7-64699041E7E4}"/>
                  </a:ext>
                </a:extLst>
              </p:cNvPr>
              <p:cNvSpPr/>
              <p:nvPr/>
            </p:nvSpPr>
            <p:spPr>
              <a:xfrm>
                <a:off x="5670236" y="4448014"/>
                <a:ext cx="92246" cy="80528"/>
              </a:xfrm>
              <a:custGeom>
                <a:avLst/>
                <a:gdLst/>
                <a:ahLst/>
                <a:cxnLst/>
                <a:rect l="l" t="t" r="r" b="b"/>
                <a:pathLst>
                  <a:path w="1669" h="1457" extrusionOk="0">
                    <a:moveTo>
                      <a:pt x="239" y="1"/>
                    </a:moveTo>
                    <a:cubicBezTo>
                      <a:pt x="146" y="1"/>
                      <a:pt x="80" y="14"/>
                      <a:pt x="53" y="27"/>
                    </a:cubicBezTo>
                    <a:cubicBezTo>
                      <a:pt x="14" y="40"/>
                      <a:pt x="0" y="54"/>
                      <a:pt x="0" y="93"/>
                    </a:cubicBezTo>
                    <a:cubicBezTo>
                      <a:pt x="0" y="120"/>
                      <a:pt x="14" y="146"/>
                      <a:pt x="40" y="160"/>
                    </a:cubicBezTo>
                    <a:cubicBezTo>
                      <a:pt x="80" y="173"/>
                      <a:pt x="120" y="173"/>
                      <a:pt x="186" y="173"/>
                    </a:cubicBezTo>
                    <a:cubicBezTo>
                      <a:pt x="225" y="186"/>
                      <a:pt x="265" y="186"/>
                      <a:pt x="292" y="199"/>
                    </a:cubicBezTo>
                    <a:cubicBezTo>
                      <a:pt x="305" y="212"/>
                      <a:pt x="345" y="239"/>
                      <a:pt x="371" y="292"/>
                    </a:cubicBezTo>
                    <a:lnTo>
                      <a:pt x="689" y="729"/>
                    </a:lnTo>
                    <a:lnTo>
                      <a:pt x="636" y="795"/>
                    </a:lnTo>
                    <a:lnTo>
                      <a:pt x="596" y="861"/>
                    </a:lnTo>
                    <a:lnTo>
                      <a:pt x="517" y="954"/>
                    </a:lnTo>
                    <a:cubicBezTo>
                      <a:pt x="490" y="993"/>
                      <a:pt x="450" y="1046"/>
                      <a:pt x="398" y="1126"/>
                    </a:cubicBezTo>
                    <a:cubicBezTo>
                      <a:pt x="371" y="1139"/>
                      <a:pt x="358" y="1152"/>
                      <a:pt x="331" y="1165"/>
                    </a:cubicBezTo>
                    <a:cubicBezTo>
                      <a:pt x="318" y="1179"/>
                      <a:pt x="292" y="1179"/>
                      <a:pt x="265" y="1192"/>
                    </a:cubicBezTo>
                    <a:cubicBezTo>
                      <a:pt x="212" y="1192"/>
                      <a:pt x="173" y="1205"/>
                      <a:pt x="133" y="1218"/>
                    </a:cubicBezTo>
                    <a:cubicBezTo>
                      <a:pt x="93" y="1232"/>
                      <a:pt x="80" y="1245"/>
                      <a:pt x="80" y="1285"/>
                    </a:cubicBezTo>
                    <a:cubicBezTo>
                      <a:pt x="80" y="1298"/>
                      <a:pt x="80" y="1324"/>
                      <a:pt x="80" y="1337"/>
                    </a:cubicBezTo>
                    <a:cubicBezTo>
                      <a:pt x="93" y="1337"/>
                      <a:pt x="106" y="1351"/>
                      <a:pt x="120" y="1351"/>
                    </a:cubicBezTo>
                    <a:cubicBezTo>
                      <a:pt x="133" y="1364"/>
                      <a:pt x="146" y="1364"/>
                      <a:pt x="159" y="1364"/>
                    </a:cubicBezTo>
                    <a:lnTo>
                      <a:pt x="556" y="1364"/>
                    </a:lnTo>
                    <a:cubicBezTo>
                      <a:pt x="570" y="1364"/>
                      <a:pt x="583" y="1377"/>
                      <a:pt x="609" y="1377"/>
                    </a:cubicBezTo>
                    <a:lnTo>
                      <a:pt x="675" y="1377"/>
                    </a:lnTo>
                    <a:cubicBezTo>
                      <a:pt x="702" y="1377"/>
                      <a:pt x="728" y="1364"/>
                      <a:pt x="755" y="1364"/>
                    </a:cubicBezTo>
                    <a:cubicBezTo>
                      <a:pt x="781" y="1351"/>
                      <a:pt x="808" y="1324"/>
                      <a:pt x="808" y="1298"/>
                    </a:cubicBezTo>
                    <a:cubicBezTo>
                      <a:pt x="808" y="1285"/>
                      <a:pt x="795" y="1258"/>
                      <a:pt x="781" y="1245"/>
                    </a:cubicBezTo>
                    <a:cubicBezTo>
                      <a:pt x="768" y="1218"/>
                      <a:pt x="715" y="1218"/>
                      <a:pt x="662" y="1218"/>
                    </a:cubicBezTo>
                    <a:cubicBezTo>
                      <a:pt x="636" y="1218"/>
                      <a:pt x="609" y="1205"/>
                      <a:pt x="609" y="1205"/>
                    </a:cubicBezTo>
                    <a:cubicBezTo>
                      <a:pt x="609" y="1192"/>
                      <a:pt x="596" y="1192"/>
                      <a:pt x="596" y="1179"/>
                    </a:cubicBezTo>
                    <a:cubicBezTo>
                      <a:pt x="596" y="1179"/>
                      <a:pt x="609" y="1152"/>
                      <a:pt x="623" y="1139"/>
                    </a:cubicBezTo>
                    <a:cubicBezTo>
                      <a:pt x="636" y="1112"/>
                      <a:pt x="649" y="1099"/>
                      <a:pt x="662" y="1086"/>
                    </a:cubicBezTo>
                    <a:cubicBezTo>
                      <a:pt x="689" y="1046"/>
                      <a:pt x="702" y="1020"/>
                      <a:pt x="728" y="993"/>
                    </a:cubicBezTo>
                    <a:cubicBezTo>
                      <a:pt x="742" y="980"/>
                      <a:pt x="768" y="940"/>
                      <a:pt x="808" y="887"/>
                    </a:cubicBezTo>
                    <a:cubicBezTo>
                      <a:pt x="834" y="927"/>
                      <a:pt x="861" y="967"/>
                      <a:pt x="887" y="1007"/>
                    </a:cubicBezTo>
                    <a:cubicBezTo>
                      <a:pt x="914" y="1033"/>
                      <a:pt x="940" y="1073"/>
                      <a:pt x="967" y="1112"/>
                    </a:cubicBezTo>
                    <a:cubicBezTo>
                      <a:pt x="980" y="1139"/>
                      <a:pt x="1006" y="1165"/>
                      <a:pt x="1020" y="1192"/>
                    </a:cubicBezTo>
                    <a:cubicBezTo>
                      <a:pt x="1033" y="1218"/>
                      <a:pt x="1046" y="1232"/>
                      <a:pt x="1046" y="1245"/>
                    </a:cubicBezTo>
                    <a:cubicBezTo>
                      <a:pt x="1046" y="1258"/>
                      <a:pt x="1033" y="1271"/>
                      <a:pt x="1033" y="1285"/>
                    </a:cubicBezTo>
                    <a:lnTo>
                      <a:pt x="993" y="1285"/>
                    </a:lnTo>
                    <a:cubicBezTo>
                      <a:pt x="967" y="1298"/>
                      <a:pt x="953" y="1311"/>
                      <a:pt x="953" y="1324"/>
                    </a:cubicBezTo>
                    <a:cubicBezTo>
                      <a:pt x="940" y="1337"/>
                      <a:pt x="940" y="1351"/>
                      <a:pt x="940" y="1364"/>
                    </a:cubicBezTo>
                    <a:cubicBezTo>
                      <a:pt x="940" y="1377"/>
                      <a:pt x="953" y="1404"/>
                      <a:pt x="967" y="1430"/>
                    </a:cubicBezTo>
                    <a:cubicBezTo>
                      <a:pt x="993" y="1443"/>
                      <a:pt x="1033" y="1457"/>
                      <a:pt x="1086" y="1457"/>
                    </a:cubicBezTo>
                    <a:lnTo>
                      <a:pt x="1536" y="1457"/>
                    </a:lnTo>
                    <a:cubicBezTo>
                      <a:pt x="1575" y="1457"/>
                      <a:pt x="1602" y="1457"/>
                      <a:pt x="1628" y="1443"/>
                    </a:cubicBezTo>
                    <a:cubicBezTo>
                      <a:pt x="1655" y="1443"/>
                      <a:pt x="1668" y="1417"/>
                      <a:pt x="1668" y="1377"/>
                    </a:cubicBezTo>
                    <a:cubicBezTo>
                      <a:pt x="1668" y="1351"/>
                      <a:pt x="1655" y="1337"/>
                      <a:pt x="1628" y="1324"/>
                    </a:cubicBezTo>
                    <a:cubicBezTo>
                      <a:pt x="1615" y="1311"/>
                      <a:pt x="1589" y="1298"/>
                      <a:pt x="1549" y="1298"/>
                    </a:cubicBezTo>
                    <a:lnTo>
                      <a:pt x="1456" y="1298"/>
                    </a:lnTo>
                    <a:cubicBezTo>
                      <a:pt x="1430" y="1298"/>
                      <a:pt x="1403" y="1285"/>
                      <a:pt x="1364" y="1271"/>
                    </a:cubicBezTo>
                    <a:cubicBezTo>
                      <a:pt x="1350" y="1271"/>
                      <a:pt x="1337" y="1258"/>
                      <a:pt x="1324" y="1245"/>
                    </a:cubicBezTo>
                    <a:cubicBezTo>
                      <a:pt x="1311" y="1232"/>
                      <a:pt x="1284" y="1205"/>
                      <a:pt x="1245" y="1165"/>
                    </a:cubicBezTo>
                    <a:cubicBezTo>
                      <a:pt x="1218" y="1126"/>
                      <a:pt x="1178" y="1073"/>
                      <a:pt x="1125" y="1007"/>
                    </a:cubicBezTo>
                    <a:cubicBezTo>
                      <a:pt x="1073" y="927"/>
                      <a:pt x="1006" y="835"/>
                      <a:pt x="927" y="729"/>
                    </a:cubicBezTo>
                    <a:cubicBezTo>
                      <a:pt x="967" y="676"/>
                      <a:pt x="1006" y="610"/>
                      <a:pt x="1046" y="557"/>
                    </a:cubicBezTo>
                    <a:cubicBezTo>
                      <a:pt x="1073" y="504"/>
                      <a:pt x="1125" y="451"/>
                      <a:pt x="1165" y="385"/>
                    </a:cubicBezTo>
                    <a:cubicBezTo>
                      <a:pt x="1205" y="345"/>
                      <a:pt x="1245" y="318"/>
                      <a:pt x="1271" y="305"/>
                    </a:cubicBezTo>
                    <a:cubicBezTo>
                      <a:pt x="1298" y="292"/>
                      <a:pt x="1337" y="292"/>
                      <a:pt x="1390" y="292"/>
                    </a:cubicBezTo>
                    <a:cubicBezTo>
                      <a:pt x="1430" y="292"/>
                      <a:pt x="1509" y="279"/>
                      <a:pt x="1589" y="279"/>
                    </a:cubicBezTo>
                    <a:cubicBezTo>
                      <a:pt x="1615" y="279"/>
                      <a:pt x="1628" y="279"/>
                      <a:pt x="1642" y="265"/>
                    </a:cubicBezTo>
                    <a:cubicBezTo>
                      <a:pt x="1655" y="239"/>
                      <a:pt x="1655" y="226"/>
                      <a:pt x="1655" y="212"/>
                    </a:cubicBezTo>
                    <a:cubicBezTo>
                      <a:pt x="1655" y="146"/>
                      <a:pt x="1642" y="120"/>
                      <a:pt x="1589" y="120"/>
                    </a:cubicBezTo>
                    <a:lnTo>
                      <a:pt x="1020" y="120"/>
                    </a:lnTo>
                    <a:cubicBezTo>
                      <a:pt x="980" y="120"/>
                      <a:pt x="953" y="120"/>
                      <a:pt x="927" y="133"/>
                    </a:cubicBezTo>
                    <a:cubicBezTo>
                      <a:pt x="900" y="146"/>
                      <a:pt x="887" y="173"/>
                      <a:pt x="887" y="212"/>
                    </a:cubicBezTo>
                    <a:cubicBezTo>
                      <a:pt x="887" y="226"/>
                      <a:pt x="887" y="252"/>
                      <a:pt x="914" y="265"/>
                    </a:cubicBezTo>
                    <a:cubicBezTo>
                      <a:pt x="927" y="265"/>
                      <a:pt x="940" y="279"/>
                      <a:pt x="953" y="279"/>
                    </a:cubicBezTo>
                    <a:cubicBezTo>
                      <a:pt x="953" y="292"/>
                      <a:pt x="967" y="292"/>
                      <a:pt x="967" y="305"/>
                    </a:cubicBezTo>
                    <a:cubicBezTo>
                      <a:pt x="967" y="305"/>
                      <a:pt x="953" y="332"/>
                      <a:pt x="940" y="358"/>
                    </a:cubicBezTo>
                    <a:cubicBezTo>
                      <a:pt x="927" y="385"/>
                      <a:pt x="900" y="411"/>
                      <a:pt x="874" y="451"/>
                    </a:cubicBezTo>
                    <a:lnTo>
                      <a:pt x="808" y="570"/>
                    </a:lnTo>
                    <a:cubicBezTo>
                      <a:pt x="768" y="517"/>
                      <a:pt x="742" y="477"/>
                      <a:pt x="715" y="437"/>
                    </a:cubicBezTo>
                    <a:cubicBezTo>
                      <a:pt x="689" y="398"/>
                      <a:pt x="662" y="371"/>
                      <a:pt x="636" y="332"/>
                    </a:cubicBezTo>
                    <a:cubicBezTo>
                      <a:pt x="623" y="305"/>
                      <a:pt x="596" y="279"/>
                      <a:pt x="596" y="252"/>
                    </a:cubicBezTo>
                    <a:cubicBezTo>
                      <a:pt x="583" y="239"/>
                      <a:pt x="570" y="226"/>
                      <a:pt x="570" y="212"/>
                    </a:cubicBezTo>
                    <a:cubicBezTo>
                      <a:pt x="570" y="199"/>
                      <a:pt x="583" y="186"/>
                      <a:pt x="596" y="186"/>
                    </a:cubicBezTo>
                    <a:lnTo>
                      <a:pt x="662" y="186"/>
                    </a:lnTo>
                    <a:cubicBezTo>
                      <a:pt x="702" y="186"/>
                      <a:pt x="728" y="173"/>
                      <a:pt x="742" y="160"/>
                    </a:cubicBezTo>
                    <a:cubicBezTo>
                      <a:pt x="755" y="133"/>
                      <a:pt x="768" y="120"/>
                      <a:pt x="768" y="107"/>
                    </a:cubicBezTo>
                    <a:cubicBezTo>
                      <a:pt x="768" y="93"/>
                      <a:pt x="768" y="80"/>
                      <a:pt x="768" y="67"/>
                    </a:cubicBezTo>
                    <a:cubicBezTo>
                      <a:pt x="768" y="54"/>
                      <a:pt x="755" y="40"/>
                      <a:pt x="742" y="40"/>
                    </a:cubicBezTo>
                    <a:cubicBezTo>
                      <a:pt x="728" y="27"/>
                      <a:pt x="715" y="14"/>
                      <a:pt x="689" y="14"/>
                    </a:cubicBezTo>
                    <a:cubicBezTo>
                      <a:pt x="675" y="1"/>
                      <a:pt x="636" y="1"/>
                      <a:pt x="596" y="1"/>
                    </a:cubicBezTo>
                    <a:close/>
                  </a:path>
                </a:pathLst>
              </a:custGeom>
              <a:solidFill>
                <a:srgbClr val="F09C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82" name="Google Shape;775;p31">
                <a:extLst>
                  <a:ext uri="{FF2B5EF4-FFF2-40B4-BE49-F238E27FC236}">
                    <a16:creationId xmlns:a16="http://schemas.microsoft.com/office/drawing/2014/main" id="{3E292DF2-70CE-4152-8475-FBB7C5053487}"/>
                  </a:ext>
                </a:extLst>
              </p:cNvPr>
              <p:cNvSpPr/>
              <p:nvPr/>
            </p:nvSpPr>
            <p:spPr>
              <a:xfrm>
                <a:off x="5668799" y="4448014"/>
                <a:ext cx="100260" cy="84895"/>
              </a:xfrm>
              <a:custGeom>
                <a:avLst/>
                <a:gdLst/>
                <a:ahLst/>
                <a:cxnLst/>
                <a:rect l="l" t="t" r="r" b="b"/>
                <a:pathLst>
                  <a:path w="1814" h="1536" extrusionOk="0">
                    <a:moveTo>
                      <a:pt x="768" y="107"/>
                    </a:moveTo>
                    <a:lnTo>
                      <a:pt x="768" y="160"/>
                    </a:lnTo>
                    <a:lnTo>
                      <a:pt x="662" y="160"/>
                    </a:lnTo>
                    <a:cubicBezTo>
                      <a:pt x="609" y="160"/>
                      <a:pt x="556" y="212"/>
                      <a:pt x="556" y="265"/>
                    </a:cubicBezTo>
                    <a:cubicBezTo>
                      <a:pt x="556" y="265"/>
                      <a:pt x="609" y="265"/>
                      <a:pt x="609" y="332"/>
                    </a:cubicBezTo>
                    <a:cubicBezTo>
                      <a:pt x="609" y="332"/>
                      <a:pt x="609" y="385"/>
                      <a:pt x="662" y="385"/>
                    </a:cubicBezTo>
                    <a:cubicBezTo>
                      <a:pt x="662" y="437"/>
                      <a:pt x="715" y="490"/>
                      <a:pt x="715" y="490"/>
                    </a:cubicBezTo>
                    <a:cubicBezTo>
                      <a:pt x="768" y="543"/>
                      <a:pt x="768" y="596"/>
                      <a:pt x="821" y="662"/>
                    </a:cubicBezTo>
                    <a:lnTo>
                      <a:pt x="887" y="715"/>
                    </a:lnTo>
                    <a:lnTo>
                      <a:pt x="993" y="543"/>
                    </a:lnTo>
                    <a:cubicBezTo>
                      <a:pt x="993" y="490"/>
                      <a:pt x="1046" y="437"/>
                      <a:pt x="1046" y="437"/>
                    </a:cubicBezTo>
                    <a:cubicBezTo>
                      <a:pt x="1046" y="385"/>
                      <a:pt x="1099" y="385"/>
                      <a:pt x="1099" y="332"/>
                    </a:cubicBezTo>
                    <a:cubicBezTo>
                      <a:pt x="1099" y="265"/>
                      <a:pt x="1046" y="265"/>
                      <a:pt x="1046" y="265"/>
                    </a:cubicBezTo>
                    <a:lnTo>
                      <a:pt x="993" y="265"/>
                    </a:lnTo>
                    <a:lnTo>
                      <a:pt x="993" y="212"/>
                    </a:lnTo>
                    <a:lnTo>
                      <a:pt x="1654" y="212"/>
                    </a:lnTo>
                    <a:lnTo>
                      <a:pt x="1654" y="265"/>
                    </a:lnTo>
                    <a:lnTo>
                      <a:pt x="1324" y="265"/>
                    </a:lnTo>
                    <a:cubicBezTo>
                      <a:pt x="1271" y="332"/>
                      <a:pt x="1218" y="332"/>
                      <a:pt x="1218" y="385"/>
                    </a:cubicBezTo>
                    <a:cubicBezTo>
                      <a:pt x="1151" y="437"/>
                      <a:pt x="1099" y="490"/>
                      <a:pt x="1046" y="543"/>
                    </a:cubicBezTo>
                    <a:cubicBezTo>
                      <a:pt x="993" y="596"/>
                      <a:pt x="993" y="662"/>
                      <a:pt x="940" y="715"/>
                    </a:cubicBezTo>
                    <a:lnTo>
                      <a:pt x="940" y="768"/>
                    </a:lnTo>
                    <a:lnTo>
                      <a:pt x="940" y="821"/>
                    </a:lnTo>
                    <a:cubicBezTo>
                      <a:pt x="993" y="927"/>
                      <a:pt x="1099" y="993"/>
                      <a:pt x="1151" y="1099"/>
                    </a:cubicBezTo>
                    <a:cubicBezTo>
                      <a:pt x="1218" y="1152"/>
                      <a:pt x="1218" y="1205"/>
                      <a:pt x="1271" y="1258"/>
                    </a:cubicBezTo>
                    <a:cubicBezTo>
                      <a:pt x="1324" y="1258"/>
                      <a:pt x="1324" y="1324"/>
                      <a:pt x="1324" y="1324"/>
                    </a:cubicBezTo>
                    <a:cubicBezTo>
                      <a:pt x="1376" y="1324"/>
                      <a:pt x="1376" y="1377"/>
                      <a:pt x="1429" y="1377"/>
                    </a:cubicBezTo>
                    <a:lnTo>
                      <a:pt x="1601" y="1377"/>
                    </a:lnTo>
                    <a:cubicBezTo>
                      <a:pt x="1654" y="1377"/>
                      <a:pt x="1654" y="1430"/>
                      <a:pt x="1654" y="1430"/>
                    </a:cubicBezTo>
                    <a:lnTo>
                      <a:pt x="1099" y="1430"/>
                    </a:lnTo>
                    <a:lnTo>
                      <a:pt x="1046" y="1377"/>
                    </a:lnTo>
                    <a:lnTo>
                      <a:pt x="1099" y="1377"/>
                    </a:lnTo>
                    <a:cubicBezTo>
                      <a:pt x="1151" y="1377"/>
                      <a:pt x="1151" y="1324"/>
                      <a:pt x="1151" y="1258"/>
                    </a:cubicBezTo>
                    <a:lnTo>
                      <a:pt x="1151" y="1205"/>
                    </a:lnTo>
                    <a:cubicBezTo>
                      <a:pt x="1099" y="1152"/>
                      <a:pt x="1099" y="1152"/>
                      <a:pt x="1099" y="1099"/>
                    </a:cubicBezTo>
                    <a:cubicBezTo>
                      <a:pt x="1046" y="1099"/>
                      <a:pt x="1046" y="1046"/>
                      <a:pt x="993" y="993"/>
                    </a:cubicBezTo>
                    <a:cubicBezTo>
                      <a:pt x="993" y="993"/>
                      <a:pt x="940" y="927"/>
                      <a:pt x="940" y="874"/>
                    </a:cubicBezTo>
                    <a:lnTo>
                      <a:pt x="887" y="821"/>
                    </a:lnTo>
                    <a:lnTo>
                      <a:pt x="821" y="874"/>
                    </a:lnTo>
                    <a:cubicBezTo>
                      <a:pt x="768" y="927"/>
                      <a:pt x="768" y="993"/>
                      <a:pt x="715" y="993"/>
                    </a:cubicBezTo>
                    <a:cubicBezTo>
                      <a:pt x="715" y="1046"/>
                      <a:pt x="715" y="1046"/>
                      <a:pt x="662" y="1099"/>
                    </a:cubicBezTo>
                    <a:lnTo>
                      <a:pt x="662" y="1152"/>
                    </a:lnTo>
                    <a:cubicBezTo>
                      <a:pt x="609" y="1152"/>
                      <a:pt x="609" y="1152"/>
                      <a:pt x="609" y="1205"/>
                    </a:cubicBezTo>
                    <a:lnTo>
                      <a:pt x="609" y="1258"/>
                    </a:lnTo>
                    <a:cubicBezTo>
                      <a:pt x="662" y="1324"/>
                      <a:pt x="662" y="1324"/>
                      <a:pt x="715" y="1324"/>
                    </a:cubicBezTo>
                    <a:lnTo>
                      <a:pt x="821" y="1324"/>
                    </a:lnTo>
                    <a:cubicBezTo>
                      <a:pt x="768" y="1324"/>
                      <a:pt x="768" y="1377"/>
                      <a:pt x="715" y="1377"/>
                    </a:cubicBezTo>
                    <a:lnTo>
                      <a:pt x="662" y="1377"/>
                    </a:lnTo>
                    <a:lnTo>
                      <a:pt x="609" y="1324"/>
                    </a:lnTo>
                    <a:lnTo>
                      <a:pt x="225" y="1324"/>
                    </a:lnTo>
                    <a:cubicBezTo>
                      <a:pt x="278" y="1324"/>
                      <a:pt x="278" y="1324"/>
                      <a:pt x="331" y="1258"/>
                    </a:cubicBezTo>
                    <a:lnTo>
                      <a:pt x="437" y="1258"/>
                    </a:lnTo>
                    <a:lnTo>
                      <a:pt x="490" y="1205"/>
                    </a:lnTo>
                    <a:cubicBezTo>
                      <a:pt x="556" y="1099"/>
                      <a:pt x="609" y="1046"/>
                      <a:pt x="609" y="1046"/>
                    </a:cubicBezTo>
                    <a:cubicBezTo>
                      <a:pt x="662" y="993"/>
                      <a:pt x="662" y="927"/>
                      <a:pt x="715" y="927"/>
                    </a:cubicBezTo>
                    <a:cubicBezTo>
                      <a:pt x="715" y="927"/>
                      <a:pt x="715" y="874"/>
                      <a:pt x="768" y="874"/>
                    </a:cubicBezTo>
                    <a:lnTo>
                      <a:pt x="768" y="821"/>
                    </a:lnTo>
                    <a:lnTo>
                      <a:pt x="821" y="768"/>
                    </a:lnTo>
                    <a:lnTo>
                      <a:pt x="490" y="265"/>
                    </a:lnTo>
                    <a:cubicBezTo>
                      <a:pt x="437" y="265"/>
                      <a:pt x="437" y="212"/>
                      <a:pt x="384" y="160"/>
                    </a:cubicBezTo>
                    <a:lnTo>
                      <a:pt x="106" y="160"/>
                    </a:lnTo>
                    <a:lnTo>
                      <a:pt x="106" y="107"/>
                    </a:lnTo>
                    <a:close/>
                    <a:moveTo>
                      <a:pt x="106" y="1"/>
                    </a:moveTo>
                    <a:cubicBezTo>
                      <a:pt x="53" y="54"/>
                      <a:pt x="0" y="107"/>
                      <a:pt x="0" y="107"/>
                    </a:cubicBezTo>
                    <a:cubicBezTo>
                      <a:pt x="0" y="160"/>
                      <a:pt x="53" y="212"/>
                      <a:pt x="53" y="265"/>
                    </a:cubicBezTo>
                    <a:lnTo>
                      <a:pt x="331" y="265"/>
                    </a:lnTo>
                    <a:cubicBezTo>
                      <a:pt x="331" y="332"/>
                      <a:pt x="331" y="332"/>
                      <a:pt x="384" y="385"/>
                    </a:cubicBezTo>
                    <a:lnTo>
                      <a:pt x="662" y="768"/>
                    </a:lnTo>
                    <a:lnTo>
                      <a:pt x="662" y="821"/>
                    </a:lnTo>
                    <a:cubicBezTo>
                      <a:pt x="662" y="821"/>
                      <a:pt x="609" y="821"/>
                      <a:pt x="609" y="874"/>
                    </a:cubicBezTo>
                    <a:lnTo>
                      <a:pt x="556" y="927"/>
                    </a:lnTo>
                    <a:cubicBezTo>
                      <a:pt x="490" y="993"/>
                      <a:pt x="437" y="1046"/>
                      <a:pt x="384" y="1099"/>
                    </a:cubicBezTo>
                    <a:lnTo>
                      <a:pt x="384" y="1152"/>
                    </a:lnTo>
                    <a:lnTo>
                      <a:pt x="331" y="1152"/>
                    </a:lnTo>
                    <a:cubicBezTo>
                      <a:pt x="278" y="1152"/>
                      <a:pt x="225" y="1152"/>
                      <a:pt x="159" y="1205"/>
                    </a:cubicBezTo>
                    <a:cubicBezTo>
                      <a:pt x="106" y="1205"/>
                      <a:pt x="53" y="1258"/>
                      <a:pt x="53" y="1324"/>
                    </a:cubicBezTo>
                    <a:cubicBezTo>
                      <a:pt x="53" y="1377"/>
                      <a:pt x="53" y="1377"/>
                      <a:pt x="106" y="1430"/>
                    </a:cubicBezTo>
                    <a:lnTo>
                      <a:pt x="159" y="1430"/>
                    </a:lnTo>
                    <a:cubicBezTo>
                      <a:pt x="159" y="1483"/>
                      <a:pt x="225" y="1483"/>
                      <a:pt x="225" y="1483"/>
                    </a:cubicBezTo>
                    <a:lnTo>
                      <a:pt x="715" y="1483"/>
                    </a:lnTo>
                    <a:cubicBezTo>
                      <a:pt x="768" y="1483"/>
                      <a:pt x="821" y="1483"/>
                      <a:pt x="821" y="1430"/>
                    </a:cubicBezTo>
                    <a:cubicBezTo>
                      <a:pt x="887" y="1430"/>
                      <a:pt x="940" y="1377"/>
                      <a:pt x="940" y="1324"/>
                    </a:cubicBezTo>
                    <a:cubicBezTo>
                      <a:pt x="940" y="1258"/>
                      <a:pt x="887" y="1258"/>
                      <a:pt x="887" y="1258"/>
                    </a:cubicBezTo>
                    <a:cubicBezTo>
                      <a:pt x="821" y="1205"/>
                      <a:pt x="821" y="1205"/>
                      <a:pt x="768" y="1205"/>
                    </a:cubicBezTo>
                    <a:lnTo>
                      <a:pt x="768" y="1152"/>
                    </a:lnTo>
                    <a:cubicBezTo>
                      <a:pt x="768" y="1099"/>
                      <a:pt x="821" y="1099"/>
                      <a:pt x="821" y="1099"/>
                    </a:cubicBezTo>
                    <a:cubicBezTo>
                      <a:pt x="821" y="1046"/>
                      <a:pt x="887" y="1046"/>
                      <a:pt x="887" y="1046"/>
                    </a:cubicBezTo>
                    <a:lnTo>
                      <a:pt x="887" y="1099"/>
                    </a:lnTo>
                    <a:cubicBezTo>
                      <a:pt x="940" y="1099"/>
                      <a:pt x="940" y="1152"/>
                      <a:pt x="993" y="1152"/>
                    </a:cubicBezTo>
                    <a:cubicBezTo>
                      <a:pt x="993" y="1205"/>
                      <a:pt x="993" y="1258"/>
                      <a:pt x="1046" y="1258"/>
                    </a:cubicBezTo>
                    <a:cubicBezTo>
                      <a:pt x="993" y="1258"/>
                      <a:pt x="993" y="1324"/>
                      <a:pt x="940" y="1324"/>
                    </a:cubicBezTo>
                    <a:lnTo>
                      <a:pt x="940" y="1430"/>
                    </a:lnTo>
                    <a:cubicBezTo>
                      <a:pt x="940" y="1430"/>
                      <a:pt x="940" y="1483"/>
                      <a:pt x="993" y="1483"/>
                    </a:cubicBezTo>
                    <a:cubicBezTo>
                      <a:pt x="1046" y="1536"/>
                      <a:pt x="1099" y="1536"/>
                      <a:pt x="1151" y="1536"/>
                    </a:cubicBezTo>
                    <a:lnTo>
                      <a:pt x="1707" y="1536"/>
                    </a:lnTo>
                    <a:cubicBezTo>
                      <a:pt x="1760" y="1536"/>
                      <a:pt x="1813" y="1483"/>
                      <a:pt x="1813" y="1430"/>
                    </a:cubicBezTo>
                    <a:cubicBezTo>
                      <a:pt x="1813" y="1377"/>
                      <a:pt x="1760" y="1324"/>
                      <a:pt x="1707" y="1324"/>
                    </a:cubicBezTo>
                    <a:cubicBezTo>
                      <a:pt x="1707" y="1258"/>
                      <a:pt x="1654" y="1258"/>
                      <a:pt x="1601" y="1258"/>
                    </a:cubicBezTo>
                    <a:lnTo>
                      <a:pt x="1429" y="1258"/>
                    </a:lnTo>
                    <a:cubicBezTo>
                      <a:pt x="1429" y="1205"/>
                      <a:pt x="1376" y="1205"/>
                      <a:pt x="1376" y="1152"/>
                    </a:cubicBezTo>
                    <a:cubicBezTo>
                      <a:pt x="1324" y="1099"/>
                      <a:pt x="1271" y="1046"/>
                      <a:pt x="1218" y="993"/>
                    </a:cubicBezTo>
                    <a:cubicBezTo>
                      <a:pt x="1218" y="927"/>
                      <a:pt x="1099" y="874"/>
                      <a:pt x="1046" y="768"/>
                    </a:cubicBezTo>
                    <a:cubicBezTo>
                      <a:pt x="1099" y="715"/>
                      <a:pt x="1099" y="662"/>
                      <a:pt x="1151" y="596"/>
                    </a:cubicBezTo>
                    <a:cubicBezTo>
                      <a:pt x="1218" y="596"/>
                      <a:pt x="1218" y="543"/>
                      <a:pt x="1271" y="490"/>
                    </a:cubicBezTo>
                    <a:cubicBezTo>
                      <a:pt x="1324" y="437"/>
                      <a:pt x="1324" y="437"/>
                      <a:pt x="1376" y="385"/>
                    </a:cubicBezTo>
                    <a:lnTo>
                      <a:pt x="1654" y="385"/>
                    </a:lnTo>
                    <a:cubicBezTo>
                      <a:pt x="1707" y="385"/>
                      <a:pt x="1707" y="385"/>
                      <a:pt x="1707" y="332"/>
                    </a:cubicBezTo>
                    <a:lnTo>
                      <a:pt x="1760" y="332"/>
                    </a:lnTo>
                    <a:lnTo>
                      <a:pt x="1760" y="265"/>
                    </a:lnTo>
                    <a:lnTo>
                      <a:pt x="1760" y="160"/>
                    </a:lnTo>
                    <a:cubicBezTo>
                      <a:pt x="1760" y="160"/>
                      <a:pt x="1760" y="107"/>
                      <a:pt x="1707" y="107"/>
                    </a:cubicBezTo>
                    <a:lnTo>
                      <a:pt x="940" y="107"/>
                    </a:lnTo>
                    <a:cubicBezTo>
                      <a:pt x="887" y="160"/>
                      <a:pt x="887" y="212"/>
                      <a:pt x="887" y="265"/>
                    </a:cubicBezTo>
                    <a:cubicBezTo>
                      <a:pt x="887" y="265"/>
                      <a:pt x="887" y="332"/>
                      <a:pt x="940" y="332"/>
                    </a:cubicBezTo>
                    <a:lnTo>
                      <a:pt x="940" y="385"/>
                    </a:lnTo>
                    <a:cubicBezTo>
                      <a:pt x="940" y="385"/>
                      <a:pt x="940" y="437"/>
                      <a:pt x="887" y="437"/>
                    </a:cubicBezTo>
                    <a:lnTo>
                      <a:pt x="887" y="490"/>
                    </a:lnTo>
                    <a:cubicBezTo>
                      <a:pt x="821" y="490"/>
                      <a:pt x="821" y="437"/>
                      <a:pt x="821" y="437"/>
                    </a:cubicBezTo>
                    <a:cubicBezTo>
                      <a:pt x="768" y="385"/>
                      <a:pt x="768" y="385"/>
                      <a:pt x="768" y="332"/>
                    </a:cubicBezTo>
                    <a:cubicBezTo>
                      <a:pt x="715" y="332"/>
                      <a:pt x="715" y="332"/>
                      <a:pt x="715" y="265"/>
                    </a:cubicBezTo>
                    <a:cubicBezTo>
                      <a:pt x="768" y="265"/>
                      <a:pt x="821" y="265"/>
                      <a:pt x="821" y="212"/>
                    </a:cubicBezTo>
                    <a:cubicBezTo>
                      <a:pt x="887" y="212"/>
                      <a:pt x="887" y="160"/>
                      <a:pt x="887" y="160"/>
                    </a:cubicBezTo>
                    <a:lnTo>
                      <a:pt x="887" y="107"/>
                    </a:lnTo>
                    <a:lnTo>
                      <a:pt x="887" y="54"/>
                    </a:lnTo>
                    <a:lnTo>
                      <a:pt x="821" y="54"/>
                    </a:lnTo>
                    <a:cubicBezTo>
                      <a:pt x="821" y="1"/>
                      <a:pt x="821" y="1"/>
                      <a:pt x="768" y="1"/>
                    </a:cubicBezTo>
                    <a:close/>
                  </a:path>
                </a:pathLst>
              </a:custGeom>
              <a:solidFill>
                <a:srgbClr val="F09C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83" name="Google Shape;776;p31">
                <a:extLst>
                  <a:ext uri="{FF2B5EF4-FFF2-40B4-BE49-F238E27FC236}">
                    <a16:creationId xmlns:a16="http://schemas.microsoft.com/office/drawing/2014/main" id="{E8A500DB-B210-4DFF-A20D-666636286385}"/>
                  </a:ext>
                </a:extLst>
              </p:cNvPr>
              <p:cNvSpPr/>
              <p:nvPr/>
            </p:nvSpPr>
            <p:spPr>
              <a:xfrm>
                <a:off x="4799733" y="3864528"/>
                <a:ext cx="1237772" cy="1187034"/>
              </a:xfrm>
              <a:custGeom>
                <a:avLst/>
                <a:gdLst/>
                <a:ahLst/>
                <a:cxnLst/>
                <a:rect l="l" t="t" r="r" b="b"/>
                <a:pathLst>
                  <a:path w="22395" h="21477" extrusionOk="0">
                    <a:moveTo>
                      <a:pt x="17201" y="8638"/>
                    </a:moveTo>
                    <a:cubicBezTo>
                      <a:pt x="17575" y="8638"/>
                      <a:pt x="17951" y="8924"/>
                      <a:pt x="17987" y="9340"/>
                    </a:cubicBezTo>
                    <a:lnTo>
                      <a:pt x="18318" y="16672"/>
                    </a:lnTo>
                    <a:cubicBezTo>
                      <a:pt x="18371" y="17228"/>
                      <a:pt x="17868" y="17718"/>
                      <a:pt x="17273" y="17718"/>
                    </a:cubicBezTo>
                    <a:lnTo>
                      <a:pt x="9821" y="17612"/>
                    </a:lnTo>
                    <a:cubicBezTo>
                      <a:pt x="9212" y="17612"/>
                      <a:pt x="8881" y="16844"/>
                      <a:pt x="9331" y="16447"/>
                    </a:cubicBezTo>
                    <a:lnTo>
                      <a:pt x="16717" y="8837"/>
                    </a:lnTo>
                    <a:cubicBezTo>
                      <a:pt x="16855" y="8699"/>
                      <a:pt x="17028" y="8638"/>
                      <a:pt x="17201" y="8638"/>
                    </a:cubicBezTo>
                    <a:close/>
                    <a:moveTo>
                      <a:pt x="20125" y="1"/>
                    </a:moveTo>
                    <a:cubicBezTo>
                      <a:pt x="19697" y="1"/>
                      <a:pt x="19262" y="159"/>
                      <a:pt x="18927" y="512"/>
                    </a:cubicBezTo>
                    <a:lnTo>
                      <a:pt x="993" y="18711"/>
                    </a:lnTo>
                    <a:cubicBezTo>
                      <a:pt x="0" y="19756"/>
                      <a:pt x="781" y="21477"/>
                      <a:pt x="2264" y="21477"/>
                    </a:cubicBezTo>
                    <a:lnTo>
                      <a:pt x="20303" y="21477"/>
                    </a:lnTo>
                    <a:cubicBezTo>
                      <a:pt x="21508" y="21477"/>
                      <a:pt x="22395" y="20537"/>
                      <a:pt x="22395" y="19425"/>
                    </a:cubicBezTo>
                    <a:lnTo>
                      <a:pt x="21786" y="1558"/>
                    </a:lnTo>
                    <a:cubicBezTo>
                      <a:pt x="21786" y="611"/>
                      <a:pt x="20967" y="1"/>
                      <a:pt x="201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84" name="Google Shape;777;p31">
                <a:extLst>
                  <a:ext uri="{FF2B5EF4-FFF2-40B4-BE49-F238E27FC236}">
                    <a16:creationId xmlns:a16="http://schemas.microsoft.com/office/drawing/2014/main" id="{E44028BD-ABE9-4D77-8E13-8D81364C0687}"/>
                  </a:ext>
                </a:extLst>
              </p:cNvPr>
              <p:cNvSpPr/>
              <p:nvPr/>
            </p:nvSpPr>
            <p:spPr>
              <a:xfrm>
                <a:off x="4845828" y="3874532"/>
                <a:ext cx="1027082" cy="1046648"/>
              </a:xfrm>
              <a:custGeom>
                <a:avLst/>
                <a:gdLst/>
                <a:ahLst/>
                <a:cxnLst/>
                <a:rect l="l" t="t" r="r" b="b"/>
                <a:pathLst>
                  <a:path w="18583" h="18937" extrusionOk="0">
                    <a:moveTo>
                      <a:pt x="18477" y="0"/>
                    </a:moveTo>
                    <a:cubicBezTo>
                      <a:pt x="18305" y="119"/>
                      <a:pt x="18199" y="225"/>
                      <a:pt x="18093" y="331"/>
                    </a:cubicBezTo>
                    <a:lnTo>
                      <a:pt x="159" y="18530"/>
                    </a:lnTo>
                    <a:cubicBezTo>
                      <a:pt x="106" y="18649"/>
                      <a:pt x="53" y="18702"/>
                      <a:pt x="0" y="18755"/>
                    </a:cubicBezTo>
                    <a:lnTo>
                      <a:pt x="0" y="18808"/>
                    </a:lnTo>
                    <a:cubicBezTo>
                      <a:pt x="80" y="18894"/>
                      <a:pt x="189" y="18937"/>
                      <a:pt x="293" y="18937"/>
                    </a:cubicBezTo>
                    <a:cubicBezTo>
                      <a:pt x="397" y="18937"/>
                      <a:pt x="497" y="18894"/>
                      <a:pt x="556" y="18808"/>
                    </a:cubicBezTo>
                    <a:lnTo>
                      <a:pt x="18477" y="556"/>
                    </a:lnTo>
                    <a:cubicBezTo>
                      <a:pt x="18583" y="384"/>
                      <a:pt x="18583" y="172"/>
                      <a:pt x="1847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85" name="Google Shape;778;p31">
                <a:extLst>
                  <a:ext uri="{FF2B5EF4-FFF2-40B4-BE49-F238E27FC236}">
                    <a16:creationId xmlns:a16="http://schemas.microsoft.com/office/drawing/2014/main" id="{237C9002-05C8-4A2E-93E1-71F680200424}"/>
                  </a:ext>
                </a:extLst>
              </p:cNvPr>
              <p:cNvSpPr/>
              <p:nvPr/>
            </p:nvSpPr>
            <p:spPr>
              <a:xfrm>
                <a:off x="5818028" y="3941796"/>
                <a:ext cx="76107" cy="67374"/>
              </a:xfrm>
              <a:custGeom>
                <a:avLst/>
                <a:gdLst/>
                <a:ahLst/>
                <a:cxnLst/>
                <a:rect l="l" t="t" r="r" b="b"/>
                <a:pathLst>
                  <a:path w="1377" h="1219" extrusionOk="0">
                    <a:moveTo>
                      <a:pt x="0" y="1"/>
                    </a:moveTo>
                    <a:lnTo>
                      <a:pt x="0" y="160"/>
                    </a:lnTo>
                    <a:lnTo>
                      <a:pt x="1218" y="1219"/>
                    </a:lnTo>
                    <a:lnTo>
                      <a:pt x="1324" y="1219"/>
                    </a:lnTo>
                    <a:cubicBezTo>
                      <a:pt x="1376" y="1152"/>
                      <a:pt x="1376" y="1099"/>
                      <a:pt x="1324" y="1047"/>
                    </a:cubicBezTo>
                    <a:lnTo>
                      <a:pt x="172" y="1"/>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86" name="Google Shape;779;p31">
                <a:extLst>
                  <a:ext uri="{FF2B5EF4-FFF2-40B4-BE49-F238E27FC236}">
                    <a16:creationId xmlns:a16="http://schemas.microsoft.com/office/drawing/2014/main" id="{F7CB1473-EE54-4CB9-8AFD-2741D2347015}"/>
                  </a:ext>
                </a:extLst>
              </p:cNvPr>
              <p:cNvSpPr/>
              <p:nvPr/>
            </p:nvSpPr>
            <p:spPr>
              <a:xfrm>
                <a:off x="5647575" y="4112967"/>
                <a:ext cx="76107" cy="69585"/>
              </a:xfrm>
              <a:custGeom>
                <a:avLst/>
                <a:gdLst/>
                <a:ahLst/>
                <a:cxnLst/>
                <a:rect l="l" t="t" r="r" b="b"/>
                <a:pathLst>
                  <a:path w="1377" h="1259" extrusionOk="0">
                    <a:moveTo>
                      <a:pt x="86" y="1"/>
                    </a:moveTo>
                    <a:cubicBezTo>
                      <a:pt x="66" y="1"/>
                      <a:pt x="53" y="14"/>
                      <a:pt x="53" y="41"/>
                    </a:cubicBezTo>
                    <a:cubicBezTo>
                      <a:pt x="0" y="107"/>
                      <a:pt x="0" y="160"/>
                      <a:pt x="53" y="160"/>
                    </a:cubicBezTo>
                    <a:lnTo>
                      <a:pt x="1205" y="1258"/>
                    </a:lnTo>
                    <a:lnTo>
                      <a:pt x="1377" y="1258"/>
                    </a:lnTo>
                    <a:cubicBezTo>
                      <a:pt x="1377" y="1205"/>
                      <a:pt x="1377" y="1152"/>
                      <a:pt x="1324" y="1100"/>
                    </a:cubicBezTo>
                    <a:lnTo>
                      <a:pt x="159" y="41"/>
                    </a:lnTo>
                    <a:cubicBezTo>
                      <a:pt x="133" y="14"/>
                      <a:pt x="106" y="1"/>
                      <a:pt x="86" y="1"/>
                    </a:cubicBez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87" name="Google Shape;780;p31">
                <a:extLst>
                  <a:ext uri="{FF2B5EF4-FFF2-40B4-BE49-F238E27FC236}">
                    <a16:creationId xmlns:a16="http://schemas.microsoft.com/office/drawing/2014/main" id="{1270F571-E266-4846-AA40-84B6ADACF443}"/>
                  </a:ext>
                </a:extLst>
              </p:cNvPr>
              <p:cNvSpPr/>
              <p:nvPr/>
            </p:nvSpPr>
            <p:spPr>
              <a:xfrm>
                <a:off x="5775580" y="3984243"/>
                <a:ext cx="54883" cy="49080"/>
              </a:xfrm>
              <a:custGeom>
                <a:avLst/>
                <a:gdLst/>
                <a:ahLst/>
                <a:cxnLst/>
                <a:rect l="l" t="t" r="r" b="b"/>
                <a:pathLst>
                  <a:path w="993" h="888" extrusionOk="0">
                    <a:moveTo>
                      <a:pt x="53" y="1"/>
                    </a:moveTo>
                    <a:cubicBezTo>
                      <a:pt x="0" y="54"/>
                      <a:pt x="0" y="54"/>
                      <a:pt x="53" y="120"/>
                    </a:cubicBezTo>
                    <a:lnTo>
                      <a:pt x="874" y="887"/>
                    </a:lnTo>
                    <a:lnTo>
                      <a:pt x="993" y="887"/>
                    </a:lnTo>
                    <a:lnTo>
                      <a:pt x="993" y="781"/>
                    </a:lnTo>
                    <a:lnTo>
                      <a:pt x="106" y="1"/>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88" name="Google Shape;781;p31">
                <a:extLst>
                  <a:ext uri="{FF2B5EF4-FFF2-40B4-BE49-F238E27FC236}">
                    <a16:creationId xmlns:a16="http://schemas.microsoft.com/office/drawing/2014/main" id="{66003CAD-52D8-4830-8C9F-89DC91466739}"/>
                  </a:ext>
                </a:extLst>
              </p:cNvPr>
              <p:cNvSpPr/>
              <p:nvPr/>
            </p:nvSpPr>
            <p:spPr>
              <a:xfrm>
                <a:off x="5736062" y="4024646"/>
                <a:ext cx="54938" cy="50351"/>
              </a:xfrm>
              <a:custGeom>
                <a:avLst/>
                <a:gdLst/>
                <a:ahLst/>
                <a:cxnLst/>
                <a:rect l="l" t="t" r="r" b="b"/>
                <a:pathLst>
                  <a:path w="994" h="911" extrusionOk="0">
                    <a:moveTo>
                      <a:pt x="73" y="1"/>
                    </a:moveTo>
                    <a:cubicBezTo>
                      <a:pt x="54" y="1"/>
                      <a:pt x="27" y="17"/>
                      <a:pt x="1" y="50"/>
                    </a:cubicBezTo>
                    <a:lnTo>
                      <a:pt x="1" y="103"/>
                    </a:lnTo>
                    <a:lnTo>
                      <a:pt x="874" y="871"/>
                    </a:lnTo>
                    <a:cubicBezTo>
                      <a:pt x="901" y="898"/>
                      <a:pt x="914" y="911"/>
                      <a:pt x="929" y="911"/>
                    </a:cubicBezTo>
                    <a:cubicBezTo>
                      <a:pt x="944" y="911"/>
                      <a:pt x="960" y="898"/>
                      <a:pt x="993" y="871"/>
                    </a:cubicBezTo>
                    <a:lnTo>
                      <a:pt x="993" y="818"/>
                    </a:lnTo>
                    <a:lnTo>
                      <a:pt x="107" y="50"/>
                    </a:lnTo>
                    <a:cubicBezTo>
                      <a:pt x="107" y="17"/>
                      <a:pt x="93" y="1"/>
                      <a:pt x="73" y="1"/>
                    </a:cubicBez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89" name="Google Shape;782;p31">
                <a:extLst>
                  <a:ext uri="{FF2B5EF4-FFF2-40B4-BE49-F238E27FC236}">
                    <a16:creationId xmlns:a16="http://schemas.microsoft.com/office/drawing/2014/main" id="{B2BA155A-3FE4-43A4-95B4-E80185A9DBF7}"/>
                  </a:ext>
                </a:extLst>
              </p:cNvPr>
              <p:cNvSpPr/>
              <p:nvPr/>
            </p:nvSpPr>
            <p:spPr>
              <a:xfrm>
                <a:off x="5695826" y="4066927"/>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20" y="0"/>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90" name="Google Shape;783;p31">
                <a:extLst>
                  <a:ext uri="{FF2B5EF4-FFF2-40B4-BE49-F238E27FC236}">
                    <a16:creationId xmlns:a16="http://schemas.microsoft.com/office/drawing/2014/main" id="{30E537BB-4E0A-4665-A7B9-DF88B39E9A09}"/>
                  </a:ext>
                </a:extLst>
              </p:cNvPr>
              <p:cNvSpPr/>
              <p:nvPr/>
            </p:nvSpPr>
            <p:spPr>
              <a:xfrm>
                <a:off x="5604409" y="4158344"/>
                <a:ext cx="54883" cy="48361"/>
              </a:xfrm>
              <a:custGeom>
                <a:avLst/>
                <a:gdLst/>
                <a:ahLst/>
                <a:cxnLst/>
                <a:rect l="l" t="t" r="r" b="b"/>
                <a:pathLst>
                  <a:path w="993" h="875" extrusionOk="0">
                    <a:moveTo>
                      <a:pt x="66" y="1"/>
                    </a:moveTo>
                    <a:cubicBezTo>
                      <a:pt x="0" y="54"/>
                      <a:pt x="0" y="54"/>
                      <a:pt x="66" y="106"/>
                    </a:cubicBezTo>
                    <a:lnTo>
                      <a:pt x="887" y="874"/>
                    </a:lnTo>
                    <a:lnTo>
                      <a:pt x="993" y="874"/>
                    </a:lnTo>
                    <a:lnTo>
                      <a:pt x="993" y="768"/>
                    </a:lnTo>
                    <a:lnTo>
                      <a:pt x="119" y="1"/>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91" name="Google Shape;784;p31">
                <a:extLst>
                  <a:ext uri="{FF2B5EF4-FFF2-40B4-BE49-F238E27FC236}">
                    <a16:creationId xmlns:a16="http://schemas.microsoft.com/office/drawing/2014/main" id="{0B357D3C-EDF2-401D-AFC3-3D88771217FC}"/>
                  </a:ext>
                </a:extLst>
              </p:cNvPr>
              <p:cNvSpPr/>
              <p:nvPr/>
            </p:nvSpPr>
            <p:spPr>
              <a:xfrm>
                <a:off x="5564891" y="4198580"/>
                <a:ext cx="54938" cy="50517"/>
              </a:xfrm>
              <a:custGeom>
                <a:avLst/>
                <a:gdLst/>
                <a:ahLst/>
                <a:cxnLst/>
                <a:rect l="l" t="t" r="r" b="b"/>
                <a:pathLst>
                  <a:path w="994" h="914" extrusionOk="0">
                    <a:moveTo>
                      <a:pt x="87" y="1"/>
                    </a:moveTo>
                    <a:cubicBezTo>
                      <a:pt x="70" y="1"/>
                      <a:pt x="54" y="14"/>
                      <a:pt x="54" y="40"/>
                    </a:cubicBezTo>
                    <a:cubicBezTo>
                      <a:pt x="1" y="40"/>
                      <a:pt x="1" y="93"/>
                      <a:pt x="54" y="93"/>
                    </a:cubicBezTo>
                    <a:lnTo>
                      <a:pt x="887" y="874"/>
                    </a:lnTo>
                    <a:cubicBezTo>
                      <a:pt x="914" y="901"/>
                      <a:pt x="927" y="914"/>
                      <a:pt x="940" y="914"/>
                    </a:cubicBezTo>
                    <a:cubicBezTo>
                      <a:pt x="954" y="914"/>
                      <a:pt x="967" y="901"/>
                      <a:pt x="993" y="874"/>
                    </a:cubicBezTo>
                    <a:lnTo>
                      <a:pt x="993" y="808"/>
                    </a:lnTo>
                    <a:lnTo>
                      <a:pt x="120" y="40"/>
                    </a:lnTo>
                    <a:cubicBezTo>
                      <a:pt x="120" y="14"/>
                      <a:pt x="103" y="1"/>
                      <a:pt x="87" y="1"/>
                    </a:cubicBez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92" name="Google Shape;785;p31">
                <a:extLst>
                  <a:ext uri="{FF2B5EF4-FFF2-40B4-BE49-F238E27FC236}">
                    <a16:creationId xmlns:a16="http://schemas.microsoft.com/office/drawing/2014/main" id="{E7FA9937-7A99-4D4D-B4C3-75D6C83A7388}"/>
                  </a:ext>
                </a:extLst>
              </p:cNvPr>
              <p:cNvSpPr/>
              <p:nvPr/>
            </p:nvSpPr>
            <p:spPr>
              <a:xfrm>
                <a:off x="5525373" y="4240254"/>
                <a:ext cx="54938" cy="49080"/>
              </a:xfrm>
              <a:custGeom>
                <a:avLst/>
                <a:gdLst/>
                <a:ahLst/>
                <a:cxnLst/>
                <a:rect l="l" t="t" r="r" b="b"/>
                <a:pathLst>
                  <a:path w="994" h="888" extrusionOk="0">
                    <a:moveTo>
                      <a:pt x="1" y="1"/>
                    </a:moveTo>
                    <a:lnTo>
                      <a:pt x="1" y="120"/>
                    </a:lnTo>
                    <a:lnTo>
                      <a:pt x="888" y="888"/>
                    </a:lnTo>
                    <a:lnTo>
                      <a:pt x="994" y="888"/>
                    </a:lnTo>
                    <a:cubicBezTo>
                      <a:pt x="994" y="888"/>
                      <a:pt x="994" y="835"/>
                      <a:pt x="941" y="782"/>
                    </a:cubicBezTo>
                    <a:lnTo>
                      <a:pt x="107" y="1"/>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93" name="Google Shape;786;p31">
                <a:extLst>
                  <a:ext uri="{FF2B5EF4-FFF2-40B4-BE49-F238E27FC236}">
                    <a16:creationId xmlns:a16="http://schemas.microsoft.com/office/drawing/2014/main" id="{AFAF38D6-83F1-435B-B8B4-2E31A364AE50}"/>
                  </a:ext>
                </a:extLst>
              </p:cNvPr>
              <p:cNvSpPr/>
              <p:nvPr/>
            </p:nvSpPr>
            <p:spPr>
              <a:xfrm>
                <a:off x="5433956" y="4331726"/>
                <a:ext cx="57868" cy="49080"/>
              </a:xfrm>
              <a:custGeom>
                <a:avLst/>
                <a:gdLst/>
                <a:ahLst/>
                <a:cxnLst/>
                <a:rect l="l" t="t" r="r" b="b"/>
                <a:pathLst>
                  <a:path w="1047" h="888" extrusionOk="0">
                    <a:moveTo>
                      <a:pt x="53" y="0"/>
                    </a:moveTo>
                    <a:cubicBezTo>
                      <a:pt x="0" y="53"/>
                      <a:pt x="0" y="53"/>
                      <a:pt x="53" y="119"/>
                    </a:cubicBezTo>
                    <a:lnTo>
                      <a:pt x="940" y="887"/>
                    </a:lnTo>
                    <a:lnTo>
                      <a:pt x="993" y="887"/>
                    </a:lnTo>
                    <a:cubicBezTo>
                      <a:pt x="1046" y="887"/>
                      <a:pt x="1046" y="834"/>
                      <a:pt x="993" y="781"/>
                    </a:cubicBezTo>
                    <a:lnTo>
                      <a:pt x="173" y="0"/>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94" name="Google Shape;787;p31">
                <a:extLst>
                  <a:ext uri="{FF2B5EF4-FFF2-40B4-BE49-F238E27FC236}">
                    <a16:creationId xmlns:a16="http://schemas.microsoft.com/office/drawing/2014/main" id="{209D6F8F-3D6C-4410-A1E9-FF14B2C03814}"/>
                  </a:ext>
                </a:extLst>
              </p:cNvPr>
              <p:cNvSpPr/>
              <p:nvPr/>
            </p:nvSpPr>
            <p:spPr>
              <a:xfrm>
                <a:off x="5394438" y="4372128"/>
                <a:ext cx="54938" cy="50351"/>
              </a:xfrm>
              <a:custGeom>
                <a:avLst/>
                <a:gdLst/>
                <a:ahLst/>
                <a:cxnLst/>
                <a:rect l="l" t="t" r="r" b="b"/>
                <a:pathLst>
                  <a:path w="994" h="911" extrusionOk="0">
                    <a:moveTo>
                      <a:pt x="80" y="1"/>
                    </a:moveTo>
                    <a:cubicBezTo>
                      <a:pt x="67" y="1"/>
                      <a:pt x="54" y="17"/>
                      <a:pt x="54" y="50"/>
                    </a:cubicBezTo>
                    <a:cubicBezTo>
                      <a:pt x="1" y="50"/>
                      <a:pt x="1" y="103"/>
                      <a:pt x="54" y="103"/>
                    </a:cubicBezTo>
                    <a:lnTo>
                      <a:pt x="888" y="871"/>
                    </a:lnTo>
                    <a:cubicBezTo>
                      <a:pt x="914" y="897"/>
                      <a:pt x="940" y="910"/>
                      <a:pt x="960" y="910"/>
                    </a:cubicBezTo>
                    <a:cubicBezTo>
                      <a:pt x="980" y="910"/>
                      <a:pt x="993" y="897"/>
                      <a:pt x="993" y="871"/>
                    </a:cubicBezTo>
                    <a:lnTo>
                      <a:pt x="993" y="818"/>
                    </a:lnTo>
                    <a:lnTo>
                      <a:pt x="107" y="50"/>
                    </a:lnTo>
                    <a:cubicBezTo>
                      <a:pt x="107" y="17"/>
                      <a:pt x="93" y="1"/>
                      <a:pt x="80" y="1"/>
                    </a:cubicBez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95" name="Google Shape;788;p31">
                <a:extLst>
                  <a:ext uri="{FF2B5EF4-FFF2-40B4-BE49-F238E27FC236}">
                    <a16:creationId xmlns:a16="http://schemas.microsoft.com/office/drawing/2014/main" id="{2E14871B-0005-4363-8024-41CDC33D64EB}"/>
                  </a:ext>
                </a:extLst>
              </p:cNvPr>
              <p:cNvSpPr/>
              <p:nvPr/>
            </p:nvSpPr>
            <p:spPr>
              <a:xfrm>
                <a:off x="5354975" y="4414354"/>
                <a:ext cx="54883" cy="48361"/>
              </a:xfrm>
              <a:custGeom>
                <a:avLst/>
                <a:gdLst/>
                <a:ahLst/>
                <a:cxnLst/>
                <a:rect l="l" t="t" r="r" b="b"/>
                <a:pathLst>
                  <a:path w="993" h="875" extrusionOk="0">
                    <a:moveTo>
                      <a:pt x="0" y="1"/>
                    </a:moveTo>
                    <a:cubicBezTo>
                      <a:pt x="0" y="54"/>
                      <a:pt x="0" y="54"/>
                      <a:pt x="53" y="107"/>
                    </a:cubicBezTo>
                    <a:lnTo>
                      <a:pt x="874" y="874"/>
                    </a:lnTo>
                    <a:lnTo>
                      <a:pt x="993" y="874"/>
                    </a:lnTo>
                    <a:lnTo>
                      <a:pt x="993" y="769"/>
                    </a:lnTo>
                    <a:lnTo>
                      <a:pt x="106" y="1"/>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96" name="Google Shape;789;p31">
                <a:extLst>
                  <a:ext uri="{FF2B5EF4-FFF2-40B4-BE49-F238E27FC236}">
                    <a16:creationId xmlns:a16="http://schemas.microsoft.com/office/drawing/2014/main" id="{F9A04849-BAA8-4BEC-9B26-B9A9265C5443}"/>
                  </a:ext>
                </a:extLst>
              </p:cNvPr>
              <p:cNvSpPr/>
              <p:nvPr/>
            </p:nvSpPr>
            <p:spPr>
              <a:xfrm>
                <a:off x="5266433" y="4505826"/>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06" y="0"/>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97" name="Google Shape;790;p31">
                <a:extLst>
                  <a:ext uri="{FF2B5EF4-FFF2-40B4-BE49-F238E27FC236}">
                    <a16:creationId xmlns:a16="http://schemas.microsoft.com/office/drawing/2014/main" id="{F3EF5BE9-1D37-4493-BB7B-BBC6B28E94B5}"/>
                  </a:ext>
                </a:extLst>
              </p:cNvPr>
              <p:cNvSpPr/>
              <p:nvPr/>
            </p:nvSpPr>
            <p:spPr>
              <a:xfrm>
                <a:off x="5223986" y="4546063"/>
                <a:ext cx="57868" cy="50517"/>
              </a:xfrm>
              <a:custGeom>
                <a:avLst/>
                <a:gdLst/>
                <a:ahLst/>
                <a:cxnLst/>
                <a:rect l="l" t="t" r="r" b="b"/>
                <a:pathLst>
                  <a:path w="1047" h="914" extrusionOk="0">
                    <a:moveTo>
                      <a:pt x="87" y="0"/>
                    </a:moveTo>
                    <a:cubicBezTo>
                      <a:pt x="67" y="0"/>
                      <a:pt x="54" y="13"/>
                      <a:pt x="54" y="40"/>
                    </a:cubicBezTo>
                    <a:cubicBezTo>
                      <a:pt x="1" y="40"/>
                      <a:pt x="1" y="93"/>
                      <a:pt x="54" y="93"/>
                    </a:cubicBezTo>
                    <a:lnTo>
                      <a:pt x="874" y="874"/>
                    </a:lnTo>
                    <a:cubicBezTo>
                      <a:pt x="901" y="900"/>
                      <a:pt x="931" y="913"/>
                      <a:pt x="954" y="913"/>
                    </a:cubicBezTo>
                    <a:cubicBezTo>
                      <a:pt x="977" y="913"/>
                      <a:pt x="994" y="900"/>
                      <a:pt x="994" y="874"/>
                    </a:cubicBezTo>
                    <a:cubicBezTo>
                      <a:pt x="1047" y="874"/>
                      <a:pt x="1047" y="808"/>
                      <a:pt x="994" y="808"/>
                    </a:cubicBezTo>
                    <a:lnTo>
                      <a:pt x="160" y="40"/>
                    </a:lnTo>
                    <a:cubicBezTo>
                      <a:pt x="133" y="13"/>
                      <a:pt x="107" y="0"/>
                      <a:pt x="87" y="0"/>
                    </a:cubicBez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98" name="Google Shape;791;p31">
                <a:extLst>
                  <a:ext uri="{FF2B5EF4-FFF2-40B4-BE49-F238E27FC236}">
                    <a16:creationId xmlns:a16="http://schemas.microsoft.com/office/drawing/2014/main" id="{1C71BCFA-7DC6-4E85-9435-CEC8DE763738}"/>
                  </a:ext>
                </a:extLst>
              </p:cNvPr>
              <p:cNvSpPr/>
              <p:nvPr/>
            </p:nvSpPr>
            <p:spPr>
              <a:xfrm>
                <a:off x="5183804" y="4587736"/>
                <a:ext cx="54883" cy="49080"/>
              </a:xfrm>
              <a:custGeom>
                <a:avLst/>
                <a:gdLst/>
                <a:ahLst/>
                <a:cxnLst/>
                <a:rect l="l" t="t" r="r" b="b"/>
                <a:pathLst>
                  <a:path w="993" h="888" extrusionOk="0">
                    <a:moveTo>
                      <a:pt x="66" y="1"/>
                    </a:moveTo>
                    <a:cubicBezTo>
                      <a:pt x="0" y="54"/>
                      <a:pt x="0" y="120"/>
                      <a:pt x="66" y="120"/>
                    </a:cubicBezTo>
                    <a:lnTo>
                      <a:pt x="887" y="887"/>
                    </a:lnTo>
                    <a:lnTo>
                      <a:pt x="993" y="887"/>
                    </a:lnTo>
                    <a:lnTo>
                      <a:pt x="993" y="782"/>
                    </a:lnTo>
                    <a:lnTo>
                      <a:pt x="119" y="1"/>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99" name="Google Shape;792;p31">
                <a:extLst>
                  <a:ext uri="{FF2B5EF4-FFF2-40B4-BE49-F238E27FC236}">
                    <a16:creationId xmlns:a16="http://schemas.microsoft.com/office/drawing/2014/main" id="{4D23DD00-30F8-465A-A4CF-EFAA11ABF39B}"/>
                  </a:ext>
                </a:extLst>
              </p:cNvPr>
              <p:cNvSpPr/>
              <p:nvPr/>
            </p:nvSpPr>
            <p:spPr>
              <a:xfrm>
                <a:off x="5095980" y="4679208"/>
                <a:ext cx="54938" cy="49024"/>
              </a:xfrm>
              <a:custGeom>
                <a:avLst/>
                <a:gdLst/>
                <a:ahLst/>
                <a:cxnLst/>
                <a:rect l="l" t="t" r="r" b="b"/>
                <a:pathLst>
                  <a:path w="994" h="887" extrusionOk="0">
                    <a:moveTo>
                      <a:pt x="1" y="0"/>
                    </a:moveTo>
                    <a:lnTo>
                      <a:pt x="1" y="119"/>
                    </a:lnTo>
                    <a:lnTo>
                      <a:pt x="874" y="887"/>
                    </a:lnTo>
                    <a:lnTo>
                      <a:pt x="993" y="887"/>
                    </a:lnTo>
                    <a:cubicBezTo>
                      <a:pt x="993" y="887"/>
                      <a:pt x="993" y="834"/>
                      <a:pt x="927" y="781"/>
                    </a:cubicBezTo>
                    <a:lnTo>
                      <a:pt x="107" y="0"/>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00" name="Google Shape;793;p31">
                <a:extLst>
                  <a:ext uri="{FF2B5EF4-FFF2-40B4-BE49-F238E27FC236}">
                    <a16:creationId xmlns:a16="http://schemas.microsoft.com/office/drawing/2014/main" id="{42DA9856-4448-43EC-9FE5-265665745E1C}"/>
                  </a:ext>
                </a:extLst>
              </p:cNvPr>
              <p:cNvSpPr/>
              <p:nvPr/>
            </p:nvSpPr>
            <p:spPr>
              <a:xfrm>
                <a:off x="5055744" y="4719611"/>
                <a:ext cx="54938" cy="50351"/>
              </a:xfrm>
              <a:custGeom>
                <a:avLst/>
                <a:gdLst/>
                <a:ahLst/>
                <a:cxnLst/>
                <a:rect l="l" t="t" r="r" b="b"/>
                <a:pathLst>
                  <a:path w="994" h="911" extrusionOk="0">
                    <a:moveTo>
                      <a:pt x="41" y="0"/>
                    </a:moveTo>
                    <a:cubicBezTo>
                      <a:pt x="17" y="0"/>
                      <a:pt x="1" y="17"/>
                      <a:pt x="1" y="50"/>
                    </a:cubicBezTo>
                    <a:lnTo>
                      <a:pt x="1" y="103"/>
                    </a:lnTo>
                    <a:lnTo>
                      <a:pt x="888" y="871"/>
                    </a:lnTo>
                    <a:cubicBezTo>
                      <a:pt x="888" y="897"/>
                      <a:pt x="901" y="910"/>
                      <a:pt x="914" y="910"/>
                    </a:cubicBezTo>
                    <a:cubicBezTo>
                      <a:pt x="927" y="910"/>
                      <a:pt x="941" y="897"/>
                      <a:pt x="941" y="871"/>
                    </a:cubicBezTo>
                    <a:cubicBezTo>
                      <a:pt x="993" y="871"/>
                      <a:pt x="993" y="818"/>
                      <a:pt x="941" y="818"/>
                    </a:cubicBezTo>
                    <a:lnTo>
                      <a:pt x="120" y="50"/>
                    </a:lnTo>
                    <a:cubicBezTo>
                      <a:pt x="93" y="17"/>
                      <a:pt x="64" y="0"/>
                      <a:pt x="41" y="0"/>
                    </a:cubicBez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01" name="Google Shape;794;p31">
                <a:extLst>
                  <a:ext uri="{FF2B5EF4-FFF2-40B4-BE49-F238E27FC236}">
                    <a16:creationId xmlns:a16="http://schemas.microsoft.com/office/drawing/2014/main" id="{FCD3B74B-7950-48D3-851C-D9F296F1980C}"/>
                  </a:ext>
                </a:extLst>
              </p:cNvPr>
              <p:cNvSpPr/>
              <p:nvPr/>
            </p:nvSpPr>
            <p:spPr>
              <a:xfrm>
                <a:off x="5013352" y="4761837"/>
                <a:ext cx="54883" cy="48361"/>
              </a:xfrm>
              <a:custGeom>
                <a:avLst/>
                <a:gdLst/>
                <a:ahLst/>
                <a:cxnLst/>
                <a:rect l="l" t="t" r="r" b="b"/>
                <a:pathLst>
                  <a:path w="993" h="875" extrusionOk="0">
                    <a:moveTo>
                      <a:pt x="53" y="1"/>
                    </a:moveTo>
                    <a:cubicBezTo>
                      <a:pt x="0" y="54"/>
                      <a:pt x="0" y="107"/>
                      <a:pt x="53" y="107"/>
                    </a:cubicBezTo>
                    <a:lnTo>
                      <a:pt x="887" y="874"/>
                    </a:lnTo>
                    <a:lnTo>
                      <a:pt x="993" y="874"/>
                    </a:lnTo>
                    <a:lnTo>
                      <a:pt x="993" y="768"/>
                    </a:lnTo>
                    <a:lnTo>
                      <a:pt x="106" y="1"/>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02" name="Google Shape;795;p31">
                <a:extLst>
                  <a:ext uri="{FF2B5EF4-FFF2-40B4-BE49-F238E27FC236}">
                    <a16:creationId xmlns:a16="http://schemas.microsoft.com/office/drawing/2014/main" id="{E42274F8-8BDE-44C5-80CC-9156BEC44DE9}"/>
                  </a:ext>
                </a:extLst>
              </p:cNvPr>
              <p:cNvSpPr/>
              <p:nvPr/>
            </p:nvSpPr>
            <p:spPr>
              <a:xfrm>
                <a:off x="4924809" y="4853309"/>
                <a:ext cx="54938" cy="48306"/>
              </a:xfrm>
              <a:custGeom>
                <a:avLst/>
                <a:gdLst/>
                <a:ahLst/>
                <a:cxnLst/>
                <a:rect l="l" t="t" r="r" b="b"/>
                <a:pathLst>
                  <a:path w="994" h="874" extrusionOk="0">
                    <a:moveTo>
                      <a:pt x="1" y="0"/>
                    </a:moveTo>
                    <a:lnTo>
                      <a:pt x="1" y="106"/>
                    </a:lnTo>
                    <a:lnTo>
                      <a:pt x="887" y="874"/>
                    </a:lnTo>
                    <a:lnTo>
                      <a:pt x="993" y="874"/>
                    </a:lnTo>
                    <a:lnTo>
                      <a:pt x="993" y="768"/>
                    </a:lnTo>
                    <a:lnTo>
                      <a:pt x="120" y="0"/>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03" name="Google Shape;796;p31">
                <a:extLst>
                  <a:ext uri="{FF2B5EF4-FFF2-40B4-BE49-F238E27FC236}">
                    <a16:creationId xmlns:a16="http://schemas.microsoft.com/office/drawing/2014/main" id="{977D4C15-B4AA-4951-BD17-F19DD249F837}"/>
                  </a:ext>
                </a:extLst>
              </p:cNvPr>
              <p:cNvSpPr/>
              <p:nvPr/>
            </p:nvSpPr>
            <p:spPr>
              <a:xfrm>
                <a:off x="4885346" y="4893490"/>
                <a:ext cx="54883" cy="51291"/>
              </a:xfrm>
              <a:custGeom>
                <a:avLst/>
                <a:gdLst/>
                <a:ahLst/>
                <a:cxnLst/>
                <a:rect l="l" t="t" r="r" b="b"/>
                <a:pathLst>
                  <a:path w="993" h="928" extrusionOk="0">
                    <a:moveTo>
                      <a:pt x="53" y="1"/>
                    </a:moveTo>
                    <a:cubicBezTo>
                      <a:pt x="40" y="1"/>
                      <a:pt x="26" y="14"/>
                      <a:pt x="0" y="41"/>
                    </a:cubicBezTo>
                    <a:lnTo>
                      <a:pt x="0" y="94"/>
                    </a:lnTo>
                    <a:lnTo>
                      <a:pt x="887" y="874"/>
                    </a:lnTo>
                    <a:cubicBezTo>
                      <a:pt x="887" y="927"/>
                      <a:pt x="940" y="927"/>
                      <a:pt x="940" y="927"/>
                    </a:cubicBezTo>
                    <a:cubicBezTo>
                      <a:pt x="993" y="874"/>
                      <a:pt x="993" y="808"/>
                      <a:pt x="940" y="808"/>
                    </a:cubicBezTo>
                    <a:lnTo>
                      <a:pt x="106" y="41"/>
                    </a:lnTo>
                    <a:cubicBezTo>
                      <a:pt x="79" y="14"/>
                      <a:pt x="66" y="1"/>
                      <a:pt x="53" y="1"/>
                    </a:cubicBez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04" name="Google Shape;797;p31">
                <a:extLst>
                  <a:ext uri="{FF2B5EF4-FFF2-40B4-BE49-F238E27FC236}">
                    <a16:creationId xmlns:a16="http://schemas.microsoft.com/office/drawing/2014/main" id="{D06F808D-4D4F-4C28-AAE4-372B745ECB76}"/>
                  </a:ext>
                </a:extLst>
              </p:cNvPr>
              <p:cNvSpPr/>
              <p:nvPr/>
            </p:nvSpPr>
            <p:spPr>
              <a:xfrm>
                <a:off x="5480051" y="4287068"/>
                <a:ext cx="76107" cy="68645"/>
              </a:xfrm>
              <a:custGeom>
                <a:avLst/>
                <a:gdLst/>
                <a:ahLst/>
                <a:cxnLst/>
                <a:rect l="l" t="t" r="r" b="b"/>
                <a:pathLst>
                  <a:path w="1377" h="1242" extrusionOk="0">
                    <a:moveTo>
                      <a:pt x="80" y="1"/>
                    </a:moveTo>
                    <a:cubicBezTo>
                      <a:pt x="53" y="1"/>
                      <a:pt x="27" y="14"/>
                      <a:pt x="0" y="41"/>
                    </a:cubicBezTo>
                    <a:lnTo>
                      <a:pt x="0" y="147"/>
                    </a:lnTo>
                    <a:lnTo>
                      <a:pt x="1205" y="1192"/>
                    </a:lnTo>
                    <a:cubicBezTo>
                      <a:pt x="1205" y="1225"/>
                      <a:pt x="1218" y="1242"/>
                      <a:pt x="1239" y="1242"/>
                    </a:cubicBezTo>
                    <a:cubicBezTo>
                      <a:pt x="1261" y="1242"/>
                      <a:pt x="1291" y="1225"/>
                      <a:pt x="1324" y="1192"/>
                    </a:cubicBezTo>
                    <a:cubicBezTo>
                      <a:pt x="1377" y="1192"/>
                      <a:pt x="1377" y="1139"/>
                      <a:pt x="1324" y="1086"/>
                    </a:cubicBezTo>
                    <a:lnTo>
                      <a:pt x="159" y="41"/>
                    </a:lnTo>
                    <a:cubicBezTo>
                      <a:pt x="133" y="14"/>
                      <a:pt x="106" y="1"/>
                      <a:pt x="80" y="1"/>
                    </a:cubicBez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05" name="Google Shape;798;p31">
                <a:extLst>
                  <a:ext uri="{FF2B5EF4-FFF2-40B4-BE49-F238E27FC236}">
                    <a16:creationId xmlns:a16="http://schemas.microsoft.com/office/drawing/2014/main" id="{D2BA24A8-C9DC-4FB5-A6B6-9B81690DE639}"/>
                  </a:ext>
                </a:extLst>
              </p:cNvPr>
              <p:cNvSpPr/>
              <p:nvPr/>
            </p:nvSpPr>
            <p:spPr>
              <a:xfrm>
                <a:off x="5308880" y="4459731"/>
                <a:ext cx="76107" cy="69530"/>
              </a:xfrm>
              <a:custGeom>
                <a:avLst/>
                <a:gdLst/>
                <a:ahLst/>
                <a:cxnLst/>
                <a:rect l="l" t="t" r="r" b="b"/>
                <a:pathLst>
                  <a:path w="1377" h="1258" extrusionOk="0">
                    <a:moveTo>
                      <a:pt x="53" y="0"/>
                    </a:moveTo>
                    <a:cubicBezTo>
                      <a:pt x="0" y="53"/>
                      <a:pt x="0" y="120"/>
                      <a:pt x="53" y="173"/>
                    </a:cubicBezTo>
                    <a:lnTo>
                      <a:pt x="1218" y="1218"/>
                    </a:lnTo>
                    <a:cubicBezTo>
                      <a:pt x="1244" y="1245"/>
                      <a:pt x="1271" y="1258"/>
                      <a:pt x="1291" y="1258"/>
                    </a:cubicBezTo>
                    <a:cubicBezTo>
                      <a:pt x="1311" y="1258"/>
                      <a:pt x="1324" y="1245"/>
                      <a:pt x="1324" y="1218"/>
                    </a:cubicBezTo>
                    <a:cubicBezTo>
                      <a:pt x="1377" y="1165"/>
                      <a:pt x="1377" y="1112"/>
                      <a:pt x="1324" y="1112"/>
                    </a:cubicBezTo>
                    <a:lnTo>
                      <a:pt x="172" y="0"/>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06" name="Google Shape;799;p31">
                <a:extLst>
                  <a:ext uri="{FF2B5EF4-FFF2-40B4-BE49-F238E27FC236}">
                    <a16:creationId xmlns:a16="http://schemas.microsoft.com/office/drawing/2014/main" id="{50C2B5D8-882A-4E64-862C-4513602D44ED}"/>
                  </a:ext>
                </a:extLst>
              </p:cNvPr>
              <p:cNvSpPr/>
              <p:nvPr/>
            </p:nvSpPr>
            <p:spPr>
              <a:xfrm>
                <a:off x="5138428" y="4631621"/>
                <a:ext cx="79036" cy="68811"/>
              </a:xfrm>
              <a:custGeom>
                <a:avLst/>
                <a:gdLst/>
                <a:ahLst/>
                <a:cxnLst/>
                <a:rect l="l" t="t" r="r" b="b"/>
                <a:pathLst>
                  <a:path w="1430" h="1245" extrusionOk="0">
                    <a:moveTo>
                      <a:pt x="134" y="1"/>
                    </a:moveTo>
                    <a:cubicBezTo>
                      <a:pt x="106" y="1"/>
                      <a:pt x="80" y="14"/>
                      <a:pt x="53" y="40"/>
                    </a:cubicBezTo>
                    <a:cubicBezTo>
                      <a:pt x="0" y="93"/>
                      <a:pt x="53" y="146"/>
                      <a:pt x="53" y="146"/>
                    </a:cubicBezTo>
                    <a:lnTo>
                      <a:pt x="1271" y="1245"/>
                    </a:lnTo>
                    <a:lnTo>
                      <a:pt x="1377" y="1245"/>
                    </a:lnTo>
                    <a:cubicBezTo>
                      <a:pt x="1430" y="1192"/>
                      <a:pt x="1430" y="1139"/>
                      <a:pt x="1377" y="1086"/>
                    </a:cubicBezTo>
                    <a:lnTo>
                      <a:pt x="225" y="40"/>
                    </a:lnTo>
                    <a:cubicBezTo>
                      <a:pt x="192" y="14"/>
                      <a:pt x="163" y="1"/>
                      <a:pt x="134" y="1"/>
                    </a:cubicBez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07" name="Google Shape;800;p31">
                <a:extLst>
                  <a:ext uri="{FF2B5EF4-FFF2-40B4-BE49-F238E27FC236}">
                    <a16:creationId xmlns:a16="http://schemas.microsoft.com/office/drawing/2014/main" id="{3E8EA5DF-553D-40B7-8582-4C67204A077F}"/>
                  </a:ext>
                </a:extLst>
              </p:cNvPr>
              <p:cNvSpPr/>
              <p:nvPr/>
            </p:nvSpPr>
            <p:spPr>
              <a:xfrm>
                <a:off x="4970904" y="4805003"/>
                <a:ext cx="76107" cy="68811"/>
              </a:xfrm>
              <a:custGeom>
                <a:avLst/>
                <a:gdLst/>
                <a:ahLst/>
                <a:cxnLst/>
                <a:rect l="l" t="t" r="r" b="b"/>
                <a:pathLst>
                  <a:path w="1377" h="1245" extrusionOk="0">
                    <a:moveTo>
                      <a:pt x="87" y="1"/>
                    </a:moveTo>
                    <a:cubicBezTo>
                      <a:pt x="67" y="1"/>
                      <a:pt x="53" y="14"/>
                      <a:pt x="53" y="40"/>
                    </a:cubicBezTo>
                    <a:cubicBezTo>
                      <a:pt x="1" y="40"/>
                      <a:pt x="1" y="93"/>
                      <a:pt x="53" y="159"/>
                    </a:cubicBezTo>
                    <a:lnTo>
                      <a:pt x="1205" y="1205"/>
                    </a:lnTo>
                    <a:cubicBezTo>
                      <a:pt x="1238" y="1231"/>
                      <a:pt x="1268" y="1245"/>
                      <a:pt x="1289" y="1245"/>
                    </a:cubicBezTo>
                    <a:cubicBezTo>
                      <a:pt x="1311" y="1245"/>
                      <a:pt x="1324" y="1231"/>
                      <a:pt x="1324" y="1205"/>
                    </a:cubicBezTo>
                    <a:cubicBezTo>
                      <a:pt x="1377" y="1205"/>
                      <a:pt x="1377" y="1152"/>
                      <a:pt x="1324" y="1086"/>
                    </a:cubicBezTo>
                    <a:lnTo>
                      <a:pt x="159" y="40"/>
                    </a:lnTo>
                    <a:cubicBezTo>
                      <a:pt x="133" y="14"/>
                      <a:pt x="106" y="1"/>
                      <a:pt x="87" y="1"/>
                    </a:cubicBez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08" name="Google Shape;801;p31">
                <a:extLst>
                  <a:ext uri="{FF2B5EF4-FFF2-40B4-BE49-F238E27FC236}">
                    <a16:creationId xmlns:a16="http://schemas.microsoft.com/office/drawing/2014/main" id="{0B0C6E18-FA4F-42EA-83DB-7541420F71BD}"/>
                  </a:ext>
                </a:extLst>
              </p:cNvPr>
              <p:cNvSpPr/>
              <p:nvPr/>
            </p:nvSpPr>
            <p:spPr>
              <a:xfrm>
                <a:off x="5818028" y="4746472"/>
                <a:ext cx="1121428" cy="305090"/>
              </a:xfrm>
              <a:custGeom>
                <a:avLst/>
                <a:gdLst/>
                <a:ahLst/>
                <a:cxnLst/>
                <a:rect l="l" t="t" r="r" b="b"/>
                <a:pathLst>
                  <a:path w="20290" h="5520" extrusionOk="0">
                    <a:moveTo>
                      <a:pt x="2316" y="1"/>
                    </a:moveTo>
                    <a:cubicBezTo>
                      <a:pt x="1046" y="1"/>
                      <a:pt x="0" y="940"/>
                      <a:pt x="0" y="2092"/>
                    </a:cubicBezTo>
                    <a:lnTo>
                      <a:pt x="0" y="3534"/>
                    </a:lnTo>
                    <a:cubicBezTo>
                      <a:pt x="0" y="4633"/>
                      <a:pt x="1046" y="5520"/>
                      <a:pt x="2316" y="5520"/>
                    </a:cubicBezTo>
                    <a:lnTo>
                      <a:pt x="20290" y="5520"/>
                    </a:lnTo>
                    <a:lnTo>
                      <a:pt x="20290" y="4408"/>
                    </a:lnTo>
                    <a:lnTo>
                      <a:pt x="20290" y="1099"/>
                    </a:lnTo>
                    <a:lnTo>
                      <a:pt x="2029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09" name="Google Shape;802;p31">
                <a:extLst>
                  <a:ext uri="{FF2B5EF4-FFF2-40B4-BE49-F238E27FC236}">
                    <a16:creationId xmlns:a16="http://schemas.microsoft.com/office/drawing/2014/main" id="{2C744340-D0B6-4A32-9374-2C03ADAA76E3}"/>
                  </a:ext>
                </a:extLst>
              </p:cNvPr>
              <p:cNvSpPr/>
              <p:nvPr/>
            </p:nvSpPr>
            <p:spPr>
              <a:xfrm>
                <a:off x="5979692" y="4746472"/>
                <a:ext cx="1121428" cy="305090"/>
              </a:xfrm>
              <a:custGeom>
                <a:avLst/>
                <a:gdLst/>
                <a:ahLst/>
                <a:cxnLst/>
                <a:rect l="l" t="t" r="r" b="b"/>
                <a:pathLst>
                  <a:path w="20290" h="5520" extrusionOk="0">
                    <a:moveTo>
                      <a:pt x="2263" y="1"/>
                    </a:moveTo>
                    <a:cubicBezTo>
                      <a:pt x="993" y="1"/>
                      <a:pt x="0" y="940"/>
                      <a:pt x="0" y="2092"/>
                    </a:cubicBezTo>
                    <a:lnTo>
                      <a:pt x="0" y="3534"/>
                    </a:lnTo>
                    <a:cubicBezTo>
                      <a:pt x="0" y="4633"/>
                      <a:pt x="993" y="5520"/>
                      <a:pt x="2263" y="5520"/>
                    </a:cubicBezTo>
                    <a:lnTo>
                      <a:pt x="20290" y="5520"/>
                    </a:lnTo>
                    <a:lnTo>
                      <a:pt x="20290" y="4408"/>
                    </a:lnTo>
                    <a:lnTo>
                      <a:pt x="2144" y="4408"/>
                    </a:lnTo>
                    <a:cubicBezTo>
                      <a:pt x="1707" y="4408"/>
                      <a:pt x="1324" y="3971"/>
                      <a:pt x="1324" y="3468"/>
                    </a:cubicBezTo>
                    <a:lnTo>
                      <a:pt x="1324" y="2039"/>
                    </a:lnTo>
                    <a:cubicBezTo>
                      <a:pt x="1324" y="1602"/>
                      <a:pt x="1707" y="1099"/>
                      <a:pt x="2144" y="1099"/>
                    </a:cubicBezTo>
                    <a:lnTo>
                      <a:pt x="20290" y="1099"/>
                    </a:lnTo>
                    <a:lnTo>
                      <a:pt x="2029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10" name="Google Shape;803;p31">
                <a:extLst>
                  <a:ext uri="{FF2B5EF4-FFF2-40B4-BE49-F238E27FC236}">
                    <a16:creationId xmlns:a16="http://schemas.microsoft.com/office/drawing/2014/main" id="{97C0CE84-7B4E-4CCE-8FD7-3CF2B21B0C70}"/>
                  </a:ext>
                </a:extLst>
              </p:cNvPr>
              <p:cNvSpPr/>
              <p:nvPr/>
            </p:nvSpPr>
            <p:spPr>
              <a:xfrm>
                <a:off x="6052814" y="4807214"/>
                <a:ext cx="1011717" cy="182944"/>
              </a:xfrm>
              <a:custGeom>
                <a:avLst/>
                <a:gdLst/>
                <a:ahLst/>
                <a:cxnLst/>
                <a:rect l="l" t="t" r="r" b="b"/>
                <a:pathLst>
                  <a:path w="18305" h="3310" extrusionOk="0">
                    <a:moveTo>
                      <a:pt x="821" y="0"/>
                    </a:moveTo>
                    <a:cubicBezTo>
                      <a:pt x="331" y="0"/>
                      <a:pt x="1" y="503"/>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11" name="Google Shape;804;p31">
                <a:extLst>
                  <a:ext uri="{FF2B5EF4-FFF2-40B4-BE49-F238E27FC236}">
                    <a16:creationId xmlns:a16="http://schemas.microsoft.com/office/drawing/2014/main" id="{5CB17839-65D7-47C8-BF37-55E75E502ADC}"/>
                  </a:ext>
                </a:extLst>
              </p:cNvPr>
              <p:cNvSpPr/>
              <p:nvPr/>
            </p:nvSpPr>
            <p:spPr>
              <a:xfrm>
                <a:off x="6052814" y="4898630"/>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12" name="Google Shape;805;p31">
                <a:extLst>
                  <a:ext uri="{FF2B5EF4-FFF2-40B4-BE49-F238E27FC236}">
                    <a16:creationId xmlns:a16="http://schemas.microsoft.com/office/drawing/2014/main" id="{157D8A5C-00ED-4A80-AEEF-FF9582C5B4A5}"/>
                  </a:ext>
                </a:extLst>
              </p:cNvPr>
              <p:cNvSpPr/>
              <p:nvPr/>
            </p:nvSpPr>
            <p:spPr>
              <a:xfrm>
                <a:off x="5818028" y="4137120"/>
                <a:ext cx="1121428" cy="304372"/>
              </a:xfrm>
              <a:custGeom>
                <a:avLst/>
                <a:gdLst/>
                <a:ahLst/>
                <a:cxnLst/>
                <a:rect l="l" t="t" r="r" b="b"/>
                <a:pathLst>
                  <a:path w="20290" h="5507" extrusionOk="0">
                    <a:moveTo>
                      <a:pt x="2316" y="1"/>
                    </a:moveTo>
                    <a:cubicBezTo>
                      <a:pt x="1046" y="1"/>
                      <a:pt x="0" y="927"/>
                      <a:pt x="0" y="2092"/>
                    </a:cubicBezTo>
                    <a:lnTo>
                      <a:pt x="0" y="3521"/>
                    </a:lnTo>
                    <a:cubicBezTo>
                      <a:pt x="0" y="4633"/>
                      <a:pt x="1046" y="5507"/>
                      <a:pt x="2316" y="5507"/>
                    </a:cubicBezTo>
                    <a:lnTo>
                      <a:pt x="20290" y="5507"/>
                    </a:lnTo>
                    <a:lnTo>
                      <a:pt x="20290" y="4408"/>
                    </a:lnTo>
                    <a:lnTo>
                      <a:pt x="20290" y="1099"/>
                    </a:lnTo>
                    <a:lnTo>
                      <a:pt x="20290" y="1"/>
                    </a:lnTo>
                    <a:close/>
                  </a:path>
                </a:pathLst>
              </a:custGeom>
              <a:solidFill>
                <a:srgbClr val="3FB6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13" name="Google Shape;806;p31">
                <a:extLst>
                  <a:ext uri="{FF2B5EF4-FFF2-40B4-BE49-F238E27FC236}">
                    <a16:creationId xmlns:a16="http://schemas.microsoft.com/office/drawing/2014/main" id="{F318FE11-06EA-4D17-AD18-5A6A3449ECD1}"/>
                  </a:ext>
                </a:extLst>
              </p:cNvPr>
              <p:cNvSpPr/>
              <p:nvPr/>
            </p:nvSpPr>
            <p:spPr>
              <a:xfrm>
                <a:off x="5979692" y="4137120"/>
                <a:ext cx="1121428" cy="304372"/>
              </a:xfrm>
              <a:custGeom>
                <a:avLst/>
                <a:gdLst/>
                <a:ahLst/>
                <a:cxnLst/>
                <a:rect l="l" t="t" r="r" b="b"/>
                <a:pathLst>
                  <a:path w="20290" h="5507" extrusionOk="0">
                    <a:moveTo>
                      <a:pt x="2263" y="1"/>
                    </a:moveTo>
                    <a:cubicBezTo>
                      <a:pt x="993" y="1"/>
                      <a:pt x="0" y="927"/>
                      <a:pt x="0" y="2092"/>
                    </a:cubicBezTo>
                    <a:lnTo>
                      <a:pt x="0" y="3521"/>
                    </a:lnTo>
                    <a:cubicBezTo>
                      <a:pt x="0" y="4633"/>
                      <a:pt x="993" y="5507"/>
                      <a:pt x="2263" y="5507"/>
                    </a:cubicBezTo>
                    <a:lnTo>
                      <a:pt x="20290" y="5507"/>
                    </a:lnTo>
                    <a:lnTo>
                      <a:pt x="20290" y="4408"/>
                    </a:lnTo>
                    <a:lnTo>
                      <a:pt x="2144" y="4408"/>
                    </a:lnTo>
                    <a:cubicBezTo>
                      <a:pt x="1707" y="4408"/>
                      <a:pt x="1324" y="3971"/>
                      <a:pt x="1324" y="3468"/>
                    </a:cubicBezTo>
                    <a:lnTo>
                      <a:pt x="1324" y="2039"/>
                    </a:lnTo>
                    <a:cubicBezTo>
                      <a:pt x="1324" y="1589"/>
                      <a:pt x="1707" y="1099"/>
                      <a:pt x="2144" y="1099"/>
                    </a:cubicBezTo>
                    <a:lnTo>
                      <a:pt x="20290" y="1099"/>
                    </a:lnTo>
                    <a:lnTo>
                      <a:pt x="2029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14" name="Google Shape;807;p31">
                <a:extLst>
                  <a:ext uri="{FF2B5EF4-FFF2-40B4-BE49-F238E27FC236}">
                    <a16:creationId xmlns:a16="http://schemas.microsoft.com/office/drawing/2014/main" id="{AC617E18-C9A4-4561-8372-E77866C5E8A4}"/>
                  </a:ext>
                </a:extLst>
              </p:cNvPr>
              <p:cNvSpPr/>
              <p:nvPr/>
            </p:nvSpPr>
            <p:spPr>
              <a:xfrm>
                <a:off x="6052814" y="4197862"/>
                <a:ext cx="1011717" cy="182944"/>
              </a:xfrm>
              <a:custGeom>
                <a:avLst/>
                <a:gdLst/>
                <a:ahLst/>
                <a:cxnLst/>
                <a:rect l="l" t="t" r="r" b="b"/>
                <a:pathLst>
                  <a:path w="18305" h="3310" extrusionOk="0">
                    <a:moveTo>
                      <a:pt x="821" y="0"/>
                    </a:moveTo>
                    <a:cubicBezTo>
                      <a:pt x="331" y="0"/>
                      <a:pt x="1" y="490"/>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15" name="Google Shape;808;p31">
                <a:extLst>
                  <a:ext uri="{FF2B5EF4-FFF2-40B4-BE49-F238E27FC236}">
                    <a16:creationId xmlns:a16="http://schemas.microsoft.com/office/drawing/2014/main" id="{597C1522-09EE-497E-A546-21408671C88A}"/>
                  </a:ext>
                </a:extLst>
              </p:cNvPr>
              <p:cNvSpPr/>
              <p:nvPr/>
            </p:nvSpPr>
            <p:spPr>
              <a:xfrm>
                <a:off x="6052814" y="4289278"/>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16" name="Google Shape;809;p31">
                <a:extLst>
                  <a:ext uri="{FF2B5EF4-FFF2-40B4-BE49-F238E27FC236}">
                    <a16:creationId xmlns:a16="http://schemas.microsoft.com/office/drawing/2014/main" id="{B9790C46-8F90-43AB-A40D-A02313A1FE36}"/>
                  </a:ext>
                </a:extLst>
              </p:cNvPr>
              <p:cNvSpPr/>
              <p:nvPr/>
            </p:nvSpPr>
            <p:spPr>
              <a:xfrm>
                <a:off x="5878714" y="4441437"/>
                <a:ext cx="1122202" cy="305090"/>
              </a:xfrm>
              <a:custGeom>
                <a:avLst/>
                <a:gdLst/>
                <a:ahLst/>
                <a:cxnLst/>
                <a:rect l="l" t="t" r="r" b="b"/>
                <a:pathLst>
                  <a:path w="20304" h="5520" extrusionOk="0">
                    <a:moveTo>
                      <a:pt x="1" y="1"/>
                    </a:moveTo>
                    <a:lnTo>
                      <a:pt x="1" y="1112"/>
                    </a:lnTo>
                    <a:lnTo>
                      <a:pt x="1" y="4421"/>
                    </a:lnTo>
                    <a:lnTo>
                      <a:pt x="1" y="5520"/>
                    </a:lnTo>
                    <a:lnTo>
                      <a:pt x="18146" y="5520"/>
                    </a:lnTo>
                    <a:cubicBezTo>
                      <a:pt x="19417" y="5520"/>
                      <a:pt x="20303" y="4633"/>
                      <a:pt x="20303" y="3534"/>
                    </a:cubicBezTo>
                    <a:lnTo>
                      <a:pt x="20303" y="2105"/>
                    </a:lnTo>
                    <a:cubicBezTo>
                      <a:pt x="20303" y="940"/>
                      <a:pt x="19417" y="1"/>
                      <a:pt x="1814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17" name="Google Shape;810;p31">
                <a:extLst>
                  <a:ext uri="{FF2B5EF4-FFF2-40B4-BE49-F238E27FC236}">
                    <a16:creationId xmlns:a16="http://schemas.microsoft.com/office/drawing/2014/main" id="{C2FD0F4C-FE02-4A94-9F7C-A4359310E2BB}"/>
                  </a:ext>
                </a:extLst>
              </p:cNvPr>
              <p:cNvSpPr/>
              <p:nvPr/>
            </p:nvSpPr>
            <p:spPr>
              <a:xfrm>
                <a:off x="5723626" y="4441437"/>
                <a:ext cx="1121484" cy="305090"/>
              </a:xfrm>
              <a:custGeom>
                <a:avLst/>
                <a:gdLst/>
                <a:ahLst/>
                <a:cxnLst/>
                <a:rect l="l" t="t" r="r" b="b"/>
                <a:pathLst>
                  <a:path w="20291" h="5520" extrusionOk="0">
                    <a:moveTo>
                      <a:pt x="1" y="1"/>
                    </a:moveTo>
                    <a:lnTo>
                      <a:pt x="1" y="1112"/>
                    </a:lnTo>
                    <a:lnTo>
                      <a:pt x="18199" y="1112"/>
                    </a:lnTo>
                    <a:cubicBezTo>
                      <a:pt x="18636" y="1112"/>
                      <a:pt x="18967" y="1602"/>
                      <a:pt x="18967" y="2039"/>
                    </a:cubicBezTo>
                    <a:lnTo>
                      <a:pt x="18967" y="3481"/>
                    </a:lnTo>
                    <a:cubicBezTo>
                      <a:pt x="18967" y="3971"/>
                      <a:pt x="18636" y="4421"/>
                      <a:pt x="18199" y="4421"/>
                    </a:cubicBezTo>
                    <a:lnTo>
                      <a:pt x="1" y="4421"/>
                    </a:lnTo>
                    <a:lnTo>
                      <a:pt x="1" y="5520"/>
                    </a:lnTo>
                    <a:lnTo>
                      <a:pt x="18093" y="5520"/>
                    </a:lnTo>
                    <a:cubicBezTo>
                      <a:pt x="19351" y="5520"/>
                      <a:pt x="20290" y="4633"/>
                      <a:pt x="20290" y="3534"/>
                    </a:cubicBezTo>
                    <a:lnTo>
                      <a:pt x="20290" y="2105"/>
                    </a:lnTo>
                    <a:cubicBezTo>
                      <a:pt x="20290" y="940"/>
                      <a:pt x="19351" y="1"/>
                      <a:pt x="18093" y="1"/>
                    </a:cubicBezTo>
                    <a:close/>
                  </a:path>
                </a:pathLst>
              </a:custGeom>
              <a:solidFill>
                <a:srgbClr val="EE1D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18" name="Google Shape;811;p31">
                <a:extLst>
                  <a:ext uri="{FF2B5EF4-FFF2-40B4-BE49-F238E27FC236}">
                    <a16:creationId xmlns:a16="http://schemas.microsoft.com/office/drawing/2014/main" id="{BB2A69A5-2D49-4B85-A645-93DAE0CC5D71}"/>
                  </a:ext>
                </a:extLst>
              </p:cNvPr>
              <p:cNvSpPr/>
              <p:nvPr/>
            </p:nvSpPr>
            <p:spPr>
              <a:xfrm>
                <a:off x="5760215" y="4502897"/>
                <a:ext cx="1011717" cy="182944"/>
              </a:xfrm>
              <a:custGeom>
                <a:avLst/>
                <a:gdLst/>
                <a:ahLst/>
                <a:cxnLst/>
                <a:rect l="l" t="t" r="r" b="b"/>
                <a:pathLst>
                  <a:path w="18305" h="3310" extrusionOk="0">
                    <a:moveTo>
                      <a:pt x="0" y="0"/>
                    </a:moveTo>
                    <a:lnTo>
                      <a:pt x="0" y="3309"/>
                    </a:lnTo>
                    <a:lnTo>
                      <a:pt x="17537" y="3309"/>
                    </a:lnTo>
                    <a:cubicBezTo>
                      <a:pt x="18027" y="3309"/>
                      <a:pt x="18305" y="2859"/>
                      <a:pt x="18305" y="2369"/>
                    </a:cubicBezTo>
                    <a:lnTo>
                      <a:pt x="18305" y="927"/>
                    </a:lnTo>
                    <a:cubicBezTo>
                      <a:pt x="18305" y="490"/>
                      <a:pt x="18027" y="0"/>
                      <a:pt x="17537" y="0"/>
                    </a:cubicBez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19" name="Google Shape;812;p31">
                <a:extLst>
                  <a:ext uri="{FF2B5EF4-FFF2-40B4-BE49-F238E27FC236}">
                    <a16:creationId xmlns:a16="http://schemas.microsoft.com/office/drawing/2014/main" id="{0385A1DD-AED6-4BBF-818D-F6805D362168}"/>
                  </a:ext>
                </a:extLst>
              </p:cNvPr>
              <p:cNvSpPr/>
              <p:nvPr/>
            </p:nvSpPr>
            <p:spPr>
              <a:xfrm>
                <a:off x="5760215" y="4594314"/>
                <a:ext cx="1011717" cy="91527"/>
              </a:xfrm>
              <a:custGeom>
                <a:avLst/>
                <a:gdLst/>
                <a:ahLst/>
                <a:cxnLst/>
                <a:rect l="l" t="t" r="r" b="b"/>
                <a:pathLst>
                  <a:path w="18305" h="1656" extrusionOk="0">
                    <a:moveTo>
                      <a:pt x="0" y="1"/>
                    </a:moveTo>
                    <a:lnTo>
                      <a:pt x="0" y="1655"/>
                    </a:lnTo>
                    <a:lnTo>
                      <a:pt x="17537" y="1655"/>
                    </a:lnTo>
                    <a:cubicBezTo>
                      <a:pt x="18027" y="1655"/>
                      <a:pt x="18305" y="1205"/>
                      <a:pt x="18305" y="715"/>
                    </a:cubicBezTo>
                    <a:lnTo>
                      <a:pt x="18305" y="1"/>
                    </a:lnTo>
                    <a:close/>
                  </a:path>
                </a:pathLst>
              </a:custGeom>
              <a:solidFill>
                <a:srgbClr val="E3E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20" name="Google Shape;813;p31">
                <a:extLst>
                  <a:ext uri="{FF2B5EF4-FFF2-40B4-BE49-F238E27FC236}">
                    <a16:creationId xmlns:a16="http://schemas.microsoft.com/office/drawing/2014/main" id="{88640C6F-0822-47FA-83C1-A54B8B33A937}"/>
                  </a:ext>
                </a:extLst>
              </p:cNvPr>
              <p:cNvSpPr/>
              <p:nvPr/>
            </p:nvSpPr>
            <p:spPr>
              <a:xfrm>
                <a:off x="5485910" y="4847726"/>
                <a:ext cx="200077" cy="203836"/>
              </a:xfrm>
              <a:custGeom>
                <a:avLst/>
                <a:gdLst/>
                <a:ahLst/>
                <a:cxnLst/>
                <a:rect l="l" t="t" r="r" b="b"/>
                <a:pathLst>
                  <a:path w="3620" h="3688" extrusionOk="0">
                    <a:moveTo>
                      <a:pt x="1020" y="0"/>
                    </a:moveTo>
                    <a:cubicBezTo>
                      <a:pt x="495" y="0"/>
                      <a:pt x="74" y="143"/>
                      <a:pt x="0" y="485"/>
                    </a:cubicBezTo>
                    <a:lnTo>
                      <a:pt x="1152" y="3688"/>
                    </a:lnTo>
                    <a:lnTo>
                      <a:pt x="3468" y="1305"/>
                    </a:lnTo>
                    <a:cubicBezTo>
                      <a:pt x="3619" y="602"/>
                      <a:pt x="2099" y="0"/>
                      <a:pt x="1020" y="0"/>
                    </a:cubicBez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21" name="Google Shape;814;p31">
                <a:extLst>
                  <a:ext uri="{FF2B5EF4-FFF2-40B4-BE49-F238E27FC236}">
                    <a16:creationId xmlns:a16="http://schemas.microsoft.com/office/drawing/2014/main" id="{BD360D69-2C70-49AD-8B64-6D2EF00DEDDE}"/>
                  </a:ext>
                </a:extLst>
              </p:cNvPr>
              <p:cNvSpPr/>
              <p:nvPr/>
            </p:nvSpPr>
            <p:spPr>
              <a:xfrm>
                <a:off x="5528302" y="4988168"/>
                <a:ext cx="64445" cy="63395"/>
              </a:xfrm>
              <a:custGeom>
                <a:avLst/>
                <a:gdLst/>
                <a:ahLst/>
                <a:cxnLst/>
                <a:rect l="l" t="t" r="r" b="b"/>
                <a:pathLst>
                  <a:path w="1166" h="1147" extrusionOk="0">
                    <a:moveTo>
                      <a:pt x="349" y="0"/>
                    </a:moveTo>
                    <a:cubicBezTo>
                      <a:pt x="216" y="0"/>
                      <a:pt x="102" y="26"/>
                      <a:pt x="1" y="88"/>
                    </a:cubicBezTo>
                    <a:lnTo>
                      <a:pt x="385" y="1147"/>
                    </a:lnTo>
                    <a:lnTo>
                      <a:pt x="1166" y="313"/>
                    </a:lnTo>
                    <a:cubicBezTo>
                      <a:pt x="1046" y="207"/>
                      <a:pt x="835" y="88"/>
                      <a:pt x="663" y="35"/>
                    </a:cubicBezTo>
                    <a:cubicBezTo>
                      <a:pt x="547" y="13"/>
                      <a:pt x="444" y="0"/>
                      <a:pt x="349" y="0"/>
                    </a:cubicBezTo>
                    <a:close/>
                  </a:path>
                </a:pathLst>
              </a:custGeom>
              <a:solidFill>
                <a:srgbClr val="233E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22" name="Google Shape;815;p31">
                <a:extLst>
                  <a:ext uri="{FF2B5EF4-FFF2-40B4-BE49-F238E27FC236}">
                    <a16:creationId xmlns:a16="http://schemas.microsoft.com/office/drawing/2014/main" id="{D538E562-E7F8-47EA-B6D7-EA2C06E79A74}"/>
                  </a:ext>
                </a:extLst>
              </p:cNvPr>
              <p:cNvSpPr/>
              <p:nvPr/>
            </p:nvSpPr>
            <p:spPr>
              <a:xfrm>
                <a:off x="5644646" y="4085222"/>
                <a:ext cx="228265" cy="152158"/>
              </a:xfrm>
              <a:custGeom>
                <a:avLst/>
                <a:gdLst/>
                <a:ahLst/>
                <a:cxnLst/>
                <a:rect l="l" t="t" r="r" b="b"/>
                <a:pathLst>
                  <a:path w="4130" h="2753" extrusionOk="0">
                    <a:moveTo>
                      <a:pt x="768" y="0"/>
                    </a:moveTo>
                    <a:cubicBezTo>
                      <a:pt x="543" y="0"/>
                      <a:pt x="384" y="106"/>
                      <a:pt x="331" y="278"/>
                    </a:cubicBezTo>
                    <a:lnTo>
                      <a:pt x="53" y="1602"/>
                    </a:lnTo>
                    <a:cubicBezTo>
                      <a:pt x="0" y="1654"/>
                      <a:pt x="53" y="1760"/>
                      <a:pt x="53" y="1866"/>
                    </a:cubicBezTo>
                    <a:cubicBezTo>
                      <a:pt x="106" y="1932"/>
                      <a:pt x="159" y="1985"/>
                      <a:pt x="265" y="2038"/>
                    </a:cubicBezTo>
                    <a:lnTo>
                      <a:pt x="331" y="2038"/>
                    </a:lnTo>
                    <a:lnTo>
                      <a:pt x="3362" y="2753"/>
                    </a:lnTo>
                    <a:cubicBezTo>
                      <a:pt x="3415" y="2753"/>
                      <a:pt x="3521" y="2753"/>
                      <a:pt x="3640" y="2700"/>
                    </a:cubicBezTo>
                    <a:cubicBezTo>
                      <a:pt x="3693" y="2647"/>
                      <a:pt x="3746" y="2594"/>
                      <a:pt x="3799" y="2475"/>
                    </a:cubicBezTo>
                    <a:lnTo>
                      <a:pt x="4077" y="1204"/>
                    </a:lnTo>
                    <a:cubicBezTo>
                      <a:pt x="4130" y="993"/>
                      <a:pt x="4024" y="821"/>
                      <a:pt x="3799" y="768"/>
                    </a:cubicBezTo>
                    <a:lnTo>
                      <a:pt x="768" y="0"/>
                    </a:lnTo>
                    <a:close/>
                  </a:path>
                </a:pathLst>
              </a:custGeom>
              <a:solidFill>
                <a:srgbClr val="EE1D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23" name="Google Shape;816;p31">
                <a:extLst>
                  <a:ext uri="{FF2B5EF4-FFF2-40B4-BE49-F238E27FC236}">
                    <a16:creationId xmlns:a16="http://schemas.microsoft.com/office/drawing/2014/main" id="{7CEB205C-EECD-4753-A3E2-172F4BF78B7C}"/>
                  </a:ext>
                </a:extLst>
              </p:cNvPr>
              <p:cNvSpPr/>
              <p:nvPr/>
            </p:nvSpPr>
            <p:spPr>
              <a:xfrm>
                <a:off x="5644646" y="4137120"/>
                <a:ext cx="215829" cy="100260"/>
              </a:xfrm>
              <a:custGeom>
                <a:avLst/>
                <a:gdLst/>
                <a:ahLst/>
                <a:cxnLst/>
                <a:rect l="l" t="t" r="r" b="b"/>
                <a:pathLst>
                  <a:path w="3905" h="1814" extrusionOk="0">
                    <a:moveTo>
                      <a:pt x="159" y="1"/>
                    </a:moveTo>
                    <a:lnTo>
                      <a:pt x="53" y="663"/>
                    </a:lnTo>
                    <a:cubicBezTo>
                      <a:pt x="0" y="715"/>
                      <a:pt x="53" y="821"/>
                      <a:pt x="53" y="927"/>
                    </a:cubicBezTo>
                    <a:cubicBezTo>
                      <a:pt x="106" y="993"/>
                      <a:pt x="159" y="1046"/>
                      <a:pt x="265" y="1099"/>
                    </a:cubicBezTo>
                    <a:lnTo>
                      <a:pt x="331" y="1099"/>
                    </a:lnTo>
                    <a:lnTo>
                      <a:pt x="3362" y="1814"/>
                    </a:lnTo>
                    <a:cubicBezTo>
                      <a:pt x="3415" y="1814"/>
                      <a:pt x="3521" y="1814"/>
                      <a:pt x="3640" y="1761"/>
                    </a:cubicBezTo>
                    <a:cubicBezTo>
                      <a:pt x="3693" y="1708"/>
                      <a:pt x="3746" y="1655"/>
                      <a:pt x="3799" y="1536"/>
                    </a:cubicBezTo>
                    <a:lnTo>
                      <a:pt x="3905" y="927"/>
                    </a:lnTo>
                    <a:lnTo>
                      <a:pt x="159" y="1"/>
                    </a:lnTo>
                    <a:close/>
                  </a:path>
                </a:pathLst>
              </a:custGeom>
              <a:solidFill>
                <a:srgbClr val="D414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24" name="Google Shape;817;p31">
                <a:extLst>
                  <a:ext uri="{FF2B5EF4-FFF2-40B4-BE49-F238E27FC236}">
                    <a16:creationId xmlns:a16="http://schemas.microsoft.com/office/drawing/2014/main" id="{4194502E-AF13-4627-A776-CDA3D84EE592}"/>
                  </a:ext>
                </a:extLst>
              </p:cNvPr>
              <p:cNvSpPr/>
              <p:nvPr/>
            </p:nvSpPr>
            <p:spPr>
              <a:xfrm>
                <a:off x="5629280" y="4231521"/>
                <a:ext cx="209971" cy="688388"/>
              </a:xfrm>
              <a:custGeom>
                <a:avLst/>
                <a:gdLst/>
                <a:ahLst/>
                <a:cxnLst/>
                <a:rect l="l" t="t" r="r" b="b"/>
                <a:pathLst>
                  <a:path w="3799" h="12455" extrusionOk="0">
                    <a:moveTo>
                      <a:pt x="2753" y="0"/>
                    </a:moveTo>
                    <a:lnTo>
                      <a:pt x="0" y="11528"/>
                    </a:lnTo>
                    <a:lnTo>
                      <a:pt x="874" y="12454"/>
                    </a:lnTo>
                    <a:lnTo>
                      <a:pt x="3799" y="278"/>
                    </a:lnTo>
                    <a:lnTo>
                      <a:pt x="2753" y="0"/>
                    </a:lnTo>
                    <a:close/>
                  </a:path>
                </a:pathLst>
              </a:custGeom>
              <a:solidFill>
                <a:srgbClr val="309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25" name="Google Shape;818;p31">
                <a:extLst>
                  <a:ext uri="{FF2B5EF4-FFF2-40B4-BE49-F238E27FC236}">
                    <a16:creationId xmlns:a16="http://schemas.microsoft.com/office/drawing/2014/main" id="{27BBCB0A-86B3-4A13-9F04-94D9B17FB22C}"/>
                  </a:ext>
                </a:extLst>
              </p:cNvPr>
              <p:cNvSpPr/>
              <p:nvPr/>
            </p:nvSpPr>
            <p:spPr>
              <a:xfrm>
                <a:off x="5559032" y="4216156"/>
                <a:ext cx="222462" cy="685459"/>
              </a:xfrm>
              <a:custGeom>
                <a:avLst/>
                <a:gdLst/>
                <a:ahLst/>
                <a:cxnLst/>
                <a:rect l="l" t="t" r="r" b="b"/>
                <a:pathLst>
                  <a:path w="4025" h="12402" extrusionOk="0">
                    <a:moveTo>
                      <a:pt x="2754" y="0"/>
                    </a:moveTo>
                    <a:lnTo>
                      <a:pt x="1" y="11475"/>
                    </a:lnTo>
                    <a:lnTo>
                      <a:pt x="437" y="12402"/>
                    </a:lnTo>
                    <a:lnTo>
                      <a:pt x="1271" y="11806"/>
                    </a:lnTo>
                    <a:lnTo>
                      <a:pt x="4024" y="278"/>
                    </a:lnTo>
                    <a:lnTo>
                      <a:pt x="2754" y="0"/>
                    </a:lnTo>
                    <a:close/>
                  </a:path>
                </a:pathLst>
              </a:custGeom>
              <a:solidFill>
                <a:srgbClr val="1660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26" name="Google Shape;819;p31">
                <a:extLst>
                  <a:ext uri="{FF2B5EF4-FFF2-40B4-BE49-F238E27FC236}">
                    <a16:creationId xmlns:a16="http://schemas.microsoft.com/office/drawing/2014/main" id="{3AA1370E-FB07-4236-9E8C-3F319E67A9A2}"/>
                  </a:ext>
                </a:extLst>
              </p:cNvPr>
              <p:cNvSpPr/>
              <p:nvPr/>
            </p:nvSpPr>
            <p:spPr>
              <a:xfrm>
                <a:off x="5485910" y="4200791"/>
                <a:ext cx="225336" cy="673741"/>
              </a:xfrm>
              <a:custGeom>
                <a:avLst/>
                <a:gdLst/>
                <a:ahLst/>
                <a:cxnLst/>
                <a:rect l="l" t="t" r="r" b="b"/>
                <a:pathLst>
                  <a:path w="4077" h="12190" extrusionOk="0">
                    <a:moveTo>
                      <a:pt x="2925" y="0"/>
                    </a:moveTo>
                    <a:lnTo>
                      <a:pt x="0" y="12190"/>
                    </a:lnTo>
                    <a:lnTo>
                      <a:pt x="0" y="12190"/>
                    </a:lnTo>
                    <a:lnTo>
                      <a:pt x="1324" y="11753"/>
                    </a:lnTo>
                    <a:lnTo>
                      <a:pt x="4077" y="278"/>
                    </a:lnTo>
                    <a:lnTo>
                      <a:pt x="2925" y="0"/>
                    </a:lnTo>
                    <a:close/>
                  </a:path>
                </a:pathLst>
              </a:custGeom>
              <a:solidFill>
                <a:srgbClr val="309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27" name="Google Shape;820;p31">
                <a:extLst>
                  <a:ext uri="{FF2B5EF4-FFF2-40B4-BE49-F238E27FC236}">
                    <a16:creationId xmlns:a16="http://schemas.microsoft.com/office/drawing/2014/main" id="{CCF0D91D-5B0C-4627-9233-F6DF37E84BAC}"/>
                  </a:ext>
                </a:extLst>
              </p:cNvPr>
              <p:cNvSpPr/>
              <p:nvPr/>
            </p:nvSpPr>
            <p:spPr>
              <a:xfrm>
                <a:off x="5616845" y="4167132"/>
                <a:ext cx="240701" cy="161720"/>
              </a:xfrm>
              <a:custGeom>
                <a:avLst/>
                <a:gdLst/>
                <a:ahLst/>
                <a:cxnLst/>
                <a:rect l="l" t="t" r="r" b="b"/>
                <a:pathLst>
                  <a:path w="4355" h="2926" extrusionOk="0">
                    <a:moveTo>
                      <a:pt x="834" y="0"/>
                    </a:moveTo>
                    <a:cubicBezTo>
                      <a:pt x="715" y="0"/>
                      <a:pt x="609" y="0"/>
                      <a:pt x="556" y="53"/>
                    </a:cubicBezTo>
                    <a:cubicBezTo>
                      <a:pt x="437" y="120"/>
                      <a:pt x="384" y="225"/>
                      <a:pt x="331" y="278"/>
                    </a:cubicBezTo>
                    <a:lnTo>
                      <a:pt x="53" y="1655"/>
                    </a:lnTo>
                    <a:cubicBezTo>
                      <a:pt x="0" y="1880"/>
                      <a:pt x="106" y="2105"/>
                      <a:pt x="331" y="2105"/>
                    </a:cubicBezTo>
                    <a:lnTo>
                      <a:pt x="3534" y="2925"/>
                    </a:lnTo>
                    <a:cubicBezTo>
                      <a:pt x="3746" y="2925"/>
                      <a:pt x="3971" y="2819"/>
                      <a:pt x="4024" y="2594"/>
                    </a:cubicBezTo>
                    <a:lnTo>
                      <a:pt x="4302" y="1271"/>
                    </a:lnTo>
                    <a:cubicBezTo>
                      <a:pt x="4355" y="1165"/>
                      <a:pt x="4302" y="1046"/>
                      <a:pt x="4249" y="940"/>
                    </a:cubicBezTo>
                    <a:cubicBezTo>
                      <a:pt x="4196" y="887"/>
                      <a:pt x="4143" y="834"/>
                      <a:pt x="4077" y="834"/>
                    </a:cubicBezTo>
                    <a:lnTo>
                      <a:pt x="4024" y="781"/>
                    </a:lnTo>
                    <a:lnTo>
                      <a:pt x="834" y="0"/>
                    </a:lnTo>
                    <a:close/>
                  </a:path>
                </a:pathLst>
              </a:custGeom>
              <a:solidFill>
                <a:srgbClr val="DDDD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28" name="Google Shape;821;p31">
                <a:extLst>
                  <a:ext uri="{FF2B5EF4-FFF2-40B4-BE49-F238E27FC236}">
                    <a16:creationId xmlns:a16="http://schemas.microsoft.com/office/drawing/2014/main" id="{D665E1B2-D4F5-494A-A373-12D73EAD5FB1}"/>
                  </a:ext>
                </a:extLst>
              </p:cNvPr>
              <p:cNvSpPr/>
              <p:nvPr/>
            </p:nvSpPr>
            <p:spPr>
              <a:xfrm>
                <a:off x="5629280" y="4167132"/>
                <a:ext cx="228265" cy="106837"/>
              </a:xfrm>
              <a:custGeom>
                <a:avLst/>
                <a:gdLst/>
                <a:ahLst/>
                <a:cxnLst/>
                <a:rect l="l" t="t" r="r" b="b"/>
                <a:pathLst>
                  <a:path w="4130" h="1933" extrusionOk="0">
                    <a:moveTo>
                      <a:pt x="609" y="0"/>
                    </a:moveTo>
                    <a:cubicBezTo>
                      <a:pt x="490" y="0"/>
                      <a:pt x="384" y="0"/>
                      <a:pt x="331" y="53"/>
                    </a:cubicBezTo>
                    <a:cubicBezTo>
                      <a:pt x="212" y="120"/>
                      <a:pt x="159" y="225"/>
                      <a:pt x="106" y="278"/>
                    </a:cubicBezTo>
                    <a:lnTo>
                      <a:pt x="0" y="940"/>
                    </a:lnTo>
                    <a:lnTo>
                      <a:pt x="3918" y="1933"/>
                    </a:lnTo>
                    <a:lnTo>
                      <a:pt x="4077" y="1271"/>
                    </a:lnTo>
                    <a:cubicBezTo>
                      <a:pt x="4130" y="1165"/>
                      <a:pt x="4077" y="1046"/>
                      <a:pt x="4024" y="940"/>
                    </a:cubicBezTo>
                    <a:cubicBezTo>
                      <a:pt x="3971" y="887"/>
                      <a:pt x="3918" y="834"/>
                      <a:pt x="3852" y="834"/>
                    </a:cubicBezTo>
                    <a:lnTo>
                      <a:pt x="3799" y="781"/>
                    </a:lnTo>
                    <a:lnTo>
                      <a:pt x="609" y="0"/>
                    </a:lnTo>
                    <a:close/>
                  </a:path>
                </a:pathLst>
              </a:custGeom>
              <a:solidFill>
                <a:srgbClr val="FAFB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29" name="Google Shape;822;p31">
                <a:extLst>
                  <a:ext uri="{FF2B5EF4-FFF2-40B4-BE49-F238E27FC236}">
                    <a16:creationId xmlns:a16="http://schemas.microsoft.com/office/drawing/2014/main" id="{7638DBB5-77AB-477A-9DD9-F9CADA2F2B13}"/>
                  </a:ext>
                </a:extLst>
              </p:cNvPr>
              <p:cNvSpPr/>
              <p:nvPr/>
            </p:nvSpPr>
            <p:spPr>
              <a:xfrm>
                <a:off x="5626351" y="4160499"/>
                <a:ext cx="243630" cy="80584"/>
              </a:xfrm>
              <a:custGeom>
                <a:avLst/>
                <a:gdLst/>
                <a:ahLst/>
                <a:cxnLst/>
                <a:rect l="l" t="t" r="r" b="b"/>
                <a:pathLst>
                  <a:path w="4408" h="1458" extrusionOk="0">
                    <a:moveTo>
                      <a:pt x="263" y="0"/>
                    </a:moveTo>
                    <a:cubicBezTo>
                      <a:pt x="159" y="0"/>
                      <a:pt x="53" y="87"/>
                      <a:pt x="53" y="173"/>
                    </a:cubicBezTo>
                    <a:cubicBezTo>
                      <a:pt x="0" y="345"/>
                      <a:pt x="106" y="504"/>
                      <a:pt x="212" y="504"/>
                    </a:cubicBezTo>
                    <a:lnTo>
                      <a:pt x="4077" y="1444"/>
                    </a:lnTo>
                    <a:cubicBezTo>
                      <a:pt x="4106" y="1454"/>
                      <a:pt x="4134" y="1458"/>
                      <a:pt x="4160" y="1458"/>
                    </a:cubicBezTo>
                    <a:cubicBezTo>
                      <a:pt x="4277" y="1458"/>
                      <a:pt x="4364" y="1372"/>
                      <a:pt x="4408" y="1285"/>
                    </a:cubicBezTo>
                    <a:cubicBezTo>
                      <a:pt x="4408" y="1113"/>
                      <a:pt x="4355" y="1007"/>
                      <a:pt x="4183" y="954"/>
                    </a:cubicBezTo>
                    <a:lnTo>
                      <a:pt x="331" y="15"/>
                    </a:lnTo>
                    <a:cubicBezTo>
                      <a:pt x="309" y="5"/>
                      <a:pt x="286" y="0"/>
                      <a:pt x="263" y="0"/>
                    </a:cubicBezTo>
                    <a:close/>
                  </a:path>
                </a:pathLst>
              </a:custGeom>
              <a:solidFill>
                <a:srgbClr val="233E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30" name="Google Shape;823;p31">
                <a:extLst>
                  <a:ext uri="{FF2B5EF4-FFF2-40B4-BE49-F238E27FC236}">
                    <a16:creationId xmlns:a16="http://schemas.microsoft.com/office/drawing/2014/main" id="{194525C9-9686-4EE4-B064-D6CE5BAD6212}"/>
                  </a:ext>
                </a:extLst>
              </p:cNvPr>
              <p:cNvSpPr/>
              <p:nvPr/>
            </p:nvSpPr>
            <p:spPr>
              <a:xfrm>
                <a:off x="5604409" y="4252690"/>
                <a:ext cx="244349" cy="79865"/>
              </a:xfrm>
              <a:custGeom>
                <a:avLst/>
                <a:gdLst/>
                <a:ahLst/>
                <a:cxnLst/>
                <a:rect l="l" t="t" r="r" b="b"/>
                <a:pathLst>
                  <a:path w="4421" h="1445" extrusionOk="0">
                    <a:moveTo>
                      <a:pt x="331" y="1"/>
                    </a:moveTo>
                    <a:cubicBezTo>
                      <a:pt x="225" y="1"/>
                      <a:pt x="66" y="54"/>
                      <a:pt x="66" y="226"/>
                    </a:cubicBezTo>
                    <a:cubicBezTo>
                      <a:pt x="0" y="332"/>
                      <a:pt x="119" y="491"/>
                      <a:pt x="225" y="491"/>
                    </a:cubicBezTo>
                    <a:lnTo>
                      <a:pt x="4090" y="1430"/>
                    </a:lnTo>
                    <a:cubicBezTo>
                      <a:pt x="4119" y="1440"/>
                      <a:pt x="4147" y="1444"/>
                      <a:pt x="4173" y="1444"/>
                    </a:cubicBezTo>
                    <a:cubicBezTo>
                      <a:pt x="4290" y="1444"/>
                      <a:pt x="4378" y="1358"/>
                      <a:pt x="4421" y="1271"/>
                    </a:cubicBezTo>
                    <a:cubicBezTo>
                      <a:pt x="4421" y="1099"/>
                      <a:pt x="4368" y="994"/>
                      <a:pt x="4196" y="941"/>
                    </a:cubicBezTo>
                    <a:lnTo>
                      <a:pt x="331" y="1"/>
                    </a:lnTo>
                    <a:close/>
                  </a:path>
                </a:pathLst>
              </a:custGeom>
              <a:solidFill>
                <a:srgbClr val="233E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31" name="Google Shape;824;p31">
                <a:extLst>
                  <a:ext uri="{FF2B5EF4-FFF2-40B4-BE49-F238E27FC236}">
                    <a16:creationId xmlns:a16="http://schemas.microsoft.com/office/drawing/2014/main" id="{9BC71FEA-8A2F-4DE7-ACA6-7327832F3D83}"/>
                  </a:ext>
                </a:extLst>
              </p:cNvPr>
              <p:cNvSpPr/>
              <p:nvPr/>
            </p:nvSpPr>
            <p:spPr>
              <a:xfrm>
                <a:off x="6376144" y="3457797"/>
                <a:ext cx="158072" cy="233903"/>
              </a:xfrm>
              <a:custGeom>
                <a:avLst/>
                <a:gdLst/>
                <a:ahLst/>
                <a:cxnLst/>
                <a:rect l="l" t="t" r="r" b="b"/>
                <a:pathLst>
                  <a:path w="2860" h="4232" extrusionOk="0">
                    <a:moveTo>
                      <a:pt x="2381" y="0"/>
                    </a:moveTo>
                    <a:cubicBezTo>
                      <a:pt x="2298" y="0"/>
                      <a:pt x="2214" y="33"/>
                      <a:pt x="2145" y="102"/>
                    </a:cubicBezTo>
                    <a:cubicBezTo>
                      <a:pt x="2039" y="155"/>
                      <a:pt x="1" y="1532"/>
                      <a:pt x="384" y="3901"/>
                    </a:cubicBezTo>
                    <a:cubicBezTo>
                      <a:pt x="437" y="4073"/>
                      <a:pt x="596" y="4231"/>
                      <a:pt x="821" y="4231"/>
                    </a:cubicBezTo>
                    <a:lnTo>
                      <a:pt x="874" y="4231"/>
                    </a:lnTo>
                    <a:cubicBezTo>
                      <a:pt x="1099" y="4179"/>
                      <a:pt x="1258" y="3954"/>
                      <a:pt x="1205" y="3742"/>
                    </a:cubicBezTo>
                    <a:cubicBezTo>
                      <a:pt x="927" y="1968"/>
                      <a:pt x="2528" y="817"/>
                      <a:pt x="2581" y="817"/>
                    </a:cubicBezTo>
                    <a:cubicBezTo>
                      <a:pt x="2806" y="645"/>
                      <a:pt x="2859" y="380"/>
                      <a:pt x="2701" y="208"/>
                    </a:cubicBezTo>
                    <a:cubicBezTo>
                      <a:pt x="2629" y="73"/>
                      <a:pt x="2506" y="0"/>
                      <a:pt x="238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32" name="Google Shape;825;p31">
                <a:extLst>
                  <a:ext uri="{FF2B5EF4-FFF2-40B4-BE49-F238E27FC236}">
                    <a16:creationId xmlns:a16="http://schemas.microsoft.com/office/drawing/2014/main" id="{2AA52B43-83FE-4EB5-803E-C1C85CECEEF3}"/>
                  </a:ext>
                </a:extLst>
              </p:cNvPr>
              <p:cNvSpPr/>
              <p:nvPr/>
            </p:nvSpPr>
            <p:spPr>
              <a:xfrm>
                <a:off x="6180820" y="3609734"/>
                <a:ext cx="527497" cy="527442"/>
              </a:xfrm>
              <a:custGeom>
                <a:avLst/>
                <a:gdLst/>
                <a:ahLst/>
                <a:cxnLst/>
                <a:rect l="l" t="t" r="r" b="b"/>
                <a:pathLst>
                  <a:path w="9544" h="9543" extrusionOk="0">
                    <a:moveTo>
                      <a:pt x="4739" y="0"/>
                    </a:moveTo>
                    <a:cubicBezTo>
                      <a:pt x="2145" y="0"/>
                      <a:pt x="1" y="2144"/>
                      <a:pt x="1" y="4791"/>
                    </a:cubicBezTo>
                    <a:cubicBezTo>
                      <a:pt x="1" y="7385"/>
                      <a:pt x="2145" y="9543"/>
                      <a:pt x="4739" y="9543"/>
                    </a:cubicBezTo>
                    <a:cubicBezTo>
                      <a:pt x="7386" y="9543"/>
                      <a:pt x="9543" y="7385"/>
                      <a:pt x="9543" y="4791"/>
                    </a:cubicBezTo>
                    <a:cubicBezTo>
                      <a:pt x="9543" y="2144"/>
                      <a:pt x="7386" y="0"/>
                      <a:pt x="473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33" name="Google Shape;826;p31">
                <a:extLst>
                  <a:ext uri="{FF2B5EF4-FFF2-40B4-BE49-F238E27FC236}">
                    <a16:creationId xmlns:a16="http://schemas.microsoft.com/office/drawing/2014/main" id="{61599DE9-3E0C-45AC-B0D7-7897B14E6713}"/>
                  </a:ext>
                </a:extLst>
              </p:cNvPr>
              <p:cNvSpPr/>
              <p:nvPr/>
            </p:nvSpPr>
            <p:spPr>
              <a:xfrm>
                <a:off x="6241562" y="3659421"/>
                <a:ext cx="207815" cy="145692"/>
              </a:xfrm>
              <a:custGeom>
                <a:avLst/>
                <a:gdLst/>
                <a:ahLst/>
                <a:cxnLst/>
                <a:rect l="l" t="t" r="r" b="b"/>
                <a:pathLst>
                  <a:path w="3760" h="2636" extrusionOk="0">
                    <a:moveTo>
                      <a:pt x="2633" y="1"/>
                    </a:moveTo>
                    <a:cubicBezTo>
                      <a:pt x="2247" y="1"/>
                      <a:pt x="1778" y="140"/>
                      <a:pt x="1324" y="425"/>
                    </a:cubicBezTo>
                    <a:cubicBezTo>
                      <a:pt x="450" y="914"/>
                      <a:pt x="0" y="1748"/>
                      <a:pt x="278" y="2238"/>
                    </a:cubicBezTo>
                    <a:cubicBezTo>
                      <a:pt x="439" y="2509"/>
                      <a:pt x="746" y="2635"/>
                      <a:pt x="1120" y="2635"/>
                    </a:cubicBezTo>
                    <a:cubicBezTo>
                      <a:pt x="1513" y="2635"/>
                      <a:pt x="1981" y="2496"/>
                      <a:pt x="2436" y="2238"/>
                    </a:cubicBezTo>
                    <a:cubicBezTo>
                      <a:pt x="3309" y="1695"/>
                      <a:pt x="3759" y="861"/>
                      <a:pt x="3428" y="372"/>
                    </a:cubicBezTo>
                    <a:cubicBezTo>
                      <a:pt x="3293" y="127"/>
                      <a:pt x="3000" y="1"/>
                      <a:pt x="26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34" name="Google Shape;827;p31">
                <a:extLst>
                  <a:ext uri="{FF2B5EF4-FFF2-40B4-BE49-F238E27FC236}">
                    <a16:creationId xmlns:a16="http://schemas.microsoft.com/office/drawing/2014/main" id="{9CDD23C3-2179-46CF-9AA6-1159DB3C045A}"/>
                  </a:ext>
                </a:extLst>
              </p:cNvPr>
              <p:cNvSpPr/>
              <p:nvPr/>
            </p:nvSpPr>
            <p:spPr>
              <a:xfrm>
                <a:off x="6189608" y="3719445"/>
                <a:ext cx="518709" cy="417731"/>
              </a:xfrm>
              <a:custGeom>
                <a:avLst/>
                <a:gdLst/>
                <a:ahLst/>
                <a:cxnLst/>
                <a:rect l="l" t="t" r="r" b="b"/>
                <a:pathLst>
                  <a:path w="9385" h="7558" extrusionOk="0">
                    <a:moveTo>
                      <a:pt x="8445" y="0"/>
                    </a:moveTo>
                    <a:lnTo>
                      <a:pt x="8445" y="0"/>
                    </a:lnTo>
                    <a:cubicBezTo>
                      <a:pt x="8551" y="437"/>
                      <a:pt x="8603" y="821"/>
                      <a:pt x="8603" y="1271"/>
                    </a:cubicBezTo>
                    <a:cubicBezTo>
                      <a:pt x="8603" y="3918"/>
                      <a:pt x="6512" y="6009"/>
                      <a:pt x="3865" y="6009"/>
                    </a:cubicBezTo>
                    <a:cubicBezTo>
                      <a:pt x="2264" y="6009"/>
                      <a:pt x="887" y="5242"/>
                      <a:pt x="1" y="4024"/>
                    </a:cubicBezTo>
                    <a:lnTo>
                      <a:pt x="1" y="4024"/>
                    </a:lnTo>
                    <a:cubicBezTo>
                      <a:pt x="556" y="6062"/>
                      <a:pt x="2436" y="7558"/>
                      <a:pt x="4580" y="7558"/>
                    </a:cubicBezTo>
                    <a:cubicBezTo>
                      <a:pt x="7227" y="7558"/>
                      <a:pt x="9384" y="5400"/>
                      <a:pt x="9384" y="2806"/>
                    </a:cubicBezTo>
                    <a:cubicBezTo>
                      <a:pt x="9384" y="1761"/>
                      <a:pt x="9053" y="821"/>
                      <a:pt x="844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sp>
          <p:nvSpPr>
            <p:cNvPr id="125" name="Google Shape;828;p31">
              <a:extLst>
                <a:ext uri="{FF2B5EF4-FFF2-40B4-BE49-F238E27FC236}">
                  <a16:creationId xmlns:a16="http://schemas.microsoft.com/office/drawing/2014/main" id="{A70B9403-A100-4DF3-A073-60C10F4D733E}"/>
                </a:ext>
              </a:extLst>
            </p:cNvPr>
            <p:cNvSpPr/>
            <p:nvPr/>
          </p:nvSpPr>
          <p:spPr>
            <a:xfrm>
              <a:off x="5641385" y="4715193"/>
              <a:ext cx="204624" cy="152288"/>
            </a:xfrm>
            <a:custGeom>
              <a:avLst/>
              <a:gdLst/>
              <a:ahLst/>
              <a:cxnLst/>
              <a:rect l="l" t="t" r="r" b="b"/>
              <a:pathLst>
                <a:path w="6588" h="4903" extrusionOk="0">
                  <a:moveTo>
                    <a:pt x="4067" y="1"/>
                  </a:moveTo>
                  <a:lnTo>
                    <a:pt x="2790" y="2790"/>
                  </a:lnTo>
                  <a:lnTo>
                    <a:pt x="404" y="3059"/>
                  </a:lnTo>
                  <a:cubicBezTo>
                    <a:pt x="135" y="3059"/>
                    <a:pt x="0" y="3496"/>
                    <a:pt x="269" y="3630"/>
                  </a:cubicBezTo>
                  <a:lnTo>
                    <a:pt x="2924" y="4739"/>
                  </a:lnTo>
                  <a:cubicBezTo>
                    <a:pt x="3134" y="4850"/>
                    <a:pt x="3343" y="4903"/>
                    <a:pt x="3545" y="4903"/>
                  </a:cubicBezTo>
                  <a:cubicBezTo>
                    <a:pt x="3892" y="4903"/>
                    <a:pt x="4215" y="4747"/>
                    <a:pt x="4470" y="4471"/>
                  </a:cubicBezTo>
                  <a:lnTo>
                    <a:pt x="6588" y="1547"/>
                  </a:lnTo>
                  <a:lnTo>
                    <a:pt x="4067" y="1"/>
                  </a:lnTo>
                  <a:close/>
                </a:path>
              </a:pathLst>
            </a:custGeom>
            <a:solidFill>
              <a:srgbClr val="D414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26" name="Google Shape;829;p31">
              <a:extLst>
                <a:ext uri="{FF2B5EF4-FFF2-40B4-BE49-F238E27FC236}">
                  <a16:creationId xmlns:a16="http://schemas.microsoft.com/office/drawing/2014/main" id="{C17D1B13-7913-4AAE-8E40-0C36BEE29ABC}"/>
                </a:ext>
              </a:extLst>
            </p:cNvPr>
            <p:cNvSpPr/>
            <p:nvPr/>
          </p:nvSpPr>
          <p:spPr>
            <a:xfrm>
              <a:off x="5767676" y="4250752"/>
              <a:ext cx="622196" cy="512492"/>
            </a:xfrm>
            <a:custGeom>
              <a:avLst/>
              <a:gdLst/>
              <a:ahLst/>
              <a:cxnLst/>
              <a:rect l="l" t="t" r="r" b="b"/>
              <a:pathLst>
                <a:path w="20032" h="16500" extrusionOk="0">
                  <a:moveTo>
                    <a:pt x="16674" y="1"/>
                  </a:moveTo>
                  <a:cubicBezTo>
                    <a:pt x="15991" y="1"/>
                    <a:pt x="15283" y="187"/>
                    <a:pt x="14688" y="536"/>
                  </a:cubicBezTo>
                  <a:lnTo>
                    <a:pt x="3765" y="7392"/>
                  </a:lnTo>
                  <a:cubicBezTo>
                    <a:pt x="3496" y="7661"/>
                    <a:pt x="3227" y="7929"/>
                    <a:pt x="2925" y="8366"/>
                  </a:cubicBezTo>
                  <a:lnTo>
                    <a:pt x="1" y="14954"/>
                  </a:lnTo>
                  <a:lnTo>
                    <a:pt x="2522" y="16500"/>
                  </a:lnTo>
                  <a:lnTo>
                    <a:pt x="6588" y="11021"/>
                  </a:lnTo>
                  <a:lnTo>
                    <a:pt x="9949" y="10316"/>
                  </a:lnTo>
                  <a:lnTo>
                    <a:pt x="15528" y="8938"/>
                  </a:lnTo>
                  <a:cubicBezTo>
                    <a:pt x="16671" y="8635"/>
                    <a:pt x="17780" y="8098"/>
                    <a:pt x="18620" y="7089"/>
                  </a:cubicBezTo>
                  <a:cubicBezTo>
                    <a:pt x="19023" y="6686"/>
                    <a:pt x="19326" y="6115"/>
                    <a:pt x="19595" y="5577"/>
                  </a:cubicBezTo>
                  <a:cubicBezTo>
                    <a:pt x="19864" y="5006"/>
                    <a:pt x="20032" y="4434"/>
                    <a:pt x="20032" y="3896"/>
                  </a:cubicBezTo>
                  <a:lnTo>
                    <a:pt x="20032" y="3460"/>
                  </a:lnTo>
                  <a:cubicBezTo>
                    <a:pt x="20032" y="2048"/>
                    <a:pt x="19191" y="804"/>
                    <a:pt x="17914" y="233"/>
                  </a:cubicBezTo>
                  <a:cubicBezTo>
                    <a:pt x="17535" y="76"/>
                    <a:pt x="17110" y="1"/>
                    <a:pt x="16674" y="1"/>
                  </a:cubicBezTo>
                  <a:close/>
                </a:path>
              </a:pathLst>
            </a:custGeom>
            <a:solidFill>
              <a:srgbClr val="758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27" name="Google Shape;830;p31">
              <a:extLst>
                <a:ext uri="{FF2B5EF4-FFF2-40B4-BE49-F238E27FC236}">
                  <a16:creationId xmlns:a16="http://schemas.microsoft.com/office/drawing/2014/main" id="{DA17CC1B-2AEF-4DE5-80AD-524C115CC8B8}"/>
                </a:ext>
              </a:extLst>
            </p:cNvPr>
            <p:cNvSpPr/>
            <p:nvPr/>
          </p:nvSpPr>
          <p:spPr>
            <a:xfrm>
              <a:off x="5767676" y="4250752"/>
              <a:ext cx="622196" cy="512492"/>
            </a:xfrm>
            <a:custGeom>
              <a:avLst/>
              <a:gdLst/>
              <a:ahLst/>
              <a:cxnLst/>
              <a:rect l="l" t="t" r="r" b="b"/>
              <a:pathLst>
                <a:path w="20032" h="16500" extrusionOk="0">
                  <a:moveTo>
                    <a:pt x="16674" y="1"/>
                  </a:moveTo>
                  <a:cubicBezTo>
                    <a:pt x="15991" y="1"/>
                    <a:pt x="15283" y="187"/>
                    <a:pt x="14688" y="536"/>
                  </a:cubicBezTo>
                  <a:lnTo>
                    <a:pt x="3765" y="7392"/>
                  </a:lnTo>
                  <a:cubicBezTo>
                    <a:pt x="3496" y="7661"/>
                    <a:pt x="3227" y="7929"/>
                    <a:pt x="2925" y="8366"/>
                  </a:cubicBezTo>
                  <a:lnTo>
                    <a:pt x="1" y="14954"/>
                  </a:lnTo>
                  <a:lnTo>
                    <a:pt x="1110" y="15659"/>
                  </a:lnTo>
                  <a:lnTo>
                    <a:pt x="2522" y="16500"/>
                  </a:lnTo>
                  <a:lnTo>
                    <a:pt x="6588" y="11021"/>
                  </a:lnTo>
                  <a:lnTo>
                    <a:pt x="9949" y="10316"/>
                  </a:lnTo>
                  <a:lnTo>
                    <a:pt x="15528" y="8938"/>
                  </a:lnTo>
                  <a:cubicBezTo>
                    <a:pt x="16368" y="8770"/>
                    <a:pt x="17208" y="8366"/>
                    <a:pt x="18049" y="7661"/>
                  </a:cubicBezTo>
                  <a:cubicBezTo>
                    <a:pt x="18183" y="7526"/>
                    <a:pt x="18351" y="7392"/>
                    <a:pt x="18620" y="7089"/>
                  </a:cubicBezTo>
                  <a:cubicBezTo>
                    <a:pt x="19023" y="6686"/>
                    <a:pt x="19326" y="6115"/>
                    <a:pt x="19595" y="5577"/>
                  </a:cubicBezTo>
                  <a:cubicBezTo>
                    <a:pt x="19864" y="5006"/>
                    <a:pt x="20032" y="4434"/>
                    <a:pt x="20032" y="3896"/>
                  </a:cubicBezTo>
                  <a:lnTo>
                    <a:pt x="20032" y="3460"/>
                  </a:lnTo>
                  <a:cubicBezTo>
                    <a:pt x="20032" y="2048"/>
                    <a:pt x="19191" y="804"/>
                    <a:pt x="17914" y="233"/>
                  </a:cubicBezTo>
                  <a:cubicBezTo>
                    <a:pt x="17535" y="76"/>
                    <a:pt x="17110" y="1"/>
                    <a:pt x="16674" y="1"/>
                  </a:cubicBezTo>
                  <a:close/>
                </a:path>
              </a:pathLst>
            </a:custGeom>
            <a:solidFill>
              <a:srgbClr val="BDB8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28" name="Google Shape;831;p31">
              <a:extLst>
                <a:ext uri="{FF2B5EF4-FFF2-40B4-BE49-F238E27FC236}">
                  <a16:creationId xmlns:a16="http://schemas.microsoft.com/office/drawing/2014/main" id="{EC56F751-8FC7-479A-954B-AD1EDABEC02B}"/>
                </a:ext>
              </a:extLst>
            </p:cNvPr>
            <p:cNvSpPr/>
            <p:nvPr/>
          </p:nvSpPr>
          <p:spPr>
            <a:xfrm>
              <a:off x="5802121" y="4428136"/>
              <a:ext cx="435338" cy="335107"/>
            </a:xfrm>
            <a:custGeom>
              <a:avLst/>
              <a:gdLst/>
              <a:ahLst/>
              <a:cxnLst/>
              <a:rect l="l" t="t" r="r" b="b"/>
              <a:pathLst>
                <a:path w="14016" h="10789" extrusionOk="0">
                  <a:moveTo>
                    <a:pt x="11630" y="0"/>
                  </a:moveTo>
                  <a:lnTo>
                    <a:pt x="5479" y="2521"/>
                  </a:lnTo>
                  <a:cubicBezTo>
                    <a:pt x="4471" y="2924"/>
                    <a:pt x="3496" y="3764"/>
                    <a:pt x="2958" y="4739"/>
                  </a:cubicBezTo>
                  <a:cubicBezTo>
                    <a:pt x="2118" y="6151"/>
                    <a:pt x="976" y="7966"/>
                    <a:pt x="1" y="9948"/>
                  </a:cubicBezTo>
                  <a:lnTo>
                    <a:pt x="1413" y="10789"/>
                  </a:lnTo>
                  <a:lnTo>
                    <a:pt x="5479" y="5310"/>
                  </a:lnTo>
                  <a:lnTo>
                    <a:pt x="8840" y="4605"/>
                  </a:lnTo>
                  <a:lnTo>
                    <a:pt x="8974" y="4470"/>
                  </a:lnTo>
                  <a:cubicBezTo>
                    <a:pt x="9109" y="4067"/>
                    <a:pt x="9512" y="3764"/>
                    <a:pt x="9815" y="3630"/>
                  </a:cubicBezTo>
                  <a:lnTo>
                    <a:pt x="14016" y="1815"/>
                  </a:lnTo>
                  <a:cubicBezTo>
                    <a:pt x="13176" y="1244"/>
                    <a:pt x="12335" y="706"/>
                    <a:pt x="11630" y="0"/>
                  </a:cubicBezTo>
                  <a:close/>
                </a:path>
              </a:pathLst>
            </a:custGeom>
            <a:solidFill>
              <a:srgbClr val="8D7D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29" name="Google Shape;832;p31">
              <a:extLst>
                <a:ext uri="{FF2B5EF4-FFF2-40B4-BE49-F238E27FC236}">
                  <a16:creationId xmlns:a16="http://schemas.microsoft.com/office/drawing/2014/main" id="{75BB84C9-5E17-4D93-88B9-CB532641DB8B}"/>
                </a:ext>
              </a:extLst>
            </p:cNvPr>
            <p:cNvSpPr/>
            <p:nvPr/>
          </p:nvSpPr>
          <p:spPr>
            <a:xfrm>
              <a:off x="5993172" y="3849238"/>
              <a:ext cx="435338" cy="325727"/>
            </a:xfrm>
            <a:custGeom>
              <a:avLst/>
              <a:gdLst/>
              <a:ahLst/>
              <a:cxnLst/>
              <a:rect l="l" t="t" r="r" b="b"/>
              <a:pathLst>
                <a:path w="14016" h="10487" extrusionOk="0">
                  <a:moveTo>
                    <a:pt x="11156" y="0"/>
                  </a:moveTo>
                  <a:cubicBezTo>
                    <a:pt x="10333" y="0"/>
                    <a:pt x="9506" y="386"/>
                    <a:pt x="8974" y="1128"/>
                  </a:cubicBezTo>
                  <a:lnTo>
                    <a:pt x="6050" y="5598"/>
                  </a:lnTo>
                  <a:lnTo>
                    <a:pt x="1849" y="2943"/>
                  </a:lnTo>
                  <a:lnTo>
                    <a:pt x="0" y="5598"/>
                  </a:lnTo>
                  <a:lnTo>
                    <a:pt x="5344" y="10102"/>
                  </a:lnTo>
                  <a:cubicBezTo>
                    <a:pt x="5736" y="10352"/>
                    <a:pt x="6156" y="10486"/>
                    <a:pt x="6566" y="10486"/>
                  </a:cubicBezTo>
                  <a:cubicBezTo>
                    <a:pt x="7034" y="10486"/>
                    <a:pt x="7488" y="10310"/>
                    <a:pt x="7865" y="9934"/>
                  </a:cubicBezTo>
                  <a:lnTo>
                    <a:pt x="13040" y="4489"/>
                  </a:lnTo>
                  <a:cubicBezTo>
                    <a:pt x="13881" y="3649"/>
                    <a:pt x="14015" y="2372"/>
                    <a:pt x="13444" y="1397"/>
                  </a:cubicBezTo>
                  <a:cubicBezTo>
                    <a:pt x="12937" y="453"/>
                    <a:pt x="12048" y="0"/>
                    <a:pt x="11156" y="0"/>
                  </a:cubicBezTo>
                  <a:close/>
                </a:path>
              </a:pathLst>
            </a:custGeom>
            <a:solidFill>
              <a:srgbClr val="F6E5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30" name="Google Shape;833;p31">
              <a:extLst>
                <a:ext uri="{FF2B5EF4-FFF2-40B4-BE49-F238E27FC236}">
                  <a16:creationId xmlns:a16="http://schemas.microsoft.com/office/drawing/2014/main" id="{A6EE7E8A-4681-4646-87BB-9B2AD79329FF}"/>
                </a:ext>
              </a:extLst>
            </p:cNvPr>
            <p:cNvSpPr/>
            <p:nvPr/>
          </p:nvSpPr>
          <p:spPr>
            <a:xfrm>
              <a:off x="6106945" y="3870700"/>
              <a:ext cx="178533" cy="304824"/>
            </a:xfrm>
            <a:custGeom>
              <a:avLst/>
              <a:gdLst/>
              <a:ahLst/>
              <a:cxnLst/>
              <a:rect l="l" t="t" r="r" b="b"/>
              <a:pathLst>
                <a:path w="5748" h="9814" extrusionOk="0">
                  <a:moveTo>
                    <a:pt x="5748" y="0"/>
                  </a:moveTo>
                  <a:lnTo>
                    <a:pt x="5748" y="0"/>
                  </a:lnTo>
                  <a:cubicBezTo>
                    <a:pt x="5580" y="168"/>
                    <a:pt x="5445" y="303"/>
                    <a:pt x="5311" y="437"/>
                  </a:cubicBezTo>
                  <a:lnTo>
                    <a:pt x="2387" y="4907"/>
                  </a:lnTo>
                  <a:lnTo>
                    <a:pt x="1" y="3529"/>
                  </a:lnTo>
                  <a:lnTo>
                    <a:pt x="1" y="7999"/>
                  </a:lnTo>
                  <a:lnTo>
                    <a:pt x="1681" y="9411"/>
                  </a:lnTo>
                  <a:cubicBezTo>
                    <a:pt x="1950" y="9545"/>
                    <a:pt x="2219" y="9680"/>
                    <a:pt x="2387" y="9814"/>
                  </a:cubicBezTo>
                  <a:lnTo>
                    <a:pt x="4067" y="3932"/>
                  </a:lnTo>
                  <a:cubicBezTo>
                    <a:pt x="4471" y="2521"/>
                    <a:pt x="5042" y="1277"/>
                    <a:pt x="57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31" name="Google Shape;834;p31">
              <a:extLst>
                <a:ext uri="{FF2B5EF4-FFF2-40B4-BE49-F238E27FC236}">
                  <a16:creationId xmlns:a16="http://schemas.microsoft.com/office/drawing/2014/main" id="{1DB59D19-38B6-4726-BEDD-14A2C98A1364}"/>
                </a:ext>
              </a:extLst>
            </p:cNvPr>
            <p:cNvSpPr/>
            <p:nvPr/>
          </p:nvSpPr>
          <p:spPr>
            <a:xfrm>
              <a:off x="6175836" y="3779880"/>
              <a:ext cx="439532" cy="506031"/>
            </a:xfrm>
            <a:custGeom>
              <a:avLst/>
              <a:gdLst/>
              <a:ahLst/>
              <a:cxnLst/>
              <a:rect l="l" t="t" r="r" b="b"/>
              <a:pathLst>
                <a:path w="14151" h="16292" extrusionOk="0">
                  <a:moveTo>
                    <a:pt x="9109" y="0"/>
                  </a:moveTo>
                  <a:lnTo>
                    <a:pt x="5042" y="572"/>
                  </a:lnTo>
                  <a:cubicBezTo>
                    <a:pt x="3664" y="2387"/>
                    <a:pt x="2521" y="4605"/>
                    <a:pt x="1849" y="6856"/>
                  </a:cubicBezTo>
                  <a:lnTo>
                    <a:pt x="1" y="13444"/>
                  </a:lnTo>
                  <a:cubicBezTo>
                    <a:pt x="1406" y="14452"/>
                    <a:pt x="4559" y="16292"/>
                    <a:pt x="8376" y="16292"/>
                  </a:cubicBezTo>
                  <a:cubicBezTo>
                    <a:pt x="8759" y="16292"/>
                    <a:pt x="9150" y="16273"/>
                    <a:pt x="9546" y="16233"/>
                  </a:cubicBezTo>
                  <a:cubicBezTo>
                    <a:pt x="11092" y="16099"/>
                    <a:pt x="12470" y="15696"/>
                    <a:pt x="14016" y="14990"/>
                  </a:cubicBezTo>
                  <a:lnTo>
                    <a:pt x="14150" y="7831"/>
                  </a:lnTo>
                  <a:cubicBezTo>
                    <a:pt x="14150" y="5310"/>
                    <a:pt x="13175" y="2924"/>
                    <a:pt x="11361" y="1412"/>
                  </a:cubicBezTo>
                  <a:cubicBezTo>
                    <a:pt x="10655" y="841"/>
                    <a:pt x="9815" y="269"/>
                    <a:pt x="91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32" name="Google Shape;835;p31">
              <a:extLst>
                <a:ext uri="{FF2B5EF4-FFF2-40B4-BE49-F238E27FC236}">
                  <a16:creationId xmlns:a16="http://schemas.microsoft.com/office/drawing/2014/main" id="{C778F81F-EA7E-43D9-AE92-F11656DE69B5}"/>
                </a:ext>
              </a:extLst>
            </p:cNvPr>
            <p:cNvSpPr/>
            <p:nvPr/>
          </p:nvSpPr>
          <p:spPr>
            <a:xfrm>
              <a:off x="6446215" y="3823706"/>
              <a:ext cx="169153" cy="460404"/>
            </a:xfrm>
            <a:custGeom>
              <a:avLst/>
              <a:gdLst/>
              <a:ahLst/>
              <a:cxnLst/>
              <a:rect l="l" t="t" r="r" b="b"/>
              <a:pathLst>
                <a:path w="5446" h="14823" extrusionOk="0">
                  <a:moveTo>
                    <a:pt x="2656" y="1"/>
                  </a:moveTo>
                  <a:cubicBezTo>
                    <a:pt x="1546" y="404"/>
                    <a:pt x="706" y="1244"/>
                    <a:pt x="404" y="3496"/>
                  </a:cubicBezTo>
                  <a:cubicBezTo>
                    <a:pt x="0" y="5714"/>
                    <a:pt x="538" y="9075"/>
                    <a:pt x="706" y="11327"/>
                  </a:cubicBezTo>
                  <a:lnTo>
                    <a:pt x="841" y="14822"/>
                  </a:lnTo>
                  <a:cubicBezTo>
                    <a:pt x="2387" y="14688"/>
                    <a:pt x="3765" y="14285"/>
                    <a:pt x="5311" y="13579"/>
                  </a:cubicBezTo>
                  <a:lnTo>
                    <a:pt x="5445" y="6420"/>
                  </a:lnTo>
                  <a:lnTo>
                    <a:pt x="5445" y="6286"/>
                  </a:lnTo>
                  <a:cubicBezTo>
                    <a:pt x="5445" y="3765"/>
                    <a:pt x="4336" y="1513"/>
                    <a:pt x="265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33" name="Google Shape;836;p31">
              <a:extLst>
                <a:ext uri="{FF2B5EF4-FFF2-40B4-BE49-F238E27FC236}">
                  <a16:creationId xmlns:a16="http://schemas.microsoft.com/office/drawing/2014/main" id="{C5763E02-946B-4BB3-889D-9B67A0F991C6}"/>
                </a:ext>
              </a:extLst>
            </p:cNvPr>
            <p:cNvSpPr/>
            <p:nvPr/>
          </p:nvSpPr>
          <p:spPr>
            <a:xfrm>
              <a:off x="6123655" y="4195040"/>
              <a:ext cx="501093" cy="361229"/>
            </a:xfrm>
            <a:custGeom>
              <a:avLst/>
              <a:gdLst/>
              <a:ahLst/>
              <a:cxnLst/>
              <a:rect l="l" t="t" r="r" b="b"/>
              <a:pathLst>
                <a:path w="16133" h="11630" extrusionOk="0">
                  <a:moveTo>
                    <a:pt x="1681" y="1"/>
                  </a:moveTo>
                  <a:lnTo>
                    <a:pt x="303" y="5177"/>
                  </a:lnTo>
                  <a:cubicBezTo>
                    <a:pt x="0" y="5748"/>
                    <a:pt x="303" y="6454"/>
                    <a:pt x="706" y="6991"/>
                  </a:cubicBezTo>
                  <a:cubicBezTo>
                    <a:pt x="1681" y="7832"/>
                    <a:pt x="2521" y="8537"/>
                    <a:pt x="3664" y="9243"/>
                  </a:cubicBezTo>
                  <a:cubicBezTo>
                    <a:pt x="5747" y="10655"/>
                    <a:pt x="8134" y="11629"/>
                    <a:pt x="10654" y="11629"/>
                  </a:cubicBezTo>
                  <a:cubicBezTo>
                    <a:pt x="12066" y="11629"/>
                    <a:pt x="13612" y="11495"/>
                    <a:pt x="14990" y="10789"/>
                  </a:cubicBezTo>
                  <a:cubicBezTo>
                    <a:pt x="15696" y="10487"/>
                    <a:pt x="16133" y="9815"/>
                    <a:pt x="16133" y="9109"/>
                  </a:cubicBezTo>
                  <a:lnTo>
                    <a:pt x="16133" y="8537"/>
                  </a:lnTo>
                  <a:lnTo>
                    <a:pt x="15696" y="1547"/>
                  </a:lnTo>
                  <a:cubicBezTo>
                    <a:pt x="14150" y="2253"/>
                    <a:pt x="12772" y="2656"/>
                    <a:pt x="11226" y="2790"/>
                  </a:cubicBezTo>
                  <a:cubicBezTo>
                    <a:pt x="10830" y="2830"/>
                    <a:pt x="10439" y="2849"/>
                    <a:pt x="10056" y="2849"/>
                  </a:cubicBezTo>
                  <a:cubicBezTo>
                    <a:pt x="6239" y="2849"/>
                    <a:pt x="3086" y="1009"/>
                    <a:pt x="1681" y="1"/>
                  </a:cubicBezTo>
                  <a:close/>
                </a:path>
              </a:pathLst>
            </a:custGeom>
            <a:solidFill>
              <a:srgbClr val="BDB8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34" name="Google Shape;837;p31">
              <a:extLst>
                <a:ext uri="{FF2B5EF4-FFF2-40B4-BE49-F238E27FC236}">
                  <a16:creationId xmlns:a16="http://schemas.microsoft.com/office/drawing/2014/main" id="{A86FEA51-7C91-41CF-9FBE-0E63E3FAA2AA}"/>
                </a:ext>
              </a:extLst>
            </p:cNvPr>
            <p:cNvSpPr/>
            <p:nvPr/>
          </p:nvSpPr>
          <p:spPr>
            <a:xfrm>
              <a:off x="6319893" y="3623306"/>
              <a:ext cx="143063" cy="253078"/>
            </a:xfrm>
            <a:custGeom>
              <a:avLst/>
              <a:gdLst/>
              <a:ahLst/>
              <a:cxnLst/>
              <a:rect l="l" t="t" r="r" b="b"/>
              <a:pathLst>
                <a:path w="4606" h="8148" extrusionOk="0">
                  <a:moveTo>
                    <a:pt x="4067" y="0"/>
                  </a:moveTo>
                  <a:lnTo>
                    <a:pt x="1" y="269"/>
                  </a:lnTo>
                  <a:lnTo>
                    <a:pt x="404" y="5882"/>
                  </a:lnTo>
                  <a:lnTo>
                    <a:pt x="404" y="6285"/>
                  </a:lnTo>
                  <a:cubicBezTo>
                    <a:pt x="560" y="7347"/>
                    <a:pt x="1413" y="8147"/>
                    <a:pt x="2423" y="8147"/>
                  </a:cubicBezTo>
                  <a:cubicBezTo>
                    <a:pt x="2500" y="8147"/>
                    <a:pt x="2577" y="8143"/>
                    <a:pt x="2656" y="8133"/>
                  </a:cubicBezTo>
                  <a:cubicBezTo>
                    <a:pt x="3765" y="7965"/>
                    <a:pt x="4605" y="6991"/>
                    <a:pt x="4471" y="5882"/>
                  </a:cubicBezTo>
                  <a:lnTo>
                    <a:pt x="4471" y="5613"/>
                  </a:lnTo>
                  <a:lnTo>
                    <a:pt x="4067" y="0"/>
                  </a:ln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35" name="Google Shape;838;p31">
              <a:extLst>
                <a:ext uri="{FF2B5EF4-FFF2-40B4-BE49-F238E27FC236}">
                  <a16:creationId xmlns:a16="http://schemas.microsoft.com/office/drawing/2014/main" id="{F54AE7A5-5033-41F9-86C1-3D07F40BDC7C}"/>
                </a:ext>
              </a:extLst>
            </p:cNvPr>
            <p:cNvSpPr/>
            <p:nvPr/>
          </p:nvSpPr>
          <p:spPr>
            <a:xfrm>
              <a:off x="5802125" y="4764263"/>
              <a:ext cx="234920" cy="138872"/>
            </a:xfrm>
            <a:custGeom>
              <a:avLst/>
              <a:gdLst/>
              <a:ahLst/>
              <a:cxnLst/>
              <a:rect l="l" t="t" r="r" b="b"/>
              <a:pathLst>
                <a:path w="6420" h="4389" extrusionOk="0">
                  <a:moveTo>
                    <a:pt x="4201" y="1"/>
                  </a:moveTo>
                  <a:lnTo>
                    <a:pt x="2790" y="2084"/>
                  </a:lnTo>
                  <a:lnTo>
                    <a:pt x="404" y="2084"/>
                  </a:lnTo>
                  <a:cubicBezTo>
                    <a:pt x="135" y="2084"/>
                    <a:pt x="0" y="2387"/>
                    <a:pt x="269" y="2521"/>
                  </a:cubicBezTo>
                  <a:lnTo>
                    <a:pt x="2655" y="4202"/>
                  </a:lnTo>
                  <a:cubicBezTo>
                    <a:pt x="2912" y="4322"/>
                    <a:pt x="3162" y="4389"/>
                    <a:pt x="3399" y="4389"/>
                  </a:cubicBezTo>
                  <a:cubicBezTo>
                    <a:pt x="3690" y="4389"/>
                    <a:pt x="3961" y="4289"/>
                    <a:pt x="4201" y="4067"/>
                  </a:cubicBezTo>
                  <a:lnTo>
                    <a:pt x="6420" y="1815"/>
                  </a:lnTo>
                  <a:lnTo>
                    <a:pt x="4201" y="1"/>
                  </a:lnTo>
                  <a:close/>
                </a:path>
              </a:pathLst>
            </a:custGeom>
            <a:solidFill>
              <a:srgbClr val="D414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36" name="Google Shape;839;p31">
              <a:extLst>
                <a:ext uri="{FF2B5EF4-FFF2-40B4-BE49-F238E27FC236}">
                  <a16:creationId xmlns:a16="http://schemas.microsoft.com/office/drawing/2014/main" id="{9C8CEC7E-7E06-445A-B527-3BEA8B5A928C}"/>
                </a:ext>
              </a:extLst>
            </p:cNvPr>
            <p:cNvSpPr/>
            <p:nvPr/>
          </p:nvSpPr>
          <p:spPr>
            <a:xfrm>
              <a:off x="5950371" y="4370395"/>
              <a:ext cx="674377" cy="457578"/>
            </a:xfrm>
            <a:custGeom>
              <a:avLst/>
              <a:gdLst/>
              <a:ahLst/>
              <a:cxnLst/>
              <a:rect l="l" t="t" r="r" b="b"/>
              <a:pathLst>
                <a:path w="21712" h="14732" extrusionOk="0">
                  <a:moveTo>
                    <a:pt x="18347" y="1"/>
                  </a:moveTo>
                  <a:cubicBezTo>
                    <a:pt x="17839" y="1"/>
                    <a:pt x="17322" y="109"/>
                    <a:pt x="16805" y="313"/>
                  </a:cubicBezTo>
                  <a:lnTo>
                    <a:pt x="13713" y="1725"/>
                  </a:lnTo>
                  <a:lnTo>
                    <a:pt x="5042" y="5489"/>
                  </a:lnTo>
                  <a:cubicBezTo>
                    <a:pt x="4739" y="5623"/>
                    <a:pt x="4336" y="5926"/>
                    <a:pt x="4201" y="6329"/>
                  </a:cubicBezTo>
                  <a:lnTo>
                    <a:pt x="4067" y="6464"/>
                  </a:lnTo>
                  <a:lnTo>
                    <a:pt x="0" y="12917"/>
                  </a:lnTo>
                  <a:lnTo>
                    <a:pt x="2219" y="14731"/>
                  </a:lnTo>
                  <a:lnTo>
                    <a:pt x="7260" y="9556"/>
                  </a:lnTo>
                  <a:lnTo>
                    <a:pt x="16368" y="8715"/>
                  </a:lnTo>
                  <a:cubicBezTo>
                    <a:pt x="17645" y="8715"/>
                    <a:pt x="18754" y="8144"/>
                    <a:pt x="19729" y="7438"/>
                  </a:cubicBezTo>
                  <a:cubicBezTo>
                    <a:pt x="20569" y="6598"/>
                    <a:pt x="21275" y="5489"/>
                    <a:pt x="21712" y="4380"/>
                  </a:cubicBezTo>
                  <a:lnTo>
                    <a:pt x="21712" y="3540"/>
                  </a:lnTo>
                  <a:cubicBezTo>
                    <a:pt x="21712" y="2263"/>
                    <a:pt x="21140" y="1154"/>
                    <a:pt x="20031" y="448"/>
                  </a:cubicBezTo>
                  <a:cubicBezTo>
                    <a:pt x="19493" y="143"/>
                    <a:pt x="18927" y="1"/>
                    <a:pt x="18347" y="1"/>
                  </a:cubicBezTo>
                  <a:close/>
                </a:path>
              </a:pathLst>
            </a:custGeom>
            <a:solidFill>
              <a:srgbClr val="758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37" name="Google Shape;840;p31">
              <a:extLst>
                <a:ext uri="{FF2B5EF4-FFF2-40B4-BE49-F238E27FC236}">
                  <a16:creationId xmlns:a16="http://schemas.microsoft.com/office/drawing/2014/main" id="{99538C3F-E84B-4792-B050-D36076E7BF35}"/>
                </a:ext>
              </a:extLst>
            </p:cNvPr>
            <p:cNvSpPr/>
            <p:nvPr/>
          </p:nvSpPr>
          <p:spPr>
            <a:xfrm>
              <a:off x="6428479" y="4371762"/>
              <a:ext cx="196269" cy="273515"/>
            </a:xfrm>
            <a:custGeom>
              <a:avLst/>
              <a:gdLst/>
              <a:ahLst/>
              <a:cxnLst/>
              <a:rect l="l" t="t" r="r" b="b"/>
              <a:pathLst>
                <a:path w="6319" h="8806" extrusionOk="0">
                  <a:moveTo>
                    <a:pt x="2790" y="0"/>
                  </a:moveTo>
                  <a:cubicBezTo>
                    <a:pt x="2386" y="0"/>
                    <a:pt x="1949" y="0"/>
                    <a:pt x="1546" y="269"/>
                  </a:cubicBezTo>
                  <a:cubicBezTo>
                    <a:pt x="1546" y="2219"/>
                    <a:pt x="1277" y="4202"/>
                    <a:pt x="840" y="6016"/>
                  </a:cubicBezTo>
                  <a:cubicBezTo>
                    <a:pt x="706" y="6857"/>
                    <a:pt x="437" y="7697"/>
                    <a:pt x="135" y="8537"/>
                  </a:cubicBezTo>
                  <a:lnTo>
                    <a:pt x="0" y="8806"/>
                  </a:lnTo>
                  <a:lnTo>
                    <a:pt x="0" y="8806"/>
                  </a:lnTo>
                  <a:lnTo>
                    <a:pt x="975" y="8671"/>
                  </a:lnTo>
                  <a:cubicBezTo>
                    <a:pt x="2252" y="8671"/>
                    <a:pt x="3361" y="8100"/>
                    <a:pt x="4336" y="7394"/>
                  </a:cubicBezTo>
                  <a:cubicBezTo>
                    <a:pt x="5176" y="6554"/>
                    <a:pt x="5882" y="5445"/>
                    <a:pt x="6319" y="4336"/>
                  </a:cubicBezTo>
                  <a:lnTo>
                    <a:pt x="6319" y="3496"/>
                  </a:lnTo>
                  <a:lnTo>
                    <a:pt x="6319" y="2924"/>
                  </a:lnTo>
                  <a:cubicBezTo>
                    <a:pt x="6150" y="1950"/>
                    <a:pt x="5613" y="975"/>
                    <a:pt x="4638" y="404"/>
                  </a:cubicBezTo>
                  <a:cubicBezTo>
                    <a:pt x="4067" y="135"/>
                    <a:pt x="3495" y="0"/>
                    <a:pt x="2958" y="0"/>
                  </a:cubicBezTo>
                  <a:close/>
                </a:path>
              </a:pathLst>
            </a:custGeom>
            <a:solidFill>
              <a:srgbClr val="8D7D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38" name="Google Shape;841;p31">
              <a:extLst>
                <a:ext uri="{FF2B5EF4-FFF2-40B4-BE49-F238E27FC236}">
                  <a16:creationId xmlns:a16="http://schemas.microsoft.com/office/drawing/2014/main" id="{018B6AAF-29AF-4169-8FA6-11092FF31312}"/>
                </a:ext>
              </a:extLst>
            </p:cNvPr>
            <p:cNvSpPr/>
            <p:nvPr/>
          </p:nvSpPr>
          <p:spPr>
            <a:xfrm>
              <a:off x="6476498" y="3874086"/>
              <a:ext cx="226552" cy="540508"/>
            </a:xfrm>
            <a:custGeom>
              <a:avLst/>
              <a:gdLst/>
              <a:ahLst/>
              <a:cxnLst/>
              <a:rect l="l" t="t" r="r" b="b"/>
              <a:pathLst>
                <a:path w="7294" h="17402" extrusionOk="0">
                  <a:moveTo>
                    <a:pt x="2720" y="0"/>
                  </a:moveTo>
                  <a:cubicBezTo>
                    <a:pt x="2021" y="0"/>
                    <a:pt x="1314" y="296"/>
                    <a:pt x="840" y="900"/>
                  </a:cubicBezTo>
                  <a:cubicBezTo>
                    <a:pt x="269" y="1740"/>
                    <a:pt x="0" y="2849"/>
                    <a:pt x="403" y="3958"/>
                  </a:cubicBezTo>
                  <a:lnTo>
                    <a:pt x="5445" y="17267"/>
                  </a:lnTo>
                  <a:lnTo>
                    <a:pt x="5445" y="17401"/>
                  </a:lnTo>
                  <a:lnTo>
                    <a:pt x="7293" y="16998"/>
                  </a:lnTo>
                  <a:cubicBezTo>
                    <a:pt x="6856" y="11385"/>
                    <a:pt x="6150" y="5504"/>
                    <a:pt x="4907" y="1572"/>
                  </a:cubicBezTo>
                  <a:cubicBezTo>
                    <a:pt x="4580" y="532"/>
                    <a:pt x="3657" y="0"/>
                    <a:pt x="27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39" name="Google Shape;842;p31">
              <a:extLst>
                <a:ext uri="{FF2B5EF4-FFF2-40B4-BE49-F238E27FC236}">
                  <a16:creationId xmlns:a16="http://schemas.microsoft.com/office/drawing/2014/main" id="{6B7E2CE4-66DF-4667-80A5-6F266670AC17}"/>
                </a:ext>
              </a:extLst>
            </p:cNvPr>
            <p:cNvSpPr/>
            <p:nvPr/>
          </p:nvSpPr>
          <p:spPr>
            <a:xfrm>
              <a:off x="6645590" y="4402045"/>
              <a:ext cx="148281" cy="95013"/>
            </a:xfrm>
            <a:custGeom>
              <a:avLst/>
              <a:gdLst/>
              <a:ahLst/>
              <a:cxnLst/>
              <a:rect l="l" t="t" r="r" b="b"/>
              <a:pathLst>
                <a:path w="4774" h="3059" extrusionOk="0">
                  <a:moveTo>
                    <a:pt x="1849" y="0"/>
                  </a:moveTo>
                  <a:lnTo>
                    <a:pt x="1" y="403"/>
                  </a:lnTo>
                  <a:lnTo>
                    <a:pt x="303" y="1546"/>
                  </a:lnTo>
                  <a:cubicBezTo>
                    <a:pt x="572" y="2386"/>
                    <a:pt x="1412" y="3058"/>
                    <a:pt x="2252" y="3058"/>
                  </a:cubicBezTo>
                  <a:lnTo>
                    <a:pt x="4202" y="2386"/>
                  </a:lnTo>
                  <a:cubicBezTo>
                    <a:pt x="4773" y="2218"/>
                    <a:pt x="4773" y="1546"/>
                    <a:pt x="4202" y="1244"/>
                  </a:cubicBezTo>
                  <a:lnTo>
                    <a:pt x="1984" y="538"/>
                  </a:lnTo>
                  <a:cubicBezTo>
                    <a:pt x="1984" y="403"/>
                    <a:pt x="1984" y="135"/>
                    <a:pt x="1849" y="0"/>
                  </a:cubicBez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40" name="Google Shape;843;p31">
              <a:extLst>
                <a:ext uri="{FF2B5EF4-FFF2-40B4-BE49-F238E27FC236}">
                  <a16:creationId xmlns:a16="http://schemas.microsoft.com/office/drawing/2014/main" id="{8180CAFA-48DD-4FAC-9085-B474909E2D94}"/>
                </a:ext>
              </a:extLst>
            </p:cNvPr>
            <p:cNvSpPr/>
            <p:nvPr/>
          </p:nvSpPr>
          <p:spPr>
            <a:xfrm>
              <a:off x="6454570" y="3753790"/>
              <a:ext cx="4193" cy="26122"/>
            </a:xfrm>
            <a:custGeom>
              <a:avLst/>
              <a:gdLst/>
              <a:ahLst/>
              <a:cxnLst/>
              <a:rect l="l" t="t" r="r" b="b"/>
              <a:pathLst>
                <a:path w="135" h="841" extrusionOk="0">
                  <a:moveTo>
                    <a:pt x="0" y="0"/>
                  </a:moveTo>
                  <a:lnTo>
                    <a:pt x="0" y="0"/>
                  </a:lnTo>
                  <a:lnTo>
                    <a:pt x="135" y="840"/>
                  </a:lnTo>
                  <a:lnTo>
                    <a:pt x="135" y="840"/>
                  </a:lnTo>
                  <a:lnTo>
                    <a:pt x="135" y="840"/>
                  </a:lnTo>
                  <a:close/>
                </a:path>
              </a:pathLst>
            </a:custGeom>
            <a:solidFill>
              <a:srgbClr val="D2BD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41" name="Google Shape;844;p31">
              <a:extLst>
                <a:ext uri="{FF2B5EF4-FFF2-40B4-BE49-F238E27FC236}">
                  <a16:creationId xmlns:a16="http://schemas.microsoft.com/office/drawing/2014/main" id="{2D421F8E-38A7-4C59-9ABB-134C050B52D1}"/>
                </a:ext>
              </a:extLst>
            </p:cNvPr>
            <p:cNvSpPr/>
            <p:nvPr/>
          </p:nvSpPr>
          <p:spPr>
            <a:xfrm>
              <a:off x="6458732" y="3779880"/>
              <a:ext cx="31" cy="31"/>
            </a:xfrm>
            <a:custGeom>
              <a:avLst/>
              <a:gdLst/>
              <a:ahLst/>
              <a:cxnLst/>
              <a:rect l="l" t="t" r="r" b="b"/>
              <a:pathLst>
                <a:path w="1" h="1" extrusionOk="0">
                  <a:moveTo>
                    <a:pt x="1" y="0"/>
                  </a:moveTo>
                  <a:lnTo>
                    <a:pt x="1" y="0"/>
                  </a:lnTo>
                  <a:lnTo>
                    <a:pt x="1" y="0"/>
                  </a:lnTo>
                  <a:close/>
                </a:path>
              </a:pathLst>
            </a:custGeom>
            <a:solidFill>
              <a:srgbClr val="CBAA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42" name="Google Shape;845;p31">
              <a:extLst>
                <a:ext uri="{FF2B5EF4-FFF2-40B4-BE49-F238E27FC236}">
                  <a16:creationId xmlns:a16="http://schemas.microsoft.com/office/drawing/2014/main" id="{8A0DBC04-F1EF-41C2-8828-D7F2DC68206E}"/>
                </a:ext>
              </a:extLst>
            </p:cNvPr>
            <p:cNvSpPr/>
            <p:nvPr/>
          </p:nvSpPr>
          <p:spPr>
            <a:xfrm>
              <a:off x="6328248" y="3762114"/>
              <a:ext cx="4224" cy="21959"/>
            </a:xfrm>
            <a:custGeom>
              <a:avLst/>
              <a:gdLst/>
              <a:ahLst/>
              <a:cxnLst/>
              <a:rect l="l" t="t" r="r" b="b"/>
              <a:pathLst>
                <a:path w="136" h="707" extrusionOk="0">
                  <a:moveTo>
                    <a:pt x="1" y="1"/>
                  </a:moveTo>
                  <a:lnTo>
                    <a:pt x="135" y="707"/>
                  </a:lnTo>
                  <a:lnTo>
                    <a:pt x="135" y="707"/>
                  </a:lnTo>
                  <a:lnTo>
                    <a:pt x="1" y="1"/>
                  </a:lnTo>
                  <a:close/>
                </a:path>
              </a:pathLst>
            </a:custGeom>
            <a:solidFill>
              <a:srgbClr val="D2BD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43" name="Google Shape;846;p31">
              <a:extLst>
                <a:ext uri="{FF2B5EF4-FFF2-40B4-BE49-F238E27FC236}">
                  <a16:creationId xmlns:a16="http://schemas.microsoft.com/office/drawing/2014/main" id="{D0888D44-7BD4-4121-82D0-1D520C7A800A}"/>
                </a:ext>
              </a:extLst>
            </p:cNvPr>
            <p:cNvSpPr/>
            <p:nvPr/>
          </p:nvSpPr>
          <p:spPr>
            <a:xfrm>
              <a:off x="6328248" y="3753790"/>
              <a:ext cx="130515" cy="56374"/>
            </a:xfrm>
            <a:custGeom>
              <a:avLst/>
              <a:gdLst/>
              <a:ahLst/>
              <a:cxnLst/>
              <a:rect l="l" t="t" r="r" b="b"/>
              <a:pathLst>
                <a:path w="4202" h="1815" extrusionOk="0">
                  <a:moveTo>
                    <a:pt x="4067" y="0"/>
                  </a:moveTo>
                  <a:cubicBezTo>
                    <a:pt x="2958" y="269"/>
                    <a:pt x="1681" y="269"/>
                    <a:pt x="303" y="269"/>
                  </a:cubicBezTo>
                  <a:lnTo>
                    <a:pt x="1" y="269"/>
                  </a:lnTo>
                  <a:lnTo>
                    <a:pt x="135" y="975"/>
                  </a:lnTo>
                  <a:cubicBezTo>
                    <a:pt x="572" y="1546"/>
                    <a:pt x="1278" y="1815"/>
                    <a:pt x="1984" y="1815"/>
                  </a:cubicBezTo>
                  <a:cubicBezTo>
                    <a:pt x="2656" y="1815"/>
                    <a:pt x="3362" y="1546"/>
                    <a:pt x="4202" y="840"/>
                  </a:cubicBezTo>
                  <a:lnTo>
                    <a:pt x="4067" y="0"/>
                  </a:lnTo>
                  <a:close/>
                </a:path>
              </a:pathLst>
            </a:custGeom>
            <a:solidFill>
              <a:srgbClr val="895C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44" name="Google Shape;847;p31">
              <a:extLst>
                <a:ext uri="{FF2B5EF4-FFF2-40B4-BE49-F238E27FC236}">
                  <a16:creationId xmlns:a16="http://schemas.microsoft.com/office/drawing/2014/main" id="{91504B71-DB7B-4698-9267-F00E8EA233B5}"/>
                </a:ext>
              </a:extLst>
            </p:cNvPr>
            <p:cNvSpPr/>
            <p:nvPr/>
          </p:nvSpPr>
          <p:spPr>
            <a:xfrm>
              <a:off x="5797959" y="2518871"/>
              <a:ext cx="1226595" cy="1243460"/>
            </a:xfrm>
            <a:custGeom>
              <a:avLst/>
              <a:gdLst/>
              <a:ahLst/>
              <a:cxnLst/>
              <a:rect l="l" t="t" r="r" b="b"/>
              <a:pathLst>
                <a:path w="39491" h="40034" extrusionOk="0">
                  <a:moveTo>
                    <a:pt x="19594" y="0"/>
                  </a:moveTo>
                  <a:cubicBezTo>
                    <a:pt x="10083" y="0"/>
                    <a:pt x="1815" y="7125"/>
                    <a:pt x="572" y="16502"/>
                  </a:cubicBezTo>
                  <a:cubicBezTo>
                    <a:pt x="1" y="20300"/>
                    <a:pt x="572" y="23795"/>
                    <a:pt x="1950" y="26887"/>
                  </a:cubicBezTo>
                  <a:cubicBezTo>
                    <a:pt x="2387" y="27996"/>
                    <a:pt x="2656" y="29240"/>
                    <a:pt x="2656" y="30517"/>
                  </a:cubicBezTo>
                  <a:cubicBezTo>
                    <a:pt x="2790" y="31357"/>
                    <a:pt x="2790" y="32063"/>
                    <a:pt x="2656" y="32903"/>
                  </a:cubicBezTo>
                  <a:lnTo>
                    <a:pt x="2656" y="33172"/>
                  </a:lnTo>
                  <a:lnTo>
                    <a:pt x="2656" y="33878"/>
                  </a:lnTo>
                  <a:cubicBezTo>
                    <a:pt x="3361" y="37373"/>
                    <a:pt x="9512" y="39894"/>
                    <a:pt x="16805" y="40028"/>
                  </a:cubicBezTo>
                  <a:cubicBezTo>
                    <a:pt x="16986" y="40032"/>
                    <a:pt x="17166" y="40034"/>
                    <a:pt x="17345" y="40034"/>
                  </a:cubicBezTo>
                  <a:cubicBezTo>
                    <a:pt x="23364" y="40034"/>
                    <a:pt x="27959" y="37855"/>
                    <a:pt x="31223" y="34852"/>
                  </a:cubicBezTo>
                  <a:cubicBezTo>
                    <a:pt x="31660" y="34987"/>
                    <a:pt x="32063" y="34987"/>
                    <a:pt x="32500" y="34987"/>
                  </a:cubicBezTo>
                  <a:cubicBezTo>
                    <a:pt x="35424" y="34987"/>
                    <a:pt x="37945" y="32600"/>
                    <a:pt x="37945" y="29542"/>
                  </a:cubicBezTo>
                  <a:cubicBezTo>
                    <a:pt x="37945" y="28399"/>
                    <a:pt x="37676" y="27425"/>
                    <a:pt x="37104" y="26584"/>
                  </a:cubicBezTo>
                  <a:cubicBezTo>
                    <a:pt x="38079" y="24366"/>
                    <a:pt x="38650" y="22249"/>
                    <a:pt x="38650" y="20569"/>
                  </a:cubicBezTo>
                  <a:cubicBezTo>
                    <a:pt x="39491" y="9646"/>
                    <a:pt x="30820" y="134"/>
                    <a:pt x="19594" y="0"/>
                  </a:cubicBez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45" name="Google Shape;848;p31">
              <a:extLst>
                <a:ext uri="{FF2B5EF4-FFF2-40B4-BE49-F238E27FC236}">
                  <a16:creationId xmlns:a16="http://schemas.microsoft.com/office/drawing/2014/main" id="{EF55652F-335C-4478-BCA6-70D09E0CA926}"/>
                </a:ext>
              </a:extLst>
            </p:cNvPr>
            <p:cNvSpPr/>
            <p:nvPr/>
          </p:nvSpPr>
          <p:spPr>
            <a:xfrm>
              <a:off x="5854333" y="3348735"/>
              <a:ext cx="1026164" cy="330945"/>
            </a:xfrm>
            <a:custGeom>
              <a:avLst/>
              <a:gdLst/>
              <a:ahLst/>
              <a:cxnLst/>
              <a:rect l="l" t="t" r="r" b="b"/>
              <a:pathLst>
                <a:path w="33038" h="10655" extrusionOk="0">
                  <a:moveTo>
                    <a:pt x="33038" y="7731"/>
                  </a:moveTo>
                  <a:cubicBezTo>
                    <a:pt x="32365" y="8134"/>
                    <a:pt x="31525" y="8269"/>
                    <a:pt x="30685" y="8269"/>
                  </a:cubicBezTo>
                  <a:cubicBezTo>
                    <a:pt x="30248" y="8269"/>
                    <a:pt x="29845" y="8269"/>
                    <a:pt x="29408" y="8134"/>
                  </a:cubicBezTo>
                  <a:cubicBezTo>
                    <a:pt x="28433" y="9109"/>
                    <a:pt x="27324" y="9949"/>
                    <a:pt x="26047" y="10655"/>
                  </a:cubicBezTo>
                  <a:lnTo>
                    <a:pt x="26047" y="10655"/>
                  </a:lnTo>
                  <a:cubicBezTo>
                    <a:pt x="27324" y="9949"/>
                    <a:pt x="28433" y="9109"/>
                    <a:pt x="29408" y="8134"/>
                  </a:cubicBezTo>
                  <a:cubicBezTo>
                    <a:pt x="29845" y="8269"/>
                    <a:pt x="30248" y="8269"/>
                    <a:pt x="30685" y="8269"/>
                  </a:cubicBezTo>
                  <a:cubicBezTo>
                    <a:pt x="31525" y="8269"/>
                    <a:pt x="32365" y="8134"/>
                    <a:pt x="33038" y="7731"/>
                  </a:cubicBezTo>
                  <a:close/>
                  <a:moveTo>
                    <a:pt x="0" y="1"/>
                  </a:moveTo>
                  <a:lnTo>
                    <a:pt x="0" y="1"/>
                  </a:lnTo>
                  <a:cubicBezTo>
                    <a:pt x="0" y="1"/>
                    <a:pt x="135" y="1"/>
                    <a:pt x="135" y="169"/>
                  </a:cubicBezTo>
                  <a:lnTo>
                    <a:pt x="135" y="303"/>
                  </a:lnTo>
                  <a:lnTo>
                    <a:pt x="135" y="169"/>
                  </a:lnTo>
                  <a:cubicBezTo>
                    <a:pt x="135" y="1"/>
                    <a:pt x="0" y="1"/>
                    <a:pt x="0" y="1"/>
                  </a:cubicBezTo>
                  <a:close/>
                </a:path>
              </a:pathLst>
            </a:custGeom>
            <a:solidFill>
              <a:srgbClr val="D2BD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46" name="Google Shape;849;p31">
              <a:extLst>
                <a:ext uri="{FF2B5EF4-FFF2-40B4-BE49-F238E27FC236}">
                  <a16:creationId xmlns:a16="http://schemas.microsoft.com/office/drawing/2014/main" id="{BC4B70AF-7291-4186-B0C9-E23C3C98B633}"/>
                </a:ext>
              </a:extLst>
            </p:cNvPr>
            <p:cNvSpPr/>
            <p:nvPr/>
          </p:nvSpPr>
          <p:spPr>
            <a:xfrm>
              <a:off x="5854333" y="3127432"/>
              <a:ext cx="1122202" cy="552249"/>
            </a:xfrm>
            <a:custGeom>
              <a:avLst/>
              <a:gdLst/>
              <a:ahLst/>
              <a:cxnLst/>
              <a:rect l="l" t="t" r="r" b="b"/>
              <a:pathLst>
                <a:path w="36130" h="17780" extrusionOk="0">
                  <a:moveTo>
                    <a:pt x="6151" y="1547"/>
                  </a:moveTo>
                  <a:cubicBezTo>
                    <a:pt x="5613" y="2925"/>
                    <a:pt x="4067" y="5042"/>
                    <a:pt x="2387" y="5042"/>
                  </a:cubicBezTo>
                  <a:cubicBezTo>
                    <a:pt x="2118" y="5042"/>
                    <a:pt x="1681" y="5042"/>
                    <a:pt x="1412" y="4773"/>
                  </a:cubicBezTo>
                  <a:cubicBezTo>
                    <a:pt x="1109" y="5614"/>
                    <a:pt x="706" y="6588"/>
                    <a:pt x="0" y="7126"/>
                  </a:cubicBezTo>
                  <a:cubicBezTo>
                    <a:pt x="0" y="7126"/>
                    <a:pt x="135" y="7126"/>
                    <a:pt x="135" y="7294"/>
                  </a:cubicBezTo>
                  <a:lnTo>
                    <a:pt x="135" y="7428"/>
                  </a:lnTo>
                  <a:cubicBezTo>
                    <a:pt x="1815" y="6151"/>
                    <a:pt x="4201" y="4605"/>
                    <a:pt x="7159" y="3496"/>
                  </a:cubicBezTo>
                  <a:cubicBezTo>
                    <a:pt x="6588" y="2925"/>
                    <a:pt x="6722" y="2387"/>
                    <a:pt x="6151" y="1547"/>
                  </a:cubicBezTo>
                  <a:close/>
                  <a:moveTo>
                    <a:pt x="20166" y="1"/>
                  </a:moveTo>
                  <a:cubicBezTo>
                    <a:pt x="19594" y="841"/>
                    <a:pt x="18922" y="1547"/>
                    <a:pt x="18216" y="2253"/>
                  </a:cubicBezTo>
                  <a:cubicBezTo>
                    <a:pt x="18754" y="2253"/>
                    <a:pt x="19191" y="2522"/>
                    <a:pt x="19762" y="2656"/>
                  </a:cubicBezTo>
                  <a:cubicBezTo>
                    <a:pt x="23258" y="3933"/>
                    <a:pt x="25778" y="6991"/>
                    <a:pt x="26484" y="10789"/>
                  </a:cubicBezTo>
                  <a:cubicBezTo>
                    <a:pt x="26753" y="12739"/>
                    <a:pt x="26887" y="15259"/>
                    <a:pt x="26047" y="17780"/>
                  </a:cubicBezTo>
                  <a:cubicBezTo>
                    <a:pt x="27324" y="17074"/>
                    <a:pt x="28433" y="16234"/>
                    <a:pt x="29408" y="15259"/>
                  </a:cubicBezTo>
                  <a:cubicBezTo>
                    <a:pt x="29845" y="15394"/>
                    <a:pt x="30248" y="15394"/>
                    <a:pt x="30685" y="15394"/>
                  </a:cubicBezTo>
                  <a:cubicBezTo>
                    <a:pt x="31525" y="15394"/>
                    <a:pt x="32365" y="15259"/>
                    <a:pt x="33038" y="14856"/>
                  </a:cubicBezTo>
                  <a:cubicBezTo>
                    <a:pt x="34886" y="14016"/>
                    <a:pt x="36130" y="12033"/>
                    <a:pt x="36130" y="9949"/>
                  </a:cubicBezTo>
                  <a:cubicBezTo>
                    <a:pt x="36130" y="9378"/>
                    <a:pt x="35995" y="8806"/>
                    <a:pt x="35861" y="8269"/>
                  </a:cubicBezTo>
                  <a:cubicBezTo>
                    <a:pt x="34718" y="7832"/>
                    <a:pt x="34449" y="6286"/>
                    <a:pt x="33038" y="6017"/>
                  </a:cubicBezTo>
                  <a:cubicBezTo>
                    <a:pt x="32769" y="5882"/>
                    <a:pt x="32500" y="5882"/>
                    <a:pt x="32197" y="5882"/>
                  </a:cubicBezTo>
                  <a:cubicBezTo>
                    <a:pt x="31088" y="5882"/>
                    <a:pt x="30248" y="6286"/>
                    <a:pt x="29408" y="6857"/>
                  </a:cubicBezTo>
                  <a:cubicBezTo>
                    <a:pt x="28837" y="7126"/>
                    <a:pt x="28299" y="7294"/>
                    <a:pt x="27862" y="7294"/>
                  </a:cubicBezTo>
                  <a:cubicBezTo>
                    <a:pt x="27022" y="7294"/>
                    <a:pt x="26316" y="6857"/>
                    <a:pt x="25644" y="6017"/>
                  </a:cubicBezTo>
                  <a:cubicBezTo>
                    <a:pt x="25072" y="5042"/>
                    <a:pt x="25072" y="3933"/>
                    <a:pt x="25072" y="2925"/>
                  </a:cubicBezTo>
                  <a:cubicBezTo>
                    <a:pt x="25207" y="2387"/>
                    <a:pt x="25207" y="1816"/>
                    <a:pt x="25341" y="1412"/>
                  </a:cubicBezTo>
                  <a:lnTo>
                    <a:pt x="25341" y="1412"/>
                  </a:lnTo>
                  <a:cubicBezTo>
                    <a:pt x="25072" y="2085"/>
                    <a:pt x="24367" y="2522"/>
                    <a:pt x="23392" y="2522"/>
                  </a:cubicBezTo>
                  <a:cubicBezTo>
                    <a:pt x="21980" y="2522"/>
                    <a:pt x="20166" y="1681"/>
                    <a:pt x="20166" y="270"/>
                  </a:cubicBezTo>
                  <a:lnTo>
                    <a:pt x="20166" y="1"/>
                  </a:lnTo>
                  <a:close/>
                </a:path>
              </a:pathLst>
            </a:custGeom>
            <a:solidFill>
              <a:srgbClr val="895C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47" name="Google Shape;850;p31">
              <a:extLst>
                <a:ext uri="{FF2B5EF4-FFF2-40B4-BE49-F238E27FC236}">
                  <a16:creationId xmlns:a16="http://schemas.microsoft.com/office/drawing/2014/main" id="{9013B64D-20EC-4558-A812-437F86372639}"/>
                </a:ext>
              </a:extLst>
            </p:cNvPr>
            <p:cNvSpPr/>
            <p:nvPr/>
          </p:nvSpPr>
          <p:spPr>
            <a:xfrm>
              <a:off x="5641385" y="2381306"/>
              <a:ext cx="1491724" cy="1007776"/>
            </a:xfrm>
            <a:custGeom>
              <a:avLst/>
              <a:gdLst/>
              <a:ahLst/>
              <a:cxnLst/>
              <a:rect l="l" t="t" r="r" b="b"/>
              <a:pathLst>
                <a:path w="48027" h="32446" extrusionOk="0">
                  <a:moveTo>
                    <a:pt x="22214" y="0"/>
                  </a:moveTo>
                  <a:cubicBezTo>
                    <a:pt x="21954" y="0"/>
                    <a:pt x="21689" y="15"/>
                    <a:pt x="21409" y="60"/>
                  </a:cubicBezTo>
                  <a:cubicBezTo>
                    <a:pt x="21006" y="228"/>
                    <a:pt x="20569" y="228"/>
                    <a:pt x="20165" y="497"/>
                  </a:cubicBezTo>
                  <a:cubicBezTo>
                    <a:pt x="19897" y="766"/>
                    <a:pt x="19594" y="1337"/>
                    <a:pt x="19460" y="1471"/>
                  </a:cubicBezTo>
                  <a:cubicBezTo>
                    <a:pt x="18351" y="2177"/>
                    <a:pt x="15830" y="2177"/>
                    <a:pt x="14284" y="2749"/>
                  </a:cubicBezTo>
                  <a:cubicBezTo>
                    <a:pt x="13309" y="3152"/>
                    <a:pt x="8974" y="6782"/>
                    <a:pt x="10923" y="7790"/>
                  </a:cubicBezTo>
                  <a:cubicBezTo>
                    <a:pt x="9948" y="9033"/>
                    <a:pt x="8133" y="9033"/>
                    <a:pt x="6856" y="10008"/>
                  </a:cubicBezTo>
                  <a:cubicBezTo>
                    <a:pt x="5882" y="10714"/>
                    <a:pt x="4336" y="12831"/>
                    <a:pt x="6016" y="13503"/>
                  </a:cubicBezTo>
                  <a:cubicBezTo>
                    <a:pt x="5310" y="14209"/>
                    <a:pt x="4336" y="14344"/>
                    <a:pt x="3496" y="15049"/>
                  </a:cubicBezTo>
                  <a:cubicBezTo>
                    <a:pt x="2790" y="15755"/>
                    <a:pt x="2521" y="16730"/>
                    <a:pt x="2252" y="17704"/>
                  </a:cubicBezTo>
                  <a:cubicBezTo>
                    <a:pt x="1973" y="18478"/>
                    <a:pt x="1011" y="21987"/>
                    <a:pt x="2382" y="21987"/>
                  </a:cubicBezTo>
                  <a:cubicBezTo>
                    <a:pt x="2500" y="21987"/>
                    <a:pt x="2635" y="21961"/>
                    <a:pt x="2790" y="21906"/>
                  </a:cubicBezTo>
                  <a:lnTo>
                    <a:pt x="2790" y="21906"/>
                  </a:lnTo>
                  <a:cubicBezTo>
                    <a:pt x="975" y="22611"/>
                    <a:pt x="0" y="25569"/>
                    <a:pt x="706" y="27249"/>
                  </a:cubicBezTo>
                  <a:cubicBezTo>
                    <a:pt x="1244" y="28224"/>
                    <a:pt x="1950" y="28795"/>
                    <a:pt x="3092" y="28795"/>
                  </a:cubicBezTo>
                  <a:cubicBezTo>
                    <a:pt x="3198" y="28831"/>
                    <a:pt x="3325" y="28847"/>
                    <a:pt x="3462" y="28847"/>
                  </a:cubicBezTo>
                  <a:cubicBezTo>
                    <a:pt x="3846" y="28847"/>
                    <a:pt x="4307" y="28716"/>
                    <a:pt x="4605" y="28493"/>
                  </a:cubicBezTo>
                  <a:cubicBezTo>
                    <a:pt x="4605" y="29199"/>
                    <a:pt x="4773" y="29770"/>
                    <a:pt x="5042" y="30308"/>
                  </a:cubicBezTo>
                  <a:cubicBezTo>
                    <a:pt x="5431" y="31013"/>
                    <a:pt x="5851" y="31293"/>
                    <a:pt x="6256" y="31293"/>
                  </a:cubicBezTo>
                  <a:cubicBezTo>
                    <a:pt x="7145" y="31293"/>
                    <a:pt x="7968" y="29949"/>
                    <a:pt x="8268" y="28795"/>
                  </a:cubicBezTo>
                  <a:cubicBezTo>
                    <a:pt x="8578" y="28972"/>
                    <a:pt x="8892" y="29049"/>
                    <a:pt x="9203" y="29049"/>
                  </a:cubicBezTo>
                  <a:cubicBezTo>
                    <a:pt x="10854" y="29049"/>
                    <a:pt x="12441" y="26869"/>
                    <a:pt x="13007" y="25569"/>
                  </a:cubicBezTo>
                  <a:cubicBezTo>
                    <a:pt x="13713" y="26544"/>
                    <a:pt x="13309" y="27518"/>
                    <a:pt x="14855" y="27787"/>
                  </a:cubicBezTo>
                  <a:cubicBezTo>
                    <a:pt x="15083" y="27859"/>
                    <a:pt x="15332" y="27893"/>
                    <a:pt x="15592" y="27893"/>
                  </a:cubicBezTo>
                  <a:cubicBezTo>
                    <a:pt x="16906" y="27893"/>
                    <a:pt x="18534" y="27038"/>
                    <a:pt x="19460" y="25972"/>
                  </a:cubicBezTo>
                  <a:lnTo>
                    <a:pt x="19460" y="25972"/>
                  </a:lnTo>
                  <a:cubicBezTo>
                    <a:pt x="19191" y="26544"/>
                    <a:pt x="18888" y="27384"/>
                    <a:pt x="19191" y="27653"/>
                  </a:cubicBezTo>
                  <a:cubicBezTo>
                    <a:pt x="19464" y="28079"/>
                    <a:pt x="19996" y="28220"/>
                    <a:pt x="20547" y="28220"/>
                  </a:cubicBezTo>
                  <a:cubicBezTo>
                    <a:pt x="21082" y="28220"/>
                    <a:pt x="21633" y="28087"/>
                    <a:pt x="21980" y="27955"/>
                  </a:cubicBezTo>
                  <a:cubicBezTo>
                    <a:pt x="24098" y="27249"/>
                    <a:pt x="25778" y="25838"/>
                    <a:pt x="27022" y="24023"/>
                  </a:cubicBezTo>
                  <a:lnTo>
                    <a:pt x="27022" y="24023"/>
                  </a:lnTo>
                  <a:cubicBezTo>
                    <a:pt x="26852" y="25530"/>
                    <a:pt x="28679" y="26474"/>
                    <a:pt x="30227" y="26474"/>
                  </a:cubicBezTo>
                  <a:cubicBezTo>
                    <a:pt x="31130" y="26474"/>
                    <a:pt x="31937" y="26153"/>
                    <a:pt x="32197" y="25434"/>
                  </a:cubicBezTo>
                  <a:lnTo>
                    <a:pt x="32197" y="25434"/>
                  </a:lnTo>
                  <a:cubicBezTo>
                    <a:pt x="32063" y="26678"/>
                    <a:pt x="31660" y="28627"/>
                    <a:pt x="32500" y="30039"/>
                  </a:cubicBezTo>
                  <a:cubicBezTo>
                    <a:pt x="33185" y="30911"/>
                    <a:pt x="33922" y="31296"/>
                    <a:pt x="34718" y="31296"/>
                  </a:cubicBezTo>
                  <a:cubicBezTo>
                    <a:pt x="35210" y="31296"/>
                    <a:pt x="35725" y="31149"/>
                    <a:pt x="36264" y="30879"/>
                  </a:cubicBezTo>
                  <a:cubicBezTo>
                    <a:pt x="37110" y="30341"/>
                    <a:pt x="37975" y="29900"/>
                    <a:pt x="38949" y="29900"/>
                  </a:cubicBezTo>
                  <a:cubicBezTo>
                    <a:pt x="39253" y="29900"/>
                    <a:pt x="39566" y="29943"/>
                    <a:pt x="39894" y="30039"/>
                  </a:cubicBezTo>
                  <a:cubicBezTo>
                    <a:pt x="41440" y="30308"/>
                    <a:pt x="41742" y="32291"/>
                    <a:pt x="43254" y="32425"/>
                  </a:cubicBezTo>
                  <a:cubicBezTo>
                    <a:pt x="43343" y="32439"/>
                    <a:pt x="43432" y="32446"/>
                    <a:pt x="43520" y="32446"/>
                  </a:cubicBezTo>
                  <a:cubicBezTo>
                    <a:pt x="45121" y="32446"/>
                    <a:pt x="46716" y="30235"/>
                    <a:pt x="45506" y="28930"/>
                  </a:cubicBezTo>
                  <a:cubicBezTo>
                    <a:pt x="47321" y="28493"/>
                    <a:pt x="48027" y="25972"/>
                    <a:pt x="47758" y="24292"/>
                  </a:cubicBezTo>
                  <a:cubicBezTo>
                    <a:pt x="47624" y="23888"/>
                    <a:pt x="47758" y="23754"/>
                    <a:pt x="47624" y="23317"/>
                  </a:cubicBezTo>
                  <a:cubicBezTo>
                    <a:pt x="47321" y="23048"/>
                    <a:pt x="46615" y="23048"/>
                    <a:pt x="46615" y="22746"/>
                  </a:cubicBezTo>
                  <a:cubicBezTo>
                    <a:pt x="46481" y="22342"/>
                    <a:pt x="47456" y="20931"/>
                    <a:pt x="47456" y="20393"/>
                  </a:cubicBezTo>
                  <a:cubicBezTo>
                    <a:pt x="47888" y="18166"/>
                    <a:pt x="47334" y="12258"/>
                    <a:pt x="44200" y="12258"/>
                  </a:cubicBezTo>
                  <a:cubicBezTo>
                    <a:pt x="44166" y="12258"/>
                    <a:pt x="44130" y="12258"/>
                    <a:pt x="44095" y="12260"/>
                  </a:cubicBezTo>
                  <a:cubicBezTo>
                    <a:pt x="44095" y="10311"/>
                    <a:pt x="42145" y="7924"/>
                    <a:pt x="40734" y="6647"/>
                  </a:cubicBezTo>
                  <a:cubicBezTo>
                    <a:pt x="39894" y="5807"/>
                    <a:pt x="39490" y="5941"/>
                    <a:pt x="38516" y="5673"/>
                  </a:cubicBezTo>
                  <a:cubicBezTo>
                    <a:pt x="37373" y="5404"/>
                    <a:pt x="37944" y="5269"/>
                    <a:pt x="37239" y="4127"/>
                  </a:cubicBezTo>
                  <a:cubicBezTo>
                    <a:pt x="36527" y="2605"/>
                    <a:pt x="33432" y="994"/>
                    <a:pt x="31042" y="994"/>
                  </a:cubicBezTo>
                  <a:cubicBezTo>
                    <a:pt x="30159" y="994"/>
                    <a:pt x="29372" y="1214"/>
                    <a:pt x="28836" y="1740"/>
                  </a:cubicBezTo>
                  <a:cubicBezTo>
                    <a:pt x="27727" y="60"/>
                    <a:pt x="25610" y="60"/>
                    <a:pt x="23795" y="60"/>
                  </a:cubicBezTo>
                  <a:cubicBezTo>
                    <a:pt x="23235" y="60"/>
                    <a:pt x="22735" y="0"/>
                    <a:pt x="2221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48" name="Google Shape;851;p31">
              <a:extLst>
                <a:ext uri="{FF2B5EF4-FFF2-40B4-BE49-F238E27FC236}">
                  <a16:creationId xmlns:a16="http://schemas.microsoft.com/office/drawing/2014/main" id="{6B314EA2-2C03-4489-97D0-5940D020374D}"/>
                </a:ext>
              </a:extLst>
            </p:cNvPr>
            <p:cNvSpPr/>
            <p:nvPr/>
          </p:nvSpPr>
          <p:spPr>
            <a:xfrm>
              <a:off x="5715495" y="3061677"/>
              <a:ext cx="8386" cy="5249"/>
            </a:xfrm>
            <a:custGeom>
              <a:avLst/>
              <a:gdLst/>
              <a:ahLst/>
              <a:cxnLst/>
              <a:rect l="l" t="t" r="r" b="b"/>
              <a:pathLst>
                <a:path w="270" h="169" extrusionOk="0">
                  <a:moveTo>
                    <a:pt x="269" y="1"/>
                  </a:moveTo>
                  <a:cubicBezTo>
                    <a:pt x="135" y="1"/>
                    <a:pt x="0" y="169"/>
                    <a:pt x="0" y="169"/>
                  </a:cubicBezTo>
                  <a:cubicBezTo>
                    <a:pt x="0" y="169"/>
                    <a:pt x="135" y="169"/>
                    <a:pt x="269" y="1"/>
                  </a:cubicBezTo>
                  <a:close/>
                </a:path>
              </a:pathLst>
            </a:custGeom>
            <a:solidFill>
              <a:srgbClr val="CDC4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49" name="Google Shape;852;p31">
              <a:extLst>
                <a:ext uri="{FF2B5EF4-FFF2-40B4-BE49-F238E27FC236}">
                  <a16:creationId xmlns:a16="http://schemas.microsoft.com/office/drawing/2014/main" id="{C815BA55-51F2-4C11-921B-5A074A89E5E6}"/>
                </a:ext>
              </a:extLst>
            </p:cNvPr>
            <p:cNvSpPr/>
            <p:nvPr/>
          </p:nvSpPr>
          <p:spPr>
            <a:xfrm>
              <a:off x="6324086" y="3197379"/>
              <a:ext cx="96069" cy="52243"/>
            </a:xfrm>
            <a:custGeom>
              <a:avLst/>
              <a:gdLst/>
              <a:ahLst/>
              <a:cxnLst/>
              <a:rect l="l" t="t" r="r" b="b"/>
              <a:pathLst>
                <a:path w="3093" h="1682" extrusionOk="0">
                  <a:moveTo>
                    <a:pt x="3092" y="1"/>
                  </a:moveTo>
                  <a:lnTo>
                    <a:pt x="3092" y="1"/>
                  </a:lnTo>
                  <a:cubicBezTo>
                    <a:pt x="2118" y="673"/>
                    <a:pt x="1109" y="1244"/>
                    <a:pt x="0" y="1681"/>
                  </a:cubicBezTo>
                  <a:cubicBezTo>
                    <a:pt x="1109" y="1244"/>
                    <a:pt x="2252" y="673"/>
                    <a:pt x="3092" y="1"/>
                  </a:cubicBezTo>
                  <a:close/>
                </a:path>
              </a:pathLst>
            </a:custGeom>
            <a:solidFill>
              <a:srgbClr val="865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50" name="Google Shape;853;p31">
              <a:extLst>
                <a:ext uri="{FF2B5EF4-FFF2-40B4-BE49-F238E27FC236}">
                  <a16:creationId xmlns:a16="http://schemas.microsoft.com/office/drawing/2014/main" id="{BC3AF171-ACCA-4684-B20F-015ABA8C63EF}"/>
                </a:ext>
              </a:extLst>
            </p:cNvPr>
            <p:cNvSpPr/>
            <p:nvPr/>
          </p:nvSpPr>
          <p:spPr>
            <a:xfrm>
              <a:off x="6420124" y="3127432"/>
              <a:ext cx="221334" cy="78334"/>
            </a:xfrm>
            <a:custGeom>
              <a:avLst/>
              <a:gdLst/>
              <a:ahLst/>
              <a:cxnLst/>
              <a:rect l="l" t="t" r="r" b="b"/>
              <a:pathLst>
                <a:path w="7126" h="2522" extrusionOk="0">
                  <a:moveTo>
                    <a:pt x="1950" y="270"/>
                  </a:moveTo>
                  <a:cubicBezTo>
                    <a:pt x="1950" y="1681"/>
                    <a:pt x="3764" y="2522"/>
                    <a:pt x="5176" y="2522"/>
                  </a:cubicBezTo>
                  <a:cubicBezTo>
                    <a:pt x="6151" y="2522"/>
                    <a:pt x="6856" y="2085"/>
                    <a:pt x="7125" y="1412"/>
                  </a:cubicBezTo>
                  <a:lnTo>
                    <a:pt x="7125" y="1412"/>
                  </a:lnTo>
                  <a:cubicBezTo>
                    <a:pt x="6856" y="2085"/>
                    <a:pt x="6151" y="2522"/>
                    <a:pt x="5176" y="2522"/>
                  </a:cubicBezTo>
                  <a:cubicBezTo>
                    <a:pt x="3764" y="2522"/>
                    <a:pt x="1950" y="1681"/>
                    <a:pt x="1950" y="270"/>
                  </a:cubicBezTo>
                  <a:close/>
                  <a:moveTo>
                    <a:pt x="1950" y="1"/>
                  </a:moveTo>
                  <a:cubicBezTo>
                    <a:pt x="1378" y="841"/>
                    <a:pt x="706" y="1547"/>
                    <a:pt x="0" y="2253"/>
                  </a:cubicBezTo>
                  <a:lnTo>
                    <a:pt x="0" y="2253"/>
                  </a:lnTo>
                  <a:cubicBezTo>
                    <a:pt x="706" y="1547"/>
                    <a:pt x="1378" y="841"/>
                    <a:pt x="1950" y="1"/>
                  </a:cubicBezTo>
                  <a:close/>
                </a:path>
              </a:pathLst>
            </a:custGeom>
            <a:solidFill>
              <a:srgbClr val="6E47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51" name="Google Shape;854;p31">
              <a:extLst>
                <a:ext uri="{FF2B5EF4-FFF2-40B4-BE49-F238E27FC236}">
                  <a16:creationId xmlns:a16="http://schemas.microsoft.com/office/drawing/2014/main" id="{93685CFF-3B82-4A96-8A9E-93418E10F484}"/>
                </a:ext>
              </a:extLst>
            </p:cNvPr>
            <p:cNvSpPr/>
            <p:nvPr/>
          </p:nvSpPr>
          <p:spPr>
            <a:xfrm>
              <a:off x="6119462" y="3187999"/>
              <a:ext cx="126353" cy="61623"/>
            </a:xfrm>
            <a:custGeom>
              <a:avLst/>
              <a:gdLst/>
              <a:ahLst/>
              <a:cxnLst/>
              <a:rect l="l" t="t" r="r" b="b"/>
              <a:pathLst>
                <a:path w="4068" h="1984" extrusionOk="0">
                  <a:moveTo>
                    <a:pt x="3933" y="0"/>
                  </a:moveTo>
                  <a:cubicBezTo>
                    <a:pt x="3093" y="1143"/>
                    <a:pt x="1413" y="1983"/>
                    <a:pt x="1" y="1983"/>
                  </a:cubicBezTo>
                  <a:cubicBezTo>
                    <a:pt x="1413" y="1983"/>
                    <a:pt x="3093" y="1143"/>
                    <a:pt x="4068" y="0"/>
                  </a:cubicBezTo>
                  <a:close/>
                </a:path>
              </a:pathLst>
            </a:custGeom>
            <a:solidFill>
              <a:srgbClr val="865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52" name="Google Shape;855;p31">
              <a:extLst>
                <a:ext uri="{FF2B5EF4-FFF2-40B4-BE49-F238E27FC236}">
                  <a16:creationId xmlns:a16="http://schemas.microsoft.com/office/drawing/2014/main" id="{91A59F9D-AD18-48D3-B9E8-77BA0F1FD3C1}"/>
                </a:ext>
              </a:extLst>
            </p:cNvPr>
            <p:cNvSpPr/>
            <p:nvPr/>
          </p:nvSpPr>
          <p:spPr>
            <a:xfrm>
              <a:off x="5854333" y="3344573"/>
              <a:ext cx="31" cy="4193"/>
            </a:xfrm>
            <a:custGeom>
              <a:avLst/>
              <a:gdLst/>
              <a:ahLst/>
              <a:cxnLst/>
              <a:rect l="l" t="t" r="r" b="b"/>
              <a:pathLst>
                <a:path w="1" h="135" extrusionOk="0">
                  <a:moveTo>
                    <a:pt x="0" y="0"/>
                  </a:moveTo>
                  <a:lnTo>
                    <a:pt x="0" y="0"/>
                  </a:lnTo>
                  <a:lnTo>
                    <a:pt x="0" y="135"/>
                  </a:lnTo>
                  <a:lnTo>
                    <a:pt x="0" y="135"/>
                  </a:lnTo>
                  <a:close/>
                </a:path>
              </a:pathLst>
            </a:custGeom>
            <a:solidFill>
              <a:srgbClr val="A99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53" name="Google Shape;856;p31">
              <a:extLst>
                <a:ext uri="{FF2B5EF4-FFF2-40B4-BE49-F238E27FC236}">
                  <a16:creationId xmlns:a16="http://schemas.microsoft.com/office/drawing/2014/main" id="{9FA72179-C8DC-404E-86D0-508BA5E3EB2D}"/>
                </a:ext>
              </a:extLst>
            </p:cNvPr>
            <p:cNvSpPr/>
            <p:nvPr/>
          </p:nvSpPr>
          <p:spPr>
            <a:xfrm>
              <a:off x="5854333" y="3276272"/>
              <a:ext cx="43639" cy="72494"/>
            </a:xfrm>
            <a:custGeom>
              <a:avLst/>
              <a:gdLst/>
              <a:ahLst/>
              <a:cxnLst/>
              <a:rect l="l" t="t" r="r" b="b"/>
              <a:pathLst>
                <a:path w="1405" h="2334" extrusionOk="0">
                  <a:moveTo>
                    <a:pt x="1405" y="1"/>
                  </a:moveTo>
                  <a:lnTo>
                    <a:pt x="1405" y="1"/>
                  </a:lnTo>
                  <a:cubicBezTo>
                    <a:pt x="1103" y="837"/>
                    <a:pt x="701" y="1799"/>
                    <a:pt x="0" y="2199"/>
                  </a:cubicBezTo>
                  <a:lnTo>
                    <a:pt x="0" y="2334"/>
                  </a:lnTo>
                  <a:cubicBezTo>
                    <a:pt x="701" y="1800"/>
                    <a:pt x="1103" y="837"/>
                    <a:pt x="1405" y="1"/>
                  </a:cubicBezTo>
                  <a:close/>
                </a:path>
              </a:pathLst>
            </a:custGeom>
            <a:solidFill>
              <a:srgbClr val="6E47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54" name="Google Shape;857;p31">
              <a:extLst>
                <a:ext uri="{FF2B5EF4-FFF2-40B4-BE49-F238E27FC236}">
                  <a16:creationId xmlns:a16="http://schemas.microsoft.com/office/drawing/2014/main" id="{6A7442B2-7FE0-4334-9BAA-31050FC2AD82}"/>
                </a:ext>
              </a:extLst>
            </p:cNvPr>
            <p:cNvSpPr/>
            <p:nvPr/>
          </p:nvSpPr>
          <p:spPr>
            <a:xfrm>
              <a:off x="5659120" y="3179644"/>
              <a:ext cx="1465664" cy="208817"/>
            </a:xfrm>
            <a:custGeom>
              <a:avLst/>
              <a:gdLst/>
              <a:ahLst/>
              <a:cxnLst/>
              <a:rect l="l" t="t" r="r" b="b"/>
              <a:pathLst>
                <a:path w="47188" h="6723" extrusionOk="0">
                  <a:moveTo>
                    <a:pt x="45372" y="4470"/>
                  </a:moveTo>
                  <a:cubicBezTo>
                    <a:pt x="45204" y="5613"/>
                    <a:pt x="44095" y="6722"/>
                    <a:pt x="42986" y="6722"/>
                  </a:cubicBezTo>
                  <a:lnTo>
                    <a:pt x="42683" y="6722"/>
                  </a:lnTo>
                  <a:cubicBezTo>
                    <a:pt x="42549" y="6722"/>
                    <a:pt x="42280" y="6722"/>
                    <a:pt x="42146" y="6588"/>
                  </a:cubicBezTo>
                  <a:lnTo>
                    <a:pt x="42146" y="6588"/>
                  </a:lnTo>
                  <a:cubicBezTo>
                    <a:pt x="42280" y="6722"/>
                    <a:pt x="42549" y="6722"/>
                    <a:pt x="42683" y="6722"/>
                  </a:cubicBezTo>
                  <a:lnTo>
                    <a:pt x="42986" y="6722"/>
                  </a:lnTo>
                  <a:cubicBezTo>
                    <a:pt x="44095" y="6722"/>
                    <a:pt x="45204" y="5613"/>
                    <a:pt x="45372" y="4470"/>
                  </a:cubicBezTo>
                  <a:close/>
                  <a:moveTo>
                    <a:pt x="1" y="135"/>
                  </a:moveTo>
                  <a:cubicBezTo>
                    <a:pt x="1" y="706"/>
                    <a:pt x="1" y="1109"/>
                    <a:pt x="135" y="1546"/>
                  </a:cubicBezTo>
                  <a:cubicBezTo>
                    <a:pt x="673" y="2521"/>
                    <a:pt x="1379" y="3092"/>
                    <a:pt x="2521" y="3092"/>
                  </a:cubicBezTo>
                  <a:lnTo>
                    <a:pt x="2656" y="3092"/>
                  </a:lnTo>
                  <a:cubicBezTo>
                    <a:pt x="3059" y="3092"/>
                    <a:pt x="3630" y="3092"/>
                    <a:pt x="4034" y="2790"/>
                  </a:cubicBezTo>
                  <a:lnTo>
                    <a:pt x="4034" y="2790"/>
                  </a:lnTo>
                  <a:cubicBezTo>
                    <a:pt x="3630" y="3092"/>
                    <a:pt x="3059" y="3092"/>
                    <a:pt x="2656" y="3092"/>
                  </a:cubicBezTo>
                  <a:lnTo>
                    <a:pt x="2521" y="3092"/>
                  </a:lnTo>
                  <a:cubicBezTo>
                    <a:pt x="1379" y="3092"/>
                    <a:pt x="673" y="2521"/>
                    <a:pt x="135" y="1546"/>
                  </a:cubicBezTo>
                  <a:cubicBezTo>
                    <a:pt x="1" y="1109"/>
                    <a:pt x="1" y="706"/>
                    <a:pt x="1" y="135"/>
                  </a:cubicBezTo>
                  <a:close/>
                  <a:moveTo>
                    <a:pt x="47187" y="0"/>
                  </a:moveTo>
                  <a:cubicBezTo>
                    <a:pt x="47053" y="1412"/>
                    <a:pt x="46347" y="2924"/>
                    <a:pt x="44935" y="3227"/>
                  </a:cubicBezTo>
                  <a:lnTo>
                    <a:pt x="44935" y="3227"/>
                  </a:lnTo>
                  <a:cubicBezTo>
                    <a:pt x="46347" y="2924"/>
                    <a:pt x="47053" y="1412"/>
                    <a:pt x="47187" y="0"/>
                  </a:cubicBezTo>
                  <a:close/>
                </a:path>
              </a:pathLst>
            </a:custGeom>
            <a:solidFill>
              <a:srgbClr val="CDC4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55" name="Google Shape;858;p31">
              <a:extLst>
                <a:ext uri="{FF2B5EF4-FFF2-40B4-BE49-F238E27FC236}">
                  <a16:creationId xmlns:a16="http://schemas.microsoft.com/office/drawing/2014/main" id="{FBAE211A-A539-4482-AC1D-05BE1FC5B5B7}"/>
                </a:ext>
              </a:extLst>
            </p:cNvPr>
            <p:cNvSpPr/>
            <p:nvPr/>
          </p:nvSpPr>
          <p:spPr>
            <a:xfrm>
              <a:off x="6968149" y="3384237"/>
              <a:ext cx="31" cy="31"/>
            </a:xfrm>
            <a:custGeom>
              <a:avLst/>
              <a:gdLst/>
              <a:ahLst/>
              <a:cxnLst/>
              <a:rect l="l" t="t" r="r" b="b"/>
              <a:pathLst>
                <a:path w="1" h="1" extrusionOk="0">
                  <a:moveTo>
                    <a:pt x="1" y="1"/>
                  </a:moveTo>
                  <a:lnTo>
                    <a:pt x="1" y="1"/>
                  </a:lnTo>
                  <a:lnTo>
                    <a:pt x="1" y="1"/>
                  </a:lnTo>
                  <a:lnTo>
                    <a:pt x="1" y="1"/>
                  </a:lnTo>
                  <a:close/>
                </a:path>
              </a:pathLst>
            </a:custGeom>
            <a:solidFill>
              <a:srgbClr val="865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56" name="Google Shape;859;p31">
              <a:extLst>
                <a:ext uri="{FF2B5EF4-FFF2-40B4-BE49-F238E27FC236}">
                  <a16:creationId xmlns:a16="http://schemas.microsoft.com/office/drawing/2014/main" id="{69136F04-B278-4651-91CE-B04F35DC8E10}"/>
                </a:ext>
              </a:extLst>
            </p:cNvPr>
            <p:cNvSpPr/>
            <p:nvPr/>
          </p:nvSpPr>
          <p:spPr>
            <a:xfrm>
              <a:off x="6880497" y="3314289"/>
              <a:ext cx="87683" cy="69978"/>
            </a:xfrm>
            <a:custGeom>
              <a:avLst/>
              <a:gdLst/>
              <a:ahLst/>
              <a:cxnLst/>
              <a:rect l="l" t="t" r="r" b="b"/>
              <a:pathLst>
                <a:path w="2823" h="2253" extrusionOk="0">
                  <a:moveTo>
                    <a:pt x="0" y="1"/>
                  </a:moveTo>
                  <a:cubicBezTo>
                    <a:pt x="1411" y="270"/>
                    <a:pt x="1680" y="1816"/>
                    <a:pt x="2823" y="2253"/>
                  </a:cubicBezTo>
                  <a:cubicBezTo>
                    <a:pt x="1680" y="1681"/>
                    <a:pt x="1411" y="270"/>
                    <a:pt x="0" y="1"/>
                  </a:cubicBezTo>
                  <a:close/>
                </a:path>
              </a:pathLst>
            </a:custGeom>
            <a:solidFill>
              <a:srgbClr val="6E47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57" name="Google Shape;860;p31">
              <a:extLst>
                <a:ext uri="{FF2B5EF4-FFF2-40B4-BE49-F238E27FC236}">
                  <a16:creationId xmlns:a16="http://schemas.microsoft.com/office/drawing/2014/main" id="{131FC39D-6FAE-4E39-91F9-5F67F8A05362}"/>
                </a:ext>
              </a:extLst>
            </p:cNvPr>
            <p:cNvSpPr/>
            <p:nvPr/>
          </p:nvSpPr>
          <p:spPr>
            <a:xfrm>
              <a:off x="5659120" y="2836212"/>
              <a:ext cx="1465664" cy="552249"/>
            </a:xfrm>
            <a:custGeom>
              <a:avLst/>
              <a:gdLst/>
              <a:ahLst/>
              <a:cxnLst/>
              <a:rect l="l" t="t" r="r" b="b"/>
              <a:pathLst>
                <a:path w="47188" h="17780" extrusionOk="0">
                  <a:moveTo>
                    <a:pt x="2084" y="7260"/>
                  </a:moveTo>
                  <a:cubicBezTo>
                    <a:pt x="2009" y="7294"/>
                    <a:pt x="1935" y="7334"/>
                    <a:pt x="1862" y="7377"/>
                  </a:cubicBezTo>
                  <a:lnTo>
                    <a:pt x="1862" y="7377"/>
                  </a:lnTo>
                  <a:cubicBezTo>
                    <a:pt x="1913" y="7328"/>
                    <a:pt x="1999" y="7260"/>
                    <a:pt x="2084" y="7260"/>
                  </a:cubicBezTo>
                  <a:close/>
                  <a:moveTo>
                    <a:pt x="28837" y="0"/>
                  </a:moveTo>
                  <a:cubicBezTo>
                    <a:pt x="28568" y="0"/>
                    <a:pt x="28400" y="0"/>
                    <a:pt x="28265" y="135"/>
                  </a:cubicBezTo>
                  <a:cubicBezTo>
                    <a:pt x="27156" y="1546"/>
                    <a:pt x="25745" y="2521"/>
                    <a:pt x="24064" y="3058"/>
                  </a:cubicBezTo>
                  <a:cubicBezTo>
                    <a:pt x="23661" y="3058"/>
                    <a:pt x="23090" y="3361"/>
                    <a:pt x="22518" y="3361"/>
                  </a:cubicBezTo>
                  <a:cubicBezTo>
                    <a:pt x="21981" y="3361"/>
                    <a:pt x="21544" y="3227"/>
                    <a:pt x="21275" y="2790"/>
                  </a:cubicBezTo>
                  <a:lnTo>
                    <a:pt x="21275" y="2655"/>
                  </a:lnTo>
                  <a:cubicBezTo>
                    <a:pt x="21140" y="2386"/>
                    <a:pt x="20838" y="2084"/>
                    <a:pt x="20569" y="2084"/>
                  </a:cubicBezTo>
                  <a:cubicBezTo>
                    <a:pt x="20435" y="2084"/>
                    <a:pt x="20300" y="2084"/>
                    <a:pt x="20166" y="2218"/>
                  </a:cubicBezTo>
                  <a:cubicBezTo>
                    <a:pt x="19326" y="2655"/>
                    <a:pt x="18317" y="3058"/>
                    <a:pt x="17477" y="3058"/>
                  </a:cubicBezTo>
                  <a:cubicBezTo>
                    <a:pt x="17343" y="3058"/>
                    <a:pt x="17074" y="2924"/>
                    <a:pt x="16939" y="2924"/>
                  </a:cubicBezTo>
                  <a:cubicBezTo>
                    <a:pt x="16099" y="2790"/>
                    <a:pt x="15797" y="2386"/>
                    <a:pt x="15662" y="2084"/>
                  </a:cubicBezTo>
                  <a:cubicBezTo>
                    <a:pt x="15528" y="1815"/>
                    <a:pt x="15259" y="1681"/>
                    <a:pt x="14956" y="1681"/>
                  </a:cubicBezTo>
                  <a:cubicBezTo>
                    <a:pt x="14822" y="1681"/>
                    <a:pt x="14553" y="1681"/>
                    <a:pt x="14419" y="1949"/>
                  </a:cubicBezTo>
                  <a:cubicBezTo>
                    <a:pt x="13847" y="2790"/>
                    <a:pt x="13007" y="3630"/>
                    <a:pt x="12032" y="4067"/>
                  </a:cubicBezTo>
                  <a:cubicBezTo>
                    <a:pt x="11058" y="4336"/>
                    <a:pt x="10083" y="4907"/>
                    <a:pt x="9377" y="5747"/>
                  </a:cubicBezTo>
                  <a:cubicBezTo>
                    <a:pt x="9075" y="6150"/>
                    <a:pt x="8672" y="6419"/>
                    <a:pt x="8403" y="6419"/>
                  </a:cubicBezTo>
                  <a:cubicBezTo>
                    <a:pt x="7966" y="6419"/>
                    <a:pt x="7562" y="6150"/>
                    <a:pt x="7126" y="5445"/>
                  </a:cubicBezTo>
                  <a:cubicBezTo>
                    <a:pt x="6991" y="5176"/>
                    <a:pt x="6857" y="4739"/>
                    <a:pt x="6857" y="4470"/>
                  </a:cubicBezTo>
                  <a:cubicBezTo>
                    <a:pt x="6722" y="4067"/>
                    <a:pt x="6420" y="3764"/>
                    <a:pt x="6151" y="3764"/>
                  </a:cubicBezTo>
                  <a:cubicBezTo>
                    <a:pt x="6017" y="3764"/>
                    <a:pt x="6017" y="3764"/>
                    <a:pt x="6017" y="3899"/>
                  </a:cubicBezTo>
                  <a:lnTo>
                    <a:pt x="5176" y="3899"/>
                  </a:lnTo>
                  <a:cubicBezTo>
                    <a:pt x="4034" y="3764"/>
                    <a:pt x="3361" y="3361"/>
                    <a:pt x="2790" y="2218"/>
                  </a:cubicBezTo>
                  <a:cubicBezTo>
                    <a:pt x="2656" y="1815"/>
                    <a:pt x="2656" y="1378"/>
                    <a:pt x="2656" y="840"/>
                  </a:cubicBezTo>
                  <a:cubicBezTo>
                    <a:pt x="2084" y="1546"/>
                    <a:pt x="1815" y="2218"/>
                    <a:pt x="1681" y="3058"/>
                  </a:cubicBezTo>
                  <a:cubicBezTo>
                    <a:pt x="1513" y="3495"/>
                    <a:pt x="1110" y="4907"/>
                    <a:pt x="1110" y="6016"/>
                  </a:cubicBezTo>
                  <a:cubicBezTo>
                    <a:pt x="1110" y="6708"/>
                    <a:pt x="1239" y="7400"/>
                    <a:pt x="1783" y="7427"/>
                  </a:cubicBezTo>
                  <a:lnTo>
                    <a:pt x="1783" y="7427"/>
                  </a:lnTo>
                  <a:cubicBezTo>
                    <a:pt x="707" y="8131"/>
                    <a:pt x="1" y="9774"/>
                    <a:pt x="1" y="11192"/>
                  </a:cubicBezTo>
                  <a:cubicBezTo>
                    <a:pt x="1" y="11763"/>
                    <a:pt x="1" y="12166"/>
                    <a:pt x="135" y="12603"/>
                  </a:cubicBezTo>
                  <a:cubicBezTo>
                    <a:pt x="673" y="13578"/>
                    <a:pt x="1379" y="14149"/>
                    <a:pt x="2521" y="14149"/>
                  </a:cubicBezTo>
                  <a:lnTo>
                    <a:pt x="2656" y="14149"/>
                  </a:lnTo>
                  <a:cubicBezTo>
                    <a:pt x="3059" y="14149"/>
                    <a:pt x="3630" y="14149"/>
                    <a:pt x="4034" y="13847"/>
                  </a:cubicBezTo>
                  <a:lnTo>
                    <a:pt x="4034" y="14284"/>
                  </a:lnTo>
                  <a:cubicBezTo>
                    <a:pt x="4034" y="14687"/>
                    <a:pt x="4202" y="15258"/>
                    <a:pt x="4471" y="15662"/>
                  </a:cubicBezTo>
                  <a:cubicBezTo>
                    <a:pt x="4874" y="16367"/>
                    <a:pt x="5311" y="16670"/>
                    <a:pt x="5714" y="16670"/>
                  </a:cubicBezTo>
                  <a:cubicBezTo>
                    <a:pt x="5882" y="16670"/>
                    <a:pt x="6151" y="16502"/>
                    <a:pt x="6285" y="16367"/>
                  </a:cubicBezTo>
                  <a:cubicBezTo>
                    <a:pt x="6991" y="15964"/>
                    <a:pt x="7394" y="14990"/>
                    <a:pt x="7697" y="14149"/>
                  </a:cubicBezTo>
                  <a:cubicBezTo>
                    <a:pt x="7966" y="14418"/>
                    <a:pt x="8403" y="14418"/>
                    <a:pt x="8672" y="14418"/>
                  </a:cubicBezTo>
                  <a:cubicBezTo>
                    <a:pt x="10352" y="14418"/>
                    <a:pt x="11898" y="12301"/>
                    <a:pt x="12436" y="10923"/>
                  </a:cubicBezTo>
                  <a:cubicBezTo>
                    <a:pt x="13007" y="11763"/>
                    <a:pt x="12873" y="12301"/>
                    <a:pt x="13444" y="12872"/>
                  </a:cubicBezTo>
                  <a:cubicBezTo>
                    <a:pt x="13578" y="13007"/>
                    <a:pt x="13847" y="13141"/>
                    <a:pt x="14284" y="13141"/>
                  </a:cubicBezTo>
                  <a:cubicBezTo>
                    <a:pt x="14419" y="13309"/>
                    <a:pt x="14688" y="13309"/>
                    <a:pt x="14822" y="13309"/>
                  </a:cubicBezTo>
                  <a:cubicBezTo>
                    <a:pt x="16234" y="13309"/>
                    <a:pt x="17914" y="12469"/>
                    <a:pt x="18889" y="11326"/>
                  </a:cubicBezTo>
                  <a:lnTo>
                    <a:pt x="18889" y="11326"/>
                  </a:lnTo>
                  <a:cubicBezTo>
                    <a:pt x="18620" y="11763"/>
                    <a:pt x="18485" y="12166"/>
                    <a:pt x="18485" y="12603"/>
                  </a:cubicBezTo>
                  <a:cubicBezTo>
                    <a:pt x="18485" y="12738"/>
                    <a:pt x="18620" y="12872"/>
                    <a:pt x="18620" y="13007"/>
                  </a:cubicBezTo>
                  <a:cubicBezTo>
                    <a:pt x="18889" y="13444"/>
                    <a:pt x="19326" y="13578"/>
                    <a:pt x="19863" y="13578"/>
                  </a:cubicBezTo>
                  <a:cubicBezTo>
                    <a:pt x="20435" y="13578"/>
                    <a:pt x="21006" y="13444"/>
                    <a:pt x="21409" y="13309"/>
                  </a:cubicBezTo>
                  <a:cubicBezTo>
                    <a:pt x="22518" y="12872"/>
                    <a:pt x="23527" y="12301"/>
                    <a:pt x="24501" y="11629"/>
                  </a:cubicBezTo>
                  <a:cubicBezTo>
                    <a:pt x="25207" y="10923"/>
                    <a:pt x="25879" y="10217"/>
                    <a:pt x="26451" y="9377"/>
                  </a:cubicBezTo>
                  <a:lnTo>
                    <a:pt x="26451" y="9646"/>
                  </a:lnTo>
                  <a:cubicBezTo>
                    <a:pt x="26451" y="11057"/>
                    <a:pt x="28265" y="11898"/>
                    <a:pt x="29677" y="11898"/>
                  </a:cubicBezTo>
                  <a:cubicBezTo>
                    <a:pt x="30652" y="11898"/>
                    <a:pt x="31357" y="11461"/>
                    <a:pt x="31626" y="10788"/>
                  </a:cubicBezTo>
                  <a:lnTo>
                    <a:pt x="31626" y="10788"/>
                  </a:lnTo>
                  <a:cubicBezTo>
                    <a:pt x="31492" y="11192"/>
                    <a:pt x="31492" y="11763"/>
                    <a:pt x="31357" y="12301"/>
                  </a:cubicBezTo>
                  <a:cubicBezTo>
                    <a:pt x="31357" y="13309"/>
                    <a:pt x="31357" y="14418"/>
                    <a:pt x="31929" y="15393"/>
                  </a:cubicBezTo>
                  <a:cubicBezTo>
                    <a:pt x="32601" y="16233"/>
                    <a:pt x="33307" y="16670"/>
                    <a:pt x="34147" y="16670"/>
                  </a:cubicBezTo>
                  <a:cubicBezTo>
                    <a:pt x="34584" y="16670"/>
                    <a:pt x="35122" y="16502"/>
                    <a:pt x="35693" y="16233"/>
                  </a:cubicBezTo>
                  <a:cubicBezTo>
                    <a:pt x="36533" y="15662"/>
                    <a:pt x="37373" y="15258"/>
                    <a:pt x="38482" y="15258"/>
                  </a:cubicBezTo>
                  <a:cubicBezTo>
                    <a:pt x="38785" y="15258"/>
                    <a:pt x="39054" y="15258"/>
                    <a:pt x="39323" y="15393"/>
                  </a:cubicBezTo>
                  <a:cubicBezTo>
                    <a:pt x="40734" y="15662"/>
                    <a:pt x="41003" y="17073"/>
                    <a:pt x="42146" y="17645"/>
                  </a:cubicBezTo>
                  <a:cubicBezTo>
                    <a:pt x="42280" y="17779"/>
                    <a:pt x="42549" y="17779"/>
                    <a:pt x="42683" y="17779"/>
                  </a:cubicBezTo>
                  <a:lnTo>
                    <a:pt x="42986" y="17779"/>
                  </a:lnTo>
                  <a:cubicBezTo>
                    <a:pt x="44095" y="17779"/>
                    <a:pt x="45204" y="16670"/>
                    <a:pt x="45372" y="15527"/>
                  </a:cubicBezTo>
                  <a:cubicBezTo>
                    <a:pt x="45372" y="15124"/>
                    <a:pt x="45204" y="14687"/>
                    <a:pt x="44935" y="14284"/>
                  </a:cubicBezTo>
                  <a:cubicBezTo>
                    <a:pt x="46347" y="13981"/>
                    <a:pt x="47053" y="12469"/>
                    <a:pt x="47187" y="11057"/>
                  </a:cubicBezTo>
                  <a:lnTo>
                    <a:pt x="47187" y="9646"/>
                  </a:lnTo>
                  <a:cubicBezTo>
                    <a:pt x="47053" y="9242"/>
                    <a:pt x="47187" y="9108"/>
                    <a:pt x="47053" y="8806"/>
                  </a:cubicBezTo>
                  <a:cubicBezTo>
                    <a:pt x="46750" y="8402"/>
                    <a:pt x="46044" y="8402"/>
                    <a:pt x="46044" y="8100"/>
                  </a:cubicBezTo>
                  <a:lnTo>
                    <a:pt x="46044" y="7965"/>
                  </a:lnTo>
                  <a:cubicBezTo>
                    <a:pt x="46044" y="7831"/>
                    <a:pt x="46044" y="7696"/>
                    <a:pt x="46212" y="7428"/>
                  </a:cubicBezTo>
                  <a:lnTo>
                    <a:pt x="46212" y="7428"/>
                  </a:lnTo>
                  <a:cubicBezTo>
                    <a:pt x="46044" y="7562"/>
                    <a:pt x="45775" y="7562"/>
                    <a:pt x="45641" y="7562"/>
                  </a:cubicBezTo>
                  <a:lnTo>
                    <a:pt x="45372" y="7562"/>
                  </a:lnTo>
                  <a:cubicBezTo>
                    <a:pt x="43826" y="7428"/>
                    <a:pt x="43524" y="5445"/>
                    <a:pt x="42011" y="5041"/>
                  </a:cubicBezTo>
                  <a:cubicBezTo>
                    <a:pt x="41709" y="5041"/>
                    <a:pt x="41440" y="4907"/>
                    <a:pt x="41171" y="4907"/>
                  </a:cubicBezTo>
                  <a:cubicBezTo>
                    <a:pt x="40028" y="4907"/>
                    <a:pt x="39188" y="5445"/>
                    <a:pt x="38348" y="5882"/>
                  </a:cubicBezTo>
                  <a:cubicBezTo>
                    <a:pt x="37810" y="6150"/>
                    <a:pt x="37239" y="6419"/>
                    <a:pt x="36802" y="6419"/>
                  </a:cubicBezTo>
                  <a:cubicBezTo>
                    <a:pt x="35962" y="6419"/>
                    <a:pt x="35290" y="6016"/>
                    <a:pt x="34584" y="5041"/>
                  </a:cubicBezTo>
                  <a:cubicBezTo>
                    <a:pt x="34012" y="4201"/>
                    <a:pt x="34012" y="3227"/>
                    <a:pt x="34012" y="2218"/>
                  </a:cubicBezTo>
                  <a:cubicBezTo>
                    <a:pt x="34012" y="1815"/>
                    <a:pt x="33744" y="1378"/>
                    <a:pt x="33307" y="1378"/>
                  </a:cubicBezTo>
                  <a:lnTo>
                    <a:pt x="33172" y="1546"/>
                  </a:lnTo>
                  <a:lnTo>
                    <a:pt x="32332" y="1546"/>
                  </a:lnTo>
                  <a:cubicBezTo>
                    <a:pt x="31223" y="1546"/>
                    <a:pt x="29946" y="1109"/>
                    <a:pt x="29408" y="269"/>
                  </a:cubicBezTo>
                  <a:cubicBezTo>
                    <a:pt x="29240" y="0"/>
                    <a:pt x="28971" y="0"/>
                    <a:pt x="2883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58" name="Google Shape;861;p31">
              <a:extLst>
                <a:ext uri="{FF2B5EF4-FFF2-40B4-BE49-F238E27FC236}">
                  <a16:creationId xmlns:a16="http://schemas.microsoft.com/office/drawing/2014/main" id="{461FF0F9-5896-4560-8CB8-6C0C41CDF6D4}"/>
                </a:ext>
              </a:extLst>
            </p:cNvPr>
            <p:cNvSpPr/>
            <p:nvPr/>
          </p:nvSpPr>
          <p:spPr>
            <a:xfrm>
              <a:off x="6133036" y="3492792"/>
              <a:ext cx="178533" cy="122190"/>
            </a:xfrm>
            <a:custGeom>
              <a:avLst/>
              <a:gdLst/>
              <a:ahLst/>
              <a:cxnLst/>
              <a:rect l="l" t="t" r="r" b="b"/>
              <a:pathLst>
                <a:path w="5748" h="3934" extrusionOk="0">
                  <a:moveTo>
                    <a:pt x="5311" y="1"/>
                  </a:moveTo>
                  <a:cubicBezTo>
                    <a:pt x="5042" y="1"/>
                    <a:pt x="4740" y="270"/>
                    <a:pt x="4740" y="572"/>
                  </a:cubicBezTo>
                  <a:cubicBezTo>
                    <a:pt x="4740" y="1816"/>
                    <a:pt x="3765" y="2790"/>
                    <a:pt x="2522" y="2925"/>
                  </a:cubicBezTo>
                  <a:cubicBezTo>
                    <a:pt x="2407" y="2958"/>
                    <a:pt x="2293" y="2973"/>
                    <a:pt x="2179" y="2973"/>
                  </a:cubicBezTo>
                  <a:cubicBezTo>
                    <a:pt x="1723" y="2973"/>
                    <a:pt x="1271" y="2737"/>
                    <a:pt x="841" y="2522"/>
                  </a:cubicBezTo>
                  <a:cubicBezTo>
                    <a:pt x="802" y="2482"/>
                    <a:pt x="736" y="2466"/>
                    <a:pt x="660" y="2466"/>
                  </a:cubicBezTo>
                  <a:cubicBezTo>
                    <a:pt x="477" y="2466"/>
                    <a:pt x="230" y="2561"/>
                    <a:pt x="135" y="2656"/>
                  </a:cubicBezTo>
                  <a:cubicBezTo>
                    <a:pt x="1" y="2925"/>
                    <a:pt x="135" y="3227"/>
                    <a:pt x="270" y="3362"/>
                  </a:cubicBezTo>
                  <a:cubicBezTo>
                    <a:pt x="841" y="3765"/>
                    <a:pt x="1547" y="3933"/>
                    <a:pt x="2219" y="3933"/>
                  </a:cubicBezTo>
                  <a:lnTo>
                    <a:pt x="2656" y="3933"/>
                  </a:lnTo>
                  <a:cubicBezTo>
                    <a:pt x="4336" y="3765"/>
                    <a:pt x="5748" y="2253"/>
                    <a:pt x="5748" y="572"/>
                  </a:cubicBezTo>
                  <a:cubicBezTo>
                    <a:pt x="5748" y="270"/>
                    <a:pt x="5580" y="1"/>
                    <a:pt x="53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59" name="Google Shape;862;p31">
              <a:extLst>
                <a:ext uri="{FF2B5EF4-FFF2-40B4-BE49-F238E27FC236}">
                  <a16:creationId xmlns:a16="http://schemas.microsoft.com/office/drawing/2014/main" id="{FA6B455F-977B-4B36-A84A-B37881BE2563}"/>
                </a:ext>
              </a:extLst>
            </p:cNvPr>
            <p:cNvSpPr/>
            <p:nvPr/>
          </p:nvSpPr>
          <p:spPr>
            <a:xfrm>
              <a:off x="6337660" y="3256735"/>
              <a:ext cx="234908" cy="209376"/>
            </a:xfrm>
            <a:custGeom>
              <a:avLst/>
              <a:gdLst/>
              <a:ahLst/>
              <a:cxnLst/>
              <a:rect l="l" t="t" r="r" b="b"/>
              <a:pathLst>
                <a:path w="7563" h="6741" extrusionOk="0">
                  <a:moveTo>
                    <a:pt x="3777" y="0"/>
                  </a:moveTo>
                  <a:cubicBezTo>
                    <a:pt x="2799" y="0"/>
                    <a:pt x="1814" y="426"/>
                    <a:pt x="1109" y="1283"/>
                  </a:cubicBezTo>
                  <a:cubicBezTo>
                    <a:pt x="0" y="2694"/>
                    <a:pt x="269" y="4811"/>
                    <a:pt x="1681" y="6055"/>
                  </a:cubicBezTo>
                  <a:cubicBezTo>
                    <a:pt x="2312" y="6518"/>
                    <a:pt x="3048" y="6741"/>
                    <a:pt x="3773" y="6741"/>
                  </a:cubicBezTo>
                  <a:cubicBezTo>
                    <a:pt x="4785" y="6741"/>
                    <a:pt x="5773" y="6306"/>
                    <a:pt x="6419" y="5484"/>
                  </a:cubicBezTo>
                  <a:cubicBezTo>
                    <a:pt x="7562" y="3971"/>
                    <a:pt x="7394" y="1854"/>
                    <a:pt x="5882" y="745"/>
                  </a:cubicBezTo>
                  <a:cubicBezTo>
                    <a:pt x="5270" y="249"/>
                    <a:pt x="4525" y="0"/>
                    <a:pt x="37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60" name="Google Shape;863;p31">
              <a:extLst>
                <a:ext uri="{FF2B5EF4-FFF2-40B4-BE49-F238E27FC236}">
                  <a16:creationId xmlns:a16="http://schemas.microsoft.com/office/drawing/2014/main" id="{1541C5F9-30C1-4920-B005-4847AA260ADD}"/>
                </a:ext>
              </a:extLst>
            </p:cNvPr>
            <p:cNvSpPr/>
            <p:nvPr/>
          </p:nvSpPr>
          <p:spPr>
            <a:xfrm>
              <a:off x="6384622" y="3440611"/>
              <a:ext cx="266216" cy="134677"/>
            </a:xfrm>
            <a:custGeom>
              <a:avLst/>
              <a:gdLst/>
              <a:ahLst/>
              <a:cxnLst/>
              <a:rect l="l" t="t" r="r" b="b"/>
              <a:pathLst>
                <a:path w="8571" h="4336" extrusionOk="0">
                  <a:moveTo>
                    <a:pt x="4202" y="0"/>
                  </a:moveTo>
                  <a:cubicBezTo>
                    <a:pt x="1983" y="135"/>
                    <a:pt x="1" y="1110"/>
                    <a:pt x="169" y="2252"/>
                  </a:cubicBezTo>
                  <a:cubicBezTo>
                    <a:pt x="169" y="3496"/>
                    <a:pt x="1983" y="4336"/>
                    <a:pt x="4370" y="4336"/>
                  </a:cubicBezTo>
                  <a:cubicBezTo>
                    <a:pt x="6588" y="4202"/>
                    <a:pt x="8571" y="3227"/>
                    <a:pt x="8403" y="2084"/>
                  </a:cubicBezTo>
                  <a:cubicBezTo>
                    <a:pt x="8403" y="841"/>
                    <a:pt x="6588" y="0"/>
                    <a:pt x="420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61" name="Google Shape;864;p31">
              <a:extLst>
                <a:ext uri="{FF2B5EF4-FFF2-40B4-BE49-F238E27FC236}">
                  <a16:creationId xmlns:a16="http://schemas.microsoft.com/office/drawing/2014/main" id="{0AC89F5C-6032-42B3-BE34-1BF79B2939BD}"/>
                </a:ext>
              </a:extLst>
            </p:cNvPr>
            <p:cNvSpPr/>
            <p:nvPr/>
          </p:nvSpPr>
          <p:spPr>
            <a:xfrm>
              <a:off x="5893997" y="3288416"/>
              <a:ext cx="217172" cy="192914"/>
            </a:xfrm>
            <a:custGeom>
              <a:avLst/>
              <a:gdLst/>
              <a:ahLst/>
              <a:cxnLst/>
              <a:rect l="l" t="t" r="r" b="b"/>
              <a:pathLst>
                <a:path w="6992" h="6211" extrusionOk="0">
                  <a:moveTo>
                    <a:pt x="3413" y="1"/>
                  </a:moveTo>
                  <a:cubicBezTo>
                    <a:pt x="2734" y="1"/>
                    <a:pt x="2061" y="223"/>
                    <a:pt x="1513" y="699"/>
                  </a:cubicBezTo>
                  <a:cubicBezTo>
                    <a:pt x="135" y="1674"/>
                    <a:pt x="0" y="3623"/>
                    <a:pt x="975" y="5035"/>
                  </a:cubicBezTo>
                  <a:cubicBezTo>
                    <a:pt x="1593" y="5821"/>
                    <a:pt x="2470" y="6211"/>
                    <a:pt x="3371" y="6211"/>
                  </a:cubicBezTo>
                  <a:cubicBezTo>
                    <a:pt x="4088" y="6211"/>
                    <a:pt x="4819" y="5963"/>
                    <a:pt x="5445" y="5472"/>
                  </a:cubicBezTo>
                  <a:cubicBezTo>
                    <a:pt x="6722" y="4464"/>
                    <a:pt x="6991" y="2514"/>
                    <a:pt x="5882" y="1103"/>
                  </a:cubicBezTo>
                  <a:cubicBezTo>
                    <a:pt x="5230" y="393"/>
                    <a:pt x="4315" y="1"/>
                    <a:pt x="34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62" name="Google Shape;865;p31">
              <a:extLst>
                <a:ext uri="{FF2B5EF4-FFF2-40B4-BE49-F238E27FC236}">
                  <a16:creationId xmlns:a16="http://schemas.microsoft.com/office/drawing/2014/main" id="{26E29FF5-E604-4426-A4A5-A021519F55DF}"/>
                </a:ext>
              </a:extLst>
            </p:cNvPr>
            <p:cNvSpPr/>
            <p:nvPr/>
          </p:nvSpPr>
          <p:spPr>
            <a:xfrm>
              <a:off x="5880424" y="3458346"/>
              <a:ext cx="182727" cy="121569"/>
            </a:xfrm>
            <a:custGeom>
              <a:avLst/>
              <a:gdLst/>
              <a:ahLst/>
              <a:cxnLst/>
              <a:rect l="l" t="t" r="r" b="b"/>
              <a:pathLst>
                <a:path w="5883" h="3914" extrusionOk="0">
                  <a:moveTo>
                    <a:pt x="1950" y="1"/>
                  </a:moveTo>
                  <a:cubicBezTo>
                    <a:pt x="1278" y="1"/>
                    <a:pt x="572" y="135"/>
                    <a:pt x="1" y="270"/>
                  </a:cubicBezTo>
                  <a:cubicBezTo>
                    <a:pt x="135" y="1110"/>
                    <a:pt x="135" y="1816"/>
                    <a:pt x="1" y="2656"/>
                  </a:cubicBezTo>
                  <a:lnTo>
                    <a:pt x="1" y="2925"/>
                  </a:lnTo>
                  <a:lnTo>
                    <a:pt x="1" y="3631"/>
                  </a:lnTo>
                  <a:cubicBezTo>
                    <a:pt x="572" y="3899"/>
                    <a:pt x="1278" y="3899"/>
                    <a:pt x="1950" y="3899"/>
                  </a:cubicBezTo>
                  <a:cubicBezTo>
                    <a:pt x="2100" y="3909"/>
                    <a:pt x="2248" y="3914"/>
                    <a:pt x="2394" y="3914"/>
                  </a:cubicBezTo>
                  <a:cubicBezTo>
                    <a:pt x="4315" y="3914"/>
                    <a:pt x="5882" y="3115"/>
                    <a:pt x="5882" y="2085"/>
                  </a:cubicBezTo>
                  <a:cubicBezTo>
                    <a:pt x="5882" y="1513"/>
                    <a:pt x="5479" y="975"/>
                    <a:pt x="4773" y="673"/>
                  </a:cubicBezTo>
                  <a:cubicBezTo>
                    <a:pt x="4067" y="270"/>
                    <a:pt x="3093" y="1"/>
                    <a:pt x="211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63" name="Google Shape;866;p31">
              <a:extLst>
                <a:ext uri="{FF2B5EF4-FFF2-40B4-BE49-F238E27FC236}">
                  <a16:creationId xmlns:a16="http://schemas.microsoft.com/office/drawing/2014/main" id="{B6D859BE-ABC8-4A42-B5B8-2D610C015540}"/>
                </a:ext>
              </a:extLst>
            </p:cNvPr>
            <p:cNvSpPr/>
            <p:nvPr/>
          </p:nvSpPr>
          <p:spPr>
            <a:xfrm>
              <a:off x="5858495" y="3818488"/>
              <a:ext cx="248481" cy="358775"/>
            </a:xfrm>
            <a:custGeom>
              <a:avLst/>
              <a:gdLst/>
              <a:ahLst/>
              <a:cxnLst/>
              <a:rect l="l" t="t" r="r" b="b"/>
              <a:pathLst>
                <a:path w="8000" h="11551" extrusionOk="0">
                  <a:moveTo>
                    <a:pt x="1" y="1"/>
                  </a:moveTo>
                  <a:lnTo>
                    <a:pt x="1" y="9815"/>
                  </a:lnTo>
                  <a:cubicBezTo>
                    <a:pt x="1" y="10251"/>
                    <a:pt x="135" y="10520"/>
                    <a:pt x="438" y="10655"/>
                  </a:cubicBezTo>
                  <a:cubicBezTo>
                    <a:pt x="1508" y="11271"/>
                    <a:pt x="2617" y="11551"/>
                    <a:pt x="3747" y="11551"/>
                  </a:cubicBezTo>
                  <a:cubicBezTo>
                    <a:pt x="4958" y="11551"/>
                    <a:pt x="6193" y="11229"/>
                    <a:pt x="7428" y="10655"/>
                  </a:cubicBezTo>
                  <a:cubicBezTo>
                    <a:pt x="7865" y="10520"/>
                    <a:pt x="8000" y="10251"/>
                    <a:pt x="8000" y="9815"/>
                  </a:cubicBezTo>
                  <a:lnTo>
                    <a:pt x="8000" y="1"/>
                  </a:lnTo>
                  <a:cubicBezTo>
                    <a:pt x="8000" y="707"/>
                    <a:pt x="6185" y="1144"/>
                    <a:pt x="4067" y="1144"/>
                  </a:cubicBezTo>
                  <a:cubicBezTo>
                    <a:pt x="1816" y="1144"/>
                    <a:pt x="1" y="707"/>
                    <a:pt x="1" y="1"/>
                  </a:cubicBezTo>
                  <a:close/>
                </a:path>
              </a:pathLst>
            </a:custGeom>
            <a:solidFill>
              <a:srgbClr val="74E2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64" name="Google Shape;867;p31">
              <a:extLst>
                <a:ext uri="{FF2B5EF4-FFF2-40B4-BE49-F238E27FC236}">
                  <a16:creationId xmlns:a16="http://schemas.microsoft.com/office/drawing/2014/main" id="{B1310A9B-D552-4383-9D6A-72133004D72A}"/>
                </a:ext>
              </a:extLst>
            </p:cNvPr>
            <p:cNvSpPr/>
            <p:nvPr/>
          </p:nvSpPr>
          <p:spPr>
            <a:xfrm>
              <a:off x="5858495" y="3818488"/>
              <a:ext cx="248481" cy="357036"/>
            </a:xfrm>
            <a:custGeom>
              <a:avLst/>
              <a:gdLst/>
              <a:ahLst/>
              <a:cxnLst/>
              <a:rect l="l" t="t" r="r" b="b"/>
              <a:pathLst>
                <a:path w="8000" h="11495" extrusionOk="0">
                  <a:moveTo>
                    <a:pt x="8000" y="1"/>
                  </a:moveTo>
                  <a:lnTo>
                    <a:pt x="8000" y="1"/>
                  </a:lnTo>
                  <a:lnTo>
                    <a:pt x="8000" y="5210"/>
                  </a:lnTo>
                  <a:lnTo>
                    <a:pt x="8000" y="5210"/>
                  </a:lnTo>
                  <a:lnTo>
                    <a:pt x="8000" y="1"/>
                  </a:lnTo>
                  <a:close/>
                  <a:moveTo>
                    <a:pt x="1" y="1"/>
                  </a:moveTo>
                  <a:lnTo>
                    <a:pt x="1" y="9815"/>
                  </a:lnTo>
                  <a:cubicBezTo>
                    <a:pt x="1" y="10251"/>
                    <a:pt x="135" y="10520"/>
                    <a:pt x="438" y="10655"/>
                  </a:cubicBezTo>
                  <a:cubicBezTo>
                    <a:pt x="1547" y="11361"/>
                    <a:pt x="2656" y="11495"/>
                    <a:pt x="3799" y="11495"/>
                  </a:cubicBezTo>
                  <a:cubicBezTo>
                    <a:pt x="4908" y="11495"/>
                    <a:pt x="6185" y="11226"/>
                    <a:pt x="7428" y="10655"/>
                  </a:cubicBezTo>
                  <a:cubicBezTo>
                    <a:pt x="7865" y="10520"/>
                    <a:pt x="8000" y="10251"/>
                    <a:pt x="8000" y="9815"/>
                  </a:cubicBezTo>
                  <a:lnTo>
                    <a:pt x="8000" y="9680"/>
                  </a:lnTo>
                  <a:lnTo>
                    <a:pt x="8000" y="9680"/>
                  </a:lnTo>
                  <a:lnTo>
                    <a:pt x="8000" y="9815"/>
                  </a:lnTo>
                  <a:cubicBezTo>
                    <a:pt x="8000" y="10251"/>
                    <a:pt x="7865" y="10520"/>
                    <a:pt x="7428" y="10655"/>
                  </a:cubicBezTo>
                  <a:cubicBezTo>
                    <a:pt x="6185" y="11226"/>
                    <a:pt x="4908" y="11495"/>
                    <a:pt x="3799" y="11495"/>
                  </a:cubicBezTo>
                  <a:cubicBezTo>
                    <a:pt x="2656" y="11495"/>
                    <a:pt x="1547" y="11361"/>
                    <a:pt x="438" y="10655"/>
                  </a:cubicBezTo>
                  <a:cubicBezTo>
                    <a:pt x="135" y="10520"/>
                    <a:pt x="1" y="10251"/>
                    <a:pt x="1" y="9815"/>
                  </a:cubicBezTo>
                  <a:lnTo>
                    <a:pt x="1" y="1"/>
                  </a:lnTo>
                  <a:close/>
                </a:path>
              </a:pathLst>
            </a:custGeom>
            <a:solidFill>
              <a:srgbClr val="E7BB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65" name="Google Shape;868;p31">
              <a:extLst>
                <a:ext uri="{FF2B5EF4-FFF2-40B4-BE49-F238E27FC236}">
                  <a16:creationId xmlns:a16="http://schemas.microsoft.com/office/drawing/2014/main" id="{258B552B-85A8-43D5-A6E8-31D6364C1A76}"/>
                </a:ext>
              </a:extLst>
            </p:cNvPr>
            <p:cNvSpPr/>
            <p:nvPr/>
          </p:nvSpPr>
          <p:spPr>
            <a:xfrm>
              <a:off x="6106945" y="3980311"/>
              <a:ext cx="31" cy="138870"/>
            </a:xfrm>
            <a:custGeom>
              <a:avLst/>
              <a:gdLst/>
              <a:ahLst/>
              <a:cxnLst/>
              <a:rect l="l" t="t" r="r" b="b"/>
              <a:pathLst>
                <a:path w="1" h="4471" extrusionOk="0">
                  <a:moveTo>
                    <a:pt x="1" y="0"/>
                  </a:moveTo>
                  <a:lnTo>
                    <a:pt x="1" y="4470"/>
                  </a:lnTo>
                  <a:lnTo>
                    <a:pt x="1" y="4470"/>
                  </a:lnTo>
                  <a:close/>
                </a:path>
              </a:pathLst>
            </a:custGeom>
            <a:solidFill>
              <a:srgbClr val="DB9F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66" name="Google Shape;869;p31">
              <a:extLst>
                <a:ext uri="{FF2B5EF4-FFF2-40B4-BE49-F238E27FC236}">
                  <a16:creationId xmlns:a16="http://schemas.microsoft.com/office/drawing/2014/main" id="{34CE13F7-D3FE-4868-A8C9-832F0B502D83}"/>
                </a:ext>
              </a:extLst>
            </p:cNvPr>
            <p:cNvSpPr/>
            <p:nvPr/>
          </p:nvSpPr>
          <p:spPr>
            <a:xfrm>
              <a:off x="6080855" y="3827899"/>
              <a:ext cx="26122" cy="12548"/>
            </a:xfrm>
            <a:custGeom>
              <a:avLst/>
              <a:gdLst/>
              <a:ahLst/>
              <a:cxnLst/>
              <a:rect l="l" t="t" r="r" b="b"/>
              <a:pathLst>
                <a:path w="841" h="404" extrusionOk="0">
                  <a:moveTo>
                    <a:pt x="841" y="0"/>
                  </a:moveTo>
                  <a:cubicBezTo>
                    <a:pt x="841" y="0"/>
                    <a:pt x="730" y="0"/>
                    <a:pt x="709" y="101"/>
                  </a:cubicBezTo>
                  <a:lnTo>
                    <a:pt x="709" y="101"/>
                  </a:lnTo>
                  <a:cubicBezTo>
                    <a:pt x="763" y="68"/>
                    <a:pt x="807" y="34"/>
                    <a:pt x="841" y="0"/>
                  </a:cubicBezTo>
                  <a:close/>
                  <a:moveTo>
                    <a:pt x="709" y="101"/>
                  </a:moveTo>
                  <a:lnTo>
                    <a:pt x="709" y="101"/>
                  </a:lnTo>
                  <a:cubicBezTo>
                    <a:pt x="609" y="164"/>
                    <a:pt x="476" y="227"/>
                    <a:pt x="317" y="289"/>
                  </a:cubicBezTo>
                  <a:lnTo>
                    <a:pt x="317" y="289"/>
                  </a:lnTo>
                  <a:cubicBezTo>
                    <a:pt x="469" y="248"/>
                    <a:pt x="605" y="215"/>
                    <a:pt x="706" y="135"/>
                  </a:cubicBezTo>
                  <a:cubicBezTo>
                    <a:pt x="706" y="122"/>
                    <a:pt x="707" y="111"/>
                    <a:pt x="709" y="101"/>
                  </a:cubicBezTo>
                  <a:close/>
                  <a:moveTo>
                    <a:pt x="317" y="289"/>
                  </a:moveTo>
                  <a:cubicBezTo>
                    <a:pt x="216" y="317"/>
                    <a:pt x="108" y="350"/>
                    <a:pt x="0" y="404"/>
                  </a:cubicBezTo>
                  <a:cubicBezTo>
                    <a:pt x="115" y="366"/>
                    <a:pt x="221" y="328"/>
                    <a:pt x="317" y="289"/>
                  </a:cubicBezTo>
                  <a:close/>
                </a:path>
              </a:pathLst>
            </a:custGeom>
            <a:solidFill>
              <a:srgbClr val="E7BB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67" name="Google Shape;870;p31">
              <a:extLst>
                <a:ext uri="{FF2B5EF4-FFF2-40B4-BE49-F238E27FC236}">
                  <a16:creationId xmlns:a16="http://schemas.microsoft.com/office/drawing/2014/main" id="{93AFD013-D85E-43B9-8E95-BBA33BD9EC6E}"/>
                </a:ext>
              </a:extLst>
            </p:cNvPr>
            <p:cNvSpPr/>
            <p:nvPr/>
          </p:nvSpPr>
          <p:spPr>
            <a:xfrm>
              <a:off x="5858495" y="3827899"/>
              <a:ext cx="248481" cy="347625"/>
            </a:xfrm>
            <a:custGeom>
              <a:avLst/>
              <a:gdLst/>
              <a:ahLst/>
              <a:cxnLst/>
              <a:rect l="l" t="t" r="r" b="b"/>
              <a:pathLst>
                <a:path w="8000" h="11192" extrusionOk="0">
                  <a:moveTo>
                    <a:pt x="1" y="0"/>
                  </a:moveTo>
                  <a:lnTo>
                    <a:pt x="1" y="9512"/>
                  </a:lnTo>
                  <a:cubicBezTo>
                    <a:pt x="1" y="9948"/>
                    <a:pt x="135" y="10217"/>
                    <a:pt x="438" y="10352"/>
                  </a:cubicBezTo>
                  <a:cubicBezTo>
                    <a:pt x="1547" y="11058"/>
                    <a:pt x="2656" y="11192"/>
                    <a:pt x="3799" y="11192"/>
                  </a:cubicBezTo>
                  <a:cubicBezTo>
                    <a:pt x="4908" y="11192"/>
                    <a:pt x="6185" y="10923"/>
                    <a:pt x="7428" y="10352"/>
                  </a:cubicBezTo>
                  <a:cubicBezTo>
                    <a:pt x="7865" y="10217"/>
                    <a:pt x="8000" y="9948"/>
                    <a:pt x="8000" y="9512"/>
                  </a:cubicBezTo>
                  <a:lnTo>
                    <a:pt x="8000" y="9377"/>
                  </a:lnTo>
                  <a:lnTo>
                    <a:pt x="8000" y="4907"/>
                  </a:lnTo>
                  <a:lnTo>
                    <a:pt x="8000" y="0"/>
                  </a:lnTo>
                  <a:cubicBezTo>
                    <a:pt x="7865" y="135"/>
                    <a:pt x="7563" y="269"/>
                    <a:pt x="7159" y="404"/>
                  </a:cubicBezTo>
                  <a:lnTo>
                    <a:pt x="7025" y="404"/>
                  </a:lnTo>
                  <a:lnTo>
                    <a:pt x="7025" y="538"/>
                  </a:lnTo>
                  <a:lnTo>
                    <a:pt x="7025" y="7831"/>
                  </a:lnTo>
                  <a:cubicBezTo>
                    <a:pt x="7025" y="8268"/>
                    <a:pt x="6857" y="8537"/>
                    <a:pt x="6588" y="8671"/>
                  </a:cubicBezTo>
                  <a:cubicBezTo>
                    <a:pt x="5613" y="9243"/>
                    <a:pt x="4773" y="9646"/>
                    <a:pt x="3799" y="9646"/>
                  </a:cubicBezTo>
                  <a:cubicBezTo>
                    <a:pt x="2958" y="9646"/>
                    <a:pt x="2253" y="9377"/>
                    <a:pt x="1412" y="8806"/>
                  </a:cubicBezTo>
                  <a:cubicBezTo>
                    <a:pt x="1143" y="8537"/>
                    <a:pt x="975" y="8268"/>
                    <a:pt x="975" y="7831"/>
                  </a:cubicBezTo>
                  <a:lnTo>
                    <a:pt x="975" y="538"/>
                  </a:lnTo>
                  <a:lnTo>
                    <a:pt x="975" y="404"/>
                  </a:lnTo>
                  <a:lnTo>
                    <a:pt x="707" y="404"/>
                  </a:lnTo>
                  <a:cubicBezTo>
                    <a:pt x="438" y="269"/>
                    <a:pt x="135" y="135"/>
                    <a:pt x="1" y="0"/>
                  </a:cubicBezTo>
                  <a:close/>
                </a:path>
              </a:pathLst>
            </a:custGeom>
            <a:solidFill>
              <a:srgbClr val="3FB6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68" name="Google Shape;871;p31">
              <a:extLst>
                <a:ext uri="{FF2B5EF4-FFF2-40B4-BE49-F238E27FC236}">
                  <a16:creationId xmlns:a16="http://schemas.microsoft.com/office/drawing/2014/main" id="{A802342B-8757-4330-B820-2707940E809E}"/>
                </a:ext>
              </a:extLst>
            </p:cNvPr>
            <p:cNvSpPr/>
            <p:nvPr/>
          </p:nvSpPr>
          <p:spPr>
            <a:xfrm>
              <a:off x="5858495" y="3784042"/>
              <a:ext cx="248481" cy="69978"/>
            </a:xfrm>
            <a:custGeom>
              <a:avLst/>
              <a:gdLst/>
              <a:ahLst/>
              <a:cxnLst/>
              <a:rect l="l" t="t" r="r" b="b"/>
              <a:pathLst>
                <a:path w="8000" h="2253" extrusionOk="0">
                  <a:moveTo>
                    <a:pt x="4067" y="1"/>
                  </a:moveTo>
                  <a:cubicBezTo>
                    <a:pt x="1816" y="1"/>
                    <a:pt x="1" y="572"/>
                    <a:pt x="1" y="1110"/>
                  </a:cubicBezTo>
                  <a:cubicBezTo>
                    <a:pt x="1" y="1412"/>
                    <a:pt x="135" y="1547"/>
                    <a:pt x="438" y="1681"/>
                  </a:cubicBezTo>
                  <a:cubicBezTo>
                    <a:pt x="572" y="1816"/>
                    <a:pt x="841" y="1816"/>
                    <a:pt x="975" y="1816"/>
                  </a:cubicBezTo>
                  <a:lnTo>
                    <a:pt x="975" y="1950"/>
                  </a:lnTo>
                  <a:cubicBezTo>
                    <a:pt x="1681" y="2118"/>
                    <a:pt x="2824" y="2253"/>
                    <a:pt x="4067" y="2253"/>
                  </a:cubicBezTo>
                  <a:cubicBezTo>
                    <a:pt x="5177" y="2253"/>
                    <a:pt x="6319" y="2118"/>
                    <a:pt x="7025" y="1950"/>
                  </a:cubicBezTo>
                  <a:lnTo>
                    <a:pt x="7025" y="1816"/>
                  </a:lnTo>
                  <a:cubicBezTo>
                    <a:pt x="7159" y="1816"/>
                    <a:pt x="7428" y="1816"/>
                    <a:pt x="7563" y="1681"/>
                  </a:cubicBezTo>
                  <a:cubicBezTo>
                    <a:pt x="7865" y="1547"/>
                    <a:pt x="8000" y="1412"/>
                    <a:pt x="8000" y="1110"/>
                  </a:cubicBezTo>
                  <a:cubicBezTo>
                    <a:pt x="8000" y="572"/>
                    <a:pt x="6185" y="1"/>
                    <a:pt x="4067" y="1"/>
                  </a:cubicBezTo>
                  <a:close/>
                </a:path>
              </a:pathLst>
            </a:custGeom>
            <a:solidFill>
              <a:srgbClr val="3FB6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69" name="Google Shape;872;p31">
              <a:extLst>
                <a:ext uri="{FF2B5EF4-FFF2-40B4-BE49-F238E27FC236}">
                  <a16:creationId xmlns:a16="http://schemas.microsoft.com/office/drawing/2014/main" id="{B164154F-640C-4FE2-9B8D-FFF7D3ACF03C}"/>
                </a:ext>
              </a:extLst>
            </p:cNvPr>
            <p:cNvSpPr/>
            <p:nvPr/>
          </p:nvSpPr>
          <p:spPr>
            <a:xfrm>
              <a:off x="5872069" y="3797616"/>
              <a:ext cx="221334" cy="42832"/>
            </a:xfrm>
            <a:custGeom>
              <a:avLst/>
              <a:gdLst/>
              <a:ahLst/>
              <a:cxnLst/>
              <a:rect l="l" t="t" r="r" b="b"/>
              <a:pathLst>
                <a:path w="7126" h="1379" extrusionOk="0">
                  <a:moveTo>
                    <a:pt x="3630" y="1"/>
                  </a:moveTo>
                  <a:cubicBezTo>
                    <a:pt x="1816" y="1"/>
                    <a:pt x="404" y="538"/>
                    <a:pt x="1" y="1244"/>
                  </a:cubicBezTo>
                  <a:cubicBezTo>
                    <a:pt x="135" y="1379"/>
                    <a:pt x="404" y="1379"/>
                    <a:pt x="538" y="1379"/>
                  </a:cubicBezTo>
                  <a:cubicBezTo>
                    <a:pt x="841" y="975"/>
                    <a:pt x="2084" y="538"/>
                    <a:pt x="3630" y="538"/>
                  </a:cubicBezTo>
                  <a:cubicBezTo>
                    <a:pt x="3899" y="404"/>
                    <a:pt x="4067" y="270"/>
                    <a:pt x="4202" y="1"/>
                  </a:cubicBezTo>
                  <a:close/>
                  <a:moveTo>
                    <a:pt x="4605" y="1"/>
                  </a:moveTo>
                  <a:cubicBezTo>
                    <a:pt x="4336" y="270"/>
                    <a:pt x="3899" y="404"/>
                    <a:pt x="3630" y="538"/>
                  </a:cubicBezTo>
                  <a:cubicBezTo>
                    <a:pt x="5042" y="538"/>
                    <a:pt x="6286" y="975"/>
                    <a:pt x="6588" y="1379"/>
                  </a:cubicBezTo>
                  <a:cubicBezTo>
                    <a:pt x="6722" y="1379"/>
                    <a:pt x="6991" y="1379"/>
                    <a:pt x="7126" y="1244"/>
                  </a:cubicBezTo>
                  <a:cubicBezTo>
                    <a:pt x="6722" y="673"/>
                    <a:pt x="5882" y="270"/>
                    <a:pt x="46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70" name="Google Shape;873;p31">
              <a:extLst>
                <a:ext uri="{FF2B5EF4-FFF2-40B4-BE49-F238E27FC236}">
                  <a16:creationId xmlns:a16="http://schemas.microsoft.com/office/drawing/2014/main" id="{AE076CD5-EDF3-4A3E-8FFC-4EEC0695697F}"/>
                </a:ext>
              </a:extLst>
            </p:cNvPr>
            <p:cNvSpPr/>
            <p:nvPr/>
          </p:nvSpPr>
          <p:spPr>
            <a:xfrm>
              <a:off x="5888779" y="3814326"/>
              <a:ext cx="187914" cy="39695"/>
            </a:xfrm>
            <a:custGeom>
              <a:avLst/>
              <a:gdLst/>
              <a:ahLst/>
              <a:cxnLst/>
              <a:rect l="l" t="t" r="r" b="b"/>
              <a:pathLst>
                <a:path w="6050" h="1278" extrusionOk="0">
                  <a:moveTo>
                    <a:pt x="3092" y="0"/>
                  </a:moveTo>
                  <a:cubicBezTo>
                    <a:pt x="1546" y="0"/>
                    <a:pt x="303" y="437"/>
                    <a:pt x="0" y="841"/>
                  </a:cubicBezTo>
                  <a:lnTo>
                    <a:pt x="0" y="975"/>
                  </a:lnTo>
                  <a:cubicBezTo>
                    <a:pt x="706" y="1143"/>
                    <a:pt x="1849" y="1278"/>
                    <a:pt x="3092" y="1278"/>
                  </a:cubicBezTo>
                  <a:cubicBezTo>
                    <a:pt x="4202" y="1278"/>
                    <a:pt x="5344" y="1143"/>
                    <a:pt x="6050" y="975"/>
                  </a:cubicBezTo>
                  <a:lnTo>
                    <a:pt x="6050" y="841"/>
                  </a:lnTo>
                  <a:cubicBezTo>
                    <a:pt x="5748" y="437"/>
                    <a:pt x="4504" y="0"/>
                    <a:pt x="30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71" name="Google Shape;874;p31">
              <a:extLst>
                <a:ext uri="{FF2B5EF4-FFF2-40B4-BE49-F238E27FC236}">
                  <a16:creationId xmlns:a16="http://schemas.microsoft.com/office/drawing/2014/main" id="{C246D750-4F88-44F1-B651-143545F8DCDF}"/>
                </a:ext>
              </a:extLst>
            </p:cNvPr>
            <p:cNvSpPr/>
            <p:nvPr/>
          </p:nvSpPr>
          <p:spPr>
            <a:xfrm>
              <a:off x="5737423" y="3468130"/>
              <a:ext cx="217141" cy="311781"/>
            </a:xfrm>
            <a:custGeom>
              <a:avLst/>
              <a:gdLst/>
              <a:ahLst/>
              <a:cxnLst/>
              <a:rect l="l" t="t" r="r" b="b"/>
              <a:pathLst>
                <a:path w="6991" h="10038" extrusionOk="0">
                  <a:moveTo>
                    <a:pt x="2740" y="1"/>
                  </a:moveTo>
                  <a:cubicBezTo>
                    <a:pt x="2423" y="1"/>
                    <a:pt x="2107" y="33"/>
                    <a:pt x="1815" y="89"/>
                  </a:cubicBezTo>
                  <a:cubicBezTo>
                    <a:pt x="1378" y="89"/>
                    <a:pt x="672" y="89"/>
                    <a:pt x="404" y="224"/>
                  </a:cubicBezTo>
                  <a:cubicBezTo>
                    <a:pt x="1244" y="795"/>
                    <a:pt x="2353" y="358"/>
                    <a:pt x="2790" y="1635"/>
                  </a:cubicBezTo>
                  <a:cubicBezTo>
                    <a:pt x="3059" y="2610"/>
                    <a:pt x="2655" y="3181"/>
                    <a:pt x="2084" y="3719"/>
                  </a:cubicBezTo>
                  <a:cubicBezTo>
                    <a:pt x="1815" y="4021"/>
                    <a:pt x="1513" y="4156"/>
                    <a:pt x="1109" y="4425"/>
                  </a:cubicBezTo>
                  <a:cubicBezTo>
                    <a:pt x="135" y="5265"/>
                    <a:pt x="0" y="6811"/>
                    <a:pt x="1109" y="7651"/>
                  </a:cubicBezTo>
                  <a:cubicBezTo>
                    <a:pt x="1590" y="8132"/>
                    <a:pt x="2258" y="8293"/>
                    <a:pt x="2924" y="8293"/>
                  </a:cubicBezTo>
                  <a:cubicBezTo>
                    <a:pt x="3422" y="8293"/>
                    <a:pt x="3919" y="8203"/>
                    <a:pt x="4336" y="8088"/>
                  </a:cubicBezTo>
                  <a:cubicBezTo>
                    <a:pt x="4455" y="8064"/>
                    <a:pt x="4569" y="8052"/>
                    <a:pt x="4675" y="8052"/>
                  </a:cubicBezTo>
                  <a:cubicBezTo>
                    <a:pt x="5318" y="8052"/>
                    <a:pt x="5714" y="8476"/>
                    <a:pt x="5714" y="9197"/>
                  </a:cubicBezTo>
                  <a:lnTo>
                    <a:pt x="5714" y="10037"/>
                  </a:lnTo>
                  <a:cubicBezTo>
                    <a:pt x="5882" y="9768"/>
                    <a:pt x="6285" y="9466"/>
                    <a:pt x="6419" y="9197"/>
                  </a:cubicBezTo>
                  <a:cubicBezTo>
                    <a:pt x="6856" y="8626"/>
                    <a:pt x="6991" y="8222"/>
                    <a:pt x="6722" y="7517"/>
                  </a:cubicBezTo>
                  <a:cubicBezTo>
                    <a:pt x="6285" y="6676"/>
                    <a:pt x="5310" y="6676"/>
                    <a:pt x="4739" y="6105"/>
                  </a:cubicBezTo>
                  <a:cubicBezTo>
                    <a:pt x="3764" y="5399"/>
                    <a:pt x="5176" y="4727"/>
                    <a:pt x="5579" y="4021"/>
                  </a:cubicBezTo>
                  <a:cubicBezTo>
                    <a:pt x="5882" y="3450"/>
                    <a:pt x="5714" y="2610"/>
                    <a:pt x="5579" y="2038"/>
                  </a:cubicBezTo>
                  <a:cubicBezTo>
                    <a:pt x="5445" y="1198"/>
                    <a:pt x="4873" y="660"/>
                    <a:pt x="4033" y="224"/>
                  </a:cubicBezTo>
                  <a:cubicBezTo>
                    <a:pt x="3639" y="66"/>
                    <a:pt x="3188" y="1"/>
                    <a:pt x="274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72" name="Google Shape;875;p31">
              <a:extLst>
                <a:ext uri="{FF2B5EF4-FFF2-40B4-BE49-F238E27FC236}">
                  <a16:creationId xmlns:a16="http://schemas.microsoft.com/office/drawing/2014/main" id="{54BBFEEF-E539-4BED-BC87-677771587652}"/>
                </a:ext>
              </a:extLst>
            </p:cNvPr>
            <p:cNvSpPr/>
            <p:nvPr/>
          </p:nvSpPr>
          <p:spPr>
            <a:xfrm>
              <a:off x="5771869" y="3709933"/>
              <a:ext cx="143032" cy="43888"/>
            </a:xfrm>
            <a:custGeom>
              <a:avLst/>
              <a:gdLst/>
              <a:ahLst/>
              <a:cxnLst/>
              <a:rect l="l" t="t" r="r" b="b"/>
              <a:pathLst>
                <a:path w="4605" h="1413" extrusionOk="0">
                  <a:moveTo>
                    <a:pt x="1815" y="437"/>
                  </a:moveTo>
                  <a:lnTo>
                    <a:pt x="1815" y="437"/>
                  </a:lnTo>
                  <a:lnTo>
                    <a:pt x="1815" y="437"/>
                  </a:lnTo>
                  <a:lnTo>
                    <a:pt x="1815" y="437"/>
                  </a:lnTo>
                  <a:close/>
                  <a:moveTo>
                    <a:pt x="3227" y="303"/>
                  </a:moveTo>
                  <a:lnTo>
                    <a:pt x="3227" y="303"/>
                  </a:lnTo>
                  <a:lnTo>
                    <a:pt x="3227" y="303"/>
                  </a:lnTo>
                  <a:close/>
                  <a:moveTo>
                    <a:pt x="3227" y="303"/>
                  </a:moveTo>
                  <a:lnTo>
                    <a:pt x="3227" y="303"/>
                  </a:lnTo>
                  <a:lnTo>
                    <a:pt x="3227" y="303"/>
                  </a:lnTo>
                  <a:close/>
                  <a:moveTo>
                    <a:pt x="3630" y="303"/>
                  </a:moveTo>
                  <a:cubicBezTo>
                    <a:pt x="4201" y="303"/>
                    <a:pt x="4605" y="706"/>
                    <a:pt x="4605" y="1412"/>
                  </a:cubicBezTo>
                  <a:cubicBezTo>
                    <a:pt x="4605" y="706"/>
                    <a:pt x="4201" y="303"/>
                    <a:pt x="3630" y="303"/>
                  </a:cubicBezTo>
                  <a:close/>
                  <a:moveTo>
                    <a:pt x="3630" y="303"/>
                  </a:moveTo>
                  <a:lnTo>
                    <a:pt x="3630" y="303"/>
                  </a:lnTo>
                  <a:lnTo>
                    <a:pt x="3630" y="303"/>
                  </a:lnTo>
                  <a:lnTo>
                    <a:pt x="3630" y="303"/>
                  </a:lnTo>
                  <a:close/>
                  <a:moveTo>
                    <a:pt x="0" y="1"/>
                  </a:moveTo>
                  <a:cubicBezTo>
                    <a:pt x="572" y="303"/>
                    <a:pt x="1109" y="437"/>
                    <a:pt x="1815" y="437"/>
                  </a:cubicBezTo>
                  <a:cubicBezTo>
                    <a:pt x="1109" y="437"/>
                    <a:pt x="572" y="303"/>
                    <a:pt x="0" y="1"/>
                  </a:cubicBezTo>
                  <a:close/>
                </a:path>
              </a:pathLst>
            </a:custGeom>
            <a:solidFill>
              <a:srgbClr val="FAF2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73" name="Google Shape;876;p31">
              <a:extLst>
                <a:ext uri="{FF2B5EF4-FFF2-40B4-BE49-F238E27FC236}">
                  <a16:creationId xmlns:a16="http://schemas.microsoft.com/office/drawing/2014/main" id="{2B3773D8-C799-43E8-8C86-5169C737CE05}"/>
                </a:ext>
              </a:extLst>
            </p:cNvPr>
            <p:cNvSpPr/>
            <p:nvPr/>
          </p:nvSpPr>
          <p:spPr>
            <a:xfrm>
              <a:off x="5749940" y="3583612"/>
              <a:ext cx="191051" cy="196300"/>
            </a:xfrm>
            <a:custGeom>
              <a:avLst/>
              <a:gdLst/>
              <a:ahLst/>
              <a:cxnLst/>
              <a:rect l="l" t="t" r="r" b="b"/>
              <a:pathLst>
                <a:path w="6151" h="6320" extrusionOk="0">
                  <a:moveTo>
                    <a:pt x="1681" y="1"/>
                  </a:moveTo>
                  <a:lnTo>
                    <a:pt x="1681" y="1"/>
                  </a:lnTo>
                  <a:cubicBezTo>
                    <a:pt x="1412" y="303"/>
                    <a:pt x="1110" y="438"/>
                    <a:pt x="706" y="707"/>
                  </a:cubicBezTo>
                  <a:cubicBezTo>
                    <a:pt x="269" y="1144"/>
                    <a:pt x="1" y="1849"/>
                    <a:pt x="1" y="2387"/>
                  </a:cubicBezTo>
                  <a:cubicBezTo>
                    <a:pt x="1" y="2958"/>
                    <a:pt x="135" y="3664"/>
                    <a:pt x="706" y="3933"/>
                  </a:cubicBezTo>
                  <a:lnTo>
                    <a:pt x="706" y="4068"/>
                  </a:lnTo>
                  <a:cubicBezTo>
                    <a:pt x="1278" y="4370"/>
                    <a:pt x="1815" y="4504"/>
                    <a:pt x="2521" y="4504"/>
                  </a:cubicBezTo>
                  <a:cubicBezTo>
                    <a:pt x="2958" y="4504"/>
                    <a:pt x="3361" y="4504"/>
                    <a:pt x="3933" y="4370"/>
                  </a:cubicBezTo>
                  <a:lnTo>
                    <a:pt x="4336" y="4370"/>
                  </a:lnTo>
                  <a:cubicBezTo>
                    <a:pt x="4907" y="4370"/>
                    <a:pt x="5311" y="4773"/>
                    <a:pt x="5311" y="5479"/>
                  </a:cubicBezTo>
                  <a:lnTo>
                    <a:pt x="5311" y="5614"/>
                  </a:lnTo>
                  <a:lnTo>
                    <a:pt x="5311" y="6319"/>
                  </a:lnTo>
                  <a:cubicBezTo>
                    <a:pt x="5479" y="6050"/>
                    <a:pt x="5882" y="5748"/>
                    <a:pt x="6016" y="5479"/>
                  </a:cubicBezTo>
                  <a:cubicBezTo>
                    <a:pt x="6151" y="4202"/>
                    <a:pt x="4638" y="3664"/>
                    <a:pt x="4638" y="3664"/>
                  </a:cubicBezTo>
                  <a:cubicBezTo>
                    <a:pt x="1547" y="2958"/>
                    <a:pt x="1412" y="1144"/>
                    <a:pt x="16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74" name="Google Shape;877;p31">
              <a:extLst>
                <a:ext uri="{FF2B5EF4-FFF2-40B4-BE49-F238E27FC236}">
                  <a16:creationId xmlns:a16="http://schemas.microsoft.com/office/drawing/2014/main" id="{D40E385E-8D1B-4C97-B697-5CAEFBD04599}"/>
                </a:ext>
              </a:extLst>
            </p:cNvPr>
            <p:cNvSpPr/>
            <p:nvPr/>
          </p:nvSpPr>
          <p:spPr>
            <a:xfrm>
              <a:off x="5984817" y="3614951"/>
              <a:ext cx="91876" cy="199406"/>
            </a:xfrm>
            <a:custGeom>
              <a:avLst/>
              <a:gdLst/>
              <a:ahLst/>
              <a:cxnLst/>
              <a:rect l="l" t="t" r="r" b="b"/>
              <a:pathLst>
                <a:path w="2958" h="6420" extrusionOk="0">
                  <a:moveTo>
                    <a:pt x="1950" y="0"/>
                  </a:moveTo>
                  <a:lnTo>
                    <a:pt x="1815" y="135"/>
                  </a:lnTo>
                  <a:cubicBezTo>
                    <a:pt x="1412" y="403"/>
                    <a:pt x="841" y="538"/>
                    <a:pt x="572" y="975"/>
                  </a:cubicBezTo>
                  <a:cubicBezTo>
                    <a:pt x="572" y="1109"/>
                    <a:pt x="437" y="1244"/>
                    <a:pt x="437" y="1378"/>
                  </a:cubicBezTo>
                  <a:cubicBezTo>
                    <a:pt x="135" y="1815"/>
                    <a:pt x="135" y="2353"/>
                    <a:pt x="135" y="2790"/>
                  </a:cubicBezTo>
                  <a:cubicBezTo>
                    <a:pt x="269" y="3495"/>
                    <a:pt x="841" y="4033"/>
                    <a:pt x="975" y="4605"/>
                  </a:cubicBezTo>
                  <a:cubicBezTo>
                    <a:pt x="1110" y="5310"/>
                    <a:pt x="572" y="6016"/>
                    <a:pt x="0" y="6419"/>
                  </a:cubicBezTo>
                  <a:cubicBezTo>
                    <a:pt x="572" y="6151"/>
                    <a:pt x="1110" y="6016"/>
                    <a:pt x="1546" y="5714"/>
                  </a:cubicBezTo>
                  <a:cubicBezTo>
                    <a:pt x="1681" y="5579"/>
                    <a:pt x="1950" y="5445"/>
                    <a:pt x="2118" y="5310"/>
                  </a:cubicBezTo>
                  <a:cubicBezTo>
                    <a:pt x="2387" y="5041"/>
                    <a:pt x="2656" y="4739"/>
                    <a:pt x="2790" y="4201"/>
                  </a:cubicBezTo>
                  <a:cubicBezTo>
                    <a:pt x="2958" y="3495"/>
                    <a:pt x="2252" y="3059"/>
                    <a:pt x="1815" y="2655"/>
                  </a:cubicBezTo>
                  <a:cubicBezTo>
                    <a:pt x="841" y="1681"/>
                    <a:pt x="1546" y="840"/>
                    <a:pt x="19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75" name="Google Shape;878;p31">
              <a:extLst>
                <a:ext uri="{FF2B5EF4-FFF2-40B4-BE49-F238E27FC236}">
                  <a16:creationId xmlns:a16="http://schemas.microsoft.com/office/drawing/2014/main" id="{9F7138B4-2364-403C-83EA-A5046722AF43}"/>
                </a:ext>
              </a:extLst>
            </p:cNvPr>
            <p:cNvSpPr/>
            <p:nvPr/>
          </p:nvSpPr>
          <p:spPr>
            <a:xfrm>
              <a:off x="5984817" y="3645204"/>
              <a:ext cx="74140" cy="169153"/>
            </a:xfrm>
            <a:custGeom>
              <a:avLst/>
              <a:gdLst/>
              <a:ahLst/>
              <a:cxnLst/>
              <a:rect l="l" t="t" r="r" b="b"/>
              <a:pathLst>
                <a:path w="2387" h="5446" extrusionOk="0">
                  <a:moveTo>
                    <a:pt x="572" y="1"/>
                  </a:moveTo>
                  <a:lnTo>
                    <a:pt x="572" y="1"/>
                  </a:lnTo>
                  <a:cubicBezTo>
                    <a:pt x="568" y="24"/>
                    <a:pt x="565" y="47"/>
                    <a:pt x="561" y="70"/>
                  </a:cubicBezTo>
                  <a:lnTo>
                    <a:pt x="561" y="70"/>
                  </a:lnTo>
                  <a:cubicBezTo>
                    <a:pt x="568" y="47"/>
                    <a:pt x="572" y="24"/>
                    <a:pt x="572" y="1"/>
                  </a:cubicBezTo>
                  <a:close/>
                  <a:moveTo>
                    <a:pt x="561" y="70"/>
                  </a:moveTo>
                  <a:lnTo>
                    <a:pt x="561" y="70"/>
                  </a:lnTo>
                  <a:cubicBezTo>
                    <a:pt x="530" y="181"/>
                    <a:pt x="437" y="293"/>
                    <a:pt x="437" y="404"/>
                  </a:cubicBezTo>
                  <a:cubicBezTo>
                    <a:pt x="269" y="707"/>
                    <a:pt x="135" y="1110"/>
                    <a:pt x="135" y="1379"/>
                  </a:cubicBezTo>
                  <a:lnTo>
                    <a:pt x="135" y="1816"/>
                  </a:lnTo>
                  <a:cubicBezTo>
                    <a:pt x="269" y="2521"/>
                    <a:pt x="841" y="3059"/>
                    <a:pt x="975" y="3631"/>
                  </a:cubicBezTo>
                  <a:lnTo>
                    <a:pt x="975" y="3899"/>
                  </a:lnTo>
                  <a:cubicBezTo>
                    <a:pt x="975" y="4202"/>
                    <a:pt x="841" y="4605"/>
                    <a:pt x="572" y="4908"/>
                  </a:cubicBezTo>
                  <a:cubicBezTo>
                    <a:pt x="437" y="5177"/>
                    <a:pt x="269" y="5311"/>
                    <a:pt x="0" y="5445"/>
                  </a:cubicBezTo>
                  <a:cubicBezTo>
                    <a:pt x="572" y="5177"/>
                    <a:pt x="1110" y="5042"/>
                    <a:pt x="1546" y="4740"/>
                  </a:cubicBezTo>
                  <a:cubicBezTo>
                    <a:pt x="1681" y="4605"/>
                    <a:pt x="1950" y="4471"/>
                    <a:pt x="2118" y="4336"/>
                  </a:cubicBezTo>
                  <a:cubicBezTo>
                    <a:pt x="2387" y="3227"/>
                    <a:pt x="1412" y="2387"/>
                    <a:pt x="1412" y="2387"/>
                  </a:cubicBezTo>
                  <a:cubicBezTo>
                    <a:pt x="595" y="1700"/>
                    <a:pt x="445" y="887"/>
                    <a:pt x="561" y="7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76" name="Google Shape;879;p31">
              <a:extLst>
                <a:ext uri="{FF2B5EF4-FFF2-40B4-BE49-F238E27FC236}">
                  <a16:creationId xmlns:a16="http://schemas.microsoft.com/office/drawing/2014/main" id="{3D4D5DFF-3C49-4816-82FB-23A8C5A3BE4E}"/>
                </a:ext>
              </a:extLst>
            </p:cNvPr>
            <p:cNvSpPr/>
            <p:nvPr/>
          </p:nvSpPr>
          <p:spPr>
            <a:xfrm>
              <a:off x="5972300" y="3370663"/>
              <a:ext cx="73084" cy="78334"/>
            </a:xfrm>
            <a:custGeom>
              <a:avLst/>
              <a:gdLst/>
              <a:ahLst/>
              <a:cxnLst/>
              <a:rect l="l" t="t" r="r" b="b"/>
              <a:pathLst>
                <a:path w="2353" h="2522" extrusionOk="0">
                  <a:moveTo>
                    <a:pt x="1244" y="1"/>
                  </a:moveTo>
                  <a:cubicBezTo>
                    <a:pt x="538" y="1"/>
                    <a:pt x="0" y="572"/>
                    <a:pt x="0" y="1278"/>
                  </a:cubicBezTo>
                  <a:cubicBezTo>
                    <a:pt x="0" y="1984"/>
                    <a:pt x="538" y="2521"/>
                    <a:pt x="1244" y="2521"/>
                  </a:cubicBezTo>
                  <a:cubicBezTo>
                    <a:pt x="1815" y="2521"/>
                    <a:pt x="2353" y="1984"/>
                    <a:pt x="2353" y="1278"/>
                  </a:cubicBezTo>
                  <a:cubicBezTo>
                    <a:pt x="2353" y="572"/>
                    <a:pt x="1815" y="1"/>
                    <a:pt x="124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77" name="Google Shape;880;p31">
              <a:extLst>
                <a:ext uri="{FF2B5EF4-FFF2-40B4-BE49-F238E27FC236}">
                  <a16:creationId xmlns:a16="http://schemas.microsoft.com/office/drawing/2014/main" id="{BA6734D9-17BA-4695-8A23-F827A9EBF40E}"/>
                </a:ext>
              </a:extLst>
            </p:cNvPr>
            <p:cNvSpPr/>
            <p:nvPr/>
          </p:nvSpPr>
          <p:spPr>
            <a:xfrm>
              <a:off x="6398196" y="3353953"/>
              <a:ext cx="74140" cy="73115"/>
            </a:xfrm>
            <a:custGeom>
              <a:avLst/>
              <a:gdLst/>
              <a:ahLst/>
              <a:cxnLst/>
              <a:rect l="l" t="t" r="r" b="b"/>
              <a:pathLst>
                <a:path w="2387" h="2354" extrusionOk="0">
                  <a:moveTo>
                    <a:pt x="1110" y="1"/>
                  </a:moveTo>
                  <a:cubicBezTo>
                    <a:pt x="404" y="1"/>
                    <a:pt x="0" y="539"/>
                    <a:pt x="0" y="1110"/>
                  </a:cubicBezTo>
                  <a:cubicBezTo>
                    <a:pt x="0" y="1816"/>
                    <a:pt x="404" y="2354"/>
                    <a:pt x="1110" y="2354"/>
                  </a:cubicBezTo>
                  <a:cubicBezTo>
                    <a:pt x="1815" y="2354"/>
                    <a:pt x="2387" y="1816"/>
                    <a:pt x="2387" y="1110"/>
                  </a:cubicBezTo>
                  <a:cubicBezTo>
                    <a:pt x="2387" y="539"/>
                    <a:pt x="1815" y="1"/>
                    <a:pt x="111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78" name="Google Shape;881;p31">
              <a:extLst>
                <a:ext uri="{FF2B5EF4-FFF2-40B4-BE49-F238E27FC236}">
                  <a16:creationId xmlns:a16="http://schemas.microsoft.com/office/drawing/2014/main" id="{2F8C6642-4A15-47F7-93E0-02DBA4E3FEDB}"/>
                </a:ext>
              </a:extLst>
            </p:cNvPr>
            <p:cNvSpPr/>
            <p:nvPr/>
          </p:nvSpPr>
          <p:spPr>
            <a:xfrm>
              <a:off x="5949809" y="4373187"/>
              <a:ext cx="674377" cy="457578"/>
            </a:xfrm>
            <a:custGeom>
              <a:avLst/>
              <a:gdLst/>
              <a:ahLst/>
              <a:cxnLst/>
              <a:rect l="l" t="t" r="r" b="b"/>
              <a:pathLst>
                <a:path w="21712" h="14732" extrusionOk="0">
                  <a:moveTo>
                    <a:pt x="18426" y="1"/>
                  </a:moveTo>
                  <a:cubicBezTo>
                    <a:pt x="17914" y="1"/>
                    <a:pt x="17394" y="109"/>
                    <a:pt x="16939" y="313"/>
                  </a:cubicBezTo>
                  <a:lnTo>
                    <a:pt x="16805" y="313"/>
                  </a:lnTo>
                  <a:lnTo>
                    <a:pt x="13713" y="1725"/>
                  </a:lnTo>
                  <a:lnTo>
                    <a:pt x="9243" y="3674"/>
                  </a:lnTo>
                  <a:lnTo>
                    <a:pt x="5042" y="5489"/>
                  </a:lnTo>
                  <a:cubicBezTo>
                    <a:pt x="4739" y="5623"/>
                    <a:pt x="4336" y="5926"/>
                    <a:pt x="4201" y="6329"/>
                  </a:cubicBezTo>
                  <a:lnTo>
                    <a:pt x="4067" y="6464"/>
                  </a:lnTo>
                  <a:lnTo>
                    <a:pt x="0" y="12917"/>
                  </a:lnTo>
                  <a:lnTo>
                    <a:pt x="2219" y="14731"/>
                  </a:lnTo>
                  <a:lnTo>
                    <a:pt x="7260" y="9556"/>
                  </a:lnTo>
                  <a:lnTo>
                    <a:pt x="15393" y="8850"/>
                  </a:lnTo>
                  <a:lnTo>
                    <a:pt x="16368" y="8715"/>
                  </a:lnTo>
                  <a:cubicBezTo>
                    <a:pt x="17645" y="8715"/>
                    <a:pt x="18754" y="8144"/>
                    <a:pt x="19729" y="7438"/>
                  </a:cubicBezTo>
                  <a:cubicBezTo>
                    <a:pt x="20569" y="6598"/>
                    <a:pt x="21275" y="5489"/>
                    <a:pt x="21712" y="4380"/>
                  </a:cubicBezTo>
                  <a:lnTo>
                    <a:pt x="21712" y="3540"/>
                  </a:lnTo>
                  <a:lnTo>
                    <a:pt x="21712" y="2968"/>
                  </a:lnTo>
                  <a:cubicBezTo>
                    <a:pt x="21543" y="1994"/>
                    <a:pt x="21006" y="1019"/>
                    <a:pt x="20031" y="448"/>
                  </a:cubicBezTo>
                  <a:cubicBezTo>
                    <a:pt x="19583" y="143"/>
                    <a:pt x="19010" y="1"/>
                    <a:pt x="18426" y="1"/>
                  </a:cubicBezTo>
                  <a:close/>
                </a:path>
              </a:pathLst>
            </a:custGeom>
            <a:solidFill>
              <a:srgbClr val="BDB8FF"/>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sp>
        <p:nvSpPr>
          <p:cNvPr id="236" name="TextBox 235">
            <a:extLst>
              <a:ext uri="{FF2B5EF4-FFF2-40B4-BE49-F238E27FC236}">
                <a16:creationId xmlns:a16="http://schemas.microsoft.com/office/drawing/2014/main" id="{BD5E5673-0E4E-473F-B799-62CE61F371DC}"/>
              </a:ext>
            </a:extLst>
          </p:cNvPr>
          <p:cNvSpPr txBox="1"/>
          <p:nvPr userDrawn="1"/>
        </p:nvSpPr>
        <p:spPr>
          <a:xfrm>
            <a:off x="3250583" y="1572169"/>
            <a:ext cx="2794086" cy="2083391"/>
          </a:xfrm>
          <a:prstGeom prst="rect">
            <a:avLst/>
          </a:prstGeom>
          <a:noFill/>
        </p:spPr>
        <p:txBody>
          <a:bodyPr wrap="square" rtlCol="0">
            <a:spAutoFit/>
          </a:bodyPr>
          <a:lstStyle/>
          <a:p>
            <a:pPr algn="ctr"/>
            <a:r>
              <a:rPr lang="vi-VN" sz="6469" dirty="0">
                <a:solidFill>
                  <a:schemeClr val="accent6">
                    <a:lumMod val="50000"/>
                  </a:schemeClr>
                </a:solidFill>
                <a:latin typeface="+mj-lt"/>
              </a:rPr>
              <a:t>KHÁM PHÁ</a:t>
            </a:r>
          </a:p>
        </p:txBody>
      </p:sp>
    </p:spTree>
    <p:extLst>
      <p:ext uri="{BB962C8B-B14F-4D97-AF65-F5344CB8AC3E}">
        <p14:creationId xmlns:p14="http://schemas.microsoft.com/office/powerpoint/2010/main" val="15050369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100"/>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117"/>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119"/>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114"/>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118"/>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103"/>
                                        </p:tgtEl>
                                      </p:cBhvr>
                                      <p:by x="150000" y="150000"/>
                                    </p:animScale>
                                  </p:childTnLst>
                                </p:cTn>
                              </p:par>
                              <p:par>
                                <p:cTn id="17" presetID="16" presetClass="entr" presetSubtype="21"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Effect transition="in" filter="barn(inVertical)">
                                      <p:cBhvr>
                                        <p:cTn id="19" dur="500"/>
                                        <p:tgtEl>
                                          <p:spTgt spid="98"/>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99"/>
                                        </p:tgtEl>
                                        <p:attrNameLst>
                                          <p:attrName>style.visibility</p:attrName>
                                        </p:attrNameLst>
                                      </p:cBhvr>
                                      <p:to>
                                        <p:strVal val="visible"/>
                                      </p:to>
                                    </p:set>
                                    <p:animEffect transition="in" filter="barn(inVertical)">
                                      <p:cBhvr>
                                        <p:cTn id="22" dur="500"/>
                                        <p:tgtEl>
                                          <p:spTgt spid="99"/>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97"/>
                                        </p:tgtEl>
                                        <p:attrNameLst>
                                          <p:attrName>style.visibility</p:attrName>
                                        </p:attrNameLst>
                                      </p:cBhvr>
                                      <p:to>
                                        <p:strVal val="visible"/>
                                      </p:to>
                                    </p:set>
                                    <p:animEffect transition="in" filter="fade">
                                      <p:cBhvr>
                                        <p:cTn id="26" dur="500"/>
                                        <p:tgtEl>
                                          <p:spTgt spid="97"/>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122"/>
                                        </p:tgtEl>
                                        <p:attrNameLst>
                                          <p:attrName>style.visibility</p:attrName>
                                        </p:attrNameLst>
                                      </p:cBhvr>
                                      <p:to>
                                        <p:strVal val="visible"/>
                                      </p:to>
                                    </p:set>
                                    <p:anim calcmode="lin" valueType="num">
                                      <p:cBhvr>
                                        <p:cTn id="30" dur="1000" fill="hold"/>
                                        <p:tgtEl>
                                          <p:spTgt spid="122"/>
                                        </p:tgtEl>
                                        <p:attrNameLst>
                                          <p:attrName>ppt_w</p:attrName>
                                        </p:attrNameLst>
                                      </p:cBhvr>
                                      <p:tavLst>
                                        <p:tav tm="0">
                                          <p:val>
                                            <p:fltVal val="0"/>
                                          </p:val>
                                        </p:tav>
                                        <p:tav tm="100000">
                                          <p:val>
                                            <p:strVal val="#ppt_w"/>
                                          </p:val>
                                        </p:tav>
                                      </p:tavLst>
                                    </p:anim>
                                    <p:anim calcmode="lin" valueType="num">
                                      <p:cBhvr>
                                        <p:cTn id="31" dur="1000" fill="hold"/>
                                        <p:tgtEl>
                                          <p:spTgt spid="122"/>
                                        </p:tgtEl>
                                        <p:attrNameLst>
                                          <p:attrName>ppt_h</p:attrName>
                                        </p:attrNameLst>
                                      </p:cBhvr>
                                      <p:tavLst>
                                        <p:tav tm="0">
                                          <p:val>
                                            <p:fltVal val="0"/>
                                          </p:val>
                                        </p:tav>
                                        <p:tav tm="100000">
                                          <p:val>
                                            <p:strVal val="#ppt_h"/>
                                          </p:val>
                                        </p:tav>
                                      </p:tavLst>
                                    </p:anim>
                                    <p:anim calcmode="lin" valueType="num">
                                      <p:cBhvr>
                                        <p:cTn id="32" dur="1000" fill="hold"/>
                                        <p:tgtEl>
                                          <p:spTgt spid="122"/>
                                        </p:tgtEl>
                                        <p:attrNameLst>
                                          <p:attrName>style.rotation</p:attrName>
                                        </p:attrNameLst>
                                      </p:cBhvr>
                                      <p:tavLst>
                                        <p:tav tm="0">
                                          <p:val>
                                            <p:fltVal val="90"/>
                                          </p:val>
                                        </p:tav>
                                        <p:tav tm="100000">
                                          <p:val>
                                            <p:fltVal val="0"/>
                                          </p:val>
                                        </p:tav>
                                      </p:tavLst>
                                    </p:anim>
                                    <p:animEffect transition="in" filter="fade">
                                      <p:cBhvr>
                                        <p:cTn id="33" dur="1000"/>
                                        <p:tgtEl>
                                          <p:spTgt spid="122"/>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236"/>
                                        </p:tgtEl>
                                        <p:attrNameLst>
                                          <p:attrName>style.visibility</p:attrName>
                                        </p:attrNameLst>
                                      </p:cBhvr>
                                      <p:to>
                                        <p:strVal val="visible"/>
                                      </p:to>
                                    </p:set>
                                    <p:animEffect transition="in" filter="randombar(horizontal)">
                                      <p:cBhvr>
                                        <p:cTn id="37" dur="500"/>
                                        <p:tgtEl>
                                          <p:spTgt spid="2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117" grpId="0" animBg="1"/>
      <p:bldP spid="118" grpId="0" animBg="1"/>
      <p:bldP spid="236" grpId="0"/>
    </p:bldLst>
  </p:timing>
</p:sldLayout>
</file>

<file path=ppt/slideLayouts/slideLayout123.xml><?xml version="1.0" encoding="utf-8"?>
<p:sldLayout xmlns:a="http://schemas.openxmlformats.org/drawingml/2006/main" xmlns:r="http://schemas.openxmlformats.org/officeDocument/2006/relationships" xmlns:p="http://schemas.openxmlformats.org/presentationml/2006/main" preserve="1" userDrawn="1">
  <p:cSld name="10_Title and Content">
    <p:bg>
      <p:bgPr>
        <a:solidFill>
          <a:srgbClr val="7030A0"/>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296920" y="219522"/>
            <a:ext cx="8709926"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FFC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dirty="0"/>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349270" y="882176"/>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150302" y="906827"/>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168064" y="989425"/>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393675" y="94752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151196" y="917947"/>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348378" y="1496055"/>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49409" y="1520706"/>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167171" y="1603304"/>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392782" y="1561403"/>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150302" y="1531827"/>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347485" y="2109934"/>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48516" y="2134585"/>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166277" y="2217183"/>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391889" y="217528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49409" y="2145706"/>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346591" y="2723813"/>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47621" y="2748464"/>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165384" y="283106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390995" y="2789161"/>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48516" y="2759585"/>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345697" y="3337692"/>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46729" y="3362343"/>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164491" y="344494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390102" y="3403040"/>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47623" y="3373464"/>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344805" y="3951571"/>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45836" y="3976222"/>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163598" y="405882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389209" y="401691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46729" y="3987341"/>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343912" y="4565450"/>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44943" y="4590101"/>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162704" y="4672699"/>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388316" y="4630798"/>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45836" y="4601222"/>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343018" y="5179329"/>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44050" y="5203980"/>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161811" y="5286578"/>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387422" y="5244677"/>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44943" y="5215101"/>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342124" y="5793208"/>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43156" y="5817859"/>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160918" y="5900457"/>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386529" y="585855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44050" y="5828980"/>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2318598" y="1090110"/>
            <a:ext cx="4162526" cy="4730758"/>
          </a:xfrm>
          <a:prstGeom prst="rect">
            <a:avLst/>
          </a:prstGeom>
          <a:solidFill>
            <a:schemeClr val="accent6">
              <a:lumMod val="40000"/>
              <a:lumOff val="60000"/>
            </a:schemeClr>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281" dirty="0"/>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108288" y="772938"/>
            <a:ext cx="963023"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4">
              <a:lumMod val="60000"/>
              <a:lumOff val="40000"/>
            </a:schemeClr>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281"/>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5536681" y="1168180"/>
            <a:ext cx="1546974" cy="832158"/>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92D050"/>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281"/>
          </a:p>
        </p:txBody>
      </p:sp>
      <p:grpSp>
        <p:nvGrpSpPr>
          <p:cNvPr id="236" name="Google Shape;631;p30">
            <a:extLst>
              <a:ext uri="{FF2B5EF4-FFF2-40B4-BE49-F238E27FC236}">
                <a16:creationId xmlns:a16="http://schemas.microsoft.com/office/drawing/2014/main" id="{CD1EBE97-8F9B-460E-9BC5-FD02CD5043DA}"/>
              </a:ext>
            </a:extLst>
          </p:cNvPr>
          <p:cNvGrpSpPr/>
          <p:nvPr userDrawn="1"/>
        </p:nvGrpSpPr>
        <p:grpSpPr>
          <a:xfrm>
            <a:off x="5754411" y="3622312"/>
            <a:ext cx="982268" cy="2486166"/>
            <a:chOff x="961250" y="234750"/>
            <a:chExt cx="1222525" cy="2320700"/>
          </a:xfrm>
        </p:grpSpPr>
        <p:sp>
          <p:nvSpPr>
            <p:cNvPr id="237" name="Google Shape;632;p30">
              <a:extLst>
                <a:ext uri="{FF2B5EF4-FFF2-40B4-BE49-F238E27FC236}">
                  <a16:creationId xmlns:a16="http://schemas.microsoft.com/office/drawing/2014/main" id="{687291A7-7C04-436D-8909-2F2DB91394D5}"/>
                </a:ext>
              </a:extLst>
            </p:cNvPr>
            <p:cNvSpPr/>
            <p:nvPr/>
          </p:nvSpPr>
          <p:spPr>
            <a:xfrm>
              <a:off x="1529225" y="1558100"/>
              <a:ext cx="189075" cy="241150"/>
            </a:xfrm>
            <a:custGeom>
              <a:avLst/>
              <a:gdLst/>
              <a:ahLst/>
              <a:cxnLst/>
              <a:rect l="l" t="t" r="r" b="b"/>
              <a:pathLst>
                <a:path w="7563" h="9646" extrusionOk="0">
                  <a:moveTo>
                    <a:pt x="2353" y="0"/>
                  </a:moveTo>
                  <a:cubicBezTo>
                    <a:pt x="1378" y="0"/>
                    <a:pt x="404" y="572"/>
                    <a:pt x="135" y="1681"/>
                  </a:cubicBezTo>
                  <a:cubicBezTo>
                    <a:pt x="0" y="2252"/>
                    <a:pt x="0" y="2790"/>
                    <a:pt x="269" y="3361"/>
                  </a:cubicBezTo>
                  <a:lnTo>
                    <a:pt x="3496" y="9646"/>
                  </a:lnTo>
                  <a:lnTo>
                    <a:pt x="7562" y="7562"/>
                  </a:lnTo>
                  <a:lnTo>
                    <a:pt x="6857" y="4907"/>
                  </a:lnTo>
                  <a:cubicBezTo>
                    <a:pt x="6722" y="3932"/>
                    <a:pt x="6285" y="3092"/>
                    <a:pt x="5580" y="2252"/>
                  </a:cubicBezTo>
                  <a:cubicBezTo>
                    <a:pt x="5042" y="1546"/>
                    <a:pt x="4336" y="840"/>
                    <a:pt x="3496" y="269"/>
                  </a:cubicBezTo>
                  <a:cubicBezTo>
                    <a:pt x="3059" y="135"/>
                    <a:pt x="2790" y="0"/>
                    <a:pt x="2353" y="0"/>
                  </a:cubicBezTo>
                  <a:close/>
                </a:path>
              </a:pathLst>
            </a:custGeom>
            <a:solidFill>
              <a:srgbClr val="D077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38" name="Google Shape;633;p30">
              <a:extLst>
                <a:ext uri="{FF2B5EF4-FFF2-40B4-BE49-F238E27FC236}">
                  <a16:creationId xmlns:a16="http://schemas.microsoft.com/office/drawing/2014/main" id="{F72938D2-902A-4133-8C58-B3B12FE4D0FF}"/>
                </a:ext>
              </a:extLst>
            </p:cNvPr>
            <p:cNvSpPr/>
            <p:nvPr/>
          </p:nvSpPr>
          <p:spPr>
            <a:xfrm>
              <a:off x="1647700" y="1816875"/>
              <a:ext cx="206725" cy="252400"/>
            </a:xfrm>
            <a:custGeom>
              <a:avLst/>
              <a:gdLst/>
              <a:ahLst/>
              <a:cxnLst/>
              <a:rect l="l" t="t" r="r" b="b"/>
              <a:pathLst>
                <a:path w="8269" h="10096" extrusionOk="0">
                  <a:moveTo>
                    <a:pt x="3361" y="1"/>
                  </a:moveTo>
                  <a:lnTo>
                    <a:pt x="0" y="1816"/>
                  </a:lnTo>
                  <a:lnTo>
                    <a:pt x="3664" y="8840"/>
                  </a:lnTo>
                  <a:cubicBezTo>
                    <a:pt x="3933" y="9377"/>
                    <a:pt x="4336" y="9814"/>
                    <a:pt x="5042" y="9949"/>
                  </a:cubicBezTo>
                  <a:cubicBezTo>
                    <a:pt x="5363" y="10052"/>
                    <a:pt x="5703" y="10095"/>
                    <a:pt x="6048" y="10095"/>
                  </a:cubicBezTo>
                  <a:cubicBezTo>
                    <a:pt x="6607" y="10095"/>
                    <a:pt x="7177" y="9981"/>
                    <a:pt x="7697" y="9814"/>
                  </a:cubicBezTo>
                  <a:cubicBezTo>
                    <a:pt x="8134" y="9680"/>
                    <a:pt x="8268" y="9109"/>
                    <a:pt x="7865" y="8974"/>
                  </a:cubicBezTo>
                  <a:lnTo>
                    <a:pt x="5176" y="7697"/>
                  </a:lnTo>
                  <a:lnTo>
                    <a:pt x="3361" y="1"/>
                  </a:ln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39" name="Google Shape;634;p30">
              <a:extLst>
                <a:ext uri="{FF2B5EF4-FFF2-40B4-BE49-F238E27FC236}">
                  <a16:creationId xmlns:a16="http://schemas.microsoft.com/office/drawing/2014/main" id="{3C26E551-6E6B-4C61-AA82-0348436BF92C}"/>
                </a:ext>
              </a:extLst>
            </p:cNvPr>
            <p:cNvSpPr/>
            <p:nvPr/>
          </p:nvSpPr>
          <p:spPr>
            <a:xfrm>
              <a:off x="1598975" y="1737350"/>
              <a:ext cx="164700" cy="132500"/>
            </a:xfrm>
            <a:custGeom>
              <a:avLst/>
              <a:gdLst/>
              <a:ahLst/>
              <a:cxnLst/>
              <a:rect l="l" t="t" r="r" b="b"/>
              <a:pathLst>
                <a:path w="6588" h="5300" extrusionOk="0">
                  <a:moveTo>
                    <a:pt x="5457" y="0"/>
                  </a:moveTo>
                  <a:cubicBezTo>
                    <a:pt x="5352" y="0"/>
                    <a:pt x="5252" y="38"/>
                    <a:pt x="5176" y="123"/>
                  </a:cubicBezTo>
                  <a:lnTo>
                    <a:pt x="4772" y="392"/>
                  </a:lnTo>
                  <a:lnTo>
                    <a:pt x="706" y="2476"/>
                  </a:lnTo>
                  <a:lnTo>
                    <a:pt x="0" y="2778"/>
                  </a:lnTo>
                  <a:lnTo>
                    <a:pt x="1412" y="5299"/>
                  </a:lnTo>
                  <a:lnTo>
                    <a:pt x="1949" y="4997"/>
                  </a:lnTo>
                  <a:lnTo>
                    <a:pt x="5310" y="3182"/>
                  </a:lnTo>
                  <a:lnTo>
                    <a:pt x="6150" y="2778"/>
                  </a:lnTo>
                  <a:cubicBezTo>
                    <a:pt x="6453" y="2644"/>
                    <a:pt x="6587" y="2341"/>
                    <a:pt x="6453" y="2073"/>
                  </a:cubicBezTo>
                  <a:lnTo>
                    <a:pt x="6016" y="527"/>
                  </a:lnTo>
                  <a:cubicBezTo>
                    <a:pt x="6016" y="238"/>
                    <a:pt x="5723" y="0"/>
                    <a:pt x="54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40" name="Google Shape;635;p30">
              <a:extLst>
                <a:ext uri="{FF2B5EF4-FFF2-40B4-BE49-F238E27FC236}">
                  <a16:creationId xmlns:a16="http://schemas.microsoft.com/office/drawing/2014/main" id="{D302D271-50D4-4155-9A69-E249459AC0E2}"/>
                </a:ext>
              </a:extLst>
            </p:cNvPr>
            <p:cNvSpPr/>
            <p:nvPr/>
          </p:nvSpPr>
          <p:spPr>
            <a:xfrm>
              <a:off x="1287250" y="1496000"/>
              <a:ext cx="392400" cy="420700"/>
            </a:xfrm>
            <a:custGeom>
              <a:avLst/>
              <a:gdLst/>
              <a:ahLst/>
              <a:cxnLst/>
              <a:rect l="l" t="t" r="r" b="b"/>
              <a:pathLst>
                <a:path w="15696" h="16828" extrusionOk="0">
                  <a:moveTo>
                    <a:pt x="8715" y="0"/>
                  </a:moveTo>
                  <a:cubicBezTo>
                    <a:pt x="8144" y="0"/>
                    <a:pt x="7563" y="77"/>
                    <a:pt x="6991" y="232"/>
                  </a:cubicBezTo>
                  <a:cubicBezTo>
                    <a:pt x="4201" y="1207"/>
                    <a:pt x="2118" y="4030"/>
                    <a:pt x="840" y="9475"/>
                  </a:cubicBezTo>
                  <a:cubicBezTo>
                    <a:pt x="437" y="11155"/>
                    <a:pt x="135" y="12836"/>
                    <a:pt x="0" y="14516"/>
                  </a:cubicBezTo>
                  <a:lnTo>
                    <a:pt x="0" y="15087"/>
                  </a:lnTo>
                  <a:cubicBezTo>
                    <a:pt x="1465" y="15986"/>
                    <a:pt x="3690" y="16828"/>
                    <a:pt x="6887" y="16828"/>
                  </a:cubicBezTo>
                  <a:cubicBezTo>
                    <a:pt x="9191" y="16828"/>
                    <a:pt x="12000" y="16390"/>
                    <a:pt x="15393" y="15222"/>
                  </a:cubicBezTo>
                  <a:cubicBezTo>
                    <a:pt x="15259" y="14382"/>
                    <a:pt x="15259" y="13407"/>
                    <a:pt x="15259" y="12432"/>
                  </a:cubicBezTo>
                  <a:cubicBezTo>
                    <a:pt x="15695" y="7660"/>
                    <a:pt x="15259" y="3593"/>
                    <a:pt x="12469" y="1375"/>
                  </a:cubicBezTo>
                  <a:cubicBezTo>
                    <a:pt x="11465" y="467"/>
                    <a:pt x="10121" y="0"/>
                    <a:pt x="871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41" name="Google Shape;636;p30">
              <a:extLst>
                <a:ext uri="{FF2B5EF4-FFF2-40B4-BE49-F238E27FC236}">
                  <a16:creationId xmlns:a16="http://schemas.microsoft.com/office/drawing/2014/main" id="{9F9D9497-4024-4862-BFC9-C7AB537B839F}"/>
                </a:ext>
              </a:extLst>
            </p:cNvPr>
            <p:cNvSpPr/>
            <p:nvPr/>
          </p:nvSpPr>
          <p:spPr>
            <a:xfrm>
              <a:off x="1567025" y="1904250"/>
              <a:ext cx="4225" cy="25"/>
            </a:xfrm>
            <a:custGeom>
              <a:avLst/>
              <a:gdLst/>
              <a:ahLst/>
              <a:cxnLst/>
              <a:rect l="l" t="t" r="r" b="b"/>
              <a:pathLst>
                <a:path w="169" h="1" extrusionOk="0">
                  <a:moveTo>
                    <a:pt x="169" y="1"/>
                  </a:moveTo>
                  <a:lnTo>
                    <a:pt x="1" y="1"/>
                  </a:lnTo>
                  <a:lnTo>
                    <a:pt x="1" y="1"/>
                  </a:lnTo>
                  <a:lnTo>
                    <a:pt x="169" y="1"/>
                  </a:lnTo>
                  <a:close/>
                </a:path>
              </a:pathLst>
            </a:custGeom>
            <a:solidFill>
              <a:srgbClr val="E3E8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42" name="Google Shape;637;p30">
              <a:extLst>
                <a:ext uri="{FF2B5EF4-FFF2-40B4-BE49-F238E27FC236}">
                  <a16:creationId xmlns:a16="http://schemas.microsoft.com/office/drawing/2014/main" id="{A06D0AAE-A1CB-44E4-8A77-73002D3A2F0E}"/>
                </a:ext>
              </a:extLst>
            </p:cNvPr>
            <p:cNvSpPr/>
            <p:nvPr/>
          </p:nvSpPr>
          <p:spPr>
            <a:xfrm>
              <a:off x="1567025" y="1575725"/>
              <a:ext cx="7600" cy="328550"/>
            </a:xfrm>
            <a:custGeom>
              <a:avLst/>
              <a:gdLst/>
              <a:ahLst/>
              <a:cxnLst/>
              <a:rect l="l" t="t" r="r" b="b"/>
              <a:pathLst>
                <a:path w="304" h="13142" extrusionOk="0">
                  <a:moveTo>
                    <a:pt x="303" y="1"/>
                  </a:moveTo>
                  <a:lnTo>
                    <a:pt x="301" y="241"/>
                  </a:lnTo>
                  <a:lnTo>
                    <a:pt x="303" y="135"/>
                  </a:lnTo>
                  <a:lnTo>
                    <a:pt x="303" y="1"/>
                  </a:lnTo>
                  <a:close/>
                  <a:moveTo>
                    <a:pt x="301" y="241"/>
                  </a:moveTo>
                  <a:lnTo>
                    <a:pt x="1" y="13142"/>
                  </a:lnTo>
                  <a:lnTo>
                    <a:pt x="169" y="13142"/>
                  </a:lnTo>
                  <a:lnTo>
                    <a:pt x="301" y="241"/>
                  </a:lnTo>
                  <a:close/>
                </a:path>
              </a:pathLst>
            </a:custGeom>
            <a:solidFill>
              <a:srgbClr val="E3E8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43" name="Google Shape;638;p30">
              <a:extLst>
                <a:ext uri="{FF2B5EF4-FFF2-40B4-BE49-F238E27FC236}">
                  <a16:creationId xmlns:a16="http://schemas.microsoft.com/office/drawing/2014/main" id="{DFDED29A-A543-4DDB-8E9E-20A5DAF07B51}"/>
                </a:ext>
              </a:extLst>
            </p:cNvPr>
            <p:cNvSpPr/>
            <p:nvPr/>
          </p:nvSpPr>
          <p:spPr>
            <a:xfrm>
              <a:off x="1462000" y="1915175"/>
              <a:ext cx="49600" cy="3400"/>
            </a:xfrm>
            <a:custGeom>
              <a:avLst/>
              <a:gdLst/>
              <a:ahLst/>
              <a:cxnLst/>
              <a:rect l="l" t="t" r="r" b="b"/>
              <a:pathLst>
                <a:path w="1984" h="136" extrusionOk="0">
                  <a:moveTo>
                    <a:pt x="1" y="135"/>
                  </a:moveTo>
                  <a:lnTo>
                    <a:pt x="1" y="135"/>
                  </a:lnTo>
                  <a:lnTo>
                    <a:pt x="1" y="135"/>
                  </a:lnTo>
                  <a:lnTo>
                    <a:pt x="1" y="135"/>
                  </a:lnTo>
                  <a:close/>
                  <a:moveTo>
                    <a:pt x="1984" y="1"/>
                  </a:moveTo>
                  <a:cubicBezTo>
                    <a:pt x="1278" y="1"/>
                    <a:pt x="707" y="135"/>
                    <a:pt x="1" y="135"/>
                  </a:cubicBezTo>
                  <a:cubicBezTo>
                    <a:pt x="707" y="135"/>
                    <a:pt x="1278" y="1"/>
                    <a:pt x="1984" y="1"/>
                  </a:cubicBezTo>
                  <a:close/>
                </a:path>
              </a:pathLst>
            </a:custGeom>
            <a:solidFill>
              <a:srgbClr val="E3E8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44" name="Google Shape;639;p30">
              <a:extLst>
                <a:ext uri="{FF2B5EF4-FFF2-40B4-BE49-F238E27FC236}">
                  <a16:creationId xmlns:a16="http://schemas.microsoft.com/office/drawing/2014/main" id="{891958B6-954E-4DF4-A06C-FBC9E416A9BE}"/>
                </a:ext>
              </a:extLst>
            </p:cNvPr>
            <p:cNvSpPr/>
            <p:nvPr/>
          </p:nvSpPr>
          <p:spPr>
            <a:xfrm>
              <a:off x="1462000" y="1533725"/>
              <a:ext cx="73975" cy="384850"/>
            </a:xfrm>
            <a:custGeom>
              <a:avLst/>
              <a:gdLst/>
              <a:ahLst/>
              <a:cxnLst/>
              <a:rect l="l" t="t" r="r" b="b"/>
              <a:pathLst>
                <a:path w="2959" h="15394" extrusionOk="0">
                  <a:moveTo>
                    <a:pt x="1681" y="1"/>
                  </a:moveTo>
                  <a:cubicBezTo>
                    <a:pt x="1547" y="404"/>
                    <a:pt x="1547" y="841"/>
                    <a:pt x="1412" y="1244"/>
                  </a:cubicBezTo>
                  <a:cubicBezTo>
                    <a:pt x="841" y="4605"/>
                    <a:pt x="169" y="10083"/>
                    <a:pt x="1" y="15393"/>
                  </a:cubicBezTo>
                  <a:cubicBezTo>
                    <a:pt x="707" y="15393"/>
                    <a:pt x="1278" y="15259"/>
                    <a:pt x="1984" y="15259"/>
                  </a:cubicBezTo>
                  <a:cubicBezTo>
                    <a:pt x="2253" y="10923"/>
                    <a:pt x="2521" y="5445"/>
                    <a:pt x="2958" y="1815"/>
                  </a:cubicBezTo>
                  <a:cubicBezTo>
                    <a:pt x="2118" y="1547"/>
                    <a:pt x="1681" y="706"/>
                    <a:pt x="1681" y="1"/>
                  </a:cubicBezTo>
                  <a:close/>
                </a:path>
              </a:pathLst>
            </a:custGeom>
            <a:solidFill>
              <a:srgbClr val="E3E8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45" name="Google Shape;640;p30">
              <a:extLst>
                <a:ext uri="{FF2B5EF4-FFF2-40B4-BE49-F238E27FC236}">
                  <a16:creationId xmlns:a16="http://schemas.microsoft.com/office/drawing/2014/main" id="{356FBE5B-403A-46D2-8289-CDE62AC8E1C8}"/>
                </a:ext>
              </a:extLst>
            </p:cNvPr>
            <p:cNvSpPr/>
            <p:nvPr/>
          </p:nvSpPr>
          <p:spPr>
            <a:xfrm>
              <a:off x="1602325" y="1519450"/>
              <a:ext cx="3375" cy="14300"/>
            </a:xfrm>
            <a:custGeom>
              <a:avLst/>
              <a:gdLst/>
              <a:ahLst/>
              <a:cxnLst/>
              <a:rect l="l" t="t" r="r" b="b"/>
              <a:pathLst>
                <a:path w="135" h="572" extrusionOk="0">
                  <a:moveTo>
                    <a:pt x="135" y="0"/>
                  </a:moveTo>
                  <a:lnTo>
                    <a:pt x="0" y="572"/>
                  </a:lnTo>
                  <a:lnTo>
                    <a:pt x="135" y="572"/>
                  </a:lnTo>
                  <a:lnTo>
                    <a:pt x="135" y="0"/>
                  </a:lnTo>
                  <a:close/>
                </a:path>
              </a:pathLst>
            </a:custGeom>
            <a:solidFill>
              <a:srgbClr val="E3E8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46" name="Google Shape;641;p30">
              <a:extLst>
                <a:ext uri="{FF2B5EF4-FFF2-40B4-BE49-F238E27FC236}">
                  <a16:creationId xmlns:a16="http://schemas.microsoft.com/office/drawing/2014/main" id="{6E21DD77-A145-4889-AAF0-D687CBC0C68E}"/>
                </a:ext>
              </a:extLst>
            </p:cNvPr>
            <p:cNvSpPr/>
            <p:nvPr/>
          </p:nvSpPr>
          <p:spPr>
            <a:xfrm>
              <a:off x="1571225" y="1533725"/>
              <a:ext cx="34475" cy="370550"/>
            </a:xfrm>
            <a:custGeom>
              <a:avLst/>
              <a:gdLst/>
              <a:ahLst/>
              <a:cxnLst/>
              <a:rect l="l" t="t" r="r" b="b"/>
              <a:pathLst>
                <a:path w="1379" h="14822" extrusionOk="0">
                  <a:moveTo>
                    <a:pt x="1244" y="1"/>
                  </a:moveTo>
                  <a:cubicBezTo>
                    <a:pt x="1244" y="841"/>
                    <a:pt x="841" y="1379"/>
                    <a:pt x="135" y="1681"/>
                  </a:cubicBezTo>
                  <a:lnTo>
                    <a:pt x="1" y="14822"/>
                  </a:lnTo>
                  <a:cubicBezTo>
                    <a:pt x="404" y="14822"/>
                    <a:pt x="841" y="14688"/>
                    <a:pt x="1379" y="14553"/>
                  </a:cubicBezTo>
                  <a:lnTo>
                    <a:pt x="1379" y="1"/>
                  </a:lnTo>
                  <a:close/>
                </a:path>
              </a:pathLst>
            </a:custGeom>
            <a:solidFill>
              <a:srgbClr val="E3E8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47" name="Google Shape;642;p30">
              <a:extLst>
                <a:ext uri="{FF2B5EF4-FFF2-40B4-BE49-F238E27FC236}">
                  <a16:creationId xmlns:a16="http://schemas.microsoft.com/office/drawing/2014/main" id="{0FCB9DE3-0F3D-4CBE-8A4E-9ECE8EC5924A}"/>
                </a:ext>
              </a:extLst>
            </p:cNvPr>
            <p:cNvSpPr/>
            <p:nvPr/>
          </p:nvSpPr>
          <p:spPr>
            <a:xfrm>
              <a:off x="1518300" y="1953825"/>
              <a:ext cx="252100" cy="447225"/>
            </a:xfrm>
            <a:custGeom>
              <a:avLst/>
              <a:gdLst/>
              <a:ahLst/>
              <a:cxnLst/>
              <a:rect l="l" t="t" r="r" b="b"/>
              <a:pathLst>
                <a:path w="10084" h="17889" extrusionOk="0">
                  <a:moveTo>
                    <a:pt x="6588" y="1"/>
                  </a:moveTo>
                  <a:lnTo>
                    <a:pt x="4639" y="1547"/>
                  </a:lnTo>
                  <a:lnTo>
                    <a:pt x="2118" y="3496"/>
                  </a:lnTo>
                  <a:lnTo>
                    <a:pt x="1110" y="4202"/>
                  </a:lnTo>
                  <a:lnTo>
                    <a:pt x="975" y="4336"/>
                  </a:lnTo>
                  <a:lnTo>
                    <a:pt x="1110" y="4336"/>
                  </a:lnTo>
                  <a:lnTo>
                    <a:pt x="1950" y="5580"/>
                  </a:lnTo>
                  <a:lnTo>
                    <a:pt x="4773" y="9378"/>
                  </a:lnTo>
                  <a:lnTo>
                    <a:pt x="1681" y="12739"/>
                  </a:lnTo>
                  <a:lnTo>
                    <a:pt x="572" y="13982"/>
                  </a:lnTo>
                  <a:cubicBezTo>
                    <a:pt x="135" y="14553"/>
                    <a:pt x="1" y="15394"/>
                    <a:pt x="437" y="15965"/>
                  </a:cubicBezTo>
                  <a:lnTo>
                    <a:pt x="1547" y="17645"/>
                  </a:lnTo>
                  <a:cubicBezTo>
                    <a:pt x="1659" y="17814"/>
                    <a:pt x="1848" y="17889"/>
                    <a:pt x="2040" y="17889"/>
                  </a:cubicBezTo>
                  <a:cubicBezTo>
                    <a:pt x="2306" y="17889"/>
                    <a:pt x="2578" y="17745"/>
                    <a:pt x="2656" y="17511"/>
                  </a:cubicBezTo>
                  <a:lnTo>
                    <a:pt x="3227" y="15394"/>
                  </a:lnTo>
                  <a:lnTo>
                    <a:pt x="3361" y="15394"/>
                  </a:lnTo>
                  <a:lnTo>
                    <a:pt x="8840" y="12302"/>
                  </a:lnTo>
                  <a:cubicBezTo>
                    <a:pt x="9680" y="11764"/>
                    <a:pt x="10083" y="10789"/>
                    <a:pt x="9814" y="9781"/>
                  </a:cubicBezTo>
                  <a:lnTo>
                    <a:pt x="6722"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48" name="Google Shape;643;p30">
              <a:extLst>
                <a:ext uri="{FF2B5EF4-FFF2-40B4-BE49-F238E27FC236}">
                  <a16:creationId xmlns:a16="http://schemas.microsoft.com/office/drawing/2014/main" id="{719DC071-233A-4152-8329-C8E64F89D460}"/>
                </a:ext>
              </a:extLst>
            </p:cNvPr>
            <p:cNvSpPr/>
            <p:nvPr/>
          </p:nvSpPr>
          <p:spPr>
            <a:xfrm>
              <a:off x="1518300" y="2272275"/>
              <a:ext cx="84050" cy="128775"/>
            </a:xfrm>
            <a:custGeom>
              <a:avLst/>
              <a:gdLst/>
              <a:ahLst/>
              <a:cxnLst/>
              <a:rect l="l" t="t" r="r" b="b"/>
              <a:pathLst>
                <a:path w="3362" h="5151" extrusionOk="0">
                  <a:moveTo>
                    <a:pt x="1681" y="1"/>
                  </a:moveTo>
                  <a:lnTo>
                    <a:pt x="572" y="1244"/>
                  </a:lnTo>
                  <a:cubicBezTo>
                    <a:pt x="135" y="1815"/>
                    <a:pt x="1" y="2656"/>
                    <a:pt x="437" y="3227"/>
                  </a:cubicBezTo>
                  <a:lnTo>
                    <a:pt x="1547" y="4907"/>
                  </a:lnTo>
                  <a:cubicBezTo>
                    <a:pt x="1659" y="5076"/>
                    <a:pt x="1848" y="5151"/>
                    <a:pt x="2040" y="5151"/>
                  </a:cubicBezTo>
                  <a:cubicBezTo>
                    <a:pt x="2306" y="5151"/>
                    <a:pt x="2578" y="5007"/>
                    <a:pt x="2656" y="4773"/>
                  </a:cubicBezTo>
                  <a:lnTo>
                    <a:pt x="3227" y="2656"/>
                  </a:lnTo>
                  <a:lnTo>
                    <a:pt x="3361" y="2656"/>
                  </a:lnTo>
                  <a:cubicBezTo>
                    <a:pt x="2790" y="1815"/>
                    <a:pt x="2252" y="841"/>
                    <a:pt x="168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49" name="Google Shape;644;p30">
              <a:extLst>
                <a:ext uri="{FF2B5EF4-FFF2-40B4-BE49-F238E27FC236}">
                  <a16:creationId xmlns:a16="http://schemas.microsoft.com/office/drawing/2014/main" id="{D99063E4-8047-4A9A-83F0-3913338153F6}"/>
                </a:ext>
              </a:extLst>
            </p:cNvPr>
            <p:cNvSpPr/>
            <p:nvPr/>
          </p:nvSpPr>
          <p:spPr>
            <a:xfrm>
              <a:off x="1266250" y="1990050"/>
              <a:ext cx="357100" cy="513300"/>
            </a:xfrm>
            <a:custGeom>
              <a:avLst/>
              <a:gdLst/>
              <a:ahLst/>
              <a:cxnLst/>
              <a:rect l="l" t="t" r="r" b="b"/>
              <a:pathLst>
                <a:path w="14284" h="20532" extrusionOk="0">
                  <a:moveTo>
                    <a:pt x="1295" y="1"/>
                  </a:moveTo>
                  <a:cubicBezTo>
                    <a:pt x="838" y="1"/>
                    <a:pt x="400" y="388"/>
                    <a:pt x="269" y="938"/>
                  </a:cubicBezTo>
                  <a:cubicBezTo>
                    <a:pt x="0" y="5542"/>
                    <a:pt x="3932" y="12399"/>
                    <a:pt x="10519" y="20532"/>
                  </a:cubicBezTo>
                  <a:lnTo>
                    <a:pt x="14284" y="19961"/>
                  </a:lnTo>
                  <a:lnTo>
                    <a:pt x="14015" y="19826"/>
                  </a:lnTo>
                  <a:lnTo>
                    <a:pt x="8839" y="3862"/>
                  </a:lnTo>
                  <a:cubicBezTo>
                    <a:pt x="8839" y="3593"/>
                    <a:pt x="8537" y="3291"/>
                    <a:pt x="8402" y="3156"/>
                  </a:cubicBezTo>
                  <a:lnTo>
                    <a:pt x="1680" y="98"/>
                  </a:lnTo>
                  <a:cubicBezTo>
                    <a:pt x="1555" y="31"/>
                    <a:pt x="1424" y="1"/>
                    <a:pt x="129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50" name="Google Shape;645;p30">
              <a:extLst>
                <a:ext uri="{FF2B5EF4-FFF2-40B4-BE49-F238E27FC236}">
                  <a16:creationId xmlns:a16="http://schemas.microsoft.com/office/drawing/2014/main" id="{0E554B2F-BF11-40A2-97D2-0FDB1AEB641B}"/>
                </a:ext>
              </a:extLst>
            </p:cNvPr>
            <p:cNvSpPr/>
            <p:nvPr/>
          </p:nvSpPr>
          <p:spPr>
            <a:xfrm>
              <a:off x="1272950" y="1873175"/>
              <a:ext cx="420150" cy="227725"/>
            </a:xfrm>
            <a:custGeom>
              <a:avLst/>
              <a:gdLst/>
              <a:ahLst/>
              <a:cxnLst/>
              <a:rect l="l" t="t" r="r" b="b"/>
              <a:pathLst>
                <a:path w="16806" h="9109" extrusionOk="0">
                  <a:moveTo>
                    <a:pt x="572" y="0"/>
                  </a:moveTo>
                  <a:lnTo>
                    <a:pt x="169" y="2790"/>
                  </a:lnTo>
                  <a:cubicBezTo>
                    <a:pt x="1" y="3933"/>
                    <a:pt x="1" y="5042"/>
                    <a:pt x="1" y="6285"/>
                  </a:cubicBezTo>
                  <a:lnTo>
                    <a:pt x="1" y="6857"/>
                  </a:lnTo>
                  <a:lnTo>
                    <a:pt x="8403" y="8974"/>
                  </a:lnTo>
                  <a:cubicBezTo>
                    <a:pt x="8571" y="9108"/>
                    <a:pt x="8705" y="9108"/>
                    <a:pt x="8974" y="9108"/>
                  </a:cubicBezTo>
                  <a:lnTo>
                    <a:pt x="11764" y="8806"/>
                  </a:lnTo>
                  <a:lnTo>
                    <a:pt x="12470" y="8671"/>
                  </a:lnTo>
                  <a:lnTo>
                    <a:pt x="14856" y="6453"/>
                  </a:lnTo>
                  <a:lnTo>
                    <a:pt x="16402" y="5042"/>
                  </a:lnTo>
                  <a:cubicBezTo>
                    <a:pt x="16671" y="4773"/>
                    <a:pt x="16805" y="4336"/>
                    <a:pt x="16671" y="4067"/>
                  </a:cubicBezTo>
                  <a:lnTo>
                    <a:pt x="16536" y="3227"/>
                  </a:lnTo>
                  <a:lnTo>
                    <a:pt x="16133" y="1110"/>
                  </a:lnTo>
                  <a:cubicBezTo>
                    <a:pt x="15965" y="841"/>
                    <a:pt x="15965" y="572"/>
                    <a:pt x="15965" y="135"/>
                  </a:cubicBezTo>
                  <a:cubicBezTo>
                    <a:pt x="12572" y="1303"/>
                    <a:pt x="9763" y="1741"/>
                    <a:pt x="7459" y="1741"/>
                  </a:cubicBezTo>
                  <a:cubicBezTo>
                    <a:pt x="4262" y="1741"/>
                    <a:pt x="2037" y="899"/>
                    <a:pt x="57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51" name="Google Shape;646;p30">
              <a:extLst>
                <a:ext uri="{FF2B5EF4-FFF2-40B4-BE49-F238E27FC236}">
                  <a16:creationId xmlns:a16="http://schemas.microsoft.com/office/drawing/2014/main" id="{6503A830-067E-43A5-B647-8F98FA6CC23D}"/>
                </a:ext>
              </a:extLst>
            </p:cNvPr>
            <p:cNvSpPr/>
            <p:nvPr/>
          </p:nvSpPr>
          <p:spPr>
            <a:xfrm>
              <a:off x="1560325" y="2072300"/>
              <a:ext cx="119325" cy="200000"/>
            </a:xfrm>
            <a:custGeom>
              <a:avLst/>
              <a:gdLst/>
              <a:ahLst/>
              <a:cxnLst/>
              <a:rect l="l" t="t" r="r" b="b"/>
              <a:pathLst>
                <a:path w="4773" h="8000" extrusionOk="0">
                  <a:moveTo>
                    <a:pt x="1815" y="1"/>
                  </a:moveTo>
                  <a:lnTo>
                    <a:pt x="975" y="706"/>
                  </a:lnTo>
                  <a:lnTo>
                    <a:pt x="269" y="841"/>
                  </a:lnTo>
                  <a:lnTo>
                    <a:pt x="1815" y="2824"/>
                  </a:lnTo>
                  <a:lnTo>
                    <a:pt x="1815" y="1"/>
                  </a:lnTo>
                  <a:close/>
                  <a:moveTo>
                    <a:pt x="3932" y="1412"/>
                  </a:moveTo>
                  <a:cubicBezTo>
                    <a:pt x="3226" y="2118"/>
                    <a:pt x="2655" y="2689"/>
                    <a:pt x="2252" y="3227"/>
                  </a:cubicBezTo>
                  <a:lnTo>
                    <a:pt x="2117" y="3362"/>
                  </a:lnTo>
                  <a:lnTo>
                    <a:pt x="3092" y="4639"/>
                  </a:lnTo>
                  <a:lnTo>
                    <a:pt x="0" y="8000"/>
                  </a:lnTo>
                  <a:lnTo>
                    <a:pt x="0" y="8000"/>
                  </a:lnTo>
                  <a:lnTo>
                    <a:pt x="3798" y="5479"/>
                  </a:lnTo>
                  <a:cubicBezTo>
                    <a:pt x="4470" y="5042"/>
                    <a:pt x="4772" y="4202"/>
                    <a:pt x="4638" y="3530"/>
                  </a:cubicBezTo>
                  <a:lnTo>
                    <a:pt x="4067" y="1412"/>
                  </a:lnTo>
                  <a:cubicBezTo>
                    <a:pt x="4067" y="1412"/>
                    <a:pt x="4067" y="1547"/>
                    <a:pt x="3932" y="1547"/>
                  </a:cubicBezTo>
                  <a:lnTo>
                    <a:pt x="3932" y="1412"/>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52" name="Google Shape;647;p30">
              <a:extLst>
                <a:ext uri="{FF2B5EF4-FFF2-40B4-BE49-F238E27FC236}">
                  <a16:creationId xmlns:a16="http://schemas.microsoft.com/office/drawing/2014/main" id="{DF84C57A-2063-4AAB-ABAA-2320913DF64F}"/>
                </a:ext>
              </a:extLst>
            </p:cNvPr>
            <p:cNvSpPr/>
            <p:nvPr/>
          </p:nvSpPr>
          <p:spPr>
            <a:xfrm>
              <a:off x="1493925" y="1994601"/>
              <a:ext cx="111775" cy="108425"/>
            </a:xfrm>
            <a:custGeom>
              <a:avLst/>
              <a:gdLst/>
              <a:ahLst/>
              <a:cxnLst/>
              <a:rect l="l" t="t" r="r" b="b"/>
              <a:pathLst>
                <a:path w="4471" h="4337" extrusionOk="0">
                  <a:moveTo>
                    <a:pt x="4471" y="1"/>
                  </a:moveTo>
                  <a:cubicBezTo>
                    <a:pt x="4068" y="841"/>
                    <a:pt x="3496" y="1379"/>
                    <a:pt x="3093" y="1950"/>
                  </a:cubicBezTo>
                  <a:cubicBezTo>
                    <a:pt x="2656" y="2219"/>
                    <a:pt x="2387" y="2522"/>
                    <a:pt x="2085" y="2790"/>
                  </a:cubicBezTo>
                  <a:cubicBezTo>
                    <a:pt x="707" y="3765"/>
                    <a:pt x="1" y="4336"/>
                    <a:pt x="135" y="4336"/>
                  </a:cubicBezTo>
                  <a:lnTo>
                    <a:pt x="2925" y="4034"/>
                  </a:lnTo>
                  <a:lnTo>
                    <a:pt x="3631" y="3899"/>
                  </a:lnTo>
                  <a:lnTo>
                    <a:pt x="4471" y="3194"/>
                  </a:lnTo>
                  <a:lnTo>
                    <a:pt x="447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53" name="Google Shape;648;p30">
              <a:extLst>
                <a:ext uri="{FF2B5EF4-FFF2-40B4-BE49-F238E27FC236}">
                  <a16:creationId xmlns:a16="http://schemas.microsoft.com/office/drawing/2014/main" id="{F9B2B0E4-B837-452D-9FDA-3D4DD7D1D0B7}"/>
                </a:ext>
              </a:extLst>
            </p:cNvPr>
            <p:cNvSpPr/>
            <p:nvPr/>
          </p:nvSpPr>
          <p:spPr>
            <a:xfrm>
              <a:off x="1529225" y="2489050"/>
              <a:ext cx="153775" cy="66400"/>
            </a:xfrm>
            <a:custGeom>
              <a:avLst/>
              <a:gdLst/>
              <a:ahLst/>
              <a:cxnLst/>
              <a:rect l="l" t="t" r="r" b="b"/>
              <a:pathLst>
                <a:path w="6151" h="2656" extrusionOk="0">
                  <a:moveTo>
                    <a:pt x="3765" y="1"/>
                  </a:moveTo>
                  <a:lnTo>
                    <a:pt x="0" y="572"/>
                  </a:lnTo>
                  <a:cubicBezTo>
                    <a:pt x="538" y="1278"/>
                    <a:pt x="1110" y="1815"/>
                    <a:pt x="1681" y="2521"/>
                  </a:cubicBezTo>
                  <a:lnTo>
                    <a:pt x="5311" y="2656"/>
                  </a:lnTo>
                  <a:cubicBezTo>
                    <a:pt x="5882" y="2656"/>
                    <a:pt x="6151" y="1984"/>
                    <a:pt x="5714" y="1547"/>
                  </a:cubicBezTo>
                  <a:lnTo>
                    <a:pt x="376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54" name="Google Shape;649;p30">
              <a:extLst>
                <a:ext uri="{FF2B5EF4-FFF2-40B4-BE49-F238E27FC236}">
                  <a16:creationId xmlns:a16="http://schemas.microsoft.com/office/drawing/2014/main" id="{A7A1E2E4-93B6-4ACB-8A08-DCB30F05A025}"/>
                </a:ext>
              </a:extLst>
            </p:cNvPr>
            <p:cNvSpPr/>
            <p:nvPr/>
          </p:nvSpPr>
          <p:spPr>
            <a:xfrm>
              <a:off x="1500650" y="1379125"/>
              <a:ext cx="112625" cy="203350"/>
            </a:xfrm>
            <a:custGeom>
              <a:avLst/>
              <a:gdLst/>
              <a:ahLst/>
              <a:cxnLst/>
              <a:rect l="l" t="t" r="r" b="b"/>
              <a:pathLst>
                <a:path w="4505" h="8134" extrusionOk="0">
                  <a:moveTo>
                    <a:pt x="572" y="1"/>
                  </a:moveTo>
                  <a:lnTo>
                    <a:pt x="303" y="3933"/>
                  </a:lnTo>
                  <a:lnTo>
                    <a:pt x="135" y="5882"/>
                  </a:lnTo>
                  <a:cubicBezTo>
                    <a:pt x="1" y="7025"/>
                    <a:pt x="841" y="7999"/>
                    <a:pt x="1984" y="8134"/>
                  </a:cubicBezTo>
                  <a:cubicBezTo>
                    <a:pt x="3093" y="8134"/>
                    <a:pt x="4067" y="7294"/>
                    <a:pt x="4067" y="6185"/>
                  </a:cubicBezTo>
                  <a:lnTo>
                    <a:pt x="4202" y="5042"/>
                  </a:lnTo>
                  <a:lnTo>
                    <a:pt x="4504" y="303"/>
                  </a:lnTo>
                  <a:lnTo>
                    <a:pt x="572" y="1"/>
                  </a:ln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55" name="Google Shape;650;p30">
              <a:extLst>
                <a:ext uri="{FF2B5EF4-FFF2-40B4-BE49-F238E27FC236}">
                  <a16:creationId xmlns:a16="http://schemas.microsoft.com/office/drawing/2014/main" id="{50BBEB0A-8D24-4CBF-AE3E-0D240D2D426E}"/>
                </a:ext>
              </a:extLst>
            </p:cNvPr>
            <p:cNvSpPr/>
            <p:nvPr/>
          </p:nvSpPr>
          <p:spPr>
            <a:xfrm>
              <a:off x="1059550" y="406000"/>
              <a:ext cx="1015850" cy="1068100"/>
            </a:xfrm>
            <a:custGeom>
              <a:avLst/>
              <a:gdLst/>
              <a:ahLst/>
              <a:cxnLst/>
              <a:rect l="l" t="t" r="r" b="b"/>
              <a:pathLst>
                <a:path w="40634" h="42724" extrusionOk="0">
                  <a:moveTo>
                    <a:pt x="20385" y="1"/>
                  </a:moveTo>
                  <a:cubicBezTo>
                    <a:pt x="20223" y="1"/>
                    <a:pt x="20060" y="3"/>
                    <a:pt x="19897" y="7"/>
                  </a:cubicBezTo>
                  <a:cubicBezTo>
                    <a:pt x="9545" y="276"/>
                    <a:pt x="1681" y="8846"/>
                    <a:pt x="437" y="19197"/>
                  </a:cubicBezTo>
                  <a:cubicBezTo>
                    <a:pt x="0" y="22424"/>
                    <a:pt x="303" y="25650"/>
                    <a:pt x="1277" y="28574"/>
                  </a:cubicBezTo>
                  <a:cubicBezTo>
                    <a:pt x="841" y="29414"/>
                    <a:pt x="572" y="30523"/>
                    <a:pt x="841" y="31532"/>
                  </a:cubicBezTo>
                  <a:cubicBezTo>
                    <a:pt x="1143" y="33884"/>
                    <a:pt x="3092" y="35565"/>
                    <a:pt x="5478" y="35733"/>
                  </a:cubicBezTo>
                  <a:cubicBezTo>
                    <a:pt x="9377" y="39934"/>
                    <a:pt x="15696" y="42723"/>
                    <a:pt x="24098" y="42723"/>
                  </a:cubicBezTo>
                  <a:cubicBezTo>
                    <a:pt x="30382" y="42723"/>
                    <a:pt x="35592" y="39766"/>
                    <a:pt x="36835" y="36002"/>
                  </a:cubicBezTo>
                  <a:cubicBezTo>
                    <a:pt x="37104" y="35430"/>
                    <a:pt x="37272" y="34893"/>
                    <a:pt x="37272" y="34187"/>
                  </a:cubicBezTo>
                  <a:lnTo>
                    <a:pt x="37272" y="32641"/>
                  </a:lnTo>
                  <a:cubicBezTo>
                    <a:pt x="37407" y="31532"/>
                    <a:pt x="37810" y="30389"/>
                    <a:pt x="38381" y="29280"/>
                  </a:cubicBezTo>
                  <a:cubicBezTo>
                    <a:pt x="39793" y="26490"/>
                    <a:pt x="40633" y="23398"/>
                    <a:pt x="40633" y="20037"/>
                  </a:cubicBezTo>
                  <a:cubicBezTo>
                    <a:pt x="40633" y="9007"/>
                    <a:pt x="31492" y="1"/>
                    <a:pt x="20385" y="1"/>
                  </a:cubicBez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56" name="Google Shape;651;p30">
              <a:extLst>
                <a:ext uri="{FF2B5EF4-FFF2-40B4-BE49-F238E27FC236}">
                  <a16:creationId xmlns:a16="http://schemas.microsoft.com/office/drawing/2014/main" id="{D3BFEAA0-88DE-428B-977B-6A1CC4196EFA}"/>
                </a:ext>
              </a:extLst>
            </p:cNvPr>
            <p:cNvSpPr/>
            <p:nvPr/>
          </p:nvSpPr>
          <p:spPr>
            <a:xfrm>
              <a:off x="1077200" y="1176625"/>
              <a:ext cx="651175" cy="297475"/>
            </a:xfrm>
            <a:custGeom>
              <a:avLst/>
              <a:gdLst/>
              <a:ahLst/>
              <a:cxnLst/>
              <a:rect l="l" t="t" r="r" b="b"/>
              <a:pathLst>
                <a:path w="26047" h="11899" extrusionOk="0">
                  <a:moveTo>
                    <a:pt x="26047" y="11764"/>
                  </a:moveTo>
                  <a:cubicBezTo>
                    <a:pt x="25207" y="11764"/>
                    <a:pt x="24366" y="11898"/>
                    <a:pt x="23392" y="11898"/>
                  </a:cubicBezTo>
                  <a:cubicBezTo>
                    <a:pt x="22686" y="11898"/>
                    <a:pt x="21980" y="11898"/>
                    <a:pt x="21274" y="11764"/>
                  </a:cubicBezTo>
                  <a:lnTo>
                    <a:pt x="21274" y="11764"/>
                  </a:lnTo>
                  <a:cubicBezTo>
                    <a:pt x="21980" y="11898"/>
                    <a:pt x="22686" y="11898"/>
                    <a:pt x="23392" y="11898"/>
                  </a:cubicBezTo>
                  <a:cubicBezTo>
                    <a:pt x="24366" y="11898"/>
                    <a:pt x="25207" y="11764"/>
                    <a:pt x="26047" y="11764"/>
                  </a:cubicBezTo>
                  <a:lnTo>
                    <a:pt x="26047" y="11764"/>
                  </a:lnTo>
                  <a:close/>
                  <a:moveTo>
                    <a:pt x="0" y="1"/>
                  </a:moveTo>
                  <a:cubicBezTo>
                    <a:pt x="0" y="135"/>
                    <a:pt x="0" y="404"/>
                    <a:pt x="135" y="707"/>
                  </a:cubicBezTo>
                  <a:cubicBezTo>
                    <a:pt x="269" y="2219"/>
                    <a:pt x="1109" y="3362"/>
                    <a:pt x="2386" y="4068"/>
                  </a:cubicBezTo>
                  <a:cubicBezTo>
                    <a:pt x="1109" y="3362"/>
                    <a:pt x="269" y="2219"/>
                    <a:pt x="135" y="707"/>
                  </a:cubicBezTo>
                  <a:cubicBezTo>
                    <a:pt x="0" y="404"/>
                    <a:pt x="0" y="135"/>
                    <a:pt x="0" y="1"/>
                  </a:cubicBezTo>
                  <a:close/>
                </a:path>
              </a:pathLst>
            </a:custGeom>
            <a:solidFill>
              <a:srgbClr val="E4D7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57" name="Google Shape;652;p30">
              <a:extLst>
                <a:ext uri="{FF2B5EF4-FFF2-40B4-BE49-F238E27FC236}">
                  <a16:creationId xmlns:a16="http://schemas.microsoft.com/office/drawing/2014/main" id="{E788FED8-91C2-4885-9A0F-FA359E57B1FC}"/>
                </a:ext>
              </a:extLst>
            </p:cNvPr>
            <p:cNvSpPr/>
            <p:nvPr/>
          </p:nvSpPr>
          <p:spPr>
            <a:xfrm>
              <a:off x="1560325" y="1467350"/>
              <a:ext cx="48750" cy="3375"/>
            </a:xfrm>
            <a:custGeom>
              <a:avLst/>
              <a:gdLst/>
              <a:ahLst/>
              <a:cxnLst/>
              <a:rect l="l" t="t" r="r" b="b"/>
              <a:pathLst>
                <a:path w="1950" h="135" extrusionOk="0">
                  <a:moveTo>
                    <a:pt x="0" y="0"/>
                  </a:moveTo>
                  <a:cubicBezTo>
                    <a:pt x="571" y="135"/>
                    <a:pt x="1277" y="135"/>
                    <a:pt x="1949" y="135"/>
                  </a:cubicBezTo>
                  <a:lnTo>
                    <a:pt x="1949" y="135"/>
                  </a:lnTo>
                  <a:cubicBezTo>
                    <a:pt x="1277" y="135"/>
                    <a:pt x="571" y="135"/>
                    <a:pt x="0" y="0"/>
                  </a:cubicBezTo>
                  <a:close/>
                </a:path>
              </a:pathLst>
            </a:custGeom>
            <a:solidFill>
              <a:srgbClr val="8459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58" name="Google Shape;653;p30">
              <a:extLst>
                <a:ext uri="{FF2B5EF4-FFF2-40B4-BE49-F238E27FC236}">
                  <a16:creationId xmlns:a16="http://schemas.microsoft.com/office/drawing/2014/main" id="{218819E8-AEA7-4F3F-A4AF-EA2AAE328B3F}"/>
                </a:ext>
              </a:extLst>
            </p:cNvPr>
            <p:cNvSpPr/>
            <p:nvPr/>
          </p:nvSpPr>
          <p:spPr>
            <a:xfrm>
              <a:off x="1077200" y="1078325"/>
              <a:ext cx="651175" cy="395775"/>
            </a:xfrm>
            <a:custGeom>
              <a:avLst/>
              <a:gdLst/>
              <a:ahLst/>
              <a:cxnLst/>
              <a:rect l="l" t="t" r="r" b="b"/>
              <a:pathLst>
                <a:path w="26047" h="15831" extrusionOk="0">
                  <a:moveTo>
                    <a:pt x="3798" y="1"/>
                  </a:moveTo>
                  <a:cubicBezTo>
                    <a:pt x="2521" y="1"/>
                    <a:pt x="1681" y="572"/>
                    <a:pt x="1109" y="1278"/>
                  </a:cubicBezTo>
                  <a:cubicBezTo>
                    <a:pt x="437" y="2252"/>
                    <a:pt x="135" y="3362"/>
                    <a:pt x="0" y="3798"/>
                  </a:cubicBezTo>
                  <a:lnTo>
                    <a:pt x="0" y="3933"/>
                  </a:lnTo>
                  <a:cubicBezTo>
                    <a:pt x="0" y="4067"/>
                    <a:pt x="0" y="4336"/>
                    <a:pt x="135" y="4639"/>
                  </a:cubicBezTo>
                  <a:cubicBezTo>
                    <a:pt x="269" y="6151"/>
                    <a:pt x="1109" y="7294"/>
                    <a:pt x="2386" y="8000"/>
                  </a:cubicBezTo>
                  <a:cubicBezTo>
                    <a:pt x="3092" y="8403"/>
                    <a:pt x="3932" y="8672"/>
                    <a:pt x="4772" y="8840"/>
                  </a:cubicBezTo>
                  <a:cubicBezTo>
                    <a:pt x="7999" y="12335"/>
                    <a:pt x="12872" y="14856"/>
                    <a:pt x="19325" y="15561"/>
                  </a:cubicBezTo>
                  <a:cubicBezTo>
                    <a:pt x="19896" y="15696"/>
                    <a:pt x="20602" y="15696"/>
                    <a:pt x="21274" y="15696"/>
                  </a:cubicBezTo>
                  <a:cubicBezTo>
                    <a:pt x="21980" y="15830"/>
                    <a:pt x="22686" y="15830"/>
                    <a:pt x="23392" y="15830"/>
                  </a:cubicBezTo>
                  <a:cubicBezTo>
                    <a:pt x="24366" y="15830"/>
                    <a:pt x="25207" y="15696"/>
                    <a:pt x="26047" y="15696"/>
                  </a:cubicBezTo>
                  <a:lnTo>
                    <a:pt x="25912" y="15561"/>
                  </a:lnTo>
                  <a:cubicBezTo>
                    <a:pt x="18922" y="14856"/>
                    <a:pt x="12872" y="10655"/>
                    <a:pt x="9377" y="4639"/>
                  </a:cubicBezTo>
                  <a:lnTo>
                    <a:pt x="8402" y="2958"/>
                  </a:lnTo>
                  <a:lnTo>
                    <a:pt x="8402" y="4202"/>
                  </a:lnTo>
                  <a:cubicBezTo>
                    <a:pt x="7428" y="2387"/>
                    <a:pt x="6722" y="270"/>
                    <a:pt x="4336" y="1"/>
                  </a:cubicBezTo>
                  <a:close/>
                </a:path>
              </a:pathLst>
            </a:custGeom>
            <a:solidFill>
              <a:srgbClr val="9469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59" name="Google Shape;654;p30">
              <a:extLst>
                <a:ext uri="{FF2B5EF4-FFF2-40B4-BE49-F238E27FC236}">
                  <a16:creationId xmlns:a16="http://schemas.microsoft.com/office/drawing/2014/main" id="{D690D892-E82D-4D5B-988E-5A924B304C6C}"/>
                </a:ext>
              </a:extLst>
            </p:cNvPr>
            <p:cNvSpPr/>
            <p:nvPr/>
          </p:nvSpPr>
          <p:spPr>
            <a:xfrm>
              <a:off x="1230950" y="1480775"/>
              <a:ext cx="280650" cy="704150"/>
            </a:xfrm>
            <a:custGeom>
              <a:avLst/>
              <a:gdLst/>
              <a:ahLst/>
              <a:cxnLst/>
              <a:rect l="l" t="t" r="r" b="b"/>
              <a:pathLst>
                <a:path w="11226" h="28166" extrusionOk="0">
                  <a:moveTo>
                    <a:pt x="11107" y="0"/>
                  </a:moveTo>
                  <a:cubicBezTo>
                    <a:pt x="2938" y="0"/>
                    <a:pt x="838" y="13777"/>
                    <a:pt x="303" y="19898"/>
                  </a:cubicBezTo>
                  <a:cubicBezTo>
                    <a:pt x="0" y="22687"/>
                    <a:pt x="1546" y="25645"/>
                    <a:pt x="4202" y="26888"/>
                  </a:cubicBezTo>
                  <a:cubicBezTo>
                    <a:pt x="4907" y="27191"/>
                    <a:pt x="5613" y="27459"/>
                    <a:pt x="6319" y="27594"/>
                  </a:cubicBezTo>
                  <a:cubicBezTo>
                    <a:pt x="7159" y="27863"/>
                    <a:pt x="8134" y="28031"/>
                    <a:pt x="8705" y="28165"/>
                  </a:cubicBezTo>
                  <a:cubicBezTo>
                    <a:pt x="9411" y="28165"/>
                    <a:pt x="9949" y="27594"/>
                    <a:pt x="9814" y="26888"/>
                  </a:cubicBezTo>
                  <a:cubicBezTo>
                    <a:pt x="8403" y="19898"/>
                    <a:pt x="9814" y="8975"/>
                    <a:pt x="10654" y="3362"/>
                  </a:cubicBezTo>
                  <a:cubicBezTo>
                    <a:pt x="10923" y="1413"/>
                    <a:pt x="11226" y="1"/>
                    <a:pt x="11226" y="1"/>
                  </a:cubicBezTo>
                  <a:cubicBezTo>
                    <a:pt x="11186" y="1"/>
                    <a:pt x="11146" y="0"/>
                    <a:pt x="1110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60" name="Google Shape;655;p30">
              <a:extLst>
                <a:ext uri="{FF2B5EF4-FFF2-40B4-BE49-F238E27FC236}">
                  <a16:creationId xmlns:a16="http://schemas.microsoft.com/office/drawing/2014/main" id="{DBE0DFD8-8D8F-41CC-B4ED-CB5CACE685A9}"/>
                </a:ext>
              </a:extLst>
            </p:cNvPr>
            <p:cNvSpPr/>
            <p:nvPr/>
          </p:nvSpPr>
          <p:spPr>
            <a:xfrm>
              <a:off x="1235312" y="1480800"/>
              <a:ext cx="273100" cy="689825"/>
            </a:xfrm>
            <a:custGeom>
              <a:avLst/>
              <a:gdLst/>
              <a:ahLst/>
              <a:cxnLst/>
              <a:rect l="l" t="t" r="r" b="b"/>
              <a:pathLst>
                <a:path w="10924" h="27593" extrusionOk="0">
                  <a:moveTo>
                    <a:pt x="10789" y="0"/>
                  </a:moveTo>
                  <a:cubicBezTo>
                    <a:pt x="8806" y="0"/>
                    <a:pt x="7126" y="840"/>
                    <a:pt x="5882" y="2252"/>
                  </a:cubicBezTo>
                  <a:cubicBezTo>
                    <a:pt x="6017" y="2118"/>
                    <a:pt x="6151" y="2118"/>
                    <a:pt x="6420" y="1983"/>
                  </a:cubicBezTo>
                  <a:cubicBezTo>
                    <a:pt x="6723" y="1983"/>
                    <a:pt x="6857" y="1815"/>
                    <a:pt x="7126" y="1815"/>
                  </a:cubicBezTo>
                  <a:cubicBezTo>
                    <a:pt x="8269" y="1815"/>
                    <a:pt x="9243" y="2655"/>
                    <a:pt x="9378" y="3932"/>
                  </a:cubicBezTo>
                  <a:lnTo>
                    <a:pt x="9378" y="4201"/>
                  </a:lnTo>
                  <a:cubicBezTo>
                    <a:pt x="9378" y="4638"/>
                    <a:pt x="9243" y="5176"/>
                    <a:pt x="8941" y="5613"/>
                  </a:cubicBezTo>
                  <a:lnTo>
                    <a:pt x="4740" y="10789"/>
                  </a:lnTo>
                  <a:lnTo>
                    <a:pt x="2219" y="8402"/>
                  </a:lnTo>
                  <a:cubicBezTo>
                    <a:pt x="841" y="12469"/>
                    <a:pt x="270" y="16939"/>
                    <a:pt x="1" y="19897"/>
                  </a:cubicBezTo>
                  <a:lnTo>
                    <a:pt x="1" y="20468"/>
                  </a:lnTo>
                  <a:cubicBezTo>
                    <a:pt x="1" y="23123"/>
                    <a:pt x="1379" y="25644"/>
                    <a:pt x="3900" y="26887"/>
                  </a:cubicBezTo>
                  <a:cubicBezTo>
                    <a:pt x="4605" y="27190"/>
                    <a:pt x="5311" y="27458"/>
                    <a:pt x="6017" y="27593"/>
                  </a:cubicBezTo>
                  <a:cubicBezTo>
                    <a:pt x="6588" y="15964"/>
                    <a:pt x="8672" y="8134"/>
                    <a:pt x="10352" y="3361"/>
                  </a:cubicBezTo>
                  <a:cubicBezTo>
                    <a:pt x="10621" y="1412"/>
                    <a:pt x="10924" y="0"/>
                    <a:pt x="1092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dirty="0"/>
            </a:p>
          </p:txBody>
        </p:sp>
        <p:sp>
          <p:nvSpPr>
            <p:cNvPr id="261" name="Google Shape;656;p30">
              <a:extLst>
                <a:ext uri="{FF2B5EF4-FFF2-40B4-BE49-F238E27FC236}">
                  <a16:creationId xmlns:a16="http://schemas.microsoft.com/office/drawing/2014/main" id="{D5827388-1C85-4A58-B2FA-393667CA1DFD}"/>
                </a:ext>
              </a:extLst>
            </p:cNvPr>
            <p:cNvSpPr/>
            <p:nvPr/>
          </p:nvSpPr>
          <p:spPr>
            <a:xfrm>
              <a:off x="1605675" y="1516075"/>
              <a:ext cx="158000" cy="639125"/>
            </a:xfrm>
            <a:custGeom>
              <a:avLst/>
              <a:gdLst/>
              <a:ahLst/>
              <a:cxnLst/>
              <a:rect l="l" t="t" r="r" b="b"/>
              <a:pathLst>
                <a:path w="6320" h="25565" extrusionOk="0">
                  <a:moveTo>
                    <a:pt x="1" y="1"/>
                  </a:moveTo>
                  <a:lnTo>
                    <a:pt x="1" y="25342"/>
                  </a:lnTo>
                  <a:cubicBezTo>
                    <a:pt x="1" y="25499"/>
                    <a:pt x="105" y="25564"/>
                    <a:pt x="218" y="25564"/>
                  </a:cubicBezTo>
                  <a:cubicBezTo>
                    <a:pt x="298" y="25564"/>
                    <a:pt x="382" y="25532"/>
                    <a:pt x="438" y="25476"/>
                  </a:cubicBezTo>
                  <a:cubicBezTo>
                    <a:pt x="841" y="24938"/>
                    <a:pt x="1412" y="24367"/>
                    <a:pt x="2118" y="23661"/>
                  </a:cubicBezTo>
                  <a:cubicBezTo>
                    <a:pt x="3093" y="22821"/>
                    <a:pt x="4202" y="21981"/>
                    <a:pt x="5479" y="21578"/>
                  </a:cubicBezTo>
                  <a:cubicBezTo>
                    <a:pt x="5479" y="21578"/>
                    <a:pt x="6319" y="2656"/>
                    <a:pt x="303" y="135"/>
                  </a:cubicBezTo>
                  <a:cubicBezTo>
                    <a:pt x="135" y="1"/>
                    <a:pt x="135" y="1"/>
                    <a:pt x="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62" name="Google Shape;657;p30">
              <a:extLst>
                <a:ext uri="{FF2B5EF4-FFF2-40B4-BE49-F238E27FC236}">
                  <a16:creationId xmlns:a16="http://schemas.microsoft.com/office/drawing/2014/main" id="{5B4F96A0-8CA6-4C62-B834-A0E213FD3632}"/>
                </a:ext>
              </a:extLst>
            </p:cNvPr>
            <p:cNvSpPr/>
            <p:nvPr/>
          </p:nvSpPr>
          <p:spPr>
            <a:xfrm>
              <a:off x="1742650" y="1988275"/>
              <a:ext cx="25" cy="56325"/>
            </a:xfrm>
            <a:custGeom>
              <a:avLst/>
              <a:gdLst/>
              <a:ahLst/>
              <a:cxnLst/>
              <a:rect l="l" t="t" r="r" b="b"/>
              <a:pathLst>
                <a:path w="1" h="2253" extrusionOk="0">
                  <a:moveTo>
                    <a:pt x="0" y="1"/>
                  </a:moveTo>
                  <a:lnTo>
                    <a:pt x="0" y="2253"/>
                  </a:lnTo>
                  <a:lnTo>
                    <a:pt x="0" y="2253"/>
                  </a:lnTo>
                  <a:close/>
                </a:path>
              </a:pathLst>
            </a:custGeom>
            <a:solidFill>
              <a:srgbClr val="9D68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63" name="Google Shape;658;p30">
              <a:extLst>
                <a:ext uri="{FF2B5EF4-FFF2-40B4-BE49-F238E27FC236}">
                  <a16:creationId xmlns:a16="http://schemas.microsoft.com/office/drawing/2014/main" id="{0507FA8D-8E87-443C-99AF-671C53542CEE}"/>
                </a:ext>
              </a:extLst>
            </p:cNvPr>
            <p:cNvSpPr/>
            <p:nvPr/>
          </p:nvSpPr>
          <p:spPr>
            <a:xfrm>
              <a:off x="1612719" y="1526520"/>
              <a:ext cx="129425" cy="584825"/>
            </a:xfrm>
            <a:custGeom>
              <a:avLst/>
              <a:gdLst/>
              <a:ahLst/>
              <a:cxnLst/>
              <a:rect l="l" t="t" r="r" b="b"/>
              <a:pathLst>
                <a:path w="5177" h="23393" extrusionOk="0">
                  <a:moveTo>
                    <a:pt x="0" y="1"/>
                  </a:moveTo>
                  <a:lnTo>
                    <a:pt x="0" y="1"/>
                  </a:lnTo>
                  <a:cubicBezTo>
                    <a:pt x="975" y="4067"/>
                    <a:pt x="2924" y="14587"/>
                    <a:pt x="1815" y="23392"/>
                  </a:cubicBezTo>
                  <a:cubicBezTo>
                    <a:pt x="1950" y="23392"/>
                    <a:pt x="1950" y="23392"/>
                    <a:pt x="1950" y="23258"/>
                  </a:cubicBezTo>
                  <a:cubicBezTo>
                    <a:pt x="2655" y="22686"/>
                    <a:pt x="3361" y="22149"/>
                    <a:pt x="4336" y="21712"/>
                  </a:cubicBezTo>
                  <a:cubicBezTo>
                    <a:pt x="4605" y="21577"/>
                    <a:pt x="4874" y="21443"/>
                    <a:pt x="5176" y="21309"/>
                  </a:cubicBezTo>
                  <a:lnTo>
                    <a:pt x="5176" y="20872"/>
                  </a:lnTo>
                  <a:lnTo>
                    <a:pt x="5176" y="18620"/>
                  </a:lnTo>
                  <a:cubicBezTo>
                    <a:pt x="5176" y="13310"/>
                    <a:pt x="4605" y="1984"/>
                    <a:pt x="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64" name="Google Shape;659;p30">
              <a:extLst>
                <a:ext uri="{FF2B5EF4-FFF2-40B4-BE49-F238E27FC236}">
                  <a16:creationId xmlns:a16="http://schemas.microsoft.com/office/drawing/2014/main" id="{F17AF54C-CB24-4BAD-A65B-FA98A922A07F}"/>
                </a:ext>
              </a:extLst>
            </p:cNvPr>
            <p:cNvSpPr/>
            <p:nvPr/>
          </p:nvSpPr>
          <p:spPr>
            <a:xfrm>
              <a:off x="1672050" y="1203050"/>
              <a:ext cx="133625" cy="120650"/>
            </a:xfrm>
            <a:custGeom>
              <a:avLst/>
              <a:gdLst/>
              <a:ahLst/>
              <a:cxnLst/>
              <a:rect l="l" t="t" r="r" b="b"/>
              <a:pathLst>
                <a:path w="5345" h="4826" extrusionOk="0">
                  <a:moveTo>
                    <a:pt x="910" y="0"/>
                  </a:moveTo>
                  <a:cubicBezTo>
                    <a:pt x="707" y="0"/>
                    <a:pt x="536" y="125"/>
                    <a:pt x="438" y="322"/>
                  </a:cubicBezTo>
                  <a:cubicBezTo>
                    <a:pt x="1" y="2170"/>
                    <a:pt x="841" y="3851"/>
                    <a:pt x="2522" y="4523"/>
                  </a:cubicBezTo>
                  <a:cubicBezTo>
                    <a:pt x="2959" y="4691"/>
                    <a:pt x="3362" y="4825"/>
                    <a:pt x="3799" y="4825"/>
                  </a:cubicBezTo>
                  <a:cubicBezTo>
                    <a:pt x="4202" y="4825"/>
                    <a:pt x="4505" y="4825"/>
                    <a:pt x="4908" y="4691"/>
                  </a:cubicBezTo>
                  <a:cubicBezTo>
                    <a:pt x="5210" y="4523"/>
                    <a:pt x="5345" y="4254"/>
                    <a:pt x="5210" y="3985"/>
                  </a:cubicBezTo>
                  <a:cubicBezTo>
                    <a:pt x="5072" y="3874"/>
                    <a:pt x="4864" y="3649"/>
                    <a:pt x="4721" y="3649"/>
                  </a:cubicBezTo>
                  <a:cubicBezTo>
                    <a:pt x="4690" y="3649"/>
                    <a:pt x="4662" y="3659"/>
                    <a:pt x="4639" y="3683"/>
                  </a:cubicBezTo>
                  <a:cubicBezTo>
                    <a:pt x="4353" y="3767"/>
                    <a:pt x="4034" y="3809"/>
                    <a:pt x="3719" y="3809"/>
                  </a:cubicBezTo>
                  <a:cubicBezTo>
                    <a:pt x="3404" y="3809"/>
                    <a:pt x="3093" y="3767"/>
                    <a:pt x="2824" y="3683"/>
                  </a:cubicBezTo>
                  <a:cubicBezTo>
                    <a:pt x="1681" y="3145"/>
                    <a:pt x="1144" y="1868"/>
                    <a:pt x="1413" y="624"/>
                  </a:cubicBezTo>
                  <a:cubicBezTo>
                    <a:pt x="1547" y="322"/>
                    <a:pt x="1278" y="53"/>
                    <a:pt x="1144" y="53"/>
                  </a:cubicBezTo>
                  <a:cubicBezTo>
                    <a:pt x="1063" y="17"/>
                    <a:pt x="984" y="0"/>
                    <a:pt x="9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65" name="Google Shape;660;p30">
              <a:extLst>
                <a:ext uri="{FF2B5EF4-FFF2-40B4-BE49-F238E27FC236}">
                  <a16:creationId xmlns:a16="http://schemas.microsoft.com/office/drawing/2014/main" id="{F41BCDDB-02E2-4379-9B6C-BF9A4AB166B5}"/>
                </a:ext>
              </a:extLst>
            </p:cNvPr>
            <p:cNvSpPr/>
            <p:nvPr/>
          </p:nvSpPr>
          <p:spPr>
            <a:xfrm>
              <a:off x="1511575" y="981325"/>
              <a:ext cx="189075" cy="169625"/>
            </a:xfrm>
            <a:custGeom>
              <a:avLst/>
              <a:gdLst/>
              <a:ahLst/>
              <a:cxnLst/>
              <a:rect l="l" t="t" r="r" b="b"/>
              <a:pathLst>
                <a:path w="7563" h="6785" extrusionOk="0">
                  <a:moveTo>
                    <a:pt x="3765" y="0"/>
                  </a:moveTo>
                  <a:cubicBezTo>
                    <a:pt x="3349" y="0"/>
                    <a:pt x="2927" y="80"/>
                    <a:pt x="2521" y="251"/>
                  </a:cubicBezTo>
                  <a:cubicBezTo>
                    <a:pt x="841" y="957"/>
                    <a:pt x="1" y="2906"/>
                    <a:pt x="706" y="4586"/>
                  </a:cubicBezTo>
                  <a:cubicBezTo>
                    <a:pt x="1218" y="5968"/>
                    <a:pt x="2489" y="6785"/>
                    <a:pt x="3808" y="6785"/>
                  </a:cubicBezTo>
                  <a:cubicBezTo>
                    <a:pt x="4222" y="6785"/>
                    <a:pt x="4641" y="6704"/>
                    <a:pt x="5042" y="6536"/>
                  </a:cubicBezTo>
                  <a:cubicBezTo>
                    <a:pt x="6722" y="5830"/>
                    <a:pt x="7563" y="3881"/>
                    <a:pt x="6857" y="2066"/>
                  </a:cubicBezTo>
                  <a:cubicBezTo>
                    <a:pt x="6322" y="791"/>
                    <a:pt x="5071" y="0"/>
                    <a:pt x="376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66" name="Google Shape;661;p30">
              <a:extLst>
                <a:ext uri="{FF2B5EF4-FFF2-40B4-BE49-F238E27FC236}">
                  <a16:creationId xmlns:a16="http://schemas.microsoft.com/office/drawing/2014/main" id="{3BD418D7-B418-4700-99C2-41F3F8254F23}"/>
                </a:ext>
              </a:extLst>
            </p:cNvPr>
            <p:cNvSpPr/>
            <p:nvPr/>
          </p:nvSpPr>
          <p:spPr>
            <a:xfrm>
              <a:off x="1416625" y="1104875"/>
              <a:ext cx="217650" cy="119550"/>
            </a:xfrm>
            <a:custGeom>
              <a:avLst/>
              <a:gdLst/>
              <a:ahLst/>
              <a:cxnLst/>
              <a:rect l="l" t="t" r="r" b="b"/>
              <a:pathLst>
                <a:path w="8706" h="4782" extrusionOk="0">
                  <a:moveTo>
                    <a:pt x="2895" y="0"/>
                  </a:moveTo>
                  <a:cubicBezTo>
                    <a:pt x="1591" y="0"/>
                    <a:pt x="571" y="433"/>
                    <a:pt x="303" y="1190"/>
                  </a:cubicBezTo>
                  <a:cubicBezTo>
                    <a:pt x="1" y="2300"/>
                    <a:pt x="1413" y="3711"/>
                    <a:pt x="3664" y="4417"/>
                  </a:cubicBezTo>
                  <a:cubicBezTo>
                    <a:pt x="4472" y="4662"/>
                    <a:pt x="5267" y="4782"/>
                    <a:pt x="5964" y="4782"/>
                  </a:cubicBezTo>
                  <a:cubicBezTo>
                    <a:pt x="7180" y="4782"/>
                    <a:pt x="8098" y="4416"/>
                    <a:pt x="8269" y="3711"/>
                  </a:cubicBezTo>
                  <a:cubicBezTo>
                    <a:pt x="8706" y="2568"/>
                    <a:pt x="7160" y="1056"/>
                    <a:pt x="5042" y="350"/>
                  </a:cubicBezTo>
                  <a:cubicBezTo>
                    <a:pt x="4294" y="112"/>
                    <a:pt x="3558" y="0"/>
                    <a:pt x="289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67" name="Google Shape;662;p30">
              <a:extLst>
                <a:ext uri="{FF2B5EF4-FFF2-40B4-BE49-F238E27FC236}">
                  <a16:creationId xmlns:a16="http://schemas.microsoft.com/office/drawing/2014/main" id="{C385EF22-3CB8-4019-BA32-53F3E992EEB1}"/>
                </a:ext>
              </a:extLst>
            </p:cNvPr>
            <p:cNvSpPr/>
            <p:nvPr/>
          </p:nvSpPr>
          <p:spPr>
            <a:xfrm>
              <a:off x="1851025" y="1079925"/>
              <a:ext cx="161350" cy="143875"/>
            </a:xfrm>
            <a:custGeom>
              <a:avLst/>
              <a:gdLst/>
              <a:ahLst/>
              <a:cxnLst/>
              <a:rect l="l" t="t" r="r" b="b"/>
              <a:pathLst>
                <a:path w="6454" h="5755" extrusionOk="0">
                  <a:moveTo>
                    <a:pt x="3263" y="0"/>
                  </a:moveTo>
                  <a:cubicBezTo>
                    <a:pt x="2615" y="0"/>
                    <a:pt x="1959" y="214"/>
                    <a:pt x="1412" y="642"/>
                  </a:cubicBezTo>
                  <a:cubicBezTo>
                    <a:pt x="135" y="1617"/>
                    <a:pt x="1" y="3432"/>
                    <a:pt x="975" y="4709"/>
                  </a:cubicBezTo>
                  <a:cubicBezTo>
                    <a:pt x="1597" y="5406"/>
                    <a:pt x="2451" y="5755"/>
                    <a:pt x="3277" y="5755"/>
                  </a:cubicBezTo>
                  <a:cubicBezTo>
                    <a:pt x="3924" y="5755"/>
                    <a:pt x="4555" y="5541"/>
                    <a:pt x="5042" y="5112"/>
                  </a:cubicBezTo>
                  <a:cubicBezTo>
                    <a:pt x="6285" y="4003"/>
                    <a:pt x="6453" y="2188"/>
                    <a:pt x="5445" y="1046"/>
                  </a:cubicBezTo>
                  <a:cubicBezTo>
                    <a:pt x="4899" y="349"/>
                    <a:pt x="4088" y="0"/>
                    <a:pt x="32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68" name="Google Shape;663;p30">
              <a:extLst>
                <a:ext uri="{FF2B5EF4-FFF2-40B4-BE49-F238E27FC236}">
                  <a16:creationId xmlns:a16="http://schemas.microsoft.com/office/drawing/2014/main" id="{F5423D84-0684-4C1F-A0C2-6E662B7A7DBE}"/>
                </a:ext>
              </a:extLst>
            </p:cNvPr>
            <p:cNvSpPr/>
            <p:nvPr/>
          </p:nvSpPr>
          <p:spPr>
            <a:xfrm>
              <a:off x="1861100" y="1212125"/>
              <a:ext cx="130275" cy="93925"/>
            </a:xfrm>
            <a:custGeom>
              <a:avLst/>
              <a:gdLst/>
              <a:ahLst/>
              <a:cxnLst/>
              <a:rect l="l" t="t" r="r" b="b"/>
              <a:pathLst>
                <a:path w="5211" h="3757" extrusionOk="0">
                  <a:moveTo>
                    <a:pt x="2706" y="1"/>
                  </a:moveTo>
                  <a:cubicBezTo>
                    <a:pt x="2286" y="1"/>
                    <a:pt x="1900" y="43"/>
                    <a:pt x="1547" y="127"/>
                  </a:cubicBezTo>
                  <a:cubicBezTo>
                    <a:pt x="841" y="396"/>
                    <a:pt x="303" y="665"/>
                    <a:pt x="169" y="1236"/>
                  </a:cubicBezTo>
                  <a:cubicBezTo>
                    <a:pt x="1" y="2211"/>
                    <a:pt x="1412" y="3320"/>
                    <a:pt x="3362" y="3757"/>
                  </a:cubicBezTo>
                  <a:lnTo>
                    <a:pt x="4773" y="3757"/>
                  </a:lnTo>
                  <a:cubicBezTo>
                    <a:pt x="5042" y="3185"/>
                    <a:pt x="5210" y="2648"/>
                    <a:pt x="5210" y="1942"/>
                  </a:cubicBezTo>
                  <a:lnTo>
                    <a:pt x="5210" y="396"/>
                  </a:lnTo>
                  <a:cubicBezTo>
                    <a:pt x="4908" y="261"/>
                    <a:pt x="4639" y="261"/>
                    <a:pt x="4202" y="127"/>
                  </a:cubicBezTo>
                  <a:lnTo>
                    <a:pt x="4068" y="127"/>
                  </a:lnTo>
                  <a:cubicBezTo>
                    <a:pt x="3580" y="43"/>
                    <a:pt x="3126" y="1"/>
                    <a:pt x="270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69" name="Google Shape;664;p30">
              <a:extLst>
                <a:ext uri="{FF2B5EF4-FFF2-40B4-BE49-F238E27FC236}">
                  <a16:creationId xmlns:a16="http://schemas.microsoft.com/office/drawing/2014/main" id="{89ABBB3D-561C-4A6D-83AF-8DB2D236FE5B}"/>
                </a:ext>
              </a:extLst>
            </p:cNvPr>
            <p:cNvSpPr/>
            <p:nvPr/>
          </p:nvSpPr>
          <p:spPr>
            <a:xfrm>
              <a:off x="1609050" y="1010500"/>
              <a:ext cx="70600" cy="61000"/>
            </a:xfrm>
            <a:custGeom>
              <a:avLst/>
              <a:gdLst/>
              <a:ahLst/>
              <a:cxnLst/>
              <a:rect l="l" t="t" r="r" b="b"/>
              <a:pathLst>
                <a:path w="2824" h="2440" extrusionOk="0">
                  <a:moveTo>
                    <a:pt x="1429" y="0"/>
                  </a:moveTo>
                  <a:cubicBezTo>
                    <a:pt x="1232" y="0"/>
                    <a:pt x="1029" y="60"/>
                    <a:pt x="841" y="193"/>
                  </a:cubicBezTo>
                  <a:cubicBezTo>
                    <a:pt x="168" y="462"/>
                    <a:pt x="0" y="1168"/>
                    <a:pt x="303" y="1739"/>
                  </a:cubicBezTo>
                  <a:cubicBezTo>
                    <a:pt x="580" y="2224"/>
                    <a:pt x="1000" y="2439"/>
                    <a:pt x="1421" y="2439"/>
                  </a:cubicBezTo>
                  <a:cubicBezTo>
                    <a:pt x="1612" y="2439"/>
                    <a:pt x="1804" y="2394"/>
                    <a:pt x="1983" y="2310"/>
                  </a:cubicBezTo>
                  <a:cubicBezTo>
                    <a:pt x="2521" y="1873"/>
                    <a:pt x="2823" y="1168"/>
                    <a:pt x="2387" y="630"/>
                  </a:cubicBezTo>
                  <a:cubicBezTo>
                    <a:pt x="2206" y="247"/>
                    <a:pt x="1830" y="0"/>
                    <a:pt x="142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70" name="Google Shape;665;p30">
              <a:extLst>
                <a:ext uri="{FF2B5EF4-FFF2-40B4-BE49-F238E27FC236}">
                  <a16:creationId xmlns:a16="http://schemas.microsoft.com/office/drawing/2014/main" id="{0182B3EE-9155-4759-8BCA-B58AC723AA41}"/>
                </a:ext>
              </a:extLst>
            </p:cNvPr>
            <p:cNvSpPr/>
            <p:nvPr/>
          </p:nvSpPr>
          <p:spPr>
            <a:xfrm>
              <a:off x="1920775" y="1096000"/>
              <a:ext cx="70600" cy="61125"/>
            </a:xfrm>
            <a:custGeom>
              <a:avLst/>
              <a:gdLst/>
              <a:ahLst/>
              <a:cxnLst/>
              <a:rect l="l" t="t" r="r" b="b"/>
              <a:pathLst>
                <a:path w="2824" h="2445" extrusionOk="0">
                  <a:moveTo>
                    <a:pt x="1432" y="1"/>
                  </a:moveTo>
                  <a:cubicBezTo>
                    <a:pt x="1231" y="1"/>
                    <a:pt x="1028" y="45"/>
                    <a:pt x="840" y="134"/>
                  </a:cubicBezTo>
                  <a:cubicBezTo>
                    <a:pt x="303" y="571"/>
                    <a:pt x="0" y="1243"/>
                    <a:pt x="437" y="1814"/>
                  </a:cubicBezTo>
                  <a:cubicBezTo>
                    <a:pt x="617" y="2197"/>
                    <a:pt x="1054" y="2444"/>
                    <a:pt x="1494" y="2444"/>
                  </a:cubicBezTo>
                  <a:cubicBezTo>
                    <a:pt x="1711" y="2444"/>
                    <a:pt x="1929" y="2384"/>
                    <a:pt x="2117" y="2251"/>
                  </a:cubicBezTo>
                  <a:cubicBezTo>
                    <a:pt x="2655" y="1949"/>
                    <a:pt x="2823" y="1109"/>
                    <a:pt x="2521" y="571"/>
                  </a:cubicBezTo>
                  <a:cubicBezTo>
                    <a:pt x="2250" y="187"/>
                    <a:pt x="1843" y="1"/>
                    <a:pt x="143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71" name="Google Shape;666;p30">
              <a:extLst>
                <a:ext uri="{FF2B5EF4-FFF2-40B4-BE49-F238E27FC236}">
                  <a16:creationId xmlns:a16="http://schemas.microsoft.com/office/drawing/2014/main" id="{61C7DA74-2D1A-4B52-A21F-46D56DF26BDE}"/>
                </a:ext>
              </a:extLst>
            </p:cNvPr>
            <p:cNvSpPr/>
            <p:nvPr/>
          </p:nvSpPr>
          <p:spPr>
            <a:xfrm>
              <a:off x="961250" y="236825"/>
              <a:ext cx="1222525" cy="946550"/>
            </a:xfrm>
            <a:custGeom>
              <a:avLst/>
              <a:gdLst/>
              <a:ahLst/>
              <a:cxnLst/>
              <a:rect l="l" t="t" r="r" b="b"/>
              <a:pathLst>
                <a:path w="48901" h="37862" extrusionOk="0">
                  <a:moveTo>
                    <a:pt x="22449" y="0"/>
                  </a:moveTo>
                  <a:cubicBezTo>
                    <a:pt x="20136" y="0"/>
                    <a:pt x="17807" y="494"/>
                    <a:pt x="15561" y="1329"/>
                  </a:cubicBezTo>
                  <a:cubicBezTo>
                    <a:pt x="13309" y="2169"/>
                    <a:pt x="11360" y="3547"/>
                    <a:pt x="9679" y="5228"/>
                  </a:cubicBezTo>
                  <a:cubicBezTo>
                    <a:pt x="8839" y="5934"/>
                    <a:pt x="8133" y="6639"/>
                    <a:pt x="7428" y="7480"/>
                  </a:cubicBezTo>
                  <a:lnTo>
                    <a:pt x="7428" y="7614"/>
                  </a:lnTo>
                  <a:cubicBezTo>
                    <a:pt x="6184" y="8891"/>
                    <a:pt x="5209" y="10269"/>
                    <a:pt x="4235" y="11815"/>
                  </a:cubicBezTo>
                  <a:cubicBezTo>
                    <a:pt x="3663" y="12521"/>
                    <a:pt x="3092" y="13361"/>
                    <a:pt x="3092" y="14201"/>
                  </a:cubicBezTo>
                  <a:cubicBezTo>
                    <a:pt x="3798" y="13932"/>
                    <a:pt x="4369" y="13227"/>
                    <a:pt x="5075" y="12924"/>
                  </a:cubicBezTo>
                  <a:lnTo>
                    <a:pt x="5075" y="12924"/>
                  </a:lnTo>
                  <a:cubicBezTo>
                    <a:pt x="2823" y="16016"/>
                    <a:pt x="1849" y="20083"/>
                    <a:pt x="1277" y="23847"/>
                  </a:cubicBezTo>
                  <a:cubicBezTo>
                    <a:pt x="0" y="32417"/>
                    <a:pt x="4638" y="37593"/>
                    <a:pt x="4638" y="37593"/>
                  </a:cubicBezTo>
                  <a:lnTo>
                    <a:pt x="4638" y="37458"/>
                  </a:lnTo>
                  <a:cubicBezTo>
                    <a:pt x="4773" y="37022"/>
                    <a:pt x="5075" y="35912"/>
                    <a:pt x="5747" y="34938"/>
                  </a:cubicBezTo>
                  <a:cubicBezTo>
                    <a:pt x="6349" y="34221"/>
                    <a:pt x="7146" y="33603"/>
                    <a:pt x="8327" y="33603"/>
                  </a:cubicBezTo>
                  <a:cubicBezTo>
                    <a:pt x="8531" y="33603"/>
                    <a:pt x="8746" y="33621"/>
                    <a:pt x="8974" y="33661"/>
                  </a:cubicBezTo>
                  <a:cubicBezTo>
                    <a:pt x="11360" y="33930"/>
                    <a:pt x="12066" y="36047"/>
                    <a:pt x="13040" y="37862"/>
                  </a:cubicBezTo>
                  <a:cubicBezTo>
                    <a:pt x="13175" y="34938"/>
                    <a:pt x="13175" y="31980"/>
                    <a:pt x="14317" y="29191"/>
                  </a:cubicBezTo>
                  <a:cubicBezTo>
                    <a:pt x="14721" y="27779"/>
                    <a:pt x="15695" y="26368"/>
                    <a:pt x="16536" y="25124"/>
                  </a:cubicBezTo>
                  <a:cubicBezTo>
                    <a:pt x="17376" y="24149"/>
                    <a:pt x="18922" y="22603"/>
                    <a:pt x="20031" y="22032"/>
                  </a:cubicBezTo>
                  <a:lnTo>
                    <a:pt x="20031" y="22032"/>
                  </a:lnTo>
                  <a:cubicBezTo>
                    <a:pt x="20031" y="22603"/>
                    <a:pt x="19762" y="23175"/>
                    <a:pt x="19628" y="23847"/>
                  </a:cubicBezTo>
                  <a:cubicBezTo>
                    <a:pt x="19493" y="24553"/>
                    <a:pt x="19493" y="25258"/>
                    <a:pt x="19493" y="25964"/>
                  </a:cubicBezTo>
                  <a:cubicBezTo>
                    <a:pt x="19493" y="27376"/>
                    <a:pt x="19493" y="28619"/>
                    <a:pt x="19896" y="29896"/>
                  </a:cubicBezTo>
                  <a:cubicBezTo>
                    <a:pt x="22283" y="28888"/>
                    <a:pt x="25240" y="27914"/>
                    <a:pt x="27458" y="26368"/>
                  </a:cubicBezTo>
                  <a:cubicBezTo>
                    <a:pt x="29273" y="25124"/>
                    <a:pt x="32231" y="22469"/>
                    <a:pt x="32365" y="19948"/>
                  </a:cubicBezTo>
                  <a:lnTo>
                    <a:pt x="32365" y="19948"/>
                  </a:lnTo>
                  <a:cubicBezTo>
                    <a:pt x="32365" y="22032"/>
                    <a:pt x="32500" y="24284"/>
                    <a:pt x="31962" y="26368"/>
                  </a:cubicBezTo>
                  <a:cubicBezTo>
                    <a:pt x="31525" y="28048"/>
                    <a:pt x="30550" y="29594"/>
                    <a:pt x="29710" y="31140"/>
                  </a:cubicBezTo>
                  <a:cubicBezTo>
                    <a:pt x="30083" y="31267"/>
                    <a:pt x="30516" y="31324"/>
                    <a:pt x="30981" y="31324"/>
                  </a:cubicBezTo>
                  <a:cubicBezTo>
                    <a:pt x="32613" y="31324"/>
                    <a:pt x="34627" y="30618"/>
                    <a:pt x="35726" y="29728"/>
                  </a:cubicBezTo>
                  <a:cubicBezTo>
                    <a:pt x="37272" y="28216"/>
                    <a:pt x="38247" y="26233"/>
                    <a:pt x="39356" y="24553"/>
                  </a:cubicBezTo>
                  <a:lnTo>
                    <a:pt x="39356" y="24553"/>
                  </a:lnTo>
                  <a:cubicBezTo>
                    <a:pt x="38684" y="26536"/>
                    <a:pt x="38818" y="28619"/>
                    <a:pt x="37675" y="30569"/>
                  </a:cubicBezTo>
                  <a:cubicBezTo>
                    <a:pt x="36566" y="32552"/>
                    <a:pt x="34617" y="33795"/>
                    <a:pt x="32802" y="34938"/>
                  </a:cubicBezTo>
                  <a:cubicBezTo>
                    <a:pt x="33065" y="34955"/>
                    <a:pt x="33332" y="34963"/>
                    <a:pt x="33603" y="34963"/>
                  </a:cubicBezTo>
                  <a:cubicBezTo>
                    <a:pt x="35483" y="34963"/>
                    <a:pt x="37535" y="34584"/>
                    <a:pt x="39356" y="34232"/>
                  </a:cubicBezTo>
                  <a:cubicBezTo>
                    <a:pt x="41608" y="33930"/>
                    <a:pt x="43994" y="32955"/>
                    <a:pt x="45674" y="31409"/>
                  </a:cubicBezTo>
                  <a:cubicBezTo>
                    <a:pt x="48195" y="29325"/>
                    <a:pt x="48195" y="27208"/>
                    <a:pt x="48464" y="26099"/>
                  </a:cubicBezTo>
                  <a:cubicBezTo>
                    <a:pt x="48766" y="24284"/>
                    <a:pt x="48598" y="22469"/>
                    <a:pt x="48060" y="20789"/>
                  </a:cubicBezTo>
                  <a:cubicBezTo>
                    <a:pt x="47355" y="18806"/>
                    <a:pt x="46783" y="16856"/>
                    <a:pt x="45674" y="15176"/>
                  </a:cubicBezTo>
                  <a:lnTo>
                    <a:pt x="45674" y="15176"/>
                  </a:lnTo>
                  <a:lnTo>
                    <a:pt x="45809" y="15310"/>
                  </a:lnTo>
                  <a:cubicBezTo>
                    <a:pt x="46514" y="15445"/>
                    <a:pt x="46918" y="15747"/>
                    <a:pt x="47355" y="16151"/>
                  </a:cubicBezTo>
                  <a:cubicBezTo>
                    <a:pt x="47926" y="16587"/>
                    <a:pt x="48329" y="17125"/>
                    <a:pt x="48901" y="17697"/>
                  </a:cubicBezTo>
                  <a:lnTo>
                    <a:pt x="48901" y="17562"/>
                  </a:lnTo>
                  <a:cubicBezTo>
                    <a:pt x="48901" y="16453"/>
                    <a:pt x="48060" y="14605"/>
                    <a:pt x="47623" y="13630"/>
                  </a:cubicBezTo>
                  <a:cubicBezTo>
                    <a:pt x="46918" y="12084"/>
                    <a:pt x="45674" y="11109"/>
                    <a:pt x="44700" y="9866"/>
                  </a:cubicBezTo>
                  <a:cubicBezTo>
                    <a:pt x="42523" y="7007"/>
                    <a:pt x="39718" y="4682"/>
                    <a:pt x="35981" y="4682"/>
                  </a:cubicBezTo>
                  <a:cubicBezTo>
                    <a:pt x="35853" y="4682"/>
                    <a:pt x="35723" y="4684"/>
                    <a:pt x="35592" y="4690"/>
                  </a:cubicBezTo>
                  <a:cubicBezTo>
                    <a:pt x="35020" y="4690"/>
                    <a:pt x="34180" y="4690"/>
                    <a:pt x="33642" y="4388"/>
                  </a:cubicBezTo>
                  <a:cubicBezTo>
                    <a:pt x="32802" y="4119"/>
                    <a:pt x="32096" y="3278"/>
                    <a:pt x="31525" y="2707"/>
                  </a:cubicBezTo>
                  <a:cubicBezTo>
                    <a:pt x="30113" y="1867"/>
                    <a:pt x="28735" y="1161"/>
                    <a:pt x="27189" y="758"/>
                  </a:cubicBezTo>
                  <a:cubicBezTo>
                    <a:pt x="25638" y="236"/>
                    <a:pt x="24047" y="0"/>
                    <a:pt x="224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72" name="Google Shape;667;p30">
              <a:extLst>
                <a:ext uri="{FF2B5EF4-FFF2-40B4-BE49-F238E27FC236}">
                  <a16:creationId xmlns:a16="http://schemas.microsoft.com/office/drawing/2014/main" id="{1165ADB0-7380-4ED7-BB9B-BE4D5E2D1E99}"/>
                </a:ext>
              </a:extLst>
            </p:cNvPr>
            <p:cNvSpPr/>
            <p:nvPr/>
          </p:nvSpPr>
          <p:spPr>
            <a:xfrm>
              <a:off x="989800" y="234750"/>
              <a:ext cx="1193975" cy="706225"/>
            </a:xfrm>
            <a:custGeom>
              <a:avLst/>
              <a:gdLst/>
              <a:ahLst/>
              <a:cxnLst/>
              <a:rect l="l" t="t" r="r" b="b"/>
              <a:pathLst>
                <a:path w="47759" h="28249" extrusionOk="0">
                  <a:moveTo>
                    <a:pt x="21409" y="1"/>
                  </a:moveTo>
                  <a:cubicBezTo>
                    <a:pt x="19588" y="1"/>
                    <a:pt x="17826" y="343"/>
                    <a:pt x="16079" y="888"/>
                  </a:cubicBezTo>
                  <a:lnTo>
                    <a:pt x="16079" y="888"/>
                  </a:lnTo>
                  <a:cubicBezTo>
                    <a:pt x="17867" y="391"/>
                    <a:pt x="19609" y="135"/>
                    <a:pt x="21409" y="135"/>
                  </a:cubicBezTo>
                  <a:cubicBezTo>
                    <a:pt x="22955" y="135"/>
                    <a:pt x="24501" y="269"/>
                    <a:pt x="26047" y="841"/>
                  </a:cubicBezTo>
                  <a:cubicBezTo>
                    <a:pt x="24501" y="269"/>
                    <a:pt x="22955" y="1"/>
                    <a:pt x="21409" y="1"/>
                  </a:cubicBezTo>
                  <a:close/>
                  <a:moveTo>
                    <a:pt x="26048" y="841"/>
                  </a:moveTo>
                  <a:cubicBezTo>
                    <a:pt x="27594" y="1244"/>
                    <a:pt x="28971" y="1950"/>
                    <a:pt x="30383" y="2790"/>
                  </a:cubicBezTo>
                  <a:cubicBezTo>
                    <a:pt x="28971" y="1815"/>
                    <a:pt x="27594" y="1244"/>
                    <a:pt x="26048" y="841"/>
                  </a:cubicBezTo>
                  <a:close/>
                  <a:moveTo>
                    <a:pt x="16079" y="888"/>
                  </a:moveTo>
                  <a:cubicBezTo>
                    <a:pt x="15531" y="1040"/>
                    <a:pt x="14978" y="1215"/>
                    <a:pt x="14419" y="1412"/>
                  </a:cubicBezTo>
                  <a:cubicBezTo>
                    <a:pt x="13293" y="1832"/>
                    <a:pt x="12243" y="2387"/>
                    <a:pt x="11264" y="3046"/>
                  </a:cubicBezTo>
                  <a:lnTo>
                    <a:pt x="11264" y="3046"/>
                  </a:lnTo>
                  <a:cubicBezTo>
                    <a:pt x="12276" y="2387"/>
                    <a:pt x="13360" y="1832"/>
                    <a:pt x="14553" y="1412"/>
                  </a:cubicBezTo>
                  <a:cubicBezTo>
                    <a:pt x="15061" y="1223"/>
                    <a:pt x="15569" y="1047"/>
                    <a:pt x="16079" y="888"/>
                  </a:cubicBezTo>
                  <a:close/>
                  <a:moveTo>
                    <a:pt x="30383" y="2790"/>
                  </a:moveTo>
                  <a:lnTo>
                    <a:pt x="30383" y="2790"/>
                  </a:lnTo>
                  <a:cubicBezTo>
                    <a:pt x="30954" y="3361"/>
                    <a:pt x="31660" y="4202"/>
                    <a:pt x="32500" y="4471"/>
                  </a:cubicBezTo>
                  <a:cubicBezTo>
                    <a:pt x="31660" y="4202"/>
                    <a:pt x="30954" y="3227"/>
                    <a:pt x="30383" y="2790"/>
                  </a:cubicBezTo>
                  <a:close/>
                  <a:moveTo>
                    <a:pt x="11264" y="3046"/>
                  </a:moveTo>
                  <a:lnTo>
                    <a:pt x="11264" y="3046"/>
                  </a:lnTo>
                  <a:cubicBezTo>
                    <a:pt x="10251" y="3706"/>
                    <a:pt x="9310" y="4471"/>
                    <a:pt x="8403" y="5311"/>
                  </a:cubicBezTo>
                  <a:cubicBezTo>
                    <a:pt x="8148" y="5565"/>
                    <a:pt x="7894" y="5837"/>
                    <a:pt x="7640" y="6114"/>
                  </a:cubicBezTo>
                  <a:lnTo>
                    <a:pt x="7640" y="6114"/>
                  </a:lnTo>
                  <a:cubicBezTo>
                    <a:pt x="7925" y="5841"/>
                    <a:pt x="8222" y="5576"/>
                    <a:pt x="8537" y="5311"/>
                  </a:cubicBezTo>
                  <a:cubicBezTo>
                    <a:pt x="9378" y="4471"/>
                    <a:pt x="10285" y="3706"/>
                    <a:pt x="11264" y="3046"/>
                  </a:cubicBezTo>
                  <a:close/>
                  <a:moveTo>
                    <a:pt x="7640" y="6114"/>
                  </a:moveTo>
                  <a:cubicBezTo>
                    <a:pt x="7166" y="6566"/>
                    <a:pt x="6726" y="7038"/>
                    <a:pt x="6286" y="7563"/>
                  </a:cubicBezTo>
                  <a:cubicBezTo>
                    <a:pt x="6737" y="7111"/>
                    <a:pt x="7188" y="6605"/>
                    <a:pt x="7640" y="6114"/>
                  </a:cubicBezTo>
                  <a:close/>
                  <a:moveTo>
                    <a:pt x="32500" y="4471"/>
                  </a:moveTo>
                  <a:lnTo>
                    <a:pt x="32500" y="4471"/>
                  </a:lnTo>
                  <a:cubicBezTo>
                    <a:pt x="32769" y="4605"/>
                    <a:pt x="33173" y="4773"/>
                    <a:pt x="33744" y="4773"/>
                  </a:cubicBezTo>
                  <a:lnTo>
                    <a:pt x="34584" y="4773"/>
                  </a:lnTo>
                  <a:cubicBezTo>
                    <a:pt x="38382" y="4773"/>
                    <a:pt x="41306" y="6991"/>
                    <a:pt x="43558" y="9949"/>
                  </a:cubicBezTo>
                  <a:cubicBezTo>
                    <a:pt x="41306" y="6991"/>
                    <a:pt x="38382" y="4605"/>
                    <a:pt x="34584" y="4605"/>
                  </a:cubicBezTo>
                  <a:lnTo>
                    <a:pt x="33744" y="4605"/>
                  </a:lnTo>
                  <a:cubicBezTo>
                    <a:pt x="33173" y="4605"/>
                    <a:pt x="32769" y="4605"/>
                    <a:pt x="32500" y="4471"/>
                  </a:cubicBezTo>
                  <a:close/>
                  <a:moveTo>
                    <a:pt x="6286" y="7563"/>
                  </a:moveTo>
                  <a:cubicBezTo>
                    <a:pt x="5042" y="8974"/>
                    <a:pt x="4067" y="10352"/>
                    <a:pt x="3093" y="11898"/>
                  </a:cubicBezTo>
                  <a:cubicBezTo>
                    <a:pt x="4067" y="10352"/>
                    <a:pt x="5042" y="8974"/>
                    <a:pt x="6286" y="7697"/>
                  </a:cubicBezTo>
                  <a:lnTo>
                    <a:pt x="6286" y="7563"/>
                  </a:lnTo>
                  <a:close/>
                  <a:moveTo>
                    <a:pt x="46482" y="13714"/>
                  </a:moveTo>
                  <a:lnTo>
                    <a:pt x="46482" y="13714"/>
                  </a:lnTo>
                  <a:cubicBezTo>
                    <a:pt x="46919" y="14688"/>
                    <a:pt x="47759" y="16671"/>
                    <a:pt x="47759" y="17780"/>
                  </a:cubicBezTo>
                  <a:lnTo>
                    <a:pt x="47759" y="17645"/>
                  </a:lnTo>
                  <a:cubicBezTo>
                    <a:pt x="47759" y="16536"/>
                    <a:pt x="46919" y="14688"/>
                    <a:pt x="46482" y="13714"/>
                  </a:cubicBezTo>
                  <a:close/>
                  <a:moveTo>
                    <a:pt x="3909" y="13040"/>
                  </a:moveTo>
                  <a:lnTo>
                    <a:pt x="3909" y="13040"/>
                  </a:lnTo>
                  <a:cubicBezTo>
                    <a:pt x="1674" y="16128"/>
                    <a:pt x="705" y="20179"/>
                    <a:pt x="135" y="23795"/>
                  </a:cubicBezTo>
                  <a:cubicBezTo>
                    <a:pt x="2" y="25456"/>
                    <a:pt x="1" y="26854"/>
                    <a:pt x="1" y="28248"/>
                  </a:cubicBezTo>
                  <a:lnTo>
                    <a:pt x="1" y="28248"/>
                  </a:lnTo>
                  <a:cubicBezTo>
                    <a:pt x="1" y="26854"/>
                    <a:pt x="2" y="25457"/>
                    <a:pt x="135" y="23930"/>
                  </a:cubicBezTo>
                  <a:cubicBezTo>
                    <a:pt x="705" y="20179"/>
                    <a:pt x="1674" y="16128"/>
                    <a:pt x="3909" y="13040"/>
                  </a:cubicBezTo>
                  <a:close/>
                </a:path>
              </a:pathLst>
            </a:custGeom>
            <a:solidFill>
              <a:srgbClr val="FAF2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73" name="Google Shape;668;p30">
              <a:extLst>
                <a:ext uri="{FF2B5EF4-FFF2-40B4-BE49-F238E27FC236}">
                  <a16:creationId xmlns:a16="http://schemas.microsoft.com/office/drawing/2014/main" id="{CBB68A9B-8AB9-42DA-9B5E-6D17EBD9957D}"/>
                </a:ext>
              </a:extLst>
            </p:cNvPr>
            <p:cNvSpPr/>
            <p:nvPr/>
          </p:nvSpPr>
          <p:spPr>
            <a:xfrm>
              <a:off x="989800" y="238125"/>
              <a:ext cx="1193975" cy="935175"/>
            </a:xfrm>
            <a:custGeom>
              <a:avLst/>
              <a:gdLst/>
              <a:ahLst/>
              <a:cxnLst/>
              <a:rect l="l" t="t" r="r" b="b"/>
              <a:pathLst>
                <a:path w="47759" h="37407" extrusionOk="0">
                  <a:moveTo>
                    <a:pt x="21409" y="0"/>
                  </a:moveTo>
                  <a:cubicBezTo>
                    <a:pt x="19057" y="0"/>
                    <a:pt x="16805" y="437"/>
                    <a:pt x="14419" y="1277"/>
                  </a:cubicBezTo>
                  <a:cubicBezTo>
                    <a:pt x="12167" y="2117"/>
                    <a:pt x="10218" y="3495"/>
                    <a:pt x="8537" y="5176"/>
                  </a:cubicBezTo>
                  <a:cubicBezTo>
                    <a:pt x="7697" y="5882"/>
                    <a:pt x="6991" y="6587"/>
                    <a:pt x="6286" y="7428"/>
                  </a:cubicBezTo>
                  <a:lnTo>
                    <a:pt x="6286" y="7562"/>
                  </a:lnTo>
                  <a:cubicBezTo>
                    <a:pt x="5042" y="8839"/>
                    <a:pt x="4067" y="10217"/>
                    <a:pt x="3093" y="11763"/>
                  </a:cubicBezTo>
                  <a:cubicBezTo>
                    <a:pt x="2521" y="12469"/>
                    <a:pt x="1950" y="13309"/>
                    <a:pt x="1950" y="14149"/>
                  </a:cubicBezTo>
                  <a:cubicBezTo>
                    <a:pt x="2656" y="13880"/>
                    <a:pt x="3227" y="13175"/>
                    <a:pt x="3933" y="12872"/>
                  </a:cubicBezTo>
                  <a:lnTo>
                    <a:pt x="3933" y="12872"/>
                  </a:lnTo>
                  <a:cubicBezTo>
                    <a:pt x="1681" y="15964"/>
                    <a:pt x="707" y="20031"/>
                    <a:pt x="135" y="23795"/>
                  </a:cubicBezTo>
                  <a:cubicBezTo>
                    <a:pt x="1" y="25341"/>
                    <a:pt x="1" y="26752"/>
                    <a:pt x="1" y="28164"/>
                  </a:cubicBezTo>
                  <a:cubicBezTo>
                    <a:pt x="404" y="33609"/>
                    <a:pt x="3093" y="36970"/>
                    <a:pt x="3496" y="37406"/>
                  </a:cubicBezTo>
                  <a:cubicBezTo>
                    <a:pt x="3496" y="37406"/>
                    <a:pt x="3765" y="36129"/>
                    <a:pt x="4471" y="35020"/>
                  </a:cubicBezTo>
                  <a:cubicBezTo>
                    <a:pt x="4202" y="33205"/>
                    <a:pt x="4202" y="31222"/>
                    <a:pt x="4471" y="28836"/>
                  </a:cubicBezTo>
                  <a:cubicBezTo>
                    <a:pt x="5042" y="25341"/>
                    <a:pt x="5882" y="21577"/>
                    <a:pt x="8134" y="18619"/>
                  </a:cubicBezTo>
                  <a:lnTo>
                    <a:pt x="8134" y="18619"/>
                  </a:lnTo>
                  <a:cubicBezTo>
                    <a:pt x="7294" y="18922"/>
                    <a:pt x="6857" y="19459"/>
                    <a:pt x="6151" y="19896"/>
                  </a:cubicBezTo>
                  <a:cubicBezTo>
                    <a:pt x="6151" y="19056"/>
                    <a:pt x="6722" y="18216"/>
                    <a:pt x="7126" y="17510"/>
                  </a:cubicBezTo>
                  <a:cubicBezTo>
                    <a:pt x="8134" y="16099"/>
                    <a:pt x="9109" y="14721"/>
                    <a:pt x="10218" y="13443"/>
                  </a:cubicBezTo>
                  <a:cubicBezTo>
                    <a:pt x="12470" y="10923"/>
                    <a:pt x="14856" y="8671"/>
                    <a:pt x="18049" y="7562"/>
                  </a:cubicBezTo>
                  <a:cubicBezTo>
                    <a:pt x="20166" y="6722"/>
                    <a:pt x="22418" y="6318"/>
                    <a:pt x="24636" y="6318"/>
                  </a:cubicBezTo>
                  <a:cubicBezTo>
                    <a:pt x="26182" y="6318"/>
                    <a:pt x="27593" y="6453"/>
                    <a:pt x="28971" y="6991"/>
                  </a:cubicBezTo>
                  <a:cubicBezTo>
                    <a:pt x="30517" y="7428"/>
                    <a:pt x="31929" y="7999"/>
                    <a:pt x="33172" y="8839"/>
                  </a:cubicBezTo>
                  <a:cubicBezTo>
                    <a:pt x="33744" y="9377"/>
                    <a:pt x="34450" y="10217"/>
                    <a:pt x="35155" y="10520"/>
                  </a:cubicBezTo>
                  <a:cubicBezTo>
                    <a:pt x="35424" y="10654"/>
                    <a:pt x="35861" y="10654"/>
                    <a:pt x="36264" y="10654"/>
                  </a:cubicBezTo>
                  <a:lnTo>
                    <a:pt x="37105" y="10654"/>
                  </a:lnTo>
                  <a:cubicBezTo>
                    <a:pt x="38920" y="10654"/>
                    <a:pt x="41037" y="11897"/>
                    <a:pt x="42717" y="13175"/>
                  </a:cubicBezTo>
                  <a:cubicBezTo>
                    <a:pt x="44398" y="14418"/>
                    <a:pt x="45641" y="15695"/>
                    <a:pt x="45641" y="15695"/>
                  </a:cubicBezTo>
                  <a:cubicBezTo>
                    <a:pt x="46481" y="16099"/>
                    <a:pt x="46918" y="16804"/>
                    <a:pt x="47624" y="17510"/>
                  </a:cubicBezTo>
                  <a:lnTo>
                    <a:pt x="47759" y="17645"/>
                  </a:lnTo>
                  <a:lnTo>
                    <a:pt x="47759" y="17510"/>
                  </a:lnTo>
                  <a:cubicBezTo>
                    <a:pt x="47759" y="16401"/>
                    <a:pt x="46918" y="14553"/>
                    <a:pt x="46481" y="13578"/>
                  </a:cubicBezTo>
                  <a:cubicBezTo>
                    <a:pt x="45776" y="12032"/>
                    <a:pt x="44532" y="11057"/>
                    <a:pt x="43558" y="9814"/>
                  </a:cubicBezTo>
                  <a:cubicBezTo>
                    <a:pt x="41306" y="6856"/>
                    <a:pt x="38382" y="4638"/>
                    <a:pt x="34584" y="4638"/>
                  </a:cubicBezTo>
                  <a:lnTo>
                    <a:pt x="33744" y="4638"/>
                  </a:lnTo>
                  <a:cubicBezTo>
                    <a:pt x="33172" y="4638"/>
                    <a:pt x="32769" y="4470"/>
                    <a:pt x="32500" y="4336"/>
                  </a:cubicBezTo>
                  <a:cubicBezTo>
                    <a:pt x="31660" y="4067"/>
                    <a:pt x="30954" y="3226"/>
                    <a:pt x="30383" y="2655"/>
                  </a:cubicBezTo>
                  <a:cubicBezTo>
                    <a:pt x="28971" y="1815"/>
                    <a:pt x="27593" y="1109"/>
                    <a:pt x="26047" y="706"/>
                  </a:cubicBezTo>
                  <a:cubicBezTo>
                    <a:pt x="24501" y="134"/>
                    <a:pt x="22955" y="0"/>
                    <a:pt x="214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74" name="Google Shape;669;p30">
              <a:extLst>
                <a:ext uri="{FF2B5EF4-FFF2-40B4-BE49-F238E27FC236}">
                  <a16:creationId xmlns:a16="http://schemas.microsoft.com/office/drawing/2014/main" id="{D1976D00-D8BE-4CA0-8F85-F6054E10FEF5}"/>
                </a:ext>
              </a:extLst>
            </p:cNvPr>
            <p:cNvSpPr/>
            <p:nvPr/>
          </p:nvSpPr>
          <p:spPr>
            <a:xfrm>
              <a:off x="1070475" y="1736225"/>
              <a:ext cx="244525" cy="252075"/>
            </a:xfrm>
            <a:custGeom>
              <a:avLst/>
              <a:gdLst/>
              <a:ahLst/>
              <a:cxnLst/>
              <a:rect l="l" t="t" r="r" b="b"/>
              <a:pathLst>
                <a:path w="9781" h="10083" extrusionOk="0">
                  <a:moveTo>
                    <a:pt x="6856" y="0"/>
                  </a:moveTo>
                  <a:lnTo>
                    <a:pt x="3227" y="7865"/>
                  </a:lnTo>
                  <a:lnTo>
                    <a:pt x="404" y="8570"/>
                  </a:lnTo>
                  <a:cubicBezTo>
                    <a:pt x="0" y="8705"/>
                    <a:pt x="0" y="9243"/>
                    <a:pt x="269" y="9411"/>
                  </a:cubicBezTo>
                  <a:cubicBezTo>
                    <a:pt x="1109" y="9814"/>
                    <a:pt x="2084" y="10083"/>
                    <a:pt x="3059" y="10083"/>
                  </a:cubicBezTo>
                  <a:cubicBezTo>
                    <a:pt x="3630" y="10083"/>
                    <a:pt x="4201" y="9814"/>
                    <a:pt x="4605" y="9411"/>
                  </a:cubicBezTo>
                  <a:lnTo>
                    <a:pt x="9780" y="2823"/>
                  </a:lnTo>
                  <a:lnTo>
                    <a:pt x="6856" y="0"/>
                  </a:ln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75" name="Google Shape;670;p30">
              <a:extLst>
                <a:ext uri="{FF2B5EF4-FFF2-40B4-BE49-F238E27FC236}">
                  <a16:creationId xmlns:a16="http://schemas.microsoft.com/office/drawing/2014/main" id="{AAD4584A-C92B-40ED-85E4-18603B7D99A4}"/>
                </a:ext>
              </a:extLst>
            </p:cNvPr>
            <p:cNvSpPr/>
            <p:nvPr/>
          </p:nvSpPr>
          <p:spPr>
            <a:xfrm>
              <a:off x="1272950" y="1526175"/>
              <a:ext cx="203375" cy="224350"/>
            </a:xfrm>
            <a:custGeom>
              <a:avLst/>
              <a:gdLst/>
              <a:ahLst/>
              <a:cxnLst/>
              <a:rect l="l" t="t" r="r" b="b"/>
              <a:pathLst>
                <a:path w="8135"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227"/>
                    <a:pt x="8134" y="2689"/>
                    <a:pt x="8000" y="2117"/>
                  </a:cubicBezTo>
                  <a:cubicBezTo>
                    <a:pt x="7865" y="840"/>
                    <a:pt x="6891" y="0"/>
                    <a:pt x="5748" y="0"/>
                  </a:cubicBezTo>
                  <a:close/>
                </a:path>
              </a:pathLst>
            </a:custGeom>
            <a:solidFill>
              <a:srgbClr val="D077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76" name="Google Shape;671;p30">
              <a:extLst>
                <a:ext uri="{FF2B5EF4-FFF2-40B4-BE49-F238E27FC236}">
                  <a16:creationId xmlns:a16="http://schemas.microsoft.com/office/drawing/2014/main" id="{AC2D758F-DC55-4116-B68B-1B04B362DB59}"/>
                </a:ext>
              </a:extLst>
            </p:cNvPr>
            <p:cNvSpPr/>
            <p:nvPr/>
          </p:nvSpPr>
          <p:spPr>
            <a:xfrm>
              <a:off x="1272950" y="1526175"/>
              <a:ext cx="200000" cy="224350"/>
            </a:xfrm>
            <a:custGeom>
              <a:avLst/>
              <a:gdLst/>
              <a:ahLst/>
              <a:cxnLst/>
              <a:rect l="l" t="t" r="r" b="b"/>
              <a:pathLst>
                <a:path w="8000"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361"/>
                    <a:pt x="8000" y="2823"/>
                    <a:pt x="8000" y="2386"/>
                  </a:cubicBezTo>
                  <a:lnTo>
                    <a:pt x="8000" y="2117"/>
                  </a:lnTo>
                  <a:cubicBezTo>
                    <a:pt x="7865" y="840"/>
                    <a:pt x="6891" y="0"/>
                    <a:pt x="574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77" name="Google Shape;672;p30">
              <a:extLst>
                <a:ext uri="{FF2B5EF4-FFF2-40B4-BE49-F238E27FC236}">
                  <a16:creationId xmlns:a16="http://schemas.microsoft.com/office/drawing/2014/main" id="{9DCA2443-E86C-480E-80ED-43C0CBF77CCE}"/>
                </a:ext>
              </a:extLst>
            </p:cNvPr>
            <p:cNvSpPr/>
            <p:nvPr/>
          </p:nvSpPr>
          <p:spPr>
            <a:xfrm>
              <a:off x="1220875" y="1659450"/>
              <a:ext cx="153775" cy="156625"/>
            </a:xfrm>
            <a:custGeom>
              <a:avLst/>
              <a:gdLst/>
              <a:ahLst/>
              <a:cxnLst/>
              <a:rect l="l" t="t" r="r" b="b"/>
              <a:pathLst>
                <a:path w="6151" h="6265" extrusionOk="0">
                  <a:moveTo>
                    <a:pt x="1484" y="1"/>
                  </a:moveTo>
                  <a:cubicBezTo>
                    <a:pt x="1237" y="1"/>
                    <a:pt x="1007" y="116"/>
                    <a:pt x="840" y="282"/>
                  </a:cubicBezTo>
                  <a:lnTo>
                    <a:pt x="135" y="1693"/>
                  </a:lnTo>
                  <a:cubicBezTo>
                    <a:pt x="0" y="1962"/>
                    <a:pt x="0" y="2231"/>
                    <a:pt x="269" y="2534"/>
                  </a:cubicBezTo>
                  <a:lnTo>
                    <a:pt x="840" y="3071"/>
                  </a:lnTo>
                  <a:lnTo>
                    <a:pt x="4067" y="6163"/>
                  </a:lnTo>
                  <a:cubicBezTo>
                    <a:pt x="4134" y="6230"/>
                    <a:pt x="4235" y="6264"/>
                    <a:pt x="4357" y="6264"/>
                  </a:cubicBezTo>
                  <a:cubicBezTo>
                    <a:pt x="4478" y="6264"/>
                    <a:pt x="4621" y="6230"/>
                    <a:pt x="4773" y="6163"/>
                  </a:cubicBezTo>
                  <a:lnTo>
                    <a:pt x="6016" y="4920"/>
                  </a:lnTo>
                  <a:cubicBezTo>
                    <a:pt x="6151" y="4617"/>
                    <a:pt x="6151" y="4348"/>
                    <a:pt x="6016" y="4080"/>
                  </a:cubicBezTo>
                  <a:lnTo>
                    <a:pt x="2084" y="416"/>
                  </a:lnTo>
                  <a:lnTo>
                    <a:pt x="1949" y="147"/>
                  </a:lnTo>
                  <a:cubicBezTo>
                    <a:pt x="1795" y="45"/>
                    <a:pt x="1636" y="1"/>
                    <a:pt x="148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grpSp>
        <p:nvGrpSpPr>
          <p:cNvPr id="278" name="Google Shape;211;p3">
            <a:extLst>
              <a:ext uri="{FF2B5EF4-FFF2-40B4-BE49-F238E27FC236}">
                <a16:creationId xmlns:a16="http://schemas.microsoft.com/office/drawing/2014/main" id="{C0855F1D-93D4-4849-83E1-706E437C7250}"/>
              </a:ext>
            </a:extLst>
          </p:cNvPr>
          <p:cNvGrpSpPr/>
          <p:nvPr userDrawn="1"/>
        </p:nvGrpSpPr>
        <p:grpSpPr>
          <a:xfrm>
            <a:off x="772633" y="1581350"/>
            <a:ext cx="333206" cy="398525"/>
            <a:chOff x="2495125" y="2142250"/>
            <a:chExt cx="444275" cy="398525"/>
          </a:xfrm>
        </p:grpSpPr>
        <p:sp>
          <p:nvSpPr>
            <p:cNvPr id="279" name="Google Shape;212;p3">
              <a:extLst>
                <a:ext uri="{FF2B5EF4-FFF2-40B4-BE49-F238E27FC236}">
                  <a16:creationId xmlns:a16="http://schemas.microsoft.com/office/drawing/2014/main" id="{DC5C5AA7-5761-4B23-B999-8F5CA61CD038}"/>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dirty="0"/>
            </a:p>
          </p:txBody>
        </p:sp>
        <p:sp>
          <p:nvSpPr>
            <p:cNvPr id="280" name="Google Shape;213;p3">
              <a:extLst>
                <a:ext uri="{FF2B5EF4-FFF2-40B4-BE49-F238E27FC236}">
                  <a16:creationId xmlns:a16="http://schemas.microsoft.com/office/drawing/2014/main" id="{1933B0D6-ABFA-4CD7-A762-19337F9750DD}"/>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grpSp>
        <p:nvGrpSpPr>
          <p:cNvPr id="281" name="Google Shape;214;p3">
            <a:extLst>
              <a:ext uri="{FF2B5EF4-FFF2-40B4-BE49-F238E27FC236}">
                <a16:creationId xmlns:a16="http://schemas.microsoft.com/office/drawing/2014/main" id="{1EFB947C-860E-4AA2-A5A2-1CEEEFC38B34}"/>
              </a:ext>
            </a:extLst>
          </p:cNvPr>
          <p:cNvGrpSpPr/>
          <p:nvPr userDrawn="1"/>
        </p:nvGrpSpPr>
        <p:grpSpPr>
          <a:xfrm>
            <a:off x="7920832" y="5038644"/>
            <a:ext cx="218531" cy="281375"/>
            <a:chOff x="3243875" y="2372825"/>
            <a:chExt cx="291375" cy="281375"/>
          </a:xfrm>
        </p:grpSpPr>
        <p:sp>
          <p:nvSpPr>
            <p:cNvPr id="282" name="Google Shape;215;p3">
              <a:extLst>
                <a:ext uri="{FF2B5EF4-FFF2-40B4-BE49-F238E27FC236}">
                  <a16:creationId xmlns:a16="http://schemas.microsoft.com/office/drawing/2014/main" id="{C65D7529-17F2-4B75-9EE5-9962A69A62E0}"/>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83" name="Google Shape;216;p3">
              <a:extLst>
                <a:ext uri="{FF2B5EF4-FFF2-40B4-BE49-F238E27FC236}">
                  <a16:creationId xmlns:a16="http://schemas.microsoft.com/office/drawing/2014/main" id="{ED87057F-C031-4FD4-AEAE-03C05BB98CB0}"/>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84" name="Google Shape;217;p3">
              <a:extLst>
                <a:ext uri="{FF2B5EF4-FFF2-40B4-BE49-F238E27FC236}">
                  <a16:creationId xmlns:a16="http://schemas.microsoft.com/office/drawing/2014/main" id="{EC906738-C714-4EE5-8058-2D4A7FC7EF88}"/>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85" name="Google Shape;218;p3">
              <a:extLst>
                <a:ext uri="{FF2B5EF4-FFF2-40B4-BE49-F238E27FC236}">
                  <a16:creationId xmlns:a16="http://schemas.microsoft.com/office/drawing/2014/main" id="{687DAB77-1E27-4D0D-A65D-B3FE2D9B10B4}"/>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86" name="Google Shape;219;p3">
              <a:extLst>
                <a:ext uri="{FF2B5EF4-FFF2-40B4-BE49-F238E27FC236}">
                  <a16:creationId xmlns:a16="http://schemas.microsoft.com/office/drawing/2014/main" id="{127CCC19-FE1C-4E46-AE9B-2984F6773562}"/>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87" name="Google Shape;220;p3">
              <a:extLst>
                <a:ext uri="{FF2B5EF4-FFF2-40B4-BE49-F238E27FC236}">
                  <a16:creationId xmlns:a16="http://schemas.microsoft.com/office/drawing/2014/main" id="{4DB673E6-ADD0-4ECB-BF9F-B808D5311F72}"/>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88" name="Google Shape;221;p3">
              <a:extLst>
                <a:ext uri="{FF2B5EF4-FFF2-40B4-BE49-F238E27FC236}">
                  <a16:creationId xmlns:a16="http://schemas.microsoft.com/office/drawing/2014/main" id="{4781CA03-AD08-441C-BAB7-0E1690E88D0C}"/>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350" dirty="0"/>
            </a:p>
          </p:txBody>
        </p:sp>
        <p:sp>
          <p:nvSpPr>
            <p:cNvPr id="289" name="Google Shape;222;p3">
              <a:extLst>
                <a:ext uri="{FF2B5EF4-FFF2-40B4-BE49-F238E27FC236}">
                  <a16:creationId xmlns:a16="http://schemas.microsoft.com/office/drawing/2014/main" id="{E0816258-217F-404D-BD3D-3293E29FD889}"/>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90" name="Google Shape;223;p3">
              <a:extLst>
                <a:ext uri="{FF2B5EF4-FFF2-40B4-BE49-F238E27FC236}">
                  <a16:creationId xmlns:a16="http://schemas.microsoft.com/office/drawing/2014/main" id="{84FF6178-746C-46CA-9180-258EC4BBA4FC}"/>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91" name="Google Shape;224;p3">
              <a:extLst>
                <a:ext uri="{FF2B5EF4-FFF2-40B4-BE49-F238E27FC236}">
                  <a16:creationId xmlns:a16="http://schemas.microsoft.com/office/drawing/2014/main" id="{C906BB92-3EA7-4E09-8BCD-0337F3A9BB74}"/>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grpSp>
        <p:nvGrpSpPr>
          <p:cNvPr id="292" name="Google Shape;225;p3">
            <a:extLst>
              <a:ext uri="{FF2B5EF4-FFF2-40B4-BE49-F238E27FC236}">
                <a16:creationId xmlns:a16="http://schemas.microsoft.com/office/drawing/2014/main" id="{925CC097-8D38-4AEA-9306-D2D703E51FEC}"/>
              </a:ext>
            </a:extLst>
          </p:cNvPr>
          <p:cNvGrpSpPr/>
          <p:nvPr userDrawn="1"/>
        </p:nvGrpSpPr>
        <p:grpSpPr>
          <a:xfrm>
            <a:off x="8083918" y="714863"/>
            <a:ext cx="125006" cy="168575"/>
            <a:chOff x="4954425" y="2036375"/>
            <a:chExt cx="166675" cy="168575"/>
          </a:xfrm>
        </p:grpSpPr>
        <p:sp>
          <p:nvSpPr>
            <p:cNvPr id="293" name="Google Shape;226;p3">
              <a:extLst>
                <a:ext uri="{FF2B5EF4-FFF2-40B4-BE49-F238E27FC236}">
                  <a16:creationId xmlns:a16="http://schemas.microsoft.com/office/drawing/2014/main" id="{A73811B4-DAE8-43F2-9242-512369E61B47}"/>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94" name="Google Shape;227;p3">
              <a:extLst>
                <a:ext uri="{FF2B5EF4-FFF2-40B4-BE49-F238E27FC236}">
                  <a16:creationId xmlns:a16="http://schemas.microsoft.com/office/drawing/2014/main" id="{1CAC2284-EF0A-4A64-8112-C2F502014E3A}"/>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sp>
        <p:nvSpPr>
          <p:cNvPr id="295" name="Google Shape;228;p3">
            <a:extLst>
              <a:ext uri="{FF2B5EF4-FFF2-40B4-BE49-F238E27FC236}">
                <a16:creationId xmlns:a16="http://schemas.microsoft.com/office/drawing/2014/main" id="{8DF4CFA5-C6E8-4AA5-9916-0D14D265DA7D}"/>
              </a:ext>
            </a:extLst>
          </p:cNvPr>
          <p:cNvSpPr/>
          <p:nvPr userDrawn="1"/>
        </p:nvSpPr>
        <p:spPr>
          <a:xfrm>
            <a:off x="1182765" y="3597776"/>
            <a:ext cx="89344"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296" name="Google Shape;229;p3">
            <a:extLst>
              <a:ext uri="{FF2B5EF4-FFF2-40B4-BE49-F238E27FC236}">
                <a16:creationId xmlns:a16="http://schemas.microsoft.com/office/drawing/2014/main" id="{262FDB6E-6024-4D2F-A6EC-321BB317347C}"/>
              </a:ext>
            </a:extLst>
          </p:cNvPr>
          <p:cNvSpPr/>
          <p:nvPr userDrawn="1"/>
        </p:nvSpPr>
        <p:spPr>
          <a:xfrm>
            <a:off x="7385065" y="3888532"/>
            <a:ext cx="6525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grpSp>
        <p:nvGrpSpPr>
          <p:cNvPr id="297" name="Google Shape;230;p3">
            <a:extLst>
              <a:ext uri="{FF2B5EF4-FFF2-40B4-BE49-F238E27FC236}">
                <a16:creationId xmlns:a16="http://schemas.microsoft.com/office/drawing/2014/main" id="{BD5ADFCE-F28A-43D5-9CFF-31FD0A1CC4F9}"/>
              </a:ext>
            </a:extLst>
          </p:cNvPr>
          <p:cNvGrpSpPr/>
          <p:nvPr userDrawn="1"/>
        </p:nvGrpSpPr>
        <p:grpSpPr>
          <a:xfrm>
            <a:off x="956097" y="5541498"/>
            <a:ext cx="125006" cy="168575"/>
            <a:chOff x="4954425" y="2036375"/>
            <a:chExt cx="166675" cy="168575"/>
          </a:xfrm>
        </p:grpSpPr>
        <p:sp>
          <p:nvSpPr>
            <p:cNvPr id="298" name="Google Shape;231;p3">
              <a:extLst>
                <a:ext uri="{FF2B5EF4-FFF2-40B4-BE49-F238E27FC236}">
                  <a16:creationId xmlns:a16="http://schemas.microsoft.com/office/drawing/2014/main" id="{1C1774AA-9741-486B-B8FC-9393CAEDB27F}"/>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99" name="Google Shape;232;p3">
              <a:extLst>
                <a:ext uri="{FF2B5EF4-FFF2-40B4-BE49-F238E27FC236}">
                  <a16:creationId xmlns:a16="http://schemas.microsoft.com/office/drawing/2014/main" id="{A241E20B-C148-4F65-8446-94D31CB41FFF}"/>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sp>
        <p:nvSpPr>
          <p:cNvPr id="138" name="TextBox 137">
            <a:extLst>
              <a:ext uri="{FF2B5EF4-FFF2-40B4-BE49-F238E27FC236}">
                <a16:creationId xmlns:a16="http://schemas.microsoft.com/office/drawing/2014/main" id="{F3E5FC39-98FC-4CBA-B958-5F648514C390}"/>
              </a:ext>
            </a:extLst>
          </p:cNvPr>
          <p:cNvSpPr txBox="1"/>
          <p:nvPr userDrawn="1"/>
        </p:nvSpPr>
        <p:spPr>
          <a:xfrm>
            <a:off x="2669132" y="1522374"/>
            <a:ext cx="3388523" cy="2083391"/>
          </a:xfrm>
          <a:prstGeom prst="rect">
            <a:avLst/>
          </a:prstGeom>
          <a:noFill/>
        </p:spPr>
        <p:txBody>
          <a:bodyPr wrap="square" rtlCol="0">
            <a:spAutoFit/>
          </a:bodyPr>
          <a:lstStyle/>
          <a:p>
            <a:pPr algn="ctr"/>
            <a:r>
              <a:rPr lang="vi-VN" sz="6469" dirty="0">
                <a:solidFill>
                  <a:srgbClr val="C00000"/>
                </a:solidFill>
                <a:latin typeface="+mj-lt"/>
              </a:rPr>
              <a:t>HOẠT ĐỘNG</a:t>
            </a:r>
          </a:p>
        </p:txBody>
      </p:sp>
    </p:spTree>
    <p:extLst>
      <p:ext uri="{BB962C8B-B14F-4D97-AF65-F5344CB8AC3E}">
        <p14:creationId xmlns:p14="http://schemas.microsoft.com/office/powerpoint/2010/main" val="4318944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278"/>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295"/>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297"/>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292"/>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296"/>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281"/>
                                        </p:tgtEl>
                                      </p:cBhvr>
                                      <p:by x="150000" y="150000"/>
                                    </p:animScale>
                                  </p:childTnLst>
                                </p:cTn>
                              </p:par>
                              <p:par>
                                <p:cTn id="17" presetID="16" presetClass="entr" presetSubtype="21"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Effect transition="in" filter="barn(inVertical)">
                                      <p:cBhvr>
                                        <p:cTn id="19" dur="500"/>
                                        <p:tgtEl>
                                          <p:spTgt spid="98"/>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99"/>
                                        </p:tgtEl>
                                        <p:attrNameLst>
                                          <p:attrName>style.visibility</p:attrName>
                                        </p:attrNameLst>
                                      </p:cBhvr>
                                      <p:to>
                                        <p:strVal val="visible"/>
                                      </p:to>
                                    </p:set>
                                    <p:animEffect transition="in" filter="barn(inVertical)">
                                      <p:cBhvr>
                                        <p:cTn id="22" dur="500"/>
                                        <p:tgtEl>
                                          <p:spTgt spid="99"/>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97"/>
                                        </p:tgtEl>
                                        <p:attrNameLst>
                                          <p:attrName>style.visibility</p:attrName>
                                        </p:attrNameLst>
                                      </p:cBhvr>
                                      <p:to>
                                        <p:strVal val="visible"/>
                                      </p:to>
                                    </p:set>
                                    <p:animEffect transition="in" filter="fade">
                                      <p:cBhvr>
                                        <p:cTn id="26" dur="500"/>
                                        <p:tgtEl>
                                          <p:spTgt spid="97"/>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236"/>
                                        </p:tgtEl>
                                        <p:attrNameLst>
                                          <p:attrName>style.visibility</p:attrName>
                                        </p:attrNameLst>
                                      </p:cBhvr>
                                      <p:to>
                                        <p:strVal val="visible"/>
                                      </p:to>
                                    </p:set>
                                    <p:anim calcmode="lin" valueType="num">
                                      <p:cBhvr>
                                        <p:cTn id="30" dur="1000" fill="hold"/>
                                        <p:tgtEl>
                                          <p:spTgt spid="236"/>
                                        </p:tgtEl>
                                        <p:attrNameLst>
                                          <p:attrName>ppt_w</p:attrName>
                                        </p:attrNameLst>
                                      </p:cBhvr>
                                      <p:tavLst>
                                        <p:tav tm="0">
                                          <p:val>
                                            <p:fltVal val="0"/>
                                          </p:val>
                                        </p:tav>
                                        <p:tav tm="100000">
                                          <p:val>
                                            <p:strVal val="#ppt_w"/>
                                          </p:val>
                                        </p:tav>
                                      </p:tavLst>
                                    </p:anim>
                                    <p:anim calcmode="lin" valueType="num">
                                      <p:cBhvr>
                                        <p:cTn id="31" dur="1000" fill="hold"/>
                                        <p:tgtEl>
                                          <p:spTgt spid="236"/>
                                        </p:tgtEl>
                                        <p:attrNameLst>
                                          <p:attrName>ppt_h</p:attrName>
                                        </p:attrNameLst>
                                      </p:cBhvr>
                                      <p:tavLst>
                                        <p:tav tm="0">
                                          <p:val>
                                            <p:fltVal val="0"/>
                                          </p:val>
                                        </p:tav>
                                        <p:tav tm="100000">
                                          <p:val>
                                            <p:strVal val="#ppt_h"/>
                                          </p:val>
                                        </p:tav>
                                      </p:tavLst>
                                    </p:anim>
                                    <p:anim calcmode="lin" valueType="num">
                                      <p:cBhvr>
                                        <p:cTn id="32" dur="1000" fill="hold"/>
                                        <p:tgtEl>
                                          <p:spTgt spid="236"/>
                                        </p:tgtEl>
                                        <p:attrNameLst>
                                          <p:attrName>style.rotation</p:attrName>
                                        </p:attrNameLst>
                                      </p:cBhvr>
                                      <p:tavLst>
                                        <p:tav tm="0">
                                          <p:val>
                                            <p:fltVal val="90"/>
                                          </p:val>
                                        </p:tav>
                                        <p:tav tm="100000">
                                          <p:val>
                                            <p:fltVal val="0"/>
                                          </p:val>
                                        </p:tav>
                                      </p:tavLst>
                                    </p:anim>
                                    <p:animEffect transition="in" filter="fade">
                                      <p:cBhvr>
                                        <p:cTn id="33" dur="1000"/>
                                        <p:tgtEl>
                                          <p:spTgt spid="236"/>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138"/>
                                        </p:tgtEl>
                                        <p:attrNameLst>
                                          <p:attrName>style.visibility</p:attrName>
                                        </p:attrNameLst>
                                      </p:cBhvr>
                                      <p:to>
                                        <p:strVal val="visible"/>
                                      </p:to>
                                    </p:set>
                                    <p:animEffect transition="in" filter="randombar(horizontal)">
                                      <p:cBhvr>
                                        <p:cTn id="37" dur="500"/>
                                        <p:tgtEl>
                                          <p:spTgt spid="13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295" grpId="0" animBg="1"/>
      <p:bldP spid="296" grpId="0" animBg="1"/>
      <p:bldP spid="138" grpId="0"/>
    </p:bldLst>
  </p:timing>
</p:sldLayout>
</file>

<file path=ppt/slideLayouts/slideLayout124.xml><?xml version="1.0" encoding="utf-8"?>
<p:sldLayout xmlns:a="http://schemas.openxmlformats.org/drawingml/2006/main" xmlns:r="http://schemas.openxmlformats.org/officeDocument/2006/relationships" xmlns:p="http://schemas.openxmlformats.org/presentationml/2006/main" preserve="1" userDrawn="1">
  <p:cSld name="11_Title and Content">
    <p:bg>
      <p:bgPr>
        <a:solidFill>
          <a:srgbClr val="7030A0"/>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296920" y="219522"/>
            <a:ext cx="8709926"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FFC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dirty="0"/>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349270" y="882176"/>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150302" y="906827"/>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168064" y="989425"/>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393675" y="94752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151196" y="917947"/>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348378" y="1496055"/>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49409" y="1520706"/>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167171" y="1603304"/>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392782" y="1561403"/>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150302" y="1531827"/>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347485" y="2109934"/>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48516" y="2134585"/>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166277" y="2217183"/>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391889" y="217528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49409" y="2145706"/>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346591" y="2723813"/>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47621" y="2748464"/>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165384" y="283106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390995" y="2789161"/>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48516" y="2759585"/>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345697" y="3337692"/>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46729" y="3362343"/>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164491" y="344494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390102" y="3403040"/>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47623" y="3373464"/>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344805" y="3951571"/>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45836" y="3976222"/>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163598" y="405882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389209" y="401691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46729" y="3987341"/>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343912" y="4565450"/>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44943" y="4590101"/>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162704" y="4672699"/>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388316" y="4630798"/>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45836" y="4601222"/>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343018" y="5179329"/>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44050" y="5203980"/>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161811" y="5286578"/>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387422" y="5244677"/>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44943" y="5215101"/>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342124" y="5793208"/>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43156" y="5817859"/>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160918" y="5900457"/>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386529" y="585855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44050" y="5828980"/>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2318598" y="1090110"/>
            <a:ext cx="4162526" cy="4730758"/>
          </a:xfrm>
          <a:prstGeom prst="rect">
            <a:avLst/>
          </a:prstGeom>
          <a:solidFill>
            <a:schemeClr val="accent5">
              <a:lumMod val="40000"/>
              <a:lumOff val="60000"/>
            </a:schemeClr>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281" dirty="0"/>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108288" y="772938"/>
            <a:ext cx="963023"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C00000"/>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281"/>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5536681" y="1168180"/>
            <a:ext cx="1546974" cy="832158"/>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002060"/>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281"/>
          </a:p>
        </p:txBody>
      </p:sp>
      <p:grpSp>
        <p:nvGrpSpPr>
          <p:cNvPr id="138" name="Google Shape;939;p32">
            <a:extLst>
              <a:ext uri="{FF2B5EF4-FFF2-40B4-BE49-F238E27FC236}">
                <a16:creationId xmlns:a16="http://schemas.microsoft.com/office/drawing/2014/main" id="{4E1A926E-6662-419E-9E55-EA22A881A7F7}"/>
              </a:ext>
            </a:extLst>
          </p:cNvPr>
          <p:cNvGrpSpPr/>
          <p:nvPr userDrawn="1"/>
        </p:nvGrpSpPr>
        <p:grpSpPr>
          <a:xfrm>
            <a:off x="1653356" y="3950454"/>
            <a:ext cx="1480398" cy="2020086"/>
            <a:chOff x="2718975" y="493050"/>
            <a:chExt cx="2013175" cy="2066600"/>
          </a:xfrm>
        </p:grpSpPr>
        <p:sp>
          <p:nvSpPr>
            <p:cNvPr id="139" name="Google Shape;940;p32">
              <a:extLst>
                <a:ext uri="{FF2B5EF4-FFF2-40B4-BE49-F238E27FC236}">
                  <a16:creationId xmlns:a16="http://schemas.microsoft.com/office/drawing/2014/main" id="{86F0682C-B277-4309-975F-A0C04F8F30C6}"/>
                </a:ext>
              </a:extLst>
            </p:cNvPr>
            <p:cNvSpPr/>
            <p:nvPr/>
          </p:nvSpPr>
          <p:spPr>
            <a:xfrm>
              <a:off x="3297025" y="2415950"/>
              <a:ext cx="962925" cy="143700"/>
            </a:xfrm>
            <a:custGeom>
              <a:avLst/>
              <a:gdLst/>
              <a:ahLst/>
              <a:cxnLst/>
              <a:rect l="l" t="t" r="r" b="b"/>
              <a:pathLst>
                <a:path w="38517" h="5748" extrusionOk="0">
                  <a:moveTo>
                    <a:pt x="19326" y="1"/>
                  </a:moveTo>
                  <a:cubicBezTo>
                    <a:pt x="8672" y="1"/>
                    <a:pt x="1" y="1379"/>
                    <a:pt x="1" y="2925"/>
                  </a:cubicBezTo>
                  <a:cubicBezTo>
                    <a:pt x="1" y="4471"/>
                    <a:pt x="8672" y="5748"/>
                    <a:pt x="19326" y="5748"/>
                  </a:cubicBezTo>
                  <a:cubicBezTo>
                    <a:pt x="29946" y="5748"/>
                    <a:pt x="38516" y="4471"/>
                    <a:pt x="38516" y="2925"/>
                  </a:cubicBezTo>
                  <a:cubicBezTo>
                    <a:pt x="38516" y="1379"/>
                    <a:pt x="29946" y="1"/>
                    <a:pt x="1932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40" name="Google Shape;941;p32">
              <a:extLst>
                <a:ext uri="{FF2B5EF4-FFF2-40B4-BE49-F238E27FC236}">
                  <a16:creationId xmlns:a16="http://schemas.microsoft.com/office/drawing/2014/main" id="{FE326C58-C67D-4FF9-963A-4D9950D4B3B3}"/>
                </a:ext>
              </a:extLst>
            </p:cNvPr>
            <p:cNvSpPr/>
            <p:nvPr/>
          </p:nvSpPr>
          <p:spPr>
            <a:xfrm>
              <a:off x="3853250" y="2190975"/>
              <a:ext cx="381500" cy="366800"/>
            </a:xfrm>
            <a:custGeom>
              <a:avLst/>
              <a:gdLst/>
              <a:ahLst/>
              <a:cxnLst/>
              <a:rect l="l" t="t" r="r" b="b"/>
              <a:pathLst>
                <a:path w="15260" h="14672" extrusionOk="0">
                  <a:moveTo>
                    <a:pt x="4963" y="1"/>
                  </a:moveTo>
                  <a:cubicBezTo>
                    <a:pt x="4854" y="1"/>
                    <a:pt x="4745" y="9"/>
                    <a:pt x="4639" y="26"/>
                  </a:cubicBezTo>
                  <a:cubicBezTo>
                    <a:pt x="3362" y="161"/>
                    <a:pt x="2387" y="732"/>
                    <a:pt x="1681" y="1438"/>
                  </a:cubicBezTo>
                  <a:cubicBezTo>
                    <a:pt x="1144" y="1975"/>
                    <a:pt x="572" y="2816"/>
                    <a:pt x="303" y="3824"/>
                  </a:cubicBezTo>
                  <a:cubicBezTo>
                    <a:pt x="1" y="4664"/>
                    <a:pt x="303" y="5773"/>
                    <a:pt x="1144" y="6345"/>
                  </a:cubicBezTo>
                  <a:lnTo>
                    <a:pt x="10789" y="13738"/>
                  </a:lnTo>
                  <a:lnTo>
                    <a:pt x="11629" y="14444"/>
                  </a:lnTo>
                  <a:cubicBezTo>
                    <a:pt x="11764" y="14595"/>
                    <a:pt x="11940" y="14671"/>
                    <a:pt x="12117" y="14671"/>
                  </a:cubicBezTo>
                  <a:cubicBezTo>
                    <a:pt x="12293" y="14671"/>
                    <a:pt x="12470" y="14595"/>
                    <a:pt x="12604" y="14444"/>
                  </a:cubicBezTo>
                  <a:lnTo>
                    <a:pt x="12739" y="14310"/>
                  </a:lnTo>
                  <a:lnTo>
                    <a:pt x="15125" y="12495"/>
                  </a:lnTo>
                  <a:cubicBezTo>
                    <a:pt x="15259" y="12361"/>
                    <a:pt x="15259" y="11924"/>
                    <a:pt x="14990" y="11924"/>
                  </a:cubicBezTo>
                  <a:lnTo>
                    <a:pt x="13175" y="11655"/>
                  </a:lnTo>
                  <a:lnTo>
                    <a:pt x="13041" y="11655"/>
                  </a:lnTo>
                  <a:lnTo>
                    <a:pt x="6857" y="1135"/>
                  </a:lnTo>
                  <a:cubicBezTo>
                    <a:pt x="6505" y="401"/>
                    <a:pt x="5716" y="1"/>
                    <a:pt x="4963" y="1"/>
                  </a:cubicBezTo>
                  <a:close/>
                </a:path>
              </a:pathLst>
            </a:custGeom>
            <a:solidFill>
              <a:srgbClr val="EBBB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41" name="Google Shape;942;p32">
              <a:extLst>
                <a:ext uri="{FF2B5EF4-FFF2-40B4-BE49-F238E27FC236}">
                  <a16:creationId xmlns:a16="http://schemas.microsoft.com/office/drawing/2014/main" id="{93F05A58-172A-4C8D-ADA3-0C77ADDADAF0}"/>
                </a:ext>
              </a:extLst>
            </p:cNvPr>
            <p:cNvSpPr/>
            <p:nvPr/>
          </p:nvSpPr>
          <p:spPr>
            <a:xfrm>
              <a:off x="3975925" y="2373950"/>
              <a:ext cx="195800" cy="181500"/>
            </a:xfrm>
            <a:custGeom>
              <a:avLst/>
              <a:gdLst/>
              <a:ahLst/>
              <a:cxnLst/>
              <a:rect l="l" t="t" r="r" b="b"/>
              <a:pathLst>
                <a:path w="7832" h="7260" extrusionOk="0">
                  <a:moveTo>
                    <a:pt x="1816" y="0"/>
                  </a:moveTo>
                  <a:cubicBezTo>
                    <a:pt x="1547" y="135"/>
                    <a:pt x="1412" y="404"/>
                    <a:pt x="1110" y="538"/>
                  </a:cubicBezTo>
                  <a:cubicBezTo>
                    <a:pt x="841" y="975"/>
                    <a:pt x="572" y="1378"/>
                    <a:pt x="270" y="1681"/>
                  </a:cubicBezTo>
                  <a:cubicBezTo>
                    <a:pt x="135" y="1681"/>
                    <a:pt x="135" y="1815"/>
                    <a:pt x="1" y="1950"/>
                  </a:cubicBezTo>
                  <a:lnTo>
                    <a:pt x="5882" y="6419"/>
                  </a:lnTo>
                  <a:lnTo>
                    <a:pt x="6722" y="7125"/>
                  </a:lnTo>
                  <a:cubicBezTo>
                    <a:pt x="6857" y="7260"/>
                    <a:pt x="6991" y="7260"/>
                    <a:pt x="7159" y="7260"/>
                  </a:cubicBezTo>
                  <a:cubicBezTo>
                    <a:pt x="7294" y="7260"/>
                    <a:pt x="7563" y="7260"/>
                    <a:pt x="7697" y="7125"/>
                  </a:cubicBezTo>
                  <a:lnTo>
                    <a:pt x="7832" y="6991"/>
                  </a:lnTo>
                  <a:cubicBezTo>
                    <a:pt x="6588" y="5310"/>
                    <a:pt x="4202" y="2521"/>
                    <a:pt x="1816" y="0"/>
                  </a:cubicBezTo>
                  <a:close/>
                </a:path>
              </a:pathLst>
            </a:custGeom>
            <a:solidFill>
              <a:srgbClr val="E2A2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42" name="Google Shape;943;p32">
              <a:extLst>
                <a:ext uri="{FF2B5EF4-FFF2-40B4-BE49-F238E27FC236}">
                  <a16:creationId xmlns:a16="http://schemas.microsoft.com/office/drawing/2014/main" id="{AEA51228-7E6A-4ED4-9C9B-D2E2CC0BD1D6}"/>
                </a:ext>
              </a:extLst>
            </p:cNvPr>
            <p:cNvSpPr/>
            <p:nvPr/>
          </p:nvSpPr>
          <p:spPr>
            <a:xfrm>
              <a:off x="3366775" y="2190975"/>
              <a:ext cx="381475" cy="366800"/>
            </a:xfrm>
            <a:custGeom>
              <a:avLst/>
              <a:gdLst/>
              <a:ahLst/>
              <a:cxnLst/>
              <a:rect l="l" t="t" r="r" b="b"/>
              <a:pathLst>
                <a:path w="15259" h="14672" extrusionOk="0">
                  <a:moveTo>
                    <a:pt x="10330" y="1"/>
                  </a:moveTo>
                  <a:cubicBezTo>
                    <a:pt x="9576" y="1"/>
                    <a:pt x="8784" y="401"/>
                    <a:pt x="8403" y="1135"/>
                  </a:cubicBezTo>
                  <a:lnTo>
                    <a:pt x="2252" y="11655"/>
                  </a:lnTo>
                  <a:lnTo>
                    <a:pt x="2118" y="11655"/>
                  </a:lnTo>
                  <a:lnTo>
                    <a:pt x="269" y="11924"/>
                  </a:lnTo>
                  <a:cubicBezTo>
                    <a:pt x="0" y="11924"/>
                    <a:pt x="0" y="12361"/>
                    <a:pt x="135" y="12495"/>
                  </a:cubicBezTo>
                  <a:lnTo>
                    <a:pt x="2387" y="14175"/>
                  </a:lnTo>
                  <a:lnTo>
                    <a:pt x="2656" y="14444"/>
                  </a:lnTo>
                  <a:cubicBezTo>
                    <a:pt x="2807" y="14595"/>
                    <a:pt x="2983" y="14671"/>
                    <a:pt x="3155" y="14671"/>
                  </a:cubicBezTo>
                  <a:cubicBezTo>
                    <a:pt x="3328" y="14671"/>
                    <a:pt x="3496" y="14595"/>
                    <a:pt x="3630" y="14444"/>
                  </a:cubicBezTo>
                  <a:lnTo>
                    <a:pt x="4470" y="13738"/>
                  </a:lnTo>
                  <a:lnTo>
                    <a:pt x="14284" y="6345"/>
                  </a:lnTo>
                  <a:cubicBezTo>
                    <a:pt x="14990" y="5773"/>
                    <a:pt x="15259" y="4664"/>
                    <a:pt x="14990" y="3824"/>
                  </a:cubicBezTo>
                  <a:cubicBezTo>
                    <a:pt x="14721" y="2984"/>
                    <a:pt x="14284" y="2278"/>
                    <a:pt x="13881" y="1707"/>
                  </a:cubicBezTo>
                  <a:cubicBezTo>
                    <a:pt x="13041" y="866"/>
                    <a:pt x="12032" y="161"/>
                    <a:pt x="10654" y="26"/>
                  </a:cubicBezTo>
                  <a:cubicBezTo>
                    <a:pt x="10548" y="9"/>
                    <a:pt x="10440" y="1"/>
                    <a:pt x="10330" y="1"/>
                  </a:cubicBezTo>
                  <a:close/>
                </a:path>
              </a:pathLst>
            </a:custGeom>
            <a:solidFill>
              <a:srgbClr val="EBBB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43" name="Google Shape;944;p32">
              <a:extLst>
                <a:ext uri="{FF2B5EF4-FFF2-40B4-BE49-F238E27FC236}">
                  <a16:creationId xmlns:a16="http://schemas.microsoft.com/office/drawing/2014/main" id="{DD28A33D-03B5-4CF8-872C-9932FEF06FED}"/>
                </a:ext>
              </a:extLst>
            </p:cNvPr>
            <p:cNvSpPr/>
            <p:nvPr/>
          </p:nvSpPr>
          <p:spPr>
            <a:xfrm>
              <a:off x="3426425" y="2377300"/>
              <a:ext cx="199150" cy="178150"/>
            </a:xfrm>
            <a:custGeom>
              <a:avLst/>
              <a:gdLst/>
              <a:ahLst/>
              <a:cxnLst/>
              <a:rect l="l" t="t" r="r" b="b"/>
              <a:pathLst>
                <a:path w="7966" h="7126" extrusionOk="0">
                  <a:moveTo>
                    <a:pt x="6151" y="1"/>
                  </a:moveTo>
                  <a:cubicBezTo>
                    <a:pt x="3933" y="2387"/>
                    <a:pt x="1412" y="5042"/>
                    <a:pt x="1" y="6722"/>
                  </a:cubicBezTo>
                  <a:lnTo>
                    <a:pt x="270" y="6991"/>
                  </a:lnTo>
                  <a:cubicBezTo>
                    <a:pt x="404" y="7126"/>
                    <a:pt x="706" y="7126"/>
                    <a:pt x="841" y="7126"/>
                  </a:cubicBezTo>
                  <a:cubicBezTo>
                    <a:pt x="975" y="7126"/>
                    <a:pt x="1110" y="7126"/>
                    <a:pt x="1244" y="6991"/>
                  </a:cubicBezTo>
                  <a:lnTo>
                    <a:pt x="2084" y="6285"/>
                  </a:lnTo>
                  <a:lnTo>
                    <a:pt x="7966" y="1816"/>
                  </a:lnTo>
                  <a:cubicBezTo>
                    <a:pt x="7697" y="1681"/>
                    <a:pt x="7563" y="1412"/>
                    <a:pt x="7428" y="1110"/>
                  </a:cubicBezTo>
                  <a:lnTo>
                    <a:pt x="6991" y="706"/>
                  </a:lnTo>
                  <a:cubicBezTo>
                    <a:pt x="6722" y="404"/>
                    <a:pt x="6454" y="135"/>
                    <a:pt x="6151" y="1"/>
                  </a:cubicBezTo>
                  <a:close/>
                </a:path>
              </a:pathLst>
            </a:custGeom>
            <a:solidFill>
              <a:srgbClr val="E2A2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44" name="Google Shape;945;p32">
              <a:extLst>
                <a:ext uri="{FF2B5EF4-FFF2-40B4-BE49-F238E27FC236}">
                  <a16:creationId xmlns:a16="http://schemas.microsoft.com/office/drawing/2014/main" id="{7E473B28-F0B1-4222-BFBD-D3DC90AB3D26}"/>
                </a:ext>
              </a:extLst>
            </p:cNvPr>
            <p:cNvSpPr/>
            <p:nvPr/>
          </p:nvSpPr>
          <p:spPr>
            <a:xfrm>
              <a:off x="3366775" y="2482325"/>
              <a:ext cx="111775" cy="75450"/>
            </a:xfrm>
            <a:custGeom>
              <a:avLst/>
              <a:gdLst/>
              <a:ahLst/>
              <a:cxnLst/>
              <a:rect l="l" t="t" r="r" b="b"/>
              <a:pathLst>
                <a:path w="4471" h="3018" extrusionOk="0">
                  <a:moveTo>
                    <a:pt x="2118" y="1"/>
                  </a:moveTo>
                  <a:lnTo>
                    <a:pt x="269" y="270"/>
                  </a:lnTo>
                  <a:cubicBezTo>
                    <a:pt x="0" y="270"/>
                    <a:pt x="0" y="707"/>
                    <a:pt x="135" y="841"/>
                  </a:cubicBezTo>
                  <a:lnTo>
                    <a:pt x="2656" y="2790"/>
                  </a:lnTo>
                  <a:cubicBezTo>
                    <a:pt x="2807" y="2941"/>
                    <a:pt x="2983" y="3017"/>
                    <a:pt x="3155" y="3017"/>
                  </a:cubicBezTo>
                  <a:cubicBezTo>
                    <a:pt x="3328" y="3017"/>
                    <a:pt x="3496" y="2941"/>
                    <a:pt x="3630" y="2790"/>
                  </a:cubicBezTo>
                  <a:lnTo>
                    <a:pt x="4470" y="2084"/>
                  </a:lnTo>
                  <a:lnTo>
                    <a:pt x="2118"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45" name="Google Shape;946;p32">
              <a:extLst>
                <a:ext uri="{FF2B5EF4-FFF2-40B4-BE49-F238E27FC236}">
                  <a16:creationId xmlns:a16="http://schemas.microsoft.com/office/drawing/2014/main" id="{ADD02867-7745-483B-A79E-3BC899B1DF55}"/>
                </a:ext>
              </a:extLst>
            </p:cNvPr>
            <p:cNvSpPr/>
            <p:nvPr/>
          </p:nvSpPr>
          <p:spPr>
            <a:xfrm>
              <a:off x="4122975" y="2482325"/>
              <a:ext cx="111775" cy="75450"/>
            </a:xfrm>
            <a:custGeom>
              <a:avLst/>
              <a:gdLst/>
              <a:ahLst/>
              <a:cxnLst/>
              <a:rect l="l" t="t" r="r" b="b"/>
              <a:pathLst>
                <a:path w="4471" h="3018" extrusionOk="0">
                  <a:moveTo>
                    <a:pt x="2386" y="1"/>
                  </a:moveTo>
                  <a:lnTo>
                    <a:pt x="0" y="2084"/>
                  </a:lnTo>
                  <a:lnTo>
                    <a:pt x="840" y="2790"/>
                  </a:lnTo>
                  <a:cubicBezTo>
                    <a:pt x="975" y="2941"/>
                    <a:pt x="1151" y="3017"/>
                    <a:pt x="1328" y="3017"/>
                  </a:cubicBezTo>
                  <a:cubicBezTo>
                    <a:pt x="1504" y="3017"/>
                    <a:pt x="1681" y="2941"/>
                    <a:pt x="1815" y="2790"/>
                  </a:cubicBezTo>
                  <a:lnTo>
                    <a:pt x="4336" y="841"/>
                  </a:lnTo>
                  <a:cubicBezTo>
                    <a:pt x="4470" y="707"/>
                    <a:pt x="4470" y="270"/>
                    <a:pt x="4201" y="270"/>
                  </a:cubicBezTo>
                  <a:lnTo>
                    <a:pt x="238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46" name="Google Shape;947;p32">
              <a:extLst>
                <a:ext uri="{FF2B5EF4-FFF2-40B4-BE49-F238E27FC236}">
                  <a16:creationId xmlns:a16="http://schemas.microsoft.com/office/drawing/2014/main" id="{ECBECAB9-3A80-4E81-9F61-F5AB5A32E080}"/>
                </a:ext>
              </a:extLst>
            </p:cNvPr>
            <p:cNvSpPr/>
            <p:nvPr/>
          </p:nvSpPr>
          <p:spPr>
            <a:xfrm>
              <a:off x="3559175" y="1745975"/>
              <a:ext cx="473075" cy="611225"/>
            </a:xfrm>
            <a:custGeom>
              <a:avLst/>
              <a:gdLst/>
              <a:ahLst/>
              <a:cxnLst/>
              <a:rect l="l" t="t" r="r" b="b"/>
              <a:pathLst>
                <a:path w="18923" h="24449" extrusionOk="0">
                  <a:moveTo>
                    <a:pt x="9163" y="1"/>
                  </a:moveTo>
                  <a:cubicBezTo>
                    <a:pt x="7538" y="1"/>
                    <a:pt x="5920" y="545"/>
                    <a:pt x="4639" y="1593"/>
                  </a:cubicBezTo>
                  <a:lnTo>
                    <a:pt x="4504" y="1593"/>
                  </a:lnTo>
                  <a:cubicBezTo>
                    <a:pt x="2387" y="3274"/>
                    <a:pt x="1412" y="5929"/>
                    <a:pt x="1816" y="8449"/>
                  </a:cubicBezTo>
                  <a:cubicBezTo>
                    <a:pt x="2253" y="11373"/>
                    <a:pt x="1984" y="14331"/>
                    <a:pt x="975" y="16986"/>
                  </a:cubicBezTo>
                  <a:lnTo>
                    <a:pt x="438" y="18532"/>
                  </a:lnTo>
                  <a:cubicBezTo>
                    <a:pt x="1" y="19641"/>
                    <a:pt x="438" y="21053"/>
                    <a:pt x="1412" y="21758"/>
                  </a:cubicBezTo>
                  <a:lnTo>
                    <a:pt x="4639" y="23977"/>
                  </a:lnTo>
                  <a:cubicBezTo>
                    <a:pt x="4969" y="24224"/>
                    <a:pt x="5411" y="24449"/>
                    <a:pt x="5874" y="24449"/>
                  </a:cubicBezTo>
                  <a:cubicBezTo>
                    <a:pt x="5977" y="24449"/>
                    <a:pt x="6081" y="24438"/>
                    <a:pt x="6185" y="24413"/>
                  </a:cubicBezTo>
                  <a:lnTo>
                    <a:pt x="12066" y="24279"/>
                  </a:lnTo>
                  <a:cubicBezTo>
                    <a:pt x="12470" y="24279"/>
                    <a:pt x="13041" y="24145"/>
                    <a:pt x="13444" y="23708"/>
                  </a:cubicBezTo>
                  <a:lnTo>
                    <a:pt x="17511" y="20918"/>
                  </a:lnTo>
                  <a:cubicBezTo>
                    <a:pt x="18486" y="20212"/>
                    <a:pt x="18922" y="18801"/>
                    <a:pt x="18351" y="17692"/>
                  </a:cubicBezTo>
                  <a:lnTo>
                    <a:pt x="17376" y="15305"/>
                  </a:lnTo>
                  <a:cubicBezTo>
                    <a:pt x="16536" y="13222"/>
                    <a:pt x="16099" y="10701"/>
                    <a:pt x="16267" y="8315"/>
                  </a:cubicBezTo>
                  <a:lnTo>
                    <a:pt x="16267" y="7475"/>
                  </a:lnTo>
                  <a:cubicBezTo>
                    <a:pt x="16402" y="4820"/>
                    <a:pt x="14990" y="2299"/>
                    <a:pt x="12604" y="887"/>
                  </a:cubicBezTo>
                  <a:cubicBezTo>
                    <a:pt x="11540" y="291"/>
                    <a:pt x="10350" y="1"/>
                    <a:pt x="91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47" name="Google Shape;948;p32">
              <a:extLst>
                <a:ext uri="{FF2B5EF4-FFF2-40B4-BE49-F238E27FC236}">
                  <a16:creationId xmlns:a16="http://schemas.microsoft.com/office/drawing/2014/main" id="{B7C06D9E-3A47-4324-B8FE-4A51A2CAA9AA}"/>
                </a:ext>
              </a:extLst>
            </p:cNvPr>
            <p:cNvSpPr/>
            <p:nvPr/>
          </p:nvSpPr>
          <p:spPr>
            <a:xfrm>
              <a:off x="3597825" y="2020200"/>
              <a:ext cx="14325" cy="111775"/>
            </a:xfrm>
            <a:custGeom>
              <a:avLst/>
              <a:gdLst/>
              <a:ahLst/>
              <a:cxnLst/>
              <a:rect l="l" t="t" r="r" b="b"/>
              <a:pathLst>
                <a:path w="573" h="4471" extrusionOk="0">
                  <a:moveTo>
                    <a:pt x="572" y="1"/>
                  </a:moveTo>
                  <a:cubicBezTo>
                    <a:pt x="572" y="1547"/>
                    <a:pt x="270" y="3093"/>
                    <a:pt x="1" y="4471"/>
                  </a:cubicBezTo>
                  <a:lnTo>
                    <a:pt x="1" y="4471"/>
                  </a:lnTo>
                  <a:cubicBezTo>
                    <a:pt x="270" y="3093"/>
                    <a:pt x="572" y="1547"/>
                    <a:pt x="572" y="1"/>
                  </a:cubicBezTo>
                  <a:close/>
                </a:path>
              </a:pathLst>
            </a:custGeom>
            <a:solidFill>
              <a:srgbClr val="CAC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48" name="Google Shape;949;p32">
              <a:extLst>
                <a:ext uri="{FF2B5EF4-FFF2-40B4-BE49-F238E27FC236}">
                  <a16:creationId xmlns:a16="http://schemas.microsoft.com/office/drawing/2014/main" id="{0E41DDDB-0B85-4B64-AD7C-5B42DC471236}"/>
                </a:ext>
              </a:extLst>
            </p:cNvPr>
            <p:cNvSpPr/>
            <p:nvPr/>
          </p:nvSpPr>
          <p:spPr>
            <a:xfrm>
              <a:off x="3595030" y="1907045"/>
              <a:ext cx="59700" cy="252100"/>
            </a:xfrm>
            <a:custGeom>
              <a:avLst/>
              <a:gdLst/>
              <a:ahLst/>
              <a:cxnLst/>
              <a:rect l="l" t="t" r="r" b="b"/>
              <a:pathLst>
                <a:path w="2388" h="10084" extrusionOk="0">
                  <a:moveTo>
                    <a:pt x="438" y="1"/>
                  </a:moveTo>
                  <a:cubicBezTo>
                    <a:pt x="270" y="1"/>
                    <a:pt x="135" y="303"/>
                    <a:pt x="135" y="1009"/>
                  </a:cubicBezTo>
                  <a:cubicBezTo>
                    <a:pt x="135" y="1278"/>
                    <a:pt x="135" y="1681"/>
                    <a:pt x="270" y="2118"/>
                  </a:cubicBezTo>
                  <a:cubicBezTo>
                    <a:pt x="438" y="2959"/>
                    <a:pt x="438" y="3799"/>
                    <a:pt x="572" y="4639"/>
                  </a:cubicBezTo>
                  <a:cubicBezTo>
                    <a:pt x="572" y="6185"/>
                    <a:pt x="270" y="7731"/>
                    <a:pt x="1" y="9109"/>
                  </a:cubicBezTo>
                  <a:cubicBezTo>
                    <a:pt x="270" y="9243"/>
                    <a:pt x="1816" y="9949"/>
                    <a:pt x="1950" y="9949"/>
                  </a:cubicBezTo>
                  <a:cubicBezTo>
                    <a:pt x="2118" y="10084"/>
                    <a:pt x="2253" y="10084"/>
                    <a:pt x="2387" y="10084"/>
                  </a:cubicBezTo>
                  <a:cubicBezTo>
                    <a:pt x="1816" y="2690"/>
                    <a:pt x="841" y="1"/>
                    <a:pt x="43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49" name="Google Shape;950;p32">
              <a:extLst>
                <a:ext uri="{FF2B5EF4-FFF2-40B4-BE49-F238E27FC236}">
                  <a16:creationId xmlns:a16="http://schemas.microsoft.com/office/drawing/2014/main" id="{B8270323-2185-4ABB-9F1A-91DD7D23EB43}"/>
                </a:ext>
              </a:extLst>
            </p:cNvPr>
            <p:cNvSpPr/>
            <p:nvPr/>
          </p:nvSpPr>
          <p:spPr>
            <a:xfrm>
              <a:off x="3965850" y="1984925"/>
              <a:ext cx="31100" cy="147050"/>
            </a:xfrm>
            <a:custGeom>
              <a:avLst/>
              <a:gdLst/>
              <a:ahLst/>
              <a:cxnLst/>
              <a:rect l="l" t="t" r="r" b="b"/>
              <a:pathLst>
                <a:path w="1244" h="5882" extrusionOk="0">
                  <a:moveTo>
                    <a:pt x="0" y="0"/>
                  </a:moveTo>
                  <a:cubicBezTo>
                    <a:pt x="0" y="1983"/>
                    <a:pt x="404" y="3933"/>
                    <a:pt x="1109" y="5747"/>
                  </a:cubicBezTo>
                  <a:lnTo>
                    <a:pt x="1109" y="5747"/>
                  </a:lnTo>
                  <a:lnTo>
                    <a:pt x="1244" y="5882"/>
                  </a:lnTo>
                  <a:lnTo>
                    <a:pt x="1109" y="5747"/>
                  </a:lnTo>
                  <a:cubicBezTo>
                    <a:pt x="404" y="3933"/>
                    <a:pt x="0" y="1983"/>
                    <a:pt x="0" y="0"/>
                  </a:cubicBezTo>
                  <a:close/>
                </a:path>
              </a:pathLst>
            </a:custGeom>
            <a:solidFill>
              <a:srgbClr val="CAC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50" name="Google Shape;951;p32">
              <a:extLst>
                <a:ext uri="{FF2B5EF4-FFF2-40B4-BE49-F238E27FC236}">
                  <a16:creationId xmlns:a16="http://schemas.microsoft.com/office/drawing/2014/main" id="{BE578E9C-33B5-45A4-911F-23A5E521093B}"/>
                </a:ext>
              </a:extLst>
            </p:cNvPr>
            <p:cNvSpPr/>
            <p:nvPr/>
          </p:nvSpPr>
          <p:spPr>
            <a:xfrm>
              <a:off x="3877625" y="1852175"/>
              <a:ext cx="115975" cy="308375"/>
            </a:xfrm>
            <a:custGeom>
              <a:avLst/>
              <a:gdLst/>
              <a:ahLst/>
              <a:cxnLst/>
              <a:rect l="l" t="t" r="r" b="b"/>
              <a:pathLst>
                <a:path w="4639" h="12335" extrusionOk="0">
                  <a:moveTo>
                    <a:pt x="841" y="0"/>
                  </a:moveTo>
                  <a:cubicBezTo>
                    <a:pt x="303" y="0"/>
                    <a:pt x="0" y="269"/>
                    <a:pt x="169" y="1109"/>
                  </a:cubicBezTo>
                  <a:cubicBezTo>
                    <a:pt x="841" y="4336"/>
                    <a:pt x="1143" y="8537"/>
                    <a:pt x="1278" y="12335"/>
                  </a:cubicBezTo>
                  <a:cubicBezTo>
                    <a:pt x="1546" y="12167"/>
                    <a:pt x="1849" y="12032"/>
                    <a:pt x="2252" y="12032"/>
                  </a:cubicBezTo>
                  <a:cubicBezTo>
                    <a:pt x="2252" y="11898"/>
                    <a:pt x="4504" y="11192"/>
                    <a:pt x="4638" y="11057"/>
                  </a:cubicBezTo>
                  <a:cubicBezTo>
                    <a:pt x="3933" y="9243"/>
                    <a:pt x="3529" y="7293"/>
                    <a:pt x="3529" y="5310"/>
                  </a:cubicBezTo>
                  <a:cubicBezTo>
                    <a:pt x="3361" y="4907"/>
                    <a:pt x="3361" y="4470"/>
                    <a:pt x="3529" y="4067"/>
                  </a:cubicBezTo>
                  <a:lnTo>
                    <a:pt x="3529" y="3227"/>
                  </a:lnTo>
                  <a:lnTo>
                    <a:pt x="3529" y="2924"/>
                  </a:lnTo>
                  <a:cubicBezTo>
                    <a:pt x="3529" y="1244"/>
                    <a:pt x="1849" y="0"/>
                    <a:pt x="84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51" name="Google Shape;952;p32">
              <a:extLst>
                <a:ext uri="{FF2B5EF4-FFF2-40B4-BE49-F238E27FC236}">
                  <a16:creationId xmlns:a16="http://schemas.microsoft.com/office/drawing/2014/main" id="{4C518626-E4A3-4EB8-9670-E68DE27C7024}"/>
                </a:ext>
              </a:extLst>
            </p:cNvPr>
            <p:cNvSpPr/>
            <p:nvPr/>
          </p:nvSpPr>
          <p:spPr>
            <a:xfrm>
              <a:off x="3486075" y="2128600"/>
              <a:ext cx="622625" cy="372375"/>
            </a:xfrm>
            <a:custGeom>
              <a:avLst/>
              <a:gdLst/>
              <a:ahLst/>
              <a:cxnLst/>
              <a:rect l="l" t="t" r="r" b="b"/>
              <a:pathLst>
                <a:path w="24905" h="14895" extrusionOk="0">
                  <a:moveTo>
                    <a:pt x="20300" y="0"/>
                  </a:moveTo>
                  <a:cubicBezTo>
                    <a:pt x="17304" y="1203"/>
                    <a:pt x="14432" y="1916"/>
                    <a:pt x="11618" y="1916"/>
                  </a:cubicBezTo>
                  <a:cubicBezTo>
                    <a:pt x="9161" y="1916"/>
                    <a:pt x="6749" y="1372"/>
                    <a:pt x="4336" y="135"/>
                  </a:cubicBezTo>
                  <a:lnTo>
                    <a:pt x="1" y="9108"/>
                  </a:lnTo>
                  <a:cubicBezTo>
                    <a:pt x="62" y="9108"/>
                    <a:pt x="527" y="8879"/>
                    <a:pt x="1241" y="8879"/>
                  </a:cubicBezTo>
                  <a:cubicBezTo>
                    <a:pt x="2095" y="8879"/>
                    <a:pt x="3305" y="9208"/>
                    <a:pt x="4605" y="10654"/>
                  </a:cubicBezTo>
                  <a:lnTo>
                    <a:pt x="5042" y="11058"/>
                  </a:lnTo>
                  <a:cubicBezTo>
                    <a:pt x="6420" y="13041"/>
                    <a:pt x="8537" y="14419"/>
                    <a:pt x="10924" y="14721"/>
                  </a:cubicBezTo>
                  <a:cubicBezTo>
                    <a:pt x="11577" y="14826"/>
                    <a:pt x="12267" y="14894"/>
                    <a:pt x="12972" y="14894"/>
                  </a:cubicBezTo>
                  <a:cubicBezTo>
                    <a:pt x="14986" y="14894"/>
                    <a:pt x="17122" y="14336"/>
                    <a:pt x="18889" y="12469"/>
                  </a:cubicBezTo>
                  <a:cubicBezTo>
                    <a:pt x="19326" y="12200"/>
                    <a:pt x="19595" y="11764"/>
                    <a:pt x="19864" y="11495"/>
                  </a:cubicBezTo>
                  <a:cubicBezTo>
                    <a:pt x="20166" y="11192"/>
                    <a:pt x="20435" y="10789"/>
                    <a:pt x="20704" y="10352"/>
                  </a:cubicBezTo>
                  <a:cubicBezTo>
                    <a:pt x="21531" y="9549"/>
                    <a:pt x="22640" y="8675"/>
                    <a:pt x="23713" y="8675"/>
                  </a:cubicBezTo>
                  <a:cubicBezTo>
                    <a:pt x="24121" y="8675"/>
                    <a:pt x="24525" y="8802"/>
                    <a:pt x="24905" y="9108"/>
                  </a:cubicBezTo>
                  <a:lnTo>
                    <a:pt x="2030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52" name="Google Shape;953;p32">
              <a:extLst>
                <a:ext uri="{FF2B5EF4-FFF2-40B4-BE49-F238E27FC236}">
                  <a16:creationId xmlns:a16="http://schemas.microsoft.com/office/drawing/2014/main" id="{375A0294-045B-4F57-9300-F65929A5A1AF}"/>
                </a:ext>
              </a:extLst>
            </p:cNvPr>
            <p:cNvSpPr/>
            <p:nvPr/>
          </p:nvSpPr>
          <p:spPr>
            <a:xfrm>
              <a:off x="3486075" y="2131950"/>
              <a:ext cx="111775" cy="224375"/>
            </a:xfrm>
            <a:custGeom>
              <a:avLst/>
              <a:gdLst/>
              <a:ahLst/>
              <a:cxnLst/>
              <a:rect l="l" t="t" r="r" b="b"/>
              <a:pathLst>
                <a:path w="4471" h="8975" extrusionOk="0">
                  <a:moveTo>
                    <a:pt x="4336" y="1"/>
                  </a:moveTo>
                  <a:lnTo>
                    <a:pt x="1" y="8974"/>
                  </a:lnTo>
                  <a:lnTo>
                    <a:pt x="1" y="8974"/>
                  </a:lnTo>
                  <a:lnTo>
                    <a:pt x="4336" y="1"/>
                  </a:lnTo>
                  <a:lnTo>
                    <a:pt x="4471" y="1"/>
                  </a:lnTo>
                  <a:lnTo>
                    <a:pt x="4471" y="1"/>
                  </a:lnTo>
                  <a:close/>
                </a:path>
              </a:pathLst>
            </a:custGeom>
            <a:solidFill>
              <a:srgbClr val="BAC5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53" name="Google Shape;954;p32">
              <a:extLst>
                <a:ext uri="{FF2B5EF4-FFF2-40B4-BE49-F238E27FC236}">
                  <a16:creationId xmlns:a16="http://schemas.microsoft.com/office/drawing/2014/main" id="{BE78E60F-BE5F-405F-95D2-22E34C03D440}"/>
                </a:ext>
              </a:extLst>
            </p:cNvPr>
            <p:cNvSpPr/>
            <p:nvPr/>
          </p:nvSpPr>
          <p:spPr>
            <a:xfrm>
              <a:off x="3597825" y="2131950"/>
              <a:ext cx="25" cy="25"/>
            </a:xfrm>
            <a:custGeom>
              <a:avLst/>
              <a:gdLst/>
              <a:ahLst/>
              <a:cxnLst/>
              <a:rect l="l" t="t" r="r" b="b"/>
              <a:pathLst>
                <a:path w="1" h="1" extrusionOk="0">
                  <a:moveTo>
                    <a:pt x="1" y="1"/>
                  </a:moveTo>
                  <a:lnTo>
                    <a:pt x="1" y="1"/>
                  </a:lnTo>
                  <a:lnTo>
                    <a:pt x="1" y="1"/>
                  </a:lnTo>
                  <a:lnTo>
                    <a:pt x="1" y="1"/>
                  </a:lnTo>
                  <a:close/>
                </a:path>
              </a:pathLst>
            </a:custGeom>
            <a:solidFill>
              <a:srgbClr val="949E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54" name="Google Shape;955;p32">
              <a:extLst>
                <a:ext uri="{FF2B5EF4-FFF2-40B4-BE49-F238E27FC236}">
                  <a16:creationId xmlns:a16="http://schemas.microsoft.com/office/drawing/2014/main" id="{B2349C7C-9B55-4EEA-89B3-753189FEC384}"/>
                </a:ext>
              </a:extLst>
            </p:cNvPr>
            <p:cNvSpPr/>
            <p:nvPr/>
          </p:nvSpPr>
          <p:spPr>
            <a:xfrm>
              <a:off x="3486075" y="2131950"/>
              <a:ext cx="160525" cy="231100"/>
            </a:xfrm>
            <a:custGeom>
              <a:avLst/>
              <a:gdLst/>
              <a:ahLst/>
              <a:cxnLst/>
              <a:rect l="l" t="t" r="r" b="b"/>
              <a:pathLst>
                <a:path w="6421" h="9244" extrusionOk="0">
                  <a:moveTo>
                    <a:pt x="4336" y="1"/>
                  </a:moveTo>
                  <a:lnTo>
                    <a:pt x="1" y="8974"/>
                  </a:lnTo>
                  <a:cubicBezTo>
                    <a:pt x="135" y="8974"/>
                    <a:pt x="539" y="8706"/>
                    <a:pt x="1244" y="8706"/>
                  </a:cubicBezTo>
                  <a:cubicBezTo>
                    <a:pt x="1816" y="8706"/>
                    <a:pt x="2387" y="8840"/>
                    <a:pt x="3059" y="9243"/>
                  </a:cubicBezTo>
                  <a:cubicBezTo>
                    <a:pt x="3362" y="5882"/>
                    <a:pt x="4471" y="3093"/>
                    <a:pt x="6420" y="841"/>
                  </a:cubicBezTo>
                  <a:cubicBezTo>
                    <a:pt x="5748" y="707"/>
                    <a:pt x="5042" y="438"/>
                    <a:pt x="447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55" name="Google Shape;956;p32">
              <a:extLst>
                <a:ext uri="{FF2B5EF4-FFF2-40B4-BE49-F238E27FC236}">
                  <a16:creationId xmlns:a16="http://schemas.microsoft.com/office/drawing/2014/main" id="{520DA718-FDBB-4BD2-8BF0-9CA9868E416E}"/>
                </a:ext>
              </a:extLst>
            </p:cNvPr>
            <p:cNvSpPr/>
            <p:nvPr/>
          </p:nvSpPr>
          <p:spPr>
            <a:xfrm>
              <a:off x="3996925" y="2131950"/>
              <a:ext cx="111775" cy="224375"/>
            </a:xfrm>
            <a:custGeom>
              <a:avLst/>
              <a:gdLst/>
              <a:ahLst/>
              <a:cxnLst/>
              <a:rect l="l" t="t" r="r" b="b"/>
              <a:pathLst>
                <a:path w="4471" h="8975" extrusionOk="0">
                  <a:moveTo>
                    <a:pt x="1" y="1"/>
                  </a:moveTo>
                  <a:lnTo>
                    <a:pt x="1" y="1"/>
                  </a:lnTo>
                  <a:lnTo>
                    <a:pt x="4471" y="8974"/>
                  </a:lnTo>
                  <a:lnTo>
                    <a:pt x="4471" y="8974"/>
                  </a:lnTo>
                  <a:close/>
                </a:path>
              </a:pathLst>
            </a:custGeom>
            <a:solidFill>
              <a:srgbClr val="BAC5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56" name="Google Shape;957;p32">
              <a:extLst>
                <a:ext uri="{FF2B5EF4-FFF2-40B4-BE49-F238E27FC236}">
                  <a16:creationId xmlns:a16="http://schemas.microsoft.com/office/drawing/2014/main" id="{B2D2C12E-200E-42C0-9CB6-32AEB0EC3662}"/>
                </a:ext>
              </a:extLst>
            </p:cNvPr>
            <p:cNvSpPr/>
            <p:nvPr/>
          </p:nvSpPr>
          <p:spPr>
            <a:xfrm>
              <a:off x="3993575" y="2128600"/>
              <a:ext cx="3375" cy="3375"/>
            </a:xfrm>
            <a:custGeom>
              <a:avLst/>
              <a:gdLst/>
              <a:ahLst/>
              <a:cxnLst/>
              <a:rect l="l" t="t" r="r" b="b"/>
              <a:pathLst>
                <a:path w="135" h="135" extrusionOk="0">
                  <a:moveTo>
                    <a:pt x="0" y="0"/>
                  </a:moveTo>
                  <a:lnTo>
                    <a:pt x="0" y="135"/>
                  </a:lnTo>
                  <a:lnTo>
                    <a:pt x="135" y="135"/>
                  </a:lnTo>
                  <a:lnTo>
                    <a:pt x="0" y="0"/>
                  </a:lnTo>
                  <a:close/>
                </a:path>
              </a:pathLst>
            </a:custGeom>
            <a:solidFill>
              <a:srgbClr val="949E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57" name="Google Shape;958;p32">
              <a:extLst>
                <a:ext uri="{FF2B5EF4-FFF2-40B4-BE49-F238E27FC236}">
                  <a16:creationId xmlns:a16="http://schemas.microsoft.com/office/drawing/2014/main" id="{DC9D3593-7232-4EF5-B495-B7A00FBF325F}"/>
                </a:ext>
              </a:extLst>
            </p:cNvPr>
            <p:cNvSpPr/>
            <p:nvPr/>
          </p:nvSpPr>
          <p:spPr>
            <a:xfrm>
              <a:off x="3933925" y="2128600"/>
              <a:ext cx="59675" cy="24400"/>
            </a:xfrm>
            <a:custGeom>
              <a:avLst/>
              <a:gdLst/>
              <a:ahLst/>
              <a:cxnLst/>
              <a:rect l="l" t="t" r="r" b="b"/>
              <a:pathLst>
                <a:path w="2387" h="976" extrusionOk="0">
                  <a:moveTo>
                    <a:pt x="2386" y="0"/>
                  </a:moveTo>
                  <a:lnTo>
                    <a:pt x="2386" y="0"/>
                  </a:lnTo>
                  <a:cubicBezTo>
                    <a:pt x="2324" y="33"/>
                    <a:pt x="2262" y="64"/>
                    <a:pt x="2200" y="95"/>
                  </a:cubicBezTo>
                  <a:lnTo>
                    <a:pt x="2200" y="95"/>
                  </a:lnTo>
                  <a:cubicBezTo>
                    <a:pt x="2300" y="53"/>
                    <a:pt x="2366" y="20"/>
                    <a:pt x="2386" y="0"/>
                  </a:cubicBezTo>
                  <a:close/>
                  <a:moveTo>
                    <a:pt x="2200" y="95"/>
                  </a:moveTo>
                  <a:lnTo>
                    <a:pt x="2200" y="95"/>
                  </a:lnTo>
                  <a:cubicBezTo>
                    <a:pt x="1632" y="332"/>
                    <a:pt x="0" y="861"/>
                    <a:pt x="0" y="975"/>
                  </a:cubicBezTo>
                  <a:cubicBezTo>
                    <a:pt x="654" y="726"/>
                    <a:pt x="1423" y="477"/>
                    <a:pt x="2200" y="95"/>
                  </a:cubicBezTo>
                  <a:close/>
                </a:path>
              </a:pathLst>
            </a:custGeom>
            <a:solidFill>
              <a:srgbClr val="2E34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58" name="Google Shape;959;p32">
              <a:extLst>
                <a:ext uri="{FF2B5EF4-FFF2-40B4-BE49-F238E27FC236}">
                  <a16:creationId xmlns:a16="http://schemas.microsoft.com/office/drawing/2014/main" id="{FCE84438-A020-49AA-9771-FCC57744A802}"/>
                </a:ext>
              </a:extLst>
            </p:cNvPr>
            <p:cNvSpPr/>
            <p:nvPr/>
          </p:nvSpPr>
          <p:spPr>
            <a:xfrm>
              <a:off x="3933925" y="2128600"/>
              <a:ext cx="174775" cy="237800"/>
            </a:xfrm>
            <a:custGeom>
              <a:avLst/>
              <a:gdLst/>
              <a:ahLst/>
              <a:cxnLst/>
              <a:rect l="l" t="t" r="r" b="b"/>
              <a:pathLst>
                <a:path w="6991" h="9512" extrusionOk="0">
                  <a:moveTo>
                    <a:pt x="2386" y="0"/>
                  </a:moveTo>
                  <a:cubicBezTo>
                    <a:pt x="1546" y="437"/>
                    <a:pt x="706" y="706"/>
                    <a:pt x="0" y="975"/>
                  </a:cubicBezTo>
                  <a:cubicBezTo>
                    <a:pt x="2252" y="2656"/>
                    <a:pt x="3227" y="5748"/>
                    <a:pt x="3798" y="9512"/>
                  </a:cubicBezTo>
                  <a:cubicBezTo>
                    <a:pt x="4336" y="9108"/>
                    <a:pt x="5042" y="8672"/>
                    <a:pt x="5747" y="8672"/>
                  </a:cubicBezTo>
                  <a:cubicBezTo>
                    <a:pt x="6151" y="8672"/>
                    <a:pt x="6588" y="8840"/>
                    <a:pt x="6991" y="9108"/>
                  </a:cubicBezTo>
                  <a:lnTo>
                    <a:pt x="2521" y="135"/>
                  </a:lnTo>
                  <a:lnTo>
                    <a:pt x="2386" y="135"/>
                  </a:lnTo>
                  <a:lnTo>
                    <a:pt x="238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59" name="Google Shape;960;p32">
              <a:extLst>
                <a:ext uri="{FF2B5EF4-FFF2-40B4-BE49-F238E27FC236}">
                  <a16:creationId xmlns:a16="http://schemas.microsoft.com/office/drawing/2014/main" id="{03918BCF-4665-4000-8A7F-BAD72050685D}"/>
                </a:ext>
              </a:extLst>
            </p:cNvPr>
            <p:cNvSpPr/>
            <p:nvPr/>
          </p:nvSpPr>
          <p:spPr>
            <a:xfrm>
              <a:off x="3801175" y="2093300"/>
              <a:ext cx="108400" cy="238650"/>
            </a:xfrm>
            <a:custGeom>
              <a:avLst/>
              <a:gdLst/>
              <a:ahLst/>
              <a:cxnLst/>
              <a:rect l="l" t="t" r="r" b="b"/>
              <a:pathLst>
                <a:path w="4336" h="9546" extrusionOk="0">
                  <a:moveTo>
                    <a:pt x="4336" y="1"/>
                  </a:moveTo>
                  <a:lnTo>
                    <a:pt x="403" y="169"/>
                  </a:lnTo>
                  <a:lnTo>
                    <a:pt x="0" y="7731"/>
                  </a:lnTo>
                  <a:cubicBezTo>
                    <a:pt x="0" y="8000"/>
                    <a:pt x="135" y="8403"/>
                    <a:pt x="403" y="8706"/>
                  </a:cubicBezTo>
                  <a:cubicBezTo>
                    <a:pt x="1244" y="9546"/>
                    <a:pt x="2521" y="9411"/>
                    <a:pt x="3361" y="9546"/>
                  </a:cubicBezTo>
                  <a:cubicBezTo>
                    <a:pt x="3899" y="9546"/>
                    <a:pt x="4201" y="8974"/>
                    <a:pt x="3899" y="8403"/>
                  </a:cubicBezTo>
                  <a:lnTo>
                    <a:pt x="2084" y="7025"/>
                  </a:lnTo>
                  <a:lnTo>
                    <a:pt x="4336" y="1"/>
                  </a:lnTo>
                  <a:close/>
                </a:path>
              </a:pathLst>
            </a:custGeom>
            <a:solidFill>
              <a:srgbClr val="EBBB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60" name="Google Shape;961;p32">
              <a:extLst>
                <a:ext uri="{FF2B5EF4-FFF2-40B4-BE49-F238E27FC236}">
                  <a16:creationId xmlns:a16="http://schemas.microsoft.com/office/drawing/2014/main" id="{A19C359B-F0DD-4D01-9729-66F5974AD58E}"/>
                </a:ext>
              </a:extLst>
            </p:cNvPr>
            <p:cNvSpPr/>
            <p:nvPr/>
          </p:nvSpPr>
          <p:spPr>
            <a:xfrm>
              <a:off x="3814600" y="1806800"/>
              <a:ext cx="147075" cy="241175"/>
            </a:xfrm>
            <a:custGeom>
              <a:avLst/>
              <a:gdLst/>
              <a:ahLst/>
              <a:cxnLst/>
              <a:rect l="l" t="t" r="r" b="b"/>
              <a:pathLst>
                <a:path w="5883" h="9647" extrusionOk="0">
                  <a:moveTo>
                    <a:pt x="2824" y="0"/>
                  </a:moveTo>
                  <a:cubicBezTo>
                    <a:pt x="1984" y="0"/>
                    <a:pt x="1144" y="404"/>
                    <a:pt x="707" y="1378"/>
                  </a:cubicBezTo>
                  <a:cubicBezTo>
                    <a:pt x="438" y="1681"/>
                    <a:pt x="438" y="2084"/>
                    <a:pt x="438" y="2387"/>
                  </a:cubicBezTo>
                  <a:lnTo>
                    <a:pt x="1" y="9646"/>
                  </a:lnTo>
                  <a:lnTo>
                    <a:pt x="4370" y="9512"/>
                  </a:lnTo>
                  <a:lnTo>
                    <a:pt x="5613" y="5176"/>
                  </a:lnTo>
                  <a:cubicBezTo>
                    <a:pt x="5748" y="4605"/>
                    <a:pt x="5882" y="4201"/>
                    <a:pt x="5882" y="3630"/>
                  </a:cubicBezTo>
                  <a:cubicBezTo>
                    <a:pt x="5882" y="2790"/>
                    <a:pt x="5479" y="1815"/>
                    <a:pt x="4908" y="1109"/>
                  </a:cubicBezTo>
                  <a:cubicBezTo>
                    <a:pt x="4504" y="269"/>
                    <a:pt x="3664" y="0"/>
                    <a:pt x="282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61" name="Google Shape;962;p32">
              <a:extLst>
                <a:ext uri="{FF2B5EF4-FFF2-40B4-BE49-F238E27FC236}">
                  <a16:creationId xmlns:a16="http://schemas.microsoft.com/office/drawing/2014/main" id="{562D14E3-66C3-436E-8BFC-1081C86BF1C8}"/>
                </a:ext>
              </a:extLst>
            </p:cNvPr>
            <p:cNvSpPr/>
            <p:nvPr/>
          </p:nvSpPr>
          <p:spPr>
            <a:xfrm>
              <a:off x="3807875" y="2044575"/>
              <a:ext cx="140350" cy="52950"/>
            </a:xfrm>
            <a:custGeom>
              <a:avLst/>
              <a:gdLst/>
              <a:ahLst/>
              <a:cxnLst/>
              <a:rect l="l" t="t" r="r" b="b"/>
              <a:pathLst>
                <a:path w="5614" h="2118" extrusionOk="0">
                  <a:moveTo>
                    <a:pt x="5614" y="1"/>
                  </a:moveTo>
                  <a:lnTo>
                    <a:pt x="135" y="135"/>
                  </a:lnTo>
                  <a:lnTo>
                    <a:pt x="1" y="2118"/>
                  </a:lnTo>
                  <a:lnTo>
                    <a:pt x="4336" y="1950"/>
                  </a:lnTo>
                  <a:lnTo>
                    <a:pt x="561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62" name="Google Shape;963;p32">
              <a:extLst>
                <a:ext uri="{FF2B5EF4-FFF2-40B4-BE49-F238E27FC236}">
                  <a16:creationId xmlns:a16="http://schemas.microsoft.com/office/drawing/2014/main" id="{B7821707-35BA-4100-AE96-D2C83EA58467}"/>
                </a:ext>
              </a:extLst>
            </p:cNvPr>
            <p:cNvSpPr/>
            <p:nvPr/>
          </p:nvSpPr>
          <p:spPr>
            <a:xfrm>
              <a:off x="3618850" y="2044575"/>
              <a:ext cx="143700" cy="48750"/>
            </a:xfrm>
            <a:custGeom>
              <a:avLst/>
              <a:gdLst/>
              <a:ahLst/>
              <a:cxnLst/>
              <a:rect l="l" t="t" r="r" b="b"/>
              <a:pathLst>
                <a:path w="5748" h="1950" extrusionOk="0">
                  <a:moveTo>
                    <a:pt x="0" y="1"/>
                  </a:moveTo>
                  <a:lnTo>
                    <a:pt x="1412" y="1950"/>
                  </a:lnTo>
                  <a:lnTo>
                    <a:pt x="5747" y="1950"/>
                  </a:lnTo>
                  <a:lnTo>
                    <a:pt x="547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63" name="Google Shape;964;p32">
              <a:extLst>
                <a:ext uri="{FF2B5EF4-FFF2-40B4-BE49-F238E27FC236}">
                  <a16:creationId xmlns:a16="http://schemas.microsoft.com/office/drawing/2014/main" id="{8E05BF23-8AB3-4FB7-BFE9-2AF0C1DC7341}"/>
                </a:ext>
              </a:extLst>
            </p:cNvPr>
            <p:cNvSpPr/>
            <p:nvPr/>
          </p:nvSpPr>
          <p:spPr>
            <a:xfrm>
              <a:off x="3612125" y="1806800"/>
              <a:ext cx="143700" cy="237800"/>
            </a:xfrm>
            <a:custGeom>
              <a:avLst/>
              <a:gdLst/>
              <a:ahLst/>
              <a:cxnLst/>
              <a:rect l="l" t="t" r="r" b="b"/>
              <a:pathLst>
                <a:path w="5748" h="9512" extrusionOk="0">
                  <a:moveTo>
                    <a:pt x="3059" y="0"/>
                  </a:moveTo>
                  <a:cubicBezTo>
                    <a:pt x="2218" y="0"/>
                    <a:pt x="1546" y="269"/>
                    <a:pt x="975" y="975"/>
                  </a:cubicBezTo>
                  <a:cubicBezTo>
                    <a:pt x="403" y="1815"/>
                    <a:pt x="0" y="2790"/>
                    <a:pt x="0" y="3899"/>
                  </a:cubicBezTo>
                  <a:cubicBezTo>
                    <a:pt x="0" y="4336"/>
                    <a:pt x="135" y="4739"/>
                    <a:pt x="135" y="5042"/>
                  </a:cubicBezTo>
                  <a:lnTo>
                    <a:pt x="1378" y="9512"/>
                  </a:lnTo>
                  <a:lnTo>
                    <a:pt x="5747" y="9512"/>
                  </a:lnTo>
                  <a:lnTo>
                    <a:pt x="5579" y="2521"/>
                  </a:lnTo>
                  <a:cubicBezTo>
                    <a:pt x="5579" y="2084"/>
                    <a:pt x="5445" y="1815"/>
                    <a:pt x="5310" y="1378"/>
                  </a:cubicBezTo>
                  <a:cubicBezTo>
                    <a:pt x="4907" y="538"/>
                    <a:pt x="3899" y="0"/>
                    <a:pt x="30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64" name="Google Shape;965;p32">
              <a:extLst>
                <a:ext uri="{FF2B5EF4-FFF2-40B4-BE49-F238E27FC236}">
                  <a16:creationId xmlns:a16="http://schemas.microsoft.com/office/drawing/2014/main" id="{5CF38F30-90D7-4FEF-9DA0-987E76A17AEA}"/>
                </a:ext>
              </a:extLst>
            </p:cNvPr>
            <p:cNvSpPr/>
            <p:nvPr/>
          </p:nvSpPr>
          <p:spPr>
            <a:xfrm>
              <a:off x="3654125" y="2093300"/>
              <a:ext cx="105050" cy="238650"/>
            </a:xfrm>
            <a:custGeom>
              <a:avLst/>
              <a:gdLst/>
              <a:ahLst/>
              <a:cxnLst/>
              <a:rect l="l" t="t" r="r" b="b"/>
              <a:pathLst>
                <a:path w="4202" h="9546" extrusionOk="0">
                  <a:moveTo>
                    <a:pt x="269" y="1"/>
                  </a:moveTo>
                  <a:lnTo>
                    <a:pt x="2084" y="7025"/>
                  </a:lnTo>
                  <a:lnTo>
                    <a:pt x="269" y="8403"/>
                  </a:lnTo>
                  <a:cubicBezTo>
                    <a:pt x="1" y="8974"/>
                    <a:pt x="269" y="9546"/>
                    <a:pt x="841" y="9546"/>
                  </a:cubicBezTo>
                  <a:cubicBezTo>
                    <a:pt x="1681" y="9411"/>
                    <a:pt x="2925" y="9546"/>
                    <a:pt x="3765" y="8840"/>
                  </a:cubicBezTo>
                  <a:cubicBezTo>
                    <a:pt x="4067" y="8571"/>
                    <a:pt x="4202" y="8134"/>
                    <a:pt x="4202" y="7731"/>
                  </a:cubicBezTo>
                  <a:lnTo>
                    <a:pt x="4067" y="1"/>
                  </a:lnTo>
                  <a:close/>
                </a:path>
              </a:pathLst>
            </a:custGeom>
            <a:solidFill>
              <a:srgbClr val="EBBB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65" name="Google Shape;966;p32">
              <a:extLst>
                <a:ext uri="{FF2B5EF4-FFF2-40B4-BE49-F238E27FC236}">
                  <a16:creationId xmlns:a16="http://schemas.microsoft.com/office/drawing/2014/main" id="{337D2F4F-B070-42C9-8EA6-CDEF4931C7AF}"/>
                </a:ext>
              </a:extLst>
            </p:cNvPr>
            <p:cNvSpPr/>
            <p:nvPr/>
          </p:nvSpPr>
          <p:spPr>
            <a:xfrm>
              <a:off x="3706225" y="1631200"/>
              <a:ext cx="119325" cy="203350"/>
            </a:xfrm>
            <a:custGeom>
              <a:avLst/>
              <a:gdLst/>
              <a:ahLst/>
              <a:cxnLst/>
              <a:rect l="l" t="t" r="r" b="b"/>
              <a:pathLst>
                <a:path w="4773" h="8134" extrusionOk="0">
                  <a:moveTo>
                    <a:pt x="3933" y="0"/>
                  </a:moveTo>
                  <a:lnTo>
                    <a:pt x="0" y="437"/>
                  </a:lnTo>
                  <a:lnTo>
                    <a:pt x="0" y="1277"/>
                  </a:lnTo>
                  <a:lnTo>
                    <a:pt x="572" y="5210"/>
                  </a:lnTo>
                  <a:lnTo>
                    <a:pt x="572" y="6319"/>
                  </a:lnTo>
                  <a:cubicBezTo>
                    <a:pt x="706" y="7428"/>
                    <a:pt x="1681" y="8133"/>
                    <a:pt x="2823" y="8133"/>
                  </a:cubicBezTo>
                  <a:cubicBezTo>
                    <a:pt x="3933" y="7999"/>
                    <a:pt x="4773" y="7024"/>
                    <a:pt x="4638" y="5882"/>
                  </a:cubicBezTo>
                  <a:lnTo>
                    <a:pt x="4504" y="4907"/>
                  </a:lnTo>
                  <a:lnTo>
                    <a:pt x="4067" y="840"/>
                  </a:lnTo>
                  <a:lnTo>
                    <a:pt x="3933" y="0"/>
                  </a:lnTo>
                  <a:close/>
                </a:path>
              </a:pathLst>
            </a:custGeom>
            <a:solidFill>
              <a:srgbClr val="EBBB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66" name="Google Shape;967;p32">
              <a:extLst>
                <a:ext uri="{FF2B5EF4-FFF2-40B4-BE49-F238E27FC236}">
                  <a16:creationId xmlns:a16="http://schemas.microsoft.com/office/drawing/2014/main" id="{2A60D103-6178-4EEF-8631-09CF0C12991E}"/>
                </a:ext>
              </a:extLst>
            </p:cNvPr>
            <p:cNvSpPr/>
            <p:nvPr/>
          </p:nvSpPr>
          <p:spPr>
            <a:xfrm>
              <a:off x="3717150" y="1729500"/>
              <a:ext cx="101675" cy="42025"/>
            </a:xfrm>
            <a:custGeom>
              <a:avLst/>
              <a:gdLst/>
              <a:ahLst/>
              <a:cxnLst/>
              <a:rect l="l" t="t" r="r" b="b"/>
              <a:pathLst>
                <a:path w="4067" h="1681" extrusionOk="0">
                  <a:moveTo>
                    <a:pt x="4067" y="0"/>
                  </a:moveTo>
                  <a:cubicBezTo>
                    <a:pt x="2924" y="135"/>
                    <a:pt x="1815" y="135"/>
                    <a:pt x="706" y="135"/>
                  </a:cubicBezTo>
                  <a:lnTo>
                    <a:pt x="0" y="135"/>
                  </a:lnTo>
                  <a:lnTo>
                    <a:pt x="135" y="1278"/>
                  </a:lnTo>
                  <a:cubicBezTo>
                    <a:pt x="706" y="1546"/>
                    <a:pt x="1378" y="1681"/>
                    <a:pt x="1950" y="1681"/>
                  </a:cubicBezTo>
                  <a:cubicBezTo>
                    <a:pt x="2790" y="1681"/>
                    <a:pt x="3496" y="1412"/>
                    <a:pt x="4067" y="975"/>
                  </a:cubicBezTo>
                  <a:lnTo>
                    <a:pt x="4067" y="0"/>
                  </a:lnTo>
                  <a:close/>
                </a:path>
              </a:pathLst>
            </a:custGeom>
            <a:solidFill>
              <a:srgbClr val="E2A2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67" name="Google Shape;968;p32">
              <a:extLst>
                <a:ext uri="{FF2B5EF4-FFF2-40B4-BE49-F238E27FC236}">
                  <a16:creationId xmlns:a16="http://schemas.microsoft.com/office/drawing/2014/main" id="{8B6B7A52-6939-47BC-9E36-15E369D4399F}"/>
                </a:ext>
              </a:extLst>
            </p:cNvPr>
            <p:cNvSpPr/>
            <p:nvPr/>
          </p:nvSpPr>
          <p:spPr>
            <a:xfrm>
              <a:off x="3891900" y="493050"/>
              <a:ext cx="840250" cy="1409575"/>
            </a:xfrm>
            <a:custGeom>
              <a:avLst/>
              <a:gdLst/>
              <a:ahLst/>
              <a:cxnLst/>
              <a:rect l="l" t="t" r="r" b="b"/>
              <a:pathLst>
                <a:path w="33610" h="56383" extrusionOk="0">
                  <a:moveTo>
                    <a:pt x="18315" y="1"/>
                  </a:moveTo>
                  <a:cubicBezTo>
                    <a:pt x="15526" y="1"/>
                    <a:pt x="12803" y="587"/>
                    <a:pt x="10520" y="1835"/>
                  </a:cubicBezTo>
                  <a:cubicBezTo>
                    <a:pt x="10352" y="1835"/>
                    <a:pt x="10218" y="2003"/>
                    <a:pt x="10083" y="2137"/>
                  </a:cubicBezTo>
                  <a:cubicBezTo>
                    <a:pt x="7159" y="3818"/>
                    <a:pt x="4908" y="6607"/>
                    <a:pt x="3362" y="9699"/>
                  </a:cubicBezTo>
                  <a:cubicBezTo>
                    <a:pt x="135" y="16421"/>
                    <a:pt x="1" y="24252"/>
                    <a:pt x="2118" y="31411"/>
                  </a:cubicBezTo>
                  <a:cubicBezTo>
                    <a:pt x="3799" y="37695"/>
                    <a:pt x="6991" y="43711"/>
                    <a:pt x="11193" y="48753"/>
                  </a:cubicBezTo>
                  <a:cubicBezTo>
                    <a:pt x="12470" y="50299"/>
                    <a:pt x="13881" y="51710"/>
                    <a:pt x="15259" y="53088"/>
                  </a:cubicBezTo>
                  <a:cubicBezTo>
                    <a:pt x="17376" y="54937"/>
                    <a:pt x="19326" y="56180"/>
                    <a:pt x="22115" y="56315"/>
                  </a:cubicBezTo>
                  <a:cubicBezTo>
                    <a:pt x="22454" y="56360"/>
                    <a:pt x="22799" y="56383"/>
                    <a:pt x="23145" y="56383"/>
                  </a:cubicBezTo>
                  <a:cubicBezTo>
                    <a:pt x="25103" y="56383"/>
                    <a:pt x="27120" y="55659"/>
                    <a:pt x="28434" y="54231"/>
                  </a:cubicBezTo>
                  <a:lnTo>
                    <a:pt x="28434" y="54231"/>
                  </a:lnTo>
                  <a:cubicBezTo>
                    <a:pt x="28305" y="54257"/>
                    <a:pt x="28180" y="54270"/>
                    <a:pt x="28060" y="54270"/>
                  </a:cubicBezTo>
                  <a:cubicBezTo>
                    <a:pt x="26356" y="54270"/>
                    <a:pt x="25487" y="51734"/>
                    <a:pt x="25644" y="50164"/>
                  </a:cubicBezTo>
                  <a:cubicBezTo>
                    <a:pt x="26047" y="47644"/>
                    <a:pt x="28165" y="45963"/>
                    <a:pt x="29677" y="44148"/>
                  </a:cubicBezTo>
                  <a:cubicBezTo>
                    <a:pt x="31358" y="42165"/>
                    <a:pt x="32366" y="39645"/>
                    <a:pt x="31929" y="37124"/>
                  </a:cubicBezTo>
                  <a:cubicBezTo>
                    <a:pt x="31526" y="35175"/>
                    <a:pt x="30517" y="33629"/>
                    <a:pt x="29980" y="31814"/>
                  </a:cubicBezTo>
                  <a:cubicBezTo>
                    <a:pt x="29677" y="30974"/>
                    <a:pt x="28837" y="28319"/>
                    <a:pt x="29408" y="27478"/>
                  </a:cubicBezTo>
                  <a:lnTo>
                    <a:pt x="29408" y="27478"/>
                  </a:lnTo>
                  <a:cubicBezTo>
                    <a:pt x="30390" y="28579"/>
                    <a:pt x="31292" y="30364"/>
                    <a:pt x="32931" y="30364"/>
                  </a:cubicBezTo>
                  <a:cubicBezTo>
                    <a:pt x="33144" y="30364"/>
                    <a:pt x="33370" y="30334"/>
                    <a:pt x="33609" y="30268"/>
                  </a:cubicBezTo>
                  <a:lnTo>
                    <a:pt x="33609" y="30268"/>
                  </a:lnTo>
                  <a:cubicBezTo>
                    <a:pt x="33599" y="30270"/>
                    <a:pt x="33588" y="30272"/>
                    <a:pt x="33576" y="30272"/>
                  </a:cubicBezTo>
                  <a:cubicBezTo>
                    <a:pt x="32992" y="30272"/>
                    <a:pt x="31792" y="26899"/>
                    <a:pt x="31660" y="26504"/>
                  </a:cubicBezTo>
                  <a:cubicBezTo>
                    <a:pt x="30954" y="23983"/>
                    <a:pt x="31089" y="21462"/>
                    <a:pt x="31223" y="18942"/>
                  </a:cubicBezTo>
                  <a:cubicBezTo>
                    <a:pt x="31358" y="16421"/>
                    <a:pt x="31526" y="14035"/>
                    <a:pt x="31223" y="11514"/>
                  </a:cubicBezTo>
                  <a:cubicBezTo>
                    <a:pt x="30685" y="8153"/>
                    <a:pt x="29274" y="4792"/>
                    <a:pt x="26619" y="2675"/>
                  </a:cubicBezTo>
                  <a:cubicBezTo>
                    <a:pt x="24502" y="995"/>
                    <a:pt x="21846" y="154"/>
                    <a:pt x="19191" y="20"/>
                  </a:cubicBezTo>
                  <a:cubicBezTo>
                    <a:pt x="18899" y="7"/>
                    <a:pt x="18607" y="1"/>
                    <a:pt x="18315" y="1"/>
                  </a:cubicBezTo>
                  <a:close/>
                </a:path>
              </a:pathLst>
            </a:custGeom>
            <a:solidFill>
              <a:srgbClr val="FFE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68" name="Google Shape;969;p32">
              <a:extLst>
                <a:ext uri="{FF2B5EF4-FFF2-40B4-BE49-F238E27FC236}">
                  <a16:creationId xmlns:a16="http://schemas.microsoft.com/office/drawing/2014/main" id="{548747E1-6539-4474-B690-A9CB6E6D7989}"/>
                </a:ext>
              </a:extLst>
            </p:cNvPr>
            <p:cNvSpPr/>
            <p:nvPr/>
          </p:nvSpPr>
          <p:spPr>
            <a:xfrm>
              <a:off x="4056600" y="538900"/>
              <a:ext cx="304175" cy="1172975"/>
            </a:xfrm>
            <a:custGeom>
              <a:avLst/>
              <a:gdLst/>
              <a:ahLst/>
              <a:cxnLst/>
              <a:rect l="l" t="t" r="r" b="b"/>
              <a:pathLst>
                <a:path w="12167" h="46919" extrusionOk="0">
                  <a:moveTo>
                    <a:pt x="3932" y="1"/>
                  </a:moveTo>
                  <a:cubicBezTo>
                    <a:pt x="3764" y="1"/>
                    <a:pt x="3630" y="169"/>
                    <a:pt x="3495" y="303"/>
                  </a:cubicBezTo>
                  <a:cubicBezTo>
                    <a:pt x="2084" y="1009"/>
                    <a:pt x="975" y="1984"/>
                    <a:pt x="0" y="3093"/>
                  </a:cubicBezTo>
                  <a:cubicBezTo>
                    <a:pt x="1815" y="4202"/>
                    <a:pt x="3630" y="5345"/>
                    <a:pt x="5445" y="6723"/>
                  </a:cubicBezTo>
                  <a:cubicBezTo>
                    <a:pt x="4336" y="6050"/>
                    <a:pt x="3495" y="5614"/>
                    <a:pt x="2252" y="5614"/>
                  </a:cubicBezTo>
                  <a:lnTo>
                    <a:pt x="1949" y="5614"/>
                  </a:lnTo>
                  <a:cubicBezTo>
                    <a:pt x="3764" y="7160"/>
                    <a:pt x="6285" y="7865"/>
                    <a:pt x="8268" y="9546"/>
                  </a:cubicBezTo>
                  <a:cubicBezTo>
                    <a:pt x="8806" y="10083"/>
                    <a:pt x="9377" y="10655"/>
                    <a:pt x="9948" y="11226"/>
                  </a:cubicBezTo>
                  <a:cubicBezTo>
                    <a:pt x="9814" y="10789"/>
                    <a:pt x="9814" y="10252"/>
                    <a:pt x="9814" y="9680"/>
                  </a:cubicBezTo>
                  <a:cubicBezTo>
                    <a:pt x="9242" y="6319"/>
                    <a:pt x="7696" y="2958"/>
                    <a:pt x="5041" y="841"/>
                  </a:cubicBezTo>
                  <a:cubicBezTo>
                    <a:pt x="4605" y="572"/>
                    <a:pt x="4336" y="303"/>
                    <a:pt x="3932" y="1"/>
                  </a:cubicBezTo>
                  <a:close/>
                  <a:moveTo>
                    <a:pt x="10217" y="25073"/>
                  </a:moveTo>
                  <a:cubicBezTo>
                    <a:pt x="9948" y="25644"/>
                    <a:pt x="9646" y="26216"/>
                    <a:pt x="9242" y="26888"/>
                  </a:cubicBezTo>
                  <a:lnTo>
                    <a:pt x="9108" y="27056"/>
                  </a:lnTo>
                  <a:cubicBezTo>
                    <a:pt x="9814" y="27896"/>
                    <a:pt x="10486" y="28568"/>
                    <a:pt x="11494" y="28568"/>
                  </a:cubicBezTo>
                  <a:cubicBezTo>
                    <a:pt x="11763" y="28568"/>
                    <a:pt x="11898" y="28568"/>
                    <a:pt x="12166" y="28434"/>
                  </a:cubicBezTo>
                  <a:cubicBezTo>
                    <a:pt x="11629" y="28434"/>
                    <a:pt x="10654" y="26048"/>
                    <a:pt x="10217" y="25073"/>
                  </a:cubicBezTo>
                  <a:close/>
                  <a:moveTo>
                    <a:pt x="10217" y="34618"/>
                  </a:moveTo>
                  <a:cubicBezTo>
                    <a:pt x="9948" y="35592"/>
                    <a:pt x="9108" y="36433"/>
                    <a:pt x="8268" y="36970"/>
                  </a:cubicBezTo>
                  <a:cubicBezTo>
                    <a:pt x="7562" y="37273"/>
                    <a:pt x="6991" y="37407"/>
                    <a:pt x="6150" y="37407"/>
                  </a:cubicBezTo>
                  <a:lnTo>
                    <a:pt x="5445" y="37407"/>
                  </a:lnTo>
                  <a:cubicBezTo>
                    <a:pt x="4336" y="39222"/>
                    <a:pt x="2924" y="40903"/>
                    <a:pt x="1412" y="42449"/>
                  </a:cubicBezTo>
                  <a:cubicBezTo>
                    <a:pt x="2386" y="43995"/>
                    <a:pt x="3495" y="45541"/>
                    <a:pt x="4605" y="46919"/>
                  </a:cubicBezTo>
                  <a:cubicBezTo>
                    <a:pt x="5445" y="45104"/>
                    <a:pt x="6991" y="43692"/>
                    <a:pt x="8268" y="42314"/>
                  </a:cubicBezTo>
                  <a:cubicBezTo>
                    <a:pt x="9948" y="40331"/>
                    <a:pt x="10923" y="37811"/>
                    <a:pt x="10352" y="35290"/>
                  </a:cubicBezTo>
                  <a:cubicBezTo>
                    <a:pt x="10352" y="35021"/>
                    <a:pt x="10352" y="34887"/>
                    <a:pt x="10217" y="34618"/>
                  </a:cubicBez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69" name="Google Shape;970;p32">
              <a:extLst>
                <a:ext uri="{FF2B5EF4-FFF2-40B4-BE49-F238E27FC236}">
                  <a16:creationId xmlns:a16="http://schemas.microsoft.com/office/drawing/2014/main" id="{E39C8106-1F31-4C6A-83AA-519F66B4BA9C}"/>
                </a:ext>
              </a:extLst>
            </p:cNvPr>
            <p:cNvSpPr/>
            <p:nvPr/>
          </p:nvSpPr>
          <p:spPr>
            <a:xfrm>
              <a:off x="2718975" y="714525"/>
              <a:ext cx="861250" cy="1396700"/>
            </a:xfrm>
            <a:custGeom>
              <a:avLst/>
              <a:gdLst/>
              <a:ahLst/>
              <a:cxnLst/>
              <a:rect l="l" t="t" r="r" b="b"/>
              <a:pathLst>
                <a:path w="34450" h="55868" extrusionOk="0">
                  <a:moveTo>
                    <a:pt x="0" y="28971"/>
                  </a:moveTo>
                  <a:lnTo>
                    <a:pt x="0" y="28971"/>
                  </a:lnTo>
                  <a:cubicBezTo>
                    <a:pt x="15" y="28978"/>
                    <a:pt x="30" y="28984"/>
                    <a:pt x="46" y="28987"/>
                  </a:cubicBezTo>
                  <a:lnTo>
                    <a:pt x="46" y="28987"/>
                  </a:lnTo>
                  <a:cubicBezTo>
                    <a:pt x="31" y="28981"/>
                    <a:pt x="15" y="28976"/>
                    <a:pt x="0" y="28971"/>
                  </a:cubicBezTo>
                  <a:close/>
                  <a:moveTo>
                    <a:pt x="16805" y="0"/>
                  </a:moveTo>
                  <a:cubicBezTo>
                    <a:pt x="14149" y="0"/>
                    <a:pt x="11494" y="538"/>
                    <a:pt x="9243" y="1949"/>
                  </a:cubicBezTo>
                  <a:cubicBezTo>
                    <a:pt x="6453" y="3899"/>
                    <a:pt x="4638" y="7125"/>
                    <a:pt x="3932" y="10486"/>
                  </a:cubicBezTo>
                  <a:cubicBezTo>
                    <a:pt x="3361" y="12872"/>
                    <a:pt x="3361" y="15393"/>
                    <a:pt x="3227" y="17779"/>
                  </a:cubicBezTo>
                  <a:cubicBezTo>
                    <a:pt x="3227" y="20300"/>
                    <a:pt x="3092" y="22820"/>
                    <a:pt x="2252" y="25341"/>
                  </a:cubicBezTo>
                  <a:cubicBezTo>
                    <a:pt x="2123" y="25728"/>
                    <a:pt x="696" y="28989"/>
                    <a:pt x="75" y="28989"/>
                  </a:cubicBezTo>
                  <a:cubicBezTo>
                    <a:pt x="65" y="28989"/>
                    <a:pt x="55" y="28988"/>
                    <a:pt x="46" y="28987"/>
                  </a:cubicBezTo>
                  <a:lnTo>
                    <a:pt x="46" y="28987"/>
                  </a:lnTo>
                  <a:cubicBezTo>
                    <a:pt x="319" y="29079"/>
                    <a:pt x="578" y="29120"/>
                    <a:pt x="825" y="29120"/>
                  </a:cubicBezTo>
                  <a:cubicBezTo>
                    <a:pt x="2344" y="29120"/>
                    <a:pt x="3389" y="27540"/>
                    <a:pt x="4336" y="26450"/>
                  </a:cubicBezTo>
                  <a:lnTo>
                    <a:pt x="4336" y="26450"/>
                  </a:lnTo>
                  <a:cubicBezTo>
                    <a:pt x="4907" y="27425"/>
                    <a:pt x="3932" y="29945"/>
                    <a:pt x="3496" y="30786"/>
                  </a:cubicBezTo>
                  <a:cubicBezTo>
                    <a:pt x="2823" y="32466"/>
                    <a:pt x="1681" y="34012"/>
                    <a:pt x="1277" y="35827"/>
                  </a:cubicBezTo>
                  <a:cubicBezTo>
                    <a:pt x="572" y="38516"/>
                    <a:pt x="1277" y="41036"/>
                    <a:pt x="2823" y="43120"/>
                  </a:cubicBezTo>
                  <a:cubicBezTo>
                    <a:pt x="4201" y="44935"/>
                    <a:pt x="6184" y="46918"/>
                    <a:pt x="6319" y="49438"/>
                  </a:cubicBezTo>
                  <a:cubicBezTo>
                    <a:pt x="6443" y="50994"/>
                    <a:pt x="5502" y="53385"/>
                    <a:pt x="3682" y="53385"/>
                  </a:cubicBezTo>
                  <a:cubicBezTo>
                    <a:pt x="3536" y="53385"/>
                    <a:pt x="3384" y="53370"/>
                    <a:pt x="3227" y="53337"/>
                  </a:cubicBezTo>
                  <a:lnTo>
                    <a:pt x="3227" y="53337"/>
                  </a:lnTo>
                  <a:cubicBezTo>
                    <a:pt x="4773" y="55017"/>
                    <a:pt x="7159" y="55858"/>
                    <a:pt x="9377" y="55858"/>
                  </a:cubicBezTo>
                  <a:cubicBezTo>
                    <a:pt x="9517" y="55864"/>
                    <a:pt x="9655" y="55868"/>
                    <a:pt x="9792" y="55868"/>
                  </a:cubicBezTo>
                  <a:cubicBezTo>
                    <a:pt x="12407" y="55868"/>
                    <a:pt x="14396" y="54665"/>
                    <a:pt x="16536" y="53068"/>
                  </a:cubicBezTo>
                  <a:cubicBezTo>
                    <a:pt x="18787" y="51253"/>
                    <a:pt x="21006" y="49136"/>
                    <a:pt x="22989" y="46750"/>
                  </a:cubicBezTo>
                  <a:cubicBezTo>
                    <a:pt x="26618" y="42549"/>
                    <a:pt x="29408" y="37810"/>
                    <a:pt x="31391" y="32634"/>
                  </a:cubicBezTo>
                  <a:cubicBezTo>
                    <a:pt x="33911" y="25610"/>
                    <a:pt x="34449" y="17779"/>
                    <a:pt x="31794" y="10923"/>
                  </a:cubicBezTo>
                  <a:cubicBezTo>
                    <a:pt x="30550" y="7696"/>
                    <a:pt x="28568" y="4739"/>
                    <a:pt x="25778" y="2655"/>
                  </a:cubicBezTo>
                  <a:cubicBezTo>
                    <a:pt x="25207" y="2386"/>
                    <a:pt x="24669" y="1949"/>
                    <a:pt x="24098" y="1681"/>
                  </a:cubicBezTo>
                  <a:cubicBezTo>
                    <a:pt x="21846" y="538"/>
                    <a:pt x="19325" y="0"/>
                    <a:pt x="16805" y="0"/>
                  </a:cubicBezTo>
                  <a:close/>
                </a:path>
              </a:pathLst>
            </a:custGeom>
            <a:solidFill>
              <a:srgbClr val="FFE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70" name="Google Shape;971;p32">
              <a:extLst>
                <a:ext uri="{FF2B5EF4-FFF2-40B4-BE49-F238E27FC236}">
                  <a16:creationId xmlns:a16="http://schemas.microsoft.com/office/drawing/2014/main" id="{59805321-2B20-4A22-B7EE-118F0F0AFEBE}"/>
                </a:ext>
              </a:extLst>
            </p:cNvPr>
            <p:cNvSpPr/>
            <p:nvPr/>
          </p:nvSpPr>
          <p:spPr>
            <a:xfrm>
              <a:off x="3135725" y="1369050"/>
              <a:ext cx="315100" cy="514225"/>
            </a:xfrm>
            <a:custGeom>
              <a:avLst/>
              <a:gdLst/>
              <a:ahLst/>
              <a:cxnLst/>
              <a:rect l="l" t="t" r="r" b="b"/>
              <a:pathLst>
                <a:path w="12604" h="20569" extrusionOk="0">
                  <a:moveTo>
                    <a:pt x="975" y="0"/>
                  </a:moveTo>
                  <a:cubicBezTo>
                    <a:pt x="706" y="572"/>
                    <a:pt x="269" y="840"/>
                    <a:pt x="135" y="840"/>
                  </a:cubicBezTo>
                  <a:lnTo>
                    <a:pt x="0" y="840"/>
                  </a:lnTo>
                  <a:cubicBezTo>
                    <a:pt x="437" y="975"/>
                    <a:pt x="706" y="1109"/>
                    <a:pt x="840" y="1109"/>
                  </a:cubicBezTo>
                  <a:cubicBezTo>
                    <a:pt x="1277" y="1109"/>
                    <a:pt x="1546" y="975"/>
                    <a:pt x="1949" y="840"/>
                  </a:cubicBezTo>
                  <a:cubicBezTo>
                    <a:pt x="1546" y="572"/>
                    <a:pt x="1277" y="269"/>
                    <a:pt x="975" y="0"/>
                  </a:cubicBezTo>
                  <a:close/>
                  <a:moveTo>
                    <a:pt x="3932" y="1950"/>
                  </a:moveTo>
                  <a:cubicBezTo>
                    <a:pt x="3798" y="2252"/>
                    <a:pt x="3630" y="2521"/>
                    <a:pt x="3630" y="2655"/>
                  </a:cubicBezTo>
                  <a:cubicBezTo>
                    <a:pt x="3495" y="2790"/>
                    <a:pt x="3495" y="2924"/>
                    <a:pt x="3361" y="3092"/>
                  </a:cubicBezTo>
                  <a:cubicBezTo>
                    <a:pt x="3630" y="2790"/>
                    <a:pt x="3932" y="2386"/>
                    <a:pt x="4201" y="2084"/>
                  </a:cubicBezTo>
                  <a:cubicBezTo>
                    <a:pt x="4067" y="2084"/>
                    <a:pt x="3932" y="2084"/>
                    <a:pt x="3932" y="1950"/>
                  </a:cubicBezTo>
                  <a:close/>
                  <a:moveTo>
                    <a:pt x="2958" y="3932"/>
                  </a:moveTo>
                  <a:lnTo>
                    <a:pt x="2958" y="3932"/>
                  </a:lnTo>
                  <a:cubicBezTo>
                    <a:pt x="2386" y="5176"/>
                    <a:pt x="1681" y="6453"/>
                    <a:pt x="1277" y="7831"/>
                  </a:cubicBezTo>
                  <a:cubicBezTo>
                    <a:pt x="571" y="10352"/>
                    <a:pt x="1277" y="12872"/>
                    <a:pt x="2958" y="14990"/>
                  </a:cubicBezTo>
                  <a:cubicBezTo>
                    <a:pt x="4201" y="16670"/>
                    <a:pt x="5882" y="18485"/>
                    <a:pt x="6319" y="20569"/>
                  </a:cubicBezTo>
                  <a:cubicBezTo>
                    <a:pt x="8671" y="17779"/>
                    <a:pt x="10788" y="14687"/>
                    <a:pt x="12603" y="11326"/>
                  </a:cubicBezTo>
                  <a:cubicBezTo>
                    <a:pt x="11494" y="10789"/>
                    <a:pt x="10520" y="9948"/>
                    <a:pt x="9679" y="9243"/>
                  </a:cubicBezTo>
                  <a:cubicBezTo>
                    <a:pt x="9511" y="9243"/>
                    <a:pt x="9377" y="9377"/>
                    <a:pt x="9242" y="9512"/>
                  </a:cubicBezTo>
                  <a:cubicBezTo>
                    <a:pt x="8537" y="9814"/>
                    <a:pt x="7831" y="9948"/>
                    <a:pt x="7159" y="9948"/>
                  </a:cubicBezTo>
                  <a:cubicBezTo>
                    <a:pt x="4773" y="9948"/>
                    <a:pt x="2655" y="7966"/>
                    <a:pt x="2655" y="5445"/>
                  </a:cubicBezTo>
                  <a:cubicBezTo>
                    <a:pt x="2655" y="4907"/>
                    <a:pt x="2790" y="4470"/>
                    <a:pt x="2958" y="3932"/>
                  </a:cubicBez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71" name="Google Shape;972;p32">
              <a:extLst>
                <a:ext uri="{FF2B5EF4-FFF2-40B4-BE49-F238E27FC236}">
                  <a16:creationId xmlns:a16="http://schemas.microsoft.com/office/drawing/2014/main" id="{153086B4-590F-4CE6-8033-0ABD1149B7B0}"/>
                </a:ext>
              </a:extLst>
            </p:cNvPr>
            <p:cNvSpPr/>
            <p:nvPr/>
          </p:nvSpPr>
          <p:spPr>
            <a:xfrm>
              <a:off x="3198725" y="661575"/>
              <a:ext cx="1124250" cy="1071300"/>
            </a:xfrm>
            <a:custGeom>
              <a:avLst/>
              <a:gdLst/>
              <a:ahLst/>
              <a:cxnLst/>
              <a:rect l="l" t="t" r="r" b="b"/>
              <a:pathLst>
                <a:path w="44970" h="42852" extrusionOk="0">
                  <a:moveTo>
                    <a:pt x="21443" y="1"/>
                  </a:moveTo>
                  <a:cubicBezTo>
                    <a:pt x="9512" y="1"/>
                    <a:pt x="1" y="9680"/>
                    <a:pt x="1" y="21443"/>
                  </a:cubicBezTo>
                  <a:cubicBezTo>
                    <a:pt x="1" y="24670"/>
                    <a:pt x="707" y="27593"/>
                    <a:pt x="1816" y="30383"/>
                  </a:cubicBezTo>
                  <a:cubicBezTo>
                    <a:pt x="841" y="31089"/>
                    <a:pt x="135" y="32366"/>
                    <a:pt x="135" y="33744"/>
                  </a:cubicBezTo>
                  <a:cubicBezTo>
                    <a:pt x="135" y="36265"/>
                    <a:pt x="2253" y="38247"/>
                    <a:pt x="4639" y="38247"/>
                  </a:cubicBezTo>
                  <a:cubicBezTo>
                    <a:pt x="5613" y="38247"/>
                    <a:pt x="6454" y="37945"/>
                    <a:pt x="7159" y="37542"/>
                  </a:cubicBezTo>
                  <a:cubicBezTo>
                    <a:pt x="10924" y="40903"/>
                    <a:pt x="15965" y="42852"/>
                    <a:pt x="21443" y="42852"/>
                  </a:cubicBezTo>
                  <a:cubicBezTo>
                    <a:pt x="29274" y="42852"/>
                    <a:pt x="35996" y="38651"/>
                    <a:pt x="39760" y="32500"/>
                  </a:cubicBezTo>
                  <a:lnTo>
                    <a:pt x="40465" y="32500"/>
                  </a:lnTo>
                  <a:cubicBezTo>
                    <a:pt x="42852" y="32500"/>
                    <a:pt x="44969" y="30551"/>
                    <a:pt x="44969" y="28030"/>
                  </a:cubicBezTo>
                  <a:cubicBezTo>
                    <a:pt x="44969" y="26484"/>
                    <a:pt x="43961" y="24938"/>
                    <a:pt x="42717" y="24233"/>
                  </a:cubicBezTo>
                  <a:cubicBezTo>
                    <a:pt x="42717" y="23258"/>
                    <a:pt x="42852" y="22418"/>
                    <a:pt x="42852" y="21443"/>
                  </a:cubicBezTo>
                  <a:cubicBezTo>
                    <a:pt x="42852" y="9680"/>
                    <a:pt x="33206" y="1"/>
                    <a:pt x="21443" y="1"/>
                  </a:cubicBezTo>
                  <a:close/>
                </a:path>
              </a:pathLst>
            </a:custGeom>
            <a:solidFill>
              <a:srgbClr val="EBBB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72" name="Google Shape;973;p32">
              <a:extLst>
                <a:ext uri="{FF2B5EF4-FFF2-40B4-BE49-F238E27FC236}">
                  <a16:creationId xmlns:a16="http://schemas.microsoft.com/office/drawing/2014/main" id="{7D879F0C-F3A7-4D49-A9AD-4DD859D495A5}"/>
                </a:ext>
              </a:extLst>
            </p:cNvPr>
            <p:cNvSpPr/>
            <p:nvPr/>
          </p:nvSpPr>
          <p:spPr>
            <a:xfrm>
              <a:off x="3352500" y="1064050"/>
              <a:ext cx="830150" cy="259650"/>
            </a:xfrm>
            <a:custGeom>
              <a:avLst/>
              <a:gdLst/>
              <a:ahLst/>
              <a:cxnLst/>
              <a:rect l="l" t="t" r="r" b="b"/>
              <a:pathLst>
                <a:path w="33206" h="10386" extrusionOk="0">
                  <a:moveTo>
                    <a:pt x="21711" y="0"/>
                  </a:moveTo>
                  <a:cubicBezTo>
                    <a:pt x="21577" y="841"/>
                    <a:pt x="20333" y="1681"/>
                    <a:pt x="19056" y="2823"/>
                  </a:cubicBezTo>
                  <a:cubicBezTo>
                    <a:pt x="20468" y="2823"/>
                    <a:pt x="21711" y="2958"/>
                    <a:pt x="22854" y="3227"/>
                  </a:cubicBezTo>
                  <a:cubicBezTo>
                    <a:pt x="22854" y="2689"/>
                    <a:pt x="22551" y="1983"/>
                    <a:pt x="22417" y="1412"/>
                  </a:cubicBezTo>
                  <a:cubicBezTo>
                    <a:pt x="22283" y="1009"/>
                    <a:pt x="21711" y="572"/>
                    <a:pt x="21711" y="0"/>
                  </a:cubicBezTo>
                  <a:close/>
                  <a:moveTo>
                    <a:pt x="0" y="6184"/>
                  </a:moveTo>
                  <a:cubicBezTo>
                    <a:pt x="168" y="6453"/>
                    <a:pt x="571" y="7730"/>
                    <a:pt x="1008" y="8839"/>
                  </a:cubicBezTo>
                  <a:cubicBezTo>
                    <a:pt x="1412" y="8402"/>
                    <a:pt x="1849" y="7999"/>
                    <a:pt x="2252" y="7730"/>
                  </a:cubicBezTo>
                  <a:cubicBezTo>
                    <a:pt x="1546" y="7428"/>
                    <a:pt x="706" y="6890"/>
                    <a:pt x="0" y="6184"/>
                  </a:cubicBezTo>
                  <a:close/>
                  <a:moveTo>
                    <a:pt x="29408" y="437"/>
                  </a:moveTo>
                  <a:cubicBezTo>
                    <a:pt x="28567" y="1681"/>
                    <a:pt x="27324" y="2958"/>
                    <a:pt x="26047" y="4067"/>
                  </a:cubicBezTo>
                  <a:lnTo>
                    <a:pt x="25912" y="4067"/>
                  </a:lnTo>
                  <a:cubicBezTo>
                    <a:pt x="29004" y="5344"/>
                    <a:pt x="31525" y="7293"/>
                    <a:pt x="33205" y="10385"/>
                  </a:cubicBezTo>
                  <a:lnTo>
                    <a:pt x="33205" y="9680"/>
                  </a:lnTo>
                  <a:cubicBezTo>
                    <a:pt x="33071" y="8571"/>
                    <a:pt x="32769" y="7428"/>
                    <a:pt x="32365" y="6319"/>
                  </a:cubicBezTo>
                  <a:cubicBezTo>
                    <a:pt x="31525" y="4369"/>
                    <a:pt x="30248" y="2521"/>
                    <a:pt x="29408" y="437"/>
                  </a:cubicBezTo>
                  <a:close/>
                </a:path>
              </a:pathLst>
            </a:custGeom>
            <a:solidFill>
              <a:srgbClr val="E6AC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73" name="Google Shape;974;p32">
              <a:extLst>
                <a:ext uri="{FF2B5EF4-FFF2-40B4-BE49-F238E27FC236}">
                  <a16:creationId xmlns:a16="http://schemas.microsoft.com/office/drawing/2014/main" id="{7956E721-7885-44EC-93C9-29AF40104545}"/>
                </a:ext>
              </a:extLst>
            </p:cNvPr>
            <p:cNvSpPr/>
            <p:nvPr/>
          </p:nvSpPr>
          <p:spPr>
            <a:xfrm>
              <a:off x="4266650" y="1267375"/>
              <a:ext cx="56325" cy="94975"/>
            </a:xfrm>
            <a:custGeom>
              <a:avLst/>
              <a:gdLst/>
              <a:ahLst/>
              <a:cxnLst/>
              <a:rect l="l" t="t" r="r" b="b"/>
              <a:pathLst>
                <a:path w="2253" h="3799" extrusionOk="0">
                  <a:moveTo>
                    <a:pt x="1" y="1"/>
                  </a:moveTo>
                  <a:cubicBezTo>
                    <a:pt x="1244" y="707"/>
                    <a:pt x="2252" y="2253"/>
                    <a:pt x="2252" y="3798"/>
                  </a:cubicBezTo>
                  <a:cubicBezTo>
                    <a:pt x="2252" y="2118"/>
                    <a:pt x="1244" y="707"/>
                    <a:pt x="1" y="1"/>
                  </a:cubicBezTo>
                  <a:close/>
                </a:path>
              </a:pathLst>
            </a:custGeom>
            <a:solidFill>
              <a:srgbClr val="F0D3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74" name="Google Shape;975;p32">
              <a:extLst>
                <a:ext uri="{FF2B5EF4-FFF2-40B4-BE49-F238E27FC236}">
                  <a16:creationId xmlns:a16="http://schemas.microsoft.com/office/drawing/2014/main" id="{CEB963D2-A019-4E38-BFF8-C0C2161238BD}"/>
                </a:ext>
              </a:extLst>
            </p:cNvPr>
            <p:cNvSpPr/>
            <p:nvPr/>
          </p:nvSpPr>
          <p:spPr>
            <a:xfrm>
              <a:off x="4210350" y="1463150"/>
              <a:ext cx="52950" cy="10950"/>
            </a:xfrm>
            <a:custGeom>
              <a:avLst/>
              <a:gdLst/>
              <a:ahLst/>
              <a:cxnLst/>
              <a:rect l="l" t="t" r="r" b="b"/>
              <a:pathLst>
                <a:path w="2118" h="438" extrusionOk="0">
                  <a:moveTo>
                    <a:pt x="2117" y="1"/>
                  </a:moveTo>
                  <a:lnTo>
                    <a:pt x="2117" y="1"/>
                  </a:lnTo>
                  <a:cubicBezTo>
                    <a:pt x="1412" y="303"/>
                    <a:pt x="706" y="437"/>
                    <a:pt x="0" y="437"/>
                  </a:cubicBezTo>
                  <a:cubicBezTo>
                    <a:pt x="841" y="437"/>
                    <a:pt x="1412" y="303"/>
                    <a:pt x="2117" y="1"/>
                  </a:cubicBezTo>
                  <a:close/>
                </a:path>
              </a:pathLst>
            </a:custGeom>
            <a:solidFill>
              <a:srgbClr val="E7BD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75" name="Google Shape;976;p32">
              <a:extLst>
                <a:ext uri="{FF2B5EF4-FFF2-40B4-BE49-F238E27FC236}">
                  <a16:creationId xmlns:a16="http://schemas.microsoft.com/office/drawing/2014/main" id="{527EC3E6-0763-49D0-BA24-85035B9573D7}"/>
                </a:ext>
              </a:extLst>
            </p:cNvPr>
            <p:cNvSpPr/>
            <p:nvPr/>
          </p:nvSpPr>
          <p:spPr>
            <a:xfrm>
              <a:off x="4192700" y="1243000"/>
              <a:ext cx="130275" cy="231100"/>
            </a:xfrm>
            <a:custGeom>
              <a:avLst/>
              <a:gdLst/>
              <a:ahLst/>
              <a:cxnLst/>
              <a:rect l="l" t="t" r="r" b="b"/>
              <a:pathLst>
                <a:path w="5211" h="9244" extrusionOk="0">
                  <a:moveTo>
                    <a:pt x="2958" y="1"/>
                  </a:moveTo>
                  <a:cubicBezTo>
                    <a:pt x="2118" y="1413"/>
                    <a:pt x="1143" y="2925"/>
                    <a:pt x="1" y="4336"/>
                  </a:cubicBezTo>
                  <a:cubicBezTo>
                    <a:pt x="706" y="5882"/>
                    <a:pt x="706" y="7697"/>
                    <a:pt x="1" y="9243"/>
                  </a:cubicBezTo>
                  <a:lnTo>
                    <a:pt x="706" y="9243"/>
                  </a:lnTo>
                  <a:cubicBezTo>
                    <a:pt x="1412" y="9243"/>
                    <a:pt x="2118" y="9109"/>
                    <a:pt x="2824" y="8806"/>
                  </a:cubicBezTo>
                  <a:cubicBezTo>
                    <a:pt x="4067" y="7966"/>
                    <a:pt x="5042" y="6588"/>
                    <a:pt x="5210" y="5177"/>
                  </a:cubicBezTo>
                  <a:lnTo>
                    <a:pt x="5210" y="4773"/>
                  </a:lnTo>
                  <a:cubicBezTo>
                    <a:pt x="5210" y="3227"/>
                    <a:pt x="4202" y="1681"/>
                    <a:pt x="2958" y="976"/>
                  </a:cubicBezTo>
                  <a:lnTo>
                    <a:pt x="2958" y="1"/>
                  </a:lnTo>
                  <a:close/>
                </a:path>
              </a:pathLst>
            </a:custGeom>
            <a:solidFill>
              <a:srgbClr val="E6AC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76" name="Google Shape;977;p32">
              <a:extLst>
                <a:ext uri="{FF2B5EF4-FFF2-40B4-BE49-F238E27FC236}">
                  <a16:creationId xmlns:a16="http://schemas.microsoft.com/office/drawing/2014/main" id="{EE83BE8D-D17D-48E5-BDEF-F82A4C9A00E3}"/>
                </a:ext>
              </a:extLst>
            </p:cNvPr>
            <p:cNvSpPr/>
            <p:nvPr/>
          </p:nvSpPr>
          <p:spPr>
            <a:xfrm>
              <a:off x="3209650" y="1446350"/>
              <a:ext cx="10100" cy="21025"/>
            </a:xfrm>
            <a:custGeom>
              <a:avLst/>
              <a:gdLst/>
              <a:ahLst/>
              <a:cxnLst/>
              <a:rect l="l" t="t" r="r" b="b"/>
              <a:pathLst>
                <a:path w="404" h="841" extrusionOk="0">
                  <a:moveTo>
                    <a:pt x="404" y="0"/>
                  </a:moveTo>
                  <a:cubicBezTo>
                    <a:pt x="270" y="269"/>
                    <a:pt x="135" y="538"/>
                    <a:pt x="1" y="840"/>
                  </a:cubicBezTo>
                  <a:lnTo>
                    <a:pt x="135" y="840"/>
                  </a:lnTo>
                  <a:cubicBezTo>
                    <a:pt x="135" y="538"/>
                    <a:pt x="270" y="404"/>
                    <a:pt x="404" y="135"/>
                  </a:cubicBezTo>
                  <a:lnTo>
                    <a:pt x="404" y="0"/>
                  </a:lnTo>
                  <a:close/>
                </a:path>
              </a:pathLst>
            </a:custGeom>
            <a:solidFill>
              <a:srgbClr val="F0D3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77" name="Google Shape;978;p32">
              <a:extLst>
                <a:ext uri="{FF2B5EF4-FFF2-40B4-BE49-F238E27FC236}">
                  <a16:creationId xmlns:a16="http://schemas.microsoft.com/office/drawing/2014/main" id="{8D40C63D-0482-47AA-9C48-04583E9AECE5}"/>
                </a:ext>
              </a:extLst>
            </p:cNvPr>
            <p:cNvSpPr/>
            <p:nvPr/>
          </p:nvSpPr>
          <p:spPr>
            <a:xfrm>
              <a:off x="3202100" y="1421125"/>
              <a:ext cx="38675" cy="83975"/>
            </a:xfrm>
            <a:custGeom>
              <a:avLst/>
              <a:gdLst/>
              <a:ahLst/>
              <a:cxnLst/>
              <a:rect l="l" t="t" r="r" b="b"/>
              <a:pathLst>
                <a:path w="1547" h="3359" extrusionOk="0">
                  <a:moveTo>
                    <a:pt x="1546" y="1"/>
                  </a:moveTo>
                  <a:cubicBezTo>
                    <a:pt x="1277" y="303"/>
                    <a:pt x="975" y="707"/>
                    <a:pt x="706" y="1009"/>
                  </a:cubicBezTo>
                  <a:lnTo>
                    <a:pt x="706" y="1144"/>
                  </a:lnTo>
                  <a:cubicBezTo>
                    <a:pt x="975" y="707"/>
                    <a:pt x="1277" y="438"/>
                    <a:pt x="1546" y="169"/>
                  </a:cubicBezTo>
                  <a:lnTo>
                    <a:pt x="1546" y="1"/>
                  </a:lnTo>
                  <a:close/>
                  <a:moveTo>
                    <a:pt x="303" y="1849"/>
                  </a:moveTo>
                  <a:cubicBezTo>
                    <a:pt x="192" y="2204"/>
                    <a:pt x="96" y="2514"/>
                    <a:pt x="43" y="2839"/>
                  </a:cubicBezTo>
                  <a:lnTo>
                    <a:pt x="43" y="2839"/>
                  </a:lnTo>
                  <a:cubicBezTo>
                    <a:pt x="104" y="2474"/>
                    <a:pt x="232" y="2123"/>
                    <a:pt x="437" y="1849"/>
                  </a:cubicBezTo>
                  <a:close/>
                  <a:moveTo>
                    <a:pt x="43" y="2839"/>
                  </a:moveTo>
                  <a:cubicBezTo>
                    <a:pt x="14" y="3011"/>
                    <a:pt x="0" y="3186"/>
                    <a:pt x="0" y="3358"/>
                  </a:cubicBezTo>
                  <a:lnTo>
                    <a:pt x="0" y="3358"/>
                  </a:lnTo>
                  <a:cubicBezTo>
                    <a:pt x="0" y="3176"/>
                    <a:pt x="16" y="3006"/>
                    <a:pt x="43" y="2839"/>
                  </a:cubicBezTo>
                  <a:close/>
                </a:path>
              </a:pathLst>
            </a:custGeom>
            <a:solidFill>
              <a:srgbClr val="E7BD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78" name="Google Shape;979;p32">
              <a:extLst>
                <a:ext uri="{FF2B5EF4-FFF2-40B4-BE49-F238E27FC236}">
                  <a16:creationId xmlns:a16="http://schemas.microsoft.com/office/drawing/2014/main" id="{BE3D1C9A-770C-4C81-8A7B-E8BB39DCB010}"/>
                </a:ext>
              </a:extLst>
            </p:cNvPr>
            <p:cNvSpPr/>
            <p:nvPr/>
          </p:nvSpPr>
          <p:spPr>
            <a:xfrm>
              <a:off x="3202100" y="1320300"/>
              <a:ext cx="175625" cy="297475"/>
            </a:xfrm>
            <a:custGeom>
              <a:avLst/>
              <a:gdLst/>
              <a:ahLst/>
              <a:cxnLst/>
              <a:rect l="l" t="t" r="r" b="b"/>
              <a:pathLst>
                <a:path w="7025" h="11899" extrusionOk="0">
                  <a:moveTo>
                    <a:pt x="2655" y="1"/>
                  </a:moveTo>
                  <a:cubicBezTo>
                    <a:pt x="2655" y="1"/>
                    <a:pt x="2521" y="841"/>
                    <a:pt x="2521" y="1816"/>
                  </a:cubicBezTo>
                  <a:cubicBezTo>
                    <a:pt x="2655" y="2522"/>
                    <a:pt x="2958" y="3496"/>
                    <a:pt x="3495" y="4336"/>
                  </a:cubicBezTo>
                  <a:lnTo>
                    <a:pt x="3495" y="4471"/>
                  </a:lnTo>
                  <a:lnTo>
                    <a:pt x="3092" y="4471"/>
                  </a:lnTo>
                  <a:cubicBezTo>
                    <a:pt x="2655" y="4471"/>
                    <a:pt x="2118" y="4336"/>
                    <a:pt x="1546" y="4202"/>
                  </a:cubicBezTo>
                  <a:cubicBezTo>
                    <a:pt x="1277" y="4471"/>
                    <a:pt x="975" y="4740"/>
                    <a:pt x="706" y="5177"/>
                  </a:cubicBezTo>
                  <a:cubicBezTo>
                    <a:pt x="572" y="5446"/>
                    <a:pt x="437" y="5580"/>
                    <a:pt x="437" y="5882"/>
                  </a:cubicBezTo>
                  <a:cubicBezTo>
                    <a:pt x="135" y="6286"/>
                    <a:pt x="0" y="6857"/>
                    <a:pt x="0" y="7395"/>
                  </a:cubicBezTo>
                  <a:cubicBezTo>
                    <a:pt x="0" y="9916"/>
                    <a:pt x="2118" y="11898"/>
                    <a:pt x="4504" y="11898"/>
                  </a:cubicBezTo>
                  <a:cubicBezTo>
                    <a:pt x="4773" y="11898"/>
                    <a:pt x="5747" y="11764"/>
                    <a:pt x="6587" y="11462"/>
                  </a:cubicBezTo>
                  <a:cubicBezTo>
                    <a:pt x="6722" y="11327"/>
                    <a:pt x="6856" y="11193"/>
                    <a:pt x="7024" y="11193"/>
                  </a:cubicBezTo>
                  <a:cubicBezTo>
                    <a:pt x="6016" y="8672"/>
                    <a:pt x="2823" y="5580"/>
                    <a:pt x="5747" y="135"/>
                  </a:cubicBezTo>
                  <a:cubicBezTo>
                    <a:pt x="5882" y="135"/>
                    <a:pt x="5882" y="1"/>
                    <a:pt x="5882" y="1"/>
                  </a:cubicBezTo>
                  <a:cubicBezTo>
                    <a:pt x="5344" y="1"/>
                    <a:pt x="4773" y="135"/>
                    <a:pt x="4336" y="135"/>
                  </a:cubicBezTo>
                  <a:cubicBezTo>
                    <a:pt x="3361" y="135"/>
                    <a:pt x="2655" y="1"/>
                    <a:pt x="2655" y="1"/>
                  </a:cubicBezTo>
                  <a:close/>
                </a:path>
              </a:pathLst>
            </a:custGeom>
            <a:solidFill>
              <a:srgbClr val="E6AC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79" name="Google Shape;980;p32">
              <a:extLst>
                <a:ext uri="{FF2B5EF4-FFF2-40B4-BE49-F238E27FC236}">
                  <a16:creationId xmlns:a16="http://schemas.microsoft.com/office/drawing/2014/main" id="{1E77FE36-C89B-4203-8BE3-007B9EDC7F16}"/>
                </a:ext>
              </a:extLst>
            </p:cNvPr>
            <p:cNvSpPr/>
            <p:nvPr/>
          </p:nvSpPr>
          <p:spPr>
            <a:xfrm>
              <a:off x="3058425" y="530950"/>
              <a:ext cx="1320000" cy="898800"/>
            </a:xfrm>
            <a:custGeom>
              <a:avLst/>
              <a:gdLst/>
              <a:ahLst/>
              <a:cxnLst/>
              <a:rect l="l" t="t" r="r" b="b"/>
              <a:pathLst>
                <a:path w="52800" h="35952" extrusionOk="0">
                  <a:moveTo>
                    <a:pt x="27902" y="0"/>
                  </a:moveTo>
                  <a:cubicBezTo>
                    <a:pt x="27435" y="0"/>
                    <a:pt x="26964" y="17"/>
                    <a:pt x="26484" y="50"/>
                  </a:cubicBezTo>
                  <a:cubicBezTo>
                    <a:pt x="25643" y="184"/>
                    <a:pt x="24803" y="184"/>
                    <a:pt x="24097" y="487"/>
                  </a:cubicBezTo>
                  <a:cubicBezTo>
                    <a:pt x="23123" y="890"/>
                    <a:pt x="22686" y="1730"/>
                    <a:pt x="21846" y="2302"/>
                  </a:cubicBezTo>
                  <a:cubicBezTo>
                    <a:pt x="21679" y="2385"/>
                    <a:pt x="21470" y="2417"/>
                    <a:pt x="21236" y="2417"/>
                  </a:cubicBezTo>
                  <a:cubicBezTo>
                    <a:pt x="20716" y="2417"/>
                    <a:pt x="20073" y="2260"/>
                    <a:pt x="19493" y="2167"/>
                  </a:cubicBezTo>
                  <a:cubicBezTo>
                    <a:pt x="18653" y="2167"/>
                    <a:pt x="17645" y="2167"/>
                    <a:pt x="16670" y="2302"/>
                  </a:cubicBezTo>
                  <a:cubicBezTo>
                    <a:pt x="14721" y="2571"/>
                    <a:pt x="12906" y="3276"/>
                    <a:pt x="11494" y="4520"/>
                  </a:cubicBezTo>
                  <a:cubicBezTo>
                    <a:pt x="10654" y="5360"/>
                    <a:pt x="10083" y="6200"/>
                    <a:pt x="9411" y="7209"/>
                  </a:cubicBezTo>
                  <a:cubicBezTo>
                    <a:pt x="8839" y="7746"/>
                    <a:pt x="8133" y="8452"/>
                    <a:pt x="7730" y="9292"/>
                  </a:cubicBezTo>
                  <a:cubicBezTo>
                    <a:pt x="6722" y="10973"/>
                    <a:pt x="6319" y="13090"/>
                    <a:pt x="5882" y="14905"/>
                  </a:cubicBezTo>
                  <a:cubicBezTo>
                    <a:pt x="5209" y="17291"/>
                    <a:pt x="4067" y="19644"/>
                    <a:pt x="3092" y="21896"/>
                  </a:cubicBezTo>
                  <a:cubicBezTo>
                    <a:pt x="2252" y="23711"/>
                    <a:pt x="840" y="25391"/>
                    <a:pt x="0" y="27206"/>
                  </a:cubicBezTo>
                  <a:cubicBezTo>
                    <a:pt x="706" y="27071"/>
                    <a:pt x="1546" y="26668"/>
                    <a:pt x="2252" y="26366"/>
                  </a:cubicBezTo>
                  <a:lnTo>
                    <a:pt x="2252" y="26366"/>
                  </a:lnTo>
                  <a:cubicBezTo>
                    <a:pt x="1143" y="28483"/>
                    <a:pt x="1681" y="30298"/>
                    <a:pt x="2823" y="32113"/>
                  </a:cubicBezTo>
                  <a:cubicBezTo>
                    <a:pt x="3730" y="33552"/>
                    <a:pt x="6705" y="35952"/>
                    <a:pt x="8793" y="35952"/>
                  </a:cubicBezTo>
                  <a:cubicBezTo>
                    <a:pt x="8948" y="35952"/>
                    <a:pt x="9098" y="35938"/>
                    <a:pt x="9242" y="35910"/>
                  </a:cubicBezTo>
                  <a:cubicBezTo>
                    <a:pt x="7865" y="33928"/>
                    <a:pt x="8402" y="31575"/>
                    <a:pt x="8402" y="31575"/>
                  </a:cubicBezTo>
                  <a:lnTo>
                    <a:pt x="8402" y="31575"/>
                  </a:lnTo>
                  <a:cubicBezTo>
                    <a:pt x="8402" y="31575"/>
                    <a:pt x="9001" y="31616"/>
                    <a:pt x="9789" y="31616"/>
                  </a:cubicBezTo>
                  <a:cubicBezTo>
                    <a:pt x="11021" y="31616"/>
                    <a:pt x="12715" y="31516"/>
                    <a:pt x="13309" y="31004"/>
                  </a:cubicBezTo>
                  <a:cubicBezTo>
                    <a:pt x="12771" y="30298"/>
                    <a:pt x="11763" y="27509"/>
                    <a:pt x="11763" y="27508"/>
                  </a:cubicBezTo>
                  <a:lnTo>
                    <a:pt x="11763" y="27508"/>
                  </a:lnTo>
                  <a:cubicBezTo>
                    <a:pt x="13256" y="28983"/>
                    <a:pt x="14864" y="29421"/>
                    <a:pt x="16528" y="29421"/>
                  </a:cubicBezTo>
                  <a:cubicBezTo>
                    <a:pt x="17859" y="29421"/>
                    <a:pt x="19228" y="29140"/>
                    <a:pt x="20602" y="28886"/>
                  </a:cubicBezTo>
                  <a:cubicBezTo>
                    <a:pt x="21972" y="28609"/>
                    <a:pt x="23342" y="28323"/>
                    <a:pt x="24637" y="28323"/>
                  </a:cubicBezTo>
                  <a:cubicBezTo>
                    <a:pt x="25854" y="28323"/>
                    <a:pt x="27005" y="28575"/>
                    <a:pt x="28030" y="29323"/>
                  </a:cubicBezTo>
                  <a:cubicBezTo>
                    <a:pt x="27738" y="25005"/>
                    <a:pt x="33090" y="23291"/>
                    <a:pt x="33455" y="21392"/>
                  </a:cubicBezTo>
                  <a:lnTo>
                    <a:pt x="33455" y="21392"/>
                  </a:lnTo>
                  <a:cubicBezTo>
                    <a:pt x="33474" y="21862"/>
                    <a:pt x="33944" y="22234"/>
                    <a:pt x="34180" y="22736"/>
                  </a:cubicBezTo>
                  <a:cubicBezTo>
                    <a:pt x="34314" y="23307"/>
                    <a:pt x="34617" y="24013"/>
                    <a:pt x="34751" y="24685"/>
                  </a:cubicBezTo>
                  <a:cubicBezTo>
                    <a:pt x="34886" y="25828"/>
                    <a:pt x="34617" y="26937"/>
                    <a:pt x="33911" y="27777"/>
                  </a:cubicBezTo>
                  <a:cubicBezTo>
                    <a:pt x="35155" y="26803"/>
                    <a:pt x="36566" y="26366"/>
                    <a:pt x="37810" y="25257"/>
                  </a:cubicBezTo>
                  <a:cubicBezTo>
                    <a:pt x="39087" y="24282"/>
                    <a:pt x="40330" y="23005"/>
                    <a:pt x="41171" y="21761"/>
                  </a:cubicBezTo>
                  <a:cubicBezTo>
                    <a:pt x="42011" y="23711"/>
                    <a:pt x="43288" y="25693"/>
                    <a:pt x="44128" y="27643"/>
                  </a:cubicBezTo>
                  <a:cubicBezTo>
                    <a:pt x="44968" y="29458"/>
                    <a:pt x="45103" y="31844"/>
                    <a:pt x="44700" y="33659"/>
                  </a:cubicBezTo>
                  <a:cubicBezTo>
                    <a:pt x="46380" y="31709"/>
                    <a:pt x="47758" y="29323"/>
                    <a:pt x="49169" y="27206"/>
                  </a:cubicBezTo>
                  <a:cubicBezTo>
                    <a:pt x="50984" y="24282"/>
                    <a:pt x="51556" y="21761"/>
                    <a:pt x="51556" y="18400"/>
                  </a:cubicBezTo>
                  <a:cubicBezTo>
                    <a:pt x="51556" y="17291"/>
                    <a:pt x="51690" y="16283"/>
                    <a:pt x="51253" y="15308"/>
                  </a:cubicBezTo>
                  <a:lnTo>
                    <a:pt x="51253" y="15308"/>
                  </a:lnTo>
                  <a:cubicBezTo>
                    <a:pt x="51690" y="16014"/>
                    <a:pt x="52261" y="16585"/>
                    <a:pt x="52665" y="17123"/>
                  </a:cubicBezTo>
                  <a:cubicBezTo>
                    <a:pt x="52799" y="16014"/>
                    <a:pt x="52261" y="14771"/>
                    <a:pt x="51556" y="13762"/>
                  </a:cubicBezTo>
                  <a:cubicBezTo>
                    <a:pt x="50715" y="12519"/>
                    <a:pt x="49304" y="10973"/>
                    <a:pt x="48195" y="9864"/>
                  </a:cubicBezTo>
                  <a:cubicBezTo>
                    <a:pt x="46212" y="8183"/>
                    <a:pt x="43691" y="7478"/>
                    <a:pt x="41876" y="5932"/>
                  </a:cubicBezTo>
                  <a:cubicBezTo>
                    <a:pt x="42017" y="5918"/>
                    <a:pt x="42152" y="5912"/>
                    <a:pt x="42282" y="5912"/>
                  </a:cubicBezTo>
                  <a:cubicBezTo>
                    <a:pt x="43459" y="5912"/>
                    <a:pt x="44252" y="6435"/>
                    <a:pt x="45372" y="7041"/>
                  </a:cubicBezTo>
                  <a:cubicBezTo>
                    <a:pt x="41473" y="3982"/>
                    <a:pt x="36970" y="1730"/>
                    <a:pt x="32096" y="487"/>
                  </a:cubicBezTo>
                  <a:cubicBezTo>
                    <a:pt x="30703" y="158"/>
                    <a:pt x="29329" y="0"/>
                    <a:pt x="27902" y="0"/>
                  </a:cubicBezTo>
                  <a:close/>
                </a:path>
              </a:pathLst>
            </a:custGeom>
            <a:solidFill>
              <a:srgbClr val="FFE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80" name="Google Shape;981;p32">
              <a:extLst>
                <a:ext uri="{FF2B5EF4-FFF2-40B4-BE49-F238E27FC236}">
                  <a16:creationId xmlns:a16="http://schemas.microsoft.com/office/drawing/2014/main" id="{900BB52F-722C-4A63-833F-DE299C12AB92}"/>
                </a:ext>
              </a:extLst>
            </p:cNvPr>
            <p:cNvSpPr/>
            <p:nvPr/>
          </p:nvSpPr>
          <p:spPr>
            <a:xfrm>
              <a:off x="4266650" y="996350"/>
              <a:ext cx="80675" cy="246675"/>
            </a:xfrm>
            <a:custGeom>
              <a:avLst/>
              <a:gdLst/>
              <a:ahLst/>
              <a:cxnLst/>
              <a:rect l="l" t="t" r="r" b="b"/>
              <a:pathLst>
                <a:path w="3227" h="9867" extrusionOk="0">
                  <a:moveTo>
                    <a:pt x="3226" y="0"/>
                  </a:moveTo>
                  <a:cubicBezTo>
                    <a:pt x="3210" y="2555"/>
                    <a:pt x="2894" y="4614"/>
                    <a:pt x="1815" y="6641"/>
                  </a:cubicBezTo>
                  <a:lnTo>
                    <a:pt x="1815" y="6775"/>
                  </a:lnTo>
                  <a:cubicBezTo>
                    <a:pt x="2894" y="4617"/>
                    <a:pt x="3210" y="2555"/>
                    <a:pt x="3226" y="0"/>
                  </a:cubicBezTo>
                  <a:close/>
                  <a:moveTo>
                    <a:pt x="701" y="8765"/>
                  </a:moveTo>
                  <a:lnTo>
                    <a:pt x="701" y="8765"/>
                  </a:lnTo>
                  <a:cubicBezTo>
                    <a:pt x="402" y="9164"/>
                    <a:pt x="268" y="9432"/>
                    <a:pt x="0" y="9733"/>
                  </a:cubicBezTo>
                  <a:lnTo>
                    <a:pt x="0" y="9867"/>
                  </a:lnTo>
                  <a:cubicBezTo>
                    <a:pt x="268" y="9432"/>
                    <a:pt x="402" y="9164"/>
                    <a:pt x="701" y="8765"/>
                  </a:cubicBezTo>
                  <a:close/>
                </a:path>
              </a:pathLst>
            </a:custGeom>
            <a:solidFill>
              <a:srgbClr val="EDCE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81" name="Google Shape;982;p32">
              <a:extLst>
                <a:ext uri="{FF2B5EF4-FFF2-40B4-BE49-F238E27FC236}">
                  <a16:creationId xmlns:a16="http://schemas.microsoft.com/office/drawing/2014/main" id="{52AC4ACA-37F3-4522-8B02-DE49F94A3306}"/>
                </a:ext>
              </a:extLst>
            </p:cNvPr>
            <p:cNvSpPr/>
            <p:nvPr/>
          </p:nvSpPr>
          <p:spPr>
            <a:xfrm>
              <a:off x="4287650" y="1162350"/>
              <a:ext cx="24400" cy="48750"/>
            </a:xfrm>
            <a:custGeom>
              <a:avLst/>
              <a:gdLst/>
              <a:ahLst/>
              <a:cxnLst/>
              <a:rect l="l" t="t" r="r" b="b"/>
              <a:pathLst>
                <a:path w="976" h="1950" extrusionOk="0">
                  <a:moveTo>
                    <a:pt x="975" y="1"/>
                  </a:moveTo>
                  <a:cubicBezTo>
                    <a:pt x="706" y="706"/>
                    <a:pt x="404" y="1278"/>
                    <a:pt x="0" y="1950"/>
                  </a:cubicBezTo>
                  <a:cubicBezTo>
                    <a:pt x="404" y="1278"/>
                    <a:pt x="706" y="706"/>
                    <a:pt x="975" y="135"/>
                  </a:cubicBezTo>
                  <a:lnTo>
                    <a:pt x="975" y="1"/>
                  </a:lnTo>
                  <a:close/>
                </a:path>
              </a:pathLst>
            </a:custGeom>
            <a:solidFill>
              <a:srgbClr val="E5B9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82" name="Google Shape;983;p32">
              <a:extLst>
                <a:ext uri="{FF2B5EF4-FFF2-40B4-BE49-F238E27FC236}">
                  <a16:creationId xmlns:a16="http://schemas.microsoft.com/office/drawing/2014/main" id="{0A76BAB6-BB88-4B6A-A1C7-8217320C2884}"/>
                </a:ext>
              </a:extLst>
            </p:cNvPr>
            <p:cNvSpPr/>
            <p:nvPr/>
          </p:nvSpPr>
          <p:spPr>
            <a:xfrm>
              <a:off x="3759150" y="1134625"/>
              <a:ext cx="241150" cy="122700"/>
            </a:xfrm>
            <a:custGeom>
              <a:avLst/>
              <a:gdLst/>
              <a:ahLst/>
              <a:cxnLst/>
              <a:rect l="l" t="t" r="r" b="b"/>
              <a:pathLst>
                <a:path w="9646" h="4908" extrusionOk="0">
                  <a:moveTo>
                    <a:pt x="6588" y="404"/>
                  </a:moveTo>
                  <a:cubicBezTo>
                    <a:pt x="6722" y="404"/>
                    <a:pt x="6722" y="538"/>
                    <a:pt x="6722" y="538"/>
                  </a:cubicBezTo>
                  <a:cubicBezTo>
                    <a:pt x="6722" y="404"/>
                    <a:pt x="6722" y="404"/>
                    <a:pt x="6588" y="404"/>
                  </a:cubicBezTo>
                  <a:close/>
                  <a:moveTo>
                    <a:pt x="9646" y="1245"/>
                  </a:moveTo>
                  <a:lnTo>
                    <a:pt x="9646" y="1245"/>
                  </a:lnTo>
                  <a:cubicBezTo>
                    <a:pt x="8537" y="2219"/>
                    <a:pt x="6991" y="2656"/>
                    <a:pt x="5882" y="3630"/>
                  </a:cubicBezTo>
                  <a:cubicBezTo>
                    <a:pt x="7125" y="2656"/>
                    <a:pt x="8537" y="2219"/>
                    <a:pt x="9646" y="1245"/>
                  </a:cubicBezTo>
                  <a:close/>
                  <a:moveTo>
                    <a:pt x="2790" y="0"/>
                  </a:moveTo>
                  <a:lnTo>
                    <a:pt x="2790" y="0"/>
                  </a:lnTo>
                  <a:cubicBezTo>
                    <a:pt x="1379" y="1110"/>
                    <a:pt x="1" y="2656"/>
                    <a:pt x="1" y="4907"/>
                  </a:cubicBezTo>
                  <a:cubicBezTo>
                    <a:pt x="1" y="2656"/>
                    <a:pt x="1547" y="1110"/>
                    <a:pt x="2790" y="0"/>
                  </a:cubicBezTo>
                  <a:close/>
                </a:path>
              </a:pathLst>
            </a:custGeom>
            <a:solidFill>
              <a:srgbClr val="E3A8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83" name="Google Shape;984;p32">
              <a:extLst>
                <a:ext uri="{FF2B5EF4-FFF2-40B4-BE49-F238E27FC236}">
                  <a16:creationId xmlns:a16="http://schemas.microsoft.com/office/drawing/2014/main" id="{6D033E4D-BE1B-4631-9F19-45DBA61747BD}"/>
                </a:ext>
              </a:extLst>
            </p:cNvPr>
            <p:cNvSpPr/>
            <p:nvPr/>
          </p:nvSpPr>
          <p:spPr>
            <a:xfrm>
              <a:off x="3058425" y="1190075"/>
              <a:ext cx="56300" cy="21025"/>
            </a:xfrm>
            <a:custGeom>
              <a:avLst/>
              <a:gdLst/>
              <a:ahLst/>
              <a:cxnLst/>
              <a:rect l="l" t="t" r="r" b="b"/>
              <a:pathLst>
                <a:path w="2252" h="841" extrusionOk="0">
                  <a:moveTo>
                    <a:pt x="2252" y="1"/>
                  </a:moveTo>
                  <a:cubicBezTo>
                    <a:pt x="1546" y="303"/>
                    <a:pt x="706" y="706"/>
                    <a:pt x="0" y="841"/>
                  </a:cubicBezTo>
                  <a:cubicBezTo>
                    <a:pt x="706" y="706"/>
                    <a:pt x="1546" y="438"/>
                    <a:pt x="2252" y="169"/>
                  </a:cubicBezTo>
                  <a:lnTo>
                    <a:pt x="2252" y="1"/>
                  </a:lnTo>
                  <a:close/>
                </a:path>
              </a:pathLst>
            </a:custGeom>
            <a:solidFill>
              <a:srgbClr val="EDCE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84" name="Google Shape;985;p32">
              <a:extLst>
                <a:ext uri="{FF2B5EF4-FFF2-40B4-BE49-F238E27FC236}">
                  <a16:creationId xmlns:a16="http://schemas.microsoft.com/office/drawing/2014/main" id="{DE60CB05-A775-44C9-AB59-94B26AFB361C}"/>
                </a:ext>
              </a:extLst>
            </p:cNvPr>
            <p:cNvSpPr/>
            <p:nvPr/>
          </p:nvSpPr>
          <p:spPr>
            <a:xfrm>
              <a:off x="3671800" y="1239650"/>
              <a:ext cx="87375" cy="27750"/>
            </a:xfrm>
            <a:custGeom>
              <a:avLst/>
              <a:gdLst/>
              <a:ahLst/>
              <a:cxnLst/>
              <a:rect l="l" t="t" r="r" b="b"/>
              <a:pathLst>
                <a:path w="3495" h="1110" extrusionOk="0">
                  <a:moveTo>
                    <a:pt x="0" y="1"/>
                  </a:moveTo>
                  <a:lnTo>
                    <a:pt x="0" y="1"/>
                  </a:lnTo>
                  <a:cubicBezTo>
                    <a:pt x="1243" y="1"/>
                    <a:pt x="2520" y="270"/>
                    <a:pt x="3495" y="1110"/>
                  </a:cubicBezTo>
                  <a:lnTo>
                    <a:pt x="3495" y="975"/>
                  </a:lnTo>
                  <a:cubicBezTo>
                    <a:pt x="2520" y="270"/>
                    <a:pt x="1243" y="1"/>
                    <a:pt x="0" y="1"/>
                  </a:cubicBezTo>
                  <a:close/>
                </a:path>
              </a:pathLst>
            </a:custGeom>
            <a:solidFill>
              <a:srgbClr val="E3A8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85" name="Google Shape;986;p32">
              <a:extLst>
                <a:ext uri="{FF2B5EF4-FFF2-40B4-BE49-F238E27FC236}">
                  <a16:creationId xmlns:a16="http://schemas.microsoft.com/office/drawing/2014/main" id="{E3AADBFA-EB66-438B-9619-575A52353D2C}"/>
                </a:ext>
              </a:extLst>
            </p:cNvPr>
            <p:cNvSpPr/>
            <p:nvPr/>
          </p:nvSpPr>
          <p:spPr>
            <a:xfrm>
              <a:off x="3097075" y="1260650"/>
              <a:ext cx="136975" cy="157150"/>
            </a:xfrm>
            <a:custGeom>
              <a:avLst/>
              <a:gdLst/>
              <a:ahLst/>
              <a:cxnLst/>
              <a:rect l="l" t="t" r="r" b="b"/>
              <a:pathLst>
                <a:path w="5479" h="6286" extrusionOk="0">
                  <a:moveTo>
                    <a:pt x="3495" y="5176"/>
                  </a:moveTo>
                  <a:lnTo>
                    <a:pt x="3495" y="5176"/>
                  </a:lnTo>
                  <a:cubicBezTo>
                    <a:pt x="4067" y="5580"/>
                    <a:pt x="4773" y="6017"/>
                    <a:pt x="5478" y="6286"/>
                  </a:cubicBezTo>
                  <a:lnTo>
                    <a:pt x="5478" y="6286"/>
                  </a:lnTo>
                  <a:cubicBezTo>
                    <a:pt x="4773" y="6017"/>
                    <a:pt x="4067" y="5580"/>
                    <a:pt x="3495" y="5176"/>
                  </a:cubicBezTo>
                  <a:close/>
                  <a:moveTo>
                    <a:pt x="0" y="1"/>
                  </a:moveTo>
                  <a:cubicBezTo>
                    <a:pt x="135" y="975"/>
                    <a:pt x="571" y="1950"/>
                    <a:pt x="1277" y="2925"/>
                  </a:cubicBezTo>
                  <a:cubicBezTo>
                    <a:pt x="1546" y="3362"/>
                    <a:pt x="1983" y="3899"/>
                    <a:pt x="2521" y="4336"/>
                  </a:cubicBezTo>
                  <a:lnTo>
                    <a:pt x="2521" y="4336"/>
                  </a:lnTo>
                  <a:cubicBezTo>
                    <a:pt x="1983" y="3899"/>
                    <a:pt x="1546" y="3362"/>
                    <a:pt x="1277" y="2925"/>
                  </a:cubicBezTo>
                  <a:cubicBezTo>
                    <a:pt x="571" y="1950"/>
                    <a:pt x="135" y="975"/>
                    <a:pt x="0" y="1"/>
                  </a:cubicBezTo>
                  <a:close/>
                </a:path>
              </a:pathLst>
            </a:custGeom>
            <a:solidFill>
              <a:srgbClr val="EDCE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86" name="Google Shape;987;p32">
              <a:extLst>
                <a:ext uri="{FF2B5EF4-FFF2-40B4-BE49-F238E27FC236}">
                  <a16:creationId xmlns:a16="http://schemas.microsoft.com/office/drawing/2014/main" id="{5C380CE3-CD51-40AD-A9B5-3E8AC0738821}"/>
                </a:ext>
              </a:extLst>
            </p:cNvPr>
            <p:cNvSpPr/>
            <p:nvPr/>
          </p:nvSpPr>
          <p:spPr>
            <a:xfrm>
              <a:off x="3234025" y="1417775"/>
              <a:ext cx="6750" cy="3375"/>
            </a:xfrm>
            <a:custGeom>
              <a:avLst/>
              <a:gdLst/>
              <a:ahLst/>
              <a:cxnLst/>
              <a:rect l="l" t="t" r="r" b="b"/>
              <a:pathLst>
                <a:path w="270" h="135" extrusionOk="0">
                  <a:moveTo>
                    <a:pt x="0" y="1"/>
                  </a:moveTo>
                  <a:cubicBezTo>
                    <a:pt x="0" y="135"/>
                    <a:pt x="135" y="135"/>
                    <a:pt x="269" y="135"/>
                  </a:cubicBezTo>
                  <a:cubicBezTo>
                    <a:pt x="135" y="135"/>
                    <a:pt x="135" y="135"/>
                    <a:pt x="0" y="1"/>
                  </a:cubicBezTo>
                  <a:close/>
                </a:path>
              </a:pathLst>
            </a:custGeom>
            <a:solidFill>
              <a:srgbClr val="E5B9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87" name="Google Shape;988;p32">
              <a:extLst>
                <a:ext uri="{FF2B5EF4-FFF2-40B4-BE49-F238E27FC236}">
                  <a16:creationId xmlns:a16="http://schemas.microsoft.com/office/drawing/2014/main" id="{DC7587FD-34E5-4BEE-B2EE-FA19220BC59D}"/>
                </a:ext>
              </a:extLst>
            </p:cNvPr>
            <p:cNvSpPr/>
            <p:nvPr/>
          </p:nvSpPr>
          <p:spPr>
            <a:xfrm>
              <a:off x="4175900" y="1351525"/>
              <a:ext cx="16775" cy="24275"/>
            </a:xfrm>
            <a:custGeom>
              <a:avLst/>
              <a:gdLst/>
              <a:ahLst/>
              <a:cxnLst/>
              <a:rect l="l" t="t" r="r" b="b"/>
              <a:pathLst>
                <a:path w="671" h="971" extrusionOk="0">
                  <a:moveTo>
                    <a:pt x="670" y="1"/>
                  </a:moveTo>
                  <a:lnTo>
                    <a:pt x="670" y="1"/>
                  </a:lnTo>
                  <a:cubicBezTo>
                    <a:pt x="535" y="268"/>
                    <a:pt x="268" y="569"/>
                    <a:pt x="1" y="836"/>
                  </a:cubicBezTo>
                  <a:lnTo>
                    <a:pt x="1" y="970"/>
                  </a:lnTo>
                  <a:cubicBezTo>
                    <a:pt x="268" y="569"/>
                    <a:pt x="535" y="268"/>
                    <a:pt x="670" y="1"/>
                  </a:cubicBezTo>
                  <a:close/>
                </a:path>
              </a:pathLst>
            </a:custGeom>
            <a:solidFill>
              <a:srgbClr val="E3A8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88" name="Google Shape;989;p32">
              <a:extLst>
                <a:ext uri="{FF2B5EF4-FFF2-40B4-BE49-F238E27FC236}">
                  <a16:creationId xmlns:a16="http://schemas.microsoft.com/office/drawing/2014/main" id="{23D81141-76E8-413F-93DC-32E522F857BA}"/>
                </a:ext>
              </a:extLst>
            </p:cNvPr>
            <p:cNvSpPr/>
            <p:nvPr/>
          </p:nvSpPr>
          <p:spPr>
            <a:xfrm>
              <a:off x="4000300" y="1074975"/>
              <a:ext cx="161350" cy="147050"/>
            </a:xfrm>
            <a:custGeom>
              <a:avLst/>
              <a:gdLst/>
              <a:ahLst/>
              <a:cxnLst/>
              <a:rect l="l" t="t" r="r" b="b"/>
              <a:pathLst>
                <a:path w="6454" h="5882" extrusionOk="0">
                  <a:moveTo>
                    <a:pt x="3481" y="21"/>
                  </a:moveTo>
                  <a:cubicBezTo>
                    <a:pt x="2641" y="1258"/>
                    <a:pt x="1405" y="2526"/>
                    <a:pt x="135" y="3496"/>
                  </a:cubicBezTo>
                  <a:cubicBezTo>
                    <a:pt x="135" y="3630"/>
                    <a:pt x="0" y="3630"/>
                    <a:pt x="0" y="3630"/>
                  </a:cubicBezTo>
                  <a:lnTo>
                    <a:pt x="135" y="3630"/>
                  </a:lnTo>
                  <a:cubicBezTo>
                    <a:pt x="1405" y="2527"/>
                    <a:pt x="2641" y="1258"/>
                    <a:pt x="3481" y="21"/>
                  </a:cubicBezTo>
                  <a:close/>
                  <a:moveTo>
                    <a:pt x="3496" y="0"/>
                  </a:moveTo>
                  <a:cubicBezTo>
                    <a:pt x="4336" y="2084"/>
                    <a:pt x="5613" y="3932"/>
                    <a:pt x="6453" y="5882"/>
                  </a:cubicBezTo>
                  <a:cubicBezTo>
                    <a:pt x="5613" y="3932"/>
                    <a:pt x="4336" y="1950"/>
                    <a:pt x="3496" y="0"/>
                  </a:cubicBezTo>
                  <a:close/>
                </a:path>
              </a:pathLst>
            </a:custGeom>
            <a:solidFill>
              <a:srgbClr val="DE9A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89" name="Google Shape;990;p32">
              <a:extLst>
                <a:ext uri="{FF2B5EF4-FFF2-40B4-BE49-F238E27FC236}">
                  <a16:creationId xmlns:a16="http://schemas.microsoft.com/office/drawing/2014/main" id="{0FC9BDC9-80FE-48A1-9B18-B333F387DA6F}"/>
                </a:ext>
              </a:extLst>
            </p:cNvPr>
            <p:cNvSpPr/>
            <p:nvPr/>
          </p:nvSpPr>
          <p:spPr>
            <a:xfrm>
              <a:off x="4266650" y="1239650"/>
              <a:ext cx="25" cy="3375"/>
            </a:xfrm>
            <a:custGeom>
              <a:avLst/>
              <a:gdLst/>
              <a:ahLst/>
              <a:cxnLst/>
              <a:rect l="l" t="t" r="r" b="b"/>
              <a:pathLst>
                <a:path w="1" h="135" extrusionOk="0">
                  <a:moveTo>
                    <a:pt x="0" y="1"/>
                  </a:moveTo>
                  <a:lnTo>
                    <a:pt x="0" y="1"/>
                  </a:lnTo>
                  <a:lnTo>
                    <a:pt x="0" y="135"/>
                  </a:lnTo>
                  <a:lnTo>
                    <a:pt x="0" y="135"/>
                  </a:lnTo>
                  <a:close/>
                </a:path>
              </a:pathLst>
            </a:custGeom>
            <a:solidFill>
              <a:srgbClr val="E8BD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90" name="Google Shape;991;p32">
              <a:extLst>
                <a:ext uri="{FF2B5EF4-FFF2-40B4-BE49-F238E27FC236}">
                  <a16:creationId xmlns:a16="http://schemas.microsoft.com/office/drawing/2014/main" id="{868C0B39-2C6F-4A52-B14D-28B7041985C3}"/>
                </a:ext>
              </a:extLst>
            </p:cNvPr>
            <p:cNvSpPr/>
            <p:nvPr/>
          </p:nvSpPr>
          <p:spPr>
            <a:xfrm>
              <a:off x="3265100" y="1239650"/>
              <a:ext cx="1001575" cy="126050"/>
            </a:xfrm>
            <a:custGeom>
              <a:avLst/>
              <a:gdLst/>
              <a:ahLst/>
              <a:cxnLst/>
              <a:rect l="l" t="t" r="r" b="b"/>
              <a:pathLst>
                <a:path w="40063" h="5042" extrusionOk="0">
                  <a:moveTo>
                    <a:pt x="135" y="3227"/>
                  </a:moveTo>
                  <a:cubicBezTo>
                    <a:pt x="135" y="3227"/>
                    <a:pt x="841" y="3361"/>
                    <a:pt x="1816" y="3361"/>
                  </a:cubicBezTo>
                  <a:cubicBezTo>
                    <a:pt x="2253" y="3361"/>
                    <a:pt x="2824" y="3227"/>
                    <a:pt x="3362" y="3227"/>
                  </a:cubicBezTo>
                  <a:close/>
                  <a:moveTo>
                    <a:pt x="40062" y="1"/>
                  </a:moveTo>
                  <a:cubicBezTo>
                    <a:pt x="39224" y="1542"/>
                    <a:pt x="38253" y="3050"/>
                    <a:pt x="37114" y="4459"/>
                  </a:cubicBezTo>
                  <a:lnTo>
                    <a:pt x="37114" y="4459"/>
                  </a:lnTo>
                  <a:cubicBezTo>
                    <a:pt x="38253" y="3050"/>
                    <a:pt x="39224" y="1543"/>
                    <a:pt x="40062" y="135"/>
                  </a:cubicBezTo>
                  <a:lnTo>
                    <a:pt x="40062" y="1"/>
                  </a:lnTo>
                  <a:close/>
                  <a:moveTo>
                    <a:pt x="135" y="3227"/>
                  </a:moveTo>
                  <a:lnTo>
                    <a:pt x="135" y="3227"/>
                  </a:lnTo>
                  <a:cubicBezTo>
                    <a:pt x="135" y="3227"/>
                    <a:pt x="1" y="3900"/>
                    <a:pt x="1" y="5042"/>
                  </a:cubicBezTo>
                  <a:cubicBezTo>
                    <a:pt x="1" y="4068"/>
                    <a:pt x="135" y="3228"/>
                    <a:pt x="135" y="3227"/>
                  </a:cubicBezTo>
                  <a:close/>
                </a:path>
              </a:pathLst>
            </a:custGeom>
            <a:solidFill>
              <a:srgbClr val="DE9A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91" name="Google Shape;992;p32">
              <a:extLst>
                <a:ext uri="{FF2B5EF4-FFF2-40B4-BE49-F238E27FC236}">
                  <a16:creationId xmlns:a16="http://schemas.microsoft.com/office/drawing/2014/main" id="{FDEC5419-D47E-4EDC-8657-89BCD3D011C6}"/>
                </a:ext>
              </a:extLst>
            </p:cNvPr>
            <p:cNvSpPr/>
            <p:nvPr/>
          </p:nvSpPr>
          <p:spPr>
            <a:xfrm>
              <a:off x="3240750" y="1421125"/>
              <a:ext cx="25" cy="4250"/>
            </a:xfrm>
            <a:custGeom>
              <a:avLst/>
              <a:gdLst/>
              <a:ahLst/>
              <a:cxnLst/>
              <a:rect l="l" t="t" r="r" b="b"/>
              <a:pathLst>
                <a:path w="1" h="170" extrusionOk="0">
                  <a:moveTo>
                    <a:pt x="0" y="1"/>
                  </a:moveTo>
                  <a:lnTo>
                    <a:pt x="0" y="1"/>
                  </a:lnTo>
                  <a:lnTo>
                    <a:pt x="0" y="169"/>
                  </a:lnTo>
                  <a:lnTo>
                    <a:pt x="0" y="1"/>
                  </a:lnTo>
                  <a:close/>
                </a:path>
              </a:pathLst>
            </a:custGeom>
            <a:solidFill>
              <a:srgbClr val="DFAA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92" name="Google Shape;993;p32">
              <a:extLst>
                <a:ext uri="{FF2B5EF4-FFF2-40B4-BE49-F238E27FC236}">
                  <a16:creationId xmlns:a16="http://schemas.microsoft.com/office/drawing/2014/main" id="{A95A7CC2-C218-4A9C-A330-B75DF0C560A0}"/>
                </a:ext>
              </a:extLst>
            </p:cNvPr>
            <p:cNvSpPr/>
            <p:nvPr/>
          </p:nvSpPr>
          <p:spPr>
            <a:xfrm>
              <a:off x="3240750" y="1421125"/>
              <a:ext cx="48750" cy="10950"/>
            </a:xfrm>
            <a:custGeom>
              <a:avLst/>
              <a:gdLst/>
              <a:ahLst/>
              <a:cxnLst/>
              <a:rect l="l" t="t" r="r" b="b"/>
              <a:pathLst>
                <a:path w="1950" h="438" extrusionOk="0">
                  <a:moveTo>
                    <a:pt x="0" y="1"/>
                  </a:moveTo>
                  <a:lnTo>
                    <a:pt x="0" y="169"/>
                  </a:lnTo>
                  <a:cubicBezTo>
                    <a:pt x="572" y="303"/>
                    <a:pt x="1109" y="438"/>
                    <a:pt x="1546" y="438"/>
                  </a:cubicBezTo>
                  <a:cubicBezTo>
                    <a:pt x="1109" y="438"/>
                    <a:pt x="572" y="303"/>
                    <a:pt x="0" y="1"/>
                  </a:cubicBezTo>
                  <a:close/>
                  <a:moveTo>
                    <a:pt x="1949" y="303"/>
                  </a:moveTo>
                  <a:cubicBezTo>
                    <a:pt x="1815" y="438"/>
                    <a:pt x="1681" y="438"/>
                    <a:pt x="1546" y="438"/>
                  </a:cubicBezTo>
                  <a:lnTo>
                    <a:pt x="1949" y="438"/>
                  </a:lnTo>
                  <a:lnTo>
                    <a:pt x="1949" y="303"/>
                  </a:lnTo>
                  <a:close/>
                </a:path>
              </a:pathLst>
            </a:custGeom>
            <a:solidFill>
              <a:srgbClr val="DE9A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93" name="Google Shape;994;p32">
              <a:extLst>
                <a:ext uri="{FF2B5EF4-FFF2-40B4-BE49-F238E27FC236}">
                  <a16:creationId xmlns:a16="http://schemas.microsoft.com/office/drawing/2014/main" id="{5EF0A9CE-5E1B-432E-8F0D-CB7FD2A8E31C}"/>
                </a:ext>
              </a:extLst>
            </p:cNvPr>
            <p:cNvSpPr/>
            <p:nvPr/>
          </p:nvSpPr>
          <p:spPr>
            <a:xfrm>
              <a:off x="3058425" y="819550"/>
              <a:ext cx="1316625" cy="612525"/>
            </a:xfrm>
            <a:custGeom>
              <a:avLst/>
              <a:gdLst/>
              <a:ahLst/>
              <a:cxnLst/>
              <a:rect l="l" t="t" r="r" b="b"/>
              <a:pathLst>
                <a:path w="52665" h="24501" extrusionOk="0">
                  <a:moveTo>
                    <a:pt x="49741" y="0"/>
                  </a:moveTo>
                  <a:lnTo>
                    <a:pt x="49741" y="0"/>
                  </a:lnTo>
                  <a:cubicBezTo>
                    <a:pt x="51690" y="6016"/>
                    <a:pt x="49035" y="14418"/>
                    <a:pt x="45809" y="15259"/>
                  </a:cubicBezTo>
                  <a:cubicBezTo>
                    <a:pt x="46077" y="13309"/>
                    <a:pt x="43422" y="8671"/>
                    <a:pt x="42582" y="6991"/>
                  </a:cubicBezTo>
                  <a:cubicBezTo>
                    <a:pt x="41742" y="4907"/>
                    <a:pt x="40498" y="3059"/>
                    <a:pt x="39658" y="975"/>
                  </a:cubicBezTo>
                  <a:cubicBezTo>
                    <a:pt x="38818" y="2218"/>
                    <a:pt x="37541" y="3495"/>
                    <a:pt x="36297" y="4605"/>
                  </a:cubicBezTo>
                  <a:cubicBezTo>
                    <a:pt x="35155" y="5579"/>
                    <a:pt x="33609" y="6016"/>
                    <a:pt x="32365" y="6991"/>
                  </a:cubicBezTo>
                  <a:cubicBezTo>
                    <a:pt x="33071" y="6151"/>
                    <a:pt x="33340" y="5041"/>
                    <a:pt x="33205" y="3899"/>
                  </a:cubicBezTo>
                  <a:cubicBezTo>
                    <a:pt x="33071" y="3361"/>
                    <a:pt x="32937" y="2521"/>
                    <a:pt x="32634" y="1949"/>
                  </a:cubicBezTo>
                  <a:cubicBezTo>
                    <a:pt x="32500" y="1546"/>
                    <a:pt x="31928" y="1109"/>
                    <a:pt x="31928" y="538"/>
                  </a:cubicBezTo>
                  <a:cubicBezTo>
                    <a:pt x="31659" y="2386"/>
                    <a:pt x="26349" y="4201"/>
                    <a:pt x="26484" y="8671"/>
                  </a:cubicBezTo>
                  <a:cubicBezTo>
                    <a:pt x="25509" y="7831"/>
                    <a:pt x="24232" y="7562"/>
                    <a:pt x="23123" y="7562"/>
                  </a:cubicBezTo>
                  <a:cubicBezTo>
                    <a:pt x="21846" y="7562"/>
                    <a:pt x="20468" y="7831"/>
                    <a:pt x="19056" y="8100"/>
                  </a:cubicBezTo>
                  <a:cubicBezTo>
                    <a:pt x="17813" y="8402"/>
                    <a:pt x="16401" y="8671"/>
                    <a:pt x="14990" y="8671"/>
                  </a:cubicBezTo>
                  <a:cubicBezTo>
                    <a:pt x="13309" y="8671"/>
                    <a:pt x="11763" y="8268"/>
                    <a:pt x="10251" y="6722"/>
                  </a:cubicBezTo>
                  <a:lnTo>
                    <a:pt x="10251" y="6722"/>
                  </a:lnTo>
                  <a:cubicBezTo>
                    <a:pt x="10385" y="6991"/>
                    <a:pt x="11225" y="9511"/>
                    <a:pt x="11763" y="10217"/>
                  </a:cubicBezTo>
                  <a:cubicBezTo>
                    <a:pt x="11225" y="10789"/>
                    <a:pt x="9679" y="10923"/>
                    <a:pt x="8570" y="10923"/>
                  </a:cubicBezTo>
                  <a:cubicBezTo>
                    <a:pt x="7562" y="10923"/>
                    <a:pt x="6890" y="10789"/>
                    <a:pt x="6890" y="10789"/>
                  </a:cubicBezTo>
                  <a:lnTo>
                    <a:pt x="6890" y="10789"/>
                  </a:lnTo>
                  <a:cubicBezTo>
                    <a:pt x="6890" y="10789"/>
                    <a:pt x="6319" y="13141"/>
                    <a:pt x="7865" y="15259"/>
                  </a:cubicBezTo>
                  <a:lnTo>
                    <a:pt x="7293" y="15259"/>
                  </a:lnTo>
                  <a:cubicBezTo>
                    <a:pt x="5613" y="15259"/>
                    <a:pt x="3361" y="13578"/>
                    <a:pt x="1983" y="12301"/>
                  </a:cubicBezTo>
                  <a:cubicBezTo>
                    <a:pt x="1277" y="13444"/>
                    <a:pt x="571" y="14553"/>
                    <a:pt x="0" y="15662"/>
                  </a:cubicBezTo>
                  <a:cubicBezTo>
                    <a:pt x="706" y="15527"/>
                    <a:pt x="1546" y="15124"/>
                    <a:pt x="2252" y="14822"/>
                  </a:cubicBezTo>
                  <a:lnTo>
                    <a:pt x="2252" y="14822"/>
                  </a:lnTo>
                  <a:cubicBezTo>
                    <a:pt x="1681" y="15830"/>
                    <a:pt x="1546" y="16670"/>
                    <a:pt x="1546" y="17645"/>
                  </a:cubicBezTo>
                  <a:cubicBezTo>
                    <a:pt x="1681" y="18619"/>
                    <a:pt x="2117" y="19594"/>
                    <a:pt x="2823" y="20569"/>
                  </a:cubicBezTo>
                  <a:cubicBezTo>
                    <a:pt x="3092" y="21006"/>
                    <a:pt x="3529" y="21543"/>
                    <a:pt x="4067" y="21980"/>
                  </a:cubicBezTo>
                  <a:cubicBezTo>
                    <a:pt x="4369" y="22249"/>
                    <a:pt x="4638" y="22552"/>
                    <a:pt x="5041" y="22820"/>
                  </a:cubicBezTo>
                  <a:cubicBezTo>
                    <a:pt x="5613" y="23224"/>
                    <a:pt x="6319" y="23661"/>
                    <a:pt x="7024" y="23930"/>
                  </a:cubicBezTo>
                  <a:cubicBezTo>
                    <a:pt x="7159" y="24064"/>
                    <a:pt x="7159" y="24064"/>
                    <a:pt x="7293" y="24064"/>
                  </a:cubicBezTo>
                  <a:cubicBezTo>
                    <a:pt x="7865" y="24366"/>
                    <a:pt x="8402" y="24501"/>
                    <a:pt x="8839" y="24501"/>
                  </a:cubicBezTo>
                  <a:cubicBezTo>
                    <a:pt x="8974" y="24501"/>
                    <a:pt x="9108" y="24501"/>
                    <a:pt x="9242" y="24366"/>
                  </a:cubicBezTo>
                  <a:cubicBezTo>
                    <a:pt x="8705" y="23526"/>
                    <a:pt x="8402" y="22552"/>
                    <a:pt x="8268" y="21846"/>
                  </a:cubicBezTo>
                  <a:cubicBezTo>
                    <a:pt x="8268" y="20703"/>
                    <a:pt x="8402" y="20031"/>
                    <a:pt x="8402" y="20031"/>
                  </a:cubicBezTo>
                  <a:lnTo>
                    <a:pt x="11629" y="20031"/>
                  </a:lnTo>
                  <a:cubicBezTo>
                    <a:pt x="12334" y="19863"/>
                    <a:pt x="13040" y="19728"/>
                    <a:pt x="13309" y="19460"/>
                  </a:cubicBezTo>
                  <a:cubicBezTo>
                    <a:pt x="12781" y="18767"/>
                    <a:pt x="11962" y="16195"/>
                    <a:pt x="11773" y="15974"/>
                  </a:cubicBezTo>
                  <a:lnTo>
                    <a:pt x="11773" y="15974"/>
                  </a:lnTo>
                  <a:cubicBezTo>
                    <a:pt x="12477" y="16675"/>
                    <a:pt x="13312" y="17209"/>
                    <a:pt x="14015" y="17510"/>
                  </a:cubicBezTo>
                  <a:cubicBezTo>
                    <a:pt x="14855" y="17779"/>
                    <a:pt x="15695" y="17914"/>
                    <a:pt x="16536" y="17914"/>
                  </a:cubicBezTo>
                  <a:cubicBezTo>
                    <a:pt x="17947" y="17914"/>
                    <a:pt x="19325" y="17645"/>
                    <a:pt x="20602" y="17342"/>
                  </a:cubicBezTo>
                  <a:cubicBezTo>
                    <a:pt x="22014" y="17073"/>
                    <a:pt x="23257" y="16805"/>
                    <a:pt x="24534" y="16805"/>
                  </a:cubicBezTo>
                  <a:cubicBezTo>
                    <a:pt x="25778" y="16805"/>
                    <a:pt x="27055" y="17073"/>
                    <a:pt x="28030" y="17779"/>
                  </a:cubicBezTo>
                  <a:lnTo>
                    <a:pt x="28030" y="17510"/>
                  </a:lnTo>
                  <a:cubicBezTo>
                    <a:pt x="28030" y="15259"/>
                    <a:pt x="29408" y="13713"/>
                    <a:pt x="30819" y="12603"/>
                  </a:cubicBezTo>
                  <a:cubicBezTo>
                    <a:pt x="32096" y="11461"/>
                    <a:pt x="33340" y="10621"/>
                    <a:pt x="33474" y="9780"/>
                  </a:cubicBezTo>
                  <a:cubicBezTo>
                    <a:pt x="33474" y="10352"/>
                    <a:pt x="34046" y="10789"/>
                    <a:pt x="34180" y="11192"/>
                  </a:cubicBezTo>
                  <a:cubicBezTo>
                    <a:pt x="34314" y="11763"/>
                    <a:pt x="34617" y="12469"/>
                    <a:pt x="34617" y="13007"/>
                  </a:cubicBezTo>
                  <a:cubicBezTo>
                    <a:pt x="34751" y="13007"/>
                    <a:pt x="34751" y="13007"/>
                    <a:pt x="34751" y="13141"/>
                  </a:cubicBezTo>
                  <a:lnTo>
                    <a:pt x="34751" y="13578"/>
                  </a:lnTo>
                  <a:cubicBezTo>
                    <a:pt x="34751" y="14553"/>
                    <a:pt x="34449" y="15393"/>
                    <a:pt x="33911" y="16233"/>
                  </a:cubicBezTo>
                  <a:cubicBezTo>
                    <a:pt x="35155" y="15259"/>
                    <a:pt x="36566" y="14822"/>
                    <a:pt x="37675" y="13847"/>
                  </a:cubicBezTo>
                  <a:cubicBezTo>
                    <a:pt x="37675" y="13847"/>
                    <a:pt x="37810" y="13847"/>
                    <a:pt x="37810" y="13713"/>
                  </a:cubicBezTo>
                  <a:cubicBezTo>
                    <a:pt x="39087" y="12738"/>
                    <a:pt x="40330" y="11461"/>
                    <a:pt x="41171" y="10217"/>
                  </a:cubicBezTo>
                  <a:cubicBezTo>
                    <a:pt x="42011" y="12167"/>
                    <a:pt x="43288" y="14149"/>
                    <a:pt x="44128" y="16099"/>
                  </a:cubicBezTo>
                  <a:cubicBezTo>
                    <a:pt x="44532" y="17208"/>
                    <a:pt x="44834" y="18351"/>
                    <a:pt x="44968" y="19460"/>
                  </a:cubicBezTo>
                  <a:cubicBezTo>
                    <a:pt x="44968" y="20434"/>
                    <a:pt x="44968" y="21274"/>
                    <a:pt x="44700" y="22115"/>
                  </a:cubicBezTo>
                  <a:cubicBezTo>
                    <a:pt x="44968" y="21846"/>
                    <a:pt x="45237" y="21543"/>
                    <a:pt x="45372" y="21274"/>
                  </a:cubicBezTo>
                  <a:cubicBezTo>
                    <a:pt x="46514" y="19863"/>
                    <a:pt x="47489" y="18351"/>
                    <a:pt x="48329" y="16805"/>
                  </a:cubicBezTo>
                  <a:cubicBezTo>
                    <a:pt x="48598" y="16502"/>
                    <a:pt x="48733" y="16233"/>
                    <a:pt x="49035" y="15830"/>
                  </a:cubicBezTo>
                  <a:lnTo>
                    <a:pt x="49169" y="15662"/>
                  </a:lnTo>
                  <a:cubicBezTo>
                    <a:pt x="49573" y="14990"/>
                    <a:pt x="49875" y="14418"/>
                    <a:pt x="50144" y="13713"/>
                  </a:cubicBezTo>
                  <a:cubicBezTo>
                    <a:pt x="51253" y="11629"/>
                    <a:pt x="51556" y="9511"/>
                    <a:pt x="51556" y="6856"/>
                  </a:cubicBezTo>
                  <a:lnTo>
                    <a:pt x="51556" y="4739"/>
                  </a:lnTo>
                  <a:cubicBezTo>
                    <a:pt x="51421" y="4470"/>
                    <a:pt x="51421" y="4201"/>
                    <a:pt x="51253" y="3764"/>
                  </a:cubicBezTo>
                  <a:lnTo>
                    <a:pt x="51253" y="3764"/>
                  </a:lnTo>
                  <a:cubicBezTo>
                    <a:pt x="51690" y="4470"/>
                    <a:pt x="52261" y="5041"/>
                    <a:pt x="52665" y="5579"/>
                  </a:cubicBezTo>
                  <a:lnTo>
                    <a:pt x="52665" y="5310"/>
                  </a:lnTo>
                  <a:cubicBezTo>
                    <a:pt x="52665" y="4201"/>
                    <a:pt x="52093" y="3059"/>
                    <a:pt x="51556" y="2218"/>
                  </a:cubicBezTo>
                  <a:cubicBezTo>
                    <a:pt x="51119" y="1546"/>
                    <a:pt x="50413" y="706"/>
                    <a:pt x="49741" y="0"/>
                  </a:cubicBez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94" name="Google Shape;995;p32">
              <a:extLst>
                <a:ext uri="{FF2B5EF4-FFF2-40B4-BE49-F238E27FC236}">
                  <a16:creationId xmlns:a16="http://schemas.microsoft.com/office/drawing/2014/main" id="{F8847BEC-8771-435B-BF7B-4E735D0BFC85}"/>
                </a:ext>
              </a:extLst>
            </p:cNvPr>
            <p:cNvSpPr/>
            <p:nvPr/>
          </p:nvSpPr>
          <p:spPr>
            <a:xfrm>
              <a:off x="3664200" y="1449700"/>
              <a:ext cx="175650" cy="115150"/>
            </a:xfrm>
            <a:custGeom>
              <a:avLst/>
              <a:gdLst/>
              <a:ahLst/>
              <a:cxnLst/>
              <a:rect l="l" t="t" r="r" b="b"/>
              <a:pathLst>
                <a:path w="7026" h="4606" extrusionOk="0">
                  <a:moveTo>
                    <a:pt x="6319" y="1"/>
                  </a:moveTo>
                  <a:cubicBezTo>
                    <a:pt x="6017" y="1"/>
                    <a:pt x="5882" y="270"/>
                    <a:pt x="5882" y="538"/>
                  </a:cubicBezTo>
                  <a:cubicBezTo>
                    <a:pt x="6017" y="706"/>
                    <a:pt x="6017" y="975"/>
                    <a:pt x="6017" y="1110"/>
                  </a:cubicBezTo>
                  <a:cubicBezTo>
                    <a:pt x="6017" y="2521"/>
                    <a:pt x="4908" y="3630"/>
                    <a:pt x="3496" y="3630"/>
                  </a:cubicBezTo>
                  <a:cubicBezTo>
                    <a:pt x="2253" y="3630"/>
                    <a:pt x="1144" y="2656"/>
                    <a:pt x="976" y="1379"/>
                  </a:cubicBezTo>
                  <a:cubicBezTo>
                    <a:pt x="976" y="1110"/>
                    <a:pt x="707" y="975"/>
                    <a:pt x="438" y="975"/>
                  </a:cubicBezTo>
                  <a:cubicBezTo>
                    <a:pt x="135" y="975"/>
                    <a:pt x="1" y="1244"/>
                    <a:pt x="1" y="1547"/>
                  </a:cubicBezTo>
                  <a:cubicBezTo>
                    <a:pt x="303" y="3227"/>
                    <a:pt x="1681" y="4605"/>
                    <a:pt x="3496" y="4605"/>
                  </a:cubicBezTo>
                  <a:cubicBezTo>
                    <a:pt x="5479" y="4605"/>
                    <a:pt x="7025" y="3059"/>
                    <a:pt x="7025" y="1110"/>
                  </a:cubicBezTo>
                  <a:cubicBezTo>
                    <a:pt x="7025" y="841"/>
                    <a:pt x="7025" y="706"/>
                    <a:pt x="6857" y="404"/>
                  </a:cubicBezTo>
                  <a:cubicBezTo>
                    <a:pt x="6857" y="135"/>
                    <a:pt x="6588" y="1"/>
                    <a:pt x="63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95" name="Google Shape;996;p32">
              <a:extLst>
                <a:ext uri="{FF2B5EF4-FFF2-40B4-BE49-F238E27FC236}">
                  <a16:creationId xmlns:a16="http://schemas.microsoft.com/office/drawing/2014/main" id="{52A14F81-F171-4C7F-BFD5-8CB1A5683460}"/>
                </a:ext>
              </a:extLst>
            </p:cNvPr>
            <p:cNvSpPr/>
            <p:nvPr/>
          </p:nvSpPr>
          <p:spPr>
            <a:xfrm>
              <a:off x="3381050" y="1294800"/>
              <a:ext cx="231100" cy="168725"/>
            </a:xfrm>
            <a:custGeom>
              <a:avLst/>
              <a:gdLst/>
              <a:ahLst/>
              <a:cxnLst/>
              <a:rect l="l" t="t" r="r" b="b"/>
              <a:pathLst>
                <a:path w="9244" h="6749" extrusionOk="0">
                  <a:moveTo>
                    <a:pt x="5732" y="0"/>
                  </a:moveTo>
                  <a:cubicBezTo>
                    <a:pt x="4300" y="0"/>
                    <a:pt x="3026" y="940"/>
                    <a:pt x="2521" y="2264"/>
                  </a:cubicBezTo>
                  <a:cubicBezTo>
                    <a:pt x="2270" y="2342"/>
                    <a:pt x="2033" y="2374"/>
                    <a:pt x="1812" y="2374"/>
                  </a:cubicBezTo>
                  <a:cubicBezTo>
                    <a:pt x="794" y="2374"/>
                    <a:pt x="135" y="1693"/>
                    <a:pt x="135" y="1693"/>
                  </a:cubicBezTo>
                  <a:lnTo>
                    <a:pt x="135" y="1693"/>
                  </a:lnTo>
                  <a:cubicBezTo>
                    <a:pt x="1" y="4079"/>
                    <a:pt x="1681" y="4651"/>
                    <a:pt x="2656" y="4785"/>
                  </a:cubicBezTo>
                  <a:cubicBezTo>
                    <a:pt x="3059" y="5760"/>
                    <a:pt x="4202" y="6600"/>
                    <a:pt x="5445" y="6734"/>
                  </a:cubicBezTo>
                  <a:cubicBezTo>
                    <a:pt x="5544" y="6744"/>
                    <a:pt x="5642" y="6748"/>
                    <a:pt x="5740" y="6748"/>
                  </a:cubicBezTo>
                  <a:cubicBezTo>
                    <a:pt x="7438" y="6748"/>
                    <a:pt x="8950" y="5392"/>
                    <a:pt x="9109" y="3676"/>
                  </a:cubicBezTo>
                  <a:cubicBezTo>
                    <a:pt x="9243" y="1861"/>
                    <a:pt x="7832" y="181"/>
                    <a:pt x="6017" y="13"/>
                  </a:cubicBezTo>
                  <a:cubicBezTo>
                    <a:pt x="5921" y="4"/>
                    <a:pt x="5826" y="0"/>
                    <a:pt x="57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96" name="Google Shape;997;p32">
              <a:extLst>
                <a:ext uri="{FF2B5EF4-FFF2-40B4-BE49-F238E27FC236}">
                  <a16:creationId xmlns:a16="http://schemas.microsoft.com/office/drawing/2014/main" id="{69FE29CB-0F5D-4F41-B0E9-B79923F044E2}"/>
                </a:ext>
              </a:extLst>
            </p:cNvPr>
            <p:cNvSpPr/>
            <p:nvPr/>
          </p:nvSpPr>
          <p:spPr>
            <a:xfrm>
              <a:off x="3507100" y="1306025"/>
              <a:ext cx="59675" cy="59675"/>
            </a:xfrm>
            <a:custGeom>
              <a:avLst/>
              <a:gdLst/>
              <a:ahLst/>
              <a:cxnLst/>
              <a:rect l="l" t="t" r="r" b="b"/>
              <a:pathLst>
                <a:path w="2387" h="2387" extrusionOk="0">
                  <a:moveTo>
                    <a:pt x="1109" y="1"/>
                  </a:moveTo>
                  <a:cubicBezTo>
                    <a:pt x="403" y="1"/>
                    <a:pt x="0" y="572"/>
                    <a:pt x="0" y="1244"/>
                  </a:cubicBezTo>
                  <a:cubicBezTo>
                    <a:pt x="0" y="1950"/>
                    <a:pt x="403" y="2387"/>
                    <a:pt x="1109" y="2387"/>
                  </a:cubicBezTo>
                  <a:cubicBezTo>
                    <a:pt x="1815" y="2387"/>
                    <a:pt x="2386" y="1950"/>
                    <a:pt x="2386" y="1244"/>
                  </a:cubicBezTo>
                  <a:cubicBezTo>
                    <a:pt x="2386" y="572"/>
                    <a:pt x="1815" y="1"/>
                    <a:pt x="110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97" name="Google Shape;998;p32">
              <a:extLst>
                <a:ext uri="{FF2B5EF4-FFF2-40B4-BE49-F238E27FC236}">
                  <a16:creationId xmlns:a16="http://schemas.microsoft.com/office/drawing/2014/main" id="{E733EEB6-CA51-47B3-B011-35A945F30FC5}"/>
                </a:ext>
              </a:extLst>
            </p:cNvPr>
            <p:cNvSpPr/>
            <p:nvPr/>
          </p:nvSpPr>
          <p:spPr>
            <a:xfrm>
              <a:off x="3877625" y="1246025"/>
              <a:ext cx="227725" cy="168650"/>
            </a:xfrm>
            <a:custGeom>
              <a:avLst/>
              <a:gdLst/>
              <a:ahLst/>
              <a:cxnLst/>
              <a:rect l="l" t="t" r="r" b="b"/>
              <a:pathLst>
                <a:path w="9109" h="6746" extrusionOk="0">
                  <a:moveTo>
                    <a:pt x="3549" y="0"/>
                  </a:moveTo>
                  <a:cubicBezTo>
                    <a:pt x="3443" y="0"/>
                    <a:pt x="3335" y="5"/>
                    <a:pt x="3227" y="14"/>
                  </a:cubicBezTo>
                  <a:cubicBezTo>
                    <a:pt x="1278" y="149"/>
                    <a:pt x="0" y="1695"/>
                    <a:pt x="169" y="3644"/>
                  </a:cubicBezTo>
                  <a:cubicBezTo>
                    <a:pt x="297" y="5409"/>
                    <a:pt x="1712" y="6745"/>
                    <a:pt x="3537" y="6745"/>
                  </a:cubicBezTo>
                  <a:cubicBezTo>
                    <a:pt x="3623" y="6745"/>
                    <a:pt x="3710" y="6742"/>
                    <a:pt x="3798" y="6736"/>
                  </a:cubicBezTo>
                  <a:cubicBezTo>
                    <a:pt x="5042" y="6602"/>
                    <a:pt x="6050" y="5761"/>
                    <a:pt x="6588" y="4652"/>
                  </a:cubicBezTo>
                  <a:cubicBezTo>
                    <a:pt x="7562" y="4652"/>
                    <a:pt x="9108" y="4081"/>
                    <a:pt x="8974" y="1560"/>
                  </a:cubicBezTo>
                  <a:lnTo>
                    <a:pt x="8974" y="1560"/>
                  </a:lnTo>
                  <a:cubicBezTo>
                    <a:pt x="8974" y="1561"/>
                    <a:pt x="8430" y="2279"/>
                    <a:pt x="7411" y="2279"/>
                  </a:cubicBezTo>
                  <a:cubicBezTo>
                    <a:pt x="7164" y="2279"/>
                    <a:pt x="6889" y="2237"/>
                    <a:pt x="6588" y="2132"/>
                  </a:cubicBezTo>
                  <a:cubicBezTo>
                    <a:pt x="6213" y="819"/>
                    <a:pt x="4966" y="0"/>
                    <a:pt x="35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98" name="Google Shape;999;p32">
              <a:extLst>
                <a:ext uri="{FF2B5EF4-FFF2-40B4-BE49-F238E27FC236}">
                  <a16:creationId xmlns:a16="http://schemas.microsoft.com/office/drawing/2014/main" id="{BB854CF8-D117-4B97-900E-1FF9BDAC94FE}"/>
                </a:ext>
              </a:extLst>
            </p:cNvPr>
            <p:cNvSpPr/>
            <p:nvPr/>
          </p:nvSpPr>
          <p:spPr>
            <a:xfrm>
              <a:off x="3916275" y="1264025"/>
              <a:ext cx="59675" cy="59675"/>
            </a:xfrm>
            <a:custGeom>
              <a:avLst/>
              <a:gdLst/>
              <a:ahLst/>
              <a:cxnLst/>
              <a:rect l="l" t="t" r="r" b="b"/>
              <a:pathLst>
                <a:path w="2387" h="2387" extrusionOk="0">
                  <a:moveTo>
                    <a:pt x="1143" y="0"/>
                  </a:moveTo>
                  <a:cubicBezTo>
                    <a:pt x="572" y="0"/>
                    <a:pt x="0" y="572"/>
                    <a:pt x="0" y="1244"/>
                  </a:cubicBezTo>
                  <a:cubicBezTo>
                    <a:pt x="0" y="1815"/>
                    <a:pt x="572" y="2386"/>
                    <a:pt x="1143" y="2386"/>
                  </a:cubicBezTo>
                  <a:cubicBezTo>
                    <a:pt x="1815" y="2386"/>
                    <a:pt x="2387" y="1815"/>
                    <a:pt x="2387" y="1244"/>
                  </a:cubicBezTo>
                  <a:cubicBezTo>
                    <a:pt x="2387" y="572"/>
                    <a:pt x="1815" y="0"/>
                    <a:pt x="114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99" name="Google Shape;1000;p32">
              <a:extLst>
                <a:ext uri="{FF2B5EF4-FFF2-40B4-BE49-F238E27FC236}">
                  <a16:creationId xmlns:a16="http://schemas.microsoft.com/office/drawing/2014/main" id="{594A85AE-DD6F-43F3-B245-D04B1AC5499A}"/>
                </a:ext>
              </a:extLst>
            </p:cNvPr>
            <p:cNvSpPr/>
            <p:nvPr/>
          </p:nvSpPr>
          <p:spPr>
            <a:xfrm>
              <a:off x="3373500" y="1446350"/>
              <a:ext cx="206725" cy="105050"/>
            </a:xfrm>
            <a:custGeom>
              <a:avLst/>
              <a:gdLst/>
              <a:ahLst/>
              <a:cxnLst/>
              <a:rect l="l" t="t" r="r" b="b"/>
              <a:pathLst>
                <a:path w="8269" h="4202" extrusionOk="0">
                  <a:moveTo>
                    <a:pt x="4201" y="0"/>
                  </a:moveTo>
                  <a:cubicBezTo>
                    <a:pt x="1849" y="0"/>
                    <a:pt x="0" y="975"/>
                    <a:pt x="0" y="2084"/>
                  </a:cubicBezTo>
                  <a:cubicBezTo>
                    <a:pt x="0" y="3193"/>
                    <a:pt x="1849" y="4201"/>
                    <a:pt x="4201" y="4201"/>
                  </a:cubicBezTo>
                  <a:cubicBezTo>
                    <a:pt x="6453" y="4201"/>
                    <a:pt x="8268" y="3193"/>
                    <a:pt x="8268" y="2084"/>
                  </a:cubicBezTo>
                  <a:cubicBezTo>
                    <a:pt x="8268" y="975"/>
                    <a:pt x="6453" y="0"/>
                    <a:pt x="420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00" name="Google Shape;1001;p32">
              <a:extLst>
                <a:ext uri="{FF2B5EF4-FFF2-40B4-BE49-F238E27FC236}">
                  <a16:creationId xmlns:a16="http://schemas.microsoft.com/office/drawing/2014/main" id="{EB8F90F8-D523-4387-A32E-90083F58B62E}"/>
                </a:ext>
              </a:extLst>
            </p:cNvPr>
            <p:cNvSpPr/>
            <p:nvPr/>
          </p:nvSpPr>
          <p:spPr>
            <a:xfrm>
              <a:off x="3930550" y="1374500"/>
              <a:ext cx="213450" cy="111225"/>
            </a:xfrm>
            <a:custGeom>
              <a:avLst/>
              <a:gdLst/>
              <a:ahLst/>
              <a:cxnLst/>
              <a:rect l="l" t="t" r="r" b="b"/>
              <a:pathLst>
                <a:path w="8538" h="4449" extrusionOk="0">
                  <a:moveTo>
                    <a:pt x="4900" y="1"/>
                  </a:moveTo>
                  <a:cubicBezTo>
                    <a:pt x="4629" y="1"/>
                    <a:pt x="4350" y="17"/>
                    <a:pt x="4067" y="51"/>
                  </a:cubicBezTo>
                  <a:cubicBezTo>
                    <a:pt x="1681" y="354"/>
                    <a:pt x="1" y="1463"/>
                    <a:pt x="135" y="2706"/>
                  </a:cubicBezTo>
                  <a:cubicBezTo>
                    <a:pt x="251" y="3689"/>
                    <a:pt x="1735" y="4449"/>
                    <a:pt x="3561" y="4449"/>
                  </a:cubicBezTo>
                  <a:cubicBezTo>
                    <a:pt x="3856" y="4449"/>
                    <a:pt x="4161" y="4429"/>
                    <a:pt x="4471" y="4387"/>
                  </a:cubicBezTo>
                  <a:cubicBezTo>
                    <a:pt x="6723" y="4118"/>
                    <a:pt x="8537" y="3009"/>
                    <a:pt x="8403" y="1732"/>
                  </a:cubicBezTo>
                  <a:cubicBezTo>
                    <a:pt x="8286" y="764"/>
                    <a:pt x="6761" y="1"/>
                    <a:pt x="490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01" name="Google Shape;1002;p32">
              <a:extLst>
                <a:ext uri="{FF2B5EF4-FFF2-40B4-BE49-F238E27FC236}">
                  <a16:creationId xmlns:a16="http://schemas.microsoft.com/office/drawing/2014/main" id="{ADA22323-A815-4D9E-B7B8-06DA5C0E7193}"/>
                </a:ext>
              </a:extLst>
            </p:cNvPr>
            <p:cNvSpPr/>
            <p:nvPr/>
          </p:nvSpPr>
          <p:spPr>
            <a:xfrm>
              <a:off x="3597825" y="2131950"/>
              <a:ext cx="48775" cy="21050"/>
            </a:xfrm>
            <a:custGeom>
              <a:avLst/>
              <a:gdLst/>
              <a:ahLst/>
              <a:cxnLst/>
              <a:rect l="l" t="t" r="r" b="b"/>
              <a:pathLst>
                <a:path w="1951" h="842" extrusionOk="0">
                  <a:moveTo>
                    <a:pt x="1" y="1"/>
                  </a:moveTo>
                  <a:cubicBezTo>
                    <a:pt x="559" y="428"/>
                    <a:pt x="1245" y="694"/>
                    <a:pt x="1903" y="832"/>
                  </a:cubicBezTo>
                  <a:lnTo>
                    <a:pt x="1903" y="832"/>
                  </a:lnTo>
                  <a:cubicBezTo>
                    <a:pt x="1610" y="747"/>
                    <a:pt x="251" y="126"/>
                    <a:pt x="1" y="1"/>
                  </a:cubicBezTo>
                  <a:close/>
                  <a:moveTo>
                    <a:pt x="1903" y="832"/>
                  </a:moveTo>
                  <a:cubicBezTo>
                    <a:pt x="1925" y="838"/>
                    <a:pt x="1941" y="841"/>
                    <a:pt x="1950" y="841"/>
                  </a:cubicBezTo>
                  <a:cubicBezTo>
                    <a:pt x="1935" y="838"/>
                    <a:pt x="1919" y="835"/>
                    <a:pt x="1903" y="832"/>
                  </a:cubicBezTo>
                  <a:close/>
                </a:path>
              </a:pathLst>
            </a:custGeom>
            <a:solidFill>
              <a:srgbClr val="2E34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grpSp>
        <p:nvGrpSpPr>
          <p:cNvPr id="202" name="Google Shape;211;p3">
            <a:extLst>
              <a:ext uri="{FF2B5EF4-FFF2-40B4-BE49-F238E27FC236}">
                <a16:creationId xmlns:a16="http://schemas.microsoft.com/office/drawing/2014/main" id="{36C19A32-EB14-46B6-BE30-A420DB3A7F9C}"/>
              </a:ext>
            </a:extLst>
          </p:cNvPr>
          <p:cNvGrpSpPr/>
          <p:nvPr userDrawn="1"/>
        </p:nvGrpSpPr>
        <p:grpSpPr>
          <a:xfrm>
            <a:off x="772633" y="1581350"/>
            <a:ext cx="333206" cy="398525"/>
            <a:chOff x="2495125" y="2142250"/>
            <a:chExt cx="444275" cy="398525"/>
          </a:xfrm>
        </p:grpSpPr>
        <p:sp>
          <p:nvSpPr>
            <p:cNvPr id="203" name="Google Shape;212;p3">
              <a:extLst>
                <a:ext uri="{FF2B5EF4-FFF2-40B4-BE49-F238E27FC236}">
                  <a16:creationId xmlns:a16="http://schemas.microsoft.com/office/drawing/2014/main" id="{22119F67-39FE-47B8-97DB-A9DDAFCE3F72}"/>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dirty="0"/>
            </a:p>
          </p:txBody>
        </p:sp>
        <p:sp>
          <p:nvSpPr>
            <p:cNvPr id="204" name="Google Shape;213;p3">
              <a:extLst>
                <a:ext uri="{FF2B5EF4-FFF2-40B4-BE49-F238E27FC236}">
                  <a16:creationId xmlns:a16="http://schemas.microsoft.com/office/drawing/2014/main" id="{95B9D80B-1308-40DE-B7AB-F51F061B728F}"/>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grpSp>
        <p:nvGrpSpPr>
          <p:cNvPr id="205" name="Google Shape;214;p3">
            <a:extLst>
              <a:ext uri="{FF2B5EF4-FFF2-40B4-BE49-F238E27FC236}">
                <a16:creationId xmlns:a16="http://schemas.microsoft.com/office/drawing/2014/main" id="{FF773F4A-00DE-480A-A1E4-267BF6A95F53}"/>
              </a:ext>
            </a:extLst>
          </p:cNvPr>
          <p:cNvGrpSpPr/>
          <p:nvPr userDrawn="1"/>
        </p:nvGrpSpPr>
        <p:grpSpPr>
          <a:xfrm>
            <a:off x="7920832" y="5038644"/>
            <a:ext cx="218531" cy="281375"/>
            <a:chOff x="3243875" y="2372825"/>
            <a:chExt cx="291375" cy="281375"/>
          </a:xfrm>
        </p:grpSpPr>
        <p:sp>
          <p:nvSpPr>
            <p:cNvPr id="206" name="Google Shape;215;p3">
              <a:extLst>
                <a:ext uri="{FF2B5EF4-FFF2-40B4-BE49-F238E27FC236}">
                  <a16:creationId xmlns:a16="http://schemas.microsoft.com/office/drawing/2014/main" id="{B061D21D-9962-482E-8B77-708CF59A3EB6}"/>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07" name="Google Shape;216;p3">
              <a:extLst>
                <a:ext uri="{FF2B5EF4-FFF2-40B4-BE49-F238E27FC236}">
                  <a16:creationId xmlns:a16="http://schemas.microsoft.com/office/drawing/2014/main" id="{204A213E-8F6F-4FC4-AB3D-8806D287E243}"/>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08" name="Google Shape;217;p3">
              <a:extLst>
                <a:ext uri="{FF2B5EF4-FFF2-40B4-BE49-F238E27FC236}">
                  <a16:creationId xmlns:a16="http://schemas.microsoft.com/office/drawing/2014/main" id="{75F3FCD1-BCD2-41A7-AF94-8CEC0F2FFE09}"/>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09" name="Google Shape;218;p3">
              <a:extLst>
                <a:ext uri="{FF2B5EF4-FFF2-40B4-BE49-F238E27FC236}">
                  <a16:creationId xmlns:a16="http://schemas.microsoft.com/office/drawing/2014/main" id="{EB1D663F-9A65-4AE5-82B7-355924900575}"/>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10" name="Google Shape;219;p3">
              <a:extLst>
                <a:ext uri="{FF2B5EF4-FFF2-40B4-BE49-F238E27FC236}">
                  <a16:creationId xmlns:a16="http://schemas.microsoft.com/office/drawing/2014/main" id="{A3231104-E2F1-474D-A57B-1B68E9AE6F33}"/>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11" name="Google Shape;220;p3">
              <a:extLst>
                <a:ext uri="{FF2B5EF4-FFF2-40B4-BE49-F238E27FC236}">
                  <a16:creationId xmlns:a16="http://schemas.microsoft.com/office/drawing/2014/main" id="{F5ADB79B-53AA-46AB-84C9-DB8354756BC7}"/>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12" name="Google Shape;221;p3">
              <a:extLst>
                <a:ext uri="{FF2B5EF4-FFF2-40B4-BE49-F238E27FC236}">
                  <a16:creationId xmlns:a16="http://schemas.microsoft.com/office/drawing/2014/main" id="{0EA0A449-FE2B-4948-8A13-06CFC25A3A68}"/>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350" dirty="0"/>
            </a:p>
          </p:txBody>
        </p:sp>
        <p:sp>
          <p:nvSpPr>
            <p:cNvPr id="213" name="Google Shape;222;p3">
              <a:extLst>
                <a:ext uri="{FF2B5EF4-FFF2-40B4-BE49-F238E27FC236}">
                  <a16:creationId xmlns:a16="http://schemas.microsoft.com/office/drawing/2014/main" id="{FDF13A9C-A97B-44BE-9F23-62A6C5EDEC49}"/>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14" name="Google Shape;223;p3">
              <a:extLst>
                <a:ext uri="{FF2B5EF4-FFF2-40B4-BE49-F238E27FC236}">
                  <a16:creationId xmlns:a16="http://schemas.microsoft.com/office/drawing/2014/main" id="{ADA04C5F-ECF7-42DD-B1EB-83FC80EB7BDD}"/>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15" name="Google Shape;224;p3">
              <a:extLst>
                <a:ext uri="{FF2B5EF4-FFF2-40B4-BE49-F238E27FC236}">
                  <a16:creationId xmlns:a16="http://schemas.microsoft.com/office/drawing/2014/main" id="{EC7C5AD5-90D8-4F7D-9C2C-CFD820FC374A}"/>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grpSp>
        <p:nvGrpSpPr>
          <p:cNvPr id="216" name="Google Shape;225;p3">
            <a:extLst>
              <a:ext uri="{FF2B5EF4-FFF2-40B4-BE49-F238E27FC236}">
                <a16:creationId xmlns:a16="http://schemas.microsoft.com/office/drawing/2014/main" id="{06FC704C-BA05-45EE-B62B-22DABC82E899}"/>
              </a:ext>
            </a:extLst>
          </p:cNvPr>
          <p:cNvGrpSpPr/>
          <p:nvPr userDrawn="1"/>
        </p:nvGrpSpPr>
        <p:grpSpPr>
          <a:xfrm>
            <a:off x="8083918" y="714863"/>
            <a:ext cx="125006" cy="168575"/>
            <a:chOff x="4954425" y="2036375"/>
            <a:chExt cx="166675" cy="168575"/>
          </a:xfrm>
        </p:grpSpPr>
        <p:sp>
          <p:nvSpPr>
            <p:cNvPr id="217" name="Google Shape;226;p3">
              <a:extLst>
                <a:ext uri="{FF2B5EF4-FFF2-40B4-BE49-F238E27FC236}">
                  <a16:creationId xmlns:a16="http://schemas.microsoft.com/office/drawing/2014/main" id="{EE9E41F6-3648-44F1-A46C-BDD91F82AF1F}"/>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18" name="Google Shape;227;p3">
              <a:extLst>
                <a:ext uri="{FF2B5EF4-FFF2-40B4-BE49-F238E27FC236}">
                  <a16:creationId xmlns:a16="http://schemas.microsoft.com/office/drawing/2014/main" id="{A7D8C30C-9D8A-4F45-A5DD-F918DD863CF3}"/>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sp>
        <p:nvSpPr>
          <p:cNvPr id="219" name="Google Shape;228;p3">
            <a:extLst>
              <a:ext uri="{FF2B5EF4-FFF2-40B4-BE49-F238E27FC236}">
                <a16:creationId xmlns:a16="http://schemas.microsoft.com/office/drawing/2014/main" id="{EBE612EC-FC5F-4192-9E24-C046316489E0}"/>
              </a:ext>
            </a:extLst>
          </p:cNvPr>
          <p:cNvSpPr/>
          <p:nvPr userDrawn="1"/>
        </p:nvSpPr>
        <p:spPr>
          <a:xfrm>
            <a:off x="1182765" y="3597776"/>
            <a:ext cx="89344"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220" name="Google Shape;229;p3">
            <a:extLst>
              <a:ext uri="{FF2B5EF4-FFF2-40B4-BE49-F238E27FC236}">
                <a16:creationId xmlns:a16="http://schemas.microsoft.com/office/drawing/2014/main" id="{31BD3FA8-6E2A-4C65-9E9F-29FBB5C804BE}"/>
              </a:ext>
            </a:extLst>
          </p:cNvPr>
          <p:cNvSpPr/>
          <p:nvPr userDrawn="1"/>
        </p:nvSpPr>
        <p:spPr>
          <a:xfrm>
            <a:off x="7385065" y="3888532"/>
            <a:ext cx="6525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grpSp>
        <p:nvGrpSpPr>
          <p:cNvPr id="221" name="Google Shape;230;p3">
            <a:extLst>
              <a:ext uri="{FF2B5EF4-FFF2-40B4-BE49-F238E27FC236}">
                <a16:creationId xmlns:a16="http://schemas.microsoft.com/office/drawing/2014/main" id="{69E37D2F-6DF5-4A21-A568-0E80AD7AD85B}"/>
              </a:ext>
            </a:extLst>
          </p:cNvPr>
          <p:cNvGrpSpPr/>
          <p:nvPr userDrawn="1"/>
        </p:nvGrpSpPr>
        <p:grpSpPr>
          <a:xfrm>
            <a:off x="956097" y="5541498"/>
            <a:ext cx="125006" cy="168575"/>
            <a:chOff x="4954425" y="2036375"/>
            <a:chExt cx="166675" cy="168575"/>
          </a:xfrm>
        </p:grpSpPr>
        <p:sp>
          <p:nvSpPr>
            <p:cNvPr id="222" name="Google Shape;231;p3">
              <a:extLst>
                <a:ext uri="{FF2B5EF4-FFF2-40B4-BE49-F238E27FC236}">
                  <a16:creationId xmlns:a16="http://schemas.microsoft.com/office/drawing/2014/main" id="{68E4F49D-2FDF-45EC-A2F0-64258873AC93}"/>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23" name="Google Shape;232;p3">
              <a:extLst>
                <a:ext uri="{FF2B5EF4-FFF2-40B4-BE49-F238E27FC236}">
                  <a16:creationId xmlns:a16="http://schemas.microsoft.com/office/drawing/2014/main" id="{424729EF-CCC4-4D87-A50A-4CA7DB6D3AA9}"/>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sp>
        <p:nvSpPr>
          <p:cNvPr id="224" name="TextBox 223">
            <a:extLst>
              <a:ext uri="{FF2B5EF4-FFF2-40B4-BE49-F238E27FC236}">
                <a16:creationId xmlns:a16="http://schemas.microsoft.com/office/drawing/2014/main" id="{93F46B3B-D663-4FBA-8528-CFD2F9C1E141}"/>
              </a:ext>
            </a:extLst>
          </p:cNvPr>
          <p:cNvSpPr txBox="1"/>
          <p:nvPr userDrawn="1"/>
        </p:nvSpPr>
        <p:spPr>
          <a:xfrm>
            <a:off x="2779173" y="1647225"/>
            <a:ext cx="3363662" cy="2083391"/>
          </a:xfrm>
          <a:prstGeom prst="rect">
            <a:avLst/>
          </a:prstGeom>
          <a:noFill/>
        </p:spPr>
        <p:txBody>
          <a:bodyPr wrap="square" rtlCol="0">
            <a:spAutoFit/>
          </a:bodyPr>
          <a:lstStyle/>
          <a:p>
            <a:pPr algn="ctr"/>
            <a:r>
              <a:rPr lang="vi-VN" sz="6469">
                <a:solidFill>
                  <a:srgbClr val="002060"/>
                </a:solidFill>
                <a:latin typeface="+mj-lt"/>
              </a:rPr>
              <a:t>LUYỆN TẬP</a:t>
            </a:r>
            <a:endParaRPr lang="vi-VN" sz="6469" dirty="0">
              <a:solidFill>
                <a:srgbClr val="002060"/>
              </a:solidFill>
              <a:latin typeface="+mj-lt"/>
            </a:endParaRPr>
          </a:p>
        </p:txBody>
      </p:sp>
    </p:spTree>
    <p:extLst>
      <p:ext uri="{BB962C8B-B14F-4D97-AF65-F5344CB8AC3E}">
        <p14:creationId xmlns:p14="http://schemas.microsoft.com/office/powerpoint/2010/main" val="203625309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202"/>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219"/>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221"/>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216"/>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220"/>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205"/>
                                        </p:tgtEl>
                                      </p:cBhvr>
                                      <p:by x="150000" y="150000"/>
                                    </p:animScale>
                                  </p:childTnLst>
                                </p:cTn>
                              </p:par>
                              <p:par>
                                <p:cTn id="17" presetID="16" presetClass="entr" presetSubtype="21"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Effect transition="in" filter="barn(inVertical)">
                                      <p:cBhvr>
                                        <p:cTn id="19" dur="500"/>
                                        <p:tgtEl>
                                          <p:spTgt spid="98"/>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99"/>
                                        </p:tgtEl>
                                        <p:attrNameLst>
                                          <p:attrName>style.visibility</p:attrName>
                                        </p:attrNameLst>
                                      </p:cBhvr>
                                      <p:to>
                                        <p:strVal val="visible"/>
                                      </p:to>
                                    </p:set>
                                    <p:animEffect transition="in" filter="barn(inVertical)">
                                      <p:cBhvr>
                                        <p:cTn id="22" dur="500"/>
                                        <p:tgtEl>
                                          <p:spTgt spid="99"/>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97"/>
                                        </p:tgtEl>
                                        <p:attrNameLst>
                                          <p:attrName>style.visibility</p:attrName>
                                        </p:attrNameLst>
                                      </p:cBhvr>
                                      <p:to>
                                        <p:strVal val="visible"/>
                                      </p:to>
                                    </p:set>
                                    <p:animEffect transition="in" filter="fade">
                                      <p:cBhvr>
                                        <p:cTn id="26" dur="500"/>
                                        <p:tgtEl>
                                          <p:spTgt spid="97"/>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138"/>
                                        </p:tgtEl>
                                        <p:attrNameLst>
                                          <p:attrName>style.visibility</p:attrName>
                                        </p:attrNameLst>
                                      </p:cBhvr>
                                      <p:to>
                                        <p:strVal val="visible"/>
                                      </p:to>
                                    </p:set>
                                    <p:anim calcmode="lin" valueType="num">
                                      <p:cBhvr>
                                        <p:cTn id="30" dur="1000" fill="hold"/>
                                        <p:tgtEl>
                                          <p:spTgt spid="138"/>
                                        </p:tgtEl>
                                        <p:attrNameLst>
                                          <p:attrName>ppt_w</p:attrName>
                                        </p:attrNameLst>
                                      </p:cBhvr>
                                      <p:tavLst>
                                        <p:tav tm="0">
                                          <p:val>
                                            <p:fltVal val="0"/>
                                          </p:val>
                                        </p:tav>
                                        <p:tav tm="100000">
                                          <p:val>
                                            <p:strVal val="#ppt_w"/>
                                          </p:val>
                                        </p:tav>
                                      </p:tavLst>
                                    </p:anim>
                                    <p:anim calcmode="lin" valueType="num">
                                      <p:cBhvr>
                                        <p:cTn id="31" dur="1000" fill="hold"/>
                                        <p:tgtEl>
                                          <p:spTgt spid="138"/>
                                        </p:tgtEl>
                                        <p:attrNameLst>
                                          <p:attrName>ppt_h</p:attrName>
                                        </p:attrNameLst>
                                      </p:cBhvr>
                                      <p:tavLst>
                                        <p:tav tm="0">
                                          <p:val>
                                            <p:fltVal val="0"/>
                                          </p:val>
                                        </p:tav>
                                        <p:tav tm="100000">
                                          <p:val>
                                            <p:strVal val="#ppt_h"/>
                                          </p:val>
                                        </p:tav>
                                      </p:tavLst>
                                    </p:anim>
                                    <p:anim calcmode="lin" valueType="num">
                                      <p:cBhvr>
                                        <p:cTn id="32" dur="1000" fill="hold"/>
                                        <p:tgtEl>
                                          <p:spTgt spid="138"/>
                                        </p:tgtEl>
                                        <p:attrNameLst>
                                          <p:attrName>style.rotation</p:attrName>
                                        </p:attrNameLst>
                                      </p:cBhvr>
                                      <p:tavLst>
                                        <p:tav tm="0">
                                          <p:val>
                                            <p:fltVal val="90"/>
                                          </p:val>
                                        </p:tav>
                                        <p:tav tm="100000">
                                          <p:val>
                                            <p:fltVal val="0"/>
                                          </p:val>
                                        </p:tav>
                                      </p:tavLst>
                                    </p:anim>
                                    <p:animEffect transition="in" filter="fade">
                                      <p:cBhvr>
                                        <p:cTn id="33" dur="1000"/>
                                        <p:tgtEl>
                                          <p:spTgt spid="138"/>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224"/>
                                        </p:tgtEl>
                                        <p:attrNameLst>
                                          <p:attrName>style.visibility</p:attrName>
                                        </p:attrNameLst>
                                      </p:cBhvr>
                                      <p:to>
                                        <p:strVal val="visible"/>
                                      </p:to>
                                    </p:set>
                                    <p:animEffect transition="in" filter="randombar(horizontal)">
                                      <p:cBhvr>
                                        <p:cTn id="37" dur="500"/>
                                        <p:tgtEl>
                                          <p:spTgt spid="2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219" grpId="0" animBg="1"/>
      <p:bldP spid="220" grpId="0" animBg="1"/>
      <p:bldP spid="224" grpId="0"/>
    </p:bldLst>
  </p:timing>
</p:sldLayout>
</file>

<file path=ppt/slideLayouts/slideLayout125.xml><?xml version="1.0" encoding="utf-8"?>
<p:sldLayout xmlns:a="http://schemas.openxmlformats.org/drawingml/2006/main" xmlns:r="http://schemas.openxmlformats.org/officeDocument/2006/relationships" xmlns:p="http://schemas.openxmlformats.org/presentationml/2006/main" preserve="1" userDrawn="1">
  <p:cSld name="15_Title and Content">
    <p:bg>
      <p:bgPr>
        <a:solidFill>
          <a:srgbClr val="7030A0"/>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296920" y="219522"/>
            <a:ext cx="8709926"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FFC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dirty="0"/>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349270" y="882176"/>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150302" y="906827"/>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168064" y="989425"/>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393675" y="94752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151196" y="917947"/>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348378" y="1496055"/>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49409" y="1520706"/>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167171" y="1603304"/>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392782" y="1561403"/>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150302" y="1531827"/>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347485" y="2109934"/>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48516" y="2134585"/>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166277" y="2217183"/>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391889" y="217528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49409" y="2145706"/>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346591" y="2723813"/>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47621" y="2748464"/>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165384" y="283106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390995" y="2789161"/>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48516" y="2759585"/>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345697" y="3337692"/>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46729" y="3362343"/>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164491" y="344494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390102" y="3403040"/>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47623" y="3373464"/>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344805" y="3951571"/>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45836" y="3976222"/>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163598" y="405882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389209" y="401691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46729" y="3987341"/>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343912" y="4565450"/>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44943" y="4590101"/>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162704" y="4672699"/>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388316" y="4630798"/>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45836" y="4601222"/>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343018" y="5179329"/>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44050" y="5203980"/>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161811" y="5286578"/>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387422" y="5244677"/>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44943" y="5215101"/>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342124" y="5793208"/>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43156" y="5817859"/>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160918" y="5900457"/>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386529" y="585855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44050" y="5828980"/>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Tree>
    <p:extLst>
      <p:ext uri="{BB962C8B-B14F-4D97-AF65-F5344CB8AC3E}">
        <p14:creationId xmlns:p14="http://schemas.microsoft.com/office/powerpoint/2010/main" val="4236534041"/>
      </p:ext>
    </p:extLst>
  </p:cSld>
  <p:clrMapOvr>
    <a:masterClrMapping/>
  </p:clrMapOvr>
</p:sldLayout>
</file>

<file path=ppt/slideLayouts/slideLayout126.xml><?xml version="1.0" encoding="utf-8"?>
<p:sldLayout xmlns:a="http://schemas.openxmlformats.org/drawingml/2006/main" xmlns:r="http://schemas.openxmlformats.org/officeDocument/2006/relationships" xmlns:p="http://schemas.openxmlformats.org/presentationml/2006/main" preserve="1" userDrawn="1">
  <p:cSld name="4_Title Slide">
    <p:bg>
      <p:bgPr>
        <a:solidFill>
          <a:srgbClr val="C00000"/>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912FF248-73E2-4B5D-9669-D05536B13110}"/>
              </a:ext>
            </a:extLst>
          </p:cNvPr>
          <p:cNvGrpSpPr/>
          <p:nvPr userDrawn="1"/>
        </p:nvGrpSpPr>
        <p:grpSpPr>
          <a:xfrm>
            <a:off x="296920" y="219522"/>
            <a:ext cx="8709926" cy="6240131"/>
            <a:chOff x="395894" y="219519"/>
            <a:chExt cx="8518865" cy="4788281"/>
          </a:xfrm>
        </p:grpSpPr>
        <p:sp>
          <p:nvSpPr>
            <p:cNvPr id="8" name="Google Shape;993;p14">
              <a:extLst>
                <a:ext uri="{FF2B5EF4-FFF2-40B4-BE49-F238E27FC236}">
                  <a16:creationId xmlns:a16="http://schemas.microsoft.com/office/drawing/2014/main" id="{6F2E4380-9AAF-4929-8F62-F490FD06BB80}"/>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FFE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nvGrpSpPr>
            <p:cNvPr id="9" name="Google Shape;994;p14">
              <a:extLst>
                <a:ext uri="{FF2B5EF4-FFF2-40B4-BE49-F238E27FC236}">
                  <a16:creationId xmlns:a16="http://schemas.microsoft.com/office/drawing/2014/main" id="{05263AFC-D1B4-4D83-808E-9B96447708D3}"/>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E97D35D9-4A80-4E5E-AE99-A42260106314}"/>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9" name="Google Shape;996;p14">
                <a:extLst>
                  <a:ext uri="{FF2B5EF4-FFF2-40B4-BE49-F238E27FC236}">
                    <a16:creationId xmlns:a16="http://schemas.microsoft.com/office/drawing/2014/main" id="{F1D5A806-A58C-4FB9-9CB8-29884CE2006D}"/>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sp>
          <p:nvSpPr>
            <p:cNvPr id="10" name="Google Shape;997;p14">
              <a:extLst>
                <a:ext uri="{FF2B5EF4-FFF2-40B4-BE49-F238E27FC236}">
                  <a16:creationId xmlns:a16="http://schemas.microsoft.com/office/drawing/2014/main" id="{ED4A141D-52F2-416A-BB8C-6ABF536EB5BD}"/>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nvGrpSpPr>
            <p:cNvPr id="11" name="Google Shape;998;p14">
              <a:extLst>
                <a:ext uri="{FF2B5EF4-FFF2-40B4-BE49-F238E27FC236}">
                  <a16:creationId xmlns:a16="http://schemas.microsoft.com/office/drawing/2014/main" id="{233E8FF6-A58B-4C0A-8E03-7EBCEC1A722A}"/>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1B628C4E-2CC0-49FD-AE56-2DA39F0AEDC3}"/>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7" name="Google Shape;1000;p14">
                <a:extLst>
                  <a:ext uri="{FF2B5EF4-FFF2-40B4-BE49-F238E27FC236}">
                    <a16:creationId xmlns:a16="http://schemas.microsoft.com/office/drawing/2014/main" id="{B7905D3C-D345-41E1-9F8F-3DE9CB825DDB}"/>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grpSp>
          <p:nvGrpSpPr>
            <p:cNvPr id="12" name="Google Shape;1001;p14">
              <a:extLst>
                <a:ext uri="{FF2B5EF4-FFF2-40B4-BE49-F238E27FC236}">
                  <a16:creationId xmlns:a16="http://schemas.microsoft.com/office/drawing/2014/main" id="{9381F408-D6BF-4983-8522-FE74B038BAD1}"/>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313829AE-A03B-42DF-8C85-190282C1CC18}"/>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5" name="Google Shape;1003;p14">
                <a:extLst>
                  <a:ext uri="{FF2B5EF4-FFF2-40B4-BE49-F238E27FC236}">
                    <a16:creationId xmlns:a16="http://schemas.microsoft.com/office/drawing/2014/main" id="{92BB61BC-FAB6-4715-A9E7-CC0E8CEE0D5C}"/>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grpSp>
          <p:nvGrpSpPr>
            <p:cNvPr id="13" name="Google Shape;1004;p14">
              <a:extLst>
                <a:ext uri="{FF2B5EF4-FFF2-40B4-BE49-F238E27FC236}">
                  <a16:creationId xmlns:a16="http://schemas.microsoft.com/office/drawing/2014/main" id="{D079DC36-A197-4791-8A06-31AB6A7A8165}"/>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BFAD29E2-C19B-47AB-B438-BA439212A9D2}"/>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3" name="Google Shape;1006;p14">
                <a:extLst>
                  <a:ext uri="{FF2B5EF4-FFF2-40B4-BE49-F238E27FC236}">
                    <a16:creationId xmlns:a16="http://schemas.microsoft.com/office/drawing/2014/main" id="{DA309345-B33A-4CD0-9D4E-F69123E7E182}"/>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grpSp>
          <p:nvGrpSpPr>
            <p:cNvPr id="14" name="Google Shape;1007;p14">
              <a:extLst>
                <a:ext uri="{FF2B5EF4-FFF2-40B4-BE49-F238E27FC236}">
                  <a16:creationId xmlns:a16="http://schemas.microsoft.com/office/drawing/2014/main" id="{590C6090-7470-4DB3-8246-659CCC0F2A1A}"/>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611C93AB-AF4D-48EC-B180-BF93AED33FAD}"/>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1" name="Google Shape;1009;p14">
                <a:extLst>
                  <a:ext uri="{FF2B5EF4-FFF2-40B4-BE49-F238E27FC236}">
                    <a16:creationId xmlns:a16="http://schemas.microsoft.com/office/drawing/2014/main" id="{FC04491F-28E4-471E-8BA3-24A183402971}"/>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grpSp>
          <p:nvGrpSpPr>
            <p:cNvPr id="15" name="Google Shape;1010;p14">
              <a:extLst>
                <a:ext uri="{FF2B5EF4-FFF2-40B4-BE49-F238E27FC236}">
                  <a16:creationId xmlns:a16="http://schemas.microsoft.com/office/drawing/2014/main" id="{D54D7793-AF6A-4956-9B72-E4F3A35C4520}"/>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47A74F27-516B-4842-B2FD-3E800B67929D}"/>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9" name="Google Shape;1012;p14">
                <a:extLst>
                  <a:ext uri="{FF2B5EF4-FFF2-40B4-BE49-F238E27FC236}">
                    <a16:creationId xmlns:a16="http://schemas.microsoft.com/office/drawing/2014/main" id="{81691461-33B0-489D-A18A-AD91D59A1D21}"/>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sp>
          <p:nvSpPr>
            <p:cNvPr id="16" name="Google Shape;1013;p14">
              <a:extLst>
                <a:ext uri="{FF2B5EF4-FFF2-40B4-BE49-F238E27FC236}">
                  <a16:creationId xmlns:a16="http://schemas.microsoft.com/office/drawing/2014/main" id="{0EEF144F-B527-4080-AAEA-10B3E48E39A2}"/>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7" name="Google Shape;1014;p14">
              <a:extLst>
                <a:ext uri="{FF2B5EF4-FFF2-40B4-BE49-F238E27FC236}">
                  <a16:creationId xmlns:a16="http://schemas.microsoft.com/office/drawing/2014/main" id="{40F35D0D-CACF-4AB5-BE8A-E9FB73511388}"/>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dirty="0"/>
            </a:p>
          </p:txBody>
        </p:sp>
      </p:grpSp>
      <p:grpSp>
        <p:nvGrpSpPr>
          <p:cNvPr id="30" name="Google Shape;1016;p14">
            <a:extLst>
              <a:ext uri="{FF2B5EF4-FFF2-40B4-BE49-F238E27FC236}">
                <a16:creationId xmlns:a16="http://schemas.microsoft.com/office/drawing/2014/main" id="{327BF5F6-D034-4620-B2B7-7F2179C531EB}"/>
              </a:ext>
            </a:extLst>
          </p:cNvPr>
          <p:cNvGrpSpPr/>
          <p:nvPr userDrawn="1"/>
        </p:nvGrpSpPr>
        <p:grpSpPr>
          <a:xfrm>
            <a:off x="741894" y="5645930"/>
            <a:ext cx="461392" cy="535538"/>
            <a:chOff x="2495125" y="2142250"/>
            <a:chExt cx="444275" cy="398525"/>
          </a:xfrm>
        </p:grpSpPr>
        <p:sp>
          <p:nvSpPr>
            <p:cNvPr id="31" name="Google Shape;1017;p14">
              <a:extLst>
                <a:ext uri="{FF2B5EF4-FFF2-40B4-BE49-F238E27FC236}">
                  <a16:creationId xmlns:a16="http://schemas.microsoft.com/office/drawing/2014/main" id="{F2F00FDD-D7D5-4809-82CF-73AA35BD05FE}"/>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32" name="Google Shape;1018;p14">
              <a:extLst>
                <a:ext uri="{FF2B5EF4-FFF2-40B4-BE49-F238E27FC236}">
                  <a16:creationId xmlns:a16="http://schemas.microsoft.com/office/drawing/2014/main" id="{5395EB15-BC66-42AE-A1EE-3E2823F5486A}"/>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grpSp>
        <p:nvGrpSpPr>
          <p:cNvPr id="33" name="Google Shape;1019;p14">
            <a:extLst>
              <a:ext uri="{FF2B5EF4-FFF2-40B4-BE49-F238E27FC236}">
                <a16:creationId xmlns:a16="http://schemas.microsoft.com/office/drawing/2014/main" id="{D53CFA2D-5D0C-4A67-9094-88F183BFE612}"/>
              </a:ext>
            </a:extLst>
          </p:cNvPr>
          <p:cNvGrpSpPr/>
          <p:nvPr userDrawn="1"/>
        </p:nvGrpSpPr>
        <p:grpSpPr>
          <a:xfrm>
            <a:off x="7633367" y="427685"/>
            <a:ext cx="302601" cy="378112"/>
            <a:chOff x="3243875" y="2372825"/>
            <a:chExt cx="291375" cy="281375"/>
          </a:xfrm>
        </p:grpSpPr>
        <p:sp>
          <p:nvSpPr>
            <p:cNvPr id="34" name="Google Shape;1020;p14">
              <a:extLst>
                <a:ext uri="{FF2B5EF4-FFF2-40B4-BE49-F238E27FC236}">
                  <a16:creationId xmlns:a16="http://schemas.microsoft.com/office/drawing/2014/main" id="{30675EEE-C22B-4D00-94DF-E49C0A367512}"/>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35" name="Google Shape;1021;p14">
              <a:extLst>
                <a:ext uri="{FF2B5EF4-FFF2-40B4-BE49-F238E27FC236}">
                  <a16:creationId xmlns:a16="http://schemas.microsoft.com/office/drawing/2014/main" id="{E3DBEB34-9A0C-4ECA-A1F1-6D8B1FF89970}"/>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36" name="Google Shape;1022;p14">
              <a:extLst>
                <a:ext uri="{FF2B5EF4-FFF2-40B4-BE49-F238E27FC236}">
                  <a16:creationId xmlns:a16="http://schemas.microsoft.com/office/drawing/2014/main" id="{07CFEFDF-2E28-4483-834B-DA095CF3CE48}"/>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37" name="Google Shape;1023;p14">
              <a:extLst>
                <a:ext uri="{FF2B5EF4-FFF2-40B4-BE49-F238E27FC236}">
                  <a16:creationId xmlns:a16="http://schemas.microsoft.com/office/drawing/2014/main" id="{14506E96-EBA9-4C68-AF1F-8C4403B117FE}"/>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38" name="Google Shape;1024;p14">
              <a:extLst>
                <a:ext uri="{FF2B5EF4-FFF2-40B4-BE49-F238E27FC236}">
                  <a16:creationId xmlns:a16="http://schemas.microsoft.com/office/drawing/2014/main" id="{B2F2C8B1-350B-49EE-9CA4-D84F2E04689C}"/>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39" name="Google Shape;1025;p14">
              <a:extLst>
                <a:ext uri="{FF2B5EF4-FFF2-40B4-BE49-F238E27FC236}">
                  <a16:creationId xmlns:a16="http://schemas.microsoft.com/office/drawing/2014/main" id="{524642B7-86EC-4E65-B0EB-6949F77DB65F}"/>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40" name="Google Shape;1026;p14">
              <a:extLst>
                <a:ext uri="{FF2B5EF4-FFF2-40B4-BE49-F238E27FC236}">
                  <a16:creationId xmlns:a16="http://schemas.microsoft.com/office/drawing/2014/main" id="{DA2CC125-6131-46A3-AC36-26C92E5CD21A}"/>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41" name="Google Shape;1027;p14">
              <a:extLst>
                <a:ext uri="{FF2B5EF4-FFF2-40B4-BE49-F238E27FC236}">
                  <a16:creationId xmlns:a16="http://schemas.microsoft.com/office/drawing/2014/main" id="{5A24D573-ECDB-4ACD-87B3-20030C31E8D4}"/>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42" name="Google Shape;1028;p14">
              <a:extLst>
                <a:ext uri="{FF2B5EF4-FFF2-40B4-BE49-F238E27FC236}">
                  <a16:creationId xmlns:a16="http://schemas.microsoft.com/office/drawing/2014/main" id="{7E867DAA-A57F-489C-A045-9A1C1429277B}"/>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43" name="Google Shape;1029;p14">
              <a:extLst>
                <a:ext uri="{FF2B5EF4-FFF2-40B4-BE49-F238E27FC236}">
                  <a16:creationId xmlns:a16="http://schemas.microsoft.com/office/drawing/2014/main" id="{1DF03B23-6B1D-4056-9368-8D8F23721207}"/>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grpSp>
        <p:nvGrpSpPr>
          <p:cNvPr id="44" name="Google Shape;1030;p14">
            <a:extLst>
              <a:ext uri="{FF2B5EF4-FFF2-40B4-BE49-F238E27FC236}">
                <a16:creationId xmlns:a16="http://schemas.microsoft.com/office/drawing/2014/main" id="{AC4C02C6-8357-4A9D-9FE8-73BED3D677DA}"/>
              </a:ext>
            </a:extLst>
          </p:cNvPr>
          <p:cNvGrpSpPr/>
          <p:nvPr userDrawn="1"/>
        </p:nvGrpSpPr>
        <p:grpSpPr>
          <a:xfrm>
            <a:off x="8253053" y="1043376"/>
            <a:ext cx="173097" cy="226531"/>
            <a:chOff x="4954425" y="2036375"/>
            <a:chExt cx="166675" cy="168575"/>
          </a:xfrm>
        </p:grpSpPr>
        <p:sp>
          <p:nvSpPr>
            <p:cNvPr id="45" name="Google Shape;1031;p14">
              <a:extLst>
                <a:ext uri="{FF2B5EF4-FFF2-40B4-BE49-F238E27FC236}">
                  <a16:creationId xmlns:a16="http://schemas.microsoft.com/office/drawing/2014/main" id="{7490645F-164B-43DC-B0C4-4E49ABCDCE60}"/>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46" name="Google Shape;1032;p14">
              <a:extLst>
                <a:ext uri="{FF2B5EF4-FFF2-40B4-BE49-F238E27FC236}">
                  <a16:creationId xmlns:a16="http://schemas.microsoft.com/office/drawing/2014/main" id="{F62C8C47-6F19-44BD-9FED-30D56890DF52}"/>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sp>
        <p:nvSpPr>
          <p:cNvPr id="47" name="Google Shape;1033;p14">
            <a:extLst>
              <a:ext uri="{FF2B5EF4-FFF2-40B4-BE49-F238E27FC236}">
                <a16:creationId xmlns:a16="http://schemas.microsoft.com/office/drawing/2014/main" id="{9C058F19-0AE8-4DE1-A824-EE065CCDBD8D}"/>
              </a:ext>
            </a:extLst>
          </p:cNvPr>
          <p:cNvSpPr/>
          <p:nvPr userDrawn="1"/>
        </p:nvSpPr>
        <p:spPr>
          <a:xfrm>
            <a:off x="1540960" y="6264686"/>
            <a:ext cx="123715" cy="109117"/>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2"/>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48" name="Google Shape;1034;p14">
            <a:extLst>
              <a:ext uri="{FF2B5EF4-FFF2-40B4-BE49-F238E27FC236}">
                <a16:creationId xmlns:a16="http://schemas.microsoft.com/office/drawing/2014/main" id="{F39F1339-6652-4316-AEAE-58755DC68066}"/>
              </a:ext>
            </a:extLst>
          </p:cNvPr>
          <p:cNvSpPr/>
          <p:nvPr userDrawn="1"/>
        </p:nvSpPr>
        <p:spPr>
          <a:xfrm>
            <a:off x="8246642" y="6181471"/>
            <a:ext cx="90352" cy="8321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5"/>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grpSp>
        <p:nvGrpSpPr>
          <p:cNvPr id="49" name="Google Shape;1035;p14">
            <a:extLst>
              <a:ext uri="{FF2B5EF4-FFF2-40B4-BE49-F238E27FC236}">
                <a16:creationId xmlns:a16="http://schemas.microsoft.com/office/drawing/2014/main" id="{B0CF15ED-922C-4751-B1DA-9089B1988ECC}"/>
              </a:ext>
            </a:extLst>
          </p:cNvPr>
          <p:cNvGrpSpPr/>
          <p:nvPr userDrawn="1"/>
        </p:nvGrpSpPr>
        <p:grpSpPr>
          <a:xfrm>
            <a:off x="613019" y="5192334"/>
            <a:ext cx="173097" cy="226531"/>
            <a:chOff x="4954425" y="2036375"/>
            <a:chExt cx="166675" cy="168575"/>
          </a:xfrm>
        </p:grpSpPr>
        <p:sp>
          <p:nvSpPr>
            <p:cNvPr id="50" name="Google Shape;1036;p14">
              <a:extLst>
                <a:ext uri="{FF2B5EF4-FFF2-40B4-BE49-F238E27FC236}">
                  <a16:creationId xmlns:a16="http://schemas.microsoft.com/office/drawing/2014/main" id="{7EA6F03C-5B07-4131-89F4-3BAFB23D4AF0}"/>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51" name="Google Shape;1037;p14">
              <a:extLst>
                <a:ext uri="{FF2B5EF4-FFF2-40B4-BE49-F238E27FC236}">
                  <a16:creationId xmlns:a16="http://schemas.microsoft.com/office/drawing/2014/main" id="{C7913F77-486F-46A9-8AEC-4B7565FB4E4C}"/>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sp>
        <p:nvSpPr>
          <p:cNvPr id="96" name="Google Shape;1082;p14">
            <a:extLst>
              <a:ext uri="{FF2B5EF4-FFF2-40B4-BE49-F238E27FC236}">
                <a16:creationId xmlns:a16="http://schemas.microsoft.com/office/drawing/2014/main" id="{95018CA8-A1C2-47FD-890D-549D7B4AC236}"/>
              </a:ext>
            </a:extLst>
          </p:cNvPr>
          <p:cNvSpPr/>
          <p:nvPr userDrawn="1"/>
        </p:nvSpPr>
        <p:spPr>
          <a:xfrm>
            <a:off x="349270" y="882176"/>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97" name="Google Shape;1083;p14">
            <a:extLst>
              <a:ext uri="{FF2B5EF4-FFF2-40B4-BE49-F238E27FC236}">
                <a16:creationId xmlns:a16="http://schemas.microsoft.com/office/drawing/2014/main" id="{B936ECCA-F1FD-46EC-B26D-DE3BF7D0C273}"/>
              </a:ext>
            </a:extLst>
          </p:cNvPr>
          <p:cNvSpPr/>
          <p:nvPr userDrawn="1"/>
        </p:nvSpPr>
        <p:spPr>
          <a:xfrm>
            <a:off x="150302" y="906827"/>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98" name="Google Shape;1084;p14">
            <a:extLst>
              <a:ext uri="{FF2B5EF4-FFF2-40B4-BE49-F238E27FC236}">
                <a16:creationId xmlns:a16="http://schemas.microsoft.com/office/drawing/2014/main" id="{03D9643B-BC02-476E-ABF0-0F13D9275EA3}"/>
              </a:ext>
            </a:extLst>
          </p:cNvPr>
          <p:cNvSpPr/>
          <p:nvPr userDrawn="1"/>
        </p:nvSpPr>
        <p:spPr>
          <a:xfrm>
            <a:off x="168064" y="989425"/>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99" name="Google Shape;1085;p14">
            <a:extLst>
              <a:ext uri="{FF2B5EF4-FFF2-40B4-BE49-F238E27FC236}">
                <a16:creationId xmlns:a16="http://schemas.microsoft.com/office/drawing/2014/main" id="{E4F6C8FF-3CF3-45F6-8706-79866A8801F6}"/>
              </a:ext>
            </a:extLst>
          </p:cNvPr>
          <p:cNvSpPr/>
          <p:nvPr userDrawn="1"/>
        </p:nvSpPr>
        <p:spPr>
          <a:xfrm>
            <a:off x="393675" y="94752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100" name="Google Shape;1086;p14">
            <a:extLst>
              <a:ext uri="{FF2B5EF4-FFF2-40B4-BE49-F238E27FC236}">
                <a16:creationId xmlns:a16="http://schemas.microsoft.com/office/drawing/2014/main" id="{1BF2058A-58A5-400D-B987-EA9281BD464C}"/>
              </a:ext>
            </a:extLst>
          </p:cNvPr>
          <p:cNvSpPr/>
          <p:nvPr userDrawn="1"/>
        </p:nvSpPr>
        <p:spPr>
          <a:xfrm>
            <a:off x="151196" y="917947"/>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102" name="Google Shape;1082;p14">
            <a:extLst>
              <a:ext uri="{FF2B5EF4-FFF2-40B4-BE49-F238E27FC236}">
                <a16:creationId xmlns:a16="http://schemas.microsoft.com/office/drawing/2014/main" id="{3B878202-51EA-4466-A893-7046CA4B0564}"/>
              </a:ext>
            </a:extLst>
          </p:cNvPr>
          <p:cNvSpPr/>
          <p:nvPr userDrawn="1"/>
        </p:nvSpPr>
        <p:spPr>
          <a:xfrm>
            <a:off x="348378" y="1496055"/>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103" name="Google Shape;1083;p14">
            <a:extLst>
              <a:ext uri="{FF2B5EF4-FFF2-40B4-BE49-F238E27FC236}">
                <a16:creationId xmlns:a16="http://schemas.microsoft.com/office/drawing/2014/main" id="{8AE3EC7F-38CF-4238-A1D3-36A00E1CDB4B}"/>
              </a:ext>
            </a:extLst>
          </p:cNvPr>
          <p:cNvSpPr/>
          <p:nvPr userDrawn="1"/>
        </p:nvSpPr>
        <p:spPr>
          <a:xfrm>
            <a:off x="149409" y="1520706"/>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104" name="Google Shape;1084;p14">
            <a:extLst>
              <a:ext uri="{FF2B5EF4-FFF2-40B4-BE49-F238E27FC236}">
                <a16:creationId xmlns:a16="http://schemas.microsoft.com/office/drawing/2014/main" id="{A109E879-FF69-420F-8594-E4E350138FE4}"/>
              </a:ext>
            </a:extLst>
          </p:cNvPr>
          <p:cNvSpPr/>
          <p:nvPr userDrawn="1"/>
        </p:nvSpPr>
        <p:spPr>
          <a:xfrm>
            <a:off x="167171" y="1603304"/>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105" name="Google Shape;1085;p14">
            <a:extLst>
              <a:ext uri="{FF2B5EF4-FFF2-40B4-BE49-F238E27FC236}">
                <a16:creationId xmlns:a16="http://schemas.microsoft.com/office/drawing/2014/main" id="{D728BFA8-D828-48D9-B813-EB0070A3F849}"/>
              </a:ext>
            </a:extLst>
          </p:cNvPr>
          <p:cNvSpPr/>
          <p:nvPr userDrawn="1"/>
        </p:nvSpPr>
        <p:spPr>
          <a:xfrm>
            <a:off x="392782" y="1561403"/>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106" name="Google Shape;1086;p14">
            <a:extLst>
              <a:ext uri="{FF2B5EF4-FFF2-40B4-BE49-F238E27FC236}">
                <a16:creationId xmlns:a16="http://schemas.microsoft.com/office/drawing/2014/main" id="{AAD00854-B92E-4943-95A5-C96E52F3DCF3}"/>
              </a:ext>
            </a:extLst>
          </p:cNvPr>
          <p:cNvSpPr/>
          <p:nvPr userDrawn="1"/>
        </p:nvSpPr>
        <p:spPr>
          <a:xfrm>
            <a:off x="150302" y="1531827"/>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107" name="Google Shape;1082;p14">
            <a:extLst>
              <a:ext uri="{FF2B5EF4-FFF2-40B4-BE49-F238E27FC236}">
                <a16:creationId xmlns:a16="http://schemas.microsoft.com/office/drawing/2014/main" id="{A9BB0978-9312-4447-80AB-41294A409ED1}"/>
              </a:ext>
            </a:extLst>
          </p:cNvPr>
          <p:cNvSpPr/>
          <p:nvPr userDrawn="1"/>
        </p:nvSpPr>
        <p:spPr>
          <a:xfrm>
            <a:off x="347485" y="2109934"/>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108" name="Google Shape;1083;p14">
            <a:extLst>
              <a:ext uri="{FF2B5EF4-FFF2-40B4-BE49-F238E27FC236}">
                <a16:creationId xmlns:a16="http://schemas.microsoft.com/office/drawing/2014/main" id="{61FF21EF-8FF4-4964-B264-5FF3E4B83CCE}"/>
              </a:ext>
            </a:extLst>
          </p:cNvPr>
          <p:cNvSpPr/>
          <p:nvPr userDrawn="1"/>
        </p:nvSpPr>
        <p:spPr>
          <a:xfrm>
            <a:off x="148516" y="2134585"/>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109" name="Google Shape;1084;p14">
            <a:extLst>
              <a:ext uri="{FF2B5EF4-FFF2-40B4-BE49-F238E27FC236}">
                <a16:creationId xmlns:a16="http://schemas.microsoft.com/office/drawing/2014/main" id="{2A3A52D1-7028-4394-92D4-70E60315E66B}"/>
              </a:ext>
            </a:extLst>
          </p:cNvPr>
          <p:cNvSpPr/>
          <p:nvPr userDrawn="1"/>
        </p:nvSpPr>
        <p:spPr>
          <a:xfrm>
            <a:off x="166277" y="2217183"/>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110" name="Google Shape;1085;p14">
            <a:extLst>
              <a:ext uri="{FF2B5EF4-FFF2-40B4-BE49-F238E27FC236}">
                <a16:creationId xmlns:a16="http://schemas.microsoft.com/office/drawing/2014/main" id="{2B402ED8-8890-4BBD-BD4A-317F62877C5F}"/>
              </a:ext>
            </a:extLst>
          </p:cNvPr>
          <p:cNvSpPr/>
          <p:nvPr userDrawn="1"/>
        </p:nvSpPr>
        <p:spPr>
          <a:xfrm>
            <a:off x="391889" y="217528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111" name="Google Shape;1086;p14">
            <a:extLst>
              <a:ext uri="{FF2B5EF4-FFF2-40B4-BE49-F238E27FC236}">
                <a16:creationId xmlns:a16="http://schemas.microsoft.com/office/drawing/2014/main" id="{4FDB29D0-7164-4DBA-A2E6-84221CCDCFD4}"/>
              </a:ext>
            </a:extLst>
          </p:cNvPr>
          <p:cNvSpPr/>
          <p:nvPr userDrawn="1"/>
        </p:nvSpPr>
        <p:spPr>
          <a:xfrm>
            <a:off x="149409" y="2145706"/>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112" name="Google Shape;1082;p14">
            <a:extLst>
              <a:ext uri="{FF2B5EF4-FFF2-40B4-BE49-F238E27FC236}">
                <a16:creationId xmlns:a16="http://schemas.microsoft.com/office/drawing/2014/main" id="{76F446C8-2BE2-457E-A059-3FBDE50A2DAB}"/>
              </a:ext>
            </a:extLst>
          </p:cNvPr>
          <p:cNvSpPr/>
          <p:nvPr userDrawn="1"/>
        </p:nvSpPr>
        <p:spPr>
          <a:xfrm>
            <a:off x="346591" y="2723813"/>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113" name="Google Shape;1083;p14">
            <a:extLst>
              <a:ext uri="{FF2B5EF4-FFF2-40B4-BE49-F238E27FC236}">
                <a16:creationId xmlns:a16="http://schemas.microsoft.com/office/drawing/2014/main" id="{543F1EC7-1C51-46E0-ACF5-20C5F0905E39}"/>
              </a:ext>
            </a:extLst>
          </p:cNvPr>
          <p:cNvSpPr/>
          <p:nvPr userDrawn="1"/>
        </p:nvSpPr>
        <p:spPr>
          <a:xfrm>
            <a:off x="147621" y="2748464"/>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114" name="Google Shape;1084;p14">
            <a:extLst>
              <a:ext uri="{FF2B5EF4-FFF2-40B4-BE49-F238E27FC236}">
                <a16:creationId xmlns:a16="http://schemas.microsoft.com/office/drawing/2014/main" id="{4E6B9D33-57F3-4A75-9293-3C04278D772A}"/>
              </a:ext>
            </a:extLst>
          </p:cNvPr>
          <p:cNvSpPr/>
          <p:nvPr userDrawn="1"/>
        </p:nvSpPr>
        <p:spPr>
          <a:xfrm>
            <a:off x="165384" y="283106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115" name="Google Shape;1085;p14">
            <a:extLst>
              <a:ext uri="{FF2B5EF4-FFF2-40B4-BE49-F238E27FC236}">
                <a16:creationId xmlns:a16="http://schemas.microsoft.com/office/drawing/2014/main" id="{46B5E075-E226-4895-9493-A4CA9A703FD3}"/>
              </a:ext>
            </a:extLst>
          </p:cNvPr>
          <p:cNvSpPr/>
          <p:nvPr userDrawn="1"/>
        </p:nvSpPr>
        <p:spPr>
          <a:xfrm>
            <a:off x="390995" y="2789161"/>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116" name="Google Shape;1086;p14">
            <a:extLst>
              <a:ext uri="{FF2B5EF4-FFF2-40B4-BE49-F238E27FC236}">
                <a16:creationId xmlns:a16="http://schemas.microsoft.com/office/drawing/2014/main" id="{56534FCD-AD06-4E33-8FD5-4A0CA24C6414}"/>
              </a:ext>
            </a:extLst>
          </p:cNvPr>
          <p:cNvSpPr/>
          <p:nvPr userDrawn="1"/>
        </p:nvSpPr>
        <p:spPr>
          <a:xfrm>
            <a:off x="148516" y="2759585"/>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117" name="Google Shape;1082;p14">
            <a:extLst>
              <a:ext uri="{FF2B5EF4-FFF2-40B4-BE49-F238E27FC236}">
                <a16:creationId xmlns:a16="http://schemas.microsoft.com/office/drawing/2014/main" id="{13F8C6C7-68B9-45D6-8F01-F8260F297A7E}"/>
              </a:ext>
            </a:extLst>
          </p:cNvPr>
          <p:cNvSpPr/>
          <p:nvPr userDrawn="1"/>
        </p:nvSpPr>
        <p:spPr>
          <a:xfrm>
            <a:off x="345697" y="3337692"/>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118" name="Google Shape;1083;p14">
            <a:extLst>
              <a:ext uri="{FF2B5EF4-FFF2-40B4-BE49-F238E27FC236}">
                <a16:creationId xmlns:a16="http://schemas.microsoft.com/office/drawing/2014/main" id="{3C93F6CB-9B31-4CE5-A4E7-7E978C24989B}"/>
              </a:ext>
            </a:extLst>
          </p:cNvPr>
          <p:cNvSpPr/>
          <p:nvPr userDrawn="1"/>
        </p:nvSpPr>
        <p:spPr>
          <a:xfrm>
            <a:off x="146729" y="3362343"/>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119" name="Google Shape;1084;p14">
            <a:extLst>
              <a:ext uri="{FF2B5EF4-FFF2-40B4-BE49-F238E27FC236}">
                <a16:creationId xmlns:a16="http://schemas.microsoft.com/office/drawing/2014/main" id="{73CA4133-52E1-4CA4-9B02-C32EF64DCA79}"/>
              </a:ext>
            </a:extLst>
          </p:cNvPr>
          <p:cNvSpPr/>
          <p:nvPr userDrawn="1"/>
        </p:nvSpPr>
        <p:spPr>
          <a:xfrm>
            <a:off x="164491" y="344494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120" name="Google Shape;1085;p14">
            <a:extLst>
              <a:ext uri="{FF2B5EF4-FFF2-40B4-BE49-F238E27FC236}">
                <a16:creationId xmlns:a16="http://schemas.microsoft.com/office/drawing/2014/main" id="{68B32AF3-395D-4C97-B3AC-6748065FE197}"/>
              </a:ext>
            </a:extLst>
          </p:cNvPr>
          <p:cNvSpPr/>
          <p:nvPr userDrawn="1"/>
        </p:nvSpPr>
        <p:spPr>
          <a:xfrm>
            <a:off x="390102" y="3403040"/>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121" name="Google Shape;1086;p14">
            <a:extLst>
              <a:ext uri="{FF2B5EF4-FFF2-40B4-BE49-F238E27FC236}">
                <a16:creationId xmlns:a16="http://schemas.microsoft.com/office/drawing/2014/main" id="{F2737C08-B20B-4DD3-8C2B-6D9629DF844C}"/>
              </a:ext>
            </a:extLst>
          </p:cNvPr>
          <p:cNvSpPr/>
          <p:nvPr userDrawn="1"/>
        </p:nvSpPr>
        <p:spPr>
          <a:xfrm>
            <a:off x="147623" y="3373464"/>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122" name="Google Shape;1082;p14">
            <a:extLst>
              <a:ext uri="{FF2B5EF4-FFF2-40B4-BE49-F238E27FC236}">
                <a16:creationId xmlns:a16="http://schemas.microsoft.com/office/drawing/2014/main" id="{C67ED233-4DA4-4D61-B819-CA361C34FFD3}"/>
              </a:ext>
            </a:extLst>
          </p:cNvPr>
          <p:cNvSpPr/>
          <p:nvPr userDrawn="1"/>
        </p:nvSpPr>
        <p:spPr>
          <a:xfrm>
            <a:off x="344805" y="3951571"/>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123" name="Google Shape;1083;p14">
            <a:extLst>
              <a:ext uri="{FF2B5EF4-FFF2-40B4-BE49-F238E27FC236}">
                <a16:creationId xmlns:a16="http://schemas.microsoft.com/office/drawing/2014/main" id="{DB6F480F-12E0-4FF2-94FC-7455618F43E4}"/>
              </a:ext>
            </a:extLst>
          </p:cNvPr>
          <p:cNvSpPr/>
          <p:nvPr userDrawn="1"/>
        </p:nvSpPr>
        <p:spPr>
          <a:xfrm>
            <a:off x="145836" y="3976222"/>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124" name="Google Shape;1084;p14">
            <a:extLst>
              <a:ext uri="{FF2B5EF4-FFF2-40B4-BE49-F238E27FC236}">
                <a16:creationId xmlns:a16="http://schemas.microsoft.com/office/drawing/2014/main" id="{FB8875DE-94FC-4821-827E-F05F343D19DD}"/>
              </a:ext>
            </a:extLst>
          </p:cNvPr>
          <p:cNvSpPr/>
          <p:nvPr userDrawn="1"/>
        </p:nvSpPr>
        <p:spPr>
          <a:xfrm>
            <a:off x="163598" y="405882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125" name="Google Shape;1085;p14">
            <a:extLst>
              <a:ext uri="{FF2B5EF4-FFF2-40B4-BE49-F238E27FC236}">
                <a16:creationId xmlns:a16="http://schemas.microsoft.com/office/drawing/2014/main" id="{E65EE193-261C-47D2-90E2-CA9711A2BA94}"/>
              </a:ext>
            </a:extLst>
          </p:cNvPr>
          <p:cNvSpPr/>
          <p:nvPr userDrawn="1"/>
        </p:nvSpPr>
        <p:spPr>
          <a:xfrm>
            <a:off x="389209" y="401691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126" name="Google Shape;1086;p14">
            <a:extLst>
              <a:ext uri="{FF2B5EF4-FFF2-40B4-BE49-F238E27FC236}">
                <a16:creationId xmlns:a16="http://schemas.microsoft.com/office/drawing/2014/main" id="{750B5385-9383-49D9-B37E-8AFC31139A9F}"/>
              </a:ext>
            </a:extLst>
          </p:cNvPr>
          <p:cNvSpPr/>
          <p:nvPr userDrawn="1"/>
        </p:nvSpPr>
        <p:spPr>
          <a:xfrm>
            <a:off x="146729" y="3987341"/>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127" name="Google Shape;1082;p14">
            <a:extLst>
              <a:ext uri="{FF2B5EF4-FFF2-40B4-BE49-F238E27FC236}">
                <a16:creationId xmlns:a16="http://schemas.microsoft.com/office/drawing/2014/main" id="{F3257D7D-B01D-4B31-A19B-AE3EC8A76CBF}"/>
              </a:ext>
            </a:extLst>
          </p:cNvPr>
          <p:cNvSpPr/>
          <p:nvPr userDrawn="1"/>
        </p:nvSpPr>
        <p:spPr>
          <a:xfrm>
            <a:off x="343912" y="4565450"/>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128" name="Google Shape;1083;p14">
            <a:extLst>
              <a:ext uri="{FF2B5EF4-FFF2-40B4-BE49-F238E27FC236}">
                <a16:creationId xmlns:a16="http://schemas.microsoft.com/office/drawing/2014/main" id="{8E8AEB58-46B0-42AC-876C-D39BC069B58E}"/>
              </a:ext>
            </a:extLst>
          </p:cNvPr>
          <p:cNvSpPr/>
          <p:nvPr userDrawn="1"/>
        </p:nvSpPr>
        <p:spPr>
          <a:xfrm>
            <a:off x="144943" y="4590101"/>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129" name="Google Shape;1084;p14">
            <a:extLst>
              <a:ext uri="{FF2B5EF4-FFF2-40B4-BE49-F238E27FC236}">
                <a16:creationId xmlns:a16="http://schemas.microsoft.com/office/drawing/2014/main" id="{98A058F8-5048-4E43-81F6-E2A9D68F5787}"/>
              </a:ext>
            </a:extLst>
          </p:cNvPr>
          <p:cNvSpPr/>
          <p:nvPr userDrawn="1"/>
        </p:nvSpPr>
        <p:spPr>
          <a:xfrm>
            <a:off x="162704" y="4672699"/>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130" name="Google Shape;1085;p14">
            <a:extLst>
              <a:ext uri="{FF2B5EF4-FFF2-40B4-BE49-F238E27FC236}">
                <a16:creationId xmlns:a16="http://schemas.microsoft.com/office/drawing/2014/main" id="{163FF619-D1D7-43D9-961D-4D8377AFE91D}"/>
              </a:ext>
            </a:extLst>
          </p:cNvPr>
          <p:cNvSpPr/>
          <p:nvPr userDrawn="1"/>
        </p:nvSpPr>
        <p:spPr>
          <a:xfrm>
            <a:off x="388316" y="4630798"/>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131" name="Google Shape;1086;p14">
            <a:extLst>
              <a:ext uri="{FF2B5EF4-FFF2-40B4-BE49-F238E27FC236}">
                <a16:creationId xmlns:a16="http://schemas.microsoft.com/office/drawing/2014/main" id="{B5048DB8-1C0A-4C5F-97C4-0B01226065BF}"/>
              </a:ext>
            </a:extLst>
          </p:cNvPr>
          <p:cNvSpPr/>
          <p:nvPr userDrawn="1"/>
        </p:nvSpPr>
        <p:spPr>
          <a:xfrm>
            <a:off x="145836" y="4601222"/>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132" name="Google Shape;1082;p14">
            <a:extLst>
              <a:ext uri="{FF2B5EF4-FFF2-40B4-BE49-F238E27FC236}">
                <a16:creationId xmlns:a16="http://schemas.microsoft.com/office/drawing/2014/main" id="{09146345-B88A-4221-8479-754909293DEC}"/>
              </a:ext>
            </a:extLst>
          </p:cNvPr>
          <p:cNvSpPr/>
          <p:nvPr userDrawn="1"/>
        </p:nvSpPr>
        <p:spPr>
          <a:xfrm>
            <a:off x="343018" y="5179329"/>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133" name="Google Shape;1083;p14">
            <a:extLst>
              <a:ext uri="{FF2B5EF4-FFF2-40B4-BE49-F238E27FC236}">
                <a16:creationId xmlns:a16="http://schemas.microsoft.com/office/drawing/2014/main" id="{69A8F20E-CA52-4FFA-9E27-AAA9CA116197}"/>
              </a:ext>
            </a:extLst>
          </p:cNvPr>
          <p:cNvSpPr/>
          <p:nvPr userDrawn="1"/>
        </p:nvSpPr>
        <p:spPr>
          <a:xfrm>
            <a:off x="144050" y="5203980"/>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134" name="Google Shape;1084;p14">
            <a:extLst>
              <a:ext uri="{FF2B5EF4-FFF2-40B4-BE49-F238E27FC236}">
                <a16:creationId xmlns:a16="http://schemas.microsoft.com/office/drawing/2014/main" id="{EB5F0B58-A764-4EE5-8968-0C2DD1B536DE}"/>
              </a:ext>
            </a:extLst>
          </p:cNvPr>
          <p:cNvSpPr/>
          <p:nvPr userDrawn="1"/>
        </p:nvSpPr>
        <p:spPr>
          <a:xfrm>
            <a:off x="161811" y="5286578"/>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135" name="Google Shape;1085;p14">
            <a:extLst>
              <a:ext uri="{FF2B5EF4-FFF2-40B4-BE49-F238E27FC236}">
                <a16:creationId xmlns:a16="http://schemas.microsoft.com/office/drawing/2014/main" id="{5366DC7B-ACAB-4BCC-97E2-465D277AFFCF}"/>
              </a:ext>
            </a:extLst>
          </p:cNvPr>
          <p:cNvSpPr/>
          <p:nvPr userDrawn="1"/>
        </p:nvSpPr>
        <p:spPr>
          <a:xfrm>
            <a:off x="387422" y="5244677"/>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136" name="Google Shape;1086;p14">
            <a:extLst>
              <a:ext uri="{FF2B5EF4-FFF2-40B4-BE49-F238E27FC236}">
                <a16:creationId xmlns:a16="http://schemas.microsoft.com/office/drawing/2014/main" id="{0033D128-1983-4502-AB2A-1E6443704D03}"/>
              </a:ext>
            </a:extLst>
          </p:cNvPr>
          <p:cNvSpPr/>
          <p:nvPr userDrawn="1"/>
        </p:nvSpPr>
        <p:spPr>
          <a:xfrm>
            <a:off x="144943" y="5215101"/>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137" name="Google Shape;1082;p14">
            <a:extLst>
              <a:ext uri="{FF2B5EF4-FFF2-40B4-BE49-F238E27FC236}">
                <a16:creationId xmlns:a16="http://schemas.microsoft.com/office/drawing/2014/main" id="{79616093-3DF5-4B1F-8962-5D6B7DDDE673}"/>
              </a:ext>
            </a:extLst>
          </p:cNvPr>
          <p:cNvSpPr/>
          <p:nvPr userDrawn="1"/>
        </p:nvSpPr>
        <p:spPr>
          <a:xfrm>
            <a:off x="342124" y="5793208"/>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138" name="Google Shape;1083;p14">
            <a:extLst>
              <a:ext uri="{FF2B5EF4-FFF2-40B4-BE49-F238E27FC236}">
                <a16:creationId xmlns:a16="http://schemas.microsoft.com/office/drawing/2014/main" id="{2D25397A-7136-493A-B17D-5C3117972727}"/>
              </a:ext>
            </a:extLst>
          </p:cNvPr>
          <p:cNvSpPr/>
          <p:nvPr userDrawn="1"/>
        </p:nvSpPr>
        <p:spPr>
          <a:xfrm>
            <a:off x="143156" y="5817859"/>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139" name="Google Shape;1084;p14">
            <a:extLst>
              <a:ext uri="{FF2B5EF4-FFF2-40B4-BE49-F238E27FC236}">
                <a16:creationId xmlns:a16="http://schemas.microsoft.com/office/drawing/2014/main" id="{E70275CF-BEEF-4134-8FC1-FA98BAD2A6F9}"/>
              </a:ext>
            </a:extLst>
          </p:cNvPr>
          <p:cNvSpPr/>
          <p:nvPr userDrawn="1"/>
        </p:nvSpPr>
        <p:spPr>
          <a:xfrm>
            <a:off x="160918" y="5900457"/>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140" name="Google Shape;1085;p14">
            <a:extLst>
              <a:ext uri="{FF2B5EF4-FFF2-40B4-BE49-F238E27FC236}">
                <a16:creationId xmlns:a16="http://schemas.microsoft.com/office/drawing/2014/main" id="{3E3D4E28-9C07-4484-A1DF-F77BBBFD1538}"/>
              </a:ext>
            </a:extLst>
          </p:cNvPr>
          <p:cNvSpPr/>
          <p:nvPr userDrawn="1"/>
        </p:nvSpPr>
        <p:spPr>
          <a:xfrm>
            <a:off x="386529" y="585855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141" name="Google Shape;1086;p14">
            <a:extLst>
              <a:ext uri="{FF2B5EF4-FFF2-40B4-BE49-F238E27FC236}">
                <a16:creationId xmlns:a16="http://schemas.microsoft.com/office/drawing/2014/main" id="{0BF03047-9E59-4CF4-B825-EA2C74E97B63}"/>
              </a:ext>
            </a:extLst>
          </p:cNvPr>
          <p:cNvSpPr/>
          <p:nvPr userDrawn="1"/>
        </p:nvSpPr>
        <p:spPr>
          <a:xfrm>
            <a:off x="144050" y="5828980"/>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grpSp>
        <p:nvGrpSpPr>
          <p:cNvPr id="147" name="Google Shape;2356;p30">
            <a:extLst>
              <a:ext uri="{FF2B5EF4-FFF2-40B4-BE49-F238E27FC236}">
                <a16:creationId xmlns:a16="http://schemas.microsoft.com/office/drawing/2014/main" id="{FF3093F1-70FF-4A92-A939-256BC49F43A6}"/>
              </a:ext>
            </a:extLst>
          </p:cNvPr>
          <p:cNvGrpSpPr/>
          <p:nvPr userDrawn="1"/>
        </p:nvGrpSpPr>
        <p:grpSpPr>
          <a:xfrm>
            <a:off x="559060" y="1491606"/>
            <a:ext cx="7400615" cy="4773077"/>
            <a:chOff x="623255" y="927125"/>
            <a:chExt cx="7691377" cy="3871900"/>
          </a:xfrm>
          <a:solidFill>
            <a:srgbClr val="F35757"/>
          </a:solidFill>
        </p:grpSpPr>
        <p:sp>
          <p:nvSpPr>
            <p:cNvPr id="148" name="Google Shape;2357;p30">
              <a:extLst>
                <a:ext uri="{FF2B5EF4-FFF2-40B4-BE49-F238E27FC236}">
                  <a16:creationId xmlns:a16="http://schemas.microsoft.com/office/drawing/2014/main" id="{378B6936-B094-4FA3-9256-C7AF5859717D}"/>
                </a:ext>
              </a:extLst>
            </p:cNvPr>
            <p:cNvSpPr/>
            <p:nvPr/>
          </p:nvSpPr>
          <p:spPr>
            <a:xfrm>
              <a:off x="2977025" y="927125"/>
              <a:ext cx="3134100" cy="1481700"/>
            </a:xfrm>
            <a:prstGeom prst="ellipse">
              <a:avLst/>
            </a:pr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nvGrpSpPr>
            <p:cNvPr id="149" name="Google Shape;2358;p30">
              <a:extLst>
                <a:ext uri="{FF2B5EF4-FFF2-40B4-BE49-F238E27FC236}">
                  <a16:creationId xmlns:a16="http://schemas.microsoft.com/office/drawing/2014/main" id="{FAD56BA3-21A7-4CCC-B7DB-AC61435A3A7D}"/>
                </a:ext>
              </a:extLst>
            </p:cNvPr>
            <p:cNvGrpSpPr/>
            <p:nvPr/>
          </p:nvGrpSpPr>
          <p:grpSpPr>
            <a:xfrm>
              <a:off x="623255" y="973375"/>
              <a:ext cx="7691377" cy="3825650"/>
              <a:chOff x="623255" y="973375"/>
              <a:chExt cx="7691377" cy="3825650"/>
            </a:xfrm>
            <a:grpFill/>
          </p:grpSpPr>
          <p:sp>
            <p:nvSpPr>
              <p:cNvPr id="150" name="Google Shape;2359;p30">
                <a:extLst>
                  <a:ext uri="{FF2B5EF4-FFF2-40B4-BE49-F238E27FC236}">
                    <a16:creationId xmlns:a16="http://schemas.microsoft.com/office/drawing/2014/main" id="{545757E5-2BB3-4409-8989-EF99146A7AC6}"/>
                  </a:ext>
                </a:extLst>
              </p:cNvPr>
              <p:cNvSpPr/>
              <p:nvPr/>
            </p:nvSpPr>
            <p:spPr>
              <a:xfrm>
                <a:off x="623255" y="973375"/>
                <a:ext cx="7691377" cy="3825650"/>
              </a:xfrm>
              <a:custGeom>
                <a:avLst/>
                <a:gdLst/>
                <a:ahLst/>
                <a:cxnLst/>
                <a:rect l="l" t="t" r="r" b="b"/>
                <a:pathLst>
                  <a:path w="19015" h="15544" extrusionOk="0">
                    <a:moveTo>
                      <a:pt x="8537" y="1"/>
                    </a:moveTo>
                    <a:cubicBezTo>
                      <a:pt x="8251" y="1"/>
                      <a:pt x="7939" y="81"/>
                      <a:pt x="7602" y="271"/>
                    </a:cubicBezTo>
                    <a:cubicBezTo>
                      <a:pt x="5479" y="1481"/>
                      <a:pt x="6004" y="4151"/>
                      <a:pt x="6004" y="4151"/>
                    </a:cubicBezTo>
                    <a:cubicBezTo>
                      <a:pt x="6004" y="4151"/>
                      <a:pt x="5636" y="4115"/>
                      <a:pt x="5091" y="4115"/>
                    </a:cubicBezTo>
                    <a:cubicBezTo>
                      <a:pt x="3665" y="4115"/>
                      <a:pt x="1024" y="4366"/>
                      <a:pt x="594" y="6183"/>
                    </a:cubicBezTo>
                    <a:cubicBezTo>
                      <a:pt x="1" y="8671"/>
                      <a:pt x="3470" y="10953"/>
                      <a:pt x="3470" y="10953"/>
                    </a:cubicBezTo>
                    <a:cubicBezTo>
                      <a:pt x="3470" y="10953"/>
                      <a:pt x="2420" y="14697"/>
                      <a:pt x="6369" y="15427"/>
                    </a:cubicBezTo>
                    <a:cubicBezTo>
                      <a:pt x="6807" y="15508"/>
                      <a:pt x="7209" y="15544"/>
                      <a:pt x="7578" y="15544"/>
                    </a:cubicBezTo>
                    <a:cubicBezTo>
                      <a:pt x="10550" y="15544"/>
                      <a:pt x="11345" y="13213"/>
                      <a:pt x="11345" y="13213"/>
                    </a:cubicBezTo>
                    <a:cubicBezTo>
                      <a:pt x="11345" y="13213"/>
                      <a:pt x="12272" y="13362"/>
                      <a:pt x="13464" y="13362"/>
                    </a:cubicBezTo>
                    <a:cubicBezTo>
                      <a:pt x="15500" y="13362"/>
                      <a:pt x="18307" y="12926"/>
                      <a:pt x="18581" y="10565"/>
                    </a:cubicBezTo>
                    <a:cubicBezTo>
                      <a:pt x="19014" y="6822"/>
                      <a:pt x="16389" y="5795"/>
                      <a:pt x="16389" y="5795"/>
                    </a:cubicBezTo>
                    <a:cubicBezTo>
                      <a:pt x="16389" y="5795"/>
                      <a:pt x="18718" y="2348"/>
                      <a:pt x="16389" y="613"/>
                    </a:cubicBezTo>
                    <a:cubicBezTo>
                      <a:pt x="15923" y="263"/>
                      <a:pt x="15420" y="123"/>
                      <a:pt x="14914" y="123"/>
                    </a:cubicBezTo>
                    <a:cubicBezTo>
                      <a:pt x="12914" y="123"/>
                      <a:pt x="10866" y="2303"/>
                      <a:pt x="10866" y="2303"/>
                    </a:cubicBezTo>
                    <a:cubicBezTo>
                      <a:pt x="10866" y="2303"/>
                      <a:pt x="10071" y="1"/>
                      <a:pt x="85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dirty="0"/>
              </a:p>
            </p:txBody>
          </p:sp>
          <p:sp>
            <p:nvSpPr>
              <p:cNvPr id="151" name="Google Shape;2360;p30">
                <a:extLst>
                  <a:ext uri="{FF2B5EF4-FFF2-40B4-BE49-F238E27FC236}">
                    <a16:creationId xmlns:a16="http://schemas.microsoft.com/office/drawing/2014/main" id="{697B9033-8630-487B-BB45-593826617AE1}"/>
                  </a:ext>
                </a:extLst>
              </p:cNvPr>
              <p:cNvSpPr/>
              <p:nvPr/>
            </p:nvSpPr>
            <p:spPr>
              <a:xfrm>
                <a:off x="1878425" y="1185100"/>
                <a:ext cx="2028300" cy="1403400"/>
              </a:xfrm>
              <a:prstGeom prst="ellipse">
                <a:avLst/>
              </a:pr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dirty="0"/>
              </a:p>
            </p:txBody>
          </p:sp>
          <p:sp>
            <p:nvSpPr>
              <p:cNvPr id="152" name="Google Shape;2361;p30">
                <a:extLst>
                  <a:ext uri="{FF2B5EF4-FFF2-40B4-BE49-F238E27FC236}">
                    <a16:creationId xmlns:a16="http://schemas.microsoft.com/office/drawing/2014/main" id="{78FFD4CA-CF6A-48EF-B32F-21BB39865BE3}"/>
                  </a:ext>
                </a:extLst>
              </p:cNvPr>
              <p:cNvSpPr/>
              <p:nvPr/>
            </p:nvSpPr>
            <p:spPr>
              <a:xfrm>
                <a:off x="5585525" y="3231300"/>
                <a:ext cx="2028300" cy="1403400"/>
              </a:xfrm>
              <a:prstGeom prst="ellipse">
                <a:avLst/>
              </a:pr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grpSp>
      <p:grpSp>
        <p:nvGrpSpPr>
          <p:cNvPr id="153" name="Google Shape;447;p27">
            <a:extLst>
              <a:ext uri="{FF2B5EF4-FFF2-40B4-BE49-F238E27FC236}">
                <a16:creationId xmlns:a16="http://schemas.microsoft.com/office/drawing/2014/main" id="{9368DEE6-4134-4E61-9FBC-094C8ED3D5D5}"/>
              </a:ext>
            </a:extLst>
          </p:cNvPr>
          <p:cNvGrpSpPr/>
          <p:nvPr userDrawn="1"/>
        </p:nvGrpSpPr>
        <p:grpSpPr>
          <a:xfrm>
            <a:off x="6293945" y="4047629"/>
            <a:ext cx="1726041" cy="1593766"/>
            <a:chOff x="4799733" y="3457797"/>
            <a:chExt cx="2301388" cy="1593766"/>
          </a:xfrm>
        </p:grpSpPr>
        <p:sp>
          <p:nvSpPr>
            <p:cNvPr id="154" name="Google Shape;448;p27">
              <a:extLst>
                <a:ext uri="{FF2B5EF4-FFF2-40B4-BE49-F238E27FC236}">
                  <a16:creationId xmlns:a16="http://schemas.microsoft.com/office/drawing/2014/main" id="{0301A587-8C68-4FD9-A8FC-970C849E2B95}"/>
                </a:ext>
              </a:extLst>
            </p:cNvPr>
            <p:cNvSpPr/>
            <p:nvPr/>
          </p:nvSpPr>
          <p:spPr>
            <a:xfrm>
              <a:off x="5512937" y="4441437"/>
              <a:ext cx="134693" cy="122202"/>
            </a:xfrm>
            <a:custGeom>
              <a:avLst/>
              <a:gdLst/>
              <a:ahLst/>
              <a:cxnLst/>
              <a:rect l="l" t="t" r="r" b="b"/>
              <a:pathLst>
                <a:path w="2437" h="2211" extrusionOk="0">
                  <a:moveTo>
                    <a:pt x="1" y="1"/>
                  </a:moveTo>
                  <a:lnTo>
                    <a:pt x="1" y="715"/>
                  </a:lnTo>
                  <a:lnTo>
                    <a:pt x="1" y="1271"/>
                  </a:lnTo>
                  <a:lnTo>
                    <a:pt x="1" y="2211"/>
                  </a:lnTo>
                  <a:lnTo>
                    <a:pt x="2436" y="1112"/>
                  </a:lnTo>
                  <a:lnTo>
                    <a:pt x="1" y="1"/>
                  </a:lnTo>
                  <a:close/>
                </a:path>
              </a:pathLst>
            </a:custGeom>
            <a:solidFill>
              <a:srgbClr val="F09C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55" name="Google Shape;449;p27">
              <a:extLst>
                <a:ext uri="{FF2B5EF4-FFF2-40B4-BE49-F238E27FC236}">
                  <a16:creationId xmlns:a16="http://schemas.microsoft.com/office/drawing/2014/main" id="{0A2339AA-D2C6-4088-B2D1-038FD047A8DB}"/>
                </a:ext>
              </a:extLst>
            </p:cNvPr>
            <p:cNvSpPr/>
            <p:nvPr/>
          </p:nvSpPr>
          <p:spPr>
            <a:xfrm>
              <a:off x="5671673" y="4450943"/>
              <a:ext cx="91527" cy="79091"/>
            </a:xfrm>
            <a:custGeom>
              <a:avLst/>
              <a:gdLst/>
              <a:ahLst/>
              <a:cxnLst/>
              <a:rect l="l" t="t" r="r" b="b"/>
              <a:pathLst>
                <a:path w="1656" h="1431" extrusionOk="0">
                  <a:moveTo>
                    <a:pt x="1" y="1"/>
                  </a:moveTo>
                  <a:lnTo>
                    <a:pt x="1" y="1430"/>
                  </a:lnTo>
                  <a:lnTo>
                    <a:pt x="1655" y="1430"/>
                  </a:lnTo>
                  <a:lnTo>
                    <a:pt x="1655" y="1"/>
                  </a:lnTo>
                  <a:close/>
                </a:path>
              </a:pathLst>
            </a:custGeom>
            <a:solidFill>
              <a:srgbClr val="F9CF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56" name="Google Shape;450;p27">
              <a:extLst>
                <a:ext uri="{FF2B5EF4-FFF2-40B4-BE49-F238E27FC236}">
                  <a16:creationId xmlns:a16="http://schemas.microsoft.com/office/drawing/2014/main" id="{079FA416-221F-4C27-A885-A339B1E6CD0B}"/>
                </a:ext>
              </a:extLst>
            </p:cNvPr>
            <p:cNvSpPr/>
            <p:nvPr/>
          </p:nvSpPr>
          <p:spPr>
            <a:xfrm>
              <a:off x="5670236" y="4448014"/>
              <a:ext cx="92246" cy="80528"/>
            </a:xfrm>
            <a:custGeom>
              <a:avLst/>
              <a:gdLst/>
              <a:ahLst/>
              <a:cxnLst/>
              <a:rect l="l" t="t" r="r" b="b"/>
              <a:pathLst>
                <a:path w="1669" h="1457" extrusionOk="0">
                  <a:moveTo>
                    <a:pt x="239" y="1"/>
                  </a:moveTo>
                  <a:cubicBezTo>
                    <a:pt x="146" y="1"/>
                    <a:pt x="80" y="14"/>
                    <a:pt x="53" y="27"/>
                  </a:cubicBezTo>
                  <a:cubicBezTo>
                    <a:pt x="14" y="40"/>
                    <a:pt x="0" y="54"/>
                    <a:pt x="0" y="93"/>
                  </a:cubicBezTo>
                  <a:cubicBezTo>
                    <a:pt x="0" y="120"/>
                    <a:pt x="14" y="146"/>
                    <a:pt x="40" y="160"/>
                  </a:cubicBezTo>
                  <a:cubicBezTo>
                    <a:pt x="80" y="173"/>
                    <a:pt x="120" y="173"/>
                    <a:pt x="186" y="173"/>
                  </a:cubicBezTo>
                  <a:cubicBezTo>
                    <a:pt x="225" y="186"/>
                    <a:pt x="265" y="186"/>
                    <a:pt x="292" y="199"/>
                  </a:cubicBezTo>
                  <a:cubicBezTo>
                    <a:pt x="305" y="212"/>
                    <a:pt x="345" y="239"/>
                    <a:pt x="371" y="292"/>
                  </a:cubicBezTo>
                  <a:lnTo>
                    <a:pt x="689" y="729"/>
                  </a:lnTo>
                  <a:lnTo>
                    <a:pt x="636" y="795"/>
                  </a:lnTo>
                  <a:lnTo>
                    <a:pt x="596" y="861"/>
                  </a:lnTo>
                  <a:lnTo>
                    <a:pt x="517" y="954"/>
                  </a:lnTo>
                  <a:cubicBezTo>
                    <a:pt x="490" y="993"/>
                    <a:pt x="450" y="1046"/>
                    <a:pt x="398" y="1126"/>
                  </a:cubicBezTo>
                  <a:cubicBezTo>
                    <a:pt x="371" y="1139"/>
                    <a:pt x="358" y="1152"/>
                    <a:pt x="331" y="1165"/>
                  </a:cubicBezTo>
                  <a:cubicBezTo>
                    <a:pt x="318" y="1179"/>
                    <a:pt x="292" y="1179"/>
                    <a:pt x="265" y="1192"/>
                  </a:cubicBezTo>
                  <a:cubicBezTo>
                    <a:pt x="212" y="1192"/>
                    <a:pt x="173" y="1205"/>
                    <a:pt x="133" y="1218"/>
                  </a:cubicBezTo>
                  <a:cubicBezTo>
                    <a:pt x="93" y="1232"/>
                    <a:pt x="80" y="1245"/>
                    <a:pt x="80" y="1285"/>
                  </a:cubicBezTo>
                  <a:cubicBezTo>
                    <a:pt x="80" y="1298"/>
                    <a:pt x="80" y="1324"/>
                    <a:pt x="80" y="1337"/>
                  </a:cubicBezTo>
                  <a:cubicBezTo>
                    <a:pt x="93" y="1337"/>
                    <a:pt x="106" y="1351"/>
                    <a:pt x="120" y="1351"/>
                  </a:cubicBezTo>
                  <a:cubicBezTo>
                    <a:pt x="133" y="1364"/>
                    <a:pt x="146" y="1364"/>
                    <a:pt x="159" y="1364"/>
                  </a:cubicBezTo>
                  <a:lnTo>
                    <a:pt x="556" y="1364"/>
                  </a:lnTo>
                  <a:cubicBezTo>
                    <a:pt x="570" y="1364"/>
                    <a:pt x="583" y="1377"/>
                    <a:pt x="609" y="1377"/>
                  </a:cubicBezTo>
                  <a:lnTo>
                    <a:pt x="675" y="1377"/>
                  </a:lnTo>
                  <a:cubicBezTo>
                    <a:pt x="702" y="1377"/>
                    <a:pt x="728" y="1364"/>
                    <a:pt x="755" y="1364"/>
                  </a:cubicBezTo>
                  <a:cubicBezTo>
                    <a:pt x="781" y="1351"/>
                    <a:pt x="808" y="1324"/>
                    <a:pt x="808" y="1298"/>
                  </a:cubicBezTo>
                  <a:cubicBezTo>
                    <a:pt x="808" y="1285"/>
                    <a:pt x="795" y="1258"/>
                    <a:pt x="781" y="1245"/>
                  </a:cubicBezTo>
                  <a:cubicBezTo>
                    <a:pt x="768" y="1218"/>
                    <a:pt x="715" y="1218"/>
                    <a:pt x="662" y="1218"/>
                  </a:cubicBezTo>
                  <a:cubicBezTo>
                    <a:pt x="636" y="1218"/>
                    <a:pt x="609" y="1205"/>
                    <a:pt x="609" y="1205"/>
                  </a:cubicBezTo>
                  <a:cubicBezTo>
                    <a:pt x="609" y="1192"/>
                    <a:pt x="596" y="1192"/>
                    <a:pt x="596" y="1179"/>
                  </a:cubicBezTo>
                  <a:cubicBezTo>
                    <a:pt x="596" y="1179"/>
                    <a:pt x="609" y="1152"/>
                    <a:pt x="623" y="1139"/>
                  </a:cubicBezTo>
                  <a:cubicBezTo>
                    <a:pt x="636" y="1112"/>
                    <a:pt x="649" y="1099"/>
                    <a:pt x="662" y="1086"/>
                  </a:cubicBezTo>
                  <a:cubicBezTo>
                    <a:pt x="689" y="1046"/>
                    <a:pt x="702" y="1020"/>
                    <a:pt x="728" y="993"/>
                  </a:cubicBezTo>
                  <a:cubicBezTo>
                    <a:pt x="742" y="980"/>
                    <a:pt x="768" y="940"/>
                    <a:pt x="808" y="887"/>
                  </a:cubicBezTo>
                  <a:cubicBezTo>
                    <a:pt x="834" y="927"/>
                    <a:pt x="861" y="967"/>
                    <a:pt x="887" y="1007"/>
                  </a:cubicBezTo>
                  <a:cubicBezTo>
                    <a:pt x="914" y="1033"/>
                    <a:pt x="940" y="1073"/>
                    <a:pt x="967" y="1112"/>
                  </a:cubicBezTo>
                  <a:cubicBezTo>
                    <a:pt x="980" y="1139"/>
                    <a:pt x="1006" y="1165"/>
                    <a:pt x="1020" y="1192"/>
                  </a:cubicBezTo>
                  <a:cubicBezTo>
                    <a:pt x="1033" y="1218"/>
                    <a:pt x="1046" y="1232"/>
                    <a:pt x="1046" y="1245"/>
                  </a:cubicBezTo>
                  <a:cubicBezTo>
                    <a:pt x="1046" y="1258"/>
                    <a:pt x="1033" y="1271"/>
                    <a:pt x="1033" y="1285"/>
                  </a:cubicBezTo>
                  <a:lnTo>
                    <a:pt x="993" y="1285"/>
                  </a:lnTo>
                  <a:cubicBezTo>
                    <a:pt x="967" y="1298"/>
                    <a:pt x="953" y="1311"/>
                    <a:pt x="953" y="1324"/>
                  </a:cubicBezTo>
                  <a:cubicBezTo>
                    <a:pt x="940" y="1337"/>
                    <a:pt x="940" y="1351"/>
                    <a:pt x="940" y="1364"/>
                  </a:cubicBezTo>
                  <a:cubicBezTo>
                    <a:pt x="940" y="1377"/>
                    <a:pt x="953" y="1404"/>
                    <a:pt x="967" y="1430"/>
                  </a:cubicBezTo>
                  <a:cubicBezTo>
                    <a:pt x="993" y="1443"/>
                    <a:pt x="1033" y="1457"/>
                    <a:pt x="1086" y="1457"/>
                  </a:cubicBezTo>
                  <a:lnTo>
                    <a:pt x="1536" y="1457"/>
                  </a:lnTo>
                  <a:cubicBezTo>
                    <a:pt x="1575" y="1457"/>
                    <a:pt x="1602" y="1457"/>
                    <a:pt x="1628" y="1443"/>
                  </a:cubicBezTo>
                  <a:cubicBezTo>
                    <a:pt x="1655" y="1443"/>
                    <a:pt x="1668" y="1417"/>
                    <a:pt x="1668" y="1377"/>
                  </a:cubicBezTo>
                  <a:cubicBezTo>
                    <a:pt x="1668" y="1351"/>
                    <a:pt x="1655" y="1337"/>
                    <a:pt x="1628" y="1324"/>
                  </a:cubicBezTo>
                  <a:cubicBezTo>
                    <a:pt x="1615" y="1311"/>
                    <a:pt x="1589" y="1298"/>
                    <a:pt x="1549" y="1298"/>
                  </a:cubicBezTo>
                  <a:lnTo>
                    <a:pt x="1456" y="1298"/>
                  </a:lnTo>
                  <a:cubicBezTo>
                    <a:pt x="1430" y="1298"/>
                    <a:pt x="1403" y="1285"/>
                    <a:pt x="1364" y="1271"/>
                  </a:cubicBezTo>
                  <a:cubicBezTo>
                    <a:pt x="1350" y="1271"/>
                    <a:pt x="1337" y="1258"/>
                    <a:pt x="1324" y="1245"/>
                  </a:cubicBezTo>
                  <a:cubicBezTo>
                    <a:pt x="1311" y="1232"/>
                    <a:pt x="1284" y="1205"/>
                    <a:pt x="1245" y="1165"/>
                  </a:cubicBezTo>
                  <a:cubicBezTo>
                    <a:pt x="1218" y="1126"/>
                    <a:pt x="1178" y="1073"/>
                    <a:pt x="1125" y="1007"/>
                  </a:cubicBezTo>
                  <a:cubicBezTo>
                    <a:pt x="1073" y="927"/>
                    <a:pt x="1006" y="835"/>
                    <a:pt x="927" y="729"/>
                  </a:cubicBezTo>
                  <a:cubicBezTo>
                    <a:pt x="967" y="676"/>
                    <a:pt x="1006" y="610"/>
                    <a:pt x="1046" y="557"/>
                  </a:cubicBezTo>
                  <a:cubicBezTo>
                    <a:pt x="1073" y="504"/>
                    <a:pt x="1125" y="451"/>
                    <a:pt x="1165" y="385"/>
                  </a:cubicBezTo>
                  <a:cubicBezTo>
                    <a:pt x="1205" y="345"/>
                    <a:pt x="1245" y="318"/>
                    <a:pt x="1271" y="305"/>
                  </a:cubicBezTo>
                  <a:cubicBezTo>
                    <a:pt x="1298" y="292"/>
                    <a:pt x="1337" y="292"/>
                    <a:pt x="1390" y="292"/>
                  </a:cubicBezTo>
                  <a:cubicBezTo>
                    <a:pt x="1430" y="292"/>
                    <a:pt x="1509" y="279"/>
                    <a:pt x="1589" y="279"/>
                  </a:cubicBezTo>
                  <a:cubicBezTo>
                    <a:pt x="1615" y="279"/>
                    <a:pt x="1628" y="279"/>
                    <a:pt x="1642" y="265"/>
                  </a:cubicBezTo>
                  <a:cubicBezTo>
                    <a:pt x="1655" y="239"/>
                    <a:pt x="1655" y="226"/>
                    <a:pt x="1655" y="212"/>
                  </a:cubicBezTo>
                  <a:cubicBezTo>
                    <a:pt x="1655" y="146"/>
                    <a:pt x="1642" y="120"/>
                    <a:pt x="1589" y="120"/>
                  </a:cubicBezTo>
                  <a:lnTo>
                    <a:pt x="1020" y="120"/>
                  </a:lnTo>
                  <a:cubicBezTo>
                    <a:pt x="980" y="120"/>
                    <a:pt x="953" y="120"/>
                    <a:pt x="927" y="133"/>
                  </a:cubicBezTo>
                  <a:cubicBezTo>
                    <a:pt x="900" y="146"/>
                    <a:pt x="887" y="173"/>
                    <a:pt x="887" y="212"/>
                  </a:cubicBezTo>
                  <a:cubicBezTo>
                    <a:pt x="887" y="226"/>
                    <a:pt x="887" y="252"/>
                    <a:pt x="914" y="265"/>
                  </a:cubicBezTo>
                  <a:cubicBezTo>
                    <a:pt x="927" y="265"/>
                    <a:pt x="940" y="279"/>
                    <a:pt x="953" y="279"/>
                  </a:cubicBezTo>
                  <a:cubicBezTo>
                    <a:pt x="953" y="292"/>
                    <a:pt x="967" y="292"/>
                    <a:pt x="967" y="305"/>
                  </a:cubicBezTo>
                  <a:cubicBezTo>
                    <a:pt x="967" y="305"/>
                    <a:pt x="953" y="332"/>
                    <a:pt x="940" y="358"/>
                  </a:cubicBezTo>
                  <a:cubicBezTo>
                    <a:pt x="927" y="385"/>
                    <a:pt x="900" y="411"/>
                    <a:pt x="874" y="451"/>
                  </a:cubicBezTo>
                  <a:lnTo>
                    <a:pt x="808" y="570"/>
                  </a:lnTo>
                  <a:cubicBezTo>
                    <a:pt x="768" y="517"/>
                    <a:pt x="742" y="477"/>
                    <a:pt x="715" y="437"/>
                  </a:cubicBezTo>
                  <a:cubicBezTo>
                    <a:pt x="689" y="398"/>
                    <a:pt x="662" y="371"/>
                    <a:pt x="636" y="332"/>
                  </a:cubicBezTo>
                  <a:cubicBezTo>
                    <a:pt x="623" y="305"/>
                    <a:pt x="596" y="279"/>
                    <a:pt x="596" y="252"/>
                  </a:cubicBezTo>
                  <a:cubicBezTo>
                    <a:pt x="583" y="239"/>
                    <a:pt x="570" y="226"/>
                    <a:pt x="570" y="212"/>
                  </a:cubicBezTo>
                  <a:cubicBezTo>
                    <a:pt x="570" y="199"/>
                    <a:pt x="583" y="186"/>
                    <a:pt x="596" y="186"/>
                  </a:cubicBezTo>
                  <a:lnTo>
                    <a:pt x="662" y="186"/>
                  </a:lnTo>
                  <a:cubicBezTo>
                    <a:pt x="702" y="186"/>
                    <a:pt x="728" y="173"/>
                    <a:pt x="742" y="160"/>
                  </a:cubicBezTo>
                  <a:cubicBezTo>
                    <a:pt x="755" y="133"/>
                    <a:pt x="768" y="120"/>
                    <a:pt x="768" y="107"/>
                  </a:cubicBezTo>
                  <a:cubicBezTo>
                    <a:pt x="768" y="93"/>
                    <a:pt x="768" y="80"/>
                    <a:pt x="768" y="67"/>
                  </a:cubicBezTo>
                  <a:cubicBezTo>
                    <a:pt x="768" y="54"/>
                    <a:pt x="755" y="40"/>
                    <a:pt x="742" y="40"/>
                  </a:cubicBezTo>
                  <a:cubicBezTo>
                    <a:pt x="728" y="27"/>
                    <a:pt x="715" y="14"/>
                    <a:pt x="689" y="14"/>
                  </a:cubicBezTo>
                  <a:cubicBezTo>
                    <a:pt x="675" y="1"/>
                    <a:pt x="636" y="1"/>
                    <a:pt x="596" y="1"/>
                  </a:cubicBezTo>
                  <a:close/>
                </a:path>
              </a:pathLst>
            </a:custGeom>
            <a:solidFill>
              <a:srgbClr val="F09C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57" name="Google Shape;451;p27">
              <a:extLst>
                <a:ext uri="{FF2B5EF4-FFF2-40B4-BE49-F238E27FC236}">
                  <a16:creationId xmlns:a16="http://schemas.microsoft.com/office/drawing/2014/main" id="{B2395859-C339-422A-B184-A814A384983F}"/>
                </a:ext>
              </a:extLst>
            </p:cNvPr>
            <p:cNvSpPr/>
            <p:nvPr/>
          </p:nvSpPr>
          <p:spPr>
            <a:xfrm>
              <a:off x="5668799" y="4448014"/>
              <a:ext cx="100260" cy="84895"/>
            </a:xfrm>
            <a:custGeom>
              <a:avLst/>
              <a:gdLst/>
              <a:ahLst/>
              <a:cxnLst/>
              <a:rect l="l" t="t" r="r" b="b"/>
              <a:pathLst>
                <a:path w="1814" h="1536" extrusionOk="0">
                  <a:moveTo>
                    <a:pt x="768" y="107"/>
                  </a:moveTo>
                  <a:lnTo>
                    <a:pt x="768" y="160"/>
                  </a:lnTo>
                  <a:lnTo>
                    <a:pt x="662" y="160"/>
                  </a:lnTo>
                  <a:cubicBezTo>
                    <a:pt x="609" y="160"/>
                    <a:pt x="556" y="212"/>
                    <a:pt x="556" y="265"/>
                  </a:cubicBezTo>
                  <a:cubicBezTo>
                    <a:pt x="556" y="265"/>
                    <a:pt x="609" y="265"/>
                    <a:pt x="609" y="332"/>
                  </a:cubicBezTo>
                  <a:cubicBezTo>
                    <a:pt x="609" y="332"/>
                    <a:pt x="609" y="385"/>
                    <a:pt x="662" y="385"/>
                  </a:cubicBezTo>
                  <a:cubicBezTo>
                    <a:pt x="662" y="437"/>
                    <a:pt x="715" y="490"/>
                    <a:pt x="715" y="490"/>
                  </a:cubicBezTo>
                  <a:cubicBezTo>
                    <a:pt x="768" y="543"/>
                    <a:pt x="768" y="596"/>
                    <a:pt x="821" y="662"/>
                  </a:cubicBezTo>
                  <a:lnTo>
                    <a:pt x="887" y="715"/>
                  </a:lnTo>
                  <a:lnTo>
                    <a:pt x="993" y="543"/>
                  </a:lnTo>
                  <a:cubicBezTo>
                    <a:pt x="993" y="490"/>
                    <a:pt x="1046" y="437"/>
                    <a:pt x="1046" y="437"/>
                  </a:cubicBezTo>
                  <a:cubicBezTo>
                    <a:pt x="1046" y="385"/>
                    <a:pt x="1099" y="385"/>
                    <a:pt x="1099" y="332"/>
                  </a:cubicBezTo>
                  <a:cubicBezTo>
                    <a:pt x="1099" y="265"/>
                    <a:pt x="1046" y="265"/>
                    <a:pt x="1046" y="265"/>
                  </a:cubicBezTo>
                  <a:lnTo>
                    <a:pt x="993" y="265"/>
                  </a:lnTo>
                  <a:lnTo>
                    <a:pt x="993" y="212"/>
                  </a:lnTo>
                  <a:lnTo>
                    <a:pt x="1654" y="212"/>
                  </a:lnTo>
                  <a:lnTo>
                    <a:pt x="1654" y="265"/>
                  </a:lnTo>
                  <a:lnTo>
                    <a:pt x="1324" y="265"/>
                  </a:lnTo>
                  <a:cubicBezTo>
                    <a:pt x="1271" y="332"/>
                    <a:pt x="1218" y="332"/>
                    <a:pt x="1218" y="385"/>
                  </a:cubicBezTo>
                  <a:cubicBezTo>
                    <a:pt x="1151" y="437"/>
                    <a:pt x="1099" y="490"/>
                    <a:pt x="1046" y="543"/>
                  </a:cubicBezTo>
                  <a:cubicBezTo>
                    <a:pt x="993" y="596"/>
                    <a:pt x="993" y="662"/>
                    <a:pt x="940" y="715"/>
                  </a:cubicBezTo>
                  <a:lnTo>
                    <a:pt x="940" y="768"/>
                  </a:lnTo>
                  <a:lnTo>
                    <a:pt x="940" y="821"/>
                  </a:lnTo>
                  <a:cubicBezTo>
                    <a:pt x="993" y="927"/>
                    <a:pt x="1099" y="993"/>
                    <a:pt x="1151" y="1099"/>
                  </a:cubicBezTo>
                  <a:cubicBezTo>
                    <a:pt x="1218" y="1152"/>
                    <a:pt x="1218" y="1205"/>
                    <a:pt x="1271" y="1258"/>
                  </a:cubicBezTo>
                  <a:cubicBezTo>
                    <a:pt x="1324" y="1258"/>
                    <a:pt x="1324" y="1324"/>
                    <a:pt x="1324" y="1324"/>
                  </a:cubicBezTo>
                  <a:cubicBezTo>
                    <a:pt x="1376" y="1324"/>
                    <a:pt x="1376" y="1377"/>
                    <a:pt x="1429" y="1377"/>
                  </a:cubicBezTo>
                  <a:lnTo>
                    <a:pt x="1601" y="1377"/>
                  </a:lnTo>
                  <a:cubicBezTo>
                    <a:pt x="1654" y="1377"/>
                    <a:pt x="1654" y="1430"/>
                    <a:pt x="1654" y="1430"/>
                  </a:cubicBezTo>
                  <a:lnTo>
                    <a:pt x="1099" y="1430"/>
                  </a:lnTo>
                  <a:lnTo>
                    <a:pt x="1046" y="1377"/>
                  </a:lnTo>
                  <a:lnTo>
                    <a:pt x="1099" y="1377"/>
                  </a:lnTo>
                  <a:cubicBezTo>
                    <a:pt x="1151" y="1377"/>
                    <a:pt x="1151" y="1324"/>
                    <a:pt x="1151" y="1258"/>
                  </a:cubicBezTo>
                  <a:lnTo>
                    <a:pt x="1151" y="1205"/>
                  </a:lnTo>
                  <a:cubicBezTo>
                    <a:pt x="1099" y="1152"/>
                    <a:pt x="1099" y="1152"/>
                    <a:pt x="1099" y="1099"/>
                  </a:cubicBezTo>
                  <a:cubicBezTo>
                    <a:pt x="1046" y="1099"/>
                    <a:pt x="1046" y="1046"/>
                    <a:pt x="993" y="993"/>
                  </a:cubicBezTo>
                  <a:cubicBezTo>
                    <a:pt x="993" y="993"/>
                    <a:pt x="940" y="927"/>
                    <a:pt x="940" y="874"/>
                  </a:cubicBezTo>
                  <a:lnTo>
                    <a:pt x="887" y="821"/>
                  </a:lnTo>
                  <a:lnTo>
                    <a:pt x="821" y="874"/>
                  </a:lnTo>
                  <a:cubicBezTo>
                    <a:pt x="768" y="927"/>
                    <a:pt x="768" y="993"/>
                    <a:pt x="715" y="993"/>
                  </a:cubicBezTo>
                  <a:cubicBezTo>
                    <a:pt x="715" y="1046"/>
                    <a:pt x="715" y="1046"/>
                    <a:pt x="662" y="1099"/>
                  </a:cubicBezTo>
                  <a:lnTo>
                    <a:pt x="662" y="1152"/>
                  </a:lnTo>
                  <a:cubicBezTo>
                    <a:pt x="609" y="1152"/>
                    <a:pt x="609" y="1152"/>
                    <a:pt x="609" y="1205"/>
                  </a:cubicBezTo>
                  <a:lnTo>
                    <a:pt x="609" y="1258"/>
                  </a:lnTo>
                  <a:cubicBezTo>
                    <a:pt x="662" y="1324"/>
                    <a:pt x="662" y="1324"/>
                    <a:pt x="715" y="1324"/>
                  </a:cubicBezTo>
                  <a:lnTo>
                    <a:pt x="821" y="1324"/>
                  </a:lnTo>
                  <a:cubicBezTo>
                    <a:pt x="768" y="1324"/>
                    <a:pt x="768" y="1377"/>
                    <a:pt x="715" y="1377"/>
                  </a:cubicBezTo>
                  <a:lnTo>
                    <a:pt x="662" y="1377"/>
                  </a:lnTo>
                  <a:lnTo>
                    <a:pt x="609" y="1324"/>
                  </a:lnTo>
                  <a:lnTo>
                    <a:pt x="225" y="1324"/>
                  </a:lnTo>
                  <a:cubicBezTo>
                    <a:pt x="278" y="1324"/>
                    <a:pt x="278" y="1324"/>
                    <a:pt x="331" y="1258"/>
                  </a:cubicBezTo>
                  <a:lnTo>
                    <a:pt x="437" y="1258"/>
                  </a:lnTo>
                  <a:lnTo>
                    <a:pt x="490" y="1205"/>
                  </a:lnTo>
                  <a:cubicBezTo>
                    <a:pt x="556" y="1099"/>
                    <a:pt x="609" y="1046"/>
                    <a:pt x="609" y="1046"/>
                  </a:cubicBezTo>
                  <a:cubicBezTo>
                    <a:pt x="662" y="993"/>
                    <a:pt x="662" y="927"/>
                    <a:pt x="715" y="927"/>
                  </a:cubicBezTo>
                  <a:cubicBezTo>
                    <a:pt x="715" y="927"/>
                    <a:pt x="715" y="874"/>
                    <a:pt x="768" y="874"/>
                  </a:cubicBezTo>
                  <a:lnTo>
                    <a:pt x="768" y="821"/>
                  </a:lnTo>
                  <a:lnTo>
                    <a:pt x="821" y="768"/>
                  </a:lnTo>
                  <a:lnTo>
                    <a:pt x="490" y="265"/>
                  </a:lnTo>
                  <a:cubicBezTo>
                    <a:pt x="437" y="265"/>
                    <a:pt x="437" y="212"/>
                    <a:pt x="384" y="160"/>
                  </a:cubicBezTo>
                  <a:lnTo>
                    <a:pt x="106" y="160"/>
                  </a:lnTo>
                  <a:lnTo>
                    <a:pt x="106" y="107"/>
                  </a:lnTo>
                  <a:close/>
                  <a:moveTo>
                    <a:pt x="106" y="1"/>
                  </a:moveTo>
                  <a:cubicBezTo>
                    <a:pt x="53" y="54"/>
                    <a:pt x="0" y="107"/>
                    <a:pt x="0" y="107"/>
                  </a:cubicBezTo>
                  <a:cubicBezTo>
                    <a:pt x="0" y="160"/>
                    <a:pt x="53" y="212"/>
                    <a:pt x="53" y="265"/>
                  </a:cubicBezTo>
                  <a:lnTo>
                    <a:pt x="331" y="265"/>
                  </a:lnTo>
                  <a:cubicBezTo>
                    <a:pt x="331" y="332"/>
                    <a:pt x="331" y="332"/>
                    <a:pt x="384" y="385"/>
                  </a:cubicBezTo>
                  <a:lnTo>
                    <a:pt x="662" y="768"/>
                  </a:lnTo>
                  <a:lnTo>
                    <a:pt x="662" y="821"/>
                  </a:lnTo>
                  <a:cubicBezTo>
                    <a:pt x="662" y="821"/>
                    <a:pt x="609" y="821"/>
                    <a:pt x="609" y="874"/>
                  </a:cubicBezTo>
                  <a:lnTo>
                    <a:pt x="556" y="927"/>
                  </a:lnTo>
                  <a:cubicBezTo>
                    <a:pt x="490" y="993"/>
                    <a:pt x="437" y="1046"/>
                    <a:pt x="384" y="1099"/>
                  </a:cubicBezTo>
                  <a:lnTo>
                    <a:pt x="384" y="1152"/>
                  </a:lnTo>
                  <a:lnTo>
                    <a:pt x="331" y="1152"/>
                  </a:lnTo>
                  <a:cubicBezTo>
                    <a:pt x="278" y="1152"/>
                    <a:pt x="225" y="1152"/>
                    <a:pt x="159" y="1205"/>
                  </a:cubicBezTo>
                  <a:cubicBezTo>
                    <a:pt x="106" y="1205"/>
                    <a:pt x="53" y="1258"/>
                    <a:pt x="53" y="1324"/>
                  </a:cubicBezTo>
                  <a:cubicBezTo>
                    <a:pt x="53" y="1377"/>
                    <a:pt x="53" y="1377"/>
                    <a:pt x="106" y="1430"/>
                  </a:cubicBezTo>
                  <a:lnTo>
                    <a:pt x="159" y="1430"/>
                  </a:lnTo>
                  <a:cubicBezTo>
                    <a:pt x="159" y="1483"/>
                    <a:pt x="225" y="1483"/>
                    <a:pt x="225" y="1483"/>
                  </a:cubicBezTo>
                  <a:lnTo>
                    <a:pt x="715" y="1483"/>
                  </a:lnTo>
                  <a:cubicBezTo>
                    <a:pt x="768" y="1483"/>
                    <a:pt x="821" y="1483"/>
                    <a:pt x="821" y="1430"/>
                  </a:cubicBezTo>
                  <a:cubicBezTo>
                    <a:pt x="887" y="1430"/>
                    <a:pt x="940" y="1377"/>
                    <a:pt x="940" y="1324"/>
                  </a:cubicBezTo>
                  <a:cubicBezTo>
                    <a:pt x="940" y="1258"/>
                    <a:pt x="887" y="1258"/>
                    <a:pt x="887" y="1258"/>
                  </a:cubicBezTo>
                  <a:cubicBezTo>
                    <a:pt x="821" y="1205"/>
                    <a:pt x="821" y="1205"/>
                    <a:pt x="768" y="1205"/>
                  </a:cubicBezTo>
                  <a:lnTo>
                    <a:pt x="768" y="1152"/>
                  </a:lnTo>
                  <a:cubicBezTo>
                    <a:pt x="768" y="1099"/>
                    <a:pt x="821" y="1099"/>
                    <a:pt x="821" y="1099"/>
                  </a:cubicBezTo>
                  <a:cubicBezTo>
                    <a:pt x="821" y="1046"/>
                    <a:pt x="887" y="1046"/>
                    <a:pt x="887" y="1046"/>
                  </a:cubicBezTo>
                  <a:lnTo>
                    <a:pt x="887" y="1099"/>
                  </a:lnTo>
                  <a:cubicBezTo>
                    <a:pt x="940" y="1099"/>
                    <a:pt x="940" y="1152"/>
                    <a:pt x="993" y="1152"/>
                  </a:cubicBezTo>
                  <a:cubicBezTo>
                    <a:pt x="993" y="1205"/>
                    <a:pt x="993" y="1258"/>
                    <a:pt x="1046" y="1258"/>
                  </a:cubicBezTo>
                  <a:cubicBezTo>
                    <a:pt x="993" y="1258"/>
                    <a:pt x="993" y="1324"/>
                    <a:pt x="940" y="1324"/>
                  </a:cubicBezTo>
                  <a:lnTo>
                    <a:pt x="940" y="1430"/>
                  </a:lnTo>
                  <a:cubicBezTo>
                    <a:pt x="940" y="1430"/>
                    <a:pt x="940" y="1483"/>
                    <a:pt x="993" y="1483"/>
                  </a:cubicBezTo>
                  <a:cubicBezTo>
                    <a:pt x="1046" y="1536"/>
                    <a:pt x="1099" y="1536"/>
                    <a:pt x="1151" y="1536"/>
                  </a:cubicBezTo>
                  <a:lnTo>
                    <a:pt x="1707" y="1536"/>
                  </a:lnTo>
                  <a:cubicBezTo>
                    <a:pt x="1760" y="1536"/>
                    <a:pt x="1813" y="1483"/>
                    <a:pt x="1813" y="1430"/>
                  </a:cubicBezTo>
                  <a:cubicBezTo>
                    <a:pt x="1813" y="1377"/>
                    <a:pt x="1760" y="1324"/>
                    <a:pt x="1707" y="1324"/>
                  </a:cubicBezTo>
                  <a:cubicBezTo>
                    <a:pt x="1707" y="1258"/>
                    <a:pt x="1654" y="1258"/>
                    <a:pt x="1601" y="1258"/>
                  </a:cubicBezTo>
                  <a:lnTo>
                    <a:pt x="1429" y="1258"/>
                  </a:lnTo>
                  <a:cubicBezTo>
                    <a:pt x="1429" y="1205"/>
                    <a:pt x="1376" y="1205"/>
                    <a:pt x="1376" y="1152"/>
                  </a:cubicBezTo>
                  <a:cubicBezTo>
                    <a:pt x="1324" y="1099"/>
                    <a:pt x="1271" y="1046"/>
                    <a:pt x="1218" y="993"/>
                  </a:cubicBezTo>
                  <a:cubicBezTo>
                    <a:pt x="1218" y="927"/>
                    <a:pt x="1099" y="874"/>
                    <a:pt x="1046" y="768"/>
                  </a:cubicBezTo>
                  <a:cubicBezTo>
                    <a:pt x="1099" y="715"/>
                    <a:pt x="1099" y="662"/>
                    <a:pt x="1151" y="596"/>
                  </a:cubicBezTo>
                  <a:cubicBezTo>
                    <a:pt x="1218" y="596"/>
                    <a:pt x="1218" y="543"/>
                    <a:pt x="1271" y="490"/>
                  </a:cubicBezTo>
                  <a:cubicBezTo>
                    <a:pt x="1324" y="437"/>
                    <a:pt x="1324" y="437"/>
                    <a:pt x="1376" y="385"/>
                  </a:cubicBezTo>
                  <a:lnTo>
                    <a:pt x="1654" y="385"/>
                  </a:lnTo>
                  <a:cubicBezTo>
                    <a:pt x="1707" y="385"/>
                    <a:pt x="1707" y="385"/>
                    <a:pt x="1707" y="332"/>
                  </a:cubicBezTo>
                  <a:lnTo>
                    <a:pt x="1760" y="332"/>
                  </a:lnTo>
                  <a:lnTo>
                    <a:pt x="1760" y="265"/>
                  </a:lnTo>
                  <a:lnTo>
                    <a:pt x="1760" y="160"/>
                  </a:lnTo>
                  <a:cubicBezTo>
                    <a:pt x="1760" y="160"/>
                    <a:pt x="1760" y="107"/>
                    <a:pt x="1707" y="107"/>
                  </a:cubicBezTo>
                  <a:lnTo>
                    <a:pt x="940" y="107"/>
                  </a:lnTo>
                  <a:cubicBezTo>
                    <a:pt x="887" y="160"/>
                    <a:pt x="887" y="212"/>
                    <a:pt x="887" y="265"/>
                  </a:cubicBezTo>
                  <a:cubicBezTo>
                    <a:pt x="887" y="265"/>
                    <a:pt x="887" y="332"/>
                    <a:pt x="940" y="332"/>
                  </a:cubicBezTo>
                  <a:lnTo>
                    <a:pt x="940" y="385"/>
                  </a:lnTo>
                  <a:cubicBezTo>
                    <a:pt x="940" y="385"/>
                    <a:pt x="940" y="437"/>
                    <a:pt x="887" y="437"/>
                  </a:cubicBezTo>
                  <a:lnTo>
                    <a:pt x="887" y="490"/>
                  </a:lnTo>
                  <a:cubicBezTo>
                    <a:pt x="821" y="490"/>
                    <a:pt x="821" y="437"/>
                    <a:pt x="821" y="437"/>
                  </a:cubicBezTo>
                  <a:cubicBezTo>
                    <a:pt x="768" y="385"/>
                    <a:pt x="768" y="385"/>
                    <a:pt x="768" y="332"/>
                  </a:cubicBezTo>
                  <a:cubicBezTo>
                    <a:pt x="715" y="332"/>
                    <a:pt x="715" y="332"/>
                    <a:pt x="715" y="265"/>
                  </a:cubicBezTo>
                  <a:cubicBezTo>
                    <a:pt x="768" y="265"/>
                    <a:pt x="821" y="265"/>
                    <a:pt x="821" y="212"/>
                  </a:cubicBezTo>
                  <a:cubicBezTo>
                    <a:pt x="887" y="212"/>
                    <a:pt x="887" y="160"/>
                    <a:pt x="887" y="160"/>
                  </a:cubicBezTo>
                  <a:lnTo>
                    <a:pt x="887" y="107"/>
                  </a:lnTo>
                  <a:lnTo>
                    <a:pt x="887" y="54"/>
                  </a:lnTo>
                  <a:lnTo>
                    <a:pt x="821" y="54"/>
                  </a:lnTo>
                  <a:cubicBezTo>
                    <a:pt x="821" y="1"/>
                    <a:pt x="821" y="1"/>
                    <a:pt x="768" y="1"/>
                  </a:cubicBezTo>
                  <a:close/>
                </a:path>
              </a:pathLst>
            </a:custGeom>
            <a:solidFill>
              <a:srgbClr val="F09C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58" name="Google Shape;452;p27">
              <a:extLst>
                <a:ext uri="{FF2B5EF4-FFF2-40B4-BE49-F238E27FC236}">
                  <a16:creationId xmlns:a16="http://schemas.microsoft.com/office/drawing/2014/main" id="{2570E2EA-1611-45AF-B410-B8EAD8C13239}"/>
                </a:ext>
              </a:extLst>
            </p:cNvPr>
            <p:cNvSpPr/>
            <p:nvPr/>
          </p:nvSpPr>
          <p:spPr>
            <a:xfrm>
              <a:off x="4799733" y="3864528"/>
              <a:ext cx="1237772" cy="1187034"/>
            </a:xfrm>
            <a:custGeom>
              <a:avLst/>
              <a:gdLst/>
              <a:ahLst/>
              <a:cxnLst/>
              <a:rect l="l" t="t" r="r" b="b"/>
              <a:pathLst>
                <a:path w="22395" h="21477" extrusionOk="0">
                  <a:moveTo>
                    <a:pt x="17201" y="8638"/>
                  </a:moveTo>
                  <a:cubicBezTo>
                    <a:pt x="17575" y="8638"/>
                    <a:pt x="17951" y="8924"/>
                    <a:pt x="17987" y="9340"/>
                  </a:cubicBezTo>
                  <a:lnTo>
                    <a:pt x="18318" y="16672"/>
                  </a:lnTo>
                  <a:cubicBezTo>
                    <a:pt x="18371" y="17228"/>
                    <a:pt x="17868" y="17718"/>
                    <a:pt x="17273" y="17718"/>
                  </a:cubicBezTo>
                  <a:lnTo>
                    <a:pt x="9821" y="17612"/>
                  </a:lnTo>
                  <a:cubicBezTo>
                    <a:pt x="9212" y="17612"/>
                    <a:pt x="8881" y="16844"/>
                    <a:pt x="9331" y="16447"/>
                  </a:cubicBezTo>
                  <a:lnTo>
                    <a:pt x="16717" y="8837"/>
                  </a:lnTo>
                  <a:cubicBezTo>
                    <a:pt x="16855" y="8699"/>
                    <a:pt x="17028" y="8638"/>
                    <a:pt x="17201" y="8638"/>
                  </a:cubicBezTo>
                  <a:close/>
                  <a:moveTo>
                    <a:pt x="20125" y="1"/>
                  </a:moveTo>
                  <a:cubicBezTo>
                    <a:pt x="19697" y="1"/>
                    <a:pt x="19262" y="159"/>
                    <a:pt x="18927" y="512"/>
                  </a:cubicBezTo>
                  <a:lnTo>
                    <a:pt x="993" y="18711"/>
                  </a:lnTo>
                  <a:cubicBezTo>
                    <a:pt x="0" y="19756"/>
                    <a:pt x="781" y="21477"/>
                    <a:pt x="2264" y="21477"/>
                  </a:cubicBezTo>
                  <a:lnTo>
                    <a:pt x="20303" y="21477"/>
                  </a:lnTo>
                  <a:cubicBezTo>
                    <a:pt x="21508" y="21477"/>
                    <a:pt x="22395" y="20537"/>
                    <a:pt x="22395" y="19425"/>
                  </a:cubicBezTo>
                  <a:lnTo>
                    <a:pt x="21786" y="1558"/>
                  </a:lnTo>
                  <a:cubicBezTo>
                    <a:pt x="21786" y="611"/>
                    <a:pt x="20967" y="1"/>
                    <a:pt x="201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59" name="Google Shape;453;p27">
              <a:extLst>
                <a:ext uri="{FF2B5EF4-FFF2-40B4-BE49-F238E27FC236}">
                  <a16:creationId xmlns:a16="http://schemas.microsoft.com/office/drawing/2014/main" id="{60B9E5EF-9B22-42A6-879E-76D9CADF5E07}"/>
                </a:ext>
              </a:extLst>
            </p:cNvPr>
            <p:cNvSpPr/>
            <p:nvPr/>
          </p:nvSpPr>
          <p:spPr>
            <a:xfrm>
              <a:off x="4845828" y="3874532"/>
              <a:ext cx="1027082" cy="1046648"/>
            </a:xfrm>
            <a:custGeom>
              <a:avLst/>
              <a:gdLst/>
              <a:ahLst/>
              <a:cxnLst/>
              <a:rect l="l" t="t" r="r" b="b"/>
              <a:pathLst>
                <a:path w="18583" h="18937" extrusionOk="0">
                  <a:moveTo>
                    <a:pt x="18477" y="0"/>
                  </a:moveTo>
                  <a:cubicBezTo>
                    <a:pt x="18305" y="119"/>
                    <a:pt x="18199" y="225"/>
                    <a:pt x="18093" y="331"/>
                  </a:cubicBezTo>
                  <a:lnTo>
                    <a:pt x="159" y="18530"/>
                  </a:lnTo>
                  <a:cubicBezTo>
                    <a:pt x="106" y="18649"/>
                    <a:pt x="53" y="18702"/>
                    <a:pt x="0" y="18755"/>
                  </a:cubicBezTo>
                  <a:lnTo>
                    <a:pt x="0" y="18808"/>
                  </a:lnTo>
                  <a:cubicBezTo>
                    <a:pt x="80" y="18894"/>
                    <a:pt x="189" y="18937"/>
                    <a:pt x="293" y="18937"/>
                  </a:cubicBezTo>
                  <a:cubicBezTo>
                    <a:pt x="397" y="18937"/>
                    <a:pt x="497" y="18894"/>
                    <a:pt x="556" y="18808"/>
                  </a:cubicBezTo>
                  <a:lnTo>
                    <a:pt x="18477" y="556"/>
                  </a:lnTo>
                  <a:cubicBezTo>
                    <a:pt x="18583" y="384"/>
                    <a:pt x="18583" y="172"/>
                    <a:pt x="1847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60" name="Google Shape;454;p27">
              <a:extLst>
                <a:ext uri="{FF2B5EF4-FFF2-40B4-BE49-F238E27FC236}">
                  <a16:creationId xmlns:a16="http://schemas.microsoft.com/office/drawing/2014/main" id="{E049AADD-731D-4B3A-80AB-4476C4458327}"/>
                </a:ext>
              </a:extLst>
            </p:cNvPr>
            <p:cNvSpPr/>
            <p:nvPr/>
          </p:nvSpPr>
          <p:spPr>
            <a:xfrm>
              <a:off x="5818028" y="3941796"/>
              <a:ext cx="76107" cy="67374"/>
            </a:xfrm>
            <a:custGeom>
              <a:avLst/>
              <a:gdLst/>
              <a:ahLst/>
              <a:cxnLst/>
              <a:rect l="l" t="t" r="r" b="b"/>
              <a:pathLst>
                <a:path w="1377" h="1219" extrusionOk="0">
                  <a:moveTo>
                    <a:pt x="0" y="1"/>
                  </a:moveTo>
                  <a:lnTo>
                    <a:pt x="0" y="160"/>
                  </a:lnTo>
                  <a:lnTo>
                    <a:pt x="1218" y="1219"/>
                  </a:lnTo>
                  <a:lnTo>
                    <a:pt x="1324" y="1219"/>
                  </a:lnTo>
                  <a:cubicBezTo>
                    <a:pt x="1376" y="1152"/>
                    <a:pt x="1376" y="1099"/>
                    <a:pt x="1324" y="1047"/>
                  </a:cubicBezTo>
                  <a:lnTo>
                    <a:pt x="17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61" name="Google Shape;455;p27">
              <a:extLst>
                <a:ext uri="{FF2B5EF4-FFF2-40B4-BE49-F238E27FC236}">
                  <a16:creationId xmlns:a16="http://schemas.microsoft.com/office/drawing/2014/main" id="{8CA9F57F-EA74-42A6-8BCF-2F02525A1B75}"/>
                </a:ext>
              </a:extLst>
            </p:cNvPr>
            <p:cNvSpPr/>
            <p:nvPr/>
          </p:nvSpPr>
          <p:spPr>
            <a:xfrm>
              <a:off x="5647575" y="4112967"/>
              <a:ext cx="76107" cy="69585"/>
            </a:xfrm>
            <a:custGeom>
              <a:avLst/>
              <a:gdLst/>
              <a:ahLst/>
              <a:cxnLst/>
              <a:rect l="l" t="t" r="r" b="b"/>
              <a:pathLst>
                <a:path w="1377" h="1259" extrusionOk="0">
                  <a:moveTo>
                    <a:pt x="86" y="1"/>
                  </a:moveTo>
                  <a:cubicBezTo>
                    <a:pt x="66" y="1"/>
                    <a:pt x="53" y="14"/>
                    <a:pt x="53" y="41"/>
                  </a:cubicBezTo>
                  <a:cubicBezTo>
                    <a:pt x="0" y="107"/>
                    <a:pt x="0" y="160"/>
                    <a:pt x="53" y="160"/>
                  </a:cubicBezTo>
                  <a:lnTo>
                    <a:pt x="1205" y="1258"/>
                  </a:lnTo>
                  <a:lnTo>
                    <a:pt x="1377" y="1258"/>
                  </a:lnTo>
                  <a:cubicBezTo>
                    <a:pt x="1377" y="1205"/>
                    <a:pt x="1377" y="1152"/>
                    <a:pt x="1324" y="1100"/>
                  </a:cubicBezTo>
                  <a:lnTo>
                    <a:pt x="159" y="41"/>
                  </a:lnTo>
                  <a:cubicBezTo>
                    <a:pt x="133" y="14"/>
                    <a:pt x="106" y="1"/>
                    <a:pt x="86" y="1"/>
                  </a:cubicBez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62" name="Google Shape;456;p27">
              <a:extLst>
                <a:ext uri="{FF2B5EF4-FFF2-40B4-BE49-F238E27FC236}">
                  <a16:creationId xmlns:a16="http://schemas.microsoft.com/office/drawing/2014/main" id="{51051372-56DA-4CA0-B257-624B0BADC19D}"/>
                </a:ext>
              </a:extLst>
            </p:cNvPr>
            <p:cNvSpPr/>
            <p:nvPr/>
          </p:nvSpPr>
          <p:spPr>
            <a:xfrm>
              <a:off x="5775580" y="3984243"/>
              <a:ext cx="54883" cy="49080"/>
            </a:xfrm>
            <a:custGeom>
              <a:avLst/>
              <a:gdLst/>
              <a:ahLst/>
              <a:cxnLst/>
              <a:rect l="l" t="t" r="r" b="b"/>
              <a:pathLst>
                <a:path w="993" h="888" extrusionOk="0">
                  <a:moveTo>
                    <a:pt x="53" y="1"/>
                  </a:moveTo>
                  <a:cubicBezTo>
                    <a:pt x="0" y="54"/>
                    <a:pt x="0" y="54"/>
                    <a:pt x="53" y="120"/>
                  </a:cubicBezTo>
                  <a:lnTo>
                    <a:pt x="874" y="887"/>
                  </a:lnTo>
                  <a:lnTo>
                    <a:pt x="993" y="887"/>
                  </a:lnTo>
                  <a:lnTo>
                    <a:pt x="993" y="781"/>
                  </a:lnTo>
                  <a:lnTo>
                    <a:pt x="10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63" name="Google Shape;457;p27">
              <a:extLst>
                <a:ext uri="{FF2B5EF4-FFF2-40B4-BE49-F238E27FC236}">
                  <a16:creationId xmlns:a16="http://schemas.microsoft.com/office/drawing/2014/main" id="{190DD4E9-4E3C-4DCE-A288-A18247874E73}"/>
                </a:ext>
              </a:extLst>
            </p:cNvPr>
            <p:cNvSpPr/>
            <p:nvPr/>
          </p:nvSpPr>
          <p:spPr>
            <a:xfrm>
              <a:off x="5736062" y="4024646"/>
              <a:ext cx="54938" cy="50351"/>
            </a:xfrm>
            <a:custGeom>
              <a:avLst/>
              <a:gdLst/>
              <a:ahLst/>
              <a:cxnLst/>
              <a:rect l="l" t="t" r="r" b="b"/>
              <a:pathLst>
                <a:path w="994" h="911" extrusionOk="0">
                  <a:moveTo>
                    <a:pt x="73" y="1"/>
                  </a:moveTo>
                  <a:cubicBezTo>
                    <a:pt x="54" y="1"/>
                    <a:pt x="27" y="17"/>
                    <a:pt x="1" y="50"/>
                  </a:cubicBezTo>
                  <a:lnTo>
                    <a:pt x="1" y="103"/>
                  </a:lnTo>
                  <a:lnTo>
                    <a:pt x="874" y="871"/>
                  </a:lnTo>
                  <a:cubicBezTo>
                    <a:pt x="901" y="898"/>
                    <a:pt x="914" y="911"/>
                    <a:pt x="929" y="911"/>
                  </a:cubicBezTo>
                  <a:cubicBezTo>
                    <a:pt x="944" y="911"/>
                    <a:pt x="960" y="898"/>
                    <a:pt x="993" y="871"/>
                  </a:cubicBezTo>
                  <a:lnTo>
                    <a:pt x="993" y="818"/>
                  </a:lnTo>
                  <a:lnTo>
                    <a:pt x="107" y="50"/>
                  </a:lnTo>
                  <a:cubicBezTo>
                    <a:pt x="107" y="17"/>
                    <a:pt x="93" y="1"/>
                    <a:pt x="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64" name="Google Shape;458;p27">
              <a:extLst>
                <a:ext uri="{FF2B5EF4-FFF2-40B4-BE49-F238E27FC236}">
                  <a16:creationId xmlns:a16="http://schemas.microsoft.com/office/drawing/2014/main" id="{6977EABB-2FE1-4876-8F3A-616A486418FD}"/>
                </a:ext>
              </a:extLst>
            </p:cNvPr>
            <p:cNvSpPr/>
            <p:nvPr/>
          </p:nvSpPr>
          <p:spPr>
            <a:xfrm>
              <a:off x="5695826" y="4066927"/>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2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65" name="Google Shape;459;p27">
              <a:extLst>
                <a:ext uri="{FF2B5EF4-FFF2-40B4-BE49-F238E27FC236}">
                  <a16:creationId xmlns:a16="http://schemas.microsoft.com/office/drawing/2014/main" id="{21FD9FA5-1C4F-4A6A-A859-A2F9483412AB}"/>
                </a:ext>
              </a:extLst>
            </p:cNvPr>
            <p:cNvSpPr/>
            <p:nvPr/>
          </p:nvSpPr>
          <p:spPr>
            <a:xfrm>
              <a:off x="5604409" y="4158344"/>
              <a:ext cx="54883" cy="48361"/>
            </a:xfrm>
            <a:custGeom>
              <a:avLst/>
              <a:gdLst/>
              <a:ahLst/>
              <a:cxnLst/>
              <a:rect l="l" t="t" r="r" b="b"/>
              <a:pathLst>
                <a:path w="993" h="875" extrusionOk="0">
                  <a:moveTo>
                    <a:pt x="66" y="1"/>
                  </a:moveTo>
                  <a:cubicBezTo>
                    <a:pt x="0" y="54"/>
                    <a:pt x="0" y="54"/>
                    <a:pt x="66" y="106"/>
                  </a:cubicBezTo>
                  <a:lnTo>
                    <a:pt x="887" y="874"/>
                  </a:lnTo>
                  <a:lnTo>
                    <a:pt x="993" y="874"/>
                  </a:lnTo>
                  <a:lnTo>
                    <a:pt x="993" y="768"/>
                  </a:lnTo>
                  <a:lnTo>
                    <a:pt x="11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66" name="Google Shape;460;p27">
              <a:extLst>
                <a:ext uri="{FF2B5EF4-FFF2-40B4-BE49-F238E27FC236}">
                  <a16:creationId xmlns:a16="http://schemas.microsoft.com/office/drawing/2014/main" id="{BED00730-87C7-4E7E-93A3-EF34CD2D0B53}"/>
                </a:ext>
              </a:extLst>
            </p:cNvPr>
            <p:cNvSpPr/>
            <p:nvPr/>
          </p:nvSpPr>
          <p:spPr>
            <a:xfrm>
              <a:off x="5564891" y="4198580"/>
              <a:ext cx="54938" cy="50517"/>
            </a:xfrm>
            <a:custGeom>
              <a:avLst/>
              <a:gdLst/>
              <a:ahLst/>
              <a:cxnLst/>
              <a:rect l="l" t="t" r="r" b="b"/>
              <a:pathLst>
                <a:path w="994" h="914" extrusionOk="0">
                  <a:moveTo>
                    <a:pt x="87" y="1"/>
                  </a:moveTo>
                  <a:cubicBezTo>
                    <a:pt x="70" y="1"/>
                    <a:pt x="54" y="14"/>
                    <a:pt x="54" y="40"/>
                  </a:cubicBezTo>
                  <a:cubicBezTo>
                    <a:pt x="1" y="40"/>
                    <a:pt x="1" y="93"/>
                    <a:pt x="54" y="93"/>
                  </a:cubicBezTo>
                  <a:lnTo>
                    <a:pt x="887" y="874"/>
                  </a:lnTo>
                  <a:cubicBezTo>
                    <a:pt x="914" y="901"/>
                    <a:pt x="927" y="914"/>
                    <a:pt x="940" y="914"/>
                  </a:cubicBezTo>
                  <a:cubicBezTo>
                    <a:pt x="954" y="914"/>
                    <a:pt x="967" y="901"/>
                    <a:pt x="993" y="874"/>
                  </a:cubicBezTo>
                  <a:lnTo>
                    <a:pt x="993" y="808"/>
                  </a:lnTo>
                  <a:lnTo>
                    <a:pt x="120" y="40"/>
                  </a:lnTo>
                  <a:cubicBezTo>
                    <a:pt x="120" y="14"/>
                    <a:pt x="103" y="1"/>
                    <a:pt x="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67" name="Google Shape;461;p27">
              <a:extLst>
                <a:ext uri="{FF2B5EF4-FFF2-40B4-BE49-F238E27FC236}">
                  <a16:creationId xmlns:a16="http://schemas.microsoft.com/office/drawing/2014/main" id="{940E24E4-0A8A-4755-ACAF-F083F7BBEC15}"/>
                </a:ext>
              </a:extLst>
            </p:cNvPr>
            <p:cNvSpPr/>
            <p:nvPr/>
          </p:nvSpPr>
          <p:spPr>
            <a:xfrm>
              <a:off x="5525373" y="4240254"/>
              <a:ext cx="54938" cy="49080"/>
            </a:xfrm>
            <a:custGeom>
              <a:avLst/>
              <a:gdLst/>
              <a:ahLst/>
              <a:cxnLst/>
              <a:rect l="l" t="t" r="r" b="b"/>
              <a:pathLst>
                <a:path w="994" h="888" extrusionOk="0">
                  <a:moveTo>
                    <a:pt x="1" y="1"/>
                  </a:moveTo>
                  <a:lnTo>
                    <a:pt x="1" y="120"/>
                  </a:lnTo>
                  <a:lnTo>
                    <a:pt x="888" y="888"/>
                  </a:lnTo>
                  <a:lnTo>
                    <a:pt x="994" y="888"/>
                  </a:lnTo>
                  <a:cubicBezTo>
                    <a:pt x="994" y="888"/>
                    <a:pt x="994" y="835"/>
                    <a:pt x="941" y="782"/>
                  </a:cubicBezTo>
                  <a:lnTo>
                    <a:pt x="107"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68" name="Google Shape;462;p27">
              <a:extLst>
                <a:ext uri="{FF2B5EF4-FFF2-40B4-BE49-F238E27FC236}">
                  <a16:creationId xmlns:a16="http://schemas.microsoft.com/office/drawing/2014/main" id="{B363DCC6-B233-43FD-B3A7-D975076A91DA}"/>
                </a:ext>
              </a:extLst>
            </p:cNvPr>
            <p:cNvSpPr/>
            <p:nvPr/>
          </p:nvSpPr>
          <p:spPr>
            <a:xfrm>
              <a:off x="5433956" y="4331726"/>
              <a:ext cx="57868" cy="49080"/>
            </a:xfrm>
            <a:custGeom>
              <a:avLst/>
              <a:gdLst/>
              <a:ahLst/>
              <a:cxnLst/>
              <a:rect l="l" t="t" r="r" b="b"/>
              <a:pathLst>
                <a:path w="1047" h="888" extrusionOk="0">
                  <a:moveTo>
                    <a:pt x="53" y="0"/>
                  </a:moveTo>
                  <a:cubicBezTo>
                    <a:pt x="0" y="53"/>
                    <a:pt x="0" y="53"/>
                    <a:pt x="53" y="119"/>
                  </a:cubicBezTo>
                  <a:lnTo>
                    <a:pt x="940" y="887"/>
                  </a:lnTo>
                  <a:lnTo>
                    <a:pt x="993" y="887"/>
                  </a:lnTo>
                  <a:cubicBezTo>
                    <a:pt x="1046" y="887"/>
                    <a:pt x="1046" y="834"/>
                    <a:pt x="993" y="781"/>
                  </a:cubicBezTo>
                  <a:lnTo>
                    <a:pt x="17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69" name="Google Shape;463;p27">
              <a:extLst>
                <a:ext uri="{FF2B5EF4-FFF2-40B4-BE49-F238E27FC236}">
                  <a16:creationId xmlns:a16="http://schemas.microsoft.com/office/drawing/2014/main" id="{6604F3DD-8E17-45F6-BD3A-46CE1EB135DC}"/>
                </a:ext>
              </a:extLst>
            </p:cNvPr>
            <p:cNvSpPr/>
            <p:nvPr/>
          </p:nvSpPr>
          <p:spPr>
            <a:xfrm>
              <a:off x="5394438" y="4372128"/>
              <a:ext cx="54938" cy="50351"/>
            </a:xfrm>
            <a:custGeom>
              <a:avLst/>
              <a:gdLst/>
              <a:ahLst/>
              <a:cxnLst/>
              <a:rect l="l" t="t" r="r" b="b"/>
              <a:pathLst>
                <a:path w="994" h="911" extrusionOk="0">
                  <a:moveTo>
                    <a:pt x="80" y="1"/>
                  </a:moveTo>
                  <a:cubicBezTo>
                    <a:pt x="67" y="1"/>
                    <a:pt x="54" y="17"/>
                    <a:pt x="54" y="50"/>
                  </a:cubicBezTo>
                  <a:cubicBezTo>
                    <a:pt x="1" y="50"/>
                    <a:pt x="1" y="103"/>
                    <a:pt x="54" y="103"/>
                  </a:cubicBezTo>
                  <a:lnTo>
                    <a:pt x="888" y="871"/>
                  </a:lnTo>
                  <a:cubicBezTo>
                    <a:pt x="914" y="897"/>
                    <a:pt x="940" y="910"/>
                    <a:pt x="960" y="910"/>
                  </a:cubicBezTo>
                  <a:cubicBezTo>
                    <a:pt x="980" y="910"/>
                    <a:pt x="993" y="897"/>
                    <a:pt x="993" y="871"/>
                  </a:cubicBezTo>
                  <a:lnTo>
                    <a:pt x="993" y="818"/>
                  </a:lnTo>
                  <a:lnTo>
                    <a:pt x="107" y="50"/>
                  </a:lnTo>
                  <a:cubicBezTo>
                    <a:pt x="107" y="17"/>
                    <a:pt x="93" y="1"/>
                    <a:pt x="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70" name="Google Shape;464;p27">
              <a:extLst>
                <a:ext uri="{FF2B5EF4-FFF2-40B4-BE49-F238E27FC236}">
                  <a16:creationId xmlns:a16="http://schemas.microsoft.com/office/drawing/2014/main" id="{A2888BAB-A80C-4A78-8E7F-92C85A5FF5EC}"/>
                </a:ext>
              </a:extLst>
            </p:cNvPr>
            <p:cNvSpPr/>
            <p:nvPr/>
          </p:nvSpPr>
          <p:spPr>
            <a:xfrm>
              <a:off x="5354975" y="4414354"/>
              <a:ext cx="54883" cy="48361"/>
            </a:xfrm>
            <a:custGeom>
              <a:avLst/>
              <a:gdLst/>
              <a:ahLst/>
              <a:cxnLst/>
              <a:rect l="l" t="t" r="r" b="b"/>
              <a:pathLst>
                <a:path w="993" h="875" extrusionOk="0">
                  <a:moveTo>
                    <a:pt x="0" y="1"/>
                  </a:moveTo>
                  <a:cubicBezTo>
                    <a:pt x="0" y="54"/>
                    <a:pt x="0" y="54"/>
                    <a:pt x="53" y="107"/>
                  </a:cubicBezTo>
                  <a:lnTo>
                    <a:pt x="874" y="874"/>
                  </a:lnTo>
                  <a:lnTo>
                    <a:pt x="993" y="874"/>
                  </a:lnTo>
                  <a:lnTo>
                    <a:pt x="993" y="769"/>
                  </a:lnTo>
                  <a:lnTo>
                    <a:pt x="10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71" name="Google Shape;465;p27">
              <a:extLst>
                <a:ext uri="{FF2B5EF4-FFF2-40B4-BE49-F238E27FC236}">
                  <a16:creationId xmlns:a16="http://schemas.microsoft.com/office/drawing/2014/main" id="{A795FDD6-335A-4D40-9908-28F17CC8D6D3}"/>
                </a:ext>
              </a:extLst>
            </p:cNvPr>
            <p:cNvSpPr/>
            <p:nvPr/>
          </p:nvSpPr>
          <p:spPr>
            <a:xfrm>
              <a:off x="5266433" y="4505826"/>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0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72" name="Google Shape;466;p27">
              <a:extLst>
                <a:ext uri="{FF2B5EF4-FFF2-40B4-BE49-F238E27FC236}">
                  <a16:creationId xmlns:a16="http://schemas.microsoft.com/office/drawing/2014/main" id="{40042A55-B58B-468F-8AC9-4029D6F180D8}"/>
                </a:ext>
              </a:extLst>
            </p:cNvPr>
            <p:cNvSpPr/>
            <p:nvPr/>
          </p:nvSpPr>
          <p:spPr>
            <a:xfrm>
              <a:off x="5223986" y="4546063"/>
              <a:ext cx="57868" cy="50517"/>
            </a:xfrm>
            <a:custGeom>
              <a:avLst/>
              <a:gdLst/>
              <a:ahLst/>
              <a:cxnLst/>
              <a:rect l="l" t="t" r="r" b="b"/>
              <a:pathLst>
                <a:path w="1047" h="914" extrusionOk="0">
                  <a:moveTo>
                    <a:pt x="87" y="0"/>
                  </a:moveTo>
                  <a:cubicBezTo>
                    <a:pt x="67" y="0"/>
                    <a:pt x="54" y="13"/>
                    <a:pt x="54" y="40"/>
                  </a:cubicBezTo>
                  <a:cubicBezTo>
                    <a:pt x="1" y="40"/>
                    <a:pt x="1" y="93"/>
                    <a:pt x="54" y="93"/>
                  </a:cubicBezTo>
                  <a:lnTo>
                    <a:pt x="874" y="874"/>
                  </a:lnTo>
                  <a:cubicBezTo>
                    <a:pt x="901" y="900"/>
                    <a:pt x="931" y="913"/>
                    <a:pt x="954" y="913"/>
                  </a:cubicBezTo>
                  <a:cubicBezTo>
                    <a:pt x="977" y="913"/>
                    <a:pt x="994" y="900"/>
                    <a:pt x="994" y="874"/>
                  </a:cubicBezTo>
                  <a:cubicBezTo>
                    <a:pt x="1047" y="874"/>
                    <a:pt x="1047" y="808"/>
                    <a:pt x="994" y="808"/>
                  </a:cubicBezTo>
                  <a:lnTo>
                    <a:pt x="160" y="40"/>
                  </a:lnTo>
                  <a:cubicBezTo>
                    <a:pt x="133" y="13"/>
                    <a:pt x="107" y="0"/>
                    <a:pt x="8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73" name="Google Shape;467;p27">
              <a:extLst>
                <a:ext uri="{FF2B5EF4-FFF2-40B4-BE49-F238E27FC236}">
                  <a16:creationId xmlns:a16="http://schemas.microsoft.com/office/drawing/2014/main" id="{0A049FD1-0206-4832-8362-250EAFD47C6E}"/>
                </a:ext>
              </a:extLst>
            </p:cNvPr>
            <p:cNvSpPr/>
            <p:nvPr/>
          </p:nvSpPr>
          <p:spPr>
            <a:xfrm>
              <a:off x="5183804" y="4587736"/>
              <a:ext cx="54883" cy="49080"/>
            </a:xfrm>
            <a:custGeom>
              <a:avLst/>
              <a:gdLst/>
              <a:ahLst/>
              <a:cxnLst/>
              <a:rect l="l" t="t" r="r" b="b"/>
              <a:pathLst>
                <a:path w="993" h="888" extrusionOk="0">
                  <a:moveTo>
                    <a:pt x="66" y="1"/>
                  </a:moveTo>
                  <a:cubicBezTo>
                    <a:pt x="0" y="54"/>
                    <a:pt x="0" y="120"/>
                    <a:pt x="66" y="120"/>
                  </a:cubicBezTo>
                  <a:lnTo>
                    <a:pt x="887" y="887"/>
                  </a:lnTo>
                  <a:lnTo>
                    <a:pt x="993" y="887"/>
                  </a:lnTo>
                  <a:lnTo>
                    <a:pt x="993" y="782"/>
                  </a:lnTo>
                  <a:lnTo>
                    <a:pt x="11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74" name="Google Shape;468;p27">
              <a:extLst>
                <a:ext uri="{FF2B5EF4-FFF2-40B4-BE49-F238E27FC236}">
                  <a16:creationId xmlns:a16="http://schemas.microsoft.com/office/drawing/2014/main" id="{64E39DB6-ED2F-4FE9-924D-E116ED06E4DB}"/>
                </a:ext>
              </a:extLst>
            </p:cNvPr>
            <p:cNvSpPr/>
            <p:nvPr/>
          </p:nvSpPr>
          <p:spPr>
            <a:xfrm>
              <a:off x="5095980" y="4679208"/>
              <a:ext cx="54938" cy="49024"/>
            </a:xfrm>
            <a:custGeom>
              <a:avLst/>
              <a:gdLst/>
              <a:ahLst/>
              <a:cxnLst/>
              <a:rect l="l" t="t" r="r" b="b"/>
              <a:pathLst>
                <a:path w="994" h="887" extrusionOk="0">
                  <a:moveTo>
                    <a:pt x="1" y="0"/>
                  </a:moveTo>
                  <a:lnTo>
                    <a:pt x="1" y="119"/>
                  </a:lnTo>
                  <a:lnTo>
                    <a:pt x="874" y="887"/>
                  </a:lnTo>
                  <a:lnTo>
                    <a:pt x="993" y="887"/>
                  </a:lnTo>
                  <a:cubicBezTo>
                    <a:pt x="993" y="887"/>
                    <a:pt x="993" y="834"/>
                    <a:pt x="927" y="781"/>
                  </a:cubicBezTo>
                  <a:lnTo>
                    <a:pt x="10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75" name="Google Shape;469;p27">
              <a:extLst>
                <a:ext uri="{FF2B5EF4-FFF2-40B4-BE49-F238E27FC236}">
                  <a16:creationId xmlns:a16="http://schemas.microsoft.com/office/drawing/2014/main" id="{3FCDEC40-E622-4892-A767-C3B6EE2CF466}"/>
                </a:ext>
              </a:extLst>
            </p:cNvPr>
            <p:cNvSpPr/>
            <p:nvPr/>
          </p:nvSpPr>
          <p:spPr>
            <a:xfrm>
              <a:off x="5055744" y="4719611"/>
              <a:ext cx="54938" cy="50351"/>
            </a:xfrm>
            <a:custGeom>
              <a:avLst/>
              <a:gdLst/>
              <a:ahLst/>
              <a:cxnLst/>
              <a:rect l="l" t="t" r="r" b="b"/>
              <a:pathLst>
                <a:path w="994" h="911" extrusionOk="0">
                  <a:moveTo>
                    <a:pt x="41" y="0"/>
                  </a:moveTo>
                  <a:cubicBezTo>
                    <a:pt x="17" y="0"/>
                    <a:pt x="1" y="17"/>
                    <a:pt x="1" y="50"/>
                  </a:cubicBezTo>
                  <a:lnTo>
                    <a:pt x="1" y="103"/>
                  </a:lnTo>
                  <a:lnTo>
                    <a:pt x="888" y="871"/>
                  </a:lnTo>
                  <a:cubicBezTo>
                    <a:pt x="888" y="897"/>
                    <a:pt x="901" y="910"/>
                    <a:pt x="914" y="910"/>
                  </a:cubicBezTo>
                  <a:cubicBezTo>
                    <a:pt x="927" y="910"/>
                    <a:pt x="941" y="897"/>
                    <a:pt x="941" y="871"/>
                  </a:cubicBezTo>
                  <a:cubicBezTo>
                    <a:pt x="993" y="871"/>
                    <a:pt x="993" y="818"/>
                    <a:pt x="941" y="818"/>
                  </a:cubicBezTo>
                  <a:lnTo>
                    <a:pt x="120" y="50"/>
                  </a:lnTo>
                  <a:cubicBezTo>
                    <a:pt x="93" y="17"/>
                    <a:pt x="64" y="0"/>
                    <a:pt x="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76" name="Google Shape;470;p27">
              <a:extLst>
                <a:ext uri="{FF2B5EF4-FFF2-40B4-BE49-F238E27FC236}">
                  <a16:creationId xmlns:a16="http://schemas.microsoft.com/office/drawing/2014/main" id="{6A5181E6-12F9-4DEF-A4D3-CCF7C194B772}"/>
                </a:ext>
              </a:extLst>
            </p:cNvPr>
            <p:cNvSpPr/>
            <p:nvPr/>
          </p:nvSpPr>
          <p:spPr>
            <a:xfrm>
              <a:off x="5013352" y="4761837"/>
              <a:ext cx="54883" cy="48361"/>
            </a:xfrm>
            <a:custGeom>
              <a:avLst/>
              <a:gdLst/>
              <a:ahLst/>
              <a:cxnLst/>
              <a:rect l="l" t="t" r="r" b="b"/>
              <a:pathLst>
                <a:path w="993" h="875" extrusionOk="0">
                  <a:moveTo>
                    <a:pt x="53" y="1"/>
                  </a:moveTo>
                  <a:cubicBezTo>
                    <a:pt x="0" y="54"/>
                    <a:pt x="0" y="107"/>
                    <a:pt x="53" y="107"/>
                  </a:cubicBezTo>
                  <a:lnTo>
                    <a:pt x="887" y="874"/>
                  </a:lnTo>
                  <a:lnTo>
                    <a:pt x="993" y="874"/>
                  </a:lnTo>
                  <a:lnTo>
                    <a:pt x="993" y="768"/>
                  </a:lnTo>
                  <a:lnTo>
                    <a:pt x="10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77" name="Google Shape;471;p27">
              <a:extLst>
                <a:ext uri="{FF2B5EF4-FFF2-40B4-BE49-F238E27FC236}">
                  <a16:creationId xmlns:a16="http://schemas.microsoft.com/office/drawing/2014/main" id="{68162CBB-17A0-4FCF-8537-CD49EC44B0F4}"/>
                </a:ext>
              </a:extLst>
            </p:cNvPr>
            <p:cNvSpPr/>
            <p:nvPr/>
          </p:nvSpPr>
          <p:spPr>
            <a:xfrm>
              <a:off x="4924809" y="4853309"/>
              <a:ext cx="54938" cy="48306"/>
            </a:xfrm>
            <a:custGeom>
              <a:avLst/>
              <a:gdLst/>
              <a:ahLst/>
              <a:cxnLst/>
              <a:rect l="l" t="t" r="r" b="b"/>
              <a:pathLst>
                <a:path w="994" h="874" extrusionOk="0">
                  <a:moveTo>
                    <a:pt x="1" y="0"/>
                  </a:moveTo>
                  <a:lnTo>
                    <a:pt x="1" y="106"/>
                  </a:lnTo>
                  <a:lnTo>
                    <a:pt x="887" y="874"/>
                  </a:lnTo>
                  <a:lnTo>
                    <a:pt x="993" y="874"/>
                  </a:lnTo>
                  <a:lnTo>
                    <a:pt x="993" y="768"/>
                  </a:lnTo>
                  <a:lnTo>
                    <a:pt x="12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78" name="Google Shape;472;p27">
              <a:extLst>
                <a:ext uri="{FF2B5EF4-FFF2-40B4-BE49-F238E27FC236}">
                  <a16:creationId xmlns:a16="http://schemas.microsoft.com/office/drawing/2014/main" id="{8A4CEE83-408B-48F0-A642-5A4030608496}"/>
                </a:ext>
              </a:extLst>
            </p:cNvPr>
            <p:cNvSpPr/>
            <p:nvPr/>
          </p:nvSpPr>
          <p:spPr>
            <a:xfrm>
              <a:off x="4885346" y="4893490"/>
              <a:ext cx="54883" cy="51291"/>
            </a:xfrm>
            <a:custGeom>
              <a:avLst/>
              <a:gdLst/>
              <a:ahLst/>
              <a:cxnLst/>
              <a:rect l="l" t="t" r="r" b="b"/>
              <a:pathLst>
                <a:path w="993" h="928" extrusionOk="0">
                  <a:moveTo>
                    <a:pt x="53" y="1"/>
                  </a:moveTo>
                  <a:cubicBezTo>
                    <a:pt x="40" y="1"/>
                    <a:pt x="26" y="14"/>
                    <a:pt x="0" y="41"/>
                  </a:cubicBezTo>
                  <a:lnTo>
                    <a:pt x="0" y="94"/>
                  </a:lnTo>
                  <a:lnTo>
                    <a:pt x="887" y="874"/>
                  </a:lnTo>
                  <a:cubicBezTo>
                    <a:pt x="887" y="927"/>
                    <a:pt x="940" y="927"/>
                    <a:pt x="940" y="927"/>
                  </a:cubicBezTo>
                  <a:cubicBezTo>
                    <a:pt x="993" y="874"/>
                    <a:pt x="993" y="808"/>
                    <a:pt x="940" y="808"/>
                  </a:cubicBezTo>
                  <a:lnTo>
                    <a:pt x="106" y="41"/>
                  </a:lnTo>
                  <a:cubicBezTo>
                    <a:pt x="79" y="14"/>
                    <a:pt x="66" y="1"/>
                    <a:pt x="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79" name="Google Shape;473;p27">
              <a:extLst>
                <a:ext uri="{FF2B5EF4-FFF2-40B4-BE49-F238E27FC236}">
                  <a16:creationId xmlns:a16="http://schemas.microsoft.com/office/drawing/2014/main" id="{5894F585-4FE0-4D35-942A-765BFA1FE85D}"/>
                </a:ext>
              </a:extLst>
            </p:cNvPr>
            <p:cNvSpPr/>
            <p:nvPr/>
          </p:nvSpPr>
          <p:spPr>
            <a:xfrm>
              <a:off x="5480051" y="4287068"/>
              <a:ext cx="76107" cy="68645"/>
            </a:xfrm>
            <a:custGeom>
              <a:avLst/>
              <a:gdLst/>
              <a:ahLst/>
              <a:cxnLst/>
              <a:rect l="l" t="t" r="r" b="b"/>
              <a:pathLst>
                <a:path w="1377" h="1242" extrusionOk="0">
                  <a:moveTo>
                    <a:pt x="80" y="1"/>
                  </a:moveTo>
                  <a:cubicBezTo>
                    <a:pt x="53" y="1"/>
                    <a:pt x="27" y="14"/>
                    <a:pt x="0" y="41"/>
                  </a:cubicBezTo>
                  <a:lnTo>
                    <a:pt x="0" y="147"/>
                  </a:lnTo>
                  <a:lnTo>
                    <a:pt x="1205" y="1192"/>
                  </a:lnTo>
                  <a:cubicBezTo>
                    <a:pt x="1205" y="1225"/>
                    <a:pt x="1218" y="1242"/>
                    <a:pt x="1239" y="1242"/>
                  </a:cubicBezTo>
                  <a:cubicBezTo>
                    <a:pt x="1261" y="1242"/>
                    <a:pt x="1291" y="1225"/>
                    <a:pt x="1324" y="1192"/>
                  </a:cubicBezTo>
                  <a:cubicBezTo>
                    <a:pt x="1377" y="1192"/>
                    <a:pt x="1377" y="1139"/>
                    <a:pt x="1324" y="1086"/>
                  </a:cubicBezTo>
                  <a:lnTo>
                    <a:pt x="159" y="41"/>
                  </a:lnTo>
                  <a:cubicBezTo>
                    <a:pt x="133" y="14"/>
                    <a:pt x="106" y="1"/>
                    <a:pt x="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80" name="Google Shape;474;p27">
              <a:extLst>
                <a:ext uri="{FF2B5EF4-FFF2-40B4-BE49-F238E27FC236}">
                  <a16:creationId xmlns:a16="http://schemas.microsoft.com/office/drawing/2014/main" id="{9651F459-AD37-416E-83CD-7B2914534579}"/>
                </a:ext>
              </a:extLst>
            </p:cNvPr>
            <p:cNvSpPr/>
            <p:nvPr/>
          </p:nvSpPr>
          <p:spPr>
            <a:xfrm>
              <a:off x="5308880" y="4459731"/>
              <a:ext cx="76107" cy="69530"/>
            </a:xfrm>
            <a:custGeom>
              <a:avLst/>
              <a:gdLst/>
              <a:ahLst/>
              <a:cxnLst/>
              <a:rect l="l" t="t" r="r" b="b"/>
              <a:pathLst>
                <a:path w="1377" h="1258" extrusionOk="0">
                  <a:moveTo>
                    <a:pt x="53" y="0"/>
                  </a:moveTo>
                  <a:cubicBezTo>
                    <a:pt x="0" y="53"/>
                    <a:pt x="0" y="120"/>
                    <a:pt x="53" y="173"/>
                  </a:cubicBezTo>
                  <a:lnTo>
                    <a:pt x="1218" y="1218"/>
                  </a:lnTo>
                  <a:cubicBezTo>
                    <a:pt x="1244" y="1245"/>
                    <a:pt x="1271" y="1258"/>
                    <a:pt x="1291" y="1258"/>
                  </a:cubicBezTo>
                  <a:cubicBezTo>
                    <a:pt x="1311" y="1258"/>
                    <a:pt x="1324" y="1245"/>
                    <a:pt x="1324" y="1218"/>
                  </a:cubicBezTo>
                  <a:cubicBezTo>
                    <a:pt x="1377" y="1165"/>
                    <a:pt x="1377" y="1112"/>
                    <a:pt x="1324" y="1112"/>
                  </a:cubicBezTo>
                  <a:lnTo>
                    <a:pt x="17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81" name="Google Shape;475;p27">
              <a:extLst>
                <a:ext uri="{FF2B5EF4-FFF2-40B4-BE49-F238E27FC236}">
                  <a16:creationId xmlns:a16="http://schemas.microsoft.com/office/drawing/2014/main" id="{6F26A33A-A50F-4B34-A633-4A3211B9B12C}"/>
                </a:ext>
              </a:extLst>
            </p:cNvPr>
            <p:cNvSpPr/>
            <p:nvPr/>
          </p:nvSpPr>
          <p:spPr>
            <a:xfrm>
              <a:off x="5138428" y="4631621"/>
              <a:ext cx="79036" cy="68811"/>
            </a:xfrm>
            <a:custGeom>
              <a:avLst/>
              <a:gdLst/>
              <a:ahLst/>
              <a:cxnLst/>
              <a:rect l="l" t="t" r="r" b="b"/>
              <a:pathLst>
                <a:path w="1430" h="1245" extrusionOk="0">
                  <a:moveTo>
                    <a:pt x="134" y="1"/>
                  </a:moveTo>
                  <a:cubicBezTo>
                    <a:pt x="106" y="1"/>
                    <a:pt x="80" y="14"/>
                    <a:pt x="53" y="40"/>
                  </a:cubicBezTo>
                  <a:cubicBezTo>
                    <a:pt x="0" y="93"/>
                    <a:pt x="53" y="146"/>
                    <a:pt x="53" y="146"/>
                  </a:cubicBezTo>
                  <a:lnTo>
                    <a:pt x="1271" y="1245"/>
                  </a:lnTo>
                  <a:lnTo>
                    <a:pt x="1377" y="1245"/>
                  </a:lnTo>
                  <a:cubicBezTo>
                    <a:pt x="1430" y="1192"/>
                    <a:pt x="1430" y="1139"/>
                    <a:pt x="1377" y="1086"/>
                  </a:cubicBezTo>
                  <a:lnTo>
                    <a:pt x="225" y="40"/>
                  </a:lnTo>
                  <a:cubicBezTo>
                    <a:pt x="192" y="14"/>
                    <a:pt x="163" y="1"/>
                    <a:pt x="1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82" name="Google Shape;476;p27">
              <a:extLst>
                <a:ext uri="{FF2B5EF4-FFF2-40B4-BE49-F238E27FC236}">
                  <a16:creationId xmlns:a16="http://schemas.microsoft.com/office/drawing/2014/main" id="{9F84191F-EF9E-4832-BE9D-F531B7DAA274}"/>
                </a:ext>
              </a:extLst>
            </p:cNvPr>
            <p:cNvSpPr/>
            <p:nvPr/>
          </p:nvSpPr>
          <p:spPr>
            <a:xfrm>
              <a:off x="4970904" y="4805003"/>
              <a:ext cx="76107" cy="68811"/>
            </a:xfrm>
            <a:custGeom>
              <a:avLst/>
              <a:gdLst/>
              <a:ahLst/>
              <a:cxnLst/>
              <a:rect l="l" t="t" r="r" b="b"/>
              <a:pathLst>
                <a:path w="1377" h="1245" extrusionOk="0">
                  <a:moveTo>
                    <a:pt x="87" y="1"/>
                  </a:moveTo>
                  <a:cubicBezTo>
                    <a:pt x="67" y="1"/>
                    <a:pt x="53" y="14"/>
                    <a:pt x="53" y="40"/>
                  </a:cubicBezTo>
                  <a:cubicBezTo>
                    <a:pt x="1" y="40"/>
                    <a:pt x="1" y="93"/>
                    <a:pt x="53" y="159"/>
                  </a:cubicBezTo>
                  <a:lnTo>
                    <a:pt x="1205" y="1205"/>
                  </a:lnTo>
                  <a:cubicBezTo>
                    <a:pt x="1238" y="1231"/>
                    <a:pt x="1268" y="1245"/>
                    <a:pt x="1289" y="1245"/>
                  </a:cubicBezTo>
                  <a:cubicBezTo>
                    <a:pt x="1311" y="1245"/>
                    <a:pt x="1324" y="1231"/>
                    <a:pt x="1324" y="1205"/>
                  </a:cubicBezTo>
                  <a:cubicBezTo>
                    <a:pt x="1377" y="1205"/>
                    <a:pt x="1377" y="1152"/>
                    <a:pt x="1324" y="1086"/>
                  </a:cubicBezTo>
                  <a:lnTo>
                    <a:pt x="159" y="40"/>
                  </a:lnTo>
                  <a:cubicBezTo>
                    <a:pt x="133" y="14"/>
                    <a:pt x="106" y="1"/>
                    <a:pt x="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83" name="Google Shape;477;p27">
              <a:extLst>
                <a:ext uri="{FF2B5EF4-FFF2-40B4-BE49-F238E27FC236}">
                  <a16:creationId xmlns:a16="http://schemas.microsoft.com/office/drawing/2014/main" id="{8BABFD7C-9A58-414E-A03F-B3CEF4950DE2}"/>
                </a:ext>
              </a:extLst>
            </p:cNvPr>
            <p:cNvSpPr/>
            <p:nvPr/>
          </p:nvSpPr>
          <p:spPr>
            <a:xfrm>
              <a:off x="5818028" y="4746472"/>
              <a:ext cx="1121428" cy="305090"/>
            </a:xfrm>
            <a:custGeom>
              <a:avLst/>
              <a:gdLst/>
              <a:ahLst/>
              <a:cxnLst/>
              <a:rect l="l" t="t" r="r" b="b"/>
              <a:pathLst>
                <a:path w="20290" h="5520" extrusionOk="0">
                  <a:moveTo>
                    <a:pt x="2316" y="1"/>
                  </a:moveTo>
                  <a:cubicBezTo>
                    <a:pt x="1046" y="1"/>
                    <a:pt x="0" y="940"/>
                    <a:pt x="0" y="2092"/>
                  </a:cubicBezTo>
                  <a:lnTo>
                    <a:pt x="0" y="3534"/>
                  </a:lnTo>
                  <a:cubicBezTo>
                    <a:pt x="0" y="4633"/>
                    <a:pt x="1046" y="5520"/>
                    <a:pt x="2316" y="5520"/>
                  </a:cubicBezTo>
                  <a:lnTo>
                    <a:pt x="20290" y="5520"/>
                  </a:lnTo>
                  <a:lnTo>
                    <a:pt x="20290" y="4408"/>
                  </a:lnTo>
                  <a:lnTo>
                    <a:pt x="20290" y="1099"/>
                  </a:lnTo>
                  <a:lnTo>
                    <a:pt x="2029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84" name="Google Shape;478;p27">
              <a:extLst>
                <a:ext uri="{FF2B5EF4-FFF2-40B4-BE49-F238E27FC236}">
                  <a16:creationId xmlns:a16="http://schemas.microsoft.com/office/drawing/2014/main" id="{A76879E2-D3AF-4216-8ECE-D3ADB73959E4}"/>
                </a:ext>
              </a:extLst>
            </p:cNvPr>
            <p:cNvSpPr/>
            <p:nvPr/>
          </p:nvSpPr>
          <p:spPr>
            <a:xfrm>
              <a:off x="5979692" y="4746472"/>
              <a:ext cx="1121428" cy="305090"/>
            </a:xfrm>
            <a:custGeom>
              <a:avLst/>
              <a:gdLst/>
              <a:ahLst/>
              <a:cxnLst/>
              <a:rect l="l" t="t" r="r" b="b"/>
              <a:pathLst>
                <a:path w="20290" h="5520" extrusionOk="0">
                  <a:moveTo>
                    <a:pt x="2263" y="1"/>
                  </a:moveTo>
                  <a:cubicBezTo>
                    <a:pt x="993" y="1"/>
                    <a:pt x="0" y="940"/>
                    <a:pt x="0" y="2092"/>
                  </a:cubicBezTo>
                  <a:lnTo>
                    <a:pt x="0" y="3534"/>
                  </a:lnTo>
                  <a:cubicBezTo>
                    <a:pt x="0" y="4633"/>
                    <a:pt x="993" y="5520"/>
                    <a:pt x="2263" y="5520"/>
                  </a:cubicBezTo>
                  <a:lnTo>
                    <a:pt x="20290" y="5520"/>
                  </a:lnTo>
                  <a:lnTo>
                    <a:pt x="20290" y="4408"/>
                  </a:lnTo>
                  <a:lnTo>
                    <a:pt x="2144" y="4408"/>
                  </a:lnTo>
                  <a:cubicBezTo>
                    <a:pt x="1707" y="4408"/>
                    <a:pt x="1324" y="3971"/>
                    <a:pt x="1324" y="3468"/>
                  </a:cubicBezTo>
                  <a:lnTo>
                    <a:pt x="1324" y="2039"/>
                  </a:lnTo>
                  <a:cubicBezTo>
                    <a:pt x="1324" y="1602"/>
                    <a:pt x="1707" y="1099"/>
                    <a:pt x="2144" y="1099"/>
                  </a:cubicBezTo>
                  <a:lnTo>
                    <a:pt x="20290" y="1099"/>
                  </a:lnTo>
                  <a:lnTo>
                    <a:pt x="2029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85" name="Google Shape;479;p27">
              <a:extLst>
                <a:ext uri="{FF2B5EF4-FFF2-40B4-BE49-F238E27FC236}">
                  <a16:creationId xmlns:a16="http://schemas.microsoft.com/office/drawing/2014/main" id="{55F81698-8966-405B-B8DF-DC60E71C69EF}"/>
                </a:ext>
              </a:extLst>
            </p:cNvPr>
            <p:cNvSpPr/>
            <p:nvPr/>
          </p:nvSpPr>
          <p:spPr>
            <a:xfrm>
              <a:off x="6052814" y="4807214"/>
              <a:ext cx="1011717" cy="182944"/>
            </a:xfrm>
            <a:custGeom>
              <a:avLst/>
              <a:gdLst/>
              <a:ahLst/>
              <a:cxnLst/>
              <a:rect l="l" t="t" r="r" b="b"/>
              <a:pathLst>
                <a:path w="18305" h="3310" extrusionOk="0">
                  <a:moveTo>
                    <a:pt x="821" y="0"/>
                  </a:moveTo>
                  <a:cubicBezTo>
                    <a:pt x="331" y="0"/>
                    <a:pt x="1" y="503"/>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86" name="Google Shape;480;p27">
              <a:extLst>
                <a:ext uri="{FF2B5EF4-FFF2-40B4-BE49-F238E27FC236}">
                  <a16:creationId xmlns:a16="http://schemas.microsoft.com/office/drawing/2014/main" id="{CA3E968B-3320-4B93-8C97-FFDD29B8E650}"/>
                </a:ext>
              </a:extLst>
            </p:cNvPr>
            <p:cNvSpPr/>
            <p:nvPr/>
          </p:nvSpPr>
          <p:spPr>
            <a:xfrm>
              <a:off x="6052814" y="4898630"/>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87" name="Google Shape;481;p27">
              <a:extLst>
                <a:ext uri="{FF2B5EF4-FFF2-40B4-BE49-F238E27FC236}">
                  <a16:creationId xmlns:a16="http://schemas.microsoft.com/office/drawing/2014/main" id="{291C66FF-B179-4723-B7A7-5E14C0A1978D}"/>
                </a:ext>
              </a:extLst>
            </p:cNvPr>
            <p:cNvSpPr/>
            <p:nvPr/>
          </p:nvSpPr>
          <p:spPr>
            <a:xfrm>
              <a:off x="5818028" y="4137120"/>
              <a:ext cx="1121428" cy="304372"/>
            </a:xfrm>
            <a:custGeom>
              <a:avLst/>
              <a:gdLst/>
              <a:ahLst/>
              <a:cxnLst/>
              <a:rect l="l" t="t" r="r" b="b"/>
              <a:pathLst>
                <a:path w="20290" h="5507" extrusionOk="0">
                  <a:moveTo>
                    <a:pt x="2316" y="1"/>
                  </a:moveTo>
                  <a:cubicBezTo>
                    <a:pt x="1046" y="1"/>
                    <a:pt x="0" y="927"/>
                    <a:pt x="0" y="2092"/>
                  </a:cubicBezTo>
                  <a:lnTo>
                    <a:pt x="0" y="3521"/>
                  </a:lnTo>
                  <a:cubicBezTo>
                    <a:pt x="0" y="4633"/>
                    <a:pt x="1046" y="5507"/>
                    <a:pt x="2316" y="5507"/>
                  </a:cubicBezTo>
                  <a:lnTo>
                    <a:pt x="20290" y="5507"/>
                  </a:lnTo>
                  <a:lnTo>
                    <a:pt x="20290" y="4408"/>
                  </a:lnTo>
                  <a:lnTo>
                    <a:pt x="20290" y="1099"/>
                  </a:lnTo>
                  <a:lnTo>
                    <a:pt x="2029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88" name="Google Shape;482;p27">
              <a:extLst>
                <a:ext uri="{FF2B5EF4-FFF2-40B4-BE49-F238E27FC236}">
                  <a16:creationId xmlns:a16="http://schemas.microsoft.com/office/drawing/2014/main" id="{ABE770CB-5BEA-40D7-8893-19839B809826}"/>
                </a:ext>
              </a:extLst>
            </p:cNvPr>
            <p:cNvSpPr/>
            <p:nvPr/>
          </p:nvSpPr>
          <p:spPr>
            <a:xfrm>
              <a:off x="5979692" y="4137120"/>
              <a:ext cx="1121428" cy="304372"/>
            </a:xfrm>
            <a:custGeom>
              <a:avLst/>
              <a:gdLst/>
              <a:ahLst/>
              <a:cxnLst/>
              <a:rect l="l" t="t" r="r" b="b"/>
              <a:pathLst>
                <a:path w="20290" h="5507" extrusionOk="0">
                  <a:moveTo>
                    <a:pt x="2263" y="1"/>
                  </a:moveTo>
                  <a:cubicBezTo>
                    <a:pt x="993" y="1"/>
                    <a:pt x="0" y="927"/>
                    <a:pt x="0" y="2092"/>
                  </a:cubicBezTo>
                  <a:lnTo>
                    <a:pt x="0" y="3521"/>
                  </a:lnTo>
                  <a:cubicBezTo>
                    <a:pt x="0" y="4633"/>
                    <a:pt x="993" y="5507"/>
                    <a:pt x="2263" y="5507"/>
                  </a:cubicBezTo>
                  <a:lnTo>
                    <a:pt x="20290" y="5507"/>
                  </a:lnTo>
                  <a:lnTo>
                    <a:pt x="20290" y="4408"/>
                  </a:lnTo>
                  <a:lnTo>
                    <a:pt x="2144" y="4408"/>
                  </a:lnTo>
                  <a:cubicBezTo>
                    <a:pt x="1707" y="4408"/>
                    <a:pt x="1324" y="3971"/>
                    <a:pt x="1324" y="3468"/>
                  </a:cubicBezTo>
                  <a:lnTo>
                    <a:pt x="1324" y="2039"/>
                  </a:lnTo>
                  <a:cubicBezTo>
                    <a:pt x="1324" y="1589"/>
                    <a:pt x="1707" y="1099"/>
                    <a:pt x="2144" y="1099"/>
                  </a:cubicBezTo>
                  <a:lnTo>
                    <a:pt x="20290" y="1099"/>
                  </a:lnTo>
                  <a:lnTo>
                    <a:pt x="2029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dirty="0"/>
            </a:p>
          </p:txBody>
        </p:sp>
        <p:sp>
          <p:nvSpPr>
            <p:cNvPr id="189" name="Google Shape;483;p27">
              <a:extLst>
                <a:ext uri="{FF2B5EF4-FFF2-40B4-BE49-F238E27FC236}">
                  <a16:creationId xmlns:a16="http://schemas.microsoft.com/office/drawing/2014/main" id="{BDE0DD92-9954-483D-9254-DF93389D6D10}"/>
                </a:ext>
              </a:extLst>
            </p:cNvPr>
            <p:cNvSpPr/>
            <p:nvPr/>
          </p:nvSpPr>
          <p:spPr>
            <a:xfrm>
              <a:off x="6052814" y="4197862"/>
              <a:ext cx="1011717" cy="182944"/>
            </a:xfrm>
            <a:custGeom>
              <a:avLst/>
              <a:gdLst/>
              <a:ahLst/>
              <a:cxnLst/>
              <a:rect l="l" t="t" r="r" b="b"/>
              <a:pathLst>
                <a:path w="18305" h="3310" extrusionOk="0">
                  <a:moveTo>
                    <a:pt x="821" y="0"/>
                  </a:moveTo>
                  <a:cubicBezTo>
                    <a:pt x="331" y="0"/>
                    <a:pt x="1" y="490"/>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90" name="Google Shape;484;p27">
              <a:extLst>
                <a:ext uri="{FF2B5EF4-FFF2-40B4-BE49-F238E27FC236}">
                  <a16:creationId xmlns:a16="http://schemas.microsoft.com/office/drawing/2014/main" id="{98E0769E-2EC9-413B-86D6-D6E6966C2609}"/>
                </a:ext>
              </a:extLst>
            </p:cNvPr>
            <p:cNvSpPr/>
            <p:nvPr/>
          </p:nvSpPr>
          <p:spPr>
            <a:xfrm>
              <a:off x="6052814" y="4289278"/>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91" name="Google Shape;485;p27">
              <a:extLst>
                <a:ext uri="{FF2B5EF4-FFF2-40B4-BE49-F238E27FC236}">
                  <a16:creationId xmlns:a16="http://schemas.microsoft.com/office/drawing/2014/main" id="{0A5FA524-2DF6-4965-9E8E-94B13171613C}"/>
                </a:ext>
              </a:extLst>
            </p:cNvPr>
            <p:cNvSpPr/>
            <p:nvPr/>
          </p:nvSpPr>
          <p:spPr>
            <a:xfrm>
              <a:off x="5878714" y="4441437"/>
              <a:ext cx="1122202" cy="305090"/>
            </a:xfrm>
            <a:custGeom>
              <a:avLst/>
              <a:gdLst/>
              <a:ahLst/>
              <a:cxnLst/>
              <a:rect l="l" t="t" r="r" b="b"/>
              <a:pathLst>
                <a:path w="20304" h="5520" extrusionOk="0">
                  <a:moveTo>
                    <a:pt x="1" y="1"/>
                  </a:moveTo>
                  <a:lnTo>
                    <a:pt x="1" y="1112"/>
                  </a:lnTo>
                  <a:lnTo>
                    <a:pt x="1" y="4421"/>
                  </a:lnTo>
                  <a:lnTo>
                    <a:pt x="1" y="5520"/>
                  </a:lnTo>
                  <a:lnTo>
                    <a:pt x="18146" y="5520"/>
                  </a:lnTo>
                  <a:cubicBezTo>
                    <a:pt x="19417" y="5520"/>
                    <a:pt x="20303" y="4633"/>
                    <a:pt x="20303" y="3534"/>
                  </a:cubicBezTo>
                  <a:lnTo>
                    <a:pt x="20303" y="2105"/>
                  </a:lnTo>
                  <a:cubicBezTo>
                    <a:pt x="20303" y="940"/>
                    <a:pt x="19417" y="1"/>
                    <a:pt x="1814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92" name="Google Shape;486;p27">
              <a:extLst>
                <a:ext uri="{FF2B5EF4-FFF2-40B4-BE49-F238E27FC236}">
                  <a16:creationId xmlns:a16="http://schemas.microsoft.com/office/drawing/2014/main" id="{F509284B-876D-4A80-BA84-280F172E213B}"/>
                </a:ext>
              </a:extLst>
            </p:cNvPr>
            <p:cNvSpPr/>
            <p:nvPr/>
          </p:nvSpPr>
          <p:spPr>
            <a:xfrm>
              <a:off x="5723626" y="4441437"/>
              <a:ext cx="1121484" cy="305090"/>
            </a:xfrm>
            <a:custGeom>
              <a:avLst/>
              <a:gdLst/>
              <a:ahLst/>
              <a:cxnLst/>
              <a:rect l="l" t="t" r="r" b="b"/>
              <a:pathLst>
                <a:path w="20291" h="5520" extrusionOk="0">
                  <a:moveTo>
                    <a:pt x="1" y="1"/>
                  </a:moveTo>
                  <a:lnTo>
                    <a:pt x="1" y="1112"/>
                  </a:lnTo>
                  <a:lnTo>
                    <a:pt x="18199" y="1112"/>
                  </a:lnTo>
                  <a:cubicBezTo>
                    <a:pt x="18636" y="1112"/>
                    <a:pt x="18967" y="1602"/>
                    <a:pt x="18967" y="2039"/>
                  </a:cubicBezTo>
                  <a:lnTo>
                    <a:pt x="18967" y="3481"/>
                  </a:lnTo>
                  <a:cubicBezTo>
                    <a:pt x="18967" y="3971"/>
                    <a:pt x="18636" y="4421"/>
                    <a:pt x="18199" y="4421"/>
                  </a:cubicBezTo>
                  <a:lnTo>
                    <a:pt x="1" y="4421"/>
                  </a:lnTo>
                  <a:lnTo>
                    <a:pt x="1" y="5520"/>
                  </a:lnTo>
                  <a:lnTo>
                    <a:pt x="18093" y="5520"/>
                  </a:lnTo>
                  <a:cubicBezTo>
                    <a:pt x="19351" y="5520"/>
                    <a:pt x="20290" y="4633"/>
                    <a:pt x="20290" y="3534"/>
                  </a:cubicBezTo>
                  <a:lnTo>
                    <a:pt x="20290" y="2105"/>
                  </a:lnTo>
                  <a:cubicBezTo>
                    <a:pt x="20290" y="940"/>
                    <a:pt x="19351" y="1"/>
                    <a:pt x="1809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93" name="Google Shape;487;p27">
              <a:extLst>
                <a:ext uri="{FF2B5EF4-FFF2-40B4-BE49-F238E27FC236}">
                  <a16:creationId xmlns:a16="http://schemas.microsoft.com/office/drawing/2014/main" id="{514DAC2C-F787-4F25-9A11-7B159FD88F5A}"/>
                </a:ext>
              </a:extLst>
            </p:cNvPr>
            <p:cNvSpPr/>
            <p:nvPr/>
          </p:nvSpPr>
          <p:spPr>
            <a:xfrm>
              <a:off x="5760215" y="4502897"/>
              <a:ext cx="1011717" cy="182944"/>
            </a:xfrm>
            <a:custGeom>
              <a:avLst/>
              <a:gdLst/>
              <a:ahLst/>
              <a:cxnLst/>
              <a:rect l="l" t="t" r="r" b="b"/>
              <a:pathLst>
                <a:path w="18305" h="3310" extrusionOk="0">
                  <a:moveTo>
                    <a:pt x="0" y="0"/>
                  </a:moveTo>
                  <a:lnTo>
                    <a:pt x="0" y="3309"/>
                  </a:lnTo>
                  <a:lnTo>
                    <a:pt x="17537" y="3309"/>
                  </a:lnTo>
                  <a:cubicBezTo>
                    <a:pt x="18027" y="3309"/>
                    <a:pt x="18305" y="2859"/>
                    <a:pt x="18305" y="2369"/>
                  </a:cubicBezTo>
                  <a:lnTo>
                    <a:pt x="18305" y="927"/>
                  </a:lnTo>
                  <a:cubicBezTo>
                    <a:pt x="18305" y="490"/>
                    <a:pt x="18027" y="0"/>
                    <a:pt x="17537" y="0"/>
                  </a:cubicBez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94" name="Google Shape;488;p27">
              <a:extLst>
                <a:ext uri="{FF2B5EF4-FFF2-40B4-BE49-F238E27FC236}">
                  <a16:creationId xmlns:a16="http://schemas.microsoft.com/office/drawing/2014/main" id="{43DA952A-51C1-4CD8-87AC-54EE952645F8}"/>
                </a:ext>
              </a:extLst>
            </p:cNvPr>
            <p:cNvSpPr/>
            <p:nvPr/>
          </p:nvSpPr>
          <p:spPr>
            <a:xfrm>
              <a:off x="5760215" y="4594314"/>
              <a:ext cx="1011717" cy="91527"/>
            </a:xfrm>
            <a:custGeom>
              <a:avLst/>
              <a:gdLst/>
              <a:ahLst/>
              <a:cxnLst/>
              <a:rect l="l" t="t" r="r" b="b"/>
              <a:pathLst>
                <a:path w="18305" h="1656" extrusionOk="0">
                  <a:moveTo>
                    <a:pt x="0" y="1"/>
                  </a:moveTo>
                  <a:lnTo>
                    <a:pt x="0" y="1655"/>
                  </a:lnTo>
                  <a:lnTo>
                    <a:pt x="17537" y="1655"/>
                  </a:lnTo>
                  <a:cubicBezTo>
                    <a:pt x="18027" y="1655"/>
                    <a:pt x="18305" y="1205"/>
                    <a:pt x="18305" y="715"/>
                  </a:cubicBezTo>
                  <a:lnTo>
                    <a:pt x="18305" y="1"/>
                  </a:lnTo>
                  <a:close/>
                </a:path>
              </a:pathLst>
            </a:custGeom>
            <a:solidFill>
              <a:srgbClr val="E3E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95" name="Google Shape;489;p27">
              <a:extLst>
                <a:ext uri="{FF2B5EF4-FFF2-40B4-BE49-F238E27FC236}">
                  <a16:creationId xmlns:a16="http://schemas.microsoft.com/office/drawing/2014/main" id="{F591E635-FEAB-4C3C-B9C6-EC29961A1ECB}"/>
                </a:ext>
              </a:extLst>
            </p:cNvPr>
            <p:cNvSpPr/>
            <p:nvPr/>
          </p:nvSpPr>
          <p:spPr>
            <a:xfrm>
              <a:off x="5485910" y="4847726"/>
              <a:ext cx="200077" cy="203836"/>
            </a:xfrm>
            <a:custGeom>
              <a:avLst/>
              <a:gdLst/>
              <a:ahLst/>
              <a:cxnLst/>
              <a:rect l="l" t="t" r="r" b="b"/>
              <a:pathLst>
                <a:path w="3620" h="3688" extrusionOk="0">
                  <a:moveTo>
                    <a:pt x="1020" y="0"/>
                  </a:moveTo>
                  <a:cubicBezTo>
                    <a:pt x="495" y="0"/>
                    <a:pt x="74" y="143"/>
                    <a:pt x="0" y="485"/>
                  </a:cubicBezTo>
                  <a:lnTo>
                    <a:pt x="1152" y="3688"/>
                  </a:lnTo>
                  <a:lnTo>
                    <a:pt x="3468" y="1305"/>
                  </a:lnTo>
                  <a:cubicBezTo>
                    <a:pt x="3619" y="602"/>
                    <a:pt x="2099" y="0"/>
                    <a:pt x="10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96" name="Google Shape;490;p27">
              <a:extLst>
                <a:ext uri="{FF2B5EF4-FFF2-40B4-BE49-F238E27FC236}">
                  <a16:creationId xmlns:a16="http://schemas.microsoft.com/office/drawing/2014/main" id="{E02F2ECF-691B-47FD-81C8-6B94B0BA2911}"/>
                </a:ext>
              </a:extLst>
            </p:cNvPr>
            <p:cNvSpPr/>
            <p:nvPr/>
          </p:nvSpPr>
          <p:spPr>
            <a:xfrm>
              <a:off x="5528302" y="4988168"/>
              <a:ext cx="64445" cy="63395"/>
            </a:xfrm>
            <a:custGeom>
              <a:avLst/>
              <a:gdLst/>
              <a:ahLst/>
              <a:cxnLst/>
              <a:rect l="l" t="t" r="r" b="b"/>
              <a:pathLst>
                <a:path w="1166" h="1147" extrusionOk="0">
                  <a:moveTo>
                    <a:pt x="349" y="0"/>
                  </a:moveTo>
                  <a:cubicBezTo>
                    <a:pt x="216" y="0"/>
                    <a:pt x="102" y="26"/>
                    <a:pt x="1" y="88"/>
                  </a:cubicBezTo>
                  <a:lnTo>
                    <a:pt x="385" y="1147"/>
                  </a:lnTo>
                  <a:lnTo>
                    <a:pt x="1166" y="313"/>
                  </a:lnTo>
                  <a:cubicBezTo>
                    <a:pt x="1046" y="207"/>
                    <a:pt x="835" y="88"/>
                    <a:pt x="663" y="35"/>
                  </a:cubicBezTo>
                  <a:cubicBezTo>
                    <a:pt x="547" y="13"/>
                    <a:pt x="444" y="0"/>
                    <a:pt x="3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97" name="Google Shape;491;p27">
              <a:extLst>
                <a:ext uri="{FF2B5EF4-FFF2-40B4-BE49-F238E27FC236}">
                  <a16:creationId xmlns:a16="http://schemas.microsoft.com/office/drawing/2014/main" id="{A5A28937-704C-464F-98FE-88CACD065452}"/>
                </a:ext>
              </a:extLst>
            </p:cNvPr>
            <p:cNvSpPr/>
            <p:nvPr/>
          </p:nvSpPr>
          <p:spPr>
            <a:xfrm>
              <a:off x="5644646" y="4085222"/>
              <a:ext cx="228265" cy="152158"/>
            </a:xfrm>
            <a:custGeom>
              <a:avLst/>
              <a:gdLst/>
              <a:ahLst/>
              <a:cxnLst/>
              <a:rect l="l" t="t" r="r" b="b"/>
              <a:pathLst>
                <a:path w="4130" h="2753" extrusionOk="0">
                  <a:moveTo>
                    <a:pt x="768" y="0"/>
                  </a:moveTo>
                  <a:cubicBezTo>
                    <a:pt x="543" y="0"/>
                    <a:pt x="384" y="106"/>
                    <a:pt x="331" y="278"/>
                  </a:cubicBezTo>
                  <a:lnTo>
                    <a:pt x="53" y="1602"/>
                  </a:lnTo>
                  <a:cubicBezTo>
                    <a:pt x="0" y="1654"/>
                    <a:pt x="53" y="1760"/>
                    <a:pt x="53" y="1866"/>
                  </a:cubicBezTo>
                  <a:cubicBezTo>
                    <a:pt x="106" y="1932"/>
                    <a:pt x="159" y="1985"/>
                    <a:pt x="265" y="2038"/>
                  </a:cubicBezTo>
                  <a:lnTo>
                    <a:pt x="331" y="2038"/>
                  </a:lnTo>
                  <a:lnTo>
                    <a:pt x="3362" y="2753"/>
                  </a:lnTo>
                  <a:cubicBezTo>
                    <a:pt x="3415" y="2753"/>
                    <a:pt x="3521" y="2753"/>
                    <a:pt x="3640" y="2700"/>
                  </a:cubicBezTo>
                  <a:cubicBezTo>
                    <a:pt x="3693" y="2647"/>
                    <a:pt x="3746" y="2594"/>
                    <a:pt x="3799" y="2475"/>
                  </a:cubicBezTo>
                  <a:lnTo>
                    <a:pt x="4077" y="1204"/>
                  </a:lnTo>
                  <a:cubicBezTo>
                    <a:pt x="4130" y="993"/>
                    <a:pt x="4024" y="821"/>
                    <a:pt x="3799" y="768"/>
                  </a:cubicBezTo>
                  <a:lnTo>
                    <a:pt x="768"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98" name="Google Shape;492;p27">
              <a:extLst>
                <a:ext uri="{FF2B5EF4-FFF2-40B4-BE49-F238E27FC236}">
                  <a16:creationId xmlns:a16="http://schemas.microsoft.com/office/drawing/2014/main" id="{4C5272C7-D691-460D-AF7C-E29527C98AC4}"/>
                </a:ext>
              </a:extLst>
            </p:cNvPr>
            <p:cNvSpPr/>
            <p:nvPr/>
          </p:nvSpPr>
          <p:spPr>
            <a:xfrm>
              <a:off x="5645836" y="4137120"/>
              <a:ext cx="215829" cy="100260"/>
            </a:xfrm>
            <a:custGeom>
              <a:avLst/>
              <a:gdLst/>
              <a:ahLst/>
              <a:cxnLst/>
              <a:rect l="l" t="t" r="r" b="b"/>
              <a:pathLst>
                <a:path w="3905" h="1814" extrusionOk="0">
                  <a:moveTo>
                    <a:pt x="159" y="1"/>
                  </a:moveTo>
                  <a:lnTo>
                    <a:pt x="53" y="663"/>
                  </a:lnTo>
                  <a:cubicBezTo>
                    <a:pt x="0" y="715"/>
                    <a:pt x="53" y="821"/>
                    <a:pt x="53" y="927"/>
                  </a:cubicBezTo>
                  <a:cubicBezTo>
                    <a:pt x="106" y="993"/>
                    <a:pt x="159" y="1046"/>
                    <a:pt x="265" y="1099"/>
                  </a:cubicBezTo>
                  <a:lnTo>
                    <a:pt x="331" y="1099"/>
                  </a:lnTo>
                  <a:lnTo>
                    <a:pt x="3362" y="1814"/>
                  </a:lnTo>
                  <a:cubicBezTo>
                    <a:pt x="3415" y="1814"/>
                    <a:pt x="3521" y="1814"/>
                    <a:pt x="3640" y="1761"/>
                  </a:cubicBezTo>
                  <a:cubicBezTo>
                    <a:pt x="3693" y="1708"/>
                    <a:pt x="3746" y="1655"/>
                    <a:pt x="3799" y="1536"/>
                  </a:cubicBezTo>
                  <a:lnTo>
                    <a:pt x="3905" y="927"/>
                  </a:lnTo>
                  <a:lnTo>
                    <a:pt x="159"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99" name="Google Shape;493;p27">
              <a:extLst>
                <a:ext uri="{FF2B5EF4-FFF2-40B4-BE49-F238E27FC236}">
                  <a16:creationId xmlns:a16="http://schemas.microsoft.com/office/drawing/2014/main" id="{05038E9A-E454-4492-82BB-9FDEB648C086}"/>
                </a:ext>
              </a:extLst>
            </p:cNvPr>
            <p:cNvSpPr/>
            <p:nvPr/>
          </p:nvSpPr>
          <p:spPr>
            <a:xfrm>
              <a:off x="5629280" y="4231521"/>
              <a:ext cx="209971" cy="688388"/>
            </a:xfrm>
            <a:custGeom>
              <a:avLst/>
              <a:gdLst/>
              <a:ahLst/>
              <a:cxnLst/>
              <a:rect l="l" t="t" r="r" b="b"/>
              <a:pathLst>
                <a:path w="3799" h="12455" extrusionOk="0">
                  <a:moveTo>
                    <a:pt x="2753" y="0"/>
                  </a:moveTo>
                  <a:lnTo>
                    <a:pt x="0" y="11528"/>
                  </a:lnTo>
                  <a:lnTo>
                    <a:pt x="874" y="12454"/>
                  </a:lnTo>
                  <a:lnTo>
                    <a:pt x="3799" y="278"/>
                  </a:lnTo>
                  <a:lnTo>
                    <a:pt x="2753"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00" name="Google Shape;494;p27">
              <a:extLst>
                <a:ext uri="{FF2B5EF4-FFF2-40B4-BE49-F238E27FC236}">
                  <a16:creationId xmlns:a16="http://schemas.microsoft.com/office/drawing/2014/main" id="{742D069C-DE57-4FAB-A021-8FD151CA235C}"/>
                </a:ext>
              </a:extLst>
            </p:cNvPr>
            <p:cNvSpPr/>
            <p:nvPr/>
          </p:nvSpPr>
          <p:spPr>
            <a:xfrm>
              <a:off x="5559032" y="4216156"/>
              <a:ext cx="222462" cy="685459"/>
            </a:xfrm>
            <a:custGeom>
              <a:avLst/>
              <a:gdLst/>
              <a:ahLst/>
              <a:cxnLst/>
              <a:rect l="l" t="t" r="r" b="b"/>
              <a:pathLst>
                <a:path w="4025" h="12402" extrusionOk="0">
                  <a:moveTo>
                    <a:pt x="2754" y="0"/>
                  </a:moveTo>
                  <a:lnTo>
                    <a:pt x="1" y="11475"/>
                  </a:lnTo>
                  <a:lnTo>
                    <a:pt x="437" y="12402"/>
                  </a:lnTo>
                  <a:lnTo>
                    <a:pt x="1271" y="11806"/>
                  </a:lnTo>
                  <a:lnTo>
                    <a:pt x="4024" y="278"/>
                  </a:lnTo>
                  <a:lnTo>
                    <a:pt x="275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01" name="Google Shape;495;p27">
              <a:extLst>
                <a:ext uri="{FF2B5EF4-FFF2-40B4-BE49-F238E27FC236}">
                  <a16:creationId xmlns:a16="http://schemas.microsoft.com/office/drawing/2014/main" id="{27981ADF-5C21-4526-8F52-CC8B04A60578}"/>
                </a:ext>
              </a:extLst>
            </p:cNvPr>
            <p:cNvSpPr/>
            <p:nvPr/>
          </p:nvSpPr>
          <p:spPr>
            <a:xfrm>
              <a:off x="5485910" y="4200791"/>
              <a:ext cx="225336" cy="673741"/>
            </a:xfrm>
            <a:custGeom>
              <a:avLst/>
              <a:gdLst/>
              <a:ahLst/>
              <a:cxnLst/>
              <a:rect l="l" t="t" r="r" b="b"/>
              <a:pathLst>
                <a:path w="4077" h="12190" extrusionOk="0">
                  <a:moveTo>
                    <a:pt x="2925" y="0"/>
                  </a:moveTo>
                  <a:lnTo>
                    <a:pt x="0" y="12190"/>
                  </a:lnTo>
                  <a:lnTo>
                    <a:pt x="0" y="12190"/>
                  </a:lnTo>
                  <a:lnTo>
                    <a:pt x="1324" y="11753"/>
                  </a:lnTo>
                  <a:lnTo>
                    <a:pt x="4077" y="278"/>
                  </a:lnTo>
                  <a:lnTo>
                    <a:pt x="2925"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02" name="Google Shape;496;p27">
              <a:extLst>
                <a:ext uri="{FF2B5EF4-FFF2-40B4-BE49-F238E27FC236}">
                  <a16:creationId xmlns:a16="http://schemas.microsoft.com/office/drawing/2014/main" id="{AD32BB56-298A-4E14-A1C3-7DF8DE415D66}"/>
                </a:ext>
              </a:extLst>
            </p:cNvPr>
            <p:cNvSpPr/>
            <p:nvPr/>
          </p:nvSpPr>
          <p:spPr>
            <a:xfrm>
              <a:off x="5616845" y="4167132"/>
              <a:ext cx="240701" cy="161720"/>
            </a:xfrm>
            <a:custGeom>
              <a:avLst/>
              <a:gdLst/>
              <a:ahLst/>
              <a:cxnLst/>
              <a:rect l="l" t="t" r="r" b="b"/>
              <a:pathLst>
                <a:path w="4355" h="2926" extrusionOk="0">
                  <a:moveTo>
                    <a:pt x="834" y="0"/>
                  </a:moveTo>
                  <a:cubicBezTo>
                    <a:pt x="715" y="0"/>
                    <a:pt x="609" y="0"/>
                    <a:pt x="556" y="53"/>
                  </a:cubicBezTo>
                  <a:cubicBezTo>
                    <a:pt x="437" y="120"/>
                    <a:pt x="384" y="225"/>
                    <a:pt x="331" y="278"/>
                  </a:cubicBezTo>
                  <a:lnTo>
                    <a:pt x="53" y="1655"/>
                  </a:lnTo>
                  <a:cubicBezTo>
                    <a:pt x="0" y="1880"/>
                    <a:pt x="106" y="2105"/>
                    <a:pt x="331" y="2105"/>
                  </a:cubicBezTo>
                  <a:lnTo>
                    <a:pt x="3534" y="2925"/>
                  </a:lnTo>
                  <a:cubicBezTo>
                    <a:pt x="3746" y="2925"/>
                    <a:pt x="3971" y="2819"/>
                    <a:pt x="4024" y="2594"/>
                  </a:cubicBezTo>
                  <a:lnTo>
                    <a:pt x="4302" y="1271"/>
                  </a:lnTo>
                  <a:cubicBezTo>
                    <a:pt x="4355" y="1165"/>
                    <a:pt x="4302" y="1046"/>
                    <a:pt x="4249" y="940"/>
                  </a:cubicBezTo>
                  <a:cubicBezTo>
                    <a:pt x="4196" y="887"/>
                    <a:pt x="4143" y="834"/>
                    <a:pt x="4077" y="834"/>
                  </a:cubicBezTo>
                  <a:lnTo>
                    <a:pt x="4024" y="781"/>
                  </a:lnTo>
                  <a:lnTo>
                    <a:pt x="834" y="0"/>
                  </a:lnTo>
                  <a:close/>
                </a:path>
              </a:pathLst>
            </a:custGeom>
            <a:solidFill>
              <a:srgbClr val="DDDD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03" name="Google Shape;497;p27">
              <a:extLst>
                <a:ext uri="{FF2B5EF4-FFF2-40B4-BE49-F238E27FC236}">
                  <a16:creationId xmlns:a16="http://schemas.microsoft.com/office/drawing/2014/main" id="{CD80068C-4264-4ADA-8B18-8F64800BA4B6}"/>
                </a:ext>
              </a:extLst>
            </p:cNvPr>
            <p:cNvSpPr/>
            <p:nvPr/>
          </p:nvSpPr>
          <p:spPr>
            <a:xfrm>
              <a:off x="5629280" y="4167132"/>
              <a:ext cx="228265" cy="106837"/>
            </a:xfrm>
            <a:custGeom>
              <a:avLst/>
              <a:gdLst/>
              <a:ahLst/>
              <a:cxnLst/>
              <a:rect l="l" t="t" r="r" b="b"/>
              <a:pathLst>
                <a:path w="4130" h="1933" extrusionOk="0">
                  <a:moveTo>
                    <a:pt x="609" y="0"/>
                  </a:moveTo>
                  <a:cubicBezTo>
                    <a:pt x="490" y="0"/>
                    <a:pt x="384" y="0"/>
                    <a:pt x="331" y="53"/>
                  </a:cubicBezTo>
                  <a:cubicBezTo>
                    <a:pt x="212" y="120"/>
                    <a:pt x="159" y="225"/>
                    <a:pt x="106" y="278"/>
                  </a:cubicBezTo>
                  <a:lnTo>
                    <a:pt x="0" y="940"/>
                  </a:lnTo>
                  <a:lnTo>
                    <a:pt x="3918" y="1933"/>
                  </a:lnTo>
                  <a:lnTo>
                    <a:pt x="4077" y="1271"/>
                  </a:lnTo>
                  <a:cubicBezTo>
                    <a:pt x="4130" y="1165"/>
                    <a:pt x="4077" y="1046"/>
                    <a:pt x="4024" y="940"/>
                  </a:cubicBezTo>
                  <a:cubicBezTo>
                    <a:pt x="3971" y="887"/>
                    <a:pt x="3918" y="834"/>
                    <a:pt x="3852" y="834"/>
                  </a:cubicBezTo>
                  <a:lnTo>
                    <a:pt x="3799" y="781"/>
                  </a:lnTo>
                  <a:lnTo>
                    <a:pt x="609" y="0"/>
                  </a:lnTo>
                  <a:close/>
                </a:path>
              </a:pathLst>
            </a:custGeom>
            <a:solidFill>
              <a:srgbClr val="FAFB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04" name="Google Shape;498;p27">
              <a:extLst>
                <a:ext uri="{FF2B5EF4-FFF2-40B4-BE49-F238E27FC236}">
                  <a16:creationId xmlns:a16="http://schemas.microsoft.com/office/drawing/2014/main" id="{3F6C4494-4796-48A2-8886-1DCED0045D2E}"/>
                </a:ext>
              </a:extLst>
            </p:cNvPr>
            <p:cNvSpPr/>
            <p:nvPr/>
          </p:nvSpPr>
          <p:spPr>
            <a:xfrm>
              <a:off x="5626351" y="4160499"/>
              <a:ext cx="243630" cy="80584"/>
            </a:xfrm>
            <a:custGeom>
              <a:avLst/>
              <a:gdLst/>
              <a:ahLst/>
              <a:cxnLst/>
              <a:rect l="l" t="t" r="r" b="b"/>
              <a:pathLst>
                <a:path w="4408" h="1458" extrusionOk="0">
                  <a:moveTo>
                    <a:pt x="263" y="0"/>
                  </a:moveTo>
                  <a:cubicBezTo>
                    <a:pt x="159" y="0"/>
                    <a:pt x="53" y="87"/>
                    <a:pt x="53" y="173"/>
                  </a:cubicBezTo>
                  <a:cubicBezTo>
                    <a:pt x="0" y="345"/>
                    <a:pt x="106" y="504"/>
                    <a:pt x="212" y="504"/>
                  </a:cubicBezTo>
                  <a:lnTo>
                    <a:pt x="4077" y="1444"/>
                  </a:lnTo>
                  <a:cubicBezTo>
                    <a:pt x="4106" y="1454"/>
                    <a:pt x="4134" y="1458"/>
                    <a:pt x="4160" y="1458"/>
                  </a:cubicBezTo>
                  <a:cubicBezTo>
                    <a:pt x="4277" y="1458"/>
                    <a:pt x="4364" y="1372"/>
                    <a:pt x="4408" y="1285"/>
                  </a:cubicBezTo>
                  <a:cubicBezTo>
                    <a:pt x="4408" y="1113"/>
                    <a:pt x="4355" y="1007"/>
                    <a:pt x="4183" y="954"/>
                  </a:cubicBezTo>
                  <a:lnTo>
                    <a:pt x="331" y="15"/>
                  </a:lnTo>
                  <a:cubicBezTo>
                    <a:pt x="309" y="5"/>
                    <a:pt x="286" y="0"/>
                    <a:pt x="2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05" name="Google Shape;499;p27">
              <a:extLst>
                <a:ext uri="{FF2B5EF4-FFF2-40B4-BE49-F238E27FC236}">
                  <a16:creationId xmlns:a16="http://schemas.microsoft.com/office/drawing/2014/main" id="{2674BDF2-8965-4D1E-807D-E6D106AFBFDA}"/>
                </a:ext>
              </a:extLst>
            </p:cNvPr>
            <p:cNvSpPr/>
            <p:nvPr/>
          </p:nvSpPr>
          <p:spPr>
            <a:xfrm>
              <a:off x="5604409" y="4254476"/>
              <a:ext cx="244349" cy="79865"/>
            </a:xfrm>
            <a:custGeom>
              <a:avLst/>
              <a:gdLst/>
              <a:ahLst/>
              <a:cxnLst/>
              <a:rect l="l" t="t" r="r" b="b"/>
              <a:pathLst>
                <a:path w="4421" h="1445" extrusionOk="0">
                  <a:moveTo>
                    <a:pt x="331" y="1"/>
                  </a:moveTo>
                  <a:cubicBezTo>
                    <a:pt x="225" y="1"/>
                    <a:pt x="66" y="54"/>
                    <a:pt x="66" y="226"/>
                  </a:cubicBezTo>
                  <a:cubicBezTo>
                    <a:pt x="0" y="332"/>
                    <a:pt x="119" y="491"/>
                    <a:pt x="225" y="491"/>
                  </a:cubicBezTo>
                  <a:lnTo>
                    <a:pt x="4090" y="1430"/>
                  </a:lnTo>
                  <a:cubicBezTo>
                    <a:pt x="4119" y="1440"/>
                    <a:pt x="4147" y="1444"/>
                    <a:pt x="4173" y="1444"/>
                  </a:cubicBezTo>
                  <a:cubicBezTo>
                    <a:pt x="4290" y="1444"/>
                    <a:pt x="4378" y="1358"/>
                    <a:pt x="4421" y="1271"/>
                  </a:cubicBezTo>
                  <a:cubicBezTo>
                    <a:pt x="4421" y="1099"/>
                    <a:pt x="4368" y="994"/>
                    <a:pt x="4196" y="941"/>
                  </a:cubicBezTo>
                  <a:lnTo>
                    <a:pt x="33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06" name="Google Shape;500;p27">
              <a:extLst>
                <a:ext uri="{FF2B5EF4-FFF2-40B4-BE49-F238E27FC236}">
                  <a16:creationId xmlns:a16="http://schemas.microsoft.com/office/drawing/2014/main" id="{138DF767-835B-4C1B-9DEF-B209F8AD9A0A}"/>
                </a:ext>
              </a:extLst>
            </p:cNvPr>
            <p:cNvSpPr/>
            <p:nvPr/>
          </p:nvSpPr>
          <p:spPr>
            <a:xfrm>
              <a:off x="6376144" y="3457797"/>
              <a:ext cx="158072" cy="233903"/>
            </a:xfrm>
            <a:custGeom>
              <a:avLst/>
              <a:gdLst/>
              <a:ahLst/>
              <a:cxnLst/>
              <a:rect l="l" t="t" r="r" b="b"/>
              <a:pathLst>
                <a:path w="2860" h="4232" extrusionOk="0">
                  <a:moveTo>
                    <a:pt x="2381" y="0"/>
                  </a:moveTo>
                  <a:cubicBezTo>
                    <a:pt x="2298" y="0"/>
                    <a:pt x="2214" y="33"/>
                    <a:pt x="2145" y="102"/>
                  </a:cubicBezTo>
                  <a:cubicBezTo>
                    <a:pt x="2039" y="155"/>
                    <a:pt x="1" y="1532"/>
                    <a:pt x="384" y="3901"/>
                  </a:cubicBezTo>
                  <a:cubicBezTo>
                    <a:pt x="437" y="4073"/>
                    <a:pt x="596" y="4231"/>
                    <a:pt x="821" y="4231"/>
                  </a:cubicBezTo>
                  <a:lnTo>
                    <a:pt x="874" y="4231"/>
                  </a:lnTo>
                  <a:cubicBezTo>
                    <a:pt x="1099" y="4179"/>
                    <a:pt x="1258" y="3954"/>
                    <a:pt x="1205" y="3742"/>
                  </a:cubicBezTo>
                  <a:cubicBezTo>
                    <a:pt x="927" y="1968"/>
                    <a:pt x="2528" y="817"/>
                    <a:pt x="2581" y="817"/>
                  </a:cubicBezTo>
                  <a:cubicBezTo>
                    <a:pt x="2806" y="645"/>
                    <a:pt x="2859" y="380"/>
                    <a:pt x="2701" y="208"/>
                  </a:cubicBezTo>
                  <a:cubicBezTo>
                    <a:pt x="2629" y="73"/>
                    <a:pt x="2506" y="0"/>
                    <a:pt x="2381" y="0"/>
                  </a:cubicBezTo>
                  <a:close/>
                </a:path>
              </a:pathLst>
            </a:custGeom>
            <a:solidFill>
              <a:srgbClr val="74E2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07" name="Google Shape;501;p27">
              <a:extLst>
                <a:ext uri="{FF2B5EF4-FFF2-40B4-BE49-F238E27FC236}">
                  <a16:creationId xmlns:a16="http://schemas.microsoft.com/office/drawing/2014/main" id="{4CBA8055-B063-450A-8906-2CF185A9842D}"/>
                </a:ext>
              </a:extLst>
            </p:cNvPr>
            <p:cNvSpPr/>
            <p:nvPr/>
          </p:nvSpPr>
          <p:spPr>
            <a:xfrm>
              <a:off x="6180820" y="3609734"/>
              <a:ext cx="527497" cy="527442"/>
            </a:xfrm>
            <a:custGeom>
              <a:avLst/>
              <a:gdLst/>
              <a:ahLst/>
              <a:cxnLst/>
              <a:rect l="l" t="t" r="r" b="b"/>
              <a:pathLst>
                <a:path w="9544" h="9543" extrusionOk="0">
                  <a:moveTo>
                    <a:pt x="4739" y="0"/>
                  </a:moveTo>
                  <a:cubicBezTo>
                    <a:pt x="2145" y="0"/>
                    <a:pt x="1" y="2144"/>
                    <a:pt x="1" y="4791"/>
                  </a:cubicBezTo>
                  <a:cubicBezTo>
                    <a:pt x="1" y="7385"/>
                    <a:pt x="2145" y="9543"/>
                    <a:pt x="4739" y="9543"/>
                  </a:cubicBezTo>
                  <a:cubicBezTo>
                    <a:pt x="7386" y="9543"/>
                    <a:pt x="9543" y="7385"/>
                    <a:pt x="9543" y="4791"/>
                  </a:cubicBezTo>
                  <a:cubicBezTo>
                    <a:pt x="9543" y="2144"/>
                    <a:pt x="7386" y="0"/>
                    <a:pt x="473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08" name="Google Shape;502;p27">
              <a:extLst>
                <a:ext uri="{FF2B5EF4-FFF2-40B4-BE49-F238E27FC236}">
                  <a16:creationId xmlns:a16="http://schemas.microsoft.com/office/drawing/2014/main" id="{8CE6223A-D964-464F-86AC-CE5DDBF82B21}"/>
                </a:ext>
              </a:extLst>
            </p:cNvPr>
            <p:cNvSpPr/>
            <p:nvPr/>
          </p:nvSpPr>
          <p:spPr>
            <a:xfrm>
              <a:off x="6241562" y="3659421"/>
              <a:ext cx="207815" cy="145692"/>
            </a:xfrm>
            <a:custGeom>
              <a:avLst/>
              <a:gdLst/>
              <a:ahLst/>
              <a:cxnLst/>
              <a:rect l="l" t="t" r="r" b="b"/>
              <a:pathLst>
                <a:path w="3760" h="2636" extrusionOk="0">
                  <a:moveTo>
                    <a:pt x="2633" y="1"/>
                  </a:moveTo>
                  <a:cubicBezTo>
                    <a:pt x="2247" y="1"/>
                    <a:pt x="1778" y="140"/>
                    <a:pt x="1324" y="425"/>
                  </a:cubicBezTo>
                  <a:cubicBezTo>
                    <a:pt x="450" y="914"/>
                    <a:pt x="0" y="1748"/>
                    <a:pt x="278" y="2238"/>
                  </a:cubicBezTo>
                  <a:cubicBezTo>
                    <a:pt x="439" y="2509"/>
                    <a:pt x="746" y="2635"/>
                    <a:pt x="1120" y="2635"/>
                  </a:cubicBezTo>
                  <a:cubicBezTo>
                    <a:pt x="1513" y="2635"/>
                    <a:pt x="1981" y="2496"/>
                    <a:pt x="2436" y="2238"/>
                  </a:cubicBezTo>
                  <a:cubicBezTo>
                    <a:pt x="3309" y="1695"/>
                    <a:pt x="3759" y="861"/>
                    <a:pt x="3428" y="372"/>
                  </a:cubicBezTo>
                  <a:cubicBezTo>
                    <a:pt x="3293" y="127"/>
                    <a:pt x="3000" y="1"/>
                    <a:pt x="26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09" name="Google Shape;503;p27">
              <a:extLst>
                <a:ext uri="{FF2B5EF4-FFF2-40B4-BE49-F238E27FC236}">
                  <a16:creationId xmlns:a16="http://schemas.microsoft.com/office/drawing/2014/main" id="{B4196230-7B41-4113-B6A8-CC4C3ED43B0A}"/>
                </a:ext>
              </a:extLst>
            </p:cNvPr>
            <p:cNvSpPr/>
            <p:nvPr/>
          </p:nvSpPr>
          <p:spPr>
            <a:xfrm>
              <a:off x="6189608" y="3719445"/>
              <a:ext cx="518709" cy="417731"/>
            </a:xfrm>
            <a:custGeom>
              <a:avLst/>
              <a:gdLst/>
              <a:ahLst/>
              <a:cxnLst/>
              <a:rect l="l" t="t" r="r" b="b"/>
              <a:pathLst>
                <a:path w="9385" h="7558" extrusionOk="0">
                  <a:moveTo>
                    <a:pt x="8445" y="0"/>
                  </a:moveTo>
                  <a:lnTo>
                    <a:pt x="8445" y="0"/>
                  </a:lnTo>
                  <a:cubicBezTo>
                    <a:pt x="8551" y="437"/>
                    <a:pt x="8603" y="821"/>
                    <a:pt x="8603" y="1271"/>
                  </a:cubicBezTo>
                  <a:cubicBezTo>
                    <a:pt x="8603" y="3918"/>
                    <a:pt x="6512" y="6009"/>
                    <a:pt x="3865" y="6009"/>
                  </a:cubicBezTo>
                  <a:cubicBezTo>
                    <a:pt x="2264" y="6009"/>
                    <a:pt x="887" y="5242"/>
                    <a:pt x="1" y="4024"/>
                  </a:cubicBezTo>
                  <a:lnTo>
                    <a:pt x="1" y="4024"/>
                  </a:lnTo>
                  <a:cubicBezTo>
                    <a:pt x="556" y="6062"/>
                    <a:pt x="2436" y="7558"/>
                    <a:pt x="4580" y="7558"/>
                  </a:cubicBezTo>
                  <a:cubicBezTo>
                    <a:pt x="7227" y="7558"/>
                    <a:pt x="9384" y="5400"/>
                    <a:pt x="9384" y="2806"/>
                  </a:cubicBezTo>
                  <a:cubicBezTo>
                    <a:pt x="9384" y="1761"/>
                    <a:pt x="9053" y="821"/>
                    <a:pt x="8445" y="0"/>
                  </a:cubicBezTo>
                  <a:close/>
                </a:path>
              </a:pathLst>
            </a:custGeom>
            <a:solidFill>
              <a:srgbClr val="D414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grpSp>
        <p:nvGrpSpPr>
          <p:cNvPr id="292" name="Group 291">
            <a:extLst>
              <a:ext uri="{FF2B5EF4-FFF2-40B4-BE49-F238E27FC236}">
                <a16:creationId xmlns:a16="http://schemas.microsoft.com/office/drawing/2014/main" id="{81AB7299-1143-40B8-A113-516BAE18D37E}"/>
              </a:ext>
            </a:extLst>
          </p:cNvPr>
          <p:cNvGrpSpPr/>
          <p:nvPr userDrawn="1"/>
        </p:nvGrpSpPr>
        <p:grpSpPr>
          <a:xfrm>
            <a:off x="1198766" y="3608292"/>
            <a:ext cx="1653117" cy="2018295"/>
            <a:chOff x="1598355" y="3608289"/>
            <a:chExt cx="2204156" cy="2018295"/>
          </a:xfrm>
        </p:grpSpPr>
        <p:grpSp>
          <p:nvGrpSpPr>
            <p:cNvPr id="211" name="Google Shape;505;p27">
              <a:extLst>
                <a:ext uri="{FF2B5EF4-FFF2-40B4-BE49-F238E27FC236}">
                  <a16:creationId xmlns:a16="http://schemas.microsoft.com/office/drawing/2014/main" id="{A42BCA09-07B9-4CBD-A2DF-E24B3C63BD62}"/>
                </a:ext>
              </a:extLst>
            </p:cNvPr>
            <p:cNvGrpSpPr/>
            <p:nvPr/>
          </p:nvGrpSpPr>
          <p:grpSpPr>
            <a:xfrm>
              <a:off x="1598355" y="4368136"/>
              <a:ext cx="868990" cy="1258447"/>
              <a:chOff x="3235834" y="3793115"/>
              <a:chExt cx="868990" cy="1258447"/>
            </a:xfrm>
          </p:grpSpPr>
          <p:sp>
            <p:nvSpPr>
              <p:cNvPr id="259" name="Google Shape;506;p27">
                <a:extLst>
                  <a:ext uri="{FF2B5EF4-FFF2-40B4-BE49-F238E27FC236}">
                    <a16:creationId xmlns:a16="http://schemas.microsoft.com/office/drawing/2014/main" id="{BD828A38-7FD5-4192-AFA1-0F8CBEA346BE}"/>
                  </a:ext>
                </a:extLst>
              </p:cNvPr>
              <p:cNvSpPr/>
              <p:nvPr/>
            </p:nvSpPr>
            <p:spPr>
              <a:xfrm>
                <a:off x="3236476" y="3795496"/>
                <a:ext cx="868347" cy="1256066"/>
              </a:xfrm>
              <a:custGeom>
                <a:avLst/>
                <a:gdLst/>
                <a:ahLst/>
                <a:cxnLst/>
                <a:rect l="l" t="t" r="r" b="b"/>
                <a:pathLst>
                  <a:path w="15711" h="22726" extrusionOk="0">
                    <a:moveTo>
                      <a:pt x="1099" y="1"/>
                    </a:moveTo>
                    <a:cubicBezTo>
                      <a:pt x="490" y="1"/>
                      <a:pt x="1" y="491"/>
                      <a:pt x="1" y="1099"/>
                    </a:cubicBezTo>
                    <a:lnTo>
                      <a:pt x="1" y="21614"/>
                    </a:lnTo>
                    <a:cubicBezTo>
                      <a:pt x="1" y="22223"/>
                      <a:pt x="490" y="22726"/>
                      <a:pt x="1099" y="22726"/>
                    </a:cubicBezTo>
                    <a:lnTo>
                      <a:pt x="14612" y="22726"/>
                    </a:lnTo>
                    <a:cubicBezTo>
                      <a:pt x="15221" y="22726"/>
                      <a:pt x="15711" y="22223"/>
                      <a:pt x="15711" y="21614"/>
                    </a:cubicBezTo>
                    <a:lnTo>
                      <a:pt x="15711" y="1099"/>
                    </a:lnTo>
                    <a:cubicBezTo>
                      <a:pt x="15711" y="491"/>
                      <a:pt x="15221" y="1"/>
                      <a:pt x="1461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nvGrpSpPr>
              <p:cNvPr id="260" name="Google Shape;507;p27">
                <a:extLst>
                  <a:ext uri="{FF2B5EF4-FFF2-40B4-BE49-F238E27FC236}">
                    <a16:creationId xmlns:a16="http://schemas.microsoft.com/office/drawing/2014/main" id="{E29DCE97-F16B-4989-BDC3-AA1A5694BD20}"/>
                  </a:ext>
                </a:extLst>
              </p:cNvPr>
              <p:cNvGrpSpPr/>
              <p:nvPr/>
            </p:nvGrpSpPr>
            <p:grpSpPr>
              <a:xfrm>
                <a:off x="3235834" y="3793115"/>
                <a:ext cx="865418" cy="1258447"/>
                <a:chOff x="3235834" y="3793115"/>
                <a:chExt cx="865418" cy="1258447"/>
              </a:xfrm>
            </p:grpSpPr>
            <p:sp>
              <p:nvSpPr>
                <p:cNvPr id="261" name="Google Shape;508;p27">
                  <a:extLst>
                    <a:ext uri="{FF2B5EF4-FFF2-40B4-BE49-F238E27FC236}">
                      <a16:creationId xmlns:a16="http://schemas.microsoft.com/office/drawing/2014/main" id="{8AB76180-4FBF-46B5-AF84-3C5E2E574B03}"/>
                    </a:ext>
                  </a:extLst>
                </p:cNvPr>
                <p:cNvSpPr/>
                <p:nvPr/>
              </p:nvSpPr>
              <p:spPr>
                <a:xfrm>
                  <a:off x="3235834" y="3793115"/>
                  <a:ext cx="865418" cy="389985"/>
                </a:xfrm>
                <a:custGeom>
                  <a:avLst/>
                  <a:gdLst/>
                  <a:ahLst/>
                  <a:cxnLst/>
                  <a:rect l="l" t="t" r="r" b="b"/>
                  <a:pathLst>
                    <a:path w="15658" h="7056" extrusionOk="0">
                      <a:moveTo>
                        <a:pt x="1046" y="1"/>
                      </a:moveTo>
                      <a:cubicBezTo>
                        <a:pt x="437" y="1"/>
                        <a:pt x="1" y="491"/>
                        <a:pt x="1" y="1099"/>
                      </a:cubicBezTo>
                      <a:lnTo>
                        <a:pt x="1" y="7055"/>
                      </a:lnTo>
                      <a:lnTo>
                        <a:pt x="15658" y="7055"/>
                      </a:lnTo>
                      <a:lnTo>
                        <a:pt x="15658" y="1099"/>
                      </a:lnTo>
                      <a:cubicBezTo>
                        <a:pt x="15658" y="491"/>
                        <a:pt x="15168" y="1"/>
                        <a:pt x="1455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62" name="Google Shape;509;p27">
                  <a:extLst>
                    <a:ext uri="{FF2B5EF4-FFF2-40B4-BE49-F238E27FC236}">
                      <a16:creationId xmlns:a16="http://schemas.microsoft.com/office/drawing/2014/main" id="{D08CAE54-F59F-4A10-8D78-8262F1A9DB44}"/>
                    </a:ext>
                  </a:extLst>
                </p:cNvPr>
                <p:cNvSpPr/>
                <p:nvPr/>
              </p:nvSpPr>
              <p:spPr>
                <a:xfrm>
                  <a:off x="3306725" y="3905262"/>
                  <a:ext cx="719118" cy="182888"/>
                </a:xfrm>
                <a:custGeom>
                  <a:avLst/>
                  <a:gdLst/>
                  <a:ahLst/>
                  <a:cxnLst/>
                  <a:rect l="l" t="t" r="r" b="b"/>
                  <a:pathLst>
                    <a:path w="13011" h="3309" extrusionOk="0">
                      <a:moveTo>
                        <a:pt x="662" y="0"/>
                      </a:moveTo>
                      <a:cubicBezTo>
                        <a:pt x="278" y="0"/>
                        <a:pt x="0" y="278"/>
                        <a:pt x="0" y="662"/>
                      </a:cubicBezTo>
                      <a:lnTo>
                        <a:pt x="0" y="2647"/>
                      </a:lnTo>
                      <a:cubicBezTo>
                        <a:pt x="0" y="3031"/>
                        <a:pt x="278" y="3309"/>
                        <a:pt x="662" y="3309"/>
                      </a:cubicBezTo>
                      <a:lnTo>
                        <a:pt x="12349" y="3309"/>
                      </a:lnTo>
                      <a:cubicBezTo>
                        <a:pt x="12733" y="3309"/>
                        <a:pt x="13011" y="3031"/>
                        <a:pt x="13011" y="2647"/>
                      </a:cubicBezTo>
                      <a:lnTo>
                        <a:pt x="13011" y="662"/>
                      </a:lnTo>
                      <a:cubicBezTo>
                        <a:pt x="13011" y="278"/>
                        <a:pt x="12733" y="0"/>
                        <a:pt x="12349" y="0"/>
                      </a:cubicBezTo>
                      <a:close/>
                    </a:path>
                  </a:pathLst>
                </a:custGeom>
                <a:solidFill>
                  <a:srgbClr val="233E49"/>
                </a:solidFill>
                <a:ln w="9525" cap="flat" cmpd="sng">
                  <a:solidFill>
                    <a:srgbClr val="233E4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63" name="Google Shape;510;p27">
                  <a:extLst>
                    <a:ext uri="{FF2B5EF4-FFF2-40B4-BE49-F238E27FC236}">
                      <a16:creationId xmlns:a16="http://schemas.microsoft.com/office/drawing/2014/main" id="{9DB1CFE6-09AD-4BAD-99EC-F2FB4357E9BE}"/>
                    </a:ext>
                  </a:extLst>
                </p:cNvPr>
                <p:cNvSpPr/>
                <p:nvPr/>
              </p:nvSpPr>
              <p:spPr>
                <a:xfrm>
                  <a:off x="3309654" y="4261478"/>
                  <a:ext cx="146355" cy="143426"/>
                </a:xfrm>
                <a:custGeom>
                  <a:avLst/>
                  <a:gdLst/>
                  <a:ahLst/>
                  <a:cxnLst/>
                  <a:rect l="l" t="t" r="r" b="b"/>
                  <a:pathLst>
                    <a:path w="2648" h="2595" extrusionOk="0">
                      <a:moveTo>
                        <a:pt x="556" y="1"/>
                      </a:moveTo>
                      <a:cubicBezTo>
                        <a:pt x="278" y="1"/>
                        <a:pt x="0" y="226"/>
                        <a:pt x="0" y="504"/>
                      </a:cubicBezTo>
                      <a:lnTo>
                        <a:pt x="0" y="2052"/>
                      </a:lnTo>
                      <a:cubicBezTo>
                        <a:pt x="0" y="2383"/>
                        <a:pt x="278" y="2595"/>
                        <a:pt x="556" y="2595"/>
                      </a:cubicBezTo>
                      <a:lnTo>
                        <a:pt x="2091" y="2595"/>
                      </a:lnTo>
                      <a:cubicBezTo>
                        <a:pt x="2369" y="2595"/>
                        <a:pt x="2647" y="2383"/>
                        <a:pt x="2647" y="2052"/>
                      </a:cubicBezTo>
                      <a:lnTo>
                        <a:pt x="2647" y="504"/>
                      </a:lnTo>
                      <a:cubicBezTo>
                        <a:pt x="2647" y="226"/>
                        <a:pt x="2369" y="1"/>
                        <a:pt x="2091" y="1"/>
                      </a:cubicBezTo>
                      <a:close/>
                    </a:path>
                  </a:pathLst>
                </a:custGeom>
                <a:solidFill>
                  <a:srgbClr val="EE1D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64" name="Google Shape;511;p27">
                  <a:extLst>
                    <a:ext uri="{FF2B5EF4-FFF2-40B4-BE49-F238E27FC236}">
                      <a16:creationId xmlns:a16="http://schemas.microsoft.com/office/drawing/2014/main" id="{70583FED-039A-47A5-B629-2D017A70CC66}"/>
                    </a:ext>
                  </a:extLst>
                </p:cNvPr>
                <p:cNvSpPr/>
                <p:nvPr/>
              </p:nvSpPr>
              <p:spPr>
                <a:xfrm>
                  <a:off x="3501275" y="4261478"/>
                  <a:ext cx="143426" cy="143426"/>
                </a:xfrm>
                <a:custGeom>
                  <a:avLst/>
                  <a:gdLst/>
                  <a:ahLst/>
                  <a:cxnLst/>
                  <a:rect l="l" t="t" r="r" b="b"/>
                  <a:pathLst>
                    <a:path w="2595" h="2595" extrusionOk="0">
                      <a:moveTo>
                        <a:pt x="557" y="1"/>
                      </a:moveTo>
                      <a:cubicBezTo>
                        <a:pt x="226" y="1"/>
                        <a:pt x="1" y="226"/>
                        <a:pt x="1" y="504"/>
                      </a:cubicBezTo>
                      <a:lnTo>
                        <a:pt x="1" y="2052"/>
                      </a:lnTo>
                      <a:cubicBezTo>
                        <a:pt x="1" y="2383"/>
                        <a:pt x="226" y="2595"/>
                        <a:pt x="557" y="2595"/>
                      </a:cubicBezTo>
                      <a:lnTo>
                        <a:pt x="2105" y="2595"/>
                      </a:lnTo>
                      <a:cubicBezTo>
                        <a:pt x="2383" y="2595"/>
                        <a:pt x="2595" y="2383"/>
                        <a:pt x="2595" y="2052"/>
                      </a:cubicBezTo>
                      <a:lnTo>
                        <a:pt x="2595" y="504"/>
                      </a:lnTo>
                      <a:cubicBezTo>
                        <a:pt x="2595" y="226"/>
                        <a:pt x="2383" y="1"/>
                        <a:pt x="2105" y="1"/>
                      </a:cubicBezTo>
                      <a:close/>
                    </a:path>
                  </a:pathLst>
                </a:custGeom>
                <a:solidFill>
                  <a:srgbClr val="CEC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65" name="Google Shape;512;p27">
                  <a:extLst>
                    <a:ext uri="{FF2B5EF4-FFF2-40B4-BE49-F238E27FC236}">
                      <a16:creationId xmlns:a16="http://schemas.microsoft.com/office/drawing/2014/main" id="{D2C0D188-0581-496D-BB69-AB762A023099}"/>
                    </a:ext>
                  </a:extLst>
                </p:cNvPr>
                <p:cNvSpPr/>
                <p:nvPr/>
              </p:nvSpPr>
              <p:spPr>
                <a:xfrm>
                  <a:off x="3693670" y="4261478"/>
                  <a:ext cx="143426" cy="143426"/>
                </a:xfrm>
                <a:custGeom>
                  <a:avLst/>
                  <a:gdLst/>
                  <a:ahLst/>
                  <a:cxnLst/>
                  <a:rect l="l" t="t" r="r" b="b"/>
                  <a:pathLst>
                    <a:path w="2595" h="2595" extrusionOk="0">
                      <a:moveTo>
                        <a:pt x="490" y="1"/>
                      </a:moveTo>
                      <a:cubicBezTo>
                        <a:pt x="226" y="1"/>
                        <a:pt x="1" y="226"/>
                        <a:pt x="1" y="504"/>
                      </a:cubicBezTo>
                      <a:lnTo>
                        <a:pt x="1" y="2052"/>
                      </a:lnTo>
                      <a:cubicBezTo>
                        <a:pt x="1" y="2383"/>
                        <a:pt x="226" y="2595"/>
                        <a:pt x="490" y="2595"/>
                      </a:cubicBezTo>
                      <a:lnTo>
                        <a:pt x="2092" y="2595"/>
                      </a:lnTo>
                      <a:cubicBezTo>
                        <a:pt x="2370" y="2595"/>
                        <a:pt x="2595" y="2383"/>
                        <a:pt x="2595" y="2052"/>
                      </a:cubicBezTo>
                      <a:lnTo>
                        <a:pt x="2595" y="504"/>
                      </a:lnTo>
                      <a:cubicBezTo>
                        <a:pt x="2595" y="226"/>
                        <a:pt x="2370" y="1"/>
                        <a:pt x="2092" y="1"/>
                      </a:cubicBezTo>
                      <a:close/>
                    </a:path>
                  </a:pathLst>
                </a:custGeom>
                <a:solidFill>
                  <a:srgbClr val="CEC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66" name="Google Shape;513;p27">
                  <a:extLst>
                    <a:ext uri="{FF2B5EF4-FFF2-40B4-BE49-F238E27FC236}">
                      <a16:creationId xmlns:a16="http://schemas.microsoft.com/office/drawing/2014/main" id="{76B17AE7-FC35-4694-9100-6C5B55E674A5}"/>
                    </a:ext>
                  </a:extLst>
                </p:cNvPr>
                <p:cNvSpPr/>
                <p:nvPr/>
              </p:nvSpPr>
              <p:spPr>
                <a:xfrm>
                  <a:off x="3309654" y="4453872"/>
                  <a:ext cx="146355" cy="143426"/>
                </a:xfrm>
                <a:custGeom>
                  <a:avLst/>
                  <a:gdLst/>
                  <a:ahLst/>
                  <a:cxnLst/>
                  <a:rect l="l" t="t" r="r" b="b"/>
                  <a:pathLst>
                    <a:path w="2648" h="2595" extrusionOk="0">
                      <a:moveTo>
                        <a:pt x="556" y="1"/>
                      </a:moveTo>
                      <a:cubicBezTo>
                        <a:pt x="278" y="1"/>
                        <a:pt x="0" y="226"/>
                        <a:pt x="0" y="556"/>
                      </a:cubicBezTo>
                      <a:lnTo>
                        <a:pt x="0" y="2092"/>
                      </a:lnTo>
                      <a:cubicBezTo>
                        <a:pt x="0" y="2370"/>
                        <a:pt x="278" y="2595"/>
                        <a:pt x="556" y="2595"/>
                      </a:cubicBezTo>
                      <a:lnTo>
                        <a:pt x="2091" y="2595"/>
                      </a:lnTo>
                      <a:cubicBezTo>
                        <a:pt x="2369" y="2595"/>
                        <a:pt x="2647" y="2370"/>
                        <a:pt x="2647" y="2092"/>
                      </a:cubicBezTo>
                      <a:lnTo>
                        <a:pt x="2647" y="556"/>
                      </a:lnTo>
                      <a:cubicBezTo>
                        <a:pt x="2647" y="226"/>
                        <a:pt x="2369" y="1"/>
                        <a:pt x="2091" y="1"/>
                      </a:cubicBezTo>
                      <a:close/>
                    </a:path>
                  </a:pathLst>
                </a:custGeom>
                <a:solidFill>
                  <a:srgbClr val="CEC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67" name="Google Shape;514;p27">
                  <a:extLst>
                    <a:ext uri="{FF2B5EF4-FFF2-40B4-BE49-F238E27FC236}">
                      <a16:creationId xmlns:a16="http://schemas.microsoft.com/office/drawing/2014/main" id="{06563CF9-9334-4C03-9B26-6095F6C818E4}"/>
                    </a:ext>
                  </a:extLst>
                </p:cNvPr>
                <p:cNvSpPr/>
                <p:nvPr/>
              </p:nvSpPr>
              <p:spPr>
                <a:xfrm>
                  <a:off x="3501275" y="4453872"/>
                  <a:ext cx="143426" cy="143426"/>
                </a:xfrm>
                <a:custGeom>
                  <a:avLst/>
                  <a:gdLst/>
                  <a:ahLst/>
                  <a:cxnLst/>
                  <a:rect l="l" t="t" r="r" b="b"/>
                  <a:pathLst>
                    <a:path w="2595" h="2595" extrusionOk="0">
                      <a:moveTo>
                        <a:pt x="557" y="1"/>
                      </a:moveTo>
                      <a:cubicBezTo>
                        <a:pt x="226" y="1"/>
                        <a:pt x="1" y="226"/>
                        <a:pt x="1" y="556"/>
                      </a:cubicBezTo>
                      <a:lnTo>
                        <a:pt x="1" y="2092"/>
                      </a:lnTo>
                      <a:cubicBezTo>
                        <a:pt x="1" y="2370"/>
                        <a:pt x="226" y="2595"/>
                        <a:pt x="557" y="2595"/>
                      </a:cubicBezTo>
                      <a:lnTo>
                        <a:pt x="2105" y="2595"/>
                      </a:lnTo>
                      <a:cubicBezTo>
                        <a:pt x="2383" y="2595"/>
                        <a:pt x="2595" y="2370"/>
                        <a:pt x="2595" y="2092"/>
                      </a:cubicBezTo>
                      <a:lnTo>
                        <a:pt x="2595" y="556"/>
                      </a:lnTo>
                      <a:cubicBezTo>
                        <a:pt x="2595" y="226"/>
                        <a:pt x="2383" y="1"/>
                        <a:pt x="2105" y="1"/>
                      </a:cubicBezTo>
                      <a:close/>
                    </a:path>
                  </a:pathLst>
                </a:custGeom>
                <a:solidFill>
                  <a:srgbClr val="CEC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68" name="Google Shape;515;p27">
                  <a:extLst>
                    <a:ext uri="{FF2B5EF4-FFF2-40B4-BE49-F238E27FC236}">
                      <a16:creationId xmlns:a16="http://schemas.microsoft.com/office/drawing/2014/main" id="{00A09FB6-1540-4742-BC12-1C40F843C573}"/>
                    </a:ext>
                  </a:extLst>
                </p:cNvPr>
                <p:cNvSpPr/>
                <p:nvPr/>
              </p:nvSpPr>
              <p:spPr>
                <a:xfrm>
                  <a:off x="3693670" y="4453872"/>
                  <a:ext cx="143426" cy="143426"/>
                </a:xfrm>
                <a:custGeom>
                  <a:avLst/>
                  <a:gdLst/>
                  <a:ahLst/>
                  <a:cxnLst/>
                  <a:rect l="l" t="t" r="r" b="b"/>
                  <a:pathLst>
                    <a:path w="2595" h="2595" extrusionOk="0">
                      <a:moveTo>
                        <a:pt x="490" y="1"/>
                      </a:moveTo>
                      <a:cubicBezTo>
                        <a:pt x="226" y="1"/>
                        <a:pt x="1" y="226"/>
                        <a:pt x="1" y="556"/>
                      </a:cubicBezTo>
                      <a:lnTo>
                        <a:pt x="1" y="2092"/>
                      </a:lnTo>
                      <a:cubicBezTo>
                        <a:pt x="1" y="2370"/>
                        <a:pt x="226" y="2595"/>
                        <a:pt x="490" y="2595"/>
                      </a:cubicBezTo>
                      <a:lnTo>
                        <a:pt x="2092" y="2595"/>
                      </a:lnTo>
                      <a:cubicBezTo>
                        <a:pt x="2370" y="2595"/>
                        <a:pt x="2595" y="2370"/>
                        <a:pt x="2595" y="2092"/>
                      </a:cubicBezTo>
                      <a:lnTo>
                        <a:pt x="2595" y="556"/>
                      </a:lnTo>
                      <a:cubicBezTo>
                        <a:pt x="2595" y="226"/>
                        <a:pt x="2370" y="1"/>
                        <a:pt x="2092" y="1"/>
                      </a:cubicBezTo>
                      <a:close/>
                    </a:path>
                  </a:pathLst>
                </a:custGeom>
                <a:solidFill>
                  <a:srgbClr val="CEC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69" name="Google Shape;516;p27">
                  <a:extLst>
                    <a:ext uri="{FF2B5EF4-FFF2-40B4-BE49-F238E27FC236}">
                      <a16:creationId xmlns:a16="http://schemas.microsoft.com/office/drawing/2014/main" id="{B190F497-400D-4B46-B3AE-96032D54DFDA}"/>
                    </a:ext>
                  </a:extLst>
                </p:cNvPr>
                <p:cNvSpPr/>
                <p:nvPr/>
              </p:nvSpPr>
              <p:spPr>
                <a:xfrm>
                  <a:off x="3309654" y="4645549"/>
                  <a:ext cx="146355" cy="146355"/>
                </a:xfrm>
                <a:custGeom>
                  <a:avLst/>
                  <a:gdLst/>
                  <a:ahLst/>
                  <a:cxnLst/>
                  <a:rect l="l" t="t" r="r" b="b"/>
                  <a:pathLst>
                    <a:path w="2648" h="2648" extrusionOk="0">
                      <a:moveTo>
                        <a:pt x="556" y="0"/>
                      </a:moveTo>
                      <a:cubicBezTo>
                        <a:pt x="278" y="0"/>
                        <a:pt x="0" y="278"/>
                        <a:pt x="0" y="556"/>
                      </a:cubicBezTo>
                      <a:lnTo>
                        <a:pt x="0" y="2105"/>
                      </a:lnTo>
                      <a:cubicBezTo>
                        <a:pt x="0" y="2383"/>
                        <a:pt x="278" y="2647"/>
                        <a:pt x="556" y="2647"/>
                      </a:cubicBezTo>
                      <a:lnTo>
                        <a:pt x="2091" y="2647"/>
                      </a:lnTo>
                      <a:cubicBezTo>
                        <a:pt x="2369" y="2647"/>
                        <a:pt x="2647" y="2383"/>
                        <a:pt x="2647" y="2105"/>
                      </a:cubicBezTo>
                      <a:lnTo>
                        <a:pt x="2647" y="556"/>
                      </a:lnTo>
                      <a:cubicBezTo>
                        <a:pt x="2647" y="278"/>
                        <a:pt x="2369" y="0"/>
                        <a:pt x="2091" y="0"/>
                      </a:cubicBezTo>
                      <a:close/>
                    </a:path>
                  </a:pathLst>
                </a:custGeom>
                <a:solidFill>
                  <a:srgbClr val="EE1D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70" name="Google Shape;517;p27">
                  <a:extLst>
                    <a:ext uri="{FF2B5EF4-FFF2-40B4-BE49-F238E27FC236}">
                      <a16:creationId xmlns:a16="http://schemas.microsoft.com/office/drawing/2014/main" id="{1B2252C1-BAEB-4A32-8E90-3D383EA7B2E4}"/>
                    </a:ext>
                  </a:extLst>
                </p:cNvPr>
                <p:cNvSpPr/>
                <p:nvPr/>
              </p:nvSpPr>
              <p:spPr>
                <a:xfrm>
                  <a:off x="3501275" y="4645549"/>
                  <a:ext cx="143426" cy="146355"/>
                </a:xfrm>
                <a:custGeom>
                  <a:avLst/>
                  <a:gdLst/>
                  <a:ahLst/>
                  <a:cxnLst/>
                  <a:rect l="l" t="t" r="r" b="b"/>
                  <a:pathLst>
                    <a:path w="2595" h="2648" extrusionOk="0">
                      <a:moveTo>
                        <a:pt x="557" y="0"/>
                      </a:moveTo>
                      <a:cubicBezTo>
                        <a:pt x="226" y="0"/>
                        <a:pt x="1" y="278"/>
                        <a:pt x="1" y="556"/>
                      </a:cubicBezTo>
                      <a:lnTo>
                        <a:pt x="1" y="2105"/>
                      </a:lnTo>
                      <a:cubicBezTo>
                        <a:pt x="1" y="2383"/>
                        <a:pt x="226" y="2647"/>
                        <a:pt x="557" y="2647"/>
                      </a:cubicBezTo>
                      <a:lnTo>
                        <a:pt x="2105" y="2647"/>
                      </a:lnTo>
                      <a:cubicBezTo>
                        <a:pt x="2383" y="2647"/>
                        <a:pt x="2595" y="2383"/>
                        <a:pt x="2595" y="2105"/>
                      </a:cubicBezTo>
                      <a:lnTo>
                        <a:pt x="2595" y="556"/>
                      </a:lnTo>
                      <a:cubicBezTo>
                        <a:pt x="2595" y="278"/>
                        <a:pt x="2383" y="0"/>
                        <a:pt x="2105" y="0"/>
                      </a:cubicBezTo>
                      <a:close/>
                    </a:path>
                  </a:pathLst>
                </a:custGeom>
                <a:solidFill>
                  <a:srgbClr val="C1C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71" name="Google Shape;518;p27">
                  <a:extLst>
                    <a:ext uri="{FF2B5EF4-FFF2-40B4-BE49-F238E27FC236}">
                      <a16:creationId xmlns:a16="http://schemas.microsoft.com/office/drawing/2014/main" id="{7AD245D9-B2F3-4EB4-995D-CDC775197795}"/>
                    </a:ext>
                  </a:extLst>
                </p:cNvPr>
                <p:cNvSpPr/>
                <p:nvPr/>
              </p:nvSpPr>
              <p:spPr>
                <a:xfrm>
                  <a:off x="3693670" y="4645549"/>
                  <a:ext cx="143426" cy="146355"/>
                </a:xfrm>
                <a:custGeom>
                  <a:avLst/>
                  <a:gdLst/>
                  <a:ahLst/>
                  <a:cxnLst/>
                  <a:rect l="l" t="t" r="r" b="b"/>
                  <a:pathLst>
                    <a:path w="2595" h="2648" extrusionOk="0">
                      <a:moveTo>
                        <a:pt x="490" y="0"/>
                      </a:moveTo>
                      <a:cubicBezTo>
                        <a:pt x="226" y="0"/>
                        <a:pt x="1" y="278"/>
                        <a:pt x="1" y="556"/>
                      </a:cubicBezTo>
                      <a:lnTo>
                        <a:pt x="1" y="2105"/>
                      </a:lnTo>
                      <a:cubicBezTo>
                        <a:pt x="1" y="2383"/>
                        <a:pt x="226" y="2647"/>
                        <a:pt x="490" y="2647"/>
                      </a:cubicBezTo>
                      <a:lnTo>
                        <a:pt x="2092" y="2647"/>
                      </a:lnTo>
                      <a:cubicBezTo>
                        <a:pt x="2370" y="2647"/>
                        <a:pt x="2595" y="2383"/>
                        <a:pt x="2595" y="2105"/>
                      </a:cubicBezTo>
                      <a:lnTo>
                        <a:pt x="2595" y="556"/>
                      </a:lnTo>
                      <a:cubicBezTo>
                        <a:pt x="2595" y="278"/>
                        <a:pt x="2370" y="0"/>
                        <a:pt x="2092" y="0"/>
                      </a:cubicBezTo>
                      <a:close/>
                    </a:path>
                  </a:pathLst>
                </a:custGeom>
                <a:solidFill>
                  <a:srgbClr val="CEC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72" name="Google Shape;519;p27">
                  <a:extLst>
                    <a:ext uri="{FF2B5EF4-FFF2-40B4-BE49-F238E27FC236}">
                      <a16:creationId xmlns:a16="http://schemas.microsoft.com/office/drawing/2014/main" id="{98A33EF0-520C-4B93-AE7C-E55930A5077E}"/>
                    </a:ext>
                  </a:extLst>
                </p:cNvPr>
                <p:cNvSpPr/>
                <p:nvPr/>
              </p:nvSpPr>
              <p:spPr>
                <a:xfrm>
                  <a:off x="3309654" y="4840873"/>
                  <a:ext cx="146355" cy="143426"/>
                </a:xfrm>
                <a:custGeom>
                  <a:avLst/>
                  <a:gdLst/>
                  <a:ahLst/>
                  <a:cxnLst/>
                  <a:rect l="l" t="t" r="r" b="b"/>
                  <a:pathLst>
                    <a:path w="2648" h="2595" extrusionOk="0">
                      <a:moveTo>
                        <a:pt x="556" y="0"/>
                      </a:moveTo>
                      <a:cubicBezTo>
                        <a:pt x="278" y="0"/>
                        <a:pt x="0" y="225"/>
                        <a:pt x="0" y="503"/>
                      </a:cubicBezTo>
                      <a:lnTo>
                        <a:pt x="0" y="2091"/>
                      </a:lnTo>
                      <a:cubicBezTo>
                        <a:pt x="0" y="2369"/>
                        <a:pt x="278" y="2594"/>
                        <a:pt x="556" y="2594"/>
                      </a:cubicBezTo>
                      <a:lnTo>
                        <a:pt x="2091" y="2594"/>
                      </a:lnTo>
                      <a:cubicBezTo>
                        <a:pt x="2369" y="2594"/>
                        <a:pt x="2647" y="2369"/>
                        <a:pt x="2647" y="2091"/>
                      </a:cubicBezTo>
                      <a:lnTo>
                        <a:pt x="2647" y="503"/>
                      </a:lnTo>
                      <a:cubicBezTo>
                        <a:pt x="2647" y="225"/>
                        <a:pt x="2369" y="0"/>
                        <a:pt x="2091" y="0"/>
                      </a:cubicBezTo>
                      <a:close/>
                    </a:path>
                  </a:pathLst>
                </a:custGeom>
                <a:solidFill>
                  <a:srgbClr val="EE1D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73" name="Google Shape;520;p27">
                  <a:extLst>
                    <a:ext uri="{FF2B5EF4-FFF2-40B4-BE49-F238E27FC236}">
                      <a16:creationId xmlns:a16="http://schemas.microsoft.com/office/drawing/2014/main" id="{BF34BFB8-E0F8-4561-BD25-835FE61E4027}"/>
                    </a:ext>
                  </a:extLst>
                </p:cNvPr>
                <p:cNvSpPr/>
                <p:nvPr/>
              </p:nvSpPr>
              <p:spPr>
                <a:xfrm>
                  <a:off x="3501275" y="4840873"/>
                  <a:ext cx="143426" cy="143426"/>
                </a:xfrm>
                <a:custGeom>
                  <a:avLst/>
                  <a:gdLst/>
                  <a:ahLst/>
                  <a:cxnLst/>
                  <a:rect l="l" t="t" r="r" b="b"/>
                  <a:pathLst>
                    <a:path w="2595" h="2595" extrusionOk="0">
                      <a:moveTo>
                        <a:pt x="557" y="0"/>
                      </a:moveTo>
                      <a:cubicBezTo>
                        <a:pt x="226" y="0"/>
                        <a:pt x="1" y="225"/>
                        <a:pt x="1" y="503"/>
                      </a:cubicBezTo>
                      <a:lnTo>
                        <a:pt x="1" y="2091"/>
                      </a:lnTo>
                      <a:cubicBezTo>
                        <a:pt x="1" y="2369"/>
                        <a:pt x="226" y="2594"/>
                        <a:pt x="557" y="2594"/>
                      </a:cubicBezTo>
                      <a:lnTo>
                        <a:pt x="2105" y="2594"/>
                      </a:lnTo>
                      <a:cubicBezTo>
                        <a:pt x="2383" y="2594"/>
                        <a:pt x="2595" y="2369"/>
                        <a:pt x="2595" y="2091"/>
                      </a:cubicBezTo>
                      <a:lnTo>
                        <a:pt x="2595" y="503"/>
                      </a:lnTo>
                      <a:cubicBezTo>
                        <a:pt x="2595" y="225"/>
                        <a:pt x="2383" y="0"/>
                        <a:pt x="2105" y="0"/>
                      </a:cubicBezTo>
                      <a:close/>
                    </a:path>
                  </a:pathLst>
                </a:custGeom>
                <a:solidFill>
                  <a:srgbClr val="CEC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74" name="Google Shape;521;p27">
                  <a:extLst>
                    <a:ext uri="{FF2B5EF4-FFF2-40B4-BE49-F238E27FC236}">
                      <a16:creationId xmlns:a16="http://schemas.microsoft.com/office/drawing/2014/main" id="{2B528C3C-EA42-4CC7-9BAF-11A3DAC1CC9E}"/>
                    </a:ext>
                  </a:extLst>
                </p:cNvPr>
                <p:cNvSpPr/>
                <p:nvPr/>
              </p:nvSpPr>
              <p:spPr>
                <a:xfrm>
                  <a:off x="3693670" y="4840873"/>
                  <a:ext cx="143426" cy="143426"/>
                </a:xfrm>
                <a:custGeom>
                  <a:avLst/>
                  <a:gdLst/>
                  <a:ahLst/>
                  <a:cxnLst/>
                  <a:rect l="l" t="t" r="r" b="b"/>
                  <a:pathLst>
                    <a:path w="2595" h="2595" extrusionOk="0">
                      <a:moveTo>
                        <a:pt x="490" y="0"/>
                      </a:moveTo>
                      <a:cubicBezTo>
                        <a:pt x="226" y="0"/>
                        <a:pt x="1" y="225"/>
                        <a:pt x="1" y="503"/>
                      </a:cubicBezTo>
                      <a:lnTo>
                        <a:pt x="1" y="2091"/>
                      </a:lnTo>
                      <a:cubicBezTo>
                        <a:pt x="1" y="2369"/>
                        <a:pt x="226" y="2594"/>
                        <a:pt x="490" y="2594"/>
                      </a:cubicBezTo>
                      <a:lnTo>
                        <a:pt x="2092" y="2594"/>
                      </a:lnTo>
                      <a:cubicBezTo>
                        <a:pt x="2370" y="2594"/>
                        <a:pt x="2595" y="2369"/>
                        <a:pt x="2595" y="2091"/>
                      </a:cubicBezTo>
                      <a:lnTo>
                        <a:pt x="2595" y="503"/>
                      </a:lnTo>
                      <a:cubicBezTo>
                        <a:pt x="2595" y="225"/>
                        <a:pt x="2370" y="0"/>
                        <a:pt x="2092" y="0"/>
                      </a:cubicBezTo>
                      <a:close/>
                    </a:path>
                  </a:pathLst>
                </a:custGeom>
                <a:solidFill>
                  <a:srgbClr val="99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75" name="Google Shape;522;p27">
                  <a:extLst>
                    <a:ext uri="{FF2B5EF4-FFF2-40B4-BE49-F238E27FC236}">
                      <a16:creationId xmlns:a16="http://schemas.microsoft.com/office/drawing/2014/main" id="{4CEFEBD3-AAF5-4495-B2EE-5D6CE7E57676}"/>
                    </a:ext>
                  </a:extLst>
                </p:cNvPr>
                <p:cNvSpPr/>
                <p:nvPr/>
              </p:nvSpPr>
              <p:spPr>
                <a:xfrm>
                  <a:off x="3855335" y="4185426"/>
                  <a:ext cx="243685" cy="866136"/>
                </a:xfrm>
                <a:custGeom>
                  <a:avLst/>
                  <a:gdLst/>
                  <a:ahLst/>
                  <a:cxnLst/>
                  <a:rect l="l" t="t" r="r" b="b"/>
                  <a:pathLst>
                    <a:path w="4409" h="15671" extrusionOk="0">
                      <a:moveTo>
                        <a:pt x="2595" y="1377"/>
                      </a:moveTo>
                      <a:cubicBezTo>
                        <a:pt x="2926" y="1377"/>
                        <a:pt x="3137" y="1602"/>
                        <a:pt x="3137" y="1880"/>
                      </a:cubicBezTo>
                      <a:lnTo>
                        <a:pt x="3137" y="3428"/>
                      </a:lnTo>
                      <a:cubicBezTo>
                        <a:pt x="3137" y="3759"/>
                        <a:pt x="2926" y="3971"/>
                        <a:pt x="2595" y="3971"/>
                      </a:cubicBezTo>
                      <a:lnTo>
                        <a:pt x="1046" y="3971"/>
                      </a:lnTo>
                      <a:cubicBezTo>
                        <a:pt x="768" y="3971"/>
                        <a:pt x="543" y="3759"/>
                        <a:pt x="543" y="3428"/>
                      </a:cubicBezTo>
                      <a:lnTo>
                        <a:pt x="543" y="1880"/>
                      </a:lnTo>
                      <a:cubicBezTo>
                        <a:pt x="543" y="1602"/>
                        <a:pt x="768" y="1377"/>
                        <a:pt x="1046" y="1377"/>
                      </a:cubicBezTo>
                      <a:close/>
                      <a:moveTo>
                        <a:pt x="2595" y="4858"/>
                      </a:moveTo>
                      <a:cubicBezTo>
                        <a:pt x="2926" y="4858"/>
                        <a:pt x="3137" y="5083"/>
                        <a:pt x="3137" y="5413"/>
                      </a:cubicBezTo>
                      <a:lnTo>
                        <a:pt x="3137" y="6949"/>
                      </a:lnTo>
                      <a:cubicBezTo>
                        <a:pt x="3137" y="7227"/>
                        <a:pt x="2926" y="7452"/>
                        <a:pt x="2595" y="7452"/>
                      </a:cubicBezTo>
                      <a:lnTo>
                        <a:pt x="1046" y="7452"/>
                      </a:lnTo>
                      <a:cubicBezTo>
                        <a:pt x="768" y="7452"/>
                        <a:pt x="543" y="7227"/>
                        <a:pt x="543" y="6949"/>
                      </a:cubicBezTo>
                      <a:lnTo>
                        <a:pt x="543" y="5413"/>
                      </a:lnTo>
                      <a:cubicBezTo>
                        <a:pt x="543" y="5083"/>
                        <a:pt x="768" y="4858"/>
                        <a:pt x="1046" y="4858"/>
                      </a:cubicBezTo>
                      <a:close/>
                      <a:moveTo>
                        <a:pt x="2595" y="8325"/>
                      </a:moveTo>
                      <a:cubicBezTo>
                        <a:pt x="2926" y="8325"/>
                        <a:pt x="3137" y="8603"/>
                        <a:pt x="3137" y="8881"/>
                      </a:cubicBezTo>
                      <a:lnTo>
                        <a:pt x="3137" y="13950"/>
                      </a:lnTo>
                      <a:cubicBezTo>
                        <a:pt x="3137" y="14228"/>
                        <a:pt x="2926" y="14453"/>
                        <a:pt x="2595" y="14453"/>
                      </a:cubicBezTo>
                      <a:lnTo>
                        <a:pt x="1046" y="14453"/>
                      </a:lnTo>
                      <a:cubicBezTo>
                        <a:pt x="768" y="14453"/>
                        <a:pt x="543" y="14228"/>
                        <a:pt x="543" y="13950"/>
                      </a:cubicBezTo>
                      <a:lnTo>
                        <a:pt x="543" y="8881"/>
                      </a:lnTo>
                      <a:cubicBezTo>
                        <a:pt x="543" y="8603"/>
                        <a:pt x="768" y="8325"/>
                        <a:pt x="1046" y="8325"/>
                      </a:cubicBezTo>
                      <a:close/>
                      <a:moveTo>
                        <a:pt x="1" y="0"/>
                      </a:moveTo>
                      <a:lnTo>
                        <a:pt x="1" y="15671"/>
                      </a:lnTo>
                      <a:lnTo>
                        <a:pt x="3415" y="15671"/>
                      </a:lnTo>
                      <a:cubicBezTo>
                        <a:pt x="3521" y="15671"/>
                        <a:pt x="3693" y="15605"/>
                        <a:pt x="3799" y="15605"/>
                      </a:cubicBezTo>
                      <a:cubicBezTo>
                        <a:pt x="4183" y="15446"/>
                        <a:pt x="4408" y="15009"/>
                        <a:pt x="4408" y="14559"/>
                      </a:cubicBezTo>
                      <a:lnTo>
                        <a:pt x="4408" y="0"/>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76" name="Google Shape;523;p27">
                  <a:extLst>
                    <a:ext uri="{FF2B5EF4-FFF2-40B4-BE49-F238E27FC236}">
                      <a16:creationId xmlns:a16="http://schemas.microsoft.com/office/drawing/2014/main" id="{88A17DD6-EFCA-4D13-B115-DD1BE0FE656C}"/>
                    </a:ext>
                  </a:extLst>
                </p:cNvPr>
                <p:cNvSpPr/>
                <p:nvPr/>
              </p:nvSpPr>
              <p:spPr>
                <a:xfrm>
                  <a:off x="3855335" y="3793115"/>
                  <a:ext cx="243685" cy="389985"/>
                </a:xfrm>
                <a:custGeom>
                  <a:avLst/>
                  <a:gdLst/>
                  <a:ahLst/>
                  <a:cxnLst/>
                  <a:rect l="l" t="t" r="r" b="b"/>
                  <a:pathLst>
                    <a:path w="4409" h="7056" extrusionOk="0">
                      <a:moveTo>
                        <a:pt x="1" y="1"/>
                      </a:moveTo>
                      <a:lnTo>
                        <a:pt x="1" y="1986"/>
                      </a:lnTo>
                      <a:lnTo>
                        <a:pt x="2423" y="1986"/>
                      </a:lnTo>
                      <a:cubicBezTo>
                        <a:pt x="2807" y="1986"/>
                        <a:pt x="3085" y="2264"/>
                        <a:pt x="3085" y="2648"/>
                      </a:cubicBezTo>
                      <a:lnTo>
                        <a:pt x="3085" y="4633"/>
                      </a:lnTo>
                      <a:cubicBezTo>
                        <a:pt x="3085" y="5017"/>
                        <a:pt x="2807" y="5295"/>
                        <a:pt x="2423" y="5295"/>
                      </a:cubicBezTo>
                      <a:lnTo>
                        <a:pt x="1" y="5295"/>
                      </a:lnTo>
                      <a:lnTo>
                        <a:pt x="1" y="7055"/>
                      </a:lnTo>
                      <a:lnTo>
                        <a:pt x="4408" y="7055"/>
                      </a:lnTo>
                      <a:lnTo>
                        <a:pt x="4408" y="1099"/>
                      </a:lnTo>
                      <a:cubicBezTo>
                        <a:pt x="4408" y="491"/>
                        <a:pt x="4024" y="1"/>
                        <a:pt x="341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77" name="Google Shape;524;p27">
                  <a:extLst>
                    <a:ext uri="{FF2B5EF4-FFF2-40B4-BE49-F238E27FC236}">
                      <a16:creationId xmlns:a16="http://schemas.microsoft.com/office/drawing/2014/main" id="{D26EDB8F-0344-4746-BFE8-D4ADD6D80E52}"/>
                    </a:ext>
                  </a:extLst>
                </p:cNvPr>
                <p:cNvSpPr/>
                <p:nvPr/>
              </p:nvSpPr>
              <p:spPr>
                <a:xfrm>
                  <a:off x="3855335" y="3905262"/>
                  <a:ext cx="170508" cy="182888"/>
                </a:xfrm>
                <a:custGeom>
                  <a:avLst/>
                  <a:gdLst/>
                  <a:ahLst/>
                  <a:cxnLst/>
                  <a:rect l="l" t="t" r="r" b="b"/>
                  <a:pathLst>
                    <a:path w="3085" h="3309" extrusionOk="0">
                      <a:moveTo>
                        <a:pt x="1" y="0"/>
                      </a:moveTo>
                      <a:lnTo>
                        <a:pt x="1" y="768"/>
                      </a:lnTo>
                      <a:lnTo>
                        <a:pt x="1761" y="768"/>
                      </a:lnTo>
                      <a:lnTo>
                        <a:pt x="1761" y="2594"/>
                      </a:lnTo>
                      <a:lnTo>
                        <a:pt x="1" y="2594"/>
                      </a:lnTo>
                      <a:lnTo>
                        <a:pt x="1" y="3309"/>
                      </a:lnTo>
                      <a:lnTo>
                        <a:pt x="2423" y="3309"/>
                      </a:lnTo>
                      <a:cubicBezTo>
                        <a:pt x="2807" y="3309"/>
                        <a:pt x="3085" y="3031"/>
                        <a:pt x="3085" y="2647"/>
                      </a:cubicBezTo>
                      <a:lnTo>
                        <a:pt x="3085" y="662"/>
                      </a:lnTo>
                      <a:cubicBezTo>
                        <a:pt x="3085" y="278"/>
                        <a:pt x="2807" y="0"/>
                        <a:pt x="2423" y="0"/>
                      </a:cubicBezTo>
                      <a:close/>
                    </a:path>
                  </a:pathLst>
                </a:custGeom>
                <a:solidFill>
                  <a:srgbClr val="233E49"/>
                </a:solidFill>
                <a:ln w="9525" cap="flat" cmpd="sng">
                  <a:solidFill>
                    <a:srgbClr val="233E4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78" name="Google Shape;525;p27">
                  <a:extLst>
                    <a:ext uri="{FF2B5EF4-FFF2-40B4-BE49-F238E27FC236}">
                      <a16:creationId xmlns:a16="http://schemas.microsoft.com/office/drawing/2014/main" id="{8631E4B7-01DE-475E-9735-B1AB33AC9E30}"/>
                    </a:ext>
                  </a:extLst>
                </p:cNvPr>
                <p:cNvSpPr/>
                <p:nvPr/>
              </p:nvSpPr>
              <p:spPr>
                <a:xfrm>
                  <a:off x="3723681" y="3945499"/>
                  <a:ext cx="35870" cy="100260"/>
                </a:xfrm>
                <a:custGeom>
                  <a:avLst/>
                  <a:gdLst/>
                  <a:ahLst/>
                  <a:cxnLst/>
                  <a:rect l="l" t="t" r="r" b="b"/>
                  <a:pathLst>
                    <a:path w="649" h="1814" extrusionOk="0">
                      <a:moveTo>
                        <a:pt x="80" y="0"/>
                      </a:moveTo>
                      <a:cubicBezTo>
                        <a:pt x="67" y="0"/>
                        <a:pt x="40" y="13"/>
                        <a:pt x="27" y="13"/>
                      </a:cubicBezTo>
                      <a:cubicBezTo>
                        <a:pt x="14" y="27"/>
                        <a:pt x="0" y="40"/>
                        <a:pt x="0" y="66"/>
                      </a:cubicBezTo>
                      <a:cubicBezTo>
                        <a:pt x="0" y="93"/>
                        <a:pt x="14" y="106"/>
                        <a:pt x="27" y="106"/>
                      </a:cubicBezTo>
                      <a:cubicBezTo>
                        <a:pt x="40" y="106"/>
                        <a:pt x="67" y="119"/>
                        <a:pt x="80" y="119"/>
                      </a:cubicBezTo>
                      <a:lnTo>
                        <a:pt x="278" y="119"/>
                      </a:lnTo>
                      <a:cubicBezTo>
                        <a:pt x="278" y="132"/>
                        <a:pt x="292" y="132"/>
                        <a:pt x="292" y="146"/>
                      </a:cubicBezTo>
                      <a:cubicBezTo>
                        <a:pt x="292" y="146"/>
                        <a:pt x="292" y="159"/>
                        <a:pt x="292" y="172"/>
                      </a:cubicBezTo>
                      <a:cubicBezTo>
                        <a:pt x="292" y="172"/>
                        <a:pt x="292" y="185"/>
                        <a:pt x="292" y="185"/>
                      </a:cubicBezTo>
                      <a:cubicBezTo>
                        <a:pt x="292" y="225"/>
                        <a:pt x="292" y="265"/>
                        <a:pt x="292" y="305"/>
                      </a:cubicBezTo>
                      <a:cubicBezTo>
                        <a:pt x="292" y="331"/>
                        <a:pt x="292" y="371"/>
                        <a:pt x="292" y="424"/>
                      </a:cubicBezTo>
                      <a:cubicBezTo>
                        <a:pt x="292" y="463"/>
                        <a:pt x="292" y="516"/>
                        <a:pt x="292" y="582"/>
                      </a:cubicBezTo>
                      <a:cubicBezTo>
                        <a:pt x="292" y="635"/>
                        <a:pt x="292" y="715"/>
                        <a:pt x="292" y="794"/>
                      </a:cubicBezTo>
                      <a:cubicBezTo>
                        <a:pt x="278" y="913"/>
                        <a:pt x="278" y="1006"/>
                        <a:pt x="278" y="1085"/>
                      </a:cubicBezTo>
                      <a:cubicBezTo>
                        <a:pt x="278" y="1165"/>
                        <a:pt x="278" y="1231"/>
                        <a:pt x="278" y="1284"/>
                      </a:cubicBezTo>
                      <a:cubicBezTo>
                        <a:pt x="278" y="1350"/>
                        <a:pt x="278" y="1403"/>
                        <a:pt x="265" y="1443"/>
                      </a:cubicBezTo>
                      <a:cubicBezTo>
                        <a:pt x="265" y="1496"/>
                        <a:pt x="265" y="1549"/>
                        <a:pt x="265" y="1602"/>
                      </a:cubicBezTo>
                      <a:cubicBezTo>
                        <a:pt x="265" y="1628"/>
                        <a:pt x="252" y="1641"/>
                        <a:pt x="239" y="1655"/>
                      </a:cubicBezTo>
                      <a:cubicBezTo>
                        <a:pt x="225" y="1668"/>
                        <a:pt x="212" y="1681"/>
                        <a:pt x="186" y="1694"/>
                      </a:cubicBezTo>
                      <a:lnTo>
                        <a:pt x="133" y="1694"/>
                      </a:lnTo>
                      <a:cubicBezTo>
                        <a:pt x="119" y="1694"/>
                        <a:pt x="93" y="1707"/>
                        <a:pt x="80" y="1707"/>
                      </a:cubicBezTo>
                      <a:lnTo>
                        <a:pt x="27" y="1707"/>
                      </a:lnTo>
                      <a:cubicBezTo>
                        <a:pt x="14" y="1721"/>
                        <a:pt x="0" y="1734"/>
                        <a:pt x="0" y="1760"/>
                      </a:cubicBezTo>
                      <a:cubicBezTo>
                        <a:pt x="0" y="1774"/>
                        <a:pt x="14" y="1787"/>
                        <a:pt x="27" y="1800"/>
                      </a:cubicBezTo>
                      <a:cubicBezTo>
                        <a:pt x="53" y="1800"/>
                        <a:pt x="80" y="1813"/>
                        <a:pt x="106" y="1813"/>
                      </a:cubicBezTo>
                      <a:lnTo>
                        <a:pt x="596" y="1813"/>
                      </a:lnTo>
                      <a:cubicBezTo>
                        <a:pt x="609" y="1813"/>
                        <a:pt x="622" y="1800"/>
                        <a:pt x="622" y="1800"/>
                      </a:cubicBezTo>
                      <a:cubicBezTo>
                        <a:pt x="636" y="1787"/>
                        <a:pt x="649" y="1774"/>
                        <a:pt x="649" y="1760"/>
                      </a:cubicBezTo>
                      <a:cubicBezTo>
                        <a:pt x="649" y="1734"/>
                        <a:pt x="636" y="1721"/>
                        <a:pt x="622" y="1707"/>
                      </a:cubicBezTo>
                      <a:cubicBezTo>
                        <a:pt x="609" y="1694"/>
                        <a:pt x="583" y="1694"/>
                        <a:pt x="569" y="1694"/>
                      </a:cubicBezTo>
                      <a:lnTo>
                        <a:pt x="424" y="1694"/>
                      </a:lnTo>
                      <a:lnTo>
                        <a:pt x="464" y="66"/>
                      </a:lnTo>
                      <a:cubicBezTo>
                        <a:pt x="464" y="40"/>
                        <a:pt x="450" y="27"/>
                        <a:pt x="450" y="13"/>
                      </a:cubicBezTo>
                      <a:cubicBezTo>
                        <a:pt x="450" y="0"/>
                        <a:pt x="437" y="0"/>
                        <a:pt x="411" y="0"/>
                      </a:cubicBezTo>
                      <a:close/>
                    </a:path>
                  </a:pathLst>
                </a:custGeom>
                <a:solidFill>
                  <a:srgbClr val="D2D2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79" name="Google Shape;526;p27">
                  <a:extLst>
                    <a:ext uri="{FF2B5EF4-FFF2-40B4-BE49-F238E27FC236}">
                      <a16:creationId xmlns:a16="http://schemas.microsoft.com/office/drawing/2014/main" id="{842F1723-4926-49E7-B16D-FE61E9626743}"/>
                    </a:ext>
                  </a:extLst>
                </p:cNvPr>
                <p:cNvSpPr/>
                <p:nvPr/>
              </p:nvSpPr>
              <p:spPr>
                <a:xfrm>
                  <a:off x="3764636" y="3944007"/>
                  <a:ext cx="63671" cy="102471"/>
                </a:xfrm>
                <a:custGeom>
                  <a:avLst/>
                  <a:gdLst/>
                  <a:ahLst/>
                  <a:cxnLst/>
                  <a:rect l="l" t="t" r="r" b="b"/>
                  <a:pathLst>
                    <a:path w="1152" h="1854" extrusionOk="0">
                      <a:moveTo>
                        <a:pt x="596" y="1"/>
                      </a:moveTo>
                      <a:cubicBezTo>
                        <a:pt x="503" y="1"/>
                        <a:pt x="424" y="27"/>
                        <a:pt x="358" y="54"/>
                      </a:cubicBezTo>
                      <a:cubicBezTo>
                        <a:pt x="292" y="93"/>
                        <a:pt x="226" y="133"/>
                        <a:pt x="186" y="186"/>
                      </a:cubicBezTo>
                      <a:cubicBezTo>
                        <a:pt x="133" y="239"/>
                        <a:pt x="106" y="292"/>
                        <a:pt x="80" y="345"/>
                      </a:cubicBezTo>
                      <a:cubicBezTo>
                        <a:pt x="53" y="398"/>
                        <a:pt x="40" y="437"/>
                        <a:pt x="40" y="477"/>
                      </a:cubicBezTo>
                      <a:cubicBezTo>
                        <a:pt x="40" y="477"/>
                        <a:pt x="40" y="490"/>
                        <a:pt x="40" y="504"/>
                      </a:cubicBezTo>
                      <a:cubicBezTo>
                        <a:pt x="40" y="517"/>
                        <a:pt x="53" y="543"/>
                        <a:pt x="53" y="557"/>
                      </a:cubicBezTo>
                      <a:cubicBezTo>
                        <a:pt x="67" y="570"/>
                        <a:pt x="67" y="583"/>
                        <a:pt x="80" y="596"/>
                      </a:cubicBezTo>
                      <a:cubicBezTo>
                        <a:pt x="106" y="609"/>
                        <a:pt x="120" y="609"/>
                        <a:pt x="146" y="609"/>
                      </a:cubicBezTo>
                      <a:cubicBezTo>
                        <a:pt x="186" y="609"/>
                        <a:pt x="212" y="596"/>
                        <a:pt x="239" y="583"/>
                      </a:cubicBezTo>
                      <a:cubicBezTo>
                        <a:pt x="252" y="570"/>
                        <a:pt x="265" y="543"/>
                        <a:pt x="265" y="504"/>
                      </a:cubicBezTo>
                      <a:cubicBezTo>
                        <a:pt x="265" y="490"/>
                        <a:pt x="265" y="477"/>
                        <a:pt x="252" y="477"/>
                      </a:cubicBezTo>
                      <a:cubicBezTo>
                        <a:pt x="252" y="464"/>
                        <a:pt x="252" y="451"/>
                        <a:pt x="239" y="451"/>
                      </a:cubicBezTo>
                      <a:lnTo>
                        <a:pt x="226" y="424"/>
                      </a:lnTo>
                      <a:cubicBezTo>
                        <a:pt x="212" y="424"/>
                        <a:pt x="212" y="411"/>
                        <a:pt x="212" y="398"/>
                      </a:cubicBezTo>
                      <a:cubicBezTo>
                        <a:pt x="212" y="384"/>
                        <a:pt x="226" y="371"/>
                        <a:pt x="239" y="345"/>
                      </a:cubicBezTo>
                      <a:cubicBezTo>
                        <a:pt x="252" y="305"/>
                        <a:pt x="278" y="279"/>
                        <a:pt x="318" y="252"/>
                      </a:cubicBezTo>
                      <a:cubicBezTo>
                        <a:pt x="345" y="226"/>
                        <a:pt x="384" y="199"/>
                        <a:pt x="424" y="173"/>
                      </a:cubicBezTo>
                      <a:cubicBezTo>
                        <a:pt x="464" y="146"/>
                        <a:pt x="517" y="133"/>
                        <a:pt x="570" y="133"/>
                      </a:cubicBezTo>
                      <a:cubicBezTo>
                        <a:pt x="636" y="133"/>
                        <a:pt x="676" y="146"/>
                        <a:pt x="715" y="173"/>
                      </a:cubicBezTo>
                      <a:cubicBezTo>
                        <a:pt x="755" y="186"/>
                        <a:pt x="795" y="212"/>
                        <a:pt x="821" y="239"/>
                      </a:cubicBezTo>
                      <a:cubicBezTo>
                        <a:pt x="848" y="279"/>
                        <a:pt x="861" y="305"/>
                        <a:pt x="874" y="345"/>
                      </a:cubicBezTo>
                      <a:cubicBezTo>
                        <a:pt x="887" y="384"/>
                        <a:pt x="887" y="411"/>
                        <a:pt x="887" y="451"/>
                      </a:cubicBezTo>
                      <a:cubicBezTo>
                        <a:pt x="887" y="530"/>
                        <a:pt x="874" y="596"/>
                        <a:pt x="848" y="676"/>
                      </a:cubicBezTo>
                      <a:cubicBezTo>
                        <a:pt x="821" y="768"/>
                        <a:pt x="781" y="848"/>
                        <a:pt x="742" y="927"/>
                      </a:cubicBezTo>
                      <a:cubicBezTo>
                        <a:pt x="689" y="1007"/>
                        <a:pt x="636" y="1099"/>
                        <a:pt x="583" y="1179"/>
                      </a:cubicBezTo>
                      <a:cubicBezTo>
                        <a:pt x="530" y="1258"/>
                        <a:pt x="464" y="1337"/>
                        <a:pt x="398" y="1404"/>
                      </a:cubicBezTo>
                      <a:cubicBezTo>
                        <a:pt x="345" y="1470"/>
                        <a:pt x="278" y="1536"/>
                        <a:pt x="212" y="1602"/>
                      </a:cubicBezTo>
                      <a:cubicBezTo>
                        <a:pt x="159" y="1655"/>
                        <a:pt x="93" y="1708"/>
                        <a:pt x="53" y="1748"/>
                      </a:cubicBezTo>
                      <a:cubicBezTo>
                        <a:pt x="40" y="1761"/>
                        <a:pt x="27" y="1761"/>
                        <a:pt x="14" y="1774"/>
                      </a:cubicBezTo>
                      <a:cubicBezTo>
                        <a:pt x="1" y="1787"/>
                        <a:pt x="1" y="1787"/>
                        <a:pt x="1" y="1801"/>
                      </a:cubicBezTo>
                      <a:cubicBezTo>
                        <a:pt x="1" y="1814"/>
                        <a:pt x="1" y="1827"/>
                        <a:pt x="14" y="1840"/>
                      </a:cubicBezTo>
                      <a:cubicBezTo>
                        <a:pt x="27" y="1854"/>
                        <a:pt x="40" y="1854"/>
                        <a:pt x="67" y="1854"/>
                      </a:cubicBezTo>
                      <a:cubicBezTo>
                        <a:pt x="80" y="1854"/>
                        <a:pt x="106" y="1854"/>
                        <a:pt x="120" y="1840"/>
                      </a:cubicBezTo>
                      <a:cubicBezTo>
                        <a:pt x="146" y="1840"/>
                        <a:pt x="146" y="1840"/>
                        <a:pt x="159" y="1827"/>
                      </a:cubicBezTo>
                      <a:lnTo>
                        <a:pt x="676" y="1827"/>
                      </a:lnTo>
                      <a:cubicBezTo>
                        <a:pt x="715" y="1827"/>
                        <a:pt x="768" y="1827"/>
                        <a:pt x="808" y="1840"/>
                      </a:cubicBezTo>
                      <a:lnTo>
                        <a:pt x="953" y="1840"/>
                      </a:lnTo>
                      <a:cubicBezTo>
                        <a:pt x="967" y="1840"/>
                        <a:pt x="967" y="1827"/>
                        <a:pt x="980" y="1827"/>
                      </a:cubicBezTo>
                      <a:cubicBezTo>
                        <a:pt x="1006" y="1814"/>
                        <a:pt x="1020" y="1801"/>
                        <a:pt x="1020" y="1787"/>
                      </a:cubicBezTo>
                      <a:cubicBezTo>
                        <a:pt x="1059" y="1721"/>
                        <a:pt x="1099" y="1668"/>
                        <a:pt x="1112" y="1629"/>
                      </a:cubicBezTo>
                      <a:cubicBezTo>
                        <a:pt x="1139" y="1589"/>
                        <a:pt x="1152" y="1576"/>
                        <a:pt x="1152" y="1562"/>
                      </a:cubicBezTo>
                      <a:cubicBezTo>
                        <a:pt x="1152" y="1536"/>
                        <a:pt x="1139" y="1523"/>
                        <a:pt x="1126" y="1523"/>
                      </a:cubicBezTo>
                      <a:cubicBezTo>
                        <a:pt x="1112" y="1509"/>
                        <a:pt x="1099" y="1509"/>
                        <a:pt x="1086" y="1509"/>
                      </a:cubicBezTo>
                      <a:cubicBezTo>
                        <a:pt x="1059" y="1509"/>
                        <a:pt x="1046" y="1509"/>
                        <a:pt x="1033" y="1523"/>
                      </a:cubicBezTo>
                      <a:cubicBezTo>
                        <a:pt x="1020" y="1536"/>
                        <a:pt x="1020" y="1549"/>
                        <a:pt x="1006" y="1562"/>
                      </a:cubicBezTo>
                      <a:lnTo>
                        <a:pt x="953" y="1655"/>
                      </a:lnTo>
                      <a:cubicBezTo>
                        <a:pt x="940" y="1668"/>
                        <a:pt x="927" y="1682"/>
                        <a:pt x="914" y="1682"/>
                      </a:cubicBezTo>
                      <a:cubicBezTo>
                        <a:pt x="914" y="1695"/>
                        <a:pt x="901" y="1695"/>
                        <a:pt x="887" y="1695"/>
                      </a:cubicBezTo>
                      <a:lnTo>
                        <a:pt x="464" y="1695"/>
                      </a:lnTo>
                      <a:cubicBezTo>
                        <a:pt x="398" y="1695"/>
                        <a:pt x="345" y="1682"/>
                        <a:pt x="292" y="1682"/>
                      </a:cubicBezTo>
                      <a:cubicBezTo>
                        <a:pt x="331" y="1642"/>
                        <a:pt x="384" y="1602"/>
                        <a:pt x="437" y="1536"/>
                      </a:cubicBezTo>
                      <a:cubicBezTo>
                        <a:pt x="490" y="1483"/>
                        <a:pt x="543" y="1417"/>
                        <a:pt x="609" y="1351"/>
                      </a:cubicBezTo>
                      <a:cubicBezTo>
                        <a:pt x="662" y="1284"/>
                        <a:pt x="715" y="1218"/>
                        <a:pt x="768" y="1139"/>
                      </a:cubicBezTo>
                      <a:cubicBezTo>
                        <a:pt x="821" y="1073"/>
                        <a:pt x="874" y="993"/>
                        <a:pt x="914" y="914"/>
                      </a:cubicBezTo>
                      <a:cubicBezTo>
                        <a:pt x="953" y="834"/>
                        <a:pt x="993" y="768"/>
                        <a:pt x="1006" y="689"/>
                      </a:cubicBezTo>
                      <a:cubicBezTo>
                        <a:pt x="1033" y="609"/>
                        <a:pt x="1046" y="530"/>
                        <a:pt x="1046" y="451"/>
                      </a:cubicBezTo>
                      <a:cubicBezTo>
                        <a:pt x="1046" y="398"/>
                        <a:pt x="1046" y="332"/>
                        <a:pt x="1033" y="279"/>
                      </a:cubicBezTo>
                      <a:cubicBezTo>
                        <a:pt x="1006" y="226"/>
                        <a:pt x="980" y="173"/>
                        <a:pt x="953" y="133"/>
                      </a:cubicBezTo>
                      <a:cubicBezTo>
                        <a:pt x="914" y="93"/>
                        <a:pt x="861" y="67"/>
                        <a:pt x="808" y="40"/>
                      </a:cubicBezTo>
                      <a:cubicBezTo>
                        <a:pt x="755" y="14"/>
                        <a:pt x="676" y="1"/>
                        <a:pt x="596" y="1"/>
                      </a:cubicBezTo>
                      <a:close/>
                    </a:path>
                  </a:pathLst>
                </a:custGeom>
                <a:solidFill>
                  <a:srgbClr val="D2D2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80" name="Google Shape;527;p27">
                  <a:extLst>
                    <a:ext uri="{FF2B5EF4-FFF2-40B4-BE49-F238E27FC236}">
                      <a16:creationId xmlns:a16="http://schemas.microsoft.com/office/drawing/2014/main" id="{2C1B97DE-EADC-4C49-8166-AF77F5C3197E}"/>
                    </a:ext>
                  </a:extLst>
                </p:cNvPr>
                <p:cNvSpPr/>
                <p:nvPr/>
              </p:nvSpPr>
              <p:spPr>
                <a:xfrm>
                  <a:off x="3829745" y="3991539"/>
                  <a:ext cx="65882" cy="57149"/>
                </a:xfrm>
                <a:custGeom>
                  <a:avLst/>
                  <a:gdLst/>
                  <a:ahLst/>
                  <a:cxnLst/>
                  <a:rect l="l" t="t" r="r" b="b"/>
                  <a:pathLst>
                    <a:path w="1192" h="1034" extrusionOk="0">
                      <a:moveTo>
                        <a:pt x="173" y="1"/>
                      </a:moveTo>
                      <a:cubicBezTo>
                        <a:pt x="93" y="1"/>
                        <a:pt x="53" y="1"/>
                        <a:pt x="27" y="14"/>
                      </a:cubicBezTo>
                      <a:cubicBezTo>
                        <a:pt x="14" y="27"/>
                        <a:pt x="0" y="41"/>
                        <a:pt x="0" y="67"/>
                      </a:cubicBezTo>
                      <a:cubicBezTo>
                        <a:pt x="0" y="80"/>
                        <a:pt x="14" y="107"/>
                        <a:pt x="27" y="107"/>
                      </a:cubicBezTo>
                      <a:cubicBezTo>
                        <a:pt x="53" y="120"/>
                        <a:pt x="80" y="120"/>
                        <a:pt x="120" y="120"/>
                      </a:cubicBezTo>
                      <a:cubicBezTo>
                        <a:pt x="159" y="120"/>
                        <a:pt x="186" y="133"/>
                        <a:pt x="199" y="147"/>
                      </a:cubicBezTo>
                      <a:cubicBezTo>
                        <a:pt x="212" y="147"/>
                        <a:pt x="239" y="173"/>
                        <a:pt x="265" y="199"/>
                      </a:cubicBezTo>
                      <a:lnTo>
                        <a:pt x="490" y="517"/>
                      </a:lnTo>
                      <a:lnTo>
                        <a:pt x="450" y="557"/>
                      </a:lnTo>
                      <a:lnTo>
                        <a:pt x="424" y="610"/>
                      </a:lnTo>
                      <a:lnTo>
                        <a:pt x="371" y="676"/>
                      </a:lnTo>
                      <a:cubicBezTo>
                        <a:pt x="345" y="702"/>
                        <a:pt x="318" y="742"/>
                        <a:pt x="278" y="795"/>
                      </a:cubicBezTo>
                      <a:cubicBezTo>
                        <a:pt x="265" y="808"/>
                        <a:pt x="252" y="822"/>
                        <a:pt x="239" y="835"/>
                      </a:cubicBezTo>
                      <a:cubicBezTo>
                        <a:pt x="225" y="835"/>
                        <a:pt x="199" y="835"/>
                        <a:pt x="186" y="848"/>
                      </a:cubicBezTo>
                      <a:cubicBezTo>
                        <a:pt x="146" y="848"/>
                        <a:pt x="120" y="848"/>
                        <a:pt x="93" y="861"/>
                      </a:cubicBezTo>
                      <a:cubicBezTo>
                        <a:pt x="67" y="874"/>
                        <a:pt x="53" y="888"/>
                        <a:pt x="53" y="914"/>
                      </a:cubicBezTo>
                      <a:cubicBezTo>
                        <a:pt x="53" y="927"/>
                        <a:pt x="53" y="941"/>
                        <a:pt x="53" y="941"/>
                      </a:cubicBezTo>
                      <a:cubicBezTo>
                        <a:pt x="67" y="954"/>
                        <a:pt x="67" y="954"/>
                        <a:pt x="80" y="967"/>
                      </a:cubicBezTo>
                      <a:lnTo>
                        <a:pt x="398" y="967"/>
                      </a:lnTo>
                      <a:cubicBezTo>
                        <a:pt x="398" y="967"/>
                        <a:pt x="411" y="967"/>
                        <a:pt x="424" y="980"/>
                      </a:cubicBezTo>
                      <a:lnTo>
                        <a:pt x="477" y="980"/>
                      </a:lnTo>
                      <a:cubicBezTo>
                        <a:pt x="490" y="980"/>
                        <a:pt x="517" y="967"/>
                        <a:pt x="530" y="967"/>
                      </a:cubicBezTo>
                      <a:cubicBezTo>
                        <a:pt x="556" y="954"/>
                        <a:pt x="570" y="941"/>
                        <a:pt x="570" y="914"/>
                      </a:cubicBezTo>
                      <a:cubicBezTo>
                        <a:pt x="570" y="901"/>
                        <a:pt x="556" y="901"/>
                        <a:pt x="556" y="888"/>
                      </a:cubicBezTo>
                      <a:cubicBezTo>
                        <a:pt x="543" y="861"/>
                        <a:pt x="503" y="861"/>
                        <a:pt x="464" y="861"/>
                      </a:cubicBezTo>
                      <a:cubicBezTo>
                        <a:pt x="450" y="861"/>
                        <a:pt x="437" y="861"/>
                        <a:pt x="424" y="848"/>
                      </a:cubicBezTo>
                      <a:cubicBezTo>
                        <a:pt x="424" y="848"/>
                        <a:pt x="424" y="848"/>
                        <a:pt x="424" y="835"/>
                      </a:cubicBezTo>
                      <a:cubicBezTo>
                        <a:pt x="424" y="835"/>
                        <a:pt x="424" y="822"/>
                        <a:pt x="437" y="808"/>
                      </a:cubicBezTo>
                      <a:cubicBezTo>
                        <a:pt x="450" y="782"/>
                        <a:pt x="464" y="782"/>
                        <a:pt x="464" y="769"/>
                      </a:cubicBezTo>
                      <a:cubicBezTo>
                        <a:pt x="490" y="742"/>
                        <a:pt x="503" y="729"/>
                        <a:pt x="517" y="702"/>
                      </a:cubicBezTo>
                      <a:cubicBezTo>
                        <a:pt x="530" y="689"/>
                        <a:pt x="543" y="663"/>
                        <a:pt x="570" y="636"/>
                      </a:cubicBezTo>
                      <a:cubicBezTo>
                        <a:pt x="583" y="649"/>
                        <a:pt x="609" y="676"/>
                        <a:pt x="623" y="716"/>
                      </a:cubicBezTo>
                      <a:cubicBezTo>
                        <a:pt x="649" y="742"/>
                        <a:pt x="662" y="755"/>
                        <a:pt x="689" y="782"/>
                      </a:cubicBezTo>
                      <a:cubicBezTo>
                        <a:pt x="702" y="808"/>
                        <a:pt x="715" y="835"/>
                        <a:pt x="728" y="848"/>
                      </a:cubicBezTo>
                      <a:cubicBezTo>
                        <a:pt x="728" y="861"/>
                        <a:pt x="742" y="874"/>
                        <a:pt x="742" y="888"/>
                      </a:cubicBezTo>
                      <a:cubicBezTo>
                        <a:pt x="742" y="901"/>
                        <a:pt x="742" y="901"/>
                        <a:pt x="728" y="914"/>
                      </a:cubicBezTo>
                      <a:lnTo>
                        <a:pt x="702" y="914"/>
                      </a:lnTo>
                      <a:cubicBezTo>
                        <a:pt x="689" y="914"/>
                        <a:pt x="675" y="927"/>
                        <a:pt x="675" y="941"/>
                      </a:cubicBezTo>
                      <a:cubicBezTo>
                        <a:pt x="675" y="954"/>
                        <a:pt x="662" y="967"/>
                        <a:pt x="662" y="967"/>
                      </a:cubicBezTo>
                      <a:cubicBezTo>
                        <a:pt x="662" y="980"/>
                        <a:pt x="675" y="994"/>
                        <a:pt x="689" y="1007"/>
                      </a:cubicBezTo>
                      <a:cubicBezTo>
                        <a:pt x="702" y="1033"/>
                        <a:pt x="728" y="1033"/>
                        <a:pt x="768" y="1033"/>
                      </a:cubicBezTo>
                      <a:lnTo>
                        <a:pt x="1086" y="1033"/>
                      </a:lnTo>
                      <a:cubicBezTo>
                        <a:pt x="1112" y="1033"/>
                        <a:pt x="1139" y="1033"/>
                        <a:pt x="1152" y="1020"/>
                      </a:cubicBezTo>
                      <a:cubicBezTo>
                        <a:pt x="1178" y="1020"/>
                        <a:pt x="1192" y="1007"/>
                        <a:pt x="1192" y="980"/>
                      </a:cubicBezTo>
                      <a:cubicBezTo>
                        <a:pt x="1192" y="954"/>
                        <a:pt x="1178" y="941"/>
                        <a:pt x="1165" y="941"/>
                      </a:cubicBezTo>
                      <a:cubicBezTo>
                        <a:pt x="1139" y="927"/>
                        <a:pt x="1125" y="927"/>
                        <a:pt x="1099" y="927"/>
                      </a:cubicBezTo>
                      <a:cubicBezTo>
                        <a:pt x="1073" y="927"/>
                        <a:pt x="1046" y="914"/>
                        <a:pt x="1033" y="914"/>
                      </a:cubicBezTo>
                      <a:cubicBezTo>
                        <a:pt x="1020" y="914"/>
                        <a:pt x="993" y="914"/>
                        <a:pt x="967" y="901"/>
                      </a:cubicBezTo>
                      <a:cubicBezTo>
                        <a:pt x="967" y="901"/>
                        <a:pt x="953" y="888"/>
                        <a:pt x="940" y="888"/>
                      </a:cubicBezTo>
                      <a:cubicBezTo>
                        <a:pt x="927" y="874"/>
                        <a:pt x="914" y="848"/>
                        <a:pt x="887" y="822"/>
                      </a:cubicBezTo>
                      <a:cubicBezTo>
                        <a:pt x="861" y="795"/>
                        <a:pt x="834" y="755"/>
                        <a:pt x="795" y="716"/>
                      </a:cubicBezTo>
                      <a:cubicBezTo>
                        <a:pt x="755" y="663"/>
                        <a:pt x="715" y="597"/>
                        <a:pt x="649" y="517"/>
                      </a:cubicBezTo>
                      <a:cubicBezTo>
                        <a:pt x="689" y="477"/>
                        <a:pt x="715" y="438"/>
                        <a:pt x="742" y="398"/>
                      </a:cubicBezTo>
                      <a:cubicBezTo>
                        <a:pt x="768" y="358"/>
                        <a:pt x="795" y="319"/>
                        <a:pt x="834" y="266"/>
                      </a:cubicBezTo>
                      <a:cubicBezTo>
                        <a:pt x="861" y="239"/>
                        <a:pt x="874" y="226"/>
                        <a:pt x="900" y="213"/>
                      </a:cubicBezTo>
                      <a:cubicBezTo>
                        <a:pt x="927" y="213"/>
                        <a:pt x="940" y="199"/>
                        <a:pt x="980" y="199"/>
                      </a:cubicBezTo>
                      <a:lnTo>
                        <a:pt x="1125" y="199"/>
                      </a:lnTo>
                      <a:cubicBezTo>
                        <a:pt x="1139" y="199"/>
                        <a:pt x="1152" y="186"/>
                        <a:pt x="1165" y="186"/>
                      </a:cubicBezTo>
                      <a:cubicBezTo>
                        <a:pt x="1178" y="173"/>
                        <a:pt x="1178" y="160"/>
                        <a:pt x="1178" y="147"/>
                      </a:cubicBezTo>
                      <a:cubicBezTo>
                        <a:pt x="1178" y="107"/>
                        <a:pt x="1165" y="80"/>
                        <a:pt x="1125" y="80"/>
                      </a:cubicBezTo>
                      <a:lnTo>
                        <a:pt x="728" y="80"/>
                      </a:lnTo>
                      <a:cubicBezTo>
                        <a:pt x="689" y="80"/>
                        <a:pt x="675" y="80"/>
                        <a:pt x="649" y="94"/>
                      </a:cubicBezTo>
                      <a:cubicBezTo>
                        <a:pt x="636" y="107"/>
                        <a:pt x="623" y="120"/>
                        <a:pt x="623" y="147"/>
                      </a:cubicBezTo>
                      <a:cubicBezTo>
                        <a:pt x="623" y="160"/>
                        <a:pt x="636" y="173"/>
                        <a:pt x="649" y="186"/>
                      </a:cubicBezTo>
                      <a:cubicBezTo>
                        <a:pt x="662" y="186"/>
                        <a:pt x="662" y="199"/>
                        <a:pt x="675" y="199"/>
                      </a:cubicBezTo>
                      <a:cubicBezTo>
                        <a:pt x="675" y="199"/>
                        <a:pt x="689" y="199"/>
                        <a:pt x="689" y="213"/>
                      </a:cubicBezTo>
                      <a:cubicBezTo>
                        <a:pt x="689" y="213"/>
                        <a:pt x="675" y="226"/>
                        <a:pt x="662" y="252"/>
                      </a:cubicBezTo>
                      <a:cubicBezTo>
                        <a:pt x="649" y="266"/>
                        <a:pt x="636" y="292"/>
                        <a:pt x="623" y="319"/>
                      </a:cubicBezTo>
                      <a:lnTo>
                        <a:pt x="570" y="398"/>
                      </a:lnTo>
                      <a:cubicBezTo>
                        <a:pt x="543" y="372"/>
                        <a:pt x="517" y="345"/>
                        <a:pt x="503" y="305"/>
                      </a:cubicBezTo>
                      <a:cubicBezTo>
                        <a:pt x="477" y="279"/>
                        <a:pt x="464" y="252"/>
                        <a:pt x="450" y="239"/>
                      </a:cubicBezTo>
                      <a:cubicBezTo>
                        <a:pt x="437" y="213"/>
                        <a:pt x="424" y="199"/>
                        <a:pt x="411" y="173"/>
                      </a:cubicBezTo>
                      <a:cubicBezTo>
                        <a:pt x="411" y="160"/>
                        <a:pt x="398" y="147"/>
                        <a:pt x="398" y="147"/>
                      </a:cubicBezTo>
                      <a:cubicBezTo>
                        <a:pt x="398" y="133"/>
                        <a:pt x="411" y="133"/>
                        <a:pt x="424" y="133"/>
                      </a:cubicBezTo>
                      <a:lnTo>
                        <a:pt x="477" y="133"/>
                      </a:lnTo>
                      <a:cubicBezTo>
                        <a:pt x="490" y="133"/>
                        <a:pt x="517" y="120"/>
                        <a:pt x="530" y="107"/>
                      </a:cubicBezTo>
                      <a:cubicBezTo>
                        <a:pt x="543" y="94"/>
                        <a:pt x="543" y="80"/>
                        <a:pt x="543" y="67"/>
                      </a:cubicBezTo>
                      <a:cubicBezTo>
                        <a:pt x="543" y="54"/>
                        <a:pt x="543" y="54"/>
                        <a:pt x="543" y="41"/>
                      </a:cubicBezTo>
                      <a:cubicBezTo>
                        <a:pt x="543" y="41"/>
                        <a:pt x="530" y="27"/>
                        <a:pt x="530" y="27"/>
                      </a:cubicBezTo>
                      <a:cubicBezTo>
                        <a:pt x="517" y="14"/>
                        <a:pt x="503" y="14"/>
                        <a:pt x="490" y="1"/>
                      </a:cubicBezTo>
                      <a:close/>
                    </a:path>
                  </a:pathLst>
                </a:custGeom>
                <a:solidFill>
                  <a:srgbClr val="D2D2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81" name="Google Shape;528;p27">
                  <a:extLst>
                    <a:ext uri="{FF2B5EF4-FFF2-40B4-BE49-F238E27FC236}">
                      <a16:creationId xmlns:a16="http://schemas.microsoft.com/office/drawing/2014/main" id="{3BB91B02-6D7B-4EC1-B236-752097DC6F9F}"/>
                    </a:ext>
                  </a:extLst>
                </p:cNvPr>
                <p:cNvSpPr/>
                <p:nvPr/>
              </p:nvSpPr>
              <p:spPr>
                <a:xfrm>
                  <a:off x="3901430" y="3946218"/>
                  <a:ext cx="60023" cy="100260"/>
                </a:xfrm>
                <a:custGeom>
                  <a:avLst/>
                  <a:gdLst/>
                  <a:ahLst/>
                  <a:cxnLst/>
                  <a:rect l="l" t="t" r="r" b="b"/>
                  <a:pathLst>
                    <a:path w="1086" h="1814" extrusionOk="0">
                      <a:moveTo>
                        <a:pt x="861" y="0"/>
                      </a:moveTo>
                      <a:cubicBezTo>
                        <a:pt x="834" y="0"/>
                        <a:pt x="781" y="0"/>
                        <a:pt x="728" y="14"/>
                      </a:cubicBezTo>
                      <a:lnTo>
                        <a:pt x="530" y="14"/>
                      </a:lnTo>
                      <a:cubicBezTo>
                        <a:pt x="464" y="14"/>
                        <a:pt x="398" y="27"/>
                        <a:pt x="331" y="27"/>
                      </a:cubicBezTo>
                      <a:cubicBezTo>
                        <a:pt x="265" y="40"/>
                        <a:pt x="212" y="40"/>
                        <a:pt x="173" y="40"/>
                      </a:cubicBezTo>
                      <a:cubicBezTo>
                        <a:pt x="146" y="53"/>
                        <a:pt x="133" y="67"/>
                        <a:pt x="133" y="93"/>
                      </a:cubicBezTo>
                      <a:cubicBezTo>
                        <a:pt x="133" y="159"/>
                        <a:pt x="120" y="212"/>
                        <a:pt x="120" y="265"/>
                      </a:cubicBezTo>
                      <a:cubicBezTo>
                        <a:pt x="120" y="318"/>
                        <a:pt x="106" y="358"/>
                        <a:pt x="106" y="397"/>
                      </a:cubicBezTo>
                      <a:cubicBezTo>
                        <a:pt x="106" y="437"/>
                        <a:pt x="93" y="477"/>
                        <a:pt x="93" y="530"/>
                      </a:cubicBezTo>
                      <a:cubicBezTo>
                        <a:pt x="93" y="569"/>
                        <a:pt x="80" y="622"/>
                        <a:pt x="67" y="675"/>
                      </a:cubicBezTo>
                      <a:cubicBezTo>
                        <a:pt x="67" y="702"/>
                        <a:pt x="67" y="715"/>
                        <a:pt x="67" y="742"/>
                      </a:cubicBezTo>
                      <a:cubicBezTo>
                        <a:pt x="67" y="755"/>
                        <a:pt x="67" y="768"/>
                        <a:pt x="67" y="781"/>
                      </a:cubicBezTo>
                      <a:cubicBezTo>
                        <a:pt x="67" y="821"/>
                        <a:pt x="67" y="861"/>
                        <a:pt x="80" y="887"/>
                      </a:cubicBezTo>
                      <a:cubicBezTo>
                        <a:pt x="93" y="914"/>
                        <a:pt x="106" y="927"/>
                        <a:pt x="146" y="927"/>
                      </a:cubicBezTo>
                      <a:cubicBezTo>
                        <a:pt x="159" y="927"/>
                        <a:pt x="173" y="927"/>
                        <a:pt x="212" y="914"/>
                      </a:cubicBezTo>
                      <a:cubicBezTo>
                        <a:pt x="239" y="914"/>
                        <a:pt x="265" y="900"/>
                        <a:pt x="305" y="900"/>
                      </a:cubicBezTo>
                      <a:cubicBezTo>
                        <a:pt x="345" y="887"/>
                        <a:pt x="384" y="874"/>
                        <a:pt x="424" y="874"/>
                      </a:cubicBezTo>
                      <a:cubicBezTo>
                        <a:pt x="464" y="861"/>
                        <a:pt x="503" y="861"/>
                        <a:pt x="556" y="861"/>
                      </a:cubicBezTo>
                      <a:cubicBezTo>
                        <a:pt x="623" y="861"/>
                        <a:pt x="689" y="874"/>
                        <a:pt x="728" y="887"/>
                      </a:cubicBezTo>
                      <a:cubicBezTo>
                        <a:pt x="781" y="914"/>
                        <a:pt x="821" y="940"/>
                        <a:pt x="848" y="967"/>
                      </a:cubicBezTo>
                      <a:cubicBezTo>
                        <a:pt x="874" y="993"/>
                        <a:pt x="901" y="1033"/>
                        <a:pt x="914" y="1072"/>
                      </a:cubicBezTo>
                      <a:cubicBezTo>
                        <a:pt x="914" y="1112"/>
                        <a:pt x="927" y="1152"/>
                        <a:pt x="927" y="1192"/>
                      </a:cubicBezTo>
                      <a:cubicBezTo>
                        <a:pt x="927" y="1244"/>
                        <a:pt x="914" y="1311"/>
                        <a:pt x="887" y="1364"/>
                      </a:cubicBezTo>
                      <a:cubicBezTo>
                        <a:pt x="874" y="1430"/>
                        <a:pt x="834" y="1483"/>
                        <a:pt x="795" y="1522"/>
                      </a:cubicBezTo>
                      <a:cubicBezTo>
                        <a:pt x="742" y="1575"/>
                        <a:pt x="689" y="1615"/>
                        <a:pt x="623" y="1642"/>
                      </a:cubicBezTo>
                      <a:cubicBezTo>
                        <a:pt x="543" y="1668"/>
                        <a:pt x="464" y="1681"/>
                        <a:pt x="371" y="1681"/>
                      </a:cubicBezTo>
                      <a:lnTo>
                        <a:pt x="292" y="1681"/>
                      </a:lnTo>
                      <a:cubicBezTo>
                        <a:pt x="265" y="1668"/>
                        <a:pt x="239" y="1668"/>
                        <a:pt x="212" y="1655"/>
                      </a:cubicBezTo>
                      <a:cubicBezTo>
                        <a:pt x="199" y="1642"/>
                        <a:pt x="173" y="1642"/>
                        <a:pt x="159" y="1628"/>
                      </a:cubicBezTo>
                      <a:cubicBezTo>
                        <a:pt x="146" y="1615"/>
                        <a:pt x="146" y="1602"/>
                        <a:pt x="146" y="1589"/>
                      </a:cubicBezTo>
                      <a:cubicBezTo>
                        <a:pt x="146" y="1562"/>
                        <a:pt x="146" y="1549"/>
                        <a:pt x="159" y="1549"/>
                      </a:cubicBezTo>
                      <a:cubicBezTo>
                        <a:pt x="173" y="1536"/>
                        <a:pt x="199" y="1536"/>
                        <a:pt x="212" y="1536"/>
                      </a:cubicBezTo>
                      <a:cubicBezTo>
                        <a:pt x="226" y="1522"/>
                        <a:pt x="239" y="1522"/>
                        <a:pt x="252" y="1509"/>
                      </a:cubicBezTo>
                      <a:cubicBezTo>
                        <a:pt x="265" y="1496"/>
                        <a:pt x="278" y="1483"/>
                        <a:pt x="278" y="1456"/>
                      </a:cubicBezTo>
                      <a:cubicBezTo>
                        <a:pt x="278" y="1417"/>
                        <a:pt x="265" y="1390"/>
                        <a:pt x="239" y="1377"/>
                      </a:cubicBezTo>
                      <a:cubicBezTo>
                        <a:pt x="226" y="1364"/>
                        <a:pt x="199" y="1364"/>
                        <a:pt x="173" y="1364"/>
                      </a:cubicBezTo>
                      <a:cubicBezTo>
                        <a:pt x="146" y="1364"/>
                        <a:pt x="133" y="1364"/>
                        <a:pt x="106" y="1377"/>
                      </a:cubicBezTo>
                      <a:cubicBezTo>
                        <a:pt x="93" y="1390"/>
                        <a:pt x="67" y="1403"/>
                        <a:pt x="53" y="1417"/>
                      </a:cubicBezTo>
                      <a:cubicBezTo>
                        <a:pt x="40" y="1443"/>
                        <a:pt x="27" y="1456"/>
                        <a:pt x="14" y="1483"/>
                      </a:cubicBezTo>
                      <a:cubicBezTo>
                        <a:pt x="14" y="1509"/>
                        <a:pt x="1" y="1536"/>
                        <a:pt x="1" y="1562"/>
                      </a:cubicBezTo>
                      <a:cubicBezTo>
                        <a:pt x="1" y="1628"/>
                        <a:pt x="27" y="1681"/>
                        <a:pt x="53" y="1708"/>
                      </a:cubicBezTo>
                      <a:cubicBezTo>
                        <a:pt x="80" y="1747"/>
                        <a:pt x="120" y="1774"/>
                        <a:pt x="159" y="1787"/>
                      </a:cubicBezTo>
                      <a:cubicBezTo>
                        <a:pt x="199" y="1800"/>
                        <a:pt x="239" y="1814"/>
                        <a:pt x="278" y="1814"/>
                      </a:cubicBezTo>
                      <a:lnTo>
                        <a:pt x="371" y="1814"/>
                      </a:lnTo>
                      <a:cubicBezTo>
                        <a:pt x="503" y="1814"/>
                        <a:pt x="609" y="1800"/>
                        <a:pt x="689" y="1761"/>
                      </a:cubicBezTo>
                      <a:cubicBezTo>
                        <a:pt x="781" y="1721"/>
                        <a:pt x="861" y="1681"/>
                        <a:pt x="914" y="1615"/>
                      </a:cubicBezTo>
                      <a:cubicBezTo>
                        <a:pt x="980" y="1562"/>
                        <a:pt x="1020" y="1496"/>
                        <a:pt x="1046" y="1417"/>
                      </a:cubicBezTo>
                      <a:cubicBezTo>
                        <a:pt x="1073" y="1350"/>
                        <a:pt x="1086" y="1271"/>
                        <a:pt x="1086" y="1205"/>
                      </a:cubicBezTo>
                      <a:cubicBezTo>
                        <a:pt x="1086" y="1152"/>
                        <a:pt x="1086" y="1086"/>
                        <a:pt x="1059" y="1033"/>
                      </a:cubicBezTo>
                      <a:cubicBezTo>
                        <a:pt x="1046" y="967"/>
                        <a:pt x="1020" y="914"/>
                        <a:pt x="967" y="874"/>
                      </a:cubicBezTo>
                      <a:cubicBezTo>
                        <a:pt x="940" y="821"/>
                        <a:pt x="887" y="781"/>
                        <a:pt x="821" y="755"/>
                      </a:cubicBezTo>
                      <a:cubicBezTo>
                        <a:pt x="755" y="728"/>
                        <a:pt x="662" y="715"/>
                        <a:pt x="570" y="715"/>
                      </a:cubicBezTo>
                      <a:lnTo>
                        <a:pt x="464" y="715"/>
                      </a:lnTo>
                      <a:cubicBezTo>
                        <a:pt x="424" y="728"/>
                        <a:pt x="384" y="728"/>
                        <a:pt x="358" y="742"/>
                      </a:cubicBezTo>
                      <a:cubicBezTo>
                        <a:pt x="318" y="742"/>
                        <a:pt x="292" y="755"/>
                        <a:pt x="265" y="755"/>
                      </a:cubicBezTo>
                      <a:cubicBezTo>
                        <a:pt x="239" y="768"/>
                        <a:pt x="226" y="768"/>
                        <a:pt x="212" y="768"/>
                      </a:cubicBezTo>
                      <a:lnTo>
                        <a:pt x="292" y="199"/>
                      </a:lnTo>
                      <a:cubicBezTo>
                        <a:pt x="318" y="186"/>
                        <a:pt x="345" y="186"/>
                        <a:pt x="398" y="172"/>
                      </a:cubicBezTo>
                      <a:cubicBezTo>
                        <a:pt x="464" y="172"/>
                        <a:pt x="517" y="172"/>
                        <a:pt x="570" y="159"/>
                      </a:cubicBezTo>
                      <a:lnTo>
                        <a:pt x="874" y="159"/>
                      </a:lnTo>
                      <a:cubicBezTo>
                        <a:pt x="901" y="159"/>
                        <a:pt x="914" y="146"/>
                        <a:pt x="940" y="146"/>
                      </a:cubicBezTo>
                      <a:cubicBezTo>
                        <a:pt x="967" y="133"/>
                        <a:pt x="980" y="106"/>
                        <a:pt x="980" y="80"/>
                      </a:cubicBezTo>
                      <a:cubicBezTo>
                        <a:pt x="980" y="53"/>
                        <a:pt x="967" y="27"/>
                        <a:pt x="940" y="27"/>
                      </a:cubicBezTo>
                      <a:cubicBezTo>
                        <a:pt x="927" y="14"/>
                        <a:pt x="887" y="0"/>
                        <a:pt x="861" y="0"/>
                      </a:cubicBezTo>
                      <a:close/>
                    </a:path>
                  </a:pathLst>
                </a:custGeom>
                <a:solidFill>
                  <a:srgbClr val="D2D2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82" name="Google Shape;529;p27">
                  <a:extLst>
                    <a:ext uri="{FF2B5EF4-FFF2-40B4-BE49-F238E27FC236}">
                      <a16:creationId xmlns:a16="http://schemas.microsoft.com/office/drawing/2014/main" id="{B1E317D3-7F61-4726-AFEC-3EE6B5BF7F5B}"/>
                    </a:ext>
                  </a:extLst>
                </p:cNvPr>
                <p:cNvSpPr/>
                <p:nvPr/>
              </p:nvSpPr>
              <p:spPr>
                <a:xfrm>
                  <a:off x="3885346" y="4261478"/>
                  <a:ext cx="143426" cy="143426"/>
                </a:xfrm>
                <a:custGeom>
                  <a:avLst/>
                  <a:gdLst/>
                  <a:ahLst/>
                  <a:cxnLst/>
                  <a:rect l="l" t="t" r="r" b="b"/>
                  <a:pathLst>
                    <a:path w="2595" h="2595" extrusionOk="0">
                      <a:moveTo>
                        <a:pt x="503" y="1"/>
                      </a:moveTo>
                      <a:cubicBezTo>
                        <a:pt x="225" y="1"/>
                        <a:pt x="0" y="226"/>
                        <a:pt x="0" y="504"/>
                      </a:cubicBezTo>
                      <a:lnTo>
                        <a:pt x="0" y="2052"/>
                      </a:lnTo>
                      <a:cubicBezTo>
                        <a:pt x="0" y="2383"/>
                        <a:pt x="225" y="2595"/>
                        <a:pt x="503" y="2595"/>
                      </a:cubicBezTo>
                      <a:lnTo>
                        <a:pt x="2052" y="2595"/>
                      </a:lnTo>
                      <a:cubicBezTo>
                        <a:pt x="2383" y="2595"/>
                        <a:pt x="2594" y="2383"/>
                        <a:pt x="2594" y="2052"/>
                      </a:cubicBezTo>
                      <a:lnTo>
                        <a:pt x="2594" y="504"/>
                      </a:lnTo>
                      <a:cubicBezTo>
                        <a:pt x="2594" y="226"/>
                        <a:pt x="2383" y="1"/>
                        <a:pt x="2052" y="1"/>
                      </a:cubicBezTo>
                      <a:close/>
                    </a:path>
                  </a:pathLst>
                </a:custGeom>
                <a:solidFill>
                  <a:srgbClr val="A0A0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83" name="Google Shape;530;p27">
                  <a:extLst>
                    <a:ext uri="{FF2B5EF4-FFF2-40B4-BE49-F238E27FC236}">
                      <a16:creationId xmlns:a16="http://schemas.microsoft.com/office/drawing/2014/main" id="{A7276B4F-5A31-4A79-ADF0-3EE69A9D6BB2}"/>
                    </a:ext>
                  </a:extLst>
                </p:cNvPr>
                <p:cNvSpPr/>
                <p:nvPr/>
              </p:nvSpPr>
              <p:spPr>
                <a:xfrm>
                  <a:off x="3885346" y="4453872"/>
                  <a:ext cx="143426" cy="143426"/>
                </a:xfrm>
                <a:custGeom>
                  <a:avLst/>
                  <a:gdLst/>
                  <a:ahLst/>
                  <a:cxnLst/>
                  <a:rect l="l" t="t" r="r" b="b"/>
                  <a:pathLst>
                    <a:path w="2595" h="2595" extrusionOk="0">
                      <a:moveTo>
                        <a:pt x="503" y="1"/>
                      </a:moveTo>
                      <a:cubicBezTo>
                        <a:pt x="225" y="1"/>
                        <a:pt x="0" y="226"/>
                        <a:pt x="0" y="556"/>
                      </a:cubicBezTo>
                      <a:lnTo>
                        <a:pt x="0" y="2092"/>
                      </a:lnTo>
                      <a:cubicBezTo>
                        <a:pt x="0" y="2370"/>
                        <a:pt x="225" y="2595"/>
                        <a:pt x="503" y="2595"/>
                      </a:cubicBezTo>
                      <a:lnTo>
                        <a:pt x="2052" y="2595"/>
                      </a:lnTo>
                      <a:cubicBezTo>
                        <a:pt x="2383" y="2595"/>
                        <a:pt x="2594" y="2370"/>
                        <a:pt x="2594" y="2092"/>
                      </a:cubicBezTo>
                      <a:lnTo>
                        <a:pt x="2594" y="556"/>
                      </a:lnTo>
                      <a:cubicBezTo>
                        <a:pt x="2594" y="226"/>
                        <a:pt x="2383" y="1"/>
                        <a:pt x="2052" y="1"/>
                      </a:cubicBezTo>
                      <a:close/>
                    </a:path>
                  </a:pathLst>
                </a:custGeom>
                <a:solidFill>
                  <a:srgbClr val="A0A0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84" name="Google Shape;531;p27">
                  <a:extLst>
                    <a:ext uri="{FF2B5EF4-FFF2-40B4-BE49-F238E27FC236}">
                      <a16:creationId xmlns:a16="http://schemas.microsoft.com/office/drawing/2014/main" id="{67393D13-484A-454D-87D9-E4A3469377EE}"/>
                    </a:ext>
                  </a:extLst>
                </p:cNvPr>
                <p:cNvSpPr/>
                <p:nvPr/>
              </p:nvSpPr>
              <p:spPr>
                <a:xfrm>
                  <a:off x="3885346" y="4645549"/>
                  <a:ext cx="143426" cy="338750"/>
                </a:xfrm>
                <a:custGeom>
                  <a:avLst/>
                  <a:gdLst/>
                  <a:ahLst/>
                  <a:cxnLst/>
                  <a:rect l="l" t="t" r="r" b="b"/>
                  <a:pathLst>
                    <a:path w="2595" h="6129" extrusionOk="0">
                      <a:moveTo>
                        <a:pt x="503" y="0"/>
                      </a:moveTo>
                      <a:cubicBezTo>
                        <a:pt x="225" y="0"/>
                        <a:pt x="0" y="278"/>
                        <a:pt x="0" y="556"/>
                      </a:cubicBezTo>
                      <a:lnTo>
                        <a:pt x="0" y="5625"/>
                      </a:lnTo>
                      <a:cubicBezTo>
                        <a:pt x="0" y="5903"/>
                        <a:pt x="225" y="6128"/>
                        <a:pt x="503" y="6128"/>
                      </a:cubicBezTo>
                      <a:lnTo>
                        <a:pt x="2052" y="6128"/>
                      </a:lnTo>
                      <a:cubicBezTo>
                        <a:pt x="2383" y="6128"/>
                        <a:pt x="2594" y="5903"/>
                        <a:pt x="2594" y="5625"/>
                      </a:cubicBezTo>
                      <a:lnTo>
                        <a:pt x="2594" y="556"/>
                      </a:lnTo>
                      <a:cubicBezTo>
                        <a:pt x="2594" y="278"/>
                        <a:pt x="2383" y="0"/>
                        <a:pt x="2052" y="0"/>
                      </a:cubicBezTo>
                      <a:close/>
                    </a:path>
                  </a:pathLst>
                </a:custGeom>
                <a:solidFill>
                  <a:srgbClr val="808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grpSp>
        <p:sp>
          <p:nvSpPr>
            <p:cNvPr id="212" name="Google Shape;532;p27">
              <a:extLst>
                <a:ext uri="{FF2B5EF4-FFF2-40B4-BE49-F238E27FC236}">
                  <a16:creationId xmlns:a16="http://schemas.microsoft.com/office/drawing/2014/main" id="{756B86EB-BDC9-496F-9803-D692702A2F57}"/>
                </a:ext>
              </a:extLst>
            </p:cNvPr>
            <p:cNvSpPr/>
            <p:nvPr/>
          </p:nvSpPr>
          <p:spPr>
            <a:xfrm>
              <a:off x="2415510" y="3608289"/>
              <a:ext cx="278008" cy="1899077"/>
            </a:xfrm>
            <a:custGeom>
              <a:avLst/>
              <a:gdLst/>
              <a:ahLst/>
              <a:cxnLst/>
              <a:rect l="l" t="t" r="r" b="b"/>
              <a:pathLst>
                <a:path w="5030" h="34360" extrusionOk="0">
                  <a:moveTo>
                    <a:pt x="1" y="1"/>
                  </a:moveTo>
                  <a:lnTo>
                    <a:pt x="1" y="34359"/>
                  </a:lnTo>
                  <a:lnTo>
                    <a:pt x="5030" y="34359"/>
                  </a:lnTo>
                  <a:lnTo>
                    <a:pt x="503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13" name="Google Shape;533;p27">
              <a:extLst>
                <a:ext uri="{FF2B5EF4-FFF2-40B4-BE49-F238E27FC236}">
                  <a16:creationId xmlns:a16="http://schemas.microsoft.com/office/drawing/2014/main" id="{81E796A1-5BC5-4F50-9C7F-FE67D512F613}"/>
                </a:ext>
              </a:extLst>
            </p:cNvPr>
            <p:cNvSpPr/>
            <p:nvPr/>
          </p:nvSpPr>
          <p:spPr>
            <a:xfrm>
              <a:off x="2653282" y="3608289"/>
              <a:ext cx="40237" cy="1899077"/>
            </a:xfrm>
            <a:custGeom>
              <a:avLst/>
              <a:gdLst/>
              <a:ahLst/>
              <a:cxnLst/>
              <a:rect l="l" t="t" r="r" b="b"/>
              <a:pathLst>
                <a:path w="728" h="34360" extrusionOk="0">
                  <a:moveTo>
                    <a:pt x="0" y="1"/>
                  </a:moveTo>
                  <a:lnTo>
                    <a:pt x="0" y="34359"/>
                  </a:lnTo>
                  <a:lnTo>
                    <a:pt x="728" y="34359"/>
                  </a:lnTo>
                  <a:lnTo>
                    <a:pt x="728" y="1"/>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14" name="Google Shape;534;p27">
              <a:extLst>
                <a:ext uri="{FF2B5EF4-FFF2-40B4-BE49-F238E27FC236}">
                  <a16:creationId xmlns:a16="http://schemas.microsoft.com/office/drawing/2014/main" id="{9A6AE7D0-D627-481B-A33D-812CA67904B9}"/>
                </a:ext>
              </a:extLst>
            </p:cNvPr>
            <p:cNvSpPr/>
            <p:nvPr/>
          </p:nvSpPr>
          <p:spPr>
            <a:xfrm>
              <a:off x="2510630" y="3669749"/>
              <a:ext cx="182888" cy="8843"/>
            </a:xfrm>
            <a:custGeom>
              <a:avLst/>
              <a:gdLst/>
              <a:ahLst/>
              <a:cxnLst/>
              <a:rect l="l" t="t" r="r" b="b"/>
              <a:pathLst>
                <a:path w="3309" h="160" extrusionOk="0">
                  <a:moveTo>
                    <a:pt x="0" y="1"/>
                  </a:moveTo>
                  <a:lnTo>
                    <a:pt x="0" y="159"/>
                  </a:lnTo>
                  <a:lnTo>
                    <a:pt x="3309" y="159"/>
                  </a:lnTo>
                  <a:lnTo>
                    <a:pt x="3309" y="1"/>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15" name="Google Shape;535;p27">
              <a:extLst>
                <a:ext uri="{FF2B5EF4-FFF2-40B4-BE49-F238E27FC236}">
                  <a16:creationId xmlns:a16="http://schemas.microsoft.com/office/drawing/2014/main" id="{557306C8-242D-4DBA-8FB4-94849A3A1AFC}"/>
                </a:ext>
              </a:extLst>
            </p:cNvPr>
            <p:cNvSpPr/>
            <p:nvPr/>
          </p:nvSpPr>
          <p:spPr>
            <a:xfrm>
              <a:off x="2571316" y="3745856"/>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16" name="Google Shape;536;p27">
              <a:extLst>
                <a:ext uri="{FF2B5EF4-FFF2-40B4-BE49-F238E27FC236}">
                  <a16:creationId xmlns:a16="http://schemas.microsoft.com/office/drawing/2014/main" id="{37BD1422-08DB-40E3-9969-56CAB3BF27B8}"/>
                </a:ext>
              </a:extLst>
            </p:cNvPr>
            <p:cNvSpPr/>
            <p:nvPr/>
          </p:nvSpPr>
          <p:spPr>
            <a:xfrm>
              <a:off x="2571316" y="3848990"/>
              <a:ext cx="122202" cy="12491"/>
            </a:xfrm>
            <a:custGeom>
              <a:avLst/>
              <a:gdLst/>
              <a:ahLst/>
              <a:cxnLst/>
              <a:rect l="l" t="t" r="r" b="b"/>
              <a:pathLst>
                <a:path w="2211" h="226" extrusionOk="0">
                  <a:moveTo>
                    <a:pt x="1" y="0"/>
                  </a:moveTo>
                  <a:lnTo>
                    <a:pt x="1" y="225"/>
                  </a:lnTo>
                  <a:lnTo>
                    <a:pt x="2211" y="225"/>
                  </a:lnTo>
                  <a:lnTo>
                    <a:pt x="2211" y="0"/>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17" name="Google Shape;537;p27">
              <a:extLst>
                <a:ext uri="{FF2B5EF4-FFF2-40B4-BE49-F238E27FC236}">
                  <a16:creationId xmlns:a16="http://schemas.microsoft.com/office/drawing/2014/main" id="{F8B6D48A-0D31-48F5-88FC-5D4331A434F5}"/>
                </a:ext>
              </a:extLst>
            </p:cNvPr>
            <p:cNvSpPr/>
            <p:nvPr/>
          </p:nvSpPr>
          <p:spPr>
            <a:xfrm>
              <a:off x="2571316" y="3955771"/>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18" name="Google Shape;538;p27">
              <a:extLst>
                <a:ext uri="{FF2B5EF4-FFF2-40B4-BE49-F238E27FC236}">
                  <a16:creationId xmlns:a16="http://schemas.microsoft.com/office/drawing/2014/main" id="{A451E4C8-67B5-4AB9-BC4B-F50ACFB56831}"/>
                </a:ext>
              </a:extLst>
            </p:cNvPr>
            <p:cNvSpPr/>
            <p:nvPr/>
          </p:nvSpPr>
          <p:spPr>
            <a:xfrm>
              <a:off x="2571316" y="4120365"/>
              <a:ext cx="122202" cy="9562"/>
            </a:xfrm>
            <a:custGeom>
              <a:avLst/>
              <a:gdLst/>
              <a:ahLst/>
              <a:cxnLst/>
              <a:rect l="l" t="t" r="r" b="b"/>
              <a:pathLst>
                <a:path w="2211" h="173" extrusionOk="0">
                  <a:moveTo>
                    <a:pt x="1" y="0"/>
                  </a:moveTo>
                  <a:lnTo>
                    <a:pt x="1" y="173"/>
                  </a:lnTo>
                  <a:lnTo>
                    <a:pt x="2211" y="173"/>
                  </a:lnTo>
                  <a:lnTo>
                    <a:pt x="2211" y="0"/>
                  </a:lnTo>
                  <a:close/>
                </a:path>
              </a:pathLst>
            </a:custGeom>
            <a:solidFill>
              <a:srgbClr val="EA78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19" name="Google Shape;539;p27">
              <a:extLst>
                <a:ext uri="{FF2B5EF4-FFF2-40B4-BE49-F238E27FC236}">
                  <a16:creationId xmlns:a16="http://schemas.microsoft.com/office/drawing/2014/main" id="{90304A48-6E5B-4376-AE6F-9F45056E29BA}"/>
                </a:ext>
              </a:extLst>
            </p:cNvPr>
            <p:cNvSpPr/>
            <p:nvPr/>
          </p:nvSpPr>
          <p:spPr>
            <a:xfrm>
              <a:off x="2571316" y="4227147"/>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A78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20" name="Google Shape;540;p27">
              <a:extLst>
                <a:ext uri="{FF2B5EF4-FFF2-40B4-BE49-F238E27FC236}">
                  <a16:creationId xmlns:a16="http://schemas.microsoft.com/office/drawing/2014/main" id="{D6204825-D4BE-488A-BAD7-A8F242BD5C95}"/>
                </a:ext>
              </a:extLst>
            </p:cNvPr>
            <p:cNvSpPr/>
            <p:nvPr/>
          </p:nvSpPr>
          <p:spPr>
            <a:xfrm>
              <a:off x="2571316" y="4333984"/>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21" name="Google Shape;541;p27">
              <a:extLst>
                <a:ext uri="{FF2B5EF4-FFF2-40B4-BE49-F238E27FC236}">
                  <a16:creationId xmlns:a16="http://schemas.microsoft.com/office/drawing/2014/main" id="{571064EF-0C69-47FB-9B3F-AB748AC09695}"/>
                </a:ext>
              </a:extLst>
            </p:cNvPr>
            <p:cNvSpPr/>
            <p:nvPr/>
          </p:nvSpPr>
          <p:spPr>
            <a:xfrm>
              <a:off x="2571316" y="4495649"/>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22" name="Google Shape;542;p27">
              <a:extLst>
                <a:ext uri="{FF2B5EF4-FFF2-40B4-BE49-F238E27FC236}">
                  <a16:creationId xmlns:a16="http://schemas.microsoft.com/office/drawing/2014/main" id="{AB9583F4-9E14-4948-B93B-30114C08478E}"/>
                </a:ext>
              </a:extLst>
            </p:cNvPr>
            <p:cNvSpPr/>
            <p:nvPr/>
          </p:nvSpPr>
          <p:spPr>
            <a:xfrm>
              <a:off x="2571316" y="4598782"/>
              <a:ext cx="122202" cy="12491"/>
            </a:xfrm>
            <a:custGeom>
              <a:avLst/>
              <a:gdLst/>
              <a:ahLst/>
              <a:cxnLst/>
              <a:rect l="l" t="t" r="r" b="b"/>
              <a:pathLst>
                <a:path w="2211" h="226" extrusionOk="0">
                  <a:moveTo>
                    <a:pt x="1" y="0"/>
                  </a:moveTo>
                  <a:lnTo>
                    <a:pt x="1" y="225"/>
                  </a:lnTo>
                  <a:lnTo>
                    <a:pt x="2211" y="225"/>
                  </a:lnTo>
                  <a:lnTo>
                    <a:pt x="2211" y="0"/>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23" name="Google Shape;543;p27">
              <a:extLst>
                <a:ext uri="{FF2B5EF4-FFF2-40B4-BE49-F238E27FC236}">
                  <a16:creationId xmlns:a16="http://schemas.microsoft.com/office/drawing/2014/main" id="{38BAEA61-3FBB-46DD-BDFA-55BC2F3A01CB}"/>
                </a:ext>
              </a:extLst>
            </p:cNvPr>
            <p:cNvSpPr/>
            <p:nvPr/>
          </p:nvSpPr>
          <p:spPr>
            <a:xfrm>
              <a:off x="2571316" y="4705564"/>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A78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24" name="Google Shape;544;p27">
              <a:extLst>
                <a:ext uri="{FF2B5EF4-FFF2-40B4-BE49-F238E27FC236}">
                  <a16:creationId xmlns:a16="http://schemas.microsoft.com/office/drawing/2014/main" id="{C0A4EDB6-62E1-4DFF-B62C-5E263E10B5DD}"/>
                </a:ext>
              </a:extLst>
            </p:cNvPr>
            <p:cNvSpPr/>
            <p:nvPr/>
          </p:nvSpPr>
          <p:spPr>
            <a:xfrm>
              <a:off x="2571316" y="4867229"/>
              <a:ext cx="122202" cy="12491"/>
            </a:xfrm>
            <a:custGeom>
              <a:avLst/>
              <a:gdLst/>
              <a:ahLst/>
              <a:cxnLst/>
              <a:rect l="l" t="t" r="r" b="b"/>
              <a:pathLst>
                <a:path w="2211" h="226" extrusionOk="0">
                  <a:moveTo>
                    <a:pt x="1" y="1"/>
                  </a:moveTo>
                  <a:lnTo>
                    <a:pt x="1" y="226"/>
                  </a:lnTo>
                  <a:lnTo>
                    <a:pt x="2211" y="226"/>
                  </a:lnTo>
                  <a:lnTo>
                    <a:pt x="2211" y="1"/>
                  </a:lnTo>
                  <a:close/>
                </a:path>
              </a:pathLst>
            </a:custGeom>
            <a:solidFill>
              <a:srgbClr val="EA78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25" name="Google Shape;545;p27">
              <a:extLst>
                <a:ext uri="{FF2B5EF4-FFF2-40B4-BE49-F238E27FC236}">
                  <a16:creationId xmlns:a16="http://schemas.microsoft.com/office/drawing/2014/main" id="{A2251814-6D4A-43F9-9D21-F2924CF3BD4B}"/>
                </a:ext>
              </a:extLst>
            </p:cNvPr>
            <p:cNvSpPr/>
            <p:nvPr/>
          </p:nvSpPr>
          <p:spPr>
            <a:xfrm>
              <a:off x="2571316" y="4974010"/>
              <a:ext cx="122202" cy="8843"/>
            </a:xfrm>
            <a:custGeom>
              <a:avLst/>
              <a:gdLst/>
              <a:ahLst/>
              <a:cxnLst/>
              <a:rect l="l" t="t" r="r" b="b"/>
              <a:pathLst>
                <a:path w="2211" h="160" extrusionOk="0">
                  <a:moveTo>
                    <a:pt x="1" y="1"/>
                  </a:moveTo>
                  <a:lnTo>
                    <a:pt x="1" y="160"/>
                  </a:lnTo>
                  <a:lnTo>
                    <a:pt x="2211" y="160"/>
                  </a:lnTo>
                  <a:lnTo>
                    <a:pt x="2211" y="1"/>
                  </a:lnTo>
                  <a:close/>
                </a:path>
              </a:pathLst>
            </a:custGeom>
            <a:solidFill>
              <a:srgbClr val="EA78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26" name="Google Shape;546;p27">
              <a:extLst>
                <a:ext uri="{FF2B5EF4-FFF2-40B4-BE49-F238E27FC236}">
                  <a16:creationId xmlns:a16="http://schemas.microsoft.com/office/drawing/2014/main" id="{9CAD2FF1-0C28-48DD-8631-EB60EBA18E7D}"/>
                </a:ext>
              </a:extLst>
            </p:cNvPr>
            <p:cNvSpPr/>
            <p:nvPr/>
          </p:nvSpPr>
          <p:spPr>
            <a:xfrm>
              <a:off x="2571316" y="5080847"/>
              <a:ext cx="122202" cy="8843"/>
            </a:xfrm>
            <a:custGeom>
              <a:avLst/>
              <a:gdLst/>
              <a:ahLst/>
              <a:cxnLst/>
              <a:rect l="l" t="t" r="r" b="b"/>
              <a:pathLst>
                <a:path w="2211" h="160" extrusionOk="0">
                  <a:moveTo>
                    <a:pt x="1" y="0"/>
                  </a:moveTo>
                  <a:lnTo>
                    <a:pt x="1" y="159"/>
                  </a:lnTo>
                  <a:lnTo>
                    <a:pt x="2211" y="159"/>
                  </a:lnTo>
                  <a:lnTo>
                    <a:pt x="2211" y="0"/>
                  </a:lnTo>
                  <a:close/>
                </a:path>
              </a:pathLst>
            </a:custGeom>
            <a:solidFill>
              <a:srgbClr val="EA78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27" name="Google Shape;547;p27">
              <a:extLst>
                <a:ext uri="{FF2B5EF4-FFF2-40B4-BE49-F238E27FC236}">
                  <a16:creationId xmlns:a16="http://schemas.microsoft.com/office/drawing/2014/main" id="{A95F1797-8713-46FC-8BB5-6A9FC408FA82}"/>
                </a:ext>
              </a:extLst>
            </p:cNvPr>
            <p:cNvSpPr/>
            <p:nvPr/>
          </p:nvSpPr>
          <p:spPr>
            <a:xfrm>
              <a:off x="2571316" y="5242512"/>
              <a:ext cx="122202" cy="8843"/>
            </a:xfrm>
            <a:custGeom>
              <a:avLst/>
              <a:gdLst/>
              <a:ahLst/>
              <a:cxnLst/>
              <a:rect l="l" t="t" r="r" b="b"/>
              <a:pathLst>
                <a:path w="2211" h="160" extrusionOk="0">
                  <a:moveTo>
                    <a:pt x="1" y="0"/>
                  </a:moveTo>
                  <a:lnTo>
                    <a:pt x="1" y="159"/>
                  </a:lnTo>
                  <a:lnTo>
                    <a:pt x="2211" y="159"/>
                  </a:lnTo>
                  <a:lnTo>
                    <a:pt x="2211" y="0"/>
                  </a:lnTo>
                  <a:close/>
                </a:path>
              </a:pathLst>
            </a:custGeom>
            <a:solidFill>
              <a:srgbClr val="EA78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28" name="Google Shape;548;p27">
              <a:extLst>
                <a:ext uri="{FF2B5EF4-FFF2-40B4-BE49-F238E27FC236}">
                  <a16:creationId xmlns:a16="http://schemas.microsoft.com/office/drawing/2014/main" id="{ED31FC63-D703-4B59-8884-B6B31AFA0B6F}"/>
                </a:ext>
              </a:extLst>
            </p:cNvPr>
            <p:cNvSpPr/>
            <p:nvPr/>
          </p:nvSpPr>
          <p:spPr>
            <a:xfrm>
              <a:off x="2571316" y="5348575"/>
              <a:ext cx="122202" cy="9562"/>
            </a:xfrm>
            <a:custGeom>
              <a:avLst/>
              <a:gdLst/>
              <a:ahLst/>
              <a:cxnLst/>
              <a:rect l="l" t="t" r="r" b="b"/>
              <a:pathLst>
                <a:path w="2211" h="173" extrusionOk="0">
                  <a:moveTo>
                    <a:pt x="1" y="0"/>
                  </a:moveTo>
                  <a:lnTo>
                    <a:pt x="1" y="172"/>
                  </a:lnTo>
                  <a:lnTo>
                    <a:pt x="2211" y="172"/>
                  </a:lnTo>
                  <a:lnTo>
                    <a:pt x="2211" y="0"/>
                  </a:lnTo>
                  <a:close/>
                </a:path>
              </a:pathLst>
            </a:custGeom>
            <a:solidFill>
              <a:srgbClr val="EA78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29" name="Google Shape;549;p27">
              <a:extLst>
                <a:ext uri="{FF2B5EF4-FFF2-40B4-BE49-F238E27FC236}">
                  <a16:creationId xmlns:a16="http://schemas.microsoft.com/office/drawing/2014/main" id="{6933254A-2B66-4231-85FE-4A59FB922D9B}"/>
                </a:ext>
              </a:extLst>
            </p:cNvPr>
            <p:cNvSpPr/>
            <p:nvPr/>
          </p:nvSpPr>
          <p:spPr>
            <a:xfrm>
              <a:off x="2571316" y="5452427"/>
              <a:ext cx="122202" cy="12491"/>
            </a:xfrm>
            <a:custGeom>
              <a:avLst/>
              <a:gdLst/>
              <a:ahLst/>
              <a:cxnLst/>
              <a:rect l="l" t="t" r="r" b="b"/>
              <a:pathLst>
                <a:path w="2211" h="226" extrusionOk="0">
                  <a:moveTo>
                    <a:pt x="1" y="1"/>
                  </a:moveTo>
                  <a:lnTo>
                    <a:pt x="1" y="226"/>
                  </a:lnTo>
                  <a:lnTo>
                    <a:pt x="2211" y="226"/>
                  </a:lnTo>
                  <a:lnTo>
                    <a:pt x="2211" y="1"/>
                  </a:lnTo>
                  <a:close/>
                </a:path>
              </a:pathLst>
            </a:custGeom>
            <a:solidFill>
              <a:srgbClr val="EA78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30" name="Google Shape;550;p27">
              <a:extLst>
                <a:ext uri="{FF2B5EF4-FFF2-40B4-BE49-F238E27FC236}">
                  <a16:creationId xmlns:a16="http://schemas.microsoft.com/office/drawing/2014/main" id="{D8572276-64CC-425D-A478-F43E1A7C7328}"/>
                </a:ext>
              </a:extLst>
            </p:cNvPr>
            <p:cNvSpPr/>
            <p:nvPr/>
          </p:nvSpPr>
          <p:spPr>
            <a:xfrm>
              <a:off x="2510630" y="4041384"/>
              <a:ext cx="182888" cy="12491"/>
            </a:xfrm>
            <a:custGeom>
              <a:avLst/>
              <a:gdLst/>
              <a:ahLst/>
              <a:cxnLst/>
              <a:rect l="l" t="t" r="r" b="b"/>
              <a:pathLst>
                <a:path w="3309" h="226" extrusionOk="0">
                  <a:moveTo>
                    <a:pt x="0" y="0"/>
                  </a:moveTo>
                  <a:lnTo>
                    <a:pt x="0" y="225"/>
                  </a:lnTo>
                  <a:lnTo>
                    <a:pt x="3309" y="225"/>
                  </a:lnTo>
                  <a:lnTo>
                    <a:pt x="3309" y="0"/>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31" name="Google Shape;551;p27">
              <a:extLst>
                <a:ext uri="{FF2B5EF4-FFF2-40B4-BE49-F238E27FC236}">
                  <a16:creationId xmlns:a16="http://schemas.microsoft.com/office/drawing/2014/main" id="{EA446A83-B25D-4578-A366-F5EED8714B4A}"/>
                </a:ext>
              </a:extLst>
            </p:cNvPr>
            <p:cNvSpPr/>
            <p:nvPr/>
          </p:nvSpPr>
          <p:spPr>
            <a:xfrm>
              <a:off x="2510630" y="4415894"/>
              <a:ext cx="182888" cy="9562"/>
            </a:xfrm>
            <a:custGeom>
              <a:avLst/>
              <a:gdLst/>
              <a:ahLst/>
              <a:cxnLst/>
              <a:rect l="l" t="t" r="r" b="b"/>
              <a:pathLst>
                <a:path w="3309" h="173" extrusionOk="0">
                  <a:moveTo>
                    <a:pt x="0" y="0"/>
                  </a:moveTo>
                  <a:lnTo>
                    <a:pt x="0" y="173"/>
                  </a:lnTo>
                  <a:lnTo>
                    <a:pt x="3309" y="173"/>
                  </a:lnTo>
                  <a:lnTo>
                    <a:pt x="3309" y="0"/>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32" name="Google Shape;552;p27">
              <a:extLst>
                <a:ext uri="{FF2B5EF4-FFF2-40B4-BE49-F238E27FC236}">
                  <a16:creationId xmlns:a16="http://schemas.microsoft.com/office/drawing/2014/main" id="{4B465406-CCEB-41F6-9969-AAFE60350B4F}"/>
                </a:ext>
              </a:extLst>
            </p:cNvPr>
            <p:cNvSpPr/>
            <p:nvPr/>
          </p:nvSpPr>
          <p:spPr>
            <a:xfrm>
              <a:off x="2510630" y="4788248"/>
              <a:ext cx="182888" cy="8843"/>
            </a:xfrm>
            <a:custGeom>
              <a:avLst/>
              <a:gdLst/>
              <a:ahLst/>
              <a:cxnLst/>
              <a:rect l="l" t="t" r="r" b="b"/>
              <a:pathLst>
                <a:path w="3309" h="160" extrusionOk="0">
                  <a:moveTo>
                    <a:pt x="0" y="0"/>
                  </a:moveTo>
                  <a:lnTo>
                    <a:pt x="0" y="159"/>
                  </a:lnTo>
                  <a:lnTo>
                    <a:pt x="3309" y="159"/>
                  </a:lnTo>
                  <a:lnTo>
                    <a:pt x="3309" y="0"/>
                  </a:lnTo>
                  <a:close/>
                </a:path>
              </a:pathLst>
            </a:custGeom>
            <a:solidFill>
              <a:srgbClr val="EA78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33" name="Google Shape;553;p27">
              <a:extLst>
                <a:ext uri="{FF2B5EF4-FFF2-40B4-BE49-F238E27FC236}">
                  <a16:creationId xmlns:a16="http://schemas.microsoft.com/office/drawing/2014/main" id="{B07E5668-BE47-49D8-9F0D-CE8F181A746A}"/>
                </a:ext>
              </a:extLst>
            </p:cNvPr>
            <p:cNvSpPr/>
            <p:nvPr/>
          </p:nvSpPr>
          <p:spPr>
            <a:xfrm>
              <a:off x="2510630" y="5162757"/>
              <a:ext cx="182888" cy="9562"/>
            </a:xfrm>
            <a:custGeom>
              <a:avLst/>
              <a:gdLst/>
              <a:ahLst/>
              <a:cxnLst/>
              <a:rect l="l" t="t" r="r" b="b"/>
              <a:pathLst>
                <a:path w="3309" h="173" extrusionOk="0">
                  <a:moveTo>
                    <a:pt x="0" y="1"/>
                  </a:moveTo>
                  <a:lnTo>
                    <a:pt x="0" y="173"/>
                  </a:lnTo>
                  <a:lnTo>
                    <a:pt x="3309" y="173"/>
                  </a:lnTo>
                  <a:lnTo>
                    <a:pt x="3309" y="1"/>
                  </a:lnTo>
                  <a:close/>
                </a:path>
              </a:pathLst>
            </a:custGeom>
            <a:solidFill>
              <a:srgbClr val="EA78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34" name="Google Shape;554;p27">
              <a:extLst>
                <a:ext uri="{FF2B5EF4-FFF2-40B4-BE49-F238E27FC236}">
                  <a16:creationId xmlns:a16="http://schemas.microsoft.com/office/drawing/2014/main" id="{98052098-82D0-4C42-8D07-08E76756DAA9}"/>
                </a:ext>
              </a:extLst>
            </p:cNvPr>
            <p:cNvSpPr/>
            <p:nvPr/>
          </p:nvSpPr>
          <p:spPr>
            <a:xfrm>
              <a:off x="2598398" y="4303254"/>
              <a:ext cx="317526" cy="1058089"/>
            </a:xfrm>
            <a:custGeom>
              <a:avLst/>
              <a:gdLst/>
              <a:ahLst/>
              <a:cxnLst/>
              <a:rect l="l" t="t" r="r" b="b"/>
              <a:pathLst>
                <a:path w="5745" h="19144" extrusionOk="0">
                  <a:moveTo>
                    <a:pt x="3097" y="0"/>
                  </a:moveTo>
                  <a:lnTo>
                    <a:pt x="450" y="331"/>
                  </a:lnTo>
                  <a:cubicBezTo>
                    <a:pt x="67" y="2263"/>
                    <a:pt x="0" y="5466"/>
                    <a:pt x="397" y="8987"/>
                  </a:cubicBezTo>
                  <a:cubicBezTo>
                    <a:pt x="1047" y="14626"/>
                    <a:pt x="2590" y="19143"/>
                    <a:pt x="3848" y="19143"/>
                  </a:cubicBezTo>
                  <a:cubicBezTo>
                    <a:pt x="3872" y="19143"/>
                    <a:pt x="3895" y="19142"/>
                    <a:pt x="3918" y="19138"/>
                  </a:cubicBezTo>
                  <a:cubicBezTo>
                    <a:pt x="5242" y="18980"/>
                    <a:pt x="5744" y="14228"/>
                    <a:pt x="5083" y="8497"/>
                  </a:cubicBezTo>
                  <a:cubicBezTo>
                    <a:pt x="4633" y="4911"/>
                    <a:pt x="3918" y="1827"/>
                    <a:pt x="309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35" name="Google Shape;555;p27">
              <a:extLst>
                <a:ext uri="{FF2B5EF4-FFF2-40B4-BE49-F238E27FC236}">
                  <a16:creationId xmlns:a16="http://schemas.microsoft.com/office/drawing/2014/main" id="{DDCD966B-1DCF-45C6-988F-74F6AA004565}"/>
                </a:ext>
              </a:extLst>
            </p:cNvPr>
            <p:cNvSpPr/>
            <p:nvPr/>
          </p:nvSpPr>
          <p:spPr>
            <a:xfrm>
              <a:off x="2607905" y="4617077"/>
              <a:ext cx="286796" cy="744266"/>
            </a:xfrm>
            <a:custGeom>
              <a:avLst/>
              <a:gdLst/>
              <a:ahLst/>
              <a:cxnLst/>
              <a:rect l="l" t="t" r="r" b="b"/>
              <a:pathLst>
                <a:path w="5189" h="13466" extrusionOk="0">
                  <a:moveTo>
                    <a:pt x="0" y="0"/>
                  </a:moveTo>
                  <a:cubicBezTo>
                    <a:pt x="53" y="1059"/>
                    <a:pt x="106" y="2158"/>
                    <a:pt x="225" y="3309"/>
                  </a:cubicBezTo>
                  <a:cubicBezTo>
                    <a:pt x="875" y="8948"/>
                    <a:pt x="2418" y="13465"/>
                    <a:pt x="3676" y="13465"/>
                  </a:cubicBezTo>
                  <a:cubicBezTo>
                    <a:pt x="3700" y="13465"/>
                    <a:pt x="3723" y="13464"/>
                    <a:pt x="3746" y="13460"/>
                  </a:cubicBezTo>
                  <a:cubicBezTo>
                    <a:pt x="4686" y="13355"/>
                    <a:pt x="5189" y="10919"/>
                    <a:pt x="5189" y="7505"/>
                  </a:cubicBezTo>
                  <a:lnTo>
                    <a:pt x="5189" y="7505"/>
                  </a:lnTo>
                  <a:cubicBezTo>
                    <a:pt x="4695" y="7986"/>
                    <a:pt x="4237" y="8200"/>
                    <a:pt x="3813" y="8200"/>
                  </a:cubicBezTo>
                  <a:cubicBezTo>
                    <a:pt x="1860" y="8200"/>
                    <a:pt x="631" y="3676"/>
                    <a:pt x="0" y="0"/>
                  </a:cubicBezTo>
                  <a:close/>
                </a:path>
              </a:pathLst>
            </a:custGeom>
            <a:solidFill>
              <a:srgbClr val="BDB8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36" name="Google Shape;556;p27">
              <a:extLst>
                <a:ext uri="{FF2B5EF4-FFF2-40B4-BE49-F238E27FC236}">
                  <a16:creationId xmlns:a16="http://schemas.microsoft.com/office/drawing/2014/main" id="{32CB2EA9-2433-46C6-8B28-BB719B1E6FEF}"/>
                </a:ext>
              </a:extLst>
            </p:cNvPr>
            <p:cNvSpPr/>
            <p:nvPr/>
          </p:nvSpPr>
          <p:spPr>
            <a:xfrm>
              <a:off x="2723474" y="4415452"/>
              <a:ext cx="101034" cy="247886"/>
            </a:xfrm>
            <a:custGeom>
              <a:avLst/>
              <a:gdLst/>
              <a:ahLst/>
              <a:cxnLst/>
              <a:rect l="l" t="t" r="r" b="b"/>
              <a:pathLst>
                <a:path w="1828" h="4485" extrusionOk="0">
                  <a:moveTo>
                    <a:pt x="561" y="1"/>
                  </a:moveTo>
                  <a:cubicBezTo>
                    <a:pt x="542" y="1"/>
                    <a:pt x="522" y="3"/>
                    <a:pt x="504" y="8"/>
                  </a:cubicBezTo>
                  <a:cubicBezTo>
                    <a:pt x="173" y="75"/>
                    <a:pt x="1" y="1120"/>
                    <a:pt x="226" y="2325"/>
                  </a:cubicBezTo>
                  <a:cubicBezTo>
                    <a:pt x="445" y="3561"/>
                    <a:pt x="914" y="4484"/>
                    <a:pt x="1244" y="4484"/>
                  </a:cubicBezTo>
                  <a:cubicBezTo>
                    <a:pt x="1253" y="4484"/>
                    <a:pt x="1262" y="4483"/>
                    <a:pt x="1271" y="4482"/>
                  </a:cubicBezTo>
                  <a:cubicBezTo>
                    <a:pt x="1655" y="4376"/>
                    <a:pt x="1827" y="3317"/>
                    <a:pt x="1602" y="2113"/>
                  </a:cubicBezTo>
                  <a:cubicBezTo>
                    <a:pt x="1388" y="955"/>
                    <a:pt x="935" y="1"/>
                    <a:pt x="56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37" name="Google Shape;557;p27">
              <a:extLst>
                <a:ext uri="{FF2B5EF4-FFF2-40B4-BE49-F238E27FC236}">
                  <a16:creationId xmlns:a16="http://schemas.microsoft.com/office/drawing/2014/main" id="{F8C8A1F7-9E5D-43E5-A185-E58EA3A619AA}"/>
                </a:ext>
              </a:extLst>
            </p:cNvPr>
            <p:cNvSpPr/>
            <p:nvPr/>
          </p:nvSpPr>
          <p:spPr>
            <a:xfrm>
              <a:off x="2525221" y="3916253"/>
              <a:ext cx="396562" cy="371691"/>
            </a:xfrm>
            <a:custGeom>
              <a:avLst/>
              <a:gdLst/>
              <a:ahLst/>
              <a:cxnLst/>
              <a:rect l="l" t="t" r="r" b="b"/>
              <a:pathLst>
                <a:path w="7175" h="6725" extrusionOk="0">
                  <a:moveTo>
                    <a:pt x="993" y="1"/>
                  </a:moveTo>
                  <a:cubicBezTo>
                    <a:pt x="2317" y="2489"/>
                    <a:pt x="663" y="2595"/>
                    <a:pt x="332" y="4143"/>
                  </a:cubicBezTo>
                  <a:cubicBezTo>
                    <a:pt x="1" y="5679"/>
                    <a:pt x="1443" y="6724"/>
                    <a:pt x="1443" y="6724"/>
                  </a:cubicBezTo>
                  <a:lnTo>
                    <a:pt x="4580" y="6393"/>
                  </a:lnTo>
                  <a:cubicBezTo>
                    <a:pt x="7174" y="1430"/>
                    <a:pt x="994" y="1"/>
                    <a:pt x="9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38" name="Google Shape;558;p27">
              <a:extLst>
                <a:ext uri="{FF2B5EF4-FFF2-40B4-BE49-F238E27FC236}">
                  <a16:creationId xmlns:a16="http://schemas.microsoft.com/office/drawing/2014/main" id="{3150328E-E438-446D-913A-0E053202E519}"/>
                </a:ext>
              </a:extLst>
            </p:cNvPr>
            <p:cNvSpPr/>
            <p:nvPr/>
          </p:nvSpPr>
          <p:spPr>
            <a:xfrm>
              <a:off x="2568387" y="4063935"/>
              <a:ext cx="246559" cy="224009"/>
            </a:xfrm>
            <a:custGeom>
              <a:avLst/>
              <a:gdLst/>
              <a:ahLst/>
              <a:cxnLst/>
              <a:rect l="l" t="t" r="r" b="b"/>
              <a:pathLst>
                <a:path w="4461" h="4053" extrusionOk="0">
                  <a:moveTo>
                    <a:pt x="3299" y="0"/>
                  </a:moveTo>
                  <a:cubicBezTo>
                    <a:pt x="3169" y="0"/>
                    <a:pt x="3085" y="164"/>
                    <a:pt x="3085" y="585"/>
                  </a:cubicBezTo>
                  <a:cubicBezTo>
                    <a:pt x="3069" y="1166"/>
                    <a:pt x="2954" y="1354"/>
                    <a:pt x="2792" y="1354"/>
                  </a:cubicBezTo>
                  <a:cubicBezTo>
                    <a:pt x="2490" y="1354"/>
                    <a:pt x="2027" y="703"/>
                    <a:pt x="1739" y="703"/>
                  </a:cubicBezTo>
                  <a:cubicBezTo>
                    <a:pt x="1652" y="703"/>
                    <a:pt x="1582" y="762"/>
                    <a:pt x="1536" y="916"/>
                  </a:cubicBezTo>
                  <a:cubicBezTo>
                    <a:pt x="1340" y="1528"/>
                    <a:pt x="1938" y="3037"/>
                    <a:pt x="1419" y="3037"/>
                  </a:cubicBezTo>
                  <a:cubicBezTo>
                    <a:pt x="1377" y="3037"/>
                    <a:pt x="1328" y="3027"/>
                    <a:pt x="1271" y="3007"/>
                  </a:cubicBezTo>
                  <a:cubicBezTo>
                    <a:pt x="708" y="2797"/>
                    <a:pt x="369" y="2411"/>
                    <a:pt x="211" y="2411"/>
                  </a:cubicBezTo>
                  <a:cubicBezTo>
                    <a:pt x="119" y="2411"/>
                    <a:pt x="87" y="2538"/>
                    <a:pt x="107" y="2901"/>
                  </a:cubicBezTo>
                  <a:cubicBezTo>
                    <a:pt x="107" y="3126"/>
                    <a:pt x="54" y="3285"/>
                    <a:pt x="1" y="3391"/>
                  </a:cubicBezTo>
                  <a:cubicBezTo>
                    <a:pt x="332" y="3841"/>
                    <a:pt x="662" y="4052"/>
                    <a:pt x="662" y="4052"/>
                  </a:cubicBezTo>
                  <a:lnTo>
                    <a:pt x="3799" y="3721"/>
                  </a:lnTo>
                  <a:cubicBezTo>
                    <a:pt x="4249" y="2848"/>
                    <a:pt x="4461" y="2067"/>
                    <a:pt x="4408" y="1352"/>
                  </a:cubicBezTo>
                  <a:cubicBezTo>
                    <a:pt x="4074" y="756"/>
                    <a:pt x="3580" y="0"/>
                    <a:pt x="329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39" name="Google Shape;559;p27">
              <a:extLst>
                <a:ext uri="{FF2B5EF4-FFF2-40B4-BE49-F238E27FC236}">
                  <a16:creationId xmlns:a16="http://schemas.microsoft.com/office/drawing/2014/main" id="{4E49B5C9-9DBF-4C87-9D7B-889A3BE664DE}"/>
                </a:ext>
              </a:extLst>
            </p:cNvPr>
            <p:cNvSpPr/>
            <p:nvPr/>
          </p:nvSpPr>
          <p:spPr>
            <a:xfrm>
              <a:off x="2586681" y="4259646"/>
              <a:ext cx="216603" cy="130382"/>
            </a:xfrm>
            <a:custGeom>
              <a:avLst/>
              <a:gdLst/>
              <a:ahLst/>
              <a:cxnLst/>
              <a:rect l="l" t="t" r="r" b="b"/>
              <a:pathLst>
                <a:path w="3919" h="2359" extrusionOk="0">
                  <a:moveTo>
                    <a:pt x="3604" y="1"/>
                  </a:moveTo>
                  <a:cubicBezTo>
                    <a:pt x="3580" y="1"/>
                    <a:pt x="3553" y="7"/>
                    <a:pt x="3521" y="22"/>
                  </a:cubicBezTo>
                  <a:lnTo>
                    <a:pt x="106" y="405"/>
                  </a:lnTo>
                  <a:cubicBezTo>
                    <a:pt x="54" y="405"/>
                    <a:pt x="1" y="458"/>
                    <a:pt x="1" y="511"/>
                  </a:cubicBezTo>
                  <a:lnTo>
                    <a:pt x="159" y="2232"/>
                  </a:lnTo>
                  <a:cubicBezTo>
                    <a:pt x="159" y="2309"/>
                    <a:pt x="223" y="2359"/>
                    <a:pt x="278" y="2359"/>
                  </a:cubicBezTo>
                  <a:cubicBezTo>
                    <a:pt x="298" y="2359"/>
                    <a:pt x="317" y="2352"/>
                    <a:pt x="331" y="2338"/>
                  </a:cubicBezTo>
                  <a:lnTo>
                    <a:pt x="3799" y="1954"/>
                  </a:lnTo>
                  <a:cubicBezTo>
                    <a:pt x="3852" y="1954"/>
                    <a:pt x="3918" y="1901"/>
                    <a:pt x="3918" y="1782"/>
                  </a:cubicBezTo>
                  <a:lnTo>
                    <a:pt x="3746" y="127"/>
                  </a:lnTo>
                  <a:cubicBezTo>
                    <a:pt x="3707" y="50"/>
                    <a:pt x="3669" y="1"/>
                    <a:pt x="360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40" name="Google Shape;560;p27">
              <a:extLst>
                <a:ext uri="{FF2B5EF4-FFF2-40B4-BE49-F238E27FC236}">
                  <a16:creationId xmlns:a16="http://schemas.microsoft.com/office/drawing/2014/main" id="{B44B5DFA-7D80-4F1A-AE03-8FEAACEF2203}"/>
                </a:ext>
              </a:extLst>
            </p:cNvPr>
            <p:cNvSpPr/>
            <p:nvPr/>
          </p:nvSpPr>
          <p:spPr>
            <a:xfrm rot="41933">
              <a:off x="2590197" y="4314548"/>
              <a:ext cx="215526" cy="77273"/>
            </a:xfrm>
            <a:custGeom>
              <a:avLst/>
              <a:gdLst/>
              <a:ahLst/>
              <a:cxnLst/>
              <a:rect l="l" t="t" r="r" b="b"/>
              <a:pathLst>
                <a:path w="3866" h="1398" extrusionOk="0">
                  <a:moveTo>
                    <a:pt x="3746" y="0"/>
                  </a:moveTo>
                  <a:lnTo>
                    <a:pt x="1" y="437"/>
                  </a:lnTo>
                  <a:lnTo>
                    <a:pt x="106" y="1271"/>
                  </a:lnTo>
                  <a:cubicBezTo>
                    <a:pt x="106" y="1348"/>
                    <a:pt x="170" y="1398"/>
                    <a:pt x="225" y="1398"/>
                  </a:cubicBezTo>
                  <a:cubicBezTo>
                    <a:pt x="245" y="1398"/>
                    <a:pt x="264" y="1391"/>
                    <a:pt x="278" y="1377"/>
                  </a:cubicBezTo>
                  <a:lnTo>
                    <a:pt x="3746" y="993"/>
                  </a:lnTo>
                  <a:cubicBezTo>
                    <a:pt x="3799" y="993"/>
                    <a:pt x="3865" y="940"/>
                    <a:pt x="3865" y="821"/>
                  </a:cubicBezTo>
                  <a:lnTo>
                    <a:pt x="3746" y="0"/>
                  </a:lnTo>
                  <a:close/>
                </a:path>
              </a:pathLst>
            </a:custGeom>
            <a:solidFill>
              <a:srgbClr val="CCC4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41" name="Google Shape;561;p27">
              <a:extLst>
                <a:ext uri="{FF2B5EF4-FFF2-40B4-BE49-F238E27FC236}">
                  <a16:creationId xmlns:a16="http://schemas.microsoft.com/office/drawing/2014/main" id="{D082B021-A386-43D4-99F1-601F9858A307}"/>
                </a:ext>
              </a:extLst>
            </p:cNvPr>
            <p:cNvSpPr/>
            <p:nvPr/>
          </p:nvSpPr>
          <p:spPr>
            <a:xfrm>
              <a:off x="2724193" y="5007670"/>
              <a:ext cx="239982" cy="242138"/>
            </a:xfrm>
            <a:custGeom>
              <a:avLst/>
              <a:gdLst/>
              <a:ahLst/>
              <a:cxnLst/>
              <a:rect l="l" t="t" r="r" b="b"/>
              <a:pathLst>
                <a:path w="4342" h="4381" extrusionOk="0">
                  <a:moveTo>
                    <a:pt x="2635" y="1"/>
                  </a:moveTo>
                  <a:lnTo>
                    <a:pt x="107" y="3085"/>
                  </a:lnTo>
                  <a:cubicBezTo>
                    <a:pt x="0" y="3839"/>
                    <a:pt x="1571" y="4380"/>
                    <a:pt x="2831" y="4380"/>
                  </a:cubicBezTo>
                  <a:cubicBezTo>
                    <a:pt x="3605" y="4380"/>
                    <a:pt x="4261" y="4177"/>
                    <a:pt x="4342" y="3693"/>
                  </a:cubicBezTo>
                  <a:lnTo>
                    <a:pt x="2635" y="1"/>
                  </a:lnTo>
                  <a:close/>
                </a:path>
              </a:pathLst>
            </a:custGeom>
            <a:solidFill>
              <a:srgbClr val="F9A9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42" name="Google Shape;562;p27">
              <a:extLst>
                <a:ext uri="{FF2B5EF4-FFF2-40B4-BE49-F238E27FC236}">
                  <a16:creationId xmlns:a16="http://schemas.microsoft.com/office/drawing/2014/main" id="{AADD5680-A88B-4DB2-AB44-BE0289A3526C}"/>
                </a:ext>
              </a:extLst>
            </p:cNvPr>
            <p:cNvSpPr/>
            <p:nvPr/>
          </p:nvSpPr>
          <p:spPr>
            <a:xfrm>
              <a:off x="2730052" y="4358081"/>
              <a:ext cx="356326" cy="853756"/>
            </a:xfrm>
            <a:custGeom>
              <a:avLst/>
              <a:gdLst/>
              <a:ahLst/>
              <a:cxnLst/>
              <a:rect l="l" t="t" r="r" b="b"/>
              <a:pathLst>
                <a:path w="6447" h="15447" extrusionOk="0">
                  <a:moveTo>
                    <a:pt x="2198" y="1"/>
                  </a:moveTo>
                  <a:lnTo>
                    <a:pt x="1" y="14785"/>
                  </a:lnTo>
                  <a:lnTo>
                    <a:pt x="4236" y="15446"/>
                  </a:lnTo>
                  <a:lnTo>
                    <a:pt x="6446" y="610"/>
                  </a:lnTo>
                  <a:lnTo>
                    <a:pt x="219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43" name="Google Shape;563;p27">
              <a:extLst>
                <a:ext uri="{FF2B5EF4-FFF2-40B4-BE49-F238E27FC236}">
                  <a16:creationId xmlns:a16="http://schemas.microsoft.com/office/drawing/2014/main" id="{8C0C76F0-1988-4F6C-B1A7-6BB1F602D357}"/>
                </a:ext>
              </a:extLst>
            </p:cNvPr>
            <p:cNvSpPr/>
            <p:nvPr/>
          </p:nvSpPr>
          <p:spPr>
            <a:xfrm>
              <a:off x="2842692" y="4373447"/>
              <a:ext cx="243685" cy="838391"/>
            </a:xfrm>
            <a:custGeom>
              <a:avLst/>
              <a:gdLst/>
              <a:ahLst/>
              <a:cxnLst/>
              <a:rect l="l" t="t" r="r" b="b"/>
              <a:pathLst>
                <a:path w="4409" h="15169" extrusionOk="0">
                  <a:moveTo>
                    <a:pt x="2198" y="1"/>
                  </a:moveTo>
                  <a:lnTo>
                    <a:pt x="1" y="14838"/>
                  </a:lnTo>
                  <a:lnTo>
                    <a:pt x="2198" y="15168"/>
                  </a:lnTo>
                  <a:lnTo>
                    <a:pt x="4408" y="332"/>
                  </a:lnTo>
                  <a:lnTo>
                    <a:pt x="219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44" name="Google Shape;564;p27">
              <a:extLst>
                <a:ext uri="{FF2B5EF4-FFF2-40B4-BE49-F238E27FC236}">
                  <a16:creationId xmlns:a16="http://schemas.microsoft.com/office/drawing/2014/main" id="{D46CBBA8-F2A2-4830-919D-D6ACE170B776}"/>
                </a:ext>
              </a:extLst>
            </p:cNvPr>
            <p:cNvSpPr/>
            <p:nvPr/>
          </p:nvSpPr>
          <p:spPr>
            <a:xfrm>
              <a:off x="2846063" y="4187684"/>
              <a:ext cx="240314" cy="242083"/>
            </a:xfrm>
            <a:custGeom>
              <a:avLst/>
              <a:gdLst/>
              <a:ahLst/>
              <a:cxnLst/>
              <a:rect l="l" t="t" r="r" b="b"/>
              <a:pathLst>
                <a:path w="4348" h="4380" extrusionOk="0">
                  <a:moveTo>
                    <a:pt x="2587" y="0"/>
                  </a:moveTo>
                  <a:lnTo>
                    <a:pt x="99" y="3084"/>
                  </a:lnTo>
                  <a:cubicBezTo>
                    <a:pt x="0" y="3839"/>
                    <a:pt x="1569" y="4380"/>
                    <a:pt x="2830" y="4380"/>
                  </a:cubicBezTo>
                  <a:cubicBezTo>
                    <a:pt x="3604" y="4380"/>
                    <a:pt x="4262" y="4176"/>
                    <a:pt x="4347" y="3693"/>
                  </a:cubicBezTo>
                  <a:lnTo>
                    <a:pt x="2587" y="0"/>
                  </a:lnTo>
                  <a:close/>
                </a:path>
              </a:pathLst>
            </a:custGeom>
            <a:solidFill>
              <a:srgbClr val="FFE7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45" name="Google Shape;565;p27">
              <a:extLst>
                <a:ext uri="{FF2B5EF4-FFF2-40B4-BE49-F238E27FC236}">
                  <a16:creationId xmlns:a16="http://schemas.microsoft.com/office/drawing/2014/main" id="{69E3D7B6-EC35-43DC-AE4B-2A815F0F7DB6}"/>
                </a:ext>
              </a:extLst>
            </p:cNvPr>
            <p:cNvSpPr/>
            <p:nvPr/>
          </p:nvSpPr>
          <p:spPr>
            <a:xfrm>
              <a:off x="2942952" y="4186493"/>
              <a:ext cx="79755" cy="77267"/>
            </a:xfrm>
            <a:custGeom>
              <a:avLst/>
              <a:gdLst/>
              <a:ahLst/>
              <a:cxnLst/>
              <a:rect l="l" t="t" r="r" b="b"/>
              <a:pathLst>
                <a:path w="1443" h="1398" extrusionOk="0">
                  <a:moveTo>
                    <a:pt x="834" y="0"/>
                  </a:moveTo>
                  <a:lnTo>
                    <a:pt x="0" y="1046"/>
                  </a:lnTo>
                  <a:cubicBezTo>
                    <a:pt x="172" y="1218"/>
                    <a:pt x="384" y="1324"/>
                    <a:pt x="662" y="1377"/>
                  </a:cubicBezTo>
                  <a:cubicBezTo>
                    <a:pt x="736" y="1391"/>
                    <a:pt x="811" y="1397"/>
                    <a:pt x="884" y="1397"/>
                  </a:cubicBezTo>
                  <a:cubicBezTo>
                    <a:pt x="1085" y="1397"/>
                    <a:pt x="1278" y="1348"/>
                    <a:pt x="1443" y="1271"/>
                  </a:cubicBezTo>
                  <a:lnTo>
                    <a:pt x="834" y="0"/>
                  </a:lnTo>
                  <a:close/>
                </a:path>
              </a:pathLst>
            </a:custGeom>
            <a:solidFill>
              <a:srgbClr val="233E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46" name="Google Shape;566;p27">
              <a:extLst>
                <a:ext uri="{FF2B5EF4-FFF2-40B4-BE49-F238E27FC236}">
                  <a16:creationId xmlns:a16="http://schemas.microsoft.com/office/drawing/2014/main" id="{695748A1-FD99-49B2-B64C-0CBCF95652DF}"/>
                </a:ext>
              </a:extLst>
            </p:cNvPr>
            <p:cNvSpPr/>
            <p:nvPr/>
          </p:nvSpPr>
          <p:spPr>
            <a:xfrm>
              <a:off x="2339458" y="4663117"/>
              <a:ext cx="777649" cy="963467"/>
            </a:xfrm>
            <a:custGeom>
              <a:avLst/>
              <a:gdLst/>
              <a:ahLst/>
              <a:cxnLst/>
              <a:rect l="l" t="t" r="r" b="b"/>
              <a:pathLst>
                <a:path w="14070" h="17432" extrusionOk="0">
                  <a:moveTo>
                    <a:pt x="0" y="1"/>
                  </a:moveTo>
                  <a:lnTo>
                    <a:pt x="0" y="13726"/>
                  </a:lnTo>
                  <a:cubicBezTo>
                    <a:pt x="0" y="15777"/>
                    <a:pt x="1377" y="17432"/>
                    <a:pt x="3097" y="17432"/>
                  </a:cubicBezTo>
                  <a:lnTo>
                    <a:pt x="10972" y="17432"/>
                  </a:lnTo>
                  <a:cubicBezTo>
                    <a:pt x="12693" y="17432"/>
                    <a:pt x="14069" y="15777"/>
                    <a:pt x="14069" y="13726"/>
                  </a:cubicBezTo>
                  <a:lnTo>
                    <a:pt x="14069"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47" name="Google Shape;567;p27">
              <a:extLst>
                <a:ext uri="{FF2B5EF4-FFF2-40B4-BE49-F238E27FC236}">
                  <a16:creationId xmlns:a16="http://schemas.microsoft.com/office/drawing/2014/main" id="{B8EF1B35-EC9B-4BDF-94AC-D722F926DD8B}"/>
                </a:ext>
              </a:extLst>
            </p:cNvPr>
            <p:cNvSpPr/>
            <p:nvPr/>
          </p:nvSpPr>
          <p:spPr>
            <a:xfrm>
              <a:off x="2375983" y="4821897"/>
              <a:ext cx="741115" cy="804661"/>
            </a:xfrm>
            <a:custGeom>
              <a:avLst/>
              <a:gdLst/>
              <a:ahLst/>
              <a:cxnLst/>
              <a:rect l="l" t="t" r="r" b="b"/>
              <a:pathLst>
                <a:path w="13409" h="17432" extrusionOk="0">
                  <a:moveTo>
                    <a:pt x="11701" y="1"/>
                  </a:moveTo>
                  <a:lnTo>
                    <a:pt x="11701" y="12469"/>
                  </a:lnTo>
                  <a:cubicBezTo>
                    <a:pt x="11701" y="14507"/>
                    <a:pt x="10258" y="16161"/>
                    <a:pt x="8551" y="16161"/>
                  </a:cubicBezTo>
                  <a:lnTo>
                    <a:pt x="716" y="16161"/>
                  </a:lnTo>
                  <a:cubicBezTo>
                    <a:pt x="451" y="16161"/>
                    <a:pt x="226" y="16108"/>
                    <a:pt x="1" y="16042"/>
                  </a:cubicBezTo>
                  <a:lnTo>
                    <a:pt x="1" y="16042"/>
                  </a:lnTo>
                  <a:cubicBezTo>
                    <a:pt x="557" y="16876"/>
                    <a:pt x="1443" y="17432"/>
                    <a:pt x="2436" y="17432"/>
                  </a:cubicBezTo>
                  <a:lnTo>
                    <a:pt x="10311" y="17432"/>
                  </a:lnTo>
                  <a:cubicBezTo>
                    <a:pt x="12032" y="17432"/>
                    <a:pt x="13408" y="15777"/>
                    <a:pt x="13408" y="13726"/>
                  </a:cubicBezTo>
                  <a:lnTo>
                    <a:pt x="1340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48" name="Google Shape;568;p27">
              <a:extLst>
                <a:ext uri="{FF2B5EF4-FFF2-40B4-BE49-F238E27FC236}">
                  <a16:creationId xmlns:a16="http://schemas.microsoft.com/office/drawing/2014/main" id="{437A574E-5D46-4B2D-B081-522030A64E3F}"/>
                </a:ext>
              </a:extLst>
            </p:cNvPr>
            <p:cNvSpPr/>
            <p:nvPr/>
          </p:nvSpPr>
          <p:spPr>
            <a:xfrm>
              <a:off x="2433804" y="4873087"/>
              <a:ext cx="460897" cy="490908"/>
            </a:xfrm>
            <a:custGeom>
              <a:avLst/>
              <a:gdLst/>
              <a:ahLst/>
              <a:cxnLst/>
              <a:rect l="l" t="t" r="r" b="b"/>
              <a:pathLst>
                <a:path w="8339" h="8882" extrusionOk="0">
                  <a:moveTo>
                    <a:pt x="4196" y="1"/>
                  </a:moveTo>
                  <a:cubicBezTo>
                    <a:pt x="1880" y="1"/>
                    <a:pt x="0" y="1986"/>
                    <a:pt x="0" y="4421"/>
                  </a:cubicBezTo>
                  <a:cubicBezTo>
                    <a:pt x="0" y="6896"/>
                    <a:pt x="1880" y="8881"/>
                    <a:pt x="4196" y="8881"/>
                  </a:cubicBezTo>
                  <a:cubicBezTo>
                    <a:pt x="6459" y="8881"/>
                    <a:pt x="8339" y="6896"/>
                    <a:pt x="8339" y="4421"/>
                  </a:cubicBezTo>
                  <a:cubicBezTo>
                    <a:pt x="8339" y="1986"/>
                    <a:pt x="6459" y="1"/>
                    <a:pt x="419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49" name="Google Shape;569;p27">
              <a:extLst>
                <a:ext uri="{FF2B5EF4-FFF2-40B4-BE49-F238E27FC236}">
                  <a16:creationId xmlns:a16="http://schemas.microsoft.com/office/drawing/2014/main" id="{0B5EFB62-EEA1-4785-ADCF-50D9C22552BF}"/>
                </a:ext>
              </a:extLst>
            </p:cNvPr>
            <p:cNvSpPr/>
            <p:nvPr/>
          </p:nvSpPr>
          <p:spPr>
            <a:xfrm>
              <a:off x="3375992" y="4937477"/>
              <a:ext cx="426519" cy="429448"/>
            </a:xfrm>
            <a:custGeom>
              <a:avLst/>
              <a:gdLst/>
              <a:ahLst/>
              <a:cxnLst/>
              <a:rect l="l" t="t" r="r" b="b"/>
              <a:pathLst>
                <a:path w="7717" h="7770" extrusionOk="0">
                  <a:moveTo>
                    <a:pt x="3865" y="1430"/>
                  </a:moveTo>
                  <a:cubicBezTo>
                    <a:pt x="5189" y="1430"/>
                    <a:pt x="6287" y="2541"/>
                    <a:pt x="6287" y="3865"/>
                  </a:cubicBezTo>
                  <a:cubicBezTo>
                    <a:pt x="6287" y="5241"/>
                    <a:pt x="5189" y="6287"/>
                    <a:pt x="3865" y="6287"/>
                  </a:cubicBezTo>
                  <a:cubicBezTo>
                    <a:pt x="2542" y="6287"/>
                    <a:pt x="1430" y="5241"/>
                    <a:pt x="1430" y="3865"/>
                  </a:cubicBezTo>
                  <a:cubicBezTo>
                    <a:pt x="1430" y="2541"/>
                    <a:pt x="2542" y="1430"/>
                    <a:pt x="3865" y="1430"/>
                  </a:cubicBezTo>
                  <a:close/>
                  <a:moveTo>
                    <a:pt x="3865" y="0"/>
                  </a:moveTo>
                  <a:cubicBezTo>
                    <a:pt x="1708" y="0"/>
                    <a:pt x="0" y="1708"/>
                    <a:pt x="0" y="3865"/>
                  </a:cubicBezTo>
                  <a:cubicBezTo>
                    <a:pt x="0" y="6009"/>
                    <a:pt x="1708" y="7769"/>
                    <a:pt x="3865" y="7769"/>
                  </a:cubicBezTo>
                  <a:cubicBezTo>
                    <a:pt x="6009" y="7769"/>
                    <a:pt x="7717" y="6009"/>
                    <a:pt x="7717" y="3865"/>
                  </a:cubicBezTo>
                  <a:cubicBezTo>
                    <a:pt x="7717" y="1708"/>
                    <a:pt x="6009" y="0"/>
                    <a:pt x="386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50" name="Google Shape;570;p27">
              <a:extLst>
                <a:ext uri="{FF2B5EF4-FFF2-40B4-BE49-F238E27FC236}">
                  <a16:creationId xmlns:a16="http://schemas.microsoft.com/office/drawing/2014/main" id="{1D80BD4C-514B-4C3F-9044-4B92E1B038C3}"/>
                </a:ext>
              </a:extLst>
            </p:cNvPr>
            <p:cNvSpPr/>
            <p:nvPr/>
          </p:nvSpPr>
          <p:spPr>
            <a:xfrm>
              <a:off x="2894646" y="4821907"/>
              <a:ext cx="658432" cy="768142"/>
            </a:xfrm>
            <a:custGeom>
              <a:avLst/>
              <a:gdLst/>
              <a:ahLst/>
              <a:cxnLst/>
              <a:rect l="l" t="t" r="r" b="b"/>
              <a:pathLst>
                <a:path w="11913" h="13898" extrusionOk="0">
                  <a:moveTo>
                    <a:pt x="1" y="0"/>
                  </a:moveTo>
                  <a:lnTo>
                    <a:pt x="1" y="10853"/>
                  </a:lnTo>
                  <a:cubicBezTo>
                    <a:pt x="1" y="12507"/>
                    <a:pt x="1205" y="13897"/>
                    <a:pt x="2648" y="13897"/>
                  </a:cubicBezTo>
                  <a:lnTo>
                    <a:pt x="9265" y="13897"/>
                  </a:lnTo>
                  <a:cubicBezTo>
                    <a:pt x="10695" y="13897"/>
                    <a:pt x="11912" y="12507"/>
                    <a:pt x="11912" y="10853"/>
                  </a:cubicBezTo>
                  <a:lnTo>
                    <a:pt x="1191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dirty="0"/>
            </a:p>
          </p:txBody>
        </p:sp>
        <p:sp>
          <p:nvSpPr>
            <p:cNvPr id="251" name="Google Shape;571;p27">
              <a:extLst>
                <a:ext uri="{FF2B5EF4-FFF2-40B4-BE49-F238E27FC236}">
                  <a16:creationId xmlns:a16="http://schemas.microsoft.com/office/drawing/2014/main" id="{46BE8CA5-CDE1-4274-918B-09322F831DB0}"/>
                </a:ext>
              </a:extLst>
            </p:cNvPr>
            <p:cNvSpPr/>
            <p:nvPr/>
          </p:nvSpPr>
          <p:spPr>
            <a:xfrm>
              <a:off x="2927587" y="4821907"/>
              <a:ext cx="625491" cy="768142"/>
            </a:xfrm>
            <a:custGeom>
              <a:avLst/>
              <a:gdLst/>
              <a:ahLst/>
              <a:cxnLst/>
              <a:rect l="l" t="t" r="r" b="b"/>
              <a:pathLst>
                <a:path w="11317" h="13898" extrusionOk="0">
                  <a:moveTo>
                    <a:pt x="9768" y="0"/>
                  </a:moveTo>
                  <a:lnTo>
                    <a:pt x="9768" y="9860"/>
                  </a:lnTo>
                  <a:cubicBezTo>
                    <a:pt x="9768" y="11462"/>
                    <a:pt x="8669" y="12785"/>
                    <a:pt x="7174" y="12785"/>
                  </a:cubicBezTo>
                  <a:lnTo>
                    <a:pt x="609" y="12785"/>
                  </a:lnTo>
                  <a:cubicBezTo>
                    <a:pt x="397" y="12785"/>
                    <a:pt x="172" y="12785"/>
                    <a:pt x="0" y="12732"/>
                  </a:cubicBezTo>
                  <a:lnTo>
                    <a:pt x="0" y="12732"/>
                  </a:lnTo>
                  <a:cubicBezTo>
                    <a:pt x="503" y="13394"/>
                    <a:pt x="1218" y="13897"/>
                    <a:pt x="2052" y="13897"/>
                  </a:cubicBezTo>
                  <a:lnTo>
                    <a:pt x="8669" y="13897"/>
                  </a:lnTo>
                  <a:cubicBezTo>
                    <a:pt x="10099" y="13897"/>
                    <a:pt x="11316" y="12507"/>
                    <a:pt x="11316" y="10853"/>
                  </a:cubicBezTo>
                  <a:lnTo>
                    <a:pt x="1131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nvGrpSpPr>
            <p:cNvPr id="252" name="Google Shape;572;p27">
              <a:extLst>
                <a:ext uri="{FF2B5EF4-FFF2-40B4-BE49-F238E27FC236}">
                  <a16:creationId xmlns:a16="http://schemas.microsoft.com/office/drawing/2014/main" id="{B70FF2C3-E679-4C50-9037-629C23F46791}"/>
                </a:ext>
              </a:extLst>
            </p:cNvPr>
            <p:cNvGrpSpPr/>
            <p:nvPr/>
          </p:nvGrpSpPr>
          <p:grpSpPr>
            <a:xfrm>
              <a:off x="3041664" y="5111577"/>
              <a:ext cx="320455" cy="156580"/>
              <a:chOff x="2774143" y="4536556"/>
              <a:chExt cx="320455" cy="156580"/>
            </a:xfrm>
          </p:grpSpPr>
          <p:sp>
            <p:nvSpPr>
              <p:cNvPr id="256" name="Google Shape;573;p27">
                <a:extLst>
                  <a:ext uri="{FF2B5EF4-FFF2-40B4-BE49-F238E27FC236}">
                    <a16:creationId xmlns:a16="http://schemas.microsoft.com/office/drawing/2014/main" id="{1120E790-167B-44C9-ABF2-B9A6CC919A9C}"/>
                  </a:ext>
                </a:extLst>
              </p:cNvPr>
              <p:cNvSpPr/>
              <p:nvPr/>
            </p:nvSpPr>
            <p:spPr>
              <a:xfrm>
                <a:off x="2774143" y="4562865"/>
                <a:ext cx="112751" cy="98104"/>
              </a:xfrm>
              <a:custGeom>
                <a:avLst/>
                <a:gdLst/>
                <a:ahLst/>
                <a:cxnLst/>
                <a:rect l="l" t="t" r="r" b="b"/>
                <a:pathLst>
                  <a:path w="2040" h="1775" extrusionOk="0">
                    <a:moveTo>
                      <a:pt x="292" y="1"/>
                    </a:moveTo>
                    <a:cubicBezTo>
                      <a:pt x="173" y="1"/>
                      <a:pt x="94" y="14"/>
                      <a:pt x="67" y="27"/>
                    </a:cubicBezTo>
                    <a:cubicBezTo>
                      <a:pt x="27" y="40"/>
                      <a:pt x="1" y="67"/>
                      <a:pt x="1" y="107"/>
                    </a:cubicBezTo>
                    <a:cubicBezTo>
                      <a:pt x="1" y="146"/>
                      <a:pt x="27" y="173"/>
                      <a:pt x="54" y="186"/>
                    </a:cubicBezTo>
                    <a:cubicBezTo>
                      <a:pt x="94" y="199"/>
                      <a:pt x="147" y="212"/>
                      <a:pt x="226" y="212"/>
                    </a:cubicBezTo>
                    <a:cubicBezTo>
                      <a:pt x="279" y="226"/>
                      <a:pt x="319" y="239"/>
                      <a:pt x="345" y="252"/>
                    </a:cubicBezTo>
                    <a:cubicBezTo>
                      <a:pt x="385" y="265"/>
                      <a:pt x="411" y="292"/>
                      <a:pt x="451" y="358"/>
                    </a:cubicBezTo>
                    <a:lnTo>
                      <a:pt x="835" y="887"/>
                    </a:lnTo>
                    <a:lnTo>
                      <a:pt x="782" y="967"/>
                    </a:lnTo>
                    <a:lnTo>
                      <a:pt x="729" y="1033"/>
                    </a:lnTo>
                    <a:lnTo>
                      <a:pt x="636" y="1165"/>
                    </a:lnTo>
                    <a:cubicBezTo>
                      <a:pt x="597" y="1205"/>
                      <a:pt x="544" y="1271"/>
                      <a:pt x="477" y="1364"/>
                    </a:cubicBezTo>
                    <a:cubicBezTo>
                      <a:pt x="464" y="1390"/>
                      <a:pt x="438" y="1404"/>
                      <a:pt x="411" y="1417"/>
                    </a:cubicBezTo>
                    <a:cubicBezTo>
                      <a:pt x="385" y="1430"/>
                      <a:pt x="358" y="1443"/>
                      <a:pt x="319" y="1443"/>
                    </a:cubicBezTo>
                    <a:cubicBezTo>
                      <a:pt x="266" y="1443"/>
                      <a:pt x="213" y="1457"/>
                      <a:pt x="173" y="1470"/>
                    </a:cubicBezTo>
                    <a:cubicBezTo>
                      <a:pt x="120" y="1483"/>
                      <a:pt x="94" y="1509"/>
                      <a:pt x="94" y="1562"/>
                    </a:cubicBezTo>
                    <a:cubicBezTo>
                      <a:pt x="94" y="1576"/>
                      <a:pt x="94" y="1602"/>
                      <a:pt x="107" y="1615"/>
                    </a:cubicBezTo>
                    <a:cubicBezTo>
                      <a:pt x="120" y="1629"/>
                      <a:pt x="133" y="1642"/>
                      <a:pt x="147" y="1642"/>
                    </a:cubicBezTo>
                    <a:cubicBezTo>
                      <a:pt x="160" y="1655"/>
                      <a:pt x="186" y="1655"/>
                      <a:pt x="199" y="1668"/>
                    </a:cubicBezTo>
                    <a:lnTo>
                      <a:pt x="385" y="1668"/>
                    </a:lnTo>
                    <a:cubicBezTo>
                      <a:pt x="438" y="1655"/>
                      <a:pt x="491" y="1655"/>
                      <a:pt x="544" y="1655"/>
                    </a:cubicBezTo>
                    <a:cubicBezTo>
                      <a:pt x="570" y="1655"/>
                      <a:pt x="597" y="1655"/>
                      <a:pt x="623" y="1668"/>
                    </a:cubicBezTo>
                    <a:lnTo>
                      <a:pt x="822" y="1668"/>
                    </a:lnTo>
                    <a:cubicBezTo>
                      <a:pt x="848" y="1668"/>
                      <a:pt x="888" y="1655"/>
                      <a:pt x="927" y="1655"/>
                    </a:cubicBezTo>
                    <a:cubicBezTo>
                      <a:pt x="954" y="1642"/>
                      <a:pt x="980" y="1615"/>
                      <a:pt x="980" y="1562"/>
                    </a:cubicBezTo>
                    <a:cubicBezTo>
                      <a:pt x="980" y="1549"/>
                      <a:pt x="967" y="1536"/>
                      <a:pt x="954" y="1509"/>
                    </a:cubicBezTo>
                    <a:cubicBezTo>
                      <a:pt x="927" y="1483"/>
                      <a:pt x="874" y="1470"/>
                      <a:pt x="808" y="1470"/>
                    </a:cubicBezTo>
                    <a:cubicBezTo>
                      <a:pt x="769" y="1470"/>
                      <a:pt x="755" y="1470"/>
                      <a:pt x="742" y="1457"/>
                    </a:cubicBezTo>
                    <a:cubicBezTo>
                      <a:pt x="742" y="1457"/>
                      <a:pt x="729" y="1443"/>
                      <a:pt x="729" y="1430"/>
                    </a:cubicBezTo>
                    <a:cubicBezTo>
                      <a:pt x="729" y="1417"/>
                      <a:pt x="742" y="1404"/>
                      <a:pt x="755" y="1377"/>
                    </a:cubicBezTo>
                    <a:cubicBezTo>
                      <a:pt x="782" y="1351"/>
                      <a:pt x="795" y="1324"/>
                      <a:pt x="808" y="1311"/>
                    </a:cubicBezTo>
                    <a:cubicBezTo>
                      <a:pt x="835" y="1271"/>
                      <a:pt x="861" y="1245"/>
                      <a:pt x="888" y="1218"/>
                    </a:cubicBezTo>
                    <a:cubicBezTo>
                      <a:pt x="901" y="1179"/>
                      <a:pt x="941" y="1139"/>
                      <a:pt x="980" y="1086"/>
                    </a:cubicBezTo>
                    <a:cubicBezTo>
                      <a:pt x="1007" y="1126"/>
                      <a:pt x="1047" y="1165"/>
                      <a:pt x="1086" y="1218"/>
                    </a:cubicBezTo>
                    <a:cubicBezTo>
                      <a:pt x="1113" y="1258"/>
                      <a:pt x="1152" y="1298"/>
                      <a:pt x="1179" y="1337"/>
                    </a:cubicBezTo>
                    <a:cubicBezTo>
                      <a:pt x="1205" y="1377"/>
                      <a:pt x="1219" y="1417"/>
                      <a:pt x="1245" y="1457"/>
                    </a:cubicBezTo>
                    <a:cubicBezTo>
                      <a:pt x="1258" y="1483"/>
                      <a:pt x="1272" y="1496"/>
                      <a:pt x="1272" y="1509"/>
                    </a:cubicBezTo>
                    <a:cubicBezTo>
                      <a:pt x="1272" y="1536"/>
                      <a:pt x="1258" y="1549"/>
                      <a:pt x="1258" y="1549"/>
                    </a:cubicBezTo>
                    <a:lnTo>
                      <a:pt x="1205" y="1562"/>
                    </a:lnTo>
                    <a:cubicBezTo>
                      <a:pt x="1179" y="1576"/>
                      <a:pt x="1166" y="1589"/>
                      <a:pt x="1152" y="1602"/>
                    </a:cubicBezTo>
                    <a:cubicBezTo>
                      <a:pt x="1152" y="1629"/>
                      <a:pt x="1152" y="1642"/>
                      <a:pt x="1152" y="1655"/>
                    </a:cubicBezTo>
                    <a:cubicBezTo>
                      <a:pt x="1152" y="1682"/>
                      <a:pt x="1166" y="1708"/>
                      <a:pt x="1179" y="1734"/>
                    </a:cubicBezTo>
                    <a:cubicBezTo>
                      <a:pt x="1219" y="1761"/>
                      <a:pt x="1258" y="1774"/>
                      <a:pt x="1324" y="1774"/>
                    </a:cubicBezTo>
                    <a:cubicBezTo>
                      <a:pt x="1364" y="1774"/>
                      <a:pt x="1404" y="1774"/>
                      <a:pt x="1444" y="1761"/>
                    </a:cubicBezTo>
                    <a:lnTo>
                      <a:pt x="1708" y="1761"/>
                    </a:lnTo>
                    <a:cubicBezTo>
                      <a:pt x="1761" y="1774"/>
                      <a:pt x="1814" y="1774"/>
                      <a:pt x="1867" y="1774"/>
                    </a:cubicBezTo>
                    <a:cubicBezTo>
                      <a:pt x="1907" y="1774"/>
                      <a:pt x="1947" y="1761"/>
                      <a:pt x="1986" y="1761"/>
                    </a:cubicBezTo>
                    <a:cubicBezTo>
                      <a:pt x="2013" y="1748"/>
                      <a:pt x="2039" y="1721"/>
                      <a:pt x="2039" y="1668"/>
                    </a:cubicBezTo>
                    <a:cubicBezTo>
                      <a:pt x="2039" y="1642"/>
                      <a:pt x="2013" y="1615"/>
                      <a:pt x="1986" y="1602"/>
                    </a:cubicBezTo>
                    <a:cubicBezTo>
                      <a:pt x="1960" y="1589"/>
                      <a:pt x="1933" y="1576"/>
                      <a:pt x="1880" y="1576"/>
                    </a:cubicBezTo>
                    <a:lnTo>
                      <a:pt x="1774" y="1576"/>
                    </a:lnTo>
                    <a:cubicBezTo>
                      <a:pt x="1735" y="1562"/>
                      <a:pt x="1708" y="1562"/>
                      <a:pt x="1669" y="1549"/>
                    </a:cubicBezTo>
                    <a:cubicBezTo>
                      <a:pt x="1655" y="1536"/>
                      <a:pt x="1629" y="1536"/>
                      <a:pt x="1602" y="1509"/>
                    </a:cubicBezTo>
                    <a:cubicBezTo>
                      <a:pt x="1589" y="1496"/>
                      <a:pt x="1563" y="1457"/>
                      <a:pt x="1523" y="1417"/>
                    </a:cubicBezTo>
                    <a:cubicBezTo>
                      <a:pt x="1483" y="1364"/>
                      <a:pt x="1430" y="1298"/>
                      <a:pt x="1364" y="1218"/>
                    </a:cubicBezTo>
                    <a:cubicBezTo>
                      <a:pt x="1298" y="1126"/>
                      <a:pt x="1219" y="1020"/>
                      <a:pt x="1126" y="887"/>
                    </a:cubicBezTo>
                    <a:cubicBezTo>
                      <a:pt x="1179" y="808"/>
                      <a:pt x="1219" y="742"/>
                      <a:pt x="1272" y="676"/>
                    </a:cubicBezTo>
                    <a:cubicBezTo>
                      <a:pt x="1311" y="609"/>
                      <a:pt x="1364" y="543"/>
                      <a:pt x="1430" y="464"/>
                    </a:cubicBezTo>
                    <a:cubicBezTo>
                      <a:pt x="1470" y="424"/>
                      <a:pt x="1510" y="384"/>
                      <a:pt x="1549" y="371"/>
                    </a:cubicBezTo>
                    <a:cubicBezTo>
                      <a:pt x="1576" y="358"/>
                      <a:pt x="1629" y="345"/>
                      <a:pt x="1682" y="345"/>
                    </a:cubicBezTo>
                    <a:lnTo>
                      <a:pt x="1933" y="345"/>
                    </a:lnTo>
                    <a:cubicBezTo>
                      <a:pt x="1960" y="345"/>
                      <a:pt x="1986" y="332"/>
                      <a:pt x="1999" y="318"/>
                    </a:cubicBezTo>
                    <a:cubicBezTo>
                      <a:pt x="2013" y="292"/>
                      <a:pt x="2013" y="279"/>
                      <a:pt x="2013" y="252"/>
                    </a:cubicBezTo>
                    <a:cubicBezTo>
                      <a:pt x="2013" y="173"/>
                      <a:pt x="1986" y="133"/>
                      <a:pt x="1933" y="133"/>
                    </a:cubicBezTo>
                    <a:lnTo>
                      <a:pt x="1245" y="133"/>
                    </a:lnTo>
                    <a:cubicBezTo>
                      <a:pt x="1192" y="133"/>
                      <a:pt x="1152" y="146"/>
                      <a:pt x="1126" y="159"/>
                    </a:cubicBezTo>
                    <a:cubicBezTo>
                      <a:pt x="1086" y="186"/>
                      <a:pt x="1073" y="212"/>
                      <a:pt x="1073" y="252"/>
                    </a:cubicBezTo>
                    <a:cubicBezTo>
                      <a:pt x="1073" y="279"/>
                      <a:pt x="1086" y="305"/>
                      <a:pt x="1099" y="318"/>
                    </a:cubicBezTo>
                    <a:cubicBezTo>
                      <a:pt x="1126" y="332"/>
                      <a:pt x="1139" y="332"/>
                      <a:pt x="1152" y="345"/>
                    </a:cubicBezTo>
                    <a:cubicBezTo>
                      <a:pt x="1166" y="345"/>
                      <a:pt x="1179" y="358"/>
                      <a:pt x="1179" y="358"/>
                    </a:cubicBezTo>
                    <a:cubicBezTo>
                      <a:pt x="1179" y="371"/>
                      <a:pt x="1166" y="398"/>
                      <a:pt x="1139" y="437"/>
                    </a:cubicBezTo>
                    <a:cubicBezTo>
                      <a:pt x="1126" y="464"/>
                      <a:pt x="1099" y="504"/>
                      <a:pt x="1073" y="543"/>
                    </a:cubicBezTo>
                    <a:lnTo>
                      <a:pt x="980" y="689"/>
                    </a:lnTo>
                    <a:cubicBezTo>
                      <a:pt x="941" y="636"/>
                      <a:pt x="901" y="583"/>
                      <a:pt x="861" y="530"/>
                    </a:cubicBezTo>
                    <a:cubicBezTo>
                      <a:pt x="835" y="490"/>
                      <a:pt x="808" y="437"/>
                      <a:pt x="782" y="411"/>
                    </a:cubicBezTo>
                    <a:cubicBezTo>
                      <a:pt x="755" y="371"/>
                      <a:pt x="729" y="332"/>
                      <a:pt x="716" y="305"/>
                    </a:cubicBezTo>
                    <a:cubicBezTo>
                      <a:pt x="702" y="279"/>
                      <a:pt x="702" y="265"/>
                      <a:pt x="702" y="252"/>
                    </a:cubicBezTo>
                    <a:cubicBezTo>
                      <a:pt x="702" y="239"/>
                      <a:pt x="702" y="226"/>
                      <a:pt x="729" y="226"/>
                    </a:cubicBezTo>
                    <a:lnTo>
                      <a:pt x="808" y="226"/>
                    </a:lnTo>
                    <a:cubicBezTo>
                      <a:pt x="848" y="226"/>
                      <a:pt x="888" y="212"/>
                      <a:pt x="901" y="186"/>
                    </a:cubicBezTo>
                    <a:cubicBezTo>
                      <a:pt x="927" y="173"/>
                      <a:pt x="941" y="146"/>
                      <a:pt x="941" y="120"/>
                    </a:cubicBezTo>
                    <a:cubicBezTo>
                      <a:pt x="941" y="107"/>
                      <a:pt x="941" y="93"/>
                      <a:pt x="927" y="80"/>
                    </a:cubicBezTo>
                    <a:cubicBezTo>
                      <a:pt x="927" y="67"/>
                      <a:pt x="927" y="54"/>
                      <a:pt x="901" y="40"/>
                    </a:cubicBezTo>
                    <a:cubicBezTo>
                      <a:pt x="901" y="27"/>
                      <a:pt x="874" y="27"/>
                      <a:pt x="848" y="14"/>
                    </a:cubicBezTo>
                    <a:cubicBezTo>
                      <a:pt x="822" y="1"/>
                      <a:pt x="782" y="1"/>
                      <a:pt x="729" y="1"/>
                    </a:cubicBezTo>
                    <a:close/>
                  </a:path>
                </a:pathLst>
              </a:custGeom>
              <a:solidFill>
                <a:srgbClr val="233E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57" name="Google Shape;574;p27">
                <a:extLst>
                  <a:ext uri="{FF2B5EF4-FFF2-40B4-BE49-F238E27FC236}">
                    <a16:creationId xmlns:a16="http://schemas.microsoft.com/office/drawing/2014/main" id="{88A7C46A-1524-4E67-88DD-E496954265FE}"/>
                  </a:ext>
                </a:extLst>
              </p:cNvPr>
              <p:cNvSpPr/>
              <p:nvPr/>
            </p:nvSpPr>
            <p:spPr>
              <a:xfrm>
                <a:off x="2897782" y="4536556"/>
                <a:ext cx="65882" cy="66600"/>
              </a:xfrm>
              <a:custGeom>
                <a:avLst/>
                <a:gdLst/>
                <a:ahLst/>
                <a:cxnLst/>
                <a:rect l="l" t="t" r="r" b="b"/>
                <a:pathLst>
                  <a:path w="1192" h="1205" extrusionOk="0">
                    <a:moveTo>
                      <a:pt x="596" y="0"/>
                    </a:moveTo>
                    <a:cubicBezTo>
                      <a:pt x="557" y="0"/>
                      <a:pt x="530" y="13"/>
                      <a:pt x="504" y="40"/>
                    </a:cubicBezTo>
                    <a:cubicBezTo>
                      <a:pt x="477" y="53"/>
                      <a:pt x="477" y="80"/>
                      <a:pt x="477" y="106"/>
                    </a:cubicBezTo>
                    <a:cubicBezTo>
                      <a:pt x="477" y="159"/>
                      <a:pt x="477" y="212"/>
                      <a:pt x="477" y="278"/>
                    </a:cubicBezTo>
                    <a:cubicBezTo>
                      <a:pt x="477" y="331"/>
                      <a:pt x="477" y="410"/>
                      <a:pt x="477" y="490"/>
                    </a:cubicBezTo>
                    <a:lnTo>
                      <a:pt x="93" y="490"/>
                    </a:lnTo>
                    <a:cubicBezTo>
                      <a:pt x="67" y="490"/>
                      <a:pt x="54" y="503"/>
                      <a:pt x="27" y="516"/>
                    </a:cubicBezTo>
                    <a:cubicBezTo>
                      <a:pt x="1" y="543"/>
                      <a:pt x="1" y="569"/>
                      <a:pt x="1" y="609"/>
                    </a:cubicBezTo>
                    <a:cubicBezTo>
                      <a:pt x="1" y="649"/>
                      <a:pt x="1" y="688"/>
                      <a:pt x="27" y="702"/>
                    </a:cubicBezTo>
                    <a:cubicBezTo>
                      <a:pt x="54" y="728"/>
                      <a:pt x="80" y="728"/>
                      <a:pt x="93" y="728"/>
                    </a:cubicBezTo>
                    <a:lnTo>
                      <a:pt x="252" y="728"/>
                    </a:lnTo>
                    <a:cubicBezTo>
                      <a:pt x="318" y="728"/>
                      <a:pt x="398" y="728"/>
                      <a:pt x="477" y="715"/>
                    </a:cubicBezTo>
                    <a:lnTo>
                      <a:pt x="477" y="715"/>
                    </a:lnTo>
                    <a:cubicBezTo>
                      <a:pt x="477" y="781"/>
                      <a:pt x="464" y="860"/>
                      <a:pt x="464" y="940"/>
                    </a:cubicBezTo>
                    <a:cubicBezTo>
                      <a:pt x="464" y="1006"/>
                      <a:pt x="464" y="1072"/>
                      <a:pt x="464" y="1112"/>
                    </a:cubicBezTo>
                    <a:cubicBezTo>
                      <a:pt x="464" y="1125"/>
                      <a:pt x="477" y="1152"/>
                      <a:pt x="490" y="1165"/>
                    </a:cubicBezTo>
                    <a:cubicBezTo>
                      <a:pt x="517" y="1191"/>
                      <a:pt x="543" y="1205"/>
                      <a:pt x="583" y="1205"/>
                    </a:cubicBezTo>
                    <a:cubicBezTo>
                      <a:pt x="636" y="1205"/>
                      <a:pt x="662" y="1191"/>
                      <a:pt x="689" y="1165"/>
                    </a:cubicBezTo>
                    <a:cubicBezTo>
                      <a:pt x="702" y="1138"/>
                      <a:pt x="715" y="1125"/>
                      <a:pt x="715" y="1112"/>
                    </a:cubicBezTo>
                    <a:lnTo>
                      <a:pt x="715" y="715"/>
                    </a:lnTo>
                    <a:lnTo>
                      <a:pt x="1086" y="715"/>
                    </a:lnTo>
                    <a:cubicBezTo>
                      <a:pt x="1112" y="715"/>
                      <a:pt x="1139" y="715"/>
                      <a:pt x="1165" y="688"/>
                    </a:cubicBezTo>
                    <a:cubicBezTo>
                      <a:pt x="1179" y="662"/>
                      <a:pt x="1192" y="635"/>
                      <a:pt x="1192" y="596"/>
                    </a:cubicBezTo>
                    <a:cubicBezTo>
                      <a:pt x="1192" y="543"/>
                      <a:pt x="1192" y="516"/>
                      <a:pt x="1165" y="503"/>
                    </a:cubicBezTo>
                    <a:cubicBezTo>
                      <a:pt x="1152" y="477"/>
                      <a:pt x="1139" y="477"/>
                      <a:pt x="1112" y="477"/>
                    </a:cubicBezTo>
                    <a:lnTo>
                      <a:pt x="940" y="477"/>
                    </a:lnTo>
                    <a:cubicBezTo>
                      <a:pt x="874" y="490"/>
                      <a:pt x="808" y="490"/>
                      <a:pt x="715" y="490"/>
                    </a:cubicBezTo>
                    <a:lnTo>
                      <a:pt x="715" y="278"/>
                    </a:lnTo>
                    <a:cubicBezTo>
                      <a:pt x="715" y="212"/>
                      <a:pt x="729" y="159"/>
                      <a:pt x="729" y="106"/>
                    </a:cubicBezTo>
                    <a:cubicBezTo>
                      <a:pt x="729" y="80"/>
                      <a:pt x="715" y="53"/>
                      <a:pt x="689" y="40"/>
                    </a:cubicBezTo>
                    <a:cubicBezTo>
                      <a:pt x="662" y="13"/>
                      <a:pt x="636" y="0"/>
                      <a:pt x="596" y="0"/>
                    </a:cubicBezTo>
                    <a:close/>
                  </a:path>
                </a:pathLst>
              </a:custGeom>
              <a:solidFill>
                <a:srgbClr val="233E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58" name="Google Shape;575;p27">
                <a:extLst>
                  <a:ext uri="{FF2B5EF4-FFF2-40B4-BE49-F238E27FC236}">
                    <a16:creationId xmlns:a16="http://schemas.microsoft.com/office/drawing/2014/main" id="{BADDB4E0-619F-41C3-9B5E-847A331F9A0D}"/>
                  </a:ext>
                </a:extLst>
              </p:cNvPr>
              <p:cNvSpPr/>
              <p:nvPr/>
            </p:nvSpPr>
            <p:spPr>
              <a:xfrm>
                <a:off x="2967311" y="4565794"/>
                <a:ext cx="127287" cy="127342"/>
              </a:xfrm>
              <a:custGeom>
                <a:avLst/>
                <a:gdLst/>
                <a:ahLst/>
                <a:cxnLst/>
                <a:rect l="l" t="t" r="r" b="b"/>
                <a:pathLst>
                  <a:path w="2303" h="2304" extrusionOk="0">
                    <a:moveTo>
                      <a:pt x="225" y="1"/>
                    </a:moveTo>
                    <a:cubicBezTo>
                      <a:pt x="172" y="1"/>
                      <a:pt x="119" y="14"/>
                      <a:pt x="66" y="40"/>
                    </a:cubicBezTo>
                    <a:cubicBezTo>
                      <a:pt x="27" y="54"/>
                      <a:pt x="0" y="80"/>
                      <a:pt x="0" y="133"/>
                    </a:cubicBezTo>
                    <a:cubicBezTo>
                      <a:pt x="0" y="173"/>
                      <a:pt x="27" y="199"/>
                      <a:pt x="79" y="212"/>
                    </a:cubicBezTo>
                    <a:cubicBezTo>
                      <a:pt x="119" y="212"/>
                      <a:pt x="199" y="226"/>
                      <a:pt x="291" y="226"/>
                    </a:cubicBezTo>
                    <a:lnTo>
                      <a:pt x="371" y="226"/>
                    </a:lnTo>
                    <a:cubicBezTo>
                      <a:pt x="384" y="226"/>
                      <a:pt x="397" y="239"/>
                      <a:pt x="424" y="239"/>
                    </a:cubicBezTo>
                    <a:cubicBezTo>
                      <a:pt x="437" y="252"/>
                      <a:pt x="450" y="252"/>
                      <a:pt x="450" y="279"/>
                    </a:cubicBezTo>
                    <a:cubicBezTo>
                      <a:pt x="463" y="292"/>
                      <a:pt x="477" y="305"/>
                      <a:pt x="490" y="331"/>
                    </a:cubicBezTo>
                    <a:lnTo>
                      <a:pt x="1231" y="1655"/>
                    </a:lnTo>
                    <a:cubicBezTo>
                      <a:pt x="1191" y="1734"/>
                      <a:pt x="1165" y="1801"/>
                      <a:pt x="1125" y="1854"/>
                    </a:cubicBezTo>
                    <a:cubicBezTo>
                      <a:pt x="1099" y="1906"/>
                      <a:pt x="1059" y="1946"/>
                      <a:pt x="1019" y="1986"/>
                    </a:cubicBezTo>
                    <a:cubicBezTo>
                      <a:pt x="993" y="2012"/>
                      <a:pt x="953" y="2039"/>
                      <a:pt x="913" y="2065"/>
                    </a:cubicBezTo>
                    <a:cubicBezTo>
                      <a:pt x="874" y="2079"/>
                      <a:pt x="821" y="2092"/>
                      <a:pt x="781" y="2092"/>
                    </a:cubicBezTo>
                    <a:cubicBezTo>
                      <a:pt x="715" y="2092"/>
                      <a:pt x="649" y="2079"/>
                      <a:pt x="609" y="2039"/>
                    </a:cubicBezTo>
                    <a:cubicBezTo>
                      <a:pt x="556" y="2012"/>
                      <a:pt x="529" y="1973"/>
                      <a:pt x="529" y="1933"/>
                    </a:cubicBezTo>
                    <a:cubicBezTo>
                      <a:pt x="529" y="1906"/>
                      <a:pt x="543" y="1893"/>
                      <a:pt x="556" y="1867"/>
                    </a:cubicBezTo>
                    <a:cubicBezTo>
                      <a:pt x="556" y="1854"/>
                      <a:pt x="582" y="1840"/>
                      <a:pt x="609" y="1840"/>
                    </a:cubicBezTo>
                    <a:lnTo>
                      <a:pt x="649" y="1840"/>
                    </a:lnTo>
                    <a:cubicBezTo>
                      <a:pt x="662" y="1827"/>
                      <a:pt x="675" y="1827"/>
                      <a:pt x="702" y="1814"/>
                    </a:cubicBezTo>
                    <a:cubicBezTo>
                      <a:pt x="715" y="1814"/>
                      <a:pt x="728" y="1801"/>
                      <a:pt x="728" y="1787"/>
                    </a:cubicBezTo>
                    <a:cubicBezTo>
                      <a:pt x="741" y="1761"/>
                      <a:pt x="754" y="1748"/>
                      <a:pt x="754" y="1721"/>
                    </a:cubicBezTo>
                    <a:cubicBezTo>
                      <a:pt x="754" y="1681"/>
                      <a:pt x="728" y="1655"/>
                      <a:pt x="702" y="1629"/>
                    </a:cubicBezTo>
                    <a:cubicBezTo>
                      <a:pt x="675" y="1615"/>
                      <a:pt x="649" y="1602"/>
                      <a:pt x="609" y="1602"/>
                    </a:cubicBezTo>
                    <a:cubicBezTo>
                      <a:pt x="582" y="1602"/>
                      <a:pt x="543" y="1615"/>
                      <a:pt x="516" y="1629"/>
                    </a:cubicBezTo>
                    <a:cubicBezTo>
                      <a:pt x="477" y="1642"/>
                      <a:pt x="450" y="1655"/>
                      <a:pt x="424" y="1681"/>
                    </a:cubicBezTo>
                    <a:cubicBezTo>
                      <a:pt x="397" y="1708"/>
                      <a:pt x="371" y="1748"/>
                      <a:pt x="357" y="1787"/>
                    </a:cubicBezTo>
                    <a:cubicBezTo>
                      <a:pt x="344" y="1827"/>
                      <a:pt x="331" y="1880"/>
                      <a:pt x="331" y="1933"/>
                    </a:cubicBezTo>
                    <a:cubicBezTo>
                      <a:pt x="331" y="1986"/>
                      <a:pt x="344" y="2039"/>
                      <a:pt x="371" y="2092"/>
                    </a:cubicBezTo>
                    <a:cubicBezTo>
                      <a:pt x="397" y="2131"/>
                      <a:pt x="424" y="2171"/>
                      <a:pt x="463" y="2198"/>
                    </a:cubicBezTo>
                    <a:cubicBezTo>
                      <a:pt x="503" y="2237"/>
                      <a:pt x="543" y="2264"/>
                      <a:pt x="582" y="2277"/>
                    </a:cubicBezTo>
                    <a:cubicBezTo>
                      <a:pt x="635" y="2290"/>
                      <a:pt x="688" y="2304"/>
                      <a:pt x="741" y="2304"/>
                    </a:cubicBezTo>
                    <a:cubicBezTo>
                      <a:pt x="847" y="2304"/>
                      <a:pt x="927" y="2277"/>
                      <a:pt x="1006" y="2237"/>
                    </a:cubicBezTo>
                    <a:cubicBezTo>
                      <a:pt x="1085" y="2198"/>
                      <a:pt x="1165" y="2145"/>
                      <a:pt x="1244" y="2052"/>
                    </a:cubicBezTo>
                    <a:cubicBezTo>
                      <a:pt x="1297" y="1986"/>
                      <a:pt x="1350" y="1906"/>
                      <a:pt x="1403" y="1801"/>
                    </a:cubicBezTo>
                    <a:cubicBezTo>
                      <a:pt x="1443" y="1695"/>
                      <a:pt x="1496" y="1589"/>
                      <a:pt x="1535" y="1443"/>
                    </a:cubicBezTo>
                    <a:lnTo>
                      <a:pt x="1919" y="371"/>
                    </a:lnTo>
                    <a:cubicBezTo>
                      <a:pt x="1932" y="331"/>
                      <a:pt x="1959" y="305"/>
                      <a:pt x="1972" y="305"/>
                    </a:cubicBezTo>
                    <a:cubicBezTo>
                      <a:pt x="1999" y="292"/>
                      <a:pt x="2038" y="279"/>
                      <a:pt x="2091" y="279"/>
                    </a:cubicBezTo>
                    <a:cubicBezTo>
                      <a:pt x="2144" y="279"/>
                      <a:pt x="2197" y="265"/>
                      <a:pt x="2237" y="252"/>
                    </a:cubicBezTo>
                    <a:cubicBezTo>
                      <a:pt x="2277" y="252"/>
                      <a:pt x="2303" y="212"/>
                      <a:pt x="2303" y="173"/>
                    </a:cubicBezTo>
                    <a:cubicBezTo>
                      <a:pt x="2303" y="133"/>
                      <a:pt x="2277" y="106"/>
                      <a:pt x="2237" y="93"/>
                    </a:cubicBezTo>
                    <a:cubicBezTo>
                      <a:pt x="2197" y="80"/>
                      <a:pt x="2157" y="67"/>
                      <a:pt x="2091" y="67"/>
                    </a:cubicBezTo>
                    <a:lnTo>
                      <a:pt x="1469" y="67"/>
                    </a:lnTo>
                    <a:cubicBezTo>
                      <a:pt x="1403" y="67"/>
                      <a:pt x="1377" y="80"/>
                      <a:pt x="1350" y="93"/>
                    </a:cubicBezTo>
                    <a:cubicBezTo>
                      <a:pt x="1337" y="106"/>
                      <a:pt x="1337" y="133"/>
                      <a:pt x="1337" y="173"/>
                    </a:cubicBezTo>
                    <a:cubicBezTo>
                      <a:pt x="1337" y="199"/>
                      <a:pt x="1337" y="226"/>
                      <a:pt x="1363" y="252"/>
                    </a:cubicBezTo>
                    <a:cubicBezTo>
                      <a:pt x="1390" y="265"/>
                      <a:pt x="1443" y="279"/>
                      <a:pt x="1496" y="279"/>
                    </a:cubicBezTo>
                    <a:cubicBezTo>
                      <a:pt x="1562" y="279"/>
                      <a:pt x="1602" y="292"/>
                      <a:pt x="1615" y="305"/>
                    </a:cubicBezTo>
                    <a:cubicBezTo>
                      <a:pt x="1628" y="305"/>
                      <a:pt x="1641" y="318"/>
                      <a:pt x="1641" y="345"/>
                    </a:cubicBezTo>
                    <a:cubicBezTo>
                      <a:pt x="1641" y="384"/>
                      <a:pt x="1628" y="424"/>
                      <a:pt x="1615" y="490"/>
                    </a:cubicBezTo>
                    <a:lnTo>
                      <a:pt x="1324" y="1364"/>
                    </a:lnTo>
                    <a:lnTo>
                      <a:pt x="807" y="384"/>
                    </a:lnTo>
                    <a:cubicBezTo>
                      <a:pt x="794" y="358"/>
                      <a:pt x="794" y="331"/>
                      <a:pt x="781" y="318"/>
                    </a:cubicBezTo>
                    <a:cubicBezTo>
                      <a:pt x="781" y="292"/>
                      <a:pt x="781" y="279"/>
                      <a:pt x="781" y="265"/>
                    </a:cubicBezTo>
                    <a:cubicBezTo>
                      <a:pt x="781" y="239"/>
                      <a:pt x="781" y="226"/>
                      <a:pt x="781" y="226"/>
                    </a:cubicBezTo>
                    <a:cubicBezTo>
                      <a:pt x="794" y="226"/>
                      <a:pt x="807" y="212"/>
                      <a:pt x="821" y="212"/>
                    </a:cubicBezTo>
                    <a:cubicBezTo>
                      <a:pt x="874" y="212"/>
                      <a:pt x="900" y="199"/>
                      <a:pt x="927" y="186"/>
                    </a:cubicBezTo>
                    <a:cubicBezTo>
                      <a:pt x="940" y="159"/>
                      <a:pt x="953" y="133"/>
                      <a:pt x="953" y="106"/>
                    </a:cubicBezTo>
                    <a:cubicBezTo>
                      <a:pt x="953" y="80"/>
                      <a:pt x="940" y="54"/>
                      <a:pt x="913" y="40"/>
                    </a:cubicBezTo>
                    <a:cubicBezTo>
                      <a:pt x="900" y="14"/>
                      <a:pt x="860" y="1"/>
                      <a:pt x="794" y="1"/>
                    </a:cubicBezTo>
                    <a:close/>
                  </a:path>
                </a:pathLst>
              </a:custGeom>
              <a:solidFill>
                <a:srgbClr val="233E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sp>
          <p:nvSpPr>
            <p:cNvPr id="253" name="Google Shape;576;p27">
              <a:extLst>
                <a:ext uri="{FF2B5EF4-FFF2-40B4-BE49-F238E27FC236}">
                  <a16:creationId xmlns:a16="http://schemas.microsoft.com/office/drawing/2014/main" id="{50ED4864-BADE-4436-8E46-6281E44C4D4E}"/>
                </a:ext>
              </a:extLst>
            </p:cNvPr>
            <p:cNvSpPr/>
            <p:nvPr/>
          </p:nvSpPr>
          <p:spPr>
            <a:xfrm>
              <a:off x="3028510" y="5577559"/>
              <a:ext cx="389985" cy="49024"/>
            </a:xfrm>
            <a:custGeom>
              <a:avLst/>
              <a:gdLst/>
              <a:ahLst/>
              <a:cxnLst/>
              <a:rect l="l" t="t" r="r" b="b"/>
              <a:pathLst>
                <a:path w="7056" h="887" extrusionOk="0">
                  <a:moveTo>
                    <a:pt x="1" y="0"/>
                  </a:moveTo>
                  <a:lnTo>
                    <a:pt x="1" y="887"/>
                  </a:lnTo>
                  <a:lnTo>
                    <a:pt x="7055" y="887"/>
                  </a:lnTo>
                  <a:lnTo>
                    <a:pt x="7055" y="0"/>
                  </a:lnTo>
                  <a:close/>
                </a:path>
              </a:pathLst>
            </a:custGeom>
            <a:solidFill>
              <a:srgbClr val="8D7D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sp>
        <p:nvSpPr>
          <p:cNvPr id="255" name="Google Shape;578;p27">
            <a:extLst>
              <a:ext uri="{FF2B5EF4-FFF2-40B4-BE49-F238E27FC236}">
                <a16:creationId xmlns:a16="http://schemas.microsoft.com/office/drawing/2014/main" id="{27AAD147-CCE9-43EB-8C97-269689984BB9}"/>
              </a:ext>
            </a:extLst>
          </p:cNvPr>
          <p:cNvSpPr/>
          <p:nvPr/>
        </p:nvSpPr>
        <p:spPr>
          <a:xfrm>
            <a:off x="2480972" y="6418003"/>
            <a:ext cx="199221" cy="164649"/>
          </a:xfrm>
          <a:custGeom>
            <a:avLst/>
            <a:gdLst/>
            <a:ahLst/>
            <a:cxnLst/>
            <a:rect l="l" t="t" r="r" b="b"/>
            <a:pathLst>
              <a:path w="4806" h="2979" extrusionOk="0">
                <a:moveTo>
                  <a:pt x="1" y="1"/>
                </a:moveTo>
                <a:lnTo>
                  <a:pt x="1" y="2978"/>
                </a:lnTo>
                <a:lnTo>
                  <a:pt x="4805" y="2978"/>
                </a:lnTo>
                <a:lnTo>
                  <a:pt x="4805" y="1"/>
                </a:lnTo>
                <a:close/>
              </a:path>
            </a:pathLst>
          </a:custGeom>
          <a:solidFill>
            <a:srgbClr val="CCCCCC"/>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grpSp>
        <p:nvGrpSpPr>
          <p:cNvPr id="2" name="Group 1">
            <a:extLst>
              <a:ext uri="{FF2B5EF4-FFF2-40B4-BE49-F238E27FC236}">
                <a16:creationId xmlns:a16="http://schemas.microsoft.com/office/drawing/2014/main" id="{F72B040B-9D26-4535-81AC-224AA70D44B5}"/>
              </a:ext>
            </a:extLst>
          </p:cNvPr>
          <p:cNvGrpSpPr/>
          <p:nvPr userDrawn="1"/>
        </p:nvGrpSpPr>
        <p:grpSpPr>
          <a:xfrm>
            <a:off x="1143227" y="5626808"/>
            <a:ext cx="6990179" cy="1231195"/>
            <a:chOff x="1524301" y="5626805"/>
            <a:chExt cx="9320239" cy="1231195"/>
          </a:xfrm>
        </p:grpSpPr>
        <p:sp>
          <p:nvSpPr>
            <p:cNvPr id="254" name="Google Shape;577;p27">
              <a:extLst>
                <a:ext uri="{FF2B5EF4-FFF2-40B4-BE49-F238E27FC236}">
                  <a16:creationId xmlns:a16="http://schemas.microsoft.com/office/drawing/2014/main" id="{1F1FE917-12C4-4F03-BFC9-63C483556F98}"/>
                </a:ext>
              </a:extLst>
            </p:cNvPr>
            <p:cNvSpPr/>
            <p:nvPr/>
          </p:nvSpPr>
          <p:spPr>
            <a:xfrm>
              <a:off x="3307961" y="6403010"/>
              <a:ext cx="265628" cy="451390"/>
            </a:xfrm>
            <a:custGeom>
              <a:avLst/>
              <a:gdLst/>
              <a:ahLst/>
              <a:cxnLst/>
              <a:rect l="l" t="t" r="r" b="b"/>
              <a:pathLst>
                <a:path w="4806" h="8167" extrusionOk="0">
                  <a:moveTo>
                    <a:pt x="1" y="1"/>
                  </a:moveTo>
                  <a:lnTo>
                    <a:pt x="1" y="8167"/>
                  </a:lnTo>
                  <a:lnTo>
                    <a:pt x="4805" y="8167"/>
                  </a:lnTo>
                  <a:lnTo>
                    <a:pt x="4805" y="1"/>
                  </a:lnTo>
                  <a:close/>
                </a:path>
              </a:pathLst>
            </a:custGeom>
            <a:solidFill>
              <a:srgbClr val="CEC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nvGrpSpPr>
            <p:cNvPr id="285" name="Google Shape;579;p27">
              <a:extLst>
                <a:ext uri="{FF2B5EF4-FFF2-40B4-BE49-F238E27FC236}">
                  <a16:creationId xmlns:a16="http://schemas.microsoft.com/office/drawing/2014/main" id="{F0A4A0F2-3BA1-43AA-88EB-3A3835904711}"/>
                </a:ext>
              </a:extLst>
            </p:cNvPr>
            <p:cNvGrpSpPr/>
            <p:nvPr userDrawn="1"/>
          </p:nvGrpSpPr>
          <p:grpSpPr>
            <a:xfrm>
              <a:off x="1524301" y="5626805"/>
              <a:ext cx="9320239" cy="1231195"/>
              <a:chOff x="929285" y="5051507"/>
              <a:chExt cx="7315206" cy="1231195"/>
            </a:xfrm>
          </p:grpSpPr>
          <p:sp>
            <p:nvSpPr>
              <p:cNvPr id="286" name="Google Shape;580;p27">
                <a:extLst>
                  <a:ext uri="{FF2B5EF4-FFF2-40B4-BE49-F238E27FC236}">
                    <a16:creationId xmlns:a16="http://schemas.microsoft.com/office/drawing/2014/main" id="{41EFCC98-A095-43FA-9417-A6F1AEA0054D}"/>
                  </a:ext>
                </a:extLst>
              </p:cNvPr>
              <p:cNvSpPr/>
              <p:nvPr/>
            </p:nvSpPr>
            <p:spPr>
              <a:xfrm>
                <a:off x="929285" y="5051507"/>
                <a:ext cx="7315206" cy="420715"/>
              </a:xfrm>
              <a:custGeom>
                <a:avLst/>
                <a:gdLst/>
                <a:ahLst/>
                <a:cxnLst/>
                <a:rect l="l" t="t" r="r" b="b"/>
                <a:pathLst>
                  <a:path w="132354" h="7612" extrusionOk="0">
                    <a:moveTo>
                      <a:pt x="1" y="1"/>
                    </a:moveTo>
                    <a:lnTo>
                      <a:pt x="1" y="7611"/>
                    </a:lnTo>
                    <a:lnTo>
                      <a:pt x="132353" y="7611"/>
                    </a:lnTo>
                    <a:lnTo>
                      <a:pt x="132353" y="1"/>
                    </a:lnTo>
                    <a:close/>
                  </a:path>
                </a:pathLst>
              </a:custGeom>
              <a:solidFill>
                <a:srgbClr val="EFED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87" name="Google Shape;581;p27">
                <a:extLst>
                  <a:ext uri="{FF2B5EF4-FFF2-40B4-BE49-F238E27FC236}">
                    <a16:creationId xmlns:a16="http://schemas.microsoft.com/office/drawing/2014/main" id="{D7EF2A30-CDEB-4316-B82F-97D3363F3C90}"/>
                  </a:ext>
                </a:extLst>
              </p:cNvPr>
              <p:cNvSpPr/>
              <p:nvPr/>
            </p:nvSpPr>
            <p:spPr>
              <a:xfrm>
                <a:off x="929285" y="5051507"/>
                <a:ext cx="7315206" cy="133919"/>
              </a:xfrm>
              <a:custGeom>
                <a:avLst/>
                <a:gdLst/>
                <a:ahLst/>
                <a:cxnLst/>
                <a:rect l="l" t="t" r="r" b="b"/>
                <a:pathLst>
                  <a:path w="132354" h="2423" extrusionOk="0">
                    <a:moveTo>
                      <a:pt x="1" y="1"/>
                    </a:moveTo>
                    <a:lnTo>
                      <a:pt x="1" y="2423"/>
                    </a:lnTo>
                    <a:lnTo>
                      <a:pt x="132353" y="2423"/>
                    </a:lnTo>
                    <a:lnTo>
                      <a:pt x="132353" y="1"/>
                    </a:lnTo>
                    <a:close/>
                  </a:path>
                </a:pathLst>
              </a:custGeom>
              <a:solidFill>
                <a:srgbClr val="FFFE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88" name="Google Shape;582;p27">
                <a:extLst>
                  <a:ext uri="{FF2B5EF4-FFF2-40B4-BE49-F238E27FC236}">
                    <a16:creationId xmlns:a16="http://schemas.microsoft.com/office/drawing/2014/main" id="{66FDB582-0AAC-4537-A858-44B9EF57CE38}"/>
                  </a:ext>
                </a:extLst>
              </p:cNvPr>
              <p:cNvSpPr/>
              <p:nvPr/>
            </p:nvSpPr>
            <p:spPr>
              <a:xfrm>
                <a:off x="6668743" y="5831311"/>
                <a:ext cx="264854" cy="451390"/>
              </a:xfrm>
              <a:custGeom>
                <a:avLst/>
                <a:gdLst/>
                <a:ahLst/>
                <a:cxnLst/>
                <a:rect l="l" t="t" r="r" b="b"/>
                <a:pathLst>
                  <a:path w="4792" h="8167" extrusionOk="0">
                    <a:moveTo>
                      <a:pt x="1" y="1"/>
                    </a:moveTo>
                    <a:lnTo>
                      <a:pt x="1" y="8167"/>
                    </a:lnTo>
                    <a:lnTo>
                      <a:pt x="4792" y="8167"/>
                    </a:lnTo>
                    <a:lnTo>
                      <a:pt x="4792" y="1"/>
                    </a:lnTo>
                    <a:close/>
                  </a:path>
                </a:pathLst>
              </a:custGeom>
              <a:solidFill>
                <a:srgbClr val="CEC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89" name="Google Shape;583;p27">
                <a:extLst>
                  <a:ext uri="{FF2B5EF4-FFF2-40B4-BE49-F238E27FC236}">
                    <a16:creationId xmlns:a16="http://schemas.microsoft.com/office/drawing/2014/main" id="{AF50AB12-F2CA-445B-94F4-44131992E871}"/>
                  </a:ext>
                </a:extLst>
              </p:cNvPr>
              <p:cNvSpPr/>
              <p:nvPr/>
            </p:nvSpPr>
            <p:spPr>
              <a:xfrm>
                <a:off x="6668743" y="5831311"/>
                <a:ext cx="264854" cy="164649"/>
              </a:xfrm>
              <a:custGeom>
                <a:avLst/>
                <a:gdLst/>
                <a:ahLst/>
                <a:cxnLst/>
                <a:rect l="l" t="t" r="r" b="b"/>
                <a:pathLst>
                  <a:path w="4792" h="2979" extrusionOk="0">
                    <a:moveTo>
                      <a:pt x="1" y="1"/>
                    </a:moveTo>
                    <a:lnTo>
                      <a:pt x="1" y="2978"/>
                    </a:lnTo>
                    <a:lnTo>
                      <a:pt x="4792" y="2978"/>
                    </a:lnTo>
                    <a:lnTo>
                      <a:pt x="4792" y="1"/>
                    </a:lnTo>
                    <a:close/>
                  </a:path>
                </a:pathLst>
              </a:custGeom>
              <a:solidFill>
                <a:srgbClr val="CCCC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90" name="Google Shape;584;p27">
                <a:extLst>
                  <a:ext uri="{FF2B5EF4-FFF2-40B4-BE49-F238E27FC236}">
                    <a16:creationId xmlns:a16="http://schemas.microsoft.com/office/drawing/2014/main" id="{1AF2C5CE-3EDE-4127-8D0F-59AB322B7B55}"/>
                  </a:ext>
                </a:extLst>
              </p:cNvPr>
              <p:cNvSpPr/>
              <p:nvPr/>
            </p:nvSpPr>
            <p:spPr>
              <a:xfrm>
                <a:off x="1654207" y="5472167"/>
                <a:ext cx="5864644" cy="359200"/>
              </a:xfrm>
              <a:custGeom>
                <a:avLst/>
                <a:gdLst/>
                <a:ahLst/>
                <a:cxnLst/>
                <a:rect l="l" t="t" r="r" b="b"/>
                <a:pathLst>
                  <a:path w="106109" h="6499" extrusionOk="0">
                    <a:moveTo>
                      <a:pt x="1" y="0"/>
                    </a:moveTo>
                    <a:lnTo>
                      <a:pt x="1" y="6499"/>
                    </a:lnTo>
                    <a:lnTo>
                      <a:pt x="106108" y="6499"/>
                    </a:lnTo>
                    <a:lnTo>
                      <a:pt x="106108" y="0"/>
                    </a:lnTo>
                    <a:close/>
                  </a:path>
                </a:pathLst>
              </a:custGeom>
              <a:solidFill>
                <a:srgbClr val="CEC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91" name="Google Shape;585;p27">
                <a:extLst>
                  <a:ext uri="{FF2B5EF4-FFF2-40B4-BE49-F238E27FC236}">
                    <a16:creationId xmlns:a16="http://schemas.microsoft.com/office/drawing/2014/main" id="{ED751F2E-938C-441D-80EA-F8BB05A93F91}"/>
                  </a:ext>
                </a:extLst>
              </p:cNvPr>
              <p:cNvSpPr/>
              <p:nvPr/>
            </p:nvSpPr>
            <p:spPr>
              <a:xfrm>
                <a:off x="1654207" y="5472167"/>
                <a:ext cx="5864644" cy="176311"/>
              </a:xfrm>
              <a:custGeom>
                <a:avLst/>
                <a:gdLst/>
                <a:ahLst/>
                <a:cxnLst/>
                <a:rect l="l" t="t" r="r" b="b"/>
                <a:pathLst>
                  <a:path w="106109" h="3190" extrusionOk="0">
                    <a:moveTo>
                      <a:pt x="1" y="0"/>
                    </a:moveTo>
                    <a:lnTo>
                      <a:pt x="1" y="3190"/>
                    </a:lnTo>
                    <a:lnTo>
                      <a:pt x="106108" y="3190"/>
                    </a:lnTo>
                    <a:lnTo>
                      <a:pt x="106108" y="0"/>
                    </a:lnTo>
                    <a:close/>
                  </a:path>
                </a:pathLst>
              </a:custGeom>
              <a:solidFill>
                <a:srgbClr val="B7B7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grpSp>
    </p:spTree>
    <p:extLst>
      <p:ext uri="{BB962C8B-B14F-4D97-AF65-F5344CB8AC3E}">
        <p14:creationId xmlns:p14="http://schemas.microsoft.com/office/powerpoint/2010/main" val="292148288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30"/>
                                        </p:tgtEl>
                                      </p:cBhvr>
                                      <p:by x="150000" y="150000"/>
                                    </p:animScale>
                                  </p:childTnLst>
                                </p:cTn>
                              </p:par>
                              <p:par>
                                <p:cTn id="7" presetID="6" presetClass="emph" presetSubtype="0" repeatCount="indefinite" fill="hold" nodeType="withEffect">
                                  <p:stCondLst>
                                    <p:cond delay="0"/>
                                  </p:stCondLst>
                                  <p:childTnLst>
                                    <p:animScale>
                                      <p:cBhvr>
                                        <p:cTn id="8" dur="1000" fill="hold"/>
                                        <p:tgtEl>
                                          <p:spTgt spid="49"/>
                                        </p:tgtEl>
                                      </p:cBhvr>
                                      <p:by x="150000" y="150000"/>
                                    </p:animScale>
                                  </p:childTnLst>
                                </p:cTn>
                              </p:par>
                              <p:par>
                                <p:cTn id="9" presetID="6" presetClass="emph" presetSubtype="0" repeatCount="indefinite" fill="hold" grpId="0" nodeType="withEffect">
                                  <p:stCondLst>
                                    <p:cond delay="0"/>
                                  </p:stCondLst>
                                  <p:childTnLst>
                                    <p:animScale>
                                      <p:cBhvr>
                                        <p:cTn id="10" dur="1000" fill="hold"/>
                                        <p:tgtEl>
                                          <p:spTgt spid="47"/>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33"/>
                                        </p:tgtEl>
                                      </p:cBhvr>
                                      <p:by x="150000" y="150000"/>
                                    </p:animScale>
                                  </p:childTnLst>
                                </p:cTn>
                              </p:par>
                              <p:par>
                                <p:cTn id="13" presetID="6" presetClass="emph" presetSubtype="0" repeatCount="indefinite" fill="hold" nodeType="withEffect">
                                  <p:stCondLst>
                                    <p:cond delay="0"/>
                                  </p:stCondLst>
                                  <p:childTnLst>
                                    <p:animScale>
                                      <p:cBhvr>
                                        <p:cTn id="14" dur="1000" fill="hold"/>
                                        <p:tgtEl>
                                          <p:spTgt spid="44"/>
                                        </p:tgtEl>
                                      </p:cBhvr>
                                      <p:by x="150000" y="150000"/>
                                    </p:animScale>
                                  </p:childTnLst>
                                </p:cTn>
                              </p:par>
                              <p:par>
                                <p:cTn id="15" presetID="6" presetClass="emph" presetSubtype="0" repeatCount="indefinite" fill="hold" grpId="0" nodeType="withEffect">
                                  <p:stCondLst>
                                    <p:cond delay="0"/>
                                  </p:stCondLst>
                                  <p:childTnLst>
                                    <p:animScale>
                                      <p:cBhvr>
                                        <p:cTn id="16" dur="1000" fill="hold"/>
                                        <p:tgtEl>
                                          <p:spTgt spid="48"/>
                                        </p:tgtEl>
                                      </p:cBhvr>
                                      <p:by x="150000" y="150000"/>
                                    </p:animScale>
                                  </p:childTnLst>
                                </p:cTn>
                              </p:par>
                              <p:par>
                                <p:cTn id="17" presetID="2" presetClass="entr" presetSubtype="4" fill="hold" nodeType="withEffect">
                                  <p:stCondLst>
                                    <p:cond delay="0"/>
                                  </p:stCondLst>
                                  <p:childTnLst>
                                    <p:set>
                                      <p:cBhvr>
                                        <p:cTn id="18" dur="1" fill="hold">
                                          <p:stCondLst>
                                            <p:cond delay="0"/>
                                          </p:stCondLst>
                                        </p:cTn>
                                        <p:tgtEl>
                                          <p:spTgt spid="2"/>
                                        </p:tgtEl>
                                        <p:attrNameLst>
                                          <p:attrName>style.visibility</p:attrName>
                                        </p:attrNameLst>
                                      </p:cBhvr>
                                      <p:to>
                                        <p:strVal val="visible"/>
                                      </p:to>
                                    </p:set>
                                    <p:anim calcmode="lin" valueType="num">
                                      <p:cBhvr additive="base">
                                        <p:cTn id="19" dur="500" fill="hold"/>
                                        <p:tgtEl>
                                          <p:spTgt spid="2"/>
                                        </p:tgtEl>
                                        <p:attrNameLst>
                                          <p:attrName>ppt_x</p:attrName>
                                        </p:attrNameLst>
                                      </p:cBhvr>
                                      <p:tavLst>
                                        <p:tav tm="0">
                                          <p:val>
                                            <p:strVal val="#ppt_x"/>
                                          </p:val>
                                        </p:tav>
                                        <p:tav tm="100000">
                                          <p:val>
                                            <p:strVal val="#ppt_x"/>
                                          </p:val>
                                        </p:tav>
                                      </p:tavLst>
                                    </p:anim>
                                    <p:anim calcmode="lin" valueType="num">
                                      <p:cBhvr additive="base">
                                        <p:cTn id="20" dur="500" fill="hold"/>
                                        <p:tgtEl>
                                          <p:spTgt spid="2"/>
                                        </p:tgtEl>
                                        <p:attrNameLst>
                                          <p:attrName>ppt_y</p:attrName>
                                        </p:attrNameLst>
                                      </p:cBhvr>
                                      <p:tavLst>
                                        <p:tav tm="0">
                                          <p:val>
                                            <p:strVal val="1+#ppt_h/2"/>
                                          </p:val>
                                        </p:tav>
                                        <p:tav tm="100000">
                                          <p:val>
                                            <p:strVal val="#ppt_y"/>
                                          </p:val>
                                        </p:tav>
                                      </p:tavLst>
                                    </p:anim>
                                  </p:childTnLst>
                                </p:cTn>
                              </p:par>
                            </p:childTnLst>
                          </p:cTn>
                        </p:par>
                        <p:par>
                          <p:cTn id="21" fill="hold">
                            <p:stCondLst>
                              <p:cond delay="1000"/>
                            </p:stCondLst>
                            <p:childTnLst>
                              <p:par>
                                <p:cTn id="22" presetID="2" presetClass="entr" presetSubtype="8" fill="hold" nodeType="afterEffect">
                                  <p:stCondLst>
                                    <p:cond delay="0"/>
                                  </p:stCondLst>
                                  <p:childTnLst>
                                    <p:set>
                                      <p:cBhvr>
                                        <p:cTn id="23" dur="1" fill="hold">
                                          <p:stCondLst>
                                            <p:cond delay="0"/>
                                          </p:stCondLst>
                                        </p:cTn>
                                        <p:tgtEl>
                                          <p:spTgt spid="292"/>
                                        </p:tgtEl>
                                        <p:attrNameLst>
                                          <p:attrName>style.visibility</p:attrName>
                                        </p:attrNameLst>
                                      </p:cBhvr>
                                      <p:to>
                                        <p:strVal val="visible"/>
                                      </p:to>
                                    </p:set>
                                    <p:anim calcmode="lin" valueType="num">
                                      <p:cBhvr additive="base">
                                        <p:cTn id="24" dur="500" fill="hold"/>
                                        <p:tgtEl>
                                          <p:spTgt spid="292"/>
                                        </p:tgtEl>
                                        <p:attrNameLst>
                                          <p:attrName>ppt_x</p:attrName>
                                        </p:attrNameLst>
                                      </p:cBhvr>
                                      <p:tavLst>
                                        <p:tav tm="0">
                                          <p:val>
                                            <p:strVal val="0-#ppt_w/2"/>
                                          </p:val>
                                        </p:tav>
                                        <p:tav tm="100000">
                                          <p:val>
                                            <p:strVal val="#ppt_x"/>
                                          </p:val>
                                        </p:tav>
                                      </p:tavLst>
                                    </p:anim>
                                    <p:anim calcmode="lin" valueType="num">
                                      <p:cBhvr additive="base">
                                        <p:cTn id="25" dur="500" fill="hold"/>
                                        <p:tgtEl>
                                          <p:spTgt spid="292"/>
                                        </p:tgtEl>
                                        <p:attrNameLst>
                                          <p:attrName>ppt_y</p:attrName>
                                        </p:attrNameLst>
                                      </p:cBhvr>
                                      <p:tavLst>
                                        <p:tav tm="0">
                                          <p:val>
                                            <p:strVal val="#ppt_y"/>
                                          </p:val>
                                        </p:tav>
                                        <p:tav tm="100000">
                                          <p:val>
                                            <p:strVal val="#ppt_y"/>
                                          </p:val>
                                        </p:tav>
                                      </p:tavLst>
                                    </p:anim>
                                  </p:childTnLst>
                                </p:cTn>
                              </p:par>
                            </p:childTnLst>
                          </p:cTn>
                        </p:par>
                        <p:par>
                          <p:cTn id="26" fill="hold">
                            <p:stCondLst>
                              <p:cond delay="1500"/>
                            </p:stCondLst>
                            <p:childTnLst>
                              <p:par>
                                <p:cTn id="27" presetID="2" presetClass="entr" presetSubtype="2" fill="hold" nodeType="afterEffect">
                                  <p:stCondLst>
                                    <p:cond delay="0"/>
                                  </p:stCondLst>
                                  <p:childTnLst>
                                    <p:set>
                                      <p:cBhvr>
                                        <p:cTn id="28" dur="1" fill="hold">
                                          <p:stCondLst>
                                            <p:cond delay="0"/>
                                          </p:stCondLst>
                                        </p:cTn>
                                        <p:tgtEl>
                                          <p:spTgt spid="153"/>
                                        </p:tgtEl>
                                        <p:attrNameLst>
                                          <p:attrName>style.visibility</p:attrName>
                                        </p:attrNameLst>
                                      </p:cBhvr>
                                      <p:to>
                                        <p:strVal val="visible"/>
                                      </p:to>
                                    </p:set>
                                    <p:anim calcmode="lin" valueType="num">
                                      <p:cBhvr additive="base">
                                        <p:cTn id="29" dur="500" fill="hold"/>
                                        <p:tgtEl>
                                          <p:spTgt spid="153"/>
                                        </p:tgtEl>
                                        <p:attrNameLst>
                                          <p:attrName>ppt_x</p:attrName>
                                        </p:attrNameLst>
                                      </p:cBhvr>
                                      <p:tavLst>
                                        <p:tav tm="0">
                                          <p:val>
                                            <p:strVal val="1+#ppt_w/2"/>
                                          </p:val>
                                        </p:tav>
                                        <p:tav tm="100000">
                                          <p:val>
                                            <p:strVal val="#ppt_x"/>
                                          </p:val>
                                        </p:tav>
                                      </p:tavLst>
                                    </p:anim>
                                    <p:anim calcmode="lin" valueType="num">
                                      <p:cBhvr additive="base">
                                        <p:cTn id="30" dur="500" fill="hold"/>
                                        <p:tgtEl>
                                          <p:spTgt spid="153"/>
                                        </p:tgtEl>
                                        <p:attrNameLst>
                                          <p:attrName>ppt_y</p:attrName>
                                        </p:attrNameLst>
                                      </p:cBhvr>
                                      <p:tavLst>
                                        <p:tav tm="0">
                                          <p:val>
                                            <p:strVal val="#ppt_y"/>
                                          </p:val>
                                        </p:tav>
                                        <p:tav tm="100000">
                                          <p:val>
                                            <p:strVal val="#ppt_y"/>
                                          </p:val>
                                        </p:tav>
                                      </p:tavLst>
                                    </p:anim>
                                  </p:childTnLst>
                                </p:cTn>
                              </p:par>
                            </p:childTnLst>
                          </p:cTn>
                        </p:par>
                        <p:par>
                          <p:cTn id="31" fill="hold">
                            <p:stCondLst>
                              <p:cond delay="2000"/>
                            </p:stCondLst>
                            <p:childTnLst>
                              <p:par>
                                <p:cTn id="32" presetID="10" presetClass="entr" presetSubtype="0" fill="hold" nodeType="afterEffect">
                                  <p:stCondLst>
                                    <p:cond delay="0"/>
                                  </p:stCondLst>
                                  <p:childTnLst>
                                    <p:set>
                                      <p:cBhvr>
                                        <p:cTn id="33" dur="1" fill="hold">
                                          <p:stCondLst>
                                            <p:cond delay="0"/>
                                          </p:stCondLst>
                                        </p:cTn>
                                        <p:tgtEl>
                                          <p:spTgt spid="147"/>
                                        </p:tgtEl>
                                        <p:attrNameLst>
                                          <p:attrName>style.visibility</p:attrName>
                                        </p:attrNameLst>
                                      </p:cBhvr>
                                      <p:to>
                                        <p:strVal val="visible"/>
                                      </p:to>
                                    </p:set>
                                    <p:animEffect transition="in" filter="fade">
                                      <p:cBhvr>
                                        <p:cTn id="34" dur="500"/>
                                        <p:tgtEl>
                                          <p:spTgt spid="1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 grpId="0" animBg="1"/>
      <p:bldP spid="48" grpId="0" animBg="1"/>
    </p:bldLst>
  </p:timing>
</p:sldLayout>
</file>

<file path=ppt/slideLayouts/slideLayout127.xml><?xml version="1.0" encoding="utf-8"?>
<p:sldLayout xmlns:a="http://schemas.openxmlformats.org/drawingml/2006/main" xmlns:r="http://schemas.openxmlformats.org/officeDocument/2006/relationships" xmlns:p="http://schemas.openxmlformats.org/presentationml/2006/main" preserve="1" userDrawn="1">
  <p:cSld name="16_Title and Content">
    <p:bg>
      <p:bgPr>
        <a:solidFill>
          <a:srgbClr val="C00000"/>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296920" y="219522"/>
            <a:ext cx="8709926"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FFE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dirty="0"/>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349270" y="882176"/>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150302" y="906827"/>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168064" y="989425"/>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393675" y="94752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151196" y="917947"/>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348378" y="1496055"/>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49409" y="1520706"/>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167171" y="1603304"/>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392782" y="1561403"/>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150302" y="1531827"/>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347485" y="2109934"/>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48516" y="2134585"/>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166277" y="2217183"/>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391889" y="217528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49409" y="2145706"/>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346591" y="2723813"/>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47621" y="2748464"/>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165384" y="283106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390995" y="2789161"/>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48516" y="2759585"/>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345697" y="3337692"/>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46729" y="3362343"/>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164491" y="344494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390102" y="3403040"/>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47623" y="3373464"/>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344805" y="3951571"/>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45836" y="3976222"/>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163598" y="405882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389209" y="401691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46729" y="3987341"/>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343912" y="4565450"/>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44943" y="4590101"/>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162704" y="4672699"/>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388316" y="4630798"/>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45836" y="4601222"/>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343018" y="5179329"/>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44050" y="5203980"/>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161811" y="5286578"/>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387422" y="5244677"/>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44943" y="5215101"/>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342124" y="5793208"/>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43156" y="5817859"/>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160918" y="5900457"/>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386529" y="585855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44050" y="5828980"/>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2318598" y="1090110"/>
            <a:ext cx="4162526" cy="4730758"/>
          </a:xfrm>
          <a:prstGeom prst="rect">
            <a:avLst/>
          </a:prstGeom>
          <a:solidFill>
            <a:srgbClr val="FFE285"/>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281" dirty="0"/>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108288" y="772938"/>
            <a:ext cx="963023"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2"/>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281"/>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5536681" y="1168180"/>
            <a:ext cx="1546974" cy="832158"/>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1"/>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281"/>
          </a:p>
        </p:txBody>
      </p:sp>
      <p:grpSp>
        <p:nvGrpSpPr>
          <p:cNvPr id="100" name="Google Shape;211;p3">
            <a:extLst>
              <a:ext uri="{FF2B5EF4-FFF2-40B4-BE49-F238E27FC236}">
                <a16:creationId xmlns:a16="http://schemas.microsoft.com/office/drawing/2014/main" id="{3EE8E1EA-42BA-40F4-91B8-92E720E0C7B3}"/>
              </a:ext>
            </a:extLst>
          </p:cNvPr>
          <p:cNvGrpSpPr/>
          <p:nvPr userDrawn="1"/>
        </p:nvGrpSpPr>
        <p:grpSpPr>
          <a:xfrm>
            <a:off x="772633" y="1581350"/>
            <a:ext cx="333206" cy="398525"/>
            <a:chOff x="2495125" y="2142250"/>
            <a:chExt cx="444275" cy="398525"/>
          </a:xfrm>
        </p:grpSpPr>
        <p:sp>
          <p:nvSpPr>
            <p:cNvPr id="101" name="Google Shape;212;p3">
              <a:extLst>
                <a:ext uri="{FF2B5EF4-FFF2-40B4-BE49-F238E27FC236}">
                  <a16:creationId xmlns:a16="http://schemas.microsoft.com/office/drawing/2014/main" id="{535446D6-A2F2-4960-9F20-4FD2FC844655}"/>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dirty="0"/>
            </a:p>
          </p:txBody>
        </p:sp>
        <p:sp>
          <p:nvSpPr>
            <p:cNvPr id="102" name="Google Shape;213;p3">
              <a:extLst>
                <a:ext uri="{FF2B5EF4-FFF2-40B4-BE49-F238E27FC236}">
                  <a16:creationId xmlns:a16="http://schemas.microsoft.com/office/drawing/2014/main" id="{E3877D8C-8D49-48AE-983D-46B3D4C316AA}"/>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grpSp>
        <p:nvGrpSpPr>
          <p:cNvPr id="103" name="Google Shape;214;p3">
            <a:extLst>
              <a:ext uri="{FF2B5EF4-FFF2-40B4-BE49-F238E27FC236}">
                <a16:creationId xmlns:a16="http://schemas.microsoft.com/office/drawing/2014/main" id="{6B26BBFF-8A4A-4D77-8E20-7565D314876E}"/>
              </a:ext>
            </a:extLst>
          </p:cNvPr>
          <p:cNvGrpSpPr/>
          <p:nvPr userDrawn="1"/>
        </p:nvGrpSpPr>
        <p:grpSpPr>
          <a:xfrm>
            <a:off x="7920832" y="5038644"/>
            <a:ext cx="218531" cy="281375"/>
            <a:chOff x="3243875" y="2372825"/>
            <a:chExt cx="291375" cy="281375"/>
          </a:xfrm>
        </p:grpSpPr>
        <p:sp>
          <p:nvSpPr>
            <p:cNvPr id="104" name="Google Shape;215;p3">
              <a:extLst>
                <a:ext uri="{FF2B5EF4-FFF2-40B4-BE49-F238E27FC236}">
                  <a16:creationId xmlns:a16="http://schemas.microsoft.com/office/drawing/2014/main" id="{5905416B-3780-49A3-85AC-E7AB8A365E53}"/>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05" name="Google Shape;216;p3">
              <a:extLst>
                <a:ext uri="{FF2B5EF4-FFF2-40B4-BE49-F238E27FC236}">
                  <a16:creationId xmlns:a16="http://schemas.microsoft.com/office/drawing/2014/main" id="{B31BA3B0-0DA2-4CD9-AB3D-C2DF62186FC9}"/>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06" name="Google Shape;217;p3">
              <a:extLst>
                <a:ext uri="{FF2B5EF4-FFF2-40B4-BE49-F238E27FC236}">
                  <a16:creationId xmlns:a16="http://schemas.microsoft.com/office/drawing/2014/main" id="{367F9544-3ED4-4D1E-8702-43837309CF8C}"/>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07" name="Google Shape;218;p3">
              <a:extLst>
                <a:ext uri="{FF2B5EF4-FFF2-40B4-BE49-F238E27FC236}">
                  <a16:creationId xmlns:a16="http://schemas.microsoft.com/office/drawing/2014/main" id="{8C773ACC-4F47-4265-AF08-3AAA1BA820F1}"/>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08" name="Google Shape;219;p3">
              <a:extLst>
                <a:ext uri="{FF2B5EF4-FFF2-40B4-BE49-F238E27FC236}">
                  <a16:creationId xmlns:a16="http://schemas.microsoft.com/office/drawing/2014/main" id="{1E75251D-8191-4F83-B19D-C278B5C567D2}"/>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09" name="Google Shape;220;p3">
              <a:extLst>
                <a:ext uri="{FF2B5EF4-FFF2-40B4-BE49-F238E27FC236}">
                  <a16:creationId xmlns:a16="http://schemas.microsoft.com/office/drawing/2014/main" id="{CD244239-4494-4523-A92A-04BBF5524A62}"/>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10" name="Google Shape;221;p3">
              <a:extLst>
                <a:ext uri="{FF2B5EF4-FFF2-40B4-BE49-F238E27FC236}">
                  <a16:creationId xmlns:a16="http://schemas.microsoft.com/office/drawing/2014/main" id="{C8D2A7B8-8AEC-4A7B-A85D-C49CFD031893}"/>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350" dirty="0"/>
            </a:p>
          </p:txBody>
        </p:sp>
        <p:sp>
          <p:nvSpPr>
            <p:cNvPr id="111" name="Google Shape;222;p3">
              <a:extLst>
                <a:ext uri="{FF2B5EF4-FFF2-40B4-BE49-F238E27FC236}">
                  <a16:creationId xmlns:a16="http://schemas.microsoft.com/office/drawing/2014/main" id="{1BEBBF71-61D7-45D6-BB70-B4B6FDBF84CF}"/>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12" name="Google Shape;223;p3">
              <a:extLst>
                <a:ext uri="{FF2B5EF4-FFF2-40B4-BE49-F238E27FC236}">
                  <a16:creationId xmlns:a16="http://schemas.microsoft.com/office/drawing/2014/main" id="{1C8DD35C-E26B-4702-B102-151D077CFA0B}"/>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13" name="Google Shape;224;p3">
              <a:extLst>
                <a:ext uri="{FF2B5EF4-FFF2-40B4-BE49-F238E27FC236}">
                  <a16:creationId xmlns:a16="http://schemas.microsoft.com/office/drawing/2014/main" id="{FAEA3EBF-3AF4-48CF-B780-2C24192864A7}"/>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grpSp>
        <p:nvGrpSpPr>
          <p:cNvPr id="114" name="Google Shape;225;p3">
            <a:extLst>
              <a:ext uri="{FF2B5EF4-FFF2-40B4-BE49-F238E27FC236}">
                <a16:creationId xmlns:a16="http://schemas.microsoft.com/office/drawing/2014/main" id="{8349EE9D-865C-4187-8F2A-C8D67A315C95}"/>
              </a:ext>
            </a:extLst>
          </p:cNvPr>
          <p:cNvGrpSpPr/>
          <p:nvPr userDrawn="1"/>
        </p:nvGrpSpPr>
        <p:grpSpPr>
          <a:xfrm>
            <a:off x="8083918" y="714863"/>
            <a:ext cx="125006" cy="168575"/>
            <a:chOff x="4954425" y="2036375"/>
            <a:chExt cx="166675" cy="168575"/>
          </a:xfrm>
        </p:grpSpPr>
        <p:sp>
          <p:nvSpPr>
            <p:cNvPr id="115" name="Google Shape;226;p3">
              <a:extLst>
                <a:ext uri="{FF2B5EF4-FFF2-40B4-BE49-F238E27FC236}">
                  <a16:creationId xmlns:a16="http://schemas.microsoft.com/office/drawing/2014/main" id="{C3E893B2-B741-45D1-AA70-EFBF2C1CCB32}"/>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16" name="Google Shape;227;p3">
              <a:extLst>
                <a:ext uri="{FF2B5EF4-FFF2-40B4-BE49-F238E27FC236}">
                  <a16:creationId xmlns:a16="http://schemas.microsoft.com/office/drawing/2014/main" id="{4806DF11-E7A6-4BCA-864C-D4BB12AF1B79}"/>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sp>
        <p:nvSpPr>
          <p:cNvPr id="117" name="Google Shape;228;p3">
            <a:extLst>
              <a:ext uri="{FF2B5EF4-FFF2-40B4-BE49-F238E27FC236}">
                <a16:creationId xmlns:a16="http://schemas.microsoft.com/office/drawing/2014/main" id="{DE8A01B2-77F0-42CA-BCD0-4D9A98E4E84B}"/>
              </a:ext>
            </a:extLst>
          </p:cNvPr>
          <p:cNvSpPr/>
          <p:nvPr userDrawn="1"/>
        </p:nvSpPr>
        <p:spPr>
          <a:xfrm>
            <a:off x="1182765" y="3597776"/>
            <a:ext cx="89344"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118" name="Google Shape;229;p3">
            <a:extLst>
              <a:ext uri="{FF2B5EF4-FFF2-40B4-BE49-F238E27FC236}">
                <a16:creationId xmlns:a16="http://schemas.microsoft.com/office/drawing/2014/main" id="{040941FA-39DE-4897-9957-4F8E125A8F2C}"/>
              </a:ext>
            </a:extLst>
          </p:cNvPr>
          <p:cNvSpPr/>
          <p:nvPr userDrawn="1"/>
        </p:nvSpPr>
        <p:spPr>
          <a:xfrm>
            <a:off x="7385065" y="3888532"/>
            <a:ext cx="6525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grpSp>
        <p:nvGrpSpPr>
          <p:cNvPr id="119" name="Google Shape;230;p3">
            <a:extLst>
              <a:ext uri="{FF2B5EF4-FFF2-40B4-BE49-F238E27FC236}">
                <a16:creationId xmlns:a16="http://schemas.microsoft.com/office/drawing/2014/main" id="{39E1EAF3-ED4F-4E40-A591-87F74A538B8E}"/>
              </a:ext>
            </a:extLst>
          </p:cNvPr>
          <p:cNvGrpSpPr/>
          <p:nvPr userDrawn="1"/>
        </p:nvGrpSpPr>
        <p:grpSpPr>
          <a:xfrm>
            <a:off x="956097" y="5541498"/>
            <a:ext cx="125006" cy="168575"/>
            <a:chOff x="4954425" y="2036375"/>
            <a:chExt cx="166675" cy="168575"/>
          </a:xfrm>
        </p:grpSpPr>
        <p:sp>
          <p:nvSpPr>
            <p:cNvPr id="120" name="Google Shape;231;p3">
              <a:extLst>
                <a:ext uri="{FF2B5EF4-FFF2-40B4-BE49-F238E27FC236}">
                  <a16:creationId xmlns:a16="http://schemas.microsoft.com/office/drawing/2014/main" id="{637B9622-5D72-4988-A025-9DDD451CEE63}"/>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21" name="Google Shape;232;p3">
              <a:extLst>
                <a:ext uri="{FF2B5EF4-FFF2-40B4-BE49-F238E27FC236}">
                  <a16:creationId xmlns:a16="http://schemas.microsoft.com/office/drawing/2014/main" id="{90AFE972-DB48-45E9-9EE9-E273CE0A3941}"/>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grpSp>
        <p:nvGrpSpPr>
          <p:cNvPr id="122" name="Google Shape;769;p31">
            <a:extLst>
              <a:ext uri="{FF2B5EF4-FFF2-40B4-BE49-F238E27FC236}">
                <a16:creationId xmlns:a16="http://schemas.microsoft.com/office/drawing/2014/main" id="{9BC6E0ED-AB1D-4836-B4E8-0379D97072CC}"/>
              </a:ext>
            </a:extLst>
          </p:cNvPr>
          <p:cNvGrpSpPr/>
          <p:nvPr userDrawn="1"/>
        </p:nvGrpSpPr>
        <p:grpSpPr>
          <a:xfrm>
            <a:off x="1911218" y="3588083"/>
            <a:ext cx="1949585" cy="2521829"/>
            <a:chOff x="5641385" y="2381306"/>
            <a:chExt cx="2599446" cy="2521829"/>
          </a:xfrm>
        </p:grpSpPr>
        <p:sp>
          <p:nvSpPr>
            <p:cNvPr id="123" name="Google Shape;770;p31">
              <a:extLst>
                <a:ext uri="{FF2B5EF4-FFF2-40B4-BE49-F238E27FC236}">
                  <a16:creationId xmlns:a16="http://schemas.microsoft.com/office/drawing/2014/main" id="{54FBC327-7229-4E48-B70D-221E3B4ABBD6}"/>
                </a:ext>
              </a:extLst>
            </p:cNvPr>
            <p:cNvSpPr/>
            <p:nvPr/>
          </p:nvSpPr>
          <p:spPr>
            <a:xfrm>
              <a:off x="5715495" y="4459755"/>
              <a:ext cx="2364987" cy="361232"/>
            </a:xfrm>
            <a:custGeom>
              <a:avLst/>
              <a:gdLst/>
              <a:ahLst/>
              <a:cxnLst/>
              <a:rect l="l" t="t" r="r" b="b"/>
              <a:pathLst>
                <a:path w="38516" h="5883" extrusionOk="0">
                  <a:moveTo>
                    <a:pt x="19191" y="1"/>
                  </a:moveTo>
                  <a:cubicBezTo>
                    <a:pt x="8537" y="1"/>
                    <a:pt x="0" y="1379"/>
                    <a:pt x="0" y="2925"/>
                  </a:cubicBezTo>
                  <a:cubicBezTo>
                    <a:pt x="0" y="4471"/>
                    <a:pt x="8537" y="5882"/>
                    <a:pt x="19191" y="5882"/>
                  </a:cubicBezTo>
                  <a:cubicBezTo>
                    <a:pt x="29811" y="5882"/>
                    <a:pt x="38516" y="4471"/>
                    <a:pt x="38516" y="2925"/>
                  </a:cubicBezTo>
                  <a:cubicBezTo>
                    <a:pt x="38516" y="1379"/>
                    <a:pt x="29811" y="1"/>
                    <a:pt x="19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nvGrpSpPr>
            <p:cNvPr id="124" name="Google Shape;771;p31">
              <a:extLst>
                <a:ext uri="{FF2B5EF4-FFF2-40B4-BE49-F238E27FC236}">
                  <a16:creationId xmlns:a16="http://schemas.microsoft.com/office/drawing/2014/main" id="{735A0EF3-CD49-4849-A6D0-53FADD84C85D}"/>
                </a:ext>
              </a:extLst>
            </p:cNvPr>
            <p:cNvGrpSpPr/>
            <p:nvPr/>
          </p:nvGrpSpPr>
          <p:grpSpPr>
            <a:xfrm flipH="1">
              <a:off x="6793275" y="3690844"/>
              <a:ext cx="1447557" cy="1002468"/>
              <a:chOff x="4799733" y="3457797"/>
              <a:chExt cx="2301388" cy="1593766"/>
            </a:xfrm>
          </p:grpSpPr>
          <p:sp>
            <p:nvSpPr>
              <p:cNvPr id="179" name="Google Shape;772;p31">
                <a:extLst>
                  <a:ext uri="{FF2B5EF4-FFF2-40B4-BE49-F238E27FC236}">
                    <a16:creationId xmlns:a16="http://schemas.microsoft.com/office/drawing/2014/main" id="{F854EEEE-60A7-4C8E-8953-E8769EEC5813}"/>
                  </a:ext>
                </a:extLst>
              </p:cNvPr>
              <p:cNvSpPr/>
              <p:nvPr/>
            </p:nvSpPr>
            <p:spPr>
              <a:xfrm>
                <a:off x="5512937" y="4441437"/>
                <a:ext cx="134693" cy="122202"/>
              </a:xfrm>
              <a:custGeom>
                <a:avLst/>
                <a:gdLst/>
                <a:ahLst/>
                <a:cxnLst/>
                <a:rect l="l" t="t" r="r" b="b"/>
                <a:pathLst>
                  <a:path w="2437" h="2211" extrusionOk="0">
                    <a:moveTo>
                      <a:pt x="1" y="1"/>
                    </a:moveTo>
                    <a:lnTo>
                      <a:pt x="1" y="715"/>
                    </a:lnTo>
                    <a:lnTo>
                      <a:pt x="1" y="1271"/>
                    </a:lnTo>
                    <a:lnTo>
                      <a:pt x="1" y="2211"/>
                    </a:lnTo>
                    <a:lnTo>
                      <a:pt x="2436" y="1112"/>
                    </a:lnTo>
                    <a:lnTo>
                      <a:pt x="1" y="1"/>
                    </a:lnTo>
                    <a:close/>
                  </a:path>
                </a:pathLst>
              </a:custGeom>
              <a:solidFill>
                <a:srgbClr val="F09C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80" name="Google Shape;773;p31">
                <a:extLst>
                  <a:ext uri="{FF2B5EF4-FFF2-40B4-BE49-F238E27FC236}">
                    <a16:creationId xmlns:a16="http://schemas.microsoft.com/office/drawing/2014/main" id="{3A64CB13-0C6D-4353-9509-7D271A41CDF4}"/>
                  </a:ext>
                </a:extLst>
              </p:cNvPr>
              <p:cNvSpPr/>
              <p:nvPr/>
            </p:nvSpPr>
            <p:spPr>
              <a:xfrm>
                <a:off x="5671673" y="4450943"/>
                <a:ext cx="91527" cy="79091"/>
              </a:xfrm>
              <a:custGeom>
                <a:avLst/>
                <a:gdLst/>
                <a:ahLst/>
                <a:cxnLst/>
                <a:rect l="l" t="t" r="r" b="b"/>
                <a:pathLst>
                  <a:path w="1656" h="1431" extrusionOk="0">
                    <a:moveTo>
                      <a:pt x="1" y="1"/>
                    </a:moveTo>
                    <a:lnTo>
                      <a:pt x="1" y="1430"/>
                    </a:lnTo>
                    <a:lnTo>
                      <a:pt x="1655" y="1430"/>
                    </a:lnTo>
                    <a:lnTo>
                      <a:pt x="1655" y="1"/>
                    </a:lnTo>
                    <a:close/>
                  </a:path>
                </a:pathLst>
              </a:custGeom>
              <a:solidFill>
                <a:srgbClr val="F9CF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81" name="Google Shape;774;p31">
                <a:extLst>
                  <a:ext uri="{FF2B5EF4-FFF2-40B4-BE49-F238E27FC236}">
                    <a16:creationId xmlns:a16="http://schemas.microsoft.com/office/drawing/2014/main" id="{CA6E3753-A1B1-4953-8CA7-64699041E7E4}"/>
                  </a:ext>
                </a:extLst>
              </p:cNvPr>
              <p:cNvSpPr/>
              <p:nvPr/>
            </p:nvSpPr>
            <p:spPr>
              <a:xfrm>
                <a:off x="5670236" y="4448014"/>
                <a:ext cx="92246" cy="80528"/>
              </a:xfrm>
              <a:custGeom>
                <a:avLst/>
                <a:gdLst/>
                <a:ahLst/>
                <a:cxnLst/>
                <a:rect l="l" t="t" r="r" b="b"/>
                <a:pathLst>
                  <a:path w="1669" h="1457" extrusionOk="0">
                    <a:moveTo>
                      <a:pt x="239" y="1"/>
                    </a:moveTo>
                    <a:cubicBezTo>
                      <a:pt x="146" y="1"/>
                      <a:pt x="80" y="14"/>
                      <a:pt x="53" y="27"/>
                    </a:cubicBezTo>
                    <a:cubicBezTo>
                      <a:pt x="14" y="40"/>
                      <a:pt x="0" y="54"/>
                      <a:pt x="0" y="93"/>
                    </a:cubicBezTo>
                    <a:cubicBezTo>
                      <a:pt x="0" y="120"/>
                      <a:pt x="14" y="146"/>
                      <a:pt x="40" y="160"/>
                    </a:cubicBezTo>
                    <a:cubicBezTo>
                      <a:pt x="80" y="173"/>
                      <a:pt x="120" y="173"/>
                      <a:pt x="186" y="173"/>
                    </a:cubicBezTo>
                    <a:cubicBezTo>
                      <a:pt x="225" y="186"/>
                      <a:pt x="265" y="186"/>
                      <a:pt x="292" y="199"/>
                    </a:cubicBezTo>
                    <a:cubicBezTo>
                      <a:pt x="305" y="212"/>
                      <a:pt x="345" y="239"/>
                      <a:pt x="371" y="292"/>
                    </a:cubicBezTo>
                    <a:lnTo>
                      <a:pt x="689" y="729"/>
                    </a:lnTo>
                    <a:lnTo>
                      <a:pt x="636" y="795"/>
                    </a:lnTo>
                    <a:lnTo>
                      <a:pt x="596" y="861"/>
                    </a:lnTo>
                    <a:lnTo>
                      <a:pt x="517" y="954"/>
                    </a:lnTo>
                    <a:cubicBezTo>
                      <a:pt x="490" y="993"/>
                      <a:pt x="450" y="1046"/>
                      <a:pt x="398" y="1126"/>
                    </a:cubicBezTo>
                    <a:cubicBezTo>
                      <a:pt x="371" y="1139"/>
                      <a:pt x="358" y="1152"/>
                      <a:pt x="331" y="1165"/>
                    </a:cubicBezTo>
                    <a:cubicBezTo>
                      <a:pt x="318" y="1179"/>
                      <a:pt x="292" y="1179"/>
                      <a:pt x="265" y="1192"/>
                    </a:cubicBezTo>
                    <a:cubicBezTo>
                      <a:pt x="212" y="1192"/>
                      <a:pt x="173" y="1205"/>
                      <a:pt x="133" y="1218"/>
                    </a:cubicBezTo>
                    <a:cubicBezTo>
                      <a:pt x="93" y="1232"/>
                      <a:pt x="80" y="1245"/>
                      <a:pt x="80" y="1285"/>
                    </a:cubicBezTo>
                    <a:cubicBezTo>
                      <a:pt x="80" y="1298"/>
                      <a:pt x="80" y="1324"/>
                      <a:pt x="80" y="1337"/>
                    </a:cubicBezTo>
                    <a:cubicBezTo>
                      <a:pt x="93" y="1337"/>
                      <a:pt x="106" y="1351"/>
                      <a:pt x="120" y="1351"/>
                    </a:cubicBezTo>
                    <a:cubicBezTo>
                      <a:pt x="133" y="1364"/>
                      <a:pt x="146" y="1364"/>
                      <a:pt x="159" y="1364"/>
                    </a:cubicBezTo>
                    <a:lnTo>
                      <a:pt x="556" y="1364"/>
                    </a:lnTo>
                    <a:cubicBezTo>
                      <a:pt x="570" y="1364"/>
                      <a:pt x="583" y="1377"/>
                      <a:pt x="609" y="1377"/>
                    </a:cubicBezTo>
                    <a:lnTo>
                      <a:pt x="675" y="1377"/>
                    </a:lnTo>
                    <a:cubicBezTo>
                      <a:pt x="702" y="1377"/>
                      <a:pt x="728" y="1364"/>
                      <a:pt x="755" y="1364"/>
                    </a:cubicBezTo>
                    <a:cubicBezTo>
                      <a:pt x="781" y="1351"/>
                      <a:pt x="808" y="1324"/>
                      <a:pt x="808" y="1298"/>
                    </a:cubicBezTo>
                    <a:cubicBezTo>
                      <a:pt x="808" y="1285"/>
                      <a:pt x="795" y="1258"/>
                      <a:pt x="781" y="1245"/>
                    </a:cubicBezTo>
                    <a:cubicBezTo>
                      <a:pt x="768" y="1218"/>
                      <a:pt x="715" y="1218"/>
                      <a:pt x="662" y="1218"/>
                    </a:cubicBezTo>
                    <a:cubicBezTo>
                      <a:pt x="636" y="1218"/>
                      <a:pt x="609" y="1205"/>
                      <a:pt x="609" y="1205"/>
                    </a:cubicBezTo>
                    <a:cubicBezTo>
                      <a:pt x="609" y="1192"/>
                      <a:pt x="596" y="1192"/>
                      <a:pt x="596" y="1179"/>
                    </a:cubicBezTo>
                    <a:cubicBezTo>
                      <a:pt x="596" y="1179"/>
                      <a:pt x="609" y="1152"/>
                      <a:pt x="623" y="1139"/>
                    </a:cubicBezTo>
                    <a:cubicBezTo>
                      <a:pt x="636" y="1112"/>
                      <a:pt x="649" y="1099"/>
                      <a:pt x="662" y="1086"/>
                    </a:cubicBezTo>
                    <a:cubicBezTo>
                      <a:pt x="689" y="1046"/>
                      <a:pt x="702" y="1020"/>
                      <a:pt x="728" y="993"/>
                    </a:cubicBezTo>
                    <a:cubicBezTo>
                      <a:pt x="742" y="980"/>
                      <a:pt x="768" y="940"/>
                      <a:pt x="808" y="887"/>
                    </a:cubicBezTo>
                    <a:cubicBezTo>
                      <a:pt x="834" y="927"/>
                      <a:pt x="861" y="967"/>
                      <a:pt x="887" y="1007"/>
                    </a:cubicBezTo>
                    <a:cubicBezTo>
                      <a:pt x="914" y="1033"/>
                      <a:pt x="940" y="1073"/>
                      <a:pt x="967" y="1112"/>
                    </a:cubicBezTo>
                    <a:cubicBezTo>
                      <a:pt x="980" y="1139"/>
                      <a:pt x="1006" y="1165"/>
                      <a:pt x="1020" y="1192"/>
                    </a:cubicBezTo>
                    <a:cubicBezTo>
                      <a:pt x="1033" y="1218"/>
                      <a:pt x="1046" y="1232"/>
                      <a:pt x="1046" y="1245"/>
                    </a:cubicBezTo>
                    <a:cubicBezTo>
                      <a:pt x="1046" y="1258"/>
                      <a:pt x="1033" y="1271"/>
                      <a:pt x="1033" y="1285"/>
                    </a:cubicBezTo>
                    <a:lnTo>
                      <a:pt x="993" y="1285"/>
                    </a:lnTo>
                    <a:cubicBezTo>
                      <a:pt x="967" y="1298"/>
                      <a:pt x="953" y="1311"/>
                      <a:pt x="953" y="1324"/>
                    </a:cubicBezTo>
                    <a:cubicBezTo>
                      <a:pt x="940" y="1337"/>
                      <a:pt x="940" y="1351"/>
                      <a:pt x="940" y="1364"/>
                    </a:cubicBezTo>
                    <a:cubicBezTo>
                      <a:pt x="940" y="1377"/>
                      <a:pt x="953" y="1404"/>
                      <a:pt x="967" y="1430"/>
                    </a:cubicBezTo>
                    <a:cubicBezTo>
                      <a:pt x="993" y="1443"/>
                      <a:pt x="1033" y="1457"/>
                      <a:pt x="1086" y="1457"/>
                    </a:cubicBezTo>
                    <a:lnTo>
                      <a:pt x="1536" y="1457"/>
                    </a:lnTo>
                    <a:cubicBezTo>
                      <a:pt x="1575" y="1457"/>
                      <a:pt x="1602" y="1457"/>
                      <a:pt x="1628" y="1443"/>
                    </a:cubicBezTo>
                    <a:cubicBezTo>
                      <a:pt x="1655" y="1443"/>
                      <a:pt x="1668" y="1417"/>
                      <a:pt x="1668" y="1377"/>
                    </a:cubicBezTo>
                    <a:cubicBezTo>
                      <a:pt x="1668" y="1351"/>
                      <a:pt x="1655" y="1337"/>
                      <a:pt x="1628" y="1324"/>
                    </a:cubicBezTo>
                    <a:cubicBezTo>
                      <a:pt x="1615" y="1311"/>
                      <a:pt x="1589" y="1298"/>
                      <a:pt x="1549" y="1298"/>
                    </a:cubicBezTo>
                    <a:lnTo>
                      <a:pt x="1456" y="1298"/>
                    </a:lnTo>
                    <a:cubicBezTo>
                      <a:pt x="1430" y="1298"/>
                      <a:pt x="1403" y="1285"/>
                      <a:pt x="1364" y="1271"/>
                    </a:cubicBezTo>
                    <a:cubicBezTo>
                      <a:pt x="1350" y="1271"/>
                      <a:pt x="1337" y="1258"/>
                      <a:pt x="1324" y="1245"/>
                    </a:cubicBezTo>
                    <a:cubicBezTo>
                      <a:pt x="1311" y="1232"/>
                      <a:pt x="1284" y="1205"/>
                      <a:pt x="1245" y="1165"/>
                    </a:cubicBezTo>
                    <a:cubicBezTo>
                      <a:pt x="1218" y="1126"/>
                      <a:pt x="1178" y="1073"/>
                      <a:pt x="1125" y="1007"/>
                    </a:cubicBezTo>
                    <a:cubicBezTo>
                      <a:pt x="1073" y="927"/>
                      <a:pt x="1006" y="835"/>
                      <a:pt x="927" y="729"/>
                    </a:cubicBezTo>
                    <a:cubicBezTo>
                      <a:pt x="967" y="676"/>
                      <a:pt x="1006" y="610"/>
                      <a:pt x="1046" y="557"/>
                    </a:cubicBezTo>
                    <a:cubicBezTo>
                      <a:pt x="1073" y="504"/>
                      <a:pt x="1125" y="451"/>
                      <a:pt x="1165" y="385"/>
                    </a:cubicBezTo>
                    <a:cubicBezTo>
                      <a:pt x="1205" y="345"/>
                      <a:pt x="1245" y="318"/>
                      <a:pt x="1271" y="305"/>
                    </a:cubicBezTo>
                    <a:cubicBezTo>
                      <a:pt x="1298" y="292"/>
                      <a:pt x="1337" y="292"/>
                      <a:pt x="1390" y="292"/>
                    </a:cubicBezTo>
                    <a:cubicBezTo>
                      <a:pt x="1430" y="292"/>
                      <a:pt x="1509" y="279"/>
                      <a:pt x="1589" y="279"/>
                    </a:cubicBezTo>
                    <a:cubicBezTo>
                      <a:pt x="1615" y="279"/>
                      <a:pt x="1628" y="279"/>
                      <a:pt x="1642" y="265"/>
                    </a:cubicBezTo>
                    <a:cubicBezTo>
                      <a:pt x="1655" y="239"/>
                      <a:pt x="1655" y="226"/>
                      <a:pt x="1655" y="212"/>
                    </a:cubicBezTo>
                    <a:cubicBezTo>
                      <a:pt x="1655" y="146"/>
                      <a:pt x="1642" y="120"/>
                      <a:pt x="1589" y="120"/>
                    </a:cubicBezTo>
                    <a:lnTo>
                      <a:pt x="1020" y="120"/>
                    </a:lnTo>
                    <a:cubicBezTo>
                      <a:pt x="980" y="120"/>
                      <a:pt x="953" y="120"/>
                      <a:pt x="927" y="133"/>
                    </a:cubicBezTo>
                    <a:cubicBezTo>
                      <a:pt x="900" y="146"/>
                      <a:pt x="887" y="173"/>
                      <a:pt x="887" y="212"/>
                    </a:cubicBezTo>
                    <a:cubicBezTo>
                      <a:pt x="887" y="226"/>
                      <a:pt x="887" y="252"/>
                      <a:pt x="914" y="265"/>
                    </a:cubicBezTo>
                    <a:cubicBezTo>
                      <a:pt x="927" y="265"/>
                      <a:pt x="940" y="279"/>
                      <a:pt x="953" y="279"/>
                    </a:cubicBezTo>
                    <a:cubicBezTo>
                      <a:pt x="953" y="292"/>
                      <a:pt x="967" y="292"/>
                      <a:pt x="967" y="305"/>
                    </a:cubicBezTo>
                    <a:cubicBezTo>
                      <a:pt x="967" y="305"/>
                      <a:pt x="953" y="332"/>
                      <a:pt x="940" y="358"/>
                    </a:cubicBezTo>
                    <a:cubicBezTo>
                      <a:pt x="927" y="385"/>
                      <a:pt x="900" y="411"/>
                      <a:pt x="874" y="451"/>
                    </a:cubicBezTo>
                    <a:lnTo>
                      <a:pt x="808" y="570"/>
                    </a:lnTo>
                    <a:cubicBezTo>
                      <a:pt x="768" y="517"/>
                      <a:pt x="742" y="477"/>
                      <a:pt x="715" y="437"/>
                    </a:cubicBezTo>
                    <a:cubicBezTo>
                      <a:pt x="689" y="398"/>
                      <a:pt x="662" y="371"/>
                      <a:pt x="636" y="332"/>
                    </a:cubicBezTo>
                    <a:cubicBezTo>
                      <a:pt x="623" y="305"/>
                      <a:pt x="596" y="279"/>
                      <a:pt x="596" y="252"/>
                    </a:cubicBezTo>
                    <a:cubicBezTo>
                      <a:pt x="583" y="239"/>
                      <a:pt x="570" y="226"/>
                      <a:pt x="570" y="212"/>
                    </a:cubicBezTo>
                    <a:cubicBezTo>
                      <a:pt x="570" y="199"/>
                      <a:pt x="583" y="186"/>
                      <a:pt x="596" y="186"/>
                    </a:cubicBezTo>
                    <a:lnTo>
                      <a:pt x="662" y="186"/>
                    </a:lnTo>
                    <a:cubicBezTo>
                      <a:pt x="702" y="186"/>
                      <a:pt x="728" y="173"/>
                      <a:pt x="742" y="160"/>
                    </a:cubicBezTo>
                    <a:cubicBezTo>
                      <a:pt x="755" y="133"/>
                      <a:pt x="768" y="120"/>
                      <a:pt x="768" y="107"/>
                    </a:cubicBezTo>
                    <a:cubicBezTo>
                      <a:pt x="768" y="93"/>
                      <a:pt x="768" y="80"/>
                      <a:pt x="768" y="67"/>
                    </a:cubicBezTo>
                    <a:cubicBezTo>
                      <a:pt x="768" y="54"/>
                      <a:pt x="755" y="40"/>
                      <a:pt x="742" y="40"/>
                    </a:cubicBezTo>
                    <a:cubicBezTo>
                      <a:pt x="728" y="27"/>
                      <a:pt x="715" y="14"/>
                      <a:pt x="689" y="14"/>
                    </a:cubicBezTo>
                    <a:cubicBezTo>
                      <a:pt x="675" y="1"/>
                      <a:pt x="636" y="1"/>
                      <a:pt x="596" y="1"/>
                    </a:cubicBezTo>
                    <a:close/>
                  </a:path>
                </a:pathLst>
              </a:custGeom>
              <a:solidFill>
                <a:srgbClr val="F09C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82" name="Google Shape;775;p31">
                <a:extLst>
                  <a:ext uri="{FF2B5EF4-FFF2-40B4-BE49-F238E27FC236}">
                    <a16:creationId xmlns:a16="http://schemas.microsoft.com/office/drawing/2014/main" id="{3E292DF2-70CE-4152-8475-FBB7C5053487}"/>
                  </a:ext>
                </a:extLst>
              </p:cNvPr>
              <p:cNvSpPr/>
              <p:nvPr/>
            </p:nvSpPr>
            <p:spPr>
              <a:xfrm>
                <a:off x="5668799" y="4448014"/>
                <a:ext cx="100260" cy="84895"/>
              </a:xfrm>
              <a:custGeom>
                <a:avLst/>
                <a:gdLst/>
                <a:ahLst/>
                <a:cxnLst/>
                <a:rect l="l" t="t" r="r" b="b"/>
                <a:pathLst>
                  <a:path w="1814" h="1536" extrusionOk="0">
                    <a:moveTo>
                      <a:pt x="768" y="107"/>
                    </a:moveTo>
                    <a:lnTo>
                      <a:pt x="768" y="160"/>
                    </a:lnTo>
                    <a:lnTo>
                      <a:pt x="662" y="160"/>
                    </a:lnTo>
                    <a:cubicBezTo>
                      <a:pt x="609" y="160"/>
                      <a:pt x="556" y="212"/>
                      <a:pt x="556" y="265"/>
                    </a:cubicBezTo>
                    <a:cubicBezTo>
                      <a:pt x="556" y="265"/>
                      <a:pt x="609" y="265"/>
                      <a:pt x="609" y="332"/>
                    </a:cubicBezTo>
                    <a:cubicBezTo>
                      <a:pt x="609" y="332"/>
                      <a:pt x="609" y="385"/>
                      <a:pt x="662" y="385"/>
                    </a:cubicBezTo>
                    <a:cubicBezTo>
                      <a:pt x="662" y="437"/>
                      <a:pt x="715" y="490"/>
                      <a:pt x="715" y="490"/>
                    </a:cubicBezTo>
                    <a:cubicBezTo>
                      <a:pt x="768" y="543"/>
                      <a:pt x="768" y="596"/>
                      <a:pt x="821" y="662"/>
                    </a:cubicBezTo>
                    <a:lnTo>
                      <a:pt x="887" y="715"/>
                    </a:lnTo>
                    <a:lnTo>
                      <a:pt x="993" y="543"/>
                    </a:lnTo>
                    <a:cubicBezTo>
                      <a:pt x="993" y="490"/>
                      <a:pt x="1046" y="437"/>
                      <a:pt x="1046" y="437"/>
                    </a:cubicBezTo>
                    <a:cubicBezTo>
                      <a:pt x="1046" y="385"/>
                      <a:pt x="1099" y="385"/>
                      <a:pt x="1099" y="332"/>
                    </a:cubicBezTo>
                    <a:cubicBezTo>
                      <a:pt x="1099" y="265"/>
                      <a:pt x="1046" y="265"/>
                      <a:pt x="1046" y="265"/>
                    </a:cubicBezTo>
                    <a:lnTo>
                      <a:pt x="993" y="265"/>
                    </a:lnTo>
                    <a:lnTo>
                      <a:pt x="993" y="212"/>
                    </a:lnTo>
                    <a:lnTo>
                      <a:pt x="1654" y="212"/>
                    </a:lnTo>
                    <a:lnTo>
                      <a:pt x="1654" y="265"/>
                    </a:lnTo>
                    <a:lnTo>
                      <a:pt x="1324" y="265"/>
                    </a:lnTo>
                    <a:cubicBezTo>
                      <a:pt x="1271" y="332"/>
                      <a:pt x="1218" y="332"/>
                      <a:pt x="1218" y="385"/>
                    </a:cubicBezTo>
                    <a:cubicBezTo>
                      <a:pt x="1151" y="437"/>
                      <a:pt x="1099" y="490"/>
                      <a:pt x="1046" y="543"/>
                    </a:cubicBezTo>
                    <a:cubicBezTo>
                      <a:pt x="993" y="596"/>
                      <a:pt x="993" y="662"/>
                      <a:pt x="940" y="715"/>
                    </a:cubicBezTo>
                    <a:lnTo>
                      <a:pt x="940" y="768"/>
                    </a:lnTo>
                    <a:lnTo>
                      <a:pt x="940" y="821"/>
                    </a:lnTo>
                    <a:cubicBezTo>
                      <a:pt x="993" y="927"/>
                      <a:pt x="1099" y="993"/>
                      <a:pt x="1151" y="1099"/>
                    </a:cubicBezTo>
                    <a:cubicBezTo>
                      <a:pt x="1218" y="1152"/>
                      <a:pt x="1218" y="1205"/>
                      <a:pt x="1271" y="1258"/>
                    </a:cubicBezTo>
                    <a:cubicBezTo>
                      <a:pt x="1324" y="1258"/>
                      <a:pt x="1324" y="1324"/>
                      <a:pt x="1324" y="1324"/>
                    </a:cubicBezTo>
                    <a:cubicBezTo>
                      <a:pt x="1376" y="1324"/>
                      <a:pt x="1376" y="1377"/>
                      <a:pt x="1429" y="1377"/>
                    </a:cubicBezTo>
                    <a:lnTo>
                      <a:pt x="1601" y="1377"/>
                    </a:lnTo>
                    <a:cubicBezTo>
                      <a:pt x="1654" y="1377"/>
                      <a:pt x="1654" y="1430"/>
                      <a:pt x="1654" y="1430"/>
                    </a:cubicBezTo>
                    <a:lnTo>
                      <a:pt x="1099" y="1430"/>
                    </a:lnTo>
                    <a:lnTo>
                      <a:pt x="1046" y="1377"/>
                    </a:lnTo>
                    <a:lnTo>
                      <a:pt x="1099" y="1377"/>
                    </a:lnTo>
                    <a:cubicBezTo>
                      <a:pt x="1151" y="1377"/>
                      <a:pt x="1151" y="1324"/>
                      <a:pt x="1151" y="1258"/>
                    </a:cubicBezTo>
                    <a:lnTo>
                      <a:pt x="1151" y="1205"/>
                    </a:lnTo>
                    <a:cubicBezTo>
                      <a:pt x="1099" y="1152"/>
                      <a:pt x="1099" y="1152"/>
                      <a:pt x="1099" y="1099"/>
                    </a:cubicBezTo>
                    <a:cubicBezTo>
                      <a:pt x="1046" y="1099"/>
                      <a:pt x="1046" y="1046"/>
                      <a:pt x="993" y="993"/>
                    </a:cubicBezTo>
                    <a:cubicBezTo>
                      <a:pt x="993" y="993"/>
                      <a:pt x="940" y="927"/>
                      <a:pt x="940" y="874"/>
                    </a:cubicBezTo>
                    <a:lnTo>
                      <a:pt x="887" y="821"/>
                    </a:lnTo>
                    <a:lnTo>
                      <a:pt x="821" y="874"/>
                    </a:lnTo>
                    <a:cubicBezTo>
                      <a:pt x="768" y="927"/>
                      <a:pt x="768" y="993"/>
                      <a:pt x="715" y="993"/>
                    </a:cubicBezTo>
                    <a:cubicBezTo>
                      <a:pt x="715" y="1046"/>
                      <a:pt x="715" y="1046"/>
                      <a:pt x="662" y="1099"/>
                    </a:cubicBezTo>
                    <a:lnTo>
                      <a:pt x="662" y="1152"/>
                    </a:lnTo>
                    <a:cubicBezTo>
                      <a:pt x="609" y="1152"/>
                      <a:pt x="609" y="1152"/>
                      <a:pt x="609" y="1205"/>
                    </a:cubicBezTo>
                    <a:lnTo>
                      <a:pt x="609" y="1258"/>
                    </a:lnTo>
                    <a:cubicBezTo>
                      <a:pt x="662" y="1324"/>
                      <a:pt x="662" y="1324"/>
                      <a:pt x="715" y="1324"/>
                    </a:cubicBezTo>
                    <a:lnTo>
                      <a:pt x="821" y="1324"/>
                    </a:lnTo>
                    <a:cubicBezTo>
                      <a:pt x="768" y="1324"/>
                      <a:pt x="768" y="1377"/>
                      <a:pt x="715" y="1377"/>
                    </a:cubicBezTo>
                    <a:lnTo>
                      <a:pt x="662" y="1377"/>
                    </a:lnTo>
                    <a:lnTo>
                      <a:pt x="609" y="1324"/>
                    </a:lnTo>
                    <a:lnTo>
                      <a:pt x="225" y="1324"/>
                    </a:lnTo>
                    <a:cubicBezTo>
                      <a:pt x="278" y="1324"/>
                      <a:pt x="278" y="1324"/>
                      <a:pt x="331" y="1258"/>
                    </a:cubicBezTo>
                    <a:lnTo>
                      <a:pt x="437" y="1258"/>
                    </a:lnTo>
                    <a:lnTo>
                      <a:pt x="490" y="1205"/>
                    </a:lnTo>
                    <a:cubicBezTo>
                      <a:pt x="556" y="1099"/>
                      <a:pt x="609" y="1046"/>
                      <a:pt x="609" y="1046"/>
                    </a:cubicBezTo>
                    <a:cubicBezTo>
                      <a:pt x="662" y="993"/>
                      <a:pt x="662" y="927"/>
                      <a:pt x="715" y="927"/>
                    </a:cubicBezTo>
                    <a:cubicBezTo>
                      <a:pt x="715" y="927"/>
                      <a:pt x="715" y="874"/>
                      <a:pt x="768" y="874"/>
                    </a:cubicBezTo>
                    <a:lnTo>
                      <a:pt x="768" y="821"/>
                    </a:lnTo>
                    <a:lnTo>
                      <a:pt x="821" y="768"/>
                    </a:lnTo>
                    <a:lnTo>
                      <a:pt x="490" y="265"/>
                    </a:lnTo>
                    <a:cubicBezTo>
                      <a:pt x="437" y="265"/>
                      <a:pt x="437" y="212"/>
                      <a:pt x="384" y="160"/>
                    </a:cubicBezTo>
                    <a:lnTo>
                      <a:pt x="106" y="160"/>
                    </a:lnTo>
                    <a:lnTo>
                      <a:pt x="106" y="107"/>
                    </a:lnTo>
                    <a:close/>
                    <a:moveTo>
                      <a:pt x="106" y="1"/>
                    </a:moveTo>
                    <a:cubicBezTo>
                      <a:pt x="53" y="54"/>
                      <a:pt x="0" y="107"/>
                      <a:pt x="0" y="107"/>
                    </a:cubicBezTo>
                    <a:cubicBezTo>
                      <a:pt x="0" y="160"/>
                      <a:pt x="53" y="212"/>
                      <a:pt x="53" y="265"/>
                    </a:cubicBezTo>
                    <a:lnTo>
                      <a:pt x="331" y="265"/>
                    </a:lnTo>
                    <a:cubicBezTo>
                      <a:pt x="331" y="332"/>
                      <a:pt x="331" y="332"/>
                      <a:pt x="384" y="385"/>
                    </a:cubicBezTo>
                    <a:lnTo>
                      <a:pt x="662" y="768"/>
                    </a:lnTo>
                    <a:lnTo>
                      <a:pt x="662" y="821"/>
                    </a:lnTo>
                    <a:cubicBezTo>
                      <a:pt x="662" y="821"/>
                      <a:pt x="609" y="821"/>
                      <a:pt x="609" y="874"/>
                    </a:cubicBezTo>
                    <a:lnTo>
                      <a:pt x="556" y="927"/>
                    </a:lnTo>
                    <a:cubicBezTo>
                      <a:pt x="490" y="993"/>
                      <a:pt x="437" y="1046"/>
                      <a:pt x="384" y="1099"/>
                    </a:cubicBezTo>
                    <a:lnTo>
                      <a:pt x="384" y="1152"/>
                    </a:lnTo>
                    <a:lnTo>
                      <a:pt x="331" y="1152"/>
                    </a:lnTo>
                    <a:cubicBezTo>
                      <a:pt x="278" y="1152"/>
                      <a:pt x="225" y="1152"/>
                      <a:pt x="159" y="1205"/>
                    </a:cubicBezTo>
                    <a:cubicBezTo>
                      <a:pt x="106" y="1205"/>
                      <a:pt x="53" y="1258"/>
                      <a:pt x="53" y="1324"/>
                    </a:cubicBezTo>
                    <a:cubicBezTo>
                      <a:pt x="53" y="1377"/>
                      <a:pt x="53" y="1377"/>
                      <a:pt x="106" y="1430"/>
                    </a:cubicBezTo>
                    <a:lnTo>
                      <a:pt x="159" y="1430"/>
                    </a:lnTo>
                    <a:cubicBezTo>
                      <a:pt x="159" y="1483"/>
                      <a:pt x="225" y="1483"/>
                      <a:pt x="225" y="1483"/>
                    </a:cubicBezTo>
                    <a:lnTo>
                      <a:pt x="715" y="1483"/>
                    </a:lnTo>
                    <a:cubicBezTo>
                      <a:pt x="768" y="1483"/>
                      <a:pt x="821" y="1483"/>
                      <a:pt x="821" y="1430"/>
                    </a:cubicBezTo>
                    <a:cubicBezTo>
                      <a:pt x="887" y="1430"/>
                      <a:pt x="940" y="1377"/>
                      <a:pt x="940" y="1324"/>
                    </a:cubicBezTo>
                    <a:cubicBezTo>
                      <a:pt x="940" y="1258"/>
                      <a:pt x="887" y="1258"/>
                      <a:pt x="887" y="1258"/>
                    </a:cubicBezTo>
                    <a:cubicBezTo>
                      <a:pt x="821" y="1205"/>
                      <a:pt x="821" y="1205"/>
                      <a:pt x="768" y="1205"/>
                    </a:cubicBezTo>
                    <a:lnTo>
                      <a:pt x="768" y="1152"/>
                    </a:lnTo>
                    <a:cubicBezTo>
                      <a:pt x="768" y="1099"/>
                      <a:pt x="821" y="1099"/>
                      <a:pt x="821" y="1099"/>
                    </a:cubicBezTo>
                    <a:cubicBezTo>
                      <a:pt x="821" y="1046"/>
                      <a:pt x="887" y="1046"/>
                      <a:pt x="887" y="1046"/>
                    </a:cubicBezTo>
                    <a:lnTo>
                      <a:pt x="887" y="1099"/>
                    </a:lnTo>
                    <a:cubicBezTo>
                      <a:pt x="940" y="1099"/>
                      <a:pt x="940" y="1152"/>
                      <a:pt x="993" y="1152"/>
                    </a:cubicBezTo>
                    <a:cubicBezTo>
                      <a:pt x="993" y="1205"/>
                      <a:pt x="993" y="1258"/>
                      <a:pt x="1046" y="1258"/>
                    </a:cubicBezTo>
                    <a:cubicBezTo>
                      <a:pt x="993" y="1258"/>
                      <a:pt x="993" y="1324"/>
                      <a:pt x="940" y="1324"/>
                    </a:cubicBezTo>
                    <a:lnTo>
                      <a:pt x="940" y="1430"/>
                    </a:lnTo>
                    <a:cubicBezTo>
                      <a:pt x="940" y="1430"/>
                      <a:pt x="940" y="1483"/>
                      <a:pt x="993" y="1483"/>
                    </a:cubicBezTo>
                    <a:cubicBezTo>
                      <a:pt x="1046" y="1536"/>
                      <a:pt x="1099" y="1536"/>
                      <a:pt x="1151" y="1536"/>
                    </a:cubicBezTo>
                    <a:lnTo>
                      <a:pt x="1707" y="1536"/>
                    </a:lnTo>
                    <a:cubicBezTo>
                      <a:pt x="1760" y="1536"/>
                      <a:pt x="1813" y="1483"/>
                      <a:pt x="1813" y="1430"/>
                    </a:cubicBezTo>
                    <a:cubicBezTo>
                      <a:pt x="1813" y="1377"/>
                      <a:pt x="1760" y="1324"/>
                      <a:pt x="1707" y="1324"/>
                    </a:cubicBezTo>
                    <a:cubicBezTo>
                      <a:pt x="1707" y="1258"/>
                      <a:pt x="1654" y="1258"/>
                      <a:pt x="1601" y="1258"/>
                    </a:cubicBezTo>
                    <a:lnTo>
                      <a:pt x="1429" y="1258"/>
                    </a:lnTo>
                    <a:cubicBezTo>
                      <a:pt x="1429" y="1205"/>
                      <a:pt x="1376" y="1205"/>
                      <a:pt x="1376" y="1152"/>
                    </a:cubicBezTo>
                    <a:cubicBezTo>
                      <a:pt x="1324" y="1099"/>
                      <a:pt x="1271" y="1046"/>
                      <a:pt x="1218" y="993"/>
                    </a:cubicBezTo>
                    <a:cubicBezTo>
                      <a:pt x="1218" y="927"/>
                      <a:pt x="1099" y="874"/>
                      <a:pt x="1046" y="768"/>
                    </a:cubicBezTo>
                    <a:cubicBezTo>
                      <a:pt x="1099" y="715"/>
                      <a:pt x="1099" y="662"/>
                      <a:pt x="1151" y="596"/>
                    </a:cubicBezTo>
                    <a:cubicBezTo>
                      <a:pt x="1218" y="596"/>
                      <a:pt x="1218" y="543"/>
                      <a:pt x="1271" y="490"/>
                    </a:cubicBezTo>
                    <a:cubicBezTo>
                      <a:pt x="1324" y="437"/>
                      <a:pt x="1324" y="437"/>
                      <a:pt x="1376" y="385"/>
                    </a:cubicBezTo>
                    <a:lnTo>
                      <a:pt x="1654" y="385"/>
                    </a:lnTo>
                    <a:cubicBezTo>
                      <a:pt x="1707" y="385"/>
                      <a:pt x="1707" y="385"/>
                      <a:pt x="1707" y="332"/>
                    </a:cubicBezTo>
                    <a:lnTo>
                      <a:pt x="1760" y="332"/>
                    </a:lnTo>
                    <a:lnTo>
                      <a:pt x="1760" y="265"/>
                    </a:lnTo>
                    <a:lnTo>
                      <a:pt x="1760" y="160"/>
                    </a:lnTo>
                    <a:cubicBezTo>
                      <a:pt x="1760" y="160"/>
                      <a:pt x="1760" y="107"/>
                      <a:pt x="1707" y="107"/>
                    </a:cubicBezTo>
                    <a:lnTo>
                      <a:pt x="940" y="107"/>
                    </a:lnTo>
                    <a:cubicBezTo>
                      <a:pt x="887" y="160"/>
                      <a:pt x="887" y="212"/>
                      <a:pt x="887" y="265"/>
                    </a:cubicBezTo>
                    <a:cubicBezTo>
                      <a:pt x="887" y="265"/>
                      <a:pt x="887" y="332"/>
                      <a:pt x="940" y="332"/>
                    </a:cubicBezTo>
                    <a:lnTo>
                      <a:pt x="940" y="385"/>
                    </a:lnTo>
                    <a:cubicBezTo>
                      <a:pt x="940" y="385"/>
                      <a:pt x="940" y="437"/>
                      <a:pt x="887" y="437"/>
                    </a:cubicBezTo>
                    <a:lnTo>
                      <a:pt x="887" y="490"/>
                    </a:lnTo>
                    <a:cubicBezTo>
                      <a:pt x="821" y="490"/>
                      <a:pt x="821" y="437"/>
                      <a:pt x="821" y="437"/>
                    </a:cubicBezTo>
                    <a:cubicBezTo>
                      <a:pt x="768" y="385"/>
                      <a:pt x="768" y="385"/>
                      <a:pt x="768" y="332"/>
                    </a:cubicBezTo>
                    <a:cubicBezTo>
                      <a:pt x="715" y="332"/>
                      <a:pt x="715" y="332"/>
                      <a:pt x="715" y="265"/>
                    </a:cubicBezTo>
                    <a:cubicBezTo>
                      <a:pt x="768" y="265"/>
                      <a:pt x="821" y="265"/>
                      <a:pt x="821" y="212"/>
                    </a:cubicBezTo>
                    <a:cubicBezTo>
                      <a:pt x="887" y="212"/>
                      <a:pt x="887" y="160"/>
                      <a:pt x="887" y="160"/>
                    </a:cubicBezTo>
                    <a:lnTo>
                      <a:pt x="887" y="107"/>
                    </a:lnTo>
                    <a:lnTo>
                      <a:pt x="887" y="54"/>
                    </a:lnTo>
                    <a:lnTo>
                      <a:pt x="821" y="54"/>
                    </a:lnTo>
                    <a:cubicBezTo>
                      <a:pt x="821" y="1"/>
                      <a:pt x="821" y="1"/>
                      <a:pt x="768" y="1"/>
                    </a:cubicBezTo>
                    <a:close/>
                  </a:path>
                </a:pathLst>
              </a:custGeom>
              <a:solidFill>
                <a:srgbClr val="F09C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83" name="Google Shape;776;p31">
                <a:extLst>
                  <a:ext uri="{FF2B5EF4-FFF2-40B4-BE49-F238E27FC236}">
                    <a16:creationId xmlns:a16="http://schemas.microsoft.com/office/drawing/2014/main" id="{E8A500DB-B210-4DFF-A20D-666636286385}"/>
                  </a:ext>
                </a:extLst>
              </p:cNvPr>
              <p:cNvSpPr/>
              <p:nvPr/>
            </p:nvSpPr>
            <p:spPr>
              <a:xfrm>
                <a:off x="4799733" y="3864528"/>
                <a:ext cx="1237772" cy="1187034"/>
              </a:xfrm>
              <a:custGeom>
                <a:avLst/>
                <a:gdLst/>
                <a:ahLst/>
                <a:cxnLst/>
                <a:rect l="l" t="t" r="r" b="b"/>
                <a:pathLst>
                  <a:path w="22395" h="21477" extrusionOk="0">
                    <a:moveTo>
                      <a:pt x="17201" y="8638"/>
                    </a:moveTo>
                    <a:cubicBezTo>
                      <a:pt x="17575" y="8638"/>
                      <a:pt x="17951" y="8924"/>
                      <a:pt x="17987" y="9340"/>
                    </a:cubicBezTo>
                    <a:lnTo>
                      <a:pt x="18318" y="16672"/>
                    </a:lnTo>
                    <a:cubicBezTo>
                      <a:pt x="18371" y="17228"/>
                      <a:pt x="17868" y="17718"/>
                      <a:pt x="17273" y="17718"/>
                    </a:cubicBezTo>
                    <a:lnTo>
                      <a:pt x="9821" y="17612"/>
                    </a:lnTo>
                    <a:cubicBezTo>
                      <a:pt x="9212" y="17612"/>
                      <a:pt x="8881" y="16844"/>
                      <a:pt x="9331" y="16447"/>
                    </a:cubicBezTo>
                    <a:lnTo>
                      <a:pt x="16717" y="8837"/>
                    </a:lnTo>
                    <a:cubicBezTo>
                      <a:pt x="16855" y="8699"/>
                      <a:pt x="17028" y="8638"/>
                      <a:pt x="17201" y="8638"/>
                    </a:cubicBezTo>
                    <a:close/>
                    <a:moveTo>
                      <a:pt x="20125" y="1"/>
                    </a:moveTo>
                    <a:cubicBezTo>
                      <a:pt x="19697" y="1"/>
                      <a:pt x="19262" y="159"/>
                      <a:pt x="18927" y="512"/>
                    </a:cubicBezTo>
                    <a:lnTo>
                      <a:pt x="993" y="18711"/>
                    </a:lnTo>
                    <a:cubicBezTo>
                      <a:pt x="0" y="19756"/>
                      <a:pt x="781" y="21477"/>
                      <a:pt x="2264" y="21477"/>
                    </a:cubicBezTo>
                    <a:lnTo>
                      <a:pt x="20303" y="21477"/>
                    </a:lnTo>
                    <a:cubicBezTo>
                      <a:pt x="21508" y="21477"/>
                      <a:pt x="22395" y="20537"/>
                      <a:pt x="22395" y="19425"/>
                    </a:cubicBezTo>
                    <a:lnTo>
                      <a:pt x="21786" y="1558"/>
                    </a:lnTo>
                    <a:cubicBezTo>
                      <a:pt x="21786" y="611"/>
                      <a:pt x="20967" y="1"/>
                      <a:pt x="201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84" name="Google Shape;777;p31">
                <a:extLst>
                  <a:ext uri="{FF2B5EF4-FFF2-40B4-BE49-F238E27FC236}">
                    <a16:creationId xmlns:a16="http://schemas.microsoft.com/office/drawing/2014/main" id="{E44028BD-ABE9-4D77-8E13-8D81364C0687}"/>
                  </a:ext>
                </a:extLst>
              </p:cNvPr>
              <p:cNvSpPr/>
              <p:nvPr/>
            </p:nvSpPr>
            <p:spPr>
              <a:xfrm>
                <a:off x="4845828" y="3874532"/>
                <a:ext cx="1027082" cy="1046648"/>
              </a:xfrm>
              <a:custGeom>
                <a:avLst/>
                <a:gdLst/>
                <a:ahLst/>
                <a:cxnLst/>
                <a:rect l="l" t="t" r="r" b="b"/>
                <a:pathLst>
                  <a:path w="18583" h="18937" extrusionOk="0">
                    <a:moveTo>
                      <a:pt x="18477" y="0"/>
                    </a:moveTo>
                    <a:cubicBezTo>
                      <a:pt x="18305" y="119"/>
                      <a:pt x="18199" y="225"/>
                      <a:pt x="18093" y="331"/>
                    </a:cubicBezTo>
                    <a:lnTo>
                      <a:pt x="159" y="18530"/>
                    </a:lnTo>
                    <a:cubicBezTo>
                      <a:pt x="106" y="18649"/>
                      <a:pt x="53" y="18702"/>
                      <a:pt x="0" y="18755"/>
                    </a:cubicBezTo>
                    <a:lnTo>
                      <a:pt x="0" y="18808"/>
                    </a:lnTo>
                    <a:cubicBezTo>
                      <a:pt x="80" y="18894"/>
                      <a:pt x="189" y="18937"/>
                      <a:pt x="293" y="18937"/>
                    </a:cubicBezTo>
                    <a:cubicBezTo>
                      <a:pt x="397" y="18937"/>
                      <a:pt x="497" y="18894"/>
                      <a:pt x="556" y="18808"/>
                    </a:cubicBezTo>
                    <a:lnTo>
                      <a:pt x="18477" y="556"/>
                    </a:lnTo>
                    <a:cubicBezTo>
                      <a:pt x="18583" y="384"/>
                      <a:pt x="18583" y="172"/>
                      <a:pt x="1847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85" name="Google Shape;778;p31">
                <a:extLst>
                  <a:ext uri="{FF2B5EF4-FFF2-40B4-BE49-F238E27FC236}">
                    <a16:creationId xmlns:a16="http://schemas.microsoft.com/office/drawing/2014/main" id="{237C9002-05C8-4A2E-93E1-71F680200424}"/>
                  </a:ext>
                </a:extLst>
              </p:cNvPr>
              <p:cNvSpPr/>
              <p:nvPr/>
            </p:nvSpPr>
            <p:spPr>
              <a:xfrm>
                <a:off x="5818028" y="3941796"/>
                <a:ext cx="76107" cy="67374"/>
              </a:xfrm>
              <a:custGeom>
                <a:avLst/>
                <a:gdLst/>
                <a:ahLst/>
                <a:cxnLst/>
                <a:rect l="l" t="t" r="r" b="b"/>
                <a:pathLst>
                  <a:path w="1377" h="1219" extrusionOk="0">
                    <a:moveTo>
                      <a:pt x="0" y="1"/>
                    </a:moveTo>
                    <a:lnTo>
                      <a:pt x="0" y="160"/>
                    </a:lnTo>
                    <a:lnTo>
                      <a:pt x="1218" y="1219"/>
                    </a:lnTo>
                    <a:lnTo>
                      <a:pt x="1324" y="1219"/>
                    </a:lnTo>
                    <a:cubicBezTo>
                      <a:pt x="1376" y="1152"/>
                      <a:pt x="1376" y="1099"/>
                      <a:pt x="1324" y="1047"/>
                    </a:cubicBezTo>
                    <a:lnTo>
                      <a:pt x="172" y="1"/>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86" name="Google Shape;779;p31">
                <a:extLst>
                  <a:ext uri="{FF2B5EF4-FFF2-40B4-BE49-F238E27FC236}">
                    <a16:creationId xmlns:a16="http://schemas.microsoft.com/office/drawing/2014/main" id="{F7CB1473-EE54-4CB9-8AFD-2741D2347015}"/>
                  </a:ext>
                </a:extLst>
              </p:cNvPr>
              <p:cNvSpPr/>
              <p:nvPr/>
            </p:nvSpPr>
            <p:spPr>
              <a:xfrm>
                <a:off x="5647575" y="4112967"/>
                <a:ext cx="76107" cy="69585"/>
              </a:xfrm>
              <a:custGeom>
                <a:avLst/>
                <a:gdLst/>
                <a:ahLst/>
                <a:cxnLst/>
                <a:rect l="l" t="t" r="r" b="b"/>
                <a:pathLst>
                  <a:path w="1377" h="1259" extrusionOk="0">
                    <a:moveTo>
                      <a:pt x="86" y="1"/>
                    </a:moveTo>
                    <a:cubicBezTo>
                      <a:pt x="66" y="1"/>
                      <a:pt x="53" y="14"/>
                      <a:pt x="53" y="41"/>
                    </a:cubicBezTo>
                    <a:cubicBezTo>
                      <a:pt x="0" y="107"/>
                      <a:pt x="0" y="160"/>
                      <a:pt x="53" y="160"/>
                    </a:cubicBezTo>
                    <a:lnTo>
                      <a:pt x="1205" y="1258"/>
                    </a:lnTo>
                    <a:lnTo>
                      <a:pt x="1377" y="1258"/>
                    </a:lnTo>
                    <a:cubicBezTo>
                      <a:pt x="1377" y="1205"/>
                      <a:pt x="1377" y="1152"/>
                      <a:pt x="1324" y="1100"/>
                    </a:cubicBezTo>
                    <a:lnTo>
                      <a:pt x="159" y="41"/>
                    </a:lnTo>
                    <a:cubicBezTo>
                      <a:pt x="133" y="14"/>
                      <a:pt x="106" y="1"/>
                      <a:pt x="86" y="1"/>
                    </a:cubicBez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87" name="Google Shape;780;p31">
                <a:extLst>
                  <a:ext uri="{FF2B5EF4-FFF2-40B4-BE49-F238E27FC236}">
                    <a16:creationId xmlns:a16="http://schemas.microsoft.com/office/drawing/2014/main" id="{1270F571-E266-4846-AA40-84B6ADACF443}"/>
                  </a:ext>
                </a:extLst>
              </p:cNvPr>
              <p:cNvSpPr/>
              <p:nvPr/>
            </p:nvSpPr>
            <p:spPr>
              <a:xfrm>
                <a:off x="5775580" y="3984243"/>
                <a:ext cx="54883" cy="49080"/>
              </a:xfrm>
              <a:custGeom>
                <a:avLst/>
                <a:gdLst/>
                <a:ahLst/>
                <a:cxnLst/>
                <a:rect l="l" t="t" r="r" b="b"/>
                <a:pathLst>
                  <a:path w="993" h="888" extrusionOk="0">
                    <a:moveTo>
                      <a:pt x="53" y="1"/>
                    </a:moveTo>
                    <a:cubicBezTo>
                      <a:pt x="0" y="54"/>
                      <a:pt x="0" y="54"/>
                      <a:pt x="53" y="120"/>
                    </a:cubicBezTo>
                    <a:lnTo>
                      <a:pt x="874" y="887"/>
                    </a:lnTo>
                    <a:lnTo>
                      <a:pt x="993" y="887"/>
                    </a:lnTo>
                    <a:lnTo>
                      <a:pt x="993" y="781"/>
                    </a:lnTo>
                    <a:lnTo>
                      <a:pt x="106" y="1"/>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88" name="Google Shape;781;p31">
                <a:extLst>
                  <a:ext uri="{FF2B5EF4-FFF2-40B4-BE49-F238E27FC236}">
                    <a16:creationId xmlns:a16="http://schemas.microsoft.com/office/drawing/2014/main" id="{66003CAD-52D8-4830-8C9F-89DC91466739}"/>
                  </a:ext>
                </a:extLst>
              </p:cNvPr>
              <p:cNvSpPr/>
              <p:nvPr/>
            </p:nvSpPr>
            <p:spPr>
              <a:xfrm>
                <a:off x="5736062" y="4024646"/>
                <a:ext cx="54938" cy="50351"/>
              </a:xfrm>
              <a:custGeom>
                <a:avLst/>
                <a:gdLst/>
                <a:ahLst/>
                <a:cxnLst/>
                <a:rect l="l" t="t" r="r" b="b"/>
                <a:pathLst>
                  <a:path w="994" h="911" extrusionOk="0">
                    <a:moveTo>
                      <a:pt x="73" y="1"/>
                    </a:moveTo>
                    <a:cubicBezTo>
                      <a:pt x="54" y="1"/>
                      <a:pt x="27" y="17"/>
                      <a:pt x="1" y="50"/>
                    </a:cubicBezTo>
                    <a:lnTo>
                      <a:pt x="1" y="103"/>
                    </a:lnTo>
                    <a:lnTo>
                      <a:pt x="874" y="871"/>
                    </a:lnTo>
                    <a:cubicBezTo>
                      <a:pt x="901" y="898"/>
                      <a:pt x="914" y="911"/>
                      <a:pt x="929" y="911"/>
                    </a:cubicBezTo>
                    <a:cubicBezTo>
                      <a:pt x="944" y="911"/>
                      <a:pt x="960" y="898"/>
                      <a:pt x="993" y="871"/>
                    </a:cubicBezTo>
                    <a:lnTo>
                      <a:pt x="993" y="818"/>
                    </a:lnTo>
                    <a:lnTo>
                      <a:pt x="107" y="50"/>
                    </a:lnTo>
                    <a:cubicBezTo>
                      <a:pt x="107" y="17"/>
                      <a:pt x="93" y="1"/>
                      <a:pt x="73" y="1"/>
                    </a:cubicBez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89" name="Google Shape;782;p31">
                <a:extLst>
                  <a:ext uri="{FF2B5EF4-FFF2-40B4-BE49-F238E27FC236}">
                    <a16:creationId xmlns:a16="http://schemas.microsoft.com/office/drawing/2014/main" id="{B2BA155A-3FE4-43A4-95B4-E80185A9DBF7}"/>
                  </a:ext>
                </a:extLst>
              </p:cNvPr>
              <p:cNvSpPr/>
              <p:nvPr/>
            </p:nvSpPr>
            <p:spPr>
              <a:xfrm>
                <a:off x="5695826" y="4066927"/>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20" y="0"/>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90" name="Google Shape;783;p31">
                <a:extLst>
                  <a:ext uri="{FF2B5EF4-FFF2-40B4-BE49-F238E27FC236}">
                    <a16:creationId xmlns:a16="http://schemas.microsoft.com/office/drawing/2014/main" id="{30E537BB-4E0A-4665-A7B9-DF88B39E9A09}"/>
                  </a:ext>
                </a:extLst>
              </p:cNvPr>
              <p:cNvSpPr/>
              <p:nvPr/>
            </p:nvSpPr>
            <p:spPr>
              <a:xfrm>
                <a:off x="5604409" y="4158344"/>
                <a:ext cx="54883" cy="48361"/>
              </a:xfrm>
              <a:custGeom>
                <a:avLst/>
                <a:gdLst/>
                <a:ahLst/>
                <a:cxnLst/>
                <a:rect l="l" t="t" r="r" b="b"/>
                <a:pathLst>
                  <a:path w="993" h="875" extrusionOk="0">
                    <a:moveTo>
                      <a:pt x="66" y="1"/>
                    </a:moveTo>
                    <a:cubicBezTo>
                      <a:pt x="0" y="54"/>
                      <a:pt x="0" y="54"/>
                      <a:pt x="66" y="106"/>
                    </a:cubicBezTo>
                    <a:lnTo>
                      <a:pt x="887" y="874"/>
                    </a:lnTo>
                    <a:lnTo>
                      <a:pt x="993" y="874"/>
                    </a:lnTo>
                    <a:lnTo>
                      <a:pt x="993" y="768"/>
                    </a:lnTo>
                    <a:lnTo>
                      <a:pt x="119" y="1"/>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91" name="Google Shape;784;p31">
                <a:extLst>
                  <a:ext uri="{FF2B5EF4-FFF2-40B4-BE49-F238E27FC236}">
                    <a16:creationId xmlns:a16="http://schemas.microsoft.com/office/drawing/2014/main" id="{0B357D3C-EDF2-401D-AFC3-3D88771217FC}"/>
                  </a:ext>
                </a:extLst>
              </p:cNvPr>
              <p:cNvSpPr/>
              <p:nvPr/>
            </p:nvSpPr>
            <p:spPr>
              <a:xfrm>
                <a:off x="5564891" y="4198580"/>
                <a:ext cx="54938" cy="50517"/>
              </a:xfrm>
              <a:custGeom>
                <a:avLst/>
                <a:gdLst/>
                <a:ahLst/>
                <a:cxnLst/>
                <a:rect l="l" t="t" r="r" b="b"/>
                <a:pathLst>
                  <a:path w="994" h="914" extrusionOk="0">
                    <a:moveTo>
                      <a:pt x="87" y="1"/>
                    </a:moveTo>
                    <a:cubicBezTo>
                      <a:pt x="70" y="1"/>
                      <a:pt x="54" y="14"/>
                      <a:pt x="54" y="40"/>
                    </a:cubicBezTo>
                    <a:cubicBezTo>
                      <a:pt x="1" y="40"/>
                      <a:pt x="1" y="93"/>
                      <a:pt x="54" y="93"/>
                    </a:cubicBezTo>
                    <a:lnTo>
                      <a:pt x="887" y="874"/>
                    </a:lnTo>
                    <a:cubicBezTo>
                      <a:pt x="914" y="901"/>
                      <a:pt x="927" y="914"/>
                      <a:pt x="940" y="914"/>
                    </a:cubicBezTo>
                    <a:cubicBezTo>
                      <a:pt x="954" y="914"/>
                      <a:pt x="967" y="901"/>
                      <a:pt x="993" y="874"/>
                    </a:cubicBezTo>
                    <a:lnTo>
                      <a:pt x="993" y="808"/>
                    </a:lnTo>
                    <a:lnTo>
                      <a:pt x="120" y="40"/>
                    </a:lnTo>
                    <a:cubicBezTo>
                      <a:pt x="120" y="14"/>
                      <a:pt x="103" y="1"/>
                      <a:pt x="87" y="1"/>
                    </a:cubicBez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92" name="Google Shape;785;p31">
                <a:extLst>
                  <a:ext uri="{FF2B5EF4-FFF2-40B4-BE49-F238E27FC236}">
                    <a16:creationId xmlns:a16="http://schemas.microsoft.com/office/drawing/2014/main" id="{E7FA9937-7A99-4D4D-B4C3-75D6C83A7388}"/>
                  </a:ext>
                </a:extLst>
              </p:cNvPr>
              <p:cNvSpPr/>
              <p:nvPr/>
            </p:nvSpPr>
            <p:spPr>
              <a:xfrm>
                <a:off x="5525373" y="4240254"/>
                <a:ext cx="54938" cy="49080"/>
              </a:xfrm>
              <a:custGeom>
                <a:avLst/>
                <a:gdLst/>
                <a:ahLst/>
                <a:cxnLst/>
                <a:rect l="l" t="t" r="r" b="b"/>
                <a:pathLst>
                  <a:path w="994" h="888" extrusionOk="0">
                    <a:moveTo>
                      <a:pt x="1" y="1"/>
                    </a:moveTo>
                    <a:lnTo>
                      <a:pt x="1" y="120"/>
                    </a:lnTo>
                    <a:lnTo>
                      <a:pt x="888" y="888"/>
                    </a:lnTo>
                    <a:lnTo>
                      <a:pt x="994" y="888"/>
                    </a:lnTo>
                    <a:cubicBezTo>
                      <a:pt x="994" y="888"/>
                      <a:pt x="994" y="835"/>
                      <a:pt x="941" y="782"/>
                    </a:cubicBezTo>
                    <a:lnTo>
                      <a:pt x="107" y="1"/>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93" name="Google Shape;786;p31">
                <a:extLst>
                  <a:ext uri="{FF2B5EF4-FFF2-40B4-BE49-F238E27FC236}">
                    <a16:creationId xmlns:a16="http://schemas.microsoft.com/office/drawing/2014/main" id="{AFAF38D6-83F1-435B-B8B4-2E31A364AE50}"/>
                  </a:ext>
                </a:extLst>
              </p:cNvPr>
              <p:cNvSpPr/>
              <p:nvPr/>
            </p:nvSpPr>
            <p:spPr>
              <a:xfrm>
                <a:off x="5433956" y="4331726"/>
                <a:ext cx="57868" cy="49080"/>
              </a:xfrm>
              <a:custGeom>
                <a:avLst/>
                <a:gdLst/>
                <a:ahLst/>
                <a:cxnLst/>
                <a:rect l="l" t="t" r="r" b="b"/>
                <a:pathLst>
                  <a:path w="1047" h="888" extrusionOk="0">
                    <a:moveTo>
                      <a:pt x="53" y="0"/>
                    </a:moveTo>
                    <a:cubicBezTo>
                      <a:pt x="0" y="53"/>
                      <a:pt x="0" y="53"/>
                      <a:pt x="53" y="119"/>
                    </a:cubicBezTo>
                    <a:lnTo>
                      <a:pt x="940" y="887"/>
                    </a:lnTo>
                    <a:lnTo>
                      <a:pt x="993" y="887"/>
                    </a:lnTo>
                    <a:cubicBezTo>
                      <a:pt x="1046" y="887"/>
                      <a:pt x="1046" y="834"/>
                      <a:pt x="993" y="781"/>
                    </a:cubicBezTo>
                    <a:lnTo>
                      <a:pt x="173" y="0"/>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94" name="Google Shape;787;p31">
                <a:extLst>
                  <a:ext uri="{FF2B5EF4-FFF2-40B4-BE49-F238E27FC236}">
                    <a16:creationId xmlns:a16="http://schemas.microsoft.com/office/drawing/2014/main" id="{209D6F8F-3D6C-4410-A1E9-FF14B2C03814}"/>
                  </a:ext>
                </a:extLst>
              </p:cNvPr>
              <p:cNvSpPr/>
              <p:nvPr/>
            </p:nvSpPr>
            <p:spPr>
              <a:xfrm>
                <a:off x="5394438" y="4372128"/>
                <a:ext cx="54938" cy="50351"/>
              </a:xfrm>
              <a:custGeom>
                <a:avLst/>
                <a:gdLst/>
                <a:ahLst/>
                <a:cxnLst/>
                <a:rect l="l" t="t" r="r" b="b"/>
                <a:pathLst>
                  <a:path w="994" h="911" extrusionOk="0">
                    <a:moveTo>
                      <a:pt x="80" y="1"/>
                    </a:moveTo>
                    <a:cubicBezTo>
                      <a:pt x="67" y="1"/>
                      <a:pt x="54" y="17"/>
                      <a:pt x="54" y="50"/>
                    </a:cubicBezTo>
                    <a:cubicBezTo>
                      <a:pt x="1" y="50"/>
                      <a:pt x="1" y="103"/>
                      <a:pt x="54" y="103"/>
                    </a:cubicBezTo>
                    <a:lnTo>
                      <a:pt x="888" y="871"/>
                    </a:lnTo>
                    <a:cubicBezTo>
                      <a:pt x="914" y="897"/>
                      <a:pt x="940" y="910"/>
                      <a:pt x="960" y="910"/>
                    </a:cubicBezTo>
                    <a:cubicBezTo>
                      <a:pt x="980" y="910"/>
                      <a:pt x="993" y="897"/>
                      <a:pt x="993" y="871"/>
                    </a:cubicBezTo>
                    <a:lnTo>
                      <a:pt x="993" y="818"/>
                    </a:lnTo>
                    <a:lnTo>
                      <a:pt x="107" y="50"/>
                    </a:lnTo>
                    <a:cubicBezTo>
                      <a:pt x="107" y="17"/>
                      <a:pt x="93" y="1"/>
                      <a:pt x="80" y="1"/>
                    </a:cubicBez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95" name="Google Shape;788;p31">
                <a:extLst>
                  <a:ext uri="{FF2B5EF4-FFF2-40B4-BE49-F238E27FC236}">
                    <a16:creationId xmlns:a16="http://schemas.microsoft.com/office/drawing/2014/main" id="{2E14871B-0005-4363-8024-41CDC33D64EB}"/>
                  </a:ext>
                </a:extLst>
              </p:cNvPr>
              <p:cNvSpPr/>
              <p:nvPr/>
            </p:nvSpPr>
            <p:spPr>
              <a:xfrm>
                <a:off x="5354975" y="4414354"/>
                <a:ext cx="54883" cy="48361"/>
              </a:xfrm>
              <a:custGeom>
                <a:avLst/>
                <a:gdLst/>
                <a:ahLst/>
                <a:cxnLst/>
                <a:rect l="l" t="t" r="r" b="b"/>
                <a:pathLst>
                  <a:path w="993" h="875" extrusionOk="0">
                    <a:moveTo>
                      <a:pt x="0" y="1"/>
                    </a:moveTo>
                    <a:cubicBezTo>
                      <a:pt x="0" y="54"/>
                      <a:pt x="0" y="54"/>
                      <a:pt x="53" y="107"/>
                    </a:cubicBezTo>
                    <a:lnTo>
                      <a:pt x="874" y="874"/>
                    </a:lnTo>
                    <a:lnTo>
                      <a:pt x="993" y="874"/>
                    </a:lnTo>
                    <a:lnTo>
                      <a:pt x="993" y="769"/>
                    </a:lnTo>
                    <a:lnTo>
                      <a:pt x="106" y="1"/>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96" name="Google Shape;789;p31">
                <a:extLst>
                  <a:ext uri="{FF2B5EF4-FFF2-40B4-BE49-F238E27FC236}">
                    <a16:creationId xmlns:a16="http://schemas.microsoft.com/office/drawing/2014/main" id="{F9A04849-BAA8-4BEC-9B26-B9A9265C5443}"/>
                  </a:ext>
                </a:extLst>
              </p:cNvPr>
              <p:cNvSpPr/>
              <p:nvPr/>
            </p:nvSpPr>
            <p:spPr>
              <a:xfrm>
                <a:off x="5266433" y="4505826"/>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06" y="0"/>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97" name="Google Shape;790;p31">
                <a:extLst>
                  <a:ext uri="{FF2B5EF4-FFF2-40B4-BE49-F238E27FC236}">
                    <a16:creationId xmlns:a16="http://schemas.microsoft.com/office/drawing/2014/main" id="{F3EF5BE9-1D37-4493-BB7B-BBC6B28E94B5}"/>
                  </a:ext>
                </a:extLst>
              </p:cNvPr>
              <p:cNvSpPr/>
              <p:nvPr/>
            </p:nvSpPr>
            <p:spPr>
              <a:xfrm>
                <a:off x="5223986" y="4546063"/>
                <a:ext cx="57868" cy="50517"/>
              </a:xfrm>
              <a:custGeom>
                <a:avLst/>
                <a:gdLst/>
                <a:ahLst/>
                <a:cxnLst/>
                <a:rect l="l" t="t" r="r" b="b"/>
                <a:pathLst>
                  <a:path w="1047" h="914" extrusionOk="0">
                    <a:moveTo>
                      <a:pt x="87" y="0"/>
                    </a:moveTo>
                    <a:cubicBezTo>
                      <a:pt x="67" y="0"/>
                      <a:pt x="54" y="13"/>
                      <a:pt x="54" y="40"/>
                    </a:cubicBezTo>
                    <a:cubicBezTo>
                      <a:pt x="1" y="40"/>
                      <a:pt x="1" y="93"/>
                      <a:pt x="54" y="93"/>
                    </a:cubicBezTo>
                    <a:lnTo>
                      <a:pt x="874" y="874"/>
                    </a:lnTo>
                    <a:cubicBezTo>
                      <a:pt x="901" y="900"/>
                      <a:pt x="931" y="913"/>
                      <a:pt x="954" y="913"/>
                    </a:cubicBezTo>
                    <a:cubicBezTo>
                      <a:pt x="977" y="913"/>
                      <a:pt x="994" y="900"/>
                      <a:pt x="994" y="874"/>
                    </a:cubicBezTo>
                    <a:cubicBezTo>
                      <a:pt x="1047" y="874"/>
                      <a:pt x="1047" y="808"/>
                      <a:pt x="994" y="808"/>
                    </a:cubicBezTo>
                    <a:lnTo>
                      <a:pt x="160" y="40"/>
                    </a:lnTo>
                    <a:cubicBezTo>
                      <a:pt x="133" y="13"/>
                      <a:pt x="107" y="0"/>
                      <a:pt x="87" y="0"/>
                    </a:cubicBez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98" name="Google Shape;791;p31">
                <a:extLst>
                  <a:ext uri="{FF2B5EF4-FFF2-40B4-BE49-F238E27FC236}">
                    <a16:creationId xmlns:a16="http://schemas.microsoft.com/office/drawing/2014/main" id="{1C71BCFA-7DC6-4E85-9435-CEC8DE763738}"/>
                  </a:ext>
                </a:extLst>
              </p:cNvPr>
              <p:cNvSpPr/>
              <p:nvPr/>
            </p:nvSpPr>
            <p:spPr>
              <a:xfrm>
                <a:off x="5183804" y="4587736"/>
                <a:ext cx="54883" cy="49080"/>
              </a:xfrm>
              <a:custGeom>
                <a:avLst/>
                <a:gdLst/>
                <a:ahLst/>
                <a:cxnLst/>
                <a:rect l="l" t="t" r="r" b="b"/>
                <a:pathLst>
                  <a:path w="993" h="888" extrusionOk="0">
                    <a:moveTo>
                      <a:pt x="66" y="1"/>
                    </a:moveTo>
                    <a:cubicBezTo>
                      <a:pt x="0" y="54"/>
                      <a:pt x="0" y="120"/>
                      <a:pt x="66" y="120"/>
                    </a:cubicBezTo>
                    <a:lnTo>
                      <a:pt x="887" y="887"/>
                    </a:lnTo>
                    <a:lnTo>
                      <a:pt x="993" y="887"/>
                    </a:lnTo>
                    <a:lnTo>
                      <a:pt x="993" y="782"/>
                    </a:lnTo>
                    <a:lnTo>
                      <a:pt x="119" y="1"/>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99" name="Google Shape;792;p31">
                <a:extLst>
                  <a:ext uri="{FF2B5EF4-FFF2-40B4-BE49-F238E27FC236}">
                    <a16:creationId xmlns:a16="http://schemas.microsoft.com/office/drawing/2014/main" id="{4D23DD00-30F8-465A-A4CF-EFAA11ABF39B}"/>
                  </a:ext>
                </a:extLst>
              </p:cNvPr>
              <p:cNvSpPr/>
              <p:nvPr/>
            </p:nvSpPr>
            <p:spPr>
              <a:xfrm>
                <a:off x="5095980" y="4679208"/>
                <a:ext cx="54938" cy="49024"/>
              </a:xfrm>
              <a:custGeom>
                <a:avLst/>
                <a:gdLst/>
                <a:ahLst/>
                <a:cxnLst/>
                <a:rect l="l" t="t" r="r" b="b"/>
                <a:pathLst>
                  <a:path w="994" h="887" extrusionOk="0">
                    <a:moveTo>
                      <a:pt x="1" y="0"/>
                    </a:moveTo>
                    <a:lnTo>
                      <a:pt x="1" y="119"/>
                    </a:lnTo>
                    <a:lnTo>
                      <a:pt x="874" y="887"/>
                    </a:lnTo>
                    <a:lnTo>
                      <a:pt x="993" y="887"/>
                    </a:lnTo>
                    <a:cubicBezTo>
                      <a:pt x="993" y="887"/>
                      <a:pt x="993" y="834"/>
                      <a:pt x="927" y="781"/>
                    </a:cubicBezTo>
                    <a:lnTo>
                      <a:pt x="107" y="0"/>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00" name="Google Shape;793;p31">
                <a:extLst>
                  <a:ext uri="{FF2B5EF4-FFF2-40B4-BE49-F238E27FC236}">
                    <a16:creationId xmlns:a16="http://schemas.microsoft.com/office/drawing/2014/main" id="{42DA9856-4448-43EC-9FE5-265665745E1C}"/>
                  </a:ext>
                </a:extLst>
              </p:cNvPr>
              <p:cNvSpPr/>
              <p:nvPr/>
            </p:nvSpPr>
            <p:spPr>
              <a:xfrm>
                <a:off x="5055744" y="4719611"/>
                <a:ext cx="54938" cy="50351"/>
              </a:xfrm>
              <a:custGeom>
                <a:avLst/>
                <a:gdLst/>
                <a:ahLst/>
                <a:cxnLst/>
                <a:rect l="l" t="t" r="r" b="b"/>
                <a:pathLst>
                  <a:path w="994" h="911" extrusionOk="0">
                    <a:moveTo>
                      <a:pt x="41" y="0"/>
                    </a:moveTo>
                    <a:cubicBezTo>
                      <a:pt x="17" y="0"/>
                      <a:pt x="1" y="17"/>
                      <a:pt x="1" y="50"/>
                    </a:cubicBezTo>
                    <a:lnTo>
                      <a:pt x="1" y="103"/>
                    </a:lnTo>
                    <a:lnTo>
                      <a:pt x="888" y="871"/>
                    </a:lnTo>
                    <a:cubicBezTo>
                      <a:pt x="888" y="897"/>
                      <a:pt x="901" y="910"/>
                      <a:pt x="914" y="910"/>
                    </a:cubicBezTo>
                    <a:cubicBezTo>
                      <a:pt x="927" y="910"/>
                      <a:pt x="941" y="897"/>
                      <a:pt x="941" y="871"/>
                    </a:cubicBezTo>
                    <a:cubicBezTo>
                      <a:pt x="993" y="871"/>
                      <a:pt x="993" y="818"/>
                      <a:pt x="941" y="818"/>
                    </a:cubicBezTo>
                    <a:lnTo>
                      <a:pt x="120" y="50"/>
                    </a:lnTo>
                    <a:cubicBezTo>
                      <a:pt x="93" y="17"/>
                      <a:pt x="64" y="0"/>
                      <a:pt x="41" y="0"/>
                    </a:cubicBez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01" name="Google Shape;794;p31">
                <a:extLst>
                  <a:ext uri="{FF2B5EF4-FFF2-40B4-BE49-F238E27FC236}">
                    <a16:creationId xmlns:a16="http://schemas.microsoft.com/office/drawing/2014/main" id="{FCD3B74B-7950-48D3-851C-D9F296F1980C}"/>
                  </a:ext>
                </a:extLst>
              </p:cNvPr>
              <p:cNvSpPr/>
              <p:nvPr/>
            </p:nvSpPr>
            <p:spPr>
              <a:xfrm>
                <a:off x="5013352" y="4761837"/>
                <a:ext cx="54883" cy="48361"/>
              </a:xfrm>
              <a:custGeom>
                <a:avLst/>
                <a:gdLst/>
                <a:ahLst/>
                <a:cxnLst/>
                <a:rect l="l" t="t" r="r" b="b"/>
                <a:pathLst>
                  <a:path w="993" h="875" extrusionOk="0">
                    <a:moveTo>
                      <a:pt x="53" y="1"/>
                    </a:moveTo>
                    <a:cubicBezTo>
                      <a:pt x="0" y="54"/>
                      <a:pt x="0" y="107"/>
                      <a:pt x="53" y="107"/>
                    </a:cubicBezTo>
                    <a:lnTo>
                      <a:pt x="887" y="874"/>
                    </a:lnTo>
                    <a:lnTo>
                      <a:pt x="993" y="874"/>
                    </a:lnTo>
                    <a:lnTo>
                      <a:pt x="993" y="768"/>
                    </a:lnTo>
                    <a:lnTo>
                      <a:pt x="106" y="1"/>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02" name="Google Shape;795;p31">
                <a:extLst>
                  <a:ext uri="{FF2B5EF4-FFF2-40B4-BE49-F238E27FC236}">
                    <a16:creationId xmlns:a16="http://schemas.microsoft.com/office/drawing/2014/main" id="{E42274F8-8BDE-44C5-80CC-9156BEC44DE9}"/>
                  </a:ext>
                </a:extLst>
              </p:cNvPr>
              <p:cNvSpPr/>
              <p:nvPr/>
            </p:nvSpPr>
            <p:spPr>
              <a:xfrm>
                <a:off x="4924809" y="4853309"/>
                <a:ext cx="54938" cy="48306"/>
              </a:xfrm>
              <a:custGeom>
                <a:avLst/>
                <a:gdLst/>
                <a:ahLst/>
                <a:cxnLst/>
                <a:rect l="l" t="t" r="r" b="b"/>
                <a:pathLst>
                  <a:path w="994" h="874" extrusionOk="0">
                    <a:moveTo>
                      <a:pt x="1" y="0"/>
                    </a:moveTo>
                    <a:lnTo>
                      <a:pt x="1" y="106"/>
                    </a:lnTo>
                    <a:lnTo>
                      <a:pt x="887" y="874"/>
                    </a:lnTo>
                    <a:lnTo>
                      <a:pt x="993" y="874"/>
                    </a:lnTo>
                    <a:lnTo>
                      <a:pt x="993" y="768"/>
                    </a:lnTo>
                    <a:lnTo>
                      <a:pt x="120" y="0"/>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03" name="Google Shape;796;p31">
                <a:extLst>
                  <a:ext uri="{FF2B5EF4-FFF2-40B4-BE49-F238E27FC236}">
                    <a16:creationId xmlns:a16="http://schemas.microsoft.com/office/drawing/2014/main" id="{977D4C15-B4AA-4951-BD17-F19DD249F837}"/>
                  </a:ext>
                </a:extLst>
              </p:cNvPr>
              <p:cNvSpPr/>
              <p:nvPr/>
            </p:nvSpPr>
            <p:spPr>
              <a:xfrm>
                <a:off x="4885346" y="4893490"/>
                <a:ext cx="54883" cy="51291"/>
              </a:xfrm>
              <a:custGeom>
                <a:avLst/>
                <a:gdLst/>
                <a:ahLst/>
                <a:cxnLst/>
                <a:rect l="l" t="t" r="r" b="b"/>
                <a:pathLst>
                  <a:path w="993" h="928" extrusionOk="0">
                    <a:moveTo>
                      <a:pt x="53" y="1"/>
                    </a:moveTo>
                    <a:cubicBezTo>
                      <a:pt x="40" y="1"/>
                      <a:pt x="26" y="14"/>
                      <a:pt x="0" y="41"/>
                    </a:cubicBezTo>
                    <a:lnTo>
                      <a:pt x="0" y="94"/>
                    </a:lnTo>
                    <a:lnTo>
                      <a:pt x="887" y="874"/>
                    </a:lnTo>
                    <a:cubicBezTo>
                      <a:pt x="887" y="927"/>
                      <a:pt x="940" y="927"/>
                      <a:pt x="940" y="927"/>
                    </a:cubicBezTo>
                    <a:cubicBezTo>
                      <a:pt x="993" y="874"/>
                      <a:pt x="993" y="808"/>
                      <a:pt x="940" y="808"/>
                    </a:cubicBezTo>
                    <a:lnTo>
                      <a:pt x="106" y="41"/>
                    </a:lnTo>
                    <a:cubicBezTo>
                      <a:pt x="79" y="14"/>
                      <a:pt x="66" y="1"/>
                      <a:pt x="53" y="1"/>
                    </a:cubicBez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04" name="Google Shape;797;p31">
                <a:extLst>
                  <a:ext uri="{FF2B5EF4-FFF2-40B4-BE49-F238E27FC236}">
                    <a16:creationId xmlns:a16="http://schemas.microsoft.com/office/drawing/2014/main" id="{D06F808D-4D4F-4C28-AAE4-372B745ECB76}"/>
                  </a:ext>
                </a:extLst>
              </p:cNvPr>
              <p:cNvSpPr/>
              <p:nvPr/>
            </p:nvSpPr>
            <p:spPr>
              <a:xfrm>
                <a:off x="5480051" y="4287068"/>
                <a:ext cx="76107" cy="68645"/>
              </a:xfrm>
              <a:custGeom>
                <a:avLst/>
                <a:gdLst/>
                <a:ahLst/>
                <a:cxnLst/>
                <a:rect l="l" t="t" r="r" b="b"/>
                <a:pathLst>
                  <a:path w="1377" h="1242" extrusionOk="0">
                    <a:moveTo>
                      <a:pt x="80" y="1"/>
                    </a:moveTo>
                    <a:cubicBezTo>
                      <a:pt x="53" y="1"/>
                      <a:pt x="27" y="14"/>
                      <a:pt x="0" y="41"/>
                    </a:cubicBezTo>
                    <a:lnTo>
                      <a:pt x="0" y="147"/>
                    </a:lnTo>
                    <a:lnTo>
                      <a:pt x="1205" y="1192"/>
                    </a:lnTo>
                    <a:cubicBezTo>
                      <a:pt x="1205" y="1225"/>
                      <a:pt x="1218" y="1242"/>
                      <a:pt x="1239" y="1242"/>
                    </a:cubicBezTo>
                    <a:cubicBezTo>
                      <a:pt x="1261" y="1242"/>
                      <a:pt x="1291" y="1225"/>
                      <a:pt x="1324" y="1192"/>
                    </a:cubicBezTo>
                    <a:cubicBezTo>
                      <a:pt x="1377" y="1192"/>
                      <a:pt x="1377" y="1139"/>
                      <a:pt x="1324" y="1086"/>
                    </a:cubicBezTo>
                    <a:lnTo>
                      <a:pt x="159" y="41"/>
                    </a:lnTo>
                    <a:cubicBezTo>
                      <a:pt x="133" y="14"/>
                      <a:pt x="106" y="1"/>
                      <a:pt x="80" y="1"/>
                    </a:cubicBez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05" name="Google Shape;798;p31">
                <a:extLst>
                  <a:ext uri="{FF2B5EF4-FFF2-40B4-BE49-F238E27FC236}">
                    <a16:creationId xmlns:a16="http://schemas.microsoft.com/office/drawing/2014/main" id="{D2BA24A8-C9DC-4FB5-A6B6-9B81690DE639}"/>
                  </a:ext>
                </a:extLst>
              </p:cNvPr>
              <p:cNvSpPr/>
              <p:nvPr/>
            </p:nvSpPr>
            <p:spPr>
              <a:xfrm>
                <a:off x="5308880" y="4459731"/>
                <a:ext cx="76107" cy="69530"/>
              </a:xfrm>
              <a:custGeom>
                <a:avLst/>
                <a:gdLst/>
                <a:ahLst/>
                <a:cxnLst/>
                <a:rect l="l" t="t" r="r" b="b"/>
                <a:pathLst>
                  <a:path w="1377" h="1258" extrusionOk="0">
                    <a:moveTo>
                      <a:pt x="53" y="0"/>
                    </a:moveTo>
                    <a:cubicBezTo>
                      <a:pt x="0" y="53"/>
                      <a:pt x="0" y="120"/>
                      <a:pt x="53" y="173"/>
                    </a:cubicBezTo>
                    <a:lnTo>
                      <a:pt x="1218" y="1218"/>
                    </a:lnTo>
                    <a:cubicBezTo>
                      <a:pt x="1244" y="1245"/>
                      <a:pt x="1271" y="1258"/>
                      <a:pt x="1291" y="1258"/>
                    </a:cubicBezTo>
                    <a:cubicBezTo>
                      <a:pt x="1311" y="1258"/>
                      <a:pt x="1324" y="1245"/>
                      <a:pt x="1324" y="1218"/>
                    </a:cubicBezTo>
                    <a:cubicBezTo>
                      <a:pt x="1377" y="1165"/>
                      <a:pt x="1377" y="1112"/>
                      <a:pt x="1324" y="1112"/>
                    </a:cubicBezTo>
                    <a:lnTo>
                      <a:pt x="172" y="0"/>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06" name="Google Shape;799;p31">
                <a:extLst>
                  <a:ext uri="{FF2B5EF4-FFF2-40B4-BE49-F238E27FC236}">
                    <a16:creationId xmlns:a16="http://schemas.microsoft.com/office/drawing/2014/main" id="{50C2B5D8-882A-4E64-862C-4513602D44ED}"/>
                  </a:ext>
                </a:extLst>
              </p:cNvPr>
              <p:cNvSpPr/>
              <p:nvPr/>
            </p:nvSpPr>
            <p:spPr>
              <a:xfrm>
                <a:off x="5138428" y="4631621"/>
                <a:ext cx="79036" cy="68811"/>
              </a:xfrm>
              <a:custGeom>
                <a:avLst/>
                <a:gdLst/>
                <a:ahLst/>
                <a:cxnLst/>
                <a:rect l="l" t="t" r="r" b="b"/>
                <a:pathLst>
                  <a:path w="1430" h="1245" extrusionOk="0">
                    <a:moveTo>
                      <a:pt x="134" y="1"/>
                    </a:moveTo>
                    <a:cubicBezTo>
                      <a:pt x="106" y="1"/>
                      <a:pt x="80" y="14"/>
                      <a:pt x="53" y="40"/>
                    </a:cubicBezTo>
                    <a:cubicBezTo>
                      <a:pt x="0" y="93"/>
                      <a:pt x="53" y="146"/>
                      <a:pt x="53" y="146"/>
                    </a:cubicBezTo>
                    <a:lnTo>
                      <a:pt x="1271" y="1245"/>
                    </a:lnTo>
                    <a:lnTo>
                      <a:pt x="1377" y="1245"/>
                    </a:lnTo>
                    <a:cubicBezTo>
                      <a:pt x="1430" y="1192"/>
                      <a:pt x="1430" y="1139"/>
                      <a:pt x="1377" y="1086"/>
                    </a:cubicBezTo>
                    <a:lnTo>
                      <a:pt x="225" y="40"/>
                    </a:lnTo>
                    <a:cubicBezTo>
                      <a:pt x="192" y="14"/>
                      <a:pt x="163" y="1"/>
                      <a:pt x="134" y="1"/>
                    </a:cubicBez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07" name="Google Shape;800;p31">
                <a:extLst>
                  <a:ext uri="{FF2B5EF4-FFF2-40B4-BE49-F238E27FC236}">
                    <a16:creationId xmlns:a16="http://schemas.microsoft.com/office/drawing/2014/main" id="{3E8EA5DF-553D-40B7-8582-4C67204A077F}"/>
                  </a:ext>
                </a:extLst>
              </p:cNvPr>
              <p:cNvSpPr/>
              <p:nvPr/>
            </p:nvSpPr>
            <p:spPr>
              <a:xfrm>
                <a:off x="4970904" y="4805003"/>
                <a:ext cx="76107" cy="68811"/>
              </a:xfrm>
              <a:custGeom>
                <a:avLst/>
                <a:gdLst/>
                <a:ahLst/>
                <a:cxnLst/>
                <a:rect l="l" t="t" r="r" b="b"/>
                <a:pathLst>
                  <a:path w="1377" h="1245" extrusionOk="0">
                    <a:moveTo>
                      <a:pt x="87" y="1"/>
                    </a:moveTo>
                    <a:cubicBezTo>
                      <a:pt x="67" y="1"/>
                      <a:pt x="53" y="14"/>
                      <a:pt x="53" y="40"/>
                    </a:cubicBezTo>
                    <a:cubicBezTo>
                      <a:pt x="1" y="40"/>
                      <a:pt x="1" y="93"/>
                      <a:pt x="53" y="159"/>
                    </a:cubicBezTo>
                    <a:lnTo>
                      <a:pt x="1205" y="1205"/>
                    </a:lnTo>
                    <a:cubicBezTo>
                      <a:pt x="1238" y="1231"/>
                      <a:pt x="1268" y="1245"/>
                      <a:pt x="1289" y="1245"/>
                    </a:cubicBezTo>
                    <a:cubicBezTo>
                      <a:pt x="1311" y="1245"/>
                      <a:pt x="1324" y="1231"/>
                      <a:pt x="1324" y="1205"/>
                    </a:cubicBezTo>
                    <a:cubicBezTo>
                      <a:pt x="1377" y="1205"/>
                      <a:pt x="1377" y="1152"/>
                      <a:pt x="1324" y="1086"/>
                    </a:cubicBezTo>
                    <a:lnTo>
                      <a:pt x="159" y="40"/>
                    </a:lnTo>
                    <a:cubicBezTo>
                      <a:pt x="133" y="14"/>
                      <a:pt x="106" y="1"/>
                      <a:pt x="87" y="1"/>
                    </a:cubicBez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08" name="Google Shape;801;p31">
                <a:extLst>
                  <a:ext uri="{FF2B5EF4-FFF2-40B4-BE49-F238E27FC236}">
                    <a16:creationId xmlns:a16="http://schemas.microsoft.com/office/drawing/2014/main" id="{0B0C6E18-FA4F-42EA-83DB-7541420F71BD}"/>
                  </a:ext>
                </a:extLst>
              </p:cNvPr>
              <p:cNvSpPr/>
              <p:nvPr/>
            </p:nvSpPr>
            <p:spPr>
              <a:xfrm>
                <a:off x="5818028" y="4746472"/>
                <a:ext cx="1121428" cy="305090"/>
              </a:xfrm>
              <a:custGeom>
                <a:avLst/>
                <a:gdLst/>
                <a:ahLst/>
                <a:cxnLst/>
                <a:rect l="l" t="t" r="r" b="b"/>
                <a:pathLst>
                  <a:path w="20290" h="5520" extrusionOk="0">
                    <a:moveTo>
                      <a:pt x="2316" y="1"/>
                    </a:moveTo>
                    <a:cubicBezTo>
                      <a:pt x="1046" y="1"/>
                      <a:pt x="0" y="940"/>
                      <a:pt x="0" y="2092"/>
                    </a:cubicBezTo>
                    <a:lnTo>
                      <a:pt x="0" y="3534"/>
                    </a:lnTo>
                    <a:cubicBezTo>
                      <a:pt x="0" y="4633"/>
                      <a:pt x="1046" y="5520"/>
                      <a:pt x="2316" y="5520"/>
                    </a:cubicBezTo>
                    <a:lnTo>
                      <a:pt x="20290" y="5520"/>
                    </a:lnTo>
                    <a:lnTo>
                      <a:pt x="20290" y="4408"/>
                    </a:lnTo>
                    <a:lnTo>
                      <a:pt x="20290" y="1099"/>
                    </a:lnTo>
                    <a:lnTo>
                      <a:pt x="2029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09" name="Google Shape;802;p31">
                <a:extLst>
                  <a:ext uri="{FF2B5EF4-FFF2-40B4-BE49-F238E27FC236}">
                    <a16:creationId xmlns:a16="http://schemas.microsoft.com/office/drawing/2014/main" id="{2C744340-D0B6-4A32-9374-2C03ADAA76E3}"/>
                  </a:ext>
                </a:extLst>
              </p:cNvPr>
              <p:cNvSpPr/>
              <p:nvPr/>
            </p:nvSpPr>
            <p:spPr>
              <a:xfrm>
                <a:off x="5979692" y="4746472"/>
                <a:ext cx="1121428" cy="305090"/>
              </a:xfrm>
              <a:custGeom>
                <a:avLst/>
                <a:gdLst/>
                <a:ahLst/>
                <a:cxnLst/>
                <a:rect l="l" t="t" r="r" b="b"/>
                <a:pathLst>
                  <a:path w="20290" h="5520" extrusionOk="0">
                    <a:moveTo>
                      <a:pt x="2263" y="1"/>
                    </a:moveTo>
                    <a:cubicBezTo>
                      <a:pt x="993" y="1"/>
                      <a:pt x="0" y="940"/>
                      <a:pt x="0" y="2092"/>
                    </a:cubicBezTo>
                    <a:lnTo>
                      <a:pt x="0" y="3534"/>
                    </a:lnTo>
                    <a:cubicBezTo>
                      <a:pt x="0" y="4633"/>
                      <a:pt x="993" y="5520"/>
                      <a:pt x="2263" y="5520"/>
                    </a:cubicBezTo>
                    <a:lnTo>
                      <a:pt x="20290" y="5520"/>
                    </a:lnTo>
                    <a:lnTo>
                      <a:pt x="20290" y="4408"/>
                    </a:lnTo>
                    <a:lnTo>
                      <a:pt x="2144" y="4408"/>
                    </a:lnTo>
                    <a:cubicBezTo>
                      <a:pt x="1707" y="4408"/>
                      <a:pt x="1324" y="3971"/>
                      <a:pt x="1324" y="3468"/>
                    </a:cubicBezTo>
                    <a:lnTo>
                      <a:pt x="1324" y="2039"/>
                    </a:lnTo>
                    <a:cubicBezTo>
                      <a:pt x="1324" y="1602"/>
                      <a:pt x="1707" y="1099"/>
                      <a:pt x="2144" y="1099"/>
                    </a:cubicBezTo>
                    <a:lnTo>
                      <a:pt x="20290" y="1099"/>
                    </a:lnTo>
                    <a:lnTo>
                      <a:pt x="2029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10" name="Google Shape;803;p31">
                <a:extLst>
                  <a:ext uri="{FF2B5EF4-FFF2-40B4-BE49-F238E27FC236}">
                    <a16:creationId xmlns:a16="http://schemas.microsoft.com/office/drawing/2014/main" id="{97C0CE84-7B4E-4CCE-8FD7-3CF2B21B0C70}"/>
                  </a:ext>
                </a:extLst>
              </p:cNvPr>
              <p:cNvSpPr/>
              <p:nvPr/>
            </p:nvSpPr>
            <p:spPr>
              <a:xfrm>
                <a:off x="6052814" y="4807214"/>
                <a:ext cx="1011717" cy="182944"/>
              </a:xfrm>
              <a:custGeom>
                <a:avLst/>
                <a:gdLst/>
                <a:ahLst/>
                <a:cxnLst/>
                <a:rect l="l" t="t" r="r" b="b"/>
                <a:pathLst>
                  <a:path w="18305" h="3310" extrusionOk="0">
                    <a:moveTo>
                      <a:pt x="821" y="0"/>
                    </a:moveTo>
                    <a:cubicBezTo>
                      <a:pt x="331" y="0"/>
                      <a:pt x="1" y="503"/>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11" name="Google Shape;804;p31">
                <a:extLst>
                  <a:ext uri="{FF2B5EF4-FFF2-40B4-BE49-F238E27FC236}">
                    <a16:creationId xmlns:a16="http://schemas.microsoft.com/office/drawing/2014/main" id="{5CB17839-65D7-47C8-BF37-55E75E502ADC}"/>
                  </a:ext>
                </a:extLst>
              </p:cNvPr>
              <p:cNvSpPr/>
              <p:nvPr/>
            </p:nvSpPr>
            <p:spPr>
              <a:xfrm>
                <a:off x="6052814" y="4898630"/>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12" name="Google Shape;805;p31">
                <a:extLst>
                  <a:ext uri="{FF2B5EF4-FFF2-40B4-BE49-F238E27FC236}">
                    <a16:creationId xmlns:a16="http://schemas.microsoft.com/office/drawing/2014/main" id="{157D8A5C-00ED-4A80-AEEF-FF9582C5B4A5}"/>
                  </a:ext>
                </a:extLst>
              </p:cNvPr>
              <p:cNvSpPr/>
              <p:nvPr/>
            </p:nvSpPr>
            <p:spPr>
              <a:xfrm>
                <a:off x="5818028" y="4137120"/>
                <a:ext cx="1121428" cy="304372"/>
              </a:xfrm>
              <a:custGeom>
                <a:avLst/>
                <a:gdLst/>
                <a:ahLst/>
                <a:cxnLst/>
                <a:rect l="l" t="t" r="r" b="b"/>
                <a:pathLst>
                  <a:path w="20290" h="5507" extrusionOk="0">
                    <a:moveTo>
                      <a:pt x="2316" y="1"/>
                    </a:moveTo>
                    <a:cubicBezTo>
                      <a:pt x="1046" y="1"/>
                      <a:pt x="0" y="927"/>
                      <a:pt x="0" y="2092"/>
                    </a:cubicBezTo>
                    <a:lnTo>
                      <a:pt x="0" y="3521"/>
                    </a:lnTo>
                    <a:cubicBezTo>
                      <a:pt x="0" y="4633"/>
                      <a:pt x="1046" y="5507"/>
                      <a:pt x="2316" y="5507"/>
                    </a:cubicBezTo>
                    <a:lnTo>
                      <a:pt x="20290" y="5507"/>
                    </a:lnTo>
                    <a:lnTo>
                      <a:pt x="20290" y="4408"/>
                    </a:lnTo>
                    <a:lnTo>
                      <a:pt x="20290" y="1099"/>
                    </a:lnTo>
                    <a:lnTo>
                      <a:pt x="20290" y="1"/>
                    </a:lnTo>
                    <a:close/>
                  </a:path>
                </a:pathLst>
              </a:custGeom>
              <a:solidFill>
                <a:srgbClr val="3FB6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13" name="Google Shape;806;p31">
                <a:extLst>
                  <a:ext uri="{FF2B5EF4-FFF2-40B4-BE49-F238E27FC236}">
                    <a16:creationId xmlns:a16="http://schemas.microsoft.com/office/drawing/2014/main" id="{F318FE11-06EA-4D17-AD18-5A6A3449ECD1}"/>
                  </a:ext>
                </a:extLst>
              </p:cNvPr>
              <p:cNvSpPr/>
              <p:nvPr/>
            </p:nvSpPr>
            <p:spPr>
              <a:xfrm>
                <a:off x="5979692" y="4137120"/>
                <a:ext cx="1121428" cy="304372"/>
              </a:xfrm>
              <a:custGeom>
                <a:avLst/>
                <a:gdLst/>
                <a:ahLst/>
                <a:cxnLst/>
                <a:rect l="l" t="t" r="r" b="b"/>
                <a:pathLst>
                  <a:path w="20290" h="5507" extrusionOk="0">
                    <a:moveTo>
                      <a:pt x="2263" y="1"/>
                    </a:moveTo>
                    <a:cubicBezTo>
                      <a:pt x="993" y="1"/>
                      <a:pt x="0" y="927"/>
                      <a:pt x="0" y="2092"/>
                    </a:cubicBezTo>
                    <a:lnTo>
                      <a:pt x="0" y="3521"/>
                    </a:lnTo>
                    <a:cubicBezTo>
                      <a:pt x="0" y="4633"/>
                      <a:pt x="993" y="5507"/>
                      <a:pt x="2263" y="5507"/>
                    </a:cubicBezTo>
                    <a:lnTo>
                      <a:pt x="20290" y="5507"/>
                    </a:lnTo>
                    <a:lnTo>
                      <a:pt x="20290" y="4408"/>
                    </a:lnTo>
                    <a:lnTo>
                      <a:pt x="2144" y="4408"/>
                    </a:lnTo>
                    <a:cubicBezTo>
                      <a:pt x="1707" y="4408"/>
                      <a:pt x="1324" y="3971"/>
                      <a:pt x="1324" y="3468"/>
                    </a:cubicBezTo>
                    <a:lnTo>
                      <a:pt x="1324" y="2039"/>
                    </a:lnTo>
                    <a:cubicBezTo>
                      <a:pt x="1324" y="1589"/>
                      <a:pt x="1707" y="1099"/>
                      <a:pt x="2144" y="1099"/>
                    </a:cubicBezTo>
                    <a:lnTo>
                      <a:pt x="20290" y="1099"/>
                    </a:lnTo>
                    <a:lnTo>
                      <a:pt x="2029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14" name="Google Shape;807;p31">
                <a:extLst>
                  <a:ext uri="{FF2B5EF4-FFF2-40B4-BE49-F238E27FC236}">
                    <a16:creationId xmlns:a16="http://schemas.microsoft.com/office/drawing/2014/main" id="{AC617E18-C9A4-4561-8372-E77866C5E8A4}"/>
                  </a:ext>
                </a:extLst>
              </p:cNvPr>
              <p:cNvSpPr/>
              <p:nvPr/>
            </p:nvSpPr>
            <p:spPr>
              <a:xfrm>
                <a:off x="6052814" y="4197862"/>
                <a:ext cx="1011717" cy="182944"/>
              </a:xfrm>
              <a:custGeom>
                <a:avLst/>
                <a:gdLst/>
                <a:ahLst/>
                <a:cxnLst/>
                <a:rect l="l" t="t" r="r" b="b"/>
                <a:pathLst>
                  <a:path w="18305" h="3310" extrusionOk="0">
                    <a:moveTo>
                      <a:pt x="821" y="0"/>
                    </a:moveTo>
                    <a:cubicBezTo>
                      <a:pt x="331" y="0"/>
                      <a:pt x="1" y="490"/>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15" name="Google Shape;808;p31">
                <a:extLst>
                  <a:ext uri="{FF2B5EF4-FFF2-40B4-BE49-F238E27FC236}">
                    <a16:creationId xmlns:a16="http://schemas.microsoft.com/office/drawing/2014/main" id="{597C1522-09EE-497E-A546-21408671C88A}"/>
                  </a:ext>
                </a:extLst>
              </p:cNvPr>
              <p:cNvSpPr/>
              <p:nvPr/>
            </p:nvSpPr>
            <p:spPr>
              <a:xfrm>
                <a:off x="6052814" y="4289278"/>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16" name="Google Shape;809;p31">
                <a:extLst>
                  <a:ext uri="{FF2B5EF4-FFF2-40B4-BE49-F238E27FC236}">
                    <a16:creationId xmlns:a16="http://schemas.microsoft.com/office/drawing/2014/main" id="{B9790C46-8F90-43AB-A40D-A02313A1FE36}"/>
                  </a:ext>
                </a:extLst>
              </p:cNvPr>
              <p:cNvSpPr/>
              <p:nvPr/>
            </p:nvSpPr>
            <p:spPr>
              <a:xfrm>
                <a:off x="5878714" y="4441437"/>
                <a:ext cx="1122202" cy="305090"/>
              </a:xfrm>
              <a:custGeom>
                <a:avLst/>
                <a:gdLst/>
                <a:ahLst/>
                <a:cxnLst/>
                <a:rect l="l" t="t" r="r" b="b"/>
                <a:pathLst>
                  <a:path w="20304" h="5520" extrusionOk="0">
                    <a:moveTo>
                      <a:pt x="1" y="1"/>
                    </a:moveTo>
                    <a:lnTo>
                      <a:pt x="1" y="1112"/>
                    </a:lnTo>
                    <a:lnTo>
                      <a:pt x="1" y="4421"/>
                    </a:lnTo>
                    <a:lnTo>
                      <a:pt x="1" y="5520"/>
                    </a:lnTo>
                    <a:lnTo>
                      <a:pt x="18146" y="5520"/>
                    </a:lnTo>
                    <a:cubicBezTo>
                      <a:pt x="19417" y="5520"/>
                      <a:pt x="20303" y="4633"/>
                      <a:pt x="20303" y="3534"/>
                    </a:cubicBezTo>
                    <a:lnTo>
                      <a:pt x="20303" y="2105"/>
                    </a:lnTo>
                    <a:cubicBezTo>
                      <a:pt x="20303" y="940"/>
                      <a:pt x="19417" y="1"/>
                      <a:pt x="1814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17" name="Google Shape;810;p31">
                <a:extLst>
                  <a:ext uri="{FF2B5EF4-FFF2-40B4-BE49-F238E27FC236}">
                    <a16:creationId xmlns:a16="http://schemas.microsoft.com/office/drawing/2014/main" id="{C2FD0F4C-FE02-4A94-9F7C-A4359310E2BB}"/>
                  </a:ext>
                </a:extLst>
              </p:cNvPr>
              <p:cNvSpPr/>
              <p:nvPr/>
            </p:nvSpPr>
            <p:spPr>
              <a:xfrm>
                <a:off x="5723626" y="4441437"/>
                <a:ext cx="1121484" cy="305090"/>
              </a:xfrm>
              <a:custGeom>
                <a:avLst/>
                <a:gdLst/>
                <a:ahLst/>
                <a:cxnLst/>
                <a:rect l="l" t="t" r="r" b="b"/>
                <a:pathLst>
                  <a:path w="20291" h="5520" extrusionOk="0">
                    <a:moveTo>
                      <a:pt x="1" y="1"/>
                    </a:moveTo>
                    <a:lnTo>
                      <a:pt x="1" y="1112"/>
                    </a:lnTo>
                    <a:lnTo>
                      <a:pt x="18199" y="1112"/>
                    </a:lnTo>
                    <a:cubicBezTo>
                      <a:pt x="18636" y="1112"/>
                      <a:pt x="18967" y="1602"/>
                      <a:pt x="18967" y="2039"/>
                    </a:cubicBezTo>
                    <a:lnTo>
                      <a:pt x="18967" y="3481"/>
                    </a:lnTo>
                    <a:cubicBezTo>
                      <a:pt x="18967" y="3971"/>
                      <a:pt x="18636" y="4421"/>
                      <a:pt x="18199" y="4421"/>
                    </a:cubicBezTo>
                    <a:lnTo>
                      <a:pt x="1" y="4421"/>
                    </a:lnTo>
                    <a:lnTo>
                      <a:pt x="1" y="5520"/>
                    </a:lnTo>
                    <a:lnTo>
                      <a:pt x="18093" y="5520"/>
                    </a:lnTo>
                    <a:cubicBezTo>
                      <a:pt x="19351" y="5520"/>
                      <a:pt x="20290" y="4633"/>
                      <a:pt x="20290" y="3534"/>
                    </a:cubicBezTo>
                    <a:lnTo>
                      <a:pt x="20290" y="2105"/>
                    </a:lnTo>
                    <a:cubicBezTo>
                      <a:pt x="20290" y="940"/>
                      <a:pt x="19351" y="1"/>
                      <a:pt x="18093" y="1"/>
                    </a:cubicBezTo>
                    <a:close/>
                  </a:path>
                </a:pathLst>
              </a:custGeom>
              <a:solidFill>
                <a:srgbClr val="EE1D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18" name="Google Shape;811;p31">
                <a:extLst>
                  <a:ext uri="{FF2B5EF4-FFF2-40B4-BE49-F238E27FC236}">
                    <a16:creationId xmlns:a16="http://schemas.microsoft.com/office/drawing/2014/main" id="{BB2A69A5-2D49-4B85-A645-93DAE0CC5D71}"/>
                  </a:ext>
                </a:extLst>
              </p:cNvPr>
              <p:cNvSpPr/>
              <p:nvPr/>
            </p:nvSpPr>
            <p:spPr>
              <a:xfrm>
                <a:off x="5760215" y="4502897"/>
                <a:ext cx="1011717" cy="182944"/>
              </a:xfrm>
              <a:custGeom>
                <a:avLst/>
                <a:gdLst/>
                <a:ahLst/>
                <a:cxnLst/>
                <a:rect l="l" t="t" r="r" b="b"/>
                <a:pathLst>
                  <a:path w="18305" h="3310" extrusionOk="0">
                    <a:moveTo>
                      <a:pt x="0" y="0"/>
                    </a:moveTo>
                    <a:lnTo>
                      <a:pt x="0" y="3309"/>
                    </a:lnTo>
                    <a:lnTo>
                      <a:pt x="17537" y="3309"/>
                    </a:lnTo>
                    <a:cubicBezTo>
                      <a:pt x="18027" y="3309"/>
                      <a:pt x="18305" y="2859"/>
                      <a:pt x="18305" y="2369"/>
                    </a:cubicBezTo>
                    <a:lnTo>
                      <a:pt x="18305" y="927"/>
                    </a:lnTo>
                    <a:cubicBezTo>
                      <a:pt x="18305" y="490"/>
                      <a:pt x="18027" y="0"/>
                      <a:pt x="17537" y="0"/>
                    </a:cubicBez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19" name="Google Shape;812;p31">
                <a:extLst>
                  <a:ext uri="{FF2B5EF4-FFF2-40B4-BE49-F238E27FC236}">
                    <a16:creationId xmlns:a16="http://schemas.microsoft.com/office/drawing/2014/main" id="{0385A1DD-AED6-4BBF-818D-F6805D362168}"/>
                  </a:ext>
                </a:extLst>
              </p:cNvPr>
              <p:cNvSpPr/>
              <p:nvPr/>
            </p:nvSpPr>
            <p:spPr>
              <a:xfrm>
                <a:off x="5760215" y="4594314"/>
                <a:ext cx="1011717" cy="91527"/>
              </a:xfrm>
              <a:custGeom>
                <a:avLst/>
                <a:gdLst/>
                <a:ahLst/>
                <a:cxnLst/>
                <a:rect l="l" t="t" r="r" b="b"/>
                <a:pathLst>
                  <a:path w="18305" h="1656" extrusionOk="0">
                    <a:moveTo>
                      <a:pt x="0" y="1"/>
                    </a:moveTo>
                    <a:lnTo>
                      <a:pt x="0" y="1655"/>
                    </a:lnTo>
                    <a:lnTo>
                      <a:pt x="17537" y="1655"/>
                    </a:lnTo>
                    <a:cubicBezTo>
                      <a:pt x="18027" y="1655"/>
                      <a:pt x="18305" y="1205"/>
                      <a:pt x="18305" y="715"/>
                    </a:cubicBezTo>
                    <a:lnTo>
                      <a:pt x="18305" y="1"/>
                    </a:lnTo>
                    <a:close/>
                  </a:path>
                </a:pathLst>
              </a:custGeom>
              <a:solidFill>
                <a:srgbClr val="E3E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20" name="Google Shape;813;p31">
                <a:extLst>
                  <a:ext uri="{FF2B5EF4-FFF2-40B4-BE49-F238E27FC236}">
                    <a16:creationId xmlns:a16="http://schemas.microsoft.com/office/drawing/2014/main" id="{88640C6F-0822-47FA-83C1-A54B8B33A937}"/>
                  </a:ext>
                </a:extLst>
              </p:cNvPr>
              <p:cNvSpPr/>
              <p:nvPr/>
            </p:nvSpPr>
            <p:spPr>
              <a:xfrm>
                <a:off x="5485910" y="4847726"/>
                <a:ext cx="200077" cy="203836"/>
              </a:xfrm>
              <a:custGeom>
                <a:avLst/>
                <a:gdLst/>
                <a:ahLst/>
                <a:cxnLst/>
                <a:rect l="l" t="t" r="r" b="b"/>
                <a:pathLst>
                  <a:path w="3620" h="3688" extrusionOk="0">
                    <a:moveTo>
                      <a:pt x="1020" y="0"/>
                    </a:moveTo>
                    <a:cubicBezTo>
                      <a:pt x="495" y="0"/>
                      <a:pt x="74" y="143"/>
                      <a:pt x="0" y="485"/>
                    </a:cubicBezTo>
                    <a:lnTo>
                      <a:pt x="1152" y="3688"/>
                    </a:lnTo>
                    <a:lnTo>
                      <a:pt x="3468" y="1305"/>
                    </a:lnTo>
                    <a:cubicBezTo>
                      <a:pt x="3619" y="602"/>
                      <a:pt x="2099" y="0"/>
                      <a:pt x="1020" y="0"/>
                    </a:cubicBez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21" name="Google Shape;814;p31">
                <a:extLst>
                  <a:ext uri="{FF2B5EF4-FFF2-40B4-BE49-F238E27FC236}">
                    <a16:creationId xmlns:a16="http://schemas.microsoft.com/office/drawing/2014/main" id="{BD360D69-2C70-49AD-8B64-6D2EF00DEDDE}"/>
                  </a:ext>
                </a:extLst>
              </p:cNvPr>
              <p:cNvSpPr/>
              <p:nvPr/>
            </p:nvSpPr>
            <p:spPr>
              <a:xfrm>
                <a:off x="5528302" y="4988168"/>
                <a:ext cx="64445" cy="63395"/>
              </a:xfrm>
              <a:custGeom>
                <a:avLst/>
                <a:gdLst/>
                <a:ahLst/>
                <a:cxnLst/>
                <a:rect l="l" t="t" r="r" b="b"/>
                <a:pathLst>
                  <a:path w="1166" h="1147" extrusionOk="0">
                    <a:moveTo>
                      <a:pt x="349" y="0"/>
                    </a:moveTo>
                    <a:cubicBezTo>
                      <a:pt x="216" y="0"/>
                      <a:pt x="102" y="26"/>
                      <a:pt x="1" y="88"/>
                    </a:cubicBezTo>
                    <a:lnTo>
                      <a:pt x="385" y="1147"/>
                    </a:lnTo>
                    <a:lnTo>
                      <a:pt x="1166" y="313"/>
                    </a:lnTo>
                    <a:cubicBezTo>
                      <a:pt x="1046" y="207"/>
                      <a:pt x="835" y="88"/>
                      <a:pt x="663" y="35"/>
                    </a:cubicBezTo>
                    <a:cubicBezTo>
                      <a:pt x="547" y="13"/>
                      <a:pt x="444" y="0"/>
                      <a:pt x="349" y="0"/>
                    </a:cubicBezTo>
                    <a:close/>
                  </a:path>
                </a:pathLst>
              </a:custGeom>
              <a:solidFill>
                <a:srgbClr val="233E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22" name="Google Shape;815;p31">
                <a:extLst>
                  <a:ext uri="{FF2B5EF4-FFF2-40B4-BE49-F238E27FC236}">
                    <a16:creationId xmlns:a16="http://schemas.microsoft.com/office/drawing/2014/main" id="{D538E562-E7F8-47EA-B6D7-EA2C06E79A74}"/>
                  </a:ext>
                </a:extLst>
              </p:cNvPr>
              <p:cNvSpPr/>
              <p:nvPr/>
            </p:nvSpPr>
            <p:spPr>
              <a:xfrm>
                <a:off x="5644646" y="4085222"/>
                <a:ext cx="228265" cy="152158"/>
              </a:xfrm>
              <a:custGeom>
                <a:avLst/>
                <a:gdLst/>
                <a:ahLst/>
                <a:cxnLst/>
                <a:rect l="l" t="t" r="r" b="b"/>
                <a:pathLst>
                  <a:path w="4130" h="2753" extrusionOk="0">
                    <a:moveTo>
                      <a:pt x="768" y="0"/>
                    </a:moveTo>
                    <a:cubicBezTo>
                      <a:pt x="543" y="0"/>
                      <a:pt x="384" y="106"/>
                      <a:pt x="331" y="278"/>
                    </a:cubicBezTo>
                    <a:lnTo>
                      <a:pt x="53" y="1602"/>
                    </a:lnTo>
                    <a:cubicBezTo>
                      <a:pt x="0" y="1654"/>
                      <a:pt x="53" y="1760"/>
                      <a:pt x="53" y="1866"/>
                    </a:cubicBezTo>
                    <a:cubicBezTo>
                      <a:pt x="106" y="1932"/>
                      <a:pt x="159" y="1985"/>
                      <a:pt x="265" y="2038"/>
                    </a:cubicBezTo>
                    <a:lnTo>
                      <a:pt x="331" y="2038"/>
                    </a:lnTo>
                    <a:lnTo>
                      <a:pt x="3362" y="2753"/>
                    </a:lnTo>
                    <a:cubicBezTo>
                      <a:pt x="3415" y="2753"/>
                      <a:pt x="3521" y="2753"/>
                      <a:pt x="3640" y="2700"/>
                    </a:cubicBezTo>
                    <a:cubicBezTo>
                      <a:pt x="3693" y="2647"/>
                      <a:pt x="3746" y="2594"/>
                      <a:pt x="3799" y="2475"/>
                    </a:cubicBezTo>
                    <a:lnTo>
                      <a:pt x="4077" y="1204"/>
                    </a:lnTo>
                    <a:cubicBezTo>
                      <a:pt x="4130" y="993"/>
                      <a:pt x="4024" y="821"/>
                      <a:pt x="3799" y="768"/>
                    </a:cubicBezTo>
                    <a:lnTo>
                      <a:pt x="768" y="0"/>
                    </a:lnTo>
                    <a:close/>
                  </a:path>
                </a:pathLst>
              </a:custGeom>
              <a:solidFill>
                <a:srgbClr val="EE1D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23" name="Google Shape;816;p31">
                <a:extLst>
                  <a:ext uri="{FF2B5EF4-FFF2-40B4-BE49-F238E27FC236}">
                    <a16:creationId xmlns:a16="http://schemas.microsoft.com/office/drawing/2014/main" id="{7CEB205C-EECD-4753-A3E2-172F4BF78B7C}"/>
                  </a:ext>
                </a:extLst>
              </p:cNvPr>
              <p:cNvSpPr/>
              <p:nvPr/>
            </p:nvSpPr>
            <p:spPr>
              <a:xfrm>
                <a:off x="5644646" y="4137120"/>
                <a:ext cx="215829" cy="100260"/>
              </a:xfrm>
              <a:custGeom>
                <a:avLst/>
                <a:gdLst/>
                <a:ahLst/>
                <a:cxnLst/>
                <a:rect l="l" t="t" r="r" b="b"/>
                <a:pathLst>
                  <a:path w="3905" h="1814" extrusionOk="0">
                    <a:moveTo>
                      <a:pt x="159" y="1"/>
                    </a:moveTo>
                    <a:lnTo>
                      <a:pt x="53" y="663"/>
                    </a:lnTo>
                    <a:cubicBezTo>
                      <a:pt x="0" y="715"/>
                      <a:pt x="53" y="821"/>
                      <a:pt x="53" y="927"/>
                    </a:cubicBezTo>
                    <a:cubicBezTo>
                      <a:pt x="106" y="993"/>
                      <a:pt x="159" y="1046"/>
                      <a:pt x="265" y="1099"/>
                    </a:cubicBezTo>
                    <a:lnTo>
                      <a:pt x="331" y="1099"/>
                    </a:lnTo>
                    <a:lnTo>
                      <a:pt x="3362" y="1814"/>
                    </a:lnTo>
                    <a:cubicBezTo>
                      <a:pt x="3415" y="1814"/>
                      <a:pt x="3521" y="1814"/>
                      <a:pt x="3640" y="1761"/>
                    </a:cubicBezTo>
                    <a:cubicBezTo>
                      <a:pt x="3693" y="1708"/>
                      <a:pt x="3746" y="1655"/>
                      <a:pt x="3799" y="1536"/>
                    </a:cubicBezTo>
                    <a:lnTo>
                      <a:pt x="3905" y="927"/>
                    </a:lnTo>
                    <a:lnTo>
                      <a:pt x="159" y="1"/>
                    </a:lnTo>
                    <a:close/>
                  </a:path>
                </a:pathLst>
              </a:custGeom>
              <a:solidFill>
                <a:srgbClr val="D414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24" name="Google Shape;817;p31">
                <a:extLst>
                  <a:ext uri="{FF2B5EF4-FFF2-40B4-BE49-F238E27FC236}">
                    <a16:creationId xmlns:a16="http://schemas.microsoft.com/office/drawing/2014/main" id="{4194502E-AF13-4627-A776-CDA3D84EE592}"/>
                  </a:ext>
                </a:extLst>
              </p:cNvPr>
              <p:cNvSpPr/>
              <p:nvPr/>
            </p:nvSpPr>
            <p:spPr>
              <a:xfrm>
                <a:off x="5629280" y="4231521"/>
                <a:ext cx="209971" cy="688388"/>
              </a:xfrm>
              <a:custGeom>
                <a:avLst/>
                <a:gdLst/>
                <a:ahLst/>
                <a:cxnLst/>
                <a:rect l="l" t="t" r="r" b="b"/>
                <a:pathLst>
                  <a:path w="3799" h="12455" extrusionOk="0">
                    <a:moveTo>
                      <a:pt x="2753" y="0"/>
                    </a:moveTo>
                    <a:lnTo>
                      <a:pt x="0" y="11528"/>
                    </a:lnTo>
                    <a:lnTo>
                      <a:pt x="874" y="12454"/>
                    </a:lnTo>
                    <a:lnTo>
                      <a:pt x="3799" y="278"/>
                    </a:lnTo>
                    <a:lnTo>
                      <a:pt x="2753" y="0"/>
                    </a:lnTo>
                    <a:close/>
                  </a:path>
                </a:pathLst>
              </a:custGeom>
              <a:solidFill>
                <a:srgbClr val="309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25" name="Google Shape;818;p31">
                <a:extLst>
                  <a:ext uri="{FF2B5EF4-FFF2-40B4-BE49-F238E27FC236}">
                    <a16:creationId xmlns:a16="http://schemas.microsoft.com/office/drawing/2014/main" id="{27BBCB0A-86B3-4A13-9F04-94D9B17FB22C}"/>
                  </a:ext>
                </a:extLst>
              </p:cNvPr>
              <p:cNvSpPr/>
              <p:nvPr/>
            </p:nvSpPr>
            <p:spPr>
              <a:xfrm>
                <a:off x="5559032" y="4216156"/>
                <a:ext cx="222462" cy="685459"/>
              </a:xfrm>
              <a:custGeom>
                <a:avLst/>
                <a:gdLst/>
                <a:ahLst/>
                <a:cxnLst/>
                <a:rect l="l" t="t" r="r" b="b"/>
                <a:pathLst>
                  <a:path w="4025" h="12402" extrusionOk="0">
                    <a:moveTo>
                      <a:pt x="2754" y="0"/>
                    </a:moveTo>
                    <a:lnTo>
                      <a:pt x="1" y="11475"/>
                    </a:lnTo>
                    <a:lnTo>
                      <a:pt x="437" y="12402"/>
                    </a:lnTo>
                    <a:lnTo>
                      <a:pt x="1271" y="11806"/>
                    </a:lnTo>
                    <a:lnTo>
                      <a:pt x="4024" y="278"/>
                    </a:lnTo>
                    <a:lnTo>
                      <a:pt x="2754" y="0"/>
                    </a:lnTo>
                    <a:close/>
                  </a:path>
                </a:pathLst>
              </a:custGeom>
              <a:solidFill>
                <a:srgbClr val="1660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26" name="Google Shape;819;p31">
                <a:extLst>
                  <a:ext uri="{FF2B5EF4-FFF2-40B4-BE49-F238E27FC236}">
                    <a16:creationId xmlns:a16="http://schemas.microsoft.com/office/drawing/2014/main" id="{3AA1370E-FB07-4236-9E8C-3F319E67A9A2}"/>
                  </a:ext>
                </a:extLst>
              </p:cNvPr>
              <p:cNvSpPr/>
              <p:nvPr/>
            </p:nvSpPr>
            <p:spPr>
              <a:xfrm>
                <a:off x="5485910" y="4200791"/>
                <a:ext cx="225336" cy="673741"/>
              </a:xfrm>
              <a:custGeom>
                <a:avLst/>
                <a:gdLst/>
                <a:ahLst/>
                <a:cxnLst/>
                <a:rect l="l" t="t" r="r" b="b"/>
                <a:pathLst>
                  <a:path w="4077" h="12190" extrusionOk="0">
                    <a:moveTo>
                      <a:pt x="2925" y="0"/>
                    </a:moveTo>
                    <a:lnTo>
                      <a:pt x="0" y="12190"/>
                    </a:lnTo>
                    <a:lnTo>
                      <a:pt x="0" y="12190"/>
                    </a:lnTo>
                    <a:lnTo>
                      <a:pt x="1324" y="11753"/>
                    </a:lnTo>
                    <a:lnTo>
                      <a:pt x="4077" y="278"/>
                    </a:lnTo>
                    <a:lnTo>
                      <a:pt x="2925" y="0"/>
                    </a:lnTo>
                    <a:close/>
                  </a:path>
                </a:pathLst>
              </a:custGeom>
              <a:solidFill>
                <a:srgbClr val="309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27" name="Google Shape;820;p31">
                <a:extLst>
                  <a:ext uri="{FF2B5EF4-FFF2-40B4-BE49-F238E27FC236}">
                    <a16:creationId xmlns:a16="http://schemas.microsoft.com/office/drawing/2014/main" id="{CCF0D91D-5B0C-4627-9233-F6DF37E84BAC}"/>
                  </a:ext>
                </a:extLst>
              </p:cNvPr>
              <p:cNvSpPr/>
              <p:nvPr/>
            </p:nvSpPr>
            <p:spPr>
              <a:xfrm>
                <a:off x="5616845" y="4167132"/>
                <a:ext cx="240701" cy="161720"/>
              </a:xfrm>
              <a:custGeom>
                <a:avLst/>
                <a:gdLst/>
                <a:ahLst/>
                <a:cxnLst/>
                <a:rect l="l" t="t" r="r" b="b"/>
                <a:pathLst>
                  <a:path w="4355" h="2926" extrusionOk="0">
                    <a:moveTo>
                      <a:pt x="834" y="0"/>
                    </a:moveTo>
                    <a:cubicBezTo>
                      <a:pt x="715" y="0"/>
                      <a:pt x="609" y="0"/>
                      <a:pt x="556" y="53"/>
                    </a:cubicBezTo>
                    <a:cubicBezTo>
                      <a:pt x="437" y="120"/>
                      <a:pt x="384" y="225"/>
                      <a:pt x="331" y="278"/>
                    </a:cubicBezTo>
                    <a:lnTo>
                      <a:pt x="53" y="1655"/>
                    </a:lnTo>
                    <a:cubicBezTo>
                      <a:pt x="0" y="1880"/>
                      <a:pt x="106" y="2105"/>
                      <a:pt x="331" y="2105"/>
                    </a:cubicBezTo>
                    <a:lnTo>
                      <a:pt x="3534" y="2925"/>
                    </a:lnTo>
                    <a:cubicBezTo>
                      <a:pt x="3746" y="2925"/>
                      <a:pt x="3971" y="2819"/>
                      <a:pt x="4024" y="2594"/>
                    </a:cubicBezTo>
                    <a:lnTo>
                      <a:pt x="4302" y="1271"/>
                    </a:lnTo>
                    <a:cubicBezTo>
                      <a:pt x="4355" y="1165"/>
                      <a:pt x="4302" y="1046"/>
                      <a:pt x="4249" y="940"/>
                    </a:cubicBezTo>
                    <a:cubicBezTo>
                      <a:pt x="4196" y="887"/>
                      <a:pt x="4143" y="834"/>
                      <a:pt x="4077" y="834"/>
                    </a:cubicBezTo>
                    <a:lnTo>
                      <a:pt x="4024" y="781"/>
                    </a:lnTo>
                    <a:lnTo>
                      <a:pt x="834" y="0"/>
                    </a:lnTo>
                    <a:close/>
                  </a:path>
                </a:pathLst>
              </a:custGeom>
              <a:solidFill>
                <a:srgbClr val="DDDD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28" name="Google Shape;821;p31">
                <a:extLst>
                  <a:ext uri="{FF2B5EF4-FFF2-40B4-BE49-F238E27FC236}">
                    <a16:creationId xmlns:a16="http://schemas.microsoft.com/office/drawing/2014/main" id="{D665E1B2-D4F5-494A-A373-12D73EAD5FB1}"/>
                  </a:ext>
                </a:extLst>
              </p:cNvPr>
              <p:cNvSpPr/>
              <p:nvPr/>
            </p:nvSpPr>
            <p:spPr>
              <a:xfrm>
                <a:off x="5629280" y="4167132"/>
                <a:ext cx="228265" cy="106837"/>
              </a:xfrm>
              <a:custGeom>
                <a:avLst/>
                <a:gdLst/>
                <a:ahLst/>
                <a:cxnLst/>
                <a:rect l="l" t="t" r="r" b="b"/>
                <a:pathLst>
                  <a:path w="4130" h="1933" extrusionOk="0">
                    <a:moveTo>
                      <a:pt x="609" y="0"/>
                    </a:moveTo>
                    <a:cubicBezTo>
                      <a:pt x="490" y="0"/>
                      <a:pt x="384" y="0"/>
                      <a:pt x="331" y="53"/>
                    </a:cubicBezTo>
                    <a:cubicBezTo>
                      <a:pt x="212" y="120"/>
                      <a:pt x="159" y="225"/>
                      <a:pt x="106" y="278"/>
                    </a:cubicBezTo>
                    <a:lnTo>
                      <a:pt x="0" y="940"/>
                    </a:lnTo>
                    <a:lnTo>
                      <a:pt x="3918" y="1933"/>
                    </a:lnTo>
                    <a:lnTo>
                      <a:pt x="4077" y="1271"/>
                    </a:lnTo>
                    <a:cubicBezTo>
                      <a:pt x="4130" y="1165"/>
                      <a:pt x="4077" y="1046"/>
                      <a:pt x="4024" y="940"/>
                    </a:cubicBezTo>
                    <a:cubicBezTo>
                      <a:pt x="3971" y="887"/>
                      <a:pt x="3918" y="834"/>
                      <a:pt x="3852" y="834"/>
                    </a:cubicBezTo>
                    <a:lnTo>
                      <a:pt x="3799" y="781"/>
                    </a:lnTo>
                    <a:lnTo>
                      <a:pt x="609" y="0"/>
                    </a:lnTo>
                    <a:close/>
                  </a:path>
                </a:pathLst>
              </a:custGeom>
              <a:solidFill>
                <a:srgbClr val="FAFB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29" name="Google Shape;822;p31">
                <a:extLst>
                  <a:ext uri="{FF2B5EF4-FFF2-40B4-BE49-F238E27FC236}">
                    <a16:creationId xmlns:a16="http://schemas.microsoft.com/office/drawing/2014/main" id="{7638DBB5-77AB-477A-9DD9-F9CADA2F2B13}"/>
                  </a:ext>
                </a:extLst>
              </p:cNvPr>
              <p:cNvSpPr/>
              <p:nvPr/>
            </p:nvSpPr>
            <p:spPr>
              <a:xfrm>
                <a:off x="5626351" y="4160499"/>
                <a:ext cx="243630" cy="80584"/>
              </a:xfrm>
              <a:custGeom>
                <a:avLst/>
                <a:gdLst/>
                <a:ahLst/>
                <a:cxnLst/>
                <a:rect l="l" t="t" r="r" b="b"/>
                <a:pathLst>
                  <a:path w="4408" h="1458" extrusionOk="0">
                    <a:moveTo>
                      <a:pt x="263" y="0"/>
                    </a:moveTo>
                    <a:cubicBezTo>
                      <a:pt x="159" y="0"/>
                      <a:pt x="53" y="87"/>
                      <a:pt x="53" y="173"/>
                    </a:cubicBezTo>
                    <a:cubicBezTo>
                      <a:pt x="0" y="345"/>
                      <a:pt x="106" y="504"/>
                      <a:pt x="212" y="504"/>
                    </a:cubicBezTo>
                    <a:lnTo>
                      <a:pt x="4077" y="1444"/>
                    </a:lnTo>
                    <a:cubicBezTo>
                      <a:pt x="4106" y="1454"/>
                      <a:pt x="4134" y="1458"/>
                      <a:pt x="4160" y="1458"/>
                    </a:cubicBezTo>
                    <a:cubicBezTo>
                      <a:pt x="4277" y="1458"/>
                      <a:pt x="4364" y="1372"/>
                      <a:pt x="4408" y="1285"/>
                    </a:cubicBezTo>
                    <a:cubicBezTo>
                      <a:pt x="4408" y="1113"/>
                      <a:pt x="4355" y="1007"/>
                      <a:pt x="4183" y="954"/>
                    </a:cubicBezTo>
                    <a:lnTo>
                      <a:pt x="331" y="15"/>
                    </a:lnTo>
                    <a:cubicBezTo>
                      <a:pt x="309" y="5"/>
                      <a:pt x="286" y="0"/>
                      <a:pt x="263" y="0"/>
                    </a:cubicBezTo>
                    <a:close/>
                  </a:path>
                </a:pathLst>
              </a:custGeom>
              <a:solidFill>
                <a:srgbClr val="233E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30" name="Google Shape;823;p31">
                <a:extLst>
                  <a:ext uri="{FF2B5EF4-FFF2-40B4-BE49-F238E27FC236}">
                    <a16:creationId xmlns:a16="http://schemas.microsoft.com/office/drawing/2014/main" id="{194525C9-9686-4EE4-B064-D6CE5BAD6212}"/>
                  </a:ext>
                </a:extLst>
              </p:cNvPr>
              <p:cNvSpPr/>
              <p:nvPr/>
            </p:nvSpPr>
            <p:spPr>
              <a:xfrm>
                <a:off x="5604409" y="4252690"/>
                <a:ext cx="244349" cy="79865"/>
              </a:xfrm>
              <a:custGeom>
                <a:avLst/>
                <a:gdLst/>
                <a:ahLst/>
                <a:cxnLst/>
                <a:rect l="l" t="t" r="r" b="b"/>
                <a:pathLst>
                  <a:path w="4421" h="1445" extrusionOk="0">
                    <a:moveTo>
                      <a:pt x="331" y="1"/>
                    </a:moveTo>
                    <a:cubicBezTo>
                      <a:pt x="225" y="1"/>
                      <a:pt x="66" y="54"/>
                      <a:pt x="66" y="226"/>
                    </a:cubicBezTo>
                    <a:cubicBezTo>
                      <a:pt x="0" y="332"/>
                      <a:pt x="119" y="491"/>
                      <a:pt x="225" y="491"/>
                    </a:cubicBezTo>
                    <a:lnTo>
                      <a:pt x="4090" y="1430"/>
                    </a:lnTo>
                    <a:cubicBezTo>
                      <a:pt x="4119" y="1440"/>
                      <a:pt x="4147" y="1444"/>
                      <a:pt x="4173" y="1444"/>
                    </a:cubicBezTo>
                    <a:cubicBezTo>
                      <a:pt x="4290" y="1444"/>
                      <a:pt x="4378" y="1358"/>
                      <a:pt x="4421" y="1271"/>
                    </a:cubicBezTo>
                    <a:cubicBezTo>
                      <a:pt x="4421" y="1099"/>
                      <a:pt x="4368" y="994"/>
                      <a:pt x="4196" y="941"/>
                    </a:cubicBezTo>
                    <a:lnTo>
                      <a:pt x="331" y="1"/>
                    </a:lnTo>
                    <a:close/>
                  </a:path>
                </a:pathLst>
              </a:custGeom>
              <a:solidFill>
                <a:srgbClr val="233E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31" name="Google Shape;824;p31">
                <a:extLst>
                  <a:ext uri="{FF2B5EF4-FFF2-40B4-BE49-F238E27FC236}">
                    <a16:creationId xmlns:a16="http://schemas.microsoft.com/office/drawing/2014/main" id="{9BC71FEA-8A2F-4DE7-ACA6-7327832F3D83}"/>
                  </a:ext>
                </a:extLst>
              </p:cNvPr>
              <p:cNvSpPr/>
              <p:nvPr/>
            </p:nvSpPr>
            <p:spPr>
              <a:xfrm>
                <a:off x="6376144" y="3457797"/>
                <a:ext cx="158072" cy="233903"/>
              </a:xfrm>
              <a:custGeom>
                <a:avLst/>
                <a:gdLst/>
                <a:ahLst/>
                <a:cxnLst/>
                <a:rect l="l" t="t" r="r" b="b"/>
                <a:pathLst>
                  <a:path w="2860" h="4232" extrusionOk="0">
                    <a:moveTo>
                      <a:pt x="2381" y="0"/>
                    </a:moveTo>
                    <a:cubicBezTo>
                      <a:pt x="2298" y="0"/>
                      <a:pt x="2214" y="33"/>
                      <a:pt x="2145" y="102"/>
                    </a:cubicBezTo>
                    <a:cubicBezTo>
                      <a:pt x="2039" y="155"/>
                      <a:pt x="1" y="1532"/>
                      <a:pt x="384" y="3901"/>
                    </a:cubicBezTo>
                    <a:cubicBezTo>
                      <a:pt x="437" y="4073"/>
                      <a:pt x="596" y="4231"/>
                      <a:pt x="821" y="4231"/>
                    </a:cubicBezTo>
                    <a:lnTo>
                      <a:pt x="874" y="4231"/>
                    </a:lnTo>
                    <a:cubicBezTo>
                      <a:pt x="1099" y="4179"/>
                      <a:pt x="1258" y="3954"/>
                      <a:pt x="1205" y="3742"/>
                    </a:cubicBezTo>
                    <a:cubicBezTo>
                      <a:pt x="927" y="1968"/>
                      <a:pt x="2528" y="817"/>
                      <a:pt x="2581" y="817"/>
                    </a:cubicBezTo>
                    <a:cubicBezTo>
                      <a:pt x="2806" y="645"/>
                      <a:pt x="2859" y="380"/>
                      <a:pt x="2701" y="208"/>
                    </a:cubicBezTo>
                    <a:cubicBezTo>
                      <a:pt x="2629" y="73"/>
                      <a:pt x="2506" y="0"/>
                      <a:pt x="238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32" name="Google Shape;825;p31">
                <a:extLst>
                  <a:ext uri="{FF2B5EF4-FFF2-40B4-BE49-F238E27FC236}">
                    <a16:creationId xmlns:a16="http://schemas.microsoft.com/office/drawing/2014/main" id="{2AA52B43-83FE-4EB5-803E-C1C85CECEEF3}"/>
                  </a:ext>
                </a:extLst>
              </p:cNvPr>
              <p:cNvSpPr/>
              <p:nvPr/>
            </p:nvSpPr>
            <p:spPr>
              <a:xfrm>
                <a:off x="6180820" y="3609734"/>
                <a:ext cx="527497" cy="527442"/>
              </a:xfrm>
              <a:custGeom>
                <a:avLst/>
                <a:gdLst/>
                <a:ahLst/>
                <a:cxnLst/>
                <a:rect l="l" t="t" r="r" b="b"/>
                <a:pathLst>
                  <a:path w="9544" h="9543" extrusionOk="0">
                    <a:moveTo>
                      <a:pt x="4739" y="0"/>
                    </a:moveTo>
                    <a:cubicBezTo>
                      <a:pt x="2145" y="0"/>
                      <a:pt x="1" y="2144"/>
                      <a:pt x="1" y="4791"/>
                    </a:cubicBezTo>
                    <a:cubicBezTo>
                      <a:pt x="1" y="7385"/>
                      <a:pt x="2145" y="9543"/>
                      <a:pt x="4739" y="9543"/>
                    </a:cubicBezTo>
                    <a:cubicBezTo>
                      <a:pt x="7386" y="9543"/>
                      <a:pt x="9543" y="7385"/>
                      <a:pt x="9543" y="4791"/>
                    </a:cubicBezTo>
                    <a:cubicBezTo>
                      <a:pt x="9543" y="2144"/>
                      <a:pt x="7386" y="0"/>
                      <a:pt x="473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33" name="Google Shape;826;p31">
                <a:extLst>
                  <a:ext uri="{FF2B5EF4-FFF2-40B4-BE49-F238E27FC236}">
                    <a16:creationId xmlns:a16="http://schemas.microsoft.com/office/drawing/2014/main" id="{61599DE9-3E0C-45AC-B0D7-7897B14E6713}"/>
                  </a:ext>
                </a:extLst>
              </p:cNvPr>
              <p:cNvSpPr/>
              <p:nvPr/>
            </p:nvSpPr>
            <p:spPr>
              <a:xfrm>
                <a:off x="6241562" y="3659421"/>
                <a:ext cx="207815" cy="145692"/>
              </a:xfrm>
              <a:custGeom>
                <a:avLst/>
                <a:gdLst/>
                <a:ahLst/>
                <a:cxnLst/>
                <a:rect l="l" t="t" r="r" b="b"/>
                <a:pathLst>
                  <a:path w="3760" h="2636" extrusionOk="0">
                    <a:moveTo>
                      <a:pt x="2633" y="1"/>
                    </a:moveTo>
                    <a:cubicBezTo>
                      <a:pt x="2247" y="1"/>
                      <a:pt x="1778" y="140"/>
                      <a:pt x="1324" y="425"/>
                    </a:cubicBezTo>
                    <a:cubicBezTo>
                      <a:pt x="450" y="914"/>
                      <a:pt x="0" y="1748"/>
                      <a:pt x="278" y="2238"/>
                    </a:cubicBezTo>
                    <a:cubicBezTo>
                      <a:pt x="439" y="2509"/>
                      <a:pt x="746" y="2635"/>
                      <a:pt x="1120" y="2635"/>
                    </a:cubicBezTo>
                    <a:cubicBezTo>
                      <a:pt x="1513" y="2635"/>
                      <a:pt x="1981" y="2496"/>
                      <a:pt x="2436" y="2238"/>
                    </a:cubicBezTo>
                    <a:cubicBezTo>
                      <a:pt x="3309" y="1695"/>
                      <a:pt x="3759" y="861"/>
                      <a:pt x="3428" y="372"/>
                    </a:cubicBezTo>
                    <a:cubicBezTo>
                      <a:pt x="3293" y="127"/>
                      <a:pt x="3000" y="1"/>
                      <a:pt x="26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34" name="Google Shape;827;p31">
                <a:extLst>
                  <a:ext uri="{FF2B5EF4-FFF2-40B4-BE49-F238E27FC236}">
                    <a16:creationId xmlns:a16="http://schemas.microsoft.com/office/drawing/2014/main" id="{9CDD23C3-2179-46CF-9AA6-1159DB3C045A}"/>
                  </a:ext>
                </a:extLst>
              </p:cNvPr>
              <p:cNvSpPr/>
              <p:nvPr/>
            </p:nvSpPr>
            <p:spPr>
              <a:xfrm>
                <a:off x="6189608" y="3719445"/>
                <a:ext cx="518709" cy="417731"/>
              </a:xfrm>
              <a:custGeom>
                <a:avLst/>
                <a:gdLst/>
                <a:ahLst/>
                <a:cxnLst/>
                <a:rect l="l" t="t" r="r" b="b"/>
                <a:pathLst>
                  <a:path w="9385" h="7558" extrusionOk="0">
                    <a:moveTo>
                      <a:pt x="8445" y="0"/>
                    </a:moveTo>
                    <a:lnTo>
                      <a:pt x="8445" y="0"/>
                    </a:lnTo>
                    <a:cubicBezTo>
                      <a:pt x="8551" y="437"/>
                      <a:pt x="8603" y="821"/>
                      <a:pt x="8603" y="1271"/>
                    </a:cubicBezTo>
                    <a:cubicBezTo>
                      <a:pt x="8603" y="3918"/>
                      <a:pt x="6512" y="6009"/>
                      <a:pt x="3865" y="6009"/>
                    </a:cubicBezTo>
                    <a:cubicBezTo>
                      <a:pt x="2264" y="6009"/>
                      <a:pt x="887" y="5242"/>
                      <a:pt x="1" y="4024"/>
                    </a:cubicBezTo>
                    <a:lnTo>
                      <a:pt x="1" y="4024"/>
                    </a:lnTo>
                    <a:cubicBezTo>
                      <a:pt x="556" y="6062"/>
                      <a:pt x="2436" y="7558"/>
                      <a:pt x="4580" y="7558"/>
                    </a:cubicBezTo>
                    <a:cubicBezTo>
                      <a:pt x="7227" y="7558"/>
                      <a:pt x="9384" y="5400"/>
                      <a:pt x="9384" y="2806"/>
                    </a:cubicBezTo>
                    <a:cubicBezTo>
                      <a:pt x="9384" y="1761"/>
                      <a:pt x="9053" y="821"/>
                      <a:pt x="844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sp>
          <p:nvSpPr>
            <p:cNvPr id="125" name="Google Shape;828;p31">
              <a:extLst>
                <a:ext uri="{FF2B5EF4-FFF2-40B4-BE49-F238E27FC236}">
                  <a16:creationId xmlns:a16="http://schemas.microsoft.com/office/drawing/2014/main" id="{A70B9403-A100-4DF3-A073-60C10F4D733E}"/>
                </a:ext>
              </a:extLst>
            </p:cNvPr>
            <p:cNvSpPr/>
            <p:nvPr/>
          </p:nvSpPr>
          <p:spPr>
            <a:xfrm>
              <a:off x="5641385" y="4715193"/>
              <a:ext cx="204624" cy="152288"/>
            </a:xfrm>
            <a:custGeom>
              <a:avLst/>
              <a:gdLst/>
              <a:ahLst/>
              <a:cxnLst/>
              <a:rect l="l" t="t" r="r" b="b"/>
              <a:pathLst>
                <a:path w="6588" h="4903" extrusionOk="0">
                  <a:moveTo>
                    <a:pt x="4067" y="1"/>
                  </a:moveTo>
                  <a:lnTo>
                    <a:pt x="2790" y="2790"/>
                  </a:lnTo>
                  <a:lnTo>
                    <a:pt x="404" y="3059"/>
                  </a:lnTo>
                  <a:cubicBezTo>
                    <a:pt x="135" y="3059"/>
                    <a:pt x="0" y="3496"/>
                    <a:pt x="269" y="3630"/>
                  </a:cubicBezTo>
                  <a:lnTo>
                    <a:pt x="2924" y="4739"/>
                  </a:lnTo>
                  <a:cubicBezTo>
                    <a:pt x="3134" y="4850"/>
                    <a:pt x="3343" y="4903"/>
                    <a:pt x="3545" y="4903"/>
                  </a:cubicBezTo>
                  <a:cubicBezTo>
                    <a:pt x="3892" y="4903"/>
                    <a:pt x="4215" y="4747"/>
                    <a:pt x="4470" y="4471"/>
                  </a:cubicBezTo>
                  <a:lnTo>
                    <a:pt x="6588" y="1547"/>
                  </a:lnTo>
                  <a:lnTo>
                    <a:pt x="4067" y="1"/>
                  </a:lnTo>
                  <a:close/>
                </a:path>
              </a:pathLst>
            </a:custGeom>
            <a:solidFill>
              <a:srgbClr val="D414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26" name="Google Shape;829;p31">
              <a:extLst>
                <a:ext uri="{FF2B5EF4-FFF2-40B4-BE49-F238E27FC236}">
                  <a16:creationId xmlns:a16="http://schemas.microsoft.com/office/drawing/2014/main" id="{C17D1B13-7913-4AAE-8E40-0C36BEE29ABC}"/>
                </a:ext>
              </a:extLst>
            </p:cNvPr>
            <p:cNvSpPr/>
            <p:nvPr/>
          </p:nvSpPr>
          <p:spPr>
            <a:xfrm>
              <a:off x="5767676" y="4250752"/>
              <a:ext cx="622196" cy="512492"/>
            </a:xfrm>
            <a:custGeom>
              <a:avLst/>
              <a:gdLst/>
              <a:ahLst/>
              <a:cxnLst/>
              <a:rect l="l" t="t" r="r" b="b"/>
              <a:pathLst>
                <a:path w="20032" h="16500" extrusionOk="0">
                  <a:moveTo>
                    <a:pt x="16674" y="1"/>
                  </a:moveTo>
                  <a:cubicBezTo>
                    <a:pt x="15991" y="1"/>
                    <a:pt x="15283" y="187"/>
                    <a:pt x="14688" y="536"/>
                  </a:cubicBezTo>
                  <a:lnTo>
                    <a:pt x="3765" y="7392"/>
                  </a:lnTo>
                  <a:cubicBezTo>
                    <a:pt x="3496" y="7661"/>
                    <a:pt x="3227" y="7929"/>
                    <a:pt x="2925" y="8366"/>
                  </a:cubicBezTo>
                  <a:lnTo>
                    <a:pt x="1" y="14954"/>
                  </a:lnTo>
                  <a:lnTo>
                    <a:pt x="2522" y="16500"/>
                  </a:lnTo>
                  <a:lnTo>
                    <a:pt x="6588" y="11021"/>
                  </a:lnTo>
                  <a:lnTo>
                    <a:pt x="9949" y="10316"/>
                  </a:lnTo>
                  <a:lnTo>
                    <a:pt x="15528" y="8938"/>
                  </a:lnTo>
                  <a:cubicBezTo>
                    <a:pt x="16671" y="8635"/>
                    <a:pt x="17780" y="8098"/>
                    <a:pt x="18620" y="7089"/>
                  </a:cubicBezTo>
                  <a:cubicBezTo>
                    <a:pt x="19023" y="6686"/>
                    <a:pt x="19326" y="6115"/>
                    <a:pt x="19595" y="5577"/>
                  </a:cubicBezTo>
                  <a:cubicBezTo>
                    <a:pt x="19864" y="5006"/>
                    <a:pt x="20032" y="4434"/>
                    <a:pt x="20032" y="3896"/>
                  </a:cubicBezTo>
                  <a:lnTo>
                    <a:pt x="20032" y="3460"/>
                  </a:lnTo>
                  <a:cubicBezTo>
                    <a:pt x="20032" y="2048"/>
                    <a:pt x="19191" y="804"/>
                    <a:pt x="17914" y="233"/>
                  </a:cubicBezTo>
                  <a:cubicBezTo>
                    <a:pt x="17535" y="76"/>
                    <a:pt x="17110" y="1"/>
                    <a:pt x="16674" y="1"/>
                  </a:cubicBezTo>
                  <a:close/>
                </a:path>
              </a:pathLst>
            </a:custGeom>
            <a:solidFill>
              <a:srgbClr val="758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27" name="Google Shape;830;p31">
              <a:extLst>
                <a:ext uri="{FF2B5EF4-FFF2-40B4-BE49-F238E27FC236}">
                  <a16:creationId xmlns:a16="http://schemas.microsoft.com/office/drawing/2014/main" id="{DA17CC1B-2AEF-4DE5-80AD-524C115CC8B8}"/>
                </a:ext>
              </a:extLst>
            </p:cNvPr>
            <p:cNvSpPr/>
            <p:nvPr/>
          </p:nvSpPr>
          <p:spPr>
            <a:xfrm>
              <a:off x="5767676" y="4250752"/>
              <a:ext cx="622196" cy="512492"/>
            </a:xfrm>
            <a:custGeom>
              <a:avLst/>
              <a:gdLst/>
              <a:ahLst/>
              <a:cxnLst/>
              <a:rect l="l" t="t" r="r" b="b"/>
              <a:pathLst>
                <a:path w="20032" h="16500" extrusionOk="0">
                  <a:moveTo>
                    <a:pt x="16674" y="1"/>
                  </a:moveTo>
                  <a:cubicBezTo>
                    <a:pt x="15991" y="1"/>
                    <a:pt x="15283" y="187"/>
                    <a:pt x="14688" y="536"/>
                  </a:cubicBezTo>
                  <a:lnTo>
                    <a:pt x="3765" y="7392"/>
                  </a:lnTo>
                  <a:cubicBezTo>
                    <a:pt x="3496" y="7661"/>
                    <a:pt x="3227" y="7929"/>
                    <a:pt x="2925" y="8366"/>
                  </a:cubicBezTo>
                  <a:lnTo>
                    <a:pt x="1" y="14954"/>
                  </a:lnTo>
                  <a:lnTo>
                    <a:pt x="1110" y="15659"/>
                  </a:lnTo>
                  <a:lnTo>
                    <a:pt x="2522" y="16500"/>
                  </a:lnTo>
                  <a:lnTo>
                    <a:pt x="6588" y="11021"/>
                  </a:lnTo>
                  <a:lnTo>
                    <a:pt x="9949" y="10316"/>
                  </a:lnTo>
                  <a:lnTo>
                    <a:pt x="15528" y="8938"/>
                  </a:lnTo>
                  <a:cubicBezTo>
                    <a:pt x="16368" y="8770"/>
                    <a:pt x="17208" y="8366"/>
                    <a:pt x="18049" y="7661"/>
                  </a:cubicBezTo>
                  <a:cubicBezTo>
                    <a:pt x="18183" y="7526"/>
                    <a:pt x="18351" y="7392"/>
                    <a:pt x="18620" y="7089"/>
                  </a:cubicBezTo>
                  <a:cubicBezTo>
                    <a:pt x="19023" y="6686"/>
                    <a:pt x="19326" y="6115"/>
                    <a:pt x="19595" y="5577"/>
                  </a:cubicBezTo>
                  <a:cubicBezTo>
                    <a:pt x="19864" y="5006"/>
                    <a:pt x="20032" y="4434"/>
                    <a:pt x="20032" y="3896"/>
                  </a:cubicBezTo>
                  <a:lnTo>
                    <a:pt x="20032" y="3460"/>
                  </a:lnTo>
                  <a:cubicBezTo>
                    <a:pt x="20032" y="2048"/>
                    <a:pt x="19191" y="804"/>
                    <a:pt x="17914" y="233"/>
                  </a:cubicBezTo>
                  <a:cubicBezTo>
                    <a:pt x="17535" y="76"/>
                    <a:pt x="17110" y="1"/>
                    <a:pt x="16674" y="1"/>
                  </a:cubicBezTo>
                  <a:close/>
                </a:path>
              </a:pathLst>
            </a:custGeom>
            <a:solidFill>
              <a:srgbClr val="BDB8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28" name="Google Shape;831;p31">
              <a:extLst>
                <a:ext uri="{FF2B5EF4-FFF2-40B4-BE49-F238E27FC236}">
                  <a16:creationId xmlns:a16="http://schemas.microsoft.com/office/drawing/2014/main" id="{EC56F751-8FC7-479A-954B-AD1EDABEC02B}"/>
                </a:ext>
              </a:extLst>
            </p:cNvPr>
            <p:cNvSpPr/>
            <p:nvPr/>
          </p:nvSpPr>
          <p:spPr>
            <a:xfrm>
              <a:off x="5802121" y="4428136"/>
              <a:ext cx="435338" cy="335107"/>
            </a:xfrm>
            <a:custGeom>
              <a:avLst/>
              <a:gdLst/>
              <a:ahLst/>
              <a:cxnLst/>
              <a:rect l="l" t="t" r="r" b="b"/>
              <a:pathLst>
                <a:path w="14016" h="10789" extrusionOk="0">
                  <a:moveTo>
                    <a:pt x="11630" y="0"/>
                  </a:moveTo>
                  <a:lnTo>
                    <a:pt x="5479" y="2521"/>
                  </a:lnTo>
                  <a:cubicBezTo>
                    <a:pt x="4471" y="2924"/>
                    <a:pt x="3496" y="3764"/>
                    <a:pt x="2958" y="4739"/>
                  </a:cubicBezTo>
                  <a:cubicBezTo>
                    <a:pt x="2118" y="6151"/>
                    <a:pt x="976" y="7966"/>
                    <a:pt x="1" y="9948"/>
                  </a:cubicBezTo>
                  <a:lnTo>
                    <a:pt x="1413" y="10789"/>
                  </a:lnTo>
                  <a:lnTo>
                    <a:pt x="5479" y="5310"/>
                  </a:lnTo>
                  <a:lnTo>
                    <a:pt x="8840" y="4605"/>
                  </a:lnTo>
                  <a:lnTo>
                    <a:pt x="8974" y="4470"/>
                  </a:lnTo>
                  <a:cubicBezTo>
                    <a:pt x="9109" y="4067"/>
                    <a:pt x="9512" y="3764"/>
                    <a:pt x="9815" y="3630"/>
                  </a:cubicBezTo>
                  <a:lnTo>
                    <a:pt x="14016" y="1815"/>
                  </a:lnTo>
                  <a:cubicBezTo>
                    <a:pt x="13176" y="1244"/>
                    <a:pt x="12335" y="706"/>
                    <a:pt x="11630" y="0"/>
                  </a:cubicBezTo>
                  <a:close/>
                </a:path>
              </a:pathLst>
            </a:custGeom>
            <a:solidFill>
              <a:srgbClr val="8D7D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29" name="Google Shape;832;p31">
              <a:extLst>
                <a:ext uri="{FF2B5EF4-FFF2-40B4-BE49-F238E27FC236}">
                  <a16:creationId xmlns:a16="http://schemas.microsoft.com/office/drawing/2014/main" id="{75BB84C9-5E17-4D93-88B9-CB532641DB8B}"/>
                </a:ext>
              </a:extLst>
            </p:cNvPr>
            <p:cNvSpPr/>
            <p:nvPr/>
          </p:nvSpPr>
          <p:spPr>
            <a:xfrm>
              <a:off x="5993172" y="3849238"/>
              <a:ext cx="435338" cy="325727"/>
            </a:xfrm>
            <a:custGeom>
              <a:avLst/>
              <a:gdLst/>
              <a:ahLst/>
              <a:cxnLst/>
              <a:rect l="l" t="t" r="r" b="b"/>
              <a:pathLst>
                <a:path w="14016" h="10487" extrusionOk="0">
                  <a:moveTo>
                    <a:pt x="11156" y="0"/>
                  </a:moveTo>
                  <a:cubicBezTo>
                    <a:pt x="10333" y="0"/>
                    <a:pt x="9506" y="386"/>
                    <a:pt x="8974" y="1128"/>
                  </a:cubicBezTo>
                  <a:lnTo>
                    <a:pt x="6050" y="5598"/>
                  </a:lnTo>
                  <a:lnTo>
                    <a:pt x="1849" y="2943"/>
                  </a:lnTo>
                  <a:lnTo>
                    <a:pt x="0" y="5598"/>
                  </a:lnTo>
                  <a:lnTo>
                    <a:pt x="5344" y="10102"/>
                  </a:lnTo>
                  <a:cubicBezTo>
                    <a:pt x="5736" y="10352"/>
                    <a:pt x="6156" y="10486"/>
                    <a:pt x="6566" y="10486"/>
                  </a:cubicBezTo>
                  <a:cubicBezTo>
                    <a:pt x="7034" y="10486"/>
                    <a:pt x="7488" y="10310"/>
                    <a:pt x="7865" y="9934"/>
                  </a:cubicBezTo>
                  <a:lnTo>
                    <a:pt x="13040" y="4489"/>
                  </a:lnTo>
                  <a:cubicBezTo>
                    <a:pt x="13881" y="3649"/>
                    <a:pt x="14015" y="2372"/>
                    <a:pt x="13444" y="1397"/>
                  </a:cubicBezTo>
                  <a:cubicBezTo>
                    <a:pt x="12937" y="453"/>
                    <a:pt x="12048" y="0"/>
                    <a:pt x="11156" y="0"/>
                  </a:cubicBezTo>
                  <a:close/>
                </a:path>
              </a:pathLst>
            </a:custGeom>
            <a:solidFill>
              <a:srgbClr val="F6E5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30" name="Google Shape;833;p31">
              <a:extLst>
                <a:ext uri="{FF2B5EF4-FFF2-40B4-BE49-F238E27FC236}">
                  <a16:creationId xmlns:a16="http://schemas.microsoft.com/office/drawing/2014/main" id="{A6EE7E8A-4681-4646-87BB-9B2AD79329FF}"/>
                </a:ext>
              </a:extLst>
            </p:cNvPr>
            <p:cNvSpPr/>
            <p:nvPr/>
          </p:nvSpPr>
          <p:spPr>
            <a:xfrm>
              <a:off x="6106945" y="3870700"/>
              <a:ext cx="178533" cy="304824"/>
            </a:xfrm>
            <a:custGeom>
              <a:avLst/>
              <a:gdLst/>
              <a:ahLst/>
              <a:cxnLst/>
              <a:rect l="l" t="t" r="r" b="b"/>
              <a:pathLst>
                <a:path w="5748" h="9814" extrusionOk="0">
                  <a:moveTo>
                    <a:pt x="5748" y="0"/>
                  </a:moveTo>
                  <a:lnTo>
                    <a:pt x="5748" y="0"/>
                  </a:lnTo>
                  <a:cubicBezTo>
                    <a:pt x="5580" y="168"/>
                    <a:pt x="5445" y="303"/>
                    <a:pt x="5311" y="437"/>
                  </a:cubicBezTo>
                  <a:lnTo>
                    <a:pt x="2387" y="4907"/>
                  </a:lnTo>
                  <a:lnTo>
                    <a:pt x="1" y="3529"/>
                  </a:lnTo>
                  <a:lnTo>
                    <a:pt x="1" y="7999"/>
                  </a:lnTo>
                  <a:lnTo>
                    <a:pt x="1681" y="9411"/>
                  </a:lnTo>
                  <a:cubicBezTo>
                    <a:pt x="1950" y="9545"/>
                    <a:pt x="2219" y="9680"/>
                    <a:pt x="2387" y="9814"/>
                  </a:cubicBezTo>
                  <a:lnTo>
                    <a:pt x="4067" y="3932"/>
                  </a:lnTo>
                  <a:cubicBezTo>
                    <a:pt x="4471" y="2521"/>
                    <a:pt x="5042" y="1277"/>
                    <a:pt x="57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31" name="Google Shape;834;p31">
              <a:extLst>
                <a:ext uri="{FF2B5EF4-FFF2-40B4-BE49-F238E27FC236}">
                  <a16:creationId xmlns:a16="http://schemas.microsoft.com/office/drawing/2014/main" id="{1DB59D19-38B6-4726-BEDD-14A2C98A1364}"/>
                </a:ext>
              </a:extLst>
            </p:cNvPr>
            <p:cNvSpPr/>
            <p:nvPr/>
          </p:nvSpPr>
          <p:spPr>
            <a:xfrm>
              <a:off x="6175836" y="3779880"/>
              <a:ext cx="439532" cy="506031"/>
            </a:xfrm>
            <a:custGeom>
              <a:avLst/>
              <a:gdLst/>
              <a:ahLst/>
              <a:cxnLst/>
              <a:rect l="l" t="t" r="r" b="b"/>
              <a:pathLst>
                <a:path w="14151" h="16292" extrusionOk="0">
                  <a:moveTo>
                    <a:pt x="9109" y="0"/>
                  </a:moveTo>
                  <a:lnTo>
                    <a:pt x="5042" y="572"/>
                  </a:lnTo>
                  <a:cubicBezTo>
                    <a:pt x="3664" y="2387"/>
                    <a:pt x="2521" y="4605"/>
                    <a:pt x="1849" y="6856"/>
                  </a:cubicBezTo>
                  <a:lnTo>
                    <a:pt x="1" y="13444"/>
                  </a:lnTo>
                  <a:cubicBezTo>
                    <a:pt x="1406" y="14452"/>
                    <a:pt x="4559" y="16292"/>
                    <a:pt x="8376" y="16292"/>
                  </a:cubicBezTo>
                  <a:cubicBezTo>
                    <a:pt x="8759" y="16292"/>
                    <a:pt x="9150" y="16273"/>
                    <a:pt x="9546" y="16233"/>
                  </a:cubicBezTo>
                  <a:cubicBezTo>
                    <a:pt x="11092" y="16099"/>
                    <a:pt x="12470" y="15696"/>
                    <a:pt x="14016" y="14990"/>
                  </a:cubicBezTo>
                  <a:lnTo>
                    <a:pt x="14150" y="7831"/>
                  </a:lnTo>
                  <a:cubicBezTo>
                    <a:pt x="14150" y="5310"/>
                    <a:pt x="13175" y="2924"/>
                    <a:pt x="11361" y="1412"/>
                  </a:cubicBezTo>
                  <a:cubicBezTo>
                    <a:pt x="10655" y="841"/>
                    <a:pt x="9815" y="269"/>
                    <a:pt x="91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32" name="Google Shape;835;p31">
              <a:extLst>
                <a:ext uri="{FF2B5EF4-FFF2-40B4-BE49-F238E27FC236}">
                  <a16:creationId xmlns:a16="http://schemas.microsoft.com/office/drawing/2014/main" id="{C778F81F-EA7E-43D9-AE92-F11656DE69B5}"/>
                </a:ext>
              </a:extLst>
            </p:cNvPr>
            <p:cNvSpPr/>
            <p:nvPr/>
          </p:nvSpPr>
          <p:spPr>
            <a:xfrm>
              <a:off x="6446215" y="3823706"/>
              <a:ext cx="169153" cy="460404"/>
            </a:xfrm>
            <a:custGeom>
              <a:avLst/>
              <a:gdLst/>
              <a:ahLst/>
              <a:cxnLst/>
              <a:rect l="l" t="t" r="r" b="b"/>
              <a:pathLst>
                <a:path w="5446" h="14823" extrusionOk="0">
                  <a:moveTo>
                    <a:pt x="2656" y="1"/>
                  </a:moveTo>
                  <a:cubicBezTo>
                    <a:pt x="1546" y="404"/>
                    <a:pt x="706" y="1244"/>
                    <a:pt x="404" y="3496"/>
                  </a:cubicBezTo>
                  <a:cubicBezTo>
                    <a:pt x="0" y="5714"/>
                    <a:pt x="538" y="9075"/>
                    <a:pt x="706" y="11327"/>
                  </a:cubicBezTo>
                  <a:lnTo>
                    <a:pt x="841" y="14822"/>
                  </a:lnTo>
                  <a:cubicBezTo>
                    <a:pt x="2387" y="14688"/>
                    <a:pt x="3765" y="14285"/>
                    <a:pt x="5311" y="13579"/>
                  </a:cubicBezTo>
                  <a:lnTo>
                    <a:pt x="5445" y="6420"/>
                  </a:lnTo>
                  <a:lnTo>
                    <a:pt x="5445" y="6286"/>
                  </a:lnTo>
                  <a:cubicBezTo>
                    <a:pt x="5445" y="3765"/>
                    <a:pt x="4336" y="1513"/>
                    <a:pt x="265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33" name="Google Shape;836;p31">
              <a:extLst>
                <a:ext uri="{FF2B5EF4-FFF2-40B4-BE49-F238E27FC236}">
                  <a16:creationId xmlns:a16="http://schemas.microsoft.com/office/drawing/2014/main" id="{C5763E02-946B-4BB3-889D-9B67A0F991C6}"/>
                </a:ext>
              </a:extLst>
            </p:cNvPr>
            <p:cNvSpPr/>
            <p:nvPr/>
          </p:nvSpPr>
          <p:spPr>
            <a:xfrm>
              <a:off x="6123655" y="4195040"/>
              <a:ext cx="501093" cy="361229"/>
            </a:xfrm>
            <a:custGeom>
              <a:avLst/>
              <a:gdLst/>
              <a:ahLst/>
              <a:cxnLst/>
              <a:rect l="l" t="t" r="r" b="b"/>
              <a:pathLst>
                <a:path w="16133" h="11630" extrusionOk="0">
                  <a:moveTo>
                    <a:pt x="1681" y="1"/>
                  </a:moveTo>
                  <a:lnTo>
                    <a:pt x="303" y="5177"/>
                  </a:lnTo>
                  <a:cubicBezTo>
                    <a:pt x="0" y="5748"/>
                    <a:pt x="303" y="6454"/>
                    <a:pt x="706" y="6991"/>
                  </a:cubicBezTo>
                  <a:cubicBezTo>
                    <a:pt x="1681" y="7832"/>
                    <a:pt x="2521" y="8537"/>
                    <a:pt x="3664" y="9243"/>
                  </a:cubicBezTo>
                  <a:cubicBezTo>
                    <a:pt x="5747" y="10655"/>
                    <a:pt x="8134" y="11629"/>
                    <a:pt x="10654" y="11629"/>
                  </a:cubicBezTo>
                  <a:cubicBezTo>
                    <a:pt x="12066" y="11629"/>
                    <a:pt x="13612" y="11495"/>
                    <a:pt x="14990" y="10789"/>
                  </a:cubicBezTo>
                  <a:cubicBezTo>
                    <a:pt x="15696" y="10487"/>
                    <a:pt x="16133" y="9815"/>
                    <a:pt x="16133" y="9109"/>
                  </a:cubicBezTo>
                  <a:lnTo>
                    <a:pt x="16133" y="8537"/>
                  </a:lnTo>
                  <a:lnTo>
                    <a:pt x="15696" y="1547"/>
                  </a:lnTo>
                  <a:cubicBezTo>
                    <a:pt x="14150" y="2253"/>
                    <a:pt x="12772" y="2656"/>
                    <a:pt x="11226" y="2790"/>
                  </a:cubicBezTo>
                  <a:cubicBezTo>
                    <a:pt x="10830" y="2830"/>
                    <a:pt x="10439" y="2849"/>
                    <a:pt x="10056" y="2849"/>
                  </a:cubicBezTo>
                  <a:cubicBezTo>
                    <a:pt x="6239" y="2849"/>
                    <a:pt x="3086" y="1009"/>
                    <a:pt x="1681" y="1"/>
                  </a:cubicBezTo>
                  <a:close/>
                </a:path>
              </a:pathLst>
            </a:custGeom>
            <a:solidFill>
              <a:srgbClr val="BDB8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34" name="Google Shape;837;p31">
              <a:extLst>
                <a:ext uri="{FF2B5EF4-FFF2-40B4-BE49-F238E27FC236}">
                  <a16:creationId xmlns:a16="http://schemas.microsoft.com/office/drawing/2014/main" id="{A86FEA51-7C91-41CF-9FBE-0E63E3FAA2AA}"/>
                </a:ext>
              </a:extLst>
            </p:cNvPr>
            <p:cNvSpPr/>
            <p:nvPr/>
          </p:nvSpPr>
          <p:spPr>
            <a:xfrm>
              <a:off x="6319893" y="3623306"/>
              <a:ext cx="143063" cy="253078"/>
            </a:xfrm>
            <a:custGeom>
              <a:avLst/>
              <a:gdLst/>
              <a:ahLst/>
              <a:cxnLst/>
              <a:rect l="l" t="t" r="r" b="b"/>
              <a:pathLst>
                <a:path w="4606" h="8148" extrusionOk="0">
                  <a:moveTo>
                    <a:pt x="4067" y="0"/>
                  </a:moveTo>
                  <a:lnTo>
                    <a:pt x="1" y="269"/>
                  </a:lnTo>
                  <a:lnTo>
                    <a:pt x="404" y="5882"/>
                  </a:lnTo>
                  <a:lnTo>
                    <a:pt x="404" y="6285"/>
                  </a:lnTo>
                  <a:cubicBezTo>
                    <a:pt x="560" y="7347"/>
                    <a:pt x="1413" y="8147"/>
                    <a:pt x="2423" y="8147"/>
                  </a:cubicBezTo>
                  <a:cubicBezTo>
                    <a:pt x="2500" y="8147"/>
                    <a:pt x="2577" y="8143"/>
                    <a:pt x="2656" y="8133"/>
                  </a:cubicBezTo>
                  <a:cubicBezTo>
                    <a:pt x="3765" y="7965"/>
                    <a:pt x="4605" y="6991"/>
                    <a:pt x="4471" y="5882"/>
                  </a:cubicBezTo>
                  <a:lnTo>
                    <a:pt x="4471" y="5613"/>
                  </a:lnTo>
                  <a:lnTo>
                    <a:pt x="4067" y="0"/>
                  </a:ln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35" name="Google Shape;838;p31">
              <a:extLst>
                <a:ext uri="{FF2B5EF4-FFF2-40B4-BE49-F238E27FC236}">
                  <a16:creationId xmlns:a16="http://schemas.microsoft.com/office/drawing/2014/main" id="{F54AE7A5-5033-41F9-86C1-3D07F40BDC7C}"/>
                </a:ext>
              </a:extLst>
            </p:cNvPr>
            <p:cNvSpPr/>
            <p:nvPr/>
          </p:nvSpPr>
          <p:spPr>
            <a:xfrm>
              <a:off x="5802125" y="4764263"/>
              <a:ext cx="234920" cy="138872"/>
            </a:xfrm>
            <a:custGeom>
              <a:avLst/>
              <a:gdLst/>
              <a:ahLst/>
              <a:cxnLst/>
              <a:rect l="l" t="t" r="r" b="b"/>
              <a:pathLst>
                <a:path w="6420" h="4389" extrusionOk="0">
                  <a:moveTo>
                    <a:pt x="4201" y="1"/>
                  </a:moveTo>
                  <a:lnTo>
                    <a:pt x="2790" y="2084"/>
                  </a:lnTo>
                  <a:lnTo>
                    <a:pt x="404" y="2084"/>
                  </a:lnTo>
                  <a:cubicBezTo>
                    <a:pt x="135" y="2084"/>
                    <a:pt x="0" y="2387"/>
                    <a:pt x="269" y="2521"/>
                  </a:cubicBezTo>
                  <a:lnTo>
                    <a:pt x="2655" y="4202"/>
                  </a:lnTo>
                  <a:cubicBezTo>
                    <a:pt x="2912" y="4322"/>
                    <a:pt x="3162" y="4389"/>
                    <a:pt x="3399" y="4389"/>
                  </a:cubicBezTo>
                  <a:cubicBezTo>
                    <a:pt x="3690" y="4389"/>
                    <a:pt x="3961" y="4289"/>
                    <a:pt x="4201" y="4067"/>
                  </a:cubicBezTo>
                  <a:lnTo>
                    <a:pt x="6420" y="1815"/>
                  </a:lnTo>
                  <a:lnTo>
                    <a:pt x="4201" y="1"/>
                  </a:lnTo>
                  <a:close/>
                </a:path>
              </a:pathLst>
            </a:custGeom>
            <a:solidFill>
              <a:srgbClr val="D414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36" name="Google Shape;839;p31">
              <a:extLst>
                <a:ext uri="{FF2B5EF4-FFF2-40B4-BE49-F238E27FC236}">
                  <a16:creationId xmlns:a16="http://schemas.microsoft.com/office/drawing/2014/main" id="{9C8CEC7E-7E06-445A-B527-3BEA8B5A928C}"/>
                </a:ext>
              </a:extLst>
            </p:cNvPr>
            <p:cNvSpPr/>
            <p:nvPr/>
          </p:nvSpPr>
          <p:spPr>
            <a:xfrm>
              <a:off x="5950371" y="4370395"/>
              <a:ext cx="674377" cy="457578"/>
            </a:xfrm>
            <a:custGeom>
              <a:avLst/>
              <a:gdLst/>
              <a:ahLst/>
              <a:cxnLst/>
              <a:rect l="l" t="t" r="r" b="b"/>
              <a:pathLst>
                <a:path w="21712" h="14732" extrusionOk="0">
                  <a:moveTo>
                    <a:pt x="18347" y="1"/>
                  </a:moveTo>
                  <a:cubicBezTo>
                    <a:pt x="17839" y="1"/>
                    <a:pt x="17322" y="109"/>
                    <a:pt x="16805" y="313"/>
                  </a:cubicBezTo>
                  <a:lnTo>
                    <a:pt x="13713" y="1725"/>
                  </a:lnTo>
                  <a:lnTo>
                    <a:pt x="5042" y="5489"/>
                  </a:lnTo>
                  <a:cubicBezTo>
                    <a:pt x="4739" y="5623"/>
                    <a:pt x="4336" y="5926"/>
                    <a:pt x="4201" y="6329"/>
                  </a:cubicBezTo>
                  <a:lnTo>
                    <a:pt x="4067" y="6464"/>
                  </a:lnTo>
                  <a:lnTo>
                    <a:pt x="0" y="12917"/>
                  </a:lnTo>
                  <a:lnTo>
                    <a:pt x="2219" y="14731"/>
                  </a:lnTo>
                  <a:lnTo>
                    <a:pt x="7260" y="9556"/>
                  </a:lnTo>
                  <a:lnTo>
                    <a:pt x="16368" y="8715"/>
                  </a:lnTo>
                  <a:cubicBezTo>
                    <a:pt x="17645" y="8715"/>
                    <a:pt x="18754" y="8144"/>
                    <a:pt x="19729" y="7438"/>
                  </a:cubicBezTo>
                  <a:cubicBezTo>
                    <a:pt x="20569" y="6598"/>
                    <a:pt x="21275" y="5489"/>
                    <a:pt x="21712" y="4380"/>
                  </a:cubicBezTo>
                  <a:lnTo>
                    <a:pt x="21712" y="3540"/>
                  </a:lnTo>
                  <a:cubicBezTo>
                    <a:pt x="21712" y="2263"/>
                    <a:pt x="21140" y="1154"/>
                    <a:pt x="20031" y="448"/>
                  </a:cubicBezTo>
                  <a:cubicBezTo>
                    <a:pt x="19493" y="143"/>
                    <a:pt x="18927" y="1"/>
                    <a:pt x="18347" y="1"/>
                  </a:cubicBezTo>
                  <a:close/>
                </a:path>
              </a:pathLst>
            </a:custGeom>
            <a:solidFill>
              <a:srgbClr val="758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37" name="Google Shape;840;p31">
              <a:extLst>
                <a:ext uri="{FF2B5EF4-FFF2-40B4-BE49-F238E27FC236}">
                  <a16:creationId xmlns:a16="http://schemas.microsoft.com/office/drawing/2014/main" id="{99538C3F-E84B-4792-B050-D36076E7BF35}"/>
                </a:ext>
              </a:extLst>
            </p:cNvPr>
            <p:cNvSpPr/>
            <p:nvPr/>
          </p:nvSpPr>
          <p:spPr>
            <a:xfrm>
              <a:off x="6428479" y="4371762"/>
              <a:ext cx="196269" cy="273515"/>
            </a:xfrm>
            <a:custGeom>
              <a:avLst/>
              <a:gdLst/>
              <a:ahLst/>
              <a:cxnLst/>
              <a:rect l="l" t="t" r="r" b="b"/>
              <a:pathLst>
                <a:path w="6319" h="8806" extrusionOk="0">
                  <a:moveTo>
                    <a:pt x="2790" y="0"/>
                  </a:moveTo>
                  <a:cubicBezTo>
                    <a:pt x="2386" y="0"/>
                    <a:pt x="1949" y="0"/>
                    <a:pt x="1546" y="269"/>
                  </a:cubicBezTo>
                  <a:cubicBezTo>
                    <a:pt x="1546" y="2219"/>
                    <a:pt x="1277" y="4202"/>
                    <a:pt x="840" y="6016"/>
                  </a:cubicBezTo>
                  <a:cubicBezTo>
                    <a:pt x="706" y="6857"/>
                    <a:pt x="437" y="7697"/>
                    <a:pt x="135" y="8537"/>
                  </a:cubicBezTo>
                  <a:lnTo>
                    <a:pt x="0" y="8806"/>
                  </a:lnTo>
                  <a:lnTo>
                    <a:pt x="0" y="8806"/>
                  </a:lnTo>
                  <a:lnTo>
                    <a:pt x="975" y="8671"/>
                  </a:lnTo>
                  <a:cubicBezTo>
                    <a:pt x="2252" y="8671"/>
                    <a:pt x="3361" y="8100"/>
                    <a:pt x="4336" y="7394"/>
                  </a:cubicBezTo>
                  <a:cubicBezTo>
                    <a:pt x="5176" y="6554"/>
                    <a:pt x="5882" y="5445"/>
                    <a:pt x="6319" y="4336"/>
                  </a:cubicBezTo>
                  <a:lnTo>
                    <a:pt x="6319" y="3496"/>
                  </a:lnTo>
                  <a:lnTo>
                    <a:pt x="6319" y="2924"/>
                  </a:lnTo>
                  <a:cubicBezTo>
                    <a:pt x="6150" y="1950"/>
                    <a:pt x="5613" y="975"/>
                    <a:pt x="4638" y="404"/>
                  </a:cubicBezTo>
                  <a:cubicBezTo>
                    <a:pt x="4067" y="135"/>
                    <a:pt x="3495" y="0"/>
                    <a:pt x="2958" y="0"/>
                  </a:cubicBezTo>
                  <a:close/>
                </a:path>
              </a:pathLst>
            </a:custGeom>
            <a:solidFill>
              <a:srgbClr val="8D7D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38" name="Google Shape;841;p31">
              <a:extLst>
                <a:ext uri="{FF2B5EF4-FFF2-40B4-BE49-F238E27FC236}">
                  <a16:creationId xmlns:a16="http://schemas.microsoft.com/office/drawing/2014/main" id="{018B6AAF-29AF-4169-8FA6-11092FF31312}"/>
                </a:ext>
              </a:extLst>
            </p:cNvPr>
            <p:cNvSpPr/>
            <p:nvPr/>
          </p:nvSpPr>
          <p:spPr>
            <a:xfrm>
              <a:off x="6476498" y="3874086"/>
              <a:ext cx="226552" cy="540508"/>
            </a:xfrm>
            <a:custGeom>
              <a:avLst/>
              <a:gdLst/>
              <a:ahLst/>
              <a:cxnLst/>
              <a:rect l="l" t="t" r="r" b="b"/>
              <a:pathLst>
                <a:path w="7294" h="17402" extrusionOk="0">
                  <a:moveTo>
                    <a:pt x="2720" y="0"/>
                  </a:moveTo>
                  <a:cubicBezTo>
                    <a:pt x="2021" y="0"/>
                    <a:pt x="1314" y="296"/>
                    <a:pt x="840" y="900"/>
                  </a:cubicBezTo>
                  <a:cubicBezTo>
                    <a:pt x="269" y="1740"/>
                    <a:pt x="0" y="2849"/>
                    <a:pt x="403" y="3958"/>
                  </a:cubicBezTo>
                  <a:lnTo>
                    <a:pt x="5445" y="17267"/>
                  </a:lnTo>
                  <a:lnTo>
                    <a:pt x="5445" y="17401"/>
                  </a:lnTo>
                  <a:lnTo>
                    <a:pt x="7293" y="16998"/>
                  </a:lnTo>
                  <a:cubicBezTo>
                    <a:pt x="6856" y="11385"/>
                    <a:pt x="6150" y="5504"/>
                    <a:pt x="4907" y="1572"/>
                  </a:cubicBezTo>
                  <a:cubicBezTo>
                    <a:pt x="4580" y="532"/>
                    <a:pt x="3657" y="0"/>
                    <a:pt x="27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39" name="Google Shape;842;p31">
              <a:extLst>
                <a:ext uri="{FF2B5EF4-FFF2-40B4-BE49-F238E27FC236}">
                  <a16:creationId xmlns:a16="http://schemas.microsoft.com/office/drawing/2014/main" id="{6B7E2CE4-66DF-4667-80A5-6F266670AC17}"/>
                </a:ext>
              </a:extLst>
            </p:cNvPr>
            <p:cNvSpPr/>
            <p:nvPr/>
          </p:nvSpPr>
          <p:spPr>
            <a:xfrm>
              <a:off x="6645590" y="4402045"/>
              <a:ext cx="148281" cy="95013"/>
            </a:xfrm>
            <a:custGeom>
              <a:avLst/>
              <a:gdLst/>
              <a:ahLst/>
              <a:cxnLst/>
              <a:rect l="l" t="t" r="r" b="b"/>
              <a:pathLst>
                <a:path w="4774" h="3059" extrusionOk="0">
                  <a:moveTo>
                    <a:pt x="1849" y="0"/>
                  </a:moveTo>
                  <a:lnTo>
                    <a:pt x="1" y="403"/>
                  </a:lnTo>
                  <a:lnTo>
                    <a:pt x="303" y="1546"/>
                  </a:lnTo>
                  <a:cubicBezTo>
                    <a:pt x="572" y="2386"/>
                    <a:pt x="1412" y="3058"/>
                    <a:pt x="2252" y="3058"/>
                  </a:cubicBezTo>
                  <a:lnTo>
                    <a:pt x="4202" y="2386"/>
                  </a:lnTo>
                  <a:cubicBezTo>
                    <a:pt x="4773" y="2218"/>
                    <a:pt x="4773" y="1546"/>
                    <a:pt x="4202" y="1244"/>
                  </a:cubicBezTo>
                  <a:lnTo>
                    <a:pt x="1984" y="538"/>
                  </a:lnTo>
                  <a:cubicBezTo>
                    <a:pt x="1984" y="403"/>
                    <a:pt x="1984" y="135"/>
                    <a:pt x="1849" y="0"/>
                  </a:cubicBez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40" name="Google Shape;843;p31">
              <a:extLst>
                <a:ext uri="{FF2B5EF4-FFF2-40B4-BE49-F238E27FC236}">
                  <a16:creationId xmlns:a16="http://schemas.microsoft.com/office/drawing/2014/main" id="{8180CAFA-48DD-4FAC-9085-B474909E2D94}"/>
                </a:ext>
              </a:extLst>
            </p:cNvPr>
            <p:cNvSpPr/>
            <p:nvPr/>
          </p:nvSpPr>
          <p:spPr>
            <a:xfrm>
              <a:off x="6454570" y="3753790"/>
              <a:ext cx="4193" cy="26122"/>
            </a:xfrm>
            <a:custGeom>
              <a:avLst/>
              <a:gdLst/>
              <a:ahLst/>
              <a:cxnLst/>
              <a:rect l="l" t="t" r="r" b="b"/>
              <a:pathLst>
                <a:path w="135" h="841" extrusionOk="0">
                  <a:moveTo>
                    <a:pt x="0" y="0"/>
                  </a:moveTo>
                  <a:lnTo>
                    <a:pt x="0" y="0"/>
                  </a:lnTo>
                  <a:lnTo>
                    <a:pt x="135" y="840"/>
                  </a:lnTo>
                  <a:lnTo>
                    <a:pt x="135" y="840"/>
                  </a:lnTo>
                  <a:lnTo>
                    <a:pt x="135" y="840"/>
                  </a:lnTo>
                  <a:close/>
                </a:path>
              </a:pathLst>
            </a:custGeom>
            <a:solidFill>
              <a:srgbClr val="D2BD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41" name="Google Shape;844;p31">
              <a:extLst>
                <a:ext uri="{FF2B5EF4-FFF2-40B4-BE49-F238E27FC236}">
                  <a16:creationId xmlns:a16="http://schemas.microsoft.com/office/drawing/2014/main" id="{2D421F8E-38A7-4C59-9ABB-134C050B52D1}"/>
                </a:ext>
              </a:extLst>
            </p:cNvPr>
            <p:cNvSpPr/>
            <p:nvPr/>
          </p:nvSpPr>
          <p:spPr>
            <a:xfrm>
              <a:off x="6458732" y="3779880"/>
              <a:ext cx="31" cy="31"/>
            </a:xfrm>
            <a:custGeom>
              <a:avLst/>
              <a:gdLst/>
              <a:ahLst/>
              <a:cxnLst/>
              <a:rect l="l" t="t" r="r" b="b"/>
              <a:pathLst>
                <a:path w="1" h="1" extrusionOk="0">
                  <a:moveTo>
                    <a:pt x="1" y="0"/>
                  </a:moveTo>
                  <a:lnTo>
                    <a:pt x="1" y="0"/>
                  </a:lnTo>
                  <a:lnTo>
                    <a:pt x="1" y="0"/>
                  </a:lnTo>
                  <a:close/>
                </a:path>
              </a:pathLst>
            </a:custGeom>
            <a:solidFill>
              <a:srgbClr val="CBAA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42" name="Google Shape;845;p31">
              <a:extLst>
                <a:ext uri="{FF2B5EF4-FFF2-40B4-BE49-F238E27FC236}">
                  <a16:creationId xmlns:a16="http://schemas.microsoft.com/office/drawing/2014/main" id="{8A0DBC04-F1EF-41C2-8828-D7F2DC68206E}"/>
                </a:ext>
              </a:extLst>
            </p:cNvPr>
            <p:cNvSpPr/>
            <p:nvPr/>
          </p:nvSpPr>
          <p:spPr>
            <a:xfrm>
              <a:off x="6328248" y="3762114"/>
              <a:ext cx="4224" cy="21959"/>
            </a:xfrm>
            <a:custGeom>
              <a:avLst/>
              <a:gdLst/>
              <a:ahLst/>
              <a:cxnLst/>
              <a:rect l="l" t="t" r="r" b="b"/>
              <a:pathLst>
                <a:path w="136" h="707" extrusionOk="0">
                  <a:moveTo>
                    <a:pt x="1" y="1"/>
                  </a:moveTo>
                  <a:lnTo>
                    <a:pt x="135" y="707"/>
                  </a:lnTo>
                  <a:lnTo>
                    <a:pt x="135" y="707"/>
                  </a:lnTo>
                  <a:lnTo>
                    <a:pt x="1" y="1"/>
                  </a:lnTo>
                  <a:close/>
                </a:path>
              </a:pathLst>
            </a:custGeom>
            <a:solidFill>
              <a:srgbClr val="D2BD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43" name="Google Shape;846;p31">
              <a:extLst>
                <a:ext uri="{FF2B5EF4-FFF2-40B4-BE49-F238E27FC236}">
                  <a16:creationId xmlns:a16="http://schemas.microsoft.com/office/drawing/2014/main" id="{D0888D44-7BD4-4121-82D0-1D520C7A800A}"/>
                </a:ext>
              </a:extLst>
            </p:cNvPr>
            <p:cNvSpPr/>
            <p:nvPr/>
          </p:nvSpPr>
          <p:spPr>
            <a:xfrm>
              <a:off x="6328248" y="3753790"/>
              <a:ext cx="130515" cy="56374"/>
            </a:xfrm>
            <a:custGeom>
              <a:avLst/>
              <a:gdLst/>
              <a:ahLst/>
              <a:cxnLst/>
              <a:rect l="l" t="t" r="r" b="b"/>
              <a:pathLst>
                <a:path w="4202" h="1815" extrusionOk="0">
                  <a:moveTo>
                    <a:pt x="4067" y="0"/>
                  </a:moveTo>
                  <a:cubicBezTo>
                    <a:pt x="2958" y="269"/>
                    <a:pt x="1681" y="269"/>
                    <a:pt x="303" y="269"/>
                  </a:cubicBezTo>
                  <a:lnTo>
                    <a:pt x="1" y="269"/>
                  </a:lnTo>
                  <a:lnTo>
                    <a:pt x="135" y="975"/>
                  </a:lnTo>
                  <a:cubicBezTo>
                    <a:pt x="572" y="1546"/>
                    <a:pt x="1278" y="1815"/>
                    <a:pt x="1984" y="1815"/>
                  </a:cubicBezTo>
                  <a:cubicBezTo>
                    <a:pt x="2656" y="1815"/>
                    <a:pt x="3362" y="1546"/>
                    <a:pt x="4202" y="840"/>
                  </a:cubicBezTo>
                  <a:lnTo>
                    <a:pt x="4067" y="0"/>
                  </a:lnTo>
                  <a:close/>
                </a:path>
              </a:pathLst>
            </a:custGeom>
            <a:solidFill>
              <a:srgbClr val="895C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44" name="Google Shape;847;p31">
              <a:extLst>
                <a:ext uri="{FF2B5EF4-FFF2-40B4-BE49-F238E27FC236}">
                  <a16:creationId xmlns:a16="http://schemas.microsoft.com/office/drawing/2014/main" id="{91504B71-DB7B-4698-9267-F00E8EA233B5}"/>
                </a:ext>
              </a:extLst>
            </p:cNvPr>
            <p:cNvSpPr/>
            <p:nvPr/>
          </p:nvSpPr>
          <p:spPr>
            <a:xfrm>
              <a:off x="5797959" y="2518871"/>
              <a:ext cx="1226595" cy="1243460"/>
            </a:xfrm>
            <a:custGeom>
              <a:avLst/>
              <a:gdLst/>
              <a:ahLst/>
              <a:cxnLst/>
              <a:rect l="l" t="t" r="r" b="b"/>
              <a:pathLst>
                <a:path w="39491" h="40034" extrusionOk="0">
                  <a:moveTo>
                    <a:pt x="19594" y="0"/>
                  </a:moveTo>
                  <a:cubicBezTo>
                    <a:pt x="10083" y="0"/>
                    <a:pt x="1815" y="7125"/>
                    <a:pt x="572" y="16502"/>
                  </a:cubicBezTo>
                  <a:cubicBezTo>
                    <a:pt x="1" y="20300"/>
                    <a:pt x="572" y="23795"/>
                    <a:pt x="1950" y="26887"/>
                  </a:cubicBezTo>
                  <a:cubicBezTo>
                    <a:pt x="2387" y="27996"/>
                    <a:pt x="2656" y="29240"/>
                    <a:pt x="2656" y="30517"/>
                  </a:cubicBezTo>
                  <a:cubicBezTo>
                    <a:pt x="2790" y="31357"/>
                    <a:pt x="2790" y="32063"/>
                    <a:pt x="2656" y="32903"/>
                  </a:cubicBezTo>
                  <a:lnTo>
                    <a:pt x="2656" y="33172"/>
                  </a:lnTo>
                  <a:lnTo>
                    <a:pt x="2656" y="33878"/>
                  </a:lnTo>
                  <a:cubicBezTo>
                    <a:pt x="3361" y="37373"/>
                    <a:pt x="9512" y="39894"/>
                    <a:pt x="16805" y="40028"/>
                  </a:cubicBezTo>
                  <a:cubicBezTo>
                    <a:pt x="16986" y="40032"/>
                    <a:pt x="17166" y="40034"/>
                    <a:pt x="17345" y="40034"/>
                  </a:cubicBezTo>
                  <a:cubicBezTo>
                    <a:pt x="23364" y="40034"/>
                    <a:pt x="27959" y="37855"/>
                    <a:pt x="31223" y="34852"/>
                  </a:cubicBezTo>
                  <a:cubicBezTo>
                    <a:pt x="31660" y="34987"/>
                    <a:pt x="32063" y="34987"/>
                    <a:pt x="32500" y="34987"/>
                  </a:cubicBezTo>
                  <a:cubicBezTo>
                    <a:pt x="35424" y="34987"/>
                    <a:pt x="37945" y="32600"/>
                    <a:pt x="37945" y="29542"/>
                  </a:cubicBezTo>
                  <a:cubicBezTo>
                    <a:pt x="37945" y="28399"/>
                    <a:pt x="37676" y="27425"/>
                    <a:pt x="37104" y="26584"/>
                  </a:cubicBezTo>
                  <a:cubicBezTo>
                    <a:pt x="38079" y="24366"/>
                    <a:pt x="38650" y="22249"/>
                    <a:pt x="38650" y="20569"/>
                  </a:cubicBezTo>
                  <a:cubicBezTo>
                    <a:pt x="39491" y="9646"/>
                    <a:pt x="30820" y="134"/>
                    <a:pt x="19594" y="0"/>
                  </a:cubicBez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45" name="Google Shape;848;p31">
              <a:extLst>
                <a:ext uri="{FF2B5EF4-FFF2-40B4-BE49-F238E27FC236}">
                  <a16:creationId xmlns:a16="http://schemas.microsoft.com/office/drawing/2014/main" id="{EF55652F-335C-4478-BCA6-70D09E0CA926}"/>
                </a:ext>
              </a:extLst>
            </p:cNvPr>
            <p:cNvSpPr/>
            <p:nvPr/>
          </p:nvSpPr>
          <p:spPr>
            <a:xfrm>
              <a:off x="5854333" y="3348735"/>
              <a:ext cx="1026164" cy="330945"/>
            </a:xfrm>
            <a:custGeom>
              <a:avLst/>
              <a:gdLst/>
              <a:ahLst/>
              <a:cxnLst/>
              <a:rect l="l" t="t" r="r" b="b"/>
              <a:pathLst>
                <a:path w="33038" h="10655" extrusionOk="0">
                  <a:moveTo>
                    <a:pt x="33038" y="7731"/>
                  </a:moveTo>
                  <a:cubicBezTo>
                    <a:pt x="32365" y="8134"/>
                    <a:pt x="31525" y="8269"/>
                    <a:pt x="30685" y="8269"/>
                  </a:cubicBezTo>
                  <a:cubicBezTo>
                    <a:pt x="30248" y="8269"/>
                    <a:pt x="29845" y="8269"/>
                    <a:pt x="29408" y="8134"/>
                  </a:cubicBezTo>
                  <a:cubicBezTo>
                    <a:pt x="28433" y="9109"/>
                    <a:pt x="27324" y="9949"/>
                    <a:pt x="26047" y="10655"/>
                  </a:cubicBezTo>
                  <a:lnTo>
                    <a:pt x="26047" y="10655"/>
                  </a:lnTo>
                  <a:cubicBezTo>
                    <a:pt x="27324" y="9949"/>
                    <a:pt x="28433" y="9109"/>
                    <a:pt x="29408" y="8134"/>
                  </a:cubicBezTo>
                  <a:cubicBezTo>
                    <a:pt x="29845" y="8269"/>
                    <a:pt x="30248" y="8269"/>
                    <a:pt x="30685" y="8269"/>
                  </a:cubicBezTo>
                  <a:cubicBezTo>
                    <a:pt x="31525" y="8269"/>
                    <a:pt x="32365" y="8134"/>
                    <a:pt x="33038" y="7731"/>
                  </a:cubicBezTo>
                  <a:close/>
                  <a:moveTo>
                    <a:pt x="0" y="1"/>
                  </a:moveTo>
                  <a:lnTo>
                    <a:pt x="0" y="1"/>
                  </a:lnTo>
                  <a:cubicBezTo>
                    <a:pt x="0" y="1"/>
                    <a:pt x="135" y="1"/>
                    <a:pt x="135" y="169"/>
                  </a:cubicBezTo>
                  <a:lnTo>
                    <a:pt x="135" y="303"/>
                  </a:lnTo>
                  <a:lnTo>
                    <a:pt x="135" y="169"/>
                  </a:lnTo>
                  <a:cubicBezTo>
                    <a:pt x="135" y="1"/>
                    <a:pt x="0" y="1"/>
                    <a:pt x="0" y="1"/>
                  </a:cubicBezTo>
                  <a:close/>
                </a:path>
              </a:pathLst>
            </a:custGeom>
            <a:solidFill>
              <a:srgbClr val="D2BD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46" name="Google Shape;849;p31">
              <a:extLst>
                <a:ext uri="{FF2B5EF4-FFF2-40B4-BE49-F238E27FC236}">
                  <a16:creationId xmlns:a16="http://schemas.microsoft.com/office/drawing/2014/main" id="{BC4B70AF-7291-4186-B0C9-E23C3C98B633}"/>
                </a:ext>
              </a:extLst>
            </p:cNvPr>
            <p:cNvSpPr/>
            <p:nvPr/>
          </p:nvSpPr>
          <p:spPr>
            <a:xfrm>
              <a:off x="5854333" y="3127432"/>
              <a:ext cx="1122202" cy="552249"/>
            </a:xfrm>
            <a:custGeom>
              <a:avLst/>
              <a:gdLst/>
              <a:ahLst/>
              <a:cxnLst/>
              <a:rect l="l" t="t" r="r" b="b"/>
              <a:pathLst>
                <a:path w="36130" h="17780" extrusionOk="0">
                  <a:moveTo>
                    <a:pt x="6151" y="1547"/>
                  </a:moveTo>
                  <a:cubicBezTo>
                    <a:pt x="5613" y="2925"/>
                    <a:pt x="4067" y="5042"/>
                    <a:pt x="2387" y="5042"/>
                  </a:cubicBezTo>
                  <a:cubicBezTo>
                    <a:pt x="2118" y="5042"/>
                    <a:pt x="1681" y="5042"/>
                    <a:pt x="1412" y="4773"/>
                  </a:cubicBezTo>
                  <a:cubicBezTo>
                    <a:pt x="1109" y="5614"/>
                    <a:pt x="706" y="6588"/>
                    <a:pt x="0" y="7126"/>
                  </a:cubicBezTo>
                  <a:cubicBezTo>
                    <a:pt x="0" y="7126"/>
                    <a:pt x="135" y="7126"/>
                    <a:pt x="135" y="7294"/>
                  </a:cubicBezTo>
                  <a:lnTo>
                    <a:pt x="135" y="7428"/>
                  </a:lnTo>
                  <a:cubicBezTo>
                    <a:pt x="1815" y="6151"/>
                    <a:pt x="4201" y="4605"/>
                    <a:pt x="7159" y="3496"/>
                  </a:cubicBezTo>
                  <a:cubicBezTo>
                    <a:pt x="6588" y="2925"/>
                    <a:pt x="6722" y="2387"/>
                    <a:pt x="6151" y="1547"/>
                  </a:cubicBezTo>
                  <a:close/>
                  <a:moveTo>
                    <a:pt x="20166" y="1"/>
                  </a:moveTo>
                  <a:cubicBezTo>
                    <a:pt x="19594" y="841"/>
                    <a:pt x="18922" y="1547"/>
                    <a:pt x="18216" y="2253"/>
                  </a:cubicBezTo>
                  <a:cubicBezTo>
                    <a:pt x="18754" y="2253"/>
                    <a:pt x="19191" y="2522"/>
                    <a:pt x="19762" y="2656"/>
                  </a:cubicBezTo>
                  <a:cubicBezTo>
                    <a:pt x="23258" y="3933"/>
                    <a:pt x="25778" y="6991"/>
                    <a:pt x="26484" y="10789"/>
                  </a:cubicBezTo>
                  <a:cubicBezTo>
                    <a:pt x="26753" y="12739"/>
                    <a:pt x="26887" y="15259"/>
                    <a:pt x="26047" y="17780"/>
                  </a:cubicBezTo>
                  <a:cubicBezTo>
                    <a:pt x="27324" y="17074"/>
                    <a:pt x="28433" y="16234"/>
                    <a:pt x="29408" y="15259"/>
                  </a:cubicBezTo>
                  <a:cubicBezTo>
                    <a:pt x="29845" y="15394"/>
                    <a:pt x="30248" y="15394"/>
                    <a:pt x="30685" y="15394"/>
                  </a:cubicBezTo>
                  <a:cubicBezTo>
                    <a:pt x="31525" y="15394"/>
                    <a:pt x="32365" y="15259"/>
                    <a:pt x="33038" y="14856"/>
                  </a:cubicBezTo>
                  <a:cubicBezTo>
                    <a:pt x="34886" y="14016"/>
                    <a:pt x="36130" y="12033"/>
                    <a:pt x="36130" y="9949"/>
                  </a:cubicBezTo>
                  <a:cubicBezTo>
                    <a:pt x="36130" y="9378"/>
                    <a:pt x="35995" y="8806"/>
                    <a:pt x="35861" y="8269"/>
                  </a:cubicBezTo>
                  <a:cubicBezTo>
                    <a:pt x="34718" y="7832"/>
                    <a:pt x="34449" y="6286"/>
                    <a:pt x="33038" y="6017"/>
                  </a:cubicBezTo>
                  <a:cubicBezTo>
                    <a:pt x="32769" y="5882"/>
                    <a:pt x="32500" y="5882"/>
                    <a:pt x="32197" y="5882"/>
                  </a:cubicBezTo>
                  <a:cubicBezTo>
                    <a:pt x="31088" y="5882"/>
                    <a:pt x="30248" y="6286"/>
                    <a:pt x="29408" y="6857"/>
                  </a:cubicBezTo>
                  <a:cubicBezTo>
                    <a:pt x="28837" y="7126"/>
                    <a:pt x="28299" y="7294"/>
                    <a:pt x="27862" y="7294"/>
                  </a:cubicBezTo>
                  <a:cubicBezTo>
                    <a:pt x="27022" y="7294"/>
                    <a:pt x="26316" y="6857"/>
                    <a:pt x="25644" y="6017"/>
                  </a:cubicBezTo>
                  <a:cubicBezTo>
                    <a:pt x="25072" y="5042"/>
                    <a:pt x="25072" y="3933"/>
                    <a:pt x="25072" y="2925"/>
                  </a:cubicBezTo>
                  <a:cubicBezTo>
                    <a:pt x="25207" y="2387"/>
                    <a:pt x="25207" y="1816"/>
                    <a:pt x="25341" y="1412"/>
                  </a:cubicBezTo>
                  <a:lnTo>
                    <a:pt x="25341" y="1412"/>
                  </a:lnTo>
                  <a:cubicBezTo>
                    <a:pt x="25072" y="2085"/>
                    <a:pt x="24367" y="2522"/>
                    <a:pt x="23392" y="2522"/>
                  </a:cubicBezTo>
                  <a:cubicBezTo>
                    <a:pt x="21980" y="2522"/>
                    <a:pt x="20166" y="1681"/>
                    <a:pt x="20166" y="270"/>
                  </a:cubicBezTo>
                  <a:lnTo>
                    <a:pt x="20166" y="1"/>
                  </a:lnTo>
                  <a:close/>
                </a:path>
              </a:pathLst>
            </a:custGeom>
            <a:solidFill>
              <a:srgbClr val="895C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47" name="Google Shape;850;p31">
              <a:extLst>
                <a:ext uri="{FF2B5EF4-FFF2-40B4-BE49-F238E27FC236}">
                  <a16:creationId xmlns:a16="http://schemas.microsoft.com/office/drawing/2014/main" id="{9013B64D-20EC-4558-A812-437F86372639}"/>
                </a:ext>
              </a:extLst>
            </p:cNvPr>
            <p:cNvSpPr/>
            <p:nvPr/>
          </p:nvSpPr>
          <p:spPr>
            <a:xfrm>
              <a:off x="5641385" y="2381306"/>
              <a:ext cx="1491724" cy="1007776"/>
            </a:xfrm>
            <a:custGeom>
              <a:avLst/>
              <a:gdLst/>
              <a:ahLst/>
              <a:cxnLst/>
              <a:rect l="l" t="t" r="r" b="b"/>
              <a:pathLst>
                <a:path w="48027" h="32446" extrusionOk="0">
                  <a:moveTo>
                    <a:pt x="22214" y="0"/>
                  </a:moveTo>
                  <a:cubicBezTo>
                    <a:pt x="21954" y="0"/>
                    <a:pt x="21689" y="15"/>
                    <a:pt x="21409" y="60"/>
                  </a:cubicBezTo>
                  <a:cubicBezTo>
                    <a:pt x="21006" y="228"/>
                    <a:pt x="20569" y="228"/>
                    <a:pt x="20165" y="497"/>
                  </a:cubicBezTo>
                  <a:cubicBezTo>
                    <a:pt x="19897" y="766"/>
                    <a:pt x="19594" y="1337"/>
                    <a:pt x="19460" y="1471"/>
                  </a:cubicBezTo>
                  <a:cubicBezTo>
                    <a:pt x="18351" y="2177"/>
                    <a:pt x="15830" y="2177"/>
                    <a:pt x="14284" y="2749"/>
                  </a:cubicBezTo>
                  <a:cubicBezTo>
                    <a:pt x="13309" y="3152"/>
                    <a:pt x="8974" y="6782"/>
                    <a:pt x="10923" y="7790"/>
                  </a:cubicBezTo>
                  <a:cubicBezTo>
                    <a:pt x="9948" y="9033"/>
                    <a:pt x="8133" y="9033"/>
                    <a:pt x="6856" y="10008"/>
                  </a:cubicBezTo>
                  <a:cubicBezTo>
                    <a:pt x="5882" y="10714"/>
                    <a:pt x="4336" y="12831"/>
                    <a:pt x="6016" y="13503"/>
                  </a:cubicBezTo>
                  <a:cubicBezTo>
                    <a:pt x="5310" y="14209"/>
                    <a:pt x="4336" y="14344"/>
                    <a:pt x="3496" y="15049"/>
                  </a:cubicBezTo>
                  <a:cubicBezTo>
                    <a:pt x="2790" y="15755"/>
                    <a:pt x="2521" y="16730"/>
                    <a:pt x="2252" y="17704"/>
                  </a:cubicBezTo>
                  <a:cubicBezTo>
                    <a:pt x="1973" y="18478"/>
                    <a:pt x="1011" y="21987"/>
                    <a:pt x="2382" y="21987"/>
                  </a:cubicBezTo>
                  <a:cubicBezTo>
                    <a:pt x="2500" y="21987"/>
                    <a:pt x="2635" y="21961"/>
                    <a:pt x="2790" y="21906"/>
                  </a:cubicBezTo>
                  <a:lnTo>
                    <a:pt x="2790" y="21906"/>
                  </a:lnTo>
                  <a:cubicBezTo>
                    <a:pt x="975" y="22611"/>
                    <a:pt x="0" y="25569"/>
                    <a:pt x="706" y="27249"/>
                  </a:cubicBezTo>
                  <a:cubicBezTo>
                    <a:pt x="1244" y="28224"/>
                    <a:pt x="1950" y="28795"/>
                    <a:pt x="3092" y="28795"/>
                  </a:cubicBezTo>
                  <a:cubicBezTo>
                    <a:pt x="3198" y="28831"/>
                    <a:pt x="3325" y="28847"/>
                    <a:pt x="3462" y="28847"/>
                  </a:cubicBezTo>
                  <a:cubicBezTo>
                    <a:pt x="3846" y="28847"/>
                    <a:pt x="4307" y="28716"/>
                    <a:pt x="4605" y="28493"/>
                  </a:cubicBezTo>
                  <a:cubicBezTo>
                    <a:pt x="4605" y="29199"/>
                    <a:pt x="4773" y="29770"/>
                    <a:pt x="5042" y="30308"/>
                  </a:cubicBezTo>
                  <a:cubicBezTo>
                    <a:pt x="5431" y="31013"/>
                    <a:pt x="5851" y="31293"/>
                    <a:pt x="6256" y="31293"/>
                  </a:cubicBezTo>
                  <a:cubicBezTo>
                    <a:pt x="7145" y="31293"/>
                    <a:pt x="7968" y="29949"/>
                    <a:pt x="8268" y="28795"/>
                  </a:cubicBezTo>
                  <a:cubicBezTo>
                    <a:pt x="8578" y="28972"/>
                    <a:pt x="8892" y="29049"/>
                    <a:pt x="9203" y="29049"/>
                  </a:cubicBezTo>
                  <a:cubicBezTo>
                    <a:pt x="10854" y="29049"/>
                    <a:pt x="12441" y="26869"/>
                    <a:pt x="13007" y="25569"/>
                  </a:cubicBezTo>
                  <a:cubicBezTo>
                    <a:pt x="13713" y="26544"/>
                    <a:pt x="13309" y="27518"/>
                    <a:pt x="14855" y="27787"/>
                  </a:cubicBezTo>
                  <a:cubicBezTo>
                    <a:pt x="15083" y="27859"/>
                    <a:pt x="15332" y="27893"/>
                    <a:pt x="15592" y="27893"/>
                  </a:cubicBezTo>
                  <a:cubicBezTo>
                    <a:pt x="16906" y="27893"/>
                    <a:pt x="18534" y="27038"/>
                    <a:pt x="19460" y="25972"/>
                  </a:cubicBezTo>
                  <a:lnTo>
                    <a:pt x="19460" y="25972"/>
                  </a:lnTo>
                  <a:cubicBezTo>
                    <a:pt x="19191" y="26544"/>
                    <a:pt x="18888" y="27384"/>
                    <a:pt x="19191" y="27653"/>
                  </a:cubicBezTo>
                  <a:cubicBezTo>
                    <a:pt x="19464" y="28079"/>
                    <a:pt x="19996" y="28220"/>
                    <a:pt x="20547" y="28220"/>
                  </a:cubicBezTo>
                  <a:cubicBezTo>
                    <a:pt x="21082" y="28220"/>
                    <a:pt x="21633" y="28087"/>
                    <a:pt x="21980" y="27955"/>
                  </a:cubicBezTo>
                  <a:cubicBezTo>
                    <a:pt x="24098" y="27249"/>
                    <a:pt x="25778" y="25838"/>
                    <a:pt x="27022" y="24023"/>
                  </a:cubicBezTo>
                  <a:lnTo>
                    <a:pt x="27022" y="24023"/>
                  </a:lnTo>
                  <a:cubicBezTo>
                    <a:pt x="26852" y="25530"/>
                    <a:pt x="28679" y="26474"/>
                    <a:pt x="30227" y="26474"/>
                  </a:cubicBezTo>
                  <a:cubicBezTo>
                    <a:pt x="31130" y="26474"/>
                    <a:pt x="31937" y="26153"/>
                    <a:pt x="32197" y="25434"/>
                  </a:cubicBezTo>
                  <a:lnTo>
                    <a:pt x="32197" y="25434"/>
                  </a:lnTo>
                  <a:cubicBezTo>
                    <a:pt x="32063" y="26678"/>
                    <a:pt x="31660" y="28627"/>
                    <a:pt x="32500" y="30039"/>
                  </a:cubicBezTo>
                  <a:cubicBezTo>
                    <a:pt x="33185" y="30911"/>
                    <a:pt x="33922" y="31296"/>
                    <a:pt x="34718" y="31296"/>
                  </a:cubicBezTo>
                  <a:cubicBezTo>
                    <a:pt x="35210" y="31296"/>
                    <a:pt x="35725" y="31149"/>
                    <a:pt x="36264" y="30879"/>
                  </a:cubicBezTo>
                  <a:cubicBezTo>
                    <a:pt x="37110" y="30341"/>
                    <a:pt x="37975" y="29900"/>
                    <a:pt x="38949" y="29900"/>
                  </a:cubicBezTo>
                  <a:cubicBezTo>
                    <a:pt x="39253" y="29900"/>
                    <a:pt x="39566" y="29943"/>
                    <a:pt x="39894" y="30039"/>
                  </a:cubicBezTo>
                  <a:cubicBezTo>
                    <a:pt x="41440" y="30308"/>
                    <a:pt x="41742" y="32291"/>
                    <a:pt x="43254" y="32425"/>
                  </a:cubicBezTo>
                  <a:cubicBezTo>
                    <a:pt x="43343" y="32439"/>
                    <a:pt x="43432" y="32446"/>
                    <a:pt x="43520" y="32446"/>
                  </a:cubicBezTo>
                  <a:cubicBezTo>
                    <a:pt x="45121" y="32446"/>
                    <a:pt x="46716" y="30235"/>
                    <a:pt x="45506" y="28930"/>
                  </a:cubicBezTo>
                  <a:cubicBezTo>
                    <a:pt x="47321" y="28493"/>
                    <a:pt x="48027" y="25972"/>
                    <a:pt x="47758" y="24292"/>
                  </a:cubicBezTo>
                  <a:cubicBezTo>
                    <a:pt x="47624" y="23888"/>
                    <a:pt x="47758" y="23754"/>
                    <a:pt x="47624" y="23317"/>
                  </a:cubicBezTo>
                  <a:cubicBezTo>
                    <a:pt x="47321" y="23048"/>
                    <a:pt x="46615" y="23048"/>
                    <a:pt x="46615" y="22746"/>
                  </a:cubicBezTo>
                  <a:cubicBezTo>
                    <a:pt x="46481" y="22342"/>
                    <a:pt x="47456" y="20931"/>
                    <a:pt x="47456" y="20393"/>
                  </a:cubicBezTo>
                  <a:cubicBezTo>
                    <a:pt x="47888" y="18166"/>
                    <a:pt x="47334" y="12258"/>
                    <a:pt x="44200" y="12258"/>
                  </a:cubicBezTo>
                  <a:cubicBezTo>
                    <a:pt x="44166" y="12258"/>
                    <a:pt x="44130" y="12258"/>
                    <a:pt x="44095" y="12260"/>
                  </a:cubicBezTo>
                  <a:cubicBezTo>
                    <a:pt x="44095" y="10311"/>
                    <a:pt x="42145" y="7924"/>
                    <a:pt x="40734" y="6647"/>
                  </a:cubicBezTo>
                  <a:cubicBezTo>
                    <a:pt x="39894" y="5807"/>
                    <a:pt x="39490" y="5941"/>
                    <a:pt x="38516" y="5673"/>
                  </a:cubicBezTo>
                  <a:cubicBezTo>
                    <a:pt x="37373" y="5404"/>
                    <a:pt x="37944" y="5269"/>
                    <a:pt x="37239" y="4127"/>
                  </a:cubicBezTo>
                  <a:cubicBezTo>
                    <a:pt x="36527" y="2605"/>
                    <a:pt x="33432" y="994"/>
                    <a:pt x="31042" y="994"/>
                  </a:cubicBezTo>
                  <a:cubicBezTo>
                    <a:pt x="30159" y="994"/>
                    <a:pt x="29372" y="1214"/>
                    <a:pt x="28836" y="1740"/>
                  </a:cubicBezTo>
                  <a:cubicBezTo>
                    <a:pt x="27727" y="60"/>
                    <a:pt x="25610" y="60"/>
                    <a:pt x="23795" y="60"/>
                  </a:cubicBezTo>
                  <a:cubicBezTo>
                    <a:pt x="23235" y="60"/>
                    <a:pt x="22735" y="0"/>
                    <a:pt x="2221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48" name="Google Shape;851;p31">
              <a:extLst>
                <a:ext uri="{FF2B5EF4-FFF2-40B4-BE49-F238E27FC236}">
                  <a16:creationId xmlns:a16="http://schemas.microsoft.com/office/drawing/2014/main" id="{6B314EA2-2C03-4489-97D0-5940D020374D}"/>
                </a:ext>
              </a:extLst>
            </p:cNvPr>
            <p:cNvSpPr/>
            <p:nvPr/>
          </p:nvSpPr>
          <p:spPr>
            <a:xfrm>
              <a:off x="5715495" y="3061677"/>
              <a:ext cx="8386" cy="5249"/>
            </a:xfrm>
            <a:custGeom>
              <a:avLst/>
              <a:gdLst/>
              <a:ahLst/>
              <a:cxnLst/>
              <a:rect l="l" t="t" r="r" b="b"/>
              <a:pathLst>
                <a:path w="270" h="169" extrusionOk="0">
                  <a:moveTo>
                    <a:pt x="269" y="1"/>
                  </a:moveTo>
                  <a:cubicBezTo>
                    <a:pt x="135" y="1"/>
                    <a:pt x="0" y="169"/>
                    <a:pt x="0" y="169"/>
                  </a:cubicBezTo>
                  <a:cubicBezTo>
                    <a:pt x="0" y="169"/>
                    <a:pt x="135" y="169"/>
                    <a:pt x="269" y="1"/>
                  </a:cubicBezTo>
                  <a:close/>
                </a:path>
              </a:pathLst>
            </a:custGeom>
            <a:solidFill>
              <a:srgbClr val="CDC4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49" name="Google Shape;852;p31">
              <a:extLst>
                <a:ext uri="{FF2B5EF4-FFF2-40B4-BE49-F238E27FC236}">
                  <a16:creationId xmlns:a16="http://schemas.microsoft.com/office/drawing/2014/main" id="{C815BA55-51F2-4C11-921B-5A074A89E5E6}"/>
                </a:ext>
              </a:extLst>
            </p:cNvPr>
            <p:cNvSpPr/>
            <p:nvPr/>
          </p:nvSpPr>
          <p:spPr>
            <a:xfrm>
              <a:off x="6324086" y="3197379"/>
              <a:ext cx="96069" cy="52243"/>
            </a:xfrm>
            <a:custGeom>
              <a:avLst/>
              <a:gdLst/>
              <a:ahLst/>
              <a:cxnLst/>
              <a:rect l="l" t="t" r="r" b="b"/>
              <a:pathLst>
                <a:path w="3093" h="1682" extrusionOk="0">
                  <a:moveTo>
                    <a:pt x="3092" y="1"/>
                  </a:moveTo>
                  <a:lnTo>
                    <a:pt x="3092" y="1"/>
                  </a:lnTo>
                  <a:cubicBezTo>
                    <a:pt x="2118" y="673"/>
                    <a:pt x="1109" y="1244"/>
                    <a:pt x="0" y="1681"/>
                  </a:cubicBezTo>
                  <a:cubicBezTo>
                    <a:pt x="1109" y="1244"/>
                    <a:pt x="2252" y="673"/>
                    <a:pt x="3092" y="1"/>
                  </a:cubicBezTo>
                  <a:close/>
                </a:path>
              </a:pathLst>
            </a:custGeom>
            <a:solidFill>
              <a:srgbClr val="865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50" name="Google Shape;853;p31">
              <a:extLst>
                <a:ext uri="{FF2B5EF4-FFF2-40B4-BE49-F238E27FC236}">
                  <a16:creationId xmlns:a16="http://schemas.microsoft.com/office/drawing/2014/main" id="{BC3AF171-ACCA-4684-B20F-015ABA8C63EF}"/>
                </a:ext>
              </a:extLst>
            </p:cNvPr>
            <p:cNvSpPr/>
            <p:nvPr/>
          </p:nvSpPr>
          <p:spPr>
            <a:xfrm>
              <a:off x="6420124" y="3127432"/>
              <a:ext cx="221334" cy="78334"/>
            </a:xfrm>
            <a:custGeom>
              <a:avLst/>
              <a:gdLst/>
              <a:ahLst/>
              <a:cxnLst/>
              <a:rect l="l" t="t" r="r" b="b"/>
              <a:pathLst>
                <a:path w="7126" h="2522" extrusionOk="0">
                  <a:moveTo>
                    <a:pt x="1950" y="270"/>
                  </a:moveTo>
                  <a:cubicBezTo>
                    <a:pt x="1950" y="1681"/>
                    <a:pt x="3764" y="2522"/>
                    <a:pt x="5176" y="2522"/>
                  </a:cubicBezTo>
                  <a:cubicBezTo>
                    <a:pt x="6151" y="2522"/>
                    <a:pt x="6856" y="2085"/>
                    <a:pt x="7125" y="1412"/>
                  </a:cubicBezTo>
                  <a:lnTo>
                    <a:pt x="7125" y="1412"/>
                  </a:lnTo>
                  <a:cubicBezTo>
                    <a:pt x="6856" y="2085"/>
                    <a:pt x="6151" y="2522"/>
                    <a:pt x="5176" y="2522"/>
                  </a:cubicBezTo>
                  <a:cubicBezTo>
                    <a:pt x="3764" y="2522"/>
                    <a:pt x="1950" y="1681"/>
                    <a:pt x="1950" y="270"/>
                  </a:cubicBezTo>
                  <a:close/>
                  <a:moveTo>
                    <a:pt x="1950" y="1"/>
                  </a:moveTo>
                  <a:cubicBezTo>
                    <a:pt x="1378" y="841"/>
                    <a:pt x="706" y="1547"/>
                    <a:pt x="0" y="2253"/>
                  </a:cubicBezTo>
                  <a:lnTo>
                    <a:pt x="0" y="2253"/>
                  </a:lnTo>
                  <a:cubicBezTo>
                    <a:pt x="706" y="1547"/>
                    <a:pt x="1378" y="841"/>
                    <a:pt x="1950" y="1"/>
                  </a:cubicBezTo>
                  <a:close/>
                </a:path>
              </a:pathLst>
            </a:custGeom>
            <a:solidFill>
              <a:srgbClr val="6E47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51" name="Google Shape;854;p31">
              <a:extLst>
                <a:ext uri="{FF2B5EF4-FFF2-40B4-BE49-F238E27FC236}">
                  <a16:creationId xmlns:a16="http://schemas.microsoft.com/office/drawing/2014/main" id="{93685CFF-3B82-4A96-8A9E-93418E10F484}"/>
                </a:ext>
              </a:extLst>
            </p:cNvPr>
            <p:cNvSpPr/>
            <p:nvPr/>
          </p:nvSpPr>
          <p:spPr>
            <a:xfrm>
              <a:off x="6119462" y="3187999"/>
              <a:ext cx="126353" cy="61623"/>
            </a:xfrm>
            <a:custGeom>
              <a:avLst/>
              <a:gdLst/>
              <a:ahLst/>
              <a:cxnLst/>
              <a:rect l="l" t="t" r="r" b="b"/>
              <a:pathLst>
                <a:path w="4068" h="1984" extrusionOk="0">
                  <a:moveTo>
                    <a:pt x="3933" y="0"/>
                  </a:moveTo>
                  <a:cubicBezTo>
                    <a:pt x="3093" y="1143"/>
                    <a:pt x="1413" y="1983"/>
                    <a:pt x="1" y="1983"/>
                  </a:cubicBezTo>
                  <a:cubicBezTo>
                    <a:pt x="1413" y="1983"/>
                    <a:pt x="3093" y="1143"/>
                    <a:pt x="4068" y="0"/>
                  </a:cubicBezTo>
                  <a:close/>
                </a:path>
              </a:pathLst>
            </a:custGeom>
            <a:solidFill>
              <a:srgbClr val="865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52" name="Google Shape;855;p31">
              <a:extLst>
                <a:ext uri="{FF2B5EF4-FFF2-40B4-BE49-F238E27FC236}">
                  <a16:creationId xmlns:a16="http://schemas.microsoft.com/office/drawing/2014/main" id="{91A59F9D-AD18-48D3-B9E8-77BA0F1FD3C1}"/>
                </a:ext>
              </a:extLst>
            </p:cNvPr>
            <p:cNvSpPr/>
            <p:nvPr/>
          </p:nvSpPr>
          <p:spPr>
            <a:xfrm>
              <a:off x="5854333" y="3344573"/>
              <a:ext cx="31" cy="4193"/>
            </a:xfrm>
            <a:custGeom>
              <a:avLst/>
              <a:gdLst/>
              <a:ahLst/>
              <a:cxnLst/>
              <a:rect l="l" t="t" r="r" b="b"/>
              <a:pathLst>
                <a:path w="1" h="135" extrusionOk="0">
                  <a:moveTo>
                    <a:pt x="0" y="0"/>
                  </a:moveTo>
                  <a:lnTo>
                    <a:pt x="0" y="0"/>
                  </a:lnTo>
                  <a:lnTo>
                    <a:pt x="0" y="135"/>
                  </a:lnTo>
                  <a:lnTo>
                    <a:pt x="0" y="135"/>
                  </a:lnTo>
                  <a:close/>
                </a:path>
              </a:pathLst>
            </a:custGeom>
            <a:solidFill>
              <a:srgbClr val="A99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53" name="Google Shape;856;p31">
              <a:extLst>
                <a:ext uri="{FF2B5EF4-FFF2-40B4-BE49-F238E27FC236}">
                  <a16:creationId xmlns:a16="http://schemas.microsoft.com/office/drawing/2014/main" id="{9FA72179-C8DC-404E-86D0-508BA5E3EB2D}"/>
                </a:ext>
              </a:extLst>
            </p:cNvPr>
            <p:cNvSpPr/>
            <p:nvPr/>
          </p:nvSpPr>
          <p:spPr>
            <a:xfrm>
              <a:off x="5854333" y="3276272"/>
              <a:ext cx="43639" cy="72494"/>
            </a:xfrm>
            <a:custGeom>
              <a:avLst/>
              <a:gdLst/>
              <a:ahLst/>
              <a:cxnLst/>
              <a:rect l="l" t="t" r="r" b="b"/>
              <a:pathLst>
                <a:path w="1405" h="2334" extrusionOk="0">
                  <a:moveTo>
                    <a:pt x="1405" y="1"/>
                  </a:moveTo>
                  <a:lnTo>
                    <a:pt x="1405" y="1"/>
                  </a:lnTo>
                  <a:cubicBezTo>
                    <a:pt x="1103" y="837"/>
                    <a:pt x="701" y="1799"/>
                    <a:pt x="0" y="2199"/>
                  </a:cubicBezTo>
                  <a:lnTo>
                    <a:pt x="0" y="2334"/>
                  </a:lnTo>
                  <a:cubicBezTo>
                    <a:pt x="701" y="1800"/>
                    <a:pt x="1103" y="837"/>
                    <a:pt x="1405" y="1"/>
                  </a:cubicBezTo>
                  <a:close/>
                </a:path>
              </a:pathLst>
            </a:custGeom>
            <a:solidFill>
              <a:srgbClr val="6E47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54" name="Google Shape;857;p31">
              <a:extLst>
                <a:ext uri="{FF2B5EF4-FFF2-40B4-BE49-F238E27FC236}">
                  <a16:creationId xmlns:a16="http://schemas.microsoft.com/office/drawing/2014/main" id="{6A7442B2-7FE0-4334-9BAA-31050FC2AD82}"/>
                </a:ext>
              </a:extLst>
            </p:cNvPr>
            <p:cNvSpPr/>
            <p:nvPr/>
          </p:nvSpPr>
          <p:spPr>
            <a:xfrm>
              <a:off x="5659120" y="3179644"/>
              <a:ext cx="1465664" cy="208817"/>
            </a:xfrm>
            <a:custGeom>
              <a:avLst/>
              <a:gdLst/>
              <a:ahLst/>
              <a:cxnLst/>
              <a:rect l="l" t="t" r="r" b="b"/>
              <a:pathLst>
                <a:path w="47188" h="6723" extrusionOk="0">
                  <a:moveTo>
                    <a:pt x="45372" y="4470"/>
                  </a:moveTo>
                  <a:cubicBezTo>
                    <a:pt x="45204" y="5613"/>
                    <a:pt x="44095" y="6722"/>
                    <a:pt x="42986" y="6722"/>
                  </a:cubicBezTo>
                  <a:lnTo>
                    <a:pt x="42683" y="6722"/>
                  </a:lnTo>
                  <a:cubicBezTo>
                    <a:pt x="42549" y="6722"/>
                    <a:pt x="42280" y="6722"/>
                    <a:pt x="42146" y="6588"/>
                  </a:cubicBezTo>
                  <a:lnTo>
                    <a:pt x="42146" y="6588"/>
                  </a:lnTo>
                  <a:cubicBezTo>
                    <a:pt x="42280" y="6722"/>
                    <a:pt x="42549" y="6722"/>
                    <a:pt x="42683" y="6722"/>
                  </a:cubicBezTo>
                  <a:lnTo>
                    <a:pt x="42986" y="6722"/>
                  </a:lnTo>
                  <a:cubicBezTo>
                    <a:pt x="44095" y="6722"/>
                    <a:pt x="45204" y="5613"/>
                    <a:pt x="45372" y="4470"/>
                  </a:cubicBezTo>
                  <a:close/>
                  <a:moveTo>
                    <a:pt x="1" y="135"/>
                  </a:moveTo>
                  <a:cubicBezTo>
                    <a:pt x="1" y="706"/>
                    <a:pt x="1" y="1109"/>
                    <a:pt x="135" y="1546"/>
                  </a:cubicBezTo>
                  <a:cubicBezTo>
                    <a:pt x="673" y="2521"/>
                    <a:pt x="1379" y="3092"/>
                    <a:pt x="2521" y="3092"/>
                  </a:cubicBezTo>
                  <a:lnTo>
                    <a:pt x="2656" y="3092"/>
                  </a:lnTo>
                  <a:cubicBezTo>
                    <a:pt x="3059" y="3092"/>
                    <a:pt x="3630" y="3092"/>
                    <a:pt x="4034" y="2790"/>
                  </a:cubicBezTo>
                  <a:lnTo>
                    <a:pt x="4034" y="2790"/>
                  </a:lnTo>
                  <a:cubicBezTo>
                    <a:pt x="3630" y="3092"/>
                    <a:pt x="3059" y="3092"/>
                    <a:pt x="2656" y="3092"/>
                  </a:cubicBezTo>
                  <a:lnTo>
                    <a:pt x="2521" y="3092"/>
                  </a:lnTo>
                  <a:cubicBezTo>
                    <a:pt x="1379" y="3092"/>
                    <a:pt x="673" y="2521"/>
                    <a:pt x="135" y="1546"/>
                  </a:cubicBezTo>
                  <a:cubicBezTo>
                    <a:pt x="1" y="1109"/>
                    <a:pt x="1" y="706"/>
                    <a:pt x="1" y="135"/>
                  </a:cubicBezTo>
                  <a:close/>
                  <a:moveTo>
                    <a:pt x="47187" y="0"/>
                  </a:moveTo>
                  <a:cubicBezTo>
                    <a:pt x="47053" y="1412"/>
                    <a:pt x="46347" y="2924"/>
                    <a:pt x="44935" y="3227"/>
                  </a:cubicBezTo>
                  <a:lnTo>
                    <a:pt x="44935" y="3227"/>
                  </a:lnTo>
                  <a:cubicBezTo>
                    <a:pt x="46347" y="2924"/>
                    <a:pt x="47053" y="1412"/>
                    <a:pt x="47187" y="0"/>
                  </a:cubicBezTo>
                  <a:close/>
                </a:path>
              </a:pathLst>
            </a:custGeom>
            <a:solidFill>
              <a:srgbClr val="CDC4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55" name="Google Shape;858;p31">
              <a:extLst>
                <a:ext uri="{FF2B5EF4-FFF2-40B4-BE49-F238E27FC236}">
                  <a16:creationId xmlns:a16="http://schemas.microsoft.com/office/drawing/2014/main" id="{FBAE211A-A539-4482-AC1D-05BE1FC5B5B7}"/>
                </a:ext>
              </a:extLst>
            </p:cNvPr>
            <p:cNvSpPr/>
            <p:nvPr/>
          </p:nvSpPr>
          <p:spPr>
            <a:xfrm>
              <a:off x="6968149" y="3384237"/>
              <a:ext cx="31" cy="31"/>
            </a:xfrm>
            <a:custGeom>
              <a:avLst/>
              <a:gdLst/>
              <a:ahLst/>
              <a:cxnLst/>
              <a:rect l="l" t="t" r="r" b="b"/>
              <a:pathLst>
                <a:path w="1" h="1" extrusionOk="0">
                  <a:moveTo>
                    <a:pt x="1" y="1"/>
                  </a:moveTo>
                  <a:lnTo>
                    <a:pt x="1" y="1"/>
                  </a:lnTo>
                  <a:lnTo>
                    <a:pt x="1" y="1"/>
                  </a:lnTo>
                  <a:lnTo>
                    <a:pt x="1" y="1"/>
                  </a:lnTo>
                  <a:close/>
                </a:path>
              </a:pathLst>
            </a:custGeom>
            <a:solidFill>
              <a:srgbClr val="865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56" name="Google Shape;859;p31">
              <a:extLst>
                <a:ext uri="{FF2B5EF4-FFF2-40B4-BE49-F238E27FC236}">
                  <a16:creationId xmlns:a16="http://schemas.microsoft.com/office/drawing/2014/main" id="{69136F04-B278-4651-91CE-B04F35DC8E10}"/>
                </a:ext>
              </a:extLst>
            </p:cNvPr>
            <p:cNvSpPr/>
            <p:nvPr/>
          </p:nvSpPr>
          <p:spPr>
            <a:xfrm>
              <a:off x="6880497" y="3314289"/>
              <a:ext cx="87683" cy="69978"/>
            </a:xfrm>
            <a:custGeom>
              <a:avLst/>
              <a:gdLst/>
              <a:ahLst/>
              <a:cxnLst/>
              <a:rect l="l" t="t" r="r" b="b"/>
              <a:pathLst>
                <a:path w="2823" h="2253" extrusionOk="0">
                  <a:moveTo>
                    <a:pt x="0" y="1"/>
                  </a:moveTo>
                  <a:cubicBezTo>
                    <a:pt x="1411" y="270"/>
                    <a:pt x="1680" y="1816"/>
                    <a:pt x="2823" y="2253"/>
                  </a:cubicBezTo>
                  <a:cubicBezTo>
                    <a:pt x="1680" y="1681"/>
                    <a:pt x="1411" y="270"/>
                    <a:pt x="0" y="1"/>
                  </a:cubicBezTo>
                  <a:close/>
                </a:path>
              </a:pathLst>
            </a:custGeom>
            <a:solidFill>
              <a:srgbClr val="6E47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57" name="Google Shape;860;p31">
              <a:extLst>
                <a:ext uri="{FF2B5EF4-FFF2-40B4-BE49-F238E27FC236}">
                  <a16:creationId xmlns:a16="http://schemas.microsoft.com/office/drawing/2014/main" id="{131FC39D-6FAE-4E39-91F9-5F67F8A05362}"/>
                </a:ext>
              </a:extLst>
            </p:cNvPr>
            <p:cNvSpPr/>
            <p:nvPr/>
          </p:nvSpPr>
          <p:spPr>
            <a:xfrm>
              <a:off x="5659120" y="2836212"/>
              <a:ext cx="1465664" cy="552249"/>
            </a:xfrm>
            <a:custGeom>
              <a:avLst/>
              <a:gdLst/>
              <a:ahLst/>
              <a:cxnLst/>
              <a:rect l="l" t="t" r="r" b="b"/>
              <a:pathLst>
                <a:path w="47188" h="17780" extrusionOk="0">
                  <a:moveTo>
                    <a:pt x="2084" y="7260"/>
                  </a:moveTo>
                  <a:cubicBezTo>
                    <a:pt x="2009" y="7294"/>
                    <a:pt x="1935" y="7334"/>
                    <a:pt x="1862" y="7377"/>
                  </a:cubicBezTo>
                  <a:lnTo>
                    <a:pt x="1862" y="7377"/>
                  </a:lnTo>
                  <a:cubicBezTo>
                    <a:pt x="1913" y="7328"/>
                    <a:pt x="1999" y="7260"/>
                    <a:pt x="2084" y="7260"/>
                  </a:cubicBezTo>
                  <a:close/>
                  <a:moveTo>
                    <a:pt x="28837" y="0"/>
                  </a:moveTo>
                  <a:cubicBezTo>
                    <a:pt x="28568" y="0"/>
                    <a:pt x="28400" y="0"/>
                    <a:pt x="28265" y="135"/>
                  </a:cubicBezTo>
                  <a:cubicBezTo>
                    <a:pt x="27156" y="1546"/>
                    <a:pt x="25745" y="2521"/>
                    <a:pt x="24064" y="3058"/>
                  </a:cubicBezTo>
                  <a:cubicBezTo>
                    <a:pt x="23661" y="3058"/>
                    <a:pt x="23090" y="3361"/>
                    <a:pt x="22518" y="3361"/>
                  </a:cubicBezTo>
                  <a:cubicBezTo>
                    <a:pt x="21981" y="3361"/>
                    <a:pt x="21544" y="3227"/>
                    <a:pt x="21275" y="2790"/>
                  </a:cubicBezTo>
                  <a:lnTo>
                    <a:pt x="21275" y="2655"/>
                  </a:lnTo>
                  <a:cubicBezTo>
                    <a:pt x="21140" y="2386"/>
                    <a:pt x="20838" y="2084"/>
                    <a:pt x="20569" y="2084"/>
                  </a:cubicBezTo>
                  <a:cubicBezTo>
                    <a:pt x="20435" y="2084"/>
                    <a:pt x="20300" y="2084"/>
                    <a:pt x="20166" y="2218"/>
                  </a:cubicBezTo>
                  <a:cubicBezTo>
                    <a:pt x="19326" y="2655"/>
                    <a:pt x="18317" y="3058"/>
                    <a:pt x="17477" y="3058"/>
                  </a:cubicBezTo>
                  <a:cubicBezTo>
                    <a:pt x="17343" y="3058"/>
                    <a:pt x="17074" y="2924"/>
                    <a:pt x="16939" y="2924"/>
                  </a:cubicBezTo>
                  <a:cubicBezTo>
                    <a:pt x="16099" y="2790"/>
                    <a:pt x="15797" y="2386"/>
                    <a:pt x="15662" y="2084"/>
                  </a:cubicBezTo>
                  <a:cubicBezTo>
                    <a:pt x="15528" y="1815"/>
                    <a:pt x="15259" y="1681"/>
                    <a:pt x="14956" y="1681"/>
                  </a:cubicBezTo>
                  <a:cubicBezTo>
                    <a:pt x="14822" y="1681"/>
                    <a:pt x="14553" y="1681"/>
                    <a:pt x="14419" y="1949"/>
                  </a:cubicBezTo>
                  <a:cubicBezTo>
                    <a:pt x="13847" y="2790"/>
                    <a:pt x="13007" y="3630"/>
                    <a:pt x="12032" y="4067"/>
                  </a:cubicBezTo>
                  <a:cubicBezTo>
                    <a:pt x="11058" y="4336"/>
                    <a:pt x="10083" y="4907"/>
                    <a:pt x="9377" y="5747"/>
                  </a:cubicBezTo>
                  <a:cubicBezTo>
                    <a:pt x="9075" y="6150"/>
                    <a:pt x="8672" y="6419"/>
                    <a:pt x="8403" y="6419"/>
                  </a:cubicBezTo>
                  <a:cubicBezTo>
                    <a:pt x="7966" y="6419"/>
                    <a:pt x="7562" y="6150"/>
                    <a:pt x="7126" y="5445"/>
                  </a:cubicBezTo>
                  <a:cubicBezTo>
                    <a:pt x="6991" y="5176"/>
                    <a:pt x="6857" y="4739"/>
                    <a:pt x="6857" y="4470"/>
                  </a:cubicBezTo>
                  <a:cubicBezTo>
                    <a:pt x="6722" y="4067"/>
                    <a:pt x="6420" y="3764"/>
                    <a:pt x="6151" y="3764"/>
                  </a:cubicBezTo>
                  <a:cubicBezTo>
                    <a:pt x="6017" y="3764"/>
                    <a:pt x="6017" y="3764"/>
                    <a:pt x="6017" y="3899"/>
                  </a:cubicBezTo>
                  <a:lnTo>
                    <a:pt x="5176" y="3899"/>
                  </a:lnTo>
                  <a:cubicBezTo>
                    <a:pt x="4034" y="3764"/>
                    <a:pt x="3361" y="3361"/>
                    <a:pt x="2790" y="2218"/>
                  </a:cubicBezTo>
                  <a:cubicBezTo>
                    <a:pt x="2656" y="1815"/>
                    <a:pt x="2656" y="1378"/>
                    <a:pt x="2656" y="840"/>
                  </a:cubicBezTo>
                  <a:cubicBezTo>
                    <a:pt x="2084" y="1546"/>
                    <a:pt x="1815" y="2218"/>
                    <a:pt x="1681" y="3058"/>
                  </a:cubicBezTo>
                  <a:cubicBezTo>
                    <a:pt x="1513" y="3495"/>
                    <a:pt x="1110" y="4907"/>
                    <a:pt x="1110" y="6016"/>
                  </a:cubicBezTo>
                  <a:cubicBezTo>
                    <a:pt x="1110" y="6708"/>
                    <a:pt x="1239" y="7400"/>
                    <a:pt x="1783" y="7427"/>
                  </a:cubicBezTo>
                  <a:lnTo>
                    <a:pt x="1783" y="7427"/>
                  </a:lnTo>
                  <a:cubicBezTo>
                    <a:pt x="707" y="8131"/>
                    <a:pt x="1" y="9774"/>
                    <a:pt x="1" y="11192"/>
                  </a:cubicBezTo>
                  <a:cubicBezTo>
                    <a:pt x="1" y="11763"/>
                    <a:pt x="1" y="12166"/>
                    <a:pt x="135" y="12603"/>
                  </a:cubicBezTo>
                  <a:cubicBezTo>
                    <a:pt x="673" y="13578"/>
                    <a:pt x="1379" y="14149"/>
                    <a:pt x="2521" y="14149"/>
                  </a:cubicBezTo>
                  <a:lnTo>
                    <a:pt x="2656" y="14149"/>
                  </a:lnTo>
                  <a:cubicBezTo>
                    <a:pt x="3059" y="14149"/>
                    <a:pt x="3630" y="14149"/>
                    <a:pt x="4034" y="13847"/>
                  </a:cubicBezTo>
                  <a:lnTo>
                    <a:pt x="4034" y="14284"/>
                  </a:lnTo>
                  <a:cubicBezTo>
                    <a:pt x="4034" y="14687"/>
                    <a:pt x="4202" y="15258"/>
                    <a:pt x="4471" y="15662"/>
                  </a:cubicBezTo>
                  <a:cubicBezTo>
                    <a:pt x="4874" y="16367"/>
                    <a:pt x="5311" y="16670"/>
                    <a:pt x="5714" y="16670"/>
                  </a:cubicBezTo>
                  <a:cubicBezTo>
                    <a:pt x="5882" y="16670"/>
                    <a:pt x="6151" y="16502"/>
                    <a:pt x="6285" y="16367"/>
                  </a:cubicBezTo>
                  <a:cubicBezTo>
                    <a:pt x="6991" y="15964"/>
                    <a:pt x="7394" y="14990"/>
                    <a:pt x="7697" y="14149"/>
                  </a:cubicBezTo>
                  <a:cubicBezTo>
                    <a:pt x="7966" y="14418"/>
                    <a:pt x="8403" y="14418"/>
                    <a:pt x="8672" y="14418"/>
                  </a:cubicBezTo>
                  <a:cubicBezTo>
                    <a:pt x="10352" y="14418"/>
                    <a:pt x="11898" y="12301"/>
                    <a:pt x="12436" y="10923"/>
                  </a:cubicBezTo>
                  <a:cubicBezTo>
                    <a:pt x="13007" y="11763"/>
                    <a:pt x="12873" y="12301"/>
                    <a:pt x="13444" y="12872"/>
                  </a:cubicBezTo>
                  <a:cubicBezTo>
                    <a:pt x="13578" y="13007"/>
                    <a:pt x="13847" y="13141"/>
                    <a:pt x="14284" y="13141"/>
                  </a:cubicBezTo>
                  <a:cubicBezTo>
                    <a:pt x="14419" y="13309"/>
                    <a:pt x="14688" y="13309"/>
                    <a:pt x="14822" y="13309"/>
                  </a:cubicBezTo>
                  <a:cubicBezTo>
                    <a:pt x="16234" y="13309"/>
                    <a:pt x="17914" y="12469"/>
                    <a:pt x="18889" y="11326"/>
                  </a:cubicBezTo>
                  <a:lnTo>
                    <a:pt x="18889" y="11326"/>
                  </a:lnTo>
                  <a:cubicBezTo>
                    <a:pt x="18620" y="11763"/>
                    <a:pt x="18485" y="12166"/>
                    <a:pt x="18485" y="12603"/>
                  </a:cubicBezTo>
                  <a:cubicBezTo>
                    <a:pt x="18485" y="12738"/>
                    <a:pt x="18620" y="12872"/>
                    <a:pt x="18620" y="13007"/>
                  </a:cubicBezTo>
                  <a:cubicBezTo>
                    <a:pt x="18889" y="13444"/>
                    <a:pt x="19326" y="13578"/>
                    <a:pt x="19863" y="13578"/>
                  </a:cubicBezTo>
                  <a:cubicBezTo>
                    <a:pt x="20435" y="13578"/>
                    <a:pt x="21006" y="13444"/>
                    <a:pt x="21409" y="13309"/>
                  </a:cubicBezTo>
                  <a:cubicBezTo>
                    <a:pt x="22518" y="12872"/>
                    <a:pt x="23527" y="12301"/>
                    <a:pt x="24501" y="11629"/>
                  </a:cubicBezTo>
                  <a:cubicBezTo>
                    <a:pt x="25207" y="10923"/>
                    <a:pt x="25879" y="10217"/>
                    <a:pt x="26451" y="9377"/>
                  </a:cubicBezTo>
                  <a:lnTo>
                    <a:pt x="26451" y="9646"/>
                  </a:lnTo>
                  <a:cubicBezTo>
                    <a:pt x="26451" y="11057"/>
                    <a:pt x="28265" y="11898"/>
                    <a:pt x="29677" y="11898"/>
                  </a:cubicBezTo>
                  <a:cubicBezTo>
                    <a:pt x="30652" y="11898"/>
                    <a:pt x="31357" y="11461"/>
                    <a:pt x="31626" y="10788"/>
                  </a:cubicBezTo>
                  <a:lnTo>
                    <a:pt x="31626" y="10788"/>
                  </a:lnTo>
                  <a:cubicBezTo>
                    <a:pt x="31492" y="11192"/>
                    <a:pt x="31492" y="11763"/>
                    <a:pt x="31357" y="12301"/>
                  </a:cubicBezTo>
                  <a:cubicBezTo>
                    <a:pt x="31357" y="13309"/>
                    <a:pt x="31357" y="14418"/>
                    <a:pt x="31929" y="15393"/>
                  </a:cubicBezTo>
                  <a:cubicBezTo>
                    <a:pt x="32601" y="16233"/>
                    <a:pt x="33307" y="16670"/>
                    <a:pt x="34147" y="16670"/>
                  </a:cubicBezTo>
                  <a:cubicBezTo>
                    <a:pt x="34584" y="16670"/>
                    <a:pt x="35122" y="16502"/>
                    <a:pt x="35693" y="16233"/>
                  </a:cubicBezTo>
                  <a:cubicBezTo>
                    <a:pt x="36533" y="15662"/>
                    <a:pt x="37373" y="15258"/>
                    <a:pt x="38482" y="15258"/>
                  </a:cubicBezTo>
                  <a:cubicBezTo>
                    <a:pt x="38785" y="15258"/>
                    <a:pt x="39054" y="15258"/>
                    <a:pt x="39323" y="15393"/>
                  </a:cubicBezTo>
                  <a:cubicBezTo>
                    <a:pt x="40734" y="15662"/>
                    <a:pt x="41003" y="17073"/>
                    <a:pt x="42146" y="17645"/>
                  </a:cubicBezTo>
                  <a:cubicBezTo>
                    <a:pt x="42280" y="17779"/>
                    <a:pt x="42549" y="17779"/>
                    <a:pt x="42683" y="17779"/>
                  </a:cubicBezTo>
                  <a:lnTo>
                    <a:pt x="42986" y="17779"/>
                  </a:lnTo>
                  <a:cubicBezTo>
                    <a:pt x="44095" y="17779"/>
                    <a:pt x="45204" y="16670"/>
                    <a:pt x="45372" y="15527"/>
                  </a:cubicBezTo>
                  <a:cubicBezTo>
                    <a:pt x="45372" y="15124"/>
                    <a:pt x="45204" y="14687"/>
                    <a:pt x="44935" y="14284"/>
                  </a:cubicBezTo>
                  <a:cubicBezTo>
                    <a:pt x="46347" y="13981"/>
                    <a:pt x="47053" y="12469"/>
                    <a:pt x="47187" y="11057"/>
                  </a:cubicBezTo>
                  <a:lnTo>
                    <a:pt x="47187" y="9646"/>
                  </a:lnTo>
                  <a:cubicBezTo>
                    <a:pt x="47053" y="9242"/>
                    <a:pt x="47187" y="9108"/>
                    <a:pt x="47053" y="8806"/>
                  </a:cubicBezTo>
                  <a:cubicBezTo>
                    <a:pt x="46750" y="8402"/>
                    <a:pt x="46044" y="8402"/>
                    <a:pt x="46044" y="8100"/>
                  </a:cubicBezTo>
                  <a:lnTo>
                    <a:pt x="46044" y="7965"/>
                  </a:lnTo>
                  <a:cubicBezTo>
                    <a:pt x="46044" y="7831"/>
                    <a:pt x="46044" y="7696"/>
                    <a:pt x="46212" y="7428"/>
                  </a:cubicBezTo>
                  <a:lnTo>
                    <a:pt x="46212" y="7428"/>
                  </a:lnTo>
                  <a:cubicBezTo>
                    <a:pt x="46044" y="7562"/>
                    <a:pt x="45775" y="7562"/>
                    <a:pt x="45641" y="7562"/>
                  </a:cubicBezTo>
                  <a:lnTo>
                    <a:pt x="45372" y="7562"/>
                  </a:lnTo>
                  <a:cubicBezTo>
                    <a:pt x="43826" y="7428"/>
                    <a:pt x="43524" y="5445"/>
                    <a:pt x="42011" y="5041"/>
                  </a:cubicBezTo>
                  <a:cubicBezTo>
                    <a:pt x="41709" y="5041"/>
                    <a:pt x="41440" y="4907"/>
                    <a:pt x="41171" y="4907"/>
                  </a:cubicBezTo>
                  <a:cubicBezTo>
                    <a:pt x="40028" y="4907"/>
                    <a:pt x="39188" y="5445"/>
                    <a:pt x="38348" y="5882"/>
                  </a:cubicBezTo>
                  <a:cubicBezTo>
                    <a:pt x="37810" y="6150"/>
                    <a:pt x="37239" y="6419"/>
                    <a:pt x="36802" y="6419"/>
                  </a:cubicBezTo>
                  <a:cubicBezTo>
                    <a:pt x="35962" y="6419"/>
                    <a:pt x="35290" y="6016"/>
                    <a:pt x="34584" y="5041"/>
                  </a:cubicBezTo>
                  <a:cubicBezTo>
                    <a:pt x="34012" y="4201"/>
                    <a:pt x="34012" y="3227"/>
                    <a:pt x="34012" y="2218"/>
                  </a:cubicBezTo>
                  <a:cubicBezTo>
                    <a:pt x="34012" y="1815"/>
                    <a:pt x="33744" y="1378"/>
                    <a:pt x="33307" y="1378"/>
                  </a:cubicBezTo>
                  <a:lnTo>
                    <a:pt x="33172" y="1546"/>
                  </a:lnTo>
                  <a:lnTo>
                    <a:pt x="32332" y="1546"/>
                  </a:lnTo>
                  <a:cubicBezTo>
                    <a:pt x="31223" y="1546"/>
                    <a:pt x="29946" y="1109"/>
                    <a:pt x="29408" y="269"/>
                  </a:cubicBezTo>
                  <a:cubicBezTo>
                    <a:pt x="29240" y="0"/>
                    <a:pt x="28971" y="0"/>
                    <a:pt x="2883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58" name="Google Shape;861;p31">
              <a:extLst>
                <a:ext uri="{FF2B5EF4-FFF2-40B4-BE49-F238E27FC236}">
                  <a16:creationId xmlns:a16="http://schemas.microsoft.com/office/drawing/2014/main" id="{461FF0F9-5896-4560-8CB8-6C0C41CDF6D4}"/>
                </a:ext>
              </a:extLst>
            </p:cNvPr>
            <p:cNvSpPr/>
            <p:nvPr/>
          </p:nvSpPr>
          <p:spPr>
            <a:xfrm>
              <a:off x="6133036" y="3492792"/>
              <a:ext cx="178533" cy="122190"/>
            </a:xfrm>
            <a:custGeom>
              <a:avLst/>
              <a:gdLst/>
              <a:ahLst/>
              <a:cxnLst/>
              <a:rect l="l" t="t" r="r" b="b"/>
              <a:pathLst>
                <a:path w="5748" h="3934" extrusionOk="0">
                  <a:moveTo>
                    <a:pt x="5311" y="1"/>
                  </a:moveTo>
                  <a:cubicBezTo>
                    <a:pt x="5042" y="1"/>
                    <a:pt x="4740" y="270"/>
                    <a:pt x="4740" y="572"/>
                  </a:cubicBezTo>
                  <a:cubicBezTo>
                    <a:pt x="4740" y="1816"/>
                    <a:pt x="3765" y="2790"/>
                    <a:pt x="2522" y="2925"/>
                  </a:cubicBezTo>
                  <a:cubicBezTo>
                    <a:pt x="2407" y="2958"/>
                    <a:pt x="2293" y="2973"/>
                    <a:pt x="2179" y="2973"/>
                  </a:cubicBezTo>
                  <a:cubicBezTo>
                    <a:pt x="1723" y="2973"/>
                    <a:pt x="1271" y="2737"/>
                    <a:pt x="841" y="2522"/>
                  </a:cubicBezTo>
                  <a:cubicBezTo>
                    <a:pt x="802" y="2482"/>
                    <a:pt x="736" y="2466"/>
                    <a:pt x="660" y="2466"/>
                  </a:cubicBezTo>
                  <a:cubicBezTo>
                    <a:pt x="477" y="2466"/>
                    <a:pt x="230" y="2561"/>
                    <a:pt x="135" y="2656"/>
                  </a:cubicBezTo>
                  <a:cubicBezTo>
                    <a:pt x="1" y="2925"/>
                    <a:pt x="135" y="3227"/>
                    <a:pt x="270" y="3362"/>
                  </a:cubicBezTo>
                  <a:cubicBezTo>
                    <a:pt x="841" y="3765"/>
                    <a:pt x="1547" y="3933"/>
                    <a:pt x="2219" y="3933"/>
                  </a:cubicBezTo>
                  <a:lnTo>
                    <a:pt x="2656" y="3933"/>
                  </a:lnTo>
                  <a:cubicBezTo>
                    <a:pt x="4336" y="3765"/>
                    <a:pt x="5748" y="2253"/>
                    <a:pt x="5748" y="572"/>
                  </a:cubicBezTo>
                  <a:cubicBezTo>
                    <a:pt x="5748" y="270"/>
                    <a:pt x="5580" y="1"/>
                    <a:pt x="53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59" name="Google Shape;862;p31">
              <a:extLst>
                <a:ext uri="{FF2B5EF4-FFF2-40B4-BE49-F238E27FC236}">
                  <a16:creationId xmlns:a16="http://schemas.microsoft.com/office/drawing/2014/main" id="{FA6B455F-977B-4B36-A84A-B37881BE2563}"/>
                </a:ext>
              </a:extLst>
            </p:cNvPr>
            <p:cNvSpPr/>
            <p:nvPr/>
          </p:nvSpPr>
          <p:spPr>
            <a:xfrm>
              <a:off x="6337660" y="3256735"/>
              <a:ext cx="234908" cy="209376"/>
            </a:xfrm>
            <a:custGeom>
              <a:avLst/>
              <a:gdLst/>
              <a:ahLst/>
              <a:cxnLst/>
              <a:rect l="l" t="t" r="r" b="b"/>
              <a:pathLst>
                <a:path w="7563" h="6741" extrusionOk="0">
                  <a:moveTo>
                    <a:pt x="3777" y="0"/>
                  </a:moveTo>
                  <a:cubicBezTo>
                    <a:pt x="2799" y="0"/>
                    <a:pt x="1814" y="426"/>
                    <a:pt x="1109" y="1283"/>
                  </a:cubicBezTo>
                  <a:cubicBezTo>
                    <a:pt x="0" y="2694"/>
                    <a:pt x="269" y="4811"/>
                    <a:pt x="1681" y="6055"/>
                  </a:cubicBezTo>
                  <a:cubicBezTo>
                    <a:pt x="2312" y="6518"/>
                    <a:pt x="3048" y="6741"/>
                    <a:pt x="3773" y="6741"/>
                  </a:cubicBezTo>
                  <a:cubicBezTo>
                    <a:pt x="4785" y="6741"/>
                    <a:pt x="5773" y="6306"/>
                    <a:pt x="6419" y="5484"/>
                  </a:cubicBezTo>
                  <a:cubicBezTo>
                    <a:pt x="7562" y="3971"/>
                    <a:pt x="7394" y="1854"/>
                    <a:pt x="5882" y="745"/>
                  </a:cubicBezTo>
                  <a:cubicBezTo>
                    <a:pt x="5270" y="249"/>
                    <a:pt x="4525" y="0"/>
                    <a:pt x="37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60" name="Google Shape;863;p31">
              <a:extLst>
                <a:ext uri="{FF2B5EF4-FFF2-40B4-BE49-F238E27FC236}">
                  <a16:creationId xmlns:a16="http://schemas.microsoft.com/office/drawing/2014/main" id="{1541C5F9-30C1-4920-B005-4847AA260ADD}"/>
                </a:ext>
              </a:extLst>
            </p:cNvPr>
            <p:cNvSpPr/>
            <p:nvPr/>
          </p:nvSpPr>
          <p:spPr>
            <a:xfrm>
              <a:off x="6384622" y="3440611"/>
              <a:ext cx="266216" cy="134677"/>
            </a:xfrm>
            <a:custGeom>
              <a:avLst/>
              <a:gdLst/>
              <a:ahLst/>
              <a:cxnLst/>
              <a:rect l="l" t="t" r="r" b="b"/>
              <a:pathLst>
                <a:path w="8571" h="4336" extrusionOk="0">
                  <a:moveTo>
                    <a:pt x="4202" y="0"/>
                  </a:moveTo>
                  <a:cubicBezTo>
                    <a:pt x="1983" y="135"/>
                    <a:pt x="1" y="1110"/>
                    <a:pt x="169" y="2252"/>
                  </a:cubicBezTo>
                  <a:cubicBezTo>
                    <a:pt x="169" y="3496"/>
                    <a:pt x="1983" y="4336"/>
                    <a:pt x="4370" y="4336"/>
                  </a:cubicBezTo>
                  <a:cubicBezTo>
                    <a:pt x="6588" y="4202"/>
                    <a:pt x="8571" y="3227"/>
                    <a:pt x="8403" y="2084"/>
                  </a:cubicBezTo>
                  <a:cubicBezTo>
                    <a:pt x="8403" y="841"/>
                    <a:pt x="6588" y="0"/>
                    <a:pt x="420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61" name="Google Shape;864;p31">
              <a:extLst>
                <a:ext uri="{FF2B5EF4-FFF2-40B4-BE49-F238E27FC236}">
                  <a16:creationId xmlns:a16="http://schemas.microsoft.com/office/drawing/2014/main" id="{0AC89F5C-6032-42B3-BE34-1BF79B2939BD}"/>
                </a:ext>
              </a:extLst>
            </p:cNvPr>
            <p:cNvSpPr/>
            <p:nvPr/>
          </p:nvSpPr>
          <p:spPr>
            <a:xfrm>
              <a:off x="5893997" y="3288416"/>
              <a:ext cx="217172" cy="192914"/>
            </a:xfrm>
            <a:custGeom>
              <a:avLst/>
              <a:gdLst/>
              <a:ahLst/>
              <a:cxnLst/>
              <a:rect l="l" t="t" r="r" b="b"/>
              <a:pathLst>
                <a:path w="6992" h="6211" extrusionOk="0">
                  <a:moveTo>
                    <a:pt x="3413" y="1"/>
                  </a:moveTo>
                  <a:cubicBezTo>
                    <a:pt x="2734" y="1"/>
                    <a:pt x="2061" y="223"/>
                    <a:pt x="1513" y="699"/>
                  </a:cubicBezTo>
                  <a:cubicBezTo>
                    <a:pt x="135" y="1674"/>
                    <a:pt x="0" y="3623"/>
                    <a:pt x="975" y="5035"/>
                  </a:cubicBezTo>
                  <a:cubicBezTo>
                    <a:pt x="1593" y="5821"/>
                    <a:pt x="2470" y="6211"/>
                    <a:pt x="3371" y="6211"/>
                  </a:cubicBezTo>
                  <a:cubicBezTo>
                    <a:pt x="4088" y="6211"/>
                    <a:pt x="4819" y="5963"/>
                    <a:pt x="5445" y="5472"/>
                  </a:cubicBezTo>
                  <a:cubicBezTo>
                    <a:pt x="6722" y="4464"/>
                    <a:pt x="6991" y="2514"/>
                    <a:pt x="5882" y="1103"/>
                  </a:cubicBezTo>
                  <a:cubicBezTo>
                    <a:pt x="5230" y="393"/>
                    <a:pt x="4315" y="1"/>
                    <a:pt x="34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62" name="Google Shape;865;p31">
              <a:extLst>
                <a:ext uri="{FF2B5EF4-FFF2-40B4-BE49-F238E27FC236}">
                  <a16:creationId xmlns:a16="http://schemas.microsoft.com/office/drawing/2014/main" id="{26E29FF5-E604-4426-A4A5-A021519F55DF}"/>
                </a:ext>
              </a:extLst>
            </p:cNvPr>
            <p:cNvSpPr/>
            <p:nvPr/>
          </p:nvSpPr>
          <p:spPr>
            <a:xfrm>
              <a:off x="5880424" y="3458346"/>
              <a:ext cx="182727" cy="121569"/>
            </a:xfrm>
            <a:custGeom>
              <a:avLst/>
              <a:gdLst/>
              <a:ahLst/>
              <a:cxnLst/>
              <a:rect l="l" t="t" r="r" b="b"/>
              <a:pathLst>
                <a:path w="5883" h="3914" extrusionOk="0">
                  <a:moveTo>
                    <a:pt x="1950" y="1"/>
                  </a:moveTo>
                  <a:cubicBezTo>
                    <a:pt x="1278" y="1"/>
                    <a:pt x="572" y="135"/>
                    <a:pt x="1" y="270"/>
                  </a:cubicBezTo>
                  <a:cubicBezTo>
                    <a:pt x="135" y="1110"/>
                    <a:pt x="135" y="1816"/>
                    <a:pt x="1" y="2656"/>
                  </a:cubicBezTo>
                  <a:lnTo>
                    <a:pt x="1" y="2925"/>
                  </a:lnTo>
                  <a:lnTo>
                    <a:pt x="1" y="3631"/>
                  </a:lnTo>
                  <a:cubicBezTo>
                    <a:pt x="572" y="3899"/>
                    <a:pt x="1278" y="3899"/>
                    <a:pt x="1950" y="3899"/>
                  </a:cubicBezTo>
                  <a:cubicBezTo>
                    <a:pt x="2100" y="3909"/>
                    <a:pt x="2248" y="3914"/>
                    <a:pt x="2394" y="3914"/>
                  </a:cubicBezTo>
                  <a:cubicBezTo>
                    <a:pt x="4315" y="3914"/>
                    <a:pt x="5882" y="3115"/>
                    <a:pt x="5882" y="2085"/>
                  </a:cubicBezTo>
                  <a:cubicBezTo>
                    <a:pt x="5882" y="1513"/>
                    <a:pt x="5479" y="975"/>
                    <a:pt x="4773" y="673"/>
                  </a:cubicBezTo>
                  <a:cubicBezTo>
                    <a:pt x="4067" y="270"/>
                    <a:pt x="3093" y="1"/>
                    <a:pt x="211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63" name="Google Shape;866;p31">
              <a:extLst>
                <a:ext uri="{FF2B5EF4-FFF2-40B4-BE49-F238E27FC236}">
                  <a16:creationId xmlns:a16="http://schemas.microsoft.com/office/drawing/2014/main" id="{B6D859BE-ABC8-4A42-B5B8-2D610C015540}"/>
                </a:ext>
              </a:extLst>
            </p:cNvPr>
            <p:cNvSpPr/>
            <p:nvPr/>
          </p:nvSpPr>
          <p:spPr>
            <a:xfrm>
              <a:off x="5858495" y="3818488"/>
              <a:ext cx="248481" cy="358775"/>
            </a:xfrm>
            <a:custGeom>
              <a:avLst/>
              <a:gdLst/>
              <a:ahLst/>
              <a:cxnLst/>
              <a:rect l="l" t="t" r="r" b="b"/>
              <a:pathLst>
                <a:path w="8000" h="11551" extrusionOk="0">
                  <a:moveTo>
                    <a:pt x="1" y="1"/>
                  </a:moveTo>
                  <a:lnTo>
                    <a:pt x="1" y="9815"/>
                  </a:lnTo>
                  <a:cubicBezTo>
                    <a:pt x="1" y="10251"/>
                    <a:pt x="135" y="10520"/>
                    <a:pt x="438" y="10655"/>
                  </a:cubicBezTo>
                  <a:cubicBezTo>
                    <a:pt x="1508" y="11271"/>
                    <a:pt x="2617" y="11551"/>
                    <a:pt x="3747" y="11551"/>
                  </a:cubicBezTo>
                  <a:cubicBezTo>
                    <a:pt x="4958" y="11551"/>
                    <a:pt x="6193" y="11229"/>
                    <a:pt x="7428" y="10655"/>
                  </a:cubicBezTo>
                  <a:cubicBezTo>
                    <a:pt x="7865" y="10520"/>
                    <a:pt x="8000" y="10251"/>
                    <a:pt x="8000" y="9815"/>
                  </a:cubicBezTo>
                  <a:lnTo>
                    <a:pt x="8000" y="1"/>
                  </a:lnTo>
                  <a:cubicBezTo>
                    <a:pt x="8000" y="707"/>
                    <a:pt x="6185" y="1144"/>
                    <a:pt x="4067" y="1144"/>
                  </a:cubicBezTo>
                  <a:cubicBezTo>
                    <a:pt x="1816" y="1144"/>
                    <a:pt x="1" y="707"/>
                    <a:pt x="1" y="1"/>
                  </a:cubicBezTo>
                  <a:close/>
                </a:path>
              </a:pathLst>
            </a:custGeom>
            <a:solidFill>
              <a:srgbClr val="74E2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64" name="Google Shape;867;p31">
              <a:extLst>
                <a:ext uri="{FF2B5EF4-FFF2-40B4-BE49-F238E27FC236}">
                  <a16:creationId xmlns:a16="http://schemas.microsoft.com/office/drawing/2014/main" id="{B1310A9B-D552-4383-9D6A-72133004D72A}"/>
                </a:ext>
              </a:extLst>
            </p:cNvPr>
            <p:cNvSpPr/>
            <p:nvPr/>
          </p:nvSpPr>
          <p:spPr>
            <a:xfrm>
              <a:off x="5858495" y="3818488"/>
              <a:ext cx="248481" cy="357036"/>
            </a:xfrm>
            <a:custGeom>
              <a:avLst/>
              <a:gdLst/>
              <a:ahLst/>
              <a:cxnLst/>
              <a:rect l="l" t="t" r="r" b="b"/>
              <a:pathLst>
                <a:path w="8000" h="11495" extrusionOk="0">
                  <a:moveTo>
                    <a:pt x="8000" y="1"/>
                  </a:moveTo>
                  <a:lnTo>
                    <a:pt x="8000" y="1"/>
                  </a:lnTo>
                  <a:lnTo>
                    <a:pt x="8000" y="5210"/>
                  </a:lnTo>
                  <a:lnTo>
                    <a:pt x="8000" y="5210"/>
                  </a:lnTo>
                  <a:lnTo>
                    <a:pt x="8000" y="1"/>
                  </a:lnTo>
                  <a:close/>
                  <a:moveTo>
                    <a:pt x="1" y="1"/>
                  </a:moveTo>
                  <a:lnTo>
                    <a:pt x="1" y="9815"/>
                  </a:lnTo>
                  <a:cubicBezTo>
                    <a:pt x="1" y="10251"/>
                    <a:pt x="135" y="10520"/>
                    <a:pt x="438" y="10655"/>
                  </a:cubicBezTo>
                  <a:cubicBezTo>
                    <a:pt x="1547" y="11361"/>
                    <a:pt x="2656" y="11495"/>
                    <a:pt x="3799" y="11495"/>
                  </a:cubicBezTo>
                  <a:cubicBezTo>
                    <a:pt x="4908" y="11495"/>
                    <a:pt x="6185" y="11226"/>
                    <a:pt x="7428" y="10655"/>
                  </a:cubicBezTo>
                  <a:cubicBezTo>
                    <a:pt x="7865" y="10520"/>
                    <a:pt x="8000" y="10251"/>
                    <a:pt x="8000" y="9815"/>
                  </a:cubicBezTo>
                  <a:lnTo>
                    <a:pt x="8000" y="9680"/>
                  </a:lnTo>
                  <a:lnTo>
                    <a:pt x="8000" y="9680"/>
                  </a:lnTo>
                  <a:lnTo>
                    <a:pt x="8000" y="9815"/>
                  </a:lnTo>
                  <a:cubicBezTo>
                    <a:pt x="8000" y="10251"/>
                    <a:pt x="7865" y="10520"/>
                    <a:pt x="7428" y="10655"/>
                  </a:cubicBezTo>
                  <a:cubicBezTo>
                    <a:pt x="6185" y="11226"/>
                    <a:pt x="4908" y="11495"/>
                    <a:pt x="3799" y="11495"/>
                  </a:cubicBezTo>
                  <a:cubicBezTo>
                    <a:pt x="2656" y="11495"/>
                    <a:pt x="1547" y="11361"/>
                    <a:pt x="438" y="10655"/>
                  </a:cubicBezTo>
                  <a:cubicBezTo>
                    <a:pt x="135" y="10520"/>
                    <a:pt x="1" y="10251"/>
                    <a:pt x="1" y="9815"/>
                  </a:cubicBezTo>
                  <a:lnTo>
                    <a:pt x="1" y="1"/>
                  </a:lnTo>
                  <a:close/>
                </a:path>
              </a:pathLst>
            </a:custGeom>
            <a:solidFill>
              <a:srgbClr val="E7BB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65" name="Google Shape;868;p31">
              <a:extLst>
                <a:ext uri="{FF2B5EF4-FFF2-40B4-BE49-F238E27FC236}">
                  <a16:creationId xmlns:a16="http://schemas.microsoft.com/office/drawing/2014/main" id="{258B552B-85A8-43D5-A6E8-31D6364C1A76}"/>
                </a:ext>
              </a:extLst>
            </p:cNvPr>
            <p:cNvSpPr/>
            <p:nvPr/>
          </p:nvSpPr>
          <p:spPr>
            <a:xfrm>
              <a:off x="6106945" y="3980311"/>
              <a:ext cx="31" cy="138870"/>
            </a:xfrm>
            <a:custGeom>
              <a:avLst/>
              <a:gdLst/>
              <a:ahLst/>
              <a:cxnLst/>
              <a:rect l="l" t="t" r="r" b="b"/>
              <a:pathLst>
                <a:path w="1" h="4471" extrusionOk="0">
                  <a:moveTo>
                    <a:pt x="1" y="0"/>
                  </a:moveTo>
                  <a:lnTo>
                    <a:pt x="1" y="4470"/>
                  </a:lnTo>
                  <a:lnTo>
                    <a:pt x="1" y="4470"/>
                  </a:lnTo>
                  <a:close/>
                </a:path>
              </a:pathLst>
            </a:custGeom>
            <a:solidFill>
              <a:srgbClr val="DB9F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66" name="Google Shape;869;p31">
              <a:extLst>
                <a:ext uri="{FF2B5EF4-FFF2-40B4-BE49-F238E27FC236}">
                  <a16:creationId xmlns:a16="http://schemas.microsoft.com/office/drawing/2014/main" id="{34CE13F7-D3FE-4868-A8C9-832F0B502D83}"/>
                </a:ext>
              </a:extLst>
            </p:cNvPr>
            <p:cNvSpPr/>
            <p:nvPr/>
          </p:nvSpPr>
          <p:spPr>
            <a:xfrm>
              <a:off x="6080855" y="3827899"/>
              <a:ext cx="26122" cy="12548"/>
            </a:xfrm>
            <a:custGeom>
              <a:avLst/>
              <a:gdLst/>
              <a:ahLst/>
              <a:cxnLst/>
              <a:rect l="l" t="t" r="r" b="b"/>
              <a:pathLst>
                <a:path w="841" h="404" extrusionOk="0">
                  <a:moveTo>
                    <a:pt x="841" y="0"/>
                  </a:moveTo>
                  <a:cubicBezTo>
                    <a:pt x="841" y="0"/>
                    <a:pt x="730" y="0"/>
                    <a:pt x="709" y="101"/>
                  </a:cubicBezTo>
                  <a:lnTo>
                    <a:pt x="709" y="101"/>
                  </a:lnTo>
                  <a:cubicBezTo>
                    <a:pt x="763" y="68"/>
                    <a:pt x="807" y="34"/>
                    <a:pt x="841" y="0"/>
                  </a:cubicBezTo>
                  <a:close/>
                  <a:moveTo>
                    <a:pt x="709" y="101"/>
                  </a:moveTo>
                  <a:lnTo>
                    <a:pt x="709" y="101"/>
                  </a:lnTo>
                  <a:cubicBezTo>
                    <a:pt x="609" y="164"/>
                    <a:pt x="476" y="227"/>
                    <a:pt x="317" y="289"/>
                  </a:cubicBezTo>
                  <a:lnTo>
                    <a:pt x="317" y="289"/>
                  </a:lnTo>
                  <a:cubicBezTo>
                    <a:pt x="469" y="248"/>
                    <a:pt x="605" y="215"/>
                    <a:pt x="706" y="135"/>
                  </a:cubicBezTo>
                  <a:cubicBezTo>
                    <a:pt x="706" y="122"/>
                    <a:pt x="707" y="111"/>
                    <a:pt x="709" y="101"/>
                  </a:cubicBezTo>
                  <a:close/>
                  <a:moveTo>
                    <a:pt x="317" y="289"/>
                  </a:moveTo>
                  <a:cubicBezTo>
                    <a:pt x="216" y="317"/>
                    <a:pt x="108" y="350"/>
                    <a:pt x="0" y="404"/>
                  </a:cubicBezTo>
                  <a:cubicBezTo>
                    <a:pt x="115" y="366"/>
                    <a:pt x="221" y="328"/>
                    <a:pt x="317" y="289"/>
                  </a:cubicBezTo>
                  <a:close/>
                </a:path>
              </a:pathLst>
            </a:custGeom>
            <a:solidFill>
              <a:srgbClr val="E7BB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67" name="Google Shape;870;p31">
              <a:extLst>
                <a:ext uri="{FF2B5EF4-FFF2-40B4-BE49-F238E27FC236}">
                  <a16:creationId xmlns:a16="http://schemas.microsoft.com/office/drawing/2014/main" id="{93AFD013-D85E-43B9-8E95-BBA33BD9EC6E}"/>
                </a:ext>
              </a:extLst>
            </p:cNvPr>
            <p:cNvSpPr/>
            <p:nvPr/>
          </p:nvSpPr>
          <p:spPr>
            <a:xfrm>
              <a:off x="5858495" y="3827899"/>
              <a:ext cx="248481" cy="347625"/>
            </a:xfrm>
            <a:custGeom>
              <a:avLst/>
              <a:gdLst/>
              <a:ahLst/>
              <a:cxnLst/>
              <a:rect l="l" t="t" r="r" b="b"/>
              <a:pathLst>
                <a:path w="8000" h="11192" extrusionOk="0">
                  <a:moveTo>
                    <a:pt x="1" y="0"/>
                  </a:moveTo>
                  <a:lnTo>
                    <a:pt x="1" y="9512"/>
                  </a:lnTo>
                  <a:cubicBezTo>
                    <a:pt x="1" y="9948"/>
                    <a:pt x="135" y="10217"/>
                    <a:pt x="438" y="10352"/>
                  </a:cubicBezTo>
                  <a:cubicBezTo>
                    <a:pt x="1547" y="11058"/>
                    <a:pt x="2656" y="11192"/>
                    <a:pt x="3799" y="11192"/>
                  </a:cubicBezTo>
                  <a:cubicBezTo>
                    <a:pt x="4908" y="11192"/>
                    <a:pt x="6185" y="10923"/>
                    <a:pt x="7428" y="10352"/>
                  </a:cubicBezTo>
                  <a:cubicBezTo>
                    <a:pt x="7865" y="10217"/>
                    <a:pt x="8000" y="9948"/>
                    <a:pt x="8000" y="9512"/>
                  </a:cubicBezTo>
                  <a:lnTo>
                    <a:pt x="8000" y="9377"/>
                  </a:lnTo>
                  <a:lnTo>
                    <a:pt x="8000" y="4907"/>
                  </a:lnTo>
                  <a:lnTo>
                    <a:pt x="8000" y="0"/>
                  </a:lnTo>
                  <a:cubicBezTo>
                    <a:pt x="7865" y="135"/>
                    <a:pt x="7563" y="269"/>
                    <a:pt x="7159" y="404"/>
                  </a:cubicBezTo>
                  <a:lnTo>
                    <a:pt x="7025" y="404"/>
                  </a:lnTo>
                  <a:lnTo>
                    <a:pt x="7025" y="538"/>
                  </a:lnTo>
                  <a:lnTo>
                    <a:pt x="7025" y="7831"/>
                  </a:lnTo>
                  <a:cubicBezTo>
                    <a:pt x="7025" y="8268"/>
                    <a:pt x="6857" y="8537"/>
                    <a:pt x="6588" y="8671"/>
                  </a:cubicBezTo>
                  <a:cubicBezTo>
                    <a:pt x="5613" y="9243"/>
                    <a:pt x="4773" y="9646"/>
                    <a:pt x="3799" y="9646"/>
                  </a:cubicBezTo>
                  <a:cubicBezTo>
                    <a:pt x="2958" y="9646"/>
                    <a:pt x="2253" y="9377"/>
                    <a:pt x="1412" y="8806"/>
                  </a:cubicBezTo>
                  <a:cubicBezTo>
                    <a:pt x="1143" y="8537"/>
                    <a:pt x="975" y="8268"/>
                    <a:pt x="975" y="7831"/>
                  </a:cubicBezTo>
                  <a:lnTo>
                    <a:pt x="975" y="538"/>
                  </a:lnTo>
                  <a:lnTo>
                    <a:pt x="975" y="404"/>
                  </a:lnTo>
                  <a:lnTo>
                    <a:pt x="707" y="404"/>
                  </a:lnTo>
                  <a:cubicBezTo>
                    <a:pt x="438" y="269"/>
                    <a:pt x="135" y="135"/>
                    <a:pt x="1" y="0"/>
                  </a:cubicBezTo>
                  <a:close/>
                </a:path>
              </a:pathLst>
            </a:custGeom>
            <a:solidFill>
              <a:srgbClr val="3FB6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68" name="Google Shape;871;p31">
              <a:extLst>
                <a:ext uri="{FF2B5EF4-FFF2-40B4-BE49-F238E27FC236}">
                  <a16:creationId xmlns:a16="http://schemas.microsoft.com/office/drawing/2014/main" id="{A802342B-8757-4330-B820-2707940E809E}"/>
                </a:ext>
              </a:extLst>
            </p:cNvPr>
            <p:cNvSpPr/>
            <p:nvPr/>
          </p:nvSpPr>
          <p:spPr>
            <a:xfrm>
              <a:off x="5858495" y="3784042"/>
              <a:ext cx="248481" cy="69978"/>
            </a:xfrm>
            <a:custGeom>
              <a:avLst/>
              <a:gdLst/>
              <a:ahLst/>
              <a:cxnLst/>
              <a:rect l="l" t="t" r="r" b="b"/>
              <a:pathLst>
                <a:path w="8000" h="2253" extrusionOk="0">
                  <a:moveTo>
                    <a:pt x="4067" y="1"/>
                  </a:moveTo>
                  <a:cubicBezTo>
                    <a:pt x="1816" y="1"/>
                    <a:pt x="1" y="572"/>
                    <a:pt x="1" y="1110"/>
                  </a:cubicBezTo>
                  <a:cubicBezTo>
                    <a:pt x="1" y="1412"/>
                    <a:pt x="135" y="1547"/>
                    <a:pt x="438" y="1681"/>
                  </a:cubicBezTo>
                  <a:cubicBezTo>
                    <a:pt x="572" y="1816"/>
                    <a:pt x="841" y="1816"/>
                    <a:pt x="975" y="1816"/>
                  </a:cubicBezTo>
                  <a:lnTo>
                    <a:pt x="975" y="1950"/>
                  </a:lnTo>
                  <a:cubicBezTo>
                    <a:pt x="1681" y="2118"/>
                    <a:pt x="2824" y="2253"/>
                    <a:pt x="4067" y="2253"/>
                  </a:cubicBezTo>
                  <a:cubicBezTo>
                    <a:pt x="5177" y="2253"/>
                    <a:pt x="6319" y="2118"/>
                    <a:pt x="7025" y="1950"/>
                  </a:cubicBezTo>
                  <a:lnTo>
                    <a:pt x="7025" y="1816"/>
                  </a:lnTo>
                  <a:cubicBezTo>
                    <a:pt x="7159" y="1816"/>
                    <a:pt x="7428" y="1816"/>
                    <a:pt x="7563" y="1681"/>
                  </a:cubicBezTo>
                  <a:cubicBezTo>
                    <a:pt x="7865" y="1547"/>
                    <a:pt x="8000" y="1412"/>
                    <a:pt x="8000" y="1110"/>
                  </a:cubicBezTo>
                  <a:cubicBezTo>
                    <a:pt x="8000" y="572"/>
                    <a:pt x="6185" y="1"/>
                    <a:pt x="4067" y="1"/>
                  </a:cubicBezTo>
                  <a:close/>
                </a:path>
              </a:pathLst>
            </a:custGeom>
            <a:solidFill>
              <a:srgbClr val="3FB6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69" name="Google Shape;872;p31">
              <a:extLst>
                <a:ext uri="{FF2B5EF4-FFF2-40B4-BE49-F238E27FC236}">
                  <a16:creationId xmlns:a16="http://schemas.microsoft.com/office/drawing/2014/main" id="{B164154F-640C-4FE2-9B8D-FFF7D3ACF03C}"/>
                </a:ext>
              </a:extLst>
            </p:cNvPr>
            <p:cNvSpPr/>
            <p:nvPr/>
          </p:nvSpPr>
          <p:spPr>
            <a:xfrm>
              <a:off x="5872069" y="3797616"/>
              <a:ext cx="221334" cy="42832"/>
            </a:xfrm>
            <a:custGeom>
              <a:avLst/>
              <a:gdLst/>
              <a:ahLst/>
              <a:cxnLst/>
              <a:rect l="l" t="t" r="r" b="b"/>
              <a:pathLst>
                <a:path w="7126" h="1379" extrusionOk="0">
                  <a:moveTo>
                    <a:pt x="3630" y="1"/>
                  </a:moveTo>
                  <a:cubicBezTo>
                    <a:pt x="1816" y="1"/>
                    <a:pt x="404" y="538"/>
                    <a:pt x="1" y="1244"/>
                  </a:cubicBezTo>
                  <a:cubicBezTo>
                    <a:pt x="135" y="1379"/>
                    <a:pt x="404" y="1379"/>
                    <a:pt x="538" y="1379"/>
                  </a:cubicBezTo>
                  <a:cubicBezTo>
                    <a:pt x="841" y="975"/>
                    <a:pt x="2084" y="538"/>
                    <a:pt x="3630" y="538"/>
                  </a:cubicBezTo>
                  <a:cubicBezTo>
                    <a:pt x="3899" y="404"/>
                    <a:pt x="4067" y="270"/>
                    <a:pt x="4202" y="1"/>
                  </a:cubicBezTo>
                  <a:close/>
                  <a:moveTo>
                    <a:pt x="4605" y="1"/>
                  </a:moveTo>
                  <a:cubicBezTo>
                    <a:pt x="4336" y="270"/>
                    <a:pt x="3899" y="404"/>
                    <a:pt x="3630" y="538"/>
                  </a:cubicBezTo>
                  <a:cubicBezTo>
                    <a:pt x="5042" y="538"/>
                    <a:pt x="6286" y="975"/>
                    <a:pt x="6588" y="1379"/>
                  </a:cubicBezTo>
                  <a:cubicBezTo>
                    <a:pt x="6722" y="1379"/>
                    <a:pt x="6991" y="1379"/>
                    <a:pt x="7126" y="1244"/>
                  </a:cubicBezTo>
                  <a:cubicBezTo>
                    <a:pt x="6722" y="673"/>
                    <a:pt x="5882" y="270"/>
                    <a:pt x="46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70" name="Google Shape;873;p31">
              <a:extLst>
                <a:ext uri="{FF2B5EF4-FFF2-40B4-BE49-F238E27FC236}">
                  <a16:creationId xmlns:a16="http://schemas.microsoft.com/office/drawing/2014/main" id="{AE076CD5-EDF3-4A3E-8FFC-4EEC0695697F}"/>
                </a:ext>
              </a:extLst>
            </p:cNvPr>
            <p:cNvSpPr/>
            <p:nvPr/>
          </p:nvSpPr>
          <p:spPr>
            <a:xfrm>
              <a:off x="5888779" y="3814326"/>
              <a:ext cx="187914" cy="39695"/>
            </a:xfrm>
            <a:custGeom>
              <a:avLst/>
              <a:gdLst/>
              <a:ahLst/>
              <a:cxnLst/>
              <a:rect l="l" t="t" r="r" b="b"/>
              <a:pathLst>
                <a:path w="6050" h="1278" extrusionOk="0">
                  <a:moveTo>
                    <a:pt x="3092" y="0"/>
                  </a:moveTo>
                  <a:cubicBezTo>
                    <a:pt x="1546" y="0"/>
                    <a:pt x="303" y="437"/>
                    <a:pt x="0" y="841"/>
                  </a:cubicBezTo>
                  <a:lnTo>
                    <a:pt x="0" y="975"/>
                  </a:lnTo>
                  <a:cubicBezTo>
                    <a:pt x="706" y="1143"/>
                    <a:pt x="1849" y="1278"/>
                    <a:pt x="3092" y="1278"/>
                  </a:cubicBezTo>
                  <a:cubicBezTo>
                    <a:pt x="4202" y="1278"/>
                    <a:pt x="5344" y="1143"/>
                    <a:pt x="6050" y="975"/>
                  </a:cubicBezTo>
                  <a:lnTo>
                    <a:pt x="6050" y="841"/>
                  </a:lnTo>
                  <a:cubicBezTo>
                    <a:pt x="5748" y="437"/>
                    <a:pt x="4504" y="0"/>
                    <a:pt x="30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71" name="Google Shape;874;p31">
              <a:extLst>
                <a:ext uri="{FF2B5EF4-FFF2-40B4-BE49-F238E27FC236}">
                  <a16:creationId xmlns:a16="http://schemas.microsoft.com/office/drawing/2014/main" id="{C246D750-4F88-44F1-B651-143545F8DCDF}"/>
                </a:ext>
              </a:extLst>
            </p:cNvPr>
            <p:cNvSpPr/>
            <p:nvPr/>
          </p:nvSpPr>
          <p:spPr>
            <a:xfrm>
              <a:off x="5737423" y="3468130"/>
              <a:ext cx="217141" cy="311781"/>
            </a:xfrm>
            <a:custGeom>
              <a:avLst/>
              <a:gdLst/>
              <a:ahLst/>
              <a:cxnLst/>
              <a:rect l="l" t="t" r="r" b="b"/>
              <a:pathLst>
                <a:path w="6991" h="10038" extrusionOk="0">
                  <a:moveTo>
                    <a:pt x="2740" y="1"/>
                  </a:moveTo>
                  <a:cubicBezTo>
                    <a:pt x="2423" y="1"/>
                    <a:pt x="2107" y="33"/>
                    <a:pt x="1815" y="89"/>
                  </a:cubicBezTo>
                  <a:cubicBezTo>
                    <a:pt x="1378" y="89"/>
                    <a:pt x="672" y="89"/>
                    <a:pt x="404" y="224"/>
                  </a:cubicBezTo>
                  <a:cubicBezTo>
                    <a:pt x="1244" y="795"/>
                    <a:pt x="2353" y="358"/>
                    <a:pt x="2790" y="1635"/>
                  </a:cubicBezTo>
                  <a:cubicBezTo>
                    <a:pt x="3059" y="2610"/>
                    <a:pt x="2655" y="3181"/>
                    <a:pt x="2084" y="3719"/>
                  </a:cubicBezTo>
                  <a:cubicBezTo>
                    <a:pt x="1815" y="4021"/>
                    <a:pt x="1513" y="4156"/>
                    <a:pt x="1109" y="4425"/>
                  </a:cubicBezTo>
                  <a:cubicBezTo>
                    <a:pt x="135" y="5265"/>
                    <a:pt x="0" y="6811"/>
                    <a:pt x="1109" y="7651"/>
                  </a:cubicBezTo>
                  <a:cubicBezTo>
                    <a:pt x="1590" y="8132"/>
                    <a:pt x="2258" y="8293"/>
                    <a:pt x="2924" y="8293"/>
                  </a:cubicBezTo>
                  <a:cubicBezTo>
                    <a:pt x="3422" y="8293"/>
                    <a:pt x="3919" y="8203"/>
                    <a:pt x="4336" y="8088"/>
                  </a:cubicBezTo>
                  <a:cubicBezTo>
                    <a:pt x="4455" y="8064"/>
                    <a:pt x="4569" y="8052"/>
                    <a:pt x="4675" y="8052"/>
                  </a:cubicBezTo>
                  <a:cubicBezTo>
                    <a:pt x="5318" y="8052"/>
                    <a:pt x="5714" y="8476"/>
                    <a:pt x="5714" y="9197"/>
                  </a:cubicBezTo>
                  <a:lnTo>
                    <a:pt x="5714" y="10037"/>
                  </a:lnTo>
                  <a:cubicBezTo>
                    <a:pt x="5882" y="9768"/>
                    <a:pt x="6285" y="9466"/>
                    <a:pt x="6419" y="9197"/>
                  </a:cubicBezTo>
                  <a:cubicBezTo>
                    <a:pt x="6856" y="8626"/>
                    <a:pt x="6991" y="8222"/>
                    <a:pt x="6722" y="7517"/>
                  </a:cubicBezTo>
                  <a:cubicBezTo>
                    <a:pt x="6285" y="6676"/>
                    <a:pt x="5310" y="6676"/>
                    <a:pt x="4739" y="6105"/>
                  </a:cubicBezTo>
                  <a:cubicBezTo>
                    <a:pt x="3764" y="5399"/>
                    <a:pt x="5176" y="4727"/>
                    <a:pt x="5579" y="4021"/>
                  </a:cubicBezTo>
                  <a:cubicBezTo>
                    <a:pt x="5882" y="3450"/>
                    <a:pt x="5714" y="2610"/>
                    <a:pt x="5579" y="2038"/>
                  </a:cubicBezTo>
                  <a:cubicBezTo>
                    <a:pt x="5445" y="1198"/>
                    <a:pt x="4873" y="660"/>
                    <a:pt x="4033" y="224"/>
                  </a:cubicBezTo>
                  <a:cubicBezTo>
                    <a:pt x="3639" y="66"/>
                    <a:pt x="3188" y="1"/>
                    <a:pt x="274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72" name="Google Shape;875;p31">
              <a:extLst>
                <a:ext uri="{FF2B5EF4-FFF2-40B4-BE49-F238E27FC236}">
                  <a16:creationId xmlns:a16="http://schemas.microsoft.com/office/drawing/2014/main" id="{54BBFEEF-E539-4BED-BC87-677771587652}"/>
                </a:ext>
              </a:extLst>
            </p:cNvPr>
            <p:cNvSpPr/>
            <p:nvPr/>
          </p:nvSpPr>
          <p:spPr>
            <a:xfrm>
              <a:off x="5771869" y="3709933"/>
              <a:ext cx="143032" cy="43888"/>
            </a:xfrm>
            <a:custGeom>
              <a:avLst/>
              <a:gdLst/>
              <a:ahLst/>
              <a:cxnLst/>
              <a:rect l="l" t="t" r="r" b="b"/>
              <a:pathLst>
                <a:path w="4605" h="1413" extrusionOk="0">
                  <a:moveTo>
                    <a:pt x="1815" y="437"/>
                  </a:moveTo>
                  <a:lnTo>
                    <a:pt x="1815" y="437"/>
                  </a:lnTo>
                  <a:lnTo>
                    <a:pt x="1815" y="437"/>
                  </a:lnTo>
                  <a:lnTo>
                    <a:pt x="1815" y="437"/>
                  </a:lnTo>
                  <a:close/>
                  <a:moveTo>
                    <a:pt x="3227" y="303"/>
                  </a:moveTo>
                  <a:lnTo>
                    <a:pt x="3227" y="303"/>
                  </a:lnTo>
                  <a:lnTo>
                    <a:pt x="3227" y="303"/>
                  </a:lnTo>
                  <a:close/>
                  <a:moveTo>
                    <a:pt x="3227" y="303"/>
                  </a:moveTo>
                  <a:lnTo>
                    <a:pt x="3227" y="303"/>
                  </a:lnTo>
                  <a:lnTo>
                    <a:pt x="3227" y="303"/>
                  </a:lnTo>
                  <a:close/>
                  <a:moveTo>
                    <a:pt x="3630" y="303"/>
                  </a:moveTo>
                  <a:cubicBezTo>
                    <a:pt x="4201" y="303"/>
                    <a:pt x="4605" y="706"/>
                    <a:pt x="4605" y="1412"/>
                  </a:cubicBezTo>
                  <a:cubicBezTo>
                    <a:pt x="4605" y="706"/>
                    <a:pt x="4201" y="303"/>
                    <a:pt x="3630" y="303"/>
                  </a:cubicBezTo>
                  <a:close/>
                  <a:moveTo>
                    <a:pt x="3630" y="303"/>
                  </a:moveTo>
                  <a:lnTo>
                    <a:pt x="3630" y="303"/>
                  </a:lnTo>
                  <a:lnTo>
                    <a:pt x="3630" y="303"/>
                  </a:lnTo>
                  <a:lnTo>
                    <a:pt x="3630" y="303"/>
                  </a:lnTo>
                  <a:close/>
                  <a:moveTo>
                    <a:pt x="0" y="1"/>
                  </a:moveTo>
                  <a:cubicBezTo>
                    <a:pt x="572" y="303"/>
                    <a:pt x="1109" y="437"/>
                    <a:pt x="1815" y="437"/>
                  </a:cubicBezTo>
                  <a:cubicBezTo>
                    <a:pt x="1109" y="437"/>
                    <a:pt x="572" y="303"/>
                    <a:pt x="0" y="1"/>
                  </a:cubicBezTo>
                  <a:close/>
                </a:path>
              </a:pathLst>
            </a:custGeom>
            <a:solidFill>
              <a:srgbClr val="FAF2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73" name="Google Shape;876;p31">
              <a:extLst>
                <a:ext uri="{FF2B5EF4-FFF2-40B4-BE49-F238E27FC236}">
                  <a16:creationId xmlns:a16="http://schemas.microsoft.com/office/drawing/2014/main" id="{2B3773D8-C799-43E8-8C86-5169C737CE05}"/>
                </a:ext>
              </a:extLst>
            </p:cNvPr>
            <p:cNvSpPr/>
            <p:nvPr/>
          </p:nvSpPr>
          <p:spPr>
            <a:xfrm>
              <a:off x="5749940" y="3583612"/>
              <a:ext cx="191051" cy="196300"/>
            </a:xfrm>
            <a:custGeom>
              <a:avLst/>
              <a:gdLst/>
              <a:ahLst/>
              <a:cxnLst/>
              <a:rect l="l" t="t" r="r" b="b"/>
              <a:pathLst>
                <a:path w="6151" h="6320" extrusionOk="0">
                  <a:moveTo>
                    <a:pt x="1681" y="1"/>
                  </a:moveTo>
                  <a:lnTo>
                    <a:pt x="1681" y="1"/>
                  </a:lnTo>
                  <a:cubicBezTo>
                    <a:pt x="1412" y="303"/>
                    <a:pt x="1110" y="438"/>
                    <a:pt x="706" y="707"/>
                  </a:cubicBezTo>
                  <a:cubicBezTo>
                    <a:pt x="269" y="1144"/>
                    <a:pt x="1" y="1849"/>
                    <a:pt x="1" y="2387"/>
                  </a:cubicBezTo>
                  <a:cubicBezTo>
                    <a:pt x="1" y="2958"/>
                    <a:pt x="135" y="3664"/>
                    <a:pt x="706" y="3933"/>
                  </a:cubicBezTo>
                  <a:lnTo>
                    <a:pt x="706" y="4068"/>
                  </a:lnTo>
                  <a:cubicBezTo>
                    <a:pt x="1278" y="4370"/>
                    <a:pt x="1815" y="4504"/>
                    <a:pt x="2521" y="4504"/>
                  </a:cubicBezTo>
                  <a:cubicBezTo>
                    <a:pt x="2958" y="4504"/>
                    <a:pt x="3361" y="4504"/>
                    <a:pt x="3933" y="4370"/>
                  </a:cubicBezTo>
                  <a:lnTo>
                    <a:pt x="4336" y="4370"/>
                  </a:lnTo>
                  <a:cubicBezTo>
                    <a:pt x="4907" y="4370"/>
                    <a:pt x="5311" y="4773"/>
                    <a:pt x="5311" y="5479"/>
                  </a:cubicBezTo>
                  <a:lnTo>
                    <a:pt x="5311" y="5614"/>
                  </a:lnTo>
                  <a:lnTo>
                    <a:pt x="5311" y="6319"/>
                  </a:lnTo>
                  <a:cubicBezTo>
                    <a:pt x="5479" y="6050"/>
                    <a:pt x="5882" y="5748"/>
                    <a:pt x="6016" y="5479"/>
                  </a:cubicBezTo>
                  <a:cubicBezTo>
                    <a:pt x="6151" y="4202"/>
                    <a:pt x="4638" y="3664"/>
                    <a:pt x="4638" y="3664"/>
                  </a:cubicBezTo>
                  <a:cubicBezTo>
                    <a:pt x="1547" y="2958"/>
                    <a:pt x="1412" y="1144"/>
                    <a:pt x="16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74" name="Google Shape;877;p31">
              <a:extLst>
                <a:ext uri="{FF2B5EF4-FFF2-40B4-BE49-F238E27FC236}">
                  <a16:creationId xmlns:a16="http://schemas.microsoft.com/office/drawing/2014/main" id="{D40E385E-8D1B-4C97-B697-5CAEFBD04599}"/>
                </a:ext>
              </a:extLst>
            </p:cNvPr>
            <p:cNvSpPr/>
            <p:nvPr/>
          </p:nvSpPr>
          <p:spPr>
            <a:xfrm>
              <a:off x="5984817" y="3614951"/>
              <a:ext cx="91876" cy="199406"/>
            </a:xfrm>
            <a:custGeom>
              <a:avLst/>
              <a:gdLst/>
              <a:ahLst/>
              <a:cxnLst/>
              <a:rect l="l" t="t" r="r" b="b"/>
              <a:pathLst>
                <a:path w="2958" h="6420" extrusionOk="0">
                  <a:moveTo>
                    <a:pt x="1950" y="0"/>
                  </a:moveTo>
                  <a:lnTo>
                    <a:pt x="1815" y="135"/>
                  </a:lnTo>
                  <a:cubicBezTo>
                    <a:pt x="1412" y="403"/>
                    <a:pt x="841" y="538"/>
                    <a:pt x="572" y="975"/>
                  </a:cubicBezTo>
                  <a:cubicBezTo>
                    <a:pt x="572" y="1109"/>
                    <a:pt x="437" y="1244"/>
                    <a:pt x="437" y="1378"/>
                  </a:cubicBezTo>
                  <a:cubicBezTo>
                    <a:pt x="135" y="1815"/>
                    <a:pt x="135" y="2353"/>
                    <a:pt x="135" y="2790"/>
                  </a:cubicBezTo>
                  <a:cubicBezTo>
                    <a:pt x="269" y="3495"/>
                    <a:pt x="841" y="4033"/>
                    <a:pt x="975" y="4605"/>
                  </a:cubicBezTo>
                  <a:cubicBezTo>
                    <a:pt x="1110" y="5310"/>
                    <a:pt x="572" y="6016"/>
                    <a:pt x="0" y="6419"/>
                  </a:cubicBezTo>
                  <a:cubicBezTo>
                    <a:pt x="572" y="6151"/>
                    <a:pt x="1110" y="6016"/>
                    <a:pt x="1546" y="5714"/>
                  </a:cubicBezTo>
                  <a:cubicBezTo>
                    <a:pt x="1681" y="5579"/>
                    <a:pt x="1950" y="5445"/>
                    <a:pt x="2118" y="5310"/>
                  </a:cubicBezTo>
                  <a:cubicBezTo>
                    <a:pt x="2387" y="5041"/>
                    <a:pt x="2656" y="4739"/>
                    <a:pt x="2790" y="4201"/>
                  </a:cubicBezTo>
                  <a:cubicBezTo>
                    <a:pt x="2958" y="3495"/>
                    <a:pt x="2252" y="3059"/>
                    <a:pt x="1815" y="2655"/>
                  </a:cubicBezTo>
                  <a:cubicBezTo>
                    <a:pt x="841" y="1681"/>
                    <a:pt x="1546" y="840"/>
                    <a:pt x="19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75" name="Google Shape;878;p31">
              <a:extLst>
                <a:ext uri="{FF2B5EF4-FFF2-40B4-BE49-F238E27FC236}">
                  <a16:creationId xmlns:a16="http://schemas.microsoft.com/office/drawing/2014/main" id="{9F7138B4-2364-403C-83EA-A5046722AF43}"/>
                </a:ext>
              </a:extLst>
            </p:cNvPr>
            <p:cNvSpPr/>
            <p:nvPr/>
          </p:nvSpPr>
          <p:spPr>
            <a:xfrm>
              <a:off x="5984817" y="3645204"/>
              <a:ext cx="74140" cy="169153"/>
            </a:xfrm>
            <a:custGeom>
              <a:avLst/>
              <a:gdLst/>
              <a:ahLst/>
              <a:cxnLst/>
              <a:rect l="l" t="t" r="r" b="b"/>
              <a:pathLst>
                <a:path w="2387" h="5446" extrusionOk="0">
                  <a:moveTo>
                    <a:pt x="572" y="1"/>
                  </a:moveTo>
                  <a:lnTo>
                    <a:pt x="572" y="1"/>
                  </a:lnTo>
                  <a:cubicBezTo>
                    <a:pt x="568" y="24"/>
                    <a:pt x="565" y="47"/>
                    <a:pt x="561" y="70"/>
                  </a:cubicBezTo>
                  <a:lnTo>
                    <a:pt x="561" y="70"/>
                  </a:lnTo>
                  <a:cubicBezTo>
                    <a:pt x="568" y="47"/>
                    <a:pt x="572" y="24"/>
                    <a:pt x="572" y="1"/>
                  </a:cubicBezTo>
                  <a:close/>
                  <a:moveTo>
                    <a:pt x="561" y="70"/>
                  </a:moveTo>
                  <a:lnTo>
                    <a:pt x="561" y="70"/>
                  </a:lnTo>
                  <a:cubicBezTo>
                    <a:pt x="530" y="181"/>
                    <a:pt x="437" y="293"/>
                    <a:pt x="437" y="404"/>
                  </a:cubicBezTo>
                  <a:cubicBezTo>
                    <a:pt x="269" y="707"/>
                    <a:pt x="135" y="1110"/>
                    <a:pt x="135" y="1379"/>
                  </a:cubicBezTo>
                  <a:lnTo>
                    <a:pt x="135" y="1816"/>
                  </a:lnTo>
                  <a:cubicBezTo>
                    <a:pt x="269" y="2521"/>
                    <a:pt x="841" y="3059"/>
                    <a:pt x="975" y="3631"/>
                  </a:cubicBezTo>
                  <a:lnTo>
                    <a:pt x="975" y="3899"/>
                  </a:lnTo>
                  <a:cubicBezTo>
                    <a:pt x="975" y="4202"/>
                    <a:pt x="841" y="4605"/>
                    <a:pt x="572" y="4908"/>
                  </a:cubicBezTo>
                  <a:cubicBezTo>
                    <a:pt x="437" y="5177"/>
                    <a:pt x="269" y="5311"/>
                    <a:pt x="0" y="5445"/>
                  </a:cubicBezTo>
                  <a:cubicBezTo>
                    <a:pt x="572" y="5177"/>
                    <a:pt x="1110" y="5042"/>
                    <a:pt x="1546" y="4740"/>
                  </a:cubicBezTo>
                  <a:cubicBezTo>
                    <a:pt x="1681" y="4605"/>
                    <a:pt x="1950" y="4471"/>
                    <a:pt x="2118" y="4336"/>
                  </a:cubicBezTo>
                  <a:cubicBezTo>
                    <a:pt x="2387" y="3227"/>
                    <a:pt x="1412" y="2387"/>
                    <a:pt x="1412" y="2387"/>
                  </a:cubicBezTo>
                  <a:cubicBezTo>
                    <a:pt x="595" y="1700"/>
                    <a:pt x="445" y="887"/>
                    <a:pt x="561" y="7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76" name="Google Shape;879;p31">
              <a:extLst>
                <a:ext uri="{FF2B5EF4-FFF2-40B4-BE49-F238E27FC236}">
                  <a16:creationId xmlns:a16="http://schemas.microsoft.com/office/drawing/2014/main" id="{3D4D5DFF-3C49-4816-82FB-23A8C5A3BE4E}"/>
                </a:ext>
              </a:extLst>
            </p:cNvPr>
            <p:cNvSpPr/>
            <p:nvPr/>
          </p:nvSpPr>
          <p:spPr>
            <a:xfrm>
              <a:off x="5972300" y="3370663"/>
              <a:ext cx="73084" cy="78334"/>
            </a:xfrm>
            <a:custGeom>
              <a:avLst/>
              <a:gdLst/>
              <a:ahLst/>
              <a:cxnLst/>
              <a:rect l="l" t="t" r="r" b="b"/>
              <a:pathLst>
                <a:path w="2353" h="2522" extrusionOk="0">
                  <a:moveTo>
                    <a:pt x="1244" y="1"/>
                  </a:moveTo>
                  <a:cubicBezTo>
                    <a:pt x="538" y="1"/>
                    <a:pt x="0" y="572"/>
                    <a:pt x="0" y="1278"/>
                  </a:cubicBezTo>
                  <a:cubicBezTo>
                    <a:pt x="0" y="1984"/>
                    <a:pt x="538" y="2521"/>
                    <a:pt x="1244" y="2521"/>
                  </a:cubicBezTo>
                  <a:cubicBezTo>
                    <a:pt x="1815" y="2521"/>
                    <a:pt x="2353" y="1984"/>
                    <a:pt x="2353" y="1278"/>
                  </a:cubicBezTo>
                  <a:cubicBezTo>
                    <a:pt x="2353" y="572"/>
                    <a:pt x="1815" y="1"/>
                    <a:pt x="124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77" name="Google Shape;880;p31">
              <a:extLst>
                <a:ext uri="{FF2B5EF4-FFF2-40B4-BE49-F238E27FC236}">
                  <a16:creationId xmlns:a16="http://schemas.microsoft.com/office/drawing/2014/main" id="{BA6734D9-17BA-4695-8A23-F827A9EBF40E}"/>
                </a:ext>
              </a:extLst>
            </p:cNvPr>
            <p:cNvSpPr/>
            <p:nvPr/>
          </p:nvSpPr>
          <p:spPr>
            <a:xfrm>
              <a:off x="6398196" y="3353953"/>
              <a:ext cx="74140" cy="73115"/>
            </a:xfrm>
            <a:custGeom>
              <a:avLst/>
              <a:gdLst/>
              <a:ahLst/>
              <a:cxnLst/>
              <a:rect l="l" t="t" r="r" b="b"/>
              <a:pathLst>
                <a:path w="2387" h="2354" extrusionOk="0">
                  <a:moveTo>
                    <a:pt x="1110" y="1"/>
                  </a:moveTo>
                  <a:cubicBezTo>
                    <a:pt x="404" y="1"/>
                    <a:pt x="0" y="539"/>
                    <a:pt x="0" y="1110"/>
                  </a:cubicBezTo>
                  <a:cubicBezTo>
                    <a:pt x="0" y="1816"/>
                    <a:pt x="404" y="2354"/>
                    <a:pt x="1110" y="2354"/>
                  </a:cubicBezTo>
                  <a:cubicBezTo>
                    <a:pt x="1815" y="2354"/>
                    <a:pt x="2387" y="1816"/>
                    <a:pt x="2387" y="1110"/>
                  </a:cubicBezTo>
                  <a:cubicBezTo>
                    <a:pt x="2387" y="539"/>
                    <a:pt x="1815" y="1"/>
                    <a:pt x="111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78" name="Google Shape;881;p31">
              <a:extLst>
                <a:ext uri="{FF2B5EF4-FFF2-40B4-BE49-F238E27FC236}">
                  <a16:creationId xmlns:a16="http://schemas.microsoft.com/office/drawing/2014/main" id="{2F8C6642-4A15-47F7-93E0-02DBA4E3FEDB}"/>
                </a:ext>
              </a:extLst>
            </p:cNvPr>
            <p:cNvSpPr/>
            <p:nvPr/>
          </p:nvSpPr>
          <p:spPr>
            <a:xfrm>
              <a:off x="5949809" y="4373187"/>
              <a:ext cx="674377" cy="457578"/>
            </a:xfrm>
            <a:custGeom>
              <a:avLst/>
              <a:gdLst/>
              <a:ahLst/>
              <a:cxnLst/>
              <a:rect l="l" t="t" r="r" b="b"/>
              <a:pathLst>
                <a:path w="21712" h="14732" extrusionOk="0">
                  <a:moveTo>
                    <a:pt x="18426" y="1"/>
                  </a:moveTo>
                  <a:cubicBezTo>
                    <a:pt x="17914" y="1"/>
                    <a:pt x="17394" y="109"/>
                    <a:pt x="16939" y="313"/>
                  </a:cubicBezTo>
                  <a:lnTo>
                    <a:pt x="16805" y="313"/>
                  </a:lnTo>
                  <a:lnTo>
                    <a:pt x="13713" y="1725"/>
                  </a:lnTo>
                  <a:lnTo>
                    <a:pt x="9243" y="3674"/>
                  </a:lnTo>
                  <a:lnTo>
                    <a:pt x="5042" y="5489"/>
                  </a:lnTo>
                  <a:cubicBezTo>
                    <a:pt x="4739" y="5623"/>
                    <a:pt x="4336" y="5926"/>
                    <a:pt x="4201" y="6329"/>
                  </a:cubicBezTo>
                  <a:lnTo>
                    <a:pt x="4067" y="6464"/>
                  </a:lnTo>
                  <a:lnTo>
                    <a:pt x="0" y="12917"/>
                  </a:lnTo>
                  <a:lnTo>
                    <a:pt x="2219" y="14731"/>
                  </a:lnTo>
                  <a:lnTo>
                    <a:pt x="7260" y="9556"/>
                  </a:lnTo>
                  <a:lnTo>
                    <a:pt x="15393" y="8850"/>
                  </a:lnTo>
                  <a:lnTo>
                    <a:pt x="16368" y="8715"/>
                  </a:lnTo>
                  <a:cubicBezTo>
                    <a:pt x="17645" y="8715"/>
                    <a:pt x="18754" y="8144"/>
                    <a:pt x="19729" y="7438"/>
                  </a:cubicBezTo>
                  <a:cubicBezTo>
                    <a:pt x="20569" y="6598"/>
                    <a:pt x="21275" y="5489"/>
                    <a:pt x="21712" y="4380"/>
                  </a:cubicBezTo>
                  <a:lnTo>
                    <a:pt x="21712" y="3540"/>
                  </a:lnTo>
                  <a:lnTo>
                    <a:pt x="21712" y="2968"/>
                  </a:lnTo>
                  <a:cubicBezTo>
                    <a:pt x="21543" y="1994"/>
                    <a:pt x="21006" y="1019"/>
                    <a:pt x="20031" y="448"/>
                  </a:cubicBezTo>
                  <a:cubicBezTo>
                    <a:pt x="19583" y="143"/>
                    <a:pt x="19010" y="1"/>
                    <a:pt x="18426" y="1"/>
                  </a:cubicBezTo>
                  <a:close/>
                </a:path>
              </a:pathLst>
            </a:custGeom>
            <a:solidFill>
              <a:srgbClr val="BDB8FF"/>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sp>
        <p:nvSpPr>
          <p:cNvPr id="236" name="TextBox 235">
            <a:extLst>
              <a:ext uri="{FF2B5EF4-FFF2-40B4-BE49-F238E27FC236}">
                <a16:creationId xmlns:a16="http://schemas.microsoft.com/office/drawing/2014/main" id="{BD5E5673-0E4E-473F-B799-62CE61F371DC}"/>
              </a:ext>
            </a:extLst>
          </p:cNvPr>
          <p:cNvSpPr txBox="1"/>
          <p:nvPr userDrawn="1"/>
        </p:nvSpPr>
        <p:spPr>
          <a:xfrm>
            <a:off x="3250583" y="1572169"/>
            <a:ext cx="2794086" cy="2083391"/>
          </a:xfrm>
          <a:prstGeom prst="rect">
            <a:avLst/>
          </a:prstGeom>
          <a:noFill/>
        </p:spPr>
        <p:txBody>
          <a:bodyPr wrap="square" rtlCol="0">
            <a:spAutoFit/>
          </a:bodyPr>
          <a:lstStyle/>
          <a:p>
            <a:pPr algn="ctr"/>
            <a:r>
              <a:rPr lang="vi-VN" sz="6469" dirty="0">
                <a:solidFill>
                  <a:schemeClr val="accent6">
                    <a:lumMod val="50000"/>
                  </a:schemeClr>
                </a:solidFill>
                <a:latin typeface="+mj-lt"/>
              </a:rPr>
              <a:t>KHÁM PHÁ</a:t>
            </a:r>
          </a:p>
        </p:txBody>
      </p:sp>
    </p:spTree>
    <p:extLst>
      <p:ext uri="{BB962C8B-B14F-4D97-AF65-F5344CB8AC3E}">
        <p14:creationId xmlns:p14="http://schemas.microsoft.com/office/powerpoint/2010/main" val="167709837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100"/>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117"/>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119"/>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114"/>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118"/>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103"/>
                                        </p:tgtEl>
                                      </p:cBhvr>
                                      <p:by x="150000" y="150000"/>
                                    </p:animScale>
                                  </p:childTnLst>
                                </p:cTn>
                              </p:par>
                              <p:par>
                                <p:cTn id="17" presetID="16" presetClass="entr" presetSubtype="21"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Effect transition="in" filter="barn(inVertical)">
                                      <p:cBhvr>
                                        <p:cTn id="19" dur="500"/>
                                        <p:tgtEl>
                                          <p:spTgt spid="98"/>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99"/>
                                        </p:tgtEl>
                                        <p:attrNameLst>
                                          <p:attrName>style.visibility</p:attrName>
                                        </p:attrNameLst>
                                      </p:cBhvr>
                                      <p:to>
                                        <p:strVal val="visible"/>
                                      </p:to>
                                    </p:set>
                                    <p:animEffect transition="in" filter="barn(inVertical)">
                                      <p:cBhvr>
                                        <p:cTn id="22" dur="500"/>
                                        <p:tgtEl>
                                          <p:spTgt spid="99"/>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97"/>
                                        </p:tgtEl>
                                        <p:attrNameLst>
                                          <p:attrName>style.visibility</p:attrName>
                                        </p:attrNameLst>
                                      </p:cBhvr>
                                      <p:to>
                                        <p:strVal val="visible"/>
                                      </p:to>
                                    </p:set>
                                    <p:animEffect transition="in" filter="fade">
                                      <p:cBhvr>
                                        <p:cTn id="26" dur="500"/>
                                        <p:tgtEl>
                                          <p:spTgt spid="97"/>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122"/>
                                        </p:tgtEl>
                                        <p:attrNameLst>
                                          <p:attrName>style.visibility</p:attrName>
                                        </p:attrNameLst>
                                      </p:cBhvr>
                                      <p:to>
                                        <p:strVal val="visible"/>
                                      </p:to>
                                    </p:set>
                                    <p:anim calcmode="lin" valueType="num">
                                      <p:cBhvr>
                                        <p:cTn id="30" dur="1000" fill="hold"/>
                                        <p:tgtEl>
                                          <p:spTgt spid="122"/>
                                        </p:tgtEl>
                                        <p:attrNameLst>
                                          <p:attrName>ppt_w</p:attrName>
                                        </p:attrNameLst>
                                      </p:cBhvr>
                                      <p:tavLst>
                                        <p:tav tm="0">
                                          <p:val>
                                            <p:fltVal val="0"/>
                                          </p:val>
                                        </p:tav>
                                        <p:tav tm="100000">
                                          <p:val>
                                            <p:strVal val="#ppt_w"/>
                                          </p:val>
                                        </p:tav>
                                      </p:tavLst>
                                    </p:anim>
                                    <p:anim calcmode="lin" valueType="num">
                                      <p:cBhvr>
                                        <p:cTn id="31" dur="1000" fill="hold"/>
                                        <p:tgtEl>
                                          <p:spTgt spid="122"/>
                                        </p:tgtEl>
                                        <p:attrNameLst>
                                          <p:attrName>ppt_h</p:attrName>
                                        </p:attrNameLst>
                                      </p:cBhvr>
                                      <p:tavLst>
                                        <p:tav tm="0">
                                          <p:val>
                                            <p:fltVal val="0"/>
                                          </p:val>
                                        </p:tav>
                                        <p:tav tm="100000">
                                          <p:val>
                                            <p:strVal val="#ppt_h"/>
                                          </p:val>
                                        </p:tav>
                                      </p:tavLst>
                                    </p:anim>
                                    <p:anim calcmode="lin" valueType="num">
                                      <p:cBhvr>
                                        <p:cTn id="32" dur="1000" fill="hold"/>
                                        <p:tgtEl>
                                          <p:spTgt spid="122"/>
                                        </p:tgtEl>
                                        <p:attrNameLst>
                                          <p:attrName>style.rotation</p:attrName>
                                        </p:attrNameLst>
                                      </p:cBhvr>
                                      <p:tavLst>
                                        <p:tav tm="0">
                                          <p:val>
                                            <p:fltVal val="90"/>
                                          </p:val>
                                        </p:tav>
                                        <p:tav tm="100000">
                                          <p:val>
                                            <p:fltVal val="0"/>
                                          </p:val>
                                        </p:tav>
                                      </p:tavLst>
                                    </p:anim>
                                    <p:animEffect transition="in" filter="fade">
                                      <p:cBhvr>
                                        <p:cTn id="33" dur="1000"/>
                                        <p:tgtEl>
                                          <p:spTgt spid="122"/>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236"/>
                                        </p:tgtEl>
                                        <p:attrNameLst>
                                          <p:attrName>style.visibility</p:attrName>
                                        </p:attrNameLst>
                                      </p:cBhvr>
                                      <p:to>
                                        <p:strVal val="visible"/>
                                      </p:to>
                                    </p:set>
                                    <p:animEffect transition="in" filter="randombar(horizontal)">
                                      <p:cBhvr>
                                        <p:cTn id="37" dur="500"/>
                                        <p:tgtEl>
                                          <p:spTgt spid="2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117" grpId="0" animBg="1"/>
      <p:bldP spid="118" grpId="0" animBg="1"/>
      <p:bldP spid="236" grpId="0"/>
    </p:bldLst>
  </p:timing>
</p:sldLayout>
</file>

<file path=ppt/slideLayouts/slideLayout128.xml><?xml version="1.0" encoding="utf-8"?>
<p:sldLayout xmlns:a="http://schemas.openxmlformats.org/drawingml/2006/main" xmlns:r="http://schemas.openxmlformats.org/officeDocument/2006/relationships" xmlns:p="http://schemas.openxmlformats.org/presentationml/2006/main" preserve="1" userDrawn="1">
  <p:cSld name="17_Title and Content">
    <p:bg>
      <p:bgPr>
        <a:solidFill>
          <a:srgbClr val="C00000"/>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296920" y="219522"/>
            <a:ext cx="8709926"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FFE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dirty="0"/>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349270" y="882176"/>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150302" y="906827"/>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168064" y="989425"/>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393675" y="94752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151196" y="917947"/>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348378" y="1496055"/>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49409" y="1520706"/>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167171" y="1603304"/>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392782" y="1561403"/>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150302" y="1531827"/>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347485" y="2109934"/>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48516" y="2134585"/>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166277" y="2217183"/>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391889" y="217528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49409" y="2145706"/>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346591" y="2723813"/>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47621" y="2748464"/>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165384" y="283106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390995" y="2789161"/>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48516" y="2759585"/>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345697" y="3337692"/>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46729" y="3362343"/>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164491" y="344494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390102" y="3403040"/>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47623" y="3373464"/>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344805" y="3951571"/>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45836" y="3976222"/>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163598" y="405882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389209" y="401691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46729" y="3987341"/>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343912" y="4565450"/>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44943" y="4590101"/>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162704" y="4672699"/>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388316" y="4630798"/>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45836" y="4601222"/>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343018" y="5179329"/>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44050" y="5203980"/>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161811" y="5286578"/>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387422" y="5244677"/>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44943" y="5215101"/>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342124" y="5793208"/>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43156" y="5817859"/>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160918" y="5900457"/>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386529" y="585855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44050" y="5828980"/>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2318598" y="1090110"/>
            <a:ext cx="4162526" cy="4730758"/>
          </a:xfrm>
          <a:prstGeom prst="rect">
            <a:avLst/>
          </a:prstGeom>
          <a:solidFill>
            <a:schemeClr val="accent6">
              <a:lumMod val="40000"/>
              <a:lumOff val="60000"/>
            </a:schemeClr>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281" dirty="0"/>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108288" y="772938"/>
            <a:ext cx="963023"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4">
              <a:lumMod val="60000"/>
              <a:lumOff val="40000"/>
            </a:schemeClr>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281"/>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5536681" y="1168180"/>
            <a:ext cx="1546974" cy="832158"/>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92D050"/>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281"/>
          </a:p>
        </p:txBody>
      </p:sp>
      <p:grpSp>
        <p:nvGrpSpPr>
          <p:cNvPr id="236" name="Google Shape;631;p30">
            <a:extLst>
              <a:ext uri="{FF2B5EF4-FFF2-40B4-BE49-F238E27FC236}">
                <a16:creationId xmlns:a16="http://schemas.microsoft.com/office/drawing/2014/main" id="{CD1EBE97-8F9B-460E-9BC5-FD02CD5043DA}"/>
              </a:ext>
            </a:extLst>
          </p:cNvPr>
          <p:cNvGrpSpPr/>
          <p:nvPr userDrawn="1"/>
        </p:nvGrpSpPr>
        <p:grpSpPr>
          <a:xfrm>
            <a:off x="5754411" y="3622312"/>
            <a:ext cx="982268" cy="2486166"/>
            <a:chOff x="961250" y="234750"/>
            <a:chExt cx="1222525" cy="2320700"/>
          </a:xfrm>
        </p:grpSpPr>
        <p:sp>
          <p:nvSpPr>
            <p:cNvPr id="237" name="Google Shape;632;p30">
              <a:extLst>
                <a:ext uri="{FF2B5EF4-FFF2-40B4-BE49-F238E27FC236}">
                  <a16:creationId xmlns:a16="http://schemas.microsoft.com/office/drawing/2014/main" id="{687291A7-7C04-436D-8909-2F2DB91394D5}"/>
                </a:ext>
              </a:extLst>
            </p:cNvPr>
            <p:cNvSpPr/>
            <p:nvPr/>
          </p:nvSpPr>
          <p:spPr>
            <a:xfrm>
              <a:off x="1529225" y="1558100"/>
              <a:ext cx="189075" cy="241150"/>
            </a:xfrm>
            <a:custGeom>
              <a:avLst/>
              <a:gdLst/>
              <a:ahLst/>
              <a:cxnLst/>
              <a:rect l="l" t="t" r="r" b="b"/>
              <a:pathLst>
                <a:path w="7563" h="9646" extrusionOk="0">
                  <a:moveTo>
                    <a:pt x="2353" y="0"/>
                  </a:moveTo>
                  <a:cubicBezTo>
                    <a:pt x="1378" y="0"/>
                    <a:pt x="404" y="572"/>
                    <a:pt x="135" y="1681"/>
                  </a:cubicBezTo>
                  <a:cubicBezTo>
                    <a:pt x="0" y="2252"/>
                    <a:pt x="0" y="2790"/>
                    <a:pt x="269" y="3361"/>
                  </a:cubicBezTo>
                  <a:lnTo>
                    <a:pt x="3496" y="9646"/>
                  </a:lnTo>
                  <a:lnTo>
                    <a:pt x="7562" y="7562"/>
                  </a:lnTo>
                  <a:lnTo>
                    <a:pt x="6857" y="4907"/>
                  </a:lnTo>
                  <a:cubicBezTo>
                    <a:pt x="6722" y="3932"/>
                    <a:pt x="6285" y="3092"/>
                    <a:pt x="5580" y="2252"/>
                  </a:cubicBezTo>
                  <a:cubicBezTo>
                    <a:pt x="5042" y="1546"/>
                    <a:pt x="4336" y="840"/>
                    <a:pt x="3496" y="269"/>
                  </a:cubicBezTo>
                  <a:cubicBezTo>
                    <a:pt x="3059" y="135"/>
                    <a:pt x="2790" y="0"/>
                    <a:pt x="2353" y="0"/>
                  </a:cubicBezTo>
                  <a:close/>
                </a:path>
              </a:pathLst>
            </a:custGeom>
            <a:solidFill>
              <a:srgbClr val="D077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38" name="Google Shape;633;p30">
              <a:extLst>
                <a:ext uri="{FF2B5EF4-FFF2-40B4-BE49-F238E27FC236}">
                  <a16:creationId xmlns:a16="http://schemas.microsoft.com/office/drawing/2014/main" id="{F72938D2-902A-4133-8C58-B3B12FE4D0FF}"/>
                </a:ext>
              </a:extLst>
            </p:cNvPr>
            <p:cNvSpPr/>
            <p:nvPr/>
          </p:nvSpPr>
          <p:spPr>
            <a:xfrm>
              <a:off x="1647700" y="1816875"/>
              <a:ext cx="206725" cy="252400"/>
            </a:xfrm>
            <a:custGeom>
              <a:avLst/>
              <a:gdLst/>
              <a:ahLst/>
              <a:cxnLst/>
              <a:rect l="l" t="t" r="r" b="b"/>
              <a:pathLst>
                <a:path w="8269" h="10096" extrusionOk="0">
                  <a:moveTo>
                    <a:pt x="3361" y="1"/>
                  </a:moveTo>
                  <a:lnTo>
                    <a:pt x="0" y="1816"/>
                  </a:lnTo>
                  <a:lnTo>
                    <a:pt x="3664" y="8840"/>
                  </a:lnTo>
                  <a:cubicBezTo>
                    <a:pt x="3933" y="9377"/>
                    <a:pt x="4336" y="9814"/>
                    <a:pt x="5042" y="9949"/>
                  </a:cubicBezTo>
                  <a:cubicBezTo>
                    <a:pt x="5363" y="10052"/>
                    <a:pt x="5703" y="10095"/>
                    <a:pt x="6048" y="10095"/>
                  </a:cubicBezTo>
                  <a:cubicBezTo>
                    <a:pt x="6607" y="10095"/>
                    <a:pt x="7177" y="9981"/>
                    <a:pt x="7697" y="9814"/>
                  </a:cubicBezTo>
                  <a:cubicBezTo>
                    <a:pt x="8134" y="9680"/>
                    <a:pt x="8268" y="9109"/>
                    <a:pt x="7865" y="8974"/>
                  </a:cubicBezTo>
                  <a:lnTo>
                    <a:pt x="5176" y="7697"/>
                  </a:lnTo>
                  <a:lnTo>
                    <a:pt x="3361" y="1"/>
                  </a:ln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39" name="Google Shape;634;p30">
              <a:extLst>
                <a:ext uri="{FF2B5EF4-FFF2-40B4-BE49-F238E27FC236}">
                  <a16:creationId xmlns:a16="http://schemas.microsoft.com/office/drawing/2014/main" id="{3C26E551-6E6B-4C61-AA82-0348436BF92C}"/>
                </a:ext>
              </a:extLst>
            </p:cNvPr>
            <p:cNvSpPr/>
            <p:nvPr/>
          </p:nvSpPr>
          <p:spPr>
            <a:xfrm>
              <a:off x="1598975" y="1737350"/>
              <a:ext cx="164700" cy="132500"/>
            </a:xfrm>
            <a:custGeom>
              <a:avLst/>
              <a:gdLst/>
              <a:ahLst/>
              <a:cxnLst/>
              <a:rect l="l" t="t" r="r" b="b"/>
              <a:pathLst>
                <a:path w="6588" h="5300" extrusionOk="0">
                  <a:moveTo>
                    <a:pt x="5457" y="0"/>
                  </a:moveTo>
                  <a:cubicBezTo>
                    <a:pt x="5352" y="0"/>
                    <a:pt x="5252" y="38"/>
                    <a:pt x="5176" y="123"/>
                  </a:cubicBezTo>
                  <a:lnTo>
                    <a:pt x="4772" y="392"/>
                  </a:lnTo>
                  <a:lnTo>
                    <a:pt x="706" y="2476"/>
                  </a:lnTo>
                  <a:lnTo>
                    <a:pt x="0" y="2778"/>
                  </a:lnTo>
                  <a:lnTo>
                    <a:pt x="1412" y="5299"/>
                  </a:lnTo>
                  <a:lnTo>
                    <a:pt x="1949" y="4997"/>
                  </a:lnTo>
                  <a:lnTo>
                    <a:pt x="5310" y="3182"/>
                  </a:lnTo>
                  <a:lnTo>
                    <a:pt x="6150" y="2778"/>
                  </a:lnTo>
                  <a:cubicBezTo>
                    <a:pt x="6453" y="2644"/>
                    <a:pt x="6587" y="2341"/>
                    <a:pt x="6453" y="2073"/>
                  </a:cubicBezTo>
                  <a:lnTo>
                    <a:pt x="6016" y="527"/>
                  </a:lnTo>
                  <a:cubicBezTo>
                    <a:pt x="6016" y="238"/>
                    <a:pt x="5723" y="0"/>
                    <a:pt x="54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40" name="Google Shape;635;p30">
              <a:extLst>
                <a:ext uri="{FF2B5EF4-FFF2-40B4-BE49-F238E27FC236}">
                  <a16:creationId xmlns:a16="http://schemas.microsoft.com/office/drawing/2014/main" id="{D302D271-50D4-4155-9A69-E249459AC0E2}"/>
                </a:ext>
              </a:extLst>
            </p:cNvPr>
            <p:cNvSpPr/>
            <p:nvPr/>
          </p:nvSpPr>
          <p:spPr>
            <a:xfrm>
              <a:off x="1287250" y="1496000"/>
              <a:ext cx="392400" cy="420700"/>
            </a:xfrm>
            <a:custGeom>
              <a:avLst/>
              <a:gdLst/>
              <a:ahLst/>
              <a:cxnLst/>
              <a:rect l="l" t="t" r="r" b="b"/>
              <a:pathLst>
                <a:path w="15696" h="16828" extrusionOk="0">
                  <a:moveTo>
                    <a:pt x="8715" y="0"/>
                  </a:moveTo>
                  <a:cubicBezTo>
                    <a:pt x="8144" y="0"/>
                    <a:pt x="7563" y="77"/>
                    <a:pt x="6991" y="232"/>
                  </a:cubicBezTo>
                  <a:cubicBezTo>
                    <a:pt x="4201" y="1207"/>
                    <a:pt x="2118" y="4030"/>
                    <a:pt x="840" y="9475"/>
                  </a:cubicBezTo>
                  <a:cubicBezTo>
                    <a:pt x="437" y="11155"/>
                    <a:pt x="135" y="12836"/>
                    <a:pt x="0" y="14516"/>
                  </a:cubicBezTo>
                  <a:lnTo>
                    <a:pt x="0" y="15087"/>
                  </a:lnTo>
                  <a:cubicBezTo>
                    <a:pt x="1465" y="15986"/>
                    <a:pt x="3690" y="16828"/>
                    <a:pt x="6887" y="16828"/>
                  </a:cubicBezTo>
                  <a:cubicBezTo>
                    <a:pt x="9191" y="16828"/>
                    <a:pt x="12000" y="16390"/>
                    <a:pt x="15393" y="15222"/>
                  </a:cubicBezTo>
                  <a:cubicBezTo>
                    <a:pt x="15259" y="14382"/>
                    <a:pt x="15259" y="13407"/>
                    <a:pt x="15259" y="12432"/>
                  </a:cubicBezTo>
                  <a:cubicBezTo>
                    <a:pt x="15695" y="7660"/>
                    <a:pt x="15259" y="3593"/>
                    <a:pt x="12469" y="1375"/>
                  </a:cubicBezTo>
                  <a:cubicBezTo>
                    <a:pt x="11465" y="467"/>
                    <a:pt x="10121" y="0"/>
                    <a:pt x="871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41" name="Google Shape;636;p30">
              <a:extLst>
                <a:ext uri="{FF2B5EF4-FFF2-40B4-BE49-F238E27FC236}">
                  <a16:creationId xmlns:a16="http://schemas.microsoft.com/office/drawing/2014/main" id="{9F9D9497-4024-4862-BFC9-C7AB537B839F}"/>
                </a:ext>
              </a:extLst>
            </p:cNvPr>
            <p:cNvSpPr/>
            <p:nvPr/>
          </p:nvSpPr>
          <p:spPr>
            <a:xfrm>
              <a:off x="1567025" y="1904250"/>
              <a:ext cx="4225" cy="25"/>
            </a:xfrm>
            <a:custGeom>
              <a:avLst/>
              <a:gdLst/>
              <a:ahLst/>
              <a:cxnLst/>
              <a:rect l="l" t="t" r="r" b="b"/>
              <a:pathLst>
                <a:path w="169" h="1" extrusionOk="0">
                  <a:moveTo>
                    <a:pt x="169" y="1"/>
                  </a:moveTo>
                  <a:lnTo>
                    <a:pt x="1" y="1"/>
                  </a:lnTo>
                  <a:lnTo>
                    <a:pt x="1" y="1"/>
                  </a:lnTo>
                  <a:lnTo>
                    <a:pt x="169" y="1"/>
                  </a:lnTo>
                  <a:close/>
                </a:path>
              </a:pathLst>
            </a:custGeom>
            <a:solidFill>
              <a:srgbClr val="E3E8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42" name="Google Shape;637;p30">
              <a:extLst>
                <a:ext uri="{FF2B5EF4-FFF2-40B4-BE49-F238E27FC236}">
                  <a16:creationId xmlns:a16="http://schemas.microsoft.com/office/drawing/2014/main" id="{A06D0AAE-A1CB-44E4-8A77-73002D3A2F0E}"/>
                </a:ext>
              </a:extLst>
            </p:cNvPr>
            <p:cNvSpPr/>
            <p:nvPr/>
          </p:nvSpPr>
          <p:spPr>
            <a:xfrm>
              <a:off x="1567025" y="1575725"/>
              <a:ext cx="7600" cy="328550"/>
            </a:xfrm>
            <a:custGeom>
              <a:avLst/>
              <a:gdLst/>
              <a:ahLst/>
              <a:cxnLst/>
              <a:rect l="l" t="t" r="r" b="b"/>
              <a:pathLst>
                <a:path w="304" h="13142" extrusionOk="0">
                  <a:moveTo>
                    <a:pt x="303" y="1"/>
                  </a:moveTo>
                  <a:lnTo>
                    <a:pt x="301" y="241"/>
                  </a:lnTo>
                  <a:lnTo>
                    <a:pt x="303" y="135"/>
                  </a:lnTo>
                  <a:lnTo>
                    <a:pt x="303" y="1"/>
                  </a:lnTo>
                  <a:close/>
                  <a:moveTo>
                    <a:pt x="301" y="241"/>
                  </a:moveTo>
                  <a:lnTo>
                    <a:pt x="1" y="13142"/>
                  </a:lnTo>
                  <a:lnTo>
                    <a:pt x="169" y="13142"/>
                  </a:lnTo>
                  <a:lnTo>
                    <a:pt x="301" y="241"/>
                  </a:lnTo>
                  <a:close/>
                </a:path>
              </a:pathLst>
            </a:custGeom>
            <a:solidFill>
              <a:srgbClr val="E3E8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43" name="Google Shape;638;p30">
              <a:extLst>
                <a:ext uri="{FF2B5EF4-FFF2-40B4-BE49-F238E27FC236}">
                  <a16:creationId xmlns:a16="http://schemas.microsoft.com/office/drawing/2014/main" id="{DFDED29A-A543-4DDB-8E9E-20A5DAF07B51}"/>
                </a:ext>
              </a:extLst>
            </p:cNvPr>
            <p:cNvSpPr/>
            <p:nvPr/>
          </p:nvSpPr>
          <p:spPr>
            <a:xfrm>
              <a:off x="1462000" y="1915175"/>
              <a:ext cx="49600" cy="3400"/>
            </a:xfrm>
            <a:custGeom>
              <a:avLst/>
              <a:gdLst/>
              <a:ahLst/>
              <a:cxnLst/>
              <a:rect l="l" t="t" r="r" b="b"/>
              <a:pathLst>
                <a:path w="1984" h="136" extrusionOk="0">
                  <a:moveTo>
                    <a:pt x="1" y="135"/>
                  </a:moveTo>
                  <a:lnTo>
                    <a:pt x="1" y="135"/>
                  </a:lnTo>
                  <a:lnTo>
                    <a:pt x="1" y="135"/>
                  </a:lnTo>
                  <a:lnTo>
                    <a:pt x="1" y="135"/>
                  </a:lnTo>
                  <a:close/>
                  <a:moveTo>
                    <a:pt x="1984" y="1"/>
                  </a:moveTo>
                  <a:cubicBezTo>
                    <a:pt x="1278" y="1"/>
                    <a:pt x="707" y="135"/>
                    <a:pt x="1" y="135"/>
                  </a:cubicBezTo>
                  <a:cubicBezTo>
                    <a:pt x="707" y="135"/>
                    <a:pt x="1278" y="1"/>
                    <a:pt x="1984" y="1"/>
                  </a:cubicBezTo>
                  <a:close/>
                </a:path>
              </a:pathLst>
            </a:custGeom>
            <a:solidFill>
              <a:srgbClr val="E3E8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44" name="Google Shape;639;p30">
              <a:extLst>
                <a:ext uri="{FF2B5EF4-FFF2-40B4-BE49-F238E27FC236}">
                  <a16:creationId xmlns:a16="http://schemas.microsoft.com/office/drawing/2014/main" id="{891958B6-954E-4DF4-A06C-FBC9E416A9BE}"/>
                </a:ext>
              </a:extLst>
            </p:cNvPr>
            <p:cNvSpPr/>
            <p:nvPr/>
          </p:nvSpPr>
          <p:spPr>
            <a:xfrm>
              <a:off x="1462000" y="1533725"/>
              <a:ext cx="73975" cy="384850"/>
            </a:xfrm>
            <a:custGeom>
              <a:avLst/>
              <a:gdLst/>
              <a:ahLst/>
              <a:cxnLst/>
              <a:rect l="l" t="t" r="r" b="b"/>
              <a:pathLst>
                <a:path w="2959" h="15394" extrusionOk="0">
                  <a:moveTo>
                    <a:pt x="1681" y="1"/>
                  </a:moveTo>
                  <a:cubicBezTo>
                    <a:pt x="1547" y="404"/>
                    <a:pt x="1547" y="841"/>
                    <a:pt x="1412" y="1244"/>
                  </a:cubicBezTo>
                  <a:cubicBezTo>
                    <a:pt x="841" y="4605"/>
                    <a:pt x="169" y="10083"/>
                    <a:pt x="1" y="15393"/>
                  </a:cubicBezTo>
                  <a:cubicBezTo>
                    <a:pt x="707" y="15393"/>
                    <a:pt x="1278" y="15259"/>
                    <a:pt x="1984" y="15259"/>
                  </a:cubicBezTo>
                  <a:cubicBezTo>
                    <a:pt x="2253" y="10923"/>
                    <a:pt x="2521" y="5445"/>
                    <a:pt x="2958" y="1815"/>
                  </a:cubicBezTo>
                  <a:cubicBezTo>
                    <a:pt x="2118" y="1547"/>
                    <a:pt x="1681" y="706"/>
                    <a:pt x="1681" y="1"/>
                  </a:cubicBezTo>
                  <a:close/>
                </a:path>
              </a:pathLst>
            </a:custGeom>
            <a:solidFill>
              <a:srgbClr val="E3E8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45" name="Google Shape;640;p30">
              <a:extLst>
                <a:ext uri="{FF2B5EF4-FFF2-40B4-BE49-F238E27FC236}">
                  <a16:creationId xmlns:a16="http://schemas.microsoft.com/office/drawing/2014/main" id="{356FBE5B-403A-46D2-8289-CDE62AC8E1C8}"/>
                </a:ext>
              </a:extLst>
            </p:cNvPr>
            <p:cNvSpPr/>
            <p:nvPr/>
          </p:nvSpPr>
          <p:spPr>
            <a:xfrm>
              <a:off x="1602325" y="1519450"/>
              <a:ext cx="3375" cy="14300"/>
            </a:xfrm>
            <a:custGeom>
              <a:avLst/>
              <a:gdLst/>
              <a:ahLst/>
              <a:cxnLst/>
              <a:rect l="l" t="t" r="r" b="b"/>
              <a:pathLst>
                <a:path w="135" h="572" extrusionOk="0">
                  <a:moveTo>
                    <a:pt x="135" y="0"/>
                  </a:moveTo>
                  <a:lnTo>
                    <a:pt x="0" y="572"/>
                  </a:lnTo>
                  <a:lnTo>
                    <a:pt x="135" y="572"/>
                  </a:lnTo>
                  <a:lnTo>
                    <a:pt x="135" y="0"/>
                  </a:lnTo>
                  <a:close/>
                </a:path>
              </a:pathLst>
            </a:custGeom>
            <a:solidFill>
              <a:srgbClr val="E3E8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46" name="Google Shape;641;p30">
              <a:extLst>
                <a:ext uri="{FF2B5EF4-FFF2-40B4-BE49-F238E27FC236}">
                  <a16:creationId xmlns:a16="http://schemas.microsoft.com/office/drawing/2014/main" id="{6E21DD77-A145-4889-AAF0-D687CBC0C68E}"/>
                </a:ext>
              </a:extLst>
            </p:cNvPr>
            <p:cNvSpPr/>
            <p:nvPr/>
          </p:nvSpPr>
          <p:spPr>
            <a:xfrm>
              <a:off x="1571225" y="1533725"/>
              <a:ext cx="34475" cy="370550"/>
            </a:xfrm>
            <a:custGeom>
              <a:avLst/>
              <a:gdLst/>
              <a:ahLst/>
              <a:cxnLst/>
              <a:rect l="l" t="t" r="r" b="b"/>
              <a:pathLst>
                <a:path w="1379" h="14822" extrusionOk="0">
                  <a:moveTo>
                    <a:pt x="1244" y="1"/>
                  </a:moveTo>
                  <a:cubicBezTo>
                    <a:pt x="1244" y="841"/>
                    <a:pt x="841" y="1379"/>
                    <a:pt x="135" y="1681"/>
                  </a:cubicBezTo>
                  <a:lnTo>
                    <a:pt x="1" y="14822"/>
                  </a:lnTo>
                  <a:cubicBezTo>
                    <a:pt x="404" y="14822"/>
                    <a:pt x="841" y="14688"/>
                    <a:pt x="1379" y="14553"/>
                  </a:cubicBezTo>
                  <a:lnTo>
                    <a:pt x="1379" y="1"/>
                  </a:lnTo>
                  <a:close/>
                </a:path>
              </a:pathLst>
            </a:custGeom>
            <a:solidFill>
              <a:srgbClr val="E3E8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47" name="Google Shape;642;p30">
              <a:extLst>
                <a:ext uri="{FF2B5EF4-FFF2-40B4-BE49-F238E27FC236}">
                  <a16:creationId xmlns:a16="http://schemas.microsoft.com/office/drawing/2014/main" id="{0FCB9DE3-0F3D-4CBE-8A4E-9ECE8EC5924A}"/>
                </a:ext>
              </a:extLst>
            </p:cNvPr>
            <p:cNvSpPr/>
            <p:nvPr/>
          </p:nvSpPr>
          <p:spPr>
            <a:xfrm>
              <a:off x="1518300" y="1953825"/>
              <a:ext cx="252100" cy="447225"/>
            </a:xfrm>
            <a:custGeom>
              <a:avLst/>
              <a:gdLst/>
              <a:ahLst/>
              <a:cxnLst/>
              <a:rect l="l" t="t" r="r" b="b"/>
              <a:pathLst>
                <a:path w="10084" h="17889" extrusionOk="0">
                  <a:moveTo>
                    <a:pt x="6588" y="1"/>
                  </a:moveTo>
                  <a:lnTo>
                    <a:pt x="4639" y="1547"/>
                  </a:lnTo>
                  <a:lnTo>
                    <a:pt x="2118" y="3496"/>
                  </a:lnTo>
                  <a:lnTo>
                    <a:pt x="1110" y="4202"/>
                  </a:lnTo>
                  <a:lnTo>
                    <a:pt x="975" y="4336"/>
                  </a:lnTo>
                  <a:lnTo>
                    <a:pt x="1110" y="4336"/>
                  </a:lnTo>
                  <a:lnTo>
                    <a:pt x="1950" y="5580"/>
                  </a:lnTo>
                  <a:lnTo>
                    <a:pt x="4773" y="9378"/>
                  </a:lnTo>
                  <a:lnTo>
                    <a:pt x="1681" y="12739"/>
                  </a:lnTo>
                  <a:lnTo>
                    <a:pt x="572" y="13982"/>
                  </a:lnTo>
                  <a:cubicBezTo>
                    <a:pt x="135" y="14553"/>
                    <a:pt x="1" y="15394"/>
                    <a:pt x="437" y="15965"/>
                  </a:cubicBezTo>
                  <a:lnTo>
                    <a:pt x="1547" y="17645"/>
                  </a:lnTo>
                  <a:cubicBezTo>
                    <a:pt x="1659" y="17814"/>
                    <a:pt x="1848" y="17889"/>
                    <a:pt x="2040" y="17889"/>
                  </a:cubicBezTo>
                  <a:cubicBezTo>
                    <a:pt x="2306" y="17889"/>
                    <a:pt x="2578" y="17745"/>
                    <a:pt x="2656" y="17511"/>
                  </a:cubicBezTo>
                  <a:lnTo>
                    <a:pt x="3227" y="15394"/>
                  </a:lnTo>
                  <a:lnTo>
                    <a:pt x="3361" y="15394"/>
                  </a:lnTo>
                  <a:lnTo>
                    <a:pt x="8840" y="12302"/>
                  </a:lnTo>
                  <a:cubicBezTo>
                    <a:pt x="9680" y="11764"/>
                    <a:pt x="10083" y="10789"/>
                    <a:pt x="9814" y="9781"/>
                  </a:cubicBezTo>
                  <a:lnTo>
                    <a:pt x="6722"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48" name="Google Shape;643;p30">
              <a:extLst>
                <a:ext uri="{FF2B5EF4-FFF2-40B4-BE49-F238E27FC236}">
                  <a16:creationId xmlns:a16="http://schemas.microsoft.com/office/drawing/2014/main" id="{719DC071-233A-4152-8329-C8E64F89D460}"/>
                </a:ext>
              </a:extLst>
            </p:cNvPr>
            <p:cNvSpPr/>
            <p:nvPr/>
          </p:nvSpPr>
          <p:spPr>
            <a:xfrm>
              <a:off x="1518300" y="2272275"/>
              <a:ext cx="84050" cy="128775"/>
            </a:xfrm>
            <a:custGeom>
              <a:avLst/>
              <a:gdLst/>
              <a:ahLst/>
              <a:cxnLst/>
              <a:rect l="l" t="t" r="r" b="b"/>
              <a:pathLst>
                <a:path w="3362" h="5151" extrusionOk="0">
                  <a:moveTo>
                    <a:pt x="1681" y="1"/>
                  </a:moveTo>
                  <a:lnTo>
                    <a:pt x="572" y="1244"/>
                  </a:lnTo>
                  <a:cubicBezTo>
                    <a:pt x="135" y="1815"/>
                    <a:pt x="1" y="2656"/>
                    <a:pt x="437" y="3227"/>
                  </a:cubicBezTo>
                  <a:lnTo>
                    <a:pt x="1547" y="4907"/>
                  </a:lnTo>
                  <a:cubicBezTo>
                    <a:pt x="1659" y="5076"/>
                    <a:pt x="1848" y="5151"/>
                    <a:pt x="2040" y="5151"/>
                  </a:cubicBezTo>
                  <a:cubicBezTo>
                    <a:pt x="2306" y="5151"/>
                    <a:pt x="2578" y="5007"/>
                    <a:pt x="2656" y="4773"/>
                  </a:cubicBezTo>
                  <a:lnTo>
                    <a:pt x="3227" y="2656"/>
                  </a:lnTo>
                  <a:lnTo>
                    <a:pt x="3361" y="2656"/>
                  </a:lnTo>
                  <a:cubicBezTo>
                    <a:pt x="2790" y="1815"/>
                    <a:pt x="2252" y="841"/>
                    <a:pt x="168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49" name="Google Shape;644;p30">
              <a:extLst>
                <a:ext uri="{FF2B5EF4-FFF2-40B4-BE49-F238E27FC236}">
                  <a16:creationId xmlns:a16="http://schemas.microsoft.com/office/drawing/2014/main" id="{D99063E4-8047-4A9A-83F0-3913338153F6}"/>
                </a:ext>
              </a:extLst>
            </p:cNvPr>
            <p:cNvSpPr/>
            <p:nvPr/>
          </p:nvSpPr>
          <p:spPr>
            <a:xfrm>
              <a:off x="1266250" y="1990050"/>
              <a:ext cx="357100" cy="513300"/>
            </a:xfrm>
            <a:custGeom>
              <a:avLst/>
              <a:gdLst/>
              <a:ahLst/>
              <a:cxnLst/>
              <a:rect l="l" t="t" r="r" b="b"/>
              <a:pathLst>
                <a:path w="14284" h="20532" extrusionOk="0">
                  <a:moveTo>
                    <a:pt x="1295" y="1"/>
                  </a:moveTo>
                  <a:cubicBezTo>
                    <a:pt x="838" y="1"/>
                    <a:pt x="400" y="388"/>
                    <a:pt x="269" y="938"/>
                  </a:cubicBezTo>
                  <a:cubicBezTo>
                    <a:pt x="0" y="5542"/>
                    <a:pt x="3932" y="12399"/>
                    <a:pt x="10519" y="20532"/>
                  </a:cubicBezTo>
                  <a:lnTo>
                    <a:pt x="14284" y="19961"/>
                  </a:lnTo>
                  <a:lnTo>
                    <a:pt x="14015" y="19826"/>
                  </a:lnTo>
                  <a:lnTo>
                    <a:pt x="8839" y="3862"/>
                  </a:lnTo>
                  <a:cubicBezTo>
                    <a:pt x="8839" y="3593"/>
                    <a:pt x="8537" y="3291"/>
                    <a:pt x="8402" y="3156"/>
                  </a:cubicBezTo>
                  <a:lnTo>
                    <a:pt x="1680" y="98"/>
                  </a:lnTo>
                  <a:cubicBezTo>
                    <a:pt x="1555" y="31"/>
                    <a:pt x="1424" y="1"/>
                    <a:pt x="129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50" name="Google Shape;645;p30">
              <a:extLst>
                <a:ext uri="{FF2B5EF4-FFF2-40B4-BE49-F238E27FC236}">
                  <a16:creationId xmlns:a16="http://schemas.microsoft.com/office/drawing/2014/main" id="{0E554B2F-BF11-40A2-97D2-0FDB1AEB641B}"/>
                </a:ext>
              </a:extLst>
            </p:cNvPr>
            <p:cNvSpPr/>
            <p:nvPr/>
          </p:nvSpPr>
          <p:spPr>
            <a:xfrm>
              <a:off x="1272950" y="1873175"/>
              <a:ext cx="420150" cy="227725"/>
            </a:xfrm>
            <a:custGeom>
              <a:avLst/>
              <a:gdLst/>
              <a:ahLst/>
              <a:cxnLst/>
              <a:rect l="l" t="t" r="r" b="b"/>
              <a:pathLst>
                <a:path w="16806" h="9109" extrusionOk="0">
                  <a:moveTo>
                    <a:pt x="572" y="0"/>
                  </a:moveTo>
                  <a:lnTo>
                    <a:pt x="169" y="2790"/>
                  </a:lnTo>
                  <a:cubicBezTo>
                    <a:pt x="1" y="3933"/>
                    <a:pt x="1" y="5042"/>
                    <a:pt x="1" y="6285"/>
                  </a:cubicBezTo>
                  <a:lnTo>
                    <a:pt x="1" y="6857"/>
                  </a:lnTo>
                  <a:lnTo>
                    <a:pt x="8403" y="8974"/>
                  </a:lnTo>
                  <a:cubicBezTo>
                    <a:pt x="8571" y="9108"/>
                    <a:pt x="8705" y="9108"/>
                    <a:pt x="8974" y="9108"/>
                  </a:cubicBezTo>
                  <a:lnTo>
                    <a:pt x="11764" y="8806"/>
                  </a:lnTo>
                  <a:lnTo>
                    <a:pt x="12470" y="8671"/>
                  </a:lnTo>
                  <a:lnTo>
                    <a:pt x="14856" y="6453"/>
                  </a:lnTo>
                  <a:lnTo>
                    <a:pt x="16402" y="5042"/>
                  </a:lnTo>
                  <a:cubicBezTo>
                    <a:pt x="16671" y="4773"/>
                    <a:pt x="16805" y="4336"/>
                    <a:pt x="16671" y="4067"/>
                  </a:cubicBezTo>
                  <a:lnTo>
                    <a:pt x="16536" y="3227"/>
                  </a:lnTo>
                  <a:lnTo>
                    <a:pt x="16133" y="1110"/>
                  </a:lnTo>
                  <a:cubicBezTo>
                    <a:pt x="15965" y="841"/>
                    <a:pt x="15965" y="572"/>
                    <a:pt x="15965" y="135"/>
                  </a:cubicBezTo>
                  <a:cubicBezTo>
                    <a:pt x="12572" y="1303"/>
                    <a:pt x="9763" y="1741"/>
                    <a:pt x="7459" y="1741"/>
                  </a:cubicBezTo>
                  <a:cubicBezTo>
                    <a:pt x="4262" y="1741"/>
                    <a:pt x="2037" y="899"/>
                    <a:pt x="57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51" name="Google Shape;646;p30">
              <a:extLst>
                <a:ext uri="{FF2B5EF4-FFF2-40B4-BE49-F238E27FC236}">
                  <a16:creationId xmlns:a16="http://schemas.microsoft.com/office/drawing/2014/main" id="{6503A830-067E-43A5-B647-8F98FA6CC23D}"/>
                </a:ext>
              </a:extLst>
            </p:cNvPr>
            <p:cNvSpPr/>
            <p:nvPr/>
          </p:nvSpPr>
          <p:spPr>
            <a:xfrm>
              <a:off x="1560325" y="2072300"/>
              <a:ext cx="119325" cy="200000"/>
            </a:xfrm>
            <a:custGeom>
              <a:avLst/>
              <a:gdLst/>
              <a:ahLst/>
              <a:cxnLst/>
              <a:rect l="l" t="t" r="r" b="b"/>
              <a:pathLst>
                <a:path w="4773" h="8000" extrusionOk="0">
                  <a:moveTo>
                    <a:pt x="1815" y="1"/>
                  </a:moveTo>
                  <a:lnTo>
                    <a:pt x="975" y="706"/>
                  </a:lnTo>
                  <a:lnTo>
                    <a:pt x="269" y="841"/>
                  </a:lnTo>
                  <a:lnTo>
                    <a:pt x="1815" y="2824"/>
                  </a:lnTo>
                  <a:lnTo>
                    <a:pt x="1815" y="1"/>
                  </a:lnTo>
                  <a:close/>
                  <a:moveTo>
                    <a:pt x="3932" y="1412"/>
                  </a:moveTo>
                  <a:cubicBezTo>
                    <a:pt x="3226" y="2118"/>
                    <a:pt x="2655" y="2689"/>
                    <a:pt x="2252" y="3227"/>
                  </a:cubicBezTo>
                  <a:lnTo>
                    <a:pt x="2117" y="3362"/>
                  </a:lnTo>
                  <a:lnTo>
                    <a:pt x="3092" y="4639"/>
                  </a:lnTo>
                  <a:lnTo>
                    <a:pt x="0" y="8000"/>
                  </a:lnTo>
                  <a:lnTo>
                    <a:pt x="0" y="8000"/>
                  </a:lnTo>
                  <a:lnTo>
                    <a:pt x="3798" y="5479"/>
                  </a:lnTo>
                  <a:cubicBezTo>
                    <a:pt x="4470" y="5042"/>
                    <a:pt x="4772" y="4202"/>
                    <a:pt x="4638" y="3530"/>
                  </a:cubicBezTo>
                  <a:lnTo>
                    <a:pt x="4067" y="1412"/>
                  </a:lnTo>
                  <a:cubicBezTo>
                    <a:pt x="4067" y="1412"/>
                    <a:pt x="4067" y="1547"/>
                    <a:pt x="3932" y="1547"/>
                  </a:cubicBezTo>
                  <a:lnTo>
                    <a:pt x="3932" y="1412"/>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52" name="Google Shape;647;p30">
              <a:extLst>
                <a:ext uri="{FF2B5EF4-FFF2-40B4-BE49-F238E27FC236}">
                  <a16:creationId xmlns:a16="http://schemas.microsoft.com/office/drawing/2014/main" id="{DF84C57A-2063-4AAB-ABAA-2320913DF64F}"/>
                </a:ext>
              </a:extLst>
            </p:cNvPr>
            <p:cNvSpPr/>
            <p:nvPr/>
          </p:nvSpPr>
          <p:spPr>
            <a:xfrm>
              <a:off x="1493925" y="1994601"/>
              <a:ext cx="111775" cy="108425"/>
            </a:xfrm>
            <a:custGeom>
              <a:avLst/>
              <a:gdLst/>
              <a:ahLst/>
              <a:cxnLst/>
              <a:rect l="l" t="t" r="r" b="b"/>
              <a:pathLst>
                <a:path w="4471" h="4337" extrusionOk="0">
                  <a:moveTo>
                    <a:pt x="4471" y="1"/>
                  </a:moveTo>
                  <a:cubicBezTo>
                    <a:pt x="4068" y="841"/>
                    <a:pt x="3496" y="1379"/>
                    <a:pt x="3093" y="1950"/>
                  </a:cubicBezTo>
                  <a:cubicBezTo>
                    <a:pt x="2656" y="2219"/>
                    <a:pt x="2387" y="2522"/>
                    <a:pt x="2085" y="2790"/>
                  </a:cubicBezTo>
                  <a:cubicBezTo>
                    <a:pt x="707" y="3765"/>
                    <a:pt x="1" y="4336"/>
                    <a:pt x="135" y="4336"/>
                  </a:cubicBezTo>
                  <a:lnTo>
                    <a:pt x="2925" y="4034"/>
                  </a:lnTo>
                  <a:lnTo>
                    <a:pt x="3631" y="3899"/>
                  </a:lnTo>
                  <a:lnTo>
                    <a:pt x="4471" y="3194"/>
                  </a:lnTo>
                  <a:lnTo>
                    <a:pt x="447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53" name="Google Shape;648;p30">
              <a:extLst>
                <a:ext uri="{FF2B5EF4-FFF2-40B4-BE49-F238E27FC236}">
                  <a16:creationId xmlns:a16="http://schemas.microsoft.com/office/drawing/2014/main" id="{F9B2B0E4-B837-452D-9FDA-3D4DD7D1D0B7}"/>
                </a:ext>
              </a:extLst>
            </p:cNvPr>
            <p:cNvSpPr/>
            <p:nvPr/>
          </p:nvSpPr>
          <p:spPr>
            <a:xfrm>
              <a:off x="1529225" y="2489050"/>
              <a:ext cx="153775" cy="66400"/>
            </a:xfrm>
            <a:custGeom>
              <a:avLst/>
              <a:gdLst/>
              <a:ahLst/>
              <a:cxnLst/>
              <a:rect l="l" t="t" r="r" b="b"/>
              <a:pathLst>
                <a:path w="6151" h="2656" extrusionOk="0">
                  <a:moveTo>
                    <a:pt x="3765" y="1"/>
                  </a:moveTo>
                  <a:lnTo>
                    <a:pt x="0" y="572"/>
                  </a:lnTo>
                  <a:cubicBezTo>
                    <a:pt x="538" y="1278"/>
                    <a:pt x="1110" y="1815"/>
                    <a:pt x="1681" y="2521"/>
                  </a:cubicBezTo>
                  <a:lnTo>
                    <a:pt x="5311" y="2656"/>
                  </a:lnTo>
                  <a:cubicBezTo>
                    <a:pt x="5882" y="2656"/>
                    <a:pt x="6151" y="1984"/>
                    <a:pt x="5714" y="1547"/>
                  </a:cubicBezTo>
                  <a:lnTo>
                    <a:pt x="376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54" name="Google Shape;649;p30">
              <a:extLst>
                <a:ext uri="{FF2B5EF4-FFF2-40B4-BE49-F238E27FC236}">
                  <a16:creationId xmlns:a16="http://schemas.microsoft.com/office/drawing/2014/main" id="{A7A1E2E4-93B6-4ACB-8A08-DCB30F05A025}"/>
                </a:ext>
              </a:extLst>
            </p:cNvPr>
            <p:cNvSpPr/>
            <p:nvPr/>
          </p:nvSpPr>
          <p:spPr>
            <a:xfrm>
              <a:off x="1500650" y="1379125"/>
              <a:ext cx="112625" cy="203350"/>
            </a:xfrm>
            <a:custGeom>
              <a:avLst/>
              <a:gdLst/>
              <a:ahLst/>
              <a:cxnLst/>
              <a:rect l="l" t="t" r="r" b="b"/>
              <a:pathLst>
                <a:path w="4505" h="8134" extrusionOk="0">
                  <a:moveTo>
                    <a:pt x="572" y="1"/>
                  </a:moveTo>
                  <a:lnTo>
                    <a:pt x="303" y="3933"/>
                  </a:lnTo>
                  <a:lnTo>
                    <a:pt x="135" y="5882"/>
                  </a:lnTo>
                  <a:cubicBezTo>
                    <a:pt x="1" y="7025"/>
                    <a:pt x="841" y="7999"/>
                    <a:pt x="1984" y="8134"/>
                  </a:cubicBezTo>
                  <a:cubicBezTo>
                    <a:pt x="3093" y="8134"/>
                    <a:pt x="4067" y="7294"/>
                    <a:pt x="4067" y="6185"/>
                  </a:cubicBezTo>
                  <a:lnTo>
                    <a:pt x="4202" y="5042"/>
                  </a:lnTo>
                  <a:lnTo>
                    <a:pt x="4504" y="303"/>
                  </a:lnTo>
                  <a:lnTo>
                    <a:pt x="572" y="1"/>
                  </a:ln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55" name="Google Shape;650;p30">
              <a:extLst>
                <a:ext uri="{FF2B5EF4-FFF2-40B4-BE49-F238E27FC236}">
                  <a16:creationId xmlns:a16="http://schemas.microsoft.com/office/drawing/2014/main" id="{50BBEB0A-8D24-4CBF-AE3E-0D240D2D426E}"/>
                </a:ext>
              </a:extLst>
            </p:cNvPr>
            <p:cNvSpPr/>
            <p:nvPr/>
          </p:nvSpPr>
          <p:spPr>
            <a:xfrm>
              <a:off x="1059550" y="406000"/>
              <a:ext cx="1015850" cy="1068100"/>
            </a:xfrm>
            <a:custGeom>
              <a:avLst/>
              <a:gdLst/>
              <a:ahLst/>
              <a:cxnLst/>
              <a:rect l="l" t="t" r="r" b="b"/>
              <a:pathLst>
                <a:path w="40634" h="42724" extrusionOk="0">
                  <a:moveTo>
                    <a:pt x="20385" y="1"/>
                  </a:moveTo>
                  <a:cubicBezTo>
                    <a:pt x="20223" y="1"/>
                    <a:pt x="20060" y="3"/>
                    <a:pt x="19897" y="7"/>
                  </a:cubicBezTo>
                  <a:cubicBezTo>
                    <a:pt x="9545" y="276"/>
                    <a:pt x="1681" y="8846"/>
                    <a:pt x="437" y="19197"/>
                  </a:cubicBezTo>
                  <a:cubicBezTo>
                    <a:pt x="0" y="22424"/>
                    <a:pt x="303" y="25650"/>
                    <a:pt x="1277" y="28574"/>
                  </a:cubicBezTo>
                  <a:cubicBezTo>
                    <a:pt x="841" y="29414"/>
                    <a:pt x="572" y="30523"/>
                    <a:pt x="841" y="31532"/>
                  </a:cubicBezTo>
                  <a:cubicBezTo>
                    <a:pt x="1143" y="33884"/>
                    <a:pt x="3092" y="35565"/>
                    <a:pt x="5478" y="35733"/>
                  </a:cubicBezTo>
                  <a:cubicBezTo>
                    <a:pt x="9377" y="39934"/>
                    <a:pt x="15696" y="42723"/>
                    <a:pt x="24098" y="42723"/>
                  </a:cubicBezTo>
                  <a:cubicBezTo>
                    <a:pt x="30382" y="42723"/>
                    <a:pt x="35592" y="39766"/>
                    <a:pt x="36835" y="36002"/>
                  </a:cubicBezTo>
                  <a:cubicBezTo>
                    <a:pt x="37104" y="35430"/>
                    <a:pt x="37272" y="34893"/>
                    <a:pt x="37272" y="34187"/>
                  </a:cubicBezTo>
                  <a:lnTo>
                    <a:pt x="37272" y="32641"/>
                  </a:lnTo>
                  <a:cubicBezTo>
                    <a:pt x="37407" y="31532"/>
                    <a:pt x="37810" y="30389"/>
                    <a:pt x="38381" y="29280"/>
                  </a:cubicBezTo>
                  <a:cubicBezTo>
                    <a:pt x="39793" y="26490"/>
                    <a:pt x="40633" y="23398"/>
                    <a:pt x="40633" y="20037"/>
                  </a:cubicBezTo>
                  <a:cubicBezTo>
                    <a:pt x="40633" y="9007"/>
                    <a:pt x="31492" y="1"/>
                    <a:pt x="20385" y="1"/>
                  </a:cubicBez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56" name="Google Shape;651;p30">
              <a:extLst>
                <a:ext uri="{FF2B5EF4-FFF2-40B4-BE49-F238E27FC236}">
                  <a16:creationId xmlns:a16="http://schemas.microsoft.com/office/drawing/2014/main" id="{D3BFEAA0-88DE-428B-977B-6A1CC4196EFA}"/>
                </a:ext>
              </a:extLst>
            </p:cNvPr>
            <p:cNvSpPr/>
            <p:nvPr/>
          </p:nvSpPr>
          <p:spPr>
            <a:xfrm>
              <a:off x="1077200" y="1176625"/>
              <a:ext cx="651175" cy="297475"/>
            </a:xfrm>
            <a:custGeom>
              <a:avLst/>
              <a:gdLst/>
              <a:ahLst/>
              <a:cxnLst/>
              <a:rect l="l" t="t" r="r" b="b"/>
              <a:pathLst>
                <a:path w="26047" h="11899" extrusionOk="0">
                  <a:moveTo>
                    <a:pt x="26047" y="11764"/>
                  </a:moveTo>
                  <a:cubicBezTo>
                    <a:pt x="25207" y="11764"/>
                    <a:pt x="24366" y="11898"/>
                    <a:pt x="23392" y="11898"/>
                  </a:cubicBezTo>
                  <a:cubicBezTo>
                    <a:pt x="22686" y="11898"/>
                    <a:pt x="21980" y="11898"/>
                    <a:pt x="21274" y="11764"/>
                  </a:cubicBezTo>
                  <a:lnTo>
                    <a:pt x="21274" y="11764"/>
                  </a:lnTo>
                  <a:cubicBezTo>
                    <a:pt x="21980" y="11898"/>
                    <a:pt x="22686" y="11898"/>
                    <a:pt x="23392" y="11898"/>
                  </a:cubicBezTo>
                  <a:cubicBezTo>
                    <a:pt x="24366" y="11898"/>
                    <a:pt x="25207" y="11764"/>
                    <a:pt x="26047" y="11764"/>
                  </a:cubicBezTo>
                  <a:lnTo>
                    <a:pt x="26047" y="11764"/>
                  </a:lnTo>
                  <a:close/>
                  <a:moveTo>
                    <a:pt x="0" y="1"/>
                  </a:moveTo>
                  <a:cubicBezTo>
                    <a:pt x="0" y="135"/>
                    <a:pt x="0" y="404"/>
                    <a:pt x="135" y="707"/>
                  </a:cubicBezTo>
                  <a:cubicBezTo>
                    <a:pt x="269" y="2219"/>
                    <a:pt x="1109" y="3362"/>
                    <a:pt x="2386" y="4068"/>
                  </a:cubicBezTo>
                  <a:cubicBezTo>
                    <a:pt x="1109" y="3362"/>
                    <a:pt x="269" y="2219"/>
                    <a:pt x="135" y="707"/>
                  </a:cubicBezTo>
                  <a:cubicBezTo>
                    <a:pt x="0" y="404"/>
                    <a:pt x="0" y="135"/>
                    <a:pt x="0" y="1"/>
                  </a:cubicBezTo>
                  <a:close/>
                </a:path>
              </a:pathLst>
            </a:custGeom>
            <a:solidFill>
              <a:srgbClr val="E4D7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57" name="Google Shape;652;p30">
              <a:extLst>
                <a:ext uri="{FF2B5EF4-FFF2-40B4-BE49-F238E27FC236}">
                  <a16:creationId xmlns:a16="http://schemas.microsoft.com/office/drawing/2014/main" id="{E788FED8-91C2-4885-9A0F-FA359E57B1FC}"/>
                </a:ext>
              </a:extLst>
            </p:cNvPr>
            <p:cNvSpPr/>
            <p:nvPr/>
          </p:nvSpPr>
          <p:spPr>
            <a:xfrm>
              <a:off x="1560325" y="1467350"/>
              <a:ext cx="48750" cy="3375"/>
            </a:xfrm>
            <a:custGeom>
              <a:avLst/>
              <a:gdLst/>
              <a:ahLst/>
              <a:cxnLst/>
              <a:rect l="l" t="t" r="r" b="b"/>
              <a:pathLst>
                <a:path w="1950" h="135" extrusionOk="0">
                  <a:moveTo>
                    <a:pt x="0" y="0"/>
                  </a:moveTo>
                  <a:cubicBezTo>
                    <a:pt x="571" y="135"/>
                    <a:pt x="1277" y="135"/>
                    <a:pt x="1949" y="135"/>
                  </a:cubicBezTo>
                  <a:lnTo>
                    <a:pt x="1949" y="135"/>
                  </a:lnTo>
                  <a:cubicBezTo>
                    <a:pt x="1277" y="135"/>
                    <a:pt x="571" y="135"/>
                    <a:pt x="0" y="0"/>
                  </a:cubicBezTo>
                  <a:close/>
                </a:path>
              </a:pathLst>
            </a:custGeom>
            <a:solidFill>
              <a:srgbClr val="8459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58" name="Google Shape;653;p30">
              <a:extLst>
                <a:ext uri="{FF2B5EF4-FFF2-40B4-BE49-F238E27FC236}">
                  <a16:creationId xmlns:a16="http://schemas.microsoft.com/office/drawing/2014/main" id="{218819E8-AEA7-4F3F-A4AF-EA2AAE328B3F}"/>
                </a:ext>
              </a:extLst>
            </p:cNvPr>
            <p:cNvSpPr/>
            <p:nvPr/>
          </p:nvSpPr>
          <p:spPr>
            <a:xfrm>
              <a:off x="1077200" y="1078325"/>
              <a:ext cx="651175" cy="395775"/>
            </a:xfrm>
            <a:custGeom>
              <a:avLst/>
              <a:gdLst/>
              <a:ahLst/>
              <a:cxnLst/>
              <a:rect l="l" t="t" r="r" b="b"/>
              <a:pathLst>
                <a:path w="26047" h="15831" extrusionOk="0">
                  <a:moveTo>
                    <a:pt x="3798" y="1"/>
                  </a:moveTo>
                  <a:cubicBezTo>
                    <a:pt x="2521" y="1"/>
                    <a:pt x="1681" y="572"/>
                    <a:pt x="1109" y="1278"/>
                  </a:cubicBezTo>
                  <a:cubicBezTo>
                    <a:pt x="437" y="2252"/>
                    <a:pt x="135" y="3362"/>
                    <a:pt x="0" y="3798"/>
                  </a:cubicBezTo>
                  <a:lnTo>
                    <a:pt x="0" y="3933"/>
                  </a:lnTo>
                  <a:cubicBezTo>
                    <a:pt x="0" y="4067"/>
                    <a:pt x="0" y="4336"/>
                    <a:pt x="135" y="4639"/>
                  </a:cubicBezTo>
                  <a:cubicBezTo>
                    <a:pt x="269" y="6151"/>
                    <a:pt x="1109" y="7294"/>
                    <a:pt x="2386" y="8000"/>
                  </a:cubicBezTo>
                  <a:cubicBezTo>
                    <a:pt x="3092" y="8403"/>
                    <a:pt x="3932" y="8672"/>
                    <a:pt x="4772" y="8840"/>
                  </a:cubicBezTo>
                  <a:cubicBezTo>
                    <a:pt x="7999" y="12335"/>
                    <a:pt x="12872" y="14856"/>
                    <a:pt x="19325" y="15561"/>
                  </a:cubicBezTo>
                  <a:cubicBezTo>
                    <a:pt x="19896" y="15696"/>
                    <a:pt x="20602" y="15696"/>
                    <a:pt x="21274" y="15696"/>
                  </a:cubicBezTo>
                  <a:cubicBezTo>
                    <a:pt x="21980" y="15830"/>
                    <a:pt x="22686" y="15830"/>
                    <a:pt x="23392" y="15830"/>
                  </a:cubicBezTo>
                  <a:cubicBezTo>
                    <a:pt x="24366" y="15830"/>
                    <a:pt x="25207" y="15696"/>
                    <a:pt x="26047" y="15696"/>
                  </a:cubicBezTo>
                  <a:lnTo>
                    <a:pt x="25912" y="15561"/>
                  </a:lnTo>
                  <a:cubicBezTo>
                    <a:pt x="18922" y="14856"/>
                    <a:pt x="12872" y="10655"/>
                    <a:pt x="9377" y="4639"/>
                  </a:cubicBezTo>
                  <a:lnTo>
                    <a:pt x="8402" y="2958"/>
                  </a:lnTo>
                  <a:lnTo>
                    <a:pt x="8402" y="4202"/>
                  </a:lnTo>
                  <a:cubicBezTo>
                    <a:pt x="7428" y="2387"/>
                    <a:pt x="6722" y="270"/>
                    <a:pt x="4336" y="1"/>
                  </a:cubicBezTo>
                  <a:close/>
                </a:path>
              </a:pathLst>
            </a:custGeom>
            <a:solidFill>
              <a:srgbClr val="9469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59" name="Google Shape;654;p30">
              <a:extLst>
                <a:ext uri="{FF2B5EF4-FFF2-40B4-BE49-F238E27FC236}">
                  <a16:creationId xmlns:a16="http://schemas.microsoft.com/office/drawing/2014/main" id="{D690D892-E82D-4D5B-988E-5A924B304C6C}"/>
                </a:ext>
              </a:extLst>
            </p:cNvPr>
            <p:cNvSpPr/>
            <p:nvPr/>
          </p:nvSpPr>
          <p:spPr>
            <a:xfrm>
              <a:off x="1230950" y="1480775"/>
              <a:ext cx="280650" cy="704150"/>
            </a:xfrm>
            <a:custGeom>
              <a:avLst/>
              <a:gdLst/>
              <a:ahLst/>
              <a:cxnLst/>
              <a:rect l="l" t="t" r="r" b="b"/>
              <a:pathLst>
                <a:path w="11226" h="28166" extrusionOk="0">
                  <a:moveTo>
                    <a:pt x="11107" y="0"/>
                  </a:moveTo>
                  <a:cubicBezTo>
                    <a:pt x="2938" y="0"/>
                    <a:pt x="838" y="13777"/>
                    <a:pt x="303" y="19898"/>
                  </a:cubicBezTo>
                  <a:cubicBezTo>
                    <a:pt x="0" y="22687"/>
                    <a:pt x="1546" y="25645"/>
                    <a:pt x="4202" y="26888"/>
                  </a:cubicBezTo>
                  <a:cubicBezTo>
                    <a:pt x="4907" y="27191"/>
                    <a:pt x="5613" y="27459"/>
                    <a:pt x="6319" y="27594"/>
                  </a:cubicBezTo>
                  <a:cubicBezTo>
                    <a:pt x="7159" y="27863"/>
                    <a:pt x="8134" y="28031"/>
                    <a:pt x="8705" y="28165"/>
                  </a:cubicBezTo>
                  <a:cubicBezTo>
                    <a:pt x="9411" y="28165"/>
                    <a:pt x="9949" y="27594"/>
                    <a:pt x="9814" y="26888"/>
                  </a:cubicBezTo>
                  <a:cubicBezTo>
                    <a:pt x="8403" y="19898"/>
                    <a:pt x="9814" y="8975"/>
                    <a:pt x="10654" y="3362"/>
                  </a:cubicBezTo>
                  <a:cubicBezTo>
                    <a:pt x="10923" y="1413"/>
                    <a:pt x="11226" y="1"/>
                    <a:pt x="11226" y="1"/>
                  </a:cubicBezTo>
                  <a:cubicBezTo>
                    <a:pt x="11186" y="1"/>
                    <a:pt x="11146" y="0"/>
                    <a:pt x="1110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60" name="Google Shape;655;p30">
              <a:extLst>
                <a:ext uri="{FF2B5EF4-FFF2-40B4-BE49-F238E27FC236}">
                  <a16:creationId xmlns:a16="http://schemas.microsoft.com/office/drawing/2014/main" id="{DBE0DFD8-8D8F-41CC-B4ED-CB5CACE685A9}"/>
                </a:ext>
              </a:extLst>
            </p:cNvPr>
            <p:cNvSpPr/>
            <p:nvPr/>
          </p:nvSpPr>
          <p:spPr>
            <a:xfrm>
              <a:off x="1235312" y="1480800"/>
              <a:ext cx="273100" cy="689825"/>
            </a:xfrm>
            <a:custGeom>
              <a:avLst/>
              <a:gdLst/>
              <a:ahLst/>
              <a:cxnLst/>
              <a:rect l="l" t="t" r="r" b="b"/>
              <a:pathLst>
                <a:path w="10924" h="27593" extrusionOk="0">
                  <a:moveTo>
                    <a:pt x="10789" y="0"/>
                  </a:moveTo>
                  <a:cubicBezTo>
                    <a:pt x="8806" y="0"/>
                    <a:pt x="7126" y="840"/>
                    <a:pt x="5882" y="2252"/>
                  </a:cubicBezTo>
                  <a:cubicBezTo>
                    <a:pt x="6017" y="2118"/>
                    <a:pt x="6151" y="2118"/>
                    <a:pt x="6420" y="1983"/>
                  </a:cubicBezTo>
                  <a:cubicBezTo>
                    <a:pt x="6723" y="1983"/>
                    <a:pt x="6857" y="1815"/>
                    <a:pt x="7126" y="1815"/>
                  </a:cubicBezTo>
                  <a:cubicBezTo>
                    <a:pt x="8269" y="1815"/>
                    <a:pt x="9243" y="2655"/>
                    <a:pt x="9378" y="3932"/>
                  </a:cubicBezTo>
                  <a:lnTo>
                    <a:pt x="9378" y="4201"/>
                  </a:lnTo>
                  <a:cubicBezTo>
                    <a:pt x="9378" y="4638"/>
                    <a:pt x="9243" y="5176"/>
                    <a:pt x="8941" y="5613"/>
                  </a:cubicBezTo>
                  <a:lnTo>
                    <a:pt x="4740" y="10789"/>
                  </a:lnTo>
                  <a:lnTo>
                    <a:pt x="2219" y="8402"/>
                  </a:lnTo>
                  <a:cubicBezTo>
                    <a:pt x="841" y="12469"/>
                    <a:pt x="270" y="16939"/>
                    <a:pt x="1" y="19897"/>
                  </a:cubicBezTo>
                  <a:lnTo>
                    <a:pt x="1" y="20468"/>
                  </a:lnTo>
                  <a:cubicBezTo>
                    <a:pt x="1" y="23123"/>
                    <a:pt x="1379" y="25644"/>
                    <a:pt x="3900" y="26887"/>
                  </a:cubicBezTo>
                  <a:cubicBezTo>
                    <a:pt x="4605" y="27190"/>
                    <a:pt x="5311" y="27458"/>
                    <a:pt x="6017" y="27593"/>
                  </a:cubicBezTo>
                  <a:cubicBezTo>
                    <a:pt x="6588" y="15964"/>
                    <a:pt x="8672" y="8134"/>
                    <a:pt x="10352" y="3361"/>
                  </a:cubicBezTo>
                  <a:cubicBezTo>
                    <a:pt x="10621" y="1412"/>
                    <a:pt x="10924" y="0"/>
                    <a:pt x="1092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dirty="0"/>
            </a:p>
          </p:txBody>
        </p:sp>
        <p:sp>
          <p:nvSpPr>
            <p:cNvPr id="261" name="Google Shape;656;p30">
              <a:extLst>
                <a:ext uri="{FF2B5EF4-FFF2-40B4-BE49-F238E27FC236}">
                  <a16:creationId xmlns:a16="http://schemas.microsoft.com/office/drawing/2014/main" id="{D5827388-1C85-4A58-B2FA-393667CA1DFD}"/>
                </a:ext>
              </a:extLst>
            </p:cNvPr>
            <p:cNvSpPr/>
            <p:nvPr/>
          </p:nvSpPr>
          <p:spPr>
            <a:xfrm>
              <a:off x="1605675" y="1516075"/>
              <a:ext cx="158000" cy="639125"/>
            </a:xfrm>
            <a:custGeom>
              <a:avLst/>
              <a:gdLst/>
              <a:ahLst/>
              <a:cxnLst/>
              <a:rect l="l" t="t" r="r" b="b"/>
              <a:pathLst>
                <a:path w="6320" h="25565" extrusionOk="0">
                  <a:moveTo>
                    <a:pt x="1" y="1"/>
                  </a:moveTo>
                  <a:lnTo>
                    <a:pt x="1" y="25342"/>
                  </a:lnTo>
                  <a:cubicBezTo>
                    <a:pt x="1" y="25499"/>
                    <a:pt x="105" y="25564"/>
                    <a:pt x="218" y="25564"/>
                  </a:cubicBezTo>
                  <a:cubicBezTo>
                    <a:pt x="298" y="25564"/>
                    <a:pt x="382" y="25532"/>
                    <a:pt x="438" y="25476"/>
                  </a:cubicBezTo>
                  <a:cubicBezTo>
                    <a:pt x="841" y="24938"/>
                    <a:pt x="1412" y="24367"/>
                    <a:pt x="2118" y="23661"/>
                  </a:cubicBezTo>
                  <a:cubicBezTo>
                    <a:pt x="3093" y="22821"/>
                    <a:pt x="4202" y="21981"/>
                    <a:pt x="5479" y="21578"/>
                  </a:cubicBezTo>
                  <a:cubicBezTo>
                    <a:pt x="5479" y="21578"/>
                    <a:pt x="6319" y="2656"/>
                    <a:pt x="303" y="135"/>
                  </a:cubicBezTo>
                  <a:cubicBezTo>
                    <a:pt x="135" y="1"/>
                    <a:pt x="135" y="1"/>
                    <a:pt x="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62" name="Google Shape;657;p30">
              <a:extLst>
                <a:ext uri="{FF2B5EF4-FFF2-40B4-BE49-F238E27FC236}">
                  <a16:creationId xmlns:a16="http://schemas.microsoft.com/office/drawing/2014/main" id="{5B4F96A0-8CA6-4C62-B834-A0E213FD3632}"/>
                </a:ext>
              </a:extLst>
            </p:cNvPr>
            <p:cNvSpPr/>
            <p:nvPr/>
          </p:nvSpPr>
          <p:spPr>
            <a:xfrm>
              <a:off x="1742650" y="1988275"/>
              <a:ext cx="25" cy="56325"/>
            </a:xfrm>
            <a:custGeom>
              <a:avLst/>
              <a:gdLst/>
              <a:ahLst/>
              <a:cxnLst/>
              <a:rect l="l" t="t" r="r" b="b"/>
              <a:pathLst>
                <a:path w="1" h="2253" extrusionOk="0">
                  <a:moveTo>
                    <a:pt x="0" y="1"/>
                  </a:moveTo>
                  <a:lnTo>
                    <a:pt x="0" y="2253"/>
                  </a:lnTo>
                  <a:lnTo>
                    <a:pt x="0" y="2253"/>
                  </a:lnTo>
                  <a:close/>
                </a:path>
              </a:pathLst>
            </a:custGeom>
            <a:solidFill>
              <a:srgbClr val="9D68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63" name="Google Shape;658;p30">
              <a:extLst>
                <a:ext uri="{FF2B5EF4-FFF2-40B4-BE49-F238E27FC236}">
                  <a16:creationId xmlns:a16="http://schemas.microsoft.com/office/drawing/2014/main" id="{0507FA8D-8E87-443C-99AF-671C53542CEE}"/>
                </a:ext>
              </a:extLst>
            </p:cNvPr>
            <p:cNvSpPr/>
            <p:nvPr/>
          </p:nvSpPr>
          <p:spPr>
            <a:xfrm>
              <a:off x="1612719" y="1526520"/>
              <a:ext cx="129425" cy="584825"/>
            </a:xfrm>
            <a:custGeom>
              <a:avLst/>
              <a:gdLst/>
              <a:ahLst/>
              <a:cxnLst/>
              <a:rect l="l" t="t" r="r" b="b"/>
              <a:pathLst>
                <a:path w="5177" h="23393" extrusionOk="0">
                  <a:moveTo>
                    <a:pt x="0" y="1"/>
                  </a:moveTo>
                  <a:lnTo>
                    <a:pt x="0" y="1"/>
                  </a:lnTo>
                  <a:cubicBezTo>
                    <a:pt x="975" y="4067"/>
                    <a:pt x="2924" y="14587"/>
                    <a:pt x="1815" y="23392"/>
                  </a:cubicBezTo>
                  <a:cubicBezTo>
                    <a:pt x="1950" y="23392"/>
                    <a:pt x="1950" y="23392"/>
                    <a:pt x="1950" y="23258"/>
                  </a:cubicBezTo>
                  <a:cubicBezTo>
                    <a:pt x="2655" y="22686"/>
                    <a:pt x="3361" y="22149"/>
                    <a:pt x="4336" y="21712"/>
                  </a:cubicBezTo>
                  <a:cubicBezTo>
                    <a:pt x="4605" y="21577"/>
                    <a:pt x="4874" y="21443"/>
                    <a:pt x="5176" y="21309"/>
                  </a:cubicBezTo>
                  <a:lnTo>
                    <a:pt x="5176" y="20872"/>
                  </a:lnTo>
                  <a:lnTo>
                    <a:pt x="5176" y="18620"/>
                  </a:lnTo>
                  <a:cubicBezTo>
                    <a:pt x="5176" y="13310"/>
                    <a:pt x="4605" y="1984"/>
                    <a:pt x="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64" name="Google Shape;659;p30">
              <a:extLst>
                <a:ext uri="{FF2B5EF4-FFF2-40B4-BE49-F238E27FC236}">
                  <a16:creationId xmlns:a16="http://schemas.microsoft.com/office/drawing/2014/main" id="{F17AF54C-CB24-4BAD-A65B-FA98A922A07F}"/>
                </a:ext>
              </a:extLst>
            </p:cNvPr>
            <p:cNvSpPr/>
            <p:nvPr/>
          </p:nvSpPr>
          <p:spPr>
            <a:xfrm>
              <a:off x="1672050" y="1203050"/>
              <a:ext cx="133625" cy="120650"/>
            </a:xfrm>
            <a:custGeom>
              <a:avLst/>
              <a:gdLst/>
              <a:ahLst/>
              <a:cxnLst/>
              <a:rect l="l" t="t" r="r" b="b"/>
              <a:pathLst>
                <a:path w="5345" h="4826" extrusionOk="0">
                  <a:moveTo>
                    <a:pt x="910" y="0"/>
                  </a:moveTo>
                  <a:cubicBezTo>
                    <a:pt x="707" y="0"/>
                    <a:pt x="536" y="125"/>
                    <a:pt x="438" y="322"/>
                  </a:cubicBezTo>
                  <a:cubicBezTo>
                    <a:pt x="1" y="2170"/>
                    <a:pt x="841" y="3851"/>
                    <a:pt x="2522" y="4523"/>
                  </a:cubicBezTo>
                  <a:cubicBezTo>
                    <a:pt x="2959" y="4691"/>
                    <a:pt x="3362" y="4825"/>
                    <a:pt x="3799" y="4825"/>
                  </a:cubicBezTo>
                  <a:cubicBezTo>
                    <a:pt x="4202" y="4825"/>
                    <a:pt x="4505" y="4825"/>
                    <a:pt x="4908" y="4691"/>
                  </a:cubicBezTo>
                  <a:cubicBezTo>
                    <a:pt x="5210" y="4523"/>
                    <a:pt x="5345" y="4254"/>
                    <a:pt x="5210" y="3985"/>
                  </a:cubicBezTo>
                  <a:cubicBezTo>
                    <a:pt x="5072" y="3874"/>
                    <a:pt x="4864" y="3649"/>
                    <a:pt x="4721" y="3649"/>
                  </a:cubicBezTo>
                  <a:cubicBezTo>
                    <a:pt x="4690" y="3649"/>
                    <a:pt x="4662" y="3659"/>
                    <a:pt x="4639" y="3683"/>
                  </a:cubicBezTo>
                  <a:cubicBezTo>
                    <a:pt x="4353" y="3767"/>
                    <a:pt x="4034" y="3809"/>
                    <a:pt x="3719" y="3809"/>
                  </a:cubicBezTo>
                  <a:cubicBezTo>
                    <a:pt x="3404" y="3809"/>
                    <a:pt x="3093" y="3767"/>
                    <a:pt x="2824" y="3683"/>
                  </a:cubicBezTo>
                  <a:cubicBezTo>
                    <a:pt x="1681" y="3145"/>
                    <a:pt x="1144" y="1868"/>
                    <a:pt x="1413" y="624"/>
                  </a:cubicBezTo>
                  <a:cubicBezTo>
                    <a:pt x="1547" y="322"/>
                    <a:pt x="1278" y="53"/>
                    <a:pt x="1144" y="53"/>
                  </a:cubicBezTo>
                  <a:cubicBezTo>
                    <a:pt x="1063" y="17"/>
                    <a:pt x="984" y="0"/>
                    <a:pt x="9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65" name="Google Shape;660;p30">
              <a:extLst>
                <a:ext uri="{FF2B5EF4-FFF2-40B4-BE49-F238E27FC236}">
                  <a16:creationId xmlns:a16="http://schemas.microsoft.com/office/drawing/2014/main" id="{F41BCDDB-02E2-4379-9B6C-BF9A4AB166B5}"/>
                </a:ext>
              </a:extLst>
            </p:cNvPr>
            <p:cNvSpPr/>
            <p:nvPr/>
          </p:nvSpPr>
          <p:spPr>
            <a:xfrm>
              <a:off x="1511575" y="981325"/>
              <a:ext cx="189075" cy="169625"/>
            </a:xfrm>
            <a:custGeom>
              <a:avLst/>
              <a:gdLst/>
              <a:ahLst/>
              <a:cxnLst/>
              <a:rect l="l" t="t" r="r" b="b"/>
              <a:pathLst>
                <a:path w="7563" h="6785" extrusionOk="0">
                  <a:moveTo>
                    <a:pt x="3765" y="0"/>
                  </a:moveTo>
                  <a:cubicBezTo>
                    <a:pt x="3349" y="0"/>
                    <a:pt x="2927" y="80"/>
                    <a:pt x="2521" y="251"/>
                  </a:cubicBezTo>
                  <a:cubicBezTo>
                    <a:pt x="841" y="957"/>
                    <a:pt x="1" y="2906"/>
                    <a:pt x="706" y="4586"/>
                  </a:cubicBezTo>
                  <a:cubicBezTo>
                    <a:pt x="1218" y="5968"/>
                    <a:pt x="2489" y="6785"/>
                    <a:pt x="3808" y="6785"/>
                  </a:cubicBezTo>
                  <a:cubicBezTo>
                    <a:pt x="4222" y="6785"/>
                    <a:pt x="4641" y="6704"/>
                    <a:pt x="5042" y="6536"/>
                  </a:cubicBezTo>
                  <a:cubicBezTo>
                    <a:pt x="6722" y="5830"/>
                    <a:pt x="7563" y="3881"/>
                    <a:pt x="6857" y="2066"/>
                  </a:cubicBezTo>
                  <a:cubicBezTo>
                    <a:pt x="6322" y="791"/>
                    <a:pt x="5071" y="0"/>
                    <a:pt x="376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66" name="Google Shape;661;p30">
              <a:extLst>
                <a:ext uri="{FF2B5EF4-FFF2-40B4-BE49-F238E27FC236}">
                  <a16:creationId xmlns:a16="http://schemas.microsoft.com/office/drawing/2014/main" id="{3BD418D7-B418-4700-99C2-41F3F8254F23}"/>
                </a:ext>
              </a:extLst>
            </p:cNvPr>
            <p:cNvSpPr/>
            <p:nvPr/>
          </p:nvSpPr>
          <p:spPr>
            <a:xfrm>
              <a:off x="1416625" y="1104875"/>
              <a:ext cx="217650" cy="119550"/>
            </a:xfrm>
            <a:custGeom>
              <a:avLst/>
              <a:gdLst/>
              <a:ahLst/>
              <a:cxnLst/>
              <a:rect l="l" t="t" r="r" b="b"/>
              <a:pathLst>
                <a:path w="8706" h="4782" extrusionOk="0">
                  <a:moveTo>
                    <a:pt x="2895" y="0"/>
                  </a:moveTo>
                  <a:cubicBezTo>
                    <a:pt x="1591" y="0"/>
                    <a:pt x="571" y="433"/>
                    <a:pt x="303" y="1190"/>
                  </a:cubicBezTo>
                  <a:cubicBezTo>
                    <a:pt x="1" y="2300"/>
                    <a:pt x="1413" y="3711"/>
                    <a:pt x="3664" y="4417"/>
                  </a:cubicBezTo>
                  <a:cubicBezTo>
                    <a:pt x="4472" y="4662"/>
                    <a:pt x="5267" y="4782"/>
                    <a:pt x="5964" y="4782"/>
                  </a:cubicBezTo>
                  <a:cubicBezTo>
                    <a:pt x="7180" y="4782"/>
                    <a:pt x="8098" y="4416"/>
                    <a:pt x="8269" y="3711"/>
                  </a:cubicBezTo>
                  <a:cubicBezTo>
                    <a:pt x="8706" y="2568"/>
                    <a:pt x="7160" y="1056"/>
                    <a:pt x="5042" y="350"/>
                  </a:cubicBezTo>
                  <a:cubicBezTo>
                    <a:pt x="4294" y="112"/>
                    <a:pt x="3558" y="0"/>
                    <a:pt x="289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67" name="Google Shape;662;p30">
              <a:extLst>
                <a:ext uri="{FF2B5EF4-FFF2-40B4-BE49-F238E27FC236}">
                  <a16:creationId xmlns:a16="http://schemas.microsoft.com/office/drawing/2014/main" id="{C385EF22-3CB8-4019-BA32-53F3E992EEB1}"/>
                </a:ext>
              </a:extLst>
            </p:cNvPr>
            <p:cNvSpPr/>
            <p:nvPr/>
          </p:nvSpPr>
          <p:spPr>
            <a:xfrm>
              <a:off x="1851025" y="1079925"/>
              <a:ext cx="161350" cy="143875"/>
            </a:xfrm>
            <a:custGeom>
              <a:avLst/>
              <a:gdLst/>
              <a:ahLst/>
              <a:cxnLst/>
              <a:rect l="l" t="t" r="r" b="b"/>
              <a:pathLst>
                <a:path w="6454" h="5755" extrusionOk="0">
                  <a:moveTo>
                    <a:pt x="3263" y="0"/>
                  </a:moveTo>
                  <a:cubicBezTo>
                    <a:pt x="2615" y="0"/>
                    <a:pt x="1959" y="214"/>
                    <a:pt x="1412" y="642"/>
                  </a:cubicBezTo>
                  <a:cubicBezTo>
                    <a:pt x="135" y="1617"/>
                    <a:pt x="1" y="3432"/>
                    <a:pt x="975" y="4709"/>
                  </a:cubicBezTo>
                  <a:cubicBezTo>
                    <a:pt x="1597" y="5406"/>
                    <a:pt x="2451" y="5755"/>
                    <a:pt x="3277" y="5755"/>
                  </a:cubicBezTo>
                  <a:cubicBezTo>
                    <a:pt x="3924" y="5755"/>
                    <a:pt x="4555" y="5541"/>
                    <a:pt x="5042" y="5112"/>
                  </a:cubicBezTo>
                  <a:cubicBezTo>
                    <a:pt x="6285" y="4003"/>
                    <a:pt x="6453" y="2188"/>
                    <a:pt x="5445" y="1046"/>
                  </a:cubicBezTo>
                  <a:cubicBezTo>
                    <a:pt x="4899" y="349"/>
                    <a:pt x="4088" y="0"/>
                    <a:pt x="32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68" name="Google Shape;663;p30">
              <a:extLst>
                <a:ext uri="{FF2B5EF4-FFF2-40B4-BE49-F238E27FC236}">
                  <a16:creationId xmlns:a16="http://schemas.microsoft.com/office/drawing/2014/main" id="{F5423D84-0684-4C1F-A0C2-6E662B7A7DBE}"/>
                </a:ext>
              </a:extLst>
            </p:cNvPr>
            <p:cNvSpPr/>
            <p:nvPr/>
          </p:nvSpPr>
          <p:spPr>
            <a:xfrm>
              <a:off x="1861100" y="1212125"/>
              <a:ext cx="130275" cy="93925"/>
            </a:xfrm>
            <a:custGeom>
              <a:avLst/>
              <a:gdLst/>
              <a:ahLst/>
              <a:cxnLst/>
              <a:rect l="l" t="t" r="r" b="b"/>
              <a:pathLst>
                <a:path w="5211" h="3757" extrusionOk="0">
                  <a:moveTo>
                    <a:pt x="2706" y="1"/>
                  </a:moveTo>
                  <a:cubicBezTo>
                    <a:pt x="2286" y="1"/>
                    <a:pt x="1900" y="43"/>
                    <a:pt x="1547" y="127"/>
                  </a:cubicBezTo>
                  <a:cubicBezTo>
                    <a:pt x="841" y="396"/>
                    <a:pt x="303" y="665"/>
                    <a:pt x="169" y="1236"/>
                  </a:cubicBezTo>
                  <a:cubicBezTo>
                    <a:pt x="1" y="2211"/>
                    <a:pt x="1412" y="3320"/>
                    <a:pt x="3362" y="3757"/>
                  </a:cubicBezTo>
                  <a:lnTo>
                    <a:pt x="4773" y="3757"/>
                  </a:lnTo>
                  <a:cubicBezTo>
                    <a:pt x="5042" y="3185"/>
                    <a:pt x="5210" y="2648"/>
                    <a:pt x="5210" y="1942"/>
                  </a:cubicBezTo>
                  <a:lnTo>
                    <a:pt x="5210" y="396"/>
                  </a:lnTo>
                  <a:cubicBezTo>
                    <a:pt x="4908" y="261"/>
                    <a:pt x="4639" y="261"/>
                    <a:pt x="4202" y="127"/>
                  </a:cubicBezTo>
                  <a:lnTo>
                    <a:pt x="4068" y="127"/>
                  </a:lnTo>
                  <a:cubicBezTo>
                    <a:pt x="3580" y="43"/>
                    <a:pt x="3126" y="1"/>
                    <a:pt x="270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69" name="Google Shape;664;p30">
              <a:extLst>
                <a:ext uri="{FF2B5EF4-FFF2-40B4-BE49-F238E27FC236}">
                  <a16:creationId xmlns:a16="http://schemas.microsoft.com/office/drawing/2014/main" id="{89ABBB3D-561C-4A6D-83AF-8DB2D236FE5B}"/>
                </a:ext>
              </a:extLst>
            </p:cNvPr>
            <p:cNvSpPr/>
            <p:nvPr/>
          </p:nvSpPr>
          <p:spPr>
            <a:xfrm>
              <a:off x="1609050" y="1010500"/>
              <a:ext cx="70600" cy="61000"/>
            </a:xfrm>
            <a:custGeom>
              <a:avLst/>
              <a:gdLst/>
              <a:ahLst/>
              <a:cxnLst/>
              <a:rect l="l" t="t" r="r" b="b"/>
              <a:pathLst>
                <a:path w="2824" h="2440" extrusionOk="0">
                  <a:moveTo>
                    <a:pt x="1429" y="0"/>
                  </a:moveTo>
                  <a:cubicBezTo>
                    <a:pt x="1232" y="0"/>
                    <a:pt x="1029" y="60"/>
                    <a:pt x="841" y="193"/>
                  </a:cubicBezTo>
                  <a:cubicBezTo>
                    <a:pt x="168" y="462"/>
                    <a:pt x="0" y="1168"/>
                    <a:pt x="303" y="1739"/>
                  </a:cubicBezTo>
                  <a:cubicBezTo>
                    <a:pt x="580" y="2224"/>
                    <a:pt x="1000" y="2439"/>
                    <a:pt x="1421" y="2439"/>
                  </a:cubicBezTo>
                  <a:cubicBezTo>
                    <a:pt x="1612" y="2439"/>
                    <a:pt x="1804" y="2394"/>
                    <a:pt x="1983" y="2310"/>
                  </a:cubicBezTo>
                  <a:cubicBezTo>
                    <a:pt x="2521" y="1873"/>
                    <a:pt x="2823" y="1168"/>
                    <a:pt x="2387" y="630"/>
                  </a:cubicBezTo>
                  <a:cubicBezTo>
                    <a:pt x="2206" y="247"/>
                    <a:pt x="1830" y="0"/>
                    <a:pt x="142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70" name="Google Shape;665;p30">
              <a:extLst>
                <a:ext uri="{FF2B5EF4-FFF2-40B4-BE49-F238E27FC236}">
                  <a16:creationId xmlns:a16="http://schemas.microsoft.com/office/drawing/2014/main" id="{0182B3EE-9155-4759-8BCA-B58AC723AA41}"/>
                </a:ext>
              </a:extLst>
            </p:cNvPr>
            <p:cNvSpPr/>
            <p:nvPr/>
          </p:nvSpPr>
          <p:spPr>
            <a:xfrm>
              <a:off x="1920775" y="1096000"/>
              <a:ext cx="70600" cy="61125"/>
            </a:xfrm>
            <a:custGeom>
              <a:avLst/>
              <a:gdLst/>
              <a:ahLst/>
              <a:cxnLst/>
              <a:rect l="l" t="t" r="r" b="b"/>
              <a:pathLst>
                <a:path w="2824" h="2445" extrusionOk="0">
                  <a:moveTo>
                    <a:pt x="1432" y="1"/>
                  </a:moveTo>
                  <a:cubicBezTo>
                    <a:pt x="1231" y="1"/>
                    <a:pt x="1028" y="45"/>
                    <a:pt x="840" y="134"/>
                  </a:cubicBezTo>
                  <a:cubicBezTo>
                    <a:pt x="303" y="571"/>
                    <a:pt x="0" y="1243"/>
                    <a:pt x="437" y="1814"/>
                  </a:cubicBezTo>
                  <a:cubicBezTo>
                    <a:pt x="617" y="2197"/>
                    <a:pt x="1054" y="2444"/>
                    <a:pt x="1494" y="2444"/>
                  </a:cubicBezTo>
                  <a:cubicBezTo>
                    <a:pt x="1711" y="2444"/>
                    <a:pt x="1929" y="2384"/>
                    <a:pt x="2117" y="2251"/>
                  </a:cubicBezTo>
                  <a:cubicBezTo>
                    <a:pt x="2655" y="1949"/>
                    <a:pt x="2823" y="1109"/>
                    <a:pt x="2521" y="571"/>
                  </a:cubicBezTo>
                  <a:cubicBezTo>
                    <a:pt x="2250" y="187"/>
                    <a:pt x="1843" y="1"/>
                    <a:pt x="143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71" name="Google Shape;666;p30">
              <a:extLst>
                <a:ext uri="{FF2B5EF4-FFF2-40B4-BE49-F238E27FC236}">
                  <a16:creationId xmlns:a16="http://schemas.microsoft.com/office/drawing/2014/main" id="{61C7DA74-2D1A-4B52-A21F-46D56DF26BDE}"/>
                </a:ext>
              </a:extLst>
            </p:cNvPr>
            <p:cNvSpPr/>
            <p:nvPr/>
          </p:nvSpPr>
          <p:spPr>
            <a:xfrm>
              <a:off x="961250" y="236825"/>
              <a:ext cx="1222525" cy="946550"/>
            </a:xfrm>
            <a:custGeom>
              <a:avLst/>
              <a:gdLst/>
              <a:ahLst/>
              <a:cxnLst/>
              <a:rect l="l" t="t" r="r" b="b"/>
              <a:pathLst>
                <a:path w="48901" h="37862" extrusionOk="0">
                  <a:moveTo>
                    <a:pt x="22449" y="0"/>
                  </a:moveTo>
                  <a:cubicBezTo>
                    <a:pt x="20136" y="0"/>
                    <a:pt x="17807" y="494"/>
                    <a:pt x="15561" y="1329"/>
                  </a:cubicBezTo>
                  <a:cubicBezTo>
                    <a:pt x="13309" y="2169"/>
                    <a:pt x="11360" y="3547"/>
                    <a:pt x="9679" y="5228"/>
                  </a:cubicBezTo>
                  <a:cubicBezTo>
                    <a:pt x="8839" y="5934"/>
                    <a:pt x="8133" y="6639"/>
                    <a:pt x="7428" y="7480"/>
                  </a:cubicBezTo>
                  <a:lnTo>
                    <a:pt x="7428" y="7614"/>
                  </a:lnTo>
                  <a:cubicBezTo>
                    <a:pt x="6184" y="8891"/>
                    <a:pt x="5209" y="10269"/>
                    <a:pt x="4235" y="11815"/>
                  </a:cubicBezTo>
                  <a:cubicBezTo>
                    <a:pt x="3663" y="12521"/>
                    <a:pt x="3092" y="13361"/>
                    <a:pt x="3092" y="14201"/>
                  </a:cubicBezTo>
                  <a:cubicBezTo>
                    <a:pt x="3798" y="13932"/>
                    <a:pt x="4369" y="13227"/>
                    <a:pt x="5075" y="12924"/>
                  </a:cubicBezTo>
                  <a:lnTo>
                    <a:pt x="5075" y="12924"/>
                  </a:lnTo>
                  <a:cubicBezTo>
                    <a:pt x="2823" y="16016"/>
                    <a:pt x="1849" y="20083"/>
                    <a:pt x="1277" y="23847"/>
                  </a:cubicBezTo>
                  <a:cubicBezTo>
                    <a:pt x="0" y="32417"/>
                    <a:pt x="4638" y="37593"/>
                    <a:pt x="4638" y="37593"/>
                  </a:cubicBezTo>
                  <a:lnTo>
                    <a:pt x="4638" y="37458"/>
                  </a:lnTo>
                  <a:cubicBezTo>
                    <a:pt x="4773" y="37022"/>
                    <a:pt x="5075" y="35912"/>
                    <a:pt x="5747" y="34938"/>
                  </a:cubicBezTo>
                  <a:cubicBezTo>
                    <a:pt x="6349" y="34221"/>
                    <a:pt x="7146" y="33603"/>
                    <a:pt x="8327" y="33603"/>
                  </a:cubicBezTo>
                  <a:cubicBezTo>
                    <a:pt x="8531" y="33603"/>
                    <a:pt x="8746" y="33621"/>
                    <a:pt x="8974" y="33661"/>
                  </a:cubicBezTo>
                  <a:cubicBezTo>
                    <a:pt x="11360" y="33930"/>
                    <a:pt x="12066" y="36047"/>
                    <a:pt x="13040" y="37862"/>
                  </a:cubicBezTo>
                  <a:cubicBezTo>
                    <a:pt x="13175" y="34938"/>
                    <a:pt x="13175" y="31980"/>
                    <a:pt x="14317" y="29191"/>
                  </a:cubicBezTo>
                  <a:cubicBezTo>
                    <a:pt x="14721" y="27779"/>
                    <a:pt x="15695" y="26368"/>
                    <a:pt x="16536" y="25124"/>
                  </a:cubicBezTo>
                  <a:cubicBezTo>
                    <a:pt x="17376" y="24149"/>
                    <a:pt x="18922" y="22603"/>
                    <a:pt x="20031" y="22032"/>
                  </a:cubicBezTo>
                  <a:lnTo>
                    <a:pt x="20031" y="22032"/>
                  </a:lnTo>
                  <a:cubicBezTo>
                    <a:pt x="20031" y="22603"/>
                    <a:pt x="19762" y="23175"/>
                    <a:pt x="19628" y="23847"/>
                  </a:cubicBezTo>
                  <a:cubicBezTo>
                    <a:pt x="19493" y="24553"/>
                    <a:pt x="19493" y="25258"/>
                    <a:pt x="19493" y="25964"/>
                  </a:cubicBezTo>
                  <a:cubicBezTo>
                    <a:pt x="19493" y="27376"/>
                    <a:pt x="19493" y="28619"/>
                    <a:pt x="19896" y="29896"/>
                  </a:cubicBezTo>
                  <a:cubicBezTo>
                    <a:pt x="22283" y="28888"/>
                    <a:pt x="25240" y="27914"/>
                    <a:pt x="27458" y="26368"/>
                  </a:cubicBezTo>
                  <a:cubicBezTo>
                    <a:pt x="29273" y="25124"/>
                    <a:pt x="32231" y="22469"/>
                    <a:pt x="32365" y="19948"/>
                  </a:cubicBezTo>
                  <a:lnTo>
                    <a:pt x="32365" y="19948"/>
                  </a:lnTo>
                  <a:cubicBezTo>
                    <a:pt x="32365" y="22032"/>
                    <a:pt x="32500" y="24284"/>
                    <a:pt x="31962" y="26368"/>
                  </a:cubicBezTo>
                  <a:cubicBezTo>
                    <a:pt x="31525" y="28048"/>
                    <a:pt x="30550" y="29594"/>
                    <a:pt x="29710" y="31140"/>
                  </a:cubicBezTo>
                  <a:cubicBezTo>
                    <a:pt x="30083" y="31267"/>
                    <a:pt x="30516" y="31324"/>
                    <a:pt x="30981" y="31324"/>
                  </a:cubicBezTo>
                  <a:cubicBezTo>
                    <a:pt x="32613" y="31324"/>
                    <a:pt x="34627" y="30618"/>
                    <a:pt x="35726" y="29728"/>
                  </a:cubicBezTo>
                  <a:cubicBezTo>
                    <a:pt x="37272" y="28216"/>
                    <a:pt x="38247" y="26233"/>
                    <a:pt x="39356" y="24553"/>
                  </a:cubicBezTo>
                  <a:lnTo>
                    <a:pt x="39356" y="24553"/>
                  </a:lnTo>
                  <a:cubicBezTo>
                    <a:pt x="38684" y="26536"/>
                    <a:pt x="38818" y="28619"/>
                    <a:pt x="37675" y="30569"/>
                  </a:cubicBezTo>
                  <a:cubicBezTo>
                    <a:pt x="36566" y="32552"/>
                    <a:pt x="34617" y="33795"/>
                    <a:pt x="32802" y="34938"/>
                  </a:cubicBezTo>
                  <a:cubicBezTo>
                    <a:pt x="33065" y="34955"/>
                    <a:pt x="33332" y="34963"/>
                    <a:pt x="33603" y="34963"/>
                  </a:cubicBezTo>
                  <a:cubicBezTo>
                    <a:pt x="35483" y="34963"/>
                    <a:pt x="37535" y="34584"/>
                    <a:pt x="39356" y="34232"/>
                  </a:cubicBezTo>
                  <a:cubicBezTo>
                    <a:pt x="41608" y="33930"/>
                    <a:pt x="43994" y="32955"/>
                    <a:pt x="45674" y="31409"/>
                  </a:cubicBezTo>
                  <a:cubicBezTo>
                    <a:pt x="48195" y="29325"/>
                    <a:pt x="48195" y="27208"/>
                    <a:pt x="48464" y="26099"/>
                  </a:cubicBezTo>
                  <a:cubicBezTo>
                    <a:pt x="48766" y="24284"/>
                    <a:pt x="48598" y="22469"/>
                    <a:pt x="48060" y="20789"/>
                  </a:cubicBezTo>
                  <a:cubicBezTo>
                    <a:pt x="47355" y="18806"/>
                    <a:pt x="46783" y="16856"/>
                    <a:pt x="45674" y="15176"/>
                  </a:cubicBezTo>
                  <a:lnTo>
                    <a:pt x="45674" y="15176"/>
                  </a:lnTo>
                  <a:lnTo>
                    <a:pt x="45809" y="15310"/>
                  </a:lnTo>
                  <a:cubicBezTo>
                    <a:pt x="46514" y="15445"/>
                    <a:pt x="46918" y="15747"/>
                    <a:pt x="47355" y="16151"/>
                  </a:cubicBezTo>
                  <a:cubicBezTo>
                    <a:pt x="47926" y="16587"/>
                    <a:pt x="48329" y="17125"/>
                    <a:pt x="48901" y="17697"/>
                  </a:cubicBezTo>
                  <a:lnTo>
                    <a:pt x="48901" y="17562"/>
                  </a:lnTo>
                  <a:cubicBezTo>
                    <a:pt x="48901" y="16453"/>
                    <a:pt x="48060" y="14605"/>
                    <a:pt x="47623" y="13630"/>
                  </a:cubicBezTo>
                  <a:cubicBezTo>
                    <a:pt x="46918" y="12084"/>
                    <a:pt x="45674" y="11109"/>
                    <a:pt x="44700" y="9866"/>
                  </a:cubicBezTo>
                  <a:cubicBezTo>
                    <a:pt x="42523" y="7007"/>
                    <a:pt x="39718" y="4682"/>
                    <a:pt x="35981" y="4682"/>
                  </a:cubicBezTo>
                  <a:cubicBezTo>
                    <a:pt x="35853" y="4682"/>
                    <a:pt x="35723" y="4684"/>
                    <a:pt x="35592" y="4690"/>
                  </a:cubicBezTo>
                  <a:cubicBezTo>
                    <a:pt x="35020" y="4690"/>
                    <a:pt x="34180" y="4690"/>
                    <a:pt x="33642" y="4388"/>
                  </a:cubicBezTo>
                  <a:cubicBezTo>
                    <a:pt x="32802" y="4119"/>
                    <a:pt x="32096" y="3278"/>
                    <a:pt x="31525" y="2707"/>
                  </a:cubicBezTo>
                  <a:cubicBezTo>
                    <a:pt x="30113" y="1867"/>
                    <a:pt x="28735" y="1161"/>
                    <a:pt x="27189" y="758"/>
                  </a:cubicBezTo>
                  <a:cubicBezTo>
                    <a:pt x="25638" y="236"/>
                    <a:pt x="24047" y="0"/>
                    <a:pt x="224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72" name="Google Shape;667;p30">
              <a:extLst>
                <a:ext uri="{FF2B5EF4-FFF2-40B4-BE49-F238E27FC236}">
                  <a16:creationId xmlns:a16="http://schemas.microsoft.com/office/drawing/2014/main" id="{1165ADB0-7380-4ED7-BB9B-BE4D5E2D1E99}"/>
                </a:ext>
              </a:extLst>
            </p:cNvPr>
            <p:cNvSpPr/>
            <p:nvPr/>
          </p:nvSpPr>
          <p:spPr>
            <a:xfrm>
              <a:off x="989800" y="234750"/>
              <a:ext cx="1193975" cy="706225"/>
            </a:xfrm>
            <a:custGeom>
              <a:avLst/>
              <a:gdLst/>
              <a:ahLst/>
              <a:cxnLst/>
              <a:rect l="l" t="t" r="r" b="b"/>
              <a:pathLst>
                <a:path w="47759" h="28249" extrusionOk="0">
                  <a:moveTo>
                    <a:pt x="21409" y="1"/>
                  </a:moveTo>
                  <a:cubicBezTo>
                    <a:pt x="19588" y="1"/>
                    <a:pt x="17826" y="343"/>
                    <a:pt x="16079" y="888"/>
                  </a:cubicBezTo>
                  <a:lnTo>
                    <a:pt x="16079" y="888"/>
                  </a:lnTo>
                  <a:cubicBezTo>
                    <a:pt x="17867" y="391"/>
                    <a:pt x="19609" y="135"/>
                    <a:pt x="21409" y="135"/>
                  </a:cubicBezTo>
                  <a:cubicBezTo>
                    <a:pt x="22955" y="135"/>
                    <a:pt x="24501" y="269"/>
                    <a:pt x="26047" y="841"/>
                  </a:cubicBezTo>
                  <a:cubicBezTo>
                    <a:pt x="24501" y="269"/>
                    <a:pt x="22955" y="1"/>
                    <a:pt x="21409" y="1"/>
                  </a:cubicBezTo>
                  <a:close/>
                  <a:moveTo>
                    <a:pt x="26048" y="841"/>
                  </a:moveTo>
                  <a:cubicBezTo>
                    <a:pt x="27594" y="1244"/>
                    <a:pt x="28971" y="1950"/>
                    <a:pt x="30383" y="2790"/>
                  </a:cubicBezTo>
                  <a:cubicBezTo>
                    <a:pt x="28971" y="1815"/>
                    <a:pt x="27594" y="1244"/>
                    <a:pt x="26048" y="841"/>
                  </a:cubicBezTo>
                  <a:close/>
                  <a:moveTo>
                    <a:pt x="16079" y="888"/>
                  </a:moveTo>
                  <a:cubicBezTo>
                    <a:pt x="15531" y="1040"/>
                    <a:pt x="14978" y="1215"/>
                    <a:pt x="14419" y="1412"/>
                  </a:cubicBezTo>
                  <a:cubicBezTo>
                    <a:pt x="13293" y="1832"/>
                    <a:pt x="12243" y="2387"/>
                    <a:pt x="11264" y="3046"/>
                  </a:cubicBezTo>
                  <a:lnTo>
                    <a:pt x="11264" y="3046"/>
                  </a:lnTo>
                  <a:cubicBezTo>
                    <a:pt x="12276" y="2387"/>
                    <a:pt x="13360" y="1832"/>
                    <a:pt x="14553" y="1412"/>
                  </a:cubicBezTo>
                  <a:cubicBezTo>
                    <a:pt x="15061" y="1223"/>
                    <a:pt x="15569" y="1047"/>
                    <a:pt x="16079" y="888"/>
                  </a:cubicBezTo>
                  <a:close/>
                  <a:moveTo>
                    <a:pt x="30383" y="2790"/>
                  </a:moveTo>
                  <a:lnTo>
                    <a:pt x="30383" y="2790"/>
                  </a:lnTo>
                  <a:cubicBezTo>
                    <a:pt x="30954" y="3361"/>
                    <a:pt x="31660" y="4202"/>
                    <a:pt x="32500" y="4471"/>
                  </a:cubicBezTo>
                  <a:cubicBezTo>
                    <a:pt x="31660" y="4202"/>
                    <a:pt x="30954" y="3227"/>
                    <a:pt x="30383" y="2790"/>
                  </a:cubicBezTo>
                  <a:close/>
                  <a:moveTo>
                    <a:pt x="11264" y="3046"/>
                  </a:moveTo>
                  <a:lnTo>
                    <a:pt x="11264" y="3046"/>
                  </a:lnTo>
                  <a:cubicBezTo>
                    <a:pt x="10251" y="3706"/>
                    <a:pt x="9310" y="4471"/>
                    <a:pt x="8403" y="5311"/>
                  </a:cubicBezTo>
                  <a:cubicBezTo>
                    <a:pt x="8148" y="5565"/>
                    <a:pt x="7894" y="5837"/>
                    <a:pt x="7640" y="6114"/>
                  </a:cubicBezTo>
                  <a:lnTo>
                    <a:pt x="7640" y="6114"/>
                  </a:lnTo>
                  <a:cubicBezTo>
                    <a:pt x="7925" y="5841"/>
                    <a:pt x="8222" y="5576"/>
                    <a:pt x="8537" y="5311"/>
                  </a:cubicBezTo>
                  <a:cubicBezTo>
                    <a:pt x="9378" y="4471"/>
                    <a:pt x="10285" y="3706"/>
                    <a:pt x="11264" y="3046"/>
                  </a:cubicBezTo>
                  <a:close/>
                  <a:moveTo>
                    <a:pt x="7640" y="6114"/>
                  </a:moveTo>
                  <a:cubicBezTo>
                    <a:pt x="7166" y="6566"/>
                    <a:pt x="6726" y="7038"/>
                    <a:pt x="6286" y="7563"/>
                  </a:cubicBezTo>
                  <a:cubicBezTo>
                    <a:pt x="6737" y="7111"/>
                    <a:pt x="7188" y="6605"/>
                    <a:pt x="7640" y="6114"/>
                  </a:cubicBezTo>
                  <a:close/>
                  <a:moveTo>
                    <a:pt x="32500" y="4471"/>
                  </a:moveTo>
                  <a:lnTo>
                    <a:pt x="32500" y="4471"/>
                  </a:lnTo>
                  <a:cubicBezTo>
                    <a:pt x="32769" y="4605"/>
                    <a:pt x="33173" y="4773"/>
                    <a:pt x="33744" y="4773"/>
                  </a:cubicBezTo>
                  <a:lnTo>
                    <a:pt x="34584" y="4773"/>
                  </a:lnTo>
                  <a:cubicBezTo>
                    <a:pt x="38382" y="4773"/>
                    <a:pt x="41306" y="6991"/>
                    <a:pt x="43558" y="9949"/>
                  </a:cubicBezTo>
                  <a:cubicBezTo>
                    <a:pt x="41306" y="6991"/>
                    <a:pt x="38382" y="4605"/>
                    <a:pt x="34584" y="4605"/>
                  </a:cubicBezTo>
                  <a:lnTo>
                    <a:pt x="33744" y="4605"/>
                  </a:lnTo>
                  <a:cubicBezTo>
                    <a:pt x="33173" y="4605"/>
                    <a:pt x="32769" y="4605"/>
                    <a:pt x="32500" y="4471"/>
                  </a:cubicBezTo>
                  <a:close/>
                  <a:moveTo>
                    <a:pt x="6286" y="7563"/>
                  </a:moveTo>
                  <a:cubicBezTo>
                    <a:pt x="5042" y="8974"/>
                    <a:pt x="4067" y="10352"/>
                    <a:pt x="3093" y="11898"/>
                  </a:cubicBezTo>
                  <a:cubicBezTo>
                    <a:pt x="4067" y="10352"/>
                    <a:pt x="5042" y="8974"/>
                    <a:pt x="6286" y="7697"/>
                  </a:cubicBezTo>
                  <a:lnTo>
                    <a:pt x="6286" y="7563"/>
                  </a:lnTo>
                  <a:close/>
                  <a:moveTo>
                    <a:pt x="46482" y="13714"/>
                  </a:moveTo>
                  <a:lnTo>
                    <a:pt x="46482" y="13714"/>
                  </a:lnTo>
                  <a:cubicBezTo>
                    <a:pt x="46919" y="14688"/>
                    <a:pt x="47759" y="16671"/>
                    <a:pt x="47759" y="17780"/>
                  </a:cubicBezTo>
                  <a:lnTo>
                    <a:pt x="47759" y="17645"/>
                  </a:lnTo>
                  <a:cubicBezTo>
                    <a:pt x="47759" y="16536"/>
                    <a:pt x="46919" y="14688"/>
                    <a:pt x="46482" y="13714"/>
                  </a:cubicBezTo>
                  <a:close/>
                  <a:moveTo>
                    <a:pt x="3909" y="13040"/>
                  </a:moveTo>
                  <a:lnTo>
                    <a:pt x="3909" y="13040"/>
                  </a:lnTo>
                  <a:cubicBezTo>
                    <a:pt x="1674" y="16128"/>
                    <a:pt x="705" y="20179"/>
                    <a:pt x="135" y="23795"/>
                  </a:cubicBezTo>
                  <a:cubicBezTo>
                    <a:pt x="2" y="25456"/>
                    <a:pt x="1" y="26854"/>
                    <a:pt x="1" y="28248"/>
                  </a:cubicBezTo>
                  <a:lnTo>
                    <a:pt x="1" y="28248"/>
                  </a:lnTo>
                  <a:cubicBezTo>
                    <a:pt x="1" y="26854"/>
                    <a:pt x="2" y="25457"/>
                    <a:pt x="135" y="23930"/>
                  </a:cubicBezTo>
                  <a:cubicBezTo>
                    <a:pt x="705" y="20179"/>
                    <a:pt x="1674" y="16128"/>
                    <a:pt x="3909" y="13040"/>
                  </a:cubicBezTo>
                  <a:close/>
                </a:path>
              </a:pathLst>
            </a:custGeom>
            <a:solidFill>
              <a:srgbClr val="FAF2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73" name="Google Shape;668;p30">
              <a:extLst>
                <a:ext uri="{FF2B5EF4-FFF2-40B4-BE49-F238E27FC236}">
                  <a16:creationId xmlns:a16="http://schemas.microsoft.com/office/drawing/2014/main" id="{CBB68A9B-8AB9-42DA-9B5E-6D17EBD9957D}"/>
                </a:ext>
              </a:extLst>
            </p:cNvPr>
            <p:cNvSpPr/>
            <p:nvPr/>
          </p:nvSpPr>
          <p:spPr>
            <a:xfrm>
              <a:off x="989800" y="238125"/>
              <a:ext cx="1193975" cy="935175"/>
            </a:xfrm>
            <a:custGeom>
              <a:avLst/>
              <a:gdLst/>
              <a:ahLst/>
              <a:cxnLst/>
              <a:rect l="l" t="t" r="r" b="b"/>
              <a:pathLst>
                <a:path w="47759" h="37407" extrusionOk="0">
                  <a:moveTo>
                    <a:pt x="21409" y="0"/>
                  </a:moveTo>
                  <a:cubicBezTo>
                    <a:pt x="19057" y="0"/>
                    <a:pt x="16805" y="437"/>
                    <a:pt x="14419" y="1277"/>
                  </a:cubicBezTo>
                  <a:cubicBezTo>
                    <a:pt x="12167" y="2117"/>
                    <a:pt x="10218" y="3495"/>
                    <a:pt x="8537" y="5176"/>
                  </a:cubicBezTo>
                  <a:cubicBezTo>
                    <a:pt x="7697" y="5882"/>
                    <a:pt x="6991" y="6587"/>
                    <a:pt x="6286" y="7428"/>
                  </a:cubicBezTo>
                  <a:lnTo>
                    <a:pt x="6286" y="7562"/>
                  </a:lnTo>
                  <a:cubicBezTo>
                    <a:pt x="5042" y="8839"/>
                    <a:pt x="4067" y="10217"/>
                    <a:pt x="3093" y="11763"/>
                  </a:cubicBezTo>
                  <a:cubicBezTo>
                    <a:pt x="2521" y="12469"/>
                    <a:pt x="1950" y="13309"/>
                    <a:pt x="1950" y="14149"/>
                  </a:cubicBezTo>
                  <a:cubicBezTo>
                    <a:pt x="2656" y="13880"/>
                    <a:pt x="3227" y="13175"/>
                    <a:pt x="3933" y="12872"/>
                  </a:cubicBezTo>
                  <a:lnTo>
                    <a:pt x="3933" y="12872"/>
                  </a:lnTo>
                  <a:cubicBezTo>
                    <a:pt x="1681" y="15964"/>
                    <a:pt x="707" y="20031"/>
                    <a:pt x="135" y="23795"/>
                  </a:cubicBezTo>
                  <a:cubicBezTo>
                    <a:pt x="1" y="25341"/>
                    <a:pt x="1" y="26752"/>
                    <a:pt x="1" y="28164"/>
                  </a:cubicBezTo>
                  <a:cubicBezTo>
                    <a:pt x="404" y="33609"/>
                    <a:pt x="3093" y="36970"/>
                    <a:pt x="3496" y="37406"/>
                  </a:cubicBezTo>
                  <a:cubicBezTo>
                    <a:pt x="3496" y="37406"/>
                    <a:pt x="3765" y="36129"/>
                    <a:pt x="4471" y="35020"/>
                  </a:cubicBezTo>
                  <a:cubicBezTo>
                    <a:pt x="4202" y="33205"/>
                    <a:pt x="4202" y="31222"/>
                    <a:pt x="4471" y="28836"/>
                  </a:cubicBezTo>
                  <a:cubicBezTo>
                    <a:pt x="5042" y="25341"/>
                    <a:pt x="5882" y="21577"/>
                    <a:pt x="8134" y="18619"/>
                  </a:cubicBezTo>
                  <a:lnTo>
                    <a:pt x="8134" y="18619"/>
                  </a:lnTo>
                  <a:cubicBezTo>
                    <a:pt x="7294" y="18922"/>
                    <a:pt x="6857" y="19459"/>
                    <a:pt x="6151" y="19896"/>
                  </a:cubicBezTo>
                  <a:cubicBezTo>
                    <a:pt x="6151" y="19056"/>
                    <a:pt x="6722" y="18216"/>
                    <a:pt x="7126" y="17510"/>
                  </a:cubicBezTo>
                  <a:cubicBezTo>
                    <a:pt x="8134" y="16099"/>
                    <a:pt x="9109" y="14721"/>
                    <a:pt x="10218" y="13443"/>
                  </a:cubicBezTo>
                  <a:cubicBezTo>
                    <a:pt x="12470" y="10923"/>
                    <a:pt x="14856" y="8671"/>
                    <a:pt x="18049" y="7562"/>
                  </a:cubicBezTo>
                  <a:cubicBezTo>
                    <a:pt x="20166" y="6722"/>
                    <a:pt x="22418" y="6318"/>
                    <a:pt x="24636" y="6318"/>
                  </a:cubicBezTo>
                  <a:cubicBezTo>
                    <a:pt x="26182" y="6318"/>
                    <a:pt x="27593" y="6453"/>
                    <a:pt x="28971" y="6991"/>
                  </a:cubicBezTo>
                  <a:cubicBezTo>
                    <a:pt x="30517" y="7428"/>
                    <a:pt x="31929" y="7999"/>
                    <a:pt x="33172" y="8839"/>
                  </a:cubicBezTo>
                  <a:cubicBezTo>
                    <a:pt x="33744" y="9377"/>
                    <a:pt x="34450" y="10217"/>
                    <a:pt x="35155" y="10520"/>
                  </a:cubicBezTo>
                  <a:cubicBezTo>
                    <a:pt x="35424" y="10654"/>
                    <a:pt x="35861" y="10654"/>
                    <a:pt x="36264" y="10654"/>
                  </a:cubicBezTo>
                  <a:lnTo>
                    <a:pt x="37105" y="10654"/>
                  </a:lnTo>
                  <a:cubicBezTo>
                    <a:pt x="38920" y="10654"/>
                    <a:pt x="41037" y="11897"/>
                    <a:pt x="42717" y="13175"/>
                  </a:cubicBezTo>
                  <a:cubicBezTo>
                    <a:pt x="44398" y="14418"/>
                    <a:pt x="45641" y="15695"/>
                    <a:pt x="45641" y="15695"/>
                  </a:cubicBezTo>
                  <a:cubicBezTo>
                    <a:pt x="46481" y="16099"/>
                    <a:pt x="46918" y="16804"/>
                    <a:pt x="47624" y="17510"/>
                  </a:cubicBezTo>
                  <a:lnTo>
                    <a:pt x="47759" y="17645"/>
                  </a:lnTo>
                  <a:lnTo>
                    <a:pt x="47759" y="17510"/>
                  </a:lnTo>
                  <a:cubicBezTo>
                    <a:pt x="47759" y="16401"/>
                    <a:pt x="46918" y="14553"/>
                    <a:pt x="46481" y="13578"/>
                  </a:cubicBezTo>
                  <a:cubicBezTo>
                    <a:pt x="45776" y="12032"/>
                    <a:pt x="44532" y="11057"/>
                    <a:pt x="43558" y="9814"/>
                  </a:cubicBezTo>
                  <a:cubicBezTo>
                    <a:pt x="41306" y="6856"/>
                    <a:pt x="38382" y="4638"/>
                    <a:pt x="34584" y="4638"/>
                  </a:cubicBezTo>
                  <a:lnTo>
                    <a:pt x="33744" y="4638"/>
                  </a:lnTo>
                  <a:cubicBezTo>
                    <a:pt x="33172" y="4638"/>
                    <a:pt x="32769" y="4470"/>
                    <a:pt x="32500" y="4336"/>
                  </a:cubicBezTo>
                  <a:cubicBezTo>
                    <a:pt x="31660" y="4067"/>
                    <a:pt x="30954" y="3226"/>
                    <a:pt x="30383" y="2655"/>
                  </a:cubicBezTo>
                  <a:cubicBezTo>
                    <a:pt x="28971" y="1815"/>
                    <a:pt x="27593" y="1109"/>
                    <a:pt x="26047" y="706"/>
                  </a:cubicBezTo>
                  <a:cubicBezTo>
                    <a:pt x="24501" y="134"/>
                    <a:pt x="22955" y="0"/>
                    <a:pt x="214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74" name="Google Shape;669;p30">
              <a:extLst>
                <a:ext uri="{FF2B5EF4-FFF2-40B4-BE49-F238E27FC236}">
                  <a16:creationId xmlns:a16="http://schemas.microsoft.com/office/drawing/2014/main" id="{D1976D00-D8BE-4CA0-8F85-F6054E10FEF5}"/>
                </a:ext>
              </a:extLst>
            </p:cNvPr>
            <p:cNvSpPr/>
            <p:nvPr/>
          </p:nvSpPr>
          <p:spPr>
            <a:xfrm>
              <a:off x="1070475" y="1736225"/>
              <a:ext cx="244525" cy="252075"/>
            </a:xfrm>
            <a:custGeom>
              <a:avLst/>
              <a:gdLst/>
              <a:ahLst/>
              <a:cxnLst/>
              <a:rect l="l" t="t" r="r" b="b"/>
              <a:pathLst>
                <a:path w="9781" h="10083" extrusionOk="0">
                  <a:moveTo>
                    <a:pt x="6856" y="0"/>
                  </a:moveTo>
                  <a:lnTo>
                    <a:pt x="3227" y="7865"/>
                  </a:lnTo>
                  <a:lnTo>
                    <a:pt x="404" y="8570"/>
                  </a:lnTo>
                  <a:cubicBezTo>
                    <a:pt x="0" y="8705"/>
                    <a:pt x="0" y="9243"/>
                    <a:pt x="269" y="9411"/>
                  </a:cubicBezTo>
                  <a:cubicBezTo>
                    <a:pt x="1109" y="9814"/>
                    <a:pt x="2084" y="10083"/>
                    <a:pt x="3059" y="10083"/>
                  </a:cubicBezTo>
                  <a:cubicBezTo>
                    <a:pt x="3630" y="10083"/>
                    <a:pt x="4201" y="9814"/>
                    <a:pt x="4605" y="9411"/>
                  </a:cubicBezTo>
                  <a:lnTo>
                    <a:pt x="9780" y="2823"/>
                  </a:lnTo>
                  <a:lnTo>
                    <a:pt x="6856" y="0"/>
                  </a:ln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75" name="Google Shape;670;p30">
              <a:extLst>
                <a:ext uri="{FF2B5EF4-FFF2-40B4-BE49-F238E27FC236}">
                  <a16:creationId xmlns:a16="http://schemas.microsoft.com/office/drawing/2014/main" id="{AAD4584A-C92B-40ED-85E4-18603B7D99A4}"/>
                </a:ext>
              </a:extLst>
            </p:cNvPr>
            <p:cNvSpPr/>
            <p:nvPr/>
          </p:nvSpPr>
          <p:spPr>
            <a:xfrm>
              <a:off x="1272950" y="1526175"/>
              <a:ext cx="203375" cy="224350"/>
            </a:xfrm>
            <a:custGeom>
              <a:avLst/>
              <a:gdLst/>
              <a:ahLst/>
              <a:cxnLst/>
              <a:rect l="l" t="t" r="r" b="b"/>
              <a:pathLst>
                <a:path w="8135"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227"/>
                    <a:pt x="8134" y="2689"/>
                    <a:pt x="8000" y="2117"/>
                  </a:cubicBezTo>
                  <a:cubicBezTo>
                    <a:pt x="7865" y="840"/>
                    <a:pt x="6891" y="0"/>
                    <a:pt x="5748" y="0"/>
                  </a:cubicBezTo>
                  <a:close/>
                </a:path>
              </a:pathLst>
            </a:custGeom>
            <a:solidFill>
              <a:srgbClr val="D077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76" name="Google Shape;671;p30">
              <a:extLst>
                <a:ext uri="{FF2B5EF4-FFF2-40B4-BE49-F238E27FC236}">
                  <a16:creationId xmlns:a16="http://schemas.microsoft.com/office/drawing/2014/main" id="{AC2D758F-DC55-4116-B68B-1B04B362DB59}"/>
                </a:ext>
              </a:extLst>
            </p:cNvPr>
            <p:cNvSpPr/>
            <p:nvPr/>
          </p:nvSpPr>
          <p:spPr>
            <a:xfrm>
              <a:off x="1272950" y="1526175"/>
              <a:ext cx="200000" cy="224350"/>
            </a:xfrm>
            <a:custGeom>
              <a:avLst/>
              <a:gdLst/>
              <a:ahLst/>
              <a:cxnLst/>
              <a:rect l="l" t="t" r="r" b="b"/>
              <a:pathLst>
                <a:path w="8000"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361"/>
                    <a:pt x="8000" y="2823"/>
                    <a:pt x="8000" y="2386"/>
                  </a:cubicBezTo>
                  <a:lnTo>
                    <a:pt x="8000" y="2117"/>
                  </a:lnTo>
                  <a:cubicBezTo>
                    <a:pt x="7865" y="840"/>
                    <a:pt x="6891" y="0"/>
                    <a:pt x="574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77" name="Google Shape;672;p30">
              <a:extLst>
                <a:ext uri="{FF2B5EF4-FFF2-40B4-BE49-F238E27FC236}">
                  <a16:creationId xmlns:a16="http://schemas.microsoft.com/office/drawing/2014/main" id="{9DCA2443-E86C-480E-80ED-43C0CBF77CCE}"/>
                </a:ext>
              </a:extLst>
            </p:cNvPr>
            <p:cNvSpPr/>
            <p:nvPr/>
          </p:nvSpPr>
          <p:spPr>
            <a:xfrm>
              <a:off x="1220875" y="1659450"/>
              <a:ext cx="153775" cy="156625"/>
            </a:xfrm>
            <a:custGeom>
              <a:avLst/>
              <a:gdLst/>
              <a:ahLst/>
              <a:cxnLst/>
              <a:rect l="l" t="t" r="r" b="b"/>
              <a:pathLst>
                <a:path w="6151" h="6265" extrusionOk="0">
                  <a:moveTo>
                    <a:pt x="1484" y="1"/>
                  </a:moveTo>
                  <a:cubicBezTo>
                    <a:pt x="1237" y="1"/>
                    <a:pt x="1007" y="116"/>
                    <a:pt x="840" y="282"/>
                  </a:cubicBezTo>
                  <a:lnTo>
                    <a:pt x="135" y="1693"/>
                  </a:lnTo>
                  <a:cubicBezTo>
                    <a:pt x="0" y="1962"/>
                    <a:pt x="0" y="2231"/>
                    <a:pt x="269" y="2534"/>
                  </a:cubicBezTo>
                  <a:lnTo>
                    <a:pt x="840" y="3071"/>
                  </a:lnTo>
                  <a:lnTo>
                    <a:pt x="4067" y="6163"/>
                  </a:lnTo>
                  <a:cubicBezTo>
                    <a:pt x="4134" y="6230"/>
                    <a:pt x="4235" y="6264"/>
                    <a:pt x="4357" y="6264"/>
                  </a:cubicBezTo>
                  <a:cubicBezTo>
                    <a:pt x="4478" y="6264"/>
                    <a:pt x="4621" y="6230"/>
                    <a:pt x="4773" y="6163"/>
                  </a:cubicBezTo>
                  <a:lnTo>
                    <a:pt x="6016" y="4920"/>
                  </a:lnTo>
                  <a:cubicBezTo>
                    <a:pt x="6151" y="4617"/>
                    <a:pt x="6151" y="4348"/>
                    <a:pt x="6016" y="4080"/>
                  </a:cubicBezTo>
                  <a:lnTo>
                    <a:pt x="2084" y="416"/>
                  </a:lnTo>
                  <a:lnTo>
                    <a:pt x="1949" y="147"/>
                  </a:lnTo>
                  <a:cubicBezTo>
                    <a:pt x="1795" y="45"/>
                    <a:pt x="1636" y="1"/>
                    <a:pt x="148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grpSp>
        <p:nvGrpSpPr>
          <p:cNvPr id="278" name="Google Shape;211;p3">
            <a:extLst>
              <a:ext uri="{FF2B5EF4-FFF2-40B4-BE49-F238E27FC236}">
                <a16:creationId xmlns:a16="http://schemas.microsoft.com/office/drawing/2014/main" id="{C0855F1D-93D4-4849-83E1-706E437C7250}"/>
              </a:ext>
            </a:extLst>
          </p:cNvPr>
          <p:cNvGrpSpPr/>
          <p:nvPr userDrawn="1"/>
        </p:nvGrpSpPr>
        <p:grpSpPr>
          <a:xfrm>
            <a:off x="772633" y="1581350"/>
            <a:ext cx="333206" cy="398525"/>
            <a:chOff x="2495125" y="2142250"/>
            <a:chExt cx="444275" cy="398525"/>
          </a:xfrm>
        </p:grpSpPr>
        <p:sp>
          <p:nvSpPr>
            <p:cNvPr id="279" name="Google Shape;212;p3">
              <a:extLst>
                <a:ext uri="{FF2B5EF4-FFF2-40B4-BE49-F238E27FC236}">
                  <a16:creationId xmlns:a16="http://schemas.microsoft.com/office/drawing/2014/main" id="{DC5C5AA7-5761-4B23-B999-8F5CA61CD038}"/>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dirty="0"/>
            </a:p>
          </p:txBody>
        </p:sp>
        <p:sp>
          <p:nvSpPr>
            <p:cNvPr id="280" name="Google Shape;213;p3">
              <a:extLst>
                <a:ext uri="{FF2B5EF4-FFF2-40B4-BE49-F238E27FC236}">
                  <a16:creationId xmlns:a16="http://schemas.microsoft.com/office/drawing/2014/main" id="{1933B0D6-ABFA-4CD7-A762-19337F9750DD}"/>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grpSp>
        <p:nvGrpSpPr>
          <p:cNvPr id="281" name="Google Shape;214;p3">
            <a:extLst>
              <a:ext uri="{FF2B5EF4-FFF2-40B4-BE49-F238E27FC236}">
                <a16:creationId xmlns:a16="http://schemas.microsoft.com/office/drawing/2014/main" id="{1EFB947C-860E-4AA2-A5A2-1CEEEFC38B34}"/>
              </a:ext>
            </a:extLst>
          </p:cNvPr>
          <p:cNvGrpSpPr/>
          <p:nvPr userDrawn="1"/>
        </p:nvGrpSpPr>
        <p:grpSpPr>
          <a:xfrm>
            <a:off x="7920832" y="5038644"/>
            <a:ext cx="218531" cy="281375"/>
            <a:chOff x="3243875" y="2372825"/>
            <a:chExt cx="291375" cy="281375"/>
          </a:xfrm>
        </p:grpSpPr>
        <p:sp>
          <p:nvSpPr>
            <p:cNvPr id="282" name="Google Shape;215;p3">
              <a:extLst>
                <a:ext uri="{FF2B5EF4-FFF2-40B4-BE49-F238E27FC236}">
                  <a16:creationId xmlns:a16="http://schemas.microsoft.com/office/drawing/2014/main" id="{C65D7529-17F2-4B75-9EE5-9962A69A62E0}"/>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83" name="Google Shape;216;p3">
              <a:extLst>
                <a:ext uri="{FF2B5EF4-FFF2-40B4-BE49-F238E27FC236}">
                  <a16:creationId xmlns:a16="http://schemas.microsoft.com/office/drawing/2014/main" id="{ED87057F-C031-4FD4-AEAE-03C05BB98CB0}"/>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84" name="Google Shape;217;p3">
              <a:extLst>
                <a:ext uri="{FF2B5EF4-FFF2-40B4-BE49-F238E27FC236}">
                  <a16:creationId xmlns:a16="http://schemas.microsoft.com/office/drawing/2014/main" id="{EC906738-C714-4EE5-8058-2D4A7FC7EF88}"/>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85" name="Google Shape;218;p3">
              <a:extLst>
                <a:ext uri="{FF2B5EF4-FFF2-40B4-BE49-F238E27FC236}">
                  <a16:creationId xmlns:a16="http://schemas.microsoft.com/office/drawing/2014/main" id="{687DAB77-1E27-4D0D-A65D-B3FE2D9B10B4}"/>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86" name="Google Shape;219;p3">
              <a:extLst>
                <a:ext uri="{FF2B5EF4-FFF2-40B4-BE49-F238E27FC236}">
                  <a16:creationId xmlns:a16="http://schemas.microsoft.com/office/drawing/2014/main" id="{127CCC19-FE1C-4E46-AE9B-2984F6773562}"/>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87" name="Google Shape;220;p3">
              <a:extLst>
                <a:ext uri="{FF2B5EF4-FFF2-40B4-BE49-F238E27FC236}">
                  <a16:creationId xmlns:a16="http://schemas.microsoft.com/office/drawing/2014/main" id="{4DB673E6-ADD0-4ECB-BF9F-B808D5311F72}"/>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88" name="Google Shape;221;p3">
              <a:extLst>
                <a:ext uri="{FF2B5EF4-FFF2-40B4-BE49-F238E27FC236}">
                  <a16:creationId xmlns:a16="http://schemas.microsoft.com/office/drawing/2014/main" id="{4781CA03-AD08-441C-BAB7-0E1690E88D0C}"/>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350" dirty="0"/>
            </a:p>
          </p:txBody>
        </p:sp>
        <p:sp>
          <p:nvSpPr>
            <p:cNvPr id="289" name="Google Shape;222;p3">
              <a:extLst>
                <a:ext uri="{FF2B5EF4-FFF2-40B4-BE49-F238E27FC236}">
                  <a16:creationId xmlns:a16="http://schemas.microsoft.com/office/drawing/2014/main" id="{E0816258-217F-404D-BD3D-3293E29FD889}"/>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90" name="Google Shape;223;p3">
              <a:extLst>
                <a:ext uri="{FF2B5EF4-FFF2-40B4-BE49-F238E27FC236}">
                  <a16:creationId xmlns:a16="http://schemas.microsoft.com/office/drawing/2014/main" id="{84FF6178-746C-46CA-9180-258EC4BBA4FC}"/>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91" name="Google Shape;224;p3">
              <a:extLst>
                <a:ext uri="{FF2B5EF4-FFF2-40B4-BE49-F238E27FC236}">
                  <a16:creationId xmlns:a16="http://schemas.microsoft.com/office/drawing/2014/main" id="{C906BB92-3EA7-4E09-8BCD-0337F3A9BB74}"/>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grpSp>
        <p:nvGrpSpPr>
          <p:cNvPr id="292" name="Google Shape;225;p3">
            <a:extLst>
              <a:ext uri="{FF2B5EF4-FFF2-40B4-BE49-F238E27FC236}">
                <a16:creationId xmlns:a16="http://schemas.microsoft.com/office/drawing/2014/main" id="{925CC097-8D38-4AEA-9306-D2D703E51FEC}"/>
              </a:ext>
            </a:extLst>
          </p:cNvPr>
          <p:cNvGrpSpPr/>
          <p:nvPr userDrawn="1"/>
        </p:nvGrpSpPr>
        <p:grpSpPr>
          <a:xfrm>
            <a:off x="8083918" y="714863"/>
            <a:ext cx="125006" cy="168575"/>
            <a:chOff x="4954425" y="2036375"/>
            <a:chExt cx="166675" cy="168575"/>
          </a:xfrm>
        </p:grpSpPr>
        <p:sp>
          <p:nvSpPr>
            <p:cNvPr id="293" name="Google Shape;226;p3">
              <a:extLst>
                <a:ext uri="{FF2B5EF4-FFF2-40B4-BE49-F238E27FC236}">
                  <a16:creationId xmlns:a16="http://schemas.microsoft.com/office/drawing/2014/main" id="{A73811B4-DAE8-43F2-9242-512369E61B47}"/>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94" name="Google Shape;227;p3">
              <a:extLst>
                <a:ext uri="{FF2B5EF4-FFF2-40B4-BE49-F238E27FC236}">
                  <a16:creationId xmlns:a16="http://schemas.microsoft.com/office/drawing/2014/main" id="{1CAC2284-EF0A-4A64-8112-C2F502014E3A}"/>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sp>
        <p:nvSpPr>
          <p:cNvPr id="295" name="Google Shape;228;p3">
            <a:extLst>
              <a:ext uri="{FF2B5EF4-FFF2-40B4-BE49-F238E27FC236}">
                <a16:creationId xmlns:a16="http://schemas.microsoft.com/office/drawing/2014/main" id="{8DF4CFA5-C6E8-4AA5-9916-0D14D265DA7D}"/>
              </a:ext>
            </a:extLst>
          </p:cNvPr>
          <p:cNvSpPr/>
          <p:nvPr userDrawn="1"/>
        </p:nvSpPr>
        <p:spPr>
          <a:xfrm>
            <a:off x="1182765" y="3597776"/>
            <a:ext cx="89344"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296" name="Google Shape;229;p3">
            <a:extLst>
              <a:ext uri="{FF2B5EF4-FFF2-40B4-BE49-F238E27FC236}">
                <a16:creationId xmlns:a16="http://schemas.microsoft.com/office/drawing/2014/main" id="{262FDB6E-6024-4D2F-A6EC-321BB317347C}"/>
              </a:ext>
            </a:extLst>
          </p:cNvPr>
          <p:cNvSpPr/>
          <p:nvPr userDrawn="1"/>
        </p:nvSpPr>
        <p:spPr>
          <a:xfrm>
            <a:off x="7385065" y="3888532"/>
            <a:ext cx="6525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grpSp>
        <p:nvGrpSpPr>
          <p:cNvPr id="297" name="Google Shape;230;p3">
            <a:extLst>
              <a:ext uri="{FF2B5EF4-FFF2-40B4-BE49-F238E27FC236}">
                <a16:creationId xmlns:a16="http://schemas.microsoft.com/office/drawing/2014/main" id="{BD5ADFCE-F28A-43D5-9CFF-31FD0A1CC4F9}"/>
              </a:ext>
            </a:extLst>
          </p:cNvPr>
          <p:cNvGrpSpPr/>
          <p:nvPr userDrawn="1"/>
        </p:nvGrpSpPr>
        <p:grpSpPr>
          <a:xfrm>
            <a:off x="956097" y="5541498"/>
            <a:ext cx="125006" cy="168575"/>
            <a:chOff x="4954425" y="2036375"/>
            <a:chExt cx="166675" cy="168575"/>
          </a:xfrm>
        </p:grpSpPr>
        <p:sp>
          <p:nvSpPr>
            <p:cNvPr id="298" name="Google Shape;231;p3">
              <a:extLst>
                <a:ext uri="{FF2B5EF4-FFF2-40B4-BE49-F238E27FC236}">
                  <a16:creationId xmlns:a16="http://schemas.microsoft.com/office/drawing/2014/main" id="{1C1774AA-9741-486B-B8FC-9393CAEDB27F}"/>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99" name="Google Shape;232;p3">
              <a:extLst>
                <a:ext uri="{FF2B5EF4-FFF2-40B4-BE49-F238E27FC236}">
                  <a16:creationId xmlns:a16="http://schemas.microsoft.com/office/drawing/2014/main" id="{A241E20B-C148-4F65-8446-94D31CB41FFF}"/>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sp>
        <p:nvSpPr>
          <p:cNvPr id="138" name="TextBox 137">
            <a:extLst>
              <a:ext uri="{FF2B5EF4-FFF2-40B4-BE49-F238E27FC236}">
                <a16:creationId xmlns:a16="http://schemas.microsoft.com/office/drawing/2014/main" id="{F3E5FC39-98FC-4CBA-B958-5F648514C390}"/>
              </a:ext>
            </a:extLst>
          </p:cNvPr>
          <p:cNvSpPr txBox="1"/>
          <p:nvPr userDrawn="1"/>
        </p:nvSpPr>
        <p:spPr>
          <a:xfrm>
            <a:off x="2669132" y="1522374"/>
            <a:ext cx="3388523" cy="2083391"/>
          </a:xfrm>
          <a:prstGeom prst="rect">
            <a:avLst/>
          </a:prstGeom>
          <a:noFill/>
        </p:spPr>
        <p:txBody>
          <a:bodyPr wrap="square" rtlCol="0">
            <a:spAutoFit/>
          </a:bodyPr>
          <a:lstStyle/>
          <a:p>
            <a:pPr algn="ctr"/>
            <a:r>
              <a:rPr lang="vi-VN" sz="6469" dirty="0">
                <a:solidFill>
                  <a:srgbClr val="C00000"/>
                </a:solidFill>
                <a:latin typeface="+mj-lt"/>
              </a:rPr>
              <a:t>HOẠT ĐỘNG</a:t>
            </a:r>
          </a:p>
        </p:txBody>
      </p:sp>
    </p:spTree>
    <p:extLst>
      <p:ext uri="{BB962C8B-B14F-4D97-AF65-F5344CB8AC3E}">
        <p14:creationId xmlns:p14="http://schemas.microsoft.com/office/powerpoint/2010/main" val="197225734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278"/>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295"/>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297"/>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292"/>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296"/>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281"/>
                                        </p:tgtEl>
                                      </p:cBhvr>
                                      <p:by x="150000" y="150000"/>
                                    </p:animScale>
                                  </p:childTnLst>
                                </p:cTn>
                              </p:par>
                              <p:par>
                                <p:cTn id="17" presetID="16" presetClass="entr" presetSubtype="21"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Effect transition="in" filter="barn(inVertical)">
                                      <p:cBhvr>
                                        <p:cTn id="19" dur="500"/>
                                        <p:tgtEl>
                                          <p:spTgt spid="98"/>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99"/>
                                        </p:tgtEl>
                                        <p:attrNameLst>
                                          <p:attrName>style.visibility</p:attrName>
                                        </p:attrNameLst>
                                      </p:cBhvr>
                                      <p:to>
                                        <p:strVal val="visible"/>
                                      </p:to>
                                    </p:set>
                                    <p:animEffect transition="in" filter="barn(inVertical)">
                                      <p:cBhvr>
                                        <p:cTn id="22" dur="500"/>
                                        <p:tgtEl>
                                          <p:spTgt spid="99"/>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97"/>
                                        </p:tgtEl>
                                        <p:attrNameLst>
                                          <p:attrName>style.visibility</p:attrName>
                                        </p:attrNameLst>
                                      </p:cBhvr>
                                      <p:to>
                                        <p:strVal val="visible"/>
                                      </p:to>
                                    </p:set>
                                    <p:animEffect transition="in" filter="fade">
                                      <p:cBhvr>
                                        <p:cTn id="26" dur="500"/>
                                        <p:tgtEl>
                                          <p:spTgt spid="97"/>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236"/>
                                        </p:tgtEl>
                                        <p:attrNameLst>
                                          <p:attrName>style.visibility</p:attrName>
                                        </p:attrNameLst>
                                      </p:cBhvr>
                                      <p:to>
                                        <p:strVal val="visible"/>
                                      </p:to>
                                    </p:set>
                                    <p:anim calcmode="lin" valueType="num">
                                      <p:cBhvr>
                                        <p:cTn id="30" dur="1000" fill="hold"/>
                                        <p:tgtEl>
                                          <p:spTgt spid="236"/>
                                        </p:tgtEl>
                                        <p:attrNameLst>
                                          <p:attrName>ppt_w</p:attrName>
                                        </p:attrNameLst>
                                      </p:cBhvr>
                                      <p:tavLst>
                                        <p:tav tm="0">
                                          <p:val>
                                            <p:fltVal val="0"/>
                                          </p:val>
                                        </p:tav>
                                        <p:tav tm="100000">
                                          <p:val>
                                            <p:strVal val="#ppt_w"/>
                                          </p:val>
                                        </p:tav>
                                      </p:tavLst>
                                    </p:anim>
                                    <p:anim calcmode="lin" valueType="num">
                                      <p:cBhvr>
                                        <p:cTn id="31" dur="1000" fill="hold"/>
                                        <p:tgtEl>
                                          <p:spTgt spid="236"/>
                                        </p:tgtEl>
                                        <p:attrNameLst>
                                          <p:attrName>ppt_h</p:attrName>
                                        </p:attrNameLst>
                                      </p:cBhvr>
                                      <p:tavLst>
                                        <p:tav tm="0">
                                          <p:val>
                                            <p:fltVal val="0"/>
                                          </p:val>
                                        </p:tav>
                                        <p:tav tm="100000">
                                          <p:val>
                                            <p:strVal val="#ppt_h"/>
                                          </p:val>
                                        </p:tav>
                                      </p:tavLst>
                                    </p:anim>
                                    <p:anim calcmode="lin" valueType="num">
                                      <p:cBhvr>
                                        <p:cTn id="32" dur="1000" fill="hold"/>
                                        <p:tgtEl>
                                          <p:spTgt spid="236"/>
                                        </p:tgtEl>
                                        <p:attrNameLst>
                                          <p:attrName>style.rotation</p:attrName>
                                        </p:attrNameLst>
                                      </p:cBhvr>
                                      <p:tavLst>
                                        <p:tav tm="0">
                                          <p:val>
                                            <p:fltVal val="90"/>
                                          </p:val>
                                        </p:tav>
                                        <p:tav tm="100000">
                                          <p:val>
                                            <p:fltVal val="0"/>
                                          </p:val>
                                        </p:tav>
                                      </p:tavLst>
                                    </p:anim>
                                    <p:animEffect transition="in" filter="fade">
                                      <p:cBhvr>
                                        <p:cTn id="33" dur="1000"/>
                                        <p:tgtEl>
                                          <p:spTgt spid="236"/>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138"/>
                                        </p:tgtEl>
                                        <p:attrNameLst>
                                          <p:attrName>style.visibility</p:attrName>
                                        </p:attrNameLst>
                                      </p:cBhvr>
                                      <p:to>
                                        <p:strVal val="visible"/>
                                      </p:to>
                                    </p:set>
                                    <p:animEffect transition="in" filter="randombar(horizontal)">
                                      <p:cBhvr>
                                        <p:cTn id="37" dur="500"/>
                                        <p:tgtEl>
                                          <p:spTgt spid="13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295" grpId="0" animBg="1"/>
      <p:bldP spid="296" grpId="0" animBg="1"/>
      <p:bldP spid="138" grpId="0"/>
    </p:bldLst>
  </p:timing>
</p:sldLayout>
</file>

<file path=ppt/slideLayouts/slideLayout129.xml><?xml version="1.0" encoding="utf-8"?>
<p:sldLayout xmlns:a="http://schemas.openxmlformats.org/drawingml/2006/main" xmlns:r="http://schemas.openxmlformats.org/officeDocument/2006/relationships" xmlns:p="http://schemas.openxmlformats.org/presentationml/2006/main" preserve="1" userDrawn="1">
  <p:cSld name="18_Title and Content">
    <p:bg>
      <p:bgPr>
        <a:solidFill>
          <a:srgbClr val="C00000"/>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296920" y="219522"/>
            <a:ext cx="8709926"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FFE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dirty="0"/>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349270" y="882176"/>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150302" y="906827"/>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168064" y="989425"/>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393675" y="94752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151196" y="917947"/>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348378" y="1496055"/>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49409" y="1520706"/>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167171" y="1603304"/>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392782" y="1561403"/>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150302" y="1531827"/>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347485" y="2109934"/>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48516" y="2134585"/>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166277" y="2217183"/>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391889" y="217528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49409" y="2145706"/>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346591" y="2723813"/>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47621" y="2748464"/>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165384" y="283106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390995" y="2789161"/>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48516" y="2759585"/>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345697" y="3337692"/>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46729" y="3362343"/>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164491" y="344494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390102" y="3403040"/>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47623" y="3373464"/>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344805" y="3951571"/>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45836" y="3976222"/>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163598" y="405882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389209" y="401691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46729" y="3987341"/>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343912" y="4565450"/>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44943" y="4590101"/>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162704" y="4672699"/>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388316" y="4630798"/>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45836" y="4601222"/>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343018" y="5179329"/>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44050" y="5203980"/>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161811" y="5286578"/>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387422" y="5244677"/>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44943" y="5215101"/>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342124" y="5793208"/>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43156" y="5817859"/>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160918" y="5900457"/>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386529" y="585855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44050" y="5828980"/>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2318598" y="1090110"/>
            <a:ext cx="4162526" cy="4730758"/>
          </a:xfrm>
          <a:prstGeom prst="rect">
            <a:avLst/>
          </a:prstGeom>
          <a:solidFill>
            <a:schemeClr val="accent5">
              <a:lumMod val="40000"/>
              <a:lumOff val="60000"/>
            </a:schemeClr>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281" dirty="0"/>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108288" y="772938"/>
            <a:ext cx="963023"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C00000"/>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281"/>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5536681" y="1168180"/>
            <a:ext cx="1546974" cy="832158"/>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002060"/>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281"/>
          </a:p>
        </p:txBody>
      </p:sp>
      <p:grpSp>
        <p:nvGrpSpPr>
          <p:cNvPr id="138" name="Google Shape;939;p32">
            <a:extLst>
              <a:ext uri="{FF2B5EF4-FFF2-40B4-BE49-F238E27FC236}">
                <a16:creationId xmlns:a16="http://schemas.microsoft.com/office/drawing/2014/main" id="{4E1A926E-6662-419E-9E55-EA22A881A7F7}"/>
              </a:ext>
            </a:extLst>
          </p:cNvPr>
          <p:cNvGrpSpPr/>
          <p:nvPr userDrawn="1"/>
        </p:nvGrpSpPr>
        <p:grpSpPr>
          <a:xfrm>
            <a:off x="1653356" y="3950454"/>
            <a:ext cx="1480398" cy="2020086"/>
            <a:chOff x="2718975" y="493050"/>
            <a:chExt cx="2013175" cy="2066600"/>
          </a:xfrm>
        </p:grpSpPr>
        <p:sp>
          <p:nvSpPr>
            <p:cNvPr id="139" name="Google Shape;940;p32">
              <a:extLst>
                <a:ext uri="{FF2B5EF4-FFF2-40B4-BE49-F238E27FC236}">
                  <a16:creationId xmlns:a16="http://schemas.microsoft.com/office/drawing/2014/main" id="{86F0682C-B277-4309-975F-A0C04F8F30C6}"/>
                </a:ext>
              </a:extLst>
            </p:cNvPr>
            <p:cNvSpPr/>
            <p:nvPr/>
          </p:nvSpPr>
          <p:spPr>
            <a:xfrm>
              <a:off x="3297025" y="2415950"/>
              <a:ext cx="962925" cy="143700"/>
            </a:xfrm>
            <a:custGeom>
              <a:avLst/>
              <a:gdLst/>
              <a:ahLst/>
              <a:cxnLst/>
              <a:rect l="l" t="t" r="r" b="b"/>
              <a:pathLst>
                <a:path w="38517" h="5748" extrusionOk="0">
                  <a:moveTo>
                    <a:pt x="19326" y="1"/>
                  </a:moveTo>
                  <a:cubicBezTo>
                    <a:pt x="8672" y="1"/>
                    <a:pt x="1" y="1379"/>
                    <a:pt x="1" y="2925"/>
                  </a:cubicBezTo>
                  <a:cubicBezTo>
                    <a:pt x="1" y="4471"/>
                    <a:pt x="8672" y="5748"/>
                    <a:pt x="19326" y="5748"/>
                  </a:cubicBezTo>
                  <a:cubicBezTo>
                    <a:pt x="29946" y="5748"/>
                    <a:pt x="38516" y="4471"/>
                    <a:pt x="38516" y="2925"/>
                  </a:cubicBezTo>
                  <a:cubicBezTo>
                    <a:pt x="38516" y="1379"/>
                    <a:pt x="29946" y="1"/>
                    <a:pt x="1932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40" name="Google Shape;941;p32">
              <a:extLst>
                <a:ext uri="{FF2B5EF4-FFF2-40B4-BE49-F238E27FC236}">
                  <a16:creationId xmlns:a16="http://schemas.microsoft.com/office/drawing/2014/main" id="{FE326C58-C67D-4FF9-963A-4D9950D4B3B3}"/>
                </a:ext>
              </a:extLst>
            </p:cNvPr>
            <p:cNvSpPr/>
            <p:nvPr/>
          </p:nvSpPr>
          <p:spPr>
            <a:xfrm>
              <a:off x="3853250" y="2190975"/>
              <a:ext cx="381500" cy="366800"/>
            </a:xfrm>
            <a:custGeom>
              <a:avLst/>
              <a:gdLst/>
              <a:ahLst/>
              <a:cxnLst/>
              <a:rect l="l" t="t" r="r" b="b"/>
              <a:pathLst>
                <a:path w="15260" h="14672" extrusionOk="0">
                  <a:moveTo>
                    <a:pt x="4963" y="1"/>
                  </a:moveTo>
                  <a:cubicBezTo>
                    <a:pt x="4854" y="1"/>
                    <a:pt x="4745" y="9"/>
                    <a:pt x="4639" y="26"/>
                  </a:cubicBezTo>
                  <a:cubicBezTo>
                    <a:pt x="3362" y="161"/>
                    <a:pt x="2387" y="732"/>
                    <a:pt x="1681" y="1438"/>
                  </a:cubicBezTo>
                  <a:cubicBezTo>
                    <a:pt x="1144" y="1975"/>
                    <a:pt x="572" y="2816"/>
                    <a:pt x="303" y="3824"/>
                  </a:cubicBezTo>
                  <a:cubicBezTo>
                    <a:pt x="1" y="4664"/>
                    <a:pt x="303" y="5773"/>
                    <a:pt x="1144" y="6345"/>
                  </a:cubicBezTo>
                  <a:lnTo>
                    <a:pt x="10789" y="13738"/>
                  </a:lnTo>
                  <a:lnTo>
                    <a:pt x="11629" y="14444"/>
                  </a:lnTo>
                  <a:cubicBezTo>
                    <a:pt x="11764" y="14595"/>
                    <a:pt x="11940" y="14671"/>
                    <a:pt x="12117" y="14671"/>
                  </a:cubicBezTo>
                  <a:cubicBezTo>
                    <a:pt x="12293" y="14671"/>
                    <a:pt x="12470" y="14595"/>
                    <a:pt x="12604" y="14444"/>
                  </a:cubicBezTo>
                  <a:lnTo>
                    <a:pt x="12739" y="14310"/>
                  </a:lnTo>
                  <a:lnTo>
                    <a:pt x="15125" y="12495"/>
                  </a:lnTo>
                  <a:cubicBezTo>
                    <a:pt x="15259" y="12361"/>
                    <a:pt x="15259" y="11924"/>
                    <a:pt x="14990" y="11924"/>
                  </a:cubicBezTo>
                  <a:lnTo>
                    <a:pt x="13175" y="11655"/>
                  </a:lnTo>
                  <a:lnTo>
                    <a:pt x="13041" y="11655"/>
                  </a:lnTo>
                  <a:lnTo>
                    <a:pt x="6857" y="1135"/>
                  </a:lnTo>
                  <a:cubicBezTo>
                    <a:pt x="6505" y="401"/>
                    <a:pt x="5716" y="1"/>
                    <a:pt x="4963" y="1"/>
                  </a:cubicBezTo>
                  <a:close/>
                </a:path>
              </a:pathLst>
            </a:custGeom>
            <a:solidFill>
              <a:srgbClr val="EBBB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41" name="Google Shape;942;p32">
              <a:extLst>
                <a:ext uri="{FF2B5EF4-FFF2-40B4-BE49-F238E27FC236}">
                  <a16:creationId xmlns:a16="http://schemas.microsoft.com/office/drawing/2014/main" id="{93F05A58-172A-4C8D-ADA3-0C77ADDADAF0}"/>
                </a:ext>
              </a:extLst>
            </p:cNvPr>
            <p:cNvSpPr/>
            <p:nvPr/>
          </p:nvSpPr>
          <p:spPr>
            <a:xfrm>
              <a:off x="3975925" y="2373950"/>
              <a:ext cx="195800" cy="181500"/>
            </a:xfrm>
            <a:custGeom>
              <a:avLst/>
              <a:gdLst/>
              <a:ahLst/>
              <a:cxnLst/>
              <a:rect l="l" t="t" r="r" b="b"/>
              <a:pathLst>
                <a:path w="7832" h="7260" extrusionOk="0">
                  <a:moveTo>
                    <a:pt x="1816" y="0"/>
                  </a:moveTo>
                  <a:cubicBezTo>
                    <a:pt x="1547" y="135"/>
                    <a:pt x="1412" y="404"/>
                    <a:pt x="1110" y="538"/>
                  </a:cubicBezTo>
                  <a:cubicBezTo>
                    <a:pt x="841" y="975"/>
                    <a:pt x="572" y="1378"/>
                    <a:pt x="270" y="1681"/>
                  </a:cubicBezTo>
                  <a:cubicBezTo>
                    <a:pt x="135" y="1681"/>
                    <a:pt x="135" y="1815"/>
                    <a:pt x="1" y="1950"/>
                  </a:cubicBezTo>
                  <a:lnTo>
                    <a:pt x="5882" y="6419"/>
                  </a:lnTo>
                  <a:lnTo>
                    <a:pt x="6722" y="7125"/>
                  </a:lnTo>
                  <a:cubicBezTo>
                    <a:pt x="6857" y="7260"/>
                    <a:pt x="6991" y="7260"/>
                    <a:pt x="7159" y="7260"/>
                  </a:cubicBezTo>
                  <a:cubicBezTo>
                    <a:pt x="7294" y="7260"/>
                    <a:pt x="7563" y="7260"/>
                    <a:pt x="7697" y="7125"/>
                  </a:cubicBezTo>
                  <a:lnTo>
                    <a:pt x="7832" y="6991"/>
                  </a:lnTo>
                  <a:cubicBezTo>
                    <a:pt x="6588" y="5310"/>
                    <a:pt x="4202" y="2521"/>
                    <a:pt x="1816" y="0"/>
                  </a:cubicBezTo>
                  <a:close/>
                </a:path>
              </a:pathLst>
            </a:custGeom>
            <a:solidFill>
              <a:srgbClr val="E2A2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42" name="Google Shape;943;p32">
              <a:extLst>
                <a:ext uri="{FF2B5EF4-FFF2-40B4-BE49-F238E27FC236}">
                  <a16:creationId xmlns:a16="http://schemas.microsoft.com/office/drawing/2014/main" id="{AEA51228-7E6A-4ED4-9C9B-D2E2CC0BD1D6}"/>
                </a:ext>
              </a:extLst>
            </p:cNvPr>
            <p:cNvSpPr/>
            <p:nvPr/>
          </p:nvSpPr>
          <p:spPr>
            <a:xfrm>
              <a:off x="3366775" y="2190975"/>
              <a:ext cx="381475" cy="366800"/>
            </a:xfrm>
            <a:custGeom>
              <a:avLst/>
              <a:gdLst/>
              <a:ahLst/>
              <a:cxnLst/>
              <a:rect l="l" t="t" r="r" b="b"/>
              <a:pathLst>
                <a:path w="15259" h="14672" extrusionOk="0">
                  <a:moveTo>
                    <a:pt x="10330" y="1"/>
                  </a:moveTo>
                  <a:cubicBezTo>
                    <a:pt x="9576" y="1"/>
                    <a:pt x="8784" y="401"/>
                    <a:pt x="8403" y="1135"/>
                  </a:cubicBezTo>
                  <a:lnTo>
                    <a:pt x="2252" y="11655"/>
                  </a:lnTo>
                  <a:lnTo>
                    <a:pt x="2118" y="11655"/>
                  </a:lnTo>
                  <a:lnTo>
                    <a:pt x="269" y="11924"/>
                  </a:lnTo>
                  <a:cubicBezTo>
                    <a:pt x="0" y="11924"/>
                    <a:pt x="0" y="12361"/>
                    <a:pt x="135" y="12495"/>
                  </a:cubicBezTo>
                  <a:lnTo>
                    <a:pt x="2387" y="14175"/>
                  </a:lnTo>
                  <a:lnTo>
                    <a:pt x="2656" y="14444"/>
                  </a:lnTo>
                  <a:cubicBezTo>
                    <a:pt x="2807" y="14595"/>
                    <a:pt x="2983" y="14671"/>
                    <a:pt x="3155" y="14671"/>
                  </a:cubicBezTo>
                  <a:cubicBezTo>
                    <a:pt x="3328" y="14671"/>
                    <a:pt x="3496" y="14595"/>
                    <a:pt x="3630" y="14444"/>
                  </a:cubicBezTo>
                  <a:lnTo>
                    <a:pt x="4470" y="13738"/>
                  </a:lnTo>
                  <a:lnTo>
                    <a:pt x="14284" y="6345"/>
                  </a:lnTo>
                  <a:cubicBezTo>
                    <a:pt x="14990" y="5773"/>
                    <a:pt x="15259" y="4664"/>
                    <a:pt x="14990" y="3824"/>
                  </a:cubicBezTo>
                  <a:cubicBezTo>
                    <a:pt x="14721" y="2984"/>
                    <a:pt x="14284" y="2278"/>
                    <a:pt x="13881" y="1707"/>
                  </a:cubicBezTo>
                  <a:cubicBezTo>
                    <a:pt x="13041" y="866"/>
                    <a:pt x="12032" y="161"/>
                    <a:pt x="10654" y="26"/>
                  </a:cubicBezTo>
                  <a:cubicBezTo>
                    <a:pt x="10548" y="9"/>
                    <a:pt x="10440" y="1"/>
                    <a:pt x="10330" y="1"/>
                  </a:cubicBezTo>
                  <a:close/>
                </a:path>
              </a:pathLst>
            </a:custGeom>
            <a:solidFill>
              <a:srgbClr val="EBBB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43" name="Google Shape;944;p32">
              <a:extLst>
                <a:ext uri="{FF2B5EF4-FFF2-40B4-BE49-F238E27FC236}">
                  <a16:creationId xmlns:a16="http://schemas.microsoft.com/office/drawing/2014/main" id="{DD28A33D-03B5-4CF8-872C-9932FEF06FED}"/>
                </a:ext>
              </a:extLst>
            </p:cNvPr>
            <p:cNvSpPr/>
            <p:nvPr/>
          </p:nvSpPr>
          <p:spPr>
            <a:xfrm>
              <a:off x="3426425" y="2377300"/>
              <a:ext cx="199150" cy="178150"/>
            </a:xfrm>
            <a:custGeom>
              <a:avLst/>
              <a:gdLst/>
              <a:ahLst/>
              <a:cxnLst/>
              <a:rect l="l" t="t" r="r" b="b"/>
              <a:pathLst>
                <a:path w="7966" h="7126" extrusionOk="0">
                  <a:moveTo>
                    <a:pt x="6151" y="1"/>
                  </a:moveTo>
                  <a:cubicBezTo>
                    <a:pt x="3933" y="2387"/>
                    <a:pt x="1412" y="5042"/>
                    <a:pt x="1" y="6722"/>
                  </a:cubicBezTo>
                  <a:lnTo>
                    <a:pt x="270" y="6991"/>
                  </a:lnTo>
                  <a:cubicBezTo>
                    <a:pt x="404" y="7126"/>
                    <a:pt x="706" y="7126"/>
                    <a:pt x="841" y="7126"/>
                  </a:cubicBezTo>
                  <a:cubicBezTo>
                    <a:pt x="975" y="7126"/>
                    <a:pt x="1110" y="7126"/>
                    <a:pt x="1244" y="6991"/>
                  </a:cubicBezTo>
                  <a:lnTo>
                    <a:pt x="2084" y="6285"/>
                  </a:lnTo>
                  <a:lnTo>
                    <a:pt x="7966" y="1816"/>
                  </a:lnTo>
                  <a:cubicBezTo>
                    <a:pt x="7697" y="1681"/>
                    <a:pt x="7563" y="1412"/>
                    <a:pt x="7428" y="1110"/>
                  </a:cubicBezTo>
                  <a:lnTo>
                    <a:pt x="6991" y="706"/>
                  </a:lnTo>
                  <a:cubicBezTo>
                    <a:pt x="6722" y="404"/>
                    <a:pt x="6454" y="135"/>
                    <a:pt x="6151" y="1"/>
                  </a:cubicBezTo>
                  <a:close/>
                </a:path>
              </a:pathLst>
            </a:custGeom>
            <a:solidFill>
              <a:srgbClr val="E2A2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44" name="Google Shape;945;p32">
              <a:extLst>
                <a:ext uri="{FF2B5EF4-FFF2-40B4-BE49-F238E27FC236}">
                  <a16:creationId xmlns:a16="http://schemas.microsoft.com/office/drawing/2014/main" id="{7E473B28-F0B1-4222-BFBD-D3DC90AB3D26}"/>
                </a:ext>
              </a:extLst>
            </p:cNvPr>
            <p:cNvSpPr/>
            <p:nvPr/>
          </p:nvSpPr>
          <p:spPr>
            <a:xfrm>
              <a:off x="3366775" y="2482325"/>
              <a:ext cx="111775" cy="75450"/>
            </a:xfrm>
            <a:custGeom>
              <a:avLst/>
              <a:gdLst/>
              <a:ahLst/>
              <a:cxnLst/>
              <a:rect l="l" t="t" r="r" b="b"/>
              <a:pathLst>
                <a:path w="4471" h="3018" extrusionOk="0">
                  <a:moveTo>
                    <a:pt x="2118" y="1"/>
                  </a:moveTo>
                  <a:lnTo>
                    <a:pt x="269" y="270"/>
                  </a:lnTo>
                  <a:cubicBezTo>
                    <a:pt x="0" y="270"/>
                    <a:pt x="0" y="707"/>
                    <a:pt x="135" y="841"/>
                  </a:cubicBezTo>
                  <a:lnTo>
                    <a:pt x="2656" y="2790"/>
                  </a:lnTo>
                  <a:cubicBezTo>
                    <a:pt x="2807" y="2941"/>
                    <a:pt x="2983" y="3017"/>
                    <a:pt x="3155" y="3017"/>
                  </a:cubicBezTo>
                  <a:cubicBezTo>
                    <a:pt x="3328" y="3017"/>
                    <a:pt x="3496" y="2941"/>
                    <a:pt x="3630" y="2790"/>
                  </a:cubicBezTo>
                  <a:lnTo>
                    <a:pt x="4470" y="2084"/>
                  </a:lnTo>
                  <a:lnTo>
                    <a:pt x="2118"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45" name="Google Shape;946;p32">
              <a:extLst>
                <a:ext uri="{FF2B5EF4-FFF2-40B4-BE49-F238E27FC236}">
                  <a16:creationId xmlns:a16="http://schemas.microsoft.com/office/drawing/2014/main" id="{ADD02867-7745-483B-A79E-3BC899B1DF55}"/>
                </a:ext>
              </a:extLst>
            </p:cNvPr>
            <p:cNvSpPr/>
            <p:nvPr/>
          </p:nvSpPr>
          <p:spPr>
            <a:xfrm>
              <a:off x="4122975" y="2482325"/>
              <a:ext cx="111775" cy="75450"/>
            </a:xfrm>
            <a:custGeom>
              <a:avLst/>
              <a:gdLst/>
              <a:ahLst/>
              <a:cxnLst/>
              <a:rect l="l" t="t" r="r" b="b"/>
              <a:pathLst>
                <a:path w="4471" h="3018" extrusionOk="0">
                  <a:moveTo>
                    <a:pt x="2386" y="1"/>
                  </a:moveTo>
                  <a:lnTo>
                    <a:pt x="0" y="2084"/>
                  </a:lnTo>
                  <a:lnTo>
                    <a:pt x="840" y="2790"/>
                  </a:lnTo>
                  <a:cubicBezTo>
                    <a:pt x="975" y="2941"/>
                    <a:pt x="1151" y="3017"/>
                    <a:pt x="1328" y="3017"/>
                  </a:cubicBezTo>
                  <a:cubicBezTo>
                    <a:pt x="1504" y="3017"/>
                    <a:pt x="1681" y="2941"/>
                    <a:pt x="1815" y="2790"/>
                  </a:cubicBezTo>
                  <a:lnTo>
                    <a:pt x="4336" y="841"/>
                  </a:lnTo>
                  <a:cubicBezTo>
                    <a:pt x="4470" y="707"/>
                    <a:pt x="4470" y="270"/>
                    <a:pt x="4201" y="270"/>
                  </a:cubicBezTo>
                  <a:lnTo>
                    <a:pt x="238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46" name="Google Shape;947;p32">
              <a:extLst>
                <a:ext uri="{FF2B5EF4-FFF2-40B4-BE49-F238E27FC236}">
                  <a16:creationId xmlns:a16="http://schemas.microsoft.com/office/drawing/2014/main" id="{ECBECAB9-3A80-4E81-9F61-F5AB5A32E080}"/>
                </a:ext>
              </a:extLst>
            </p:cNvPr>
            <p:cNvSpPr/>
            <p:nvPr/>
          </p:nvSpPr>
          <p:spPr>
            <a:xfrm>
              <a:off x="3559175" y="1745975"/>
              <a:ext cx="473075" cy="611225"/>
            </a:xfrm>
            <a:custGeom>
              <a:avLst/>
              <a:gdLst/>
              <a:ahLst/>
              <a:cxnLst/>
              <a:rect l="l" t="t" r="r" b="b"/>
              <a:pathLst>
                <a:path w="18923" h="24449" extrusionOk="0">
                  <a:moveTo>
                    <a:pt x="9163" y="1"/>
                  </a:moveTo>
                  <a:cubicBezTo>
                    <a:pt x="7538" y="1"/>
                    <a:pt x="5920" y="545"/>
                    <a:pt x="4639" y="1593"/>
                  </a:cubicBezTo>
                  <a:lnTo>
                    <a:pt x="4504" y="1593"/>
                  </a:lnTo>
                  <a:cubicBezTo>
                    <a:pt x="2387" y="3274"/>
                    <a:pt x="1412" y="5929"/>
                    <a:pt x="1816" y="8449"/>
                  </a:cubicBezTo>
                  <a:cubicBezTo>
                    <a:pt x="2253" y="11373"/>
                    <a:pt x="1984" y="14331"/>
                    <a:pt x="975" y="16986"/>
                  </a:cubicBezTo>
                  <a:lnTo>
                    <a:pt x="438" y="18532"/>
                  </a:lnTo>
                  <a:cubicBezTo>
                    <a:pt x="1" y="19641"/>
                    <a:pt x="438" y="21053"/>
                    <a:pt x="1412" y="21758"/>
                  </a:cubicBezTo>
                  <a:lnTo>
                    <a:pt x="4639" y="23977"/>
                  </a:lnTo>
                  <a:cubicBezTo>
                    <a:pt x="4969" y="24224"/>
                    <a:pt x="5411" y="24449"/>
                    <a:pt x="5874" y="24449"/>
                  </a:cubicBezTo>
                  <a:cubicBezTo>
                    <a:pt x="5977" y="24449"/>
                    <a:pt x="6081" y="24438"/>
                    <a:pt x="6185" y="24413"/>
                  </a:cubicBezTo>
                  <a:lnTo>
                    <a:pt x="12066" y="24279"/>
                  </a:lnTo>
                  <a:cubicBezTo>
                    <a:pt x="12470" y="24279"/>
                    <a:pt x="13041" y="24145"/>
                    <a:pt x="13444" y="23708"/>
                  </a:cubicBezTo>
                  <a:lnTo>
                    <a:pt x="17511" y="20918"/>
                  </a:lnTo>
                  <a:cubicBezTo>
                    <a:pt x="18486" y="20212"/>
                    <a:pt x="18922" y="18801"/>
                    <a:pt x="18351" y="17692"/>
                  </a:cubicBezTo>
                  <a:lnTo>
                    <a:pt x="17376" y="15305"/>
                  </a:lnTo>
                  <a:cubicBezTo>
                    <a:pt x="16536" y="13222"/>
                    <a:pt x="16099" y="10701"/>
                    <a:pt x="16267" y="8315"/>
                  </a:cubicBezTo>
                  <a:lnTo>
                    <a:pt x="16267" y="7475"/>
                  </a:lnTo>
                  <a:cubicBezTo>
                    <a:pt x="16402" y="4820"/>
                    <a:pt x="14990" y="2299"/>
                    <a:pt x="12604" y="887"/>
                  </a:cubicBezTo>
                  <a:cubicBezTo>
                    <a:pt x="11540" y="291"/>
                    <a:pt x="10350" y="1"/>
                    <a:pt x="91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47" name="Google Shape;948;p32">
              <a:extLst>
                <a:ext uri="{FF2B5EF4-FFF2-40B4-BE49-F238E27FC236}">
                  <a16:creationId xmlns:a16="http://schemas.microsoft.com/office/drawing/2014/main" id="{B7C06D9E-3A47-4324-B8FE-4A51A2CAA9AA}"/>
                </a:ext>
              </a:extLst>
            </p:cNvPr>
            <p:cNvSpPr/>
            <p:nvPr/>
          </p:nvSpPr>
          <p:spPr>
            <a:xfrm>
              <a:off x="3597825" y="2020200"/>
              <a:ext cx="14325" cy="111775"/>
            </a:xfrm>
            <a:custGeom>
              <a:avLst/>
              <a:gdLst/>
              <a:ahLst/>
              <a:cxnLst/>
              <a:rect l="l" t="t" r="r" b="b"/>
              <a:pathLst>
                <a:path w="573" h="4471" extrusionOk="0">
                  <a:moveTo>
                    <a:pt x="572" y="1"/>
                  </a:moveTo>
                  <a:cubicBezTo>
                    <a:pt x="572" y="1547"/>
                    <a:pt x="270" y="3093"/>
                    <a:pt x="1" y="4471"/>
                  </a:cubicBezTo>
                  <a:lnTo>
                    <a:pt x="1" y="4471"/>
                  </a:lnTo>
                  <a:cubicBezTo>
                    <a:pt x="270" y="3093"/>
                    <a:pt x="572" y="1547"/>
                    <a:pt x="572" y="1"/>
                  </a:cubicBezTo>
                  <a:close/>
                </a:path>
              </a:pathLst>
            </a:custGeom>
            <a:solidFill>
              <a:srgbClr val="CAC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48" name="Google Shape;949;p32">
              <a:extLst>
                <a:ext uri="{FF2B5EF4-FFF2-40B4-BE49-F238E27FC236}">
                  <a16:creationId xmlns:a16="http://schemas.microsoft.com/office/drawing/2014/main" id="{0E41DDDB-0B85-4B64-AD7C-5B42DC471236}"/>
                </a:ext>
              </a:extLst>
            </p:cNvPr>
            <p:cNvSpPr/>
            <p:nvPr/>
          </p:nvSpPr>
          <p:spPr>
            <a:xfrm>
              <a:off x="3595030" y="1907045"/>
              <a:ext cx="59700" cy="252100"/>
            </a:xfrm>
            <a:custGeom>
              <a:avLst/>
              <a:gdLst/>
              <a:ahLst/>
              <a:cxnLst/>
              <a:rect l="l" t="t" r="r" b="b"/>
              <a:pathLst>
                <a:path w="2388" h="10084" extrusionOk="0">
                  <a:moveTo>
                    <a:pt x="438" y="1"/>
                  </a:moveTo>
                  <a:cubicBezTo>
                    <a:pt x="270" y="1"/>
                    <a:pt x="135" y="303"/>
                    <a:pt x="135" y="1009"/>
                  </a:cubicBezTo>
                  <a:cubicBezTo>
                    <a:pt x="135" y="1278"/>
                    <a:pt x="135" y="1681"/>
                    <a:pt x="270" y="2118"/>
                  </a:cubicBezTo>
                  <a:cubicBezTo>
                    <a:pt x="438" y="2959"/>
                    <a:pt x="438" y="3799"/>
                    <a:pt x="572" y="4639"/>
                  </a:cubicBezTo>
                  <a:cubicBezTo>
                    <a:pt x="572" y="6185"/>
                    <a:pt x="270" y="7731"/>
                    <a:pt x="1" y="9109"/>
                  </a:cubicBezTo>
                  <a:cubicBezTo>
                    <a:pt x="270" y="9243"/>
                    <a:pt x="1816" y="9949"/>
                    <a:pt x="1950" y="9949"/>
                  </a:cubicBezTo>
                  <a:cubicBezTo>
                    <a:pt x="2118" y="10084"/>
                    <a:pt x="2253" y="10084"/>
                    <a:pt x="2387" y="10084"/>
                  </a:cubicBezTo>
                  <a:cubicBezTo>
                    <a:pt x="1816" y="2690"/>
                    <a:pt x="841" y="1"/>
                    <a:pt x="43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49" name="Google Shape;950;p32">
              <a:extLst>
                <a:ext uri="{FF2B5EF4-FFF2-40B4-BE49-F238E27FC236}">
                  <a16:creationId xmlns:a16="http://schemas.microsoft.com/office/drawing/2014/main" id="{B8270323-2185-4ABB-9F1A-91DD7D23EB43}"/>
                </a:ext>
              </a:extLst>
            </p:cNvPr>
            <p:cNvSpPr/>
            <p:nvPr/>
          </p:nvSpPr>
          <p:spPr>
            <a:xfrm>
              <a:off x="3965850" y="1984925"/>
              <a:ext cx="31100" cy="147050"/>
            </a:xfrm>
            <a:custGeom>
              <a:avLst/>
              <a:gdLst/>
              <a:ahLst/>
              <a:cxnLst/>
              <a:rect l="l" t="t" r="r" b="b"/>
              <a:pathLst>
                <a:path w="1244" h="5882" extrusionOk="0">
                  <a:moveTo>
                    <a:pt x="0" y="0"/>
                  </a:moveTo>
                  <a:cubicBezTo>
                    <a:pt x="0" y="1983"/>
                    <a:pt x="404" y="3933"/>
                    <a:pt x="1109" y="5747"/>
                  </a:cubicBezTo>
                  <a:lnTo>
                    <a:pt x="1109" y="5747"/>
                  </a:lnTo>
                  <a:lnTo>
                    <a:pt x="1244" y="5882"/>
                  </a:lnTo>
                  <a:lnTo>
                    <a:pt x="1109" y="5747"/>
                  </a:lnTo>
                  <a:cubicBezTo>
                    <a:pt x="404" y="3933"/>
                    <a:pt x="0" y="1983"/>
                    <a:pt x="0" y="0"/>
                  </a:cubicBezTo>
                  <a:close/>
                </a:path>
              </a:pathLst>
            </a:custGeom>
            <a:solidFill>
              <a:srgbClr val="CAC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50" name="Google Shape;951;p32">
              <a:extLst>
                <a:ext uri="{FF2B5EF4-FFF2-40B4-BE49-F238E27FC236}">
                  <a16:creationId xmlns:a16="http://schemas.microsoft.com/office/drawing/2014/main" id="{BE578E9C-33B5-45A4-911F-23A5E521093B}"/>
                </a:ext>
              </a:extLst>
            </p:cNvPr>
            <p:cNvSpPr/>
            <p:nvPr/>
          </p:nvSpPr>
          <p:spPr>
            <a:xfrm>
              <a:off x="3877625" y="1852175"/>
              <a:ext cx="115975" cy="308375"/>
            </a:xfrm>
            <a:custGeom>
              <a:avLst/>
              <a:gdLst/>
              <a:ahLst/>
              <a:cxnLst/>
              <a:rect l="l" t="t" r="r" b="b"/>
              <a:pathLst>
                <a:path w="4639" h="12335" extrusionOk="0">
                  <a:moveTo>
                    <a:pt x="841" y="0"/>
                  </a:moveTo>
                  <a:cubicBezTo>
                    <a:pt x="303" y="0"/>
                    <a:pt x="0" y="269"/>
                    <a:pt x="169" y="1109"/>
                  </a:cubicBezTo>
                  <a:cubicBezTo>
                    <a:pt x="841" y="4336"/>
                    <a:pt x="1143" y="8537"/>
                    <a:pt x="1278" y="12335"/>
                  </a:cubicBezTo>
                  <a:cubicBezTo>
                    <a:pt x="1546" y="12167"/>
                    <a:pt x="1849" y="12032"/>
                    <a:pt x="2252" y="12032"/>
                  </a:cubicBezTo>
                  <a:cubicBezTo>
                    <a:pt x="2252" y="11898"/>
                    <a:pt x="4504" y="11192"/>
                    <a:pt x="4638" y="11057"/>
                  </a:cubicBezTo>
                  <a:cubicBezTo>
                    <a:pt x="3933" y="9243"/>
                    <a:pt x="3529" y="7293"/>
                    <a:pt x="3529" y="5310"/>
                  </a:cubicBezTo>
                  <a:cubicBezTo>
                    <a:pt x="3361" y="4907"/>
                    <a:pt x="3361" y="4470"/>
                    <a:pt x="3529" y="4067"/>
                  </a:cubicBezTo>
                  <a:lnTo>
                    <a:pt x="3529" y="3227"/>
                  </a:lnTo>
                  <a:lnTo>
                    <a:pt x="3529" y="2924"/>
                  </a:lnTo>
                  <a:cubicBezTo>
                    <a:pt x="3529" y="1244"/>
                    <a:pt x="1849" y="0"/>
                    <a:pt x="84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51" name="Google Shape;952;p32">
              <a:extLst>
                <a:ext uri="{FF2B5EF4-FFF2-40B4-BE49-F238E27FC236}">
                  <a16:creationId xmlns:a16="http://schemas.microsoft.com/office/drawing/2014/main" id="{4C518626-E4A3-4EB8-9670-E68DE27C7024}"/>
                </a:ext>
              </a:extLst>
            </p:cNvPr>
            <p:cNvSpPr/>
            <p:nvPr/>
          </p:nvSpPr>
          <p:spPr>
            <a:xfrm>
              <a:off x="3486075" y="2128600"/>
              <a:ext cx="622625" cy="372375"/>
            </a:xfrm>
            <a:custGeom>
              <a:avLst/>
              <a:gdLst/>
              <a:ahLst/>
              <a:cxnLst/>
              <a:rect l="l" t="t" r="r" b="b"/>
              <a:pathLst>
                <a:path w="24905" h="14895" extrusionOk="0">
                  <a:moveTo>
                    <a:pt x="20300" y="0"/>
                  </a:moveTo>
                  <a:cubicBezTo>
                    <a:pt x="17304" y="1203"/>
                    <a:pt x="14432" y="1916"/>
                    <a:pt x="11618" y="1916"/>
                  </a:cubicBezTo>
                  <a:cubicBezTo>
                    <a:pt x="9161" y="1916"/>
                    <a:pt x="6749" y="1372"/>
                    <a:pt x="4336" y="135"/>
                  </a:cubicBezTo>
                  <a:lnTo>
                    <a:pt x="1" y="9108"/>
                  </a:lnTo>
                  <a:cubicBezTo>
                    <a:pt x="62" y="9108"/>
                    <a:pt x="527" y="8879"/>
                    <a:pt x="1241" y="8879"/>
                  </a:cubicBezTo>
                  <a:cubicBezTo>
                    <a:pt x="2095" y="8879"/>
                    <a:pt x="3305" y="9208"/>
                    <a:pt x="4605" y="10654"/>
                  </a:cubicBezTo>
                  <a:lnTo>
                    <a:pt x="5042" y="11058"/>
                  </a:lnTo>
                  <a:cubicBezTo>
                    <a:pt x="6420" y="13041"/>
                    <a:pt x="8537" y="14419"/>
                    <a:pt x="10924" y="14721"/>
                  </a:cubicBezTo>
                  <a:cubicBezTo>
                    <a:pt x="11577" y="14826"/>
                    <a:pt x="12267" y="14894"/>
                    <a:pt x="12972" y="14894"/>
                  </a:cubicBezTo>
                  <a:cubicBezTo>
                    <a:pt x="14986" y="14894"/>
                    <a:pt x="17122" y="14336"/>
                    <a:pt x="18889" y="12469"/>
                  </a:cubicBezTo>
                  <a:cubicBezTo>
                    <a:pt x="19326" y="12200"/>
                    <a:pt x="19595" y="11764"/>
                    <a:pt x="19864" y="11495"/>
                  </a:cubicBezTo>
                  <a:cubicBezTo>
                    <a:pt x="20166" y="11192"/>
                    <a:pt x="20435" y="10789"/>
                    <a:pt x="20704" y="10352"/>
                  </a:cubicBezTo>
                  <a:cubicBezTo>
                    <a:pt x="21531" y="9549"/>
                    <a:pt x="22640" y="8675"/>
                    <a:pt x="23713" y="8675"/>
                  </a:cubicBezTo>
                  <a:cubicBezTo>
                    <a:pt x="24121" y="8675"/>
                    <a:pt x="24525" y="8802"/>
                    <a:pt x="24905" y="9108"/>
                  </a:cubicBezTo>
                  <a:lnTo>
                    <a:pt x="2030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52" name="Google Shape;953;p32">
              <a:extLst>
                <a:ext uri="{FF2B5EF4-FFF2-40B4-BE49-F238E27FC236}">
                  <a16:creationId xmlns:a16="http://schemas.microsoft.com/office/drawing/2014/main" id="{375A0294-045B-4F57-9300-F65929A5A1AF}"/>
                </a:ext>
              </a:extLst>
            </p:cNvPr>
            <p:cNvSpPr/>
            <p:nvPr/>
          </p:nvSpPr>
          <p:spPr>
            <a:xfrm>
              <a:off x="3486075" y="2131950"/>
              <a:ext cx="111775" cy="224375"/>
            </a:xfrm>
            <a:custGeom>
              <a:avLst/>
              <a:gdLst/>
              <a:ahLst/>
              <a:cxnLst/>
              <a:rect l="l" t="t" r="r" b="b"/>
              <a:pathLst>
                <a:path w="4471" h="8975" extrusionOk="0">
                  <a:moveTo>
                    <a:pt x="4336" y="1"/>
                  </a:moveTo>
                  <a:lnTo>
                    <a:pt x="1" y="8974"/>
                  </a:lnTo>
                  <a:lnTo>
                    <a:pt x="1" y="8974"/>
                  </a:lnTo>
                  <a:lnTo>
                    <a:pt x="4336" y="1"/>
                  </a:lnTo>
                  <a:lnTo>
                    <a:pt x="4471" y="1"/>
                  </a:lnTo>
                  <a:lnTo>
                    <a:pt x="4471" y="1"/>
                  </a:lnTo>
                  <a:close/>
                </a:path>
              </a:pathLst>
            </a:custGeom>
            <a:solidFill>
              <a:srgbClr val="BAC5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53" name="Google Shape;954;p32">
              <a:extLst>
                <a:ext uri="{FF2B5EF4-FFF2-40B4-BE49-F238E27FC236}">
                  <a16:creationId xmlns:a16="http://schemas.microsoft.com/office/drawing/2014/main" id="{BE78E60F-BE5F-405F-95D2-22E34C03D440}"/>
                </a:ext>
              </a:extLst>
            </p:cNvPr>
            <p:cNvSpPr/>
            <p:nvPr/>
          </p:nvSpPr>
          <p:spPr>
            <a:xfrm>
              <a:off x="3597825" y="2131950"/>
              <a:ext cx="25" cy="25"/>
            </a:xfrm>
            <a:custGeom>
              <a:avLst/>
              <a:gdLst/>
              <a:ahLst/>
              <a:cxnLst/>
              <a:rect l="l" t="t" r="r" b="b"/>
              <a:pathLst>
                <a:path w="1" h="1" extrusionOk="0">
                  <a:moveTo>
                    <a:pt x="1" y="1"/>
                  </a:moveTo>
                  <a:lnTo>
                    <a:pt x="1" y="1"/>
                  </a:lnTo>
                  <a:lnTo>
                    <a:pt x="1" y="1"/>
                  </a:lnTo>
                  <a:lnTo>
                    <a:pt x="1" y="1"/>
                  </a:lnTo>
                  <a:close/>
                </a:path>
              </a:pathLst>
            </a:custGeom>
            <a:solidFill>
              <a:srgbClr val="949E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54" name="Google Shape;955;p32">
              <a:extLst>
                <a:ext uri="{FF2B5EF4-FFF2-40B4-BE49-F238E27FC236}">
                  <a16:creationId xmlns:a16="http://schemas.microsoft.com/office/drawing/2014/main" id="{B2349C7C-9B55-4EEA-89B3-753189FEC384}"/>
                </a:ext>
              </a:extLst>
            </p:cNvPr>
            <p:cNvSpPr/>
            <p:nvPr/>
          </p:nvSpPr>
          <p:spPr>
            <a:xfrm>
              <a:off x="3486075" y="2131950"/>
              <a:ext cx="160525" cy="231100"/>
            </a:xfrm>
            <a:custGeom>
              <a:avLst/>
              <a:gdLst/>
              <a:ahLst/>
              <a:cxnLst/>
              <a:rect l="l" t="t" r="r" b="b"/>
              <a:pathLst>
                <a:path w="6421" h="9244" extrusionOk="0">
                  <a:moveTo>
                    <a:pt x="4336" y="1"/>
                  </a:moveTo>
                  <a:lnTo>
                    <a:pt x="1" y="8974"/>
                  </a:lnTo>
                  <a:cubicBezTo>
                    <a:pt x="135" y="8974"/>
                    <a:pt x="539" y="8706"/>
                    <a:pt x="1244" y="8706"/>
                  </a:cubicBezTo>
                  <a:cubicBezTo>
                    <a:pt x="1816" y="8706"/>
                    <a:pt x="2387" y="8840"/>
                    <a:pt x="3059" y="9243"/>
                  </a:cubicBezTo>
                  <a:cubicBezTo>
                    <a:pt x="3362" y="5882"/>
                    <a:pt x="4471" y="3093"/>
                    <a:pt x="6420" y="841"/>
                  </a:cubicBezTo>
                  <a:cubicBezTo>
                    <a:pt x="5748" y="707"/>
                    <a:pt x="5042" y="438"/>
                    <a:pt x="447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55" name="Google Shape;956;p32">
              <a:extLst>
                <a:ext uri="{FF2B5EF4-FFF2-40B4-BE49-F238E27FC236}">
                  <a16:creationId xmlns:a16="http://schemas.microsoft.com/office/drawing/2014/main" id="{520DA718-FDBB-4BD2-8BF0-9CA9868E416E}"/>
                </a:ext>
              </a:extLst>
            </p:cNvPr>
            <p:cNvSpPr/>
            <p:nvPr/>
          </p:nvSpPr>
          <p:spPr>
            <a:xfrm>
              <a:off x="3996925" y="2131950"/>
              <a:ext cx="111775" cy="224375"/>
            </a:xfrm>
            <a:custGeom>
              <a:avLst/>
              <a:gdLst/>
              <a:ahLst/>
              <a:cxnLst/>
              <a:rect l="l" t="t" r="r" b="b"/>
              <a:pathLst>
                <a:path w="4471" h="8975" extrusionOk="0">
                  <a:moveTo>
                    <a:pt x="1" y="1"/>
                  </a:moveTo>
                  <a:lnTo>
                    <a:pt x="1" y="1"/>
                  </a:lnTo>
                  <a:lnTo>
                    <a:pt x="4471" y="8974"/>
                  </a:lnTo>
                  <a:lnTo>
                    <a:pt x="4471" y="8974"/>
                  </a:lnTo>
                  <a:close/>
                </a:path>
              </a:pathLst>
            </a:custGeom>
            <a:solidFill>
              <a:srgbClr val="BAC5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56" name="Google Shape;957;p32">
              <a:extLst>
                <a:ext uri="{FF2B5EF4-FFF2-40B4-BE49-F238E27FC236}">
                  <a16:creationId xmlns:a16="http://schemas.microsoft.com/office/drawing/2014/main" id="{B2D2C12E-200E-42C0-9CB6-32AEB0EC3662}"/>
                </a:ext>
              </a:extLst>
            </p:cNvPr>
            <p:cNvSpPr/>
            <p:nvPr/>
          </p:nvSpPr>
          <p:spPr>
            <a:xfrm>
              <a:off x="3993575" y="2128600"/>
              <a:ext cx="3375" cy="3375"/>
            </a:xfrm>
            <a:custGeom>
              <a:avLst/>
              <a:gdLst/>
              <a:ahLst/>
              <a:cxnLst/>
              <a:rect l="l" t="t" r="r" b="b"/>
              <a:pathLst>
                <a:path w="135" h="135" extrusionOk="0">
                  <a:moveTo>
                    <a:pt x="0" y="0"/>
                  </a:moveTo>
                  <a:lnTo>
                    <a:pt x="0" y="135"/>
                  </a:lnTo>
                  <a:lnTo>
                    <a:pt x="135" y="135"/>
                  </a:lnTo>
                  <a:lnTo>
                    <a:pt x="0" y="0"/>
                  </a:lnTo>
                  <a:close/>
                </a:path>
              </a:pathLst>
            </a:custGeom>
            <a:solidFill>
              <a:srgbClr val="949E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57" name="Google Shape;958;p32">
              <a:extLst>
                <a:ext uri="{FF2B5EF4-FFF2-40B4-BE49-F238E27FC236}">
                  <a16:creationId xmlns:a16="http://schemas.microsoft.com/office/drawing/2014/main" id="{DC9D3593-7232-4EF5-B495-B7A00FBF325F}"/>
                </a:ext>
              </a:extLst>
            </p:cNvPr>
            <p:cNvSpPr/>
            <p:nvPr/>
          </p:nvSpPr>
          <p:spPr>
            <a:xfrm>
              <a:off x="3933925" y="2128600"/>
              <a:ext cx="59675" cy="24400"/>
            </a:xfrm>
            <a:custGeom>
              <a:avLst/>
              <a:gdLst/>
              <a:ahLst/>
              <a:cxnLst/>
              <a:rect l="l" t="t" r="r" b="b"/>
              <a:pathLst>
                <a:path w="2387" h="976" extrusionOk="0">
                  <a:moveTo>
                    <a:pt x="2386" y="0"/>
                  </a:moveTo>
                  <a:lnTo>
                    <a:pt x="2386" y="0"/>
                  </a:lnTo>
                  <a:cubicBezTo>
                    <a:pt x="2324" y="33"/>
                    <a:pt x="2262" y="64"/>
                    <a:pt x="2200" y="95"/>
                  </a:cubicBezTo>
                  <a:lnTo>
                    <a:pt x="2200" y="95"/>
                  </a:lnTo>
                  <a:cubicBezTo>
                    <a:pt x="2300" y="53"/>
                    <a:pt x="2366" y="20"/>
                    <a:pt x="2386" y="0"/>
                  </a:cubicBezTo>
                  <a:close/>
                  <a:moveTo>
                    <a:pt x="2200" y="95"/>
                  </a:moveTo>
                  <a:lnTo>
                    <a:pt x="2200" y="95"/>
                  </a:lnTo>
                  <a:cubicBezTo>
                    <a:pt x="1632" y="332"/>
                    <a:pt x="0" y="861"/>
                    <a:pt x="0" y="975"/>
                  </a:cubicBezTo>
                  <a:cubicBezTo>
                    <a:pt x="654" y="726"/>
                    <a:pt x="1423" y="477"/>
                    <a:pt x="2200" y="95"/>
                  </a:cubicBezTo>
                  <a:close/>
                </a:path>
              </a:pathLst>
            </a:custGeom>
            <a:solidFill>
              <a:srgbClr val="2E34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58" name="Google Shape;959;p32">
              <a:extLst>
                <a:ext uri="{FF2B5EF4-FFF2-40B4-BE49-F238E27FC236}">
                  <a16:creationId xmlns:a16="http://schemas.microsoft.com/office/drawing/2014/main" id="{FCE84438-A020-49AA-9771-FCC57744A802}"/>
                </a:ext>
              </a:extLst>
            </p:cNvPr>
            <p:cNvSpPr/>
            <p:nvPr/>
          </p:nvSpPr>
          <p:spPr>
            <a:xfrm>
              <a:off x="3933925" y="2128600"/>
              <a:ext cx="174775" cy="237800"/>
            </a:xfrm>
            <a:custGeom>
              <a:avLst/>
              <a:gdLst/>
              <a:ahLst/>
              <a:cxnLst/>
              <a:rect l="l" t="t" r="r" b="b"/>
              <a:pathLst>
                <a:path w="6991" h="9512" extrusionOk="0">
                  <a:moveTo>
                    <a:pt x="2386" y="0"/>
                  </a:moveTo>
                  <a:cubicBezTo>
                    <a:pt x="1546" y="437"/>
                    <a:pt x="706" y="706"/>
                    <a:pt x="0" y="975"/>
                  </a:cubicBezTo>
                  <a:cubicBezTo>
                    <a:pt x="2252" y="2656"/>
                    <a:pt x="3227" y="5748"/>
                    <a:pt x="3798" y="9512"/>
                  </a:cubicBezTo>
                  <a:cubicBezTo>
                    <a:pt x="4336" y="9108"/>
                    <a:pt x="5042" y="8672"/>
                    <a:pt x="5747" y="8672"/>
                  </a:cubicBezTo>
                  <a:cubicBezTo>
                    <a:pt x="6151" y="8672"/>
                    <a:pt x="6588" y="8840"/>
                    <a:pt x="6991" y="9108"/>
                  </a:cubicBezTo>
                  <a:lnTo>
                    <a:pt x="2521" y="135"/>
                  </a:lnTo>
                  <a:lnTo>
                    <a:pt x="2386" y="135"/>
                  </a:lnTo>
                  <a:lnTo>
                    <a:pt x="238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59" name="Google Shape;960;p32">
              <a:extLst>
                <a:ext uri="{FF2B5EF4-FFF2-40B4-BE49-F238E27FC236}">
                  <a16:creationId xmlns:a16="http://schemas.microsoft.com/office/drawing/2014/main" id="{03918BCF-4665-4000-8A7F-BAD72050685D}"/>
                </a:ext>
              </a:extLst>
            </p:cNvPr>
            <p:cNvSpPr/>
            <p:nvPr/>
          </p:nvSpPr>
          <p:spPr>
            <a:xfrm>
              <a:off x="3801175" y="2093300"/>
              <a:ext cx="108400" cy="238650"/>
            </a:xfrm>
            <a:custGeom>
              <a:avLst/>
              <a:gdLst/>
              <a:ahLst/>
              <a:cxnLst/>
              <a:rect l="l" t="t" r="r" b="b"/>
              <a:pathLst>
                <a:path w="4336" h="9546" extrusionOk="0">
                  <a:moveTo>
                    <a:pt x="4336" y="1"/>
                  </a:moveTo>
                  <a:lnTo>
                    <a:pt x="403" y="169"/>
                  </a:lnTo>
                  <a:lnTo>
                    <a:pt x="0" y="7731"/>
                  </a:lnTo>
                  <a:cubicBezTo>
                    <a:pt x="0" y="8000"/>
                    <a:pt x="135" y="8403"/>
                    <a:pt x="403" y="8706"/>
                  </a:cubicBezTo>
                  <a:cubicBezTo>
                    <a:pt x="1244" y="9546"/>
                    <a:pt x="2521" y="9411"/>
                    <a:pt x="3361" y="9546"/>
                  </a:cubicBezTo>
                  <a:cubicBezTo>
                    <a:pt x="3899" y="9546"/>
                    <a:pt x="4201" y="8974"/>
                    <a:pt x="3899" y="8403"/>
                  </a:cubicBezTo>
                  <a:lnTo>
                    <a:pt x="2084" y="7025"/>
                  </a:lnTo>
                  <a:lnTo>
                    <a:pt x="4336" y="1"/>
                  </a:lnTo>
                  <a:close/>
                </a:path>
              </a:pathLst>
            </a:custGeom>
            <a:solidFill>
              <a:srgbClr val="EBBB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60" name="Google Shape;961;p32">
              <a:extLst>
                <a:ext uri="{FF2B5EF4-FFF2-40B4-BE49-F238E27FC236}">
                  <a16:creationId xmlns:a16="http://schemas.microsoft.com/office/drawing/2014/main" id="{A19C359B-F0DD-4D01-9729-66F5974AD58E}"/>
                </a:ext>
              </a:extLst>
            </p:cNvPr>
            <p:cNvSpPr/>
            <p:nvPr/>
          </p:nvSpPr>
          <p:spPr>
            <a:xfrm>
              <a:off x="3814600" y="1806800"/>
              <a:ext cx="147075" cy="241175"/>
            </a:xfrm>
            <a:custGeom>
              <a:avLst/>
              <a:gdLst/>
              <a:ahLst/>
              <a:cxnLst/>
              <a:rect l="l" t="t" r="r" b="b"/>
              <a:pathLst>
                <a:path w="5883" h="9647" extrusionOk="0">
                  <a:moveTo>
                    <a:pt x="2824" y="0"/>
                  </a:moveTo>
                  <a:cubicBezTo>
                    <a:pt x="1984" y="0"/>
                    <a:pt x="1144" y="404"/>
                    <a:pt x="707" y="1378"/>
                  </a:cubicBezTo>
                  <a:cubicBezTo>
                    <a:pt x="438" y="1681"/>
                    <a:pt x="438" y="2084"/>
                    <a:pt x="438" y="2387"/>
                  </a:cubicBezTo>
                  <a:lnTo>
                    <a:pt x="1" y="9646"/>
                  </a:lnTo>
                  <a:lnTo>
                    <a:pt x="4370" y="9512"/>
                  </a:lnTo>
                  <a:lnTo>
                    <a:pt x="5613" y="5176"/>
                  </a:lnTo>
                  <a:cubicBezTo>
                    <a:pt x="5748" y="4605"/>
                    <a:pt x="5882" y="4201"/>
                    <a:pt x="5882" y="3630"/>
                  </a:cubicBezTo>
                  <a:cubicBezTo>
                    <a:pt x="5882" y="2790"/>
                    <a:pt x="5479" y="1815"/>
                    <a:pt x="4908" y="1109"/>
                  </a:cubicBezTo>
                  <a:cubicBezTo>
                    <a:pt x="4504" y="269"/>
                    <a:pt x="3664" y="0"/>
                    <a:pt x="282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61" name="Google Shape;962;p32">
              <a:extLst>
                <a:ext uri="{FF2B5EF4-FFF2-40B4-BE49-F238E27FC236}">
                  <a16:creationId xmlns:a16="http://schemas.microsoft.com/office/drawing/2014/main" id="{562D14E3-66C3-436E-8BFC-1081C86BF1C8}"/>
                </a:ext>
              </a:extLst>
            </p:cNvPr>
            <p:cNvSpPr/>
            <p:nvPr/>
          </p:nvSpPr>
          <p:spPr>
            <a:xfrm>
              <a:off x="3807875" y="2044575"/>
              <a:ext cx="140350" cy="52950"/>
            </a:xfrm>
            <a:custGeom>
              <a:avLst/>
              <a:gdLst/>
              <a:ahLst/>
              <a:cxnLst/>
              <a:rect l="l" t="t" r="r" b="b"/>
              <a:pathLst>
                <a:path w="5614" h="2118" extrusionOk="0">
                  <a:moveTo>
                    <a:pt x="5614" y="1"/>
                  </a:moveTo>
                  <a:lnTo>
                    <a:pt x="135" y="135"/>
                  </a:lnTo>
                  <a:lnTo>
                    <a:pt x="1" y="2118"/>
                  </a:lnTo>
                  <a:lnTo>
                    <a:pt x="4336" y="1950"/>
                  </a:lnTo>
                  <a:lnTo>
                    <a:pt x="561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62" name="Google Shape;963;p32">
              <a:extLst>
                <a:ext uri="{FF2B5EF4-FFF2-40B4-BE49-F238E27FC236}">
                  <a16:creationId xmlns:a16="http://schemas.microsoft.com/office/drawing/2014/main" id="{B7821707-35BA-4100-AE96-D2C83EA58467}"/>
                </a:ext>
              </a:extLst>
            </p:cNvPr>
            <p:cNvSpPr/>
            <p:nvPr/>
          </p:nvSpPr>
          <p:spPr>
            <a:xfrm>
              <a:off x="3618850" y="2044575"/>
              <a:ext cx="143700" cy="48750"/>
            </a:xfrm>
            <a:custGeom>
              <a:avLst/>
              <a:gdLst/>
              <a:ahLst/>
              <a:cxnLst/>
              <a:rect l="l" t="t" r="r" b="b"/>
              <a:pathLst>
                <a:path w="5748" h="1950" extrusionOk="0">
                  <a:moveTo>
                    <a:pt x="0" y="1"/>
                  </a:moveTo>
                  <a:lnTo>
                    <a:pt x="1412" y="1950"/>
                  </a:lnTo>
                  <a:lnTo>
                    <a:pt x="5747" y="1950"/>
                  </a:lnTo>
                  <a:lnTo>
                    <a:pt x="547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63" name="Google Shape;964;p32">
              <a:extLst>
                <a:ext uri="{FF2B5EF4-FFF2-40B4-BE49-F238E27FC236}">
                  <a16:creationId xmlns:a16="http://schemas.microsoft.com/office/drawing/2014/main" id="{8E05BF23-8AB3-4FB7-BFE9-2AF0C1DC7341}"/>
                </a:ext>
              </a:extLst>
            </p:cNvPr>
            <p:cNvSpPr/>
            <p:nvPr/>
          </p:nvSpPr>
          <p:spPr>
            <a:xfrm>
              <a:off x="3612125" y="1806800"/>
              <a:ext cx="143700" cy="237800"/>
            </a:xfrm>
            <a:custGeom>
              <a:avLst/>
              <a:gdLst/>
              <a:ahLst/>
              <a:cxnLst/>
              <a:rect l="l" t="t" r="r" b="b"/>
              <a:pathLst>
                <a:path w="5748" h="9512" extrusionOk="0">
                  <a:moveTo>
                    <a:pt x="3059" y="0"/>
                  </a:moveTo>
                  <a:cubicBezTo>
                    <a:pt x="2218" y="0"/>
                    <a:pt x="1546" y="269"/>
                    <a:pt x="975" y="975"/>
                  </a:cubicBezTo>
                  <a:cubicBezTo>
                    <a:pt x="403" y="1815"/>
                    <a:pt x="0" y="2790"/>
                    <a:pt x="0" y="3899"/>
                  </a:cubicBezTo>
                  <a:cubicBezTo>
                    <a:pt x="0" y="4336"/>
                    <a:pt x="135" y="4739"/>
                    <a:pt x="135" y="5042"/>
                  </a:cubicBezTo>
                  <a:lnTo>
                    <a:pt x="1378" y="9512"/>
                  </a:lnTo>
                  <a:lnTo>
                    <a:pt x="5747" y="9512"/>
                  </a:lnTo>
                  <a:lnTo>
                    <a:pt x="5579" y="2521"/>
                  </a:lnTo>
                  <a:cubicBezTo>
                    <a:pt x="5579" y="2084"/>
                    <a:pt x="5445" y="1815"/>
                    <a:pt x="5310" y="1378"/>
                  </a:cubicBezTo>
                  <a:cubicBezTo>
                    <a:pt x="4907" y="538"/>
                    <a:pt x="3899" y="0"/>
                    <a:pt x="30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64" name="Google Shape;965;p32">
              <a:extLst>
                <a:ext uri="{FF2B5EF4-FFF2-40B4-BE49-F238E27FC236}">
                  <a16:creationId xmlns:a16="http://schemas.microsoft.com/office/drawing/2014/main" id="{5CF38F30-90D7-4FEF-9DA0-987E76A17AEA}"/>
                </a:ext>
              </a:extLst>
            </p:cNvPr>
            <p:cNvSpPr/>
            <p:nvPr/>
          </p:nvSpPr>
          <p:spPr>
            <a:xfrm>
              <a:off x="3654125" y="2093300"/>
              <a:ext cx="105050" cy="238650"/>
            </a:xfrm>
            <a:custGeom>
              <a:avLst/>
              <a:gdLst/>
              <a:ahLst/>
              <a:cxnLst/>
              <a:rect l="l" t="t" r="r" b="b"/>
              <a:pathLst>
                <a:path w="4202" h="9546" extrusionOk="0">
                  <a:moveTo>
                    <a:pt x="269" y="1"/>
                  </a:moveTo>
                  <a:lnTo>
                    <a:pt x="2084" y="7025"/>
                  </a:lnTo>
                  <a:lnTo>
                    <a:pt x="269" y="8403"/>
                  </a:lnTo>
                  <a:cubicBezTo>
                    <a:pt x="1" y="8974"/>
                    <a:pt x="269" y="9546"/>
                    <a:pt x="841" y="9546"/>
                  </a:cubicBezTo>
                  <a:cubicBezTo>
                    <a:pt x="1681" y="9411"/>
                    <a:pt x="2925" y="9546"/>
                    <a:pt x="3765" y="8840"/>
                  </a:cubicBezTo>
                  <a:cubicBezTo>
                    <a:pt x="4067" y="8571"/>
                    <a:pt x="4202" y="8134"/>
                    <a:pt x="4202" y="7731"/>
                  </a:cubicBezTo>
                  <a:lnTo>
                    <a:pt x="4067" y="1"/>
                  </a:lnTo>
                  <a:close/>
                </a:path>
              </a:pathLst>
            </a:custGeom>
            <a:solidFill>
              <a:srgbClr val="EBBB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65" name="Google Shape;966;p32">
              <a:extLst>
                <a:ext uri="{FF2B5EF4-FFF2-40B4-BE49-F238E27FC236}">
                  <a16:creationId xmlns:a16="http://schemas.microsoft.com/office/drawing/2014/main" id="{337D2F4F-B070-42C9-8EA6-CDEF4931C7AF}"/>
                </a:ext>
              </a:extLst>
            </p:cNvPr>
            <p:cNvSpPr/>
            <p:nvPr/>
          </p:nvSpPr>
          <p:spPr>
            <a:xfrm>
              <a:off x="3706225" y="1631200"/>
              <a:ext cx="119325" cy="203350"/>
            </a:xfrm>
            <a:custGeom>
              <a:avLst/>
              <a:gdLst/>
              <a:ahLst/>
              <a:cxnLst/>
              <a:rect l="l" t="t" r="r" b="b"/>
              <a:pathLst>
                <a:path w="4773" h="8134" extrusionOk="0">
                  <a:moveTo>
                    <a:pt x="3933" y="0"/>
                  </a:moveTo>
                  <a:lnTo>
                    <a:pt x="0" y="437"/>
                  </a:lnTo>
                  <a:lnTo>
                    <a:pt x="0" y="1277"/>
                  </a:lnTo>
                  <a:lnTo>
                    <a:pt x="572" y="5210"/>
                  </a:lnTo>
                  <a:lnTo>
                    <a:pt x="572" y="6319"/>
                  </a:lnTo>
                  <a:cubicBezTo>
                    <a:pt x="706" y="7428"/>
                    <a:pt x="1681" y="8133"/>
                    <a:pt x="2823" y="8133"/>
                  </a:cubicBezTo>
                  <a:cubicBezTo>
                    <a:pt x="3933" y="7999"/>
                    <a:pt x="4773" y="7024"/>
                    <a:pt x="4638" y="5882"/>
                  </a:cubicBezTo>
                  <a:lnTo>
                    <a:pt x="4504" y="4907"/>
                  </a:lnTo>
                  <a:lnTo>
                    <a:pt x="4067" y="840"/>
                  </a:lnTo>
                  <a:lnTo>
                    <a:pt x="3933" y="0"/>
                  </a:lnTo>
                  <a:close/>
                </a:path>
              </a:pathLst>
            </a:custGeom>
            <a:solidFill>
              <a:srgbClr val="EBBB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66" name="Google Shape;967;p32">
              <a:extLst>
                <a:ext uri="{FF2B5EF4-FFF2-40B4-BE49-F238E27FC236}">
                  <a16:creationId xmlns:a16="http://schemas.microsoft.com/office/drawing/2014/main" id="{2A60D103-6178-4EEF-8631-09CF0C12991E}"/>
                </a:ext>
              </a:extLst>
            </p:cNvPr>
            <p:cNvSpPr/>
            <p:nvPr/>
          </p:nvSpPr>
          <p:spPr>
            <a:xfrm>
              <a:off x="3717150" y="1729500"/>
              <a:ext cx="101675" cy="42025"/>
            </a:xfrm>
            <a:custGeom>
              <a:avLst/>
              <a:gdLst/>
              <a:ahLst/>
              <a:cxnLst/>
              <a:rect l="l" t="t" r="r" b="b"/>
              <a:pathLst>
                <a:path w="4067" h="1681" extrusionOk="0">
                  <a:moveTo>
                    <a:pt x="4067" y="0"/>
                  </a:moveTo>
                  <a:cubicBezTo>
                    <a:pt x="2924" y="135"/>
                    <a:pt x="1815" y="135"/>
                    <a:pt x="706" y="135"/>
                  </a:cubicBezTo>
                  <a:lnTo>
                    <a:pt x="0" y="135"/>
                  </a:lnTo>
                  <a:lnTo>
                    <a:pt x="135" y="1278"/>
                  </a:lnTo>
                  <a:cubicBezTo>
                    <a:pt x="706" y="1546"/>
                    <a:pt x="1378" y="1681"/>
                    <a:pt x="1950" y="1681"/>
                  </a:cubicBezTo>
                  <a:cubicBezTo>
                    <a:pt x="2790" y="1681"/>
                    <a:pt x="3496" y="1412"/>
                    <a:pt x="4067" y="975"/>
                  </a:cubicBezTo>
                  <a:lnTo>
                    <a:pt x="4067" y="0"/>
                  </a:lnTo>
                  <a:close/>
                </a:path>
              </a:pathLst>
            </a:custGeom>
            <a:solidFill>
              <a:srgbClr val="E2A2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67" name="Google Shape;968;p32">
              <a:extLst>
                <a:ext uri="{FF2B5EF4-FFF2-40B4-BE49-F238E27FC236}">
                  <a16:creationId xmlns:a16="http://schemas.microsoft.com/office/drawing/2014/main" id="{8B6B7A52-6939-47BC-9E36-15E369D4399F}"/>
                </a:ext>
              </a:extLst>
            </p:cNvPr>
            <p:cNvSpPr/>
            <p:nvPr/>
          </p:nvSpPr>
          <p:spPr>
            <a:xfrm>
              <a:off x="3891900" y="493050"/>
              <a:ext cx="840250" cy="1409575"/>
            </a:xfrm>
            <a:custGeom>
              <a:avLst/>
              <a:gdLst/>
              <a:ahLst/>
              <a:cxnLst/>
              <a:rect l="l" t="t" r="r" b="b"/>
              <a:pathLst>
                <a:path w="33610" h="56383" extrusionOk="0">
                  <a:moveTo>
                    <a:pt x="18315" y="1"/>
                  </a:moveTo>
                  <a:cubicBezTo>
                    <a:pt x="15526" y="1"/>
                    <a:pt x="12803" y="587"/>
                    <a:pt x="10520" y="1835"/>
                  </a:cubicBezTo>
                  <a:cubicBezTo>
                    <a:pt x="10352" y="1835"/>
                    <a:pt x="10218" y="2003"/>
                    <a:pt x="10083" y="2137"/>
                  </a:cubicBezTo>
                  <a:cubicBezTo>
                    <a:pt x="7159" y="3818"/>
                    <a:pt x="4908" y="6607"/>
                    <a:pt x="3362" y="9699"/>
                  </a:cubicBezTo>
                  <a:cubicBezTo>
                    <a:pt x="135" y="16421"/>
                    <a:pt x="1" y="24252"/>
                    <a:pt x="2118" y="31411"/>
                  </a:cubicBezTo>
                  <a:cubicBezTo>
                    <a:pt x="3799" y="37695"/>
                    <a:pt x="6991" y="43711"/>
                    <a:pt x="11193" y="48753"/>
                  </a:cubicBezTo>
                  <a:cubicBezTo>
                    <a:pt x="12470" y="50299"/>
                    <a:pt x="13881" y="51710"/>
                    <a:pt x="15259" y="53088"/>
                  </a:cubicBezTo>
                  <a:cubicBezTo>
                    <a:pt x="17376" y="54937"/>
                    <a:pt x="19326" y="56180"/>
                    <a:pt x="22115" y="56315"/>
                  </a:cubicBezTo>
                  <a:cubicBezTo>
                    <a:pt x="22454" y="56360"/>
                    <a:pt x="22799" y="56383"/>
                    <a:pt x="23145" y="56383"/>
                  </a:cubicBezTo>
                  <a:cubicBezTo>
                    <a:pt x="25103" y="56383"/>
                    <a:pt x="27120" y="55659"/>
                    <a:pt x="28434" y="54231"/>
                  </a:cubicBezTo>
                  <a:lnTo>
                    <a:pt x="28434" y="54231"/>
                  </a:lnTo>
                  <a:cubicBezTo>
                    <a:pt x="28305" y="54257"/>
                    <a:pt x="28180" y="54270"/>
                    <a:pt x="28060" y="54270"/>
                  </a:cubicBezTo>
                  <a:cubicBezTo>
                    <a:pt x="26356" y="54270"/>
                    <a:pt x="25487" y="51734"/>
                    <a:pt x="25644" y="50164"/>
                  </a:cubicBezTo>
                  <a:cubicBezTo>
                    <a:pt x="26047" y="47644"/>
                    <a:pt x="28165" y="45963"/>
                    <a:pt x="29677" y="44148"/>
                  </a:cubicBezTo>
                  <a:cubicBezTo>
                    <a:pt x="31358" y="42165"/>
                    <a:pt x="32366" y="39645"/>
                    <a:pt x="31929" y="37124"/>
                  </a:cubicBezTo>
                  <a:cubicBezTo>
                    <a:pt x="31526" y="35175"/>
                    <a:pt x="30517" y="33629"/>
                    <a:pt x="29980" y="31814"/>
                  </a:cubicBezTo>
                  <a:cubicBezTo>
                    <a:pt x="29677" y="30974"/>
                    <a:pt x="28837" y="28319"/>
                    <a:pt x="29408" y="27478"/>
                  </a:cubicBezTo>
                  <a:lnTo>
                    <a:pt x="29408" y="27478"/>
                  </a:lnTo>
                  <a:cubicBezTo>
                    <a:pt x="30390" y="28579"/>
                    <a:pt x="31292" y="30364"/>
                    <a:pt x="32931" y="30364"/>
                  </a:cubicBezTo>
                  <a:cubicBezTo>
                    <a:pt x="33144" y="30364"/>
                    <a:pt x="33370" y="30334"/>
                    <a:pt x="33609" y="30268"/>
                  </a:cubicBezTo>
                  <a:lnTo>
                    <a:pt x="33609" y="30268"/>
                  </a:lnTo>
                  <a:cubicBezTo>
                    <a:pt x="33599" y="30270"/>
                    <a:pt x="33588" y="30272"/>
                    <a:pt x="33576" y="30272"/>
                  </a:cubicBezTo>
                  <a:cubicBezTo>
                    <a:pt x="32992" y="30272"/>
                    <a:pt x="31792" y="26899"/>
                    <a:pt x="31660" y="26504"/>
                  </a:cubicBezTo>
                  <a:cubicBezTo>
                    <a:pt x="30954" y="23983"/>
                    <a:pt x="31089" y="21462"/>
                    <a:pt x="31223" y="18942"/>
                  </a:cubicBezTo>
                  <a:cubicBezTo>
                    <a:pt x="31358" y="16421"/>
                    <a:pt x="31526" y="14035"/>
                    <a:pt x="31223" y="11514"/>
                  </a:cubicBezTo>
                  <a:cubicBezTo>
                    <a:pt x="30685" y="8153"/>
                    <a:pt x="29274" y="4792"/>
                    <a:pt x="26619" y="2675"/>
                  </a:cubicBezTo>
                  <a:cubicBezTo>
                    <a:pt x="24502" y="995"/>
                    <a:pt x="21846" y="154"/>
                    <a:pt x="19191" y="20"/>
                  </a:cubicBezTo>
                  <a:cubicBezTo>
                    <a:pt x="18899" y="7"/>
                    <a:pt x="18607" y="1"/>
                    <a:pt x="18315" y="1"/>
                  </a:cubicBezTo>
                  <a:close/>
                </a:path>
              </a:pathLst>
            </a:custGeom>
            <a:solidFill>
              <a:srgbClr val="FFE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68" name="Google Shape;969;p32">
              <a:extLst>
                <a:ext uri="{FF2B5EF4-FFF2-40B4-BE49-F238E27FC236}">
                  <a16:creationId xmlns:a16="http://schemas.microsoft.com/office/drawing/2014/main" id="{548747E1-6539-4474-B690-A9CB6E6D7989}"/>
                </a:ext>
              </a:extLst>
            </p:cNvPr>
            <p:cNvSpPr/>
            <p:nvPr/>
          </p:nvSpPr>
          <p:spPr>
            <a:xfrm>
              <a:off x="4056600" y="538900"/>
              <a:ext cx="304175" cy="1172975"/>
            </a:xfrm>
            <a:custGeom>
              <a:avLst/>
              <a:gdLst/>
              <a:ahLst/>
              <a:cxnLst/>
              <a:rect l="l" t="t" r="r" b="b"/>
              <a:pathLst>
                <a:path w="12167" h="46919" extrusionOk="0">
                  <a:moveTo>
                    <a:pt x="3932" y="1"/>
                  </a:moveTo>
                  <a:cubicBezTo>
                    <a:pt x="3764" y="1"/>
                    <a:pt x="3630" y="169"/>
                    <a:pt x="3495" y="303"/>
                  </a:cubicBezTo>
                  <a:cubicBezTo>
                    <a:pt x="2084" y="1009"/>
                    <a:pt x="975" y="1984"/>
                    <a:pt x="0" y="3093"/>
                  </a:cubicBezTo>
                  <a:cubicBezTo>
                    <a:pt x="1815" y="4202"/>
                    <a:pt x="3630" y="5345"/>
                    <a:pt x="5445" y="6723"/>
                  </a:cubicBezTo>
                  <a:cubicBezTo>
                    <a:pt x="4336" y="6050"/>
                    <a:pt x="3495" y="5614"/>
                    <a:pt x="2252" y="5614"/>
                  </a:cubicBezTo>
                  <a:lnTo>
                    <a:pt x="1949" y="5614"/>
                  </a:lnTo>
                  <a:cubicBezTo>
                    <a:pt x="3764" y="7160"/>
                    <a:pt x="6285" y="7865"/>
                    <a:pt x="8268" y="9546"/>
                  </a:cubicBezTo>
                  <a:cubicBezTo>
                    <a:pt x="8806" y="10083"/>
                    <a:pt x="9377" y="10655"/>
                    <a:pt x="9948" y="11226"/>
                  </a:cubicBezTo>
                  <a:cubicBezTo>
                    <a:pt x="9814" y="10789"/>
                    <a:pt x="9814" y="10252"/>
                    <a:pt x="9814" y="9680"/>
                  </a:cubicBezTo>
                  <a:cubicBezTo>
                    <a:pt x="9242" y="6319"/>
                    <a:pt x="7696" y="2958"/>
                    <a:pt x="5041" y="841"/>
                  </a:cubicBezTo>
                  <a:cubicBezTo>
                    <a:pt x="4605" y="572"/>
                    <a:pt x="4336" y="303"/>
                    <a:pt x="3932" y="1"/>
                  </a:cubicBezTo>
                  <a:close/>
                  <a:moveTo>
                    <a:pt x="10217" y="25073"/>
                  </a:moveTo>
                  <a:cubicBezTo>
                    <a:pt x="9948" y="25644"/>
                    <a:pt x="9646" y="26216"/>
                    <a:pt x="9242" y="26888"/>
                  </a:cubicBezTo>
                  <a:lnTo>
                    <a:pt x="9108" y="27056"/>
                  </a:lnTo>
                  <a:cubicBezTo>
                    <a:pt x="9814" y="27896"/>
                    <a:pt x="10486" y="28568"/>
                    <a:pt x="11494" y="28568"/>
                  </a:cubicBezTo>
                  <a:cubicBezTo>
                    <a:pt x="11763" y="28568"/>
                    <a:pt x="11898" y="28568"/>
                    <a:pt x="12166" y="28434"/>
                  </a:cubicBezTo>
                  <a:cubicBezTo>
                    <a:pt x="11629" y="28434"/>
                    <a:pt x="10654" y="26048"/>
                    <a:pt x="10217" y="25073"/>
                  </a:cubicBezTo>
                  <a:close/>
                  <a:moveTo>
                    <a:pt x="10217" y="34618"/>
                  </a:moveTo>
                  <a:cubicBezTo>
                    <a:pt x="9948" y="35592"/>
                    <a:pt x="9108" y="36433"/>
                    <a:pt x="8268" y="36970"/>
                  </a:cubicBezTo>
                  <a:cubicBezTo>
                    <a:pt x="7562" y="37273"/>
                    <a:pt x="6991" y="37407"/>
                    <a:pt x="6150" y="37407"/>
                  </a:cubicBezTo>
                  <a:lnTo>
                    <a:pt x="5445" y="37407"/>
                  </a:lnTo>
                  <a:cubicBezTo>
                    <a:pt x="4336" y="39222"/>
                    <a:pt x="2924" y="40903"/>
                    <a:pt x="1412" y="42449"/>
                  </a:cubicBezTo>
                  <a:cubicBezTo>
                    <a:pt x="2386" y="43995"/>
                    <a:pt x="3495" y="45541"/>
                    <a:pt x="4605" y="46919"/>
                  </a:cubicBezTo>
                  <a:cubicBezTo>
                    <a:pt x="5445" y="45104"/>
                    <a:pt x="6991" y="43692"/>
                    <a:pt x="8268" y="42314"/>
                  </a:cubicBezTo>
                  <a:cubicBezTo>
                    <a:pt x="9948" y="40331"/>
                    <a:pt x="10923" y="37811"/>
                    <a:pt x="10352" y="35290"/>
                  </a:cubicBezTo>
                  <a:cubicBezTo>
                    <a:pt x="10352" y="35021"/>
                    <a:pt x="10352" y="34887"/>
                    <a:pt x="10217" y="34618"/>
                  </a:cubicBez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69" name="Google Shape;970;p32">
              <a:extLst>
                <a:ext uri="{FF2B5EF4-FFF2-40B4-BE49-F238E27FC236}">
                  <a16:creationId xmlns:a16="http://schemas.microsoft.com/office/drawing/2014/main" id="{E39C8106-1F31-4C6A-83AA-519F66B4BA9C}"/>
                </a:ext>
              </a:extLst>
            </p:cNvPr>
            <p:cNvSpPr/>
            <p:nvPr/>
          </p:nvSpPr>
          <p:spPr>
            <a:xfrm>
              <a:off x="2718975" y="714525"/>
              <a:ext cx="861250" cy="1396700"/>
            </a:xfrm>
            <a:custGeom>
              <a:avLst/>
              <a:gdLst/>
              <a:ahLst/>
              <a:cxnLst/>
              <a:rect l="l" t="t" r="r" b="b"/>
              <a:pathLst>
                <a:path w="34450" h="55868" extrusionOk="0">
                  <a:moveTo>
                    <a:pt x="0" y="28971"/>
                  </a:moveTo>
                  <a:lnTo>
                    <a:pt x="0" y="28971"/>
                  </a:lnTo>
                  <a:cubicBezTo>
                    <a:pt x="15" y="28978"/>
                    <a:pt x="30" y="28984"/>
                    <a:pt x="46" y="28987"/>
                  </a:cubicBezTo>
                  <a:lnTo>
                    <a:pt x="46" y="28987"/>
                  </a:lnTo>
                  <a:cubicBezTo>
                    <a:pt x="31" y="28981"/>
                    <a:pt x="15" y="28976"/>
                    <a:pt x="0" y="28971"/>
                  </a:cubicBezTo>
                  <a:close/>
                  <a:moveTo>
                    <a:pt x="16805" y="0"/>
                  </a:moveTo>
                  <a:cubicBezTo>
                    <a:pt x="14149" y="0"/>
                    <a:pt x="11494" y="538"/>
                    <a:pt x="9243" y="1949"/>
                  </a:cubicBezTo>
                  <a:cubicBezTo>
                    <a:pt x="6453" y="3899"/>
                    <a:pt x="4638" y="7125"/>
                    <a:pt x="3932" y="10486"/>
                  </a:cubicBezTo>
                  <a:cubicBezTo>
                    <a:pt x="3361" y="12872"/>
                    <a:pt x="3361" y="15393"/>
                    <a:pt x="3227" y="17779"/>
                  </a:cubicBezTo>
                  <a:cubicBezTo>
                    <a:pt x="3227" y="20300"/>
                    <a:pt x="3092" y="22820"/>
                    <a:pt x="2252" y="25341"/>
                  </a:cubicBezTo>
                  <a:cubicBezTo>
                    <a:pt x="2123" y="25728"/>
                    <a:pt x="696" y="28989"/>
                    <a:pt x="75" y="28989"/>
                  </a:cubicBezTo>
                  <a:cubicBezTo>
                    <a:pt x="65" y="28989"/>
                    <a:pt x="55" y="28988"/>
                    <a:pt x="46" y="28987"/>
                  </a:cubicBezTo>
                  <a:lnTo>
                    <a:pt x="46" y="28987"/>
                  </a:lnTo>
                  <a:cubicBezTo>
                    <a:pt x="319" y="29079"/>
                    <a:pt x="578" y="29120"/>
                    <a:pt x="825" y="29120"/>
                  </a:cubicBezTo>
                  <a:cubicBezTo>
                    <a:pt x="2344" y="29120"/>
                    <a:pt x="3389" y="27540"/>
                    <a:pt x="4336" y="26450"/>
                  </a:cubicBezTo>
                  <a:lnTo>
                    <a:pt x="4336" y="26450"/>
                  </a:lnTo>
                  <a:cubicBezTo>
                    <a:pt x="4907" y="27425"/>
                    <a:pt x="3932" y="29945"/>
                    <a:pt x="3496" y="30786"/>
                  </a:cubicBezTo>
                  <a:cubicBezTo>
                    <a:pt x="2823" y="32466"/>
                    <a:pt x="1681" y="34012"/>
                    <a:pt x="1277" y="35827"/>
                  </a:cubicBezTo>
                  <a:cubicBezTo>
                    <a:pt x="572" y="38516"/>
                    <a:pt x="1277" y="41036"/>
                    <a:pt x="2823" y="43120"/>
                  </a:cubicBezTo>
                  <a:cubicBezTo>
                    <a:pt x="4201" y="44935"/>
                    <a:pt x="6184" y="46918"/>
                    <a:pt x="6319" y="49438"/>
                  </a:cubicBezTo>
                  <a:cubicBezTo>
                    <a:pt x="6443" y="50994"/>
                    <a:pt x="5502" y="53385"/>
                    <a:pt x="3682" y="53385"/>
                  </a:cubicBezTo>
                  <a:cubicBezTo>
                    <a:pt x="3536" y="53385"/>
                    <a:pt x="3384" y="53370"/>
                    <a:pt x="3227" y="53337"/>
                  </a:cubicBezTo>
                  <a:lnTo>
                    <a:pt x="3227" y="53337"/>
                  </a:lnTo>
                  <a:cubicBezTo>
                    <a:pt x="4773" y="55017"/>
                    <a:pt x="7159" y="55858"/>
                    <a:pt x="9377" y="55858"/>
                  </a:cubicBezTo>
                  <a:cubicBezTo>
                    <a:pt x="9517" y="55864"/>
                    <a:pt x="9655" y="55868"/>
                    <a:pt x="9792" y="55868"/>
                  </a:cubicBezTo>
                  <a:cubicBezTo>
                    <a:pt x="12407" y="55868"/>
                    <a:pt x="14396" y="54665"/>
                    <a:pt x="16536" y="53068"/>
                  </a:cubicBezTo>
                  <a:cubicBezTo>
                    <a:pt x="18787" y="51253"/>
                    <a:pt x="21006" y="49136"/>
                    <a:pt x="22989" y="46750"/>
                  </a:cubicBezTo>
                  <a:cubicBezTo>
                    <a:pt x="26618" y="42549"/>
                    <a:pt x="29408" y="37810"/>
                    <a:pt x="31391" y="32634"/>
                  </a:cubicBezTo>
                  <a:cubicBezTo>
                    <a:pt x="33911" y="25610"/>
                    <a:pt x="34449" y="17779"/>
                    <a:pt x="31794" y="10923"/>
                  </a:cubicBezTo>
                  <a:cubicBezTo>
                    <a:pt x="30550" y="7696"/>
                    <a:pt x="28568" y="4739"/>
                    <a:pt x="25778" y="2655"/>
                  </a:cubicBezTo>
                  <a:cubicBezTo>
                    <a:pt x="25207" y="2386"/>
                    <a:pt x="24669" y="1949"/>
                    <a:pt x="24098" y="1681"/>
                  </a:cubicBezTo>
                  <a:cubicBezTo>
                    <a:pt x="21846" y="538"/>
                    <a:pt x="19325" y="0"/>
                    <a:pt x="16805" y="0"/>
                  </a:cubicBezTo>
                  <a:close/>
                </a:path>
              </a:pathLst>
            </a:custGeom>
            <a:solidFill>
              <a:srgbClr val="FFE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70" name="Google Shape;971;p32">
              <a:extLst>
                <a:ext uri="{FF2B5EF4-FFF2-40B4-BE49-F238E27FC236}">
                  <a16:creationId xmlns:a16="http://schemas.microsoft.com/office/drawing/2014/main" id="{59805321-2B20-4A22-B7EE-118F0F0AFEBE}"/>
                </a:ext>
              </a:extLst>
            </p:cNvPr>
            <p:cNvSpPr/>
            <p:nvPr/>
          </p:nvSpPr>
          <p:spPr>
            <a:xfrm>
              <a:off x="3135725" y="1369050"/>
              <a:ext cx="315100" cy="514225"/>
            </a:xfrm>
            <a:custGeom>
              <a:avLst/>
              <a:gdLst/>
              <a:ahLst/>
              <a:cxnLst/>
              <a:rect l="l" t="t" r="r" b="b"/>
              <a:pathLst>
                <a:path w="12604" h="20569" extrusionOk="0">
                  <a:moveTo>
                    <a:pt x="975" y="0"/>
                  </a:moveTo>
                  <a:cubicBezTo>
                    <a:pt x="706" y="572"/>
                    <a:pt x="269" y="840"/>
                    <a:pt x="135" y="840"/>
                  </a:cubicBezTo>
                  <a:lnTo>
                    <a:pt x="0" y="840"/>
                  </a:lnTo>
                  <a:cubicBezTo>
                    <a:pt x="437" y="975"/>
                    <a:pt x="706" y="1109"/>
                    <a:pt x="840" y="1109"/>
                  </a:cubicBezTo>
                  <a:cubicBezTo>
                    <a:pt x="1277" y="1109"/>
                    <a:pt x="1546" y="975"/>
                    <a:pt x="1949" y="840"/>
                  </a:cubicBezTo>
                  <a:cubicBezTo>
                    <a:pt x="1546" y="572"/>
                    <a:pt x="1277" y="269"/>
                    <a:pt x="975" y="0"/>
                  </a:cubicBezTo>
                  <a:close/>
                  <a:moveTo>
                    <a:pt x="3932" y="1950"/>
                  </a:moveTo>
                  <a:cubicBezTo>
                    <a:pt x="3798" y="2252"/>
                    <a:pt x="3630" y="2521"/>
                    <a:pt x="3630" y="2655"/>
                  </a:cubicBezTo>
                  <a:cubicBezTo>
                    <a:pt x="3495" y="2790"/>
                    <a:pt x="3495" y="2924"/>
                    <a:pt x="3361" y="3092"/>
                  </a:cubicBezTo>
                  <a:cubicBezTo>
                    <a:pt x="3630" y="2790"/>
                    <a:pt x="3932" y="2386"/>
                    <a:pt x="4201" y="2084"/>
                  </a:cubicBezTo>
                  <a:cubicBezTo>
                    <a:pt x="4067" y="2084"/>
                    <a:pt x="3932" y="2084"/>
                    <a:pt x="3932" y="1950"/>
                  </a:cubicBezTo>
                  <a:close/>
                  <a:moveTo>
                    <a:pt x="2958" y="3932"/>
                  </a:moveTo>
                  <a:lnTo>
                    <a:pt x="2958" y="3932"/>
                  </a:lnTo>
                  <a:cubicBezTo>
                    <a:pt x="2386" y="5176"/>
                    <a:pt x="1681" y="6453"/>
                    <a:pt x="1277" y="7831"/>
                  </a:cubicBezTo>
                  <a:cubicBezTo>
                    <a:pt x="571" y="10352"/>
                    <a:pt x="1277" y="12872"/>
                    <a:pt x="2958" y="14990"/>
                  </a:cubicBezTo>
                  <a:cubicBezTo>
                    <a:pt x="4201" y="16670"/>
                    <a:pt x="5882" y="18485"/>
                    <a:pt x="6319" y="20569"/>
                  </a:cubicBezTo>
                  <a:cubicBezTo>
                    <a:pt x="8671" y="17779"/>
                    <a:pt x="10788" y="14687"/>
                    <a:pt x="12603" y="11326"/>
                  </a:cubicBezTo>
                  <a:cubicBezTo>
                    <a:pt x="11494" y="10789"/>
                    <a:pt x="10520" y="9948"/>
                    <a:pt x="9679" y="9243"/>
                  </a:cubicBezTo>
                  <a:cubicBezTo>
                    <a:pt x="9511" y="9243"/>
                    <a:pt x="9377" y="9377"/>
                    <a:pt x="9242" y="9512"/>
                  </a:cubicBezTo>
                  <a:cubicBezTo>
                    <a:pt x="8537" y="9814"/>
                    <a:pt x="7831" y="9948"/>
                    <a:pt x="7159" y="9948"/>
                  </a:cubicBezTo>
                  <a:cubicBezTo>
                    <a:pt x="4773" y="9948"/>
                    <a:pt x="2655" y="7966"/>
                    <a:pt x="2655" y="5445"/>
                  </a:cubicBezTo>
                  <a:cubicBezTo>
                    <a:pt x="2655" y="4907"/>
                    <a:pt x="2790" y="4470"/>
                    <a:pt x="2958" y="3932"/>
                  </a:cubicBez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71" name="Google Shape;972;p32">
              <a:extLst>
                <a:ext uri="{FF2B5EF4-FFF2-40B4-BE49-F238E27FC236}">
                  <a16:creationId xmlns:a16="http://schemas.microsoft.com/office/drawing/2014/main" id="{153086B4-590F-4CE6-8033-0ABD1149B7B0}"/>
                </a:ext>
              </a:extLst>
            </p:cNvPr>
            <p:cNvSpPr/>
            <p:nvPr/>
          </p:nvSpPr>
          <p:spPr>
            <a:xfrm>
              <a:off x="3198725" y="661575"/>
              <a:ext cx="1124250" cy="1071300"/>
            </a:xfrm>
            <a:custGeom>
              <a:avLst/>
              <a:gdLst/>
              <a:ahLst/>
              <a:cxnLst/>
              <a:rect l="l" t="t" r="r" b="b"/>
              <a:pathLst>
                <a:path w="44970" h="42852" extrusionOk="0">
                  <a:moveTo>
                    <a:pt x="21443" y="1"/>
                  </a:moveTo>
                  <a:cubicBezTo>
                    <a:pt x="9512" y="1"/>
                    <a:pt x="1" y="9680"/>
                    <a:pt x="1" y="21443"/>
                  </a:cubicBezTo>
                  <a:cubicBezTo>
                    <a:pt x="1" y="24670"/>
                    <a:pt x="707" y="27593"/>
                    <a:pt x="1816" y="30383"/>
                  </a:cubicBezTo>
                  <a:cubicBezTo>
                    <a:pt x="841" y="31089"/>
                    <a:pt x="135" y="32366"/>
                    <a:pt x="135" y="33744"/>
                  </a:cubicBezTo>
                  <a:cubicBezTo>
                    <a:pt x="135" y="36265"/>
                    <a:pt x="2253" y="38247"/>
                    <a:pt x="4639" y="38247"/>
                  </a:cubicBezTo>
                  <a:cubicBezTo>
                    <a:pt x="5613" y="38247"/>
                    <a:pt x="6454" y="37945"/>
                    <a:pt x="7159" y="37542"/>
                  </a:cubicBezTo>
                  <a:cubicBezTo>
                    <a:pt x="10924" y="40903"/>
                    <a:pt x="15965" y="42852"/>
                    <a:pt x="21443" y="42852"/>
                  </a:cubicBezTo>
                  <a:cubicBezTo>
                    <a:pt x="29274" y="42852"/>
                    <a:pt x="35996" y="38651"/>
                    <a:pt x="39760" y="32500"/>
                  </a:cubicBezTo>
                  <a:lnTo>
                    <a:pt x="40465" y="32500"/>
                  </a:lnTo>
                  <a:cubicBezTo>
                    <a:pt x="42852" y="32500"/>
                    <a:pt x="44969" y="30551"/>
                    <a:pt x="44969" y="28030"/>
                  </a:cubicBezTo>
                  <a:cubicBezTo>
                    <a:pt x="44969" y="26484"/>
                    <a:pt x="43961" y="24938"/>
                    <a:pt x="42717" y="24233"/>
                  </a:cubicBezTo>
                  <a:cubicBezTo>
                    <a:pt x="42717" y="23258"/>
                    <a:pt x="42852" y="22418"/>
                    <a:pt x="42852" y="21443"/>
                  </a:cubicBezTo>
                  <a:cubicBezTo>
                    <a:pt x="42852" y="9680"/>
                    <a:pt x="33206" y="1"/>
                    <a:pt x="21443" y="1"/>
                  </a:cubicBezTo>
                  <a:close/>
                </a:path>
              </a:pathLst>
            </a:custGeom>
            <a:solidFill>
              <a:srgbClr val="EBBB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72" name="Google Shape;973;p32">
              <a:extLst>
                <a:ext uri="{FF2B5EF4-FFF2-40B4-BE49-F238E27FC236}">
                  <a16:creationId xmlns:a16="http://schemas.microsoft.com/office/drawing/2014/main" id="{7D879F0C-F3A7-4D49-A9AD-4DD859D495A5}"/>
                </a:ext>
              </a:extLst>
            </p:cNvPr>
            <p:cNvSpPr/>
            <p:nvPr/>
          </p:nvSpPr>
          <p:spPr>
            <a:xfrm>
              <a:off x="3352500" y="1064050"/>
              <a:ext cx="830150" cy="259650"/>
            </a:xfrm>
            <a:custGeom>
              <a:avLst/>
              <a:gdLst/>
              <a:ahLst/>
              <a:cxnLst/>
              <a:rect l="l" t="t" r="r" b="b"/>
              <a:pathLst>
                <a:path w="33206" h="10386" extrusionOk="0">
                  <a:moveTo>
                    <a:pt x="21711" y="0"/>
                  </a:moveTo>
                  <a:cubicBezTo>
                    <a:pt x="21577" y="841"/>
                    <a:pt x="20333" y="1681"/>
                    <a:pt x="19056" y="2823"/>
                  </a:cubicBezTo>
                  <a:cubicBezTo>
                    <a:pt x="20468" y="2823"/>
                    <a:pt x="21711" y="2958"/>
                    <a:pt x="22854" y="3227"/>
                  </a:cubicBezTo>
                  <a:cubicBezTo>
                    <a:pt x="22854" y="2689"/>
                    <a:pt x="22551" y="1983"/>
                    <a:pt x="22417" y="1412"/>
                  </a:cubicBezTo>
                  <a:cubicBezTo>
                    <a:pt x="22283" y="1009"/>
                    <a:pt x="21711" y="572"/>
                    <a:pt x="21711" y="0"/>
                  </a:cubicBezTo>
                  <a:close/>
                  <a:moveTo>
                    <a:pt x="0" y="6184"/>
                  </a:moveTo>
                  <a:cubicBezTo>
                    <a:pt x="168" y="6453"/>
                    <a:pt x="571" y="7730"/>
                    <a:pt x="1008" y="8839"/>
                  </a:cubicBezTo>
                  <a:cubicBezTo>
                    <a:pt x="1412" y="8402"/>
                    <a:pt x="1849" y="7999"/>
                    <a:pt x="2252" y="7730"/>
                  </a:cubicBezTo>
                  <a:cubicBezTo>
                    <a:pt x="1546" y="7428"/>
                    <a:pt x="706" y="6890"/>
                    <a:pt x="0" y="6184"/>
                  </a:cubicBezTo>
                  <a:close/>
                  <a:moveTo>
                    <a:pt x="29408" y="437"/>
                  </a:moveTo>
                  <a:cubicBezTo>
                    <a:pt x="28567" y="1681"/>
                    <a:pt x="27324" y="2958"/>
                    <a:pt x="26047" y="4067"/>
                  </a:cubicBezTo>
                  <a:lnTo>
                    <a:pt x="25912" y="4067"/>
                  </a:lnTo>
                  <a:cubicBezTo>
                    <a:pt x="29004" y="5344"/>
                    <a:pt x="31525" y="7293"/>
                    <a:pt x="33205" y="10385"/>
                  </a:cubicBezTo>
                  <a:lnTo>
                    <a:pt x="33205" y="9680"/>
                  </a:lnTo>
                  <a:cubicBezTo>
                    <a:pt x="33071" y="8571"/>
                    <a:pt x="32769" y="7428"/>
                    <a:pt x="32365" y="6319"/>
                  </a:cubicBezTo>
                  <a:cubicBezTo>
                    <a:pt x="31525" y="4369"/>
                    <a:pt x="30248" y="2521"/>
                    <a:pt x="29408" y="437"/>
                  </a:cubicBezTo>
                  <a:close/>
                </a:path>
              </a:pathLst>
            </a:custGeom>
            <a:solidFill>
              <a:srgbClr val="E6AC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73" name="Google Shape;974;p32">
              <a:extLst>
                <a:ext uri="{FF2B5EF4-FFF2-40B4-BE49-F238E27FC236}">
                  <a16:creationId xmlns:a16="http://schemas.microsoft.com/office/drawing/2014/main" id="{7956E721-7885-44EC-93C9-29AF40104545}"/>
                </a:ext>
              </a:extLst>
            </p:cNvPr>
            <p:cNvSpPr/>
            <p:nvPr/>
          </p:nvSpPr>
          <p:spPr>
            <a:xfrm>
              <a:off x="4266650" y="1267375"/>
              <a:ext cx="56325" cy="94975"/>
            </a:xfrm>
            <a:custGeom>
              <a:avLst/>
              <a:gdLst/>
              <a:ahLst/>
              <a:cxnLst/>
              <a:rect l="l" t="t" r="r" b="b"/>
              <a:pathLst>
                <a:path w="2253" h="3799" extrusionOk="0">
                  <a:moveTo>
                    <a:pt x="1" y="1"/>
                  </a:moveTo>
                  <a:cubicBezTo>
                    <a:pt x="1244" y="707"/>
                    <a:pt x="2252" y="2253"/>
                    <a:pt x="2252" y="3798"/>
                  </a:cubicBezTo>
                  <a:cubicBezTo>
                    <a:pt x="2252" y="2118"/>
                    <a:pt x="1244" y="707"/>
                    <a:pt x="1" y="1"/>
                  </a:cubicBezTo>
                  <a:close/>
                </a:path>
              </a:pathLst>
            </a:custGeom>
            <a:solidFill>
              <a:srgbClr val="F0D3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74" name="Google Shape;975;p32">
              <a:extLst>
                <a:ext uri="{FF2B5EF4-FFF2-40B4-BE49-F238E27FC236}">
                  <a16:creationId xmlns:a16="http://schemas.microsoft.com/office/drawing/2014/main" id="{CEB963D2-A019-4E38-BFF8-C0C2161238BD}"/>
                </a:ext>
              </a:extLst>
            </p:cNvPr>
            <p:cNvSpPr/>
            <p:nvPr/>
          </p:nvSpPr>
          <p:spPr>
            <a:xfrm>
              <a:off x="4210350" y="1463150"/>
              <a:ext cx="52950" cy="10950"/>
            </a:xfrm>
            <a:custGeom>
              <a:avLst/>
              <a:gdLst/>
              <a:ahLst/>
              <a:cxnLst/>
              <a:rect l="l" t="t" r="r" b="b"/>
              <a:pathLst>
                <a:path w="2118" h="438" extrusionOk="0">
                  <a:moveTo>
                    <a:pt x="2117" y="1"/>
                  </a:moveTo>
                  <a:lnTo>
                    <a:pt x="2117" y="1"/>
                  </a:lnTo>
                  <a:cubicBezTo>
                    <a:pt x="1412" y="303"/>
                    <a:pt x="706" y="437"/>
                    <a:pt x="0" y="437"/>
                  </a:cubicBezTo>
                  <a:cubicBezTo>
                    <a:pt x="841" y="437"/>
                    <a:pt x="1412" y="303"/>
                    <a:pt x="2117" y="1"/>
                  </a:cubicBezTo>
                  <a:close/>
                </a:path>
              </a:pathLst>
            </a:custGeom>
            <a:solidFill>
              <a:srgbClr val="E7BD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75" name="Google Shape;976;p32">
              <a:extLst>
                <a:ext uri="{FF2B5EF4-FFF2-40B4-BE49-F238E27FC236}">
                  <a16:creationId xmlns:a16="http://schemas.microsoft.com/office/drawing/2014/main" id="{527EC3E6-0763-49D0-BA24-85035B9573D7}"/>
                </a:ext>
              </a:extLst>
            </p:cNvPr>
            <p:cNvSpPr/>
            <p:nvPr/>
          </p:nvSpPr>
          <p:spPr>
            <a:xfrm>
              <a:off x="4192700" y="1243000"/>
              <a:ext cx="130275" cy="231100"/>
            </a:xfrm>
            <a:custGeom>
              <a:avLst/>
              <a:gdLst/>
              <a:ahLst/>
              <a:cxnLst/>
              <a:rect l="l" t="t" r="r" b="b"/>
              <a:pathLst>
                <a:path w="5211" h="9244" extrusionOk="0">
                  <a:moveTo>
                    <a:pt x="2958" y="1"/>
                  </a:moveTo>
                  <a:cubicBezTo>
                    <a:pt x="2118" y="1413"/>
                    <a:pt x="1143" y="2925"/>
                    <a:pt x="1" y="4336"/>
                  </a:cubicBezTo>
                  <a:cubicBezTo>
                    <a:pt x="706" y="5882"/>
                    <a:pt x="706" y="7697"/>
                    <a:pt x="1" y="9243"/>
                  </a:cubicBezTo>
                  <a:lnTo>
                    <a:pt x="706" y="9243"/>
                  </a:lnTo>
                  <a:cubicBezTo>
                    <a:pt x="1412" y="9243"/>
                    <a:pt x="2118" y="9109"/>
                    <a:pt x="2824" y="8806"/>
                  </a:cubicBezTo>
                  <a:cubicBezTo>
                    <a:pt x="4067" y="7966"/>
                    <a:pt x="5042" y="6588"/>
                    <a:pt x="5210" y="5177"/>
                  </a:cubicBezTo>
                  <a:lnTo>
                    <a:pt x="5210" y="4773"/>
                  </a:lnTo>
                  <a:cubicBezTo>
                    <a:pt x="5210" y="3227"/>
                    <a:pt x="4202" y="1681"/>
                    <a:pt x="2958" y="976"/>
                  </a:cubicBezTo>
                  <a:lnTo>
                    <a:pt x="2958" y="1"/>
                  </a:lnTo>
                  <a:close/>
                </a:path>
              </a:pathLst>
            </a:custGeom>
            <a:solidFill>
              <a:srgbClr val="E6AC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76" name="Google Shape;977;p32">
              <a:extLst>
                <a:ext uri="{FF2B5EF4-FFF2-40B4-BE49-F238E27FC236}">
                  <a16:creationId xmlns:a16="http://schemas.microsoft.com/office/drawing/2014/main" id="{EE83BE8D-D17D-48E5-BDEF-F82A4C9A00E3}"/>
                </a:ext>
              </a:extLst>
            </p:cNvPr>
            <p:cNvSpPr/>
            <p:nvPr/>
          </p:nvSpPr>
          <p:spPr>
            <a:xfrm>
              <a:off x="3209650" y="1446350"/>
              <a:ext cx="10100" cy="21025"/>
            </a:xfrm>
            <a:custGeom>
              <a:avLst/>
              <a:gdLst/>
              <a:ahLst/>
              <a:cxnLst/>
              <a:rect l="l" t="t" r="r" b="b"/>
              <a:pathLst>
                <a:path w="404" h="841" extrusionOk="0">
                  <a:moveTo>
                    <a:pt x="404" y="0"/>
                  </a:moveTo>
                  <a:cubicBezTo>
                    <a:pt x="270" y="269"/>
                    <a:pt x="135" y="538"/>
                    <a:pt x="1" y="840"/>
                  </a:cubicBezTo>
                  <a:lnTo>
                    <a:pt x="135" y="840"/>
                  </a:lnTo>
                  <a:cubicBezTo>
                    <a:pt x="135" y="538"/>
                    <a:pt x="270" y="404"/>
                    <a:pt x="404" y="135"/>
                  </a:cubicBezTo>
                  <a:lnTo>
                    <a:pt x="404" y="0"/>
                  </a:lnTo>
                  <a:close/>
                </a:path>
              </a:pathLst>
            </a:custGeom>
            <a:solidFill>
              <a:srgbClr val="F0D3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77" name="Google Shape;978;p32">
              <a:extLst>
                <a:ext uri="{FF2B5EF4-FFF2-40B4-BE49-F238E27FC236}">
                  <a16:creationId xmlns:a16="http://schemas.microsoft.com/office/drawing/2014/main" id="{8D40C63D-0482-47AA-9C48-04583E9AECE5}"/>
                </a:ext>
              </a:extLst>
            </p:cNvPr>
            <p:cNvSpPr/>
            <p:nvPr/>
          </p:nvSpPr>
          <p:spPr>
            <a:xfrm>
              <a:off x="3202100" y="1421125"/>
              <a:ext cx="38675" cy="83975"/>
            </a:xfrm>
            <a:custGeom>
              <a:avLst/>
              <a:gdLst/>
              <a:ahLst/>
              <a:cxnLst/>
              <a:rect l="l" t="t" r="r" b="b"/>
              <a:pathLst>
                <a:path w="1547" h="3359" extrusionOk="0">
                  <a:moveTo>
                    <a:pt x="1546" y="1"/>
                  </a:moveTo>
                  <a:cubicBezTo>
                    <a:pt x="1277" y="303"/>
                    <a:pt x="975" y="707"/>
                    <a:pt x="706" y="1009"/>
                  </a:cubicBezTo>
                  <a:lnTo>
                    <a:pt x="706" y="1144"/>
                  </a:lnTo>
                  <a:cubicBezTo>
                    <a:pt x="975" y="707"/>
                    <a:pt x="1277" y="438"/>
                    <a:pt x="1546" y="169"/>
                  </a:cubicBezTo>
                  <a:lnTo>
                    <a:pt x="1546" y="1"/>
                  </a:lnTo>
                  <a:close/>
                  <a:moveTo>
                    <a:pt x="303" y="1849"/>
                  </a:moveTo>
                  <a:cubicBezTo>
                    <a:pt x="192" y="2204"/>
                    <a:pt x="96" y="2514"/>
                    <a:pt x="43" y="2839"/>
                  </a:cubicBezTo>
                  <a:lnTo>
                    <a:pt x="43" y="2839"/>
                  </a:lnTo>
                  <a:cubicBezTo>
                    <a:pt x="104" y="2474"/>
                    <a:pt x="232" y="2123"/>
                    <a:pt x="437" y="1849"/>
                  </a:cubicBezTo>
                  <a:close/>
                  <a:moveTo>
                    <a:pt x="43" y="2839"/>
                  </a:moveTo>
                  <a:cubicBezTo>
                    <a:pt x="14" y="3011"/>
                    <a:pt x="0" y="3186"/>
                    <a:pt x="0" y="3358"/>
                  </a:cubicBezTo>
                  <a:lnTo>
                    <a:pt x="0" y="3358"/>
                  </a:lnTo>
                  <a:cubicBezTo>
                    <a:pt x="0" y="3176"/>
                    <a:pt x="16" y="3006"/>
                    <a:pt x="43" y="2839"/>
                  </a:cubicBezTo>
                  <a:close/>
                </a:path>
              </a:pathLst>
            </a:custGeom>
            <a:solidFill>
              <a:srgbClr val="E7BD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78" name="Google Shape;979;p32">
              <a:extLst>
                <a:ext uri="{FF2B5EF4-FFF2-40B4-BE49-F238E27FC236}">
                  <a16:creationId xmlns:a16="http://schemas.microsoft.com/office/drawing/2014/main" id="{BE3D1C9A-770C-4C81-8A7B-E8BB39DCB010}"/>
                </a:ext>
              </a:extLst>
            </p:cNvPr>
            <p:cNvSpPr/>
            <p:nvPr/>
          </p:nvSpPr>
          <p:spPr>
            <a:xfrm>
              <a:off x="3202100" y="1320300"/>
              <a:ext cx="175625" cy="297475"/>
            </a:xfrm>
            <a:custGeom>
              <a:avLst/>
              <a:gdLst/>
              <a:ahLst/>
              <a:cxnLst/>
              <a:rect l="l" t="t" r="r" b="b"/>
              <a:pathLst>
                <a:path w="7025" h="11899" extrusionOk="0">
                  <a:moveTo>
                    <a:pt x="2655" y="1"/>
                  </a:moveTo>
                  <a:cubicBezTo>
                    <a:pt x="2655" y="1"/>
                    <a:pt x="2521" y="841"/>
                    <a:pt x="2521" y="1816"/>
                  </a:cubicBezTo>
                  <a:cubicBezTo>
                    <a:pt x="2655" y="2522"/>
                    <a:pt x="2958" y="3496"/>
                    <a:pt x="3495" y="4336"/>
                  </a:cubicBezTo>
                  <a:lnTo>
                    <a:pt x="3495" y="4471"/>
                  </a:lnTo>
                  <a:lnTo>
                    <a:pt x="3092" y="4471"/>
                  </a:lnTo>
                  <a:cubicBezTo>
                    <a:pt x="2655" y="4471"/>
                    <a:pt x="2118" y="4336"/>
                    <a:pt x="1546" y="4202"/>
                  </a:cubicBezTo>
                  <a:cubicBezTo>
                    <a:pt x="1277" y="4471"/>
                    <a:pt x="975" y="4740"/>
                    <a:pt x="706" y="5177"/>
                  </a:cubicBezTo>
                  <a:cubicBezTo>
                    <a:pt x="572" y="5446"/>
                    <a:pt x="437" y="5580"/>
                    <a:pt x="437" y="5882"/>
                  </a:cubicBezTo>
                  <a:cubicBezTo>
                    <a:pt x="135" y="6286"/>
                    <a:pt x="0" y="6857"/>
                    <a:pt x="0" y="7395"/>
                  </a:cubicBezTo>
                  <a:cubicBezTo>
                    <a:pt x="0" y="9916"/>
                    <a:pt x="2118" y="11898"/>
                    <a:pt x="4504" y="11898"/>
                  </a:cubicBezTo>
                  <a:cubicBezTo>
                    <a:pt x="4773" y="11898"/>
                    <a:pt x="5747" y="11764"/>
                    <a:pt x="6587" y="11462"/>
                  </a:cubicBezTo>
                  <a:cubicBezTo>
                    <a:pt x="6722" y="11327"/>
                    <a:pt x="6856" y="11193"/>
                    <a:pt x="7024" y="11193"/>
                  </a:cubicBezTo>
                  <a:cubicBezTo>
                    <a:pt x="6016" y="8672"/>
                    <a:pt x="2823" y="5580"/>
                    <a:pt x="5747" y="135"/>
                  </a:cubicBezTo>
                  <a:cubicBezTo>
                    <a:pt x="5882" y="135"/>
                    <a:pt x="5882" y="1"/>
                    <a:pt x="5882" y="1"/>
                  </a:cubicBezTo>
                  <a:cubicBezTo>
                    <a:pt x="5344" y="1"/>
                    <a:pt x="4773" y="135"/>
                    <a:pt x="4336" y="135"/>
                  </a:cubicBezTo>
                  <a:cubicBezTo>
                    <a:pt x="3361" y="135"/>
                    <a:pt x="2655" y="1"/>
                    <a:pt x="2655" y="1"/>
                  </a:cubicBezTo>
                  <a:close/>
                </a:path>
              </a:pathLst>
            </a:custGeom>
            <a:solidFill>
              <a:srgbClr val="E6AC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79" name="Google Shape;980;p32">
              <a:extLst>
                <a:ext uri="{FF2B5EF4-FFF2-40B4-BE49-F238E27FC236}">
                  <a16:creationId xmlns:a16="http://schemas.microsoft.com/office/drawing/2014/main" id="{1E77FE36-C89B-4203-8BE3-007B9EDC7F16}"/>
                </a:ext>
              </a:extLst>
            </p:cNvPr>
            <p:cNvSpPr/>
            <p:nvPr/>
          </p:nvSpPr>
          <p:spPr>
            <a:xfrm>
              <a:off x="3058425" y="530950"/>
              <a:ext cx="1320000" cy="898800"/>
            </a:xfrm>
            <a:custGeom>
              <a:avLst/>
              <a:gdLst/>
              <a:ahLst/>
              <a:cxnLst/>
              <a:rect l="l" t="t" r="r" b="b"/>
              <a:pathLst>
                <a:path w="52800" h="35952" extrusionOk="0">
                  <a:moveTo>
                    <a:pt x="27902" y="0"/>
                  </a:moveTo>
                  <a:cubicBezTo>
                    <a:pt x="27435" y="0"/>
                    <a:pt x="26964" y="17"/>
                    <a:pt x="26484" y="50"/>
                  </a:cubicBezTo>
                  <a:cubicBezTo>
                    <a:pt x="25643" y="184"/>
                    <a:pt x="24803" y="184"/>
                    <a:pt x="24097" y="487"/>
                  </a:cubicBezTo>
                  <a:cubicBezTo>
                    <a:pt x="23123" y="890"/>
                    <a:pt x="22686" y="1730"/>
                    <a:pt x="21846" y="2302"/>
                  </a:cubicBezTo>
                  <a:cubicBezTo>
                    <a:pt x="21679" y="2385"/>
                    <a:pt x="21470" y="2417"/>
                    <a:pt x="21236" y="2417"/>
                  </a:cubicBezTo>
                  <a:cubicBezTo>
                    <a:pt x="20716" y="2417"/>
                    <a:pt x="20073" y="2260"/>
                    <a:pt x="19493" y="2167"/>
                  </a:cubicBezTo>
                  <a:cubicBezTo>
                    <a:pt x="18653" y="2167"/>
                    <a:pt x="17645" y="2167"/>
                    <a:pt x="16670" y="2302"/>
                  </a:cubicBezTo>
                  <a:cubicBezTo>
                    <a:pt x="14721" y="2571"/>
                    <a:pt x="12906" y="3276"/>
                    <a:pt x="11494" y="4520"/>
                  </a:cubicBezTo>
                  <a:cubicBezTo>
                    <a:pt x="10654" y="5360"/>
                    <a:pt x="10083" y="6200"/>
                    <a:pt x="9411" y="7209"/>
                  </a:cubicBezTo>
                  <a:cubicBezTo>
                    <a:pt x="8839" y="7746"/>
                    <a:pt x="8133" y="8452"/>
                    <a:pt x="7730" y="9292"/>
                  </a:cubicBezTo>
                  <a:cubicBezTo>
                    <a:pt x="6722" y="10973"/>
                    <a:pt x="6319" y="13090"/>
                    <a:pt x="5882" y="14905"/>
                  </a:cubicBezTo>
                  <a:cubicBezTo>
                    <a:pt x="5209" y="17291"/>
                    <a:pt x="4067" y="19644"/>
                    <a:pt x="3092" y="21896"/>
                  </a:cubicBezTo>
                  <a:cubicBezTo>
                    <a:pt x="2252" y="23711"/>
                    <a:pt x="840" y="25391"/>
                    <a:pt x="0" y="27206"/>
                  </a:cubicBezTo>
                  <a:cubicBezTo>
                    <a:pt x="706" y="27071"/>
                    <a:pt x="1546" y="26668"/>
                    <a:pt x="2252" y="26366"/>
                  </a:cubicBezTo>
                  <a:lnTo>
                    <a:pt x="2252" y="26366"/>
                  </a:lnTo>
                  <a:cubicBezTo>
                    <a:pt x="1143" y="28483"/>
                    <a:pt x="1681" y="30298"/>
                    <a:pt x="2823" y="32113"/>
                  </a:cubicBezTo>
                  <a:cubicBezTo>
                    <a:pt x="3730" y="33552"/>
                    <a:pt x="6705" y="35952"/>
                    <a:pt x="8793" y="35952"/>
                  </a:cubicBezTo>
                  <a:cubicBezTo>
                    <a:pt x="8948" y="35952"/>
                    <a:pt x="9098" y="35938"/>
                    <a:pt x="9242" y="35910"/>
                  </a:cubicBezTo>
                  <a:cubicBezTo>
                    <a:pt x="7865" y="33928"/>
                    <a:pt x="8402" y="31575"/>
                    <a:pt x="8402" y="31575"/>
                  </a:cubicBezTo>
                  <a:lnTo>
                    <a:pt x="8402" y="31575"/>
                  </a:lnTo>
                  <a:cubicBezTo>
                    <a:pt x="8402" y="31575"/>
                    <a:pt x="9001" y="31616"/>
                    <a:pt x="9789" y="31616"/>
                  </a:cubicBezTo>
                  <a:cubicBezTo>
                    <a:pt x="11021" y="31616"/>
                    <a:pt x="12715" y="31516"/>
                    <a:pt x="13309" y="31004"/>
                  </a:cubicBezTo>
                  <a:cubicBezTo>
                    <a:pt x="12771" y="30298"/>
                    <a:pt x="11763" y="27509"/>
                    <a:pt x="11763" y="27508"/>
                  </a:cubicBezTo>
                  <a:lnTo>
                    <a:pt x="11763" y="27508"/>
                  </a:lnTo>
                  <a:cubicBezTo>
                    <a:pt x="13256" y="28983"/>
                    <a:pt x="14864" y="29421"/>
                    <a:pt x="16528" y="29421"/>
                  </a:cubicBezTo>
                  <a:cubicBezTo>
                    <a:pt x="17859" y="29421"/>
                    <a:pt x="19228" y="29140"/>
                    <a:pt x="20602" y="28886"/>
                  </a:cubicBezTo>
                  <a:cubicBezTo>
                    <a:pt x="21972" y="28609"/>
                    <a:pt x="23342" y="28323"/>
                    <a:pt x="24637" y="28323"/>
                  </a:cubicBezTo>
                  <a:cubicBezTo>
                    <a:pt x="25854" y="28323"/>
                    <a:pt x="27005" y="28575"/>
                    <a:pt x="28030" y="29323"/>
                  </a:cubicBezTo>
                  <a:cubicBezTo>
                    <a:pt x="27738" y="25005"/>
                    <a:pt x="33090" y="23291"/>
                    <a:pt x="33455" y="21392"/>
                  </a:cubicBezTo>
                  <a:lnTo>
                    <a:pt x="33455" y="21392"/>
                  </a:lnTo>
                  <a:cubicBezTo>
                    <a:pt x="33474" y="21862"/>
                    <a:pt x="33944" y="22234"/>
                    <a:pt x="34180" y="22736"/>
                  </a:cubicBezTo>
                  <a:cubicBezTo>
                    <a:pt x="34314" y="23307"/>
                    <a:pt x="34617" y="24013"/>
                    <a:pt x="34751" y="24685"/>
                  </a:cubicBezTo>
                  <a:cubicBezTo>
                    <a:pt x="34886" y="25828"/>
                    <a:pt x="34617" y="26937"/>
                    <a:pt x="33911" y="27777"/>
                  </a:cubicBezTo>
                  <a:cubicBezTo>
                    <a:pt x="35155" y="26803"/>
                    <a:pt x="36566" y="26366"/>
                    <a:pt x="37810" y="25257"/>
                  </a:cubicBezTo>
                  <a:cubicBezTo>
                    <a:pt x="39087" y="24282"/>
                    <a:pt x="40330" y="23005"/>
                    <a:pt x="41171" y="21761"/>
                  </a:cubicBezTo>
                  <a:cubicBezTo>
                    <a:pt x="42011" y="23711"/>
                    <a:pt x="43288" y="25693"/>
                    <a:pt x="44128" y="27643"/>
                  </a:cubicBezTo>
                  <a:cubicBezTo>
                    <a:pt x="44968" y="29458"/>
                    <a:pt x="45103" y="31844"/>
                    <a:pt x="44700" y="33659"/>
                  </a:cubicBezTo>
                  <a:cubicBezTo>
                    <a:pt x="46380" y="31709"/>
                    <a:pt x="47758" y="29323"/>
                    <a:pt x="49169" y="27206"/>
                  </a:cubicBezTo>
                  <a:cubicBezTo>
                    <a:pt x="50984" y="24282"/>
                    <a:pt x="51556" y="21761"/>
                    <a:pt x="51556" y="18400"/>
                  </a:cubicBezTo>
                  <a:cubicBezTo>
                    <a:pt x="51556" y="17291"/>
                    <a:pt x="51690" y="16283"/>
                    <a:pt x="51253" y="15308"/>
                  </a:cubicBezTo>
                  <a:lnTo>
                    <a:pt x="51253" y="15308"/>
                  </a:lnTo>
                  <a:cubicBezTo>
                    <a:pt x="51690" y="16014"/>
                    <a:pt x="52261" y="16585"/>
                    <a:pt x="52665" y="17123"/>
                  </a:cubicBezTo>
                  <a:cubicBezTo>
                    <a:pt x="52799" y="16014"/>
                    <a:pt x="52261" y="14771"/>
                    <a:pt x="51556" y="13762"/>
                  </a:cubicBezTo>
                  <a:cubicBezTo>
                    <a:pt x="50715" y="12519"/>
                    <a:pt x="49304" y="10973"/>
                    <a:pt x="48195" y="9864"/>
                  </a:cubicBezTo>
                  <a:cubicBezTo>
                    <a:pt x="46212" y="8183"/>
                    <a:pt x="43691" y="7478"/>
                    <a:pt x="41876" y="5932"/>
                  </a:cubicBezTo>
                  <a:cubicBezTo>
                    <a:pt x="42017" y="5918"/>
                    <a:pt x="42152" y="5912"/>
                    <a:pt x="42282" y="5912"/>
                  </a:cubicBezTo>
                  <a:cubicBezTo>
                    <a:pt x="43459" y="5912"/>
                    <a:pt x="44252" y="6435"/>
                    <a:pt x="45372" y="7041"/>
                  </a:cubicBezTo>
                  <a:cubicBezTo>
                    <a:pt x="41473" y="3982"/>
                    <a:pt x="36970" y="1730"/>
                    <a:pt x="32096" y="487"/>
                  </a:cubicBezTo>
                  <a:cubicBezTo>
                    <a:pt x="30703" y="158"/>
                    <a:pt x="29329" y="0"/>
                    <a:pt x="27902" y="0"/>
                  </a:cubicBezTo>
                  <a:close/>
                </a:path>
              </a:pathLst>
            </a:custGeom>
            <a:solidFill>
              <a:srgbClr val="FFE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80" name="Google Shape;981;p32">
              <a:extLst>
                <a:ext uri="{FF2B5EF4-FFF2-40B4-BE49-F238E27FC236}">
                  <a16:creationId xmlns:a16="http://schemas.microsoft.com/office/drawing/2014/main" id="{900BB52F-722C-4A63-833F-DE299C12AB92}"/>
                </a:ext>
              </a:extLst>
            </p:cNvPr>
            <p:cNvSpPr/>
            <p:nvPr/>
          </p:nvSpPr>
          <p:spPr>
            <a:xfrm>
              <a:off x="4266650" y="996350"/>
              <a:ext cx="80675" cy="246675"/>
            </a:xfrm>
            <a:custGeom>
              <a:avLst/>
              <a:gdLst/>
              <a:ahLst/>
              <a:cxnLst/>
              <a:rect l="l" t="t" r="r" b="b"/>
              <a:pathLst>
                <a:path w="3227" h="9867" extrusionOk="0">
                  <a:moveTo>
                    <a:pt x="3226" y="0"/>
                  </a:moveTo>
                  <a:cubicBezTo>
                    <a:pt x="3210" y="2555"/>
                    <a:pt x="2894" y="4614"/>
                    <a:pt x="1815" y="6641"/>
                  </a:cubicBezTo>
                  <a:lnTo>
                    <a:pt x="1815" y="6775"/>
                  </a:lnTo>
                  <a:cubicBezTo>
                    <a:pt x="2894" y="4617"/>
                    <a:pt x="3210" y="2555"/>
                    <a:pt x="3226" y="0"/>
                  </a:cubicBezTo>
                  <a:close/>
                  <a:moveTo>
                    <a:pt x="701" y="8765"/>
                  </a:moveTo>
                  <a:lnTo>
                    <a:pt x="701" y="8765"/>
                  </a:lnTo>
                  <a:cubicBezTo>
                    <a:pt x="402" y="9164"/>
                    <a:pt x="268" y="9432"/>
                    <a:pt x="0" y="9733"/>
                  </a:cubicBezTo>
                  <a:lnTo>
                    <a:pt x="0" y="9867"/>
                  </a:lnTo>
                  <a:cubicBezTo>
                    <a:pt x="268" y="9432"/>
                    <a:pt x="402" y="9164"/>
                    <a:pt x="701" y="8765"/>
                  </a:cubicBezTo>
                  <a:close/>
                </a:path>
              </a:pathLst>
            </a:custGeom>
            <a:solidFill>
              <a:srgbClr val="EDCE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81" name="Google Shape;982;p32">
              <a:extLst>
                <a:ext uri="{FF2B5EF4-FFF2-40B4-BE49-F238E27FC236}">
                  <a16:creationId xmlns:a16="http://schemas.microsoft.com/office/drawing/2014/main" id="{52AC4ACA-37F3-4522-8B02-DE49F94A3306}"/>
                </a:ext>
              </a:extLst>
            </p:cNvPr>
            <p:cNvSpPr/>
            <p:nvPr/>
          </p:nvSpPr>
          <p:spPr>
            <a:xfrm>
              <a:off x="4287650" y="1162350"/>
              <a:ext cx="24400" cy="48750"/>
            </a:xfrm>
            <a:custGeom>
              <a:avLst/>
              <a:gdLst/>
              <a:ahLst/>
              <a:cxnLst/>
              <a:rect l="l" t="t" r="r" b="b"/>
              <a:pathLst>
                <a:path w="976" h="1950" extrusionOk="0">
                  <a:moveTo>
                    <a:pt x="975" y="1"/>
                  </a:moveTo>
                  <a:cubicBezTo>
                    <a:pt x="706" y="706"/>
                    <a:pt x="404" y="1278"/>
                    <a:pt x="0" y="1950"/>
                  </a:cubicBezTo>
                  <a:cubicBezTo>
                    <a:pt x="404" y="1278"/>
                    <a:pt x="706" y="706"/>
                    <a:pt x="975" y="135"/>
                  </a:cubicBezTo>
                  <a:lnTo>
                    <a:pt x="975" y="1"/>
                  </a:lnTo>
                  <a:close/>
                </a:path>
              </a:pathLst>
            </a:custGeom>
            <a:solidFill>
              <a:srgbClr val="E5B9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82" name="Google Shape;983;p32">
              <a:extLst>
                <a:ext uri="{FF2B5EF4-FFF2-40B4-BE49-F238E27FC236}">
                  <a16:creationId xmlns:a16="http://schemas.microsoft.com/office/drawing/2014/main" id="{0A76BAB6-BB88-4B6A-A1C7-8217320C2884}"/>
                </a:ext>
              </a:extLst>
            </p:cNvPr>
            <p:cNvSpPr/>
            <p:nvPr/>
          </p:nvSpPr>
          <p:spPr>
            <a:xfrm>
              <a:off x="3759150" y="1134625"/>
              <a:ext cx="241150" cy="122700"/>
            </a:xfrm>
            <a:custGeom>
              <a:avLst/>
              <a:gdLst/>
              <a:ahLst/>
              <a:cxnLst/>
              <a:rect l="l" t="t" r="r" b="b"/>
              <a:pathLst>
                <a:path w="9646" h="4908" extrusionOk="0">
                  <a:moveTo>
                    <a:pt x="6588" y="404"/>
                  </a:moveTo>
                  <a:cubicBezTo>
                    <a:pt x="6722" y="404"/>
                    <a:pt x="6722" y="538"/>
                    <a:pt x="6722" y="538"/>
                  </a:cubicBezTo>
                  <a:cubicBezTo>
                    <a:pt x="6722" y="404"/>
                    <a:pt x="6722" y="404"/>
                    <a:pt x="6588" y="404"/>
                  </a:cubicBezTo>
                  <a:close/>
                  <a:moveTo>
                    <a:pt x="9646" y="1245"/>
                  </a:moveTo>
                  <a:lnTo>
                    <a:pt x="9646" y="1245"/>
                  </a:lnTo>
                  <a:cubicBezTo>
                    <a:pt x="8537" y="2219"/>
                    <a:pt x="6991" y="2656"/>
                    <a:pt x="5882" y="3630"/>
                  </a:cubicBezTo>
                  <a:cubicBezTo>
                    <a:pt x="7125" y="2656"/>
                    <a:pt x="8537" y="2219"/>
                    <a:pt x="9646" y="1245"/>
                  </a:cubicBezTo>
                  <a:close/>
                  <a:moveTo>
                    <a:pt x="2790" y="0"/>
                  </a:moveTo>
                  <a:lnTo>
                    <a:pt x="2790" y="0"/>
                  </a:lnTo>
                  <a:cubicBezTo>
                    <a:pt x="1379" y="1110"/>
                    <a:pt x="1" y="2656"/>
                    <a:pt x="1" y="4907"/>
                  </a:cubicBezTo>
                  <a:cubicBezTo>
                    <a:pt x="1" y="2656"/>
                    <a:pt x="1547" y="1110"/>
                    <a:pt x="2790" y="0"/>
                  </a:cubicBezTo>
                  <a:close/>
                </a:path>
              </a:pathLst>
            </a:custGeom>
            <a:solidFill>
              <a:srgbClr val="E3A8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83" name="Google Shape;984;p32">
              <a:extLst>
                <a:ext uri="{FF2B5EF4-FFF2-40B4-BE49-F238E27FC236}">
                  <a16:creationId xmlns:a16="http://schemas.microsoft.com/office/drawing/2014/main" id="{6D033E4D-BE1B-4631-9F19-45DBA61747BD}"/>
                </a:ext>
              </a:extLst>
            </p:cNvPr>
            <p:cNvSpPr/>
            <p:nvPr/>
          </p:nvSpPr>
          <p:spPr>
            <a:xfrm>
              <a:off x="3058425" y="1190075"/>
              <a:ext cx="56300" cy="21025"/>
            </a:xfrm>
            <a:custGeom>
              <a:avLst/>
              <a:gdLst/>
              <a:ahLst/>
              <a:cxnLst/>
              <a:rect l="l" t="t" r="r" b="b"/>
              <a:pathLst>
                <a:path w="2252" h="841" extrusionOk="0">
                  <a:moveTo>
                    <a:pt x="2252" y="1"/>
                  </a:moveTo>
                  <a:cubicBezTo>
                    <a:pt x="1546" y="303"/>
                    <a:pt x="706" y="706"/>
                    <a:pt x="0" y="841"/>
                  </a:cubicBezTo>
                  <a:cubicBezTo>
                    <a:pt x="706" y="706"/>
                    <a:pt x="1546" y="438"/>
                    <a:pt x="2252" y="169"/>
                  </a:cubicBezTo>
                  <a:lnTo>
                    <a:pt x="2252" y="1"/>
                  </a:lnTo>
                  <a:close/>
                </a:path>
              </a:pathLst>
            </a:custGeom>
            <a:solidFill>
              <a:srgbClr val="EDCE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84" name="Google Shape;985;p32">
              <a:extLst>
                <a:ext uri="{FF2B5EF4-FFF2-40B4-BE49-F238E27FC236}">
                  <a16:creationId xmlns:a16="http://schemas.microsoft.com/office/drawing/2014/main" id="{DE60CB05-A775-44C9-AB59-94B26AFB361C}"/>
                </a:ext>
              </a:extLst>
            </p:cNvPr>
            <p:cNvSpPr/>
            <p:nvPr/>
          </p:nvSpPr>
          <p:spPr>
            <a:xfrm>
              <a:off x="3671800" y="1239650"/>
              <a:ext cx="87375" cy="27750"/>
            </a:xfrm>
            <a:custGeom>
              <a:avLst/>
              <a:gdLst/>
              <a:ahLst/>
              <a:cxnLst/>
              <a:rect l="l" t="t" r="r" b="b"/>
              <a:pathLst>
                <a:path w="3495" h="1110" extrusionOk="0">
                  <a:moveTo>
                    <a:pt x="0" y="1"/>
                  </a:moveTo>
                  <a:lnTo>
                    <a:pt x="0" y="1"/>
                  </a:lnTo>
                  <a:cubicBezTo>
                    <a:pt x="1243" y="1"/>
                    <a:pt x="2520" y="270"/>
                    <a:pt x="3495" y="1110"/>
                  </a:cubicBezTo>
                  <a:lnTo>
                    <a:pt x="3495" y="975"/>
                  </a:lnTo>
                  <a:cubicBezTo>
                    <a:pt x="2520" y="270"/>
                    <a:pt x="1243" y="1"/>
                    <a:pt x="0" y="1"/>
                  </a:cubicBezTo>
                  <a:close/>
                </a:path>
              </a:pathLst>
            </a:custGeom>
            <a:solidFill>
              <a:srgbClr val="E3A8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85" name="Google Shape;986;p32">
              <a:extLst>
                <a:ext uri="{FF2B5EF4-FFF2-40B4-BE49-F238E27FC236}">
                  <a16:creationId xmlns:a16="http://schemas.microsoft.com/office/drawing/2014/main" id="{E3AADBFA-EB66-438B-9619-575A52353D2C}"/>
                </a:ext>
              </a:extLst>
            </p:cNvPr>
            <p:cNvSpPr/>
            <p:nvPr/>
          </p:nvSpPr>
          <p:spPr>
            <a:xfrm>
              <a:off x="3097075" y="1260650"/>
              <a:ext cx="136975" cy="157150"/>
            </a:xfrm>
            <a:custGeom>
              <a:avLst/>
              <a:gdLst/>
              <a:ahLst/>
              <a:cxnLst/>
              <a:rect l="l" t="t" r="r" b="b"/>
              <a:pathLst>
                <a:path w="5479" h="6286" extrusionOk="0">
                  <a:moveTo>
                    <a:pt x="3495" y="5176"/>
                  </a:moveTo>
                  <a:lnTo>
                    <a:pt x="3495" y="5176"/>
                  </a:lnTo>
                  <a:cubicBezTo>
                    <a:pt x="4067" y="5580"/>
                    <a:pt x="4773" y="6017"/>
                    <a:pt x="5478" y="6286"/>
                  </a:cubicBezTo>
                  <a:lnTo>
                    <a:pt x="5478" y="6286"/>
                  </a:lnTo>
                  <a:cubicBezTo>
                    <a:pt x="4773" y="6017"/>
                    <a:pt x="4067" y="5580"/>
                    <a:pt x="3495" y="5176"/>
                  </a:cubicBezTo>
                  <a:close/>
                  <a:moveTo>
                    <a:pt x="0" y="1"/>
                  </a:moveTo>
                  <a:cubicBezTo>
                    <a:pt x="135" y="975"/>
                    <a:pt x="571" y="1950"/>
                    <a:pt x="1277" y="2925"/>
                  </a:cubicBezTo>
                  <a:cubicBezTo>
                    <a:pt x="1546" y="3362"/>
                    <a:pt x="1983" y="3899"/>
                    <a:pt x="2521" y="4336"/>
                  </a:cubicBezTo>
                  <a:lnTo>
                    <a:pt x="2521" y="4336"/>
                  </a:lnTo>
                  <a:cubicBezTo>
                    <a:pt x="1983" y="3899"/>
                    <a:pt x="1546" y="3362"/>
                    <a:pt x="1277" y="2925"/>
                  </a:cubicBezTo>
                  <a:cubicBezTo>
                    <a:pt x="571" y="1950"/>
                    <a:pt x="135" y="975"/>
                    <a:pt x="0" y="1"/>
                  </a:cubicBezTo>
                  <a:close/>
                </a:path>
              </a:pathLst>
            </a:custGeom>
            <a:solidFill>
              <a:srgbClr val="EDCE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86" name="Google Shape;987;p32">
              <a:extLst>
                <a:ext uri="{FF2B5EF4-FFF2-40B4-BE49-F238E27FC236}">
                  <a16:creationId xmlns:a16="http://schemas.microsoft.com/office/drawing/2014/main" id="{5C380CE3-CD51-40AD-A9B5-3E8AC0738821}"/>
                </a:ext>
              </a:extLst>
            </p:cNvPr>
            <p:cNvSpPr/>
            <p:nvPr/>
          </p:nvSpPr>
          <p:spPr>
            <a:xfrm>
              <a:off x="3234025" y="1417775"/>
              <a:ext cx="6750" cy="3375"/>
            </a:xfrm>
            <a:custGeom>
              <a:avLst/>
              <a:gdLst/>
              <a:ahLst/>
              <a:cxnLst/>
              <a:rect l="l" t="t" r="r" b="b"/>
              <a:pathLst>
                <a:path w="270" h="135" extrusionOk="0">
                  <a:moveTo>
                    <a:pt x="0" y="1"/>
                  </a:moveTo>
                  <a:cubicBezTo>
                    <a:pt x="0" y="135"/>
                    <a:pt x="135" y="135"/>
                    <a:pt x="269" y="135"/>
                  </a:cubicBezTo>
                  <a:cubicBezTo>
                    <a:pt x="135" y="135"/>
                    <a:pt x="135" y="135"/>
                    <a:pt x="0" y="1"/>
                  </a:cubicBezTo>
                  <a:close/>
                </a:path>
              </a:pathLst>
            </a:custGeom>
            <a:solidFill>
              <a:srgbClr val="E5B9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87" name="Google Shape;988;p32">
              <a:extLst>
                <a:ext uri="{FF2B5EF4-FFF2-40B4-BE49-F238E27FC236}">
                  <a16:creationId xmlns:a16="http://schemas.microsoft.com/office/drawing/2014/main" id="{DC7587FD-34E5-4BEE-B2EE-FA19220BC59D}"/>
                </a:ext>
              </a:extLst>
            </p:cNvPr>
            <p:cNvSpPr/>
            <p:nvPr/>
          </p:nvSpPr>
          <p:spPr>
            <a:xfrm>
              <a:off x="4175900" y="1351525"/>
              <a:ext cx="16775" cy="24275"/>
            </a:xfrm>
            <a:custGeom>
              <a:avLst/>
              <a:gdLst/>
              <a:ahLst/>
              <a:cxnLst/>
              <a:rect l="l" t="t" r="r" b="b"/>
              <a:pathLst>
                <a:path w="671" h="971" extrusionOk="0">
                  <a:moveTo>
                    <a:pt x="670" y="1"/>
                  </a:moveTo>
                  <a:lnTo>
                    <a:pt x="670" y="1"/>
                  </a:lnTo>
                  <a:cubicBezTo>
                    <a:pt x="535" y="268"/>
                    <a:pt x="268" y="569"/>
                    <a:pt x="1" y="836"/>
                  </a:cubicBezTo>
                  <a:lnTo>
                    <a:pt x="1" y="970"/>
                  </a:lnTo>
                  <a:cubicBezTo>
                    <a:pt x="268" y="569"/>
                    <a:pt x="535" y="268"/>
                    <a:pt x="670" y="1"/>
                  </a:cubicBezTo>
                  <a:close/>
                </a:path>
              </a:pathLst>
            </a:custGeom>
            <a:solidFill>
              <a:srgbClr val="E3A8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88" name="Google Shape;989;p32">
              <a:extLst>
                <a:ext uri="{FF2B5EF4-FFF2-40B4-BE49-F238E27FC236}">
                  <a16:creationId xmlns:a16="http://schemas.microsoft.com/office/drawing/2014/main" id="{23D81141-76E8-413F-93DC-32E522F857BA}"/>
                </a:ext>
              </a:extLst>
            </p:cNvPr>
            <p:cNvSpPr/>
            <p:nvPr/>
          </p:nvSpPr>
          <p:spPr>
            <a:xfrm>
              <a:off x="4000300" y="1074975"/>
              <a:ext cx="161350" cy="147050"/>
            </a:xfrm>
            <a:custGeom>
              <a:avLst/>
              <a:gdLst/>
              <a:ahLst/>
              <a:cxnLst/>
              <a:rect l="l" t="t" r="r" b="b"/>
              <a:pathLst>
                <a:path w="6454" h="5882" extrusionOk="0">
                  <a:moveTo>
                    <a:pt x="3481" y="21"/>
                  </a:moveTo>
                  <a:cubicBezTo>
                    <a:pt x="2641" y="1258"/>
                    <a:pt x="1405" y="2526"/>
                    <a:pt x="135" y="3496"/>
                  </a:cubicBezTo>
                  <a:cubicBezTo>
                    <a:pt x="135" y="3630"/>
                    <a:pt x="0" y="3630"/>
                    <a:pt x="0" y="3630"/>
                  </a:cubicBezTo>
                  <a:lnTo>
                    <a:pt x="135" y="3630"/>
                  </a:lnTo>
                  <a:cubicBezTo>
                    <a:pt x="1405" y="2527"/>
                    <a:pt x="2641" y="1258"/>
                    <a:pt x="3481" y="21"/>
                  </a:cubicBezTo>
                  <a:close/>
                  <a:moveTo>
                    <a:pt x="3496" y="0"/>
                  </a:moveTo>
                  <a:cubicBezTo>
                    <a:pt x="4336" y="2084"/>
                    <a:pt x="5613" y="3932"/>
                    <a:pt x="6453" y="5882"/>
                  </a:cubicBezTo>
                  <a:cubicBezTo>
                    <a:pt x="5613" y="3932"/>
                    <a:pt x="4336" y="1950"/>
                    <a:pt x="3496" y="0"/>
                  </a:cubicBezTo>
                  <a:close/>
                </a:path>
              </a:pathLst>
            </a:custGeom>
            <a:solidFill>
              <a:srgbClr val="DE9A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89" name="Google Shape;990;p32">
              <a:extLst>
                <a:ext uri="{FF2B5EF4-FFF2-40B4-BE49-F238E27FC236}">
                  <a16:creationId xmlns:a16="http://schemas.microsoft.com/office/drawing/2014/main" id="{0FC9BDC9-80FE-48A1-9B18-B333F387DA6F}"/>
                </a:ext>
              </a:extLst>
            </p:cNvPr>
            <p:cNvSpPr/>
            <p:nvPr/>
          </p:nvSpPr>
          <p:spPr>
            <a:xfrm>
              <a:off x="4266650" y="1239650"/>
              <a:ext cx="25" cy="3375"/>
            </a:xfrm>
            <a:custGeom>
              <a:avLst/>
              <a:gdLst/>
              <a:ahLst/>
              <a:cxnLst/>
              <a:rect l="l" t="t" r="r" b="b"/>
              <a:pathLst>
                <a:path w="1" h="135" extrusionOk="0">
                  <a:moveTo>
                    <a:pt x="0" y="1"/>
                  </a:moveTo>
                  <a:lnTo>
                    <a:pt x="0" y="1"/>
                  </a:lnTo>
                  <a:lnTo>
                    <a:pt x="0" y="135"/>
                  </a:lnTo>
                  <a:lnTo>
                    <a:pt x="0" y="135"/>
                  </a:lnTo>
                  <a:close/>
                </a:path>
              </a:pathLst>
            </a:custGeom>
            <a:solidFill>
              <a:srgbClr val="E8BD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90" name="Google Shape;991;p32">
              <a:extLst>
                <a:ext uri="{FF2B5EF4-FFF2-40B4-BE49-F238E27FC236}">
                  <a16:creationId xmlns:a16="http://schemas.microsoft.com/office/drawing/2014/main" id="{868C0B39-2C6F-4A52-B14D-28B7041985C3}"/>
                </a:ext>
              </a:extLst>
            </p:cNvPr>
            <p:cNvSpPr/>
            <p:nvPr/>
          </p:nvSpPr>
          <p:spPr>
            <a:xfrm>
              <a:off x="3265100" y="1239650"/>
              <a:ext cx="1001575" cy="126050"/>
            </a:xfrm>
            <a:custGeom>
              <a:avLst/>
              <a:gdLst/>
              <a:ahLst/>
              <a:cxnLst/>
              <a:rect l="l" t="t" r="r" b="b"/>
              <a:pathLst>
                <a:path w="40063" h="5042" extrusionOk="0">
                  <a:moveTo>
                    <a:pt x="135" y="3227"/>
                  </a:moveTo>
                  <a:cubicBezTo>
                    <a:pt x="135" y="3227"/>
                    <a:pt x="841" y="3361"/>
                    <a:pt x="1816" y="3361"/>
                  </a:cubicBezTo>
                  <a:cubicBezTo>
                    <a:pt x="2253" y="3361"/>
                    <a:pt x="2824" y="3227"/>
                    <a:pt x="3362" y="3227"/>
                  </a:cubicBezTo>
                  <a:close/>
                  <a:moveTo>
                    <a:pt x="40062" y="1"/>
                  </a:moveTo>
                  <a:cubicBezTo>
                    <a:pt x="39224" y="1542"/>
                    <a:pt x="38253" y="3050"/>
                    <a:pt x="37114" y="4459"/>
                  </a:cubicBezTo>
                  <a:lnTo>
                    <a:pt x="37114" y="4459"/>
                  </a:lnTo>
                  <a:cubicBezTo>
                    <a:pt x="38253" y="3050"/>
                    <a:pt x="39224" y="1543"/>
                    <a:pt x="40062" y="135"/>
                  </a:cubicBezTo>
                  <a:lnTo>
                    <a:pt x="40062" y="1"/>
                  </a:lnTo>
                  <a:close/>
                  <a:moveTo>
                    <a:pt x="135" y="3227"/>
                  </a:moveTo>
                  <a:lnTo>
                    <a:pt x="135" y="3227"/>
                  </a:lnTo>
                  <a:cubicBezTo>
                    <a:pt x="135" y="3227"/>
                    <a:pt x="1" y="3900"/>
                    <a:pt x="1" y="5042"/>
                  </a:cubicBezTo>
                  <a:cubicBezTo>
                    <a:pt x="1" y="4068"/>
                    <a:pt x="135" y="3228"/>
                    <a:pt x="135" y="3227"/>
                  </a:cubicBezTo>
                  <a:close/>
                </a:path>
              </a:pathLst>
            </a:custGeom>
            <a:solidFill>
              <a:srgbClr val="DE9A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91" name="Google Shape;992;p32">
              <a:extLst>
                <a:ext uri="{FF2B5EF4-FFF2-40B4-BE49-F238E27FC236}">
                  <a16:creationId xmlns:a16="http://schemas.microsoft.com/office/drawing/2014/main" id="{FDEC5419-D47E-4EDC-8657-89BCD3D011C6}"/>
                </a:ext>
              </a:extLst>
            </p:cNvPr>
            <p:cNvSpPr/>
            <p:nvPr/>
          </p:nvSpPr>
          <p:spPr>
            <a:xfrm>
              <a:off x="3240750" y="1421125"/>
              <a:ext cx="25" cy="4250"/>
            </a:xfrm>
            <a:custGeom>
              <a:avLst/>
              <a:gdLst/>
              <a:ahLst/>
              <a:cxnLst/>
              <a:rect l="l" t="t" r="r" b="b"/>
              <a:pathLst>
                <a:path w="1" h="170" extrusionOk="0">
                  <a:moveTo>
                    <a:pt x="0" y="1"/>
                  </a:moveTo>
                  <a:lnTo>
                    <a:pt x="0" y="1"/>
                  </a:lnTo>
                  <a:lnTo>
                    <a:pt x="0" y="169"/>
                  </a:lnTo>
                  <a:lnTo>
                    <a:pt x="0" y="1"/>
                  </a:lnTo>
                  <a:close/>
                </a:path>
              </a:pathLst>
            </a:custGeom>
            <a:solidFill>
              <a:srgbClr val="DFAA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92" name="Google Shape;993;p32">
              <a:extLst>
                <a:ext uri="{FF2B5EF4-FFF2-40B4-BE49-F238E27FC236}">
                  <a16:creationId xmlns:a16="http://schemas.microsoft.com/office/drawing/2014/main" id="{A95A7CC2-C218-4A9C-A330-B75DF0C560A0}"/>
                </a:ext>
              </a:extLst>
            </p:cNvPr>
            <p:cNvSpPr/>
            <p:nvPr/>
          </p:nvSpPr>
          <p:spPr>
            <a:xfrm>
              <a:off x="3240750" y="1421125"/>
              <a:ext cx="48750" cy="10950"/>
            </a:xfrm>
            <a:custGeom>
              <a:avLst/>
              <a:gdLst/>
              <a:ahLst/>
              <a:cxnLst/>
              <a:rect l="l" t="t" r="r" b="b"/>
              <a:pathLst>
                <a:path w="1950" h="438" extrusionOk="0">
                  <a:moveTo>
                    <a:pt x="0" y="1"/>
                  </a:moveTo>
                  <a:lnTo>
                    <a:pt x="0" y="169"/>
                  </a:lnTo>
                  <a:cubicBezTo>
                    <a:pt x="572" y="303"/>
                    <a:pt x="1109" y="438"/>
                    <a:pt x="1546" y="438"/>
                  </a:cubicBezTo>
                  <a:cubicBezTo>
                    <a:pt x="1109" y="438"/>
                    <a:pt x="572" y="303"/>
                    <a:pt x="0" y="1"/>
                  </a:cubicBezTo>
                  <a:close/>
                  <a:moveTo>
                    <a:pt x="1949" y="303"/>
                  </a:moveTo>
                  <a:cubicBezTo>
                    <a:pt x="1815" y="438"/>
                    <a:pt x="1681" y="438"/>
                    <a:pt x="1546" y="438"/>
                  </a:cubicBezTo>
                  <a:lnTo>
                    <a:pt x="1949" y="438"/>
                  </a:lnTo>
                  <a:lnTo>
                    <a:pt x="1949" y="303"/>
                  </a:lnTo>
                  <a:close/>
                </a:path>
              </a:pathLst>
            </a:custGeom>
            <a:solidFill>
              <a:srgbClr val="DE9A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93" name="Google Shape;994;p32">
              <a:extLst>
                <a:ext uri="{FF2B5EF4-FFF2-40B4-BE49-F238E27FC236}">
                  <a16:creationId xmlns:a16="http://schemas.microsoft.com/office/drawing/2014/main" id="{5EF0A9CE-5E1B-432E-8F0D-CB7FD2A8E31C}"/>
                </a:ext>
              </a:extLst>
            </p:cNvPr>
            <p:cNvSpPr/>
            <p:nvPr/>
          </p:nvSpPr>
          <p:spPr>
            <a:xfrm>
              <a:off x="3058425" y="819550"/>
              <a:ext cx="1316625" cy="612525"/>
            </a:xfrm>
            <a:custGeom>
              <a:avLst/>
              <a:gdLst/>
              <a:ahLst/>
              <a:cxnLst/>
              <a:rect l="l" t="t" r="r" b="b"/>
              <a:pathLst>
                <a:path w="52665" h="24501" extrusionOk="0">
                  <a:moveTo>
                    <a:pt x="49741" y="0"/>
                  </a:moveTo>
                  <a:lnTo>
                    <a:pt x="49741" y="0"/>
                  </a:lnTo>
                  <a:cubicBezTo>
                    <a:pt x="51690" y="6016"/>
                    <a:pt x="49035" y="14418"/>
                    <a:pt x="45809" y="15259"/>
                  </a:cubicBezTo>
                  <a:cubicBezTo>
                    <a:pt x="46077" y="13309"/>
                    <a:pt x="43422" y="8671"/>
                    <a:pt x="42582" y="6991"/>
                  </a:cubicBezTo>
                  <a:cubicBezTo>
                    <a:pt x="41742" y="4907"/>
                    <a:pt x="40498" y="3059"/>
                    <a:pt x="39658" y="975"/>
                  </a:cubicBezTo>
                  <a:cubicBezTo>
                    <a:pt x="38818" y="2218"/>
                    <a:pt x="37541" y="3495"/>
                    <a:pt x="36297" y="4605"/>
                  </a:cubicBezTo>
                  <a:cubicBezTo>
                    <a:pt x="35155" y="5579"/>
                    <a:pt x="33609" y="6016"/>
                    <a:pt x="32365" y="6991"/>
                  </a:cubicBezTo>
                  <a:cubicBezTo>
                    <a:pt x="33071" y="6151"/>
                    <a:pt x="33340" y="5041"/>
                    <a:pt x="33205" y="3899"/>
                  </a:cubicBezTo>
                  <a:cubicBezTo>
                    <a:pt x="33071" y="3361"/>
                    <a:pt x="32937" y="2521"/>
                    <a:pt x="32634" y="1949"/>
                  </a:cubicBezTo>
                  <a:cubicBezTo>
                    <a:pt x="32500" y="1546"/>
                    <a:pt x="31928" y="1109"/>
                    <a:pt x="31928" y="538"/>
                  </a:cubicBezTo>
                  <a:cubicBezTo>
                    <a:pt x="31659" y="2386"/>
                    <a:pt x="26349" y="4201"/>
                    <a:pt x="26484" y="8671"/>
                  </a:cubicBezTo>
                  <a:cubicBezTo>
                    <a:pt x="25509" y="7831"/>
                    <a:pt x="24232" y="7562"/>
                    <a:pt x="23123" y="7562"/>
                  </a:cubicBezTo>
                  <a:cubicBezTo>
                    <a:pt x="21846" y="7562"/>
                    <a:pt x="20468" y="7831"/>
                    <a:pt x="19056" y="8100"/>
                  </a:cubicBezTo>
                  <a:cubicBezTo>
                    <a:pt x="17813" y="8402"/>
                    <a:pt x="16401" y="8671"/>
                    <a:pt x="14990" y="8671"/>
                  </a:cubicBezTo>
                  <a:cubicBezTo>
                    <a:pt x="13309" y="8671"/>
                    <a:pt x="11763" y="8268"/>
                    <a:pt x="10251" y="6722"/>
                  </a:cubicBezTo>
                  <a:lnTo>
                    <a:pt x="10251" y="6722"/>
                  </a:lnTo>
                  <a:cubicBezTo>
                    <a:pt x="10385" y="6991"/>
                    <a:pt x="11225" y="9511"/>
                    <a:pt x="11763" y="10217"/>
                  </a:cubicBezTo>
                  <a:cubicBezTo>
                    <a:pt x="11225" y="10789"/>
                    <a:pt x="9679" y="10923"/>
                    <a:pt x="8570" y="10923"/>
                  </a:cubicBezTo>
                  <a:cubicBezTo>
                    <a:pt x="7562" y="10923"/>
                    <a:pt x="6890" y="10789"/>
                    <a:pt x="6890" y="10789"/>
                  </a:cubicBezTo>
                  <a:lnTo>
                    <a:pt x="6890" y="10789"/>
                  </a:lnTo>
                  <a:cubicBezTo>
                    <a:pt x="6890" y="10789"/>
                    <a:pt x="6319" y="13141"/>
                    <a:pt x="7865" y="15259"/>
                  </a:cubicBezTo>
                  <a:lnTo>
                    <a:pt x="7293" y="15259"/>
                  </a:lnTo>
                  <a:cubicBezTo>
                    <a:pt x="5613" y="15259"/>
                    <a:pt x="3361" y="13578"/>
                    <a:pt x="1983" y="12301"/>
                  </a:cubicBezTo>
                  <a:cubicBezTo>
                    <a:pt x="1277" y="13444"/>
                    <a:pt x="571" y="14553"/>
                    <a:pt x="0" y="15662"/>
                  </a:cubicBezTo>
                  <a:cubicBezTo>
                    <a:pt x="706" y="15527"/>
                    <a:pt x="1546" y="15124"/>
                    <a:pt x="2252" y="14822"/>
                  </a:cubicBezTo>
                  <a:lnTo>
                    <a:pt x="2252" y="14822"/>
                  </a:lnTo>
                  <a:cubicBezTo>
                    <a:pt x="1681" y="15830"/>
                    <a:pt x="1546" y="16670"/>
                    <a:pt x="1546" y="17645"/>
                  </a:cubicBezTo>
                  <a:cubicBezTo>
                    <a:pt x="1681" y="18619"/>
                    <a:pt x="2117" y="19594"/>
                    <a:pt x="2823" y="20569"/>
                  </a:cubicBezTo>
                  <a:cubicBezTo>
                    <a:pt x="3092" y="21006"/>
                    <a:pt x="3529" y="21543"/>
                    <a:pt x="4067" y="21980"/>
                  </a:cubicBezTo>
                  <a:cubicBezTo>
                    <a:pt x="4369" y="22249"/>
                    <a:pt x="4638" y="22552"/>
                    <a:pt x="5041" y="22820"/>
                  </a:cubicBezTo>
                  <a:cubicBezTo>
                    <a:pt x="5613" y="23224"/>
                    <a:pt x="6319" y="23661"/>
                    <a:pt x="7024" y="23930"/>
                  </a:cubicBezTo>
                  <a:cubicBezTo>
                    <a:pt x="7159" y="24064"/>
                    <a:pt x="7159" y="24064"/>
                    <a:pt x="7293" y="24064"/>
                  </a:cubicBezTo>
                  <a:cubicBezTo>
                    <a:pt x="7865" y="24366"/>
                    <a:pt x="8402" y="24501"/>
                    <a:pt x="8839" y="24501"/>
                  </a:cubicBezTo>
                  <a:cubicBezTo>
                    <a:pt x="8974" y="24501"/>
                    <a:pt x="9108" y="24501"/>
                    <a:pt x="9242" y="24366"/>
                  </a:cubicBezTo>
                  <a:cubicBezTo>
                    <a:pt x="8705" y="23526"/>
                    <a:pt x="8402" y="22552"/>
                    <a:pt x="8268" y="21846"/>
                  </a:cubicBezTo>
                  <a:cubicBezTo>
                    <a:pt x="8268" y="20703"/>
                    <a:pt x="8402" y="20031"/>
                    <a:pt x="8402" y="20031"/>
                  </a:cubicBezTo>
                  <a:lnTo>
                    <a:pt x="11629" y="20031"/>
                  </a:lnTo>
                  <a:cubicBezTo>
                    <a:pt x="12334" y="19863"/>
                    <a:pt x="13040" y="19728"/>
                    <a:pt x="13309" y="19460"/>
                  </a:cubicBezTo>
                  <a:cubicBezTo>
                    <a:pt x="12781" y="18767"/>
                    <a:pt x="11962" y="16195"/>
                    <a:pt x="11773" y="15974"/>
                  </a:cubicBezTo>
                  <a:lnTo>
                    <a:pt x="11773" y="15974"/>
                  </a:lnTo>
                  <a:cubicBezTo>
                    <a:pt x="12477" y="16675"/>
                    <a:pt x="13312" y="17209"/>
                    <a:pt x="14015" y="17510"/>
                  </a:cubicBezTo>
                  <a:cubicBezTo>
                    <a:pt x="14855" y="17779"/>
                    <a:pt x="15695" y="17914"/>
                    <a:pt x="16536" y="17914"/>
                  </a:cubicBezTo>
                  <a:cubicBezTo>
                    <a:pt x="17947" y="17914"/>
                    <a:pt x="19325" y="17645"/>
                    <a:pt x="20602" y="17342"/>
                  </a:cubicBezTo>
                  <a:cubicBezTo>
                    <a:pt x="22014" y="17073"/>
                    <a:pt x="23257" y="16805"/>
                    <a:pt x="24534" y="16805"/>
                  </a:cubicBezTo>
                  <a:cubicBezTo>
                    <a:pt x="25778" y="16805"/>
                    <a:pt x="27055" y="17073"/>
                    <a:pt x="28030" y="17779"/>
                  </a:cubicBezTo>
                  <a:lnTo>
                    <a:pt x="28030" y="17510"/>
                  </a:lnTo>
                  <a:cubicBezTo>
                    <a:pt x="28030" y="15259"/>
                    <a:pt x="29408" y="13713"/>
                    <a:pt x="30819" y="12603"/>
                  </a:cubicBezTo>
                  <a:cubicBezTo>
                    <a:pt x="32096" y="11461"/>
                    <a:pt x="33340" y="10621"/>
                    <a:pt x="33474" y="9780"/>
                  </a:cubicBezTo>
                  <a:cubicBezTo>
                    <a:pt x="33474" y="10352"/>
                    <a:pt x="34046" y="10789"/>
                    <a:pt x="34180" y="11192"/>
                  </a:cubicBezTo>
                  <a:cubicBezTo>
                    <a:pt x="34314" y="11763"/>
                    <a:pt x="34617" y="12469"/>
                    <a:pt x="34617" y="13007"/>
                  </a:cubicBezTo>
                  <a:cubicBezTo>
                    <a:pt x="34751" y="13007"/>
                    <a:pt x="34751" y="13007"/>
                    <a:pt x="34751" y="13141"/>
                  </a:cubicBezTo>
                  <a:lnTo>
                    <a:pt x="34751" y="13578"/>
                  </a:lnTo>
                  <a:cubicBezTo>
                    <a:pt x="34751" y="14553"/>
                    <a:pt x="34449" y="15393"/>
                    <a:pt x="33911" y="16233"/>
                  </a:cubicBezTo>
                  <a:cubicBezTo>
                    <a:pt x="35155" y="15259"/>
                    <a:pt x="36566" y="14822"/>
                    <a:pt x="37675" y="13847"/>
                  </a:cubicBezTo>
                  <a:cubicBezTo>
                    <a:pt x="37675" y="13847"/>
                    <a:pt x="37810" y="13847"/>
                    <a:pt x="37810" y="13713"/>
                  </a:cubicBezTo>
                  <a:cubicBezTo>
                    <a:pt x="39087" y="12738"/>
                    <a:pt x="40330" y="11461"/>
                    <a:pt x="41171" y="10217"/>
                  </a:cubicBezTo>
                  <a:cubicBezTo>
                    <a:pt x="42011" y="12167"/>
                    <a:pt x="43288" y="14149"/>
                    <a:pt x="44128" y="16099"/>
                  </a:cubicBezTo>
                  <a:cubicBezTo>
                    <a:pt x="44532" y="17208"/>
                    <a:pt x="44834" y="18351"/>
                    <a:pt x="44968" y="19460"/>
                  </a:cubicBezTo>
                  <a:cubicBezTo>
                    <a:pt x="44968" y="20434"/>
                    <a:pt x="44968" y="21274"/>
                    <a:pt x="44700" y="22115"/>
                  </a:cubicBezTo>
                  <a:cubicBezTo>
                    <a:pt x="44968" y="21846"/>
                    <a:pt x="45237" y="21543"/>
                    <a:pt x="45372" y="21274"/>
                  </a:cubicBezTo>
                  <a:cubicBezTo>
                    <a:pt x="46514" y="19863"/>
                    <a:pt x="47489" y="18351"/>
                    <a:pt x="48329" y="16805"/>
                  </a:cubicBezTo>
                  <a:cubicBezTo>
                    <a:pt x="48598" y="16502"/>
                    <a:pt x="48733" y="16233"/>
                    <a:pt x="49035" y="15830"/>
                  </a:cubicBezTo>
                  <a:lnTo>
                    <a:pt x="49169" y="15662"/>
                  </a:lnTo>
                  <a:cubicBezTo>
                    <a:pt x="49573" y="14990"/>
                    <a:pt x="49875" y="14418"/>
                    <a:pt x="50144" y="13713"/>
                  </a:cubicBezTo>
                  <a:cubicBezTo>
                    <a:pt x="51253" y="11629"/>
                    <a:pt x="51556" y="9511"/>
                    <a:pt x="51556" y="6856"/>
                  </a:cubicBezTo>
                  <a:lnTo>
                    <a:pt x="51556" y="4739"/>
                  </a:lnTo>
                  <a:cubicBezTo>
                    <a:pt x="51421" y="4470"/>
                    <a:pt x="51421" y="4201"/>
                    <a:pt x="51253" y="3764"/>
                  </a:cubicBezTo>
                  <a:lnTo>
                    <a:pt x="51253" y="3764"/>
                  </a:lnTo>
                  <a:cubicBezTo>
                    <a:pt x="51690" y="4470"/>
                    <a:pt x="52261" y="5041"/>
                    <a:pt x="52665" y="5579"/>
                  </a:cubicBezTo>
                  <a:lnTo>
                    <a:pt x="52665" y="5310"/>
                  </a:lnTo>
                  <a:cubicBezTo>
                    <a:pt x="52665" y="4201"/>
                    <a:pt x="52093" y="3059"/>
                    <a:pt x="51556" y="2218"/>
                  </a:cubicBezTo>
                  <a:cubicBezTo>
                    <a:pt x="51119" y="1546"/>
                    <a:pt x="50413" y="706"/>
                    <a:pt x="49741" y="0"/>
                  </a:cubicBez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94" name="Google Shape;995;p32">
              <a:extLst>
                <a:ext uri="{FF2B5EF4-FFF2-40B4-BE49-F238E27FC236}">
                  <a16:creationId xmlns:a16="http://schemas.microsoft.com/office/drawing/2014/main" id="{F8847BEC-8771-435B-BF7B-4E735D0BFC85}"/>
                </a:ext>
              </a:extLst>
            </p:cNvPr>
            <p:cNvSpPr/>
            <p:nvPr/>
          </p:nvSpPr>
          <p:spPr>
            <a:xfrm>
              <a:off x="3664200" y="1449700"/>
              <a:ext cx="175650" cy="115150"/>
            </a:xfrm>
            <a:custGeom>
              <a:avLst/>
              <a:gdLst/>
              <a:ahLst/>
              <a:cxnLst/>
              <a:rect l="l" t="t" r="r" b="b"/>
              <a:pathLst>
                <a:path w="7026" h="4606" extrusionOk="0">
                  <a:moveTo>
                    <a:pt x="6319" y="1"/>
                  </a:moveTo>
                  <a:cubicBezTo>
                    <a:pt x="6017" y="1"/>
                    <a:pt x="5882" y="270"/>
                    <a:pt x="5882" y="538"/>
                  </a:cubicBezTo>
                  <a:cubicBezTo>
                    <a:pt x="6017" y="706"/>
                    <a:pt x="6017" y="975"/>
                    <a:pt x="6017" y="1110"/>
                  </a:cubicBezTo>
                  <a:cubicBezTo>
                    <a:pt x="6017" y="2521"/>
                    <a:pt x="4908" y="3630"/>
                    <a:pt x="3496" y="3630"/>
                  </a:cubicBezTo>
                  <a:cubicBezTo>
                    <a:pt x="2253" y="3630"/>
                    <a:pt x="1144" y="2656"/>
                    <a:pt x="976" y="1379"/>
                  </a:cubicBezTo>
                  <a:cubicBezTo>
                    <a:pt x="976" y="1110"/>
                    <a:pt x="707" y="975"/>
                    <a:pt x="438" y="975"/>
                  </a:cubicBezTo>
                  <a:cubicBezTo>
                    <a:pt x="135" y="975"/>
                    <a:pt x="1" y="1244"/>
                    <a:pt x="1" y="1547"/>
                  </a:cubicBezTo>
                  <a:cubicBezTo>
                    <a:pt x="303" y="3227"/>
                    <a:pt x="1681" y="4605"/>
                    <a:pt x="3496" y="4605"/>
                  </a:cubicBezTo>
                  <a:cubicBezTo>
                    <a:pt x="5479" y="4605"/>
                    <a:pt x="7025" y="3059"/>
                    <a:pt x="7025" y="1110"/>
                  </a:cubicBezTo>
                  <a:cubicBezTo>
                    <a:pt x="7025" y="841"/>
                    <a:pt x="7025" y="706"/>
                    <a:pt x="6857" y="404"/>
                  </a:cubicBezTo>
                  <a:cubicBezTo>
                    <a:pt x="6857" y="135"/>
                    <a:pt x="6588" y="1"/>
                    <a:pt x="63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95" name="Google Shape;996;p32">
              <a:extLst>
                <a:ext uri="{FF2B5EF4-FFF2-40B4-BE49-F238E27FC236}">
                  <a16:creationId xmlns:a16="http://schemas.microsoft.com/office/drawing/2014/main" id="{52A14F81-F171-4C7F-BFD5-8CB1A5683460}"/>
                </a:ext>
              </a:extLst>
            </p:cNvPr>
            <p:cNvSpPr/>
            <p:nvPr/>
          </p:nvSpPr>
          <p:spPr>
            <a:xfrm>
              <a:off x="3381050" y="1294800"/>
              <a:ext cx="231100" cy="168725"/>
            </a:xfrm>
            <a:custGeom>
              <a:avLst/>
              <a:gdLst/>
              <a:ahLst/>
              <a:cxnLst/>
              <a:rect l="l" t="t" r="r" b="b"/>
              <a:pathLst>
                <a:path w="9244" h="6749" extrusionOk="0">
                  <a:moveTo>
                    <a:pt x="5732" y="0"/>
                  </a:moveTo>
                  <a:cubicBezTo>
                    <a:pt x="4300" y="0"/>
                    <a:pt x="3026" y="940"/>
                    <a:pt x="2521" y="2264"/>
                  </a:cubicBezTo>
                  <a:cubicBezTo>
                    <a:pt x="2270" y="2342"/>
                    <a:pt x="2033" y="2374"/>
                    <a:pt x="1812" y="2374"/>
                  </a:cubicBezTo>
                  <a:cubicBezTo>
                    <a:pt x="794" y="2374"/>
                    <a:pt x="135" y="1693"/>
                    <a:pt x="135" y="1693"/>
                  </a:cubicBezTo>
                  <a:lnTo>
                    <a:pt x="135" y="1693"/>
                  </a:lnTo>
                  <a:cubicBezTo>
                    <a:pt x="1" y="4079"/>
                    <a:pt x="1681" y="4651"/>
                    <a:pt x="2656" y="4785"/>
                  </a:cubicBezTo>
                  <a:cubicBezTo>
                    <a:pt x="3059" y="5760"/>
                    <a:pt x="4202" y="6600"/>
                    <a:pt x="5445" y="6734"/>
                  </a:cubicBezTo>
                  <a:cubicBezTo>
                    <a:pt x="5544" y="6744"/>
                    <a:pt x="5642" y="6748"/>
                    <a:pt x="5740" y="6748"/>
                  </a:cubicBezTo>
                  <a:cubicBezTo>
                    <a:pt x="7438" y="6748"/>
                    <a:pt x="8950" y="5392"/>
                    <a:pt x="9109" y="3676"/>
                  </a:cubicBezTo>
                  <a:cubicBezTo>
                    <a:pt x="9243" y="1861"/>
                    <a:pt x="7832" y="181"/>
                    <a:pt x="6017" y="13"/>
                  </a:cubicBezTo>
                  <a:cubicBezTo>
                    <a:pt x="5921" y="4"/>
                    <a:pt x="5826" y="0"/>
                    <a:pt x="57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96" name="Google Shape;997;p32">
              <a:extLst>
                <a:ext uri="{FF2B5EF4-FFF2-40B4-BE49-F238E27FC236}">
                  <a16:creationId xmlns:a16="http://schemas.microsoft.com/office/drawing/2014/main" id="{69FE29CB-0F5D-4F41-B0E9-B79923F044E2}"/>
                </a:ext>
              </a:extLst>
            </p:cNvPr>
            <p:cNvSpPr/>
            <p:nvPr/>
          </p:nvSpPr>
          <p:spPr>
            <a:xfrm>
              <a:off x="3507100" y="1306025"/>
              <a:ext cx="59675" cy="59675"/>
            </a:xfrm>
            <a:custGeom>
              <a:avLst/>
              <a:gdLst/>
              <a:ahLst/>
              <a:cxnLst/>
              <a:rect l="l" t="t" r="r" b="b"/>
              <a:pathLst>
                <a:path w="2387" h="2387" extrusionOk="0">
                  <a:moveTo>
                    <a:pt x="1109" y="1"/>
                  </a:moveTo>
                  <a:cubicBezTo>
                    <a:pt x="403" y="1"/>
                    <a:pt x="0" y="572"/>
                    <a:pt x="0" y="1244"/>
                  </a:cubicBezTo>
                  <a:cubicBezTo>
                    <a:pt x="0" y="1950"/>
                    <a:pt x="403" y="2387"/>
                    <a:pt x="1109" y="2387"/>
                  </a:cubicBezTo>
                  <a:cubicBezTo>
                    <a:pt x="1815" y="2387"/>
                    <a:pt x="2386" y="1950"/>
                    <a:pt x="2386" y="1244"/>
                  </a:cubicBezTo>
                  <a:cubicBezTo>
                    <a:pt x="2386" y="572"/>
                    <a:pt x="1815" y="1"/>
                    <a:pt x="110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97" name="Google Shape;998;p32">
              <a:extLst>
                <a:ext uri="{FF2B5EF4-FFF2-40B4-BE49-F238E27FC236}">
                  <a16:creationId xmlns:a16="http://schemas.microsoft.com/office/drawing/2014/main" id="{E733EEB6-CA51-47B3-B011-35A945F30FC5}"/>
                </a:ext>
              </a:extLst>
            </p:cNvPr>
            <p:cNvSpPr/>
            <p:nvPr/>
          </p:nvSpPr>
          <p:spPr>
            <a:xfrm>
              <a:off x="3877625" y="1246025"/>
              <a:ext cx="227725" cy="168650"/>
            </a:xfrm>
            <a:custGeom>
              <a:avLst/>
              <a:gdLst/>
              <a:ahLst/>
              <a:cxnLst/>
              <a:rect l="l" t="t" r="r" b="b"/>
              <a:pathLst>
                <a:path w="9109" h="6746" extrusionOk="0">
                  <a:moveTo>
                    <a:pt x="3549" y="0"/>
                  </a:moveTo>
                  <a:cubicBezTo>
                    <a:pt x="3443" y="0"/>
                    <a:pt x="3335" y="5"/>
                    <a:pt x="3227" y="14"/>
                  </a:cubicBezTo>
                  <a:cubicBezTo>
                    <a:pt x="1278" y="149"/>
                    <a:pt x="0" y="1695"/>
                    <a:pt x="169" y="3644"/>
                  </a:cubicBezTo>
                  <a:cubicBezTo>
                    <a:pt x="297" y="5409"/>
                    <a:pt x="1712" y="6745"/>
                    <a:pt x="3537" y="6745"/>
                  </a:cubicBezTo>
                  <a:cubicBezTo>
                    <a:pt x="3623" y="6745"/>
                    <a:pt x="3710" y="6742"/>
                    <a:pt x="3798" y="6736"/>
                  </a:cubicBezTo>
                  <a:cubicBezTo>
                    <a:pt x="5042" y="6602"/>
                    <a:pt x="6050" y="5761"/>
                    <a:pt x="6588" y="4652"/>
                  </a:cubicBezTo>
                  <a:cubicBezTo>
                    <a:pt x="7562" y="4652"/>
                    <a:pt x="9108" y="4081"/>
                    <a:pt x="8974" y="1560"/>
                  </a:cubicBezTo>
                  <a:lnTo>
                    <a:pt x="8974" y="1560"/>
                  </a:lnTo>
                  <a:cubicBezTo>
                    <a:pt x="8974" y="1561"/>
                    <a:pt x="8430" y="2279"/>
                    <a:pt x="7411" y="2279"/>
                  </a:cubicBezTo>
                  <a:cubicBezTo>
                    <a:pt x="7164" y="2279"/>
                    <a:pt x="6889" y="2237"/>
                    <a:pt x="6588" y="2132"/>
                  </a:cubicBezTo>
                  <a:cubicBezTo>
                    <a:pt x="6213" y="819"/>
                    <a:pt x="4966" y="0"/>
                    <a:pt x="35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98" name="Google Shape;999;p32">
              <a:extLst>
                <a:ext uri="{FF2B5EF4-FFF2-40B4-BE49-F238E27FC236}">
                  <a16:creationId xmlns:a16="http://schemas.microsoft.com/office/drawing/2014/main" id="{BB854CF8-D117-4B97-900E-1FF9BDAC94FE}"/>
                </a:ext>
              </a:extLst>
            </p:cNvPr>
            <p:cNvSpPr/>
            <p:nvPr/>
          </p:nvSpPr>
          <p:spPr>
            <a:xfrm>
              <a:off x="3916275" y="1264025"/>
              <a:ext cx="59675" cy="59675"/>
            </a:xfrm>
            <a:custGeom>
              <a:avLst/>
              <a:gdLst/>
              <a:ahLst/>
              <a:cxnLst/>
              <a:rect l="l" t="t" r="r" b="b"/>
              <a:pathLst>
                <a:path w="2387" h="2387" extrusionOk="0">
                  <a:moveTo>
                    <a:pt x="1143" y="0"/>
                  </a:moveTo>
                  <a:cubicBezTo>
                    <a:pt x="572" y="0"/>
                    <a:pt x="0" y="572"/>
                    <a:pt x="0" y="1244"/>
                  </a:cubicBezTo>
                  <a:cubicBezTo>
                    <a:pt x="0" y="1815"/>
                    <a:pt x="572" y="2386"/>
                    <a:pt x="1143" y="2386"/>
                  </a:cubicBezTo>
                  <a:cubicBezTo>
                    <a:pt x="1815" y="2386"/>
                    <a:pt x="2387" y="1815"/>
                    <a:pt x="2387" y="1244"/>
                  </a:cubicBezTo>
                  <a:cubicBezTo>
                    <a:pt x="2387" y="572"/>
                    <a:pt x="1815" y="0"/>
                    <a:pt x="114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99" name="Google Shape;1000;p32">
              <a:extLst>
                <a:ext uri="{FF2B5EF4-FFF2-40B4-BE49-F238E27FC236}">
                  <a16:creationId xmlns:a16="http://schemas.microsoft.com/office/drawing/2014/main" id="{594A85AE-DD6F-43F3-B245-D04B1AC5499A}"/>
                </a:ext>
              </a:extLst>
            </p:cNvPr>
            <p:cNvSpPr/>
            <p:nvPr/>
          </p:nvSpPr>
          <p:spPr>
            <a:xfrm>
              <a:off x="3373500" y="1446350"/>
              <a:ext cx="206725" cy="105050"/>
            </a:xfrm>
            <a:custGeom>
              <a:avLst/>
              <a:gdLst/>
              <a:ahLst/>
              <a:cxnLst/>
              <a:rect l="l" t="t" r="r" b="b"/>
              <a:pathLst>
                <a:path w="8269" h="4202" extrusionOk="0">
                  <a:moveTo>
                    <a:pt x="4201" y="0"/>
                  </a:moveTo>
                  <a:cubicBezTo>
                    <a:pt x="1849" y="0"/>
                    <a:pt x="0" y="975"/>
                    <a:pt x="0" y="2084"/>
                  </a:cubicBezTo>
                  <a:cubicBezTo>
                    <a:pt x="0" y="3193"/>
                    <a:pt x="1849" y="4201"/>
                    <a:pt x="4201" y="4201"/>
                  </a:cubicBezTo>
                  <a:cubicBezTo>
                    <a:pt x="6453" y="4201"/>
                    <a:pt x="8268" y="3193"/>
                    <a:pt x="8268" y="2084"/>
                  </a:cubicBezTo>
                  <a:cubicBezTo>
                    <a:pt x="8268" y="975"/>
                    <a:pt x="6453" y="0"/>
                    <a:pt x="420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00" name="Google Shape;1001;p32">
              <a:extLst>
                <a:ext uri="{FF2B5EF4-FFF2-40B4-BE49-F238E27FC236}">
                  <a16:creationId xmlns:a16="http://schemas.microsoft.com/office/drawing/2014/main" id="{EB8F90F8-D523-4387-A32E-90083F58B62E}"/>
                </a:ext>
              </a:extLst>
            </p:cNvPr>
            <p:cNvSpPr/>
            <p:nvPr/>
          </p:nvSpPr>
          <p:spPr>
            <a:xfrm>
              <a:off x="3930550" y="1374500"/>
              <a:ext cx="213450" cy="111225"/>
            </a:xfrm>
            <a:custGeom>
              <a:avLst/>
              <a:gdLst/>
              <a:ahLst/>
              <a:cxnLst/>
              <a:rect l="l" t="t" r="r" b="b"/>
              <a:pathLst>
                <a:path w="8538" h="4449" extrusionOk="0">
                  <a:moveTo>
                    <a:pt x="4900" y="1"/>
                  </a:moveTo>
                  <a:cubicBezTo>
                    <a:pt x="4629" y="1"/>
                    <a:pt x="4350" y="17"/>
                    <a:pt x="4067" y="51"/>
                  </a:cubicBezTo>
                  <a:cubicBezTo>
                    <a:pt x="1681" y="354"/>
                    <a:pt x="1" y="1463"/>
                    <a:pt x="135" y="2706"/>
                  </a:cubicBezTo>
                  <a:cubicBezTo>
                    <a:pt x="251" y="3689"/>
                    <a:pt x="1735" y="4449"/>
                    <a:pt x="3561" y="4449"/>
                  </a:cubicBezTo>
                  <a:cubicBezTo>
                    <a:pt x="3856" y="4449"/>
                    <a:pt x="4161" y="4429"/>
                    <a:pt x="4471" y="4387"/>
                  </a:cubicBezTo>
                  <a:cubicBezTo>
                    <a:pt x="6723" y="4118"/>
                    <a:pt x="8537" y="3009"/>
                    <a:pt x="8403" y="1732"/>
                  </a:cubicBezTo>
                  <a:cubicBezTo>
                    <a:pt x="8286" y="764"/>
                    <a:pt x="6761" y="1"/>
                    <a:pt x="490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01" name="Google Shape;1002;p32">
              <a:extLst>
                <a:ext uri="{FF2B5EF4-FFF2-40B4-BE49-F238E27FC236}">
                  <a16:creationId xmlns:a16="http://schemas.microsoft.com/office/drawing/2014/main" id="{ADA22323-A815-4D9E-B7B8-06DA5C0E7193}"/>
                </a:ext>
              </a:extLst>
            </p:cNvPr>
            <p:cNvSpPr/>
            <p:nvPr/>
          </p:nvSpPr>
          <p:spPr>
            <a:xfrm>
              <a:off x="3597825" y="2131950"/>
              <a:ext cx="48775" cy="21050"/>
            </a:xfrm>
            <a:custGeom>
              <a:avLst/>
              <a:gdLst/>
              <a:ahLst/>
              <a:cxnLst/>
              <a:rect l="l" t="t" r="r" b="b"/>
              <a:pathLst>
                <a:path w="1951" h="842" extrusionOk="0">
                  <a:moveTo>
                    <a:pt x="1" y="1"/>
                  </a:moveTo>
                  <a:cubicBezTo>
                    <a:pt x="559" y="428"/>
                    <a:pt x="1245" y="694"/>
                    <a:pt x="1903" y="832"/>
                  </a:cubicBezTo>
                  <a:lnTo>
                    <a:pt x="1903" y="832"/>
                  </a:lnTo>
                  <a:cubicBezTo>
                    <a:pt x="1610" y="747"/>
                    <a:pt x="251" y="126"/>
                    <a:pt x="1" y="1"/>
                  </a:cubicBezTo>
                  <a:close/>
                  <a:moveTo>
                    <a:pt x="1903" y="832"/>
                  </a:moveTo>
                  <a:cubicBezTo>
                    <a:pt x="1925" y="838"/>
                    <a:pt x="1941" y="841"/>
                    <a:pt x="1950" y="841"/>
                  </a:cubicBezTo>
                  <a:cubicBezTo>
                    <a:pt x="1935" y="838"/>
                    <a:pt x="1919" y="835"/>
                    <a:pt x="1903" y="832"/>
                  </a:cubicBezTo>
                  <a:close/>
                </a:path>
              </a:pathLst>
            </a:custGeom>
            <a:solidFill>
              <a:srgbClr val="2E34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grpSp>
        <p:nvGrpSpPr>
          <p:cNvPr id="202" name="Google Shape;211;p3">
            <a:extLst>
              <a:ext uri="{FF2B5EF4-FFF2-40B4-BE49-F238E27FC236}">
                <a16:creationId xmlns:a16="http://schemas.microsoft.com/office/drawing/2014/main" id="{36C19A32-EB14-46B6-BE30-A420DB3A7F9C}"/>
              </a:ext>
            </a:extLst>
          </p:cNvPr>
          <p:cNvGrpSpPr/>
          <p:nvPr userDrawn="1"/>
        </p:nvGrpSpPr>
        <p:grpSpPr>
          <a:xfrm>
            <a:off x="772633" y="1581350"/>
            <a:ext cx="333206" cy="398525"/>
            <a:chOff x="2495125" y="2142250"/>
            <a:chExt cx="444275" cy="398525"/>
          </a:xfrm>
        </p:grpSpPr>
        <p:sp>
          <p:nvSpPr>
            <p:cNvPr id="203" name="Google Shape;212;p3">
              <a:extLst>
                <a:ext uri="{FF2B5EF4-FFF2-40B4-BE49-F238E27FC236}">
                  <a16:creationId xmlns:a16="http://schemas.microsoft.com/office/drawing/2014/main" id="{22119F67-39FE-47B8-97DB-A9DDAFCE3F72}"/>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dirty="0"/>
            </a:p>
          </p:txBody>
        </p:sp>
        <p:sp>
          <p:nvSpPr>
            <p:cNvPr id="204" name="Google Shape;213;p3">
              <a:extLst>
                <a:ext uri="{FF2B5EF4-FFF2-40B4-BE49-F238E27FC236}">
                  <a16:creationId xmlns:a16="http://schemas.microsoft.com/office/drawing/2014/main" id="{95B9D80B-1308-40DE-B7AB-F51F061B728F}"/>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grpSp>
        <p:nvGrpSpPr>
          <p:cNvPr id="205" name="Google Shape;214;p3">
            <a:extLst>
              <a:ext uri="{FF2B5EF4-FFF2-40B4-BE49-F238E27FC236}">
                <a16:creationId xmlns:a16="http://schemas.microsoft.com/office/drawing/2014/main" id="{FF773F4A-00DE-480A-A1E4-267BF6A95F53}"/>
              </a:ext>
            </a:extLst>
          </p:cNvPr>
          <p:cNvGrpSpPr/>
          <p:nvPr userDrawn="1"/>
        </p:nvGrpSpPr>
        <p:grpSpPr>
          <a:xfrm>
            <a:off x="7920832" y="5038644"/>
            <a:ext cx="218531" cy="281375"/>
            <a:chOff x="3243875" y="2372825"/>
            <a:chExt cx="291375" cy="281375"/>
          </a:xfrm>
        </p:grpSpPr>
        <p:sp>
          <p:nvSpPr>
            <p:cNvPr id="206" name="Google Shape;215;p3">
              <a:extLst>
                <a:ext uri="{FF2B5EF4-FFF2-40B4-BE49-F238E27FC236}">
                  <a16:creationId xmlns:a16="http://schemas.microsoft.com/office/drawing/2014/main" id="{B061D21D-9962-482E-8B77-708CF59A3EB6}"/>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07" name="Google Shape;216;p3">
              <a:extLst>
                <a:ext uri="{FF2B5EF4-FFF2-40B4-BE49-F238E27FC236}">
                  <a16:creationId xmlns:a16="http://schemas.microsoft.com/office/drawing/2014/main" id="{204A213E-8F6F-4FC4-AB3D-8806D287E243}"/>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08" name="Google Shape;217;p3">
              <a:extLst>
                <a:ext uri="{FF2B5EF4-FFF2-40B4-BE49-F238E27FC236}">
                  <a16:creationId xmlns:a16="http://schemas.microsoft.com/office/drawing/2014/main" id="{75F3FCD1-BCD2-41A7-AF94-8CEC0F2FFE09}"/>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09" name="Google Shape;218;p3">
              <a:extLst>
                <a:ext uri="{FF2B5EF4-FFF2-40B4-BE49-F238E27FC236}">
                  <a16:creationId xmlns:a16="http://schemas.microsoft.com/office/drawing/2014/main" id="{EB1D663F-9A65-4AE5-82B7-355924900575}"/>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10" name="Google Shape;219;p3">
              <a:extLst>
                <a:ext uri="{FF2B5EF4-FFF2-40B4-BE49-F238E27FC236}">
                  <a16:creationId xmlns:a16="http://schemas.microsoft.com/office/drawing/2014/main" id="{A3231104-E2F1-474D-A57B-1B68E9AE6F33}"/>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11" name="Google Shape;220;p3">
              <a:extLst>
                <a:ext uri="{FF2B5EF4-FFF2-40B4-BE49-F238E27FC236}">
                  <a16:creationId xmlns:a16="http://schemas.microsoft.com/office/drawing/2014/main" id="{F5ADB79B-53AA-46AB-84C9-DB8354756BC7}"/>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12" name="Google Shape;221;p3">
              <a:extLst>
                <a:ext uri="{FF2B5EF4-FFF2-40B4-BE49-F238E27FC236}">
                  <a16:creationId xmlns:a16="http://schemas.microsoft.com/office/drawing/2014/main" id="{0EA0A449-FE2B-4948-8A13-06CFC25A3A68}"/>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350" dirty="0"/>
            </a:p>
          </p:txBody>
        </p:sp>
        <p:sp>
          <p:nvSpPr>
            <p:cNvPr id="213" name="Google Shape;222;p3">
              <a:extLst>
                <a:ext uri="{FF2B5EF4-FFF2-40B4-BE49-F238E27FC236}">
                  <a16:creationId xmlns:a16="http://schemas.microsoft.com/office/drawing/2014/main" id="{FDF13A9C-A97B-44BE-9F23-62A6C5EDEC49}"/>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14" name="Google Shape;223;p3">
              <a:extLst>
                <a:ext uri="{FF2B5EF4-FFF2-40B4-BE49-F238E27FC236}">
                  <a16:creationId xmlns:a16="http://schemas.microsoft.com/office/drawing/2014/main" id="{ADA04C5F-ECF7-42DD-B1EB-83FC80EB7BDD}"/>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15" name="Google Shape;224;p3">
              <a:extLst>
                <a:ext uri="{FF2B5EF4-FFF2-40B4-BE49-F238E27FC236}">
                  <a16:creationId xmlns:a16="http://schemas.microsoft.com/office/drawing/2014/main" id="{EC7C5AD5-90D8-4F7D-9C2C-CFD820FC374A}"/>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grpSp>
        <p:nvGrpSpPr>
          <p:cNvPr id="216" name="Google Shape;225;p3">
            <a:extLst>
              <a:ext uri="{FF2B5EF4-FFF2-40B4-BE49-F238E27FC236}">
                <a16:creationId xmlns:a16="http://schemas.microsoft.com/office/drawing/2014/main" id="{06FC704C-BA05-45EE-B62B-22DABC82E899}"/>
              </a:ext>
            </a:extLst>
          </p:cNvPr>
          <p:cNvGrpSpPr/>
          <p:nvPr userDrawn="1"/>
        </p:nvGrpSpPr>
        <p:grpSpPr>
          <a:xfrm>
            <a:off x="8083918" y="714863"/>
            <a:ext cx="125006" cy="168575"/>
            <a:chOff x="4954425" y="2036375"/>
            <a:chExt cx="166675" cy="168575"/>
          </a:xfrm>
        </p:grpSpPr>
        <p:sp>
          <p:nvSpPr>
            <p:cNvPr id="217" name="Google Shape;226;p3">
              <a:extLst>
                <a:ext uri="{FF2B5EF4-FFF2-40B4-BE49-F238E27FC236}">
                  <a16:creationId xmlns:a16="http://schemas.microsoft.com/office/drawing/2014/main" id="{EE9E41F6-3648-44F1-A46C-BDD91F82AF1F}"/>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18" name="Google Shape;227;p3">
              <a:extLst>
                <a:ext uri="{FF2B5EF4-FFF2-40B4-BE49-F238E27FC236}">
                  <a16:creationId xmlns:a16="http://schemas.microsoft.com/office/drawing/2014/main" id="{A7D8C30C-9D8A-4F45-A5DD-F918DD863CF3}"/>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sp>
        <p:nvSpPr>
          <p:cNvPr id="219" name="Google Shape;228;p3">
            <a:extLst>
              <a:ext uri="{FF2B5EF4-FFF2-40B4-BE49-F238E27FC236}">
                <a16:creationId xmlns:a16="http://schemas.microsoft.com/office/drawing/2014/main" id="{EBE612EC-FC5F-4192-9E24-C046316489E0}"/>
              </a:ext>
            </a:extLst>
          </p:cNvPr>
          <p:cNvSpPr/>
          <p:nvPr userDrawn="1"/>
        </p:nvSpPr>
        <p:spPr>
          <a:xfrm>
            <a:off x="1182765" y="3597776"/>
            <a:ext cx="89344"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220" name="Google Shape;229;p3">
            <a:extLst>
              <a:ext uri="{FF2B5EF4-FFF2-40B4-BE49-F238E27FC236}">
                <a16:creationId xmlns:a16="http://schemas.microsoft.com/office/drawing/2014/main" id="{31BD3FA8-6E2A-4C65-9E9F-29FBB5C804BE}"/>
              </a:ext>
            </a:extLst>
          </p:cNvPr>
          <p:cNvSpPr/>
          <p:nvPr userDrawn="1"/>
        </p:nvSpPr>
        <p:spPr>
          <a:xfrm>
            <a:off x="7385065" y="3888532"/>
            <a:ext cx="6525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grpSp>
        <p:nvGrpSpPr>
          <p:cNvPr id="221" name="Google Shape;230;p3">
            <a:extLst>
              <a:ext uri="{FF2B5EF4-FFF2-40B4-BE49-F238E27FC236}">
                <a16:creationId xmlns:a16="http://schemas.microsoft.com/office/drawing/2014/main" id="{69E37D2F-6DF5-4A21-A568-0E80AD7AD85B}"/>
              </a:ext>
            </a:extLst>
          </p:cNvPr>
          <p:cNvGrpSpPr/>
          <p:nvPr userDrawn="1"/>
        </p:nvGrpSpPr>
        <p:grpSpPr>
          <a:xfrm>
            <a:off x="956097" y="5541498"/>
            <a:ext cx="125006" cy="168575"/>
            <a:chOff x="4954425" y="2036375"/>
            <a:chExt cx="166675" cy="168575"/>
          </a:xfrm>
        </p:grpSpPr>
        <p:sp>
          <p:nvSpPr>
            <p:cNvPr id="222" name="Google Shape;231;p3">
              <a:extLst>
                <a:ext uri="{FF2B5EF4-FFF2-40B4-BE49-F238E27FC236}">
                  <a16:creationId xmlns:a16="http://schemas.microsoft.com/office/drawing/2014/main" id="{68E4F49D-2FDF-45EC-A2F0-64258873AC93}"/>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23" name="Google Shape;232;p3">
              <a:extLst>
                <a:ext uri="{FF2B5EF4-FFF2-40B4-BE49-F238E27FC236}">
                  <a16:creationId xmlns:a16="http://schemas.microsoft.com/office/drawing/2014/main" id="{424729EF-CCC4-4D87-A50A-4CA7DB6D3AA9}"/>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sp>
        <p:nvSpPr>
          <p:cNvPr id="224" name="TextBox 223">
            <a:extLst>
              <a:ext uri="{FF2B5EF4-FFF2-40B4-BE49-F238E27FC236}">
                <a16:creationId xmlns:a16="http://schemas.microsoft.com/office/drawing/2014/main" id="{93F46B3B-D663-4FBA-8528-CFD2F9C1E141}"/>
              </a:ext>
            </a:extLst>
          </p:cNvPr>
          <p:cNvSpPr txBox="1"/>
          <p:nvPr userDrawn="1"/>
        </p:nvSpPr>
        <p:spPr>
          <a:xfrm>
            <a:off x="2836083" y="1468551"/>
            <a:ext cx="3386124" cy="2083391"/>
          </a:xfrm>
          <a:prstGeom prst="rect">
            <a:avLst/>
          </a:prstGeom>
          <a:noFill/>
        </p:spPr>
        <p:txBody>
          <a:bodyPr wrap="square" rtlCol="0">
            <a:spAutoFit/>
          </a:bodyPr>
          <a:lstStyle/>
          <a:p>
            <a:pPr algn="ctr"/>
            <a:r>
              <a:rPr lang="vi-VN" sz="6469">
                <a:solidFill>
                  <a:srgbClr val="002060"/>
                </a:solidFill>
                <a:latin typeface="+mj-lt"/>
              </a:rPr>
              <a:t>LUYỆN TẬP</a:t>
            </a:r>
            <a:endParaRPr lang="vi-VN" sz="6469" dirty="0">
              <a:solidFill>
                <a:srgbClr val="002060"/>
              </a:solidFill>
              <a:latin typeface="+mj-lt"/>
            </a:endParaRPr>
          </a:p>
        </p:txBody>
      </p:sp>
    </p:spTree>
    <p:extLst>
      <p:ext uri="{BB962C8B-B14F-4D97-AF65-F5344CB8AC3E}">
        <p14:creationId xmlns:p14="http://schemas.microsoft.com/office/powerpoint/2010/main" val="31364835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202"/>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219"/>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221"/>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216"/>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220"/>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205"/>
                                        </p:tgtEl>
                                      </p:cBhvr>
                                      <p:by x="150000" y="150000"/>
                                    </p:animScale>
                                  </p:childTnLst>
                                </p:cTn>
                              </p:par>
                              <p:par>
                                <p:cTn id="17" presetID="16" presetClass="entr" presetSubtype="21"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Effect transition="in" filter="barn(inVertical)">
                                      <p:cBhvr>
                                        <p:cTn id="19" dur="500"/>
                                        <p:tgtEl>
                                          <p:spTgt spid="98"/>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99"/>
                                        </p:tgtEl>
                                        <p:attrNameLst>
                                          <p:attrName>style.visibility</p:attrName>
                                        </p:attrNameLst>
                                      </p:cBhvr>
                                      <p:to>
                                        <p:strVal val="visible"/>
                                      </p:to>
                                    </p:set>
                                    <p:animEffect transition="in" filter="barn(inVertical)">
                                      <p:cBhvr>
                                        <p:cTn id="22" dur="500"/>
                                        <p:tgtEl>
                                          <p:spTgt spid="99"/>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97"/>
                                        </p:tgtEl>
                                        <p:attrNameLst>
                                          <p:attrName>style.visibility</p:attrName>
                                        </p:attrNameLst>
                                      </p:cBhvr>
                                      <p:to>
                                        <p:strVal val="visible"/>
                                      </p:to>
                                    </p:set>
                                    <p:animEffect transition="in" filter="fade">
                                      <p:cBhvr>
                                        <p:cTn id="26" dur="500"/>
                                        <p:tgtEl>
                                          <p:spTgt spid="97"/>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138"/>
                                        </p:tgtEl>
                                        <p:attrNameLst>
                                          <p:attrName>style.visibility</p:attrName>
                                        </p:attrNameLst>
                                      </p:cBhvr>
                                      <p:to>
                                        <p:strVal val="visible"/>
                                      </p:to>
                                    </p:set>
                                    <p:anim calcmode="lin" valueType="num">
                                      <p:cBhvr>
                                        <p:cTn id="30" dur="1000" fill="hold"/>
                                        <p:tgtEl>
                                          <p:spTgt spid="138"/>
                                        </p:tgtEl>
                                        <p:attrNameLst>
                                          <p:attrName>ppt_w</p:attrName>
                                        </p:attrNameLst>
                                      </p:cBhvr>
                                      <p:tavLst>
                                        <p:tav tm="0">
                                          <p:val>
                                            <p:fltVal val="0"/>
                                          </p:val>
                                        </p:tav>
                                        <p:tav tm="100000">
                                          <p:val>
                                            <p:strVal val="#ppt_w"/>
                                          </p:val>
                                        </p:tav>
                                      </p:tavLst>
                                    </p:anim>
                                    <p:anim calcmode="lin" valueType="num">
                                      <p:cBhvr>
                                        <p:cTn id="31" dur="1000" fill="hold"/>
                                        <p:tgtEl>
                                          <p:spTgt spid="138"/>
                                        </p:tgtEl>
                                        <p:attrNameLst>
                                          <p:attrName>ppt_h</p:attrName>
                                        </p:attrNameLst>
                                      </p:cBhvr>
                                      <p:tavLst>
                                        <p:tav tm="0">
                                          <p:val>
                                            <p:fltVal val="0"/>
                                          </p:val>
                                        </p:tav>
                                        <p:tav tm="100000">
                                          <p:val>
                                            <p:strVal val="#ppt_h"/>
                                          </p:val>
                                        </p:tav>
                                      </p:tavLst>
                                    </p:anim>
                                    <p:anim calcmode="lin" valueType="num">
                                      <p:cBhvr>
                                        <p:cTn id="32" dur="1000" fill="hold"/>
                                        <p:tgtEl>
                                          <p:spTgt spid="138"/>
                                        </p:tgtEl>
                                        <p:attrNameLst>
                                          <p:attrName>style.rotation</p:attrName>
                                        </p:attrNameLst>
                                      </p:cBhvr>
                                      <p:tavLst>
                                        <p:tav tm="0">
                                          <p:val>
                                            <p:fltVal val="90"/>
                                          </p:val>
                                        </p:tav>
                                        <p:tav tm="100000">
                                          <p:val>
                                            <p:fltVal val="0"/>
                                          </p:val>
                                        </p:tav>
                                      </p:tavLst>
                                    </p:anim>
                                    <p:animEffect transition="in" filter="fade">
                                      <p:cBhvr>
                                        <p:cTn id="33" dur="1000"/>
                                        <p:tgtEl>
                                          <p:spTgt spid="138"/>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224"/>
                                        </p:tgtEl>
                                        <p:attrNameLst>
                                          <p:attrName>style.visibility</p:attrName>
                                        </p:attrNameLst>
                                      </p:cBhvr>
                                      <p:to>
                                        <p:strVal val="visible"/>
                                      </p:to>
                                    </p:set>
                                    <p:animEffect transition="in" filter="randombar(horizontal)">
                                      <p:cBhvr>
                                        <p:cTn id="37" dur="500"/>
                                        <p:tgtEl>
                                          <p:spTgt spid="2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219" grpId="0" animBg="1"/>
      <p:bldP spid="220" grpId="0" animBg="1"/>
      <p:bldP spid="224" grpId="0"/>
    </p:bldLst>
  </p:timing>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5_Title Slide">
    <p:bg>
      <p:bgPr>
        <a:solidFill>
          <a:schemeClr val="accent6">
            <a:lumMod val="75000"/>
          </a:schemeClr>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912FF248-73E2-4B5D-9669-D05536B13110}"/>
              </a:ext>
            </a:extLst>
          </p:cNvPr>
          <p:cNvGrpSpPr/>
          <p:nvPr userDrawn="1"/>
        </p:nvGrpSpPr>
        <p:grpSpPr>
          <a:xfrm>
            <a:off x="296920" y="219520"/>
            <a:ext cx="8709926" cy="6240131"/>
            <a:chOff x="395894" y="219519"/>
            <a:chExt cx="8518865" cy="4788281"/>
          </a:xfrm>
        </p:grpSpPr>
        <p:sp>
          <p:nvSpPr>
            <p:cNvPr id="8" name="Google Shape;993;p14">
              <a:extLst>
                <a:ext uri="{FF2B5EF4-FFF2-40B4-BE49-F238E27FC236}">
                  <a16:creationId xmlns:a16="http://schemas.microsoft.com/office/drawing/2014/main" id="{6F2E4380-9AAF-4929-8F62-F490FD06BB80}"/>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nvGrpSpPr>
            <p:cNvPr id="9" name="Google Shape;994;p14">
              <a:extLst>
                <a:ext uri="{FF2B5EF4-FFF2-40B4-BE49-F238E27FC236}">
                  <a16:creationId xmlns:a16="http://schemas.microsoft.com/office/drawing/2014/main" id="{05263AFC-D1B4-4D83-808E-9B96447708D3}"/>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E97D35D9-4A80-4E5E-AE99-A42260106314}"/>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9" name="Google Shape;996;p14">
                <a:extLst>
                  <a:ext uri="{FF2B5EF4-FFF2-40B4-BE49-F238E27FC236}">
                    <a16:creationId xmlns:a16="http://schemas.microsoft.com/office/drawing/2014/main" id="{F1D5A806-A58C-4FB9-9CB8-29884CE2006D}"/>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sp>
          <p:nvSpPr>
            <p:cNvPr id="10" name="Google Shape;997;p14">
              <a:extLst>
                <a:ext uri="{FF2B5EF4-FFF2-40B4-BE49-F238E27FC236}">
                  <a16:creationId xmlns:a16="http://schemas.microsoft.com/office/drawing/2014/main" id="{ED4A141D-52F2-416A-BB8C-6ABF536EB5BD}"/>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nvGrpSpPr>
            <p:cNvPr id="11" name="Google Shape;998;p14">
              <a:extLst>
                <a:ext uri="{FF2B5EF4-FFF2-40B4-BE49-F238E27FC236}">
                  <a16:creationId xmlns:a16="http://schemas.microsoft.com/office/drawing/2014/main" id="{233E8FF6-A58B-4C0A-8E03-7EBCEC1A722A}"/>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1B628C4E-2CC0-49FD-AE56-2DA39F0AEDC3}"/>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7" name="Google Shape;1000;p14">
                <a:extLst>
                  <a:ext uri="{FF2B5EF4-FFF2-40B4-BE49-F238E27FC236}">
                    <a16:creationId xmlns:a16="http://schemas.microsoft.com/office/drawing/2014/main" id="{B7905D3C-D345-41E1-9F8F-3DE9CB825DDB}"/>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grpSp>
          <p:nvGrpSpPr>
            <p:cNvPr id="12" name="Google Shape;1001;p14">
              <a:extLst>
                <a:ext uri="{FF2B5EF4-FFF2-40B4-BE49-F238E27FC236}">
                  <a16:creationId xmlns:a16="http://schemas.microsoft.com/office/drawing/2014/main" id="{9381F408-D6BF-4983-8522-FE74B038BAD1}"/>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313829AE-A03B-42DF-8C85-190282C1CC18}"/>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5" name="Google Shape;1003;p14">
                <a:extLst>
                  <a:ext uri="{FF2B5EF4-FFF2-40B4-BE49-F238E27FC236}">
                    <a16:creationId xmlns:a16="http://schemas.microsoft.com/office/drawing/2014/main" id="{92BB61BC-FAB6-4715-A9E7-CC0E8CEE0D5C}"/>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grpSp>
          <p:nvGrpSpPr>
            <p:cNvPr id="13" name="Google Shape;1004;p14">
              <a:extLst>
                <a:ext uri="{FF2B5EF4-FFF2-40B4-BE49-F238E27FC236}">
                  <a16:creationId xmlns:a16="http://schemas.microsoft.com/office/drawing/2014/main" id="{D079DC36-A197-4791-8A06-31AB6A7A8165}"/>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BFAD29E2-C19B-47AB-B438-BA439212A9D2}"/>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3" name="Google Shape;1006;p14">
                <a:extLst>
                  <a:ext uri="{FF2B5EF4-FFF2-40B4-BE49-F238E27FC236}">
                    <a16:creationId xmlns:a16="http://schemas.microsoft.com/office/drawing/2014/main" id="{DA309345-B33A-4CD0-9D4E-F69123E7E182}"/>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grpSp>
          <p:nvGrpSpPr>
            <p:cNvPr id="14" name="Google Shape;1007;p14">
              <a:extLst>
                <a:ext uri="{FF2B5EF4-FFF2-40B4-BE49-F238E27FC236}">
                  <a16:creationId xmlns:a16="http://schemas.microsoft.com/office/drawing/2014/main" id="{590C6090-7470-4DB3-8246-659CCC0F2A1A}"/>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611C93AB-AF4D-48EC-B180-BF93AED33FAD}"/>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1" name="Google Shape;1009;p14">
                <a:extLst>
                  <a:ext uri="{FF2B5EF4-FFF2-40B4-BE49-F238E27FC236}">
                    <a16:creationId xmlns:a16="http://schemas.microsoft.com/office/drawing/2014/main" id="{FC04491F-28E4-471E-8BA3-24A183402971}"/>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grpSp>
          <p:nvGrpSpPr>
            <p:cNvPr id="15" name="Google Shape;1010;p14">
              <a:extLst>
                <a:ext uri="{FF2B5EF4-FFF2-40B4-BE49-F238E27FC236}">
                  <a16:creationId xmlns:a16="http://schemas.microsoft.com/office/drawing/2014/main" id="{D54D7793-AF6A-4956-9B72-E4F3A35C4520}"/>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47A74F27-516B-4842-B2FD-3E800B67929D}"/>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9" name="Google Shape;1012;p14">
                <a:extLst>
                  <a:ext uri="{FF2B5EF4-FFF2-40B4-BE49-F238E27FC236}">
                    <a16:creationId xmlns:a16="http://schemas.microsoft.com/office/drawing/2014/main" id="{81691461-33B0-489D-A18A-AD91D59A1D21}"/>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sp>
          <p:nvSpPr>
            <p:cNvPr id="16" name="Google Shape;1013;p14">
              <a:extLst>
                <a:ext uri="{FF2B5EF4-FFF2-40B4-BE49-F238E27FC236}">
                  <a16:creationId xmlns:a16="http://schemas.microsoft.com/office/drawing/2014/main" id="{0EEF144F-B527-4080-AAEA-10B3E48E39A2}"/>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7" name="Google Shape;1014;p14">
              <a:extLst>
                <a:ext uri="{FF2B5EF4-FFF2-40B4-BE49-F238E27FC236}">
                  <a16:creationId xmlns:a16="http://schemas.microsoft.com/office/drawing/2014/main" id="{40F35D0D-CACF-4AB5-BE8A-E9FB73511388}"/>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dirty="0"/>
            </a:p>
          </p:txBody>
        </p:sp>
      </p:grpSp>
      <p:grpSp>
        <p:nvGrpSpPr>
          <p:cNvPr id="30" name="Google Shape;1016;p14">
            <a:extLst>
              <a:ext uri="{FF2B5EF4-FFF2-40B4-BE49-F238E27FC236}">
                <a16:creationId xmlns:a16="http://schemas.microsoft.com/office/drawing/2014/main" id="{327BF5F6-D034-4620-B2B7-7F2179C531EB}"/>
              </a:ext>
            </a:extLst>
          </p:cNvPr>
          <p:cNvGrpSpPr>
            <a:grpSpLocks/>
          </p:cNvGrpSpPr>
          <p:nvPr userDrawn="1"/>
        </p:nvGrpSpPr>
        <p:grpSpPr>
          <a:xfrm>
            <a:off x="626546" y="5512046"/>
            <a:ext cx="692088" cy="803307"/>
            <a:chOff x="2495125" y="2142250"/>
            <a:chExt cx="444275" cy="398525"/>
          </a:xfrm>
        </p:grpSpPr>
        <p:sp>
          <p:nvSpPr>
            <p:cNvPr id="31" name="Google Shape;1017;p14">
              <a:extLst>
                <a:ext uri="{FF2B5EF4-FFF2-40B4-BE49-F238E27FC236}">
                  <a16:creationId xmlns:a16="http://schemas.microsoft.com/office/drawing/2014/main" id="{F2F00FDD-D7D5-4809-82CF-73AA35BD05FE}"/>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25"/>
            </a:p>
          </p:txBody>
        </p:sp>
        <p:sp>
          <p:nvSpPr>
            <p:cNvPr id="32" name="Google Shape;1018;p14">
              <a:extLst>
                <a:ext uri="{FF2B5EF4-FFF2-40B4-BE49-F238E27FC236}">
                  <a16:creationId xmlns:a16="http://schemas.microsoft.com/office/drawing/2014/main" id="{5395EB15-BC66-42AE-A1EE-3E2823F5486A}"/>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25"/>
            </a:p>
          </p:txBody>
        </p:sp>
      </p:grpSp>
      <p:grpSp>
        <p:nvGrpSpPr>
          <p:cNvPr id="33" name="Google Shape;1019;p14">
            <a:extLst>
              <a:ext uri="{FF2B5EF4-FFF2-40B4-BE49-F238E27FC236}">
                <a16:creationId xmlns:a16="http://schemas.microsoft.com/office/drawing/2014/main" id="{D53CFA2D-5D0C-4A67-9094-88F183BFE612}"/>
              </a:ext>
            </a:extLst>
          </p:cNvPr>
          <p:cNvGrpSpPr>
            <a:grpSpLocks/>
          </p:cNvGrpSpPr>
          <p:nvPr userDrawn="1"/>
        </p:nvGrpSpPr>
        <p:grpSpPr>
          <a:xfrm>
            <a:off x="7557715" y="333157"/>
            <a:ext cx="453902" cy="567168"/>
            <a:chOff x="3243875" y="2372825"/>
            <a:chExt cx="291375" cy="281375"/>
          </a:xfrm>
        </p:grpSpPr>
        <p:sp>
          <p:nvSpPr>
            <p:cNvPr id="34" name="Google Shape;1020;p14">
              <a:extLst>
                <a:ext uri="{FF2B5EF4-FFF2-40B4-BE49-F238E27FC236}">
                  <a16:creationId xmlns:a16="http://schemas.microsoft.com/office/drawing/2014/main" id="{30675EEE-C22B-4D00-94DF-E49C0A367512}"/>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25"/>
            </a:p>
          </p:txBody>
        </p:sp>
        <p:sp>
          <p:nvSpPr>
            <p:cNvPr id="35" name="Google Shape;1021;p14">
              <a:extLst>
                <a:ext uri="{FF2B5EF4-FFF2-40B4-BE49-F238E27FC236}">
                  <a16:creationId xmlns:a16="http://schemas.microsoft.com/office/drawing/2014/main" id="{E3DBEB34-9A0C-4ECA-A1F1-6D8B1FF89970}"/>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25"/>
            </a:p>
          </p:txBody>
        </p:sp>
        <p:sp>
          <p:nvSpPr>
            <p:cNvPr id="36" name="Google Shape;1022;p14">
              <a:extLst>
                <a:ext uri="{FF2B5EF4-FFF2-40B4-BE49-F238E27FC236}">
                  <a16:creationId xmlns:a16="http://schemas.microsoft.com/office/drawing/2014/main" id="{07CFEFDF-2E28-4483-834B-DA095CF3CE48}"/>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25"/>
            </a:p>
          </p:txBody>
        </p:sp>
        <p:sp>
          <p:nvSpPr>
            <p:cNvPr id="37" name="Google Shape;1023;p14">
              <a:extLst>
                <a:ext uri="{FF2B5EF4-FFF2-40B4-BE49-F238E27FC236}">
                  <a16:creationId xmlns:a16="http://schemas.microsoft.com/office/drawing/2014/main" id="{14506E96-EBA9-4C68-AF1F-8C4403B117FE}"/>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25"/>
            </a:p>
          </p:txBody>
        </p:sp>
        <p:sp>
          <p:nvSpPr>
            <p:cNvPr id="38" name="Google Shape;1024;p14">
              <a:extLst>
                <a:ext uri="{FF2B5EF4-FFF2-40B4-BE49-F238E27FC236}">
                  <a16:creationId xmlns:a16="http://schemas.microsoft.com/office/drawing/2014/main" id="{B2F2C8B1-350B-49EE-9CA4-D84F2E04689C}"/>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25"/>
            </a:p>
          </p:txBody>
        </p:sp>
        <p:sp>
          <p:nvSpPr>
            <p:cNvPr id="39" name="Google Shape;1025;p14">
              <a:extLst>
                <a:ext uri="{FF2B5EF4-FFF2-40B4-BE49-F238E27FC236}">
                  <a16:creationId xmlns:a16="http://schemas.microsoft.com/office/drawing/2014/main" id="{524642B7-86EC-4E65-B0EB-6949F77DB65F}"/>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25"/>
            </a:p>
          </p:txBody>
        </p:sp>
        <p:sp>
          <p:nvSpPr>
            <p:cNvPr id="40" name="Google Shape;1026;p14">
              <a:extLst>
                <a:ext uri="{FF2B5EF4-FFF2-40B4-BE49-F238E27FC236}">
                  <a16:creationId xmlns:a16="http://schemas.microsoft.com/office/drawing/2014/main" id="{DA2CC125-6131-46A3-AC36-26C92E5CD21A}"/>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25"/>
            </a:p>
          </p:txBody>
        </p:sp>
        <p:sp>
          <p:nvSpPr>
            <p:cNvPr id="41" name="Google Shape;1027;p14">
              <a:extLst>
                <a:ext uri="{FF2B5EF4-FFF2-40B4-BE49-F238E27FC236}">
                  <a16:creationId xmlns:a16="http://schemas.microsoft.com/office/drawing/2014/main" id="{5A24D573-ECDB-4ACD-87B3-20030C31E8D4}"/>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25"/>
            </a:p>
          </p:txBody>
        </p:sp>
        <p:sp>
          <p:nvSpPr>
            <p:cNvPr id="42" name="Google Shape;1028;p14">
              <a:extLst>
                <a:ext uri="{FF2B5EF4-FFF2-40B4-BE49-F238E27FC236}">
                  <a16:creationId xmlns:a16="http://schemas.microsoft.com/office/drawing/2014/main" id="{7E867DAA-A57F-489C-A045-9A1C1429277B}"/>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25"/>
            </a:p>
          </p:txBody>
        </p:sp>
        <p:sp>
          <p:nvSpPr>
            <p:cNvPr id="43" name="Google Shape;1029;p14">
              <a:extLst>
                <a:ext uri="{FF2B5EF4-FFF2-40B4-BE49-F238E27FC236}">
                  <a16:creationId xmlns:a16="http://schemas.microsoft.com/office/drawing/2014/main" id="{1DF03B23-6B1D-4056-9368-8D8F23721207}"/>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25"/>
            </a:p>
          </p:txBody>
        </p:sp>
      </p:grpSp>
      <p:grpSp>
        <p:nvGrpSpPr>
          <p:cNvPr id="44" name="Google Shape;1030;p14">
            <a:extLst>
              <a:ext uri="{FF2B5EF4-FFF2-40B4-BE49-F238E27FC236}">
                <a16:creationId xmlns:a16="http://schemas.microsoft.com/office/drawing/2014/main" id="{AC4C02C6-8357-4A9D-9FE8-73BED3D677DA}"/>
              </a:ext>
            </a:extLst>
          </p:cNvPr>
          <p:cNvGrpSpPr>
            <a:grpSpLocks/>
          </p:cNvGrpSpPr>
          <p:nvPr userDrawn="1"/>
        </p:nvGrpSpPr>
        <p:grpSpPr>
          <a:xfrm>
            <a:off x="8209778" y="986741"/>
            <a:ext cx="259646" cy="339797"/>
            <a:chOff x="4954425" y="2036375"/>
            <a:chExt cx="166675" cy="168575"/>
          </a:xfrm>
        </p:grpSpPr>
        <p:sp>
          <p:nvSpPr>
            <p:cNvPr id="45" name="Google Shape;1031;p14">
              <a:extLst>
                <a:ext uri="{FF2B5EF4-FFF2-40B4-BE49-F238E27FC236}">
                  <a16:creationId xmlns:a16="http://schemas.microsoft.com/office/drawing/2014/main" id="{7490645F-164B-43DC-B0C4-4E49ABCDCE60}"/>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25"/>
            </a:p>
          </p:txBody>
        </p:sp>
        <p:sp>
          <p:nvSpPr>
            <p:cNvPr id="46" name="Google Shape;1032;p14">
              <a:extLst>
                <a:ext uri="{FF2B5EF4-FFF2-40B4-BE49-F238E27FC236}">
                  <a16:creationId xmlns:a16="http://schemas.microsoft.com/office/drawing/2014/main" id="{F62C8C47-6F19-44BD-9FED-30D56890DF52}"/>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25"/>
            </a:p>
          </p:txBody>
        </p:sp>
      </p:grpSp>
      <p:sp>
        <p:nvSpPr>
          <p:cNvPr id="47" name="Google Shape;1033;p14">
            <a:extLst>
              <a:ext uri="{FF2B5EF4-FFF2-40B4-BE49-F238E27FC236}">
                <a16:creationId xmlns:a16="http://schemas.microsoft.com/office/drawing/2014/main" id="{9C058F19-0AE8-4DE1-A824-EE065CCDBD8D}"/>
              </a:ext>
            </a:extLst>
          </p:cNvPr>
          <p:cNvSpPr>
            <a:spLocks/>
          </p:cNvSpPr>
          <p:nvPr userDrawn="1"/>
        </p:nvSpPr>
        <p:spPr>
          <a:xfrm>
            <a:off x="1510030" y="6237404"/>
            <a:ext cx="185573" cy="163676"/>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2"/>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2025"/>
          </a:p>
        </p:txBody>
      </p:sp>
      <p:sp>
        <p:nvSpPr>
          <p:cNvPr id="48" name="Google Shape;1034;p14">
            <a:extLst>
              <a:ext uri="{FF2B5EF4-FFF2-40B4-BE49-F238E27FC236}">
                <a16:creationId xmlns:a16="http://schemas.microsoft.com/office/drawing/2014/main" id="{F39F1339-6652-4316-AEAE-58755DC68066}"/>
              </a:ext>
            </a:extLst>
          </p:cNvPr>
          <p:cNvSpPr>
            <a:spLocks/>
          </p:cNvSpPr>
          <p:nvPr userDrawn="1"/>
        </p:nvSpPr>
        <p:spPr>
          <a:xfrm>
            <a:off x="8224053" y="6160665"/>
            <a:ext cx="135528" cy="124823"/>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5"/>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2025"/>
          </a:p>
        </p:txBody>
      </p:sp>
      <p:grpSp>
        <p:nvGrpSpPr>
          <p:cNvPr id="49" name="Google Shape;1035;p14">
            <a:extLst>
              <a:ext uri="{FF2B5EF4-FFF2-40B4-BE49-F238E27FC236}">
                <a16:creationId xmlns:a16="http://schemas.microsoft.com/office/drawing/2014/main" id="{B0CF15ED-922C-4751-B1DA-9089B1988ECC}"/>
              </a:ext>
            </a:extLst>
          </p:cNvPr>
          <p:cNvGrpSpPr>
            <a:grpSpLocks/>
          </p:cNvGrpSpPr>
          <p:nvPr userDrawn="1"/>
        </p:nvGrpSpPr>
        <p:grpSpPr>
          <a:xfrm>
            <a:off x="569744" y="5135699"/>
            <a:ext cx="259646" cy="339797"/>
            <a:chOff x="4954425" y="2036375"/>
            <a:chExt cx="166675" cy="168575"/>
          </a:xfrm>
        </p:grpSpPr>
        <p:sp>
          <p:nvSpPr>
            <p:cNvPr id="50" name="Google Shape;1036;p14">
              <a:extLst>
                <a:ext uri="{FF2B5EF4-FFF2-40B4-BE49-F238E27FC236}">
                  <a16:creationId xmlns:a16="http://schemas.microsoft.com/office/drawing/2014/main" id="{7EA6F03C-5B07-4131-89F4-3BAFB23D4AF0}"/>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25"/>
            </a:p>
          </p:txBody>
        </p:sp>
        <p:sp>
          <p:nvSpPr>
            <p:cNvPr id="51" name="Google Shape;1037;p14">
              <a:extLst>
                <a:ext uri="{FF2B5EF4-FFF2-40B4-BE49-F238E27FC236}">
                  <a16:creationId xmlns:a16="http://schemas.microsoft.com/office/drawing/2014/main" id="{C7913F77-486F-46A9-8AEC-4B7565FB4E4C}"/>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25"/>
            </a:p>
          </p:txBody>
        </p:sp>
      </p:grpSp>
      <p:sp>
        <p:nvSpPr>
          <p:cNvPr id="96" name="Google Shape;1082;p14">
            <a:extLst>
              <a:ext uri="{FF2B5EF4-FFF2-40B4-BE49-F238E27FC236}">
                <a16:creationId xmlns:a16="http://schemas.microsoft.com/office/drawing/2014/main" id="{95018CA8-A1C2-47FD-890D-549D7B4AC236}"/>
              </a:ext>
            </a:extLst>
          </p:cNvPr>
          <p:cNvSpPr/>
          <p:nvPr userDrawn="1"/>
        </p:nvSpPr>
        <p:spPr>
          <a:xfrm>
            <a:off x="349270" y="882176"/>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97" name="Google Shape;1083;p14">
            <a:extLst>
              <a:ext uri="{FF2B5EF4-FFF2-40B4-BE49-F238E27FC236}">
                <a16:creationId xmlns:a16="http://schemas.microsoft.com/office/drawing/2014/main" id="{B936ECCA-F1FD-46EC-B26D-DE3BF7D0C273}"/>
              </a:ext>
            </a:extLst>
          </p:cNvPr>
          <p:cNvSpPr/>
          <p:nvPr userDrawn="1"/>
        </p:nvSpPr>
        <p:spPr>
          <a:xfrm>
            <a:off x="150301" y="906827"/>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98" name="Google Shape;1084;p14">
            <a:extLst>
              <a:ext uri="{FF2B5EF4-FFF2-40B4-BE49-F238E27FC236}">
                <a16:creationId xmlns:a16="http://schemas.microsoft.com/office/drawing/2014/main" id="{03D9643B-BC02-476E-ABF0-0F13D9275EA3}"/>
              </a:ext>
            </a:extLst>
          </p:cNvPr>
          <p:cNvSpPr/>
          <p:nvPr userDrawn="1"/>
        </p:nvSpPr>
        <p:spPr>
          <a:xfrm>
            <a:off x="168063" y="989423"/>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99" name="Google Shape;1085;p14">
            <a:extLst>
              <a:ext uri="{FF2B5EF4-FFF2-40B4-BE49-F238E27FC236}">
                <a16:creationId xmlns:a16="http://schemas.microsoft.com/office/drawing/2014/main" id="{E4F6C8FF-3CF3-45F6-8706-79866A8801F6}"/>
              </a:ext>
            </a:extLst>
          </p:cNvPr>
          <p:cNvSpPr/>
          <p:nvPr userDrawn="1"/>
        </p:nvSpPr>
        <p:spPr>
          <a:xfrm>
            <a:off x="393674" y="94752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100" name="Google Shape;1086;p14">
            <a:extLst>
              <a:ext uri="{FF2B5EF4-FFF2-40B4-BE49-F238E27FC236}">
                <a16:creationId xmlns:a16="http://schemas.microsoft.com/office/drawing/2014/main" id="{1BF2058A-58A5-400D-B987-EA9281BD464C}"/>
              </a:ext>
            </a:extLst>
          </p:cNvPr>
          <p:cNvSpPr/>
          <p:nvPr userDrawn="1"/>
        </p:nvSpPr>
        <p:spPr>
          <a:xfrm>
            <a:off x="151195" y="917946"/>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102" name="Google Shape;1082;p14">
            <a:extLst>
              <a:ext uri="{FF2B5EF4-FFF2-40B4-BE49-F238E27FC236}">
                <a16:creationId xmlns:a16="http://schemas.microsoft.com/office/drawing/2014/main" id="{3B878202-51EA-4466-A893-7046CA4B0564}"/>
              </a:ext>
            </a:extLst>
          </p:cNvPr>
          <p:cNvSpPr/>
          <p:nvPr userDrawn="1"/>
        </p:nvSpPr>
        <p:spPr>
          <a:xfrm>
            <a:off x="348377" y="1496055"/>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103" name="Google Shape;1083;p14">
            <a:extLst>
              <a:ext uri="{FF2B5EF4-FFF2-40B4-BE49-F238E27FC236}">
                <a16:creationId xmlns:a16="http://schemas.microsoft.com/office/drawing/2014/main" id="{8AE3EC7F-38CF-4238-A1D3-36A00E1CDB4B}"/>
              </a:ext>
            </a:extLst>
          </p:cNvPr>
          <p:cNvSpPr/>
          <p:nvPr userDrawn="1"/>
        </p:nvSpPr>
        <p:spPr>
          <a:xfrm>
            <a:off x="149408" y="1520706"/>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104" name="Google Shape;1084;p14">
            <a:extLst>
              <a:ext uri="{FF2B5EF4-FFF2-40B4-BE49-F238E27FC236}">
                <a16:creationId xmlns:a16="http://schemas.microsoft.com/office/drawing/2014/main" id="{A109E879-FF69-420F-8594-E4E350138FE4}"/>
              </a:ext>
            </a:extLst>
          </p:cNvPr>
          <p:cNvSpPr/>
          <p:nvPr userDrawn="1"/>
        </p:nvSpPr>
        <p:spPr>
          <a:xfrm>
            <a:off x="167170" y="160330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105" name="Google Shape;1085;p14">
            <a:extLst>
              <a:ext uri="{FF2B5EF4-FFF2-40B4-BE49-F238E27FC236}">
                <a16:creationId xmlns:a16="http://schemas.microsoft.com/office/drawing/2014/main" id="{D728BFA8-D828-48D9-B813-EB0070A3F849}"/>
              </a:ext>
            </a:extLst>
          </p:cNvPr>
          <p:cNvSpPr/>
          <p:nvPr userDrawn="1"/>
        </p:nvSpPr>
        <p:spPr>
          <a:xfrm>
            <a:off x="392781" y="1561401"/>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106" name="Google Shape;1086;p14">
            <a:extLst>
              <a:ext uri="{FF2B5EF4-FFF2-40B4-BE49-F238E27FC236}">
                <a16:creationId xmlns:a16="http://schemas.microsoft.com/office/drawing/2014/main" id="{AAD00854-B92E-4943-95A5-C96E52F3DCF3}"/>
              </a:ext>
            </a:extLst>
          </p:cNvPr>
          <p:cNvSpPr/>
          <p:nvPr userDrawn="1"/>
        </p:nvSpPr>
        <p:spPr>
          <a:xfrm>
            <a:off x="150301" y="1531825"/>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107" name="Google Shape;1082;p14">
            <a:extLst>
              <a:ext uri="{FF2B5EF4-FFF2-40B4-BE49-F238E27FC236}">
                <a16:creationId xmlns:a16="http://schemas.microsoft.com/office/drawing/2014/main" id="{A9BB0978-9312-4447-80AB-41294A409ED1}"/>
              </a:ext>
            </a:extLst>
          </p:cNvPr>
          <p:cNvSpPr/>
          <p:nvPr userDrawn="1"/>
        </p:nvSpPr>
        <p:spPr>
          <a:xfrm>
            <a:off x="347484" y="2109934"/>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108" name="Google Shape;1083;p14">
            <a:extLst>
              <a:ext uri="{FF2B5EF4-FFF2-40B4-BE49-F238E27FC236}">
                <a16:creationId xmlns:a16="http://schemas.microsoft.com/office/drawing/2014/main" id="{61FF21EF-8FF4-4964-B264-5FF3E4B83CCE}"/>
              </a:ext>
            </a:extLst>
          </p:cNvPr>
          <p:cNvSpPr/>
          <p:nvPr userDrawn="1"/>
        </p:nvSpPr>
        <p:spPr>
          <a:xfrm>
            <a:off x="148515" y="2134585"/>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109" name="Google Shape;1084;p14">
            <a:extLst>
              <a:ext uri="{FF2B5EF4-FFF2-40B4-BE49-F238E27FC236}">
                <a16:creationId xmlns:a16="http://schemas.microsoft.com/office/drawing/2014/main" id="{2A3A52D1-7028-4394-92D4-70E60315E66B}"/>
              </a:ext>
            </a:extLst>
          </p:cNvPr>
          <p:cNvSpPr/>
          <p:nvPr userDrawn="1"/>
        </p:nvSpPr>
        <p:spPr>
          <a:xfrm>
            <a:off x="166276" y="2217181"/>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110" name="Google Shape;1085;p14">
            <a:extLst>
              <a:ext uri="{FF2B5EF4-FFF2-40B4-BE49-F238E27FC236}">
                <a16:creationId xmlns:a16="http://schemas.microsoft.com/office/drawing/2014/main" id="{2B402ED8-8890-4BBD-BD4A-317F62877C5F}"/>
              </a:ext>
            </a:extLst>
          </p:cNvPr>
          <p:cNvSpPr/>
          <p:nvPr userDrawn="1"/>
        </p:nvSpPr>
        <p:spPr>
          <a:xfrm>
            <a:off x="391888" y="2175280"/>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111" name="Google Shape;1086;p14">
            <a:extLst>
              <a:ext uri="{FF2B5EF4-FFF2-40B4-BE49-F238E27FC236}">
                <a16:creationId xmlns:a16="http://schemas.microsoft.com/office/drawing/2014/main" id="{4FDB29D0-7164-4DBA-A2E6-84221CCDCFD4}"/>
              </a:ext>
            </a:extLst>
          </p:cNvPr>
          <p:cNvSpPr/>
          <p:nvPr userDrawn="1"/>
        </p:nvSpPr>
        <p:spPr>
          <a:xfrm>
            <a:off x="149408" y="2145704"/>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112" name="Google Shape;1082;p14">
            <a:extLst>
              <a:ext uri="{FF2B5EF4-FFF2-40B4-BE49-F238E27FC236}">
                <a16:creationId xmlns:a16="http://schemas.microsoft.com/office/drawing/2014/main" id="{76F446C8-2BE2-457E-A059-3FBDE50A2DAB}"/>
              </a:ext>
            </a:extLst>
          </p:cNvPr>
          <p:cNvSpPr/>
          <p:nvPr userDrawn="1"/>
        </p:nvSpPr>
        <p:spPr>
          <a:xfrm>
            <a:off x="346591" y="2723813"/>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113" name="Google Shape;1083;p14">
            <a:extLst>
              <a:ext uri="{FF2B5EF4-FFF2-40B4-BE49-F238E27FC236}">
                <a16:creationId xmlns:a16="http://schemas.microsoft.com/office/drawing/2014/main" id="{543F1EC7-1C51-46E0-ACF5-20C5F0905E39}"/>
              </a:ext>
            </a:extLst>
          </p:cNvPr>
          <p:cNvSpPr/>
          <p:nvPr userDrawn="1"/>
        </p:nvSpPr>
        <p:spPr>
          <a:xfrm>
            <a:off x="147621" y="2748464"/>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114" name="Google Shape;1084;p14">
            <a:extLst>
              <a:ext uri="{FF2B5EF4-FFF2-40B4-BE49-F238E27FC236}">
                <a16:creationId xmlns:a16="http://schemas.microsoft.com/office/drawing/2014/main" id="{4E6B9D33-57F3-4A75-9293-3C04278D772A}"/>
              </a:ext>
            </a:extLst>
          </p:cNvPr>
          <p:cNvSpPr/>
          <p:nvPr userDrawn="1"/>
        </p:nvSpPr>
        <p:spPr>
          <a:xfrm>
            <a:off x="165383" y="283106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115" name="Google Shape;1085;p14">
            <a:extLst>
              <a:ext uri="{FF2B5EF4-FFF2-40B4-BE49-F238E27FC236}">
                <a16:creationId xmlns:a16="http://schemas.microsoft.com/office/drawing/2014/main" id="{46B5E075-E226-4895-9493-A4CA9A703FD3}"/>
              </a:ext>
            </a:extLst>
          </p:cNvPr>
          <p:cNvSpPr/>
          <p:nvPr userDrawn="1"/>
        </p:nvSpPr>
        <p:spPr>
          <a:xfrm>
            <a:off x="390994" y="2789159"/>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116" name="Google Shape;1086;p14">
            <a:extLst>
              <a:ext uri="{FF2B5EF4-FFF2-40B4-BE49-F238E27FC236}">
                <a16:creationId xmlns:a16="http://schemas.microsoft.com/office/drawing/2014/main" id="{56534FCD-AD06-4E33-8FD5-4A0CA24C6414}"/>
              </a:ext>
            </a:extLst>
          </p:cNvPr>
          <p:cNvSpPr/>
          <p:nvPr userDrawn="1"/>
        </p:nvSpPr>
        <p:spPr>
          <a:xfrm>
            <a:off x="148515" y="2759583"/>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117" name="Google Shape;1082;p14">
            <a:extLst>
              <a:ext uri="{FF2B5EF4-FFF2-40B4-BE49-F238E27FC236}">
                <a16:creationId xmlns:a16="http://schemas.microsoft.com/office/drawing/2014/main" id="{13F8C6C7-68B9-45D6-8F01-F8260F297A7E}"/>
              </a:ext>
            </a:extLst>
          </p:cNvPr>
          <p:cNvSpPr/>
          <p:nvPr userDrawn="1"/>
        </p:nvSpPr>
        <p:spPr>
          <a:xfrm>
            <a:off x="345697" y="3337692"/>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118" name="Google Shape;1083;p14">
            <a:extLst>
              <a:ext uri="{FF2B5EF4-FFF2-40B4-BE49-F238E27FC236}">
                <a16:creationId xmlns:a16="http://schemas.microsoft.com/office/drawing/2014/main" id="{3C93F6CB-9B31-4CE5-A4E7-7E978C24989B}"/>
              </a:ext>
            </a:extLst>
          </p:cNvPr>
          <p:cNvSpPr/>
          <p:nvPr userDrawn="1"/>
        </p:nvSpPr>
        <p:spPr>
          <a:xfrm>
            <a:off x="146728" y="3362343"/>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119" name="Google Shape;1084;p14">
            <a:extLst>
              <a:ext uri="{FF2B5EF4-FFF2-40B4-BE49-F238E27FC236}">
                <a16:creationId xmlns:a16="http://schemas.microsoft.com/office/drawing/2014/main" id="{73CA4133-52E1-4CA4-9B02-C32EF64DCA79}"/>
              </a:ext>
            </a:extLst>
          </p:cNvPr>
          <p:cNvSpPr/>
          <p:nvPr userDrawn="1"/>
        </p:nvSpPr>
        <p:spPr>
          <a:xfrm>
            <a:off x="164490" y="3444939"/>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120" name="Google Shape;1085;p14">
            <a:extLst>
              <a:ext uri="{FF2B5EF4-FFF2-40B4-BE49-F238E27FC236}">
                <a16:creationId xmlns:a16="http://schemas.microsoft.com/office/drawing/2014/main" id="{68B32AF3-395D-4C97-B3AC-6748065FE197}"/>
              </a:ext>
            </a:extLst>
          </p:cNvPr>
          <p:cNvSpPr/>
          <p:nvPr userDrawn="1"/>
        </p:nvSpPr>
        <p:spPr>
          <a:xfrm>
            <a:off x="390101" y="3403038"/>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121" name="Google Shape;1086;p14">
            <a:extLst>
              <a:ext uri="{FF2B5EF4-FFF2-40B4-BE49-F238E27FC236}">
                <a16:creationId xmlns:a16="http://schemas.microsoft.com/office/drawing/2014/main" id="{F2737C08-B20B-4DD3-8C2B-6D9629DF844C}"/>
              </a:ext>
            </a:extLst>
          </p:cNvPr>
          <p:cNvSpPr/>
          <p:nvPr userDrawn="1"/>
        </p:nvSpPr>
        <p:spPr>
          <a:xfrm>
            <a:off x="147622" y="3373462"/>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122" name="Google Shape;1082;p14">
            <a:extLst>
              <a:ext uri="{FF2B5EF4-FFF2-40B4-BE49-F238E27FC236}">
                <a16:creationId xmlns:a16="http://schemas.microsoft.com/office/drawing/2014/main" id="{C67ED233-4DA4-4D61-B819-CA361C34FFD3}"/>
              </a:ext>
            </a:extLst>
          </p:cNvPr>
          <p:cNvSpPr/>
          <p:nvPr userDrawn="1"/>
        </p:nvSpPr>
        <p:spPr>
          <a:xfrm>
            <a:off x="344804" y="3951571"/>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123" name="Google Shape;1083;p14">
            <a:extLst>
              <a:ext uri="{FF2B5EF4-FFF2-40B4-BE49-F238E27FC236}">
                <a16:creationId xmlns:a16="http://schemas.microsoft.com/office/drawing/2014/main" id="{DB6F480F-12E0-4FF2-94FC-7455618F43E4}"/>
              </a:ext>
            </a:extLst>
          </p:cNvPr>
          <p:cNvSpPr/>
          <p:nvPr userDrawn="1"/>
        </p:nvSpPr>
        <p:spPr>
          <a:xfrm>
            <a:off x="145835" y="3976222"/>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124" name="Google Shape;1084;p14">
            <a:extLst>
              <a:ext uri="{FF2B5EF4-FFF2-40B4-BE49-F238E27FC236}">
                <a16:creationId xmlns:a16="http://schemas.microsoft.com/office/drawing/2014/main" id="{FB8875DE-94FC-4821-827E-F05F343D19DD}"/>
              </a:ext>
            </a:extLst>
          </p:cNvPr>
          <p:cNvSpPr/>
          <p:nvPr userDrawn="1"/>
        </p:nvSpPr>
        <p:spPr>
          <a:xfrm>
            <a:off x="163597" y="4058818"/>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125" name="Google Shape;1085;p14">
            <a:extLst>
              <a:ext uri="{FF2B5EF4-FFF2-40B4-BE49-F238E27FC236}">
                <a16:creationId xmlns:a16="http://schemas.microsoft.com/office/drawing/2014/main" id="{E65EE193-261C-47D2-90E2-CA9711A2BA94}"/>
              </a:ext>
            </a:extLst>
          </p:cNvPr>
          <p:cNvSpPr/>
          <p:nvPr userDrawn="1"/>
        </p:nvSpPr>
        <p:spPr>
          <a:xfrm>
            <a:off x="389208" y="401691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126" name="Google Shape;1086;p14">
            <a:extLst>
              <a:ext uri="{FF2B5EF4-FFF2-40B4-BE49-F238E27FC236}">
                <a16:creationId xmlns:a16="http://schemas.microsoft.com/office/drawing/2014/main" id="{750B5385-9383-49D9-B37E-8AFC31139A9F}"/>
              </a:ext>
            </a:extLst>
          </p:cNvPr>
          <p:cNvSpPr/>
          <p:nvPr userDrawn="1"/>
        </p:nvSpPr>
        <p:spPr>
          <a:xfrm>
            <a:off x="146728" y="3987341"/>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127" name="Google Shape;1082;p14">
            <a:extLst>
              <a:ext uri="{FF2B5EF4-FFF2-40B4-BE49-F238E27FC236}">
                <a16:creationId xmlns:a16="http://schemas.microsoft.com/office/drawing/2014/main" id="{F3257D7D-B01D-4B31-A19B-AE3EC8A76CBF}"/>
              </a:ext>
            </a:extLst>
          </p:cNvPr>
          <p:cNvSpPr/>
          <p:nvPr userDrawn="1"/>
        </p:nvSpPr>
        <p:spPr>
          <a:xfrm>
            <a:off x="343911" y="4565450"/>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128" name="Google Shape;1083;p14">
            <a:extLst>
              <a:ext uri="{FF2B5EF4-FFF2-40B4-BE49-F238E27FC236}">
                <a16:creationId xmlns:a16="http://schemas.microsoft.com/office/drawing/2014/main" id="{8E8AEB58-46B0-42AC-876C-D39BC069B58E}"/>
              </a:ext>
            </a:extLst>
          </p:cNvPr>
          <p:cNvSpPr/>
          <p:nvPr userDrawn="1"/>
        </p:nvSpPr>
        <p:spPr>
          <a:xfrm>
            <a:off x="144942" y="4590101"/>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129" name="Google Shape;1084;p14">
            <a:extLst>
              <a:ext uri="{FF2B5EF4-FFF2-40B4-BE49-F238E27FC236}">
                <a16:creationId xmlns:a16="http://schemas.microsoft.com/office/drawing/2014/main" id="{98A058F8-5048-4E43-81F6-E2A9D68F5787}"/>
              </a:ext>
            </a:extLst>
          </p:cNvPr>
          <p:cNvSpPr/>
          <p:nvPr userDrawn="1"/>
        </p:nvSpPr>
        <p:spPr>
          <a:xfrm>
            <a:off x="162703" y="4672697"/>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130" name="Google Shape;1085;p14">
            <a:extLst>
              <a:ext uri="{FF2B5EF4-FFF2-40B4-BE49-F238E27FC236}">
                <a16:creationId xmlns:a16="http://schemas.microsoft.com/office/drawing/2014/main" id="{163FF619-D1D7-43D9-961D-4D8377AFE91D}"/>
              </a:ext>
            </a:extLst>
          </p:cNvPr>
          <p:cNvSpPr/>
          <p:nvPr userDrawn="1"/>
        </p:nvSpPr>
        <p:spPr>
          <a:xfrm>
            <a:off x="388315" y="463079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131" name="Google Shape;1086;p14">
            <a:extLst>
              <a:ext uri="{FF2B5EF4-FFF2-40B4-BE49-F238E27FC236}">
                <a16:creationId xmlns:a16="http://schemas.microsoft.com/office/drawing/2014/main" id="{B5048DB8-1C0A-4C5F-97C4-0B01226065BF}"/>
              </a:ext>
            </a:extLst>
          </p:cNvPr>
          <p:cNvSpPr/>
          <p:nvPr userDrawn="1"/>
        </p:nvSpPr>
        <p:spPr>
          <a:xfrm>
            <a:off x="145835" y="4601220"/>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132" name="Google Shape;1082;p14">
            <a:extLst>
              <a:ext uri="{FF2B5EF4-FFF2-40B4-BE49-F238E27FC236}">
                <a16:creationId xmlns:a16="http://schemas.microsoft.com/office/drawing/2014/main" id="{09146345-B88A-4221-8479-754909293DEC}"/>
              </a:ext>
            </a:extLst>
          </p:cNvPr>
          <p:cNvSpPr/>
          <p:nvPr userDrawn="1"/>
        </p:nvSpPr>
        <p:spPr>
          <a:xfrm>
            <a:off x="343018" y="5179329"/>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133" name="Google Shape;1083;p14">
            <a:extLst>
              <a:ext uri="{FF2B5EF4-FFF2-40B4-BE49-F238E27FC236}">
                <a16:creationId xmlns:a16="http://schemas.microsoft.com/office/drawing/2014/main" id="{69A8F20E-CA52-4FFA-9E27-AAA9CA116197}"/>
              </a:ext>
            </a:extLst>
          </p:cNvPr>
          <p:cNvSpPr/>
          <p:nvPr userDrawn="1"/>
        </p:nvSpPr>
        <p:spPr>
          <a:xfrm>
            <a:off x="144049" y="5203980"/>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134" name="Google Shape;1084;p14">
            <a:extLst>
              <a:ext uri="{FF2B5EF4-FFF2-40B4-BE49-F238E27FC236}">
                <a16:creationId xmlns:a16="http://schemas.microsoft.com/office/drawing/2014/main" id="{EB5F0B58-A764-4EE5-8968-0C2DD1B536DE}"/>
              </a:ext>
            </a:extLst>
          </p:cNvPr>
          <p:cNvSpPr/>
          <p:nvPr userDrawn="1"/>
        </p:nvSpPr>
        <p:spPr>
          <a:xfrm>
            <a:off x="161810" y="528657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135" name="Google Shape;1085;p14">
            <a:extLst>
              <a:ext uri="{FF2B5EF4-FFF2-40B4-BE49-F238E27FC236}">
                <a16:creationId xmlns:a16="http://schemas.microsoft.com/office/drawing/2014/main" id="{5366DC7B-ACAB-4BCC-97E2-465D277AFFCF}"/>
              </a:ext>
            </a:extLst>
          </p:cNvPr>
          <p:cNvSpPr/>
          <p:nvPr userDrawn="1"/>
        </p:nvSpPr>
        <p:spPr>
          <a:xfrm>
            <a:off x="387421" y="5244675"/>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136" name="Google Shape;1086;p14">
            <a:extLst>
              <a:ext uri="{FF2B5EF4-FFF2-40B4-BE49-F238E27FC236}">
                <a16:creationId xmlns:a16="http://schemas.microsoft.com/office/drawing/2014/main" id="{0033D128-1983-4502-AB2A-1E6443704D03}"/>
              </a:ext>
            </a:extLst>
          </p:cNvPr>
          <p:cNvSpPr/>
          <p:nvPr userDrawn="1"/>
        </p:nvSpPr>
        <p:spPr>
          <a:xfrm>
            <a:off x="144942" y="5215099"/>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137" name="Google Shape;1082;p14">
            <a:extLst>
              <a:ext uri="{FF2B5EF4-FFF2-40B4-BE49-F238E27FC236}">
                <a16:creationId xmlns:a16="http://schemas.microsoft.com/office/drawing/2014/main" id="{79616093-3DF5-4B1F-8962-5D6B7DDDE673}"/>
              </a:ext>
            </a:extLst>
          </p:cNvPr>
          <p:cNvSpPr/>
          <p:nvPr userDrawn="1"/>
        </p:nvSpPr>
        <p:spPr>
          <a:xfrm>
            <a:off x="342124" y="5793208"/>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138" name="Google Shape;1083;p14">
            <a:extLst>
              <a:ext uri="{FF2B5EF4-FFF2-40B4-BE49-F238E27FC236}">
                <a16:creationId xmlns:a16="http://schemas.microsoft.com/office/drawing/2014/main" id="{2D25397A-7136-493A-B17D-5C3117972727}"/>
              </a:ext>
            </a:extLst>
          </p:cNvPr>
          <p:cNvSpPr/>
          <p:nvPr userDrawn="1"/>
        </p:nvSpPr>
        <p:spPr>
          <a:xfrm>
            <a:off x="143155" y="5817859"/>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139" name="Google Shape;1084;p14">
            <a:extLst>
              <a:ext uri="{FF2B5EF4-FFF2-40B4-BE49-F238E27FC236}">
                <a16:creationId xmlns:a16="http://schemas.microsoft.com/office/drawing/2014/main" id="{E70275CF-BEEF-4134-8FC1-FA98BAD2A6F9}"/>
              </a:ext>
            </a:extLst>
          </p:cNvPr>
          <p:cNvSpPr/>
          <p:nvPr userDrawn="1"/>
        </p:nvSpPr>
        <p:spPr>
          <a:xfrm>
            <a:off x="160917" y="5900455"/>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140" name="Google Shape;1085;p14">
            <a:extLst>
              <a:ext uri="{FF2B5EF4-FFF2-40B4-BE49-F238E27FC236}">
                <a16:creationId xmlns:a16="http://schemas.microsoft.com/office/drawing/2014/main" id="{3E3D4E28-9C07-4484-A1DF-F77BBBFD1538}"/>
              </a:ext>
            </a:extLst>
          </p:cNvPr>
          <p:cNvSpPr/>
          <p:nvPr userDrawn="1"/>
        </p:nvSpPr>
        <p:spPr>
          <a:xfrm>
            <a:off x="386528" y="5858554"/>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141" name="Google Shape;1086;p14">
            <a:extLst>
              <a:ext uri="{FF2B5EF4-FFF2-40B4-BE49-F238E27FC236}">
                <a16:creationId xmlns:a16="http://schemas.microsoft.com/office/drawing/2014/main" id="{0BF03047-9E59-4CF4-B825-EA2C74E97B63}"/>
              </a:ext>
            </a:extLst>
          </p:cNvPr>
          <p:cNvSpPr/>
          <p:nvPr userDrawn="1"/>
        </p:nvSpPr>
        <p:spPr>
          <a:xfrm>
            <a:off x="144049" y="5828978"/>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grpSp>
        <p:nvGrpSpPr>
          <p:cNvPr id="147" name="Google Shape;2356;p30">
            <a:extLst>
              <a:ext uri="{FF2B5EF4-FFF2-40B4-BE49-F238E27FC236}">
                <a16:creationId xmlns:a16="http://schemas.microsoft.com/office/drawing/2014/main" id="{FF3093F1-70FF-4A92-A939-256BC49F43A6}"/>
              </a:ext>
            </a:extLst>
          </p:cNvPr>
          <p:cNvGrpSpPr/>
          <p:nvPr userDrawn="1"/>
        </p:nvGrpSpPr>
        <p:grpSpPr>
          <a:xfrm>
            <a:off x="559059" y="1491606"/>
            <a:ext cx="7400615" cy="4773077"/>
            <a:chOff x="623255" y="927125"/>
            <a:chExt cx="7691377" cy="3871900"/>
          </a:xfrm>
          <a:solidFill>
            <a:schemeClr val="accent6">
              <a:lumMod val="60000"/>
              <a:lumOff val="40000"/>
            </a:schemeClr>
          </a:solidFill>
        </p:grpSpPr>
        <p:sp>
          <p:nvSpPr>
            <p:cNvPr id="148" name="Google Shape;2357;p30">
              <a:extLst>
                <a:ext uri="{FF2B5EF4-FFF2-40B4-BE49-F238E27FC236}">
                  <a16:creationId xmlns:a16="http://schemas.microsoft.com/office/drawing/2014/main" id="{378B6936-B094-4FA3-9256-C7AF5859717D}"/>
                </a:ext>
              </a:extLst>
            </p:cNvPr>
            <p:cNvSpPr/>
            <p:nvPr/>
          </p:nvSpPr>
          <p:spPr>
            <a:xfrm>
              <a:off x="2977025" y="927125"/>
              <a:ext cx="3134100" cy="1481700"/>
            </a:xfrm>
            <a:prstGeom prst="ellipse">
              <a:avLst/>
            </a:pr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nvGrpSpPr>
            <p:cNvPr id="149" name="Google Shape;2358;p30">
              <a:extLst>
                <a:ext uri="{FF2B5EF4-FFF2-40B4-BE49-F238E27FC236}">
                  <a16:creationId xmlns:a16="http://schemas.microsoft.com/office/drawing/2014/main" id="{FAD56BA3-21A7-4CCC-B7DB-AC61435A3A7D}"/>
                </a:ext>
              </a:extLst>
            </p:cNvPr>
            <p:cNvGrpSpPr/>
            <p:nvPr/>
          </p:nvGrpSpPr>
          <p:grpSpPr>
            <a:xfrm>
              <a:off x="623255" y="973375"/>
              <a:ext cx="7691377" cy="3825650"/>
              <a:chOff x="623255" y="973375"/>
              <a:chExt cx="7691377" cy="3825650"/>
            </a:xfrm>
            <a:grpFill/>
          </p:grpSpPr>
          <p:sp>
            <p:nvSpPr>
              <p:cNvPr id="150" name="Google Shape;2359;p30">
                <a:extLst>
                  <a:ext uri="{FF2B5EF4-FFF2-40B4-BE49-F238E27FC236}">
                    <a16:creationId xmlns:a16="http://schemas.microsoft.com/office/drawing/2014/main" id="{545757E5-2BB3-4409-8989-EF99146A7AC6}"/>
                  </a:ext>
                </a:extLst>
              </p:cNvPr>
              <p:cNvSpPr/>
              <p:nvPr/>
            </p:nvSpPr>
            <p:spPr>
              <a:xfrm>
                <a:off x="623255" y="973375"/>
                <a:ext cx="7691377" cy="3825650"/>
              </a:xfrm>
              <a:custGeom>
                <a:avLst/>
                <a:gdLst/>
                <a:ahLst/>
                <a:cxnLst/>
                <a:rect l="l" t="t" r="r" b="b"/>
                <a:pathLst>
                  <a:path w="19015" h="15544" extrusionOk="0">
                    <a:moveTo>
                      <a:pt x="8537" y="1"/>
                    </a:moveTo>
                    <a:cubicBezTo>
                      <a:pt x="8251" y="1"/>
                      <a:pt x="7939" y="81"/>
                      <a:pt x="7602" y="271"/>
                    </a:cubicBezTo>
                    <a:cubicBezTo>
                      <a:pt x="5479" y="1481"/>
                      <a:pt x="6004" y="4151"/>
                      <a:pt x="6004" y="4151"/>
                    </a:cubicBezTo>
                    <a:cubicBezTo>
                      <a:pt x="6004" y="4151"/>
                      <a:pt x="5636" y="4115"/>
                      <a:pt x="5091" y="4115"/>
                    </a:cubicBezTo>
                    <a:cubicBezTo>
                      <a:pt x="3665" y="4115"/>
                      <a:pt x="1024" y="4366"/>
                      <a:pt x="594" y="6183"/>
                    </a:cubicBezTo>
                    <a:cubicBezTo>
                      <a:pt x="1" y="8671"/>
                      <a:pt x="3470" y="10953"/>
                      <a:pt x="3470" y="10953"/>
                    </a:cubicBezTo>
                    <a:cubicBezTo>
                      <a:pt x="3470" y="10953"/>
                      <a:pt x="2420" y="14697"/>
                      <a:pt x="6369" y="15427"/>
                    </a:cubicBezTo>
                    <a:cubicBezTo>
                      <a:pt x="6807" y="15508"/>
                      <a:pt x="7209" y="15544"/>
                      <a:pt x="7578" y="15544"/>
                    </a:cubicBezTo>
                    <a:cubicBezTo>
                      <a:pt x="10550" y="15544"/>
                      <a:pt x="11345" y="13213"/>
                      <a:pt x="11345" y="13213"/>
                    </a:cubicBezTo>
                    <a:cubicBezTo>
                      <a:pt x="11345" y="13213"/>
                      <a:pt x="12272" y="13362"/>
                      <a:pt x="13464" y="13362"/>
                    </a:cubicBezTo>
                    <a:cubicBezTo>
                      <a:pt x="15500" y="13362"/>
                      <a:pt x="18307" y="12926"/>
                      <a:pt x="18581" y="10565"/>
                    </a:cubicBezTo>
                    <a:cubicBezTo>
                      <a:pt x="19014" y="6822"/>
                      <a:pt x="16389" y="5795"/>
                      <a:pt x="16389" y="5795"/>
                    </a:cubicBezTo>
                    <a:cubicBezTo>
                      <a:pt x="16389" y="5795"/>
                      <a:pt x="18718" y="2348"/>
                      <a:pt x="16389" y="613"/>
                    </a:cubicBezTo>
                    <a:cubicBezTo>
                      <a:pt x="15923" y="263"/>
                      <a:pt x="15420" y="123"/>
                      <a:pt x="14914" y="123"/>
                    </a:cubicBezTo>
                    <a:cubicBezTo>
                      <a:pt x="12914" y="123"/>
                      <a:pt x="10866" y="2303"/>
                      <a:pt x="10866" y="2303"/>
                    </a:cubicBezTo>
                    <a:cubicBezTo>
                      <a:pt x="10866" y="2303"/>
                      <a:pt x="10071" y="1"/>
                      <a:pt x="85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dirty="0"/>
              </a:p>
            </p:txBody>
          </p:sp>
          <p:sp>
            <p:nvSpPr>
              <p:cNvPr id="151" name="Google Shape;2360;p30">
                <a:extLst>
                  <a:ext uri="{FF2B5EF4-FFF2-40B4-BE49-F238E27FC236}">
                    <a16:creationId xmlns:a16="http://schemas.microsoft.com/office/drawing/2014/main" id="{697B9033-8630-487B-BB45-593826617AE1}"/>
                  </a:ext>
                </a:extLst>
              </p:cNvPr>
              <p:cNvSpPr/>
              <p:nvPr/>
            </p:nvSpPr>
            <p:spPr>
              <a:xfrm>
                <a:off x="1878425" y="1185100"/>
                <a:ext cx="2028300" cy="1403400"/>
              </a:xfrm>
              <a:prstGeom prst="ellipse">
                <a:avLst/>
              </a:pr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52" name="Google Shape;2361;p30">
                <a:extLst>
                  <a:ext uri="{FF2B5EF4-FFF2-40B4-BE49-F238E27FC236}">
                    <a16:creationId xmlns:a16="http://schemas.microsoft.com/office/drawing/2014/main" id="{78FFD4CA-CF6A-48EF-B32F-21BB39865BE3}"/>
                  </a:ext>
                </a:extLst>
              </p:cNvPr>
              <p:cNvSpPr/>
              <p:nvPr/>
            </p:nvSpPr>
            <p:spPr>
              <a:xfrm>
                <a:off x="5585525" y="3231300"/>
                <a:ext cx="2028300" cy="1403400"/>
              </a:xfrm>
              <a:prstGeom prst="ellipse">
                <a:avLst/>
              </a:pr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grpSp>
      <p:grpSp>
        <p:nvGrpSpPr>
          <p:cNvPr id="153" name="Google Shape;447;p27">
            <a:extLst>
              <a:ext uri="{FF2B5EF4-FFF2-40B4-BE49-F238E27FC236}">
                <a16:creationId xmlns:a16="http://schemas.microsoft.com/office/drawing/2014/main" id="{9368DEE6-4134-4E61-9FBC-094C8ED3D5D5}"/>
              </a:ext>
            </a:extLst>
          </p:cNvPr>
          <p:cNvGrpSpPr/>
          <p:nvPr userDrawn="1"/>
        </p:nvGrpSpPr>
        <p:grpSpPr>
          <a:xfrm>
            <a:off x="6293945" y="4047629"/>
            <a:ext cx="1726041" cy="1593766"/>
            <a:chOff x="4799733" y="3457797"/>
            <a:chExt cx="2301388" cy="1593766"/>
          </a:xfrm>
        </p:grpSpPr>
        <p:sp>
          <p:nvSpPr>
            <p:cNvPr id="154" name="Google Shape;448;p27">
              <a:extLst>
                <a:ext uri="{FF2B5EF4-FFF2-40B4-BE49-F238E27FC236}">
                  <a16:creationId xmlns:a16="http://schemas.microsoft.com/office/drawing/2014/main" id="{0301A587-8C68-4FD9-A8FC-970C849E2B95}"/>
                </a:ext>
              </a:extLst>
            </p:cNvPr>
            <p:cNvSpPr/>
            <p:nvPr/>
          </p:nvSpPr>
          <p:spPr>
            <a:xfrm>
              <a:off x="5512937" y="4441437"/>
              <a:ext cx="134693" cy="122202"/>
            </a:xfrm>
            <a:custGeom>
              <a:avLst/>
              <a:gdLst/>
              <a:ahLst/>
              <a:cxnLst/>
              <a:rect l="l" t="t" r="r" b="b"/>
              <a:pathLst>
                <a:path w="2437" h="2211" extrusionOk="0">
                  <a:moveTo>
                    <a:pt x="1" y="1"/>
                  </a:moveTo>
                  <a:lnTo>
                    <a:pt x="1" y="715"/>
                  </a:lnTo>
                  <a:lnTo>
                    <a:pt x="1" y="1271"/>
                  </a:lnTo>
                  <a:lnTo>
                    <a:pt x="1" y="2211"/>
                  </a:lnTo>
                  <a:lnTo>
                    <a:pt x="2436" y="1112"/>
                  </a:lnTo>
                  <a:lnTo>
                    <a:pt x="1" y="1"/>
                  </a:lnTo>
                  <a:close/>
                </a:path>
              </a:pathLst>
            </a:custGeom>
            <a:solidFill>
              <a:srgbClr val="F09C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55" name="Google Shape;449;p27">
              <a:extLst>
                <a:ext uri="{FF2B5EF4-FFF2-40B4-BE49-F238E27FC236}">
                  <a16:creationId xmlns:a16="http://schemas.microsoft.com/office/drawing/2014/main" id="{0A2339AA-D2C6-4088-B2D1-038FD047A8DB}"/>
                </a:ext>
              </a:extLst>
            </p:cNvPr>
            <p:cNvSpPr/>
            <p:nvPr/>
          </p:nvSpPr>
          <p:spPr>
            <a:xfrm>
              <a:off x="5671673" y="4450943"/>
              <a:ext cx="91527" cy="79091"/>
            </a:xfrm>
            <a:custGeom>
              <a:avLst/>
              <a:gdLst/>
              <a:ahLst/>
              <a:cxnLst/>
              <a:rect l="l" t="t" r="r" b="b"/>
              <a:pathLst>
                <a:path w="1656" h="1431" extrusionOk="0">
                  <a:moveTo>
                    <a:pt x="1" y="1"/>
                  </a:moveTo>
                  <a:lnTo>
                    <a:pt x="1" y="1430"/>
                  </a:lnTo>
                  <a:lnTo>
                    <a:pt x="1655" y="1430"/>
                  </a:lnTo>
                  <a:lnTo>
                    <a:pt x="1655" y="1"/>
                  </a:lnTo>
                  <a:close/>
                </a:path>
              </a:pathLst>
            </a:custGeom>
            <a:solidFill>
              <a:srgbClr val="F9CF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56" name="Google Shape;450;p27">
              <a:extLst>
                <a:ext uri="{FF2B5EF4-FFF2-40B4-BE49-F238E27FC236}">
                  <a16:creationId xmlns:a16="http://schemas.microsoft.com/office/drawing/2014/main" id="{079FA416-221F-4C27-A885-A339B1E6CD0B}"/>
                </a:ext>
              </a:extLst>
            </p:cNvPr>
            <p:cNvSpPr/>
            <p:nvPr/>
          </p:nvSpPr>
          <p:spPr>
            <a:xfrm>
              <a:off x="5670236" y="4448014"/>
              <a:ext cx="92246" cy="80528"/>
            </a:xfrm>
            <a:custGeom>
              <a:avLst/>
              <a:gdLst/>
              <a:ahLst/>
              <a:cxnLst/>
              <a:rect l="l" t="t" r="r" b="b"/>
              <a:pathLst>
                <a:path w="1669" h="1457" extrusionOk="0">
                  <a:moveTo>
                    <a:pt x="239" y="1"/>
                  </a:moveTo>
                  <a:cubicBezTo>
                    <a:pt x="146" y="1"/>
                    <a:pt x="80" y="14"/>
                    <a:pt x="53" y="27"/>
                  </a:cubicBezTo>
                  <a:cubicBezTo>
                    <a:pt x="14" y="40"/>
                    <a:pt x="0" y="54"/>
                    <a:pt x="0" y="93"/>
                  </a:cubicBezTo>
                  <a:cubicBezTo>
                    <a:pt x="0" y="120"/>
                    <a:pt x="14" y="146"/>
                    <a:pt x="40" y="160"/>
                  </a:cubicBezTo>
                  <a:cubicBezTo>
                    <a:pt x="80" y="173"/>
                    <a:pt x="120" y="173"/>
                    <a:pt x="186" y="173"/>
                  </a:cubicBezTo>
                  <a:cubicBezTo>
                    <a:pt x="225" y="186"/>
                    <a:pt x="265" y="186"/>
                    <a:pt x="292" y="199"/>
                  </a:cubicBezTo>
                  <a:cubicBezTo>
                    <a:pt x="305" y="212"/>
                    <a:pt x="345" y="239"/>
                    <a:pt x="371" y="292"/>
                  </a:cubicBezTo>
                  <a:lnTo>
                    <a:pt x="689" y="729"/>
                  </a:lnTo>
                  <a:lnTo>
                    <a:pt x="636" y="795"/>
                  </a:lnTo>
                  <a:lnTo>
                    <a:pt x="596" y="861"/>
                  </a:lnTo>
                  <a:lnTo>
                    <a:pt x="517" y="954"/>
                  </a:lnTo>
                  <a:cubicBezTo>
                    <a:pt x="490" y="993"/>
                    <a:pt x="450" y="1046"/>
                    <a:pt x="398" y="1126"/>
                  </a:cubicBezTo>
                  <a:cubicBezTo>
                    <a:pt x="371" y="1139"/>
                    <a:pt x="358" y="1152"/>
                    <a:pt x="331" y="1165"/>
                  </a:cubicBezTo>
                  <a:cubicBezTo>
                    <a:pt x="318" y="1179"/>
                    <a:pt x="292" y="1179"/>
                    <a:pt x="265" y="1192"/>
                  </a:cubicBezTo>
                  <a:cubicBezTo>
                    <a:pt x="212" y="1192"/>
                    <a:pt x="173" y="1205"/>
                    <a:pt x="133" y="1218"/>
                  </a:cubicBezTo>
                  <a:cubicBezTo>
                    <a:pt x="93" y="1232"/>
                    <a:pt x="80" y="1245"/>
                    <a:pt x="80" y="1285"/>
                  </a:cubicBezTo>
                  <a:cubicBezTo>
                    <a:pt x="80" y="1298"/>
                    <a:pt x="80" y="1324"/>
                    <a:pt x="80" y="1337"/>
                  </a:cubicBezTo>
                  <a:cubicBezTo>
                    <a:pt x="93" y="1337"/>
                    <a:pt x="106" y="1351"/>
                    <a:pt x="120" y="1351"/>
                  </a:cubicBezTo>
                  <a:cubicBezTo>
                    <a:pt x="133" y="1364"/>
                    <a:pt x="146" y="1364"/>
                    <a:pt x="159" y="1364"/>
                  </a:cubicBezTo>
                  <a:lnTo>
                    <a:pt x="556" y="1364"/>
                  </a:lnTo>
                  <a:cubicBezTo>
                    <a:pt x="570" y="1364"/>
                    <a:pt x="583" y="1377"/>
                    <a:pt x="609" y="1377"/>
                  </a:cubicBezTo>
                  <a:lnTo>
                    <a:pt x="675" y="1377"/>
                  </a:lnTo>
                  <a:cubicBezTo>
                    <a:pt x="702" y="1377"/>
                    <a:pt x="728" y="1364"/>
                    <a:pt x="755" y="1364"/>
                  </a:cubicBezTo>
                  <a:cubicBezTo>
                    <a:pt x="781" y="1351"/>
                    <a:pt x="808" y="1324"/>
                    <a:pt x="808" y="1298"/>
                  </a:cubicBezTo>
                  <a:cubicBezTo>
                    <a:pt x="808" y="1285"/>
                    <a:pt x="795" y="1258"/>
                    <a:pt x="781" y="1245"/>
                  </a:cubicBezTo>
                  <a:cubicBezTo>
                    <a:pt x="768" y="1218"/>
                    <a:pt x="715" y="1218"/>
                    <a:pt x="662" y="1218"/>
                  </a:cubicBezTo>
                  <a:cubicBezTo>
                    <a:pt x="636" y="1218"/>
                    <a:pt x="609" y="1205"/>
                    <a:pt x="609" y="1205"/>
                  </a:cubicBezTo>
                  <a:cubicBezTo>
                    <a:pt x="609" y="1192"/>
                    <a:pt x="596" y="1192"/>
                    <a:pt x="596" y="1179"/>
                  </a:cubicBezTo>
                  <a:cubicBezTo>
                    <a:pt x="596" y="1179"/>
                    <a:pt x="609" y="1152"/>
                    <a:pt x="623" y="1139"/>
                  </a:cubicBezTo>
                  <a:cubicBezTo>
                    <a:pt x="636" y="1112"/>
                    <a:pt x="649" y="1099"/>
                    <a:pt x="662" y="1086"/>
                  </a:cubicBezTo>
                  <a:cubicBezTo>
                    <a:pt x="689" y="1046"/>
                    <a:pt x="702" y="1020"/>
                    <a:pt x="728" y="993"/>
                  </a:cubicBezTo>
                  <a:cubicBezTo>
                    <a:pt x="742" y="980"/>
                    <a:pt x="768" y="940"/>
                    <a:pt x="808" y="887"/>
                  </a:cubicBezTo>
                  <a:cubicBezTo>
                    <a:pt x="834" y="927"/>
                    <a:pt x="861" y="967"/>
                    <a:pt x="887" y="1007"/>
                  </a:cubicBezTo>
                  <a:cubicBezTo>
                    <a:pt x="914" y="1033"/>
                    <a:pt x="940" y="1073"/>
                    <a:pt x="967" y="1112"/>
                  </a:cubicBezTo>
                  <a:cubicBezTo>
                    <a:pt x="980" y="1139"/>
                    <a:pt x="1006" y="1165"/>
                    <a:pt x="1020" y="1192"/>
                  </a:cubicBezTo>
                  <a:cubicBezTo>
                    <a:pt x="1033" y="1218"/>
                    <a:pt x="1046" y="1232"/>
                    <a:pt x="1046" y="1245"/>
                  </a:cubicBezTo>
                  <a:cubicBezTo>
                    <a:pt x="1046" y="1258"/>
                    <a:pt x="1033" y="1271"/>
                    <a:pt x="1033" y="1285"/>
                  </a:cubicBezTo>
                  <a:lnTo>
                    <a:pt x="993" y="1285"/>
                  </a:lnTo>
                  <a:cubicBezTo>
                    <a:pt x="967" y="1298"/>
                    <a:pt x="953" y="1311"/>
                    <a:pt x="953" y="1324"/>
                  </a:cubicBezTo>
                  <a:cubicBezTo>
                    <a:pt x="940" y="1337"/>
                    <a:pt x="940" y="1351"/>
                    <a:pt x="940" y="1364"/>
                  </a:cubicBezTo>
                  <a:cubicBezTo>
                    <a:pt x="940" y="1377"/>
                    <a:pt x="953" y="1404"/>
                    <a:pt x="967" y="1430"/>
                  </a:cubicBezTo>
                  <a:cubicBezTo>
                    <a:pt x="993" y="1443"/>
                    <a:pt x="1033" y="1457"/>
                    <a:pt x="1086" y="1457"/>
                  </a:cubicBezTo>
                  <a:lnTo>
                    <a:pt x="1536" y="1457"/>
                  </a:lnTo>
                  <a:cubicBezTo>
                    <a:pt x="1575" y="1457"/>
                    <a:pt x="1602" y="1457"/>
                    <a:pt x="1628" y="1443"/>
                  </a:cubicBezTo>
                  <a:cubicBezTo>
                    <a:pt x="1655" y="1443"/>
                    <a:pt x="1668" y="1417"/>
                    <a:pt x="1668" y="1377"/>
                  </a:cubicBezTo>
                  <a:cubicBezTo>
                    <a:pt x="1668" y="1351"/>
                    <a:pt x="1655" y="1337"/>
                    <a:pt x="1628" y="1324"/>
                  </a:cubicBezTo>
                  <a:cubicBezTo>
                    <a:pt x="1615" y="1311"/>
                    <a:pt x="1589" y="1298"/>
                    <a:pt x="1549" y="1298"/>
                  </a:cubicBezTo>
                  <a:lnTo>
                    <a:pt x="1456" y="1298"/>
                  </a:lnTo>
                  <a:cubicBezTo>
                    <a:pt x="1430" y="1298"/>
                    <a:pt x="1403" y="1285"/>
                    <a:pt x="1364" y="1271"/>
                  </a:cubicBezTo>
                  <a:cubicBezTo>
                    <a:pt x="1350" y="1271"/>
                    <a:pt x="1337" y="1258"/>
                    <a:pt x="1324" y="1245"/>
                  </a:cubicBezTo>
                  <a:cubicBezTo>
                    <a:pt x="1311" y="1232"/>
                    <a:pt x="1284" y="1205"/>
                    <a:pt x="1245" y="1165"/>
                  </a:cubicBezTo>
                  <a:cubicBezTo>
                    <a:pt x="1218" y="1126"/>
                    <a:pt x="1178" y="1073"/>
                    <a:pt x="1125" y="1007"/>
                  </a:cubicBezTo>
                  <a:cubicBezTo>
                    <a:pt x="1073" y="927"/>
                    <a:pt x="1006" y="835"/>
                    <a:pt x="927" y="729"/>
                  </a:cubicBezTo>
                  <a:cubicBezTo>
                    <a:pt x="967" y="676"/>
                    <a:pt x="1006" y="610"/>
                    <a:pt x="1046" y="557"/>
                  </a:cubicBezTo>
                  <a:cubicBezTo>
                    <a:pt x="1073" y="504"/>
                    <a:pt x="1125" y="451"/>
                    <a:pt x="1165" y="385"/>
                  </a:cubicBezTo>
                  <a:cubicBezTo>
                    <a:pt x="1205" y="345"/>
                    <a:pt x="1245" y="318"/>
                    <a:pt x="1271" y="305"/>
                  </a:cubicBezTo>
                  <a:cubicBezTo>
                    <a:pt x="1298" y="292"/>
                    <a:pt x="1337" y="292"/>
                    <a:pt x="1390" y="292"/>
                  </a:cubicBezTo>
                  <a:cubicBezTo>
                    <a:pt x="1430" y="292"/>
                    <a:pt x="1509" y="279"/>
                    <a:pt x="1589" y="279"/>
                  </a:cubicBezTo>
                  <a:cubicBezTo>
                    <a:pt x="1615" y="279"/>
                    <a:pt x="1628" y="279"/>
                    <a:pt x="1642" y="265"/>
                  </a:cubicBezTo>
                  <a:cubicBezTo>
                    <a:pt x="1655" y="239"/>
                    <a:pt x="1655" y="226"/>
                    <a:pt x="1655" y="212"/>
                  </a:cubicBezTo>
                  <a:cubicBezTo>
                    <a:pt x="1655" y="146"/>
                    <a:pt x="1642" y="120"/>
                    <a:pt x="1589" y="120"/>
                  </a:cubicBezTo>
                  <a:lnTo>
                    <a:pt x="1020" y="120"/>
                  </a:lnTo>
                  <a:cubicBezTo>
                    <a:pt x="980" y="120"/>
                    <a:pt x="953" y="120"/>
                    <a:pt x="927" y="133"/>
                  </a:cubicBezTo>
                  <a:cubicBezTo>
                    <a:pt x="900" y="146"/>
                    <a:pt x="887" y="173"/>
                    <a:pt x="887" y="212"/>
                  </a:cubicBezTo>
                  <a:cubicBezTo>
                    <a:pt x="887" y="226"/>
                    <a:pt x="887" y="252"/>
                    <a:pt x="914" y="265"/>
                  </a:cubicBezTo>
                  <a:cubicBezTo>
                    <a:pt x="927" y="265"/>
                    <a:pt x="940" y="279"/>
                    <a:pt x="953" y="279"/>
                  </a:cubicBezTo>
                  <a:cubicBezTo>
                    <a:pt x="953" y="292"/>
                    <a:pt x="967" y="292"/>
                    <a:pt x="967" y="305"/>
                  </a:cubicBezTo>
                  <a:cubicBezTo>
                    <a:pt x="967" y="305"/>
                    <a:pt x="953" y="332"/>
                    <a:pt x="940" y="358"/>
                  </a:cubicBezTo>
                  <a:cubicBezTo>
                    <a:pt x="927" y="385"/>
                    <a:pt x="900" y="411"/>
                    <a:pt x="874" y="451"/>
                  </a:cubicBezTo>
                  <a:lnTo>
                    <a:pt x="808" y="570"/>
                  </a:lnTo>
                  <a:cubicBezTo>
                    <a:pt x="768" y="517"/>
                    <a:pt x="742" y="477"/>
                    <a:pt x="715" y="437"/>
                  </a:cubicBezTo>
                  <a:cubicBezTo>
                    <a:pt x="689" y="398"/>
                    <a:pt x="662" y="371"/>
                    <a:pt x="636" y="332"/>
                  </a:cubicBezTo>
                  <a:cubicBezTo>
                    <a:pt x="623" y="305"/>
                    <a:pt x="596" y="279"/>
                    <a:pt x="596" y="252"/>
                  </a:cubicBezTo>
                  <a:cubicBezTo>
                    <a:pt x="583" y="239"/>
                    <a:pt x="570" y="226"/>
                    <a:pt x="570" y="212"/>
                  </a:cubicBezTo>
                  <a:cubicBezTo>
                    <a:pt x="570" y="199"/>
                    <a:pt x="583" y="186"/>
                    <a:pt x="596" y="186"/>
                  </a:cubicBezTo>
                  <a:lnTo>
                    <a:pt x="662" y="186"/>
                  </a:lnTo>
                  <a:cubicBezTo>
                    <a:pt x="702" y="186"/>
                    <a:pt x="728" y="173"/>
                    <a:pt x="742" y="160"/>
                  </a:cubicBezTo>
                  <a:cubicBezTo>
                    <a:pt x="755" y="133"/>
                    <a:pt x="768" y="120"/>
                    <a:pt x="768" y="107"/>
                  </a:cubicBezTo>
                  <a:cubicBezTo>
                    <a:pt x="768" y="93"/>
                    <a:pt x="768" y="80"/>
                    <a:pt x="768" y="67"/>
                  </a:cubicBezTo>
                  <a:cubicBezTo>
                    <a:pt x="768" y="54"/>
                    <a:pt x="755" y="40"/>
                    <a:pt x="742" y="40"/>
                  </a:cubicBezTo>
                  <a:cubicBezTo>
                    <a:pt x="728" y="27"/>
                    <a:pt x="715" y="14"/>
                    <a:pt x="689" y="14"/>
                  </a:cubicBezTo>
                  <a:cubicBezTo>
                    <a:pt x="675" y="1"/>
                    <a:pt x="636" y="1"/>
                    <a:pt x="596" y="1"/>
                  </a:cubicBezTo>
                  <a:close/>
                </a:path>
              </a:pathLst>
            </a:custGeom>
            <a:solidFill>
              <a:srgbClr val="F09C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57" name="Google Shape;451;p27">
              <a:extLst>
                <a:ext uri="{FF2B5EF4-FFF2-40B4-BE49-F238E27FC236}">
                  <a16:creationId xmlns:a16="http://schemas.microsoft.com/office/drawing/2014/main" id="{B2395859-C339-422A-B184-A814A384983F}"/>
                </a:ext>
              </a:extLst>
            </p:cNvPr>
            <p:cNvSpPr/>
            <p:nvPr/>
          </p:nvSpPr>
          <p:spPr>
            <a:xfrm>
              <a:off x="5668799" y="4448014"/>
              <a:ext cx="100260" cy="84895"/>
            </a:xfrm>
            <a:custGeom>
              <a:avLst/>
              <a:gdLst/>
              <a:ahLst/>
              <a:cxnLst/>
              <a:rect l="l" t="t" r="r" b="b"/>
              <a:pathLst>
                <a:path w="1814" h="1536" extrusionOk="0">
                  <a:moveTo>
                    <a:pt x="768" y="107"/>
                  </a:moveTo>
                  <a:lnTo>
                    <a:pt x="768" y="160"/>
                  </a:lnTo>
                  <a:lnTo>
                    <a:pt x="662" y="160"/>
                  </a:lnTo>
                  <a:cubicBezTo>
                    <a:pt x="609" y="160"/>
                    <a:pt x="556" y="212"/>
                    <a:pt x="556" y="265"/>
                  </a:cubicBezTo>
                  <a:cubicBezTo>
                    <a:pt x="556" y="265"/>
                    <a:pt x="609" y="265"/>
                    <a:pt x="609" y="332"/>
                  </a:cubicBezTo>
                  <a:cubicBezTo>
                    <a:pt x="609" y="332"/>
                    <a:pt x="609" y="385"/>
                    <a:pt x="662" y="385"/>
                  </a:cubicBezTo>
                  <a:cubicBezTo>
                    <a:pt x="662" y="437"/>
                    <a:pt x="715" y="490"/>
                    <a:pt x="715" y="490"/>
                  </a:cubicBezTo>
                  <a:cubicBezTo>
                    <a:pt x="768" y="543"/>
                    <a:pt x="768" y="596"/>
                    <a:pt x="821" y="662"/>
                  </a:cubicBezTo>
                  <a:lnTo>
                    <a:pt x="887" y="715"/>
                  </a:lnTo>
                  <a:lnTo>
                    <a:pt x="993" y="543"/>
                  </a:lnTo>
                  <a:cubicBezTo>
                    <a:pt x="993" y="490"/>
                    <a:pt x="1046" y="437"/>
                    <a:pt x="1046" y="437"/>
                  </a:cubicBezTo>
                  <a:cubicBezTo>
                    <a:pt x="1046" y="385"/>
                    <a:pt x="1099" y="385"/>
                    <a:pt x="1099" y="332"/>
                  </a:cubicBezTo>
                  <a:cubicBezTo>
                    <a:pt x="1099" y="265"/>
                    <a:pt x="1046" y="265"/>
                    <a:pt x="1046" y="265"/>
                  </a:cubicBezTo>
                  <a:lnTo>
                    <a:pt x="993" y="265"/>
                  </a:lnTo>
                  <a:lnTo>
                    <a:pt x="993" y="212"/>
                  </a:lnTo>
                  <a:lnTo>
                    <a:pt x="1654" y="212"/>
                  </a:lnTo>
                  <a:lnTo>
                    <a:pt x="1654" y="265"/>
                  </a:lnTo>
                  <a:lnTo>
                    <a:pt x="1324" y="265"/>
                  </a:lnTo>
                  <a:cubicBezTo>
                    <a:pt x="1271" y="332"/>
                    <a:pt x="1218" y="332"/>
                    <a:pt x="1218" y="385"/>
                  </a:cubicBezTo>
                  <a:cubicBezTo>
                    <a:pt x="1151" y="437"/>
                    <a:pt x="1099" y="490"/>
                    <a:pt x="1046" y="543"/>
                  </a:cubicBezTo>
                  <a:cubicBezTo>
                    <a:pt x="993" y="596"/>
                    <a:pt x="993" y="662"/>
                    <a:pt x="940" y="715"/>
                  </a:cubicBezTo>
                  <a:lnTo>
                    <a:pt x="940" y="768"/>
                  </a:lnTo>
                  <a:lnTo>
                    <a:pt x="940" y="821"/>
                  </a:lnTo>
                  <a:cubicBezTo>
                    <a:pt x="993" y="927"/>
                    <a:pt x="1099" y="993"/>
                    <a:pt x="1151" y="1099"/>
                  </a:cubicBezTo>
                  <a:cubicBezTo>
                    <a:pt x="1218" y="1152"/>
                    <a:pt x="1218" y="1205"/>
                    <a:pt x="1271" y="1258"/>
                  </a:cubicBezTo>
                  <a:cubicBezTo>
                    <a:pt x="1324" y="1258"/>
                    <a:pt x="1324" y="1324"/>
                    <a:pt x="1324" y="1324"/>
                  </a:cubicBezTo>
                  <a:cubicBezTo>
                    <a:pt x="1376" y="1324"/>
                    <a:pt x="1376" y="1377"/>
                    <a:pt x="1429" y="1377"/>
                  </a:cubicBezTo>
                  <a:lnTo>
                    <a:pt x="1601" y="1377"/>
                  </a:lnTo>
                  <a:cubicBezTo>
                    <a:pt x="1654" y="1377"/>
                    <a:pt x="1654" y="1430"/>
                    <a:pt x="1654" y="1430"/>
                  </a:cubicBezTo>
                  <a:lnTo>
                    <a:pt x="1099" y="1430"/>
                  </a:lnTo>
                  <a:lnTo>
                    <a:pt x="1046" y="1377"/>
                  </a:lnTo>
                  <a:lnTo>
                    <a:pt x="1099" y="1377"/>
                  </a:lnTo>
                  <a:cubicBezTo>
                    <a:pt x="1151" y="1377"/>
                    <a:pt x="1151" y="1324"/>
                    <a:pt x="1151" y="1258"/>
                  </a:cubicBezTo>
                  <a:lnTo>
                    <a:pt x="1151" y="1205"/>
                  </a:lnTo>
                  <a:cubicBezTo>
                    <a:pt x="1099" y="1152"/>
                    <a:pt x="1099" y="1152"/>
                    <a:pt x="1099" y="1099"/>
                  </a:cubicBezTo>
                  <a:cubicBezTo>
                    <a:pt x="1046" y="1099"/>
                    <a:pt x="1046" y="1046"/>
                    <a:pt x="993" y="993"/>
                  </a:cubicBezTo>
                  <a:cubicBezTo>
                    <a:pt x="993" y="993"/>
                    <a:pt x="940" y="927"/>
                    <a:pt x="940" y="874"/>
                  </a:cubicBezTo>
                  <a:lnTo>
                    <a:pt x="887" y="821"/>
                  </a:lnTo>
                  <a:lnTo>
                    <a:pt x="821" y="874"/>
                  </a:lnTo>
                  <a:cubicBezTo>
                    <a:pt x="768" y="927"/>
                    <a:pt x="768" y="993"/>
                    <a:pt x="715" y="993"/>
                  </a:cubicBezTo>
                  <a:cubicBezTo>
                    <a:pt x="715" y="1046"/>
                    <a:pt x="715" y="1046"/>
                    <a:pt x="662" y="1099"/>
                  </a:cubicBezTo>
                  <a:lnTo>
                    <a:pt x="662" y="1152"/>
                  </a:lnTo>
                  <a:cubicBezTo>
                    <a:pt x="609" y="1152"/>
                    <a:pt x="609" y="1152"/>
                    <a:pt x="609" y="1205"/>
                  </a:cubicBezTo>
                  <a:lnTo>
                    <a:pt x="609" y="1258"/>
                  </a:lnTo>
                  <a:cubicBezTo>
                    <a:pt x="662" y="1324"/>
                    <a:pt x="662" y="1324"/>
                    <a:pt x="715" y="1324"/>
                  </a:cubicBezTo>
                  <a:lnTo>
                    <a:pt x="821" y="1324"/>
                  </a:lnTo>
                  <a:cubicBezTo>
                    <a:pt x="768" y="1324"/>
                    <a:pt x="768" y="1377"/>
                    <a:pt x="715" y="1377"/>
                  </a:cubicBezTo>
                  <a:lnTo>
                    <a:pt x="662" y="1377"/>
                  </a:lnTo>
                  <a:lnTo>
                    <a:pt x="609" y="1324"/>
                  </a:lnTo>
                  <a:lnTo>
                    <a:pt x="225" y="1324"/>
                  </a:lnTo>
                  <a:cubicBezTo>
                    <a:pt x="278" y="1324"/>
                    <a:pt x="278" y="1324"/>
                    <a:pt x="331" y="1258"/>
                  </a:cubicBezTo>
                  <a:lnTo>
                    <a:pt x="437" y="1258"/>
                  </a:lnTo>
                  <a:lnTo>
                    <a:pt x="490" y="1205"/>
                  </a:lnTo>
                  <a:cubicBezTo>
                    <a:pt x="556" y="1099"/>
                    <a:pt x="609" y="1046"/>
                    <a:pt x="609" y="1046"/>
                  </a:cubicBezTo>
                  <a:cubicBezTo>
                    <a:pt x="662" y="993"/>
                    <a:pt x="662" y="927"/>
                    <a:pt x="715" y="927"/>
                  </a:cubicBezTo>
                  <a:cubicBezTo>
                    <a:pt x="715" y="927"/>
                    <a:pt x="715" y="874"/>
                    <a:pt x="768" y="874"/>
                  </a:cubicBezTo>
                  <a:lnTo>
                    <a:pt x="768" y="821"/>
                  </a:lnTo>
                  <a:lnTo>
                    <a:pt x="821" y="768"/>
                  </a:lnTo>
                  <a:lnTo>
                    <a:pt x="490" y="265"/>
                  </a:lnTo>
                  <a:cubicBezTo>
                    <a:pt x="437" y="265"/>
                    <a:pt x="437" y="212"/>
                    <a:pt x="384" y="160"/>
                  </a:cubicBezTo>
                  <a:lnTo>
                    <a:pt x="106" y="160"/>
                  </a:lnTo>
                  <a:lnTo>
                    <a:pt x="106" y="107"/>
                  </a:lnTo>
                  <a:close/>
                  <a:moveTo>
                    <a:pt x="106" y="1"/>
                  </a:moveTo>
                  <a:cubicBezTo>
                    <a:pt x="53" y="54"/>
                    <a:pt x="0" y="107"/>
                    <a:pt x="0" y="107"/>
                  </a:cubicBezTo>
                  <a:cubicBezTo>
                    <a:pt x="0" y="160"/>
                    <a:pt x="53" y="212"/>
                    <a:pt x="53" y="265"/>
                  </a:cubicBezTo>
                  <a:lnTo>
                    <a:pt x="331" y="265"/>
                  </a:lnTo>
                  <a:cubicBezTo>
                    <a:pt x="331" y="332"/>
                    <a:pt x="331" y="332"/>
                    <a:pt x="384" y="385"/>
                  </a:cubicBezTo>
                  <a:lnTo>
                    <a:pt x="662" y="768"/>
                  </a:lnTo>
                  <a:lnTo>
                    <a:pt x="662" y="821"/>
                  </a:lnTo>
                  <a:cubicBezTo>
                    <a:pt x="662" y="821"/>
                    <a:pt x="609" y="821"/>
                    <a:pt x="609" y="874"/>
                  </a:cubicBezTo>
                  <a:lnTo>
                    <a:pt x="556" y="927"/>
                  </a:lnTo>
                  <a:cubicBezTo>
                    <a:pt x="490" y="993"/>
                    <a:pt x="437" y="1046"/>
                    <a:pt x="384" y="1099"/>
                  </a:cubicBezTo>
                  <a:lnTo>
                    <a:pt x="384" y="1152"/>
                  </a:lnTo>
                  <a:lnTo>
                    <a:pt x="331" y="1152"/>
                  </a:lnTo>
                  <a:cubicBezTo>
                    <a:pt x="278" y="1152"/>
                    <a:pt x="225" y="1152"/>
                    <a:pt x="159" y="1205"/>
                  </a:cubicBezTo>
                  <a:cubicBezTo>
                    <a:pt x="106" y="1205"/>
                    <a:pt x="53" y="1258"/>
                    <a:pt x="53" y="1324"/>
                  </a:cubicBezTo>
                  <a:cubicBezTo>
                    <a:pt x="53" y="1377"/>
                    <a:pt x="53" y="1377"/>
                    <a:pt x="106" y="1430"/>
                  </a:cubicBezTo>
                  <a:lnTo>
                    <a:pt x="159" y="1430"/>
                  </a:lnTo>
                  <a:cubicBezTo>
                    <a:pt x="159" y="1483"/>
                    <a:pt x="225" y="1483"/>
                    <a:pt x="225" y="1483"/>
                  </a:cubicBezTo>
                  <a:lnTo>
                    <a:pt x="715" y="1483"/>
                  </a:lnTo>
                  <a:cubicBezTo>
                    <a:pt x="768" y="1483"/>
                    <a:pt x="821" y="1483"/>
                    <a:pt x="821" y="1430"/>
                  </a:cubicBezTo>
                  <a:cubicBezTo>
                    <a:pt x="887" y="1430"/>
                    <a:pt x="940" y="1377"/>
                    <a:pt x="940" y="1324"/>
                  </a:cubicBezTo>
                  <a:cubicBezTo>
                    <a:pt x="940" y="1258"/>
                    <a:pt x="887" y="1258"/>
                    <a:pt x="887" y="1258"/>
                  </a:cubicBezTo>
                  <a:cubicBezTo>
                    <a:pt x="821" y="1205"/>
                    <a:pt x="821" y="1205"/>
                    <a:pt x="768" y="1205"/>
                  </a:cubicBezTo>
                  <a:lnTo>
                    <a:pt x="768" y="1152"/>
                  </a:lnTo>
                  <a:cubicBezTo>
                    <a:pt x="768" y="1099"/>
                    <a:pt x="821" y="1099"/>
                    <a:pt x="821" y="1099"/>
                  </a:cubicBezTo>
                  <a:cubicBezTo>
                    <a:pt x="821" y="1046"/>
                    <a:pt x="887" y="1046"/>
                    <a:pt x="887" y="1046"/>
                  </a:cubicBezTo>
                  <a:lnTo>
                    <a:pt x="887" y="1099"/>
                  </a:lnTo>
                  <a:cubicBezTo>
                    <a:pt x="940" y="1099"/>
                    <a:pt x="940" y="1152"/>
                    <a:pt x="993" y="1152"/>
                  </a:cubicBezTo>
                  <a:cubicBezTo>
                    <a:pt x="993" y="1205"/>
                    <a:pt x="993" y="1258"/>
                    <a:pt x="1046" y="1258"/>
                  </a:cubicBezTo>
                  <a:cubicBezTo>
                    <a:pt x="993" y="1258"/>
                    <a:pt x="993" y="1324"/>
                    <a:pt x="940" y="1324"/>
                  </a:cubicBezTo>
                  <a:lnTo>
                    <a:pt x="940" y="1430"/>
                  </a:lnTo>
                  <a:cubicBezTo>
                    <a:pt x="940" y="1430"/>
                    <a:pt x="940" y="1483"/>
                    <a:pt x="993" y="1483"/>
                  </a:cubicBezTo>
                  <a:cubicBezTo>
                    <a:pt x="1046" y="1536"/>
                    <a:pt x="1099" y="1536"/>
                    <a:pt x="1151" y="1536"/>
                  </a:cubicBezTo>
                  <a:lnTo>
                    <a:pt x="1707" y="1536"/>
                  </a:lnTo>
                  <a:cubicBezTo>
                    <a:pt x="1760" y="1536"/>
                    <a:pt x="1813" y="1483"/>
                    <a:pt x="1813" y="1430"/>
                  </a:cubicBezTo>
                  <a:cubicBezTo>
                    <a:pt x="1813" y="1377"/>
                    <a:pt x="1760" y="1324"/>
                    <a:pt x="1707" y="1324"/>
                  </a:cubicBezTo>
                  <a:cubicBezTo>
                    <a:pt x="1707" y="1258"/>
                    <a:pt x="1654" y="1258"/>
                    <a:pt x="1601" y="1258"/>
                  </a:cubicBezTo>
                  <a:lnTo>
                    <a:pt x="1429" y="1258"/>
                  </a:lnTo>
                  <a:cubicBezTo>
                    <a:pt x="1429" y="1205"/>
                    <a:pt x="1376" y="1205"/>
                    <a:pt x="1376" y="1152"/>
                  </a:cubicBezTo>
                  <a:cubicBezTo>
                    <a:pt x="1324" y="1099"/>
                    <a:pt x="1271" y="1046"/>
                    <a:pt x="1218" y="993"/>
                  </a:cubicBezTo>
                  <a:cubicBezTo>
                    <a:pt x="1218" y="927"/>
                    <a:pt x="1099" y="874"/>
                    <a:pt x="1046" y="768"/>
                  </a:cubicBezTo>
                  <a:cubicBezTo>
                    <a:pt x="1099" y="715"/>
                    <a:pt x="1099" y="662"/>
                    <a:pt x="1151" y="596"/>
                  </a:cubicBezTo>
                  <a:cubicBezTo>
                    <a:pt x="1218" y="596"/>
                    <a:pt x="1218" y="543"/>
                    <a:pt x="1271" y="490"/>
                  </a:cubicBezTo>
                  <a:cubicBezTo>
                    <a:pt x="1324" y="437"/>
                    <a:pt x="1324" y="437"/>
                    <a:pt x="1376" y="385"/>
                  </a:cubicBezTo>
                  <a:lnTo>
                    <a:pt x="1654" y="385"/>
                  </a:lnTo>
                  <a:cubicBezTo>
                    <a:pt x="1707" y="385"/>
                    <a:pt x="1707" y="385"/>
                    <a:pt x="1707" y="332"/>
                  </a:cubicBezTo>
                  <a:lnTo>
                    <a:pt x="1760" y="332"/>
                  </a:lnTo>
                  <a:lnTo>
                    <a:pt x="1760" y="265"/>
                  </a:lnTo>
                  <a:lnTo>
                    <a:pt x="1760" y="160"/>
                  </a:lnTo>
                  <a:cubicBezTo>
                    <a:pt x="1760" y="160"/>
                    <a:pt x="1760" y="107"/>
                    <a:pt x="1707" y="107"/>
                  </a:cubicBezTo>
                  <a:lnTo>
                    <a:pt x="940" y="107"/>
                  </a:lnTo>
                  <a:cubicBezTo>
                    <a:pt x="887" y="160"/>
                    <a:pt x="887" y="212"/>
                    <a:pt x="887" y="265"/>
                  </a:cubicBezTo>
                  <a:cubicBezTo>
                    <a:pt x="887" y="265"/>
                    <a:pt x="887" y="332"/>
                    <a:pt x="940" y="332"/>
                  </a:cubicBezTo>
                  <a:lnTo>
                    <a:pt x="940" y="385"/>
                  </a:lnTo>
                  <a:cubicBezTo>
                    <a:pt x="940" y="385"/>
                    <a:pt x="940" y="437"/>
                    <a:pt x="887" y="437"/>
                  </a:cubicBezTo>
                  <a:lnTo>
                    <a:pt x="887" y="490"/>
                  </a:lnTo>
                  <a:cubicBezTo>
                    <a:pt x="821" y="490"/>
                    <a:pt x="821" y="437"/>
                    <a:pt x="821" y="437"/>
                  </a:cubicBezTo>
                  <a:cubicBezTo>
                    <a:pt x="768" y="385"/>
                    <a:pt x="768" y="385"/>
                    <a:pt x="768" y="332"/>
                  </a:cubicBezTo>
                  <a:cubicBezTo>
                    <a:pt x="715" y="332"/>
                    <a:pt x="715" y="332"/>
                    <a:pt x="715" y="265"/>
                  </a:cubicBezTo>
                  <a:cubicBezTo>
                    <a:pt x="768" y="265"/>
                    <a:pt x="821" y="265"/>
                    <a:pt x="821" y="212"/>
                  </a:cubicBezTo>
                  <a:cubicBezTo>
                    <a:pt x="887" y="212"/>
                    <a:pt x="887" y="160"/>
                    <a:pt x="887" y="160"/>
                  </a:cubicBezTo>
                  <a:lnTo>
                    <a:pt x="887" y="107"/>
                  </a:lnTo>
                  <a:lnTo>
                    <a:pt x="887" y="54"/>
                  </a:lnTo>
                  <a:lnTo>
                    <a:pt x="821" y="54"/>
                  </a:lnTo>
                  <a:cubicBezTo>
                    <a:pt x="821" y="1"/>
                    <a:pt x="821" y="1"/>
                    <a:pt x="768" y="1"/>
                  </a:cubicBezTo>
                  <a:close/>
                </a:path>
              </a:pathLst>
            </a:custGeom>
            <a:solidFill>
              <a:srgbClr val="F09C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58" name="Google Shape;452;p27">
              <a:extLst>
                <a:ext uri="{FF2B5EF4-FFF2-40B4-BE49-F238E27FC236}">
                  <a16:creationId xmlns:a16="http://schemas.microsoft.com/office/drawing/2014/main" id="{2570E2EA-1611-45AF-B410-B8EAD8C13239}"/>
                </a:ext>
              </a:extLst>
            </p:cNvPr>
            <p:cNvSpPr/>
            <p:nvPr/>
          </p:nvSpPr>
          <p:spPr>
            <a:xfrm>
              <a:off x="4799733" y="3864528"/>
              <a:ext cx="1237772" cy="1187034"/>
            </a:xfrm>
            <a:custGeom>
              <a:avLst/>
              <a:gdLst/>
              <a:ahLst/>
              <a:cxnLst/>
              <a:rect l="l" t="t" r="r" b="b"/>
              <a:pathLst>
                <a:path w="22395" h="21477" extrusionOk="0">
                  <a:moveTo>
                    <a:pt x="17201" y="8638"/>
                  </a:moveTo>
                  <a:cubicBezTo>
                    <a:pt x="17575" y="8638"/>
                    <a:pt x="17951" y="8924"/>
                    <a:pt x="17987" y="9340"/>
                  </a:cubicBezTo>
                  <a:lnTo>
                    <a:pt x="18318" y="16672"/>
                  </a:lnTo>
                  <a:cubicBezTo>
                    <a:pt x="18371" y="17228"/>
                    <a:pt x="17868" y="17718"/>
                    <a:pt x="17273" y="17718"/>
                  </a:cubicBezTo>
                  <a:lnTo>
                    <a:pt x="9821" y="17612"/>
                  </a:lnTo>
                  <a:cubicBezTo>
                    <a:pt x="9212" y="17612"/>
                    <a:pt x="8881" y="16844"/>
                    <a:pt x="9331" y="16447"/>
                  </a:cubicBezTo>
                  <a:lnTo>
                    <a:pt x="16717" y="8837"/>
                  </a:lnTo>
                  <a:cubicBezTo>
                    <a:pt x="16855" y="8699"/>
                    <a:pt x="17028" y="8638"/>
                    <a:pt x="17201" y="8638"/>
                  </a:cubicBezTo>
                  <a:close/>
                  <a:moveTo>
                    <a:pt x="20125" y="1"/>
                  </a:moveTo>
                  <a:cubicBezTo>
                    <a:pt x="19697" y="1"/>
                    <a:pt x="19262" y="159"/>
                    <a:pt x="18927" y="512"/>
                  </a:cubicBezTo>
                  <a:lnTo>
                    <a:pt x="993" y="18711"/>
                  </a:lnTo>
                  <a:cubicBezTo>
                    <a:pt x="0" y="19756"/>
                    <a:pt x="781" y="21477"/>
                    <a:pt x="2264" y="21477"/>
                  </a:cubicBezTo>
                  <a:lnTo>
                    <a:pt x="20303" y="21477"/>
                  </a:lnTo>
                  <a:cubicBezTo>
                    <a:pt x="21508" y="21477"/>
                    <a:pt x="22395" y="20537"/>
                    <a:pt x="22395" y="19425"/>
                  </a:cubicBezTo>
                  <a:lnTo>
                    <a:pt x="21786" y="1558"/>
                  </a:lnTo>
                  <a:cubicBezTo>
                    <a:pt x="21786" y="611"/>
                    <a:pt x="20967" y="1"/>
                    <a:pt x="201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59" name="Google Shape;453;p27">
              <a:extLst>
                <a:ext uri="{FF2B5EF4-FFF2-40B4-BE49-F238E27FC236}">
                  <a16:creationId xmlns:a16="http://schemas.microsoft.com/office/drawing/2014/main" id="{60B9E5EF-9B22-42A6-879E-76D9CADF5E07}"/>
                </a:ext>
              </a:extLst>
            </p:cNvPr>
            <p:cNvSpPr/>
            <p:nvPr/>
          </p:nvSpPr>
          <p:spPr>
            <a:xfrm>
              <a:off x="4845828" y="3874532"/>
              <a:ext cx="1027082" cy="1046648"/>
            </a:xfrm>
            <a:custGeom>
              <a:avLst/>
              <a:gdLst/>
              <a:ahLst/>
              <a:cxnLst/>
              <a:rect l="l" t="t" r="r" b="b"/>
              <a:pathLst>
                <a:path w="18583" h="18937" extrusionOk="0">
                  <a:moveTo>
                    <a:pt x="18477" y="0"/>
                  </a:moveTo>
                  <a:cubicBezTo>
                    <a:pt x="18305" y="119"/>
                    <a:pt x="18199" y="225"/>
                    <a:pt x="18093" y="331"/>
                  </a:cubicBezTo>
                  <a:lnTo>
                    <a:pt x="159" y="18530"/>
                  </a:lnTo>
                  <a:cubicBezTo>
                    <a:pt x="106" y="18649"/>
                    <a:pt x="53" y="18702"/>
                    <a:pt x="0" y="18755"/>
                  </a:cubicBezTo>
                  <a:lnTo>
                    <a:pt x="0" y="18808"/>
                  </a:lnTo>
                  <a:cubicBezTo>
                    <a:pt x="80" y="18894"/>
                    <a:pt x="189" y="18937"/>
                    <a:pt x="293" y="18937"/>
                  </a:cubicBezTo>
                  <a:cubicBezTo>
                    <a:pt x="397" y="18937"/>
                    <a:pt x="497" y="18894"/>
                    <a:pt x="556" y="18808"/>
                  </a:cubicBezTo>
                  <a:lnTo>
                    <a:pt x="18477" y="556"/>
                  </a:lnTo>
                  <a:cubicBezTo>
                    <a:pt x="18583" y="384"/>
                    <a:pt x="18583" y="172"/>
                    <a:pt x="1847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60" name="Google Shape;454;p27">
              <a:extLst>
                <a:ext uri="{FF2B5EF4-FFF2-40B4-BE49-F238E27FC236}">
                  <a16:creationId xmlns:a16="http://schemas.microsoft.com/office/drawing/2014/main" id="{E049AADD-731D-4B3A-80AB-4476C4458327}"/>
                </a:ext>
              </a:extLst>
            </p:cNvPr>
            <p:cNvSpPr/>
            <p:nvPr/>
          </p:nvSpPr>
          <p:spPr>
            <a:xfrm>
              <a:off x="5818028" y="3941796"/>
              <a:ext cx="76107" cy="67374"/>
            </a:xfrm>
            <a:custGeom>
              <a:avLst/>
              <a:gdLst/>
              <a:ahLst/>
              <a:cxnLst/>
              <a:rect l="l" t="t" r="r" b="b"/>
              <a:pathLst>
                <a:path w="1377" h="1219" extrusionOk="0">
                  <a:moveTo>
                    <a:pt x="0" y="1"/>
                  </a:moveTo>
                  <a:lnTo>
                    <a:pt x="0" y="160"/>
                  </a:lnTo>
                  <a:lnTo>
                    <a:pt x="1218" y="1219"/>
                  </a:lnTo>
                  <a:lnTo>
                    <a:pt x="1324" y="1219"/>
                  </a:lnTo>
                  <a:cubicBezTo>
                    <a:pt x="1376" y="1152"/>
                    <a:pt x="1376" y="1099"/>
                    <a:pt x="1324" y="1047"/>
                  </a:cubicBezTo>
                  <a:lnTo>
                    <a:pt x="17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61" name="Google Shape;455;p27">
              <a:extLst>
                <a:ext uri="{FF2B5EF4-FFF2-40B4-BE49-F238E27FC236}">
                  <a16:creationId xmlns:a16="http://schemas.microsoft.com/office/drawing/2014/main" id="{8CA9F57F-EA74-42A6-8BCF-2F02525A1B75}"/>
                </a:ext>
              </a:extLst>
            </p:cNvPr>
            <p:cNvSpPr/>
            <p:nvPr/>
          </p:nvSpPr>
          <p:spPr>
            <a:xfrm>
              <a:off x="5647575" y="4112967"/>
              <a:ext cx="76107" cy="69585"/>
            </a:xfrm>
            <a:custGeom>
              <a:avLst/>
              <a:gdLst/>
              <a:ahLst/>
              <a:cxnLst/>
              <a:rect l="l" t="t" r="r" b="b"/>
              <a:pathLst>
                <a:path w="1377" h="1259" extrusionOk="0">
                  <a:moveTo>
                    <a:pt x="86" y="1"/>
                  </a:moveTo>
                  <a:cubicBezTo>
                    <a:pt x="66" y="1"/>
                    <a:pt x="53" y="14"/>
                    <a:pt x="53" y="41"/>
                  </a:cubicBezTo>
                  <a:cubicBezTo>
                    <a:pt x="0" y="107"/>
                    <a:pt x="0" y="160"/>
                    <a:pt x="53" y="160"/>
                  </a:cubicBezTo>
                  <a:lnTo>
                    <a:pt x="1205" y="1258"/>
                  </a:lnTo>
                  <a:lnTo>
                    <a:pt x="1377" y="1258"/>
                  </a:lnTo>
                  <a:cubicBezTo>
                    <a:pt x="1377" y="1205"/>
                    <a:pt x="1377" y="1152"/>
                    <a:pt x="1324" y="1100"/>
                  </a:cubicBezTo>
                  <a:lnTo>
                    <a:pt x="159" y="41"/>
                  </a:lnTo>
                  <a:cubicBezTo>
                    <a:pt x="133" y="14"/>
                    <a:pt x="106" y="1"/>
                    <a:pt x="86" y="1"/>
                  </a:cubicBez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62" name="Google Shape;456;p27">
              <a:extLst>
                <a:ext uri="{FF2B5EF4-FFF2-40B4-BE49-F238E27FC236}">
                  <a16:creationId xmlns:a16="http://schemas.microsoft.com/office/drawing/2014/main" id="{51051372-56DA-4CA0-B257-624B0BADC19D}"/>
                </a:ext>
              </a:extLst>
            </p:cNvPr>
            <p:cNvSpPr/>
            <p:nvPr/>
          </p:nvSpPr>
          <p:spPr>
            <a:xfrm>
              <a:off x="5775580" y="3984243"/>
              <a:ext cx="54883" cy="49080"/>
            </a:xfrm>
            <a:custGeom>
              <a:avLst/>
              <a:gdLst/>
              <a:ahLst/>
              <a:cxnLst/>
              <a:rect l="l" t="t" r="r" b="b"/>
              <a:pathLst>
                <a:path w="993" h="888" extrusionOk="0">
                  <a:moveTo>
                    <a:pt x="53" y="1"/>
                  </a:moveTo>
                  <a:cubicBezTo>
                    <a:pt x="0" y="54"/>
                    <a:pt x="0" y="54"/>
                    <a:pt x="53" y="120"/>
                  </a:cubicBezTo>
                  <a:lnTo>
                    <a:pt x="874" y="887"/>
                  </a:lnTo>
                  <a:lnTo>
                    <a:pt x="993" y="887"/>
                  </a:lnTo>
                  <a:lnTo>
                    <a:pt x="993" y="781"/>
                  </a:lnTo>
                  <a:lnTo>
                    <a:pt x="10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63" name="Google Shape;457;p27">
              <a:extLst>
                <a:ext uri="{FF2B5EF4-FFF2-40B4-BE49-F238E27FC236}">
                  <a16:creationId xmlns:a16="http://schemas.microsoft.com/office/drawing/2014/main" id="{190DD4E9-4E3C-4DCE-A288-A18247874E73}"/>
                </a:ext>
              </a:extLst>
            </p:cNvPr>
            <p:cNvSpPr/>
            <p:nvPr/>
          </p:nvSpPr>
          <p:spPr>
            <a:xfrm>
              <a:off x="5736062" y="4024646"/>
              <a:ext cx="54938" cy="50351"/>
            </a:xfrm>
            <a:custGeom>
              <a:avLst/>
              <a:gdLst/>
              <a:ahLst/>
              <a:cxnLst/>
              <a:rect l="l" t="t" r="r" b="b"/>
              <a:pathLst>
                <a:path w="994" h="911" extrusionOk="0">
                  <a:moveTo>
                    <a:pt x="73" y="1"/>
                  </a:moveTo>
                  <a:cubicBezTo>
                    <a:pt x="54" y="1"/>
                    <a:pt x="27" y="17"/>
                    <a:pt x="1" y="50"/>
                  </a:cubicBezTo>
                  <a:lnTo>
                    <a:pt x="1" y="103"/>
                  </a:lnTo>
                  <a:lnTo>
                    <a:pt x="874" y="871"/>
                  </a:lnTo>
                  <a:cubicBezTo>
                    <a:pt x="901" y="898"/>
                    <a:pt x="914" y="911"/>
                    <a:pt x="929" y="911"/>
                  </a:cubicBezTo>
                  <a:cubicBezTo>
                    <a:pt x="944" y="911"/>
                    <a:pt x="960" y="898"/>
                    <a:pt x="993" y="871"/>
                  </a:cubicBezTo>
                  <a:lnTo>
                    <a:pt x="993" y="818"/>
                  </a:lnTo>
                  <a:lnTo>
                    <a:pt x="107" y="50"/>
                  </a:lnTo>
                  <a:cubicBezTo>
                    <a:pt x="107" y="17"/>
                    <a:pt x="93" y="1"/>
                    <a:pt x="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64" name="Google Shape;458;p27">
              <a:extLst>
                <a:ext uri="{FF2B5EF4-FFF2-40B4-BE49-F238E27FC236}">
                  <a16:creationId xmlns:a16="http://schemas.microsoft.com/office/drawing/2014/main" id="{6977EABB-2FE1-4876-8F3A-616A486418FD}"/>
                </a:ext>
              </a:extLst>
            </p:cNvPr>
            <p:cNvSpPr/>
            <p:nvPr/>
          </p:nvSpPr>
          <p:spPr>
            <a:xfrm>
              <a:off x="5695826" y="4066927"/>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2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65" name="Google Shape;459;p27">
              <a:extLst>
                <a:ext uri="{FF2B5EF4-FFF2-40B4-BE49-F238E27FC236}">
                  <a16:creationId xmlns:a16="http://schemas.microsoft.com/office/drawing/2014/main" id="{21FD9FA5-1C4F-4A6A-A859-A2F9483412AB}"/>
                </a:ext>
              </a:extLst>
            </p:cNvPr>
            <p:cNvSpPr/>
            <p:nvPr/>
          </p:nvSpPr>
          <p:spPr>
            <a:xfrm>
              <a:off x="5604409" y="4158344"/>
              <a:ext cx="54883" cy="48361"/>
            </a:xfrm>
            <a:custGeom>
              <a:avLst/>
              <a:gdLst/>
              <a:ahLst/>
              <a:cxnLst/>
              <a:rect l="l" t="t" r="r" b="b"/>
              <a:pathLst>
                <a:path w="993" h="875" extrusionOk="0">
                  <a:moveTo>
                    <a:pt x="66" y="1"/>
                  </a:moveTo>
                  <a:cubicBezTo>
                    <a:pt x="0" y="54"/>
                    <a:pt x="0" y="54"/>
                    <a:pt x="66" y="106"/>
                  </a:cubicBezTo>
                  <a:lnTo>
                    <a:pt x="887" y="874"/>
                  </a:lnTo>
                  <a:lnTo>
                    <a:pt x="993" y="874"/>
                  </a:lnTo>
                  <a:lnTo>
                    <a:pt x="993" y="768"/>
                  </a:lnTo>
                  <a:lnTo>
                    <a:pt x="11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66" name="Google Shape;460;p27">
              <a:extLst>
                <a:ext uri="{FF2B5EF4-FFF2-40B4-BE49-F238E27FC236}">
                  <a16:creationId xmlns:a16="http://schemas.microsoft.com/office/drawing/2014/main" id="{BED00730-87C7-4E7E-93A3-EF34CD2D0B53}"/>
                </a:ext>
              </a:extLst>
            </p:cNvPr>
            <p:cNvSpPr/>
            <p:nvPr/>
          </p:nvSpPr>
          <p:spPr>
            <a:xfrm>
              <a:off x="5564891" y="4198580"/>
              <a:ext cx="54938" cy="50517"/>
            </a:xfrm>
            <a:custGeom>
              <a:avLst/>
              <a:gdLst/>
              <a:ahLst/>
              <a:cxnLst/>
              <a:rect l="l" t="t" r="r" b="b"/>
              <a:pathLst>
                <a:path w="994" h="914" extrusionOk="0">
                  <a:moveTo>
                    <a:pt x="87" y="1"/>
                  </a:moveTo>
                  <a:cubicBezTo>
                    <a:pt x="70" y="1"/>
                    <a:pt x="54" y="14"/>
                    <a:pt x="54" y="40"/>
                  </a:cubicBezTo>
                  <a:cubicBezTo>
                    <a:pt x="1" y="40"/>
                    <a:pt x="1" y="93"/>
                    <a:pt x="54" y="93"/>
                  </a:cubicBezTo>
                  <a:lnTo>
                    <a:pt x="887" y="874"/>
                  </a:lnTo>
                  <a:cubicBezTo>
                    <a:pt x="914" y="901"/>
                    <a:pt x="927" y="914"/>
                    <a:pt x="940" y="914"/>
                  </a:cubicBezTo>
                  <a:cubicBezTo>
                    <a:pt x="954" y="914"/>
                    <a:pt x="967" y="901"/>
                    <a:pt x="993" y="874"/>
                  </a:cubicBezTo>
                  <a:lnTo>
                    <a:pt x="993" y="808"/>
                  </a:lnTo>
                  <a:lnTo>
                    <a:pt x="120" y="40"/>
                  </a:lnTo>
                  <a:cubicBezTo>
                    <a:pt x="120" y="14"/>
                    <a:pt x="103" y="1"/>
                    <a:pt x="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67" name="Google Shape;461;p27">
              <a:extLst>
                <a:ext uri="{FF2B5EF4-FFF2-40B4-BE49-F238E27FC236}">
                  <a16:creationId xmlns:a16="http://schemas.microsoft.com/office/drawing/2014/main" id="{940E24E4-0A8A-4755-ACAF-F083F7BBEC15}"/>
                </a:ext>
              </a:extLst>
            </p:cNvPr>
            <p:cNvSpPr/>
            <p:nvPr/>
          </p:nvSpPr>
          <p:spPr>
            <a:xfrm>
              <a:off x="5525373" y="4240254"/>
              <a:ext cx="54938" cy="49080"/>
            </a:xfrm>
            <a:custGeom>
              <a:avLst/>
              <a:gdLst/>
              <a:ahLst/>
              <a:cxnLst/>
              <a:rect l="l" t="t" r="r" b="b"/>
              <a:pathLst>
                <a:path w="994" h="888" extrusionOk="0">
                  <a:moveTo>
                    <a:pt x="1" y="1"/>
                  </a:moveTo>
                  <a:lnTo>
                    <a:pt x="1" y="120"/>
                  </a:lnTo>
                  <a:lnTo>
                    <a:pt x="888" y="888"/>
                  </a:lnTo>
                  <a:lnTo>
                    <a:pt x="994" y="888"/>
                  </a:lnTo>
                  <a:cubicBezTo>
                    <a:pt x="994" y="888"/>
                    <a:pt x="994" y="835"/>
                    <a:pt x="941" y="782"/>
                  </a:cubicBezTo>
                  <a:lnTo>
                    <a:pt x="107"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68" name="Google Shape;462;p27">
              <a:extLst>
                <a:ext uri="{FF2B5EF4-FFF2-40B4-BE49-F238E27FC236}">
                  <a16:creationId xmlns:a16="http://schemas.microsoft.com/office/drawing/2014/main" id="{B363DCC6-B233-43FD-B3A7-D975076A91DA}"/>
                </a:ext>
              </a:extLst>
            </p:cNvPr>
            <p:cNvSpPr/>
            <p:nvPr/>
          </p:nvSpPr>
          <p:spPr>
            <a:xfrm>
              <a:off x="5433956" y="4331726"/>
              <a:ext cx="57868" cy="49080"/>
            </a:xfrm>
            <a:custGeom>
              <a:avLst/>
              <a:gdLst/>
              <a:ahLst/>
              <a:cxnLst/>
              <a:rect l="l" t="t" r="r" b="b"/>
              <a:pathLst>
                <a:path w="1047" h="888" extrusionOk="0">
                  <a:moveTo>
                    <a:pt x="53" y="0"/>
                  </a:moveTo>
                  <a:cubicBezTo>
                    <a:pt x="0" y="53"/>
                    <a:pt x="0" y="53"/>
                    <a:pt x="53" y="119"/>
                  </a:cubicBezTo>
                  <a:lnTo>
                    <a:pt x="940" y="887"/>
                  </a:lnTo>
                  <a:lnTo>
                    <a:pt x="993" y="887"/>
                  </a:lnTo>
                  <a:cubicBezTo>
                    <a:pt x="1046" y="887"/>
                    <a:pt x="1046" y="834"/>
                    <a:pt x="993" y="781"/>
                  </a:cubicBezTo>
                  <a:lnTo>
                    <a:pt x="17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69" name="Google Shape;463;p27">
              <a:extLst>
                <a:ext uri="{FF2B5EF4-FFF2-40B4-BE49-F238E27FC236}">
                  <a16:creationId xmlns:a16="http://schemas.microsoft.com/office/drawing/2014/main" id="{6604F3DD-8E17-45F6-BD3A-46CE1EB135DC}"/>
                </a:ext>
              </a:extLst>
            </p:cNvPr>
            <p:cNvSpPr/>
            <p:nvPr/>
          </p:nvSpPr>
          <p:spPr>
            <a:xfrm>
              <a:off x="5394438" y="4372128"/>
              <a:ext cx="54938" cy="50351"/>
            </a:xfrm>
            <a:custGeom>
              <a:avLst/>
              <a:gdLst/>
              <a:ahLst/>
              <a:cxnLst/>
              <a:rect l="l" t="t" r="r" b="b"/>
              <a:pathLst>
                <a:path w="994" h="911" extrusionOk="0">
                  <a:moveTo>
                    <a:pt x="80" y="1"/>
                  </a:moveTo>
                  <a:cubicBezTo>
                    <a:pt x="67" y="1"/>
                    <a:pt x="54" y="17"/>
                    <a:pt x="54" y="50"/>
                  </a:cubicBezTo>
                  <a:cubicBezTo>
                    <a:pt x="1" y="50"/>
                    <a:pt x="1" y="103"/>
                    <a:pt x="54" y="103"/>
                  </a:cubicBezTo>
                  <a:lnTo>
                    <a:pt x="888" y="871"/>
                  </a:lnTo>
                  <a:cubicBezTo>
                    <a:pt x="914" y="897"/>
                    <a:pt x="940" y="910"/>
                    <a:pt x="960" y="910"/>
                  </a:cubicBezTo>
                  <a:cubicBezTo>
                    <a:pt x="980" y="910"/>
                    <a:pt x="993" y="897"/>
                    <a:pt x="993" y="871"/>
                  </a:cubicBezTo>
                  <a:lnTo>
                    <a:pt x="993" y="818"/>
                  </a:lnTo>
                  <a:lnTo>
                    <a:pt x="107" y="50"/>
                  </a:lnTo>
                  <a:cubicBezTo>
                    <a:pt x="107" y="17"/>
                    <a:pt x="93" y="1"/>
                    <a:pt x="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70" name="Google Shape;464;p27">
              <a:extLst>
                <a:ext uri="{FF2B5EF4-FFF2-40B4-BE49-F238E27FC236}">
                  <a16:creationId xmlns:a16="http://schemas.microsoft.com/office/drawing/2014/main" id="{A2888BAB-A80C-4A78-8E7F-92C85A5FF5EC}"/>
                </a:ext>
              </a:extLst>
            </p:cNvPr>
            <p:cNvSpPr/>
            <p:nvPr/>
          </p:nvSpPr>
          <p:spPr>
            <a:xfrm>
              <a:off x="5354975" y="4414354"/>
              <a:ext cx="54883" cy="48361"/>
            </a:xfrm>
            <a:custGeom>
              <a:avLst/>
              <a:gdLst/>
              <a:ahLst/>
              <a:cxnLst/>
              <a:rect l="l" t="t" r="r" b="b"/>
              <a:pathLst>
                <a:path w="993" h="875" extrusionOk="0">
                  <a:moveTo>
                    <a:pt x="0" y="1"/>
                  </a:moveTo>
                  <a:cubicBezTo>
                    <a:pt x="0" y="54"/>
                    <a:pt x="0" y="54"/>
                    <a:pt x="53" y="107"/>
                  </a:cubicBezTo>
                  <a:lnTo>
                    <a:pt x="874" y="874"/>
                  </a:lnTo>
                  <a:lnTo>
                    <a:pt x="993" y="874"/>
                  </a:lnTo>
                  <a:lnTo>
                    <a:pt x="993" y="769"/>
                  </a:lnTo>
                  <a:lnTo>
                    <a:pt x="10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71" name="Google Shape;465;p27">
              <a:extLst>
                <a:ext uri="{FF2B5EF4-FFF2-40B4-BE49-F238E27FC236}">
                  <a16:creationId xmlns:a16="http://schemas.microsoft.com/office/drawing/2014/main" id="{A795FDD6-335A-4D40-9908-28F17CC8D6D3}"/>
                </a:ext>
              </a:extLst>
            </p:cNvPr>
            <p:cNvSpPr/>
            <p:nvPr/>
          </p:nvSpPr>
          <p:spPr>
            <a:xfrm>
              <a:off x="5266433" y="4505826"/>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0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72" name="Google Shape;466;p27">
              <a:extLst>
                <a:ext uri="{FF2B5EF4-FFF2-40B4-BE49-F238E27FC236}">
                  <a16:creationId xmlns:a16="http://schemas.microsoft.com/office/drawing/2014/main" id="{40042A55-B58B-468F-8AC9-4029D6F180D8}"/>
                </a:ext>
              </a:extLst>
            </p:cNvPr>
            <p:cNvSpPr/>
            <p:nvPr/>
          </p:nvSpPr>
          <p:spPr>
            <a:xfrm>
              <a:off x="5223986" y="4546063"/>
              <a:ext cx="57868" cy="50517"/>
            </a:xfrm>
            <a:custGeom>
              <a:avLst/>
              <a:gdLst/>
              <a:ahLst/>
              <a:cxnLst/>
              <a:rect l="l" t="t" r="r" b="b"/>
              <a:pathLst>
                <a:path w="1047" h="914" extrusionOk="0">
                  <a:moveTo>
                    <a:pt x="87" y="0"/>
                  </a:moveTo>
                  <a:cubicBezTo>
                    <a:pt x="67" y="0"/>
                    <a:pt x="54" y="13"/>
                    <a:pt x="54" y="40"/>
                  </a:cubicBezTo>
                  <a:cubicBezTo>
                    <a:pt x="1" y="40"/>
                    <a:pt x="1" y="93"/>
                    <a:pt x="54" y="93"/>
                  </a:cubicBezTo>
                  <a:lnTo>
                    <a:pt x="874" y="874"/>
                  </a:lnTo>
                  <a:cubicBezTo>
                    <a:pt x="901" y="900"/>
                    <a:pt x="931" y="913"/>
                    <a:pt x="954" y="913"/>
                  </a:cubicBezTo>
                  <a:cubicBezTo>
                    <a:pt x="977" y="913"/>
                    <a:pt x="994" y="900"/>
                    <a:pt x="994" y="874"/>
                  </a:cubicBezTo>
                  <a:cubicBezTo>
                    <a:pt x="1047" y="874"/>
                    <a:pt x="1047" y="808"/>
                    <a:pt x="994" y="808"/>
                  </a:cubicBezTo>
                  <a:lnTo>
                    <a:pt x="160" y="40"/>
                  </a:lnTo>
                  <a:cubicBezTo>
                    <a:pt x="133" y="13"/>
                    <a:pt x="107" y="0"/>
                    <a:pt x="8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73" name="Google Shape;467;p27">
              <a:extLst>
                <a:ext uri="{FF2B5EF4-FFF2-40B4-BE49-F238E27FC236}">
                  <a16:creationId xmlns:a16="http://schemas.microsoft.com/office/drawing/2014/main" id="{0A049FD1-0206-4832-8362-250EAFD47C6E}"/>
                </a:ext>
              </a:extLst>
            </p:cNvPr>
            <p:cNvSpPr/>
            <p:nvPr/>
          </p:nvSpPr>
          <p:spPr>
            <a:xfrm>
              <a:off x="5183804" y="4587736"/>
              <a:ext cx="54883" cy="49080"/>
            </a:xfrm>
            <a:custGeom>
              <a:avLst/>
              <a:gdLst/>
              <a:ahLst/>
              <a:cxnLst/>
              <a:rect l="l" t="t" r="r" b="b"/>
              <a:pathLst>
                <a:path w="993" h="888" extrusionOk="0">
                  <a:moveTo>
                    <a:pt x="66" y="1"/>
                  </a:moveTo>
                  <a:cubicBezTo>
                    <a:pt x="0" y="54"/>
                    <a:pt x="0" y="120"/>
                    <a:pt x="66" y="120"/>
                  </a:cubicBezTo>
                  <a:lnTo>
                    <a:pt x="887" y="887"/>
                  </a:lnTo>
                  <a:lnTo>
                    <a:pt x="993" y="887"/>
                  </a:lnTo>
                  <a:lnTo>
                    <a:pt x="993" y="782"/>
                  </a:lnTo>
                  <a:lnTo>
                    <a:pt x="11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74" name="Google Shape;468;p27">
              <a:extLst>
                <a:ext uri="{FF2B5EF4-FFF2-40B4-BE49-F238E27FC236}">
                  <a16:creationId xmlns:a16="http://schemas.microsoft.com/office/drawing/2014/main" id="{64E39DB6-ED2F-4FE9-924D-E116ED06E4DB}"/>
                </a:ext>
              </a:extLst>
            </p:cNvPr>
            <p:cNvSpPr/>
            <p:nvPr/>
          </p:nvSpPr>
          <p:spPr>
            <a:xfrm>
              <a:off x="5095980" y="4679208"/>
              <a:ext cx="54938" cy="49024"/>
            </a:xfrm>
            <a:custGeom>
              <a:avLst/>
              <a:gdLst/>
              <a:ahLst/>
              <a:cxnLst/>
              <a:rect l="l" t="t" r="r" b="b"/>
              <a:pathLst>
                <a:path w="994" h="887" extrusionOk="0">
                  <a:moveTo>
                    <a:pt x="1" y="0"/>
                  </a:moveTo>
                  <a:lnTo>
                    <a:pt x="1" y="119"/>
                  </a:lnTo>
                  <a:lnTo>
                    <a:pt x="874" y="887"/>
                  </a:lnTo>
                  <a:lnTo>
                    <a:pt x="993" y="887"/>
                  </a:lnTo>
                  <a:cubicBezTo>
                    <a:pt x="993" y="887"/>
                    <a:pt x="993" y="834"/>
                    <a:pt x="927" y="781"/>
                  </a:cubicBezTo>
                  <a:lnTo>
                    <a:pt x="10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75" name="Google Shape;469;p27">
              <a:extLst>
                <a:ext uri="{FF2B5EF4-FFF2-40B4-BE49-F238E27FC236}">
                  <a16:creationId xmlns:a16="http://schemas.microsoft.com/office/drawing/2014/main" id="{3FCDEC40-E622-4892-A767-C3B6EE2CF466}"/>
                </a:ext>
              </a:extLst>
            </p:cNvPr>
            <p:cNvSpPr/>
            <p:nvPr/>
          </p:nvSpPr>
          <p:spPr>
            <a:xfrm>
              <a:off x="5055744" y="4719611"/>
              <a:ext cx="54938" cy="50351"/>
            </a:xfrm>
            <a:custGeom>
              <a:avLst/>
              <a:gdLst/>
              <a:ahLst/>
              <a:cxnLst/>
              <a:rect l="l" t="t" r="r" b="b"/>
              <a:pathLst>
                <a:path w="994" h="911" extrusionOk="0">
                  <a:moveTo>
                    <a:pt x="41" y="0"/>
                  </a:moveTo>
                  <a:cubicBezTo>
                    <a:pt x="17" y="0"/>
                    <a:pt x="1" y="17"/>
                    <a:pt x="1" y="50"/>
                  </a:cubicBezTo>
                  <a:lnTo>
                    <a:pt x="1" y="103"/>
                  </a:lnTo>
                  <a:lnTo>
                    <a:pt x="888" y="871"/>
                  </a:lnTo>
                  <a:cubicBezTo>
                    <a:pt x="888" y="897"/>
                    <a:pt x="901" y="910"/>
                    <a:pt x="914" y="910"/>
                  </a:cubicBezTo>
                  <a:cubicBezTo>
                    <a:pt x="927" y="910"/>
                    <a:pt x="941" y="897"/>
                    <a:pt x="941" y="871"/>
                  </a:cubicBezTo>
                  <a:cubicBezTo>
                    <a:pt x="993" y="871"/>
                    <a:pt x="993" y="818"/>
                    <a:pt x="941" y="818"/>
                  </a:cubicBezTo>
                  <a:lnTo>
                    <a:pt x="120" y="50"/>
                  </a:lnTo>
                  <a:cubicBezTo>
                    <a:pt x="93" y="17"/>
                    <a:pt x="64" y="0"/>
                    <a:pt x="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76" name="Google Shape;470;p27">
              <a:extLst>
                <a:ext uri="{FF2B5EF4-FFF2-40B4-BE49-F238E27FC236}">
                  <a16:creationId xmlns:a16="http://schemas.microsoft.com/office/drawing/2014/main" id="{6A5181E6-12F9-4DEF-A4D3-CCF7C194B772}"/>
                </a:ext>
              </a:extLst>
            </p:cNvPr>
            <p:cNvSpPr/>
            <p:nvPr/>
          </p:nvSpPr>
          <p:spPr>
            <a:xfrm>
              <a:off x="5013352" y="4761837"/>
              <a:ext cx="54883" cy="48361"/>
            </a:xfrm>
            <a:custGeom>
              <a:avLst/>
              <a:gdLst/>
              <a:ahLst/>
              <a:cxnLst/>
              <a:rect l="l" t="t" r="r" b="b"/>
              <a:pathLst>
                <a:path w="993" h="875" extrusionOk="0">
                  <a:moveTo>
                    <a:pt x="53" y="1"/>
                  </a:moveTo>
                  <a:cubicBezTo>
                    <a:pt x="0" y="54"/>
                    <a:pt x="0" y="107"/>
                    <a:pt x="53" y="107"/>
                  </a:cubicBezTo>
                  <a:lnTo>
                    <a:pt x="887" y="874"/>
                  </a:lnTo>
                  <a:lnTo>
                    <a:pt x="993" y="874"/>
                  </a:lnTo>
                  <a:lnTo>
                    <a:pt x="993" y="768"/>
                  </a:lnTo>
                  <a:lnTo>
                    <a:pt x="10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77" name="Google Shape;471;p27">
              <a:extLst>
                <a:ext uri="{FF2B5EF4-FFF2-40B4-BE49-F238E27FC236}">
                  <a16:creationId xmlns:a16="http://schemas.microsoft.com/office/drawing/2014/main" id="{68162CBB-17A0-4FCF-8537-CD49EC44B0F4}"/>
                </a:ext>
              </a:extLst>
            </p:cNvPr>
            <p:cNvSpPr/>
            <p:nvPr/>
          </p:nvSpPr>
          <p:spPr>
            <a:xfrm>
              <a:off x="4924809" y="4853309"/>
              <a:ext cx="54938" cy="48306"/>
            </a:xfrm>
            <a:custGeom>
              <a:avLst/>
              <a:gdLst/>
              <a:ahLst/>
              <a:cxnLst/>
              <a:rect l="l" t="t" r="r" b="b"/>
              <a:pathLst>
                <a:path w="994" h="874" extrusionOk="0">
                  <a:moveTo>
                    <a:pt x="1" y="0"/>
                  </a:moveTo>
                  <a:lnTo>
                    <a:pt x="1" y="106"/>
                  </a:lnTo>
                  <a:lnTo>
                    <a:pt x="887" y="874"/>
                  </a:lnTo>
                  <a:lnTo>
                    <a:pt x="993" y="874"/>
                  </a:lnTo>
                  <a:lnTo>
                    <a:pt x="993" y="768"/>
                  </a:lnTo>
                  <a:lnTo>
                    <a:pt x="12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78" name="Google Shape;472;p27">
              <a:extLst>
                <a:ext uri="{FF2B5EF4-FFF2-40B4-BE49-F238E27FC236}">
                  <a16:creationId xmlns:a16="http://schemas.microsoft.com/office/drawing/2014/main" id="{8A4CEE83-408B-48F0-A642-5A4030608496}"/>
                </a:ext>
              </a:extLst>
            </p:cNvPr>
            <p:cNvSpPr/>
            <p:nvPr/>
          </p:nvSpPr>
          <p:spPr>
            <a:xfrm>
              <a:off x="4885346" y="4893490"/>
              <a:ext cx="54883" cy="51291"/>
            </a:xfrm>
            <a:custGeom>
              <a:avLst/>
              <a:gdLst/>
              <a:ahLst/>
              <a:cxnLst/>
              <a:rect l="l" t="t" r="r" b="b"/>
              <a:pathLst>
                <a:path w="993" h="928" extrusionOk="0">
                  <a:moveTo>
                    <a:pt x="53" y="1"/>
                  </a:moveTo>
                  <a:cubicBezTo>
                    <a:pt x="40" y="1"/>
                    <a:pt x="26" y="14"/>
                    <a:pt x="0" y="41"/>
                  </a:cubicBezTo>
                  <a:lnTo>
                    <a:pt x="0" y="94"/>
                  </a:lnTo>
                  <a:lnTo>
                    <a:pt x="887" y="874"/>
                  </a:lnTo>
                  <a:cubicBezTo>
                    <a:pt x="887" y="927"/>
                    <a:pt x="940" y="927"/>
                    <a:pt x="940" y="927"/>
                  </a:cubicBezTo>
                  <a:cubicBezTo>
                    <a:pt x="993" y="874"/>
                    <a:pt x="993" y="808"/>
                    <a:pt x="940" y="808"/>
                  </a:cubicBezTo>
                  <a:lnTo>
                    <a:pt x="106" y="41"/>
                  </a:lnTo>
                  <a:cubicBezTo>
                    <a:pt x="79" y="14"/>
                    <a:pt x="66" y="1"/>
                    <a:pt x="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79" name="Google Shape;473;p27">
              <a:extLst>
                <a:ext uri="{FF2B5EF4-FFF2-40B4-BE49-F238E27FC236}">
                  <a16:creationId xmlns:a16="http://schemas.microsoft.com/office/drawing/2014/main" id="{5894F585-4FE0-4D35-942A-765BFA1FE85D}"/>
                </a:ext>
              </a:extLst>
            </p:cNvPr>
            <p:cNvSpPr/>
            <p:nvPr/>
          </p:nvSpPr>
          <p:spPr>
            <a:xfrm>
              <a:off x="5480051" y="4287068"/>
              <a:ext cx="76107" cy="68645"/>
            </a:xfrm>
            <a:custGeom>
              <a:avLst/>
              <a:gdLst/>
              <a:ahLst/>
              <a:cxnLst/>
              <a:rect l="l" t="t" r="r" b="b"/>
              <a:pathLst>
                <a:path w="1377" h="1242" extrusionOk="0">
                  <a:moveTo>
                    <a:pt x="80" y="1"/>
                  </a:moveTo>
                  <a:cubicBezTo>
                    <a:pt x="53" y="1"/>
                    <a:pt x="27" y="14"/>
                    <a:pt x="0" y="41"/>
                  </a:cubicBezTo>
                  <a:lnTo>
                    <a:pt x="0" y="147"/>
                  </a:lnTo>
                  <a:lnTo>
                    <a:pt x="1205" y="1192"/>
                  </a:lnTo>
                  <a:cubicBezTo>
                    <a:pt x="1205" y="1225"/>
                    <a:pt x="1218" y="1242"/>
                    <a:pt x="1239" y="1242"/>
                  </a:cubicBezTo>
                  <a:cubicBezTo>
                    <a:pt x="1261" y="1242"/>
                    <a:pt x="1291" y="1225"/>
                    <a:pt x="1324" y="1192"/>
                  </a:cubicBezTo>
                  <a:cubicBezTo>
                    <a:pt x="1377" y="1192"/>
                    <a:pt x="1377" y="1139"/>
                    <a:pt x="1324" y="1086"/>
                  </a:cubicBezTo>
                  <a:lnTo>
                    <a:pt x="159" y="41"/>
                  </a:lnTo>
                  <a:cubicBezTo>
                    <a:pt x="133" y="14"/>
                    <a:pt x="106" y="1"/>
                    <a:pt x="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80" name="Google Shape;474;p27">
              <a:extLst>
                <a:ext uri="{FF2B5EF4-FFF2-40B4-BE49-F238E27FC236}">
                  <a16:creationId xmlns:a16="http://schemas.microsoft.com/office/drawing/2014/main" id="{9651F459-AD37-416E-83CD-7B2914534579}"/>
                </a:ext>
              </a:extLst>
            </p:cNvPr>
            <p:cNvSpPr/>
            <p:nvPr/>
          </p:nvSpPr>
          <p:spPr>
            <a:xfrm>
              <a:off x="5308880" y="4459731"/>
              <a:ext cx="76107" cy="69530"/>
            </a:xfrm>
            <a:custGeom>
              <a:avLst/>
              <a:gdLst/>
              <a:ahLst/>
              <a:cxnLst/>
              <a:rect l="l" t="t" r="r" b="b"/>
              <a:pathLst>
                <a:path w="1377" h="1258" extrusionOk="0">
                  <a:moveTo>
                    <a:pt x="53" y="0"/>
                  </a:moveTo>
                  <a:cubicBezTo>
                    <a:pt x="0" y="53"/>
                    <a:pt x="0" y="120"/>
                    <a:pt x="53" y="173"/>
                  </a:cubicBezTo>
                  <a:lnTo>
                    <a:pt x="1218" y="1218"/>
                  </a:lnTo>
                  <a:cubicBezTo>
                    <a:pt x="1244" y="1245"/>
                    <a:pt x="1271" y="1258"/>
                    <a:pt x="1291" y="1258"/>
                  </a:cubicBezTo>
                  <a:cubicBezTo>
                    <a:pt x="1311" y="1258"/>
                    <a:pt x="1324" y="1245"/>
                    <a:pt x="1324" y="1218"/>
                  </a:cubicBezTo>
                  <a:cubicBezTo>
                    <a:pt x="1377" y="1165"/>
                    <a:pt x="1377" y="1112"/>
                    <a:pt x="1324" y="1112"/>
                  </a:cubicBezTo>
                  <a:lnTo>
                    <a:pt x="17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81" name="Google Shape;475;p27">
              <a:extLst>
                <a:ext uri="{FF2B5EF4-FFF2-40B4-BE49-F238E27FC236}">
                  <a16:creationId xmlns:a16="http://schemas.microsoft.com/office/drawing/2014/main" id="{6F26A33A-A50F-4B34-A633-4A3211B9B12C}"/>
                </a:ext>
              </a:extLst>
            </p:cNvPr>
            <p:cNvSpPr/>
            <p:nvPr/>
          </p:nvSpPr>
          <p:spPr>
            <a:xfrm>
              <a:off x="5138428" y="4631621"/>
              <a:ext cx="79036" cy="68811"/>
            </a:xfrm>
            <a:custGeom>
              <a:avLst/>
              <a:gdLst/>
              <a:ahLst/>
              <a:cxnLst/>
              <a:rect l="l" t="t" r="r" b="b"/>
              <a:pathLst>
                <a:path w="1430" h="1245" extrusionOk="0">
                  <a:moveTo>
                    <a:pt x="134" y="1"/>
                  </a:moveTo>
                  <a:cubicBezTo>
                    <a:pt x="106" y="1"/>
                    <a:pt x="80" y="14"/>
                    <a:pt x="53" y="40"/>
                  </a:cubicBezTo>
                  <a:cubicBezTo>
                    <a:pt x="0" y="93"/>
                    <a:pt x="53" y="146"/>
                    <a:pt x="53" y="146"/>
                  </a:cubicBezTo>
                  <a:lnTo>
                    <a:pt x="1271" y="1245"/>
                  </a:lnTo>
                  <a:lnTo>
                    <a:pt x="1377" y="1245"/>
                  </a:lnTo>
                  <a:cubicBezTo>
                    <a:pt x="1430" y="1192"/>
                    <a:pt x="1430" y="1139"/>
                    <a:pt x="1377" y="1086"/>
                  </a:cubicBezTo>
                  <a:lnTo>
                    <a:pt x="225" y="40"/>
                  </a:lnTo>
                  <a:cubicBezTo>
                    <a:pt x="192" y="14"/>
                    <a:pt x="163" y="1"/>
                    <a:pt x="1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82" name="Google Shape;476;p27">
              <a:extLst>
                <a:ext uri="{FF2B5EF4-FFF2-40B4-BE49-F238E27FC236}">
                  <a16:creationId xmlns:a16="http://schemas.microsoft.com/office/drawing/2014/main" id="{9F84191F-EF9E-4832-BE9D-F531B7DAA274}"/>
                </a:ext>
              </a:extLst>
            </p:cNvPr>
            <p:cNvSpPr/>
            <p:nvPr/>
          </p:nvSpPr>
          <p:spPr>
            <a:xfrm>
              <a:off x="4970904" y="4805003"/>
              <a:ext cx="76107" cy="68811"/>
            </a:xfrm>
            <a:custGeom>
              <a:avLst/>
              <a:gdLst/>
              <a:ahLst/>
              <a:cxnLst/>
              <a:rect l="l" t="t" r="r" b="b"/>
              <a:pathLst>
                <a:path w="1377" h="1245" extrusionOk="0">
                  <a:moveTo>
                    <a:pt x="87" y="1"/>
                  </a:moveTo>
                  <a:cubicBezTo>
                    <a:pt x="67" y="1"/>
                    <a:pt x="53" y="14"/>
                    <a:pt x="53" y="40"/>
                  </a:cubicBezTo>
                  <a:cubicBezTo>
                    <a:pt x="1" y="40"/>
                    <a:pt x="1" y="93"/>
                    <a:pt x="53" y="159"/>
                  </a:cubicBezTo>
                  <a:lnTo>
                    <a:pt x="1205" y="1205"/>
                  </a:lnTo>
                  <a:cubicBezTo>
                    <a:pt x="1238" y="1231"/>
                    <a:pt x="1268" y="1245"/>
                    <a:pt x="1289" y="1245"/>
                  </a:cubicBezTo>
                  <a:cubicBezTo>
                    <a:pt x="1311" y="1245"/>
                    <a:pt x="1324" y="1231"/>
                    <a:pt x="1324" y="1205"/>
                  </a:cubicBezTo>
                  <a:cubicBezTo>
                    <a:pt x="1377" y="1205"/>
                    <a:pt x="1377" y="1152"/>
                    <a:pt x="1324" y="1086"/>
                  </a:cubicBezTo>
                  <a:lnTo>
                    <a:pt x="159" y="40"/>
                  </a:lnTo>
                  <a:cubicBezTo>
                    <a:pt x="133" y="14"/>
                    <a:pt x="106" y="1"/>
                    <a:pt x="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83" name="Google Shape;477;p27">
              <a:extLst>
                <a:ext uri="{FF2B5EF4-FFF2-40B4-BE49-F238E27FC236}">
                  <a16:creationId xmlns:a16="http://schemas.microsoft.com/office/drawing/2014/main" id="{8BABFD7C-9A58-414E-A03F-B3CEF4950DE2}"/>
                </a:ext>
              </a:extLst>
            </p:cNvPr>
            <p:cNvSpPr/>
            <p:nvPr/>
          </p:nvSpPr>
          <p:spPr>
            <a:xfrm>
              <a:off x="5818028" y="4746472"/>
              <a:ext cx="1121428" cy="305090"/>
            </a:xfrm>
            <a:custGeom>
              <a:avLst/>
              <a:gdLst/>
              <a:ahLst/>
              <a:cxnLst/>
              <a:rect l="l" t="t" r="r" b="b"/>
              <a:pathLst>
                <a:path w="20290" h="5520" extrusionOk="0">
                  <a:moveTo>
                    <a:pt x="2316" y="1"/>
                  </a:moveTo>
                  <a:cubicBezTo>
                    <a:pt x="1046" y="1"/>
                    <a:pt x="0" y="940"/>
                    <a:pt x="0" y="2092"/>
                  </a:cubicBezTo>
                  <a:lnTo>
                    <a:pt x="0" y="3534"/>
                  </a:lnTo>
                  <a:cubicBezTo>
                    <a:pt x="0" y="4633"/>
                    <a:pt x="1046" y="5520"/>
                    <a:pt x="2316" y="5520"/>
                  </a:cubicBezTo>
                  <a:lnTo>
                    <a:pt x="20290" y="5520"/>
                  </a:lnTo>
                  <a:lnTo>
                    <a:pt x="20290" y="4408"/>
                  </a:lnTo>
                  <a:lnTo>
                    <a:pt x="20290" y="1099"/>
                  </a:lnTo>
                  <a:lnTo>
                    <a:pt x="2029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84" name="Google Shape;478;p27">
              <a:extLst>
                <a:ext uri="{FF2B5EF4-FFF2-40B4-BE49-F238E27FC236}">
                  <a16:creationId xmlns:a16="http://schemas.microsoft.com/office/drawing/2014/main" id="{A76879E2-D3AF-4216-8ECE-D3ADB73959E4}"/>
                </a:ext>
              </a:extLst>
            </p:cNvPr>
            <p:cNvSpPr/>
            <p:nvPr/>
          </p:nvSpPr>
          <p:spPr>
            <a:xfrm>
              <a:off x="5979692" y="4746472"/>
              <a:ext cx="1121428" cy="305090"/>
            </a:xfrm>
            <a:custGeom>
              <a:avLst/>
              <a:gdLst/>
              <a:ahLst/>
              <a:cxnLst/>
              <a:rect l="l" t="t" r="r" b="b"/>
              <a:pathLst>
                <a:path w="20290" h="5520" extrusionOk="0">
                  <a:moveTo>
                    <a:pt x="2263" y="1"/>
                  </a:moveTo>
                  <a:cubicBezTo>
                    <a:pt x="993" y="1"/>
                    <a:pt x="0" y="940"/>
                    <a:pt x="0" y="2092"/>
                  </a:cubicBezTo>
                  <a:lnTo>
                    <a:pt x="0" y="3534"/>
                  </a:lnTo>
                  <a:cubicBezTo>
                    <a:pt x="0" y="4633"/>
                    <a:pt x="993" y="5520"/>
                    <a:pt x="2263" y="5520"/>
                  </a:cubicBezTo>
                  <a:lnTo>
                    <a:pt x="20290" y="5520"/>
                  </a:lnTo>
                  <a:lnTo>
                    <a:pt x="20290" y="4408"/>
                  </a:lnTo>
                  <a:lnTo>
                    <a:pt x="2144" y="4408"/>
                  </a:lnTo>
                  <a:cubicBezTo>
                    <a:pt x="1707" y="4408"/>
                    <a:pt x="1324" y="3971"/>
                    <a:pt x="1324" y="3468"/>
                  </a:cubicBezTo>
                  <a:lnTo>
                    <a:pt x="1324" y="2039"/>
                  </a:lnTo>
                  <a:cubicBezTo>
                    <a:pt x="1324" y="1602"/>
                    <a:pt x="1707" y="1099"/>
                    <a:pt x="2144" y="1099"/>
                  </a:cubicBezTo>
                  <a:lnTo>
                    <a:pt x="20290" y="1099"/>
                  </a:lnTo>
                  <a:lnTo>
                    <a:pt x="2029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85" name="Google Shape;479;p27">
              <a:extLst>
                <a:ext uri="{FF2B5EF4-FFF2-40B4-BE49-F238E27FC236}">
                  <a16:creationId xmlns:a16="http://schemas.microsoft.com/office/drawing/2014/main" id="{55F81698-8966-405B-B8DF-DC60E71C69EF}"/>
                </a:ext>
              </a:extLst>
            </p:cNvPr>
            <p:cNvSpPr/>
            <p:nvPr/>
          </p:nvSpPr>
          <p:spPr>
            <a:xfrm>
              <a:off x="6052814" y="4807214"/>
              <a:ext cx="1011717" cy="182944"/>
            </a:xfrm>
            <a:custGeom>
              <a:avLst/>
              <a:gdLst/>
              <a:ahLst/>
              <a:cxnLst/>
              <a:rect l="l" t="t" r="r" b="b"/>
              <a:pathLst>
                <a:path w="18305" h="3310" extrusionOk="0">
                  <a:moveTo>
                    <a:pt x="821" y="0"/>
                  </a:moveTo>
                  <a:cubicBezTo>
                    <a:pt x="331" y="0"/>
                    <a:pt x="1" y="503"/>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86" name="Google Shape;480;p27">
              <a:extLst>
                <a:ext uri="{FF2B5EF4-FFF2-40B4-BE49-F238E27FC236}">
                  <a16:creationId xmlns:a16="http://schemas.microsoft.com/office/drawing/2014/main" id="{CA3E968B-3320-4B93-8C97-FFDD29B8E650}"/>
                </a:ext>
              </a:extLst>
            </p:cNvPr>
            <p:cNvSpPr/>
            <p:nvPr/>
          </p:nvSpPr>
          <p:spPr>
            <a:xfrm>
              <a:off x="6052814" y="4898630"/>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87" name="Google Shape;481;p27">
              <a:extLst>
                <a:ext uri="{FF2B5EF4-FFF2-40B4-BE49-F238E27FC236}">
                  <a16:creationId xmlns:a16="http://schemas.microsoft.com/office/drawing/2014/main" id="{291C66FF-B179-4723-B7A7-5E14C0A1978D}"/>
                </a:ext>
              </a:extLst>
            </p:cNvPr>
            <p:cNvSpPr/>
            <p:nvPr/>
          </p:nvSpPr>
          <p:spPr>
            <a:xfrm>
              <a:off x="5818028" y="4137120"/>
              <a:ext cx="1121428" cy="304372"/>
            </a:xfrm>
            <a:custGeom>
              <a:avLst/>
              <a:gdLst/>
              <a:ahLst/>
              <a:cxnLst/>
              <a:rect l="l" t="t" r="r" b="b"/>
              <a:pathLst>
                <a:path w="20290" h="5507" extrusionOk="0">
                  <a:moveTo>
                    <a:pt x="2316" y="1"/>
                  </a:moveTo>
                  <a:cubicBezTo>
                    <a:pt x="1046" y="1"/>
                    <a:pt x="0" y="927"/>
                    <a:pt x="0" y="2092"/>
                  </a:cubicBezTo>
                  <a:lnTo>
                    <a:pt x="0" y="3521"/>
                  </a:lnTo>
                  <a:cubicBezTo>
                    <a:pt x="0" y="4633"/>
                    <a:pt x="1046" y="5507"/>
                    <a:pt x="2316" y="5507"/>
                  </a:cubicBezTo>
                  <a:lnTo>
                    <a:pt x="20290" y="5507"/>
                  </a:lnTo>
                  <a:lnTo>
                    <a:pt x="20290" y="4408"/>
                  </a:lnTo>
                  <a:lnTo>
                    <a:pt x="20290" y="1099"/>
                  </a:lnTo>
                  <a:lnTo>
                    <a:pt x="2029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88" name="Google Shape;482;p27">
              <a:extLst>
                <a:ext uri="{FF2B5EF4-FFF2-40B4-BE49-F238E27FC236}">
                  <a16:creationId xmlns:a16="http://schemas.microsoft.com/office/drawing/2014/main" id="{ABE770CB-5BEA-40D7-8893-19839B809826}"/>
                </a:ext>
              </a:extLst>
            </p:cNvPr>
            <p:cNvSpPr/>
            <p:nvPr/>
          </p:nvSpPr>
          <p:spPr>
            <a:xfrm>
              <a:off x="5979692" y="4137120"/>
              <a:ext cx="1121428" cy="304372"/>
            </a:xfrm>
            <a:custGeom>
              <a:avLst/>
              <a:gdLst/>
              <a:ahLst/>
              <a:cxnLst/>
              <a:rect l="l" t="t" r="r" b="b"/>
              <a:pathLst>
                <a:path w="20290" h="5507" extrusionOk="0">
                  <a:moveTo>
                    <a:pt x="2263" y="1"/>
                  </a:moveTo>
                  <a:cubicBezTo>
                    <a:pt x="993" y="1"/>
                    <a:pt x="0" y="927"/>
                    <a:pt x="0" y="2092"/>
                  </a:cubicBezTo>
                  <a:lnTo>
                    <a:pt x="0" y="3521"/>
                  </a:lnTo>
                  <a:cubicBezTo>
                    <a:pt x="0" y="4633"/>
                    <a:pt x="993" y="5507"/>
                    <a:pt x="2263" y="5507"/>
                  </a:cubicBezTo>
                  <a:lnTo>
                    <a:pt x="20290" y="5507"/>
                  </a:lnTo>
                  <a:lnTo>
                    <a:pt x="20290" y="4408"/>
                  </a:lnTo>
                  <a:lnTo>
                    <a:pt x="2144" y="4408"/>
                  </a:lnTo>
                  <a:cubicBezTo>
                    <a:pt x="1707" y="4408"/>
                    <a:pt x="1324" y="3971"/>
                    <a:pt x="1324" y="3468"/>
                  </a:cubicBezTo>
                  <a:lnTo>
                    <a:pt x="1324" y="2039"/>
                  </a:lnTo>
                  <a:cubicBezTo>
                    <a:pt x="1324" y="1589"/>
                    <a:pt x="1707" y="1099"/>
                    <a:pt x="2144" y="1099"/>
                  </a:cubicBezTo>
                  <a:lnTo>
                    <a:pt x="20290" y="1099"/>
                  </a:lnTo>
                  <a:lnTo>
                    <a:pt x="2029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89" name="Google Shape;483;p27">
              <a:extLst>
                <a:ext uri="{FF2B5EF4-FFF2-40B4-BE49-F238E27FC236}">
                  <a16:creationId xmlns:a16="http://schemas.microsoft.com/office/drawing/2014/main" id="{BDE0DD92-9954-483D-9254-DF93389D6D10}"/>
                </a:ext>
              </a:extLst>
            </p:cNvPr>
            <p:cNvSpPr/>
            <p:nvPr/>
          </p:nvSpPr>
          <p:spPr>
            <a:xfrm>
              <a:off x="6052814" y="4197862"/>
              <a:ext cx="1011717" cy="182944"/>
            </a:xfrm>
            <a:custGeom>
              <a:avLst/>
              <a:gdLst/>
              <a:ahLst/>
              <a:cxnLst/>
              <a:rect l="l" t="t" r="r" b="b"/>
              <a:pathLst>
                <a:path w="18305" h="3310" extrusionOk="0">
                  <a:moveTo>
                    <a:pt x="821" y="0"/>
                  </a:moveTo>
                  <a:cubicBezTo>
                    <a:pt x="331" y="0"/>
                    <a:pt x="1" y="490"/>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90" name="Google Shape;484;p27">
              <a:extLst>
                <a:ext uri="{FF2B5EF4-FFF2-40B4-BE49-F238E27FC236}">
                  <a16:creationId xmlns:a16="http://schemas.microsoft.com/office/drawing/2014/main" id="{98E0769E-2EC9-413B-86D6-D6E6966C2609}"/>
                </a:ext>
              </a:extLst>
            </p:cNvPr>
            <p:cNvSpPr/>
            <p:nvPr/>
          </p:nvSpPr>
          <p:spPr>
            <a:xfrm>
              <a:off x="6052814" y="4289278"/>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91" name="Google Shape;485;p27">
              <a:extLst>
                <a:ext uri="{FF2B5EF4-FFF2-40B4-BE49-F238E27FC236}">
                  <a16:creationId xmlns:a16="http://schemas.microsoft.com/office/drawing/2014/main" id="{0A5FA524-2DF6-4965-9E8E-94B13171613C}"/>
                </a:ext>
              </a:extLst>
            </p:cNvPr>
            <p:cNvSpPr/>
            <p:nvPr/>
          </p:nvSpPr>
          <p:spPr>
            <a:xfrm>
              <a:off x="5878714" y="4441437"/>
              <a:ext cx="1122202" cy="305090"/>
            </a:xfrm>
            <a:custGeom>
              <a:avLst/>
              <a:gdLst/>
              <a:ahLst/>
              <a:cxnLst/>
              <a:rect l="l" t="t" r="r" b="b"/>
              <a:pathLst>
                <a:path w="20304" h="5520" extrusionOk="0">
                  <a:moveTo>
                    <a:pt x="1" y="1"/>
                  </a:moveTo>
                  <a:lnTo>
                    <a:pt x="1" y="1112"/>
                  </a:lnTo>
                  <a:lnTo>
                    <a:pt x="1" y="4421"/>
                  </a:lnTo>
                  <a:lnTo>
                    <a:pt x="1" y="5520"/>
                  </a:lnTo>
                  <a:lnTo>
                    <a:pt x="18146" y="5520"/>
                  </a:lnTo>
                  <a:cubicBezTo>
                    <a:pt x="19417" y="5520"/>
                    <a:pt x="20303" y="4633"/>
                    <a:pt x="20303" y="3534"/>
                  </a:cubicBezTo>
                  <a:lnTo>
                    <a:pt x="20303" y="2105"/>
                  </a:lnTo>
                  <a:cubicBezTo>
                    <a:pt x="20303" y="940"/>
                    <a:pt x="19417" y="1"/>
                    <a:pt x="1814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92" name="Google Shape;486;p27">
              <a:extLst>
                <a:ext uri="{FF2B5EF4-FFF2-40B4-BE49-F238E27FC236}">
                  <a16:creationId xmlns:a16="http://schemas.microsoft.com/office/drawing/2014/main" id="{F509284B-876D-4A80-BA84-280F172E213B}"/>
                </a:ext>
              </a:extLst>
            </p:cNvPr>
            <p:cNvSpPr/>
            <p:nvPr/>
          </p:nvSpPr>
          <p:spPr>
            <a:xfrm>
              <a:off x="5723626" y="4441437"/>
              <a:ext cx="1121484" cy="305090"/>
            </a:xfrm>
            <a:custGeom>
              <a:avLst/>
              <a:gdLst/>
              <a:ahLst/>
              <a:cxnLst/>
              <a:rect l="l" t="t" r="r" b="b"/>
              <a:pathLst>
                <a:path w="20291" h="5520" extrusionOk="0">
                  <a:moveTo>
                    <a:pt x="1" y="1"/>
                  </a:moveTo>
                  <a:lnTo>
                    <a:pt x="1" y="1112"/>
                  </a:lnTo>
                  <a:lnTo>
                    <a:pt x="18199" y="1112"/>
                  </a:lnTo>
                  <a:cubicBezTo>
                    <a:pt x="18636" y="1112"/>
                    <a:pt x="18967" y="1602"/>
                    <a:pt x="18967" y="2039"/>
                  </a:cubicBezTo>
                  <a:lnTo>
                    <a:pt x="18967" y="3481"/>
                  </a:lnTo>
                  <a:cubicBezTo>
                    <a:pt x="18967" y="3971"/>
                    <a:pt x="18636" y="4421"/>
                    <a:pt x="18199" y="4421"/>
                  </a:cubicBezTo>
                  <a:lnTo>
                    <a:pt x="1" y="4421"/>
                  </a:lnTo>
                  <a:lnTo>
                    <a:pt x="1" y="5520"/>
                  </a:lnTo>
                  <a:lnTo>
                    <a:pt x="18093" y="5520"/>
                  </a:lnTo>
                  <a:cubicBezTo>
                    <a:pt x="19351" y="5520"/>
                    <a:pt x="20290" y="4633"/>
                    <a:pt x="20290" y="3534"/>
                  </a:cubicBezTo>
                  <a:lnTo>
                    <a:pt x="20290" y="2105"/>
                  </a:lnTo>
                  <a:cubicBezTo>
                    <a:pt x="20290" y="940"/>
                    <a:pt x="19351" y="1"/>
                    <a:pt x="1809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93" name="Google Shape;487;p27">
              <a:extLst>
                <a:ext uri="{FF2B5EF4-FFF2-40B4-BE49-F238E27FC236}">
                  <a16:creationId xmlns:a16="http://schemas.microsoft.com/office/drawing/2014/main" id="{514DAC2C-F787-4F25-9A11-7B159FD88F5A}"/>
                </a:ext>
              </a:extLst>
            </p:cNvPr>
            <p:cNvSpPr/>
            <p:nvPr/>
          </p:nvSpPr>
          <p:spPr>
            <a:xfrm>
              <a:off x="5760215" y="4502897"/>
              <a:ext cx="1011717" cy="182944"/>
            </a:xfrm>
            <a:custGeom>
              <a:avLst/>
              <a:gdLst/>
              <a:ahLst/>
              <a:cxnLst/>
              <a:rect l="l" t="t" r="r" b="b"/>
              <a:pathLst>
                <a:path w="18305" h="3310" extrusionOk="0">
                  <a:moveTo>
                    <a:pt x="0" y="0"/>
                  </a:moveTo>
                  <a:lnTo>
                    <a:pt x="0" y="3309"/>
                  </a:lnTo>
                  <a:lnTo>
                    <a:pt x="17537" y="3309"/>
                  </a:lnTo>
                  <a:cubicBezTo>
                    <a:pt x="18027" y="3309"/>
                    <a:pt x="18305" y="2859"/>
                    <a:pt x="18305" y="2369"/>
                  </a:cubicBezTo>
                  <a:lnTo>
                    <a:pt x="18305" y="927"/>
                  </a:lnTo>
                  <a:cubicBezTo>
                    <a:pt x="18305" y="490"/>
                    <a:pt x="18027" y="0"/>
                    <a:pt x="17537" y="0"/>
                  </a:cubicBez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94" name="Google Shape;488;p27">
              <a:extLst>
                <a:ext uri="{FF2B5EF4-FFF2-40B4-BE49-F238E27FC236}">
                  <a16:creationId xmlns:a16="http://schemas.microsoft.com/office/drawing/2014/main" id="{43DA952A-51C1-4CD8-87AC-54EE952645F8}"/>
                </a:ext>
              </a:extLst>
            </p:cNvPr>
            <p:cNvSpPr/>
            <p:nvPr/>
          </p:nvSpPr>
          <p:spPr>
            <a:xfrm>
              <a:off x="5760215" y="4594314"/>
              <a:ext cx="1011717" cy="91527"/>
            </a:xfrm>
            <a:custGeom>
              <a:avLst/>
              <a:gdLst/>
              <a:ahLst/>
              <a:cxnLst/>
              <a:rect l="l" t="t" r="r" b="b"/>
              <a:pathLst>
                <a:path w="18305" h="1656" extrusionOk="0">
                  <a:moveTo>
                    <a:pt x="0" y="1"/>
                  </a:moveTo>
                  <a:lnTo>
                    <a:pt x="0" y="1655"/>
                  </a:lnTo>
                  <a:lnTo>
                    <a:pt x="17537" y="1655"/>
                  </a:lnTo>
                  <a:cubicBezTo>
                    <a:pt x="18027" y="1655"/>
                    <a:pt x="18305" y="1205"/>
                    <a:pt x="18305" y="715"/>
                  </a:cubicBezTo>
                  <a:lnTo>
                    <a:pt x="18305" y="1"/>
                  </a:lnTo>
                  <a:close/>
                </a:path>
              </a:pathLst>
            </a:custGeom>
            <a:solidFill>
              <a:srgbClr val="E3E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95" name="Google Shape;489;p27">
              <a:extLst>
                <a:ext uri="{FF2B5EF4-FFF2-40B4-BE49-F238E27FC236}">
                  <a16:creationId xmlns:a16="http://schemas.microsoft.com/office/drawing/2014/main" id="{F591E635-FEAB-4C3C-B9C6-EC29961A1ECB}"/>
                </a:ext>
              </a:extLst>
            </p:cNvPr>
            <p:cNvSpPr/>
            <p:nvPr/>
          </p:nvSpPr>
          <p:spPr>
            <a:xfrm>
              <a:off x="5485910" y="4847726"/>
              <a:ext cx="200077" cy="203836"/>
            </a:xfrm>
            <a:custGeom>
              <a:avLst/>
              <a:gdLst/>
              <a:ahLst/>
              <a:cxnLst/>
              <a:rect l="l" t="t" r="r" b="b"/>
              <a:pathLst>
                <a:path w="3620" h="3688" extrusionOk="0">
                  <a:moveTo>
                    <a:pt x="1020" y="0"/>
                  </a:moveTo>
                  <a:cubicBezTo>
                    <a:pt x="495" y="0"/>
                    <a:pt x="74" y="143"/>
                    <a:pt x="0" y="485"/>
                  </a:cubicBezTo>
                  <a:lnTo>
                    <a:pt x="1152" y="3688"/>
                  </a:lnTo>
                  <a:lnTo>
                    <a:pt x="3468" y="1305"/>
                  </a:lnTo>
                  <a:cubicBezTo>
                    <a:pt x="3619" y="602"/>
                    <a:pt x="2099" y="0"/>
                    <a:pt x="10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96" name="Google Shape;490;p27">
              <a:extLst>
                <a:ext uri="{FF2B5EF4-FFF2-40B4-BE49-F238E27FC236}">
                  <a16:creationId xmlns:a16="http://schemas.microsoft.com/office/drawing/2014/main" id="{E02F2ECF-691B-47FD-81C8-6B94B0BA2911}"/>
                </a:ext>
              </a:extLst>
            </p:cNvPr>
            <p:cNvSpPr/>
            <p:nvPr/>
          </p:nvSpPr>
          <p:spPr>
            <a:xfrm>
              <a:off x="5528302" y="4988168"/>
              <a:ext cx="64445" cy="63395"/>
            </a:xfrm>
            <a:custGeom>
              <a:avLst/>
              <a:gdLst/>
              <a:ahLst/>
              <a:cxnLst/>
              <a:rect l="l" t="t" r="r" b="b"/>
              <a:pathLst>
                <a:path w="1166" h="1147" extrusionOk="0">
                  <a:moveTo>
                    <a:pt x="349" y="0"/>
                  </a:moveTo>
                  <a:cubicBezTo>
                    <a:pt x="216" y="0"/>
                    <a:pt x="102" y="26"/>
                    <a:pt x="1" y="88"/>
                  </a:cubicBezTo>
                  <a:lnTo>
                    <a:pt x="385" y="1147"/>
                  </a:lnTo>
                  <a:lnTo>
                    <a:pt x="1166" y="313"/>
                  </a:lnTo>
                  <a:cubicBezTo>
                    <a:pt x="1046" y="207"/>
                    <a:pt x="835" y="88"/>
                    <a:pt x="663" y="35"/>
                  </a:cubicBezTo>
                  <a:cubicBezTo>
                    <a:pt x="547" y="13"/>
                    <a:pt x="444" y="0"/>
                    <a:pt x="3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97" name="Google Shape;491;p27">
              <a:extLst>
                <a:ext uri="{FF2B5EF4-FFF2-40B4-BE49-F238E27FC236}">
                  <a16:creationId xmlns:a16="http://schemas.microsoft.com/office/drawing/2014/main" id="{A5A28937-704C-464F-98FE-88CACD065452}"/>
                </a:ext>
              </a:extLst>
            </p:cNvPr>
            <p:cNvSpPr/>
            <p:nvPr/>
          </p:nvSpPr>
          <p:spPr>
            <a:xfrm>
              <a:off x="5644646" y="4085222"/>
              <a:ext cx="228265" cy="152158"/>
            </a:xfrm>
            <a:custGeom>
              <a:avLst/>
              <a:gdLst/>
              <a:ahLst/>
              <a:cxnLst/>
              <a:rect l="l" t="t" r="r" b="b"/>
              <a:pathLst>
                <a:path w="4130" h="2753" extrusionOk="0">
                  <a:moveTo>
                    <a:pt x="768" y="0"/>
                  </a:moveTo>
                  <a:cubicBezTo>
                    <a:pt x="543" y="0"/>
                    <a:pt x="384" y="106"/>
                    <a:pt x="331" y="278"/>
                  </a:cubicBezTo>
                  <a:lnTo>
                    <a:pt x="53" y="1602"/>
                  </a:lnTo>
                  <a:cubicBezTo>
                    <a:pt x="0" y="1654"/>
                    <a:pt x="53" y="1760"/>
                    <a:pt x="53" y="1866"/>
                  </a:cubicBezTo>
                  <a:cubicBezTo>
                    <a:pt x="106" y="1932"/>
                    <a:pt x="159" y="1985"/>
                    <a:pt x="265" y="2038"/>
                  </a:cubicBezTo>
                  <a:lnTo>
                    <a:pt x="331" y="2038"/>
                  </a:lnTo>
                  <a:lnTo>
                    <a:pt x="3362" y="2753"/>
                  </a:lnTo>
                  <a:cubicBezTo>
                    <a:pt x="3415" y="2753"/>
                    <a:pt x="3521" y="2753"/>
                    <a:pt x="3640" y="2700"/>
                  </a:cubicBezTo>
                  <a:cubicBezTo>
                    <a:pt x="3693" y="2647"/>
                    <a:pt x="3746" y="2594"/>
                    <a:pt x="3799" y="2475"/>
                  </a:cubicBezTo>
                  <a:lnTo>
                    <a:pt x="4077" y="1204"/>
                  </a:lnTo>
                  <a:cubicBezTo>
                    <a:pt x="4130" y="993"/>
                    <a:pt x="4024" y="821"/>
                    <a:pt x="3799" y="768"/>
                  </a:cubicBezTo>
                  <a:lnTo>
                    <a:pt x="768"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98" name="Google Shape;492;p27">
              <a:extLst>
                <a:ext uri="{FF2B5EF4-FFF2-40B4-BE49-F238E27FC236}">
                  <a16:creationId xmlns:a16="http://schemas.microsoft.com/office/drawing/2014/main" id="{4C5272C7-D691-460D-AF7C-E29527C98AC4}"/>
                </a:ext>
              </a:extLst>
            </p:cNvPr>
            <p:cNvSpPr/>
            <p:nvPr/>
          </p:nvSpPr>
          <p:spPr>
            <a:xfrm>
              <a:off x="5645836" y="4137120"/>
              <a:ext cx="215829" cy="100260"/>
            </a:xfrm>
            <a:custGeom>
              <a:avLst/>
              <a:gdLst/>
              <a:ahLst/>
              <a:cxnLst/>
              <a:rect l="l" t="t" r="r" b="b"/>
              <a:pathLst>
                <a:path w="3905" h="1814" extrusionOk="0">
                  <a:moveTo>
                    <a:pt x="159" y="1"/>
                  </a:moveTo>
                  <a:lnTo>
                    <a:pt x="53" y="663"/>
                  </a:lnTo>
                  <a:cubicBezTo>
                    <a:pt x="0" y="715"/>
                    <a:pt x="53" y="821"/>
                    <a:pt x="53" y="927"/>
                  </a:cubicBezTo>
                  <a:cubicBezTo>
                    <a:pt x="106" y="993"/>
                    <a:pt x="159" y="1046"/>
                    <a:pt x="265" y="1099"/>
                  </a:cubicBezTo>
                  <a:lnTo>
                    <a:pt x="331" y="1099"/>
                  </a:lnTo>
                  <a:lnTo>
                    <a:pt x="3362" y="1814"/>
                  </a:lnTo>
                  <a:cubicBezTo>
                    <a:pt x="3415" y="1814"/>
                    <a:pt x="3521" y="1814"/>
                    <a:pt x="3640" y="1761"/>
                  </a:cubicBezTo>
                  <a:cubicBezTo>
                    <a:pt x="3693" y="1708"/>
                    <a:pt x="3746" y="1655"/>
                    <a:pt x="3799" y="1536"/>
                  </a:cubicBezTo>
                  <a:lnTo>
                    <a:pt x="3905" y="927"/>
                  </a:lnTo>
                  <a:lnTo>
                    <a:pt x="159"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99" name="Google Shape;493;p27">
              <a:extLst>
                <a:ext uri="{FF2B5EF4-FFF2-40B4-BE49-F238E27FC236}">
                  <a16:creationId xmlns:a16="http://schemas.microsoft.com/office/drawing/2014/main" id="{05038E9A-E454-4492-82BB-9FDEB648C086}"/>
                </a:ext>
              </a:extLst>
            </p:cNvPr>
            <p:cNvSpPr/>
            <p:nvPr/>
          </p:nvSpPr>
          <p:spPr>
            <a:xfrm>
              <a:off x="5629280" y="4231521"/>
              <a:ext cx="209971" cy="688388"/>
            </a:xfrm>
            <a:custGeom>
              <a:avLst/>
              <a:gdLst/>
              <a:ahLst/>
              <a:cxnLst/>
              <a:rect l="l" t="t" r="r" b="b"/>
              <a:pathLst>
                <a:path w="3799" h="12455" extrusionOk="0">
                  <a:moveTo>
                    <a:pt x="2753" y="0"/>
                  </a:moveTo>
                  <a:lnTo>
                    <a:pt x="0" y="11528"/>
                  </a:lnTo>
                  <a:lnTo>
                    <a:pt x="874" y="12454"/>
                  </a:lnTo>
                  <a:lnTo>
                    <a:pt x="3799" y="278"/>
                  </a:lnTo>
                  <a:lnTo>
                    <a:pt x="2753"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00" name="Google Shape;494;p27">
              <a:extLst>
                <a:ext uri="{FF2B5EF4-FFF2-40B4-BE49-F238E27FC236}">
                  <a16:creationId xmlns:a16="http://schemas.microsoft.com/office/drawing/2014/main" id="{742D069C-DE57-4FAB-A021-8FD151CA235C}"/>
                </a:ext>
              </a:extLst>
            </p:cNvPr>
            <p:cNvSpPr/>
            <p:nvPr/>
          </p:nvSpPr>
          <p:spPr>
            <a:xfrm>
              <a:off x="5559032" y="4216156"/>
              <a:ext cx="222462" cy="685459"/>
            </a:xfrm>
            <a:custGeom>
              <a:avLst/>
              <a:gdLst/>
              <a:ahLst/>
              <a:cxnLst/>
              <a:rect l="l" t="t" r="r" b="b"/>
              <a:pathLst>
                <a:path w="4025" h="12402" extrusionOk="0">
                  <a:moveTo>
                    <a:pt x="2754" y="0"/>
                  </a:moveTo>
                  <a:lnTo>
                    <a:pt x="1" y="11475"/>
                  </a:lnTo>
                  <a:lnTo>
                    <a:pt x="437" y="12402"/>
                  </a:lnTo>
                  <a:lnTo>
                    <a:pt x="1271" y="11806"/>
                  </a:lnTo>
                  <a:lnTo>
                    <a:pt x="4024" y="278"/>
                  </a:lnTo>
                  <a:lnTo>
                    <a:pt x="275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01" name="Google Shape;495;p27">
              <a:extLst>
                <a:ext uri="{FF2B5EF4-FFF2-40B4-BE49-F238E27FC236}">
                  <a16:creationId xmlns:a16="http://schemas.microsoft.com/office/drawing/2014/main" id="{27981ADF-5C21-4526-8F52-CC8B04A60578}"/>
                </a:ext>
              </a:extLst>
            </p:cNvPr>
            <p:cNvSpPr/>
            <p:nvPr/>
          </p:nvSpPr>
          <p:spPr>
            <a:xfrm>
              <a:off x="5485910" y="4200791"/>
              <a:ext cx="225336" cy="673741"/>
            </a:xfrm>
            <a:custGeom>
              <a:avLst/>
              <a:gdLst/>
              <a:ahLst/>
              <a:cxnLst/>
              <a:rect l="l" t="t" r="r" b="b"/>
              <a:pathLst>
                <a:path w="4077" h="12190" extrusionOk="0">
                  <a:moveTo>
                    <a:pt x="2925" y="0"/>
                  </a:moveTo>
                  <a:lnTo>
                    <a:pt x="0" y="12190"/>
                  </a:lnTo>
                  <a:lnTo>
                    <a:pt x="0" y="12190"/>
                  </a:lnTo>
                  <a:lnTo>
                    <a:pt x="1324" y="11753"/>
                  </a:lnTo>
                  <a:lnTo>
                    <a:pt x="4077" y="278"/>
                  </a:lnTo>
                  <a:lnTo>
                    <a:pt x="2925"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02" name="Google Shape;496;p27">
              <a:extLst>
                <a:ext uri="{FF2B5EF4-FFF2-40B4-BE49-F238E27FC236}">
                  <a16:creationId xmlns:a16="http://schemas.microsoft.com/office/drawing/2014/main" id="{AD32BB56-298A-4E14-A1C3-7DF8DE415D66}"/>
                </a:ext>
              </a:extLst>
            </p:cNvPr>
            <p:cNvSpPr/>
            <p:nvPr/>
          </p:nvSpPr>
          <p:spPr>
            <a:xfrm>
              <a:off x="5616845" y="4167132"/>
              <a:ext cx="240701" cy="161720"/>
            </a:xfrm>
            <a:custGeom>
              <a:avLst/>
              <a:gdLst/>
              <a:ahLst/>
              <a:cxnLst/>
              <a:rect l="l" t="t" r="r" b="b"/>
              <a:pathLst>
                <a:path w="4355" h="2926" extrusionOk="0">
                  <a:moveTo>
                    <a:pt x="834" y="0"/>
                  </a:moveTo>
                  <a:cubicBezTo>
                    <a:pt x="715" y="0"/>
                    <a:pt x="609" y="0"/>
                    <a:pt x="556" y="53"/>
                  </a:cubicBezTo>
                  <a:cubicBezTo>
                    <a:pt x="437" y="120"/>
                    <a:pt x="384" y="225"/>
                    <a:pt x="331" y="278"/>
                  </a:cubicBezTo>
                  <a:lnTo>
                    <a:pt x="53" y="1655"/>
                  </a:lnTo>
                  <a:cubicBezTo>
                    <a:pt x="0" y="1880"/>
                    <a:pt x="106" y="2105"/>
                    <a:pt x="331" y="2105"/>
                  </a:cubicBezTo>
                  <a:lnTo>
                    <a:pt x="3534" y="2925"/>
                  </a:lnTo>
                  <a:cubicBezTo>
                    <a:pt x="3746" y="2925"/>
                    <a:pt x="3971" y="2819"/>
                    <a:pt x="4024" y="2594"/>
                  </a:cubicBezTo>
                  <a:lnTo>
                    <a:pt x="4302" y="1271"/>
                  </a:lnTo>
                  <a:cubicBezTo>
                    <a:pt x="4355" y="1165"/>
                    <a:pt x="4302" y="1046"/>
                    <a:pt x="4249" y="940"/>
                  </a:cubicBezTo>
                  <a:cubicBezTo>
                    <a:pt x="4196" y="887"/>
                    <a:pt x="4143" y="834"/>
                    <a:pt x="4077" y="834"/>
                  </a:cubicBezTo>
                  <a:lnTo>
                    <a:pt x="4024" y="781"/>
                  </a:lnTo>
                  <a:lnTo>
                    <a:pt x="834" y="0"/>
                  </a:lnTo>
                  <a:close/>
                </a:path>
              </a:pathLst>
            </a:custGeom>
            <a:solidFill>
              <a:srgbClr val="DDDD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03" name="Google Shape;497;p27">
              <a:extLst>
                <a:ext uri="{FF2B5EF4-FFF2-40B4-BE49-F238E27FC236}">
                  <a16:creationId xmlns:a16="http://schemas.microsoft.com/office/drawing/2014/main" id="{CD80068C-4264-4ADA-8B18-8F64800BA4B6}"/>
                </a:ext>
              </a:extLst>
            </p:cNvPr>
            <p:cNvSpPr/>
            <p:nvPr/>
          </p:nvSpPr>
          <p:spPr>
            <a:xfrm>
              <a:off x="5629280" y="4167132"/>
              <a:ext cx="228265" cy="106837"/>
            </a:xfrm>
            <a:custGeom>
              <a:avLst/>
              <a:gdLst/>
              <a:ahLst/>
              <a:cxnLst/>
              <a:rect l="l" t="t" r="r" b="b"/>
              <a:pathLst>
                <a:path w="4130" h="1933" extrusionOk="0">
                  <a:moveTo>
                    <a:pt x="609" y="0"/>
                  </a:moveTo>
                  <a:cubicBezTo>
                    <a:pt x="490" y="0"/>
                    <a:pt x="384" y="0"/>
                    <a:pt x="331" y="53"/>
                  </a:cubicBezTo>
                  <a:cubicBezTo>
                    <a:pt x="212" y="120"/>
                    <a:pt x="159" y="225"/>
                    <a:pt x="106" y="278"/>
                  </a:cubicBezTo>
                  <a:lnTo>
                    <a:pt x="0" y="940"/>
                  </a:lnTo>
                  <a:lnTo>
                    <a:pt x="3918" y="1933"/>
                  </a:lnTo>
                  <a:lnTo>
                    <a:pt x="4077" y="1271"/>
                  </a:lnTo>
                  <a:cubicBezTo>
                    <a:pt x="4130" y="1165"/>
                    <a:pt x="4077" y="1046"/>
                    <a:pt x="4024" y="940"/>
                  </a:cubicBezTo>
                  <a:cubicBezTo>
                    <a:pt x="3971" y="887"/>
                    <a:pt x="3918" y="834"/>
                    <a:pt x="3852" y="834"/>
                  </a:cubicBezTo>
                  <a:lnTo>
                    <a:pt x="3799" y="781"/>
                  </a:lnTo>
                  <a:lnTo>
                    <a:pt x="609" y="0"/>
                  </a:lnTo>
                  <a:close/>
                </a:path>
              </a:pathLst>
            </a:custGeom>
            <a:solidFill>
              <a:srgbClr val="FAFB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04" name="Google Shape;498;p27">
              <a:extLst>
                <a:ext uri="{FF2B5EF4-FFF2-40B4-BE49-F238E27FC236}">
                  <a16:creationId xmlns:a16="http://schemas.microsoft.com/office/drawing/2014/main" id="{3F6C4494-4796-48A2-8886-1DCED0045D2E}"/>
                </a:ext>
              </a:extLst>
            </p:cNvPr>
            <p:cNvSpPr/>
            <p:nvPr/>
          </p:nvSpPr>
          <p:spPr>
            <a:xfrm>
              <a:off x="5626351" y="4160499"/>
              <a:ext cx="243630" cy="80584"/>
            </a:xfrm>
            <a:custGeom>
              <a:avLst/>
              <a:gdLst/>
              <a:ahLst/>
              <a:cxnLst/>
              <a:rect l="l" t="t" r="r" b="b"/>
              <a:pathLst>
                <a:path w="4408" h="1458" extrusionOk="0">
                  <a:moveTo>
                    <a:pt x="263" y="0"/>
                  </a:moveTo>
                  <a:cubicBezTo>
                    <a:pt x="159" y="0"/>
                    <a:pt x="53" y="87"/>
                    <a:pt x="53" y="173"/>
                  </a:cubicBezTo>
                  <a:cubicBezTo>
                    <a:pt x="0" y="345"/>
                    <a:pt x="106" y="504"/>
                    <a:pt x="212" y="504"/>
                  </a:cubicBezTo>
                  <a:lnTo>
                    <a:pt x="4077" y="1444"/>
                  </a:lnTo>
                  <a:cubicBezTo>
                    <a:pt x="4106" y="1454"/>
                    <a:pt x="4134" y="1458"/>
                    <a:pt x="4160" y="1458"/>
                  </a:cubicBezTo>
                  <a:cubicBezTo>
                    <a:pt x="4277" y="1458"/>
                    <a:pt x="4364" y="1372"/>
                    <a:pt x="4408" y="1285"/>
                  </a:cubicBezTo>
                  <a:cubicBezTo>
                    <a:pt x="4408" y="1113"/>
                    <a:pt x="4355" y="1007"/>
                    <a:pt x="4183" y="954"/>
                  </a:cubicBezTo>
                  <a:lnTo>
                    <a:pt x="331" y="15"/>
                  </a:lnTo>
                  <a:cubicBezTo>
                    <a:pt x="309" y="5"/>
                    <a:pt x="286" y="0"/>
                    <a:pt x="2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05" name="Google Shape;499;p27">
              <a:extLst>
                <a:ext uri="{FF2B5EF4-FFF2-40B4-BE49-F238E27FC236}">
                  <a16:creationId xmlns:a16="http://schemas.microsoft.com/office/drawing/2014/main" id="{2674BDF2-8965-4D1E-807D-E6D106AFBFDA}"/>
                </a:ext>
              </a:extLst>
            </p:cNvPr>
            <p:cNvSpPr/>
            <p:nvPr/>
          </p:nvSpPr>
          <p:spPr>
            <a:xfrm>
              <a:off x="5604409" y="4254476"/>
              <a:ext cx="244349" cy="79865"/>
            </a:xfrm>
            <a:custGeom>
              <a:avLst/>
              <a:gdLst/>
              <a:ahLst/>
              <a:cxnLst/>
              <a:rect l="l" t="t" r="r" b="b"/>
              <a:pathLst>
                <a:path w="4421" h="1445" extrusionOk="0">
                  <a:moveTo>
                    <a:pt x="331" y="1"/>
                  </a:moveTo>
                  <a:cubicBezTo>
                    <a:pt x="225" y="1"/>
                    <a:pt x="66" y="54"/>
                    <a:pt x="66" y="226"/>
                  </a:cubicBezTo>
                  <a:cubicBezTo>
                    <a:pt x="0" y="332"/>
                    <a:pt x="119" y="491"/>
                    <a:pt x="225" y="491"/>
                  </a:cubicBezTo>
                  <a:lnTo>
                    <a:pt x="4090" y="1430"/>
                  </a:lnTo>
                  <a:cubicBezTo>
                    <a:pt x="4119" y="1440"/>
                    <a:pt x="4147" y="1444"/>
                    <a:pt x="4173" y="1444"/>
                  </a:cubicBezTo>
                  <a:cubicBezTo>
                    <a:pt x="4290" y="1444"/>
                    <a:pt x="4378" y="1358"/>
                    <a:pt x="4421" y="1271"/>
                  </a:cubicBezTo>
                  <a:cubicBezTo>
                    <a:pt x="4421" y="1099"/>
                    <a:pt x="4368" y="994"/>
                    <a:pt x="4196" y="941"/>
                  </a:cubicBezTo>
                  <a:lnTo>
                    <a:pt x="33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06" name="Google Shape;500;p27">
              <a:extLst>
                <a:ext uri="{FF2B5EF4-FFF2-40B4-BE49-F238E27FC236}">
                  <a16:creationId xmlns:a16="http://schemas.microsoft.com/office/drawing/2014/main" id="{138DF767-835B-4C1B-9DEF-B209F8AD9A0A}"/>
                </a:ext>
              </a:extLst>
            </p:cNvPr>
            <p:cNvSpPr/>
            <p:nvPr/>
          </p:nvSpPr>
          <p:spPr>
            <a:xfrm>
              <a:off x="6376144" y="3457797"/>
              <a:ext cx="158072" cy="233903"/>
            </a:xfrm>
            <a:custGeom>
              <a:avLst/>
              <a:gdLst/>
              <a:ahLst/>
              <a:cxnLst/>
              <a:rect l="l" t="t" r="r" b="b"/>
              <a:pathLst>
                <a:path w="2860" h="4232" extrusionOk="0">
                  <a:moveTo>
                    <a:pt x="2381" y="0"/>
                  </a:moveTo>
                  <a:cubicBezTo>
                    <a:pt x="2298" y="0"/>
                    <a:pt x="2214" y="33"/>
                    <a:pt x="2145" y="102"/>
                  </a:cubicBezTo>
                  <a:cubicBezTo>
                    <a:pt x="2039" y="155"/>
                    <a:pt x="1" y="1532"/>
                    <a:pt x="384" y="3901"/>
                  </a:cubicBezTo>
                  <a:cubicBezTo>
                    <a:pt x="437" y="4073"/>
                    <a:pt x="596" y="4231"/>
                    <a:pt x="821" y="4231"/>
                  </a:cubicBezTo>
                  <a:lnTo>
                    <a:pt x="874" y="4231"/>
                  </a:lnTo>
                  <a:cubicBezTo>
                    <a:pt x="1099" y="4179"/>
                    <a:pt x="1258" y="3954"/>
                    <a:pt x="1205" y="3742"/>
                  </a:cubicBezTo>
                  <a:cubicBezTo>
                    <a:pt x="927" y="1968"/>
                    <a:pt x="2528" y="817"/>
                    <a:pt x="2581" y="817"/>
                  </a:cubicBezTo>
                  <a:cubicBezTo>
                    <a:pt x="2806" y="645"/>
                    <a:pt x="2859" y="380"/>
                    <a:pt x="2701" y="208"/>
                  </a:cubicBezTo>
                  <a:cubicBezTo>
                    <a:pt x="2629" y="73"/>
                    <a:pt x="2506" y="0"/>
                    <a:pt x="2381" y="0"/>
                  </a:cubicBezTo>
                  <a:close/>
                </a:path>
              </a:pathLst>
            </a:custGeom>
            <a:solidFill>
              <a:srgbClr val="74E2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07" name="Google Shape;501;p27">
              <a:extLst>
                <a:ext uri="{FF2B5EF4-FFF2-40B4-BE49-F238E27FC236}">
                  <a16:creationId xmlns:a16="http://schemas.microsoft.com/office/drawing/2014/main" id="{4CBA8055-B063-450A-8906-2CF185A9842D}"/>
                </a:ext>
              </a:extLst>
            </p:cNvPr>
            <p:cNvSpPr/>
            <p:nvPr/>
          </p:nvSpPr>
          <p:spPr>
            <a:xfrm>
              <a:off x="6180820" y="3609734"/>
              <a:ext cx="527497" cy="527442"/>
            </a:xfrm>
            <a:custGeom>
              <a:avLst/>
              <a:gdLst/>
              <a:ahLst/>
              <a:cxnLst/>
              <a:rect l="l" t="t" r="r" b="b"/>
              <a:pathLst>
                <a:path w="9544" h="9543" extrusionOk="0">
                  <a:moveTo>
                    <a:pt x="4739" y="0"/>
                  </a:moveTo>
                  <a:cubicBezTo>
                    <a:pt x="2145" y="0"/>
                    <a:pt x="1" y="2144"/>
                    <a:pt x="1" y="4791"/>
                  </a:cubicBezTo>
                  <a:cubicBezTo>
                    <a:pt x="1" y="7385"/>
                    <a:pt x="2145" y="9543"/>
                    <a:pt x="4739" y="9543"/>
                  </a:cubicBezTo>
                  <a:cubicBezTo>
                    <a:pt x="7386" y="9543"/>
                    <a:pt x="9543" y="7385"/>
                    <a:pt x="9543" y="4791"/>
                  </a:cubicBezTo>
                  <a:cubicBezTo>
                    <a:pt x="9543" y="2144"/>
                    <a:pt x="7386" y="0"/>
                    <a:pt x="473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08" name="Google Shape;502;p27">
              <a:extLst>
                <a:ext uri="{FF2B5EF4-FFF2-40B4-BE49-F238E27FC236}">
                  <a16:creationId xmlns:a16="http://schemas.microsoft.com/office/drawing/2014/main" id="{8CE6223A-D964-464F-86AC-CE5DDBF82B21}"/>
                </a:ext>
              </a:extLst>
            </p:cNvPr>
            <p:cNvSpPr/>
            <p:nvPr/>
          </p:nvSpPr>
          <p:spPr>
            <a:xfrm>
              <a:off x="6241562" y="3659421"/>
              <a:ext cx="207815" cy="145692"/>
            </a:xfrm>
            <a:custGeom>
              <a:avLst/>
              <a:gdLst/>
              <a:ahLst/>
              <a:cxnLst/>
              <a:rect l="l" t="t" r="r" b="b"/>
              <a:pathLst>
                <a:path w="3760" h="2636" extrusionOk="0">
                  <a:moveTo>
                    <a:pt x="2633" y="1"/>
                  </a:moveTo>
                  <a:cubicBezTo>
                    <a:pt x="2247" y="1"/>
                    <a:pt x="1778" y="140"/>
                    <a:pt x="1324" y="425"/>
                  </a:cubicBezTo>
                  <a:cubicBezTo>
                    <a:pt x="450" y="914"/>
                    <a:pt x="0" y="1748"/>
                    <a:pt x="278" y="2238"/>
                  </a:cubicBezTo>
                  <a:cubicBezTo>
                    <a:pt x="439" y="2509"/>
                    <a:pt x="746" y="2635"/>
                    <a:pt x="1120" y="2635"/>
                  </a:cubicBezTo>
                  <a:cubicBezTo>
                    <a:pt x="1513" y="2635"/>
                    <a:pt x="1981" y="2496"/>
                    <a:pt x="2436" y="2238"/>
                  </a:cubicBezTo>
                  <a:cubicBezTo>
                    <a:pt x="3309" y="1695"/>
                    <a:pt x="3759" y="861"/>
                    <a:pt x="3428" y="372"/>
                  </a:cubicBezTo>
                  <a:cubicBezTo>
                    <a:pt x="3293" y="127"/>
                    <a:pt x="3000" y="1"/>
                    <a:pt x="26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09" name="Google Shape;503;p27">
              <a:extLst>
                <a:ext uri="{FF2B5EF4-FFF2-40B4-BE49-F238E27FC236}">
                  <a16:creationId xmlns:a16="http://schemas.microsoft.com/office/drawing/2014/main" id="{B4196230-7B41-4113-B6A8-CC4C3ED43B0A}"/>
                </a:ext>
              </a:extLst>
            </p:cNvPr>
            <p:cNvSpPr/>
            <p:nvPr/>
          </p:nvSpPr>
          <p:spPr>
            <a:xfrm>
              <a:off x="6189608" y="3719445"/>
              <a:ext cx="518709" cy="417731"/>
            </a:xfrm>
            <a:custGeom>
              <a:avLst/>
              <a:gdLst/>
              <a:ahLst/>
              <a:cxnLst/>
              <a:rect l="l" t="t" r="r" b="b"/>
              <a:pathLst>
                <a:path w="9385" h="7558" extrusionOk="0">
                  <a:moveTo>
                    <a:pt x="8445" y="0"/>
                  </a:moveTo>
                  <a:lnTo>
                    <a:pt x="8445" y="0"/>
                  </a:lnTo>
                  <a:cubicBezTo>
                    <a:pt x="8551" y="437"/>
                    <a:pt x="8603" y="821"/>
                    <a:pt x="8603" y="1271"/>
                  </a:cubicBezTo>
                  <a:cubicBezTo>
                    <a:pt x="8603" y="3918"/>
                    <a:pt x="6512" y="6009"/>
                    <a:pt x="3865" y="6009"/>
                  </a:cubicBezTo>
                  <a:cubicBezTo>
                    <a:pt x="2264" y="6009"/>
                    <a:pt x="887" y="5242"/>
                    <a:pt x="1" y="4024"/>
                  </a:cubicBezTo>
                  <a:lnTo>
                    <a:pt x="1" y="4024"/>
                  </a:lnTo>
                  <a:cubicBezTo>
                    <a:pt x="556" y="6062"/>
                    <a:pt x="2436" y="7558"/>
                    <a:pt x="4580" y="7558"/>
                  </a:cubicBezTo>
                  <a:cubicBezTo>
                    <a:pt x="7227" y="7558"/>
                    <a:pt x="9384" y="5400"/>
                    <a:pt x="9384" y="2806"/>
                  </a:cubicBezTo>
                  <a:cubicBezTo>
                    <a:pt x="9384" y="1761"/>
                    <a:pt x="9053" y="821"/>
                    <a:pt x="8445" y="0"/>
                  </a:cubicBezTo>
                  <a:close/>
                </a:path>
              </a:pathLst>
            </a:custGeom>
            <a:solidFill>
              <a:srgbClr val="D414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grpSp>
        <p:nvGrpSpPr>
          <p:cNvPr id="292" name="Group 291">
            <a:extLst>
              <a:ext uri="{FF2B5EF4-FFF2-40B4-BE49-F238E27FC236}">
                <a16:creationId xmlns:a16="http://schemas.microsoft.com/office/drawing/2014/main" id="{81AB7299-1143-40B8-A113-516BAE18D37E}"/>
              </a:ext>
            </a:extLst>
          </p:cNvPr>
          <p:cNvGrpSpPr/>
          <p:nvPr userDrawn="1"/>
        </p:nvGrpSpPr>
        <p:grpSpPr>
          <a:xfrm>
            <a:off x="1198766" y="3608290"/>
            <a:ext cx="1653117" cy="2018295"/>
            <a:chOff x="1598355" y="3608289"/>
            <a:chExt cx="2204156" cy="2018295"/>
          </a:xfrm>
        </p:grpSpPr>
        <p:grpSp>
          <p:nvGrpSpPr>
            <p:cNvPr id="211" name="Google Shape;505;p27">
              <a:extLst>
                <a:ext uri="{FF2B5EF4-FFF2-40B4-BE49-F238E27FC236}">
                  <a16:creationId xmlns:a16="http://schemas.microsoft.com/office/drawing/2014/main" id="{A42BCA09-07B9-4CBD-A2DF-E24B3C63BD62}"/>
                </a:ext>
              </a:extLst>
            </p:cNvPr>
            <p:cNvGrpSpPr/>
            <p:nvPr/>
          </p:nvGrpSpPr>
          <p:grpSpPr>
            <a:xfrm>
              <a:off x="1598355" y="4368136"/>
              <a:ext cx="868990" cy="1258447"/>
              <a:chOff x="3235834" y="3793115"/>
              <a:chExt cx="868990" cy="1258447"/>
            </a:xfrm>
          </p:grpSpPr>
          <p:sp>
            <p:nvSpPr>
              <p:cNvPr id="259" name="Google Shape;506;p27">
                <a:extLst>
                  <a:ext uri="{FF2B5EF4-FFF2-40B4-BE49-F238E27FC236}">
                    <a16:creationId xmlns:a16="http://schemas.microsoft.com/office/drawing/2014/main" id="{BD828A38-7FD5-4192-AFA1-0F8CBEA346BE}"/>
                  </a:ext>
                </a:extLst>
              </p:cNvPr>
              <p:cNvSpPr/>
              <p:nvPr/>
            </p:nvSpPr>
            <p:spPr>
              <a:xfrm>
                <a:off x="3236476" y="3795496"/>
                <a:ext cx="868347" cy="1256066"/>
              </a:xfrm>
              <a:custGeom>
                <a:avLst/>
                <a:gdLst/>
                <a:ahLst/>
                <a:cxnLst/>
                <a:rect l="l" t="t" r="r" b="b"/>
                <a:pathLst>
                  <a:path w="15711" h="22726" extrusionOk="0">
                    <a:moveTo>
                      <a:pt x="1099" y="1"/>
                    </a:moveTo>
                    <a:cubicBezTo>
                      <a:pt x="490" y="1"/>
                      <a:pt x="1" y="491"/>
                      <a:pt x="1" y="1099"/>
                    </a:cubicBezTo>
                    <a:lnTo>
                      <a:pt x="1" y="21614"/>
                    </a:lnTo>
                    <a:cubicBezTo>
                      <a:pt x="1" y="22223"/>
                      <a:pt x="490" y="22726"/>
                      <a:pt x="1099" y="22726"/>
                    </a:cubicBezTo>
                    <a:lnTo>
                      <a:pt x="14612" y="22726"/>
                    </a:lnTo>
                    <a:cubicBezTo>
                      <a:pt x="15221" y="22726"/>
                      <a:pt x="15711" y="22223"/>
                      <a:pt x="15711" y="21614"/>
                    </a:cubicBezTo>
                    <a:lnTo>
                      <a:pt x="15711" y="1099"/>
                    </a:lnTo>
                    <a:cubicBezTo>
                      <a:pt x="15711" y="491"/>
                      <a:pt x="15221" y="1"/>
                      <a:pt x="1461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nvGrpSpPr>
              <p:cNvPr id="260" name="Google Shape;507;p27">
                <a:extLst>
                  <a:ext uri="{FF2B5EF4-FFF2-40B4-BE49-F238E27FC236}">
                    <a16:creationId xmlns:a16="http://schemas.microsoft.com/office/drawing/2014/main" id="{E29DCE97-F16B-4989-BDC3-AA1A5694BD20}"/>
                  </a:ext>
                </a:extLst>
              </p:cNvPr>
              <p:cNvGrpSpPr/>
              <p:nvPr/>
            </p:nvGrpSpPr>
            <p:grpSpPr>
              <a:xfrm>
                <a:off x="3235834" y="3793115"/>
                <a:ext cx="865418" cy="1258447"/>
                <a:chOff x="3235834" y="3793115"/>
                <a:chExt cx="865418" cy="1258447"/>
              </a:xfrm>
            </p:grpSpPr>
            <p:sp>
              <p:nvSpPr>
                <p:cNvPr id="261" name="Google Shape;508;p27">
                  <a:extLst>
                    <a:ext uri="{FF2B5EF4-FFF2-40B4-BE49-F238E27FC236}">
                      <a16:creationId xmlns:a16="http://schemas.microsoft.com/office/drawing/2014/main" id="{8AB76180-4FBF-46B5-AF84-3C5E2E574B03}"/>
                    </a:ext>
                  </a:extLst>
                </p:cNvPr>
                <p:cNvSpPr/>
                <p:nvPr/>
              </p:nvSpPr>
              <p:spPr>
                <a:xfrm>
                  <a:off x="3235834" y="3793115"/>
                  <a:ext cx="865418" cy="389985"/>
                </a:xfrm>
                <a:custGeom>
                  <a:avLst/>
                  <a:gdLst/>
                  <a:ahLst/>
                  <a:cxnLst/>
                  <a:rect l="l" t="t" r="r" b="b"/>
                  <a:pathLst>
                    <a:path w="15658" h="7056" extrusionOk="0">
                      <a:moveTo>
                        <a:pt x="1046" y="1"/>
                      </a:moveTo>
                      <a:cubicBezTo>
                        <a:pt x="437" y="1"/>
                        <a:pt x="1" y="491"/>
                        <a:pt x="1" y="1099"/>
                      </a:cubicBezTo>
                      <a:lnTo>
                        <a:pt x="1" y="7055"/>
                      </a:lnTo>
                      <a:lnTo>
                        <a:pt x="15658" y="7055"/>
                      </a:lnTo>
                      <a:lnTo>
                        <a:pt x="15658" y="1099"/>
                      </a:lnTo>
                      <a:cubicBezTo>
                        <a:pt x="15658" y="491"/>
                        <a:pt x="15168" y="1"/>
                        <a:pt x="1455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62" name="Google Shape;509;p27">
                  <a:extLst>
                    <a:ext uri="{FF2B5EF4-FFF2-40B4-BE49-F238E27FC236}">
                      <a16:creationId xmlns:a16="http://schemas.microsoft.com/office/drawing/2014/main" id="{D08CAE54-F59F-4A10-8D78-8262F1A9DB44}"/>
                    </a:ext>
                  </a:extLst>
                </p:cNvPr>
                <p:cNvSpPr/>
                <p:nvPr/>
              </p:nvSpPr>
              <p:spPr>
                <a:xfrm>
                  <a:off x="3306725" y="3905262"/>
                  <a:ext cx="719118" cy="182888"/>
                </a:xfrm>
                <a:custGeom>
                  <a:avLst/>
                  <a:gdLst/>
                  <a:ahLst/>
                  <a:cxnLst/>
                  <a:rect l="l" t="t" r="r" b="b"/>
                  <a:pathLst>
                    <a:path w="13011" h="3309" extrusionOk="0">
                      <a:moveTo>
                        <a:pt x="662" y="0"/>
                      </a:moveTo>
                      <a:cubicBezTo>
                        <a:pt x="278" y="0"/>
                        <a:pt x="0" y="278"/>
                        <a:pt x="0" y="662"/>
                      </a:cubicBezTo>
                      <a:lnTo>
                        <a:pt x="0" y="2647"/>
                      </a:lnTo>
                      <a:cubicBezTo>
                        <a:pt x="0" y="3031"/>
                        <a:pt x="278" y="3309"/>
                        <a:pt x="662" y="3309"/>
                      </a:cubicBezTo>
                      <a:lnTo>
                        <a:pt x="12349" y="3309"/>
                      </a:lnTo>
                      <a:cubicBezTo>
                        <a:pt x="12733" y="3309"/>
                        <a:pt x="13011" y="3031"/>
                        <a:pt x="13011" y="2647"/>
                      </a:cubicBezTo>
                      <a:lnTo>
                        <a:pt x="13011" y="662"/>
                      </a:lnTo>
                      <a:cubicBezTo>
                        <a:pt x="13011" y="278"/>
                        <a:pt x="12733" y="0"/>
                        <a:pt x="12349" y="0"/>
                      </a:cubicBezTo>
                      <a:close/>
                    </a:path>
                  </a:pathLst>
                </a:custGeom>
                <a:solidFill>
                  <a:srgbClr val="233E49"/>
                </a:solidFill>
                <a:ln w="9525" cap="flat" cmpd="sng">
                  <a:solidFill>
                    <a:srgbClr val="233E4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63" name="Google Shape;510;p27">
                  <a:extLst>
                    <a:ext uri="{FF2B5EF4-FFF2-40B4-BE49-F238E27FC236}">
                      <a16:creationId xmlns:a16="http://schemas.microsoft.com/office/drawing/2014/main" id="{9DB1CFE6-09AD-4BAD-99EC-F2FB4357E9BE}"/>
                    </a:ext>
                  </a:extLst>
                </p:cNvPr>
                <p:cNvSpPr/>
                <p:nvPr/>
              </p:nvSpPr>
              <p:spPr>
                <a:xfrm>
                  <a:off x="3309654" y="4261478"/>
                  <a:ext cx="146355" cy="143426"/>
                </a:xfrm>
                <a:custGeom>
                  <a:avLst/>
                  <a:gdLst/>
                  <a:ahLst/>
                  <a:cxnLst/>
                  <a:rect l="l" t="t" r="r" b="b"/>
                  <a:pathLst>
                    <a:path w="2648" h="2595" extrusionOk="0">
                      <a:moveTo>
                        <a:pt x="556" y="1"/>
                      </a:moveTo>
                      <a:cubicBezTo>
                        <a:pt x="278" y="1"/>
                        <a:pt x="0" y="226"/>
                        <a:pt x="0" y="504"/>
                      </a:cubicBezTo>
                      <a:lnTo>
                        <a:pt x="0" y="2052"/>
                      </a:lnTo>
                      <a:cubicBezTo>
                        <a:pt x="0" y="2383"/>
                        <a:pt x="278" y="2595"/>
                        <a:pt x="556" y="2595"/>
                      </a:cubicBezTo>
                      <a:lnTo>
                        <a:pt x="2091" y="2595"/>
                      </a:lnTo>
                      <a:cubicBezTo>
                        <a:pt x="2369" y="2595"/>
                        <a:pt x="2647" y="2383"/>
                        <a:pt x="2647" y="2052"/>
                      </a:cubicBezTo>
                      <a:lnTo>
                        <a:pt x="2647" y="504"/>
                      </a:lnTo>
                      <a:cubicBezTo>
                        <a:pt x="2647" y="226"/>
                        <a:pt x="2369" y="1"/>
                        <a:pt x="2091" y="1"/>
                      </a:cubicBezTo>
                      <a:close/>
                    </a:path>
                  </a:pathLst>
                </a:custGeom>
                <a:solidFill>
                  <a:srgbClr val="EE1D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64" name="Google Shape;511;p27">
                  <a:extLst>
                    <a:ext uri="{FF2B5EF4-FFF2-40B4-BE49-F238E27FC236}">
                      <a16:creationId xmlns:a16="http://schemas.microsoft.com/office/drawing/2014/main" id="{70583FED-039A-47A5-B629-2D017A70CC66}"/>
                    </a:ext>
                  </a:extLst>
                </p:cNvPr>
                <p:cNvSpPr/>
                <p:nvPr/>
              </p:nvSpPr>
              <p:spPr>
                <a:xfrm>
                  <a:off x="3501275" y="4261478"/>
                  <a:ext cx="143426" cy="143426"/>
                </a:xfrm>
                <a:custGeom>
                  <a:avLst/>
                  <a:gdLst/>
                  <a:ahLst/>
                  <a:cxnLst/>
                  <a:rect l="l" t="t" r="r" b="b"/>
                  <a:pathLst>
                    <a:path w="2595" h="2595" extrusionOk="0">
                      <a:moveTo>
                        <a:pt x="557" y="1"/>
                      </a:moveTo>
                      <a:cubicBezTo>
                        <a:pt x="226" y="1"/>
                        <a:pt x="1" y="226"/>
                        <a:pt x="1" y="504"/>
                      </a:cubicBezTo>
                      <a:lnTo>
                        <a:pt x="1" y="2052"/>
                      </a:lnTo>
                      <a:cubicBezTo>
                        <a:pt x="1" y="2383"/>
                        <a:pt x="226" y="2595"/>
                        <a:pt x="557" y="2595"/>
                      </a:cubicBezTo>
                      <a:lnTo>
                        <a:pt x="2105" y="2595"/>
                      </a:lnTo>
                      <a:cubicBezTo>
                        <a:pt x="2383" y="2595"/>
                        <a:pt x="2595" y="2383"/>
                        <a:pt x="2595" y="2052"/>
                      </a:cubicBezTo>
                      <a:lnTo>
                        <a:pt x="2595" y="504"/>
                      </a:lnTo>
                      <a:cubicBezTo>
                        <a:pt x="2595" y="226"/>
                        <a:pt x="2383" y="1"/>
                        <a:pt x="2105" y="1"/>
                      </a:cubicBezTo>
                      <a:close/>
                    </a:path>
                  </a:pathLst>
                </a:custGeom>
                <a:solidFill>
                  <a:srgbClr val="CEC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65" name="Google Shape;512;p27">
                  <a:extLst>
                    <a:ext uri="{FF2B5EF4-FFF2-40B4-BE49-F238E27FC236}">
                      <a16:creationId xmlns:a16="http://schemas.microsoft.com/office/drawing/2014/main" id="{D2C0D188-0581-496D-BB69-AB762A023099}"/>
                    </a:ext>
                  </a:extLst>
                </p:cNvPr>
                <p:cNvSpPr/>
                <p:nvPr/>
              </p:nvSpPr>
              <p:spPr>
                <a:xfrm>
                  <a:off x="3693670" y="4261478"/>
                  <a:ext cx="143426" cy="143426"/>
                </a:xfrm>
                <a:custGeom>
                  <a:avLst/>
                  <a:gdLst/>
                  <a:ahLst/>
                  <a:cxnLst/>
                  <a:rect l="l" t="t" r="r" b="b"/>
                  <a:pathLst>
                    <a:path w="2595" h="2595" extrusionOk="0">
                      <a:moveTo>
                        <a:pt x="490" y="1"/>
                      </a:moveTo>
                      <a:cubicBezTo>
                        <a:pt x="226" y="1"/>
                        <a:pt x="1" y="226"/>
                        <a:pt x="1" y="504"/>
                      </a:cubicBezTo>
                      <a:lnTo>
                        <a:pt x="1" y="2052"/>
                      </a:lnTo>
                      <a:cubicBezTo>
                        <a:pt x="1" y="2383"/>
                        <a:pt x="226" y="2595"/>
                        <a:pt x="490" y="2595"/>
                      </a:cubicBezTo>
                      <a:lnTo>
                        <a:pt x="2092" y="2595"/>
                      </a:lnTo>
                      <a:cubicBezTo>
                        <a:pt x="2370" y="2595"/>
                        <a:pt x="2595" y="2383"/>
                        <a:pt x="2595" y="2052"/>
                      </a:cubicBezTo>
                      <a:lnTo>
                        <a:pt x="2595" y="504"/>
                      </a:lnTo>
                      <a:cubicBezTo>
                        <a:pt x="2595" y="226"/>
                        <a:pt x="2370" y="1"/>
                        <a:pt x="2092" y="1"/>
                      </a:cubicBezTo>
                      <a:close/>
                    </a:path>
                  </a:pathLst>
                </a:custGeom>
                <a:solidFill>
                  <a:srgbClr val="CEC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66" name="Google Shape;513;p27">
                  <a:extLst>
                    <a:ext uri="{FF2B5EF4-FFF2-40B4-BE49-F238E27FC236}">
                      <a16:creationId xmlns:a16="http://schemas.microsoft.com/office/drawing/2014/main" id="{76B17AE7-FC35-4694-9100-6C5B55E674A5}"/>
                    </a:ext>
                  </a:extLst>
                </p:cNvPr>
                <p:cNvSpPr/>
                <p:nvPr/>
              </p:nvSpPr>
              <p:spPr>
                <a:xfrm>
                  <a:off x="3309654" y="4453872"/>
                  <a:ext cx="146355" cy="143426"/>
                </a:xfrm>
                <a:custGeom>
                  <a:avLst/>
                  <a:gdLst/>
                  <a:ahLst/>
                  <a:cxnLst/>
                  <a:rect l="l" t="t" r="r" b="b"/>
                  <a:pathLst>
                    <a:path w="2648" h="2595" extrusionOk="0">
                      <a:moveTo>
                        <a:pt x="556" y="1"/>
                      </a:moveTo>
                      <a:cubicBezTo>
                        <a:pt x="278" y="1"/>
                        <a:pt x="0" y="226"/>
                        <a:pt x="0" y="556"/>
                      </a:cubicBezTo>
                      <a:lnTo>
                        <a:pt x="0" y="2092"/>
                      </a:lnTo>
                      <a:cubicBezTo>
                        <a:pt x="0" y="2370"/>
                        <a:pt x="278" y="2595"/>
                        <a:pt x="556" y="2595"/>
                      </a:cubicBezTo>
                      <a:lnTo>
                        <a:pt x="2091" y="2595"/>
                      </a:lnTo>
                      <a:cubicBezTo>
                        <a:pt x="2369" y="2595"/>
                        <a:pt x="2647" y="2370"/>
                        <a:pt x="2647" y="2092"/>
                      </a:cubicBezTo>
                      <a:lnTo>
                        <a:pt x="2647" y="556"/>
                      </a:lnTo>
                      <a:cubicBezTo>
                        <a:pt x="2647" y="226"/>
                        <a:pt x="2369" y="1"/>
                        <a:pt x="2091" y="1"/>
                      </a:cubicBezTo>
                      <a:close/>
                    </a:path>
                  </a:pathLst>
                </a:custGeom>
                <a:solidFill>
                  <a:srgbClr val="CEC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67" name="Google Shape;514;p27">
                  <a:extLst>
                    <a:ext uri="{FF2B5EF4-FFF2-40B4-BE49-F238E27FC236}">
                      <a16:creationId xmlns:a16="http://schemas.microsoft.com/office/drawing/2014/main" id="{06563CF9-9334-4C03-9B26-6095F6C818E4}"/>
                    </a:ext>
                  </a:extLst>
                </p:cNvPr>
                <p:cNvSpPr/>
                <p:nvPr/>
              </p:nvSpPr>
              <p:spPr>
                <a:xfrm>
                  <a:off x="3501275" y="4453872"/>
                  <a:ext cx="143426" cy="143426"/>
                </a:xfrm>
                <a:custGeom>
                  <a:avLst/>
                  <a:gdLst/>
                  <a:ahLst/>
                  <a:cxnLst/>
                  <a:rect l="l" t="t" r="r" b="b"/>
                  <a:pathLst>
                    <a:path w="2595" h="2595" extrusionOk="0">
                      <a:moveTo>
                        <a:pt x="557" y="1"/>
                      </a:moveTo>
                      <a:cubicBezTo>
                        <a:pt x="226" y="1"/>
                        <a:pt x="1" y="226"/>
                        <a:pt x="1" y="556"/>
                      </a:cubicBezTo>
                      <a:lnTo>
                        <a:pt x="1" y="2092"/>
                      </a:lnTo>
                      <a:cubicBezTo>
                        <a:pt x="1" y="2370"/>
                        <a:pt x="226" y="2595"/>
                        <a:pt x="557" y="2595"/>
                      </a:cubicBezTo>
                      <a:lnTo>
                        <a:pt x="2105" y="2595"/>
                      </a:lnTo>
                      <a:cubicBezTo>
                        <a:pt x="2383" y="2595"/>
                        <a:pt x="2595" y="2370"/>
                        <a:pt x="2595" y="2092"/>
                      </a:cubicBezTo>
                      <a:lnTo>
                        <a:pt x="2595" y="556"/>
                      </a:lnTo>
                      <a:cubicBezTo>
                        <a:pt x="2595" y="226"/>
                        <a:pt x="2383" y="1"/>
                        <a:pt x="2105" y="1"/>
                      </a:cubicBezTo>
                      <a:close/>
                    </a:path>
                  </a:pathLst>
                </a:custGeom>
                <a:solidFill>
                  <a:srgbClr val="CEC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68" name="Google Shape;515;p27">
                  <a:extLst>
                    <a:ext uri="{FF2B5EF4-FFF2-40B4-BE49-F238E27FC236}">
                      <a16:creationId xmlns:a16="http://schemas.microsoft.com/office/drawing/2014/main" id="{00A09FB6-1540-4742-BC12-1C40F843C573}"/>
                    </a:ext>
                  </a:extLst>
                </p:cNvPr>
                <p:cNvSpPr/>
                <p:nvPr/>
              </p:nvSpPr>
              <p:spPr>
                <a:xfrm>
                  <a:off x="3693670" y="4453872"/>
                  <a:ext cx="143426" cy="143426"/>
                </a:xfrm>
                <a:custGeom>
                  <a:avLst/>
                  <a:gdLst/>
                  <a:ahLst/>
                  <a:cxnLst/>
                  <a:rect l="l" t="t" r="r" b="b"/>
                  <a:pathLst>
                    <a:path w="2595" h="2595" extrusionOk="0">
                      <a:moveTo>
                        <a:pt x="490" y="1"/>
                      </a:moveTo>
                      <a:cubicBezTo>
                        <a:pt x="226" y="1"/>
                        <a:pt x="1" y="226"/>
                        <a:pt x="1" y="556"/>
                      </a:cubicBezTo>
                      <a:lnTo>
                        <a:pt x="1" y="2092"/>
                      </a:lnTo>
                      <a:cubicBezTo>
                        <a:pt x="1" y="2370"/>
                        <a:pt x="226" y="2595"/>
                        <a:pt x="490" y="2595"/>
                      </a:cubicBezTo>
                      <a:lnTo>
                        <a:pt x="2092" y="2595"/>
                      </a:lnTo>
                      <a:cubicBezTo>
                        <a:pt x="2370" y="2595"/>
                        <a:pt x="2595" y="2370"/>
                        <a:pt x="2595" y="2092"/>
                      </a:cubicBezTo>
                      <a:lnTo>
                        <a:pt x="2595" y="556"/>
                      </a:lnTo>
                      <a:cubicBezTo>
                        <a:pt x="2595" y="226"/>
                        <a:pt x="2370" y="1"/>
                        <a:pt x="2092" y="1"/>
                      </a:cubicBezTo>
                      <a:close/>
                    </a:path>
                  </a:pathLst>
                </a:custGeom>
                <a:solidFill>
                  <a:srgbClr val="CEC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69" name="Google Shape;516;p27">
                  <a:extLst>
                    <a:ext uri="{FF2B5EF4-FFF2-40B4-BE49-F238E27FC236}">
                      <a16:creationId xmlns:a16="http://schemas.microsoft.com/office/drawing/2014/main" id="{B190F497-400D-4B46-B3AE-96032D54DFDA}"/>
                    </a:ext>
                  </a:extLst>
                </p:cNvPr>
                <p:cNvSpPr/>
                <p:nvPr/>
              </p:nvSpPr>
              <p:spPr>
                <a:xfrm>
                  <a:off x="3309654" y="4645549"/>
                  <a:ext cx="146355" cy="146355"/>
                </a:xfrm>
                <a:custGeom>
                  <a:avLst/>
                  <a:gdLst/>
                  <a:ahLst/>
                  <a:cxnLst/>
                  <a:rect l="l" t="t" r="r" b="b"/>
                  <a:pathLst>
                    <a:path w="2648" h="2648" extrusionOk="0">
                      <a:moveTo>
                        <a:pt x="556" y="0"/>
                      </a:moveTo>
                      <a:cubicBezTo>
                        <a:pt x="278" y="0"/>
                        <a:pt x="0" y="278"/>
                        <a:pt x="0" y="556"/>
                      </a:cubicBezTo>
                      <a:lnTo>
                        <a:pt x="0" y="2105"/>
                      </a:lnTo>
                      <a:cubicBezTo>
                        <a:pt x="0" y="2383"/>
                        <a:pt x="278" y="2647"/>
                        <a:pt x="556" y="2647"/>
                      </a:cubicBezTo>
                      <a:lnTo>
                        <a:pt x="2091" y="2647"/>
                      </a:lnTo>
                      <a:cubicBezTo>
                        <a:pt x="2369" y="2647"/>
                        <a:pt x="2647" y="2383"/>
                        <a:pt x="2647" y="2105"/>
                      </a:cubicBezTo>
                      <a:lnTo>
                        <a:pt x="2647" y="556"/>
                      </a:lnTo>
                      <a:cubicBezTo>
                        <a:pt x="2647" y="278"/>
                        <a:pt x="2369" y="0"/>
                        <a:pt x="2091" y="0"/>
                      </a:cubicBezTo>
                      <a:close/>
                    </a:path>
                  </a:pathLst>
                </a:custGeom>
                <a:solidFill>
                  <a:srgbClr val="EE1D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70" name="Google Shape;517;p27">
                  <a:extLst>
                    <a:ext uri="{FF2B5EF4-FFF2-40B4-BE49-F238E27FC236}">
                      <a16:creationId xmlns:a16="http://schemas.microsoft.com/office/drawing/2014/main" id="{1B2252C1-BAEB-4A32-8E90-3D383EA7B2E4}"/>
                    </a:ext>
                  </a:extLst>
                </p:cNvPr>
                <p:cNvSpPr/>
                <p:nvPr/>
              </p:nvSpPr>
              <p:spPr>
                <a:xfrm>
                  <a:off x="3501275" y="4645549"/>
                  <a:ext cx="143426" cy="146355"/>
                </a:xfrm>
                <a:custGeom>
                  <a:avLst/>
                  <a:gdLst/>
                  <a:ahLst/>
                  <a:cxnLst/>
                  <a:rect l="l" t="t" r="r" b="b"/>
                  <a:pathLst>
                    <a:path w="2595" h="2648" extrusionOk="0">
                      <a:moveTo>
                        <a:pt x="557" y="0"/>
                      </a:moveTo>
                      <a:cubicBezTo>
                        <a:pt x="226" y="0"/>
                        <a:pt x="1" y="278"/>
                        <a:pt x="1" y="556"/>
                      </a:cubicBezTo>
                      <a:lnTo>
                        <a:pt x="1" y="2105"/>
                      </a:lnTo>
                      <a:cubicBezTo>
                        <a:pt x="1" y="2383"/>
                        <a:pt x="226" y="2647"/>
                        <a:pt x="557" y="2647"/>
                      </a:cubicBezTo>
                      <a:lnTo>
                        <a:pt x="2105" y="2647"/>
                      </a:lnTo>
                      <a:cubicBezTo>
                        <a:pt x="2383" y="2647"/>
                        <a:pt x="2595" y="2383"/>
                        <a:pt x="2595" y="2105"/>
                      </a:cubicBezTo>
                      <a:lnTo>
                        <a:pt x="2595" y="556"/>
                      </a:lnTo>
                      <a:cubicBezTo>
                        <a:pt x="2595" y="278"/>
                        <a:pt x="2383" y="0"/>
                        <a:pt x="2105" y="0"/>
                      </a:cubicBezTo>
                      <a:close/>
                    </a:path>
                  </a:pathLst>
                </a:custGeom>
                <a:solidFill>
                  <a:srgbClr val="C1C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71" name="Google Shape;518;p27">
                  <a:extLst>
                    <a:ext uri="{FF2B5EF4-FFF2-40B4-BE49-F238E27FC236}">
                      <a16:creationId xmlns:a16="http://schemas.microsoft.com/office/drawing/2014/main" id="{7AD245D9-B2F3-4EB4-995D-CDC775197795}"/>
                    </a:ext>
                  </a:extLst>
                </p:cNvPr>
                <p:cNvSpPr/>
                <p:nvPr/>
              </p:nvSpPr>
              <p:spPr>
                <a:xfrm>
                  <a:off x="3693670" y="4645549"/>
                  <a:ext cx="143426" cy="146355"/>
                </a:xfrm>
                <a:custGeom>
                  <a:avLst/>
                  <a:gdLst/>
                  <a:ahLst/>
                  <a:cxnLst/>
                  <a:rect l="l" t="t" r="r" b="b"/>
                  <a:pathLst>
                    <a:path w="2595" h="2648" extrusionOk="0">
                      <a:moveTo>
                        <a:pt x="490" y="0"/>
                      </a:moveTo>
                      <a:cubicBezTo>
                        <a:pt x="226" y="0"/>
                        <a:pt x="1" y="278"/>
                        <a:pt x="1" y="556"/>
                      </a:cubicBezTo>
                      <a:lnTo>
                        <a:pt x="1" y="2105"/>
                      </a:lnTo>
                      <a:cubicBezTo>
                        <a:pt x="1" y="2383"/>
                        <a:pt x="226" y="2647"/>
                        <a:pt x="490" y="2647"/>
                      </a:cubicBezTo>
                      <a:lnTo>
                        <a:pt x="2092" y="2647"/>
                      </a:lnTo>
                      <a:cubicBezTo>
                        <a:pt x="2370" y="2647"/>
                        <a:pt x="2595" y="2383"/>
                        <a:pt x="2595" y="2105"/>
                      </a:cubicBezTo>
                      <a:lnTo>
                        <a:pt x="2595" y="556"/>
                      </a:lnTo>
                      <a:cubicBezTo>
                        <a:pt x="2595" y="278"/>
                        <a:pt x="2370" y="0"/>
                        <a:pt x="2092" y="0"/>
                      </a:cubicBezTo>
                      <a:close/>
                    </a:path>
                  </a:pathLst>
                </a:custGeom>
                <a:solidFill>
                  <a:srgbClr val="CEC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72" name="Google Shape;519;p27">
                  <a:extLst>
                    <a:ext uri="{FF2B5EF4-FFF2-40B4-BE49-F238E27FC236}">
                      <a16:creationId xmlns:a16="http://schemas.microsoft.com/office/drawing/2014/main" id="{98A33EF0-520C-4B93-AE7C-E55930A5077E}"/>
                    </a:ext>
                  </a:extLst>
                </p:cNvPr>
                <p:cNvSpPr/>
                <p:nvPr/>
              </p:nvSpPr>
              <p:spPr>
                <a:xfrm>
                  <a:off x="3309654" y="4840873"/>
                  <a:ext cx="146355" cy="143426"/>
                </a:xfrm>
                <a:custGeom>
                  <a:avLst/>
                  <a:gdLst/>
                  <a:ahLst/>
                  <a:cxnLst/>
                  <a:rect l="l" t="t" r="r" b="b"/>
                  <a:pathLst>
                    <a:path w="2648" h="2595" extrusionOk="0">
                      <a:moveTo>
                        <a:pt x="556" y="0"/>
                      </a:moveTo>
                      <a:cubicBezTo>
                        <a:pt x="278" y="0"/>
                        <a:pt x="0" y="225"/>
                        <a:pt x="0" y="503"/>
                      </a:cubicBezTo>
                      <a:lnTo>
                        <a:pt x="0" y="2091"/>
                      </a:lnTo>
                      <a:cubicBezTo>
                        <a:pt x="0" y="2369"/>
                        <a:pt x="278" y="2594"/>
                        <a:pt x="556" y="2594"/>
                      </a:cubicBezTo>
                      <a:lnTo>
                        <a:pt x="2091" y="2594"/>
                      </a:lnTo>
                      <a:cubicBezTo>
                        <a:pt x="2369" y="2594"/>
                        <a:pt x="2647" y="2369"/>
                        <a:pt x="2647" y="2091"/>
                      </a:cubicBezTo>
                      <a:lnTo>
                        <a:pt x="2647" y="503"/>
                      </a:lnTo>
                      <a:cubicBezTo>
                        <a:pt x="2647" y="225"/>
                        <a:pt x="2369" y="0"/>
                        <a:pt x="2091" y="0"/>
                      </a:cubicBezTo>
                      <a:close/>
                    </a:path>
                  </a:pathLst>
                </a:custGeom>
                <a:solidFill>
                  <a:srgbClr val="EE1D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73" name="Google Shape;520;p27">
                  <a:extLst>
                    <a:ext uri="{FF2B5EF4-FFF2-40B4-BE49-F238E27FC236}">
                      <a16:creationId xmlns:a16="http://schemas.microsoft.com/office/drawing/2014/main" id="{BF34BFB8-E0F8-4561-BD25-835FE61E4027}"/>
                    </a:ext>
                  </a:extLst>
                </p:cNvPr>
                <p:cNvSpPr/>
                <p:nvPr/>
              </p:nvSpPr>
              <p:spPr>
                <a:xfrm>
                  <a:off x="3501275" y="4840873"/>
                  <a:ext cx="143426" cy="143426"/>
                </a:xfrm>
                <a:custGeom>
                  <a:avLst/>
                  <a:gdLst/>
                  <a:ahLst/>
                  <a:cxnLst/>
                  <a:rect l="l" t="t" r="r" b="b"/>
                  <a:pathLst>
                    <a:path w="2595" h="2595" extrusionOk="0">
                      <a:moveTo>
                        <a:pt x="557" y="0"/>
                      </a:moveTo>
                      <a:cubicBezTo>
                        <a:pt x="226" y="0"/>
                        <a:pt x="1" y="225"/>
                        <a:pt x="1" y="503"/>
                      </a:cubicBezTo>
                      <a:lnTo>
                        <a:pt x="1" y="2091"/>
                      </a:lnTo>
                      <a:cubicBezTo>
                        <a:pt x="1" y="2369"/>
                        <a:pt x="226" y="2594"/>
                        <a:pt x="557" y="2594"/>
                      </a:cubicBezTo>
                      <a:lnTo>
                        <a:pt x="2105" y="2594"/>
                      </a:lnTo>
                      <a:cubicBezTo>
                        <a:pt x="2383" y="2594"/>
                        <a:pt x="2595" y="2369"/>
                        <a:pt x="2595" y="2091"/>
                      </a:cubicBezTo>
                      <a:lnTo>
                        <a:pt x="2595" y="503"/>
                      </a:lnTo>
                      <a:cubicBezTo>
                        <a:pt x="2595" y="225"/>
                        <a:pt x="2383" y="0"/>
                        <a:pt x="2105" y="0"/>
                      </a:cubicBezTo>
                      <a:close/>
                    </a:path>
                  </a:pathLst>
                </a:custGeom>
                <a:solidFill>
                  <a:srgbClr val="CEC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74" name="Google Shape;521;p27">
                  <a:extLst>
                    <a:ext uri="{FF2B5EF4-FFF2-40B4-BE49-F238E27FC236}">
                      <a16:creationId xmlns:a16="http://schemas.microsoft.com/office/drawing/2014/main" id="{2B528C3C-EA42-4CC7-9BAF-11A3DAC1CC9E}"/>
                    </a:ext>
                  </a:extLst>
                </p:cNvPr>
                <p:cNvSpPr/>
                <p:nvPr/>
              </p:nvSpPr>
              <p:spPr>
                <a:xfrm>
                  <a:off x="3693670" y="4840873"/>
                  <a:ext cx="143426" cy="143426"/>
                </a:xfrm>
                <a:custGeom>
                  <a:avLst/>
                  <a:gdLst/>
                  <a:ahLst/>
                  <a:cxnLst/>
                  <a:rect l="l" t="t" r="r" b="b"/>
                  <a:pathLst>
                    <a:path w="2595" h="2595" extrusionOk="0">
                      <a:moveTo>
                        <a:pt x="490" y="0"/>
                      </a:moveTo>
                      <a:cubicBezTo>
                        <a:pt x="226" y="0"/>
                        <a:pt x="1" y="225"/>
                        <a:pt x="1" y="503"/>
                      </a:cubicBezTo>
                      <a:lnTo>
                        <a:pt x="1" y="2091"/>
                      </a:lnTo>
                      <a:cubicBezTo>
                        <a:pt x="1" y="2369"/>
                        <a:pt x="226" y="2594"/>
                        <a:pt x="490" y="2594"/>
                      </a:cubicBezTo>
                      <a:lnTo>
                        <a:pt x="2092" y="2594"/>
                      </a:lnTo>
                      <a:cubicBezTo>
                        <a:pt x="2370" y="2594"/>
                        <a:pt x="2595" y="2369"/>
                        <a:pt x="2595" y="2091"/>
                      </a:cubicBezTo>
                      <a:lnTo>
                        <a:pt x="2595" y="503"/>
                      </a:lnTo>
                      <a:cubicBezTo>
                        <a:pt x="2595" y="225"/>
                        <a:pt x="2370" y="0"/>
                        <a:pt x="2092" y="0"/>
                      </a:cubicBezTo>
                      <a:close/>
                    </a:path>
                  </a:pathLst>
                </a:custGeom>
                <a:solidFill>
                  <a:srgbClr val="99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75" name="Google Shape;522;p27">
                  <a:extLst>
                    <a:ext uri="{FF2B5EF4-FFF2-40B4-BE49-F238E27FC236}">
                      <a16:creationId xmlns:a16="http://schemas.microsoft.com/office/drawing/2014/main" id="{4CEFEBD3-AAF5-4495-B2EE-5D6CE7E57676}"/>
                    </a:ext>
                  </a:extLst>
                </p:cNvPr>
                <p:cNvSpPr/>
                <p:nvPr/>
              </p:nvSpPr>
              <p:spPr>
                <a:xfrm>
                  <a:off x="3855335" y="4185426"/>
                  <a:ext cx="243685" cy="866136"/>
                </a:xfrm>
                <a:custGeom>
                  <a:avLst/>
                  <a:gdLst/>
                  <a:ahLst/>
                  <a:cxnLst/>
                  <a:rect l="l" t="t" r="r" b="b"/>
                  <a:pathLst>
                    <a:path w="4409" h="15671" extrusionOk="0">
                      <a:moveTo>
                        <a:pt x="2595" y="1377"/>
                      </a:moveTo>
                      <a:cubicBezTo>
                        <a:pt x="2926" y="1377"/>
                        <a:pt x="3137" y="1602"/>
                        <a:pt x="3137" y="1880"/>
                      </a:cubicBezTo>
                      <a:lnTo>
                        <a:pt x="3137" y="3428"/>
                      </a:lnTo>
                      <a:cubicBezTo>
                        <a:pt x="3137" y="3759"/>
                        <a:pt x="2926" y="3971"/>
                        <a:pt x="2595" y="3971"/>
                      </a:cubicBezTo>
                      <a:lnTo>
                        <a:pt x="1046" y="3971"/>
                      </a:lnTo>
                      <a:cubicBezTo>
                        <a:pt x="768" y="3971"/>
                        <a:pt x="543" y="3759"/>
                        <a:pt x="543" y="3428"/>
                      </a:cubicBezTo>
                      <a:lnTo>
                        <a:pt x="543" y="1880"/>
                      </a:lnTo>
                      <a:cubicBezTo>
                        <a:pt x="543" y="1602"/>
                        <a:pt x="768" y="1377"/>
                        <a:pt x="1046" y="1377"/>
                      </a:cubicBezTo>
                      <a:close/>
                      <a:moveTo>
                        <a:pt x="2595" y="4858"/>
                      </a:moveTo>
                      <a:cubicBezTo>
                        <a:pt x="2926" y="4858"/>
                        <a:pt x="3137" y="5083"/>
                        <a:pt x="3137" y="5413"/>
                      </a:cubicBezTo>
                      <a:lnTo>
                        <a:pt x="3137" y="6949"/>
                      </a:lnTo>
                      <a:cubicBezTo>
                        <a:pt x="3137" y="7227"/>
                        <a:pt x="2926" y="7452"/>
                        <a:pt x="2595" y="7452"/>
                      </a:cubicBezTo>
                      <a:lnTo>
                        <a:pt x="1046" y="7452"/>
                      </a:lnTo>
                      <a:cubicBezTo>
                        <a:pt x="768" y="7452"/>
                        <a:pt x="543" y="7227"/>
                        <a:pt x="543" y="6949"/>
                      </a:cubicBezTo>
                      <a:lnTo>
                        <a:pt x="543" y="5413"/>
                      </a:lnTo>
                      <a:cubicBezTo>
                        <a:pt x="543" y="5083"/>
                        <a:pt x="768" y="4858"/>
                        <a:pt x="1046" y="4858"/>
                      </a:cubicBezTo>
                      <a:close/>
                      <a:moveTo>
                        <a:pt x="2595" y="8325"/>
                      </a:moveTo>
                      <a:cubicBezTo>
                        <a:pt x="2926" y="8325"/>
                        <a:pt x="3137" y="8603"/>
                        <a:pt x="3137" y="8881"/>
                      </a:cubicBezTo>
                      <a:lnTo>
                        <a:pt x="3137" y="13950"/>
                      </a:lnTo>
                      <a:cubicBezTo>
                        <a:pt x="3137" y="14228"/>
                        <a:pt x="2926" y="14453"/>
                        <a:pt x="2595" y="14453"/>
                      </a:cubicBezTo>
                      <a:lnTo>
                        <a:pt x="1046" y="14453"/>
                      </a:lnTo>
                      <a:cubicBezTo>
                        <a:pt x="768" y="14453"/>
                        <a:pt x="543" y="14228"/>
                        <a:pt x="543" y="13950"/>
                      </a:cubicBezTo>
                      <a:lnTo>
                        <a:pt x="543" y="8881"/>
                      </a:lnTo>
                      <a:cubicBezTo>
                        <a:pt x="543" y="8603"/>
                        <a:pt x="768" y="8325"/>
                        <a:pt x="1046" y="8325"/>
                      </a:cubicBezTo>
                      <a:close/>
                      <a:moveTo>
                        <a:pt x="1" y="0"/>
                      </a:moveTo>
                      <a:lnTo>
                        <a:pt x="1" y="15671"/>
                      </a:lnTo>
                      <a:lnTo>
                        <a:pt x="3415" y="15671"/>
                      </a:lnTo>
                      <a:cubicBezTo>
                        <a:pt x="3521" y="15671"/>
                        <a:pt x="3693" y="15605"/>
                        <a:pt x="3799" y="15605"/>
                      </a:cubicBezTo>
                      <a:cubicBezTo>
                        <a:pt x="4183" y="15446"/>
                        <a:pt x="4408" y="15009"/>
                        <a:pt x="4408" y="14559"/>
                      </a:cubicBezTo>
                      <a:lnTo>
                        <a:pt x="4408" y="0"/>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76" name="Google Shape;523;p27">
                  <a:extLst>
                    <a:ext uri="{FF2B5EF4-FFF2-40B4-BE49-F238E27FC236}">
                      <a16:creationId xmlns:a16="http://schemas.microsoft.com/office/drawing/2014/main" id="{88A17DD6-EFCA-4D13-B115-DD1BE0FE656C}"/>
                    </a:ext>
                  </a:extLst>
                </p:cNvPr>
                <p:cNvSpPr/>
                <p:nvPr/>
              </p:nvSpPr>
              <p:spPr>
                <a:xfrm>
                  <a:off x="3855335" y="3793115"/>
                  <a:ext cx="243685" cy="389985"/>
                </a:xfrm>
                <a:custGeom>
                  <a:avLst/>
                  <a:gdLst/>
                  <a:ahLst/>
                  <a:cxnLst/>
                  <a:rect l="l" t="t" r="r" b="b"/>
                  <a:pathLst>
                    <a:path w="4409" h="7056" extrusionOk="0">
                      <a:moveTo>
                        <a:pt x="1" y="1"/>
                      </a:moveTo>
                      <a:lnTo>
                        <a:pt x="1" y="1986"/>
                      </a:lnTo>
                      <a:lnTo>
                        <a:pt x="2423" y="1986"/>
                      </a:lnTo>
                      <a:cubicBezTo>
                        <a:pt x="2807" y="1986"/>
                        <a:pt x="3085" y="2264"/>
                        <a:pt x="3085" y="2648"/>
                      </a:cubicBezTo>
                      <a:lnTo>
                        <a:pt x="3085" y="4633"/>
                      </a:lnTo>
                      <a:cubicBezTo>
                        <a:pt x="3085" y="5017"/>
                        <a:pt x="2807" y="5295"/>
                        <a:pt x="2423" y="5295"/>
                      </a:cubicBezTo>
                      <a:lnTo>
                        <a:pt x="1" y="5295"/>
                      </a:lnTo>
                      <a:lnTo>
                        <a:pt x="1" y="7055"/>
                      </a:lnTo>
                      <a:lnTo>
                        <a:pt x="4408" y="7055"/>
                      </a:lnTo>
                      <a:lnTo>
                        <a:pt x="4408" y="1099"/>
                      </a:lnTo>
                      <a:cubicBezTo>
                        <a:pt x="4408" y="491"/>
                        <a:pt x="4024" y="1"/>
                        <a:pt x="341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77" name="Google Shape;524;p27">
                  <a:extLst>
                    <a:ext uri="{FF2B5EF4-FFF2-40B4-BE49-F238E27FC236}">
                      <a16:creationId xmlns:a16="http://schemas.microsoft.com/office/drawing/2014/main" id="{D26EDB8F-0344-4746-BFE8-D4ADD6D80E52}"/>
                    </a:ext>
                  </a:extLst>
                </p:cNvPr>
                <p:cNvSpPr/>
                <p:nvPr/>
              </p:nvSpPr>
              <p:spPr>
                <a:xfrm>
                  <a:off x="3855335" y="3905262"/>
                  <a:ext cx="170508" cy="182888"/>
                </a:xfrm>
                <a:custGeom>
                  <a:avLst/>
                  <a:gdLst/>
                  <a:ahLst/>
                  <a:cxnLst/>
                  <a:rect l="l" t="t" r="r" b="b"/>
                  <a:pathLst>
                    <a:path w="3085" h="3309" extrusionOk="0">
                      <a:moveTo>
                        <a:pt x="1" y="0"/>
                      </a:moveTo>
                      <a:lnTo>
                        <a:pt x="1" y="768"/>
                      </a:lnTo>
                      <a:lnTo>
                        <a:pt x="1761" y="768"/>
                      </a:lnTo>
                      <a:lnTo>
                        <a:pt x="1761" y="2594"/>
                      </a:lnTo>
                      <a:lnTo>
                        <a:pt x="1" y="2594"/>
                      </a:lnTo>
                      <a:lnTo>
                        <a:pt x="1" y="3309"/>
                      </a:lnTo>
                      <a:lnTo>
                        <a:pt x="2423" y="3309"/>
                      </a:lnTo>
                      <a:cubicBezTo>
                        <a:pt x="2807" y="3309"/>
                        <a:pt x="3085" y="3031"/>
                        <a:pt x="3085" y="2647"/>
                      </a:cubicBezTo>
                      <a:lnTo>
                        <a:pt x="3085" y="662"/>
                      </a:lnTo>
                      <a:cubicBezTo>
                        <a:pt x="3085" y="278"/>
                        <a:pt x="2807" y="0"/>
                        <a:pt x="2423" y="0"/>
                      </a:cubicBezTo>
                      <a:close/>
                    </a:path>
                  </a:pathLst>
                </a:custGeom>
                <a:solidFill>
                  <a:srgbClr val="233E49"/>
                </a:solidFill>
                <a:ln w="9525" cap="flat" cmpd="sng">
                  <a:solidFill>
                    <a:srgbClr val="233E4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78" name="Google Shape;525;p27">
                  <a:extLst>
                    <a:ext uri="{FF2B5EF4-FFF2-40B4-BE49-F238E27FC236}">
                      <a16:creationId xmlns:a16="http://schemas.microsoft.com/office/drawing/2014/main" id="{8631E4B7-01DE-475E-9735-B1AB33AC9E30}"/>
                    </a:ext>
                  </a:extLst>
                </p:cNvPr>
                <p:cNvSpPr/>
                <p:nvPr/>
              </p:nvSpPr>
              <p:spPr>
                <a:xfrm>
                  <a:off x="3723681" y="3945499"/>
                  <a:ext cx="35870" cy="100260"/>
                </a:xfrm>
                <a:custGeom>
                  <a:avLst/>
                  <a:gdLst/>
                  <a:ahLst/>
                  <a:cxnLst/>
                  <a:rect l="l" t="t" r="r" b="b"/>
                  <a:pathLst>
                    <a:path w="649" h="1814" extrusionOk="0">
                      <a:moveTo>
                        <a:pt x="80" y="0"/>
                      </a:moveTo>
                      <a:cubicBezTo>
                        <a:pt x="67" y="0"/>
                        <a:pt x="40" y="13"/>
                        <a:pt x="27" y="13"/>
                      </a:cubicBezTo>
                      <a:cubicBezTo>
                        <a:pt x="14" y="27"/>
                        <a:pt x="0" y="40"/>
                        <a:pt x="0" y="66"/>
                      </a:cubicBezTo>
                      <a:cubicBezTo>
                        <a:pt x="0" y="93"/>
                        <a:pt x="14" y="106"/>
                        <a:pt x="27" y="106"/>
                      </a:cubicBezTo>
                      <a:cubicBezTo>
                        <a:pt x="40" y="106"/>
                        <a:pt x="67" y="119"/>
                        <a:pt x="80" y="119"/>
                      </a:cubicBezTo>
                      <a:lnTo>
                        <a:pt x="278" y="119"/>
                      </a:lnTo>
                      <a:cubicBezTo>
                        <a:pt x="278" y="132"/>
                        <a:pt x="292" y="132"/>
                        <a:pt x="292" y="146"/>
                      </a:cubicBezTo>
                      <a:cubicBezTo>
                        <a:pt x="292" y="146"/>
                        <a:pt x="292" y="159"/>
                        <a:pt x="292" y="172"/>
                      </a:cubicBezTo>
                      <a:cubicBezTo>
                        <a:pt x="292" y="172"/>
                        <a:pt x="292" y="185"/>
                        <a:pt x="292" y="185"/>
                      </a:cubicBezTo>
                      <a:cubicBezTo>
                        <a:pt x="292" y="225"/>
                        <a:pt x="292" y="265"/>
                        <a:pt x="292" y="305"/>
                      </a:cubicBezTo>
                      <a:cubicBezTo>
                        <a:pt x="292" y="331"/>
                        <a:pt x="292" y="371"/>
                        <a:pt x="292" y="424"/>
                      </a:cubicBezTo>
                      <a:cubicBezTo>
                        <a:pt x="292" y="463"/>
                        <a:pt x="292" y="516"/>
                        <a:pt x="292" y="582"/>
                      </a:cubicBezTo>
                      <a:cubicBezTo>
                        <a:pt x="292" y="635"/>
                        <a:pt x="292" y="715"/>
                        <a:pt x="292" y="794"/>
                      </a:cubicBezTo>
                      <a:cubicBezTo>
                        <a:pt x="278" y="913"/>
                        <a:pt x="278" y="1006"/>
                        <a:pt x="278" y="1085"/>
                      </a:cubicBezTo>
                      <a:cubicBezTo>
                        <a:pt x="278" y="1165"/>
                        <a:pt x="278" y="1231"/>
                        <a:pt x="278" y="1284"/>
                      </a:cubicBezTo>
                      <a:cubicBezTo>
                        <a:pt x="278" y="1350"/>
                        <a:pt x="278" y="1403"/>
                        <a:pt x="265" y="1443"/>
                      </a:cubicBezTo>
                      <a:cubicBezTo>
                        <a:pt x="265" y="1496"/>
                        <a:pt x="265" y="1549"/>
                        <a:pt x="265" y="1602"/>
                      </a:cubicBezTo>
                      <a:cubicBezTo>
                        <a:pt x="265" y="1628"/>
                        <a:pt x="252" y="1641"/>
                        <a:pt x="239" y="1655"/>
                      </a:cubicBezTo>
                      <a:cubicBezTo>
                        <a:pt x="225" y="1668"/>
                        <a:pt x="212" y="1681"/>
                        <a:pt x="186" y="1694"/>
                      </a:cubicBezTo>
                      <a:lnTo>
                        <a:pt x="133" y="1694"/>
                      </a:lnTo>
                      <a:cubicBezTo>
                        <a:pt x="119" y="1694"/>
                        <a:pt x="93" y="1707"/>
                        <a:pt x="80" y="1707"/>
                      </a:cubicBezTo>
                      <a:lnTo>
                        <a:pt x="27" y="1707"/>
                      </a:lnTo>
                      <a:cubicBezTo>
                        <a:pt x="14" y="1721"/>
                        <a:pt x="0" y="1734"/>
                        <a:pt x="0" y="1760"/>
                      </a:cubicBezTo>
                      <a:cubicBezTo>
                        <a:pt x="0" y="1774"/>
                        <a:pt x="14" y="1787"/>
                        <a:pt x="27" y="1800"/>
                      </a:cubicBezTo>
                      <a:cubicBezTo>
                        <a:pt x="53" y="1800"/>
                        <a:pt x="80" y="1813"/>
                        <a:pt x="106" y="1813"/>
                      </a:cubicBezTo>
                      <a:lnTo>
                        <a:pt x="596" y="1813"/>
                      </a:lnTo>
                      <a:cubicBezTo>
                        <a:pt x="609" y="1813"/>
                        <a:pt x="622" y="1800"/>
                        <a:pt x="622" y="1800"/>
                      </a:cubicBezTo>
                      <a:cubicBezTo>
                        <a:pt x="636" y="1787"/>
                        <a:pt x="649" y="1774"/>
                        <a:pt x="649" y="1760"/>
                      </a:cubicBezTo>
                      <a:cubicBezTo>
                        <a:pt x="649" y="1734"/>
                        <a:pt x="636" y="1721"/>
                        <a:pt x="622" y="1707"/>
                      </a:cubicBezTo>
                      <a:cubicBezTo>
                        <a:pt x="609" y="1694"/>
                        <a:pt x="583" y="1694"/>
                        <a:pt x="569" y="1694"/>
                      </a:cubicBezTo>
                      <a:lnTo>
                        <a:pt x="424" y="1694"/>
                      </a:lnTo>
                      <a:lnTo>
                        <a:pt x="464" y="66"/>
                      </a:lnTo>
                      <a:cubicBezTo>
                        <a:pt x="464" y="40"/>
                        <a:pt x="450" y="27"/>
                        <a:pt x="450" y="13"/>
                      </a:cubicBezTo>
                      <a:cubicBezTo>
                        <a:pt x="450" y="0"/>
                        <a:pt x="437" y="0"/>
                        <a:pt x="411" y="0"/>
                      </a:cubicBezTo>
                      <a:close/>
                    </a:path>
                  </a:pathLst>
                </a:custGeom>
                <a:solidFill>
                  <a:srgbClr val="D2D2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79" name="Google Shape;526;p27">
                  <a:extLst>
                    <a:ext uri="{FF2B5EF4-FFF2-40B4-BE49-F238E27FC236}">
                      <a16:creationId xmlns:a16="http://schemas.microsoft.com/office/drawing/2014/main" id="{842F1723-4926-49E7-B16D-FE61E9626743}"/>
                    </a:ext>
                  </a:extLst>
                </p:cNvPr>
                <p:cNvSpPr/>
                <p:nvPr/>
              </p:nvSpPr>
              <p:spPr>
                <a:xfrm>
                  <a:off x="3764636" y="3944007"/>
                  <a:ext cx="63671" cy="102471"/>
                </a:xfrm>
                <a:custGeom>
                  <a:avLst/>
                  <a:gdLst/>
                  <a:ahLst/>
                  <a:cxnLst/>
                  <a:rect l="l" t="t" r="r" b="b"/>
                  <a:pathLst>
                    <a:path w="1152" h="1854" extrusionOk="0">
                      <a:moveTo>
                        <a:pt x="596" y="1"/>
                      </a:moveTo>
                      <a:cubicBezTo>
                        <a:pt x="503" y="1"/>
                        <a:pt x="424" y="27"/>
                        <a:pt x="358" y="54"/>
                      </a:cubicBezTo>
                      <a:cubicBezTo>
                        <a:pt x="292" y="93"/>
                        <a:pt x="226" y="133"/>
                        <a:pt x="186" y="186"/>
                      </a:cubicBezTo>
                      <a:cubicBezTo>
                        <a:pt x="133" y="239"/>
                        <a:pt x="106" y="292"/>
                        <a:pt x="80" y="345"/>
                      </a:cubicBezTo>
                      <a:cubicBezTo>
                        <a:pt x="53" y="398"/>
                        <a:pt x="40" y="437"/>
                        <a:pt x="40" y="477"/>
                      </a:cubicBezTo>
                      <a:cubicBezTo>
                        <a:pt x="40" y="477"/>
                        <a:pt x="40" y="490"/>
                        <a:pt x="40" y="504"/>
                      </a:cubicBezTo>
                      <a:cubicBezTo>
                        <a:pt x="40" y="517"/>
                        <a:pt x="53" y="543"/>
                        <a:pt x="53" y="557"/>
                      </a:cubicBezTo>
                      <a:cubicBezTo>
                        <a:pt x="67" y="570"/>
                        <a:pt x="67" y="583"/>
                        <a:pt x="80" y="596"/>
                      </a:cubicBezTo>
                      <a:cubicBezTo>
                        <a:pt x="106" y="609"/>
                        <a:pt x="120" y="609"/>
                        <a:pt x="146" y="609"/>
                      </a:cubicBezTo>
                      <a:cubicBezTo>
                        <a:pt x="186" y="609"/>
                        <a:pt x="212" y="596"/>
                        <a:pt x="239" y="583"/>
                      </a:cubicBezTo>
                      <a:cubicBezTo>
                        <a:pt x="252" y="570"/>
                        <a:pt x="265" y="543"/>
                        <a:pt x="265" y="504"/>
                      </a:cubicBezTo>
                      <a:cubicBezTo>
                        <a:pt x="265" y="490"/>
                        <a:pt x="265" y="477"/>
                        <a:pt x="252" y="477"/>
                      </a:cubicBezTo>
                      <a:cubicBezTo>
                        <a:pt x="252" y="464"/>
                        <a:pt x="252" y="451"/>
                        <a:pt x="239" y="451"/>
                      </a:cubicBezTo>
                      <a:lnTo>
                        <a:pt x="226" y="424"/>
                      </a:lnTo>
                      <a:cubicBezTo>
                        <a:pt x="212" y="424"/>
                        <a:pt x="212" y="411"/>
                        <a:pt x="212" y="398"/>
                      </a:cubicBezTo>
                      <a:cubicBezTo>
                        <a:pt x="212" y="384"/>
                        <a:pt x="226" y="371"/>
                        <a:pt x="239" y="345"/>
                      </a:cubicBezTo>
                      <a:cubicBezTo>
                        <a:pt x="252" y="305"/>
                        <a:pt x="278" y="279"/>
                        <a:pt x="318" y="252"/>
                      </a:cubicBezTo>
                      <a:cubicBezTo>
                        <a:pt x="345" y="226"/>
                        <a:pt x="384" y="199"/>
                        <a:pt x="424" y="173"/>
                      </a:cubicBezTo>
                      <a:cubicBezTo>
                        <a:pt x="464" y="146"/>
                        <a:pt x="517" y="133"/>
                        <a:pt x="570" y="133"/>
                      </a:cubicBezTo>
                      <a:cubicBezTo>
                        <a:pt x="636" y="133"/>
                        <a:pt x="676" y="146"/>
                        <a:pt x="715" y="173"/>
                      </a:cubicBezTo>
                      <a:cubicBezTo>
                        <a:pt x="755" y="186"/>
                        <a:pt x="795" y="212"/>
                        <a:pt x="821" y="239"/>
                      </a:cubicBezTo>
                      <a:cubicBezTo>
                        <a:pt x="848" y="279"/>
                        <a:pt x="861" y="305"/>
                        <a:pt x="874" y="345"/>
                      </a:cubicBezTo>
                      <a:cubicBezTo>
                        <a:pt x="887" y="384"/>
                        <a:pt x="887" y="411"/>
                        <a:pt x="887" y="451"/>
                      </a:cubicBezTo>
                      <a:cubicBezTo>
                        <a:pt x="887" y="530"/>
                        <a:pt x="874" y="596"/>
                        <a:pt x="848" y="676"/>
                      </a:cubicBezTo>
                      <a:cubicBezTo>
                        <a:pt x="821" y="768"/>
                        <a:pt x="781" y="848"/>
                        <a:pt x="742" y="927"/>
                      </a:cubicBezTo>
                      <a:cubicBezTo>
                        <a:pt x="689" y="1007"/>
                        <a:pt x="636" y="1099"/>
                        <a:pt x="583" y="1179"/>
                      </a:cubicBezTo>
                      <a:cubicBezTo>
                        <a:pt x="530" y="1258"/>
                        <a:pt x="464" y="1337"/>
                        <a:pt x="398" y="1404"/>
                      </a:cubicBezTo>
                      <a:cubicBezTo>
                        <a:pt x="345" y="1470"/>
                        <a:pt x="278" y="1536"/>
                        <a:pt x="212" y="1602"/>
                      </a:cubicBezTo>
                      <a:cubicBezTo>
                        <a:pt x="159" y="1655"/>
                        <a:pt x="93" y="1708"/>
                        <a:pt x="53" y="1748"/>
                      </a:cubicBezTo>
                      <a:cubicBezTo>
                        <a:pt x="40" y="1761"/>
                        <a:pt x="27" y="1761"/>
                        <a:pt x="14" y="1774"/>
                      </a:cubicBezTo>
                      <a:cubicBezTo>
                        <a:pt x="1" y="1787"/>
                        <a:pt x="1" y="1787"/>
                        <a:pt x="1" y="1801"/>
                      </a:cubicBezTo>
                      <a:cubicBezTo>
                        <a:pt x="1" y="1814"/>
                        <a:pt x="1" y="1827"/>
                        <a:pt x="14" y="1840"/>
                      </a:cubicBezTo>
                      <a:cubicBezTo>
                        <a:pt x="27" y="1854"/>
                        <a:pt x="40" y="1854"/>
                        <a:pt x="67" y="1854"/>
                      </a:cubicBezTo>
                      <a:cubicBezTo>
                        <a:pt x="80" y="1854"/>
                        <a:pt x="106" y="1854"/>
                        <a:pt x="120" y="1840"/>
                      </a:cubicBezTo>
                      <a:cubicBezTo>
                        <a:pt x="146" y="1840"/>
                        <a:pt x="146" y="1840"/>
                        <a:pt x="159" y="1827"/>
                      </a:cubicBezTo>
                      <a:lnTo>
                        <a:pt x="676" y="1827"/>
                      </a:lnTo>
                      <a:cubicBezTo>
                        <a:pt x="715" y="1827"/>
                        <a:pt x="768" y="1827"/>
                        <a:pt x="808" y="1840"/>
                      </a:cubicBezTo>
                      <a:lnTo>
                        <a:pt x="953" y="1840"/>
                      </a:lnTo>
                      <a:cubicBezTo>
                        <a:pt x="967" y="1840"/>
                        <a:pt x="967" y="1827"/>
                        <a:pt x="980" y="1827"/>
                      </a:cubicBezTo>
                      <a:cubicBezTo>
                        <a:pt x="1006" y="1814"/>
                        <a:pt x="1020" y="1801"/>
                        <a:pt x="1020" y="1787"/>
                      </a:cubicBezTo>
                      <a:cubicBezTo>
                        <a:pt x="1059" y="1721"/>
                        <a:pt x="1099" y="1668"/>
                        <a:pt x="1112" y="1629"/>
                      </a:cubicBezTo>
                      <a:cubicBezTo>
                        <a:pt x="1139" y="1589"/>
                        <a:pt x="1152" y="1576"/>
                        <a:pt x="1152" y="1562"/>
                      </a:cubicBezTo>
                      <a:cubicBezTo>
                        <a:pt x="1152" y="1536"/>
                        <a:pt x="1139" y="1523"/>
                        <a:pt x="1126" y="1523"/>
                      </a:cubicBezTo>
                      <a:cubicBezTo>
                        <a:pt x="1112" y="1509"/>
                        <a:pt x="1099" y="1509"/>
                        <a:pt x="1086" y="1509"/>
                      </a:cubicBezTo>
                      <a:cubicBezTo>
                        <a:pt x="1059" y="1509"/>
                        <a:pt x="1046" y="1509"/>
                        <a:pt x="1033" y="1523"/>
                      </a:cubicBezTo>
                      <a:cubicBezTo>
                        <a:pt x="1020" y="1536"/>
                        <a:pt x="1020" y="1549"/>
                        <a:pt x="1006" y="1562"/>
                      </a:cubicBezTo>
                      <a:lnTo>
                        <a:pt x="953" y="1655"/>
                      </a:lnTo>
                      <a:cubicBezTo>
                        <a:pt x="940" y="1668"/>
                        <a:pt x="927" y="1682"/>
                        <a:pt x="914" y="1682"/>
                      </a:cubicBezTo>
                      <a:cubicBezTo>
                        <a:pt x="914" y="1695"/>
                        <a:pt x="901" y="1695"/>
                        <a:pt x="887" y="1695"/>
                      </a:cubicBezTo>
                      <a:lnTo>
                        <a:pt x="464" y="1695"/>
                      </a:lnTo>
                      <a:cubicBezTo>
                        <a:pt x="398" y="1695"/>
                        <a:pt x="345" y="1682"/>
                        <a:pt x="292" y="1682"/>
                      </a:cubicBezTo>
                      <a:cubicBezTo>
                        <a:pt x="331" y="1642"/>
                        <a:pt x="384" y="1602"/>
                        <a:pt x="437" y="1536"/>
                      </a:cubicBezTo>
                      <a:cubicBezTo>
                        <a:pt x="490" y="1483"/>
                        <a:pt x="543" y="1417"/>
                        <a:pt x="609" y="1351"/>
                      </a:cubicBezTo>
                      <a:cubicBezTo>
                        <a:pt x="662" y="1284"/>
                        <a:pt x="715" y="1218"/>
                        <a:pt x="768" y="1139"/>
                      </a:cubicBezTo>
                      <a:cubicBezTo>
                        <a:pt x="821" y="1073"/>
                        <a:pt x="874" y="993"/>
                        <a:pt x="914" y="914"/>
                      </a:cubicBezTo>
                      <a:cubicBezTo>
                        <a:pt x="953" y="834"/>
                        <a:pt x="993" y="768"/>
                        <a:pt x="1006" y="689"/>
                      </a:cubicBezTo>
                      <a:cubicBezTo>
                        <a:pt x="1033" y="609"/>
                        <a:pt x="1046" y="530"/>
                        <a:pt x="1046" y="451"/>
                      </a:cubicBezTo>
                      <a:cubicBezTo>
                        <a:pt x="1046" y="398"/>
                        <a:pt x="1046" y="332"/>
                        <a:pt x="1033" y="279"/>
                      </a:cubicBezTo>
                      <a:cubicBezTo>
                        <a:pt x="1006" y="226"/>
                        <a:pt x="980" y="173"/>
                        <a:pt x="953" y="133"/>
                      </a:cubicBezTo>
                      <a:cubicBezTo>
                        <a:pt x="914" y="93"/>
                        <a:pt x="861" y="67"/>
                        <a:pt x="808" y="40"/>
                      </a:cubicBezTo>
                      <a:cubicBezTo>
                        <a:pt x="755" y="14"/>
                        <a:pt x="676" y="1"/>
                        <a:pt x="596" y="1"/>
                      </a:cubicBezTo>
                      <a:close/>
                    </a:path>
                  </a:pathLst>
                </a:custGeom>
                <a:solidFill>
                  <a:srgbClr val="D2D2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80" name="Google Shape;527;p27">
                  <a:extLst>
                    <a:ext uri="{FF2B5EF4-FFF2-40B4-BE49-F238E27FC236}">
                      <a16:creationId xmlns:a16="http://schemas.microsoft.com/office/drawing/2014/main" id="{2C1B97DE-EADC-4C49-8166-AF77F5C3197E}"/>
                    </a:ext>
                  </a:extLst>
                </p:cNvPr>
                <p:cNvSpPr/>
                <p:nvPr/>
              </p:nvSpPr>
              <p:spPr>
                <a:xfrm>
                  <a:off x="3829745" y="3991539"/>
                  <a:ext cx="65882" cy="57149"/>
                </a:xfrm>
                <a:custGeom>
                  <a:avLst/>
                  <a:gdLst/>
                  <a:ahLst/>
                  <a:cxnLst/>
                  <a:rect l="l" t="t" r="r" b="b"/>
                  <a:pathLst>
                    <a:path w="1192" h="1034" extrusionOk="0">
                      <a:moveTo>
                        <a:pt x="173" y="1"/>
                      </a:moveTo>
                      <a:cubicBezTo>
                        <a:pt x="93" y="1"/>
                        <a:pt x="53" y="1"/>
                        <a:pt x="27" y="14"/>
                      </a:cubicBezTo>
                      <a:cubicBezTo>
                        <a:pt x="14" y="27"/>
                        <a:pt x="0" y="41"/>
                        <a:pt x="0" y="67"/>
                      </a:cubicBezTo>
                      <a:cubicBezTo>
                        <a:pt x="0" y="80"/>
                        <a:pt x="14" y="107"/>
                        <a:pt x="27" y="107"/>
                      </a:cubicBezTo>
                      <a:cubicBezTo>
                        <a:pt x="53" y="120"/>
                        <a:pt x="80" y="120"/>
                        <a:pt x="120" y="120"/>
                      </a:cubicBezTo>
                      <a:cubicBezTo>
                        <a:pt x="159" y="120"/>
                        <a:pt x="186" y="133"/>
                        <a:pt x="199" y="147"/>
                      </a:cubicBezTo>
                      <a:cubicBezTo>
                        <a:pt x="212" y="147"/>
                        <a:pt x="239" y="173"/>
                        <a:pt x="265" y="199"/>
                      </a:cubicBezTo>
                      <a:lnTo>
                        <a:pt x="490" y="517"/>
                      </a:lnTo>
                      <a:lnTo>
                        <a:pt x="450" y="557"/>
                      </a:lnTo>
                      <a:lnTo>
                        <a:pt x="424" y="610"/>
                      </a:lnTo>
                      <a:lnTo>
                        <a:pt x="371" y="676"/>
                      </a:lnTo>
                      <a:cubicBezTo>
                        <a:pt x="345" y="702"/>
                        <a:pt x="318" y="742"/>
                        <a:pt x="278" y="795"/>
                      </a:cubicBezTo>
                      <a:cubicBezTo>
                        <a:pt x="265" y="808"/>
                        <a:pt x="252" y="822"/>
                        <a:pt x="239" y="835"/>
                      </a:cubicBezTo>
                      <a:cubicBezTo>
                        <a:pt x="225" y="835"/>
                        <a:pt x="199" y="835"/>
                        <a:pt x="186" y="848"/>
                      </a:cubicBezTo>
                      <a:cubicBezTo>
                        <a:pt x="146" y="848"/>
                        <a:pt x="120" y="848"/>
                        <a:pt x="93" y="861"/>
                      </a:cubicBezTo>
                      <a:cubicBezTo>
                        <a:pt x="67" y="874"/>
                        <a:pt x="53" y="888"/>
                        <a:pt x="53" y="914"/>
                      </a:cubicBezTo>
                      <a:cubicBezTo>
                        <a:pt x="53" y="927"/>
                        <a:pt x="53" y="941"/>
                        <a:pt x="53" y="941"/>
                      </a:cubicBezTo>
                      <a:cubicBezTo>
                        <a:pt x="67" y="954"/>
                        <a:pt x="67" y="954"/>
                        <a:pt x="80" y="967"/>
                      </a:cubicBezTo>
                      <a:lnTo>
                        <a:pt x="398" y="967"/>
                      </a:lnTo>
                      <a:cubicBezTo>
                        <a:pt x="398" y="967"/>
                        <a:pt x="411" y="967"/>
                        <a:pt x="424" y="980"/>
                      </a:cubicBezTo>
                      <a:lnTo>
                        <a:pt x="477" y="980"/>
                      </a:lnTo>
                      <a:cubicBezTo>
                        <a:pt x="490" y="980"/>
                        <a:pt x="517" y="967"/>
                        <a:pt x="530" y="967"/>
                      </a:cubicBezTo>
                      <a:cubicBezTo>
                        <a:pt x="556" y="954"/>
                        <a:pt x="570" y="941"/>
                        <a:pt x="570" y="914"/>
                      </a:cubicBezTo>
                      <a:cubicBezTo>
                        <a:pt x="570" y="901"/>
                        <a:pt x="556" y="901"/>
                        <a:pt x="556" y="888"/>
                      </a:cubicBezTo>
                      <a:cubicBezTo>
                        <a:pt x="543" y="861"/>
                        <a:pt x="503" y="861"/>
                        <a:pt x="464" y="861"/>
                      </a:cubicBezTo>
                      <a:cubicBezTo>
                        <a:pt x="450" y="861"/>
                        <a:pt x="437" y="861"/>
                        <a:pt x="424" y="848"/>
                      </a:cubicBezTo>
                      <a:cubicBezTo>
                        <a:pt x="424" y="848"/>
                        <a:pt x="424" y="848"/>
                        <a:pt x="424" y="835"/>
                      </a:cubicBezTo>
                      <a:cubicBezTo>
                        <a:pt x="424" y="835"/>
                        <a:pt x="424" y="822"/>
                        <a:pt x="437" y="808"/>
                      </a:cubicBezTo>
                      <a:cubicBezTo>
                        <a:pt x="450" y="782"/>
                        <a:pt x="464" y="782"/>
                        <a:pt x="464" y="769"/>
                      </a:cubicBezTo>
                      <a:cubicBezTo>
                        <a:pt x="490" y="742"/>
                        <a:pt x="503" y="729"/>
                        <a:pt x="517" y="702"/>
                      </a:cubicBezTo>
                      <a:cubicBezTo>
                        <a:pt x="530" y="689"/>
                        <a:pt x="543" y="663"/>
                        <a:pt x="570" y="636"/>
                      </a:cubicBezTo>
                      <a:cubicBezTo>
                        <a:pt x="583" y="649"/>
                        <a:pt x="609" y="676"/>
                        <a:pt x="623" y="716"/>
                      </a:cubicBezTo>
                      <a:cubicBezTo>
                        <a:pt x="649" y="742"/>
                        <a:pt x="662" y="755"/>
                        <a:pt x="689" y="782"/>
                      </a:cubicBezTo>
                      <a:cubicBezTo>
                        <a:pt x="702" y="808"/>
                        <a:pt x="715" y="835"/>
                        <a:pt x="728" y="848"/>
                      </a:cubicBezTo>
                      <a:cubicBezTo>
                        <a:pt x="728" y="861"/>
                        <a:pt x="742" y="874"/>
                        <a:pt x="742" y="888"/>
                      </a:cubicBezTo>
                      <a:cubicBezTo>
                        <a:pt x="742" y="901"/>
                        <a:pt x="742" y="901"/>
                        <a:pt x="728" y="914"/>
                      </a:cubicBezTo>
                      <a:lnTo>
                        <a:pt x="702" y="914"/>
                      </a:lnTo>
                      <a:cubicBezTo>
                        <a:pt x="689" y="914"/>
                        <a:pt x="675" y="927"/>
                        <a:pt x="675" y="941"/>
                      </a:cubicBezTo>
                      <a:cubicBezTo>
                        <a:pt x="675" y="954"/>
                        <a:pt x="662" y="967"/>
                        <a:pt x="662" y="967"/>
                      </a:cubicBezTo>
                      <a:cubicBezTo>
                        <a:pt x="662" y="980"/>
                        <a:pt x="675" y="994"/>
                        <a:pt x="689" y="1007"/>
                      </a:cubicBezTo>
                      <a:cubicBezTo>
                        <a:pt x="702" y="1033"/>
                        <a:pt x="728" y="1033"/>
                        <a:pt x="768" y="1033"/>
                      </a:cubicBezTo>
                      <a:lnTo>
                        <a:pt x="1086" y="1033"/>
                      </a:lnTo>
                      <a:cubicBezTo>
                        <a:pt x="1112" y="1033"/>
                        <a:pt x="1139" y="1033"/>
                        <a:pt x="1152" y="1020"/>
                      </a:cubicBezTo>
                      <a:cubicBezTo>
                        <a:pt x="1178" y="1020"/>
                        <a:pt x="1192" y="1007"/>
                        <a:pt x="1192" y="980"/>
                      </a:cubicBezTo>
                      <a:cubicBezTo>
                        <a:pt x="1192" y="954"/>
                        <a:pt x="1178" y="941"/>
                        <a:pt x="1165" y="941"/>
                      </a:cubicBezTo>
                      <a:cubicBezTo>
                        <a:pt x="1139" y="927"/>
                        <a:pt x="1125" y="927"/>
                        <a:pt x="1099" y="927"/>
                      </a:cubicBezTo>
                      <a:cubicBezTo>
                        <a:pt x="1073" y="927"/>
                        <a:pt x="1046" y="914"/>
                        <a:pt x="1033" y="914"/>
                      </a:cubicBezTo>
                      <a:cubicBezTo>
                        <a:pt x="1020" y="914"/>
                        <a:pt x="993" y="914"/>
                        <a:pt x="967" y="901"/>
                      </a:cubicBezTo>
                      <a:cubicBezTo>
                        <a:pt x="967" y="901"/>
                        <a:pt x="953" y="888"/>
                        <a:pt x="940" y="888"/>
                      </a:cubicBezTo>
                      <a:cubicBezTo>
                        <a:pt x="927" y="874"/>
                        <a:pt x="914" y="848"/>
                        <a:pt x="887" y="822"/>
                      </a:cubicBezTo>
                      <a:cubicBezTo>
                        <a:pt x="861" y="795"/>
                        <a:pt x="834" y="755"/>
                        <a:pt x="795" y="716"/>
                      </a:cubicBezTo>
                      <a:cubicBezTo>
                        <a:pt x="755" y="663"/>
                        <a:pt x="715" y="597"/>
                        <a:pt x="649" y="517"/>
                      </a:cubicBezTo>
                      <a:cubicBezTo>
                        <a:pt x="689" y="477"/>
                        <a:pt x="715" y="438"/>
                        <a:pt x="742" y="398"/>
                      </a:cubicBezTo>
                      <a:cubicBezTo>
                        <a:pt x="768" y="358"/>
                        <a:pt x="795" y="319"/>
                        <a:pt x="834" y="266"/>
                      </a:cubicBezTo>
                      <a:cubicBezTo>
                        <a:pt x="861" y="239"/>
                        <a:pt x="874" y="226"/>
                        <a:pt x="900" y="213"/>
                      </a:cubicBezTo>
                      <a:cubicBezTo>
                        <a:pt x="927" y="213"/>
                        <a:pt x="940" y="199"/>
                        <a:pt x="980" y="199"/>
                      </a:cubicBezTo>
                      <a:lnTo>
                        <a:pt x="1125" y="199"/>
                      </a:lnTo>
                      <a:cubicBezTo>
                        <a:pt x="1139" y="199"/>
                        <a:pt x="1152" y="186"/>
                        <a:pt x="1165" y="186"/>
                      </a:cubicBezTo>
                      <a:cubicBezTo>
                        <a:pt x="1178" y="173"/>
                        <a:pt x="1178" y="160"/>
                        <a:pt x="1178" y="147"/>
                      </a:cubicBezTo>
                      <a:cubicBezTo>
                        <a:pt x="1178" y="107"/>
                        <a:pt x="1165" y="80"/>
                        <a:pt x="1125" y="80"/>
                      </a:cubicBezTo>
                      <a:lnTo>
                        <a:pt x="728" y="80"/>
                      </a:lnTo>
                      <a:cubicBezTo>
                        <a:pt x="689" y="80"/>
                        <a:pt x="675" y="80"/>
                        <a:pt x="649" y="94"/>
                      </a:cubicBezTo>
                      <a:cubicBezTo>
                        <a:pt x="636" y="107"/>
                        <a:pt x="623" y="120"/>
                        <a:pt x="623" y="147"/>
                      </a:cubicBezTo>
                      <a:cubicBezTo>
                        <a:pt x="623" y="160"/>
                        <a:pt x="636" y="173"/>
                        <a:pt x="649" y="186"/>
                      </a:cubicBezTo>
                      <a:cubicBezTo>
                        <a:pt x="662" y="186"/>
                        <a:pt x="662" y="199"/>
                        <a:pt x="675" y="199"/>
                      </a:cubicBezTo>
                      <a:cubicBezTo>
                        <a:pt x="675" y="199"/>
                        <a:pt x="689" y="199"/>
                        <a:pt x="689" y="213"/>
                      </a:cubicBezTo>
                      <a:cubicBezTo>
                        <a:pt x="689" y="213"/>
                        <a:pt x="675" y="226"/>
                        <a:pt x="662" y="252"/>
                      </a:cubicBezTo>
                      <a:cubicBezTo>
                        <a:pt x="649" y="266"/>
                        <a:pt x="636" y="292"/>
                        <a:pt x="623" y="319"/>
                      </a:cubicBezTo>
                      <a:lnTo>
                        <a:pt x="570" y="398"/>
                      </a:lnTo>
                      <a:cubicBezTo>
                        <a:pt x="543" y="372"/>
                        <a:pt x="517" y="345"/>
                        <a:pt x="503" y="305"/>
                      </a:cubicBezTo>
                      <a:cubicBezTo>
                        <a:pt x="477" y="279"/>
                        <a:pt x="464" y="252"/>
                        <a:pt x="450" y="239"/>
                      </a:cubicBezTo>
                      <a:cubicBezTo>
                        <a:pt x="437" y="213"/>
                        <a:pt x="424" y="199"/>
                        <a:pt x="411" y="173"/>
                      </a:cubicBezTo>
                      <a:cubicBezTo>
                        <a:pt x="411" y="160"/>
                        <a:pt x="398" y="147"/>
                        <a:pt x="398" y="147"/>
                      </a:cubicBezTo>
                      <a:cubicBezTo>
                        <a:pt x="398" y="133"/>
                        <a:pt x="411" y="133"/>
                        <a:pt x="424" y="133"/>
                      </a:cubicBezTo>
                      <a:lnTo>
                        <a:pt x="477" y="133"/>
                      </a:lnTo>
                      <a:cubicBezTo>
                        <a:pt x="490" y="133"/>
                        <a:pt x="517" y="120"/>
                        <a:pt x="530" y="107"/>
                      </a:cubicBezTo>
                      <a:cubicBezTo>
                        <a:pt x="543" y="94"/>
                        <a:pt x="543" y="80"/>
                        <a:pt x="543" y="67"/>
                      </a:cubicBezTo>
                      <a:cubicBezTo>
                        <a:pt x="543" y="54"/>
                        <a:pt x="543" y="54"/>
                        <a:pt x="543" y="41"/>
                      </a:cubicBezTo>
                      <a:cubicBezTo>
                        <a:pt x="543" y="41"/>
                        <a:pt x="530" y="27"/>
                        <a:pt x="530" y="27"/>
                      </a:cubicBezTo>
                      <a:cubicBezTo>
                        <a:pt x="517" y="14"/>
                        <a:pt x="503" y="14"/>
                        <a:pt x="490" y="1"/>
                      </a:cubicBezTo>
                      <a:close/>
                    </a:path>
                  </a:pathLst>
                </a:custGeom>
                <a:solidFill>
                  <a:srgbClr val="D2D2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81" name="Google Shape;528;p27">
                  <a:extLst>
                    <a:ext uri="{FF2B5EF4-FFF2-40B4-BE49-F238E27FC236}">
                      <a16:creationId xmlns:a16="http://schemas.microsoft.com/office/drawing/2014/main" id="{3BB91B02-6D7B-4EC1-B236-752097DC6F9F}"/>
                    </a:ext>
                  </a:extLst>
                </p:cNvPr>
                <p:cNvSpPr/>
                <p:nvPr/>
              </p:nvSpPr>
              <p:spPr>
                <a:xfrm>
                  <a:off x="3901430" y="3946218"/>
                  <a:ext cx="60023" cy="100260"/>
                </a:xfrm>
                <a:custGeom>
                  <a:avLst/>
                  <a:gdLst/>
                  <a:ahLst/>
                  <a:cxnLst/>
                  <a:rect l="l" t="t" r="r" b="b"/>
                  <a:pathLst>
                    <a:path w="1086" h="1814" extrusionOk="0">
                      <a:moveTo>
                        <a:pt x="861" y="0"/>
                      </a:moveTo>
                      <a:cubicBezTo>
                        <a:pt x="834" y="0"/>
                        <a:pt x="781" y="0"/>
                        <a:pt x="728" y="14"/>
                      </a:cubicBezTo>
                      <a:lnTo>
                        <a:pt x="530" y="14"/>
                      </a:lnTo>
                      <a:cubicBezTo>
                        <a:pt x="464" y="14"/>
                        <a:pt x="398" y="27"/>
                        <a:pt x="331" y="27"/>
                      </a:cubicBezTo>
                      <a:cubicBezTo>
                        <a:pt x="265" y="40"/>
                        <a:pt x="212" y="40"/>
                        <a:pt x="173" y="40"/>
                      </a:cubicBezTo>
                      <a:cubicBezTo>
                        <a:pt x="146" y="53"/>
                        <a:pt x="133" y="67"/>
                        <a:pt x="133" y="93"/>
                      </a:cubicBezTo>
                      <a:cubicBezTo>
                        <a:pt x="133" y="159"/>
                        <a:pt x="120" y="212"/>
                        <a:pt x="120" y="265"/>
                      </a:cubicBezTo>
                      <a:cubicBezTo>
                        <a:pt x="120" y="318"/>
                        <a:pt x="106" y="358"/>
                        <a:pt x="106" y="397"/>
                      </a:cubicBezTo>
                      <a:cubicBezTo>
                        <a:pt x="106" y="437"/>
                        <a:pt x="93" y="477"/>
                        <a:pt x="93" y="530"/>
                      </a:cubicBezTo>
                      <a:cubicBezTo>
                        <a:pt x="93" y="569"/>
                        <a:pt x="80" y="622"/>
                        <a:pt x="67" y="675"/>
                      </a:cubicBezTo>
                      <a:cubicBezTo>
                        <a:pt x="67" y="702"/>
                        <a:pt x="67" y="715"/>
                        <a:pt x="67" y="742"/>
                      </a:cubicBezTo>
                      <a:cubicBezTo>
                        <a:pt x="67" y="755"/>
                        <a:pt x="67" y="768"/>
                        <a:pt x="67" y="781"/>
                      </a:cubicBezTo>
                      <a:cubicBezTo>
                        <a:pt x="67" y="821"/>
                        <a:pt x="67" y="861"/>
                        <a:pt x="80" y="887"/>
                      </a:cubicBezTo>
                      <a:cubicBezTo>
                        <a:pt x="93" y="914"/>
                        <a:pt x="106" y="927"/>
                        <a:pt x="146" y="927"/>
                      </a:cubicBezTo>
                      <a:cubicBezTo>
                        <a:pt x="159" y="927"/>
                        <a:pt x="173" y="927"/>
                        <a:pt x="212" y="914"/>
                      </a:cubicBezTo>
                      <a:cubicBezTo>
                        <a:pt x="239" y="914"/>
                        <a:pt x="265" y="900"/>
                        <a:pt x="305" y="900"/>
                      </a:cubicBezTo>
                      <a:cubicBezTo>
                        <a:pt x="345" y="887"/>
                        <a:pt x="384" y="874"/>
                        <a:pt x="424" y="874"/>
                      </a:cubicBezTo>
                      <a:cubicBezTo>
                        <a:pt x="464" y="861"/>
                        <a:pt x="503" y="861"/>
                        <a:pt x="556" y="861"/>
                      </a:cubicBezTo>
                      <a:cubicBezTo>
                        <a:pt x="623" y="861"/>
                        <a:pt x="689" y="874"/>
                        <a:pt x="728" y="887"/>
                      </a:cubicBezTo>
                      <a:cubicBezTo>
                        <a:pt x="781" y="914"/>
                        <a:pt x="821" y="940"/>
                        <a:pt x="848" y="967"/>
                      </a:cubicBezTo>
                      <a:cubicBezTo>
                        <a:pt x="874" y="993"/>
                        <a:pt x="901" y="1033"/>
                        <a:pt x="914" y="1072"/>
                      </a:cubicBezTo>
                      <a:cubicBezTo>
                        <a:pt x="914" y="1112"/>
                        <a:pt x="927" y="1152"/>
                        <a:pt x="927" y="1192"/>
                      </a:cubicBezTo>
                      <a:cubicBezTo>
                        <a:pt x="927" y="1244"/>
                        <a:pt x="914" y="1311"/>
                        <a:pt x="887" y="1364"/>
                      </a:cubicBezTo>
                      <a:cubicBezTo>
                        <a:pt x="874" y="1430"/>
                        <a:pt x="834" y="1483"/>
                        <a:pt x="795" y="1522"/>
                      </a:cubicBezTo>
                      <a:cubicBezTo>
                        <a:pt x="742" y="1575"/>
                        <a:pt x="689" y="1615"/>
                        <a:pt x="623" y="1642"/>
                      </a:cubicBezTo>
                      <a:cubicBezTo>
                        <a:pt x="543" y="1668"/>
                        <a:pt x="464" y="1681"/>
                        <a:pt x="371" y="1681"/>
                      </a:cubicBezTo>
                      <a:lnTo>
                        <a:pt x="292" y="1681"/>
                      </a:lnTo>
                      <a:cubicBezTo>
                        <a:pt x="265" y="1668"/>
                        <a:pt x="239" y="1668"/>
                        <a:pt x="212" y="1655"/>
                      </a:cubicBezTo>
                      <a:cubicBezTo>
                        <a:pt x="199" y="1642"/>
                        <a:pt x="173" y="1642"/>
                        <a:pt x="159" y="1628"/>
                      </a:cubicBezTo>
                      <a:cubicBezTo>
                        <a:pt x="146" y="1615"/>
                        <a:pt x="146" y="1602"/>
                        <a:pt x="146" y="1589"/>
                      </a:cubicBezTo>
                      <a:cubicBezTo>
                        <a:pt x="146" y="1562"/>
                        <a:pt x="146" y="1549"/>
                        <a:pt x="159" y="1549"/>
                      </a:cubicBezTo>
                      <a:cubicBezTo>
                        <a:pt x="173" y="1536"/>
                        <a:pt x="199" y="1536"/>
                        <a:pt x="212" y="1536"/>
                      </a:cubicBezTo>
                      <a:cubicBezTo>
                        <a:pt x="226" y="1522"/>
                        <a:pt x="239" y="1522"/>
                        <a:pt x="252" y="1509"/>
                      </a:cubicBezTo>
                      <a:cubicBezTo>
                        <a:pt x="265" y="1496"/>
                        <a:pt x="278" y="1483"/>
                        <a:pt x="278" y="1456"/>
                      </a:cubicBezTo>
                      <a:cubicBezTo>
                        <a:pt x="278" y="1417"/>
                        <a:pt x="265" y="1390"/>
                        <a:pt x="239" y="1377"/>
                      </a:cubicBezTo>
                      <a:cubicBezTo>
                        <a:pt x="226" y="1364"/>
                        <a:pt x="199" y="1364"/>
                        <a:pt x="173" y="1364"/>
                      </a:cubicBezTo>
                      <a:cubicBezTo>
                        <a:pt x="146" y="1364"/>
                        <a:pt x="133" y="1364"/>
                        <a:pt x="106" y="1377"/>
                      </a:cubicBezTo>
                      <a:cubicBezTo>
                        <a:pt x="93" y="1390"/>
                        <a:pt x="67" y="1403"/>
                        <a:pt x="53" y="1417"/>
                      </a:cubicBezTo>
                      <a:cubicBezTo>
                        <a:pt x="40" y="1443"/>
                        <a:pt x="27" y="1456"/>
                        <a:pt x="14" y="1483"/>
                      </a:cubicBezTo>
                      <a:cubicBezTo>
                        <a:pt x="14" y="1509"/>
                        <a:pt x="1" y="1536"/>
                        <a:pt x="1" y="1562"/>
                      </a:cubicBezTo>
                      <a:cubicBezTo>
                        <a:pt x="1" y="1628"/>
                        <a:pt x="27" y="1681"/>
                        <a:pt x="53" y="1708"/>
                      </a:cubicBezTo>
                      <a:cubicBezTo>
                        <a:pt x="80" y="1747"/>
                        <a:pt x="120" y="1774"/>
                        <a:pt x="159" y="1787"/>
                      </a:cubicBezTo>
                      <a:cubicBezTo>
                        <a:pt x="199" y="1800"/>
                        <a:pt x="239" y="1814"/>
                        <a:pt x="278" y="1814"/>
                      </a:cubicBezTo>
                      <a:lnTo>
                        <a:pt x="371" y="1814"/>
                      </a:lnTo>
                      <a:cubicBezTo>
                        <a:pt x="503" y="1814"/>
                        <a:pt x="609" y="1800"/>
                        <a:pt x="689" y="1761"/>
                      </a:cubicBezTo>
                      <a:cubicBezTo>
                        <a:pt x="781" y="1721"/>
                        <a:pt x="861" y="1681"/>
                        <a:pt x="914" y="1615"/>
                      </a:cubicBezTo>
                      <a:cubicBezTo>
                        <a:pt x="980" y="1562"/>
                        <a:pt x="1020" y="1496"/>
                        <a:pt x="1046" y="1417"/>
                      </a:cubicBezTo>
                      <a:cubicBezTo>
                        <a:pt x="1073" y="1350"/>
                        <a:pt x="1086" y="1271"/>
                        <a:pt x="1086" y="1205"/>
                      </a:cubicBezTo>
                      <a:cubicBezTo>
                        <a:pt x="1086" y="1152"/>
                        <a:pt x="1086" y="1086"/>
                        <a:pt x="1059" y="1033"/>
                      </a:cubicBezTo>
                      <a:cubicBezTo>
                        <a:pt x="1046" y="967"/>
                        <a:pt x="1020" y="914"/>
                        <a:pt x="967" y="874"/>
                      </a:cubicBezTo>
                      <a:cubicBezTo>
                        <a:pt x="940" y="821"/>
                        <a:pt x="887" y="781"/>
                        <a:pt x="821" y="755"/>
                      </a:cubicBezTo>
                      <a:cubicBezTo>
                        <a:pt x="755" y="728"/>
                        <a:pt x="662" y="715"/>
                        <a:pt x="570" y="715"/>
                      </a:cubicBezTo>
                      <a:lnTo>
                        <a:pt x="464" y="715"/>
                      </a:lnTo>
                      <a:cubicBezTo>
                        <a:pt x="424" y="728"/>
                        <a:pt x="384" y="728"/>
                        <a:pt x="358" y="742"/>
                      </a:cubicBezTo>
                      <a:cubicBezTo>
                        <a:pt x="318" y="742"/>
                        <a:pt x="292" y="755"/>
                        <a:pt x="265" y="755"/>
                      </a:cubicBezTo>
                      <a:cubicBezTo>
                        <a:pt x="239" y="768"/>
                        <a:pt x="226" y="768"/>
                        <a:pt x="212" y="768"/>
                      </a:cubicBezTo>
                      <a:lnTo>
                        <a:pt x="292" y="199"/>
                      </a:lnTo>
                      <a:cubicBezTo>
                        <a:pt x="318" y="186"/>
                        <a:pt x="345" y="186"/>
                        <a:pt x="398" y="172"/>
                      </a:cubicBezTo>
                      <a:cubicBezTo>
                        <a:pt x="464" y="172"/>
                        <a:pt x="517" y="172"/>
                        <a:pt x="570" y="159"/>
                      </a:cubicBezTo>
                      <a:lnTo>
                        <a:pt x="874" y="159"/>
                      </a:lnTo>
                      <a:cubicBezTo>
                        <a:pt x="901" y="159"/>
                        <a:pt x="914" y="146"/>
                        <a:pt x="940" y="146"/>
                      </a:cubicBezTo>
                      <a:cubicBezTo>
                        <a:pt x="967" y="133"/>
                        <a:pt x="980" y="106"/>
                        <a:pt x="980" y="80"/>
                      </a:cubicBezTo>
                      <a:cubicBezTo>
                        <a:pt x="980" y="53"/>
                        <a:pt x="967" y="27"/>
                        <a:pt x="940" y="27"/>
                      </a:cubicBezTo>
                      <a:cubicBezTo>
                        <a:pt x="927" y="14"/>
                        <a:pt x="887" y="0"/>
                        <a:pt x="861" y="0"/>
                      </a:cubicBezTo>
                      <a:close/>
                    </a:path>
                  </a:pathLst>
                </a:custGeom>
                <a:solidFill>
                  <a:srgbClr val="D2D2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82" name="Google Shape;529;p27">
                  <a:extLst>
                    <a:ext uri="{FF2B5EF4-FFF2-40B4-BE49-F238E27FC236}">
                      <a16:creationId xmlns:a16="http://schemas.microsoft.com/office/drawing/2014/main" id="{B1E317D3-7F61-4726-AFEC-3EE6B5BF7F5B}"/>
                    </a:ext>
                  </a:extLst>
                </p:cNvPr>
                <p:cNvSpPr/>
                <p:nvPr/>
              </p:nvSpPr>
              <p:spPr>
                <a:xfrm>
                  <a:off x="3885346" y="4261478"/>
                  <a:ext cx="143426" cy="143426"/>
                </a:xfrm>
                <a:custGeom>
                  <a:avLst/>
                  <a:gdLst/>
                  <a:ahLst/>
                  <a:cxnLst/>
                  <a:rect l="l" t="t" r="r" b="b"/>
                  <a:pathLst>
                    <a:path w="2595" h="2595" extrusionOk="0">
                      <a:moveTo>
                        <a:pt x="503" y="1"/>
                      </a:moveTo>
                      <a:cubicBezTo>
                        <a:pt x="225" y="1"/>
                        <a:pt x="0" y="226"/>
                        <a:pt x="0" y="504"/>
                      </a:cubicBezTo>
                      <a:lnTo>
                        <a:pt x="0" y="2052"/>
                      </a:lnTo>
                      <a:cubicBezTo>
                        <a:pt x="0" y="2383"/>
                        <a:pt x="225" y="2595"/>
                        <a:pt x="503" y="2595"/>
                      </a:cubicBezTo>
                      <a:lnTo>
                        <a:pt x="2052" y="2595"/>
                      </a:lnTo>
                      <a:cubicBezTo>
                        <a:pt x="2383" y="2595"/>
                        <a:pt x="2594" y="2383"/>
                        <a:pt x="2594" y="2052"/>
                      </a:cubicBezTo>
                      <a:lnTo>
                        <a:pt x="2594" y="504"/>
                      </a:lnTo>
                      <a:cubicBezTo>
                        <a:pt x="2594" y="226"/>
                        <a:pt x="2383" y="1"/>
                        <a:pt x="2052" y="1"/>
                      </a:cubicBezTo>
                      <a:close/>
                    </a:path>
                  </a:pathLst>
                </a:custGeom>
                <a:solidFill>
                  <a:srgbClr val="A0A0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83" name="Google Shape;530;p27">
                  <a:extLst>
                    <a:ext uri="{FF2B5EF4-FFF2-40B4-BE49-F238E27FC236}">
                      <a16:creationId xmlns:a16="http://schemas.microsoft.com/office/drawing/2014/main" id="{A7276B4F-5A31-4A79-ADF0-3EE69A9D6BB2}"/>
                    </a:ext>
                  </a:extLst>
                </p:cNvPr>
                <p:cNvSpPr/>
                <p:nvPr/>
              </p:nvSpPr>
              <p:spPr>
                <a:xfrm>
                  <a:off x="3885346" y="4453872"/>
                  <a:ext cx="143426" cy="143426"/>
                </a:xfrm>
                <a:custGeom>
                  <a:avLst/>
                  <a:gdLst/>
                  <a:ahLst/>
                  <a:cxnLst/>
                  <a:rect l="l" t="t" r="r" b="b"/>
                  <a:pathLst>
                    <a:path w="2595" h="2595" extrusionOk="0">
                      <a:moveTo>
                        <a:pt x="503" y="1"/>
                      </a:moveTo>
                      <a:cubicBezTo>
                        <a:pt x="225" y="1"/>
                        <a:pt x="0" y="226"/>
                        <a:pt x="0" y="556"/>
                      </a:cubicBezTo>
                      <a:lnTo>
                        <a:pt x="0" y="2092"/>
                      </a:lnTo>
                      <a:cubicBezTo>
                        <a:pt x="0" y="2370"/>
                        <a:pt x="225" y="2595"/>
                        <a:pt x="503" y="2595"/>
                      </a:cubicBezTo>
                      <a:lnTo>
                        <a:pt x="2052" y="2595"/>
                      </a:lnTo>
                      <a:cubicBezTo>
                        <a:pt x="2383" y="2595"/>
                        <a:pt x="2594" y="2370"/>
                        <a:pt x="2594" y="2092"/>
                      </a:cubicBezTo>
                      <a:lnTo>
                        <a:pt x="2594" y="556"/>
                      </a:lnTo>
                      <a:cubicBezTo>
                        <a:pt x="2594" y="226"/>
                        <a:pt x="2383" y="1"/>
                        <a:pt x="2052" y="1"/>
                      </a:cubicBezTo>
                      <a:close/>
                    </a:path>
                  </a:pathLst>
                </a:custGeom>
                <a:solidFill>
                  <a:srgbClr val="A0A0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84" name="Google Shape;531;p27">
                  <a:extLst>
                    <a:ext uri="{FF2B5EF4-FFF2-40B4-BE49-F238E27FC236}">
                      <a16:creationId xmlns:a16="http://schemas.microsoft.com/office/drawing/2014/main" id="{67393D13-484A-454D-87D9-E4A3469377EE}"/>
                    </a:ext>
                  </a:extLst>
                </p:cNvPr>
                <p:cNvSpPr/>
                <p:nvPr/>
              </p:nvSpPr>
              <p:spPr>
                <a:xfrm>
                  <a:off x="3885346" y="4645549"/>
                  <a:ext cx="143426" cy="338750"/>
                </a:xfrm>
                <a:custGeom>
                  <a:avLst/>
                  <a:gdLst/>
                  <a:ahLst/>
                  <a:cxnLst/>
                  <a:rect l="l" t="t" r="r" b="b"/>
                  <a:pathLst>
                    <a:path w="2595" h="6129" extrusionOk="0">
                      <a:moveTo>
                        <a:pt x="503" y="0"/>
                      </a:moveTo>
                      <a:cubicBezTo>
                        <a:pt x="225" y="0"/>
                        <a:pt x="0" y="278"/>
                        <a:pt x="0" y="556"/>
                      </a:cubicBezTo>
                      <a:lnTo>
                        <a:pt x="0" y="5625"/>
                      </a:lnTo>
                      <a:cubicBezTo>
                        <a:pt x="0" y="5903"/>
                        <a:pt x="225" y="6128"/>
                        <a:pt x="503" y="6128"/>
                      </a:cubicBezTo>
                      <a:lnTo>
                        <a:pt x="2052" y="6128"/>
                      </a:lnTo>
                      <a:cubicBezTo>
                        <a:pt x="2383" y="6128"/>
                        <a:pt x="2594" y="5903"/>
                        <a:pt x="2594" y="5625"/>
                      </a:cubicBezTo>
                      <a:lnTo>
                        <a:pt x="2594" y="556"/>
                      </a:lnTo>
                      <a:cubicBezTo>
                        <a:pt x="2594" y="278"/>
                        <a:pt x="2383" y="0"/>
                        <a:pt x="2052" y="0"/>
                      </a:cubicBezTo>
                      <a:close/>
                    </a:path>
                  </a:pathLst>
                </a:custGeom>
                <a:solidFill>
                  <a:srgbClr val="808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grpSp>
        <p:sp>
          <p:nvSpPr>
            <p:cNvPr id="212" name="Google Shape;532;p27">
              <a:extLst>
                <a:ext uri="{FF2B5EF4-FFF2-40B4-BE49-F238E27FC236}">
                  <a16:creationId xmlns:a16="http://schemas.microsoft.com/office/drawing/2014/main" id="{756B86EB-BDC9-496F-9803-D692702A2F57}"/>
                </a:ext>
              </a:extLst>
            </p:cNvPr>
            <p:cNvSpPr/>
            <p:nvPr/>
          </p:nvSpPr>
          <p:spPr>
            <a:xfrm>
              <a:off x="2415510" y="3608289"/>
              <a:ext cx="278008" cy="1899077"/>
            </a:xfrm>
            <a:custGeom>
              <a:avLst/>
              <a:gdLst/>
              <a:ahLst/>
              <a:cxnLst/>
              <a:rect l="l" t="t" r="r" b="b"/>
              <a:pathLst>
                <a:path w="5030" h="34360" extrusionOk="0">
                  <a:moveTo>
                    <a:pt x="1" y="1"/>
                  </a:moveTo>
                  <a:lnTo>
                    <a:pt x="1" y="34359"/>
                  </a:lnTo>
                  <a:lnTo>
                    <a:pt x="5030" y="34359"/>
                  </a:lnTo>
                  <a:lnTo>
                    <a:pt x="503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13" name="Google Shape;533;p27">
              <a:extLst>
                <a:ext uri="{FF2B5EF4-FFF2-40B4-BE49-F238E27FC236}">
                  <a16:creationId xmlns:a16="http://schemas.microsoft.com/office/drawing/2014/main" id="{81E796A1-5BC5-4F50-9C7F-FE67D512F613}"/>
                </a:ext>
              </a:extLst>
            </p:cNvPr>
            <p:cNvSpPr/>
            <p:nvPr/>
          </p:nvSpPr>
          <p:spPr>
            <a:xfrm>
              <a:off x="2653282" y="3608289"/>
              <a:ext cx="40237" cy="1899077"/>
            </a:xfrm>
            <a:custGeom>
              <a:avLst/>
              <a:gdLst/>
              <a:ahLst/>
              <a:cxnLst/>
              <a:rect l="l" t="t" r="r" b="b"/>
              <a:pathLst>
                <a:path w="728" h="34360" extrusionOk="0">
                  <a:moveTo>
                    <a:pt x="0" y="1"/>
                  </a:moveTo>
                  <a:lnTo>
                    <a:pt x="0" y="34359"/>
                  </a:lnTo>
                  <a:lnTo>
                    <a:pt x="728" y="34359"/>
                  </a:lnTo>
                  <a:lnTo>
                    <a:pt x="728" y="1"/>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14" name="Google Shape;534;p27">
              <a:extLst>
                <a:ext uri="{FF2B5EF4-FFF2-40B4-BE49-F238E27FC236}">
                  <a16:creationId xmlns:a16="http://schemas.microsoft.com/office/drawing/2014/main" id="{9A6AE7D0-D627-481B-A33D-812CA67904B9}"/>
                </a:ext>
              </a:extLst>
            </p:cNvPr>
            <p:cNvSpPr/>
            <p:nvPr/>
          </p:nvSpPr>
          <p:spPr>
            <a:xfrm>
              <a:off x="2510630" y="3669749"/>
              <a:ext cx="182888" cy="8843"/>
            </a:xfrm>
            <a:custGeom>
              <a:avLst/>
              <a:gdLst/>
              <a:ahLst/>
              <a:cxnLst/>
              <a:rect l="l" t="t" r="r" b="b"/>
              <a:pathLst>
                <a:path w="3309" h="160" extrusionOk="0">
                  <a:moveTo>
                    <a:pt x="0" y="1"/>
                  </a:moveTo>
                  <a:lnTo>
                    <a:pt x="0" y="159"/>
                  </a:lnTo>
                  <a:lnTo>
                    <a:pt x="3309" y="159"/>
                  </a:lnTo>
                  <a:lnTo>
                    <a:pt x="3309" y="1"/>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15" name="Google Shape;535;p27">
              <a:extLst>
                <a:ext uri="{FF2B5EF4-FFF2-40B4-BE49-F238E27FC236}">
                  <a16:creationId xmlns:a16="http://schemas.microsoft.com/office/drawing/2014/main" id="{557306C8-242D-4DBA-8FB4-94849A3A1AFC}"/>
                </a:ext>
              </a:extLst>
            </p:cNvPr>
            <p:cNvSpPr/>
            <p:nvPr/>
          </p:nvSpPr>
          <p:spPr>
            <a:xfrm>
              <a:off x="2571316" y="3745856"/>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16" name="Google Shape;536;p27">
              <a:extLst>
                <a:ext uri="{FF2B5EF4-FFF2-40B4-BE49-F238E27FC236}">
                  <a16:creationId xmlns:a16="http://schemas.microsoft.com/office/drawing/2014/main" id="{37BD1422-08DB-40E3-9969-56CAB3BF27B8}"/>
                </a:ext>
              </a:extLst>
            </p:cNvPr>
            <p:cNvSpPr/>
            <p:nvPr/>
          </p:nvSpPr>
          <p:spPr>
            <a:xfrm>
              <a:off x="2571316" y="3848990"/>
              <a:ext cx="122202" cy="12491"/>
            </a:xfrm>
            <a:custGeom>
              <a:avLst/>
              <a:gdLst/>
              <a:ahLst/>
              <a:cxnLst/>
              <a:rect l="l" t="t" r="r" b="b"/>
              <a:pathLst>
                <a:path w="2211" h="226" extrusionOk="0">
                  <a:moveTo>
                    <a:pt x="1" y="0"/>
                  </a:moveTo>
                  <a:lnTo>
                    <a:pt x="1" y="225"/>
                  </a:lnTo>
                  <a:lnTo>
                    <a:pt x="2211" y="225"/>
                  </a:lnTo>
                  <a:lnTo>
                    <a:pt x="2211" y="0"/>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17" name="Google Shape;537;p27">
              <a:extLst>
                <a:ext uri="{FF2B5EF4-FFF2-40B4-BE49-F238E27FC236}">
                  <a16:creationId xmlns:a16="http://schemas.microsoft.com/office/drawing/2014/main" id="{F8B6D48A-0D31-48F5-88FC-5D4331A434F5}"/>
                </a:ext>
              </a:extLst>
            </p:cNvPr>
            <p:cNvSpPr/>
            <p:nvPr/>
          </p:nvSpPr>
          <p:spPr>
            <a:xfrm>
              <a:off x="2571316" y="3955771"/>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18" name="Google Shape;538;p27">
              <a:extLst>
                <a:ext uri="{FF2B5EF4-FFF2-40B4-BE49-F238E27FC236}">
                  <a16:creationId xmlns:a16="http://schemas.microsoft.com/office/drawing/2014/main" id="{A451E4C8-67B5-4AB9-BC4B-F50ACFB56831}"/>
                </a:ext>
              </a:extLst>
            </p:cNvPr>
            <p:cNvSpPr/>
            <p:nvPr/>
          </p:nvSpPr>
          <p:spPr>
            <a:xfrm>
              <a:off x="2571316" y="4120365"/>
              <a:ext cx="122202" cy="9562"/>
            </a:xfrm>
            <a:custGeom>
              <a:avLst/>
              <a:gdLst/>
              <a:ahLst/>
              <a:cxnLst/>
              <a:rect l="l" t="t" r="r" b="b"/>
              <a:pathLst>
                <a:path w="2211" h="173" extrusionOk="0">
                  <a:moveTo>
                    <a:pt x="1" y="0"/>
                  </a:moveTo>
                  <a:lnTo>
                    <a:pt x="1" y="173"/>
                  </a:lnTo>
                  <a:lnTo>
                    <a:pt x="2211" y="173"/>
                  </a:lnTo>
                  <a:lnTo>
                    <a:pt x="2211" y="0"/>
                  </a:lnTo>
                  <a:close/>
                </a:path>
              </a:pathLst>
            </a:custGeom>
            <a:solidFill>
              <a:srgbClr val="EA78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19" name="Google Shape;539;p27">
              <a:extLst>
                <a:ext uri="{FF2B5EF4-FFF2-40B4-BE49-F238E27FC236}">
                  <a16:creationId xmlns:a16="http://schemas.microsoft.com/office/drawing/2014/main" id="{90304A48-6E5B-4376-AE6F-9F45056E29BA}"/>
                </a:ext>
              </a:extLst>
            </p:cNvPr>
            <p:cNvSpPr/>
            <p:nvPr/>
          </p:nvSpPr>
          <p:spPr>
            <a:xfrm>
              <a:off x="2571316" y="4227147"/>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A78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20" name="Google Shape;540;p27">
              <a:extLst>
                <a:ext uri="{FF2B5EF4-FFF2-40B4-BE49-F238E27FC236}">
                  <a16:creationId xmlns:a16="http://schemas.microsoft.com/office/drawing/2014/main" id="{D6204825-D4BE-488A-BAD7-A8F242BD5C95}"/>
                </a:ext>
              </a:extLst>
            </p:cNvPr>
            <p:cNvSpPr/>
            <p:nvPr/>
          </p:nvSpPr>
          <p:spPr>
            <a:xfrm>
              <a:off x="2571316" y="4333984"/>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21" name="Google Shape;541;p27">
              <a:extLst>
                <a:ext uri="{FF2B5EF4-FFF2-40B4-BE49-F238E27FC236}">
                  <a16:creationId xmlns:a16="http://schemas.microsoft.com/office/drawing/2014/main" id="{571064EF-0C69-47FB-9B3F-AB748AC09695}"/>
                </a:ext>
              </a:extLst>
            </p:cNvPr>
            <p:cNvSpPr/>
            <p:nvPr/>
          </p:nvSpPr>
          <p:spPr>
            <a:xfrm>
              <a:off x="2571316" y="4495649"/>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22" name="Google Shape;542;p27">
              <a:extLst>
                <a:ext uri="{FF2B5EF4-FFF2-40B4-BE49-F238E27FC236}">
                  <a16:creationId xmlns:a16="http://schemas.microsoft.com/office/drawing/2014/main" id="{AB9583F4-9E14-4948-B93B-30114C08478E}"/>
                </a:ext>
              </a:extLst>
            </p:cNvPr>
            <p:cNvSpPr/>
            <p:nvPr/>
          </p:nvSpPr>
          <p:spPr>
            <a:xfrm>
              <a:off x="2571316" y="4598782"/>
              <a:ext cx="122202" cy="12491"/>
            </a:xfrm>
            <a:custGeom>
              <a:avLst/>
              <a:gdLst/>
              <a:ahLst/>
              <a:cxnLst/>
              <a:rect l="l" t="t" r="r" b="b"/>
              <a:pathLst>
                <a:path w="2211" h="226" extrusionOk="0">
                  <a:moveTo>
                    <a:pt x="1" y="0"/>
                  </a:moveTo>
                  <a:lnTo>
                    <a:pt x="1" y="225"/>
                  </a:lnTo>
                  <a:lnTo>
                    <a:pt x="2211" y="225"/>
                  </a:lnTo>
                  <a:lnTo>
                    <a:pt x="2211" y="0"/>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23" name="Google Shape;543;p27">
              <a:extLst>
                <a:ext uri="{FF2B5EF4-FFF2-40B4-BE49-F238E27FC236}">
                  <a16:creationId xmlns:a16="http://schemas.microsoft.com/office/drawing/2014/main" id="{38BAEA61-3FBB-46DD-BDFA-55BC2F3A01CB}"/>
                </a:ext>
              </a:extLst>
            </p:cNvPr>
            <p:cNvSpPr/>
            <p:nvPr/>
          </p:nvSpPr>
          <p:spPr>
            <a:xfrm>
              <a:off x="2571316" y="4705564"/>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A78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24" name="Google Shape;544;p27">
              <a:extLst>
                <a:ext uri="{FF2B5EF4-FFF2-40B4-BE49-F238E27FC236}">
                  <a16:creationId xmlns:a16="http://schemas.microsoft.com/office/drawing/2014/main" id="{C0A4EDB6-62E1-4DFF-B62C-5E263E10B5DD}"/>
                </a:ext>
              </a:extLst>
            </p:cNvPr>
            <p:cNvSpPr/>
            <p:nvPr/>
          </p:nvSpPr>
          <p:spPr>
            <a:xfrm>
              <a:off x="2571316" y="4867229"/>
              <a:ext cx="122202" cy="12491"/>
            </a:xfrm>
            <a:custGeom>
              <a:avLst/>
              <a:gdLst/>
              <a:ahLst/>
              <a:cxnLst/>
              <a:rect l="l" t="t" r="r" b="b"/>
              <a:pathLst>
                <a:path w="2211" h="226" extrusionOk="0">
                  <a:moveTo>
                    <a:pt x="1" y="1"/>
                  </a:moveTo>
                  <a:lnTo>
                    <a:pt x="1" y="226"/>
                  </a:lnTo>
                  <a:lnTo>
                    <a:pt x="2211" y="226"/>
                  </a:lnTo>
                  <a:lnTo>
                    <a:pt x="2211" y="1"/>
                  </a:lnTo>
                  <a:close/>
                </a:path>
              </a:pathLst>
            </a:custGeom>
            <a:solidFill>
              <a:srgbClr val="EA78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25" name="Google Shape;545;p27">
              <a:extLst>
                <a:ext uri="{FF2B5EF4-FFF2-40B4-BE49-F238E27FC236}">
                  <a16:creationId xmlns:a16="http://schemas.microsoft.com/office/drawing/2014/main" id="{A2251814-6D4A-43F9-9D21-F2924CF3BD4B}"/>
                </a:ext>
              </a:extLst>
            </p:cNvPr>
            <p:cNvSpPr/>
            <p:nvPr/>
          </p:nvSpPr>
          <p:spPr>
            <a:xfrm>
              <a:off x="2571316" y="4974010"/>
              <a:ext cx="122202" cy="8843"/>
            </a:xfrm>
            <a:custGeom>
              <a:avLst/>
              <a:gdLst/>
              <a:ahLst/>
              <a:cxnLst/>
              <a:rect l="l" t="t" r="r" b="b"/>
              <a:pathLst>
                <a:path w="2211" h="160" extrusionOk="0">
                  <a:moveTo>
                    <a:pt x="1" y="1"/>
                  </a:moveTo>
                  <a:lnTo>
                    <a:pt x="1" y="160"/>
                  </a:lnTo>
                  <a:lnTo>
                    <a:pt x="2211" y="160"/>
                  </a:lnTo>
                  <a:lnTo>
                    <a:pt x="2211" y="1"/>
                  </a:lnTo>
                  <a:close/>
                </a:path>
              </a:pathLst>
            </a:custGeom>
            <a:solidFill>
              <a:srgbClr val="EA78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26" name="Google Shape;546;p27">
              <a:extLst>
                <a:ext uri="{FF2B5EF4-FFF2-40B4-BE49-F238E27FC236}">
                  <a16:creationId xmlns:a16="http://schemas.microsoft.com/office/drawing/2014/main" id="{9CAD2FF1-0C28-48DD-8631-EB60EBA18E7D}"/>
                </a:ext>
              </a:extLst>
            </p:cNvPr>
            <p:cNvSpPr/>
            <p:nvPr/>
          </p:nvSpPr>
          <p:spPr>
            <a:xfrm>
              <a:off x="2571316" y="5080847"/>
              <a:ext cx="122202" cy="8843"/>
            </a:xfrm>
            <a:custGeom>
              <a:avLst/>
              <a:gdLst/>
              <a:ahLst/>
              <a:cxnLst/>
              <a:rect l="l" t="t" r="r" b="b"/>
              <a:pathLst>
                <a:path w="2211" h="160" extrusionOk="0">
                  <a:moveTo>
                    <a:pt x="1" y="0"/>
                  </a:moveTo>
                  <a:lnTo>
                    <a:pt x="1" y="159"/>
                  </a:lnTo>
                  <a:lnTo>
                    <a:pt x="2211" y="159"/>
                  </a:lnTo>
                  <a:lnTo>
                    <a:pt x="2211" y="0"/>
                  </a:lnTo>
                  <a:close/>
                </a:path>
              </a:pathLst>
            </a:custGeom>
            <a:solidFill>
              <a:srgbClr val="EA78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27" name="Google Shape;547;p27">
              <a:extLst>
                <a:ext uri="{FF2B5EF4-FFF2-40B4-BE49-F238E27FC236}">
                  <a16:creationId xmlns:a16="http://schemas.microsoft.com/office/drawing/2014/main" id="{A95F1797-8713-46FC-8BB5-6A9FC408FA82}"/>
                </a:ext>
              </a:extLst>
            </p:cNvPr>
            <p:cNvSpPr/>
            <p:nvPr/>
          </p:nvSpPr>
          <p:spPr>
            <a:xfrm>
              <a:off x="2571316" y="5242512"/>
              <a:ext cx="122202" cy="8843"/>
            </a:xfrm>
            <a:custGeom>
              <a:avLst/>
              <a:gdLst/>
              <a:ahLst/>
              <a:cxnLst/>
              <a:rect l="l" t="t" r="r" b="b"/>
              <a:pathLst>
                <a:path w="2211" h="160" extrusionOk="0">
                  <a:moveTo>
                    <a:pt x="1" y="0"/>
                  </a:moveTo>
                  <a:lnTo>
                    <a:pt x="1" y="159"/>
                  </a:lnTo>
                  <a:lnTo>
                    <a:pt x="2211" y="159"/>
                  </a:lnTo>
                  <a:lnTo>
                    <a:pt x="2211" y="0"/>
                  </a:lnTo>
                  <a:close/>
                </a:path>
              </a:pathLst>
            </a:custGeom>
            <a:solidFill>
              <a:srgbClr val="EA78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28" name="Google Shape;548;p27">
              <a:extLst>
                <a:ext uri="{FF2B5EF4-FFF2-40B4-BE49-F238E27FC236}">
                  <a16:creationId xmlns:a16="http://schemas.microsoft.com/office/drawing/2014/main" id="{ED31FC63-D703-4B59-8884-B6B31AFA0B6F}"/>
                </a:ext>
              </a:extLst>
            </p:cNvPr>
            <p:cNvSpPr/>
            <p:nvPr/>
          </p:nvSpPr>
          <p:spPr>
            <a:xfrm>
              <a:off x="2571316" y="5348575"/>
              <a:ext cx="122202" cy="9562"/>
            </a:xfrm>
            <a:custGeom>
              <a:avLst/>
              <a:gdLst/>
              <a:ahLst/>
              <a:cxnLst/>
              <a:rect l="l" t="t" r="r" b="b"/>
              <a:pathLst>
                <a:path w="2211" h="173" extrusionOk="0">
                  <a:moveTo>
                    <a:pt x="1" y="0"/>
                  </a:moveTo>
                  <a:lnTo>
                    <a:pt x="1" y="172"/>
                  </a:lnTo>
                  <a:lnTo>
                    <a:pt x="2211" y="172"/>
                  </a:lnTo>
                  <a:lnTo>
                    <a:pt x="2211" y="0"/>
                  </a:lnTo>
                  <a:close/>
                </a:path>
              </a:pathLst>
            </a:custGeom>
            <a:solidFill>
              <a:srgbClr val="EA78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29" name="Google Shape;549;p27">
              <a:extLst>
                <a:ext uri="{FF2B5EF4-FFF2-40B4-BE49-F238E27FC236}">
                  <a16:creationId xmlns:a16="http://schemas.microsoft.com/office/drawing/2014/main" id="{6933254A-2B66-4231-85FE-4A59FB922D9B}"/>
                </a:ext>
              </a:extLst>
            </p:cNvPr>
            <p:cNvSpPr/>
            <p:nvPr/>
          </p:nvSpPr>
          <p:spPr>
            <a:xfrm>
              <a:off x="2571316" y="5452427"/>
              <a:ext cx="122202" cy="12491"/>
            </a:xfrm>
            <a:custGeom>
              <a:avLst/>
              <a:gdLst/>
              <a:ahLst/>
              <a:cxnLst/>
              <a:rect l="l" t="t" r="r" b="b"/>
              <a:pathLst>
                <a:path w="2211" h="226" extrusionOk="0">
                  <a:moveTo>
                    <a:pt x="1" y="1"/>
                  </a:moveTo>
                  <a:lnTo>
                    <a:pt x="1" y="226"/>
                  </a:lnTo>
                  <a:lnTo>
                    <a:pt x="2211" y="226"/>
                  </a:lnTo>
                  <a:lnTo>
                    <a:pt x="2211" y="1"/>
                  </a:lnTo>
                  <a:close/>
                </a:path>
              </a:pathLst>
            </a:custGeom>
            <a:solidFill>
              <a:srgbClr val="EA78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30" name="Google Shape;550;p27">
              <a:extLst>
                <a:ext uri="{FF2B5EF4-FFF2-40B4-BE49-F238E27FC236}">
                  <a16:creationId xmlns:a16="http://schemas.microsoft.com/office/drawing/2014/main" id="{D8572276-64CC-425D-A478-F43E1A7C7328}"/>
                </a:ext>
              </a:extLst>
            </p:cNvPr>
            <p:cNvSpPr/>
            <p:nvPr/>
          </p:nvSpPr>
          <p:spPr>
            <a:xfrm>
              <a:off x="2510630" y="4041384"/>
              <a:ext cx="182888" cy="12491"/>
            </a:xfrm>
            <a:custGeom>
              <a:avLst/>
              <a:gdLst/>
              <a:ahLst/>
              <a:cxnLst/>
              <a:rect l="l" t="t" r="r" b="b"/>
              <a:pathLst>
                <a:path w="3309" h="226" extrusionOk="0">
                  <a:moveTo>
                    <a:pt x="0" y="0"/>
                  </a:moveTo>
                  <a:lnTo>
                    <a:pt x="0" y="225"/>
                  </a:lnTo>
                  <a:lnTo>
                    <a:pt x="3309" y="225"/>
                  </a:lnTo>
                  <a:lnTo>
                    <a:pt x="3309" y="0"/>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31" name="Google Shape;551;p27">
              <a:extLst>
                <a:ext uri="{FF2B5EF4-FFF2-40B4-BE49-F238E27FC236}">
                  <a16:creationId xmlns:a16="http://schemas.microsoft.com/office/drawing/2014/main" id="{EA446A83-B25D-4578-A366-F5EED8714B4A}"/>
                </a:ext>
              </a:extLst>
            </p:cNvPr>
            <p:cNvSpPr/>
            <p:nvPr/>
          </p:nvSpPr>
          <p:spPr>
            <a:xfrm>
              <a:off x="2510630" y="4415894"/>
              <a:ext cx="182888" cy="9562"/>
            </a:xfrm>
            <a:custGeom>
              <a:avLst/>
              <a:gdLst/>
              <a:ahLst/>
              <a:cxnLst/>
              <a:rect l="l" t="t" r="r" b="b"/>
              <a:pathLst>
                <a:path w="3309" h="173" extrusionOk="0">
                  <a:moveTo>
                    <a:pt x="0" y="0"/>
                  </a:moveTo>
                  <a:lnTo>
                    <a:pt x="0" y="173"/>
                  </a:lnTo>
                  <a:lnTo>
                    <a:pt x="3309" y="173"/>
                  </a:lnTo>
                  <a:lnTo>
                    <a:pt x="3309" y="0"/>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32" name="Google Shape;552;p27">
              <a:extLst>
                <a:ext uri="{FF2B5EF4-FFF2-40B4-BE49-F238E27FC236}">
                  <a16:creationId xmlns:a16="http://schemas.microsoft.com/office/drawing/2014/main" id="{4B465406-CCEB-41F6-9969-AAFE60350B4F}"/>
                </a:ext>
              </a:extLst>
            </p:cNvPr>
            <p:cNvSpPr/>
            <p:nvPr/>
          </p:nvSpPr>
          <p:spPr>
            <a:xfrm>
              <a:off x="2510630" y="4788248"/>
              <a:ext cx="182888" cy="8843"/>
            </a:xfrm>
            <a:custGeom>
              <a:avLst/>
              <a:gdLst/>
              <a:ahLst/>
              <a:cxnLst/>
              <a:rect l="l" t="t" r="r" b="b"/>
              <a:pathLst>
                <a:path w="3309" h="160" extrusionOk="0">
                  <a:moveTo>
                    <a:pt x="0" y="0"/>
                  </a:moveTo>
                  <a:lnTo>
                    <a:pt x="0" y="159"/>
                  </a:lnTo>
                  <a:lnTo>
                    <a:pt x="3309" y="159"/>
                  </a:lnTo>
                  <a:lnTo>
                    <a:pt x="3309" y="0"/>
                  </a:lnTo>
                  <a:close/>
                </a:path>
              </a:pathLst>
            </a:custGeom>
            <a:solidFill>
              <a:srgbClr val="EA78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33" name="Google Shape;553;p27">
              <a:extLst>
                <a:ext uri="{FF2B5EF4-FFF2-40B4-BE49-F238E27FC236}">
                  <a16:creationId xmlns:a16="http://schemas.microsoft.com/office/drawing/2014/main" id="{B07E5668-BE47-49D8-9F0D-CE8F181A746A}"/>
                </a:ext>
              </a:extLst>
            </p:cNvPr>
            <p:cNvSpPr/>
            <p:nvPr/>
          </p:nvSpPr>
          <p:spPr>
            <a:xfrm>
              <a:off x="2510630" y="5162757"/>
              <a:ext cx="182888" cy="9562"/>
            </a:xfrm>
            <a:custGeom>
              <a:avLst/>
              <a:gdLst/>
              <a:ahLst/>
              <a:cxnLst/>
              <a:rect l="l" t="t" r="r" b="b"/>
              <a:pathLst>
                <a:path w="3309" h="173" extrusionOk="0">
                  <a:moveTo>
                    <a:pt x="0" y="1"/>
                  </a:moveTo>
                  <a:lnTo>
                    <a:pt x="0" y="173"/>
                  </a:lnTo>
                  <a:lnTo>
                    <a:pt x="3309" y="173"/>
                  </a:lnTo>
                  <a:lnTo>
                    <a:pt x="3309" y="1"/>
                  </a:lnTo>
                  <a:close/>
                </a:path>
              </a:pathLst>
            </a:custGeom>
            <a:solidFill>
              <a:srgbClr val="EA78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34" name="Google Shape;554;p27">
              <a:extLst>
                <a:ext uri="{FF2B5EF4-FFF2-40B4-BE49-F238E27FC236}">
                  <a16:creationId xmlns:a16="http://schemas.microsoft.com/office/drawing/2014/main" id="{98052098-82D0-4C42-8D07-08E76756DAA9}"/>
                </a:ext>
              </a:extLst>
            </p:cNvPr>
            <p:cNvSpPr/>
            <p:nvPr/>
          </p:nvSpPr>
          <p:spPr>
            <a:xfrm>
              <a:off x="2598398" y="4303254"/>
              <a:ext cx="317526" cy="1058089"/>
            </a:xfrm>
            <a:custGeom>
              <a:avLst/>
              <a:gdLst/>
              <a:ahLst/>
              <a:cxnLst/>
              <a:rect l="l" t="t" r="r" b="b"/>
              <a:pathLst>
                <a:path w="5745" h="19144" extrusionOk="0">
                  <a:moveTo>
                    <a:pt x="3097" y="0"/>
                  </a:moveTo>
                  <a:lnTo>
                    <a:pt x="450" y="331"/>
                  </a:lnTo>
                  <a:cubicBezTo>
                    <a:pt x="67" y="2263"/>
                    <a:pt x="0" y="5466"/>
                    <a:pt x="397" y="8987"/>
                  </a:cubicBezTo>
                  <a:cubicBezTo>
                    <a:pt x="1047" y="14626"/>
                    <a:pt x="2590" y="19143"/>
                    <a:pt x="3848" y="19143"/>
                  </a:cubicBezTo>
                  <a:cubicBezTo>
                    <a:pt x="3872" y="19143"/>
                    <a:pt x="3895" y="19142"/>
                    <a:pt x="3918" y="19138"/>
                  </a:cubicBezTo>
                  <a:cubicBezTo>
                    <a:pt x="5242" y="18980"/>
                    <a:pt x="5744" y="14228"/>
                    <a:pt x="5083" y="8497"/>
                  </a:cubicBezTo>
                  <a:cubicBezTo>
                    <a:pt x="4633" y="4911"/>
                    <a:pt x="3918" y="1827"/>
                    <a:pt x="309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35" name="Google Shape;555;p27">
              <a:extLst>
                <a:ext uri="{FF2B5EF4-FFF2-40B4-BE49-F238E27FC236}">
                  <a16:creationId xmlns:a16="http://schemas.microsoft.com/office/drawing/2014/main" id="{DDCD966B-1DCF-45C6-988F-74F6AA004565}"/>
                </a:ext>
              </a:extLst>
            </p:cNvPr>
            <p:cNvSpPr/>
            <p:nvPr/>
          </p:nvSpPr>
          <p:spPr>
            <a:xfrm>
              <a:off x="2607905" y="4617077"/>
              <a:ext cx="286796" cy="744266"/>
            </a:xfrm>
            <a:custGeom>
              <a:avLst/>
              <a:gdLst/>
              <a:ahLst/>
              <a:cxnLst/>
              <a:rect l="l" t="t" r="r" b="b"/>
              <a:pathLst>
                <a:path w="5189" h="13466" extrusionOk="0">
                  <a:moveTo>
                    <a:pt x="0" y="0"/>
                  </a:moveTo>
                  <a:cubicBezTo>
                    <a:pt x="53" y="1059"/>
                    <a:pt x="106" y="2158"/>
                    <a:pt x="225" y="3309"/>
                  </a:cubicBezTo>
                  <a:cubicBezTo>
                    <a:pt x="875" y="8948"/>
                    <a:pt x="2418" y="13465"/>
                    <a:pt x="3676" y="13465"/>
                  </a:cubicBezTo>
                  <a:cubicBezTo>
                    <a:pt x="3700" y="13465"/>
                    <a:pt x="3723" y="13464"/>
                    <a:pt x="3746" y="13460"/>
                  </a:cubicBezTo>
                  <a:cubicBezTo>
                    <a:pt x="4686" y="13355"/>
                    <a:pt x="5189" y="10919"/>
                    <a:pt x="5189" y="7505"/>
                  </a:cubicBezTo>
                  <a:lnTo>
                    <a:pt x="5189" y="7505"/>
                  </a:lnTo>
                  <a:cubicBezTo>
                    <a:pt x="4695" y="7986"/>
                    <a:pt x="4237" y="8200"/>
                    <a:pt x="3813" y="8200"/>
                  </a:cubicBezTo>
                  <a:cubicBezTo>
                    <a:pt x="1860" y="8200"/>
                    <a:pt x="631" y="3676"/>
                    <a:pt x="0" y="0"/>
                  </a:cubicBezTo>
                  <a:close/>
                </a:path>
              </a:pathLst>
            </a:custGeom>
            <a:solidFill>
              <a:srgbClr val="BDB8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36" name="Google Shape;556;p27">
              <a:extLst>
                <a:ext uri="{FF2B5EF4-FFF2-40B4-BE49-F238E27FC236}">
                  <a16:creationId xmlns:a16="http://schemas.microsoft.com/office/drawing/2014/main" id="{32CB2EA9-2433-46C6-8B28-BB719B1E6FEF}"/>
                </a:ext>
              </a:extLst>
            </p:cNvPr>
            <p:cNvSpPr/>
            <p:nvPr/>
          </p:nvSpPr>
          <p:spPr>
            <a:xfrm>
              <a:off x="2723474" y="4415452"/>
              <a:ext cx="101034" cy="247886"/>
            </a:xfrm>
            <a:custGeom>
              <a:avLst/>
              <a:gdLst/>
              <a:ahLst/>
              <a:cxnLst/>
              <a:rect l="l" t="t" r="r" b="b"/>
              <a:pathLst>
                <a:path w="1828" h="4485" extrusionOk="0">
                  <a:moveTo>
                    <a:pt x="561" y="1"/>
                  </a:moveTo>
                  <a:cubicBezTo>
                    <a:pt x="542" y="1"/>
                    <a:pt x="522" y="3"/>
                    <a:pt x="504" y="8"/>
                  </a:cubicBezTo>
                  <a:cubicBezTo>
                    <a:pt x="173" y="75"/>
                    <a:pt x="1" y="1120"/>
                    <a:pt x="226" y="2325"/>
                  </a:cubicBezTo>
                  <a:cubicBezTo>
                    <a:pt x="445" y="3561"/>
                    <a:pt x="914" y="4484"/>
                    <a:pt x="1244" y="4484"/>
                  </a:cubicBezTo>
                  <a:cubicBezTo>
                    <a:pt x="1253" y="4484"/>
                    <a:pt x="1262" y="4483"/>
                    <a:pt x="1271" y="4482"/>
                  </a:cubicBezTo>
                  <a:cubicBezTo>
                    <a:pt x="1655" y="4376"/>
                    <a:pt x="1827" y="3317"/>
                    <a:pt x="1602" y="2113"/>
                  </a:cubicBezTo>
                  <a:cubicBezTo>
                    <a:pt x="1388" y="955"/>
                    <a:pt x="935" y="1"/>
                    <a:pt x="56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37" name="Google Shape;557;p27">
              <a:extLst>
                <a:ext uri="{FF2B5EF4-FFF2-40B4-BE49-F238E27FC236}">
                  <a16:creationId xmlns:a16="http://schemas.microsoft.com/office/drawing/2014/main" id="{F8C8A1F7-9E5D-43E5-A185-E58EA3A619AA}"/>
                </a:ext>
              </a:extLst>
            </p:cNvPr>
            <p:cNvSpPr/>
            <p:nvPr/>
          </p:nvSpPr>
          <p:spPr>
            <a:xfrm>
              <a:off x="2525221" y="3916253"/>
              <a:ext cx="396562" cy="371691"/>
            </a:xfrm>
            <a:custGeom>
              <a:avLst/>
              <a:gdLst/>
              <a:ahLst/>
              <a:cxnLst/>
              <a:rect l="l" t="t" r="r" b="b"/>
              <a:pathLst>
                <a:path w="7175" h="6725" extrusionOk="0">
                  <a:moveTo>
                    <a:pt x="993" y="1"/>
                  </a:moveTo>
                  <a:cubicBezTo>
                    <a:pt x="2317" y="2489"/>
                    <a:pt x="663" y="2595"/>
                    <a:pt x="332" y="4143"/>
                  </a:cubicBezTo>
                  <a:cubicBezTo>
                    <a:pt x="1" y="5679"/>
                    <a:pt x="1443" y="6724"/>
                    <a:pt x="1443" y="6724"/>
                  </a:cubicBezTo>
                  <a:lnTo>
                    <a:pt x="4580" y="6393"/>
                  </a:lnTo>
                  <a:cubicBezTo>
                    <a:pt x="7174" y="1430"/>
                    <a:pt x="994" y="1"/>
                    <a:pt x="9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38" name="Google Shape;558;p27">
              <a:extLst>
                <a:ext uri="{FF2B5EF4-FFF2-40B4-BE49-F238E27FC236}">
                  <a16:creationId xmlns:a16="http://schemas.microsoft.com/office/drawing/2014/main" id="{3150328E-E438-446D-913A-0E053202E519}"/>
                </a:ext>
              </a:extLst>
            </p:cNvPr>
            <p:cNvSpPr/>
            <p:nvPr/>
          </p:nvSpPr>
          <p:spPr>
            <a:xfrm>
              <a:off x="2568387" y="4063935"/>
              <a:ext cx="246559" cy="224009"/>
            </a:xfrm>
            <a:custGeom>
              <a:avLst/>
              <a:gdLst/>
              <a:ahLst/>
              <a:cxnLst/>
              <a:rect l="l" t="t" r="r" b="b"/>
              <a:pathLst>
                <a:path w="4461" h="4053" extrusionOk="0">
                  <a:moveTo>
                    <a:pt x="3299" y="0"/>
                  </a:moveTo>
                  <a:cubicBezTo>
                    <a:pt x="3169" y="0"/>
                    <a:pt x="3085" y="164"/>
                    <a:pt x="3085" y="585"/>
                  </a:cubicBezTo>
                  <a:cubicBezTo>
                    <a:pt x="3069" y="1166"/>
                    <a:pt x="2954" y="1354"/>
                    <a:pt x="2792" y="1354"/>
                  </a:cubicBezTo>
                  <a:cubicBezTo>
                    <a:pt x="2490" y="1354"/>
                    <a:pt x="2027" y="703"/>
                    <a:pt x="1739" y="703"/>
                  </a:cubicBezTo>
                  <a:cubicBezTo>
                    <a:pt x="1652" y="703"/>
                    <a:pt x="1582" y="762"/>
                    <a:pt x="1536" y="916"/>
                  </a:cubicBezTo>
                  <a:cubicBezTo>
                    <a:pt x="1340" y="1528"/>
                    <a:pt x="1938" y="3037"/>
                    <a:pt x="1419" y="3037"/>
                  </a:cubicBezTo>
                  <a:cubicBezTo>
                    <a:pt x="1377" y="3037"/>
                    <a:pt x="1328" y="3027"/>
                    <a:pt x="1271" y="3007"/>
                  </a:cubicBezTo>
                  <a:cubicBezTo>
                    <a:pt x="708" y="2797"/>
                    <a:pt x="369" y="2411"/>
                    <a:pt x="211" y="2411"/>
                  </a:cubicBezTo>
                  <a:cubicBezTo>
                    <a:pt x="119" y="2411"/>
                    <a:pt x="87" y="2538"/>
                    <a:pt x="107" y="2901"/>
                  </a:cubicBezTo>
                  <a:cubicBezTo>
                    <a:pt x="107" y="3126"/>
                    <a:pt x="54" y="3285"/>
                    <a:pt x="1" y="3391"/>
                  </a:cubicBezTo>
                  <a:cubicBezTo>
                    <a:pt x="332" y="3841"/>
                    <a:pt x="662" y="4052"/>
                    <a:pt x="662" y="4052"/>
                  </a:cubicBezTo>
                  <a:lnTo>
                    <a:pt x="3799" y="3721"/>
                  </a:lnTo>
                  <a:cubicBezTo>
                    <a:pt x="4249" y="2848"/>
                    <a:pt x="4461" y="2067"/>
                    <a:pt x="4408" y="1352"/>
                  </a:cubicBezTo>
                  <a:cubicBezTo>
                    <a:pt x="4074" y="756"/>
                    <a:pt x="3580" y="0"/>
                    <a:pt x="329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39" name="Google Shape;559;p27">
              <a:extLst>
                <a:ext uri="{FF2B5EF4-FFF2-40B4-BE49-F238E27FC236}">
                  <a16:creationId xmlns:a16="http://schemas.microsoft.com/office/drawing/2014/main" id="{4E49B5C9-9DBF-4C87-9D7B-889A3BE664DE}"/>
                </a:ext>
              </a:extLst>
            </p:cNvPr>
            <p:cNvSpPr/>
            <p:nvPr/>
          </p:nvSpPr>
          <p:spPr>
            <a:xfrm>
              <a:off x="2586681" y="4259646"/>
              <a:ext cx="216603" cy="130382"/>
            </a:xfrm>
            <a:custGeom>
              <a:avLst/>
              <a:gdLst/>
              <a:ahLst/>
              <a:cxnLst/>
              <a:rect l="l" t="t" r="r" b="b"/>
              <a:pathLst>
                <a:path w="3919" h="2359" extrusionOk="0">
                  <a:moveTo>
                    <a:pt x="3604" y="1"/>
                  </a:moveTo>
                  <a:cubicBezTo>
                    <a:pt x="3580" y="1"/>
                    <a:pt x="3553" y="7"/>
                    <a:pt x="3521" y="22"/>
                  </a:cubicBezTo>
                  <a:lnTo>
                    <a:pt x="106" y="405"/>
                  </a:lnTo>
                  <a:cubicBezTo>
                    <a:pt x="54" y="405"/>
                    <a:pt x="1" y="458"/>
                    <a:pt x="1" y="511"/>
                  </a:cubicBezTo>
                  <a:lnTo>
                    <a:pt x="159" y="2232"/>
                  </a:lnTo>
                  <a:cubicBezTo>
                    <a:pt x="159" y="2309"/>
                    <a:pt x="223" y="2359"/>
                    <a:pt x="278" y="2359"/>
                  </a:cubicBezTo>
                  <a:cubicBezTo>
                    <a:pt x="298" y="2359"/>
                    <a:pt x="317" y="2352"/>
                    <a:pt x="331" y="2338"/>
                  </a:cubicBezTo>
                  <a:lnTo>
                    <a:pt x="3799" y="1954"/>
                  </a:lnTo>
                  <a:cubicBezTo>
                    <a:pt x="3852" y="1954"/>
                    <a:pt x="3918" y="1901"/>
                    <a:pt x="3918" y="1782"/>
                  </a:cubicBezTo>
                  <a:lnTo>
                    <a:pt x="3746" y="127"/>
                  </a:lnTo>
                  <a:cubicBezTo>
                    <a:pt x="3707" y="50"/>
                    <a:pt x="3669" y="1"/>
                    <a:pt x="360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40" name="Google Shape;560;p27">
              <a:extLst>
                <a:ext uri="{FF2B5EF4-FFF2-40B4-BE49-F238E27FC236}">
                  <a16:creationId xmlns:a16="http://schemas.microsoft.com/office/drawing/2014/main" id="{B44B5DFA-7D80-4F1A-AE03-8FEAACEF2203}"/>
                </a:ext>
              </a:extLst>
            </p:cNvPr>
            <p:cNvSpPr/>
            <p:nvPr/>
          </p:nvSpPr>
          <p:spPr>
            <a:xfrm rot="41933">
              <a:off x="2590197" y="4314548"/>
              <a:ext cx="215526" cy="77273"/>
            </a:xfrm>
            <a:custGeom>
              <a:avLst/>
              <a:gdLst/>
              <a:ahLst/>
              <a:cxnLst/>
              <a:rect l="l" t="t" r="r" b="b"/>
              <a:pathLst>
                <a:path w="3866" h="1398" extrusionOk="0">
                  <a:moveTo>
                    <a:pt x="3746" y="0"/>
                  </a:moveTo>
                  <a:lnTo>
                    <a:pt x="1" y="437"/>
                  </a:lnTo>
                  <a:lnTo>
                    <a:pt x="106" y="1271"/>
                  </a:lnTo>
                  <a:cubicBezTo>
                    <a:pt x="106" y="1348"/>
                    <a:pt x="170" y="1398"/>
                    <a:pt x="225" y="1398"/>
                  </a:cubicBezTo>
                  <a:cubicBezTo>
                    <a:pt x="245" y="1398"/>
                    <a:pt x="264" y="1391"/>
                    <a:pt x="278" y="1377"/>
                  </a:cubicBezTo>
                  <a:lnTo>
                    <a:pt x="3746" y="993"/>
                  </a:lnTo>
                  <a:cubicBezTo>
                    <a:pt x="3799" y="993"/>
                    <a:pt x="3865" y="940"/>
                    <a:pt x="3865" y="821"/>
                  </a:cubicBezTo>
                  <a:lnTo>
                    <a:pt x="3746" y="0"/>
                  </a:lnTo>
                  <a:close/>
                </a:path>
              </a:pathLst>
            </a:custGeom>
            <a:solidFill>
              <a:srgbClr val="CCC4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41" name="Google Shape;561;p27">
              <a:extLst>
                <a:ext uri="{FF2B5EF4-FFF2-40B4-BE49-F238E27FC236}">
                  <a16:creationId xmlns:a16="http://schemas.microsoft.com/office/drawing/2014/main" id="{D082B021-A386-43D4-99F1-601F9858A307}"/>
                </a:ext>
              </a:extLst>
            </p:cNvPr>
            <p:cNvSpPr/>
            <p:nvPr/>
          </p:nvSpPr>
          <p:spPr>
            <a:xfrm>
              <a:off x="2724193" y="5007670"/>
              <a:ext cx="239982" cy="242138"/>
            </a:xfrm>
            <a:custGeom>
              <a:avLst/>
              <a:gdLst/>
              <a:ahLst/>
              <a:cxnLst/>
              <a:rect l="l" t="t" r="r" b="b"/>
              <a:pathLst>
                <a:path w="4342" h="4381" extrusionOk="0">
                  <a:moveTo>
                    <a:pt x="2635" y="1"/>
                  </a:moveTo>
                  <a:lnTo>
                    <a:pt x="107" y="3085"/>
                  </a:lnTo>
                  <a:cubicBezTo>
                    <a:pt x="0" y="3839"/>
                    <a:pt x="1571" y="4380"/>
                    <a:pt x="2831" y="4380"/>
                  </a:cubicBezTo>
                  <a:cubicBezTo>
                    <a:pt x="3605" y="4380"/>
                    <a:pt x="4261" y="4177"/>
                    <a:pt x="4342" y="3693"/>
                  </a:cubicBezTo>
                  <a:lnTo>
                    <a:pt x="2635" y="1"/>
                  </a:lnTo>
                  <a:close/>
                </a:path>
              </a:pathLst>
            </a:custGeom>
            <a:solidFill>
              <a:srgbClr val="F9A9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42" name="Google Shape;562;p27">
              <a:extLst>
                <a:ext uri="{FF2B5EF4-FFF2-40B4-BE49-F238E27FC236}">
                  <a16:creationId xmlns:a16="http://schemas.microsoft.com/office/drawing/2014/main" id="{AADD5680-A88B-4DB2-AB44-BE0289A3526C}"/>
                </a:ext>
              </a:extLst>
            </p:cNvPr>
            <p:cNvSpPr/>
            <p:nvPr/>
          </p:nvSpPr>
          <p:spPr>
            <a:xfrm>
              <a:off x="2730052" y="4358081"/>
              <a:ext cx="356326" cy="853756"/>
            </a:xfrm>
            <a:custGeom>
              <a:avLst/>
              <a:gdLst/>
              <a:ahLst/>
              <a:cxnLst/>
              <a:rect l="l" t="t" r="r" b="b"/>
              <a:pathLst>
                <a:path w="6447" h="15447" extrusionOk="0">
                  <a:moveTo>
                    <a:pt x="2198" y="1"/>
                  </a:moveTo>
                  <a:lnTo>
                    <a:pt x="1" y="14785"/>
                  </a:lnTo>
                  <a:lnTo>
                    <a:pt x="4236" y="15446"/>
                  </a:lnTo>
                  <a:lnTo>
                    <a:pt x="6446" y="610"/>
                  </a:lnTo>
                  <a:lnTo>
                    <a:pt x="219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43" name="Google Shape;563;p27">
              <a:extLst>
                <a:ext uri="{FF2B5EF4-FFF2-40B4-BE49-F238E27FC236}">
                  <a16:creationId xmlns:a16="http://schemas.microsoft.com/office/drawing/2014/main" id="{8C0C76F0-1988-4F6C-B1A7-6BB1F602D357}"/>
                </a:ext>
              </a:extLst>
            </p:cNvPr>
            <p:cNvSpPr/>
            <p:nvPr/>
          </p:nvSpPr>
          <p:spPr>
            <a:xfrm>
              <a:off x="2842692" y="4373447"/>
              <a:ext cx="243685" cy="838391"/>
            </a:xfrm>
            <a:custGeom>
              <a:avLst/>
              <a:gdLst/>
              <a:ahLst/>
              <a:cxnLst/>
              <a:rect l="l" t="t" r="r" b="b"/>
              <a:pathLst>
                <a:path w="4409" h="15169" extrusionOk="0">
                  <a:moveTo>
                    <a:pt x="2198" y="1"/>
                  </a:moveTo>
                  <a:lnTo>
                    <a:pt x="1" y="14838"/>
                  </a:lnTo>
                  <a:lnTo>
                    <a:pt x="2198" y="15168"/>
                  </a:lnTo>
                  <a:lnTo>
                    <a:pt x="4408" y="332"/>
                  </a:lnTo>
                  <a:lnTo>
                    <a:pt x="219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44" name="Google Shape;564;p27">
              <a:extLst>
                <a:ext uri="{FF2B5EF4-FFF2-40B4-BE49-F238E27FC236}">
                  <a16:creationId xmlns:a16="http://schemas.microsoft.com/office/drawing/2014/main" id="{D46CBBA8-F2A2-4830-919D-D6ACE170B776}"/>
                </a:ext>
              </a:extLst>
            </p:cNvPr>
            <p:cNvSpPr/>
            <p:nvPr/>
          </p:nvSpPr>
          <p:spPr>
            <a:xfrm>
              <a:off x="2846063" y="4187684"/>
              <a:ext cx="240314" cy="242083"/>
            </a:xfrm>
            <a:custGeom>
              <a:avLst/>
              <a:gdLst/>
              <a:ahLst/>
              <a:cxnLst/>
              <a:rect l="l" t="t" r="r" b="b"/>
              <a:pathLst>
                <a:path w="4348" h="4380" extrusionOk="0">
                  <a:moveTo>
                    <a:pt x="2587" y="0"/>
                  </a:moveTo>
                  <a:lnTo>
                    <a:pt x="99" y="3084"/>
                  </a:lnTo>
                  <a:cubicBezTo>
                    <a:pt x="0" y="3839"/>
                    <a:pt x="1569" y="4380"/>
                    <a:pt x="2830" y="4380"/>
                  </a:cubicBezTo>
                  <a:cubicBezTo>
                    <a:pt x="3604" y="4380"/>
                    <a:pt x="4262" y="4176"/>
                    <a:pt x="4347" y="3693"/>
                  </a:cubicBezTo>
                  <a:lnTo>
                    <a:pt x="2587" y="0"/>
                  </a:lnTo>
                  <a:close/>
                </a:path>
              </a:pathLst>
            </a:custGeom>
            <a:solidFill>
              <a:srgbClr val="FFE7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45" name="Google Shape;565;p27">
              <a:extLst>
                <a:ext uri="{FF2B5EF4-FFF2-40B4-BE49-F238E27FC236}">
                  <a16:creationId xmlns:a16="http://schemas.microsoft.com/office/drawing/2014/main" id="{69E3D7B6-EC35-43DC-AE4B-2A815F0F7DB6}"/>
                </a:ext>
              </a:extLst>
            </p:cNvPr>
            <p:cNvSpPr/>
            <p:nvPr/>
          </p:nvSpPr>
          <p:spPr>
            <a:xfrm>
              <a:off x="2942952" y="4186493"/>
              <a:ext cx="79755" cy="77267"/>
            </a:xfrm>
            <a:custGeom>
              <a:avLst/>
              <a:gdLst/>
              <a:ahLst/>
              <a:cxnLst/>
              <a:rect l="l" t="t" r="r" b="b"/>
              <a:pathLst>
                <a:path w="1443" h="1398" extrusionOk="0">
                  <a:moveTo>
                    <a:pt x="834" y="0"/>
                  </a:moveTo>
                  <a:lnTo>
                    <a:pt x="0" y="1046"/>
                  </a:lnTo>
                  <a:cubicBezTo>
                    <a:pt x="172" y="1218"/>
                    <a:pt x="384" y="1324"/>
                    <a:pt x="662" y="1377"/>
                  </a:cubicBezTo>
                  <a:cubicBezTo>
                    <a:pt x="736" y="1391"/>
                    <a:pt x="811" y="1397"/>
                    <a:pt x="884" y="1397"/>
                  </a:cubicBezTo>
                  <a:cubicBezTo>
                    <a:pt x="1085" y="1397"/>
                    <a:pt x="1278" y="1348"/>
                    <a:pt x="1443" y="1271"/>
                  </a:cubicBezTo>
                  <a:lnTo>
                    <a:pt x="834" y="0"/>
                  </a:lnTo>
                  <a:close/>
                </a:path>
              </a:pathLst>
            </a:custGeom>
            <a:solidFill>
              <a:srgbClr val="233E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46" name="Google Shape;566;p27">
              <a:extLst>
                <a:ext uri="{FF2B5EF4-FFF2-40B4-BE49-F238E27FC236}">
                  <a16:creationId xmlns:a16="http://schemas.microsoft.com/office/drawing/2014/main" id="{695748A1-FD99-49B2-B64C-0CBCF95652DF}"/>
                </a:ext>
              </a:extLst>
            </p:cNvPr>
            <p:cNvSpPr/>
            <p:nvPr/>
          </p:nvSpPr>
          <p:spPr>
            <a:xfrm>
              <a:off x="2339458" y="4663117"/>
              <a:ext cx="777649" cy="963467"/>
            </a:xfrm>
            <a:custGeom>
              <a:avLst/>
              <a:gdLst/>
              <a:ahLst/>
              <a:cxnLst/>
              <a:rect l="l" t="t" r="r" b="b"/>
              <a:pathLst>
                <a:path w="14070" h="17432" extrusionOk="0">
                  <a:moveTo>
                    <a:pt x="0" y="1"/>
                  </a:moveTo>
                  <a:lnTo>
                    <a:pt x="0" y="13726"/>
                  </a:lnTo>
                  <a:cubicBezTo>
                    <a:pt x="0" y="15777"/>
                    <a:pt x="1377" y="17432"/>
                    <a:pt x="3097" y="17432"/>
                  </a:cubicBezTo>
                  <a:lnTo>
                    <a:pt x="10972" y="17432"/>
                  </a:lnTo>
                  <a:cubicBezTo>
                    <a:pt x="12693" y="17432"/>
                    <a:pt x="14069" y="15777"/>
                    <a:pt x="14069" y="13726"/>
                  </a:cubicBezTo>
                  <a:lnTo>
                    <a:pt x="14069"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47" name="Google Shape;567;p27">
              <a:extLst>
                <a:ext uri="{FF2B5EF4-FFF2-40B4-BE49-F238E27FC236}">
                  <a16:creationId xmlns:a16="http://schemas.microsoft.com/office/drawing/2014/main" id="{B8EF1B35-EC9B-4BDF-94AC-D722F926DD8B}"/>
                </a:ext>
              </a:extLst>
            </p:cNvPr>
            <p:cNvSpPr/>
            <p:nvPr/>
          </p:nvSpPr>
          <p:spPr>
            <a:xfrm>
              <a:off x="2375983" y="4821897"/>
              <a:ext cx="741115" cy="804661"/>
            </a:xfrm>
            <a:custGeom>
              <a:avLst/>
              <a:gdLst/>
              <a:ahLst/>
              <a:cxnLst/>
              <a:rect l="l" t="t" r="r" b="b"/>
              <a:pathLst>
                <a:path w="13409" h="17432" extrusionOk="0">
                  <a:moveTo>
                    <a:pt x="11701" y="1"/>
                  </a:moveTo>
                  <a:lnTo>
                    <a:pt x="11701" y="12469"/>
                  </a:lnTo>
                  <a:cubicBezTo>
                    <a:pt x="11701" y="14507"/>
                    <a:pt x="10258" y="16161"/>
                    <a:pt x="8551" y="16161"/>
                  </a:cubicBezTo>
                  <a:lnTo>
                    <a:pt x="716" y="16161"/>
                  </a:lnTo>
                  <a:cubicBezTo>
                    <a:pt x="451" y="16161"/>
                    <a:pt x="226" y="16108"/>
                    <a:pt x="1" y="16042"/>
                  </a:cubicBezTo>
                  <a:lnTo>
                    <a:pt x="1" y="16042"/>
                  </a:lnTo>
                  <a:cubicBezTo>
                    <a:pt x="557" y="16876"/>
                    <a:pt x="1443" y="17432"/>
                    <a:pt x="2436" y="17432"/>
                  </a:cubicBezTo>
                  <a:lnTo>
                    <a:pt x="10311" y="17432"/>
                  </a:lnTo>
                  <a:cubicBezTo>
                    <a:pt x="12032" y="17432"/>
                    <a:pt x="13408" y="15777"/>
                    <a:pt x="13408" y="13726"/>
                  </a:cubicBezTo>
                  <a:lnTo>
                    <a:pt x="1340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48" name="Google Shape;568;p27">
              <a:extLst>
                <a:ext uri="{FF2B5EF4-FFF2-40B4-BE49-F238E27FC236}">
                  <a16:creationId xmlns:a16="http://schemas.microsoft.com/office/drawing/2014/main" id="{437A574E-5D46-4B2D-B081-522030A64E3F}"/>
                </a:ext>
              </a:extLst>
            </p:cNvPr>
            <p:cNvSpPr/>
            <p:nvPr/>
          </p:nvSpPr>
          <p:spPr>
            <a:xfrm>
              <a:off x="2433804" y="4873087"/>
              <a:ext cx="460897" cy="490908"/>
            </a:xfrm>
            <a:custGeom>
              <a:avLst/>
              <a:gdLst/>
              <a:ahLst/>
              <a:cxnLst/>
              <a:rect l="l" t="t" r="r" b="b"/>
              <a:pathLst>
                <a:path w="8339" h="8882" extrusionOk="0">
                  <a:moveTo>
                    <a:pt x="4196" y="1"/>
                  </a:moveTo>
                  <a:cubicBezTo>
                    <a:pt x="1880" y="1"/>
                    <a:pt x="0" y="1986"/>
                    <a:pt x="0" y="4421"/>
                  </a:cubicBezTo>
                  <a:cubicBezTo>
                    <a:pt x="0" y="6896"/>
                    <a:pt x="1880" y="8881"/>
                    <a:pt x="4196" y="8881"/>
                  </a:cubicBezTo>
                  <a:cubicBezTo>
                    <a:pt x="6459" y="8881"/>
                    <a:pt x="8339" y="6896"/>
                    <a:pt x="8339" y="4421"/>
                  </a:cubicBezTo>
                  <a:cubicBezTo>
                    <a:pt x="8339" y="1986"/>
                    <a:pt x="6459" y="1"/>
                    <a:pt x="419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49" name="Google Shape;569;p27">
              <a:extLst>
                <a:ext uri="{FF2B5EF4-FFF2-40B4-BE49-F238E27FC236}">
                  <a16:creationId xmlns:a16="http://schemas.microsoft.com/office/drawing/2014/main" id="{0B5EFB62-EEA1-4785-ADCF-50D9C22552BF}"/>
                </a:ext>
              </a:extLst>
            </p:cNvPr>
            <p:cNvSpPr/>
            <p:nvPr/>
          </p:nvSpPr>
          <p:spPr>
            <a:xfrm>
              <a:off x="3375992" y="4937477"/>
              <a:ext cx="426519" cy="429448"/>
            </a:xfrm>
            <a:custGeom>
              <a:avLst/>
              <a:gdLst/>
              <a:ahLst/>
              <a:cxnLst/>
              <a:rect l="l" t="t" r="r" b="b"/>
              <a:pathLst>
                <a:path w="7717" h="7770" extrusionOk="0">
                  <a:moveTo>
                    <a:pt x="3865" y="1430"/>
                  </a:moveTo>
                  <a:cubicBezTo>
                    <a:pt x="5189" y="1430"/>
                    <a:pt x="6287" y="2541"/>
                    <a:pt x="6287" y="3865"/>
                  </a:cubicBezTo>
                  <a:cubicBezTo>
                    <a:pt x="6287" y="5241"/>
                    <a:pt x="5189" y="6287"/>
                    <a:pt x="3865" y="6287"/>
                  </a:cubicBezTo>
                  <a:cubicBezTo>
                    <a:pt x="2542" y="6287"/>
                    <a:pt x="1430" y="5241"/>
                    <a:pt x="1430" y="3865"/>
                  </a:cubicBezTo>
                  <a:cubicBezTo>
                    <a:pt x="1430" y="2541"/>
                    <a:pt x="2542" y="1430"/>
                    <a:pt x="3865" y="1430"/>
                  </a:cubicBezTo>
                  <a:close/>
                  <a:moveTo>
                    <a:pt x="3865" y="0"/>
                  </a:moveTo>
                  <a:cubicBezTo>
                    <a:pt x="1708" y="0"/>
                    <a:pt x="0" y="1708"/>
                    <a:pt x="0" y="3865"/>
                  </a:cubicBezTo>
                  <a:cubicBezTo>
                    <a:pt x="0" y="6009"/>
                    <a:pt x="1708" y="7769"/>
                    <a:pt x="3865" y="7769"/>
                  </a:cubicBezTo>
                  <a:cubicBezTo>
                    <a:pt x="6009" y="7769"/>
                    <a:pt x="7717" y="6009"/>
                    <a:pt x="7717" y="3865"/>
                  </a:cubicBezTo>
                  <a:cubicBezTo>
                    <a:pt x="7717" y="1708"/>
                    <a:pt x="6009" y="0"/>
                    <a:pt x="386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50" name="Google Shape;570;p27">
              <a:extLst>
                <a:ext uri="{FF2B5EF4-FFF2-40B4-BE49-F238E27FC236}">
                  <a16:creationId xmlns:a16="http://schemas.microsoft.com/office/drawing/2014/main" id="{1D80BD4C-514B-4C3F-9044-4B92E1B038C3}"/>
                </a:ext>
              </a:extLst>
            </p:cNvPr>
            <p:cNvSpPr/>
            <p:nvPr/>
          </p:nvSpPr>
          <p:spPr>
            <a:xfrm>
              <a:off x="2894646" y="4821907"/>
              <a:ext cx="658432" cy="768142"/>
            </a:xfrm>
            <a:custGeom>
              <a:avLst/>
              <a:gdLst/>
              <a:ahLst/>
              <a:cxnLst/>
              <a:rect l="l" t="t" r="r" b="b"/>
              <a:pathLst>
                <a:path w="11913" h="13898" extrusionOk="0">
                  <a:moveTo>
                    <a:pt x="1" y="0"/>
                  </a:moveTo>
                  <a:lnTo>
                    <a:pt x="1" y="10853"/>
                  </a:lnTo>
                  <a:cubicBezTo>
                    <a:pt x="1" y="12507"/>
                    <a:pt x="1205" y="13897"/>
                    <a:pt x="2648" y="13897"/>
                  </a:cubicBezTo>
                  <a:lnTo>
                    <a:pt x="9265" y="13897"/>
                  </a:lnTo>
                  <a:cubicBezTo>
                    <a:pt x="10695" y="13897"/>
                    <a:pt x="11912" y="12507"/>
                    <a:pt x="11912" y="10853"/>
                  </a:cubicBezTo>
                  <a:lnTo>
                    <a:pt x="1191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dirty="0"/>
            </a:p>
          </p:txBody>
        </p:sp>
        <p:sp>
          <p:nvSpPr>
            <p:cNvPr id="251" name="Google Shape;571;p27">
              <a:extLst>
                <a:ext uri="{FF2B5EF4-FFF2-40B4-BE49-F238E27FC236}">
                  <a16:creationId xmlns:a16="http://schemas.microsoft.com/office/drawing/2014/main" id="{46BE8CA5-CDE1-4274-918B-09322F831DB0}"/>
                </a:ext>
              </a:extLst>
            </p:cNvPr>
            <p:cNvSpPr/>
            <p:nvPr/>
          </p:nvSpPr>
          <p:spPr>
            <a:xfrm>
              <a:off x="2927587" y="4821907"/>
              <a:ext cx="625491" cy="768142"/>
            </a:xfrm>
            <a:custGeom>
              <a:avLst/>
              <a:gdLst/>
              <a:ahLst/>
              <a:cxnLst/>
              <a:rect l="l" t="t" r="r" b="b"/>
              <a:pathLst>
                <a:path w="11317" h="13898" extrusionOk="0">
                  <a:moveTo>
                    <a:pt x="9768" y="0"/>
                  </a:moveTo>
                  <a:lnTo>
                    <a:pt x="9768" y="9860"/>
                  </a:lnTo>
                  <a:cubicBezTo>
                    <a:pt x="9768" y="11462"/>
                    <a:pt x="8669" y="12785"/>
                    <a:pt x="7174" y="12785"/>
                  </a:cubicBezTo>
                  <a:lnTo>
                    <a:pt x="609" y="12785"/>
                  </a:lnTo>
                  <a:cubicBezTo>
                    <a:pt x="397" y="12785"/>
                    <a:pt x="172" y="12785"/>
                    <a:pt x="0" y="12732"/>
                  </a:cubicBezTo>
                  <a:lnTo>
                    <a:pt x="0" y="12732"/>
                  </a:lnTo>
                  <a:cubicBezTo>
                    <a:pt x="503" y="13394"/>
                    <a:pt x="1218" y="13897"/>
                    <a:pt x="2052" y="13897"/>
                  </a:cubicBezTo>
                  <a:lnTo>
                    <a:pt x="8669" y="13897"/>
                  </a:lnTo>
                  <a:cubicBezTo>
                    <a:pt x="10099" y="13897"/>
                    <a:pt x="11316" y="12507"/>
                    <a:pt x="11316" y="10853"/>
                  </a:cubicBezTo>
                  <a:lnTo>
                    <a:pt x="1131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nvGrpSpPr>
            <p:cNvPr id="252" name="Google Shape;572;p27">
              <a:extLst>
                <a:ext uri="{FF2B5EF4-FFF2-40B4-BE49-F238E27FC236}">
                  <a16:creationId xmlns:a16="http://schemas.microsoft.com/office/drawing/2014/main" id="{B70FF2C3-E679-4C50-9037-629C23F46791}"/>
                </a:ext>
              </a:extLst>
            </p:cNvPr>
            <p:cNvGrpSpPr/>
            <p:nvPr/>
          </p:nvGrpSpPr>
          <p:grpSpPr>
            <a:xfrm>
              <a:off x="3041664" y="5111577"/>
              <a:ext cx="320455" cy="156580"/>
              <a:chOff x="2774143" y="4536556"/>
              <a:chExt cx="320455" cy="156580"/>
            </a:xfrm>
          </p:grpSpPr>
          <p:sp>
            <p:nvSpPr>
              <p:cNvPr id="256" name="Google Shape;573;p27">
                <a:extLst>
                  <a:ext uri="{FF2B5EF4-FFF2-40B4-BE49-F238E27FC236}">
                    <a16:creationId xmlns:a16="http://schemas.microsoft.com/office/drawing/2014/main" id="{1120E790-167B-44C9-ABF2-B9A6CC919A9C}"/>
                  </a:ext>
                </a:extLst>
              </p:cNvPr>
              <p:cNvSpPr/>
              <p:nvPr/>
            </p:nvSpPr>
            <p:spPr>
              <a:xfrm>
                <a:off x="2774143" y="4562865"/>
                <a:ext cx="112751" cy="98104"/>
              </a:xfrm>
              <a:custGeom>
                <a:avLst/>
                <a:gdLst/>
                <a:ahLst/>
                <a:cxnLst/>
                <a:rect l="l" t="t" r="r" b="b"/>
                <a:pathLst>
                  <a:path w="2040" h="1775" extrusionOk="0">
                    <a:moveTo>
                      <a:pt x="292" y="1"/>
                    </a:moveTo>
                    <a:cubicBezTo>
                      <a:pt x="173" y="1"/>
                      <a:pt x="94" y="14"/>
                      <a:pt x="67" y="27"/>
                    </a:cubicBezTo>
                    <a:cubicBezTo>
                      <a:pt x="27" y="40"/>
                      <a:pt x="1" y="67"/>
                      <a:pt x="1" y="107"/>
                    </a:cubicBezTo>
                    <a:cubicBezTo>
                      <a:pt x="1" y="146"/>
                      <a:pt x="27" y="173"/>
                      <a:pt x="54" y="186"/>
                    </a:cubicBezTo>
                    <a:cubicBezTo>
                      <a:pt x="94" y="199"/>
                      <a:pt x="147" y="212"/>
                      <a:pt x="226" y="212"/>
                    </a:cubicBezTo>
                    <a:cubicBezTo>
                      <a:pt x="279" y="226"/>
                      <a:pt x="319" y="239"/>
                      <a:pt x="345" y="252"/>
                    </a:cubicBezTo>
                    <a:cubicBezTo>
                      <a:pt x="385" y="265"/>
                      <a:pt x="411" y="292"/>
                      <a:pt x="451" y="358"/>
                    </a:cubicBezTo>
                    <a:lnTo>
                      <a:pt x="835" y="887"/>
                    </a:lnTo>
                    <a:lnTo>
                      <a:pt x="782" y="967"/>
                    </a:lnTo>
                    <a:lnTo>
                      <a:pt x="729" y="1033"/>
                    </a:lnTo>
                    <a:lnTo>
                      <a:pt x="636" y="1165"/>
                    </a:lnTo>
                    <a:cubicBezTo>
                      <a:pt x="597" y="1205"/>
                      <a:pt x="544" y="1271"/>
                      <a:pt x="477" y="1364"/>
                    </a:cubicBezTo>
                    <a:cubicBezTo>
                      <a:pt x="464" y="1390"/>
                      <a:pt x="438" y="1404"/>
                      <a:pt x="411" y="1417"/>
                    </a:cubicBezTo>
                    <a:cubicBezTo>
                      <a:pt x="385" y="1430"/>
                      <a:pt x="358" y="1443"/>
                      <a:pt x="319" y="1443"/>
                    </a:cubicBezTo>
                    <a:cubicBezTo>
                      <a:pt x="266" y="1443"/>
                      <a:pt x="213" y="1457"/>
                      <a:pt x="173" y="1470"/>
                    </a:cubicBezTo>
                    <a:cubicBezTo>
                      <a:pt x="120" y="1483"/>
                      <a:pt x="94" y="1509"/>
                      <a:pt x="94" y="1562"/>
                    </a:cubicBezTo>
                    <a:cubicBezTo>
                      <a:pt x="94" y="1576"/>
                      <a:pt x="94" y="1602"/>
                      <a:pt x="107" y="1615"/>
                    </a:cubicBezTo>
                    <a:cubicBezTo>
                      <a:pt x="120" y="1629"/>
                      <a:pt x="133" y="1642"/>
                      <a:pt x="147" y="1642"/>
                    </a:cubicBezTo>
                    <a:cubicBezTo>
                      <a:pt x="160" y="1655"/>
                      <a:pt x="186" y="1655"/>
                      <a:pt x="199" y="1668"/>
                    </a:cubicBezTo>
                    <a:lnTo>
                      <a:pt x="385" y="1668"/>
                    </a:lnTo>
                    <a:cubicBezTo>
                      <a:pt x="438" y="1655"/>
                      <a:pt x="491" y="1655"/>
                      <a:pt x="544" y="1655"/>
                    </a:cubicBezTo>
                    <a:cubicBezTo>
                      <a:pt x="570" y="1655"/>
                      <a:pt x="597" y="1655"/>
                      <a:pt x="623" y="1668"/>
                    </a:cubicBezTo>
                    <a:lnTo>
                      <a:pt x="822" y="1668"/>
                    </a:lnTo>
                    <a:cubicBezTo>
                      <a:pt x="848" y="1668"/>
                      <a:pt x="888" y="1655"/>
                      <a:pt x="927" y="1655"/>
                    </a:cubicBezTo>
                    <a:cubicBezTo>
                      <a:pt x="954" y="1642"/>
                      <a:pt x="980" y="1615"/>
                      <a:pt x="980" y="1562"/>
                    </a:cubicBezTo>
                    <a:cubicBezTo>
                      <a:pt x="980" y="1549"/>
                      <a:pt x="967" y="1536"/>
                      <a:pt x="954" y="1509"/>
                    </a:cubicBezTo>
                    <a:cubicBezTo>
                      <a:pt x="927" y="1483"/>
                      <a:pt x="874" y="1470"/>
                      <a:pt x="808" y="1470"/>
                    </a:cubicBezTo>
                    <a:cubicBezTo>
                      <a:pt x="769" y="1470"/>
                      <a:pt x="755" y="1470"/>
                      <a:pt x="742" y="1457"/>
                    </a:cubicBezTo>
                    <a:cubicBezTo>
                      <a:pt x="742" y="1457"/>
                      <a:pt x="729" y="1443"/>
                      <a:pt x="729" y="1430"/>
                    </a:cubicBezTo>
                    <a:cubicBezTo>
                      <a:pt x="729" y="1417"/>
                      <a:pt x="742" y="1404"/>
                      <a:pt x="755" y="1377"/>
                    </a:cubicBezTo>
                    <a:cubicBezTo>
                      <a:pt x="782" y="1351"/>
                      <a:pt x="795" y="1324"/>
                      <a:pt x="808" y="1311"/>
                    </a:cubicBezTo>
                    <a:cubicBezTo>
                      <a:pt x="835" y="1271"/>
                      <a:pt x="861" y="1245"/>
                      <a:pt x="888" y="1218"/>
                    </a:cubicBezTo>
                    <a:cubicBezTo>
                      <a:pt x="901" y="1179"/>
                      <a:pt x="941" y="1139"/>
                      <a:pt x="980" y="1086"/>
                    </a:cubicBezTo>
                    <a:cubicBezTo>
                      <a:pt x="1007" y="1126"/>
                      <a:pt x="1047" y="1165"/>
                      <a:pt x="1086" y="1218"/>
                    </a:cubicBezTo>
                    <a:cubicBezTo>
                      <a:pt x="1113" y="1258"/>
                      <a:pt x="1152" y="1298"/>
                      <a:pt x="1179" y="1337"/>
                    </a:cubicBezTo>
                    <a:cubicBezTo>
                      <a:pt x="1205" y="1377"/>
                      <a:pt x="1219" y="1417"/>
                      <a:pt x="1245" y="1457"/>
                    </a:cubicBezTo>
                    <a:cubicBezTo>
                      <a:pt x="1258" y="1483"/>
                      <a:pt x="1272" y="1496"/>
                      <a:pt x="1272" y="1509"/>
                    </a:cubicBezTo>
                    <a:cubicBezTo>
                      <a:pt x="1272" y="1536"/>
                      <a:pt x="1258" y="1549"/>
                      <a:pt x="1258" y="1549"/>
                    </a:cubicBezTo>
                    <a:lnTo>
                      <a:pt x="1205" y="1562"/>
                    </a:lnTo>
                    <a:cubicBezTo>
                      <a:pt x="1179" y="1576"/>
                      <a:pt x="1166" y="1589"/>
                      <a:pt x="1152" y="1602"/>
                    </a:cubicBezTo>
                    <a:cubicBezTo>
                      <a:pt x="1152" y="1629"/>
                      <a:pt x="1152" y="1642"/>
                      <a:pt x="1152" y="1655"/>
                    </a:cubicBezTo>
                    <a:cubicBezTo>
                      <a:pt x="1152" y="1682"/>
                      <a:pt x="1166" y="1708"/>
                      <a:pt x="1179" y="1734"/>
                    </a:cubicBezTo>
                    <a:cubicBezTo>
                      <a:pt x="1219" y="1761"/>
                      <a:pt x="1258" y="1774"/>
                      <a:pt x="1324" y="1774"/>
                    </a:cubicBezTo>
                    <a:cubicBezTo>
                      <a:pt x="1364" y="1774"/>
                      <a:pt x="1404" y="1774"/>
                      <a:pt x="1444" y="1761"/>
                    </a:cubicBezTo>
                    <a:lnTo>
                      <a:pt x="1708" y="1761"/>
                    </a:lnTo>
                    <a:cubicBezTo>
                      <a:pt x="1761" y="1774"/>
                      <a:pt x="1814" y="1774"/>
                      <a:pt x="1867" y="1774"/>
                    </a:cubicBezTo>
                    <a:cubicBezTo>
                      <a:pt x="1907" y="1774"/>
                      <a:pt x="1947" y="1761"/>
                      <a:pt x="1986" y="1761"/>
                    </a:cubicBezTo>
                    <a:cubicBezTo>
                      <a:pt x="2013" y="1748"/>
                      <a:pt x="2039" y="1721"/>
                      <a:pt x="2039" y="1668"/>
                    </a:cubicBezTo>
                    <a:cubicBezTo>
                      <a:pt x="2039" y="1642"/>
                      <a:pt x="2013" y="1615"/>
                      <a:pt x="1986" y="1602"/>
                    </a:cubicBezTo>
                    <a:cubicBezTo>
                      <a:pt x="1960" y="1589"/>
                      <a:pt x="1933" y="1576"/>
                      <a:pt x="1880" y="1576"/>
                    </a:cubicBezTo>
                    <a:lnTo>
                      <a:pt x="1774" y="1576"/>
                    </a:lnTo>
                    <a:cubicBezTo>
                      <a:pt x="1735" y="1562"/>
                      <a:pt x="1708" y="1562"/>
                      <a:pt x="1669" y="1549"/>
                    </a:cubicBezTo>
                    <a:cubicBezTo>
                      <a:pt x="1655" y="1536"/>
                      <a:pt x="1629" y="1536"/>
                      <a:pt x="1602" y="1509"/>
                    </a:cubicBezTo>
                    <a:cubicBezTo>
                      <a:pt x="1589" y="1496"/>
                      <a:pt x="1563" y="1457"/>
                      <a:pt x="1523" y="1417"/>
                    </a:cubicBezTo>
                    <a:cubicBezTo>
                      <a:pt x="1483" y="1364"/>
                      <a:pt x="1430" y="1298"/>
                      <a:pt x="1364" y="1218"/>
                    </a:cubicBezTo>
                    <a:cubicBezTo>
                      <a:pt x="1298" y="1126"/>
                      <a:pt x="1219" y="1020"/>
                      <a:pt x="1126" y="887"/>
                    </a:cubicBezTo>
                    <a:cubicBezTo>
                      <a:pt x="1179" y="808"/>
                      <a:pt x="1219" y="742"/>
                      <a:pt x="1272" y="676"/>
                    </a:cubicBezTo>
                    <a:cubicBezTo>
                      <a:pt x="1311" y="609"/>
                      <a:pt x="1364" y="543"/>
                      <a:pt x="1430" y="464"/>
                    </a:cubicBezTo>
                    <a:cubicBezTo>
                      <a:pt x="1470" y="424"/>
                      <a:pt x="1510" y="384"/>
                      <a:pt x="1549" y="371"/>
                    </a:cubicBezTo>
                    <a:cubicBezTo>
                      <a:pt x="1576" y="358"/>
                      <a:pt x="1629" y="345"/>
                      <a:pt x="1682" y="345"/>
                    </a:cubicBezTo>
                    <a:lnTo>
                      <a:pt x="1933" y="345"/>
                    </a:lnTo>
                    <a:cubicBezTo>
                      <a:pt x="1960" y="345"/>
                      <a:pt x="1986" y="332"/>
                      <a:pt x="1999" y="318"/>
                    </a:cubicBezTo>
                    <a:cubicBezTo>
                      <a:pt x="2013" y="292"/>
                      <a:pt x="2013" y="279"/>
                      <a:pt x="2013" y="252"/>
                    </a:cubicBezTo>
                    <a:cubicBezTo>
                      <a:pt x="2013" y="173"/>
                      <a:pt x="1986" y="133"/>
                      <a:pt x="1933" y="133"/>
                    </a:cubicBezTo>
                    <a:lnTo>
                      <a:pt x="1245" y="133"/>
                    </a:lnTo>
                    <a:cubicBezTo>
                      <a:pt x="1192" y="133"/>
                      <a:pt x="1152" y="146"/>
                      <a:pt x="1126" y="159"/>
                    </a:cubicBezTo>
                    <a:cubicBezTo>
                      <a:pt x="1086" y="186"/>
                      <a:pt x="1073" y="212"/>
                      <a:pt x="1073" y="252"/>
                    </a:cubicBezTo>
                    <a:cubicBezTo>
                      <a:pt x="1073" y="279"/>
                      <a:pt x="1086" y="305"/>
                      <a:pt x="1099" y="318"/>
                    </a:cubicBezTo>
                    <a:cubicBezTo>
                      <a:pt x="1126" y="332"/>
                      <a:pt x="1139" y="332"/>
                      <a:pt x="1152" y="345"/>
                    </a:cubicBezTo>
                    <a:cubicBezTo>
                      <a:pt x="1166" y="345"/>
                      <a:pt x="1179" y="358"/>
                      <a:pt x="1179" y="358"/>
                    </a:cubicBezTo>
                    <a:cubicBezTo>
                      <a:pt x="1179" y="371"/>
                      <a:pt x="1166" y="398"/>
                      <a:pt x="1139" y="437"/>
                    </a:cubicBezTo>
                    <a:cubicBezTo>
                      <a:pt x="1126" y="464"/>
                      <a:pt x="1099" y="504"/>
                      <a:pt x="1073" y="543"/>
                    </a:cubicBezTo>
                    <a:lnTo>
                      <a:pt x="980" y="689"/>
                    </a:lnTo>
                    <a:cubicBezTo>
                      <a:pt x="941" y="636"/>
                      <a:pt x="901" y="583"/>
                      <a:pt x="861" y="530"/>
                    </a:cubicBezTo>
                    <a:cubicBezTo>
                      <a:pt x="835" y="490"/>
                      <a:pt x="808" y="437"/>
                      <a:pt x="782" y="411"/>
                    </a:cubicBezTo>
                    <a:cubicBezTo>
                      <a:pt x="755" y="371"/>
                      <a:pt x="729" y="332"/>
                      <a:pt x="716" y="305"/>
                    </a:cubicBezTo>
                    <a:cubicBezTo>
                      <a:pt x="702" y="279"/>
                      <a:pt x="702" y="265"/>
                      <a:pt x="702" y="252"/>
                    </a:cubicBezTo>
                    <a:cubicBezTo>
                      <a:pt x="702" y="239"/>
                      <a:pt x="702" y="226"/>
                      <a:pt x="729" y="226"/>
                    </a:cubicBezTo>
                    <a:lnTo>
                      <a:pt x="808" y="226"/>
                    </a:lnTo>
                    <a:cubicBezTo>
                      <a:pt x="848" y="226"/>
                      <a:pt x="888" y="212"/>
                      <a:pt x="901" y="186"/>
                    </a:cubicBezTo>
                    <a:cubicBezTo>
                      <a:pt x="927" y="173"/>
                      <a:pt x="941" y="146"/>
                      <a:pt x="941" y="120"/>
                    </a:cubicBezTo>
                    <a:cubicBezTo>
                      <a:pt x="941" y="107"/>
                      <a:pt x="941" y="93"/>
                      <a:pt x="927" y="80"/>
                    </a:cubicBezTo>
                    <a:cubicBezTo>
                      <a:pt x="927" y="67"/>
                      <a:pt x="927" y="54"/>
                      <a:pt x="901" y="40"/>
                    </a:cubicBezTo>
                    <a:cubicBezTo>
                      <a:pt x="901" y="27"/>
                      <a:pt x="874" y="27"/>
                      <a:pt x="848" y="14"/>
                    </a:cubicBezTo>
                    <a:cubicBezTo>
                      <a:pt x="822" y="1"/>
                      <a:pt x="782" y="1"/>
                      <a:pt x="729" y="1"/>
                    </a:cubicBezTo>
                    <a:close/>
                  </a:path>
                </a:pathLst>
              </a:custGeom>
              <a:solidFill>
                <a:srgbClr val="233E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57" name="Google Shape;574;p27">
                <a:extLst>
                  <a:ext uri="{FF2B5EF4-FFF2-40B4-BE49-F238E27FC236}">
                    <a16:creationId xmlns:a16="http://schemas.microsoft.com/office/drawing/2014/main" id="{88A7C46A-1524-4E67-88DD-E496954265FE}"/>
                  </a:ext>
                </a:extLst>
              </p:cNvPr>
              <p:cNvSpPr/>
              <p:nvPr/>
            </p:nvSpPr>
            <p:spPr>
              <a:xfrm>
                <a:off x="2897782" y="4536556"/>
                <a:ext cx="65882" cy="66600"/>
              </a:xfrm>
              <a:custGeom>
                <a:avLst/>
                <a:gdLst/>
                <a:ahLst/>
                <a:cxnLst/>
                <a:rect l="l" t="t" r="r" b="b"/>
                <a:pathLst>
                  <a:path w="1192" h="1205" extrusionOk="0">
                    <a:moveTo>
                      <a:pt x="596" y="0"/>
                    </a:moveTo>
                    <a:cubicBezTo>
                      <a:pt x="557" y="0"/>
                      <a:pt x="530" y="13"/>
                      <a:pt x="504" y="40"/>
                    </a:cubicBezTo>
                    <a:cubicBezTo>
                      <a:pt x="477" y="53"/>
                      <a:pt x="477" y="80"/>
                      <a:pt x="477" y="106"/>
                    </a:cubicBezTo>
                    <a:cubicBezTo>
                      <a:pt x="477" y="159"/>
                      <a:pt x="477" y="212"/>
                      <a:pt x="477" y="278"/>
                    </a:cubicBezTo>
                    <a:cubicBezTo>
                      <a:pt x="477" y="331"/>
                      <a:pt x="477" y="410"/>
                      <a:pt x="477" y="490"/>
                    </a:cubicBezTo>
                    <a:lnTo>
                      <a:pt x="93" y="490"/>
                    </a:lnTo>
                    <a:cubicBezTo>
                      <a:pt x="67" y="490"/>
                      <a:pt x="54" y="503"/>
                      <a:pt x="27" y="516"/>
                    </a:cubicBezTo>
                    <a:cubicBezTo>
                      <a:pt x="1" y="543"/>
                      <a:pt x="1" y="569"/>
                      <a:pt x="1" y="609"/>
                    </a:cubicBezTo>
                    <a:cubicBezTo>
                      <a:pt x="1" y="649"/>
                      <a:pt x="1" y="688"/>
                      <a:pt x="27" y="702"/>
                    </a:cubicBezTo>
                    <a:cubicBezTo>
                      <a:pt x="54" y="728"/>
                      <a:pt x="80" y="728"/>
                      <a:pt x="93" y="728"/>
                    </a:cubicBezTo>
                    <a:lnTo>
                      <a:pt x="252" y="728"/>
                    </a:lnTo>
                    <a:cubicBezTo>
                      <a:pt x="318" y="728"/>
                      <a:pt x="398" y="728"/>
                      <a:pt x="477" y="715"/>
                    </a:cubicBezTo>
                    <a:lnTo>
                      <a:pt x="477" y="715"/>
                    </a:lnTo>
                    <a:cubicBezTo>
                      <a:pt x="477" y="781"/>
                      <a:pt x="464" y="860"/>
                      <a:pt x="464" y="940"/>
                    </a:cubicBezTo>
                    <a:cubicBezTo>
                      <a:pt x="464" y="1006"/>
                      <a:pt x="464" y="1072"/>
                      <a:pt x="464" y="1112"/>
                    </a:cubicBezTo>
                    <a:cubicBezTo>
                      <a:pt x="464" y="1125"/>
                      <a:pt x="477" y="1152"/>
                      <a:pt x="490" y="1165"/>
                    </a:cubicBezTo>
                    <a:cubicBezTo>
                      <a:pt x="517" y="1191"/>
                      <a:pt x="543" y="1205"/>
                      <a:pt x="583" y="1205"/>
                    </a:cubicBezTo>
                    <a:cubicBezTo>
                      <a:pt x="636" y="1205"/>
                      <a:pt x="662" y="1191"/>
                      <a:pt x="689" y="1165"/>
                    </a:cubicBezTo>
                    <a:cubicBezTo>
                      <a:pt x="702" y="1138"/>
                      <a:pt x="715" y="1125"/>
                      <a:pt x="715" y="1112"/>
                    </a:cubicBezTo>
                    <a:lnTo>
                      <a:pt x="715" y="715"/>
                    </a:lnTo>
                    <a:lnTo>
                      <a:pt x="1086" y="715"/>
                    </a:lnTo>
                    <a:cubicBezTo>
                      <a:pt x="1112" y="715"/>
                      <a:pt x="1139" y="715"/>
                      <a:pt x="1165" y="688"/>
                    </a:cubicBezTo>
                    <a:cubicBezTo>
                      <a:pt x="1179" y="662"/>
                      <a:pt x="1192" y="635"/>
                      <a:pt x="1192" y="596"/>
                    </a:cubicBezTo>
                    <a:cubicBezTo>
                      <a:pt x="1192" y="543"/>
                      <a:pt x="1192" y="516"/>
                      <a:pt x="1165" y="503"/>
                    </a:cubicBezTo>
                    <a:cubicBezTo>
                      <a:pt x="1152" y="477"/>
                      <a:pt x="1139" y="477"/>
                      <a:pt x="1112" y="477"/>
                    </a:cubicBezTo>
                    <a:lnTo>
                      <a:pt x="940" y="477"/>
                    </a:lnTo>
                    <a:cubicBezTo>
                      <a:pt x="874" y="490"/>
                      <a:pt x="808" y="490"/>
                      <a:pt x="715" y="490"/>
                    </a:cubicBezTo>
                    <a:lnTo>
                      <a:pt x="715" y="278"/>
                    </a:lnTo>
                    <a:cubicBezTo>
                      <a:pt x="715" y="212"/>
                      <a:pt x="729" y="159"/>
                      <a:pt x="729" y="106"/>
                    </a:cubicBezTo>
                    <a:cubicBezTo>
                      <a:pt x="729" y="80"/>
                      <a:pt x="715" y="53"/>
                      <a:pt x="689" y="40"/>
                    </a:cubicBezTo>
                    <a:cubicBezTo>
                      <a:pt x="662" y="13"/>
                      <a:pt x="636" y="0"/>
                      <a:pt x="596" y="0"/>
                    </a:cubicBezTo>
                    <a:close/>
                  </a:path>
                </a:pathLst>
              </a:custGeom>
              <a:solidFill>
                <a:srgbClr val="233E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58" name="Google Shape;575;p27">
                <a:extLst>
                  <a:ext uri="{FF2B5EF4-FFF2-40B4-BE49-F238E27FC236}">
                    <a16:creationId xmlns:a16="http://schemas.microsoft.com/office/drawing/2014/main" id="{BADDB4E0-619F-41C3-9B5E-847A331F9A0D}"/>
                  </a:ext>
                </a:extLst>
              </p:cNvPr>
              <p:cNvSpPr/>
              <p:nvPr/>
            </p:nvSpPr>
            <p:spPr>
              <a:xfrm>
                <a:off x="2967311" y="4565794"/>
                <a:ext cx="127287" cy="127342"/>
              </a:xfrm>
              <a:custGeom>
                <a:avLst/>
                <a:gdLst/>
                <a:ahLst/>
                <a:cxnLst/>
                <a:rect l="l" t="t" r="r" b="b"/>
                <a:pathLst>
                  <a:path w="2303" h="2304" extrusionOk="0">
                    <a:moveTo>
                      <a:pt x="225" y="1"/>
                    </a:moveTo>
                    <a:cubicBezTo>
                      <a:pt x="172" y="1"/>
                      <a:pt x="119" y="14"/>
                      <a:pt x="66" y="40"/>
                    </a:cubicBezTo>
                    <a:cubicBezTo>
                      <a:pt x="27" y="54"/>
                      <a:pt x="0" y="80"/>
                      <a:pt x="0" y="133"/>
                    </a:cubicBezTo>
                    <a:cubicBezTo>
                      <a:pt x="0" y="173"/>
                      <a:pt x="27" y="199"/>
                      <a:pt x="79" y="212"/>
                    </a:cubicBezTo>
                    <a:cubicBezTo>
                      <a:pt x="119" y="212"/>
                      <a:pt x="199" y="226"/>
                      <a:pt x="291" y="226"/>
                    </a:cubicBezTo>
                    <a:lnTo>
                      <a:pt x="371" y="226"/>
                    </a:lnTo>
                    <a:cubicBezTo>
                      <a:pt x="384" y="226"/>
                      <a:pt x="397" y="239"/>
                      <a:pt x="424" y="239"/>
                    </a:cubicBezTo>
                    <a:cubicBezTo>
                      <a:pt x="437" y="252"/>
                      <a:pt x="450" y="252"/>
                      <a:pt x="450" y="279"/>
                    </a:cubicBezTo>
                    <a:cubicBezTo>
                      <a:pt x="463" y="292"/>
                      <a:pt x="477" y="305"/>
                      <a:pt x="490" y="331"/>
                    </a:cubicBezTo>
                    <a:lnTo>
                      <a:pt x="1231" y="1655"/>
                    </a:lnTo>
                    <a:cubicBezTo>
                      <a:pt x="1191" y="1734"/>
                      <a:pt x="1165" y="1801"/>
                      <a:pt x="1125" y="1854"/>
                    </a:cubicBezTo>
                    <a:cubicBezTo>
                      <a:pt x="1099" y="1906"/>
                      <a:pt x="1059" y="1946"/>
                      <a:pt x="1019" y="1986"/>
                    </a:cubicBezTo>
                    <a:cubicBezTo>
                      <a:pt x="993" y="2012"/>
                      <a:pt x="953" y="2039"/>
                      <a:pt x="913" y="2065"/>
                    </a:cubicBezTo>
                    <a:cubicBezTo>
                      <a:pt x="874" y="2079"/>
                      <a:pt x="821" y="2092"/>
                      <a:pt x="781" y="2092"/>
                    </a:cubicBezTo>
                    <a:cubicBezTo>
                      <a:pt x="715" y="2092"/>
                      <a:pt x="649" y="2079"/>
                      <a:pt x="609" y="2039"/>
                    </a:cubicBezTo>
                    <a:cubicBezTo>
                      <a:pt x="556" y="2012"/>
                      <a:pt x="529" y="1973"/>
                      <a:pt x="529" y="1933"/>
                    </a:cubicBezTo>
                    <a:cubicBezTo>
                      <a:pt x="529" y="1906"/>
                      <a:pt x="543" y="1893"/>
                      <a:pt x="556" y="1867"/>
                    </a:cubicBezTo>
                    <a:cubicBezTo>
                      <a:pt x="556" y="1854"/>
                      <a:pt x="582" y="1840"/>
                      <a:pt x="609" y="1840"/>
                    </a:cubicBezTo>
                    <a:lnTo>
                      <a:pt x="649" y="1840"/>
                    </a:lnTo>
                    <a:cubicBezTo>
                      <a:pt x="662" y="1827"/>
                      <a:pt x="675" y="1827"/>
                      <a:pt x="702" y="1814"/>
                    </a:cubicBezTo>
                    <a:cubicBezTo>
                      <a:pt x="715" y="1814"/>
                      <a:pt x="728" y="1801"/>
                      <a:pt x="728" y="1787"/>
                    </a:cubicBezTo>
                    <a:cubicBezTo>
                      <a:pt x="741" y="1761"/>
                      <a:pt x="754" y="1748"/>
                      <a:pt x="754" y="1721"/>
                    </a:cubicBezTo>
                    <a:cubicBezTo>
                      <a:pt x="754" y="1681"/>
                      <a:pt x="728" y="1655"/>
                      <a:pt x="702" y="1629"/>
                    </a:cubicBezTo>
                    <a:cubicBezTo>
                      <a:pt x="675" y="1615"/>
                      <a:pt x="649" y="1602"/>
                      <a:pt x="609" y="1602"/>
                    </a:cubicBezTo>
                    <a:cubicBezTo>
                      <a:pt x="582" y="1602"/>
                      <a:pt x="543" y="1615"/>
                      <a:pt x="516" y="1629"/>
                    </a:cubicBezTo>
                    <a:cubicBezTo>
                      <a:pt x="477" y="1642"/>
                      <a:pt x="450" y="1655"/>
                      <a:pt x="424" y="1681"/>
                    </a:cubicBezTo>
                    <a:cubicBezTo>
                      <a:pt x="397" y="1708"/>
                      <a:pt x="371" y="1748"/>
                      <a:pt x="357" y="1787"/>
                    </a:cubicBezTo>
                    <a:cubicBezTo>
                      <a:pt x="344" y="1827"/>
                      <a:pt x="331" y="1880"/>
                      <a:pt x="331" y="1933"/>
                    </a:cubicBezTo>
                    <a:cubicBezTo>
                      <a:pt x="331" y="1986"/>
                      <a:pt x="344" y="2039"/>
                      <a:pt x="371" y="2092"/>
                    </a:cubicBezTo>
                    <a:cubicBezTo>
                      <a:pt x="397" y="2131"/>
                      <a:pt x="424" y="2171"/>
                      <a:pt x="463" y="2198"/>
                    </a:cubicBezTo>
                    <a:cubicBezTo>
                      <a:pt x="503" y="2237"/>
                      <a:pt x="543" y="2264"/>
                      <a:pt x="582" y="2277"/>
                    </a:cubicBezTo>
                    <a:cubicBezTo>
                      <a:pt x="635" y="2290"/>
                      <a:pt x="688" y="2304"/>
                      <a:pt x="741" y="2304"/>
                    </a:cubicBezTo>
                    <a:cubicBezTo>
                      <a:pt x="847" y="2304"/>
                      <a:pt x="927" y="2277"/>
                      <a:pt x="1006" y="2237"/>
                    </a:cubicBezTo>
                    <a:cubicBezTo>
                      <a:pt x="1085" y="2198"/>
                      <a:pt x="1165" y="2145"/>
                      <a:pt x="1244" y="2052"/>
                    </a:cubicBezTo>
                    <a:cubicBezTo>
                      <a:pt x="1297" y="1986"/>
                      <a:pt x="1350" y="1906"/>
                      <a:pt x="1403" y="1801"/>
                    </a:cubicBezTo>
                    <a:cubicBezTo>
                      <a:pt x="1443" y="1695"/>
                      <a:pt x="1496" y="1589"/>
                      <a:pt x="1535" y="1443"/>
                    </a:cubicBezTo>
                    <a:lnTo>
                      <a:pt x="1919" y="371"/>
                    </a:lnTo>
                    <a:cubicBezTo>
                      <a:pt x="1932" y="331"/>
                      <a:pt x="1959" y="305"/>
                      <a:pt x="1972" y="305"/>
                    </a:cubicBezTo>
                    <a:cubicBezTo>
                      <a:pt x="1999" y="292"/>
                      <a:pt x="2038" y="279"/>
                      <a:pt x="2091" y="279"/>
                    </a:cubicBezTo>
                    <a:cubicBezTo>
                      <a:pt x="2144" y="279"/>
                      <a:pt x="2197" y="265"/>
                      <a:pt x="2237" y="252"/>
                    </a:cubicBezTo>
                    <a:cubicBezTo>
                      <a:pt x="2277" y="252"/>
                      <a:pt x="2303" y="212"/>
                      <a:pt x="2303" y="173"/>
                    </a:cubicBezTo>
                    <a:cubicBezTo>
                      <a:pt x="2303" y="133"/>
                      <a:pt x="2277" y="106"/>
                      <a:pt x="2237" y="93"/>
                    </a:cubicBezTo>
                    <a:cubicBezTo>
                      <a:pt x="2197" y="80"/>
                      <a:pt x="2157" y="67"/>
                      <a:pt x="2091" y="67"/>
                    </a:cubicBezTo>
                    <a:lnTo>
                      <a:pt x="1469" y="67"/>
                    </a:lnTo>
                    <a:cubicBezTo>
                      <a:pt x="1403" y="67"/>
                      <a:pt x="1377" y="80"/>
                      <a:pt x="1350" y="93"/>
                    </a:cubicBezTo>
                    <a:cubicBezTo>
                      <a:pt x="1337" y="106"/>
                      <a:pt x="1337" y="133"/>
                      <a:pt x="1337" y="173"/>
                    </a:cubicBezTo>
                    <a:cubicBezTo>
                      <a:pt x="1337" y="199"/>
                      <a:pt x="1337" y="226"/>
                      <a:pt x="1363" y="252"/>
                    </a:cubicBezTo>
                    <a:cubicBezTo>
                      <a:pt x="1390" y="265"/>
                      <a:pt x="1443" y="279"/>
                      <a:pt x="1496" y="279"/>
                    </a:cubicBezTo>
                    <a:cubicBezTo>
                      <a:pt x="1562" y="279"/>
                      <a:pt x="1602" y="292"/>
                      <a:pt x="1615" y="305"/>
                    </a:cubicBezTo>
                    <a:cubicBezTo>
                      <a:pt x="1628" y="305"/>
                      <a:pt x="1641" y="318"/>
                      <a:pt x="1641" y="345"/>
                    </a:cubicBezTo>
                    <a:cubicBezTo>
                      <a:pt x="1641" y="384"/>
                      <a:pt x="1628" y="424"/>
                      <a:pt x="1615" y="490"/>
                    </a:cubicBezTo>
                    <a:lnTo>
                      <a:pt x="1324" y="1364"/>
                    </a:lnTo>
                    <a:lnTo>
                      <a:pt x="807" y="384"/>
                    </a:lnTo>
                    <a:cubicBezTo>
                      <a:pt x="794" y="358"/>
                      <a:pt x="794" y="331"/>
                      <a:pt x="781" y="318"/>
                    </a:cubicBezTo>
                    <a:cubicBezTo>
                      <a:pt x="781" y="292"/>
                      <a:pt x="781" y="279"/>
                      <a:pt x="781" y="265"/>
                    </a:cubicBezTo>
                    <a:cubicBezTo>
                      <a:pt x="781" y="239"/>
                      <a:pt x="781" y="226"/>
                      <a:pt x="781" y="226"/>
                    </a:cubicBezTo>
                    <a:cubicBezTo>
                      <a:pt x="794" y="226"/>
                      <a:pt x="807" y="212"/>
                      <a:pt x="821" y="212"/>
                    </a:cubicBezTo>
                    <a:cubicBezTo>
                      <a:pt x="874" y="212"/>
                      <a:pt x="900" y="199"/>
                      <a:pt x="927" y="186"/>
                    </a:cubicBezTo>
                    <a:cubicBezTo>
                      <a:pt x="940" y="159"/>
                      <a:pt x="953" y="133"/>
                      <a:pt x="953" y="106"/>
                    </a:cubicBezTo>
                    <a:cubicBezTo>
                      <a:pt x="953" y="80"/>
                      <a:pt x="940" y="54"/>
                      <a:pt x="913" y="40"/>
                    </a:cubicBezTo>
                    <a:cubicBezTo>
                      <a:pt x="900" y="14"/>
                      <a:pt x="860" y="1"/>
                      <a:pt x="794" y="1"/>
                    </a:cubicBezTo>
                    <a:close/>
                  </a:path>
                </a:pathLst>
              </a:custGeom>
              <a:solidFill>
                <a:srgbClr val="233E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sp>
          <p:nvSpPr>
            <p:cNvPr id="253" name="Google Shape;576;p27">
              <a:extLst>
                <a:ext uri="{FF2B5EF4-FFF2-40B4-BE49-F238E27FC236}">
                  <a16:creationId xmlns:a16="http://schemas.microsoft.com/office/drawing/2014/main" id="{50ED4864-BADE-4436-8E46-6281E44C4D4E}"/>
                </a:ext>
              </a:extLst>
            </p:cNvPr>
            <p:cNvSpPr/>
            <p:nvPr/>
          </p:nvSpPr>
          <p:spPr>
            <a:xfrm>
              <a:off x="3028510" y="5577559"/>
              <a:ext cx="389985" cy="49024"/>
            </a:xfrm>
            <a:custGeom>
              <a:avLst/>
              <a:gdLst/>
              <a:ahLst/>
              <a:cxnLst/>
              <a:rect l="l" t="t" r="r" b="b"/>
              <a:pathLst>
                <a:path w="7056" h="887" extrusionOk="0">
                  <a:moveTo>
                    <a:pt x="1" y="0"/>
                  </a:moveTo>
                  <a:lnTo>
                    <a:pt x="1" y="887"/>
                  </a:lnTo>
                  <a:lnTo>
                    <a:pt x="7055" y="887"/>
                  </a:lnTo>
                  <a:lnTo>
                    <a:pt x="7055" y="0"/>
                  </a:lnTo>
                  <a:close/>
                </a:path>
              </a:pathLst>
            </a:custGeom>
            <a:solidFill>
              <a:srgbClr val="8D7D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sp>
        <p:nvSpPr>
          <p:cNvPr id="255" name="Google Shape;578;p27">
            <a:extLst>
              <a:ext uri="{FF2B5EF4-FFF2-40B4-BE49-F238E27FC236}">
                <a16:creationId xmlns:a16="http://schemas.microsoft.com/office/drawing/2014/main" id="{27AAD147-CCE9-43EB-8C97-269689984BB9}"/>
              </a:ext>
            </a:extLst>
          </p:cNvPr>
          <p:cNvSpPr/>
          <p:nvPr/>
        </p:nvSpPr>
        <p:spPr>
          <a:xfrm>
            <a:off x="2480971" y="6418001"/>
            <a:ext cx="199221" cy="164649"/>
          </a:xfrm>
          <a:custGeom>
            <a:avLst/>
            <a:gdLst/>
            <a:ahLst/>
            <a:cxnLst/>
            <a:rect l="l" t="t" r="r" b="b"/>
            <a:pathLst>
              <a:path w="4806" h="2979" extrusionOk="0">
                <a:moveTo>
                  <a:pt x="1" y="1"/>
                </a:moveTo>
                <a:lnTo>
                  <a:pt x="1" y="2978"/>
                </a:lnTo>
                <a:lnTo>
                  <a:pt x="4805" y="2978"/>
                </a:lnTo>
                <a:lnTo>
                  <a:pt x="4805" y="1"/>
                </a:lnTo>
                <a:close/>
              </a:path>
            </a:pathLst>
          </a:custGeom>
          <a:solidFill>
            <a:srgbClr val="CCCCCC"/>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grpSp>
        <p:nvGrpSpPr>
          <p:cNvPr id="2" name="Group 1">
            <a:extLst>
              <a:ext uri="{FF2B5EF4-FFF2-40B4-BE49-F238E27FC236}">
                <a16:creationId xmlns:a16="http://schemas.microsoft.com/office/drawing/2014/main" id="{D2819940-F204-450A-ACE4-C1FAA7496E24}"/>
              </a:ext>
            </a:extLst>
          </p:cNvPr>
          <p:cNvGrpSpPr/>
          <p:nvPr userDrawn="1"/>
        </p:nvGrpSpPr>
        <p:grpSpPr>
          <a:xfrm>
            <a:off x="1143226" y="5626806"/>
            <a:ext cx="6990179" cy="1231195"/>
            <a:chOff x="1524301" y="5626805"/>
            <a:chExt cx="9320239" cy="1231195"/>
          </a:xfrm>
        </p:grpSpPr>
        <p:sp>
          <p:nvSpPr>
            <p:cNvPr id="254" name="Google Shape;577;p27">
              <a:extLst>
                <a:ext uri="{FF2B5EF4-FFF2-40B4-BE49-F238E27FC236}">
                  <a16:creationId xmlns:a16="http://schemas.microsoft.com/office/drawing/2014/main" id="{1F1FE917-12C4-4F03-BFC9-63C483556F98}"/>
                </a:ext>
              </a:extLst>
            </p:cNvPr>
            <p:cNvSpPr/>
            <p:nvPr/>
          </p:nvSpPr>
          <p:spPr>
            <a:xfrm>
              <a:off x="3307961" y="6403932"/>
              <a:ext cx="265628" cy="451390"/>
            </a:xfrm>
            <a:custGeom>
              <a:avLst/>
              <a:gdLst/>
              <a:ahLst/>
              <a:cxnLst/>
              <a:rect l="l" t="t" r="r" b="b"/>
              <a:pathLst>
                <a:path w="4806" h="8167" extrusionOk="0">
                  <a:moveTo>
                    <a:pt x="1" y="1"/>
                  </a:moveTo>
                  <a:lnTo>
                    <a:pt x="1" y="8167"/>
                  </a:lnTo>
                  <a:lnTo>
                    <a:pt x="4805" y="8167"/>
                  </a:lnTo>
                  <a:lnTo>
                    <a:pt x="4805" y="1"/>
                  </a:lnTo>
                  <a:close/>
                </a:path>
              </a:pathLst>
            </a:custGeom>
            <a:solidFill>
              <a:srgbClr val="CEC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nvGrpSpPr>
            <p:cNvPr id="285" name="Google Shape;579;p27">
              <a:extLst>
                <a:ext uri="{FF2B5EF4-FFF2-40B4-BE49-F238E27FC236}">
                  <a16:creationId xmlns:a16="http://schemas.microsoft.com/office/drawing/2014/main" id="{F0A4A0F2-3BA1-43AA-88EB-3A3835904711}"/>
                </a:ext>
              </a:extLst>
            </p:cNvPr>
            <p:cNvGrpSpPr/>
            <p:nvPr userDrawn="1"/>
          </p:nvGrpSpPr>
          <p:grpSpPr>
            <a:xfrm>
              <a:off x="1524301" y="5626805"/>
              <a:ext cx="9320239" cy="1231195"/>
              <a:chOff x="929285" y="5051507"/>
              <a:chExt cx="7315206" cy="1231195"/>
            </a:xfrm>
          </p:grpSpPr>
          <p:sp>
            <p:nvSpPr>
              <p:cNvPr id="286" name="Google Shape;580;p27">
                <a:extLst>
                  <a:ext uri="{FF2B5EF4-FFF2-40B4-BE49-F238E27FC236}">
                    <a16:creationId xmlns:a16="http://schemas.microsoft.com/office/drawing/2014/main" id="{41EFCC98-A095-43FA-9417-A6F1AEA0054D}"/>
                  </a:ext>
                </a:extLst>
              </p:cNvPr>
              <p:cNvSpPr/>
              <p:nvPr/>
            </p:nvSpPr>
            <p:spPr>
              <a:xfrm>
                <a:off x="929285" y="5051507"/>
                <a:ext cx="7315206" cy="420715"/>
              </a:xfrm>
              <a:custGeom>
                <a:avLst/>
                <a:gdLst/>
                <a:ahLst/>
                <a:cxnLst/>
                <a:rect l="l" t="t" r="r" b="b"/>
                <a:pathLst>
                  <a:path w="132354" h="7612" extrusionOk="0">
                    <a:moveTo>
                      <a:pt x="1" y="1"/>
                    </a:moveTo>
                    <a:lnTo>
                      <a:pt x="1" y="7611"/>
                    </a:lnTo>
                    <a:lnTo>
                      <a:pt x="132353" y="7611"/>
                    </a:lnTo>
                    <a:lnTo>
                      <a:pt x="132353" y="1"/>
                    </a:lnTo>
                    <a:close/>
                  </a:path>
                </a:pathLst>
              </a:custGeom>
              <a:solidFill>
                <a:srgbClr val="EFED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87" name="Google Shape;581;p27">
                <a:extLst>
                  <a:ext uri="{FF2B5EF4-FFF2-40B4-BE49-F238E27FC236}">
                    <a16:creationId xmlns:a16="http://schemas.microsoft.com/office/drawing/2014/main" id="{D7EF2A30-CDEB-4316-B82F-97D3363F3C90}"/>
                  </a:ext>
                </a:extLst>
              </p:cNvPr>
              <p:cNvSpPr/>
              <p:nvPr/>
            </p:nvSpPr>
            <p:spPr>
              <a:xfrm>
                <a:off x="929285" y="5051507"/>
                <a:ext cx="7315206" cy="133919"/>
              </a:xfrm>
              <a:custGeom>
                <a:avLst/>
                <a:gdLst/>
                <a:ahLst/>
                <a:cxnLst/>
                <a:rect l="l" t="t" r="r" b="b"/>
                <a:pathLst>
                  <a:path w="132354" h="2423" extrusionOk="0">
                    <a:moveTo>
                      <a:pt x="1" y="1"/>
                    </a:moveTo>
                    <a:lnTo>
                      <a:pt x="1" y="2423"/>
                    </a:lnTo>
                    <a:lnTo>
                      <a:pt x="132353" y="2423"/>
                    </a:lnTo>
                    <a:lnTo>
                      <a:pt x="132353" y="1"/>
                    </a:lnTo>
                    <a:close/>
                  </a:path>
                </a:pathLst>
              </a:custGeom>
              <a:solidFill>
                <a:srgbClr val="FFFE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88" name="Google Shape;582;p27">
                <a:extLst>
                  <a:ext uri="{FF2B5EF4-FFF2-40B4-BE49-F238E27FC236}">
                    <a16:creationId xmlns:a16="http://schemas.microsoft.com/office/drawing/2014/main" id="{66FDB582-0AAC-4537-A858-44B9EF57CE38}"/>
                  </a:ext>
                </a:extLst>
              </p:cNvPr>
              <p:cNvSpPr/>
              <p:nvPr/>
            </p:nvSpPr>
            <p:spPr>
              <a:xfrm>
                <a:off x="6668743" y="5831311"/>
                <a:ext cx="264854" cy="451390"/>
              </a:xfrm>
              <a:custGeom>
                <a:avLst/>
                <a:gdLst/>
                <a:ahLst/>
                <a:cxnLst/>
                <a:rect l="l" t="t" r="r" b="b"/>
                <a:pathLst>
                  <a:path w="4792" h="8167" extrusionOk="0">
                    <a:moveTo>
                      <a:pt x="1" y="1"/>
                    </a:moveTo>
                    <a:lnTo>
                      <a:pt x="1" y="8167"/>
                    </a:lnTo>
                    <a:lnTo>
                      <a:pt x="4792" y="8167"/>
                    </a:lnTo>
                    <a:lnTo>
                      <a:pt x="4792" y="1"/>
                    </a:lnTo>
                    <a:close/>
                  </a:path>
                </a:pathLst>
              </a:custGeom>
              <a:solidFill>
                <a:srgbClr val="CEC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89" name="Google Shape;583;p27">
                <a:extLst>
                  <a:ext uri="{FF2B5EF4-FFF2-40B4-BE49-F238E27FC236}">
                    <a16:creationId xmlns:a16="http://schemas.microsoft.com/office/drawing/2014/main" id="{AF50AB12-F2CA-445B-94F4-44131992E871}"/>
                  </a:ext>
                </a:extLst>
              </p:cNvPr>
              <p:cNvSpPr/>
              <p:nvPr/>
            </p:nvSpPr>
            <p:spPr>
              <a:xfrm>
                <a:off x="6668743" y="5831311"/>
                <a:ext cx="264854" cy="164649"/>
              </a:xfrm>
              <a:custGeom>
                <a:avLst/>
                <a:gdLst/>
                <a:ahLst/>
                <a:cxnLst/>
                <a:rect l="l" t="t" r="r" b="b"/>
                <a:pathLst>
                  <a:path w="4792" h="2979" extrusionOk="0">
                    <a:moveTo>
                      <a:pt x="1" y="1"/>
                    </a:moveTo>
                    <a:lnTo>
                      <a:pt x="1" y="2978"/>
                    </a:lnTo>
                    <a:lnTo>
                      <a:pt x="4792" y="2978"/>
                    </a:lnTo>
                    <a:lnTo>
                      <a:pt x="4792" y="1"/>
                    </a:lnTo>
                    <a:close/>
                  </a:path>
                </a:pathLst>
              </a:custGeom>
              <a:solidFill>
                <a:srgbClr val="CCCC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90" name="Google Shape;584;p27">
                <a:extLst>
                  <a:ext uri="{FF2B5EF4-FFF2-40B4-BE49-F238E27FC236}">
                    <a16:creationId xmlns:a16="http://schemas.microsoft.com/office/drawing/2014/main" id="{1AF2C5CE-3EDE-4127-8D0F-59AB322B7B55}"/>
                  </a:ext>
                </a:extLst>
              </p:cNvPr>
              <p:cNvSpPr/>
              <p:nvPr/>
            </p:nvSpPr>
            <p:spPr>
              <a:xfrm>
                <a:off x="1654207" y="5472167"/>
                <a:ext cx="5864644" cy="359200"/>
              </a:xfrm>
              <a:custGeom>
                <a:avLst/>
                <a:gdLst/>
                <a:ahLst/>
                <a:cxnLst/>
                <a:rect l="l" t="t" r="r" b="b"/>
                <a:pathLst>
                  <a:path w="106109" h="6499" extrusionOk="0">
                    <a:moveTo>
                      <a:pt x="1" y="0"/>
                    </a:moveTo>
                    <a:lnTo>
                      <a:pt x="1" y="6499"/>
                    </a:lnTo>
                    <a:lnTo>
                      <a:pt x="106108" y="6499"/>
                    </a:lnTo>
                    <a:lnTo>
                      <a:pt x="106108" y="0"/>
                    </a:lnTo>
                    <a:close/>
                  </a:path>
                </a:pathLst>
              </a:custGeom>
              <a:solidFill>
                <a:srgbClr val="CEC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91" name="Google Shape;585;p27">
                <a:extLst>
                  <a:ext uri="{FF2B5EF4-FFF2-40B4-BE49-F238E27FC236}">
                    <a16:creationId xmlns:a16="http://schemas.microsoft.com/office/drawing/2014/main" id="{ED751F2E-938C-441D-80EA-F8BB05A93F91}"/>
                  </a:ext>
                </a:extLst>
              </p:cNvPr>
              <p:cNvSpPr/>
              <p:nvPr/>
            </p:nvSpPr>
            <p:spPr>
              <a:xfrm>
                <a:off x="1654207" y="5472167"/>
                <a:ext cx="5864644" cy="176311"/>
              </a:xfrm>
              <a:custGeom>
                <a:avLst/>
                <a:gdLst/>
                <a:ahLst/>
                <a:cxnLst/>
                <a:rect l="l" t="t" r="r" b="b"/>
                <a:pathLst>
                  <a:path w="106109" h="3190" extrusionOk="0">
                    <a:moveTo>
                      <a:pt x="1" y="0"/>
                    </a:moveTo>
                    <a:lnTo>
                      <a:pt x="1" y="3190"/>
                    </a:lnTo>
                    <a:lnTo>
                      <a:pt x="106108" y="3190"/>
                    </a:lnTo>
                    <a:lnTo>
                      <a:pt x="106108" y="0"/>
                    </a:lnTo>
                    <a:close/>
                  </a:path>
                </a:pathLst>
              </a:custGeom>
              <a:solidFill>
                <a:srgbClr val="B7B7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grpSp>
    </p:spTree>
    <p:extLst>
      <p:ext uri="{BB962C8B-B14F-4D97-AF65-F5344CB8AC3E}">
        <p14:creationId xmlns:p14="http://schemas.microsoft.com/office/powerpoint/2010/main" val="124038265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30"/>
                                        </p:tgtEl>
                                      </p:cBhvr>
                                      <p:by x="150000" y="150000"/>
                                    </p:animScale>
                                  </p:childTnLst>
                                </p:cTn>
                              </p:par>
                              <p:par>
                                <p:cTn id="7" presetID="6" presetClass="emph" presetSubtype="0" repeatCount="indefinite" fill="hold" nodeType="withEffect">
                                  <p:stCondLst>
                                    <p:cond delay="0"/>
                                  </p:stCondLst>
                                  <p:childTnLst>
                                    <p:animScale>
                                      <p:cBhvr>
                                        <p:cTn id="8" dur="1000" fill="hold"/>
                                        <p:tgtEl>
                                          <p:spTgt spid="49"/>
                                        </p:tgtEl>
                                      </p:cBhvr>
                                      <p:by x="150000" y="150000"/>
                                    </p:animScale>
                                  </p:childTnLst>
                                </p:cTn>
                              </p:par>
                              <p:par>
                                <p:cTn id="9" presetID="6" presetClass="emph" presetSubtype="0" repeatCount="indefinite" fill="hold" grpId="0" nodeType="withEffect">
                                  <p:stCondLst>
                                    <p:cond delay="0"/>
                                  </p:stCondLst>
                                  <p:childTnLst>
                                    <p:animScale>
                                      <p:cBhvr>
                                        <p:cTn id="10" dur="1000" fill="hold"/>
                                        <p:tgtEl>
                                          <p:spTgt spid="47"/>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33"/>
                                        </p:tgtEl>
                                      </p:cBhvr>
                                      <p:by x="150000" y="150000"/>
                                    </p:animScale>
                                  </p:childTnLst>
                                </p:cTn>
                              </p:par>
                              <p:par>
                                <p:cTn id="13" presetID="6" presetClass="emph" presetSubtype="0" repeatCount="indefinite" fill="hold" nodeType="withEffect">
                                  <p:stCondLst>
                                    <p:cond delay="0"/>
                                  </p:stCondLst>
                                  <p:childTnLst>
                                    <p:animScale>
                                      <p:cBhvr>
                                        <p:cTn id="14" dur="1000" fill="hold"/>
                                        <p:tgtEl>
                                          <p:spTgt spid="44"/>
                                        </p:tgtEl>
                                      </p:cBhvr>
                                      <p:by x="150000" y="150000"/>
                                    </p:animScale>
                                  </p:childTnLst>
                                </p:cTn>
                              </p:par>
                              <p:par>
                                <p:cTn id="15" presetID="6" presetClass="emph" presetSubtype="0" repeatCount="indefinite" fill="hold" grpId="0" nodeType="withEffect">
                                  <p:stCondLst>
                                    <p:cond delay="0"/>
                                  </p:stCondLst>
                                  <p:childTnLst>
                                    <p:animScale>
                                      <p:cBhvr>
                                        <p:cTn id="16" dur="1000" fill="hold"/>
                                        <p:tgtEl>
                                          <p:spTgt spid="48"/>
                                        </p:tgtEl>
                                      </p:cBhvr>
                                      <p:by x="150000" y="150000"/>
                                    </p:animScale>
                                  </p:childTnLst>
                                </p:cTn>
                              </p:par>
                              <p:par>
                                <p:cTn id="17" presetID="2" presetClass="entr" presetSubtype="4" fill="hold" nodeType="withEffect">
                                  <p:stCondLst>
                                    <p:cond delay="0"/>
                                  </p:stCondLst>
                                  <p:childTnLst>
                                    <p:set>
                                      <p:cBhvr>
                                        <p:cTn id="18" dur="1" fill="hold">
                                          <p:stCondLst>
                                            <p:cond delay="0"/>
                                          </p:stCondLst>
                                        </p:cTn>
                                        <p:tgtEl>
                                          <p:spTgt spid="2"/>
                                        </p:tgtEl>
                                        <p:attrNameLst>
                                          <p:attrName>style.visibility</p:attrName>
                                        </p:attrNameLst>
                                      </p:cBhvr>
                                      <p:to>
                                        <p:strVal val="visible"/>
                                      </p:to>
                                    </p:set>
                                    <p:anim calcmode="lin" valueType="num">
                                      <p:cBhvr additive="base">
                                        <p:cTn id="19" dur="500" fill="hold"/>
                                        <p:tgtEl>
                                          <p:spTgt spid="2"/>
                                        </p:tgtEl>
                                        <p:attrNameLst>
                                          <p:attrName>ppt_x</p:attrName>
                                        </p:attrNameLst>
                                      </p:cBhvr>
                                      <p:tavLst>
                                        <p:tav tm="0">
                                          <p:val>
                                            <p:strVal val="#ppt_x"/>
                                          </p:val>
                                        </p:tav>
                                        <p:tav tm="100000">
                                          <p:val>
                                            <p:strVal val="#ppt_x"/>
                                          </p:val>
                                        </p:tav>
                                      </p:tavLst>
                                    </p:anim>
                                    <p:anim calcmode="lin" valueType="num">
                                      <p:cBhvr additive="base">
                                        <p:cTn id="20" dur="500" fill="hold"/>
                                        <p:tgtEl>
                                          <p:spTgt spid="2"/>
                                        </p:tgtEl>
                                        <p:attrNameLst>
                                          <p:attrName>ppt_y</p:attrName>
                                        </p:attrNameLst>
                                      </p:cBhvr>
                                      <p:tavLst>
                                        <p:tav tm="0">
                                          <p:val>
                                            <p:strVal val="1+#ppt_h/2"/>
                                          </p:val>
                                        </p:tav>
                                        <p:tav tm="100000">
                                          <p:val>
                                            <p:strVal val="#ppt_y"/>
                                          </p:val>
                                        </p:tav>
                                      </p:tavLst>
                                    </p:anim>
                                  </p:childTnLst>
                                </p:cTn>
                              </p:par>
                            </p:childTnLst>
                          </p:cTn>
                        </p:par>
                        <p:par>
                          <p:cTn id="21" fill="hold">
                            <p:stCondLst>
                              <p:cond delay="1000"/>
                            </p:stCondLst>
                            <p:childTnLst>
                              <p:par>
                                <p:cTn id="22" presetID="2" presetClass="entr" presetSubtype="8" fill="hold" nodeType="afterEffect">
                                  <p:stCondLst>
                                    <p:cond delay="0"/>
                                  </p:stCondLst>
                                  <p:childTnLst>
                                    <p:set>
                                      <p:cBhvr>
                                        <p:cTn id="23" dur="1" fill="hold">
                                          <p:stCondLst>
                                            <p:cond delay="0"/>
                                          </p:stCondLst>
                                        </p:cTn>
                                        <p:tgtEl>
                                          <p:spTgt spid="292"/>
                                        </p:tgtEl>
                                        <p:attrNameLst>
                                          <p:attrName>style.visibility</p:attrName>
                                        </p:attrNameLst>
                                      </p:cBhvr>
                                      <p:to>
                                        <p:strVal val="visible"/>
                                      </p:to>
                                    </p:set>
                                    <p:anim calcmode="lin" valueType="num">
                                      <p:cBhvr additive="base">
                                        <p:cTn id="24" dur="500" fill="hold"/>
                                        <p:tgtEl>
                                          <p:spTgt spid="292"/>
                                        </p:tgtEl>
                                        <p:attrNameLst>
                                          <p:attrName>ppt_x</p:attrName>
                                        </p:attrNameLst>
                                      </p:cBhvr>
                                      <p:tavLst>
                                        <p:tav tm="0">
                                          <p:val>
                                            <p:strVal val="0-#ppt_w/2"/>
                                          </p:val>
                                        </p:tav>
                                        <p:tav tm="100000">
                                          <p:val>
                                            <p:strVal val="#ppt_x"/>
                                          </p:val>
                                        </p:tav>
                                      </p:tavLst>
                                    </p:anim>
                                    <p:anim calcmode="lin" valueType="num">
                                      <p:cBhvr additive="base">
                                        <p:cTn id="25" dur="500" fill="hold"/>
                                        <p:tgtEl>
                                          <p:spTgt spid="292"/>
                                        </p:tgtEl>
                                        <p:attrNameLst>
                                          <p:attrName>ppt_y</p:attrName>
                                        </p:attrNameLst>
                                      </p:cBhvr>
                                      <p:tavLst>
                                        <p:tav tm="0">
                                          <p:val>
                                            <p:strVal val="#ppt_y"/>
                                          </p:val>
                                        </p:tav>
                                        <p:tav tm="100000">
                                          <p:val>
                                            <p:strVal val="#ppt_y"/>
                                          </p:val>
                                        </p:tav>
                                      </p:tavLst>
                                    </p:anim>
                                  </p:childTnLst>
                                </p:cTn>
                              </p:par>
                            </p:childTnLst>
                          </p:cTn>
                        </p:par>
                        <p:par>
                          <p:cTn id="26" fill="hold">
                            <p:stCondLst>
                              <p:cond delay="1500"/>
                            </p:stCondLst>
                            <p:childTnLst>
                              <p:par>
                                <p:cTn id="27" presetID="2" presetClass="entr" presetSubtype="4" fill="hold" nodeType="afterEffect">
                                  <p:stCondLst>
                                    <p:cond delay="0"/>
                                  </p:stCondLst>
                                  <p:childTnLst>
                                    <p:set>
                                      <p:cBhvr>
                                        <p:cTn id="28" dur="1" fill="hold">
                                          <p:stCondLst>
                                            <p:cond delay="0"/>
                                          </p:stCondLst>
                                        </p:cTn>
                                        <p:tgtEl>
                                          <p:spTgt spid="153"/>
                                        </p:tgtEl>
                                        <p:attrNameLst>
                                          <p:attrName>style.visibility</p:attrName>
                                        </p:attrNameLst>
                                      </p:cBhvr>
                                      <p:to>
                                        <p:strVal val="visible"/>
                                      </p:to>
                                    </p:set>
                                    <p:anim calcmode="lin" valueType="num">
                                      <p:cBhvr additive="base">
                                        <p:cTn id="29" dur="500" fill="hold"/>
                                        <p:tgtEl>
                                          <p:spTgt spid="153"/>
                                        </p:tgtEl>
                                        <p:attrNameLst>
                                          <p:attrName>ppt_x</p:attrName>
                                        </p:attrNameLst>
                                      </p:cBhvr>
                                      <p:tavLst>
                                        <p:tav tm="0">
                                          <p:val>
                                            <p:strVal val="#ppt_x"/>
                                          </p:val>
                                        </p:tav>
                                        <p:tav tm="100000">
                                          <p:val>
                                            <p:strVal val="#ppt_x"/>
                                          </p:val>
                                        </p:tav>
                                      </p:tavLst>
                                    </p:anim>
                                    <p:anim calcmode="lin" valueType="num">
                                      <p:cBhvr additive="base">
                                        <p:cTn id="30" dur="500" fill="hold"/>
                                        <p:tgtEl>
                                          <p:spTgt spid="153"/>
                                        </p:tgtEl>
                                        <p:attrNameLst>
                                          <p:attrName>ppt_y</p:attrName>
                                        </p:attrNameLst>
                                      </p:cBhvr>
                                      <p:tavLst>
                                        <p:tav tm="0">
                                          <p:val>
                                            <p:strVal val="1+#ppt_h/2"/>
                                          </p:val>
                                        </p:tav>
                                        <p:tav tm="100000">
                                          <p:val>
                                            <p:strVal val="#ppt_y"/>
                                          </p:val>
                                        </p:tav>
                                      </p:tavLst>
                                    </p:anim>
                                  </p:childTnLst>
                                </p:cTn>
                              </p:par>
                            </p:childTnLst>
                          </p:cTn>
                        </p:par>
                        <p:par>
                          <p:cTn id="31" fill="hold">
                            <p:stCondLst>
                              <p:cond delay="2000"/>
                            </p:stCondLst>
                            <p:childTnLst>
                              <p:par>
                                <p:cTn id="32" presetID="10" presetClass="entr" presetSubtype="0" fill="hold" nodeType="afterEffect">
                                  <p:stCondLst>
                                    <p:cond delay="0"/>
                                  </p:stCondLst>
                                  <p:childTnLst>
                                    <p:set>
                                      <p:cBhvr>
                                        <p:cTn id="33" dur="1" fill="hold">
                                          <p:stCondLst>
                                            <p:cond delay="0"/>
                                          </p:stCondLst>
                                        </p:cTn>
                                        <p:tgtEl>
                                          <p:spTgt spid="147"/>
                                        </p:tgtEl>
                                        <p:attrNameLst>
                                          <p:attrName>style.visibility</p:attrName>
                                        </p:attrNameLst>
                                      </p:cBhvr>
                                      <p:to>
                                        <p:strVal val="visible"/>
                                      </p:to>
                                    </p:set>
                                    <p:animEffect transition="in" filter="fade">
                                      <p:cBhvr>
                                        <p:cTn id="34" dur="500"/>
                                        <p:tgtEl>
                                          <p:spTgt spid="1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 grpId="0" animBg="1"/>
      <p:bldP spid="48" grpId="0" animBg="1"/>
    </p:bldLst>
  </p:timing>
</p:sldLayout>
</file>

<file path=ppt/slideLayouts/slideLayout130.xml><?xml version="1.0" encoding="utf-8"?>
<p:sldLayout xmlns:a="http://schemas.openxmlformats.org/drawingml/2006/main" xmlns:r="http://schemas.openxmlformats.org/officeDocument/2006/relationships" xmlns:p="http://schemas.openxmlformats.org/presentationml/2006/main" preserve="1" userDrawn="1">
  <p:cSld name="19_Title and Content">
    <p:bg>
      <p:bgPr>
        <a:solidFill>
          <a:srgbClr val="C00000"/>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296920" y="219522"/>
            <a:ext cx="8709926"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FFE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dirty="0"/>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349270" y="882176"/>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150302" y="906827"/>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168064" y="989425"/>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393675" y="94752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151196" y="917947"/>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348378" y="1496055"/>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49409" y="1520706"/>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167171" y="1603304"/>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392782" y="1561403"/>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150302" y="1531827"/>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347485" y="2109934"/>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48516" y="2134585"/>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166277" y="2217183"/>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391889" y="217528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49409" y="2145706"/>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346591" y="2723813"/>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47621" y="2748464"/>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165384" y="283106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390995" y="2789161"/>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48516" y="2759585"/>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345697" y="3337692"/>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46729" y="3362343"/>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164491" y="344494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390102" y="3403040"/>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47623" y="3373464"/>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344805" y="3951571"/>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45836" y="3976222"/>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163598" y="405882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389209" y="401691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46729" y="3987341"/>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343912" y="4565450"/>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44943" y="4590101"/>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162704" y="4672699"/>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388316" y="4630798"/>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45836" y="4601222"/>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343018" y="5179329"/>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44050" y="5203980"/>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161811" y="5286578"/>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387422" y="5244677"/>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44943" y="5215101"/>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342124" y="5793208"/>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43156" y="5817859"/>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160918" y="5900457"/>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386529" y="585855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44050" y="5828980"/>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51427" tIns="51427" rIns="51427" bIns="51427" anchor="ctr" anchorCtr="0">
            <a:noAutofit/>
          </a:bodyPr>
          <a:lstStyle/>
          <a:p>
            <a:pPr marL="0" lvl="0" indent="0" algn="l" rtl="0">
              <a:spcBef>
                <a:spcPts val="0"/>
              </a:spcBef>
              <a:spcAft>
                <a:spcPts val="0"/>
              </a:spcAft>
              <a:buNone/>
            </a:pPr>
            <a:endParaRPr sz="1350"/>
          </a:p>
        </p:txBody>
      </p:sp>
    </p:spTree>
    <p:extLst>
      <p:ext uri="{BB962C8B-B14F-4D97-AF65-F5344CB8AC3E}">
        <p14:creationId xmlns:p14="http://schemas.microsoft.com/office/powerpoint/2010/main" val="1494565070"/>
      </p:ext>
    </p:extLst>
  </p:cSld>
  <p:clrMapOvr>
    <a:masterClrMapping/>
  </p:clrMapOvr>
</p:sldLayout>
</file>

<file path=ppt/slideLayouts/slideLayout13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a:extLst>
              <a:ext uri="{FF2B5EF4-FFF2-40B4-BE49-F238E27FC236}">
                <a16:creationId xmlns:a16="http://schemas.microsoft.com/office/drawing/2014/main" id="{E80ADFE8-6694-4737-B725-92ED0C10AF68}"/>
              </a:ext>
            </a:extLst>
          </p:cNvPr>
          <p:cNvSpPr>
            <a:spLocks noGrp="1" noChangeArrowheads="1"/>
          </p:cNvSpPr>
          <p:nvPr>
            <p:ph type="dt" sz="half" idx="10"/>
          </p:nvPr>
        </p:nvSpPr>
        <p:spPr>
          <a:ln/>
        </p:spPr>
        <p:txBody>
          <a:bodyPr/>
          <a:lstStyle>
            <a:lvl1pPr>
              <a:defRPr/>
            </a:lvl1pPr>
          </a:lstStyle>
          <a:p>
            <a:pPr>
              <a:defRPr/>
            </a:pPr>
            <a:endParaRPr lang="en-US"/>
          </a:p>
        </p:txBody>
      </p:sp>
      <p:sp>
        <p:nvSpPr>
          <p:cNvPr id="5" name="Rectangle 5">
            <a:extLst>
              <a:ext uri="{FF2B5EF4-FFF2-40B4-BE49-F238E27FC236}">
                <a16:creationId xmlns:a16="http://schemas.microsoft.com/office/drawing/2014/main" id="{53431F1A-BA1C-4C9A-BE58-683243B45F08}"/>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6">
            <a:extLst>
              <a:ext uri="{FF2B5EF4-FFF2-40B4-BE49-F238E27FC236}">
                <a16:creationId xmlns:a16="http://schemas.microsoft.com/office/drawing/2014/main" id="{8623C2A0-4F9A-41A9-A254-CD6B3371793C}"/>
              </a:ext>
            </a:extLst>
          </p:cNvPr>
          <p:cNvSpPr>
            <a:spLocks noGrp="1" noChangeArrowheads="1"/>
          </p:cNvSpPr>
          <p:nvPr>
            <p:ph type="sldNum" sz="quarter" idx="12"/>
          </p:nvPr>
        </p:nvSpPr>
        <p:spPr>
          <a:ln/>
        </p:spPr>
        <p:txBody>
          <a:bodyPr/>
          <a:lstStyle>
            <a:lvl1pPr>
              <a:defRPr/>
            </a:lvl1pPr>
          </a:lstStyle>
          <a:p>
            <a:fld id="{8F90B1E9-8BF9-4A3F-90CF-15E948F531CA}" type="slidenum">
              <a:rPr lang="en-US" altLang="vi-VN"/>
              <a:pPr/>
              <a:t>‹#›</a:t>
            </a:fld>
            <a:endParaRPr lang="en-US" altLang="vi-VN"/>
          </a:p>
        </p:txBody>
      </p:sp>
    </p:spTree>
    <p:extLst>
      <p:ext uri="{BB962C8B-B14F-4D97-AF65-F5344CB8AC3E}">
        <p14:creationId xmlns:p14="http://schemas.microsoft.com/office/powerpoint/2010/main" val="3463581938"/>
      </p:ext>
    </p:extLst>
  </p:cSld>
  <p:clrMapOvr>
    <a:masterClrMapping/>
  </p:clrMapOvr>
</p:sldLayout>
</file>

<file path=ppt/slideLayouts/slideLayout13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a:extLst>
              <a:ext uri="{FF2B5EF4-FFF2-40B4-BE49-F238E27FC236}">
                <a16:creationId xmlns:a16="http://schemas.microsoft.com/office/drawing/2014/main" id="{0634C8B3-75EA-4337-9E17-3C20B89D0402}"/>
              </a:ext>
            </a:extLst>
          </p:cNvPr>
          <p:cNvSpPr>
            <a:spLocks noGrp="1" noChangeArrowheads="1"/>
          </p:cNvSpPr>
          <p:nvPr>
            <p:ph type="dt" sz="half" idx="10"/>
          </p:nvPr>
        </p:nvSpPr>
        <p:spPr>
          <a:ln/>
        </p:spPr>
        <p:txBody>
          <a:bodyPr/>
          <a:lstStyle>
            <a:lvl1pPr>
              <a:defRPr/>
            </a:lvl1pPr>
          </a:lstStyle>
          <a:p>
            <a:pPr>
              <a:defRPr/>
            </a:pPr>
            <a:endParaRPr lang="en-US"/>
          </a:p>
        </p:txBody>
      </p:sp>
      <p:sp>
        <p:nvSpPr>
          <p:cNvPr id="5" name="Rectangle 5">
            <a:extLst>
              <a:ext uri="{FF2B5EF4-FFF2-40B4-BE49-F238E27FC236}">
                <a16:creationId xmlns:a16="http://schemas.microsoft.com/office/drawing/2014/main" id="{C80AE3B0-369E-49A6-8272-7FE4FBB5B9F1}"/>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6">
            <a:extLst>
              <a:ext uri="{FF2B5EF4-FFF2-40B4-BE49-F238E27FC236}">
                <a16:creationId xmlns:a16="http://schemas.microsoft.com/office/drawing/2014/main" id="{C04E465F-3041-4547-A3A7-3063F9355304}"/>
              </a:ext>
            </a:extLst>
          </p:cNvPr>
          <p:cNvSpPr>
            <a:spLocks noGrp="1" noChangeArrowheads="1"/>
          </p:cNvSpPr>
          <p:nvPr>
            <p:ph type="sldNum" sz="quarter" idx="12"/>
          </p:nvPr>
        </p:nvSpPr>
        <p:spPr>
          <a:ln/>
        </p:spPr>
        <p:txBody>
          <a:bodyPr/>
          <a:lstStyle>
            <a:lvl1pPr>
              <a:defRPr/>
            </a:lvl1pPr>
          </a:lstStyle>
          <a:p>
            <a:fld id="{1C3D20D1-E078-4405-A24F-227127F54196}" type="slidenum">
              <a:rPr lang="en-US" altLang="vi-VN"/>
              <a:pPr/>
              <a:t>‹#›</a:t>
            </a:fld>
            <a:endParaRPr lang="en-US" altLang="vi-VN"/>
          </a:p>
        </p:txBody>
      </p:sp>
    </p:spTree>
    <p:extLst>
      <p:ext uri="{BB962C8B-B14F-4D97-AF65-F5344CB8AC3E}">
        <p14:creationId xmlns:p14="http://schemas.microsoft.com/office/powerpoint/2010/main" val="2492054382"/>
      </p:ext>
    </p:extLst>
  </p:cSld>
  <p:clrMapOvr>
    <a:masterClrMapping/>
  </p:clrMapOvr>
</p:sldLayout>
</file>

<file path=ppt/slideLayouts/slideLayout13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a:extLst>
              <a:ext uri="{FF2B5EF4-FFF2-40B4-BE49-F238E27FC236}">
                <a16:creationId xmlns:a16="http://schemas.microsoft.com/office/drawing/2014/main" id="{06734418-178E-4BFC-9E31-6E73A597FC7A}"/>
              </a:ext>
            </a:extLst>
          </p:cNvPr>
          <p:cNvSpPr>
            <a:spLocks noGrp="1" noChangeArrowheads="1"/>
          </p:cNvSpPr>
          <p:nvPr>
            <p:ph type="dt" sz="half" idx="10"/>
          </p:nvPr>
        </p:nvSpPr>
        <p:spPr>
          <a:ln/>
        </p:spPr>
        <p:txBody>
          <a:bodyPr/>
          <a:lstStyle>
            <a:lvl1pPr>
              <a:defRPr/>
            </a:lvl1pPr>
          </a:lstStyle>
          <a:p>
            <a:pPr>
              <a:defRPr/>
            </a:pPr>
            <a:endParaRPr lang="en-US"/>
          </a:p>
        </p:txBody>
      </p:sp>
      <p:sp>
        <p:nvSpPr>
          <p:cNvPr id="5" name="Rectangle 5">
            <a:extLst>
              <a:ext uri="{FF2B5EF4-FFF2-40B4-BE49-F238E27FC236}">
                <a16:creationId xmlns:a16="http://schemas.microsoft.com/office/drawing/2014/main" id="{92C0C063-E1E3-4C1B-9A45-9179AAE4ECBF}"/>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6">
            <a:extLst>
              <a:ext uri="{FF2B5EF4-FFF2-40B4-BE49-F238E27FC236}">
                <a16:creationId xmlns:a16="http://schemas.microsoft.com/office/drawing/2014/main" id="{943E1AD6-0DE4-4785-A3C9-A1B8A0F2AA34}"/>
              </a:ext>
            </a:extLst>
          </p:cNvPr>
          <p:cNvSpPr>
            <a:spLocks noGrp="1" noChangeArrowheads="1"/>
          </p:cNvSpPr>
          <p:nvPr>
            <p:ph type="sldNum" sz="quarter" idx="12"/>
          </p:nvPr>
        </p:nvSpPr>
        <p:spPr>
          <a:ln/>
        </p:spPr>
        <p:txBody>
          <a:bodyPr/>
          <a:lstStyle>
            <a:lvl1pPr>
              <a:defRPr/>
            </a:lvl1pPr>
          </a:lstStyle>
          <a:p>
            <a:fld id="{1BB160F0-066C-40F9-9BAF-7A9E13BB1247}" type="slidenum">
              <a:rPr lang="en-US" altLang="vi-VN"/>
              <a:pPr/>
              <a:t>‹#›</a:t>
            </a:fld>
            <a:endParaRPr lang="en-US" altLang="vi-VN"/>
          </a:p>
        </p:txBody>
      </p:sp>
    </p:spTree>
    <p:extLst>
      <p:ext uri="{BB962C8B-B14F-4D97-AF65-F5344CB8AC3E}">
        <p14:creationId xmlns:p14="http://schemas.microsoft.com/office/powerpoint/2010/main" val="171584863"/>
      </p:ext>
    </p:extLst>
  </p:cSld>
  <p:clrMapOvr>
    <a:masterClrMapping/>
  </p:clrMapOvr>
</p:sldLayout>
</file>

<file path=ppt/slideLayouts/slideLayout13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a:extLst>
              <a:ext uri="{FF2B5EF4-FFF2-40B4-BE49-F238E27FC236}">
                <a16:creationId xmlns:a16="http://schemas.microsoft.com/office/drawing/2014/main" id="{26D8B377-C0DC-4D78-B248-1AA3CEA64F24}"/>
              </a:ext>
            </a:extLst>
          </p:cNvPr>
          <p:cNvSpPr>
            <a:spLocks noGrp="1" noChangeArrowheads="1"/>
          </p:cNvSpPr>
          <p:nvPr>
            <p:ph type="dt" sz="half" idx="10"/>
          </p:nvPr>
        </p:nvSpPr>
        <p:spPr>
          <a:ln/>
        </p:spPr>
        <p:txBody>
          <a:bodyPr/>
          <a:lstStyle>
            <a:lvl1pPr>
              <a:defRPr/>
            </a:lvl1pPr>
          </a:lstStyle>
          <a:p>
            <a:pPr>
              <a:defRPr/>
            </a:pPr>
            <a:endParaRPr lang="en-US"/>
          </a:p>
        </p:txBody>
      </p:sp>
      <p:sp>
        <p:nvSpPr>
          <p:cNvPr id="6" name="Rectangle 5">
            <a:extLst>
              <a:ext uri="{FF2B5EF4-FFF2-40B4-BE49-F238E27FC236}">
                <a16:creationId xmlns:a16="http://schemas.microsoft.com/office/drawing/2014/main" id="{B6D50F9E-38A7-40B1-980A-755C56915FA6}"/>
              </a:ext>
            </a:extLst>
          </p:cNvPr>
          <p:cNvSpPr>
            <a:spLocks noGrp="1" noChangeArrowheads="1"/>
          </p:cNvSpPr>
          <p:nvPr>
            <p:ph type="ftr" sz="quarter" idx="11"/>
          </p:nvPr>
        </p:nvSpPr>
        <p:spPr>
          <a:ln/>
        </p:spPr>
        <p:txBody>
          <a:bodyPr/>
          <a:lstStyle>
            <a:lvl1pPr>
              <a:defRPr/>
            </a:lvl1pPr>
          </a:lstStyle>
          <a:p>
            <a:pPr>
              <a:defRPr/>
            </a:pPr>
            <a:endParaRPr lang="en-US"/>
          </a:p>
        </p:txBody>
      </p:sp>
      <p:sp>
        <p:nvSpPr>
          <p:cNvPr id="7" name="Rectangle 6">
            <a:extLst>
              <a:ext uri="{FF2B5EF4-FFF2-40B4-BE49-F238E27FC236}">
                <a16:creationId xmlns:a16="http://schemas.microsoft.com/office/drawing/2014/main" id="{AFB53766-18CD-41B8-867F-6A2B10232AAB}"/>
              </a:ext>
            </a:extLst>
          </p:cNvPr>
          <p:cNvSpPr>
            <a:spLocks noGrp="1" noChangeArrowheads="1"/>
          </p:cNvSpPr>
          <p:nvPr>
            <p:ph type="sldNum" sz="quarter" idx="12"/>
          </p:nvPr>
        </p:nvSpPr>
        <p:spPr>
          <a:ln/>
        </p:spPr>
        <p:txBody>
          <a:bodyPr/>
          <a:lstStyle>
            <a:lvl1pPr>
              <a:defRPr/>
            </a:lvl1pPr>
          </a:lstStyle>
          <a:p>
            <a:fld id="{71A06A49-72E8-403A-A566-237FAAC65E17}" type="slidenum">
              <a:rPr lang="en-US" altLang="vi-VN"/>
              <a:pPr/>
              <a:t>‹#›</a:t>
            </a:fld>
            <a:endParaRPr lang="en-US" altLang="vi-VN"/>
          </a:p>
        </p:txBody>
      </p:sp>
    </p:spTree>
    <p:extLst>
      <p:ext uri="{BB962C8B-B14F-4D97-AF65-F5344CB8AC3E}">
        <p14:creationId xmlns:p14="http://schemas.microsoft.com/office/powerpoint/2010/main" val="202161220"/>
      </p:ext>
    </p:extLst>
  </p:cSld>
  <p:clrMapOvr>
    <a:masterClrMapping/>
  </p:clrMapOvr>
</p:sldLayout>
</file>

<file path=ppt/slideLayouts/slideLayout13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a:extLst>
              <a:ext uri="{FF2B5EF4-FFF2-40B4-BE49-F238E27FC236}">
                <a16:creationId xmlns:a16="http://schemas.microsoft.com/office/drawing/2014/main" id="{4BC77B74-70A0-494F-970A-1A1AC4407524}"/>
              </a:ext>
            </a:extLst>
          </p:cNvPr>
          <p:cNvSpPr>
            <a:spLocks noGrp="1" noChangeArrowheads="1"/>
          </p:cNvSpPr>
          <p:nvPr>
            <p:ph type="dt" sz="half" idx="10"/>
          </p:nvPr>
        </p:nvSpPr>
        <p:spPr>
          <a:ln/>
        </p:spPr>
        <p:txBody>
          <a:bodyPr/>
          <a:lstStyle>
            <a:lvl1pPr>
              <a:defRPr/>
            </a:lvl1pPr>
          </a:lstStyle>
          <a:p>
            <a:pPr>
              <a:defRPr/>
            </a:pPr>
            <a:endParaRPr lang="en-US"/>
          </a:p>
        </p:txBody>
      </p:sp>
      <p:sp>
        <p:nvSpPr>
          <p:cNvPr id="8" name="Rectangle 5">
            <a:extLst>
              <a:ext uri="{FF2B5EF4-FFF2-40B4-BE49-F238E27FC236}">
                <a16:creationId xmlns:a16="http://schemas.microsoft.com/office/drawing/2014/main" id="{F7B824E0-E204-4931-ADE8-5B0C0B08F99C}"/>
              </a:ext>
            </a:extLst>
          </p:cNvPr>
          <p:cNvSpPr>
            <a:spLocks noGrp="1" noChangeArrowheads="1"/>
          </p:cNvSpPr>
          <p:nvPr>
            <p:ph type="ftr" sz="quarter" idx="11"/>
          </p:nvPr>
        </p:nvSpPr>
        <p:spPr>
          <a:ln/>
        </p:spPr>
        <p:txBody>
          <a:bodyPr/>
          <a:lstStyle>
            <a:lvl1pPr>
              <a:defRPr/>
            </a:lvl1pPr>
          </a:lstStyle>
          <a:p>
            <a:pPr>
              <a:defRPr/>
            </a:pPr>
            <a:endParaRPr lang="en-US"/>
          </a:p>
        </p:txBody>
      </p:sp>
      <p:sp>
        <p:nvSpPr>
          <p:cNvPr id="9" name="Rectangle 6">
            <a:extLst>
              <a:ext uri="{FF2B5EF4-FFF2-40B4-BE49-F238E27FC236}">
                <a16:creationId xmlns:a16="http://schemas.microsoft.com/office/drawing/2014/main" id="{6AA7FCCA-3481-4DF5-B7AE-1F09F37A33FE}"/>
              </a:ext>
            </a:extLst>
          </p:cNvPr>
          <p:cNvSpPr>
            <a:spLocks noGrp="1" noChangeArrowheads="1"/>
          </p:cNvSpPr>
          <p:nvPr>
            <p:ph type="sldNum" sz="quarter" idx="12"/>
          </p:nvPr>
        </p:nvSpPr>
        <p:spPr>
          <a:ln/>
        </p:spPr>
        <p:txBody>
          <a:bodyPr/>
          <a:lstStyle>
            <a:lvl1pPr>
              <a:defRPr/>
            </a:lvl1pPr>
          </a:lstStyle>
          <a:p>
            <a:fld id="{33880087-FEA4-46A3-BD55-066A121286E9}" type="slidenum">
              <a:rPr lang="en-US" altLang="vi-VN"/>
              <a:pPr/>
              <a:t>‹#›</a:t>
            </a:fld>
            <a:endParaRPr lang="en-US" altLang="vi-VN"/>
          </a:p>
        </p:txBody>
      </p:sp>
    </p:spTree>
    <p:extLst>
      <p:ext uri="{BB962C8B-B14F-4D97-AF65-F5344CB8AC3E}">
        <p14:creationId xmlns:p14="http://schemas.microsoft.com/office/powerpoint/2010/main" val="3650214731"/>
      </p:ext>
    </p:extLst>
  </p:cSld>
  <p:clrMapOvr>
    <a:masterClrMapping/>
  </p:clrMapOvr>
</p:sldLayout>
</file>

<file path=ppt/slideLayouts/slideLayout13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a:extLst>
              <a:ext uri="{FF2B5EF4-FFF2-40B4-BE49-F238E27FC236}">
                <a16:creationId xmlns:a16="http://schemas.microsoft.com/office/drawing/2014/main" id="{AB84B514-4450-40D4-AB4E-640C7C65EB35}"/>
              </a:ext>
            </a:extLst>
          </p:cNvPr>
          <p:cNvSpPr>
            <a:spLocks noGrp="1" noChangeArrowheads="1"/>
          </p:cNvSpPr>
          <p:nvPr>
            <p:ph type="dt" sz="half" idx="10"/>
          </p:nvPr>
        </p:nvSpPr>
        <p:spPr>
          <a:ln/>
        </p:spPr>
        <p:txBody>
          <a:bodyPr/>
          <a:lstStyle>
            <a:lvl1pPr>
              <a:defRPr/>
            </a:lvl1pPr>
          </a:lstStyle>
          <a:p>
            <a:pPr>
              <a:defRPr/>
            </a:pPr>
            <a:endParaRPr lang="en-US"/>
          </a:p>
        </p:txBody>
      </p:sp>
      <p:sp>
        <p:nvSpPr>
          <p:cNvPr id="4" name="Rectangle 5">
            <a:extLst>
              <a:ext uri="{FF2B5EF4-FFF2-40B4-BE49-F238E27FC236}">
                <a16:creationId xmlns:a16="http://schemas.microsoft.com/office/drawing/2014/main" id="{27480274-4C0F-48B9-B2C5-7F4FD124478B}"/>
              </a:ext>
            </a:extLst>
          </p:cNvPr>
          <p:cNvSpPr>
            <a:spLocks noGrp="1" noChangeArrowheads="1"/>
          </p:cNvSpPr>
          <p:nvPr>
            <p:ph type="ftr" sz="quarter" idx="11"/>
          </p:nvPr>
        </p:nvSpPr>
        <p:spPr>
          <a:ln/>
        </p:spPr>
        <p:txBody>
          <a:bodyPr/>
          <a:lstStyle>
            <a:lvl1pPr>
              <a:defRPr/>
            </a:lvl1pPr>
          </a:lstStyle>
          <a:p>
            <a:pPr>
              <a:defRPr/>
            </a:pPr>
            <a:endParaRPr lang="en-US"/>
          </a:p>
        </p:txBody>
      </p:sp>
      <p:sp>
        <p:nvSpPr>
          <p:cNvPr id="5" name="Rectangle 6">
            <a:extLst>
              <a:ext uri="{FF2B5EF4-FFF2-40B4-BE49-F238E27FC236}">
                <a16:creationId xmlns:a16="http://schemas.microsoft.com/office/drawing/2014/main" id="{5B7259CB-F0CB-41C3-929C-6C7D1DF19924}"/>
              </a:ext>
            </a:extLst>
          </p:cNvPr>
          <p:cNvSpPr>
            <a:spLocks noGrp="1" noChangeArrowheads="1"/>
          </p:cNvSpPr>
          <p:nvPr>
            <p:ph type="sldNum" sz="quarter" idx="12"/>
          </p:nvPr>
        </p:nvSpPr>
        <p:spPr>
          <a:ln/>
        </p:spPr>
        <p:txBody>
          <a:bodyPr/>
          <a:lstStyle>
            <a:lvl1pPr>
              <a:defRPr/>
            </a:lvl1pPr>
          </a:lstStyle>
          <a:p>
            <a:fld id="{CDF01573-1609-482E-8688-882FF31D60C1}" type="slidenum">
              <a:rPr lang="en-US" altLang="vi-VN"/>
              <a:pPr/>
              <a:t>‹#›</a:t>
            </a:fld>
            <a:endParaRPr lang="en-US" altLang="vi-VN"/>
          </a:p>
        </p:txBody>
      </p:sp>
    </p:spTree>
    <p:extLst>
      <p:ext uri="{BB962C8B-B14F-4D97-AF65-F5344CB8AC3E}">
        <p14:creationId xmlns:p14="http://schemas.microsoft.com/office/powerpoint/2010/main" val="2556835229"/>
      </p:ext>
    </p:extLst>
  </p:cSld>
  <p:clrMapOvr>
    <a:masterClrMapping/>
  </p:clrMapOvr>
</p:sldLayout>
</file>

<file path=ppt/slideLayouts/slideLayout13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a:extLst>
              <a:ext uri="{FF2B5EF4-FFF2-40B4-BE49-F238E27FC236}">
                <a16:creationId xmlns:a16="http://schemas.microsoft.com/office/drawing/2014/main" id="{87D0B59C-82C5-4F27-B79F-329FD625F114}"/>
              </a:ext>
            </a:extLst>
          </p:cNvPr>
          <p:cNvSpPr>
            <a:spLocks noGrp="1" noChangeArrowheads="1"/>
          </p:cNvSpPr>
          <p:nvPr>
            <p:ph type="dt" sz="half" idx="10"/>
          </p:nvPr>
        </p:nvSpPr>
        <p:spPr>
          <a:ln/>
        </p:spPr>
        <p:txBody>
          <a:bodyPr/>
          <a:lstStyle>
            <a:lvl1pPr>
              <a:defRPr/>
            </a:lvl1pPr>
          </a:lstStyle>
          <a:p>
            <a:pPr>
              <a:defRPr/>
            </a:pPr>
            <a:endParaRPr lang="en-US"/>
          </a:p>
        </p:txBody>
      </p:sp>
      <p:sp>
        <p:nvSpPr>
          <p:cNvPr id="3" name="Rectangle 5">
            <a:extLst>
              <a:ext uri="{FF2B5EF4-FFF2-40B4-BE49-F238E27FC236}">
                <a16:creationId xmlns:a16="http://schemas.microsoft.com/office/drawing/2014/main" id="{2A82F4D8-8CE8-4E94-9F22-0C30803F91FC}"/>
              </a:ext>
            </a:extLst>
          </p:cNvPr>
          <p:cNvSpPr>
            <a:spLocks noGrp="1" noChangeArrowheads="1"/>
          </p:cNvSpPr>
          <p:nvPr>
            <p:ph type="ftr" sz="quarter" idx="11"/>
          </p:nvPr>
        </p:nvSpPr>
        <p:spPr>
          <a:ln/>
        </p:spPr>
        <p:txBody>
          <a:bodyPr/>
          <a:lstStyle>
            <a:lvl1pPr>
              <a:defRPr/>
            </a:lvl1pPr>
          </a:lstStyle>
          <a:p>
            <a:pPr>
              <a:defRPr/>
            </a:pPr>
            <a:endParaRPr lang="en-US"/>
          </a:p>
        </p:txBody>
      </p:sp>
      <p:sp>
        <p:nvSpPr>
          <p:cNvPr id="4" name="Rectangle 6">
            <a:extLst>
              <a:ext uri="{FF2B5EF4-FFF2-40B4-BE49-F238E27FC236}">
                <a16:creationId xmlns:a16="http://schemas.microsoft.com/office/drawing/2014/main" id="{E0B910DC-09AE-4A39-A6A2-CD9249346005}"/>
              </a:ext>
            </a:extLst>
          </p:cNvPr>
          <p:cNvSpPr>
            <a:spLocks noGrp="1" noChangeArrowheads="1"/>
          </p:cNvSpPr>
          <p:nvPr>
            <p:ph type="sldNum" sz="quarter" idx="12"/>
          </p:nvPr>
        </p:nvSpPr>
        <p:spPr>
          <a:ln/>
        </p:spPr>
        <p:txBody>
          <a:bodyPr/>
          <a:lstStyle>
            <a:lvl1pPr>
              <a:defRPr/>
            </a:lvl1pPr>
          </a:lstStyle>
          <a:p>
            <a:fld id="{E63F4073-C252-4D1B-862D-EBAEC4E3831B}" type="slidenum">
              <a:rPr lang="en-US" altLang="vi-VN"/>
              <a:pPr/>
              <a:t>‹#›</a:t>
            </a:fld>
            <a:endParaRPr lang="en-US" altLang="vi-VN"/>
          </a:p>
        </p:txBody>
      </p:sp>
    </p:spTree>
    <p:extLst>
      <p:ext uri="{BB962C8B-B14F-4D97-AF65-F5344CB8AC3E}">
        <p14:creationId xmlns:p14="http://schemas.microsoft.com/office/powerpoint/2010/main" val="2398332414"/>
      </p:ext>
    </p:extLst>
  </p:cSld>
  <p:clrMapOvr>
    <a:masterClrMapping/>
  </p:clrMapOvr>
</p:sldLayout>
</file>

<file path=ppt/slideLayouts/slideLayout13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a:extLst>
              <a:ext uri="{FF2B5EF4-FFF2-40B4-BE49-F238E27FC236}">
                <a16:creationId xmlns:a16="http://schemas.microsoft.com/office/drawing/2014/main" id="{970033FB-408B-4C7D-BC4E-D02CEC76769B}"/>
              </a:ext>
            </a:extLst>
          </p:cNvPr>
          <p:cNvSpPr>
            <a:spLocks noGrp="1" noChangeArrowheads="1"/>
          </p:cNvSpPr>
          <p:nvPr>
            <p:ph type="dt" sz="half" idx="10"/>
          </p:nvPr>
        </p:nvSpPr>
        <p:spPr>
          <a:ln/>
        </p:spPr>
        <p:txBody>
          <a:bodyPr/>
          <a:lstStyle>
            <a:lvl1pPr>
              <a:defRPr/>
            </a:lvl1pPr>
          </a:lstStyle>
          <a:p>
            <a:pPr>
              <a:defRPr/>
            </a:pPr>
            <a:endParaRPr lang="en-US"/>
          </a:p>
        </p:txBody>
      </p:sp>
      <p:sp>
        <p:nvSpPr>
          <p:cNvPr id="6" name="Rectangle 5">
            <a:extLst>
              <a:ext uri="{FF2B5EF4-FFF2-40B4-BE49-F238E27FC236}">
                <a16:creationId xmlns:a16="http://schemas.microsoft.com/office/drawing/2014/main" id="{47A34BF1-22A9-44AA-A525-705C48EE6B51}"/>
              </a:ext>
            </a:extLst>
          </p:cNvPr>
          <p:cNvSpPr>
            <a:spLocks noGrp="1" noChangeArrowheads="1"/>
          </p:cNvSpPr>
          <p:nvPr>
            <p:ph type="ftr" sz="quarter" idx="11"/>
          </p:nvPr>
        </p:nvSpPr>
        <p:spPr>
          <a:ln/>
        </p:spPr>
        <p:txBody>
          <a:bodyPr/>
          <a:lstStyle>
            <a:lvl1pPr>
              <a:defRPr/>
            </a:lvl1pPr>
          </a:lstStyle>
          <a:p>
            <a:pPr>
              <a:defRPr/>
            </a:pPr>
            <a:endParaRPr lang="en-US"/>
          </a:p>
        </p:txBody>
      </p:sp>
      <p:sp>
        <p:nvSpPr>
          <p:cNvPr id="7" name="Rectangle 6">
            <a:extLst>
              <a:ext uri="{FF2B5EF4-FFF2-40B4-BE49-F238E27FC236}">
                <a16:creationId xmlns:a16="http://schemas.microsoft.com/office/drawing/2014/main" id="{95439B64-739B-4223-90E7-3C0C48417FC5}"/>
              </a:ext>
            </a:extLst>
          </p:cNvPr>
          <p:cNvSpPr>
            <a:spLocks noGrp="1" noChangeArrowheads="1"/>
          </p:cNvSpPr>
          <p:nvPr>
            <p:ph type="sldNum" sz="quarter" idx="12"/>
          </p:nvPr>
        </p:nvSpPr>
        <p:spPr>
          <a:ln/>
        </p:spPr>
        <p:txBody>
          <a:bodyPr/>
          <a:lstStyle>
            <a:lvl1pPr>
              <a:defRPr/>
            </a:lvl1pPr>
          </a:lstStyle>
          <a:p>
            <a:fld id="{851C0EFF-D8ED-47F7-8517-2B262E72C70B}" type="slidenum">
              <a:rPr lang="en-US" altLang="vi-VN"/>
              <a:pPr/>
              <a:t>‹#›</a:t>
            </a:fld>
            <a:endParaRPr lang="en-US" altLang="vi-VN"/>
          </a:p>
        </p:txBody>
      </p:sp>
    </p:spTree>
    <p:extLst>
      <p:ext uri="{BB962C8B-B14F-4D97-AF65-F5344CB8AC3E}">
        <p14:creationId xmlns:p14="http://schemas.microsoft.com/office/powerpoint/2010/main" val="650092049"/>
      </p:ext>
    </p:extLst>
  </p:cSld>
  <p:clrMapOvr>
    <a:masterClrMapping/>
  </p:clrMapOvr>
</p:sldLayout>
</file>

<file path=ppt/slideLayouts/slideLayout13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a:extLst>
              <a:ext uri="{FF2B5EF4-FFF2-40B4-BE49-F238E27FC236}">
                <a16:creationId xmlns:a16="http://schemas.microsoft.com/office/drawing/2014/main" id="{F6941964-66F5-40A8-A458-175B816D3989}"/>
              </a:ext>
            </a:extLst>
          </p:cNvPr>
          <p:cNvSpPr>
            <a:spLocks noGrp="1" noChangeArrowheads="1"/>
          </p:cNvSpPr>
          <p:nvPr>
            <p:ph type="dt" sz="half" idx="10"/>
          </p:nvPr>
        </p:nvSpPr>
        <p:spPr>
          <a:ln/>
        </p:spPr>
        <p:txBody>
          <a:bodyPr/>
          <a:lstStyle>
            <a:lvl1pPr>
              <a:defRPr/>
            </a:lvl1pPr>
          </a:lstStyle>
          <a:p>
            <a:pPr>
              <a:defRPr/>
            </a:pPr>
            <a:endParaRPr lang="en-US"/>
          </a:p>
        </p:txBody>
      </p:sp>
      <p:sp>
        <p:nvSpPr>
          <p:cNvPr id="6" name="Rectangle 5">
            <a:extLst>
              <a:ext uri="{FF2B5EF4-FFF2-40B4-BE49-F238E27FC236}">
                <a16:creationId xmlns:a16="http://schemas.microsoft.com/office/drawing/2014/main" id="{D532357B-E818-4966-8FBF-E3E1C0A3318A}"/>
              </a:ext>
            </a:extLst>
          </p:cNvPr>
          <p:cNvSpPr>
            <a:spLocks noGrp="1" noChangeArrowheads="1"/>
          </p:cNvSpPr>
          <p:nvPr>
            <p:ph type="ftr" sz="quarter" idx="11"/>
          </p:nvPr>
        </p:nvSpPr>
        <p:spPr>
          <a:ln/>
        </p:spPr>
        <p:txBody>
          <a:bodyPr/>
          <a:lstStyle>
            <a:lvl1pPr>
              <a:defRPr/>
            </a:lvl1pPr>
          </a:lstStyle>
          <a:p>
            <a:pPr>
              <a:defRPr/>
            </a:pPr>
            <a:endParaRPr lang="en-US"/>
          </a:p>
        </p:txBody>
      </p:sp>
      <p:sp>
        <p:nvSpPr>
          <p:cNvPr id="7" name="Rectangle 6">
            <a:extLst>
              <a:ext uri="{FF2B5EF4-FFF2-40B4-BE49-F238E27FC236}">
                <a16:creationId xmlns:a16="http://schemas.microsoft.com/office/drawing/2014/main" id="{708C905D-B14B-4AF8-A5CE-AB5D573C4DF5}"/>
              </a:ext>
            </a:extLst>
          </p:cNvPr>
          <p:cNvSpPr>
            <a:spLocks noGrp="1" noChangeArrowheads="1"/>
          </p:cNvSpPr>
          <p:nvPr>
            <p:ph type="sldNum" sz="quarter" idx="12"/>
          </p:nvPr>
        </p:nvSpPr>
        <p:spPr>
          <a:ln/>
        </p:spPr>
        <p:txBody>
          <a:bodyPr/>
          <a:lstStyle>
            <a:lvl1pPr>
              <a:defRPr/>
            </a:lvl1pPr>
          </a:lstStyle>
          <a:p>
            <a:fld id="{6EC7490A-3509-42CF-B55E-762E774DFDC3}" type="slidenum">
              <a:rPr lang="en-US" altLang="vi-VN"/>
              <a:pPr/>
              <a:t>‹#›</a:t>
            </a:fld>
            <a:endParaRPr lang="en-US" altLang="vi-VN"/>
          </a:p>
        </p:txBody>
      </p:sp>
    </p:spTree>
    <p:extLst>
      <p:ext uri="{BB962C8B-B14F-4D97-AF65-F5344CB8AC3E}">
        <p14:creationId xmlns:p14="http://schemas.microsoft.com/office/powerpoint/2010/main" val="2136406772"/>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Title and Content">
    <p:bg>
      <p:bgPr>
        <a:solidFill>
          <a:schemeClr val="accent6">
            <a:lumMod val="75000"/>
          </a:schemeClr>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296920" y="219520"/>
            <a:ext cx="8709926"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dirty="0"/>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349270" y="882176"/>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150301" y="906827"/>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168063" y="989423"/>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393674" y="94752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151195" y="917946"/>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348377" y="1496055"/>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49408" y="1520706"/>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167170" y="160330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392781" y="1561401"/>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150301" y="1531825"/>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347484" y="2109934"/>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48515" y="2134585"/>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166276" y="2217181"/>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391888" y="2175280"/>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49408" y="2145704"/>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346591" y="2723813"/>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47621" y="2748464"/>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165383" y="283106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390994" y="2789159"/>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48515" y="2759583"/>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345697" y="3337692"/>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46728" y="3362343"/>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164490" y="3444939"/>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390101" y="3403038"/>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47622" y="3373462"/>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344804" y="3951571"/>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45835" y="3976222"/>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163597" y="4058818"/>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389208" y="401691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46728" y="3987341"/>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343911" y="4565450"/>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44942" y="4590101"/>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162703" y="4672697"/>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388315" y="463079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45835" y="4601220"/>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343018" y="5179329"/>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44049" y="5203980"/>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161810" y="528657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387421" y="5244675"/>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44942" y="5215099"/>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342124" y="5793208"/>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43155" y="5817859"/>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160917" y="5900455"/>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386528" y="5858554"/>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44049" y="5828978"/>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2318597" y="1090110"/>
            <a:ext cx="4162526" cy="4730758"/>
          </a:xfrm>
          <a:prstGeom prst="rect">
            <a:avLst/>
          </a:prstGeom>
          <a:solidFill>
            <a:srgbClr val="FFE285"/>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375" dirty="0"/>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108287" y="772938"/>
            <a:ext cx="963023"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2"/>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375"/>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5536681" y="1168180"/>
            <a:ext cx="1546974" cy="832158"/>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1"/>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375"/>
          </a:p>
        </p:txBody>
      </p:sp>
      <p:grpSp>
        <p:nvGrpSpPr>
          <p:cNvPr id="100" name="Google Shape;211;p3">
            <a:extLst>
              <a:ext uri="{FF2B5EF4-FFF2-40B4-BE49-F238E27FC236}">
                <a16:creationId xmlns:a16="http://schemas.microsoft.com/office/drawing/2014/main" id="{3EE8E1EA-42BA-40F4-91B8-92E720E0C7B3}"/>
              </a:ext>
            </a:extLst>
          </p:cNvPr>
          <p:cNvGrpSpPr/>
          <p:nvPr userDrawn="1"/>
        </p:nvGrpSpPr>
        <p:grpSpPr>
          <a:xfrm>
            <a:off x="772632" y="1581350"/>
            <a:ext cx="333206" cy="398525"/>
            <a:chOff x="2495125" y="2142250"/>
            <a:chExt cx="444275" cy="398525"/>
          </a:xfrm>
        </p:grpSpPr>
        <p:sp>
          <p:nvSpPr>
            <p:cNvPr id="101" name="Google Shape;212;p3">
              <a:extLst>
                <a:ext uri="{FF2B5EF4-FFF2-40B4-BE49-F238E27FC236}">
                  <a16:creationId xmlns:a16="http://schemas.microsoft.com/office/drawing/2014/main" id="{535446D6-A2F2-4960-9F20-4FD2FC844655}"/>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dirty="0"/>
            </a:p>
          </p:txBody>
        </p:sp>
        <p:sp>
          <p:nvSpPr>
            <p:cNvPr id="102" name="Google Shape;213;p3">
              <a:extLst>
                <a:ext uri="{FF2B5EF4-FFF2-40B4-BE49-F238E27FC236}">
                  <a16:creationId xmlns:a16="http://schemas.microsoft.com/office/drawing/2014/main" id="{E3877D8C-8D49-48AE-983D-46B3D4C316AA}"/>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grpSp>
        <p:nvGrpSpPr>
          <p:cNvPr id="103" name="Google Shape;214;p3">
            <a:extLst>
              <a:ext uri="{FF2B5EF4-FFF2-40B4-BE49-F238E27FC236}">
                <a16:creationId xmlns:a16="http://schemas.microsoft.com/office/drawing/2014/main" id="{6B26BBFF-8A4A-4D77-8E20-7565D314876E}"/>
              </a:ext>
            </a:extLst>
          </p:cNvPr>
          <p:cNvGrpSpPr/>
          <p:nvPr userDrawn="1"/>
        </p:nvGrpSpPr>
        <p:grpSpPr>
          <a:xfrm>
            <a:off x="7920831" y="5038642"/>
            <a:ext cx="218531" cy="281375"/>
            <a:chOff x="3243875" y="2372825"/>
            <a:chExt cx="291375" cy="281375"/>
          </a:xfrm>
        </p:grpSpPr>
        <p:sp>
          <p:nvSpPr>
            <p:cNvPr id="104" name="Google Shape;215;p3">
              <a:extLst>
                <a:ext uri="{FF2B5EF4-FFF2-40B4-BE49-F238E27FC236}">
                  <a16:creationId xmlns:a16="http://schemas.microsoft.com/office/drawing/2014/main" id="{5905416B-3780-49A3-85AC-E7AB8A365E53}"/>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05" name="Google Shape;216;p3">
              <a:extLst>
                <a:ext uri="{FF2B5EF4-FFF2-40B4-BE49-F238E27FC236}">
                  <a16:creationId xmlns:a16="http://schemas.microsoft.com/office/drawing/2014/main" id="{B31BA3B0-0DA2-4CD9-AB3D-C2DF62186FC9}"/>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06" name="Google Shape;217;p3">
              <a:extLst>
                <a:ext uri="{FF2B5EF4-FFF2-40B4-BE49-F238E27FC236}">
                  <a16:creationId xmlns:a16="http://schemas.microsoft.com/office/drawing/2014/main" id="{367F9544-3ED4-4D1E-8702-43837309CF8C}"/>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07" name="Google Shape;218;p3">
              <a:extLst>
                <a:ext uri="{FF2B5EF4-FFF2-40B4-BE49-F238E27FC236}">
                  <a16:creationId xmlns:a16="http://schemas.microsoft.com/office/drawing/2014/main" id="{8C773ACC-4F47-4265-AF08-3AAA1BA820F1}"/>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08" name="Google Shape;219;p3">
              <a:extLst>
                <a:ext uri="{FF2B5EF4-FFF2-40B4-BE49-F238E27FC236}">
                  <a16:creationId xmlns:a16="http://schemas.microsoft.com/office/drawing/2014/main" id="{1E75251D-8191-4F83-B19D-C278B5C567D2}"/>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09" name="Google Shape;220;p3">
              <a:extLst>
                <a:ext uri="{FF2B5EF4-FFF2-40B4-BE49-F238E27FC236}">
                  <a16:creationId xmlns:a16="http://schemas.microsoft.com/office/drawing/2014/main" id="{CD244239-4494-4523-A92A-04BBF5524A62}"/>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10" name="Google Shape;221;p3">
              <a:extLst>
                <a:ext uri="{FF2B5EF4-FFF2-40B4-BE49-F238E27FC236}">
                  <a16:creationId xmlns:a16="http://schemas.microsoft.com/office/drawing/2014/main" id="{C8D2A7B8-8AEC-4A7B-A85D-C49CFD031893}"/>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350" dirty="0"/>
            </a:p>
          </p:txBody>
        </p:sp>
        <p:sp>
          <p:nvSpPr>
            <p:cNvPr id="111" name="Google Shape;222;p3">
              <a:extLst>
                <a:ext uri="{FF2B5EF4-FFF2-40B4-BE49-F238E27FC236}">
                  <a16:creationId xmlns:a16="http://schemas.microsoft.com/office/drawing/2014/main" id="{1BEBBF71-61D7-45D6-BB70-B4B6FDBF84CF}"/>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12" name="Google Shape;223;p3">
              <a:extLst>
                <a:ext uri="{FF2B5EF4-FFF2-40B4-BE49-F238E27FC236}">
                  <a16:creationId xmlns:a16="http://schemas.microsoft.com/office/drawing/2014/main" id="{1C8DD35C-E26B-4702-B102-151D077CFA0B}"/>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13" name="Google Shape;224;p3">
              <a:extLst>
                <a:ext uri="{FF2B5EF4-FFF2-40B4-BE49-F238E27FC236}">
                  <a16:creationId xmlns:a16="http://schemas.microsoft.com/office/drawing/2014/main" id="{FAEA3EBF-3AF4-48CF-B780-2C24192864A7}"/>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grpSp>
        <p:nvGrpSpPr>
          <p:cNvPr id="114" name="Google Shape;225;p3">
            <a:extLst>
              <a:ext uri="{FF2B5EF4-FFF2-40B4-BE49-F238E27FC236}">
                <a16:creationId xmlns:a16="http://schemas.microsoft.com/office/drawing/2014/main" id="{8349EE9D-865C-4187-8F2A-C8D67A315C95}"/>
              </a:ext>
            </a:extLst>
          </p:cNvPr>
          <p:cNvGrpSpPr/>
          <p:nvPr userDrawn="1"/>
        </p:nvGrpSpPr>
        <p:grpSpPr>
          <a:xfrm>
            <a:off x="8083918" y="714861"/>
            <a:ext cx="125006" cy="168575"/>
            <a:chOff x="4954425" y="2036375"/>
            <a:chExt cx="166675" cy="168575"/>
          </a:xfrm>
        </p:grpSpPr>
        <p:sp>
          <p:nvSpPr>
            <p:cNvPr id="115" name="Google Shape;226;p3">
              <a:extLst>
                <a:ext uri="{FF2B5EF4-FFF2-40B4-BE49-F238E27FC236}">
                  <a16:creationId xmlns:a16="http://schemas.microsoft.com/office/drawing/2014/main" id="{C3E893B2-B741-45D1-AA70-EFBF2C1CCB32}"/>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16" name="Google Shape;227;p3">
              <a:extLst>
                <a:ext uri="{FF2B5EF4-FFF2-40B4-BE49-F238E27FC236}">
                  <a16:creationId xmlns:a16="http://schemas.microsoft.com/office/drawing/2014/main" id="{4806DF11-E7A6-4BCA-864C-D4BB12AF1B79}"/>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sp>
        <p:nvSpPr>
          <p:cNvPr id="117" name="Google Shape;228;p3">
            <a:extLst>
              <a:ext uri="{FF2B5EF4-FFF2-40B4-BE49-F238E27FC236}">
                <a16:creationId xmlns:a16="http://schemas.microsoft.com/office/drawing/2014/main" id="{DE8A01B2-77F0-42CA-BCD0-4D9A98E4E84B}"/>
              </a:ext>
            </a:extLst>
          </p:cNvPr>
          <p:cNvSpPr/>
          <p:nvPr userDrawn="1"/>
        </p:nvSpPr>
        <p:spPr>
          <a:xfrm>
            <a:off x="1182765" y="3597776"/>
            <a:ext cx="89344"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118" name="Google Shape;229;p3">
            <a:extLst>
              <a:ext uri="{FF2B5EF4-FFF2-40B4-BE49-F238E27FC236}">
                <a16:creationId xmlns:a16="http://schemas.microsoft.com/office/drawing/2014/main" id="{040941FA-39DE-4897-9957-4F8E125A8F2C}"/>
              </a:ext>
            </a:extLst>
          </p:cNvPr>
          <p:cNvSpPr/>
          <p:nvPr userDrawn="1"/>
        </p:nvSpPr>
        <p:spPr>
          <a:xfrm>
            <a:off x="7385065" y="3888530"/>
            <a:ext cx="6525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grpSp>
        <p:nvGrpSpPr>
          <p:cNvPr id="119" name="Google Shape;230;p3">
            <a:extLst>
              <a:ext uri="{FF2B5EF4-FFF2-40B4-BE49-F238E27FC236}">
                <a16:creationId xmlns:a16="http://schemas.microsoft.com/office/drawing/2014/main" id="{39E1EAF3-ED4F-4E40-A591-87F74A538B8E}"/>
              </a:ext>
            </a:extLst>
          </p:cNvPr>
          <p:cNvGrpSpPr/>
          <p:nvPr userDrawn="1"/>
        </p:nvGrpSpPr>
        <p:grpSpPr>
          <a:xfrm>
            <a:off x="956096" y="5541496"/>
            <a:ext cx="125006" cy="168575"/>
            <a:chOff x="4954425" y="2036375"/>
            <a:chExt cx="166675" cy="168575"/>
          </a:xfrm>
        </p:grpSpPr>
        <p:sp>
          <p:nvSpPr>
            <p:cNvPr id="120" name="Google Shape;231;p3">
              <a:extLst>
                <a:ext uri="{FF2B5EF4-FFF2-40B4-BE49-F238E27FC236}">
                  <a16:creationId xmlns:a16="http://schemas.microsoft.com/office/drawing/2014/main" id="{637B9622-5D72-4988-A025-9DDD451CEE63}"/>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21" name="Google Shape;232;p3">
              <a:extLst>
                <a:ext uri="{FF2B5EF4-FFF2-40B4-BE49-F238E27FC236}">
                  <a16:creationId xmlns:a16="http://schemas.microsoft.com/office/drawing/2014/main" id="{90AFE972-DB48-45E9-9EE9-E273CE0A3941}"/>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grpSp>
        <p:nvGrpSpPr>
          <p:cNvPr id="122" name="Google Shape;769;p31">
            <a:extLst>
              <a:ext uri="{FF2B5EF4-FFF2-40B4-BE49-F238E27FC236}">
                <a16:creationId xmlns:a16="http://schemas.microsoft.com/office/drawing/2014/main" id="{9BC6E0ED-AB1D-4836-B4E8-0379D97072CC}"/>
              </a:ext>
            </a:extLst>
          </p:cNvPr>
          <p:cNvGrpSpPr/>
          <p:nvPr userDrawn="1"/>
        </p:nvGrpSpPr>
        <p:grpSpPr>
          <a:xfrm>
            <a:off x="1911217" y="3588081"/>
            <a:ext cx="1949585" cy="2521829"/>
            <a:chOff x="5641385" y="2381306"/>
            <a:chExt cx="2599446" cy="2521829"/>
          </a:xfrm>
        </p:grpSpPr>
        <p:sp>
          <p:nvSpPr>
            <p:cNvPr id="123" name="Google Shape;770;p31">
              <a:extLst>
                <a:ext uri="{FF2B5EF4-FFF2-40B4-BE49-F238E27FC236}">
                  <a16:creationId xmlns:a16="http://schemas.microsoft.com/office/drawing/2014/main" id="{54FBC327-7229-4E48-B70D-221E3B4ABBD6}"/>
                </a:ext>
              </a:extLst>
            </p:cNvPr>
            <p:cNvSpPr/>
            <p:nvPr/>
          </p:nvSpPr>
          <p:spPr>
            <a:xfrm>
              <a:off x="5715495" y="4459755"/>
              <a:ext cx="2364987" cy="361232"/>
            </a:xfrm>
            <a:custGeom>
              <a:avLst/>
              <a:gdLst/>
              <a:ahLst/>
              <a:cxnLst/>
              <a:rect l="l" t="t" r="r" b="b"/>
              <a:pathLst>
                <a:path w="38516" h="5883" extrusionOk="0">
                  <a:moveTo>
                    <a:pt x="19191" y="1"/>
                  </a:moveTo>
                  <a:cubicBezTo>
                    <a:pt x="8537" y="1"/>
                    <a:pt x="0" y="1379"/>
                    <a:pt x="0" y="2925"/>
                  </a:cubicBezTo>
                  <a:cubicBezTo>
                    <a:pt x="0" y="4471"/>
                    <a:pt x="8537" y="5882"/>
                    <a:pt x="19191" y="5882"/>
                  </a:cubicBezTo>
                  <a:cubicBezTo>
                    <a:pt x="29811" y="5882"/>
                    <a:pt x="38516" y="4471"/>
                    <a:pt x="38516" y="2925"/>
                  </a:cubicBezTo>
                  <a:cubicBezTo>
                    <a:pt x="38516" y="1379"/>
                    <a:pt x="29811" y="1"/>
                    <a:pt x="19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nvGrpSpPr>
            <p:cNvPr id="124" name="Google Shape;771;p31">
              <a:extLst>
                <a:ext uri="{FF2B5EF4-FFF2-40B4-BE49-F238E27FC236}">
                  <a16:creationId xmlns:a16="http://schemas.microsoft.com/office/drawing/2014/main" id="{735A0EF3-CD49-4849-A6D0-53FADD84C85D}"/>
                </a:ext>
              </a:extLst>
            </p:cNvPr>
            <p:cNvGrpSpPr/>
            <p:nvPr/>
          </p:nvGrpSpPr>
          <p:grpSpPr>
            <a:xfrm flipH="1">
              <a:off x="6793275" y="3690844"/>
              <a:ext cx="1447557" cy="1002468"/>
              <a:chOff x="4799733" y="3457797"/>
              <a:chExt cx="2301388" cy="1593766"/>
            </a:xfrm>
          </p:grpSpPr>
          <p:sp>
            <p:nvSpPr>
              <p:cNvPr id="179" name="Google Shape;772;p31">
                <a:extLst>
                  <a:ext uri="{FF2B5EF4-FFF2-40B4-BE49-F238E27FC236}">
                    <a16:creationId xmlns:a16="http://schemas.microsoft.com/office/drawing/2014/main" id="{F854EEEE-60A7-4C8E-8953-E8769EEC5813}"/>
                  </a:ext>
                </a:extLst>
              </p:cNvPr>
              <p:cNvSpPr/>
              <p:nvPr/>
            </p:nvSpPr>
            <p:spPr>
              <a:xfrm>
                <a:off x="5512937" y="4441437"/>
                <a:ext cx="134693" cy="122202"/>
              </a:xfrm>
              <a:custGeom>
                <a:avLst/>
                <a:gdLst/>
                <a:ahLst/>
                <a:cxnLst/>
                <a:rect l="l" t="t" r="r" b="b"/>
                <a:pathLst>
                  <a:path w="2437" h="2211" extrusionOk="0">
                    <a:moveTo>
                      <a:pt x="1" y="1"/>
                    </a:moveTo>
                    <a:lnTo>
                      <a:pt x="1" y="715"/>
                    </a:lnTo>
                    <a:lnTo>
                      <a:pt x="1" y="1271"/>
                    </a:lnTo>
                    <a:lnTo>
                      <a:pt x="1" y="2211"/>
                    </a:lnTo>
                    <a:lnTo>
                      <a:pt x="2436" y="1112"/>
                    </a:lnTo>
                    <a:lnTo>
                      <a:pt x="1" y="1"/>
                    </a:lnTo>
                    <a:close/>
                  </a:path>
                </a:pathLst>
              </a:custGeom>
              <a:solidFill>
                <a:srgbClr val="F09C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80" name="Google Shape;773;p31">
                <a:extLst>
                  <a:ext uri="{FF2B5EF4-FFF2-40B4-BE49-F238E27FC236}">
                    <a16:creationId xmlns:a16="http://schemas.microsoft.com/office/drawing/2014/main" id="{3A64CB13-0C6D-4353-9509-7D271A41CDF4}"/>
                  </a:ext>
                </a:extLst>
              </p:cNvPr>
              <p:cNvSpPr/>
              <p:nvPr/>
            </p:nvSpPr>
            <p:spPr>
              <a:xfrm>
                <a:off x="5671673" y="4450943"/>
                <a:ext cx="91527" cy="79091"/>
              </a:xfrm>
              <a:custGeom>
                <a:avLst/>
                <a:gdLst/>
                <a:ahLst/>
                <a:cxnLst/>
                <a:rect l="l" t="t" r="r" b="b"/>
                <a:pathLst>
                  <a:path w="1656" h="1431" extrusionOk="0">
                    <a:moveTo>
                      <a:pt x="1" y="1"/>
                    </a:moveTo>
                    <a:lnTo>
                      <a:pt x="1" y="1430"/>
                    </a:lnTo>
                    <a:lnTo>
                      <a:pt x="1655" y="1430"/>
                    </a:lnTo>
                    <a:lnTo>
                      <a:pt x="1655" y="1"/>
                    </a:lnTo>
                    <a:close/>
                  </a:path>
                </a:pathLst>
              </a:custGeom>
              <a:solidFill>
                <a:srgbClr val="F9CF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81" name="Google Shape;774;p31">
                <a:extLst>
                  <a:ext uri="{FF2B5EF4-FFF2-40B4-BE49-F238E27FC236}">
                    <a16:creationId xmlns:a16="http://schemas.microsoft.com/office/drawing/2014/main" id="{CA6E3753-A1B1-4953-8CA7-64699041E7E4}"/>
                  </a:ext>
                </a:extLst>
              </p:cNvPr>
              <p:cNvSpPr/>
              <p:nvPr/>
            </p:nvSpPr>
            <p:spPr>
              <a:xfrm>
                <a:off x="5670236" y="4448014"/>
                <a:ext cx="92246" cy="80528"/>
              </a:xfrm>
              <a:custGeom>
                <a:avLst/>
                <a:gdLst/>
                <a:ahLst/>
                <a:cxnLst/>
                <a:rect l="l" t="t" r="r" b="b"/>
                <a:pathLst>
                  <a:path w="1669" h="1457" extrusionOk="0">
                    <a:moveTo>
                      <a:pt x="239" y="1"/>
                    </a:moveTo>
                    <a:cubicBezTo>
                      <a:pt x="146" y="1"/>
                      <a:pt x="80" y="14"/>
                      <a:pt x="53" y="27"/>
                    </a:cubicBezTo>
                    <a:cubicBezTo>
                      <a:pt x="14" y="40"/>
                      <a:pt x="0" y="54"/>
                      <a:pt x="0" y="93"/>
                    </a:cubicBezTo>
                    <a:cubicBezTo>
                      <a:pt x="0" y="120"/>
                      <a:pt x="14" y="146"/>
                      <a:pt x="40" y="160"/>
                    </a:cubicBezTo>
                    <a:cubicBezTo>
                      <a:pt x="80" y="173"/>
                      <a:pt x="120" y="173"/>
                      <a:pt x="186" y="173"/>
                    </a:cubicBezTo>
                    <a:cubicBezTo>
                      <a:pt x="225" y="186"/>
                      <a:pt x="265" y="186"/>
                      <a:pt x="292" y="199"/>
                    </a:cubicBezTo>
                    <a:cubicBezTo>
                      <a:pt x="305" y="212"/>
                      <a:pt x="345" y="239"/>
                      <a:pt x="371" y="292"/>
                    </a:cubicBezTo>
                    <a:lnTo>
                      <a:pt x="689" y="729"/>
                    </a:lnTo>
                    <a:lnTo>
                      <a:pt x="636" y="795"/>
                    </a:lnTo>
                    <a:lnTo>
                      <a:pt x="596" y="861"/>
                    </a:lnTo>
                    <a:lnTo>
                      <a:pt x="517" y="954"/>
                    </a:lnTo>
                    <a:cubicBezTo>
                      <a:pt x="490" y="993"/>
                      <a:pt x="450" y="1046"/>
                      <a:pt x="398" y="1126"/>
                    </a:cubicBezTo>
                    <a:cubicBezTo>
                      <a:pt x="371" y="1139"/>
                      <a:pt x="358" y="1152"/>
                      <a:pt x="331" y="1165"/>
                    </a:cubicBezTo>
                    <a:cubicBezTo>
                      <a:pt x="318" y="1179"/>
                      <a:pt x="292" y="1179"/>
                      <a:pt x="265" y="1192"/>
                    </a:cubicBezTo>
                    <a:cubicBezTo>
                      <a:pt x="212" y="1192"/>
                      <a:pt x="173" y="1205"/>
                      <a:pt x="133" y="1218"/>
                    </a:cubicBezTo>
                    <a:cubicBezTo>
                      <a:pt x="93" y="1232"/>
                      <a:pt x="80" y="1245"/>
                      <a:pt x="80" y="1285"/>
                    </a:cubicBezTo>
                    <a:cubicBezTo>
                      <a:pt x="80" y="1298"/>
                      <a:pt x="80" y="1324"/>
                      <a:pt x="80" y="1337"/>
                    </a:cubicBezTo>
                    <a:cubicBezTo>
                      <a:pt x="93" y="1337"/>
                      <a:pt x="106" y="1351"/>
                      <a:pt x="120" y="1351"/>
                    </a:cubicBezTo>
                    <a:cubicBezTo>
                      <a:pt x="133" y="1364"/>
                      <a:pt x="146" y="1364"/>
                      <a:pt x="159" y="1364"/>
                    </a:cubicBezTo>
                    <a:lnTo>
                      <a:pt x="556" y="1364"/>
                    </a:lnTo>
                    <a:cubicBezTo>
                      <a:pt x="570" y="1364"/>
                      <a:pt x="583" y="1377"/>
                      <a:pt x="609" y="1377"/>
                    </a:cubicBezTo>
                    <a:lnTo>
                      <a:pt x="675" y="1377"/>
                    </a:lnTo>
                    <a:cubicBezTo>
                      <a:pt x="702" y="1377"/>
                      <a:pt x="728" y="1364"/>
                      <a:pt x="755" y="1364"/>
                    </a:cubicBezTo>
                    <a:cubicBezTo>
                      <a:pt x="781" y="1351"/>
                      <a:pt x="808" y="1324"/>
                      <a:pt x="808" y="1298"/>
                    </a:cubicBezTo>
                    <a:cubicBezTo>
                      <a:pt x="808" y="1285"/>
                      <a:pt x="795" y="1258"/>
                      <a:pt x="781" y="1245"/>
                    </a:cubicBezTo>
                    <a:cubicBezTo>
                      <a:pt x="768" y="1218"/>
                      <a:pt x="715" y="1218"/>
                      <a:pt x="662" y="1218"/>
                    </a:cubicBezTo>
                    <a:cubicBezTo>
                      <a:pt x="636" y="1218"/>
                      <a:pt x="609" y="1205"/>
                      <a:pt x="609" y="1205"/>
                    </a:cubicBezTo>
                    <a:cubicBezTo>
                      <a:pt x="609" y="1192"/>
                      <a:pt x="596" y="1192"/>
                      <a:pt x="596" y="1179"/>
                    </a:cubicBezTo>
                    <a:cubicBezTo>
                      <a:pt x="596" y="1179"/>
                      <a:pt x="609" y="1152"/>
                      <a:pt x="623" y="1139"/>
                    </a:cubicBezTo>
                    <a:cubicBezTo>
                      <a:pt x="636" y="1112"/>
                      <a:pt x="649" y="1099"/>
                      <a:pt x="662" y="1086"/>
                    </a:cubicBezTo>
                    <a:cubicBezTo>
                      <a:pt x="689" y="1046"/>
                      <a:pt x="702" y="1020"/>
                      <a:pt x="728" y="993"/>
                    </a:cubicBezTo>
                    <a:cubicBezTo>
                      <a:pt x="742" y="980"/>
                      <a:pt x="768" y="940"/>
                      <a:pt x="808" y="887"/>
                    </a:cubicBezTo>
                    <a:cubicBezTo>
                      <a:pt x="834" y="927"/>
                      <a:pt x="861" y="967"/>
                      <a:pt x="887" y="1007"/>
                    </a:cubicBezTo>
                    <a:cubicBezTo>
                      <a:pt x="914" y="1033"/>
                      <a:pt x="940" y="1073"/>
                      <a:pt x="967" y="1112"/>
                    </a:cubicBezTo>
                    <a:cubicBezTo>
                      <a:pt x="980" y="1139"/>
                      <a:pt x="1006" y="1165"/>
                      <a:pt x="1020" y="1192"/>
                    </a:cubicBezTo>
                    <a:cubicBezTo>
                      <a:pt x="1033" y="1218"/>
                      <a:pt x="1046" y="1232"/>
                      <a:pt x="1046" y="1245"/>
                    </a:cubicBezTo>
                    <a:cubicBezTo>
                      <a:pt x="1046" y="1258"/>
                      <a:pt x="1033" y="1271"/>
                      <a:pt x="1033" y="1285"/>
                    </a:cubicBezTo>
                    <a:lnTo>
                      <a:pt x="993" y="1285"/>
                    </a:lnTo>
                    <a:cubicBezTo>
                      <a:pt x="967" y="1298"/>
                      <a:pt x="953" y="1311"/>
                      <a:pt x="953" y="1324"/>
                    </a:cubicBezTo>
                    <a:cubicBezTo>
                      <a:pt x="940" y="1337"/>
                      <a:pt x="940" y="1351"/>
                      <a:pt x="940" y="1364"/>
                    </a:cubicBezTo>
                    <a:cubicBezTo>
                      <a:pt x="940" y="1377"/>
                      <a:pt x="953" y="1404"/>
                      <a:pt x="967" y="1430"/>
                    </a:cubicBezTo>
                    <a:cubicBezTo>
                      <a:pt x="993" y="1443"/>
                      <a:pt x="1033" y="1457"/>
                      <a:pt x="1086" y="1457"/>
                    </a:cubicBezTo>
                    <a:lnTo>
                      <a:pt x="1536" y="1457"/>
                    </a:lnTo>
                    <a:cubicBezTo>
                      <a:pt x="1575" y="1457"/>
                      <a:pt x="1602" y="1457"/>
                      <a:pt x="1628" y="1443"/>
                    </a:cubicBezTo>
                    <a:cubicBezTo>
                      <a:pt x="1655" y="1443"/>
                      <a:pt x="1668" y="1417"/>
                      <a:pt x="1668" y="1377"/>
                    </a:cubicBezTo>
                    <a:cubicBezTo>
                      <a:pt x="1668" y="1351"/>
                      <a:pt x="1655" y="1337"/>
                      <a:pt x="1628" y="1324"/>
                    </a:cubicBezTo>
                    <a:cubicBezTo>
                      <a:pt x="1615" y="1311"/>
                      <a:pt x="1589" y="1298"/>
                      <a:pt x="1549" y="1298"/>
                    </a:cubicBezTo>
                    <a:lnTo>
                      <a:pt x="1456" y="1298"/>
                    </a:lnTo>
                    <a:cubicBezTo>
                      <a:pt x="1430" y="1298"/>
                      <a:pt x="1403" y="1285"/>
                      <a:pt x="1364" y="1271"/>
                    </a:cubicBezTo>
                    <a:cubicBezTo>
                      <a:pt x="1350" y="1271"/>
                      <a:pt x="1337" y="1258"/>
                      <a:pt x="1324" y="1245"/>
                    </a:cubicBezTo>
                    <a:cubicBezTo>
                      <a:pt x="1311" y="1232"/>
                      <a:pt x="1284" y="1205"/>
                      <a:pt x="1245" y="1165"/>
                    </a:cubicBezTo>
                    <a:cubicBezTo>
                      <a:pt x="1218" y="1126"/>
                      <a:pt x="1178" y="1073"/>
                      <a:pt x="1125" y="1007"/>
                    </a:cubicBezTo>
                    <a:cubicBezTo>
                      <a:pt x="1073" y="927"/>
                      <a:pt x="1006" y="835"/>
                      <a:pt x="927" y="729"/>
                    </a:cubicBezTo>
                    <a:cubicBezTo>
                      <a:pt x="967" y="676"/>
                      <a:pt x="1006" y="610"/>
                      <a:pt x="1046" y="557"/>
                    </a:cubicBezTo>
                    <a:cubicBezTo>
                      <a:pt x="1073" y="504"/>
                      <a:pt x="1125" y="451"/>
                      <a:pt x="1165" y="385"/>
                    </a:cubicBezTo>
                    <a:cubicBezTo>
                      <a:pt x="1205" y="345"/>
                      <a:pt x="1245" y="318"/>
                      <a:pt x="1271" y="305"/>
                    </a:cubicBezTo>
                    <a:cubicBezTo>
                      <a:pt x="1298" y="292"/>
                      <a:pt x="1337" y="292"/>
                      <a:pt x="1390" y="292"/>
                    </a:cubicBezTo>
                    <a:cubicBezTo>
                      <a:pt x="1430" y="292"/>
                      <a:pt x="1509" y="279"/>
                      <a:pt x="1589" y="279"/>
                    </a:cubicBezTo>
                    <a:cubicBezTo>
                      <a:pt x="1615" y="279"/>
                      <a:pt x="1628" y="279"/>
                      <a:pt x="1642" y="265"/>
                    </a:cubicBezTo>
                    <a:cubicBezTo>
                      <a:pt x="1655" y="239"/>
                      <a:pt x="1655" y="226"/>
                      <a:pt x="1655" y="212"/>
                    </a:cubicBezTo>
                    <a:cubicBezTo>
                      <a:pt x="1655" y="146"/>
                      <a:pt x="1642" y="120"/>
                      <a:pt x="1589" y="120"/>
                    </a:cubicBezTo>
                    <a:lnTo>
                      <a:pt x="1020" y="120"/>
                    </a:lnTo>
                    <a:cubicBezTo>
                      <a:pt x="980" y="120"/>
                      <a:pt x="953" y="120"/>
                      <a:pt x="927" y="133"/>
                    </a:cubicBezTo>
                    <a:cubicBezTo>
                      <a:pt x="900" y="146"/>
                      <a:pt x="887" y="173"/>
                      <a:pt x="887" y="212"/>
                    </a:cubicBezTo>
                    <a:cubicBezTo>
                      <a:pt x="887" y="226"/>
                      <a:pt x="887" y="252"/>
                      <a:pt x="914" y="265"/>
                    </a:cubicBezTo>
                    <a:cubicBezTo>
                      <a:pt x="927" y="265"/>
                      <a:pt x="940" y="279"/>
                      <a:pt x="953" y="279"/>
                    </a:cubicBezTo>
                    <a:cubicBezTo>
                      <a:pt x="953" y="292"/>
                      <a:pt x="967" y="292"/>
                      <a:pt x="967" y="305"/>
                    </a:cubicBezTo>
                    <a:cubicBezTo>
                      <a:pt x="967" y="305"/>
                      <a:pt x="953" y="332"/>
                      <a:pt x="940" y="358"/>
                    </a:cubicBezTo>
                    <a:cubicBezTo>
                      <a:pt x="927" y="385"/>
                      <a:pt x="900" y="411"/>
                      <a:pt x="874" y="451"/>
                    </a:cubicBezTo>
                    <a:lnTo>
                      <a:pt x="808" y="570"/>
                    </a:lnTo>
                    <a:cubicBezTo>
                      <a:pt x="768" y="517"/>
                      <a:pt x="742" y="477"/>
                      <a:pt x="715" y="437"/>
                    </a:cubicBezTo>
                    <a:cubicBezTo>
                      <a:pt x="689" y="398"/>
                      <a:pt x="662" y="371"/>
                      <a:pt x="636" y="332"/>
                    </a:cubicBezTo>
                    <a:cubicBezTo>
                      <a:pt x="623" y="305"/>
                      <a:pt x="596" y="279"/>
                      <a:pt x="596" y="252"/>
                    </a:cubicBezTo>
                    <a:cubicBezTo>
                      <a:pt x="583" y="239"/>
                      <a:pt x="570" y="226"/>
                      <a:pt x="570" y="212"/>
                    </a:cubicBezTo>
                    <a:cubicBezTo>
                      <a:pt x="570" y="199"/>
                      <a:pt x="583" y="186"/>
                      <a:pt x="596" y="186"/>
                    </a:cubicBezTo>
                    <a:lnTo>
                      <a:pt x="662" y="186"/>
                    </a:lnTo>
                    <a:cubicBezTo>
                      <a:pt x="702" y="186"/>
                      <a:pt x="728" y="173"/>
                      <a:pt x="742" y="160"/>
                    </a:cubicBezTo>
                    <a:cubicBezTo>
                      <a:pt x="755" y="133"/>
                      <a:pt x="768" y="120"/>
                      <a:pt x="768" y="107"/>
                    </a:cubicBezTo>
                    <a:cubicBezTo>
                      <a:pt x="768" y="93"/>
                      <a:pt x="768" y="80"/>
                      <a:pt x="768" y="67"/>
                    </a:cubicBezTo>
                    <a:cubicBezTo>
                      <a:pt x="768" y="54"/>
                      <a:pt x="755" y="40"/>
                      <a:pt x="742" y="40"/>
                    </a:cubicBezTo>
                    <a:cubicBezTo>
                      <a:pt x="728" y="27"/>
                      <a:pt x="715" y="14"/>
                      <a:pt x="689" y="14"/>
                    </a:cubicBezTo>
                    <a:cubicBezTo>
                      <a:pt x="675" y="1"/>
                      <a:pt x="636" y="1"/>
                      <a:pt x="596" y="1"/>
                    </a:cubicBezTo>
                    <a:close/>
                  </a:path>
                </a:pathLst>
              </a:custGeom>
              <a:solidFill>
                <a:srgbClr val="F09C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82" name="Google Shape;775;p31">
                <a:extLst>
                  <a:ext uri="{FF2B5EF4-FFF2-40B4-BE49-F238E27FC236}">
                    <a16:creationId xmlns:a16="http://schemas.microsoft.com/office/drawing/2014/main" id="{3E292DF2-70CE-4152-8475-FBB7C5053487}"/>
                  </a:ext>
                </a:extLst>
              </p:cNvPr>
              <p:cNvSpPr/>
              <p:nvPr/>
            </p:nvSpPr>
            <p:spPr>
              <a:xfrm>
                <a:off x="5668799" y="4448014"/>
                <a:ext cx="100260" cy="84895"/>
              </a:xfrm>
              <a:custGeom>
                <a:avLst/>
                <a:gdLst/>
                <a:ahLst/>
                <a:cxnLst/>
                <a:rect l="l" t="t" r="r" b="b"/>
                <a:pathLst>
                  <a:path w="1814" h="1536" extrusionOk="0">
                    <a:moveTo>
                      <a:pt x="768" y="107"/>
                    </a:moveTo>
                    <a:lnTo>
                      <a:pt x="768" y="160"/>
                    </a:lnTo>
                    <a:lnTo>
                      <a:pt x="662" y="160"/>
                    </a:lnTo>
                    <a:cubicBezTo>
                      <a:pt x="609" y="160"/>
                      <a:pt x="556" y="212"/>
                      <a:pt x="556" y="265"/>
                    </a:cubicBezTo>
                    <a:cubicBezTo>
                      <a:pt x="556" y="265"/>
                      <a:pt x="609" y="265"/>
                      <a:pt x="609" y="332"/>
                    </a:cubicBezTo>
                    <a:cubicBezTo>
                      <a:pt x="609" y="332"/>
                      <a:pt x="609" y="385"/>
                      <a:pt x="662" y="385"/>
                    </a:cubicBezTo>
                    <a:cubicBezTo>
                      <a:pt x="662" y="437"/>
                      <a:pt x="715" y="490"/>
                      <a:pt x="715" y="490"/>
                    </a:cubicBezTo>
                    <a:cubicBezTo>
                      <a:pt x="768" y="543"/>
                      <a:pt x="768" y="596"/>
                      <a:pt x="821" y="662"/>
                    </a:cubicBezTo>
                    <a:lnTo>
                      <a:pt x="887" y="715"/>
                    </a:lnTo>
                    <a:lnTo>
                      <a:pt x="993" y="543"/>
                    </a:lnTo>
                    <a:cubicBezTo>
                      <a:pt x="993" y="490"/>
                      <a:pt x="1046" y="437"/>
                      <a:pt x="1046" y="437"/>
                    </a:cubicBezTo>
                    <a:cubicBezTo>
                      <a:pt x="1046" y="385"/>
                      <a:pt x="1099" y="385"/>
                      <a:pt x="1099" y="332"/>
                    </a:cubicBezTo>
                    <a:cubicBezTo>
                      <a:pt x="1099" y="265"/>
                      <a:pt x="1046" y="265"/>
                      <a:pt x="1046" y="265"/>
                    </a:cubicBezTo>
                    <a:lnTo>
                      <a:pt x="993" y="265"/>
                    </a:lnTo>
                    <a:lnTo>
                      <a:pt x="993" y="212"/>
                    </a:lnTo>
                    <a:lnTo>
                      <a:pt x="1654" y="212"/>
                    </a:lnTo>
                    <a:lnTo>
                      <a:pt x="1654" y="265"/>
                    </a:lnTo>
                    <a:lnTo>
                      <a:pt x="1324" y="265"/>
                    </a:lnTo>
                    <a:cubicBezTo>
                      <a:pt x="1271" y="332"/>
                      <a:pt x="1218" y="332"/>
                      <a:pt x="1218" y="385"/>
                    </a:cubicBezTo>
                    <a:cubicBezTo>
                      <a:pt x="1151" y="437"/>
                      <a:pt x="1099" y="490"/>
                      <a:pt x="1046" y="543"/>
                    </a:cubicBezTo>
                    <a:cubicBezTo>
                      <a:pt x="993" y="596"/>
                      <a:pt x="993" y="662"/>
                      <a:pt x="940" y="715"/>
                    </a:cubicBezTo>
                    <a:lnTo>
                      <a:pt x="940" y="768"/>
                    </a:lnTo>
                    <a:lnTo>
                      <a:pt x="940" y="821"/>
                    </a:lnTo>
                    <a:cubicBezTo>
                      <a:pt x="993" y="927"/>
                      <a:pt x="1099" y="993"/>
                      <a:pt x="1151" y="1099"/>
                    </a:cubicBezTo>
                    <a:cubicBezTo>
                      <a:pt x="1218" y="1152"/>
                      <a:pt x="1218" y="1205"/>
                      <a:pt x="1271" y="1258"/>
                    </a:cubicBezTo>
                    <a:cubicBezTo>
                      <a:pt x="1324" y="1258"/>
                      <a:pt x="1324" y="1324"/>
                      <a:pt x="1324" y="1324"/>
                    </a:cubicBezTo>
                    <a:cubicBezTo>
                      <a:pt x="1376" y="1324"/>
                      <a:pt x="1376" y="1377"/>
                      <a:pt x="1429" y="1377"/>
                    </a:cubicBezTo>
                    <a:lnTo>
                      <a:pt x="1601" y="1377"/>
                    </a:lnTo>
                    <a:cubicBezTo>
                      <a:pt x="1654" y="1377"/>
                      <a:pt x="1654" y="1430"/>
                      <a:pt x="1654" y="1430"/>
                    </a:cubicBezTo>
                    <a:lnTo>
                      <a:pt x="1099" y="1430"/>
                    </a:lnTo>
                    <a:lnTo>
                      <a:pt x="1046" y="1377"/>
                    </a:lnTo>
                    <a:lnTo>
                      <a:pt x="1099" y="1377"/>
                    </a:lnTo>
                    <a:cubicBezTo>
                      <a:pt x="1151" y="1377"/>
                      <a:pt x="1151" y="1324"/>
                      <a:pt x="1151" y="1258"/>
                    </a:cubicBezTo>
                    <a:lnTo>
                      <a:pt x="1151" y="1205"/>
                    </a:lnTo>
                    <a:cubicBezTo>
                      <a:pt x="1099" y="1152"/>
                      <a:pt x="1099" y="1152"/>
                      <a:pt x="1099" y="1099"/>
                    </a:cubicBezTo>
                    <a:cubicBezTo>
                      <a:pt x="1046" y="1099"/>
                      <a:pt x="1046" y="1046"/>
                      <a:pt x="993" y="993"/>
                    </a:cubicBezTo>
                    <a:cubicBezTo>
                      <a:pt x="993" y="993"/>
                      <a:pt x="940" y="927"/>
                      <a:pt x="940" y="874"/>
                    </a:cubicBezTo>
                    <a:lnTo>
                      <a:pt x="887" y="821"/>
                    </a:lnTo>
                    <a:lnTo>
                      <a:pt x="821" y="874"/>
                    </a:lnTo>
                    <a:cubicBezTo>
                      <a:pt x="768" y="927"/>
                      <a:pt x="768" y="993"/>
                      <a:pt x="715" y="993"/>
                    </a:cubicBezTo>
                    <a:cubicBezTo>
                      <a:pt x="715" y="1046"/>
                      <a:pt x="715" y="1046"/>
                      <a:pt x="662" y="1099"/>
                    </a:cubicBezTo>
                    <a:lnTo>
                      <a:pt x="662" y="1152"/>
                    </a:lnTo>
                    <a:cubicBezTo>
                      <a:pt x="609" y="1152"/>
                      <a:pt x="609" y="1152"/>
                      <a:pt x="609" y="1205"/>
                    </a:cubicBezTo>
                    <a:lnTo>
                      <a:pt x="609" y="1258"/>
                    </a:lnTo>
                    <a:cubicBezTo>
                      <a:pt x="662" y="1324"/>
                      <a:pt x="662" y="1324"/>
                      <a:pt x="715" y="1324"/>
                    </a:cubicBezTo>
                    <a:lnTo>
                      <a:pt x="821" y="1324"/>
                    </a:lnTo>
                    <a:cubicBezTo>
                      <a:pt x="768" y="1324"/>
                      <a:pt x="768" y="1377"/>
                      <a:pt x="715" y="1377"/>
                    </a:cubicBezTo>
                    <a:lnTo>
                      <a:pt x="662" y="1377"/>
                    </a:lnTo>
                    <a:lnTo>
                      <a:pt x="609" y="1324"/>
                    </a:lnTo>
                    <a:lnTo>
                      <a:pt x="225" y="1324"/>
                    </a:lnTo>
                    <a:cubicBezTo>
                      <a:pt x="278" y="1324"/>
                      <a:pt x="278" y="1324"/>
                      <a:pt x="331" y="1258"/>
                    </a:cubicBezTo>
                    <a:lnTo>
                      <a:pt x="437" y="1258"/>
                    </a:lnTo>
                    <a:lnTo>
                      <a:pt x="490" y="1205"/>
                    </a:lnTo>
                    <a:cubicBezTo>
                      <a:pt x="556" y="1099"/>
                      <a:pt x="609" y="1046"/>
                      <a:pt x="609" y="1046"/>
                    </a:cubicBezTo>
                    <a:cubicBezTo>
                      <a:pt x="662" y="993"/>
                      <a:pt x="662" y="927"/>
                      <a:pt x="715" y="927"/>
                    </a:cubicBezTo>
                    <a:cubicBezTo>
                      <a:pt x="715" y="927"/>
                      <a:pt x="715" y="874"/>
                      <a:pt x="768" y="874"/>
                    </a:cubicBezTo>
                    <a:lnTo>
                      <a:pt x="768" y="821"/>
                    </a:lnTo>
                    <a:lnTo>
                      <a:pt x="821" y="768"/>
                    </a:lnTo>
                    <a:lnTo>
                      <a:pt x="490" y="265"/>
                    </a:lnTo>
                    <a:cubicBezTo>
                      <a:pt x="437" y="265"/>
                      <a:pt x="437" y="212"/>
                      <a:pt x="384" y="160"/>
                    </a:cubicBezTo>
                    <a:lnTo>
                      <a:pt x="106" y="160"/>
                    </a:lnTo>
                    <a:lnTo>
                      <a:pt x="106" y="107"/>
                    </a:lnTo>
                    <a:close/>
                    <a:moveTo>
                      <a:pt x="106" y="1"/>
                    </a:moveTo>
                    <a:cubicBezTo>
                      <a:pt x="53" y="54"/>
                      <a:pt x="0" y="107"/>
                      <a:pt x="0" y="107"/>
                    </a:cubicBezTo>
                    <a:cubicBezTo>
                      <a:pt x="0" y="160"/>
                      <a:pt x="53" y="212"/>
                      <a:pt x="53" y="265"/>
                    </a:cubicBezTo>
                    <a:lnTo>
                      <a:pt x="331" y="265"/>
                    </a:lnTo>
                    <a:cubicBezTo>
                      <a:pt x="331" y="332"/>
                      <a:pt x="331" y="332"/>
                      <a:pt x="384" y="385"/>
                    </a:cubicBezTo>
                    <a:lnTo>
                      <a:pt x="662" y="768"/>
                    </a:lnTo>
                    <a:lnTo>
                      <a:pt x="662" y="821"/>
                    </a:lnTo>
                    <a:cubicBezTo>
                      <a:pt x="662" y="821"/>
                      <a:pt x="609" y="821"/>
                      <a:pt x="609" y="874"/>
                    </a:cubicBezTo>
                    <a:lnTo>
                      <a:pt x="556" y="927"/>
                    </a:lnTo>
                    <a:cubicBezTo>
                      <a:pt x="490" y="993"/>
                      <a:pt x="437" y="1046"/>
                      <a:pt x="384" y="1099"/>
                    </a:cubicBezTo>
                    <a:lnTo>
                      <a:pt x="384" y="1152"/>
                    </a:lnTo>
                    <a:lnTo>
                      <a:pt x="331" y="1152"/>
                    </a:lnTo>
                    <a:cubicBezTo>
                      <a:pt x="278" y="1152"/>
                      <a:pt x="225" y="1152"/>
                      <a:pt x="159" y="1205"/>
                    </a:cubicBezTo>
                    <a:cubicBezTo>
                      <a:pt x="106" y="1205"/>
                      <a:pt x="53" y="1258"/>
                      <a:pt x="53" y="1324"/>
                    </a:cubicBezTo>
                    <a:cubicBezTo>
                      <a:pt x="53" y="1377"/>
                      <a:pt x="53" y="1377"/>
                      <a:pt x="106" y="1430"/>
                    </a:cubicBezTo>
                    <a:lnTo>
                      <a:pt x="159" y="1430"/>
                    </a:lnTo>
                    <a:cubicBezTo>
                      <a:pt x="159" y="1483"/>
                      <a:pt x="225" y="1483"/>
                      <a:pt x="225" y="1483"/>
                    </a:cubicBezTo>
                    <a:lnTo>
                      <a:pt x="715" y="1483"/>
                    </a:lnTo>
                    <a:cubicBezTo>
                      <a:pt x="768" y="1483"/>
                      <a:pt x="821" y="1483"/>
                      <a:pt x="821" y="1430"/>
                    </a:cubicBezTo>
                    <a:cubicBezTo>
                      <a:pt x="887" y="1430"/>
                      <a:pt x="940" y="1377"/>
                      <a:pt x="940" y="1324"/>
                    </a:cubicBezTo>
                    <a:cubicBezTo>
                      <a:pt x="940" y="1258"/>
                      <a:pt x="887" y="1258"/>
                      <a:pt x="887" y="1258"/>
                    </a:cubicBezTo>
                    <a:cubicBezTo>
                      <a:pt x="821" y="1205"/>
                      <a:pt x="821" y="1205"/>
                      <a:pt x="768" y="1205"/>
                    </a:cubicBezTo>
                    <a:lnTo>
                      <a:pt x="768" y="1152"/>
                    </a:lnTo>
                    <a:cubicBezTo>
                      <a:pt x="768" y="1099"/>
                      <a:pt x="821" y="1099"/>
                      <a:pt x="821" y="1099"/>
                    </a:cubicBezTo>
                    <a:cubicBezTo>
                      <a:pt x="821" y="1046"/>
                      <a:pt x="887" y="1046"/>
                      <a:pt x="887" y="1046"/>
                    </a:cubicBezTo>
                    <a:lnTo>
                      <a:pt x="887" y="1099"/>
                    </a:lnTo>
                    <a:cubicBezTo>
                      <a:pt x="940" y="1099"/>
                      <a:pt x="940" y="1152"/>
                      <a:pt x="993" y="1152"/>
                    </a:cubicBezTo>
                    <a:cubicBezTo>
                      <a:pt x="993" y="1205"/>
                      <a:pt x="993" y="1258"/>
                      <a:pt x="1046" y="1258"/>
                    </a:cubicBezTo>
                    <a:cubicBezTo>
                      <a:pt x="993" y="1258"/>
                      <a:pt x="993" y="1324"/>
                      <a:pt x="940" y="1324"/>
                    </a:cubicBezTo>
                    <a:lnTo>
                      <a:pt x="940" y="1430"/>
                    </a:lnTo>
                    <a:cubicBezTo>
                      <a:pt x="940" y="1430"/>
                      <a:pt x="940" y="1483"/>
                      <a:pt x="993" y="1483"/>
                    </a:cubicBezTo>
                    <a:cubicBezTo>
                      <a:pt x="1046" y="1536"/>
                      <a:pt x="1099" y="1536"/>
                      <a:pt x="1151" y="1536"/>
                    </a:cubicBezTo>
                    <a:lnTo>
                      <a:pt x="1707" y="1536"/>
                    </a:lnTo>
                    <a:cubicBezTo>
                      <a:pt x="1760" y="1536"/>
                      <a:pt x="1813" y="1483"/>
                      <a:pt x="1813" y="1430"/>
                    </a:cubicBezTo>
                    <a:cubicBezTo>
                      <a:pt x="1813" y="1377"/>
                      <a:pt x="1760" y="1324"/>
                      <a:pt x="1707" y="1324"/>
                    </a:cubicBezTo>
                    <a:cubicBezTo>
                      <a:pt x="1707" y="1258"/>
                      <a:pt x="1654" y="1258"/>
                      <a:pt x="1601" y="1258"/>
                    </a:cubicBezTo>
                    <a:lnTo>
                      <a:pt x="1429" y="1258"/>
                    </a:lnTo>
                    <a:cubicBezTo>
                      <a:pt x="1429" y="1205"/>
                      <a:pt x="1376" y="1205"/>
                      <a:pt x="1376" y="1152"/>
                    </a:cubicBezTo>
                    <a:cubicBezTo>
                      <a:pt x="1324" y="1099"/>
                      <a:pt x="1271" y="1046"/>
                      <a:pt x="1218" y="993"/>
                    </a:cubicBezTo>
                    <a:cubicBezTo>
                      <a:pt x="1218" y="927"/>
                      <a:pt x="1099" y="874"/>
                      <a:pt x="1046" y="768"/>
                    </a:cubicBezTo>
                    <a:cubicBezTo>
                      <a:pt x="1099" y="715"/>
                      <a:pt x="1099" y="662"/>
                      <a:pt x="1151" y="596"/>
                    </a:cubicBezTo>
                    <a:cubicBezTo>
                      <a:pt x="1218" y="596"/>
                      <a:pt x="1218" y="543"/>
                      <a:pt x="1271" y="490"/>
                    </a:cubicBezTo>
                    <a:cubicBezTo>
                      <a:pt x="1324" y="437"/>
                      <a:pt x="1324" y="437"/>
                      <a:pt x="1376" y="385"/>
                    </a:cubicBezTo>
                    <a:lnTo>
                      <a:pt x="1654" y="385"/>
                    </a:lnTo>
                    <a:cubicBezTo>
                      <a:pt x="1707" y="385"/>
                      <a:pt x="1707" y="385"/>
                      <a:pt x="1707" y="332"/>
                    </a:cubicBezTo>
                    <a:lnTo>
                      <a:pt x="1760" y="332"/>
                    </a:lnTo>
                    <a:lnTo>
                      <a:pt x="1760" y="265"/>
                    </a:lnTo>
                    <a:lnTo>
                      <a:pt x="1760" y="160"/>
                    </a:lnTo>
                    <a:cubicBezTo>
                      <a:pt x="1760" y="160"/>
                      <a:pt x="1760" y="107"/>
                      <a:pt x="1707" y="107"/>
                    </a:cubicBezTo>
                    <a:lnTo>
                      <a:pt x="940" y="107"/>
                    </a:lnTo>
                    <a:cubicBezTo>
                      <a:pt x="887" y="160"/>
                      <a:pt x="887" y="212"/>
                      <a:pt x="887" y="265"/>
                    </a:cubicBezTo>
                    <a:cubicBezTo>
                      <a:pt x="887" y="265"/>
                      <a:pt x="887" y="332"/>
                      <a:pt x="940" y="332"/>
                    </a:cubicBezTo>
                    <a:lnTo>
                      <a:pt x="940" y="385"/>
                    </a:lnTo>
                    <a:cubicBezTo>
                      <a:pt x="940" y="385"/>
                      <a:pt x="940" y="437"/>
                      <a:pt x="887" y="437"/>
                    </a:cubicBezTo>
                    <a:lnTo>
                      <a:pt x="887" y="490"/>
                    </a:lnTo>
                    <a:cubicBezTo>
                      <a:pt x="821" y="490"/>
                      <a:pt x="821" y="437"/>
                      <a:pt x="821" y="437"/>
                    </a:cubicBezTo>
                    <a:cubicBezTo>
                      <a:pt x="768" y="385"/>
                      <a:pt x="768" y="385"/>
                      <a:pt x="768" y="332"/>
                    </a:cubicBezTo>
                    <a:cubicBezTo>
                      <a:pt x="715" y="332"/>
                      <a:pt x="715" y="332"/>
                      <a:pt x="715" y="265"/>
                    </a:cubicBezTo>
                    <a:cubicBezTo>
                      <a:pt x="768" y="265"/>
                      <a:pt x="821" y="265"/>
                      <a:pt x="821" y="212"/>
                    </a:cubicBezTo>
                    <a:cubicBezTo>
                      <a:pt x="887" y="212"/>
                      <a:pt x="887" y="160"/>
                      <a:pt x="887" y="160"/>
                    </a:cubicBezTo>
                    <a:lnTo>
                      <a:pt x="887" y="107"/>
                    </a:lnTo>
                    <a:lnTo>
                      <a:pt x="887" y="54"/>
                    </a:lnTo>
                    <a:lnTo>
                      <a:pt x="821" y="54"/>
                    </a:lnTo>
                    <a:cubicBezTo>
                      <a:pt x="821" y="1"/>
                      <a:pt x="821" y="1"/>
                      <a:pt x="768" y="1"/>
                    </a:cubicBezTo>
                    <a:close/>
                  </a:path>
                </a:pathLst>
              </a:custGeom>
              <a:solidFill>
                <a:srgbClr val="F09C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83" name="Google Shape;776;p31">
                <a:extLst>
                  <a:ext uri="{FF2B5EF4-FFF2-40B4-BE49-F238E27FC236}">
                    <a16:creationId xmlns:a16="http://schemas.microsoft.com/office/drawing/2014/main" id="{E8A500DB-B210-4DFF-A20D-666636286385}"/>
                  </a:ext>
                </a:extLst>
              </p:cNvPr>
              <p:cNvSpPr/>
              <p:nvPr/>
            </p:nvSpPr>
            <p:spPr>
              <a:xfrm>
                <a:off x="4799733" y="3864528"/>
                <a:ext cx="1237772" cy="1187034"/>
              </a:xfrm>
              <a:custGeom>
                <a:avLst/>
                <a:gdLst/>
                <a:ahLst/>
                <a:cxnLst/>
                <a:rect l="l" t="t" r="r" b="b"/>
                <a:pathLst>
                  <a:path w="22395" h="21477" extrusionOk="0">
                    <a:moveTo>
                      <a:pt x="17201" y="8638"/>
                    </a:moveTo>
                    <a:cubicBezTo>
                      <a:pt x="17575" y="8638"/>
                      <a:pt x="17951" y="8924"/>
                      <a:pt x="17987" y="9340"/>
                    </a:cubicBezTo>
                    <a:lnTo>
                      <a:pt x="18318" y="16672"/>
                    </a:lnTo>
                    <a:cubicBezTo>
                      <a:pt x="18371" y="17228"/>
                      <a:pt x="17868" y="17718"/>
                      <a:pt x="17273" y="17718"/>
                    </a:cubicBezTo>
                    <a:lnTo>
                      <a:pt x="9821" y="17612"/>
                    </a:lnTo>
                    <a:cubicBezTo>
                      <a:pt x="9212" y="17612"/>
                      <a:pt x="8881" y="16844"/>
                      <a:pt x="9331" y="16447"/>
                    </a:cubicBezTo>
                    <a:lnTo>
                      <a:pt x="16717" y="8837"/>
                    </a:lnTo>
                    <a:cubicBezTo>
                      <a:pt x="16855" y="8699"/>
                      <a:pt x="17028" y="8638"/>
                      <a:pt x="17201" y="8638"/>
                    </a:cubicBezTo>
                    <a:close/>
                    <a:moveTo>
                      <a:pt x="20125" y="1"/>
                    </a:moveTo>
                    <a:cubicBezTo>
                      <a:pt x="19697" y="1"/>
                      <a:pt x="19262" y="159"/>
                      <a:pt x="18927" y="512"/>
                    </a:cubicBezTo>
                    <a:lnTo>
                      <a:pt x="993" y="18711"/>
                    </a:lnTo>
                    <a:cubicBezTo>
                      <a:pt x="0" y="19756"/>
                      <a:pt x="781" y="21477"/>
                      <a:pt x="2264" y="21477"/>
                    </a:cubicBezTo>
                    <a:lnTo>
                      <a:pt x="20303" y="21477"/>
                    </a:lnTo>
                    <a:cubicBezTo>
                      <a:pt x="21508" y="21477"/>
                      <a:pt x="22395" y="20537"/>
                      <a:pt x="22395" y="19425"/>
                    </a:cubicBezTo>
                    <a:lnTo>
                      <a:pt x="21786" y="1558"/>
                    </a:lnTo>
                    <a:cubicBezTo>
                      <a:pt x="21786" y="611"/>
                      <a:pt x="20967" y="1"/>
                      <a:pt x="201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84" name="Google Shape;777;p31">
                <a:extLst>
                  <a:ext uri="{FF2B5EF4-FFF2-40B4-BE49-F238E27FC236}">
                    <a16:creationId xmlns:a16="http://schemas.microsoft.com/office/drawing/2014/main" id="{E44028BD-ABE9-4D77-8E13-8D81364C0687}"/>
                  </a:ext>
                </a:extLst>
              </p:cNvPr>
              <p:cNvSpPr/>
              <p:nvPr/>
            </p:nvSpPr>
            <p:spPr>
              <a:xfrm>
                <a:off x="4845828" y="3874532"/>
                <a:ext cx="1027082" cy="1046648"/>
              </a:xfrm>
              <a:custGeom>
                <a:avLst/>
                <a:gdLst/>
                <a:ahLst/>
                <a:cxnLst/>
                <a:rect l="l" t="t" r="r" b="b"/>
                <a:pathLst>
                  <a:path w="18583" h="18937" extrusionOk="0">
                    <a:moveTo>
                      <a:pt x="18477" y="0"/>
                    </a:moveTo>
                    <a:cubicBezTo>
                      <a:pt x="18305" y="119"/>
                      <a:pt x="18199" y="225"/>
                      <a:pt x="18093" y="331"/>
                    </a:cubicBezTo>
                    <a:lnTo>
                      <a:pt x="159" y="18530"/>
                    </a:lnTo>
                    <a:cubicBezTo>
                      <a:pt x="106" y="18649"/>
                      <a:pt x="53" y="18702"/>
                      <a:pt x="0" y="18755"/>
                    </a:cubicBezTo>
                    <a:lnTo>
                      <a:pt x="0" y="18808"/>
                    </a:lnTo>
                    <a:cubicBezTo>
                      <a:pt x="80" y="18894"/>
                      <a:pt x="189" y="18937"/>
                      <a:pt x="293" y="18937"/>
                    </a:cubicBezTo>
                    <a:cubicBezTo>
                      <a:pt x="397" y="18937"/>
                      <a:pt x="497" y="18894"/>
                      <a:pt x="556" y="18808"/>
                    </a:cubicBezTo>
                    <a:lnTo>
                      <a:pt x="18477" y="556"/>
                    </a:lnTo>
                    <a:cubicBezTo>
                      <a:pt x="18583" y="384"/>
                      <a:pt x="18583" y="172"/>
                      <a:pt x="1847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85" name="Google Shape;778;p31">
                <a:extLst>
                  <a:ext uri="{FF2B5EF4-FFF2-40B4-BE49-F238E27FC236}">
                    <a16:creationId xmlns:a16="http://schemas.microsoft.com/office/drawing/2014/main" id="{237C9002-05C8-4A2E-93E1-71F680200424}"/>
                  </a:ext>
                </a:extLst>
              </p:cNvPr>
              <p:cNvSpPr/>
              <p:nvPr/>
            </p:nvSpPr>
            <p:spPr>
              <a:xfrm>
                <a:off x="5818028" y="3941796"/>
                <a:ext cx="76107" cy="67374"/>
              </a:xfrm>
              <a:custGeom>
                <a:avLst/>
                <a:gdLst/>
                <a:ahLst/>
                <a:cxnLst/>
                <a:rect l="l" t="t" r="r" b="b"/>
                <a:pathLst>
                  <a:path w="1377" h="1219" extrusionOk="0">
                    <a:moveTo>
                      <a:pt x="0" y="1"/>
                    </a:moveTo>
                    <a:lnTo>
                      <a:pt x="0" y="160"/>
                    </a:lnTo>
                    <a:lnTo>
                      <a:pt x="1218" y="1219"/>
                    </a:lnTo>
                    <a:lnTo>
                      <a:pt x="1324" y="1219"/>
                    </a:lnTo>
                    <a:cubicBezTo>
                      <a:pt x="1376" y="1152"/>
                      <a:pt x="1376" y="1099"/>
                      <a:pt x="1324" y="1047"/>
                    </a:cubicBezTo>
                    <a:lnTo>
                      <a:pt x="172" y="1"/>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86" name="Google Shape;779;p31">
                <a:extLst>
                  <a:ext uri="{FF2B5EF4-FFF2-40B4-BE49-F238E27FC236}">
                    <a16:creationId xmlns:a16="http://schemas.microsoft.com/office/drawing/2014/main" id="{F7CB1473-EE54-4CB9-8AFD-2741D2347015}"/>
                  </a:ext>
                </a:extLst>
              </p:cNvPr>
              <p:cNvSpPr/>
              <p:nvPr/>
            </p:nvSpPr>
            <p:spPr>
              <a:xfrm>
                <a:off x="5647575" y="4112967"/>
                <a:ext cx="76107" cy="69585"/>
              </a:xfrm>
              <a:custGeom>
                <a:avLst/>
                <a:gdLst/>
                <a:ahLst/>
                <a:cxnLst/>
                <a:rect l="l" t="t" r="r" b="b"/>
                <a:pathLst>
                  <a:path w="1377" h="1259" extrusionOk="0">
                    <a:moveTo>
                      <a:pt x="86" y="1"/>
                    </a:moveTo>
                    <a:cubicBezTo>
                      <a:pt x="66" y="1"/>
                      <a:pt x="53" y="14"/>
                      <a:pt x="53" y="41"/>
                    </a:cubicBezTo>
                    <a:cubicBezTo>
                      <a:pt x="0" y="107"/>
                      <a:pt x="0" y="160"/>
                      <a:pt x="53" y="160"/>
                    </a:cubicBezTo>
                    <a:lnTo>
                      <a:pt x="1205" y="1258"/>
                    </a:lnTo>
                    <a:lnTo>
                      <a:pt x="1377" y="1258"/>
                    </a:lnTo>
                    <a:cubicBezTo>
                      <a:pt x="1377" y="1205"/>
                      <a:pt x="1377" y="1152"/>
                      <a:pt x="1324" y="1100"/>
                    </a:cubicBezTo>
                    <a:lnTo>
                      <a:pt x="159" y="41"/>
                    </a:lnTo>
                    <a:cubicBezTo>
                      <a:pt x="133" y="14"/>
                      <a:pt x="106" y="1"/>
                      <a:pt x="86" y="1"/>
                    </a:cubicBez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87" name="Google Shape;780;p31">
                <a:extLst>
                  <a:ext uri="{FF2B5EF4-FFF2-40B4-BE49-F238E27FC236}">
                    <a16:creationId xmlns:a16="http://schemas.microsoft.com/office/drawing/2014/main" id="{1270F571-E266-4846-AA40-84B6ADACF443}"/>
                  </a:ext>
                </a:extLst>
              </p:cNvPr>
              <p:cNvSpPr/>
              <p:nvPr/>
            </p:nvSpPr>
            <p:spPr>
              <a:xfrm>
                <a:off x="5775580" y="3984243"/>
                <a:ext cx="54883" cy="49080"/>
              </a:xfrm>
              <a:custGeom>
                <a:avLst/>
                <a:gdLst/>
                <a:ahLst/>
                <a:cxnLst/>
                <a:rect l="l" t="t" r="r" b="b"/>
                <a:pathLst>
                  <a:path w="993" h="888" extrusionOk="0">
                    <a:moveTo>
                      <a:pt x="53" y="1"/>
                    </a:moveTo>
                    <a:cubicBezTo>
                      <a:pt x="0" y="54"/>
                      <a:pt x="0" y="54"/>
                      <a:pt x="53" y="120"/>
                    </a:cubicBezTo>
                    <a:lnTo>
                      <a:pt x="874" y="887"/>
                    </a:lnTo>
                    <a:lnTo>
                      <a:pt x="993" y="887"/>
                    </a:lnTo>
                    <a:lnTo>
                      <a:pt x="993" y="781"/>
                    </a:lnTo>
                    <a:lnTo>
                      <a:pt x="106" y="1"/>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88" name="Google Shape;781;p31">
                <a:extLst>
                  <a:ext uri="{FF2B5EF4-FFF2-40B4-BE49-F238E27FC236}">
                    <a16:creationId xmlns:a16="http://schemas.microsoft.com/office/drawing/2014/main" id="{66003CAD-52D8-4830-8C9F-89DC91466739}"/>
                  </a:ext>
                </a:extLst>
              </p:cNvPr>
              <p:cNvSpPr/>
              <p:nvPr/>
            </p:nvSpPr>
            <p:spPr>
              <a:xfrm>
                <a:off x="5736062" y="4024646"/>
                <a:ext cx="54938" cy="50351"/>
              </a:xfrm>
              <a:custGeom>
                <a:avLst/>
                <a:gdLst/>
                <a:ahLst/>
                <a:cxnLst/>
                <a:rect l="l" t="t" r="r" b="b"/>
                <a:pathLst>
                  <a:path w="994" h="911" extrusionOk="0">
                    <a:moveTo>
                      <a:pt x="73" y="1"/>
                    </a:moveTo>
                    <a:cubicBezTo>
                      <a:pt x="54" y="1"/>
                      <a:pt x="27" y="17"/>
                      <a:pt x="1" y="50"/>
                    </a:cubicBezTo>
                    <a:lnTo>
                      <a:pt x="1" y="103"/>
                    </a:lnTo>
                    <a:lnTo>
                      <a:pt x="874" y="871"/>
                    </a:lnTo>
                    <a:cubicBezTo>
                      <a:pt x="901" y="898"/>
                      <a:pt x="914" y="911"/>
                      <a:pt x="929" y="911"/>
                    </a:cubicBezTo>
                    <a:cubicBezTo>
                      <a:pt x="944" y="911"/>
                      <a:pt x="960" y="898"/>
                      <a:pt x="993" y="871"/>
                    </a:cubicBezTo>
                    <a:lnTo>
                      <a:pt x="993" y="818"/>
                    </a:lnTo>
                    <a:lnTo>
                      <a:pt x="107" y="50"/>
                    </a:lnTo>
                    <a:cubicBezTo>
                      <a:pt x="107" y="17"/>
                      <a:pt x="93" y="1"/>
                      <a:pt x="73" y="1"/>
                    </a:cubicBez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89" name="Google Shape;782;p31">
                <a:extLst>
                  <a:ext uri="{FF2B5EF4-FFF2-40B4-BE49-F238E27FC236}">
                    <a16:creationId xmlns:a16="http://schemas.microsoft.com/office/drawing/2014/main" id="{B2BA155A-3FE4-43A4-95B4-E80185A9DBF7}"/>
                  </a:ext>
                </a:extLst>
              </p:cNvPr>
              <p:cNvSpPr/>
              <p:nvPr/>
            </p:nvSpPr>
            <p:spPr>
              <a:xfrm>
                <a:off x="5695826" y="4066927"/>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20" y="0"/>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90" name="Google Shape;783;p31">
                <a:extLst>
                  <a:ext uri="{FF2B5EF4-FFF2-40B4-BE49-F238E27FC236}">
                    <a16:creationId xmlns:a16="http://schemas.microsoft.com/office/drawing/2014/main" id="{30E537BB-4E0A-4665-A7B9-DF88B39E9A09}"/>
                  </a:ext>
                </a:extLst>
              </p:cNvPr>
              <p:cNvSpPr/>
              <p:nvPr/>
            </p:nvSpPr>
            <p:spPr>
              <a:xfrm>
                <a:off x="5604409" y="4158344"/>
                <a:ext cx="54883" cy="48361"/>
              </a:xfrm>
              <a:custGeom>
                <a:avLst/>
                <a:gdLst/>
                <a:ahLst/>
                <a:cxnLst/>
                <a:rect l="l" t="t" r="r" b="b"/>
                <a:pathLst>
                  <a:path w="993" h="875" extrusionOk="0">
                    <a:moveTo>
                      <a:pt x="66" y="1"/>
                    </a:moveTo>
                    <a:cubicBezTo>
                      <a:pt x="0" y="54"/>
                      <a:pt x="0" y="54"/>
                      <a:pt x="66" y="106"/>
                    </a:cubicBezTo>
                    <a:lnTo>
                      <a:pt x="887" y="874"/>
                    </a:lnTo>
                    <a:lnTo>
                      <a:pt x="993" y="874"/>
                    </a:lnTo>
                    <a:lnTo>
                      <a:pt x="993" y="768"/>
                    </a:lnTo>
                    <a:lnTo>
                      <a:pt x="119" y="1"/>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91" name="Google Shape;784;p31">
                <a:extLst>
                  <a:ext uri="{FF2B5EF4-FFF2-40B4-BE49-F238E27FC236}">
                    <a16:creationId xmlns:a16="http://schemas.microsoft.com/office/drawing/2014/main" id="{0B357D3C-EDF2-401D-AFC3-3D88771217FC}"/>
                  </a:ext>
                </a:extLst>
              </p:cNvPr>
              <p:cNvSpPr/>
              <p:nvPr/>
            </p:nvSpPr>
            <p:spPr>
              <a:xfrm>
                <a:off x="5564891" y="4198580"/>
                <a:ext cx="54938" cy="50517"/>
              </a:xfrm>
              <a:custGeom>
                <a:avLst/>
                <a:gdLst/>
                <a:ahLst/>
                <a:cxnLst/>
                <a:rect l="l" t="t" r="r" b="b"/>
                <a:pathLst>
                  <a:path w="994" h="914" extrusionOk="0">
                    <a:moveTo>
                      <a:pt x="87" y="1"/>
                    </a:moveTo>
                    <a:cubicBezTo>
                      <a:pt x="70" y="1"/>
                      <a:pt x="54" y="14"/>
                      <a:pt x="54" y="40"/>
                    </a:cubicBezTo>
                    <a:cubicBezTo>
                      <a:pt x="1" y="40"/>
                      <a:pt x="1" y="93"/>
                      <a:pt x="54" y="93"/>
                    </a:cubicBezTo>
                    <a:lnTo>
                      <a:pt x="887" y="874"/>
                    </a:lnTo>
                    <a:cubicBezTo>
                      <a:pt x="914" y="901"/>
                      <a:pt x="927" y="914"/>
                      <a:pt x="940" y="914"/>
                    </a:cubicBezTo>
                    <a:cubicBezTo>
                      <a:pt x="954" y="914"/>
                      <a:pt x="967" y="901"/>
                      <a:pt x="993" y="874"/>
                    </a:cubicBezTo>
                    <a:lnTo>
                      <a:pt x="993" y="808"/>
                    </a:lnTo>
                    <a:lnTo>
                      <a:pt x="120" y="40"/>
                    </a:lnTo>
                    <a:cubicBezTo>
                      <a:pt x="120" y="14"/>
                      <a:pt x="103" y="1"/>
                      <a:pt x="87" y="1"/>
                    </a:cubicBez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92" name="Google Shape;785;p31">
                <a:extLst>
                  <a:ext uri="{FF2B5EF4-FFF2-40B4-BE49-F238E27FC236}">
                    <a16:creationId xmlns:a16="http://schemas.microsoft.com/office/drawing/2014/main" id="{E7FA9937-7A99-4D4D-B4C3-75D6C83A7388}"/>
                  </a:ext>
                </a:extLst>
              </p:cNvPr>
              <p:cNvSpPr/>
              <p:nvPr/>
            </p:nvSpPr>
            <p:spPr>
              <a:xfrm>
                <a:off x="5525373" y="4240254"/>
                <a:ext cx="54938" cy="49080"/>
              </a:xfrm>
              <a:custGeom>
                <a:avLst/>
                <a:gdLst/>
                <a:ahLst/>
                <a:cxnLst/>
                <a:rect l="l" t="t" r="r" b="b"/>
                <a:pathLst>
                  <a:path w="994" h="888" extrusionOk="0">
                    <a:moveTo>
                      <a:pt x="1" y="1"/>
                    </a:moveTo>
                    <a:lnTo>
                      <a:pt x="1" y="120"/>
                    </a:lnTo>
                    <a:lnTo>
                      <a:pt x="888" y="888"/>
                    </a:lnTo>
                    <a:lnTo>
                      <a:pt x="994" y="888"/>
                    </a:lnTo>
                    <a:cubicBezTo>
                      <a:pt x="994" y="888"/>
                      <a:pt x="994" y="835"/>
                      <a:pt x="941" y="782"/>
                    </a:cubicBezTo>
                    <a:lnTo>
                      <a:pt x="107" y="1"/>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93" name="Google Shape;786;p31">
                <a:extLst>
                  <a:ext uri="{FF2B5EF4-FFF2-40B4-BE49-F238E27FC236}">
                    <a16:creationId xmlns:a16="http://schemas.microsoft.com/office/drawing/2014/main" id="{AFAF38D6-83F1-435B-B8B4-2E31A364AE50}"/>
                  </a:ext>
                </a:extLst>
              </p:cNvPr>
              <p:cNvSpPr/>
              <p:nvPr/>
            </p:nvSpPr>
            <p:spPr>
              <a:xfrm>
                <a:off x="5433956" y="4331726"/>
                <a:ext cx="57868" cy="49080"/>
              </a:xfrm>
              <a:custGeom>
                <a:avLst/>
                <a:gdLst/>
                <a:ahLst/>
                <a:cxnLst/>
                <a:rect l="l" t="t" r="r" b="b"/>
                <a:pathLst>
                  <a:path w="1047" h="888" extrusionOk="0">
                    <a:moveTo>
                      <a:pt x="53" y="0"/>
                    </a:moveTo>
                    <a:cubicBezTo>
                      <a:pt x="0" y="53"/>
                      <a:pt x="0" y="53"/>
                      <a:pt x="53" y="119"/>
                    </a:cubicBezTo>
                    <a:lnTo>
                      <a:pt x="940" y="887"/>
                    </a:lnTo>
                    <a:lnTo>
                      <a:pt x="993" y="887"/>
                    </a:lnTo>
                    <a:cubicBezTo>
                      <a:pt x="1046" y="887"/>
                      <a:pt x="1046" y="834"/>
                      <a:pt x="993" y="781"/>
                    </a:cubicBezTo>
                    <a:lnTo>
                      <a:pt x="173" y="0"/>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94" name="Google Shape;787;p31">
                <a:extLst>
                  <a:ext uri="{FF2B5EF4-FFF2-40B4-BE49-F238E27FC236}">
                    <a16:creationId xmlns:a16="http://schemas.microsoft.com/office/drawing/2014/main" id="{209D6F8F-3D6C-4410-A1E9-FF14B2C03814}"/>
                  </a:ext>
                </a:extLst>
              </p:cNvPr>
              <p:cNvSpPr/>
              <p:nvPr/>
            </p:nvSpPr>
            <p:spPr>
              <a:xfrm>
                <a:off x="5394438" y="4372128"/>
                <a:ext cx="54938" cy="50351"/>
              </a:xfrm>
              <a:custGeom>
                <a:avLst/>
                <a:gdLst/>
                <a:ahLst/>
                <a:cxnLst/>
                <a:rect l="l" t="t" r="r" b="b"/>
                <a:pathLst>
                  <a:path w="994" h="911" extrusionOk="0">
                    <a:moveTo>
                      <a:pt x="80" y="1"/>
                    </a:moveTo>
                    <a:cubicBezTo>
                      <a:pt x="67" y="1"/>
                      <a:pt x="54" y="17"/>
                      <a:pt x="54" y="50"/>
                    </a:cubicBezTo>
                    <a:cubicBezTo>
                      <a:pt x="1" y="50"/>
                      <a:pt x="1" y="103"/>
                      <a:pt x="54" y="103"/>
                    </a:cubicBezTo>
                    <a:lnTo>
                      <a:pt x="888" y="871"/>
                    </a:lnTo>
                    <a:cubicBezTo>
                      <a:pt x="914" y="897"/>
                      <a:pt x="940" y="910"/>
                      <a:pt x="960" y="910"/>
                    </a:cubicBezTo>
                    <a:cubicBezTo>
                      <a:pt x="980" y="910"/>
                      <a:pt x="993" y="897"/>
                      <a:pt x="993" y="871"/>
                    </a:cubicBezTo>
                    <a:lnTo>
                      <a:pt x="993" y="818"/>
                    </a:lnTo>
                    <a:lnTo>
                      <a:pt x="107" y="50"/>
                    </a:lnTo>
                    <a:cubicBezTo>
                      <a:pt x="107" y="17"/>
                      <a:pt x="93" y="1"/>
                      <a:pt x="80" y="1"/>
                    </a:cubicBez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95" name="Google Shape;788;p31">
                <a:extLst>
                  <a:ext uri="{FF2B5EF4-FFF2-40B4-BE49-F238E27FC236}">
                    <a16:creationId xmlns:a16="http://schemas.microsoft.com/office/drawing/2014/main" id="{2E14871B-0005-4363-8024-41CDC33D64EB}"/>
                  </a:ext>
                </a:extLst>
              </p:cNvPr>
              <p:cNvSpPr/>
              <p:nvPr/>
            </p:nvSpPr>
            <p:spPr>
              <a:xfrm>
                <a:off x="5354975" y="4414354"/>
                <a:ext cx="54883" cy="48361"/>
              </a:xfrm>
              <a:custGeom>
                <a:avLst/>
                <a:gdLst/>
                <a:ahLst/>
                <a:cxnLst/>
                <a:rect l="l" t="t" r="r" b="b"/>
                <a:pathLst>
                  <a:path w="993" h="875" extrusionOk="0">
                    <a:moveTo>
                      <a:pt x="0" y="1"/>
                    </a:moveTo>
                    <a:cubicBezTo>
                      <a:pt x="0" y="54"/>
                      <a:pt x="0" y="54"/>
                      <a:pt x="53" y="107"/>
                    </a:cubicBezTo>
                    <a:lnTo>
                      <a:pt x="874" y="874"/>
                    </a:lnTo>
                    <a:lnTo>
                      <a:pt x="993" y="874"/>
                    </a:lnTo>
                    <a:lnTo>
                      <a:pt x="993" y="769"/>
                    </a:lnTo>
                    <a:lnTo>
                      <a:pt x="106" y="1"/>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96" name="Google Shape;789;p31">
                <a:extLst>
                  <a:ext uri="{FF2B5EF4-FFF2-40B4-BE49-F238E27FC236}">
                    <a16:creationId xmlns:a16="http://schemas.microsoft.com/office/drawing/2014/main" id="{F9A04849-BAA8-4BEC-9B26-B9A9265C5443}"/>
                  </a:ext>
                </a:extLst>
              </p:cNvPr>
              <p:cNvSpPr/>
              <p:nvPr/>
            </p:nvSpPr>
            <p:spPr>
              <a:xfrm>
                <a:off x="5266433" y="4505826"/>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06" y="0"/>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97" name="Google Shape;790;p31">
                <a:extLst>
                  <a:ext uri="{FF2B5EF4-FFF2-40B4-BE49-F238E27FC236}">
                    <a16:creationId xmlns:a16="http://schemas.microsoft.com/office/drawing/2014/main" id="{F3EF5BE9-1D37-4493-BB7B-BBC6B28E94B5}"/>
                  </a:ext>
                </a:extLst>
              </p:cNvPr>
              <p:cNvSpPr/>
              <p:nvPr/>
            </p:nvSpPr>
            <p:spPr>
              <a:xfrm>
                <a:off x="5223986" y="4546063"/>
                <a:ext cx="57868" cy="50517"/>
              </a:xfrm>
              <a:custGeom>
                <a:avLst/>
                <a:gdLst/>
                <a:ahLst/>
                <a:cxnLst/>
                <a:rect l="l" t="t" r="r" b="b"/>
                <a:pathLst>
                  <a:path w="1047" h="914" extrusionOk="0">
                    <a:moveTo>
                      <a:pt x="87" y="0"/>
                    </a:moveTo>
                    <a:cubicBezTo>
                      <a:pt x="67" y="0"/>
                      <a:pt x="54" y="13"/>
                      <a:pt x="54" y="40"/>
                    </a:cubicBezTo>
                    <a:cubicBezTo>
                      <a:pt x="1" y="40"/>
                      <a:pt x="1" y="93"/>
                      <a:pt x="54" y="93"/>
                    </a:cubicBezTo>
                    <a:lnTo>
                      <a:pt x="874" y="874"/>
                    </a:lnTo>
                    <a:cubicBezTo>
                      <a:pt x="901" y="900"/>
                      <a:pt x="931" y="913"/>
                      <a:pt x="954" y="913"/>
                    </a:cubicBezTo>
                    <a:cubicBezTo>
                      <a:pt x="977" y="913"/>
                      <a:pt x="994" y="900"/>
                      <a:pt x="994" y="874"/>
                    </a:cubicBezTo>
                    <a:cubicBezTo>
                      <a:pt x="1047" y="874"/>
                      <a:pt x="1047" y="808"/>
                      <a:pt x="994" y="808"/>
                    </a:cubicBezTo>
                    <a:lnTo>
                      <a:pt x="160" y="40"/>
                    </a:lnTo>
                    <a:cubicBezTo>
                      <a:pt x="133" y="13"/>
                      <a:pt x="107" y="0"/>
                      <a:pt x="87" y="0"/>
                    </a:cubicBez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98" name="Google Shape;791;p31">
                <a:extLst>
                  <a:ext uri="{FF2B5EF4-FFF2-40B4-BE49-F238E27FC236}">
                    <a16:creationId xmlns:a16="http://schemas.microsoft.com/office/drawing/2014/main" id="{1C71BCFA-7DC6-4E85-9435-CEC8DE763738}"/>
                  </a:ext>
                </a:extLst>
              </p:cNvPr>
              <p:cNvSpPr/>
              <p:nvPr/>
            </p:nvSpPr>
            <p:spPr>
              <a:xfrm>
                <a:off x="5183804" y="4587736"/>
                <a:ext cx="54883" cy="49080"/>
              </a:xfrm>
              <a:custGeom>
                <a:avLst/>
                <a:gdLst/>
                <a:ahLst/>
                <a:cxnLst/>
                <a:rect l="l" t="t" r="r" b="b"/>
                <a:pathLst>
                  <a:path w="993" h="888" extrusionOk="0">
                    <a:moveTo>
                      <a:pt x="66" y="1"/>
                    </a:moveTo>
                    <a:cubicBezTo>
                      <a:pt x="0" y="54"/>
                      <a:pt x="0" y="120"/>
                      <a:pt x="66" y="120"/>
                    </a:cubicBezTo>
                    <a:lnTo>
                      <a:pt x="887" y="887"/>
                    </a:lnTo>
                    <a:lnTo>
                      <a:pt x="993" y="887"/>
                    </a:lnTo>
                    <a:lnTo>
                      <a:pt x="993" y="782"/>
                    </a:lnTo>
                    <a:lnTo>
                      <a:pt x="119" y="1"/>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99" name="Google Shape;792;p31">
                <a:extLst>
                  <a:ext uri="{FF2B5EF4-FFF2-40B4-BE49-F238E27FC236}">
                    <a16:creationId xmlns:a16="http://schemas.microsoft.com/office/drawing/2014/main" id="{4D23DD00-30F8-465A-A4CF-EFAA11ABF39B}"/>
                  </a:ext>
                </a:extLst>
              </p:cNvPr>
              <p:cNvSpPr/>
              <p:nvPr/>
            </p:nvSpPr>
            <p:spPr>
              <a:xfrm>
                <a:off x="5095980" y="4679208"/>
                <a:ext cx="54938" cy="49024"/>
              </a:xfrm>
              <a:custGeom>
                <a:avLst/>
                <a:gdLst/>
                <a:ahLst/>
                <a:cxnLst/>
                <a:rect l="l" t="t" r="r" b="b"/>
                <a:pathLst>
                  <a:path w="994" h="887" extrusionOk="0">
                    <a:moveTo>
                      <a:pt x="1" y="0"/>
                    </a:moveTo>
                    <a:lnTo>
                      <a:pt x="1" y="119"/>
                    </a:lnTo>
                    <a:lnTo>
                      <a:pt x="874" y="887"/>
                    </a:lnTo>
                    <a:lnTo>
                      <a:pt x="993" y="887"/>
                    </a:lnTo>
                    <a:cubicBezTo>
                      <a:pt x="993" y="887"/>
                      <a:pt x="993" y="834"/>
                      <a:pt x="927" y="781"/>
                    </a:cubicBezTo>
                    <a:lnTo>
                      <a:pt x="107" y="0"/>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00" name="Google Shape;793;p31">
                <a:extLst>
                  <a:ext uri="{FF2B5EF4-FFF2-40B4-BE49-F238E27FC236}">
                    <a16:creationId xmlns:a16="http://schemas.microsoft.com/office/drawing/2014/main" id="{42DA9856-4448-43EC-9FE5-265665745E1C}"/>
                  </a:ext>
                </a:extLst>
              </p:cNvPr>
              <p:cNvSpPr/>
              <p:nvPr/>
            </p:nvSpPr>
            <p:spPr>
              <a:xfrm>
                <a:off x="5055744" y="4719611"/>
                <a:ext cx="54938" cy="50351"/>
              </a:xfrm>
              <a:custGeom>
                <a:avLst/>
                <a:gdLst/>
                <a:ahLst/>
                <a:cxnLst/>
                <a:rect l="l" t="t" r="r" b="b"/>
                <a:pathLst>
                  <a:path w="994" h="911" extrusionOk="0">
                    <a:moveTo>
                      <a:pt x="41" y="0"/>
                    </a:moveTo>
                    <a:cubicBezTo>
                      <a:pt x="17" y="0"/>
                      <a:pt x="1" y="17"/>
                      <a:pt x="1" y="50"/>
                    </a:cubicBezTo>
                    <a:lnTo>
                      <a:pt x="1" y="103"/>
                    </a:lnTo>
                    <a:lnTo>
                      <a:pt x="888" y="871"/>
                    </a:lnTo>
                    <a:cubicBezTo>
                      <a:pt x="888" y="897"/>
                      <a:pt x="901" y="910"/>
                      <a:pt x="914" y="910"/>
                    </a:cubicBezTo>
                    <a:cubicBezTo>
                      <a:pt x="927" y="910"/>
                      <a:pt x="941" y="897"/>
                      <a:pt x="941" y="871"/>
                    </a:cubicBezTo>
                    <a:cubicBezTo>
                      <a:pt x="993" y="871"/>
                      <a:pt x="993" y="818"/>
                      <a:pt x="941" y="818"/>
                    </a:cubicBezTo>
                    <a:lnTo>
                      <a:pt x="120" y="50"/>
                    </a:lnTo>
                    <a:cubicBezTo>
                      <a:pt x="93" y="17"/>
                      <a:pt x="64" y="0"/>
                      <a:pt x="41" y="0"/>
                    </a:cubicBez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01" name="Google Shape;794;p31">
                <a:extLst>
                  <a:ext uri="{FF2B5EF4-FFF2-40B4-BE49-F238E27FC236}">
                    <a16:creationId xmlns:a16="http://schemas.microsoft.com/office/drawing/2014/main" id="{FCD3B74B-7950-48D3-851C-D9F296F1980C}"/>
                  </a:ext>
                </a:extLst>
              </p:cNvPr>
              <p:cNvSpPr/>
              <p:nvPr/>
            </p:nvSpPr>
            <p:spPr>
              <a:xfrm>
                <a:off x="5013352" y="4761837"/>
                <a:ext cx="54883" cy="48361"/>
              </a:xfrm>
              <a:custGeom>
                <a:avLst/>
                <a:gdLst/>
                <a:ahLst/>
                <a:cxnLst/>
                <a:rect l="l" t="t" r="r" b="b"/>
                <a:pathLst>
                  <a:path w="993" h="875" extrusionOk="0">
                    <a:moveTo>
                      <a:pt x="53" y="1"/>
                    </a:moveTo>
                    <a:cubicBezTo>
                      <a:pt x="0" y="54"/>
                      <a:pt x="0" y="107"/>
                      <a:pt x="53" y="107"/>
                    </a:cubicBezTo>
                    <a:lnTo>
                      <a:pt x="887" y="874"/>
                    </a:lnTo>
                    <a:lnTo>
                      <a:pt x="993" y="874"/>
                    </a:lnTo>
                    <a:lnTo>
                      <a:pt x="993" y="768"/>
                    </a:lnTo>
                    <a:lnTo>
                      <a:pt x="106" y="1"/>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02" name="Google Shape;795;p31">
                <a:extLst>
                  <a:ext uri="{FF2B5EF4-FFF2-40B4-BE49-F238E27FC236}">
                    <a16:creationId xmlns:a16="http://schemas.microsoft.com/office/drawing/2014/main" id="{E42274F8-8BDE-44C5-80CC-9156BEC44DE9}"/>
                  </a:ext>
                </a:extLst>
              </p:cNvPr>
              <p:cNvSpPr/>
              <p:nvPr/>
            </p:nvSpPr>
            <p:spPr>
              <a:xfrm>
                <a:off x="4924809" y="4853309"/>
                <a:ext cx="54938" cy="48306"/>
              </a:xfrm>
              <a:custGeom>
                <a:avLst/>
                <a:gdLst/>
                <a:ahLst/>
                <a:cxnLst/>
                <a:rect l="l" t="t" r="r" b="b"/>
                <a:pathLst>
                  <a:path w="994" h="874" extrusionOk="0">
                    <a:moveTo>
                      <a:pt x="1" y="0"/>
                    </a:moveTo>
                    <a:lnTo>
                      <a:pt x="1" y="106"/>
                    </a:lnTo>
                    <a:lnTo>
                      <a:pt x="887" y="874"/>
                    </a:lnTo>
                    <a:lnTo>
                      <a:pt x="993" y="874"/>
                    </a:lnTo>
                    <a:lnTo>
                      <a:pt x="993" y="768"/>
                    </a:lnTo>
                    <a:lnTo>
                      <a:pt x="120" y="0"/>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03" name="Google Shape;796;p31">
                <a:extLst>
                  <a:ext uri="{FF2B5EF4-FFF2-40B4-BE49-F238E27FC236}">
                    <a16:creationId xmlns:a16="http://schemas.microsoft.com/office/drawing/2014/main" id="{977D4C15-B4AA-4951-BD17-F19DD249F837}"/>
                  </a:ext>
                </a:extLst>
              </p:cNvPr>
              <p:cNvSpPr/>
              <p:nvPr/>
            </p:nvSpPr>
            <p:spPr>
              <a:xfrm>
                <a:off x="4885346" y="4893490"/>
                <a:ext cx="54883" cy="51291"/>
              </a:xfrm>
              <a:custGeom>
                <a:avLst/>
                <a:gdLst/>
                <a:ahLst/>
                <a:cxnLst/>
                <a:rect l="l" t="t" r="r" b="b"/>
                <a:pathLst>
                  <a:path w="993" h="928" extrusionOk="0">
                    <a:moveTo>
                      <a:pt x="53" y="1"/>
                    </a:moveTo>
                    <a:cubicBezTo>
                      <a:pt x="40" y="1"/>
                      <a:pt x="26" y="14"/>
                      <a:pt x="0" y="41"/>
                    </a:cubicBezTo>
                    <a:lnTo>
                      <a:pt x="0" y="94"/>
                    </a:lnTo>
                    <a:lnTo>
                      <a:pt x="887" y="874"/>
                    </a:lnTo>
                    <a:cubicBezTo>
                      <a:pt x="887" y="927"/>
                      <a:pt x="940" y="927"/>
                      <a:pt x="940" y="927"/>
                    </a:cubicBezTo>
                    <a:cubicBezTo>
                      <a:pt x="993" y="874"/>
                      <a:pt x="993" y="808"/>
                      <a:pt x="940" y="808"/>
                    </a:cubicBezTo>
                    <a:lnTo>
                      <a:pt x="106" y="41"/>
                    </a:lnTo>
                    <a:cubicBezTo>
                      <a:pt x="79" y="14"/>
                      <a:pt x="66" y="1"/>
                      <a:pt x="53" y="1"/>
                    </a:cubicBez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04" name="Google Shape;797;p31">
                <a:extLst>
                  <a:ext uri="{FF2B5EF4-FFF2-40B4-BE49-F238E27FC236}">
                    <a16:creationId xmlns:a16="http://schemas.microsoft.com/office/drawing/2014/main" id="{D06F808D-4D4F-4C28-AAE4-372B745ECB76}"/>
                  </a:ext>
                </a:extLst>
              </p:cNvPr>
              <p:cNvSpPr/>
              <p:nvPr/>
            </p:nvSpPr>
            <p:spPr>
              <a:xfrm>
                <a:off x="5480051" y="4287068"/>
                <a:ext cx="76107" cy="68645"/>
              </a:xfrm>
              <a:custGeom>
                <a:avLst/>
                <a:gdLst/>
                <a:ahLst/>
                <a:cxnLst/>
                <a:rect l="l" t="t" r="r" b="b"/>
                <a:pathLst>
                  <a:path w="1377" h="1242" extrusionOk="0">
                    <a:moveTo>
                      <a:pt x="80" y="1"/>
                    </a:moveTo>
                    <a:cubicBezTo>
                      <a:pt x="53" y="1"/>
                      <a:pt x="27" y="14"/>
                      <a:pt x="0" y="41"/>
                    </a:cubicBezTo>
                    <a:lnTo>
                      <a:pt x="0" y="147"/>
                    </a:lnTo>
                    <a:lnTo>
                      <a:pt x="1205" y="1192"/>
                    </a:lnTo>
                    <a:cubicBezTo>
                      <a:pt x="1205" y="1225"/>
                      <a:pt x="1218" y="1242"/>
                      <a:pt x="1239" y="1242"/>
                    </a:cubicBezTo>
                    <a:cubicBezTo>
                      <a:pt x="1261" y="1242"/>
                      <a:pt x="1291" y="1225"/>
                      <a:pt x="1324" y="1192"/>
                    </a:cubicBezTo>
                    <a:cubicBezTo>
                      <a:pt x="1377" y="1192"/>
                      <a:pt x="1377" y="1139"/>
                      <a:pt x="1324" y="1086"/>
                    </a:cubicBezTo>
                    <a:lnTo>
                      <a:pt x="159" y="41"/>
                    </a:lnTo>
                    <a:cubicBezTo>
                      <a:pt x="133" y="14"/>
                      <a:pt x="106" y="1"/>
                      <a:pt x="80" y="1"/>
                    </a:cubicBez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05" name="Google Shape;798;p31">
                <a:extLst>
                  <a:ext uri="{FF2B5EF4-FFF2-40B4-BE49-F238E27FC236}">
                    <a16:creationId xmlns:a16="http://schemas.microsoft.com/office/drawing/2014/main" id="{D2BA24A8-C9DC-4FB5-A6B6-9B81690DE639}"/>
                  </a:ext>
                </a:extLst>
              </p:cNvPr>
              <p:cNvSpPr/>
              <p:nvPr/>
            </p:nvSpPr>
            <p:spPr>
              <a:xfrm>
                <a:off x="5308880" y="4459731"/>
                <a:ext cx="76107" cy="69530"/>
              </a:xfrm>
              <a:custGeom>
                <a:avLst/>
                <a:gdLst/>
                <a:ahLst/>
                <a:cxnLst/>
                <a:rect l="l" t="t" r="r" b="b"/>
                <a:pathLst>
                  <a:path w="1377" h="1258" extrusionOk="0">
                    <a:moveTo>
                      <a:pt x="53" y="0"/>
                    </a:moveTo>
                    <a:cubicBezTo>
                      <a:pt x="0" y="53"/>
                      <a:pt x="0" y="120"/>
                      <a:pt x="53" y="173"/>
                    </a:cubicBezTo>
                    <a:lnTo>
                      <a:pt x="1218" y="1218"/>
                    </a:lnTo>
                    <a:cubicBezTo>
                      <a:pt x="1244" y="1245"/>
                      <a:pt x="1271" y="1258"/>
                      <a:pt x="1291" y="1258"/>
                    </a:cubicBezTo>
                    <a:cubicBezTo>
                      <a:pt x="1311" y="1258"/>
                      <a:pt x="1324" y="1245"/>
                      <a:pt x="1324" y="1218"/>
                    </a:cubicBezTo>
                    <a:cubicBezTo>
                      <a:pt x="1377" y="1165"/>
                      <a:pt x="1377" y="1112"/>
                      <a:pt x="1324" y="1112"/>
                    </a:cubicBezTo>
                    <a:lnTo>
                      <a:pt x="172" y="0"/>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06" name="Google Shape;799;p31">
                <a:extLst>
                  <a:ext uri="{FF2B5EF4-FFF2-40B4-BE49-F238E27FC236}">
                    <a16:creationId xmlns:a16="http://schemas.microsoft.com/office/drawing/2014/main" id="{50C2B5D8-882A-4E64-862C-4513602D44ED}"/>
                  </a:ext>
                </a:extLst>
              </p:cNvPr>
              <p:cNvSpPr/>
              <p:nvPr/>
            </p:nvSpPr>
            <p:spPr>
              <a:xfrm>
                <a:off x="5138428" y="4631621"/>
                <a:ext cx="79036" cy="68811"/>
              </a:xfrm>
              <a:custGeom>
                <a:avLst/>
                <a:gdLst/>
                <a:ahLst/>
                <a:cxnLst/>
                <a:rect l="l" t="t" r="r" b="b"/>
                <a:pathLst>
                  <a:path w="1430" h="1245" extrusionOk="0">
                    <a:moveTo>
                      <a:pt x="134" y="1"/>
                    </a:moveTo>
                    <a:cubicBezTo>
                      <a:pt x="106" y="1"/>
                      <a:pt x="80" y="14"/>
                      <a:pt x="53" y="40"/>
                    </a:cubicBezTo>
                    <a:cubicBezTo>
                      <a:pt x="0" y="93"/>
                      <a:pt x="53" y="146"/>
                      <a:pt x="53" y="146"/>
                    </a:cubicBezTo>
                    <a:lnTo>
                      <a:pt x="1271" y="1245"/>
                    </a:lnTo>
                    <a:lnTo>
                      <a:pt x="1377" y="1245"/>
                    </a:lnTo>
                    <a:cubicBezTo>
                      <a:pt x="1430" y="1192"/>
                      <a:pt x="1430" y="1139"/>
                      <a:pt x="1377" y="1086"/>
                    </a:cubicBezTo>
                    <a:lnTo>
                      <a:pt x="225" y="40"/>
                    </a:lnTo>
                    <a:cubicBezTo>
                      <a:pt x="192" y="14"/>
                      <a:pt x="163" y="1"/>
                      <a:pt x="134" y="1"/>
                    </a:cubicBez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07" name="Google Shape;800;p31">
                <a:extLst>
                  <a:ext uri="{FF2B5EF4-FFF2-40B4-BE49-F238E27FC236}">
                    <a16:creationId xmlns:a16="http://schemas.microsoft.com/office/drawing/2014/main" id="{3E8EA5DF-553D-40B7-8582-4C67204A077F}"/>
                  </a:ext>
                </a:extLst>
              </p:cNvPr>
              <p:cNvSpPr/>
              <p:nvPr/>
            </p:nvSpPr>
            <p:spPr>
              <a:xfrm>
                <a:off x="4970904" y="4805003"/>
                <a:ext cx="76107" cy="68811"/>
              </a:xfrm>
              <a:custGeom>
                <a:avLst/>
                <a:gdLst/>
                <a:ahLst/>
                <a:cxnLst/>
                <a:rect l="l" t="t" r="r" b="b"/>
                <a:pathLst>
                  <a:path w="1377" h="1245" extrusionOk="0">
                    <a:moveTo>
                      <a:pt x="87" y="1"/>
                    </a:moveTo>
                    <a:cubicBezTo>
                      <a:pt x="67" y="1"/>
                      <a:pt x="53" y="14"/>
                      <a:pt x="53" y="40"/>
                    </a:cubicBezTo>
                    <a:cubicBezTo>
                      <a:pt x="1" y="40"/>
                      <a:pt x="1" y="93"/>
                      <a:pt x="53" y="159"/>
                    </a:cubicBezTo>
                    <a:lnTo>
                      <a:pt x="1205" y="1205"/>
                    </a:lnTo>
                    <a:cubicBezTo>
                      <a:pt x="1238" y="1231"/>
                      <a:pt x="1268" y="1245"/>
                      <a:pt x="1289" y="1245"/>
                    </a:cubicBezTo>
                    <a:cubicBezTo>
                      <a:pt x="1311" y="1245"/>
                      <a:pt x="1324" y="1231"/>
                      <a:pt x="1324" y="1205"/>
                    </a:cubicBezTo>
                    <a:cubicBezTo>
                      <a:pt x="1377" y="1205"/>
                      <a:pt x="1377" y="1152"/>
                      <a:pt x="1324" y="1086"/>
                    </a:cubicBezTo>
                    <a:lnTo>
                      <a:pt x="159" y="40"/>
                    </a:lnTo>
                    <a:cubicBezTo>
                      <a:pt x="133" y="14"/>
                      <a:pt x="106" y="1"/>
                      <a:pt x="87" y="1"/>
                    </a:cubicBez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08" name="Google Shape;801;p31">
                <a:extLst>
                  <a:ext uri="{FF2B5EF4-FFF2-40B4-BE49-F238E27FC236}">
                    <a16:creationId xmlns:a16="http://schemas.microsoft.com/office/drawing/2014/main" id="{0B0C6E18-FA4F-42EA-83DB-7541420F71BD}"/>
                  </a:ext>
                </a:extLst>
              </p:cNvPr>
              <p:cNvSpPr/>
              <p:nvPr/>
            </p:nvSpPr>
            <p:spPr>
              <a:xfrm>
                <a:off x="5818028" y="4746472"/>
                <a:ext cx="1121428" cy="305090"/>
              </a:xfrm>
              <a:custGeom>
                <a:avLst/>
                <a:gdLst/>
                <a:ahLst/>
                <a:cxnLst/>
                <a:rect l="l" t="t" r="r" b="b"/>
                <a:pathLst>
                  <a:path w="20290" h="5520" extrusionOk="0">
                    <a:moveTo>
                      <a:pt x="2316" y="1"/>
                    </a:moveTo>
                    <a:cubicBezTo>
                      <a:pt x="1046" y="1"/>
                      <a:pt x="0" y="940"/>
                      <a:pt x="0" y="2092"/>
                    </a:cubicBezTo>
                    <a:lnTo>
                      <a:pt x="0" y="3534"/>
                    </a:lnTo>
                    <a:cubicBezTo>
                      <a:pt x="0" y="4633"/>
                      <a:pt x="1046" y="5520"/>
                      <a:pt x="2316" y="5520"/>
                    </a:cubicBezTo>
                    <a:lnTo>
                      <a:pt x="20290" y="5520"/>
                    </a:lnTo>
                    <a:lnTo>
                      <a:pt x="20290" y="4408"/>
                    </a:lnTo>
                    <a:lnTo>
                      <a:pt x="20290" y="1099"/>
                    </a:lnTo>
                    <a:lnTo>
                      <a:pt x="2029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09" name="Google Shape;802;p31">
                <a:extLst>
                  <a:ext uri="{FF2B5EF4-FFF2-40B4-BE49-F238E27FC236}">
                    <a16:creationId xmlns:a16="http://schemas.microsoft.com/office/drawing/2014/main" id="{2C744340-D0B6-4A32-9374-2C03ADAA76E3}"/>
                  </a:ext>
                </a:extLst>
              </p:cNvPr>
              <p:cNvSpPr/>
              <p:nvPr/>
            </p:nvSpPr>
            <p:spPr>
              <a:xfrm>
                <a:off x="5979692" y="4746472"/>
                <a:ext cx="1121428" cy="305090"/>
              </a:xfrm>
              <a:custGeom>
                <a:avLst/>
                <a:gdLst/>
                <a:ahLst/>
                <a:cxnLst/>
                <a:rect l="l" t="t" r="r" b="b"/>
                <a:pathLst>
                  <a:path w="20290" h="5520" extrusionOk="0">
                    <a:moveTo>
                      <a:pt x="2263" y="1"/>
                    </a:moveTo>
                    <a:cubicBezTo>
                      <a:pt x="993" y="1"/>
                      <a:pt x="0" y="940"/>
                      <a:pt x="0" y="2092"/>
                    </a:cubicBezTo>
                    <a:lnTo>
                      <a:pt x="0" y="3534"/>
                    </a:lnTo>
                    <a:cubicBezTo>
                      <a:pt x="0" y="4633"/>
                      <a:pt x="993" y="5520"/>
                      <a:pt x="2263" y="5520"/>
                    </a:cubicBezTo>
                    <a:lnTo>
                      <a:pt x="20290" y="5520"/>
                    </a:lnTo>
                    <a:lnTo>
                      <a:pt x="20290" y="4408"/>
                    </a:lnTo>
                    <a:lnTo>
                      <a:pt x="2144" y="4408"/>
                    </a:lnTo>
                    <a:cubicBezTo>
                      <a:pt x="1707" y="4408"/>
                      <a:pt x="1324" y="3971"/>
                      <a:pt x="1324" y="3468"/>
                    </a:cubicBezTo>
                    <a:lnTo>
                      <a:pt x="1324" y="2039"/>
                    </a:lnTo>
                    <a:cubicBezTo>
                      <a:pt x="1324" y="1602"/>
                      <a:pt x="1707" y="1099"/>
                      <a:pt x="2144" y="1099"/>
                    </a:cubicBezTo>
                    <a:lnTo>
                      <a:pt x="20290" y="1099"/>
                    </a:lnTo>
                    <a:lnTo>
                      <a:pt x="2029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10" name="Google Shape;803;p31">
                <a:extLst>
                  <a:ext uri="{FF2B5EF4-FFF2-40B4-BE49-F238E27FC236}">
                    <a16:creationId xmlns:a16="http://schemas.microsoft.com/office/drawing/2014/main" id="{97C0CE84-7B4E-4CCE-8FD7-3CF2B21B0C70}"/>
                  </a:ext>
                </a:extLst>
              </p:cNvPr>
              <p:cNvSpPr/>
              <p:nvPr/>
            </p:nvSpPr>
            <p:spPr>
              <a:xfrm>
                <a:off x="6052814" y="4807214"/>
                <a:ext cx="1011717" cy="182944"/>
              </a:xfrm>
              <a:custGeom>
                <a:avLst/>
                <a:gdLst/>
                <a:ahLst/>
                <a:cxnLst/>
                <a:rect l="l" t="t" r="r" b="b"/>
                <a:pathLst>
                  <a:path w="18305" h="3310" extrusionOk="0">
                    <a:moveTo>
                      <a:pt x="821" y="0"/>
                    </a:moveTo>
                    <a:cubicBezTo>
                      <a:pt x="331" y="0"/>
                      <a:pt x="1" y="503"/>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11" name="Google Shape;804;p31">
                <a:extLst>
                  <a:ext uri="{FF2B5EF4-FFF2-40B4-BE49-F238E27FC236}">
                    <a16:creationId xmlns:a16="http://schemas.microsoft.com/office/drawing/2014/main" id="{5CB17839-65D7-47C8-BF37-55E75E502ADC}"/>
                  </a:ext>
                </a:extLst>
              </p:cNvPr>
              <p:cNvSpPr/>
              <p:nvPr/>
            </p:nvSpPr>
            <p:spPr>
              <a:xfrm>
                <a:off x="6052814" y="4898630"/>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12" name="Google Shape;805;p31">
                <a:extLst>
                  <a:ext uri="{FF2B5EF4-FFF2-40B4-BE49-F238E27FC236}">
                    <a16:creationId xmlns:a16="http://schemas.microsoft.com/office/drawing/2014/main" id="{157D8A5C-00ED-4A80-AEEF-FF9582C5B4A5}"/>
                  </a:ext>
                </a:extLst>
              </p:cNvPr>
              <p:cNvSpPr/>
              <p:nvPr/>
            </p:nvSpPr>
            <p:spPr>
              <a:xfrm>
                <a:off x="5818028" y="4137120"/>
                <a:ext cx="1121428" cy="304372"/>
              </a:xfrm>
              <a:custGeom>
                <a:avLst/>
                <a:gdLst/>
                <a:ahLst/>
                <a:cxnLst/>
                <a:rect l="l" t="t" r="r" b="b"/>
                <a:pathLst>
                  <a:path w="20290" h="5507" extrusionOk="0">
                    <a:moveTo>
                      <a:pt x="2316" y="1"/>
                    </a:moveTo>
                    <a:cubicBezTo>
                      <a:pt x="1046" y="1"/>
                      <a:pt x="0" y="927"/>
                      <a:pt x="0" y="2092"/>
                    </a:cubicBezTo>
                    <a:lnTo>
                      <a:pt x="0" y="3521"/>
                    </a:lnTo>
                    <a:cubicBezTo>
                      <a:pt x="0" y="4633"/>
                      <a:pt x="1046" y="5507"/>
                      <a:pt x="2316" y="5507"/>
                    </a:cubicBezTo>
                    <a:lnTo>
                      <a:pt x="20290" y="5507"/>
                    </a:lnTo>
                    <a:lnTo>
                      <a:pt x="20290" y="4408"/>
                    </a:lnTo>
                    <a:lnTo>
                      <a:pt x="20290" y="1099"/>
                    </a:lnTo>
                    <a:lnTo>
                      <a:pt x="20290" y="1"/>
                    </a:lnTo>
                    <a:close/>
                  </a:path>
                </a:pathLst>
              </a:custGeom>
              <a:solidFill>
                <a:srgbClr val="3FB6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13" name="Google Shape;806;p31">
                <a:extLst>
                  <a:ext uri="{FF2B5EF4-FFF2-40B4-BE49-F238E27FC236}">
                    <a16:creationId xmlns:a16="http://schemas.microsoft.com/office/drawing/2014/main" id="{F318FE11-06EA-4D17-AD18-5A6A3449ECD1}"/>
                  </a:ext>
                </a:extLst>
              </p:cNvPr>
              <p:cNvSpPr/>
              <p:nvPr/>
            </p:nvSpPr>
            <p:spPr>
              <a:xfrm>
                <a:off x="5979692" y="4137120"/>
                <a:ext cx="1121428" cy="304372"/>
              </a:xfrm>
              <a:custGeom>
                <a:avLst/>
                <a:gdLst/>
                <a:ahLst/>
                <a:cxnLst/>
                <a:rect l="l" t="t" r="r" b="b"/>
                <a:pathLst>
                  <a:path w="20290" h="5507" extrusionOk="0">
                    <a:moveTo>
                      <a:pt x="2263" y="1"/>
                    </a:moveTo>
                    <a:cubicBezTo>
                      <a:pt x="993" y="1"/>
                      <a:pt x="0" y="927"/>
                      <a:pt x="0" y="2092"/>
                    </a:cubicBezTo>
                    <a:lnTo>
                      <a:pt x="0" y="3521"/>
                    </a:lnTo>
                    <a:cubicBezTo>
                      <a:pt x="0" y="4633"/>
                      <a:pt x="993" y="5507"/>
                      <a:pt x="2263" y="5507"/>
                    </a:cubicBezTo>
                    <a:lnTo>
                      <a:pt x="20290" y="5507"/>
                    </a:lnTo>
                    <a:lnTo>
                      <a:pt x="20290" y="4408"/>
                    </a:lnTo>
                    <a:lnTo>
                      <a:pt x="2144" y="4408"/>
                    </a:lnTo>
                    <a:cubicBezTo>
                      <a:pt x="1707" y="4408"/>
                      <a:pt x="1324" y="3971"/>
                      <a:pt x="1324" y="3468"/>
                    </a:cubicBezTo>
                    <a:lnTo>
                      <a:pt x="1324" y="2039"/>
                    </a:lnTo>
                    <a:cubicBezTo>
                      <a:pt x="1324" y="1589"/>
                      <a:pt x="1707" y="1099"/>
                      <a:pt x="2144" y="1099"/>
                    </a:cubicBezTo>
                    <a:lnTo>
                      <a:pt x="20290" y="1099"/>
                    </a:lnTo>
                    <a:lnTo>
                      <a:pt x="2029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14" name="Google Shape;807;p31">
                <a:extLst>
                  <a:ext uri="{FF2B5EF4-FFF2-40B4-BE49-F238E27FC236}">
                    <a16:creationId xmlns:a16="http://schemas.microsoft.com/office/drawing/2014/main" id="{AC617E18-C9A4-4561-8372-E77866C5E8A4}"/>
                  </a:ext>
                </a:extLst>
              </p:cNvPr>
              <p:cNvSpPr/>
              <p:nvPr/>
            </p:nvSpPr>
            <p:spPr>
              <a:xfrm>
                <a:off x="6052814" y="4197862"/>
                <a:ext cx="1011717" cy="182944"/>
              </a:xfrm>
              <a:custGeom>
                <a:avLst/>
                <a:gdLst/>
                <a:ahLst/>
                <a:cxnLst/>
                <a:rect l="l" t="t" r="r" b="b"/>
                <a:pathLst>
                  <a:path w="18305" h="3310" extrusionOk="0">
                    <a:moveTo>
                      <a:pt x="821" y="0"/>
                    </a:moveTo>
                    <a:cubicBezTo>
                      <a:pt x="331" y="0"/>
                      <a:pt x="1" y="490"/>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15" name="Google Shape;808;p31">
                <a:extLst>
                  <a:ext uri="{FF2B5EF4-FFF2-40B4-BE49-F238E27FC236}">
                    <a16:creationId xmlns:a16="http://schemas.microsoft.com/office/drawing/2014/main" id="{597C1522-09EE-497E-A546-21408671C88A}"/>
                  </a:ext>
                </a:extLst>
              </p:cNvPr>
              <p:cNvSpPr/>
              <p:nvPr/>
            </p:nvSpPr>
            <p:spPr>
              <a:xfrm>
                <a:off x="6052814" y="4289278"/>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16" name="Google Shape;809;p31">
                <a:extLst>
                  <a:ext uri="{FF2B5EF4-FFF2-40B4-BE49-F238E27FC236}">
                    <a16:creationId xmlns:a16="http://schemas.microsoft.com/office/drawing/2014/main" id="{B9790C46-8F90-43AB-A40D-A02313A1FE36}"/>
                  </a:ext>
                </a:extLst>
              </p:cNvPr>
              <p:cNvSpPr/>
              <p:nvPr/>
            </p:nvSpPr>
            <p:spPr>
              <a:xfrm>
                <a:off x="5878714" y="4441437"/>
                <a:ext cx="1122202" cy="305090"/>
              </a:xfrm>
              <a:custGeom>
                <a:avLst/>
                <a:gdLst/>
                <a:ahLst/>
                <a:cxnLst/>
                <a:rect l="l" t="t" r="r" b="b"/>
                <a:pathLst>
                  <a:path w="20304" h="5520" extrusionOk="0">
                    <a:moveTo>
                      <a:pt x="1" y="1"/>
                    </a:moveTo>
                    <a:lnTo>
                      <a:pt x="1" y="1112"/>
                    </a:lnTo>
                    <a:lnTo>
                      <a:pt x="1" y="4421"/>
                    </a:lnTo>
                    <a:lnTo>
                      <a:pt x="1" y="5520"/>
                    </a:lnTo>
                    <a:lnTo>
                      <a:pt x="18146" y="5520"/>
                    </a:lnTo>
                    <a:cubicBezTo>
                      <a:pt x="19417" y="5520"/>
                      <a:pt x="20303" y="4633"/>
                      <a:pt x="20303" y="3534"/>
                    </a:cubicBezTo>
                    <a:lnTo>
                      <a:pt x="20303" y="2105"/>
                    </a:lnTo>
                    <a:cubicBezTo>
                      <a:pt x="20303" y="940"/>
                      <a:pt x="19417" y="1"/>
                      <a:pt x="1814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17" name="Google Shape;810;p31">
                <a:extLst>
                  <a:ext uri="{FF2B5EF4-FFF2-40B4-BE49-F238E27FC236}">
                    <a16:creationId xmlns:a16="http://schemas.microsoft.com/office/drawing/2014/main" id="{C2FD0F4C-FE02-4A94-9F7C-A4359310E2BB}"/>
                  </a:ext>
                </a:extLst>
              </p:cNvPr>
              <p:cNvSpPr/>
              <p:nvPr/>
            </p:nvSpPr>
            <p:spPr>
              <a:xfrm>
                <a:off x="5723626" y="4441437"/>
                <a:ext cx="1121484" cy="305090"/>
              </a:xfrm>
              <a:custGeom>
                <a:avLst/>
                <a:gdLst/>
                <a:ahLst/>
                <a:cxnLst/>
                <a:rect l="l" t="t" r="r" b="b"/>
                <a:pathLst>
                  <a:path w="20291" h="5520" extrusionOk="0">
                    <a:moveTo>
                      <a:pt x="1" y="1"/>
                    </a:moveTo>
                    <a:lnTo>
                      <a:pt x="1" y="1112"/>
                    </a:lnTo>
                    <a:lnTo>
                      <a:pt x="18199" y="1112"/>
                    </a:lnTo>
                    <a:cubicBezTo>
                      <a:pt x="18636" y="1112"/>
                      <a:pt x="18967" y="1602"/>
                      <a:pt x="18967" y="2039"/>
                    </a:cubicBezTo>
                    <a:lnTo>
                      <a:pt x="18967" y="3481"/>
                    </a:lnTo>
                    <a:cubicBezTo>
                      <a:pt x="18967" y="3971"/>
                      <a:pt x="18636" y="4421"/>
                      <a:pt x="18199" y="4421"/>
                    </a:cubicBezTo>
                    <a:lnTo>
                      <a:pt x="1" y="4421"/>
                    </a:lnTo>
                    <a:lnTo>
                      <a:pt x="1" y="5520"/>
                    </a:lnTo>
                    <a:lnTo>
                      <a:pt x="18093" y="5520"/>
                    </a:lnTo>
                    <a:cubicBezTo>
                      <a:pt x="19351" y="5520"/>
                      <a:pt x="20290" y="4633"/>
                      <a:pt x="20290" y="3534"/>
                    </a:cubicBezTo>
                    <a:lnTo>
                      <a:pt x="20290" y="2105"/>
                    </a:lnTo>
                    <a:cubicBezTo>
                      <a:pt x="20290" y="940"/>
                      <a:pt x="19351" y="1"/>
                      <a:pt x="18093" y="1"/>
                    </a:cubicBezTo>
                    <a:close/>
                  </a:path>
                </a:pathLst>
              </a:custGeom>
              <a:solidFill>
                <a:srgbClr val="EE1D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18" name="Google Shape;811;p31">
                <a:extLst>
                  <a:ext uri="{FF2B5EF4-FFF2-40B4-BE49-F238E27FC236}">
                    <a16:creationId xmlns:a16="http://schemas.microsoft.com/office/drawing/2014/main" id="{BB2A69A5-2D49-4B85-A645-93DAE0CC5D71}"/>
                  </a:ext>
                </a:extLst>
              </p:cNvPr>
              <p:cNvSpPr/>
              <p:nvPr/>
            </p:nvSpPr>
            <p:spPr>
              <a:xfrm>
                <a:off x="5760215" y="4502897"/>
                <a:ext cx="1011717" cy="182944"/>
              </a:xfrm>
              <a:custGeom>
                <a:avLst/>
                <a:gdLst/>
                <a:ahLst/>
                <a:cxnLst/>
                <a:rect l="l" t="t" r="r" b="b"/>
                <a:pathLst>
                  <a:path w="18305" h="3310" extrusionOk="0">
                    <a:moveTo>
                      <a:pt x="0" y="0"/>
                    </a:moveTo>
                    <a:lnTo>
                      <a:pt x="0" y="3309"/>
                    </a:lnTo>
                    <a:lnTo>
                      <a:pt x="17537" y="3309"/>
                    </a:lnTo>
                    <a:cubicBezTo>
                      <a:pt x="18027" y="3309"/>
                      <a:pt x="18305" y="2859"/>
                      <a:pt x="18305" y="2369"/>
                    </a:cubicBezTo>
                    <a:lnTo>
                      <a:pt x="18305" y="927"/>
                    </a:lnTo>
                    <a:cubicBezTo>
                      <a:pt x="18305" y="490"/>
                      <a:pt x="18027" y="0"/>
                      <a:pt x="17537" y="0"/>
                    </a:cubicBez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19" name="Google Shape;812;p31">
                <a:extLst>
                  <a:ext uri="{FF2B5EF4-FFF2-40B4-BE49-F238E27FC236}">
                    <a16:creationId xmlns:a16="http://schemas.microsoft.com/office/drawing/2014/main" id="{0385A1DD-AED6-4BBF-818D-F6805D362168}"/>
                  </a:ext>
                </a:extLst>
              </p:cNvPr>
              <p:cNvSpPr/>
              <p:nvPr/>
            </p:nvSpPr>
            <p:spPr>
              <a:xfrm>
                <a:off x="5760215" y="4594314"/>
                <a:ext cx="1011717" cy="91527"/>
              </a:xfrm>
              <a:custGeom>
                <a:avLst/>
                <a:gdLst/>
                <a:ahLst/>
                <a:cxnLst/>
                <a:rect l="l" t="t" r="r" b="b"/>
                <a:pathLst>
                  <a:path w="18305" h="1656" extrusionOk="0">
                    <a:moveTo>
                      <a:pt x="0" y="1"/>
                    </a:moveTo>
                    <a:lnTo>
                      <a:pt x="0" y="1655"/>
                    </a:lnTo>
                    <a:lnTo>
                      <a:pt x="17537" y="1655"/>
                    </a:lnTo>
                    <a:cubicBezTo>
                      <a:pt x="18027" y="1655"/>
                      <a:pt x="18305" y="1205"/>
                      <a:pt x="18305" y="715"/>
                    </a:cubicBezTo>
                    <a:lnTo>
                      <a:pt x="18305" y="1"/>
                    </a:lnTo>
                    <a:close/>
                  </a:path>
                </a:pathLst>
              </a:custGeom>
              <a:solidFill>
                <a:srgbClr val="E3E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20" name="Google Shape;813;p31">
                <a:extLst>
                  <a:ext uri="{FF2B5EF4-FFF2-40B4-BE49-F238E27FC236}">
                    <a16:creationId xmlns:a16="http://schemas.microsoft.com/office/drawing/2014/main" id="{88640C6F-0822-47FA-83C1-A54B8B33A937}"/>
                  </a:ext>
                </a:extLst>
              </p:cNvPr>
              <p:cNvSpPr/>
              <p:nvPr/>
            </p:nvSpPr>
            <p:spPr>
              <a:xfrm>
                <a:off x="5485910" y="4847726"/>
                <a:ext cx="200077" cy="203836"/>
              </a:xfrm>
              <a:custGeom>
                <a:avLst/>
                <a:gdLst/>
                <a:ahLst/>
                <a:cxnLst/>
                <a:rect l="l" t="t" r="r" b="b"/>
                <a:pathLst>
                  <a:path w="3620" h="3688" extrusionOk="0">
                    <a:moveTo>
                      <a:pt x="1020" y="0"/>
                    </a:moveTo>
                    <a:cubicBezTo>
                      <a:pt x="495" y="0"/>
                      <a:pt x="74" y="143"/>
                      <a:pt x="0" y="485"/>
                    </a:cubicBezTo>
                    <a:lnTo>
                      <a:pt x="1152" y="3688"/>
                    </a:lnTo>
                    <a:lnTo>
                      <a:pt x="3468" y="1305"/>
                    </a:lnTo>
                    <a:cubicBezTo>
                      <a:pt x="3619" y="602"/>
                      <a:pt x="2099" y="0"/>
                      <a:pt x="1020" y="0"/>
                    </a:cubicBez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21" name="Google Shape;814;p31">
                <a:extLst>
                  <a:ext uri="{FF2B5EF4-FFF2-40B4-BE49-F238E27FC236}">
                    <a16:creationId xmlns:a16="http://schemas.microsoft.com/office/drawing/2014/main" id="{BD360D69-2C70-49AD-8B64-6D2EF00DEDDE}"/>
                  </a:ext>
                </a:extLst>
              </p:cNvPr>
              <p:cNvSpPr/>
              <p:nvPr/>
            </p:nvSpPr>
            <p:spPr>
              <a:xfrm>
                <a:off x="5528302" y="4988168"/>
                <a:ext cx="64445" cy="63395"/>
              </a:xfrm>
              <a:custGeom>
                <a:avLst/>
                <a:gdLst/>
                <a:ahLst/>
                <a:cxnLst/>
                <a:rect l="l" t="t" r="r" b="b"/>
                <a:pathLst>
                  <a:path w="1166" h="1147" extrusionOk="0">
                    <a:moveTo>
                      <a:pt x="349" y="0"/>
                    </a:moveTo>
                    <a:cubicBezTo>
                      <a:pt x="216" y="0"/>
                      <a:pt x="102" y="26"/>
                      <a:pt x="1" y="88"/>
                    </a:cubicBezTo>
                    <a:lnTo>
                      <a:pt x="385" y="1147"/>
                    </a:lnTo>
                    <a:lnTo>
                      <a:pt x="1166" y="313"/>
                    </a:lnTo>
                    <a:cubicBezTo>
                      <a:pt x="1046" y="207"/>
                      <a:pt x="835" y="88"/>
                      <a:pt x="663" y="35"/>
                    </a:cubicBezTo>
                    <a:cubicBezTo>
                      <a:pt x="547" y="13"/>
                      <a:pt x="444" y="0"/>
                      <a:pt x="349" y="0"/>
                    </a:cubicBezTo>
                    <a:close/>
                  </a:path>
                </a:pathLst>
              </a:custGeom>
              <a:solidFill>
                <a:srgbClr val="233E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22" name="Google Shape;815;p31">
                <a:extLst>
                  <a:ext uri="{FF2B5EF4-FFF2-40B4-BE49-F238E27FC236}">
                    <a16:creationId xmlns:a16="http://schemas.microsoft.com/office/drawing/2014/main" id="{D538E562-E7F8-47EA-B6D7-EA2C06E79A74}"/>
                  </a:ext>
                </a:extLst>
              </p:cNvPr>
              <p:cNvSpPr/>
              <p:nvPr/>
            </p:nvSpPr>
            <p:spPr>
              <a:xfrm>
                <a:off x="5644646" y="4085222"/>
                <a:ext cx="228265" cy="152158"/>
              </a:xfrm>
              <a:custGeom>
                <a:avLst/>
                <a:gdLst/>
                <a:ahLst/>
                <a:cxnLst/>
                <a:rect l="l" t="t" r="r" b="b"/>
                <a:pathLst>
                  <a:path w="4130" h="2753" extrusionOk="0">
                    <a:moveTo>
                      <a:pt x="768" y="0"/>
                    </a:moveTo>
                    <a:cubicBezTo>
                      <a:pt x="543" y="0"/>
                      <a:pt x="384" y="106"/>
                      <a:pt x="331" y="278"/>
                    </a:cubicBezTo>
                    <a:lnTo>
                      <a:pt x="53" y="1602"/>
                    </a:lnTo>
                    <a:cubicBezTo>
                      <a:pt x="0" y="1654"/>
                      <a:pt x="53" y="1760"/>
                      <a:pt x="53" y="1866"/>
                    </a:cubicBezTo>
                    <a:cubicBezTo>
                      <a:pt x="106" y="1932"/>
                      <a:pt x="159" y="1985"/>
                      <a:pt x="265" y="2038"/>
                    </a:cubicBezTo>
                    <a:lnTo>
                      <a:pt x="331" y="2038"/>
                    </a:lnTo>
                    <a:lnTo>
                      <a:pt x="3362" y="2753"/>
                    </a:lnTo>
                    <a:cubicBezTo>
                      <a:pt x="3415" y="2753"/>
                      <a:pt x="3521" y="2753"/>
                      <a:pt x="3640" y="2700"/>
                    </a:cubicBezTo>
                    <a:cubicBezTo>
                      <a:pt x="3693" y="2647"/>
                      <a:pt x="3746" y="2594"/>
                      <a:pt x="3799" y="2475"/>
                    </a:cubicBezTo>
                    <a:lnTo>
                      <a:pt x="4077" y="1204"/>
                    </a:lnTo>
                    <a:cubicBezTo>
                      <a:pt x="4130" y="993"/>
                      <a:pt x="4024" y="821"/>
                      <a:pt x="3799" y="768"/>
                    </a:cubicBezTo>
                    <a:lnTo>
                      <a:pt x="768" y="0"/>
                    </a:lnTo>
                    <a:close/>
                  </a:path>
                </a:pathLst>
              </a:custGeom>
              <a:solidFill>
                <a:srgbClr val="EE1D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23" name="Google Shape;816;p31">
                <a:extLst>
                  <a:ext uri="{FF2B5EF4-FFF2-40B4-BE49-F238E27FC236}">
                    <a16:creationId xmlns:a16="http://schemas.microsoft.com/office/drawing/2014/main" id="{7CEB205C-EECD-4753-A3E2-172F4BF78B7C}"/>
                  </a:ext>
                </a:extLst>
              </p:cNvPr>
              <p:cNvSpPr/>
              <p:nvPr/>
            </p:nvSpPr>
            <p:spPr>
              <a:xfrm>
                <a:off x="5644646" y="4137120"/>
                <a:ext cx="215829" cy="100260"/>
              </a:xfrm>
              <a:custGeom>
                <a:avLst/>
                <a:gdLst/>
                <a:ahLst/>
                <a:cxnLst/>
                <a:rect l="l" t="t" r="r" b="b"/>
                <a:pathLst>
                  <a:path w="3905" h="1814" extrusionOk="0">
                    <a:moveTo>
                      <a:pt x="159" y="1"/>
                    </a:moveTo>
                    <a:lnTo>
                      <a:pt x="53" y="663"/>
                    </a:lnTo>
                    <a:cubicBezTo>
                      <a:pt x="0" y="715"/>
                      <a:pt x="53" y="821"/>
                      <a:pt x="53" y="927"/>
                    </a:cubicBezTo>
                    <a:cubicBezTo>
                      <a:pt x="106" y="993"/>
                      <a:pt x="159" y="1046"/>
                      <a:pt x="265" y="1099"/>
                    </a:cubicBezTo>
                    <a:lnTo>
                      <a:pt x="331" y="1099"/>
                    </a:lnTo>
                    <a:lnTo>
                      <a:pt x="3362" y="1814"/>
                    </a:lnTo>
                    <a:cubicBezTo>
                      <a:pt x="3415" y="1814"/>
                      <a:pt x="3521" y="1814"/>
                      <a:pt x="3640" y="1761"/>
                    </a:cubicBezTo>
                    <a:cubicBezTo>
                      <a:pt x="3693" y="1708"/>
                      <a:pt x="3746" y="1655"/>
                      <a:pt x="3799" y="1536"/>
                    </a:cubicBezTo>
                    <a:lnTo>
                      <a:pt x="3905" y="927"/>
                    </a:lnTo>
                    <a:lnTo>
                      <a:pt x="159" y="1"/>
                    </a:lnTo>
                    <a:close/>
                  </a:path>
                </a:pathLst>
              </a:custGeom>
              <a:solidFill>
                <a:srgbClr val="D414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24" name="Google Shape;817;p31">
                <a:extLst>
                  <a:ext uri="{FF2B5EF4-FFF2-40B4-BE49-F238E27FC236}">
                    <a16:creationId xmlns:a16="http://schemas.microsoft.com/office/drawing/2014/main" id="{4194502E-AF13-4627-A776-CDA3D84EE592}"/>
                  </a:ext>
                </a:extLst>
              </p:cNvPr>
              <p:cNvSpPr/>
              <p:nvPr/>
            </p:nvSpPr>
            <p:spPr>
              <a:xfrm>
                <a:off x="5629280" y="4231521"/>
                <a:ext cx="209971" cy="688388"/>
              </a:xfrm>
              <a:custGeom>
                <a:avLst/>
                <a:gdLst/>
                <a:ahLst/>
                <a:cxnLst/>
                <a:rect l="l" t="t" r="r" b="b"/>
                <a:pathLst>
                  <a:path w="3799" h="12455" extrusionOk="0">
                    <a:moveTo>
                      <a:pt x="2753" y="0"/>
                    </a:moveTo>
                    <a:lnTo>
                      <a:pt x="0" y="11528"/>
                    </a:lnTo>
                    <a:lnTo>
                      <a:pt x="874" y="12454"/>
                    </a:lnTo>
                    <a:lnTo>
                      <a:pt x="3799" y="278"/>
                    </a:lnTo>
                    <a:lnTo>
                      <a:pt x="2753" y="0"/>
                    </a:lnTo>
                    <a:close/>
                  </a:path>
                </a:pathLst>
              </a:custGeom>
              <a:solidFill>
                <a:srgbClr val="309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25" name="Google Shape;818;p31">
                <a:extLst>
                  <a:ext uri="{FF2B5EF4-FFF2-40B4-BE49-F238E27FC236}">
                    <a16:creationId xmlns:a16="http://schemas.microsoft.com/office/drawing/2014/main" id="{27BBCB0A-86B3-4A13-9F04-94D9B17FB22C}"/>
                  </a:ext>
                </a:extLst>
              </p:cNvPr>
              <p:cNvSpPr/>
              <p:nvPr/>
            </p:nvSpPr>
            <p:spPr>
              <a:xfrm>
                <a:off x="5559032" y="4216156"/>
                <a:ext cx="222462" cy="685459"/>
              </a:xfrm>
              <a:custGeom>
                <a:avLst/>
                <a:gdLst/>
                <a:ahLst/>
                <a:cxnLst/>
                <a:rect l="l" t="t" r="r" b="b"/>
                <a:pathLst>
                  <a:path w="4025" h="12402" extrusionOk="0">
                    <a:moveTo>
                      <a:pt x="2754" y="0"/>
                    </a:moveTo>
                    <a:lnTo>
                      <a:pt x="1" y="11475"/>
                    </a:lnTo>
                    <a:lnTo>
                      <a:pt x="437" y="12402"/>
                    </a:lnTo>
                    <a:lnTo>
                      <a:pt x="1271" y="11806"/>
                    </a:lnTo>
                    <a:lnTo>
                      <a:pt x="4024" y="278"/>
                    </a:lnTo>
                    <a:lnTo>
                      <a:pt x="2754" y="0"/>
                    </a:lnTo>
                    <a:close/>
                  </a:path>
                </a:pathLst>
              </a:custGeom>
              <a:solidFill>
                <a:srgbClr val="1660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26" name="Google Shape;819;p31">
                <a:extLst>
                  <a:ext uri="{FF2B5EF4-FFF2-40B4-BE49-F238E27FC236}">
                    <a16:creationId xmlns:a16="http://schemas.microsoft.com/office/drawing/2014/main" id="{3AA1370E-FB07-4236-9E8C-3F319E67A9A2}"/>
                  </a:ext>
                </a:extLst>
              </p:cNvPr>
              <p:cNvSpPr/>
              <p:nvPr/>
            </p:nvSpPr>
            <p:spPr>
              <a:xfrm>
                <a:off x="5485910" y="4200791"/>
                <a:ext cx="225336" cy="673741"/>
              </a:xfrm>
              <a:custGeom>
                <a:avLst/>
                <a:gdLst/>
                <a:ahLst/>
                <a:cxnLst/>
                <a:rect l="l" t="t" r="r" b="b"/>
                <a:pathLst>
                  <a:path w="4077" h="12190" extrusionOk="0">
                    <a:moveTo>
                      <a:pt x="2925" y="0"/>
                    </a:moveTo>
                    <a:lnTo>
                      <a:pt x="0" y="12190"/>
                    </a:lnTo>
                    <a:lnTo>
                      <a:pt x="0" y="12190"/>
                    </a:lnTo>
                    <a:lnTo>
                      <a:pt x="1324" y="11753"/>
                    </a:lnTo>
                    <a:lnTo>
                      <a:pt x="4077" y="278"/>
                    </a:lnTo>
                    <a:lnTo>
                      <a:pt x="2925" y="0"/>
                    </a:lnTo>
                    <a:close/>
                  </a:path>
                </a:pathLst>
              </a:custGeom>
              <a:solidFill>
                <a:srgbClr val="309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27" name="Google Shape;820;p31">
                <a:extLst>
                  <a:ext uri="{FF2B5EF4-FFF2-40B4-BE49-F238E27FC236}">
                    <a16:creationId xmlns:a16="http://schemas.microsoft.com/office/drawing/2014/main" id="{CCF0D91D-5B0C-4627-9233-F6DF37E84BAC}"/>
                  </a:ext>
                </a:extLst>
              </p:cNvPr>
              <p:cNvSpPr/>
              <p:nvPr/>
            </p:nvSpPr>
            <p:spPr>
              <a:xfrm>
                <a:off x="5616845" y="4167132"/>
                <a:ext cx="240701" cy="161720"/>
              </a:xfrm>
              <a:custGeom>
                <a:avLst/>
                <a:gdLst/>
                <a:ahLst/>
                <a:cxnLst/>
                <a:rect l="l" t="t" r="r" b="b"/>
                <a:pathLst>
                  <a:path w="4355" h="2926" extrusionOk="0">
                    <a:moveTo>
                      <a:pt x="834" y="0"/>
                    </a:moveTo>
                    <a:cubicBezTo>
                      <a:pt x="715" y="0"/>
                      <a:pt x="609" y="0"/>
                      <a:pt x="556" y="53"/>
                    </a:cubicBezTo>
                    <a:cubicBezTo>
                      <a:pt x="437" y="120"/>
                      <a:pt x="384" y="225"/>
                      <a:pt x="331" y="278"/>
                    </a:cubicBezTo>
                    <a:lnTo>
                      <a:pt x="53" y="1655"/>
                    </a:lnTo>
                    <a:cubicBezTo>
                      <a:pt x="0" y="1880"/>
                      <a:pt x="106" y="2105"/>
                      <a:pt x="331" y="2105"/>
                    </a:cubicBezTo>
                    <a:lnTo>
                      <a:pt x="3534" y="2925"/>
                    </a:lnTo>
                    <a:cubicBezTo>
                      <a:pt x="3746" y="2925"/>
                      <a:pt x="3971" y="2819"/>
                      <a:pt x="4024" y="2594"/>
                    </a:cubicBezTo>
                    <a:lnTo>
                      <a:pt x="4302" y="1271"/>
                    </a:lnTo>
                    <a:cubicBezTo>
                      <a:pt x="4355" y="1165"/>
                      <a:pt x="4302" y="1046"/>
                      <a:pt x="4249" y="940"/>
                    </a:cubicBezTo>
                    <a:cubicBezTo>
                      <a:pt x="4196" y="887"/>
                      <a:pt x="4143" y="834"/>
                      <a:pt x="4077" y="834"/>
                    </a:cubicBezTo>
                    <a:lnTo>
                      <a:pt x="4024" y="781"/>
                    </a:lnTo>
                    <a:lnTo>
                      <a:pt x="834" y="0"/>
                    </a:lnTo>
                    <a:close/>
                  </a:path>
                </a:pathLst>
              </a:custGeom>
              <a:solidFill>
                <a:srgbClr val="DDDD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28" name="Google Shape;821;p31">
                <a:extLst>
                  <a:ext uri="{FF2B5EF4-FFF2-40B4-BE49-F238E27FC236}">
                    <a16:creationId xmlns:a16="http://schemas.microsoft.com/office/drawing/2014/main" id="{D665E1B2-D4F5-494A-A373-12D73EAD5FB1}"/>
                  </a:ext>
                </a:extLst>
              </p:cNvPr>
              <p:cNvSpPr/>
              <p:nvPr/>
            </p:nvSpPr>
            <p:spPr>
              <a:xfrm>
                <a:off x="5629280" y="4167132"/>
                <a:ext cx="228265" cy="106837"/>
              </a:xfrm>
              <a:custGeom>
                <a:avLst/>
                <a:gdLst/>
                <a:ahLst/>
                <a:cxnLst/>
                <a:rect l="l" t="t" r="r" b="b"/>
                <a:pathLst>
                  <a:path w="4130" h="1933" extrusionOk="0">
                    <a:moveTo>
                      <a:pt x="609" y="0"/>
                    </a:moveTo>
                    <a:cubicBezTo>
                      <a:pt x="490" y="0"/>
                      <a:pt x="384" y="0"/>
                      <a:pt x="331" y="53"/>
                    </a:cubicBezTo>
                    <a:cubicBezTo>
                      <a:pt x="212" y="120"/>
                      <a:pt x="159" y="225"/>
                      <a:pt x="106" y="278"/>
                    </a:cubicBezTo>
                    <a:lnTo>
                      <a:pt x="0" y="940"/>
                    </a:lnTo>
                    <a:lnTo>
                      <a:pt x="3918" y="1933"/>
                    </a:lnTo>
                    <a:lnTo>
                      <a:pt x="4077" y="1271"/>
                    </a:lnTo>
                    <a:cubicBezTo>
                      <a:pt x="4130" y="1165"/>
                      <a:pt x="4077" y="1046"/>
                      <a:pt x="4024" y="940"/>
                    </a:cubicBezTo>
                    <a:cubicBezTo>
                      <a:pt x="3971" y="887"/>
                      <a:pt x="3918" y="834"/>
                      <a:pt x="3852" y="834"/>
                    </a:cubicBezTo>
                    <a:lnTo>
                      <a:pt x="3799" y="781"/>
                    </a:lnTo>
                    <a:lnTo>
                      <a:pt x="609" y="0"/>
                    </a:lnTo>
                    <a:close/>
                  </a:path>
                </a:pathLst>
              </a:custGeom>
              <a:solidFill>
                <a:srgbClr val="FAFB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29" name="Google Shape;822;p31">
                <a:extLst>
                  <a:ext uri="{FF2B5EF4-FFF2-40B4-BE49-F238E27FC236}">
                    <a16:creationId xmlns:a16="http://schemas.microsoft.com/office/drawing/2014/main" id="{7638DBB5-77AB-477A-9DD9-F9CADA2F2B13}"/>
                  </a:ext>
                </a:extLst>
              </p:cNvPr>
              <p:cNvSpPr/>
              <p:nvPr/>
            </p:nvSpPr>
            <p:spPr>
              <a:xfrm>
                <a:off x="5626351" y="4160499"/>
                <a:ext cx="243630" cy="80584"/>
              </a:xfrm>
              <a:custGeom>
                <a:avLst/>
                <a:gdLst/>
                <a:ahLst/>
                <a:cxnLst/>
                <a:rect l="l" t="t" r="r" b="b"/>
                <a:pathLst>
                  <a:path w="4408" h="1458" extrusionOk="0">
                    <a:moveTo>
                      <a:pt x="263" y="0"/>
                    </a:moveTo>
                    <a:cubicBezTo>
                      <a:pt x="159" y="0"/>
                      <a:pt x="53" y="87"/>
                      <a:pt x="53" y="173"/>
                    </a:cubicBezTo>
                    <a:cubicBezTo>
                      <a:pt x="0" y="345"/>
                      <a:pt x="106" y="504"/>
                      <a:pt x="212" y="504"/>
                    </a:cubicBezTo>
                    <a:lnTo>
                      <a:pt x="4077" y="1444"/>
                    </a:lnTo>
                    <a:cubicBezTo>
                      <a:pt x="4106" y="1454"/>
                      <a:pt x="4134" y="1458"/>
                      <a:pt x="4160" y="1458"/>
                    </a:cubicBezTo>
                    <a:cubicBezTo>
                      <a:pt x="4277" y="1458"/>
                      <a:pt x="4364" y="1372"/>
                      <a:pt x="4408" y="1285"/>
                    </a:cubicBezTo>
                    <a:cubicBezTo>
                      <a:pt x="4408" y="1113"/>
                      <a:pt x="4355" y="1007"/>
                      <a:pt x="4183" y="954"/>
                    </a:cubicBezTo>
                    <a:lnTo>
                      <a:pt x="331" y="15"/>
                    </a:lnTo>
                    <a:cubicBezTo>
                      <a:pt x="309" y="5"/>
                      <a:pt x="286" y="0"/>
                      <a:pt x="263" y="0"/>
                    </a:cubicBezTo>
                    <a:close/>
                  </a:path>
                </a:pathLst>
              </a:custGeom>
              <a:solidFill>
                <a:srgbClr val="233E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30" name="Google Shape;823;p31">
                <a:extLst>
                  <a:ext uri="{FF2B5EF4-FFF2-40B4-BE49-F238E27FC236}">
                    <a16:creationId xmlns:a16="http://schemas.microsoft.com/office/drawing/2014/main" id="{194525C9-9686-4EE4-B064-D6CE5BAD6212}"/>
                  </a:ext>
                </a:extLst>
              </p:cNvPr>
              <p:cNvSpPr/>
              <p:nvPr/>
            </p:nvSpPr>
            <p:spPr>
              <a:xfrm>
                <a:off x="5604409" y="4252690"/>
                <a:ext cx="244349" cy="79865"/>
              </a:xfrm>
              <a:custGeom>
                <a:avLst/>
                <a:gdLst/>
                <a:ahLst/>
                <a:cxnLst/>
                <a:rect l="l" t="t" r="r" b="b"/>
                <a:pathLst>
                  <a:path w="4421" h="1445" extrusionOk="0">
                    <a:moveTo>
                      <a:pt x="331" y="1"/>
                    </a:moveTo>
                    <a:cubicBezTo>
                      <a:pt x="225" y="1"/>
                      <a:pt x="66" y="54"/>
                      <a:pt x="66" y="226"/>
                    </a:cubicBezTo>
                    <a:cubicBezTo>
                      <a:pt x="0" y="332"/>
                      <a:pt x="119" y="491"/>
                      <a:pt x="225" y="491"/>
                    </a:cubicBezTo>
                    <a:lnTo>
                      <a:pt x="4090" y="1430"/>
                    </a:lnTo>
                    <a:cubicBezTo>
                      <a:pt x="4119" y="1440"/>
                      <a:pt x="4147" y="1444"/>
                      <a:pt x="4173" y="1444"/>
                    </a:cubicBezTo>
                    <a:cubicBezTo>
                      <a:pt x="4290" y="1444"/>
                      <a:pt x="4378" y="1358"/>
                      <a:pt x="4421" y="1271"/>
                    </a:cubicBezTo>
                    <a:cubicBezTo>
                      <a:pt x="4421" y="1099"/>
                      <a:pt x="4368" y="994"/>
                      <a:pt x="4196" y="941"/>
                    </a:cubicBezTo>
                    <a:lnTo>
                      <a:pt x="331" y="1"/>
                    </a:lnTo>
                    <a:close/>
                  </a:path>
                </a:pathLst>
              </a:custGeom>
              <a:solidFill>
                <a:srgbClr val="233E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31" name="Google Shape;824;p31">
                <a:extLst>
                  <a:ext uri="{FF2B5EF4-FFF2-40B4-BE49-F238E27FC236}">
                    <a16:creationId xmlns:a16="http://schemas.microsoft.com/office/drawing/2014/main" id="{9BC71FEA-8A2F-4DE7-ACA6-7327832F3D83}"/>
                  </a:ext>
                </a:extLst>
              </p:cNvPr>
              <p:cNvSpPr/>
              <p:nvPr/>
            </p:nvSpPr>
            <p:spPr>
              <a:xfrm>
                <a:off x="6376144" y="3457797"/>
                <a:ext cx="158072" cy="233903"/>
              </a:xfrm>
              <a:custGeom>
                <a:avLst/>
                <a:gdLst/>
                <a:ahLst/>
                <a:cxnLst/>
                <a:rect l="l" t="t" r="r" b="b"/>
                <a:pathLst>
                  <a:path w="2860" h="4232" extrusionOk="0">
                    <a:moveTo>
                      <a:pt x="2381" y="0"/>
                    </a:moveTo>
                    <a:cubicBezTo>
                      <a:pt x="2298" y="0"/>
                      <a:pt x="2214" y="33"/>
                      <a:pt x="2145" y="102"/>
                    </a:cubicBezTo>
                    <a:cubicBezTo>
                      <a:pt x="2039" y="155"/>
                      <a:pt x="1" y="1532"/>
                      <a:pt x="384" y="3901"/>
                    </a:cubicBezTo>
                    <a:cubicBezTo>
                      <a:pt x="437" y="4073"/>
                      <a:pt x="596" y="4231"/>
                      <a:pt x="821" y="4231"/>
                    </a:cubicBezTo>
                    <a:lnTo>
                      <a:pt x="874" y="4231"/>
                    </a:lnTo>
                    <a:cubicBezTo>
                      <a:pt x="1099" y="4179"/>
                      <a:pt x="1258" y="3954"/>
                      <a:pt x="1205" y="3742"/>
                    </a:cubicBezTo>
                    <a:cubicBezTo>
                      <a:pt x="927" y="1968"/>
                      <a:pt x="2528" y="817"/>
                      <a:pt x="2581" y="817"/>
                    </a:cubicBezTo>
                    <a:cubicBezTo>
                      <a:pt x="2806" y="645"/>
                      <a:pt x="2859" y="380"/>
                      <a:pt x="2701" y="208"/>
                    </a:cubicBezTo>
                    <a:cubicBezTo>
                      <a:pt x="2629" y="73"/>
                      <a:pt x="2506" y="0"/>
                      <a:pt x="238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32" name="Google Shape;825;p31">
                <a:extLst>
                  <a:ext uri="{FF2B5EF4-FFF2-40B4-BE49-F238E27FC236}">
                    <a16:creationId xmlns:a16="http://schemas.microsoft.com/office/drawing/2014/main" id="{2AA52B43-83FE-4EB5-803E-C1C85CECEEF3}"/>
                  </a:ext>
                </a:extLst>
              </p:cNvPr>
              <p:cNvSpPr/>
              <p:nvPr/>
            </p:nvSpPr>
            <p:spPr>
              <a:xfrm>
                <a:off x="6180820" y="3609734"/>
                <a:ext cx="527497" cy="527442"/>
              </a:xfrm>
              <a:custGeom>
                <a:avLst/>
                <a:gdLst/>
                <a:ahLst/>
                <a:cxnLst/>
                <a:rect l="l" t="t" r="r" b="b"/>
                <a:pathLst>
                  <a:path w="9544" h="9543" extrusionOk="0">
                    <a:moveTo>
                      <a:pt x="4739" y="0"/>
                    </a:moveTo>
                    <a:cubicBezTo>
                      <a:pt x="2145" y="0"/>
                      <a:pt x="1" y="2144"/>
                      <a:pt x="1" y="4791"/>
                    </a:cubicBezTo>
                    <a:cubicBezTo>
                      <a:pt x="1" y="7385"/>
                      <a:pt x="2145" y="9543"/>
                      <a:pt x="4739" y="9543"/>
                    </a:cubicBezTo>
                    <a:cubicBezTo>
                      <a:pt x="7386" y="9543"/>
                      <a:pt x="9543" y="7385"/>
                      <a:pt x="9543" y="4791"/>
                    </a:cubicBezTo>
                    <a:cubicBezTo>
                      <a:pt x="9543" y="2144"/>
                      <a:pt x="7386" y="0"/>
                      <a:pt x="473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33" name="Google Shape;826;p31">
                <a:extLst>
                  <a:ext uri="{FF2B5EF4-FFF2-40B4-BE49-F238E27FC236}">
                    <a16:creationId xmlns:a16="http://schemas.microsoft.com/office/drawing/2014/main" id="{61599DE9-3E0C-45AC-B0D7-7897B14E6713}"/>
                  </a:ext>
                </a:extLst>
              </p:cNvPr>
              <p:cNvSpPr/>
              <p:nvPr/>
            </p:nvSpPr>
            <p:spPr>
              <a:xfrm>
                <a:off x="6241562" y="3659421"/>
                <a:ext cx="207815" cy="145692"/>
              </a:xfrm>
              <a:custGeom>
                <a:avLst/>
                <a:gdLst/>
                <a:ahLst/>
                <a:cxnLst/>
                <a:rect l="l" t="t" r="r" b="b"/>
                <a:pathLst>
                  <a:path w="3760" h="2636" extrusionOk="0">
                    <a:moveTo>
                      <a:pt x="2633" y="1"/>
                    </a:moveTo>
                    <a:cubicBezTo>
                      <a:pt x="2247" y="1"/>
                      <a:pt x="1778" y="140"/>
                      <a:pt x="1324" y="425"/>
                    </a:cubicBezTo>
                    <a:cubicBezTo>
                      <a:pt x="450" y="914"/>
                      <a:pt x="0" y="1748"/>
                      <a:pt x="278" y="2238"/>
                    </a:cubicBezTo>
                    <a:cubicBezTo>
                      <a:pt x="439" y="2509"/>
                      <a:pt x="746" y="2635"/>
                      <a:pt x="1120" y="2635"/>
                    </a:cubicBezTo>
                    <a:cubicBezTo>
                      <a:pt x="1513" y="2635"/>
                      <a:pt x="1981" y="2496"/>
                      <a:pt x="2436" y="2238"/>
                    </a:cubicBezTo>
                    <a:cubicBezTo>
                      <a:pt x="3309" y="1695"/>
                      <a:pt x="3759" y="861"/>
                      <a:pt x="3428" y="372"/>
                    </a:cubicBezTo>
                    <a:cubicBezTo>
                      <a:pt x="3293" y="127"/>
                      <a:pt x="3000" y="1"/>
                      <a:pt x="26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34" name="Google Shape;827;p31">
                <a:extLst>
                  <a:ext uri="{FF2B5EF4-FFF2-40B4-BE49-F238E27FC236}">
                    <a16:creationId xmlns:a16="http://schemas.microsoft.com/office/drawing/2014/main" id="{9CDD23C3-2179-46CF-9AA6-1159DB3C045A}"/>
                  </a:ext>
                </a:extLst>
              </p:cNvPr>
              <p:cNvSpPr/>
              <p:nvPr/>
            </p:nvSpPr>
            <p:spPr>
              <a:xfrm>
                <a:off x="6189608" y="3719445"/>
                <a:ext cx="518709" cy="417731"/>
              </a:xfrm>
              <a:custGeom>
                <a:avLst/>
                <a:gdLst/>
                <a:ahLst/>
                <a:cxnLst/>
                <a:rect l="l" t="t" r="r" b="b"/>
                <a:pathLst>
                  <a:path w="9385" h="7558" extrusionOk="0">
                    <a:moveTo>
                      <a:pt x="8445" y="0"/>
                    </a:moveTo>
                    <a:lnTo>
                      <a:pt x="8445" y="0"/>
                    </a:lnTo>
                    <a:cubicBezTo>
                      <a:pt x="8551" y="437"/>
                      <a:pt x="8603" y="821"/>
                      <a:pt x="8603" y="1271"/>
                    </a:cubicBezTo>
                    <a:cubicBezTo>
                      <a:pt x="8603" y="3918"/>
                      <a:pt x="6512" y="6009"/>
                      <a:pt x="3865" y="6009"/>
                    </a:cubicBezTo>
                    <a:cubicBezTo>
                      <a:pt x="2264" y="6009"/>
                      <a:pt x="887" y="5242"/>
                      <a:pt x="1" y="4024"/>
                    </a:cubicBezTo>
                    <a:lnTo>
                      <a:pt x="1" y="4024"/>
                    </a:lnTo>
                    <a:cubicBezTo>
                      <a:pt x="556" y="6062"/>
                      <a:pt x="2436" y="7558"/>
                      <a:pt x="4580" y="7558"/>
                    </a:cubicBezTo>
                    <a:cubicBezTo>
                      <a:pt x="7227" y="7558"/>
                      <a:pt x="9384" y="5400"/>
                      <a:pt x="9384" y="2806"/>
                    </a:cubicBezTo>
                    <a:cubicBezTo>
                      <a:pt x="9384" y="1761"/>
                      <a:pt x="9053" y="821"/>
                      <a:pt x="844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sp>
          <p:nvSpPr>
            <p:cNvPr id="125" name="Google Shape;828;p31">
              <a:extLst>
                <a:ext uri="{FF2B5EF4-FFF2-40B4-BE49-F238E27FC236}">
                  <a16:creationId xmlns:a16="http://schemas.microsoft.com/office/drawing/2014/main" id="{A70B9403-A100-4DF3-A073-60C10F4D733E}"/>
                </a:ext>
              </a:extLst>
            </p:cNvPr>
            <p:cNvSpPr/>
            <p:nvPr/>
          </p:nvSpPr>
          <p:spPr>
            <a:xfrm>
              <a:off x="5641385" y="4715193"/>
              <a:ext cx="204624" cy="152288"/>
            </a:xfrm>
            <a:custGeom>
              <a:avLst/>
              <a:gdLst/>
              <a:ahLst/>
              <a:cxnLst/>
              <a:rect l="l" t="t" r="r" b="b"/>
              <a:pathLst>
                <a:path w="6588" h="4903" extrusionOk="0">
                  <a:moveTo>
                    <a:pt x="4067" y="1"/>
                  </a:moveTo>
                  <a:lnTo>
                    <a:pt x="2790" y="2790"/>
                  </a:lnTo>
                  <a:lnTo>
                    <a:pt x="404" y="3059"/>
                  </a:lnTo>
                  <a:cubicBezTo>
                    <a:pt x="135" y="3059"/>
                    <a:pt x="0" y="3496"/>
                    <a:pt x="269" y="3630"/>
                  </a:cubicBezTo>
                  <a:lnTo>
                    <a:pt x="2924" y="4739"/>
                  </a:lnTo>
                  <a:cubicBezTo>
                    <a:pt x="3134" y="4850"/>
                    <a:pt x="3343" y="4903"/>
                    <a:pt x="3545" y="4903"/>
                  </a:cubicBezTo>
                  <a:cubicBezTo>
                    <a:pt x="3892" y="4903"/>
                    <a:pt x="4215" y="4747"/>
                    <a:pt x="4470" y="4471"/>
                  </a:cubicBezTo>
                  <a:lnTo>
                    <a:pt x="6588" y="1547"/>
                  </a:lnTo>
                  <a:lnTo>
                    <a:pt x="4067" y="1"/>
                  </a:lnTo>
                  <a:close/>
                </a:path>
              </a:pathLst>
            </a:custGeom>
            <a:solidFill>
              <a:srgbClr val="D414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26" name="Google Shape;829;p31">
              <a:extLst>
                <a:ext uri="{FF2B5EF4-FFF2-40B4-BE49-F238E27FC236}">
                  <a16:creationId xmlns:a16="http://schemas.microsoft.com/office/drawing/2014/main" id="{C17D1B13-7913-4AAE-8E40-0C36BEE29ABC}"/>
                </a:ext>
              </a:extLst>
            </p:cNvPr>
            <p:cNvSpPr/>
            <p:nvPr/>
          </p:nvSpPr>
          <p:spPr>
            <a:xfrm>
              <a:off x="5767676" y="4250752"/>
              <a:ext cx="622196" cy="512492"/>
            </a:xfrm>
            <a:custGeom>
              <a:avLst/>
              <a:gdLst/>
              <a:ahLst/>
              <a:cxnLst/>
              <a:rect l="l" t="t" r="r" b="b"/>
              <a:pathLst>
                <a:path w="20032" h="16500" extrusionOk="0">
                  <a:moveTo>
                    <a:pt x="16674" y="1"/>
                  </a:moveTo>
                  <a:cubicBezTo>
                    <a:pt x="15991" y="1"/>
                    <a:pt x="15283" y="187"/>
                    <a:pt x="14688" y="536"/>
                  </a:cubicBezTo>
                  <a:lnTo>
                    <a:pt x="3765" y="7392"/>
                  </a:lnTo>
                  <a:cubicBezTo>
                    <a:pt x="3496" y="7661"/>
                    <a:pt x="3227" y="7929"/>
                    <a:pt x="2925" y="8366"/>
                  </a:cubicBezTo>
                  <a:lnTo>
                    <a:pt x="1" y="14954"/>
                  </a:lnTo>
                  <a:lnTo>
                    <a:pt x="2522" y="16500"/>
                  </a:lnTo>
                  <a:lnTo>
                    <a:pt x="6588" y="11021"/>
                  </a:lnTo>
                  <a:lnTo>
                    <a:pt x="9949" y="10316"/>
                  </a:lnTo>
                  <a:lnTo>
                    <a:pt x="15528" y="8938"/>
                  </a:lnTo>
                  <a:cubicBezTo>
                    <a:pt x="16671" y="8635"/>
                    <a:pt x="17780" y="8098"/>
                    <a:pt x="18620" y="7089"/>
                  </a:cubicBezTo>
                  <a:cubicBezTo>
                    <a:pt x="19023" y="6686"/>
                    <a:pt x="19326" y="6115"/>
                    <a:pt x="19595" y="5577"/>
                  </a:cubicBezTo>
                  <a:cubicBezTo>
                    <a:pt x="19864" y="5006"/>
                    <a:pt x="20032" y="4434"/>
                    <a:pt x="20032" y="3896"/>
                  </a:cubicBezTo>
                  <a:lnTo>
                    <a:pt x="20032" y="3460"/>
                  </a:lnTo>
                  <a:cubicBezTo>
                    <a:pt x="20032" y="2048"/>
                    <a:pt x="19191" y="804"/>
                    <a:pt x="17914" y="233"/>
                  </a:cubicBezTo>
                  <a:cubicBezTo>
                    <a:pt x="17535" y="76"/>
                    <a:pt x="17110" y="1"/>
                    <a:pt x="16674" y="1"/>
                  </a:cubicBezTo>
                  <a:close/>
                </a:path>
              </a:pathLst>
            </a:custGeom>
            <a:solidFill>
              <a:srgbClr val="758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27" name="Google Shape;830;p31">
              <a:extLst>
                <a:ext uri="{FF2B5EF4-FFF2-40B4-BE49-F238E27FC236}">
                  <a16:creationId xmlns:a16="http://schemas.microsoft.com/office/drawing/2014/main" id="{DA17CC1B-2AEF-4DE5-80AD-524C115CC8B8}"/>
                </a:ext>
              </a:extLst>
            </p:cNvPr>
            <p:cNvSpPr/>
            <p:nvPr/>
          </p:nvSpPr>
          <p:spPr>
            <a:xfrm>
              <a:off x="5767676" y="4250752"/>
              <a:ext cx="622196" cy="512492"/>
            </a:xfrm>
            <a:custGeom>
              <a:avLst/>
              <a:gdLst/>
              <a:ahLst/>
              <a:cxnLst/>
              <a:rect l="l" t="t" r="r" b="b"/>
              <a:pathLst>
                <a:path w="20032" h="16500" extrusionOk="0">
                  <a:moveTo>
                    <a:pt x="16674" y="1"/>
                  </a:moveTo>
                  <a:cubicBezTo>
                    <a:pt x="15991" y="1"/>
                    <a:pt x="15283" y="187"/>
                    <a:pt x="14688" y="536"/>
                  </a:cubicBezTo>
                  <a:lnTo>
                    <a:pt x="3765" y="7392"/>
                  </a:lnTo>
                  <a:cubicBezTo>
                    <a:pt x="3496" y="7661"/>
                    <a:pt x="3227" y="7929"/>
                    <a:pt x="2925" y="8366"/>
                  </a:cubicBezTo>
                  <a:lnTo>
                    <a:pt x="1" y="14954"/>
                  </a:lnTo>
                  <a:lnTo>
                    <a:pt x="1110" y="15659"/>
                  </a:lnTo>
                  <a:lnTo>
                    <a:pt x="2522" y="16500"/>
                  </a:lnTo>
                  <a:lnTo>
                    <a:pt x="6588" y="11021"/>
                  </a:lnTo>
                  <a:lnTo>
                    <a:pt x="9949" y="10316"/>
                  </a:lnTo>
                  <a:lnTo>
                    <a:pt x="15528" y="8938"/>
                  </a:lnTo>
                  <a:cubicBezTo>
                    <a:pt x="16368" y="8770"/>
                    <a:pt x="17208" y="8366"/>
                    <a:pt x="18049" y="7661"/>
                  </a:cubicBezTo>
                  <a:cubicBezTo>
                    <a:pt x="18183" y="7526"/>
                    <a:pt x="18351" y="7392"/>
                    <a:pt x="18620" y="7089"/>
                  </a:cubicBezTo>
                  <a:cubicBezTo>
                    <a:pt x="19023" y="6686"/>
                    <a:pt x="19326" y="6115"/>
                    <a:pt x="19595" y="5577"/>
                  </a:cubicBezTo>
                  <a:cubicBezTo>
                    <a:pt x="19864" y="5006"/>
                    <a:pt x="20032" y="4434"/>
                    <a:pt x="20032" y="3896"/>
                  </a:cubicBezTo>
                  <a:lnTo>
                    <a:pt x="20032" y="3460"/>
                  </a:lnTo>
                  <a:cubicBezTo>
                    <a:pt x="20032" y="2048"/>
                    <a:pt x="19191" y="804"/>
                    <a:pt x="17914" y="233"/>
                  </a:cubicBezTo>
                  <a:cubicBezTo>
                    <a:pt x="17535" y="76"/>
                    <a:pt x="17110" y="1"/>
                    <a:pt x="16674" y="1"/>
                  </a:cubicBezTo>
                  <a:close/>
                </a:path>
              </a:pathLst>
            </a:custGeom>
            <a:solidFill>
              <a:srgbClr val="BDB8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28" name="Google Shape;831;p31">
              <a:extLst>
                <a:ext uri="{FF2B5EF4-FFF2-40B4-BE49-F238E27FC236}">
                  <a16:creationId xmlns:a16="http://schemas.microsoft.com/office/drawing/2014/main" id="{EC56F751-8FC7-479A-954B-AD1EDABEC02B}"/>
                </a:ext>
              </a:extLst>
            </p:cNvPr>
            <p:cNvSpPr/>
            <p:nvPr/>
          </p:nvSpPr>
          <p:spPr>
            <a:xfrm>
              <a:off x="5802121" y="4428136"/>
              <a:ext cx="435338" cy="335107"/>
            </a:xfrm>
            <a:custGeom>
              <a:avLst/>
              <a:gdLst/>
              <a:ahLst/>
              <a:cxnLst/>
              <a:rect l="l" t="t" r="r" b="b"/>
              <a:pathLst>
                <a:path w="14016" h="10789" extrusionOk="0">
                  <a:moveTo>
                    <a:pt x="11630" y="0"/>
                  </a:moveTo>
                  <a:lnTo>
                    <a:pt x="5479" y="2521"/>
                  </a:lnTo>
                  <a:cubicBezTo>
                    <a:pt x="4471" y="2924"/>
                    <a:pt x="3496" y="3764"/>
                    <a:pt x="2958" y="4739"/>
                  </a:cubicBezTo>
                  <a:cubicBezTo>
                    <a:pt x="2118" y="6151"/>
                    <a:pt x="976" y="7966"/>
                    <a:pt x="1" y="9948"/>
                  </a:cubicBezTo>
                  <a:lnTo>
                    <a:pt x="1413" y="10789"/>
                  </a:lnTo>
                  <a:lnTo>
                    <a:pt x="5479" y="5310"/>
                  </a:lnTo>
                  <a:lnTo>
                    <a:pt x="8840" y="4605"/>
                  </a:lnTo>
                  <a:lnTo>
                    <a:pt x="8974" y="4470"/>
                  </a:lnTo>
                  <a:cubicBezTo>
                    <a:pt x="9109" y="4067"/>
                    <a:pt x="9512" y="3764"/>
                    <a:pt x="9815" y="3630"/>
                  </a:cubicBezTo>
                  <a:lnTo>
                    <a:pt x="14016" y="1815"/>
                  </a:lnTo>
                  <a:cubicBezTo>
                    <a:pt x="13176" y="1244"/>
                    <a:pt x="12335" y="706"/>
                    <a:pt x="11630" y="0"/>
                  </a:cubicBezTo>
                  <a:close/>
                </a:path>
              </a:pathLst>
            </a:custGeom>
            <a:solidFill>
              <a:srgbClr val="8D7D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29" name="Google Shape;832;p31">
              <a:extLst>
                <a:ext uri="{FF2B5EF4-FFF2-40B4-BE49-F238E27FC236}">
                  <a16:creationId xmlns:a16="http://schemas.microsoft.com/office/drawing/2014/main" id="{75BB84C9-5E17-4D93-88B9-CB532641DB8B}"/>
                </a:ext>
              </a:extLst>
            </p:cNvPr>
            <p:cNvSpPr/>
            <p:nvPr/>
          </p:nvSpPr>
          <p:spPr>
            <a:xfrm>
              <a:off x="5993172" y="3849238"/>
              <a:ext cx="435338" cy="325727"/>
            </a:xfrm>
            <a:custGeom>
              <a:avLst/>
              <a:gdLst/>
              <a:ahLst/>
              <a:cxnLst/>
              <a:rect l="l" t="t" r="r" b="b"/>
              <a:pathLst>
                <a:path w="14016" h="10487" extrusionOk="0">
                  <a:moveTo>
                    <a:pt x="11156" y="0"/>
                  </a:moveTo>
                  <a:cubicBezTo>
                    <a:pt x="10333" y="0"/>
                    <a:pt x="9506" y="386"/>
                    <a:pt x="8974" y="1128"/>
                  </a:cubicBezTo>
                  <a:lnTo>
                    <a:pt x="6050" y="5598"/>
                  </a:lnTo>
                  <a:lnTo>
                    <a:pt x="1849" y="2943"/>
                  </a:lnTo>
                  <a:lnTo>
                    <a:pt x="0" y="5598"/>
                  </a:lnTo>
                  <a:lnTo>
                    <a:pt x="5344" y="10102"/>
                  </a:lnTo>
                  <a:cubicBezTo>
                    <a:pt x="5736" y="10352"/>
                    <a:pt x="6156" y="10486"/>
                    <a:pt x="6566" y="10486"/>
                  </a:cubicBezTo>
                  <a:cubicBezTo>
                    <a:pt x="7034" y="10486"/>
                    <a:pt x="7488" y="10310"/>
                    <a:pt x="7865" y="9934"/>
                  </a:cubicBezTo>
                  <a:lnTo>
                    <a:pt x="13040" y="4489"/>
                  </a:lnTo>
                  <a:cubicBezTo>
                    <a:pt x="13881" y="3649"/>
                    <a:pt x="14015" y="2372"/>
                    <a:pt x="13444" y="1397"/>
                  </a:cubicBezTo>
                  <a:cubicBezTo>
                    <a:pt x="12937" y="453"/>
                    <a:pt x="12048" y="0"/>
                    <a:pt x="11156" y="0"/>
                  </a:cubicBezTo>
                  <a:close/>
                </a:path>
              </a:pathLst>
            </a:custGeom>
            <a:solidFill>
              <a:srgbClr val="F6E5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30" name="Google Shape;833;p31">
              <a:extLst>
                <a:ext uri="{FF2B5EF4-FFF2-40B4-BE49-F238E27FC236}">
                  <a16:creationId xmlns:a16="http://schemas.microsoft.com/office/drawing/2014/main" id="{A6EE7E8A-4681-4646-87BB-9B2AD79329FF}"/>
                </a:ext>
              </a:extLst>
            </p:cNvPr>
            <p:cNvSpPr/>
            <p:nvPr/>
          </p:nvSpPr>
          <p:spPr>
            <a:xfrm>
              <a:off x="6106945" y="3870700"/>
              <a:ext cx="178533" cy="304824"/>
            </a:xfrm>
            <a:custGeom>
              <a:avLst/>
              <a:gdLst/>
              <a:ahLst/>
              <a:cxnLst/>
              <a:rect l="l" t="t" r="r" b="b"/>
              <a:pathLst>
                <a:path w="5748" h="9814" extrusionOk="0">
                  <a:moveTo>
                    <a:pt x="5748" y="0"/>
                  </a:moveTo>
                  <a:lnTo>
                    <a:pt x="5748" y="0"/>
                  </a:lnTo>
                  <a:cubicBezTo>
                    <a:pt x="5580" y="168"/>
                    <a:pt x="5445" y="303"/>
                    <a:pt x="5311" y="437"/>
                  </a:cubicBezTo>
                  <a:lnTo>
                    <a:pt x="2387" y="4907"/>
                  </a:lnTo>
                  <a:lnTo>
                    <a:pt x="1" y="3529"/>
                  </a:lnTo>
                  <a:lnTo>
                    <a:pt x="1" y="7999"/>
                  </a:lnTo>
                  <a:lnTo>
                    <a:pt x="1681" y="9411"/>
                  </a:lnTo>
                  <a:cubicBezTo>
                    <a:pt x="1950" y="9545"/>
                    <a:pt x="2219" y="9680"/>
                    <a:pt x="2387" y="9814"/>
                  </a:cubicBezTo>
                  <a:lnTo>
                    <a:pt x="4067" y="3932"/>
                  </a:lnTo>
                  <a:cubicBezTo>
                    <a:pt x="4471" y="2521"/>
                    <a:pt x="5042" y="1277"/>
                    <a:pt x="57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31" name="Google Shape;834;p31">
              <a:extLst>
                <a:ext uri="{FF2B5EF4-FFF2-40B4-BE49-F238E27FC236}">
                  <a16:creationId xmlns:a16="http://schemas.microsoft.com/office/drawing/2014/main" id="{1DB59D19-38B6-4726-BEDD-14A2C98A1364}"/>
                </a:ext>
              </a:extLst>
            </p:cNvPr>
            <p:cNvSpPr/>
            <p:nvPr/>
          </p:nvSpPr>
          <p:spPr>
            <a:xfrm>
              <a:off x="6175836" y="3779880"/>
              <a:ext cx="439532" cy="506031"/>
            </a:xfrm>
            <a:custGeom>
              <a:avLst/>
              <a:gdLst/>
              <a:ahLst/>
              <a:cxnLst/>
              <a:rect l="l" t="t" r="r" b="b"/>
              <a:pathLst>
                <a:path w="14151" h="16292" extrusionOk="0">
                  <a:moveTo>
                    <a:pt x="9109" y="0"/>
                  </a:moveTo>
                  <a:lnTo>
                    <a:pt x="5042" y="572"/>
                  </a:lnTo>
                  <a:cubicBezTo>
                    <a:pt x="3664" y="2387"/>
                    <a:pt x="2521" y="4605"/>
                    <a:pt x="1849" y="6856"/>
                  </a:cubicBezTo>
                  <a:lnTo>
                    <a:pt x="1" y="13444"/>
                  </a:lnTo>
                  <a:cubicBezTo>
                    <a:pt x="1406" y="14452"/>
                    <a:pt x="4559" y="16292"/>
                    <a:pt x="8376" y="16292"/>
                  </a:cubicBezTo>
                  <a:cubicBezTo>
                    <a:pt x="8759" y="16292"/>
                    <a:pt x="9150" y="16273"/>
                    <a:pt x="9546" y="16233"/>
                  </a:cubicBezTo>
                  <a:cubicBezTo>
                    <a:pt x="11092" y="16099"/>
                    <a:pt x="12470" y="15696"/>
                    <a:pt x="14016" y="14990"/>
                  </a:cubicBezTo>
                  <a:lnTo>
                    <a:pt x="14150" y="7831"/>
                  </a:lnTo>
                  <a:cubicBezTo>
                    <a:pt x="14150" y="5310"/>
                    <a:pt x="13175" y="2924"/>
                    <a:pt x="11361" y="1412"/>
                  </a:cubicBezTo>
                  <a:cubicBezTo>
                    <a:pt x="10655" y="841"/>
                    <a:pt x="9815" y="269"/>
                    <a:pt x="91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32" name="Google Shape;835;p31">
              <a:extLst>
                <a:ext uri="{FF2B5EF4-FFF2-40B4-BE49-F238E27FC236}">
                  <a16:creationId xmlns:a16="http://schemas.microsoft.com/office/drawing/2014/main" id="{C778F81F-EA7E-43D9-AE92-F11656DE69B5}"/>
                </a:ext>
              </a:extLst>
            </p:cNvPr>
            <p:cNvSpPr/>
            <p:nvPr/>
          </p:nvSpPr>
          <p:spPr>
            <a:xfrm>
              <a:off x="6446215" y="3823706"/>
              <a:ext cx="169153" cy="460404"/>
            </a:xfrm>
            <a:custGeom>
              <a:avLst/>
              <a:gdLst/>
              <a:ahLst/>
              <a:cxnLst/>
              <a:rect l="l" t="t" r="r" b="b"/>
              <a:pathLst>
                <a:path w="5446" h="14823" extrusionOk="0">
                  <a:moveTo>
                    <a:pt x="2656" y="1"/>
                  </a:moveTo>
                  <a:cubicBezTo>
                    <a:pt x="1546" y="404"/>
                    <a:pt x="706" y="1244"/>
                    <a:pt x="404" y="3496"/>
                  </a:cubicBezTo>
                  <a:cubicBezTo>
                    <a:pt x="0" y="5714"/>
                    <a:pt x="538" y="9075"/>
                    <a:pt x="706" y="11327"/>
                  </a:cubicBezTo>
                  <a:lnTo>
                    <a:pt x="841" y="14822"/>
                  </a:lnTo>
                  <a:cubicBezTo>
                    <a:pt x="2387" y="14688"/>
                    <a:pt x="3765" y="14285"/>
                    <a:pt x="5311" y="13579"/>
                  </a:cubicBezTo>
                  <a:lnTo>
                    <a:pt x="5445" y="6420"/>
                  </a:lnTo>
                  <a:lnTo>
                    <a:pt x="5445" y="6286"/>
                  </a:lnTo>
                  <a:cubicBezTo>
                    <a:pt x="5445" y="3765"/>
                    <a:pt x="4336" y="1513"/>
                    <a:pt x="265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33" name="Google Shape;836;p31">
              <a:extLst>
                <a:ext uri="{FF2B5EF4-FFF2-40B4-BE49-F238E27FC236}">
                  <a16:creationId xmlns:a16="http://schemas.microsoft.com/office/drawing/2014/main" id="{C5763E02-946B-4BB3-889D-9B67A0F991C6}"/>
                </a:ext>
              </a:extLst>
            </p:cNvPr>
            <p:cNvSpPr/>
            <p:nvPr/>
          </p:nvSpPr>
          <p:spPr>
            <a:xfrm>
              <a:off x="6123655" y="4195040"/>
              <a:ext cx="501093" cy="361229"/>
            </a:xfrm>
            <a:custGeom>
              <a:avLst/>
              <a:gdLst/>
              <a:ahLst/>
              <a:cxnLst/>
              <a:rect l="l" t="t" r="r" b="b"/>
              <a:pathLst>
                <a:path w="16133" h="11630" extrusionOk="0">
                  <a:moveTo>
                    <a:pt x="1681" y="1"/>
                  </a:moveTo>
                  <a:lnTo>
                    <a:pt x="303" y="5177"/>
                  </a:lnTo>
                  <a:cubicBezTo>
                    <a:pt x="0" y="5748"/>
                    <a:pt x="303" y="6454"/>
                    <a:pt x="706" y="6991"/>
                  </a:cubicBezTo>
                  <a:cubicBezTo>
                    <a:pt x="1681" y="7832"/>
                    <a:pt x="2521" y="8537"/>
                    <a:pt x="3664" y="9243"/>
                  </a:cubicBezTo>
                  <a:cubicBezTo>
                    <a:pt x="5747" y="10655"/>
                    <a:pt x="8134" y="11629"/>
                    <a:pt x="10654" y="11629"/>
                  </a:cubicBezTo>
                  <a:cubicBezTo>
                    <a:pt x="12066" y="11629"/>
                    <a:pt x="13612" y="11495"/>
                    <a:pt x="14990" y="10789"/>
                  </a:cubicBezTo>
                  <a:cubicBezTo>
                    <a:pt x="15696" y="10487"/>
                    <a:pt x="16133" y="9815"/>
                    <a:pt x="16133" y="9109"/>
                  </a:cubicBezTo>
                  <a:lnTo>
                    <a:pt x="16133" y="8537"/>
                  </a:lnTo>
                  <a:lnTo>
                    <a:pt x="15696" y="1547"/>
                  </a:lnTo>
                  <a:cubicBezTo>
                    <a:pt x="14150" y="2253"/>
                    <a:pt x="12772" y="2656"/>
                    <a:pt x="11226" y="2790"/>
                  </a:cubicBezTo>
                  <a:cubicBezTo>
                    <a:pt x="10830" y="2830"/>
                    <a:pt x="10439" y="2849"/>
                    <a:pt x="10056" y="2849"/>
                  </a:cubicBezTo>
                  <a:cubicBezTo>
                    <a:pt x="6239" y="2849"/>
                    <a:pt x="3086" y="1009"/>
                    <a:pt x="1681" y="1"/>
                  </a:cubicBezTo>
                  <a:close/>
                </a:path>
              </a:pathLst>
            </a:custGeom>
            <a:solidFill>
              <a:srgbClr val="BDB8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34" name="Google Shape;837;p31">
              <a:extLst>
                <a:ext uri="{FF2B5EF4-FFF2-40B4-BE49-F238E27FC236}">
                  <a16:creationId xmlns:a16="http://schemas.microsoft.com/office/drawing/2014/main" id="{A86FEA51-7C91-41CF-9FBE-0E63E3FAA2AA}"/>
                </a:ext>
              </a:extLst>
            </p:cNvPr>
            <p:cNvSpPr/>
            <p:nvPr/>
          </p:nvSpPr>
          <p:spPr>
            <a:xfrm>
              <a:off x="6319893" y="3623306"/>
              <a:ext cx="143063" cy="253078"/>
            </a:xfrm>
            <a:custGeom>
              <a:avLst/>
              <a:gdLst/>
              <a:ahLst/>
              <a:cxnLst/>
              <a:rect l="l" t="t" r="r" b="b"/>
              <a:pathLst>
                <a:path w="4606" h="8148" extrusionOk="0">
                  <a:moveTo>
                    <a:pt x="4067" y="0"/>
                  </a:moveTo>
                  <a:lnTo>
                    <a:pt x="1" y="269"/>
                  </a:lnTo>
                  <a:lnTo>
                    <a:pt x="404" y="5882"/>
                  </a:lnTo>
                  <a:lnTo>
                    <a:pt x="404" y="6285"/>
                  </a:lnTo>
                  <a:cubicBezTo>
                    <a:pt x="560" y="7347"/>
                    <a:pt x="1413" y="8147"/>
                    <a:pt x="2423" y="8147"/>
                  </a:cubicBezTo>
                  <a:cubicBezTo>
                    <a:pt x="2500" y="8147"/>
                    <a:pt x="2577" y="8143"/>
                    <a:pt x="2656" y="8133"/>
                  </a:cubicBezTo>
                  <a:cubicBezTo>
                    <a:pt x="3765" y="7965"/>
                    <a:pt x="4605" y="6991"/>
                    <a:pt x="4471" y="5882"/>
                  </a:cubicBezTo>
                  <a:lnTo>
                    <a:pt x="4471" y="5613"/>
                  </a:lnTo>
                  <a:lnTo>
                    <a:pt x="4067" y="0"/>
                  </a:ln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35" name="Google Shape;838;p31">
              <a:extLst>
                <a:ext uri="{FF2B5EF4-FFF2-40B4-BE49-F238E27FC236}">
                  <a16:creationId xmlns:a16="http://schemas.microsoft.com/office/drawing/2014/main" id="{F54AE7A5-5033-41F9-86C1-3D07F40BDC7C}"/>
                </a:ext>
              </a:extLst>
            </p:cNvPr>
            <p:cNvSpPr/>
            <p:nvPr/>
          </p:nvSpPr>
          <p:spPr>
            <a:xfrm>
              <a:off x="5802125" y="4764263"/>
              <a:ext cx="234920" cy="138872"/>
            </a:xfrm>
            <a:custGeom>
              <a:avLst/>
              <a:gdLst/>
              <a:ahLst/>
              <a:cxnLst/>
              <a:rect l="l" t="t" r="r" b="b"/>
              <a:pathLst>
                <a:path w="6420" h="4389" extrusionOk="0">
                  <a:moveTo>
                    <a:pt x="4201" y="1"/>
                  </a:moveTo>
                  <a:lnTo>
                    <a:pt x="2790" y="2084"/>
                  </a:lnTo>
                  <a:lnTo>
                    <a:pt x="404" y="2084"/>
                  </a:lnTo>
                  <a:cubicBezTo>
                    <a:pt x="135" y="2084"/>
                    <a:pt x="0" y="2387"/>
                    <a:pt x="269" y="2521"/>
                  </a:cubicBezTo>
                  <a:lnTo>
                    <a:pt x="2655" y="4202"/>
                  </a:lnTo>
                  <a:cubicBezTo>
                    <a:pt x="2912" y="4322"/>
                    <a:pt x="3162" y="4389"/>
                    <a:pt x="3399" y="4389"/>
                  </a:cubicBezTo>
                  <a:cubicBezTo>
                    <a:pt x="3690" y="4389"/>
                    <a:pt x="3961" y="4289"/>
                    <a:pt x="4201" y="4067"/>
                  </a:cubicBezTo>
                  <a:lnTo>
                    <a:pt x="6420" y="1815"/>
                  </a:lnTo>
                  <a:lnTo>
                    <a:pt x="4201" y="1"/>
                  </a:lnTo>
                  <a:close/>
                </a:path>
              </a:pathLst>
            </a:custGeom>
            <a:solidFill>
              <a:srgbClr val="D414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36" name="Google Shape;839;p31">
              <a:extLst>
                <a:ext uri="{FF2B5EF4-FFF2-40B4-BE49-F238E27FC236}">
                  <a16:creationId xmlns:a16="http://schemas.microsoft.com/office/drawing/2014/main" id="{9C8CEC7E-7E06-445A-B527-3BEA8B5A928C}"/>
                </a:ext>
              </a:extLst>
            </p:cNvPr>
            <p:cNvSpPr/>
            <p:nvPr/>
          </p:nvSpPr>
          <p:spPr>
            <a:xfrm>
              <a:off x="5950371" y="4370395"/>
              <a:ext cx="674377" cy="457578"/>
            </a:xfrm>
            <a:custGeom>
              <a:avLst/>
              <a:gdLst/>
              <a:ahLst/>
              <a:cxnLst/>
              <a:rect l="l" t="t" r="r" b="b"/>
              <a:pathLst>
                <a:path w="21712" h="14732" extrusionOk="0">
                  <a:moveTo>
                    <a:pt x="18347" y="1"/>
                  </a:moveTo>
                  <a:cubicBezTo>
                    <a:pt x="17839" y="1"/>
                    <a:pt x="17322" y="109"/>
                    <a:pt x="16805" y="313"/>
                  </a:cubicBezTo>
                  <a:lnTo>
                    <a:pt x="13713" y="1725"/>
                  </a:lnTo>
                  <a:lnTo>
                    <a:pt x="5042" y="5489"/>
                  </a:lnTo>
                  <a:cubicBezTo>
                    <a:pt x="4739" y="5623"/>
                    <a:pt x="4336" y="5926"/>
                    <a:pt x="4201" y="6329"/>
                  </a:cubicBezTo>
                  <a:lnTo>
                    <a:pt x="4067" y="6464"/>
                  </a:lnTo>
                  <a:lnTo>
                    <a:pt x="0" y="12917"/>
                  </a:lnTo>
                  <a:lnTo>
                    <a:pt x="2219" y="14731"/>
                  </a:lnTo>
                  <a:lnTo>
                    <a:pt x="7260" y="9556"/>
                  </a:lnTo>
                  <a:lnTo>
                    <a:pt x="16368" y="8715"/>
                  </a:lnTo>
                  <a:cubicBezTo>
                    <a:pt x="17645" y="8715"/>
                    <a:pt x="18754" y="8144"/>
                    <a:pt x="19729" y="7438"/>
                  </a:cubicBezTo>
                  <a:cubicBezTo>
                    <a:pt x="20569" y="6598"/>
                    <a:pt x="21275" y="5489"/>
                    <a:pt x="21712" y="4380"/>
                  </a:cubicBezTo>
                  <a:lnTo>
                    <a:pt x="21712" y="3540"/>
                  </a:lnTo>
                  <a:cubicBezTo>
                    <a:pt x="21712" y="2263"/>
                    <a:pt x="21140" y="1154"/>
                    <a:pt x="20031" y="448"/>
                  </a:cubicBezTo>
                  <a:cubicBezTo>
                    <a:pt x="19493" y="143"/>
                    <a:pt x="18927" y="1"/>
                    <a:pt x="18347" y="1"/>
                  </a:cubicBezTo>
                  <a:close/>
                </a:path>
              </a:pathLst>
            </a:custGeom>
            <a:solidFill>
              <a:srgbClr val="758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37" name="Google Shape;840;p31">
              <a:extLst>
                <a:ext uri="{FF2B5EF4-FFF2-40B4-BE49-F238E27FC236}">
                  <a16:creationId xmlns:a16="http://schemas.microsoft.com/office/drawing/2014/main" id="{99538C3F-E84B-4792-B050-D36076E7BF35}"/>
                </a:ext>
              </a:extLst>
            </p:cNvPr>
            <p:cNvSpPr/>
            <p:nvPr/>
          </p:nvSpPr>
          <p:spPr>
            <a:xfrm>
              <a:off x="6428479" y="4371762"/>
              <a:ext cx="196269" cy="273515"/>
            </a:xfrm>
            <a:custGeom>
              <a:avLst/>
              <a:gdLst/>
              <a:ahLst/>
              <a:cxnLst/>
              <a:rect l="l" t="t" r="r" b="b"/>
              <a:pathLst>
                <a:path w="6319" h="8806" extrusionOk="0">
                  <a:moveTo>
                    <a:pt x="2790" y="0"/>
                  </a:moveTo>
                  <a:cubicBezTo>
                    <a:pt x="2386" y="0"/>
                    <a:pt x="1949" y="0"/>
                    <a:pt x="1546" y="269"/>
                  </a:cubicBezTo>
                  <a:cubicBezTo>
                    <a:pt x="1546" y="2219"/>
                    <a:pt x="1277" y="4202"/>
                    <a:pt x="840" y="6016"/>
                  </a:cubicBezTo>
                  <a:cubicBezTo>
                    <a:pt x="706" y="6857"/>
                    <a:pt x="437" y="7697"/>
                    <a:pt x="135" y="8537"/>
                  </a:cubicBezTo>
                  <a:lnTo>
                    <a:pt x="0" y="8806"/>
                  </a:lnTo>
                  <a:lnTo>
                    <a:pt x="0" y="8806"/>
                  </a:lnTo>
                  <a:lnTo>
                    <a:pt x="975" y="8671"/>
                  </a:lnTo>
                  <a:cubicBezTo>
                    <a:pt x="2252" y="8671"/>
                    <a:pt x="3361" y="8100"/>
                    <a:pt x="4336" y="7394"/>
                  </a:cubicBezTo>
                  <a:cubicBezTo>
                    <a:pt x="5176" y="6554"/>
                    <a:pt x="5882" y="5445"/>
                    <a:pt x="6319" y="4336"/>
                  </a:cubicBezTo>
                  <a:lnTo>
                    <a:pt x="6319" y="3496"/>
                  </a:lnTo>
                  <a:lnTo>
                    <a:pt x="6319" y="2924"/>
                  </a:lnTo>
                  <a:cubicBezTo>
                    <a:pt x="6150" y="1950"/>
                    <a:pt x="5613" y="975"/>
                    <a:pt x="4638" y="404"/>
                  </a:cubicBezTo>
                  <a:cubicBezTo>
                    <a:pt x="4067" y="135"/>
                    <a:pt x="3495" y="0"/>
                    <a:pt x="2958" y="0"/>
                  </a:cubicBezTo>
                  <a:close/>
                </a:path>
              </a:pathLst>
            </a:custGeom>
            <a:solidFill>
              <a:srgbClr val="8D7D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38" name="Google Shape;841;p31">
              <a:extLst>
                <a:ext uri="{FF2B5EF4-FFF2-40B4-BE49-F238E27FC236}">
                  <a16:creationId xmlns:a16="http://schemas.microsoft.com/office/drawing/2014/main" id="{018B6AAF-29AF-4169-8FA6-11092FF31312}"/>
                </a:ext>
              </a:extLst>
            </p:cNvPr>
            <p:cNvSpPr/>
            <p:nvPr/>
          </p:nvSpPr>
          <p:spPr>
            <a:xfrm>
              <a:off x="6476498" y="3874086"/>
              <a:ext cx="226552" cy="540508"/>
            </a:xfrm>
            <a:custGeom>
              <a:avLst/>
              <a:gdLst/>
              <a:ahLst/>
              <a:cxnLst/>
              <a:rect l="l" t="t" r="r" b="b"/>
              <a:pathLst>
                <a:path w="7294" h="17402" extrusionOk="0">
                  <a:moveTo>
                    <a:pt x="2720" y="0"/>
                  </a:moveTo>
                  <a:cubicBezTo>
                    <a:pt x="2021" y="0"/>
                    <a:pt x="1314" y="296"/>
                    <a:pt x="840" y="900"/>
                  </a:cubicBezTo>
                  <a:cubicBezTo>
                    <a:pt x="269" y="1740"/>
                    <a:pt x="0" y="2849"/>
                    <a:pt x="403" y="3958"/>
                  </a:cubicBezTo>
                  <a:lnTo>
                    <a:pt x="5445" y="17267"/>
                  </a:lnTo>
                  <a:lnTo>
                    <a:pt x="5445" y="17401"/>
                  </a:lnTo>
                  <a:lnTo>
                    <a:pt x="7293" y="16998"/>
                  </a:lnTo>
                  <a:cubicBezTo>
                    <a:pt x="6856" y="11385"/>
                    <a:pt x="6150" y="5504"/>
                    <a:pt x="4907" y="1572"/>
                  </a:cubicBezTo>
                  <a:cubicBezTo>
                    <a:pt x="4580" y="532"/>
                    <a:pt x="3657" y="0"/>
                    <a:pt x="27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39" name="Google Shape;842;p31">
              <a:extLst>
                <a:ext uri="{FF2B5EF4-FFF2-40B4-BE49-F238E27FC236}">
                  <a16:creationId xmlns:a16="http://schemas.microsoft.com/office/drawing/2014/main" id="{6B7E2CE4-66DF-4667-80A5-6F266670AC17}"/>
                </a:ext>
              </a:extLst>
            </p:cNvPr>
            <p:cNvSpPr/>
            <p:nvPr/>
          </p:nvSpPr>
          <p:spPr>
            <a:xfrm>
              <a:off x="6645590" y="4402045"/>
              <a:ext cx="148281" cy="95013"/>
            </a:xfrm>
            <a:custGeom>
              <a:avLst/>
              <a:gdLst/>
              <a:ahLst/>
              <a:cxnLst/>
              <a:rect l="l" t="t" r="r" b="b"/>
              <a:pathLst>
                <a:path w="4774" h="3059" extrusionOk="0">
                  <a:moveTo>
                    <a:pt x="1849" y="0"/>
                  </a:moveTo>
                  <a:lnTo>
                    <a:pt x="1" y="403"/>
                  </a:lnTo>
                  <a:lnTo>
                    <a:pt x="303" y="1546"/>
                  </a:lnTo>
                  <a:cubicBezTo>
                    <a:pt x="572" y="2386"/>
                    <a:pt x="1412" y="3058"/>
                    <a:pt x="2252" y="3058"/>
                  </a:cubicBezTo>
                  <a:lnTo>
                    <a:pt x="4202" y="2386"/>
                  </a:lnTo>
                  <a:cubicBezTo>
                    <a:pt x="4773" y="2218"/>
                    <a:pt x="4773" y="1546"/>
                    <a:pt x="4202" y="1244"/>
                  </a:cubicBezTo>
                  <a:lnTo>
                    <a:pt x="1984" y="538"/>
                  </a:lnTo>
                  <a:cubicBezTo>
                    <a:pt x="1984" y="403"/>
                    <a:pt x="1984" y="135"/>
                    <a:pt x="1849" y="0"/>
                  </a:cubicBez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40" name="Google Shape;843;p31">
              <a:extLst>
                <a:ext uri="{FF2B5EF4-FFF2-40B4-BE49-F238E27FC236}">
                  <a16:creationId xmlns:a16="http://schemas.microsoft.com/office/drawing/2014/main" id="{8180CAFA-48DD-4FAC-9085-B474909E2D94}"/>
                </a:ext>
              </a:extLst>
            </p:cNvPr>
            <p:cNvSpPr/>
            <p:nvPr/>
          </p:nvSpPr>
          <p:spPr>
            <a:xfrm>
              <a:off x="6454570" y="3753790"/>
              <a:ext cx="4193" cy="26122"/>
            </a:xfrm>
            <a:custGeom>
              <a:avLst/>
              <a:gdLst/>
              <a:ahLst/>
              <a:cxnLst/>
              <a:rect l="l" t="t" r="r" b="b"/>
              <a:pathLst>
                <a:path w="135" h="841" extrusionOk="0">
                  <a:moveTo>
                    <a:pt x="0" y="0"/>
                  </a:moveTo>
                  <a:lnTo>
                    <a:pt x="0" y="0"/>
                  </a:lnTo>
                  <a:lnTo>
                    <a:pt x="135" y="840"/>
                  </a:lnTo>
                  <a:lnTo>
                    <a:pt x="135" y="840"/>
                  </a:lnTo>
                  <a:lnTo>
                    <a:pt x="135" y="840"/>
                  </a:lnTo>
                  <a:close/>
                </a:path>
              </a:pathLst>
            </a:custGeom>
            <a:solidFill>
              <a:srgbClr val="D2BD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41" name="Google Shape;844;p31">
              <a:extLst>
                <a:ext uri="{FF2B5EF4-FFF2-40B4-BE49-F238E27FC236}">
                  <a16:creationId xmlns:a16="http://schemas.microsoft.com/office/drawing/2014/main" id="{2D421F8E-38A7-4C59-9ABB-134C050B52D1}"/>
                </a:ext>
              </a:extLst>
            </p:cNvPr>
            <p:cNvSpPr/>
            <p:nvPr/>
          </p:nvSpPr>
          <p:spPr>
            <a:xfrm>
              <a:off x="6458732" y="3779880"/>
              <a:ext cx="31" cy="31"/>
            </a:xfrm>
            <a:custGeom>
              <a:avLst/>
              <a:gdLst/>
              <a:ahLst/>
              <a:cxnLst/>
              <a:rect l="l" t="t" r="r" b="b"/>
              <a:pathLst>
                <a:path w="1" h="1" extrusionOk="0">
                  <a:moveTo>
                    <a:pt x="1" y="0"/>
                  </a:moveTo>
                  <a:lnTo>
                    <a:pt x="1" y="0"/>
                  </a:lnTo>
                  <a:lnTo>
                    <a:pt x="1" y="0"/>
                  </a:lnTo>
                  <a:close/>
                </a:path>
              </a:pathLst>
            </a:custGeom>
            <a:solidFill>
              <a:srgbClr val="CBAA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42" name="Google Shape;845;p31">
              <a:extLst>
                <a:ext uri="{FF2B5EF4-FFF2-40B4-BE49-F238E27FC236}">
                  <a16:creationId xmlns:a16="http://schemas.microsoft.com/office/drawing/2014/main" id="{8A0DBC04-F1EF-41C2-8828-D7F2DC68206E}"/>
                </a:ext>
              </a:extLst>
            </p:cNvPr>
            <p:cNvSpPr/>
            <p:nvPr/>
          </p:nvSpPr>
          <p:spPr>
            <a:xfrm>
              <a:off x="6328248" y="3762114"/>
              <a:ext cx="4224" cy="21959"/>
            </a:xfrm>
            <a:custGeom>
              <a:avLst/>
              <a:gdLst/>
              <a:ahLst/>
              <a:cxnLst/>
              <a:rect l="l" t="t" r="r" b="b"/>
              <a:pathLst>
                <a:path w="136" h="707" extrusionOk="0">
                  <a:moveTo>
                    <a:pt x="1" y="1"/>
                  </a:moveTo>
                  <a:lnTo>
                    <a:pt x="135" y="707"/>
                  </a:lnTo>
                  <a:lnTo>
                    <a:pt x="135" y="707"/>
                  </a:lnTo>
                  <a:lnTo>
                    <a:pt x="1" y="1"/>
                  </a:lnTo>
                  <a:close/>
                </a:path>
              </a:pathLst>
            </a:custGeom>
            <a:solidFill>
              <a:srgbClr val="D2BD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43" name="Google Shape;846;p31">
              <a:extLst>
                <a:ext uri="{FF2B5EF4-FFF2-40B4-BE49-F238E27FC236}">
                  <a16:creationId xmlns:a16="http://schemas.microsoft.com/office/drawing/2014/main" id="{D0888D44-7BD4-4121-82D0-1D520C7A800A}"/>
                </a:ext>
              </a:extLst>
            </p:cNvPr>
            <p:cNvSpPr/>
            <p:nvPr/>
          </p:nvSpPr>
          <p:spPr>
            <a:xfrm>
              <a:off x="6328248" y="3753790"/>
              <a:ext cx="130515" cy="56374"/>
            </a:xfrm>
            <a:custGeom>
              <a:avLst/>
              <a:gdLst/>
              <a:ahLst/>
              <a:cxnLst/>
              <a:rect l="l" t="t" r="r" b="b"/>
              <a:pathLst>
                <a:path w="4202" h="1815" extrusionOk="0">
                  <a:moveTo>
                    <a:pt x="4067" y="0"/>
                  </a:moveTo>
                  <a:cubicBezTo>
                    <a:pt x="2958" y="269"/>
                    <a:pt x="1681" y="269"/>
                    <a:pt x="303" y="269"/>
                  </a:cubicBezTo>
                  <a:lnTo>
                    <a:pt x="1" y="269"/>
                  </a:lnTo>
                  <a:lnTo>
                    <a:pt x="135" y="975"/>
                  </a:lnTo>
                  <a:cubicBezTo>
                    <a:pt x="572" y="1546"/>
                    <a:pt x="1278" y="1815"/>
                    <a:pt x="1984" y="1815"/>
                  </a:cubicBezTo>
                  <a:cubicBezTo>
                    <a:pt x="2656" y="1815"/>
                    <a:pt x="3362" y="1546"/>
                    <a:pt x="4202" y="840"/>
                  </a:cubicBezTo>
                  <a:lnTo>
                    <a:pt x="4067" y="0"/>
                  </a:lnTo>
                  <a:close/>
                </a:path>
              </a:pathLst>
            </a:custGeom>
            <a:solidFill>
              <a:srgbClr val="895C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44" name="Google Shape;847;p31">
              <a:extLst>
                <a:ext uri="{FF2B5EF4-FFF2-40B4-BE49-F238E27FC236}">
                  <a16:creationId xmlns:a16="http://schemas.microsoft.com/office/drawing/2014/main" id="{91504B71-DB7B-4698-9267-F00E8EA233B5}"/>
                </a:ext>
              </a:extLst>
            </p:cNvPr>
            <p:cNvSpPr/>
            <p:nvPr/>
          </p:nvSpPr>
          <p:spPr>
            <a:xfrm>
              <a:off x="5797959" y="2518871"/>
              <a:ext cx="1226595" cy="1243460"/>
            </a:xfrm>
            <a:custGeom>
              <a:avLst/>
              <a:gdLst/>
              <a:ahLst/>
              <a:cxnLst/>
              <a:rect l="l" t="t" r="r" b="b"/>
              <a:pathLst>
                <a:path w="39491" h="40034" extrusionOk="0">
                  <a:moveTo>
                    <a:pt x="19594" y="0"/>
                  </a:moveTo>
                  <a:cubicBezTo>
                    <a:pt x="10083" y="0"/>
                    <a:pt x="1815" y="7125"/>
                    <a:pt x="572" y="16502"/>
                  </a:cubicBezTo>
                  <a:cubicBezTo>
                    <a:pt x="1" y="20300"/>
                    <a:pt x="572" y="23795"/>
                    <a:pt x="1950" y="26887"/>
                  </a:cubicBezTo>
                  <a:cubicBezTo>
                    <a:pt x="2387" y="27996"/>
                    <a:pt x="2656" y="29240"/>
                    <a:pt x="2656" y="30517"/>
                  </a:cubicBezTo>
                  <a:cubicBezTo>
                    <a:pt x="2790" y="31357"/>
                    <a:pt x="2790" y="32063"/>
                    <a:pt x="2656" y="32903"/>
                  </a:cubicBezTo>
                  <a:lnTo>
                    <a:pt x="2656" y="33172"/>
                  </a:lnTo>
                  <a:lnTo>
                    <a:pt x="2656" y="33878"/>
                  </a:lnTo>
                  <a:cubicBezTo>
                    <a:pt x="3361" y="37373"/>
                    <a:pt x="9512" y="39894"/>
                    <a:pt x="16805" y="40028"/>
                  </a:cubicBezTo>
                  <a:cubicBezTo>
                    <a:pt x="16986" y="40032"/>
                    <a:pt x="17166" y="40034"/>
                    <a:pt x="17345" y="40034"/>
                  </a:cubicBezTo>
                  <a:cubicBezTo>
                    <a:pt x="23364" y="40034"/>
                    <a:pt x="27959" y="37855"/>
                    <a:pt x="31223" y="34852"/>
                  </a:cubicBezTo>
                  <a:cubicBezTo>
                    <a:pt x="31660" y="34987"/>
                    <a:pt x="32063" y="34987"/>
                    <a:pt x="32500" y="34987"/>
                  </a:cubicBezTo>
                  <a:cubicBezTo>
                    <a:pt x="35424" y="34987"/>
                    <a:pt x="37945" y="32600"/>
                    <a:pt x="37945" y="29542"/>
                  </a:cubicBezTo>
                  <a:cubicBezTo>
                    <a:pt x="37945" y="28399"/>
                    <a:pt x="37676" y="27425"/>
                    <a:pt x="37104" y="26584"/>
                  </a:cubicBezTo>
                  <a:cubicBezTo>
                    <a:pt x="38079" y="24366"/>
                    <a:pt x="38650" y="22249"/>
                    <a:pt x="38650" y="20569"/>
                  </a:cubicBezTo>
                  <a:cubicBezTo>
                    <a:pt x="39491" y="9646"/>
                    <a:pt x="30820" y="134"/>
                    <a:pt x="19594" y="0"/>
                  </a:cubicBez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45" name="Google Shape;848;p31">
              <a:extLst>
                <a:ext uri="{FF2B5EF4-FFF2-40B4-BE49-F238E27FC236}">
                  <a16:creationId xmlns:a16="http://schemas.microsoft.com/office/drawing/2014/main" id="{EF55652F-335C-4478-BCA6-70D09E0CA926}"/>
                </a:ext>
              </a:extLst>
            </p:cNvPr>
            <p:cNvSpPr/>
            <p:nvPr/>
          </p:nvSpPr>
          <p:spPr>
            <a:xfrm>
              <a:off x="5854333" y="3348735"/>
              <a:ext cx="1026164" cy="330945"/>
            </a:xfrm>
            <a:custGeom>
              <a:avLst/>
              <a:gdLst/>
              <a:ahLst/>
              <a:cxnLst/>
              <a:rect l="l" t="t" r="r" b="b"/>
              <a:pathLst>
                <a:path w="33038" h="10655" extrusionOk="0">
                  <a:moveTo>
                    <a:pt x="33038" y="7731"/>
                  </a:moveTo>
                  <a:cubicBezTo>
                    <a:pt x="32365" y="8134"/>
                    <a:pt x="31525" y="8269"/>
                    <a:pt x="30685" y="8269"/>
                  </a:cubicBezTo>
                  <a:cubicBezTo>
                    <a:pt x="30248" y="8269"/>
                    <a:pt x="29845" y="8269"/>
                    <a:pt x="29408" y="8134"/>
                  </a:cubicBezTo>
                  <a:cubicBezTo>
                    <a:pt x="28433" y="9109"/>
                    <a:pt x="27324" y="9949"/>
                    <a:pt x="26047" y="10655"/>
                  </a:cubicBezTo>
                  <a:lnTo>
                    <a:pt x="26047" y="10655"/>
                  </a:lnTo>
                  <a:cubicBezTo>
                    <a:pt x="27324" y="9949"/>
                    <a:pt x="28433" y="9109"/>
                    <a:pt x="29408" y="8134"/>
                  </a:cubicBezTo>
                  <a:cubicBezTo>
                    <a:pt x="29845" y="8269"/>
                    <a:pt x="30248" y="8269"/>
                    <a:pt x="30685" y="8269"/>
                  </a:cubicBezTo>
                  <a:cubicBezTo>
                    <a:pt x="31525" y="8269"/>
                    <a:pt x="32365" y="8134"/>
                    <a:pt x="33038" y="7731"/>
                  </a:cubicBezTo>
                  <a:close/>
                  <a:moveTo>
                    <a:pt x="0" y="1"/>
                  </a:moveTo>
                  <a:lnTo>
                    <a:pt x="0" y="1"/>
                  </a:lnTo>
                  <a:cubicBezTo>
                    <a:pt x="0" y="1"/>
                    <a:pt x="135" y="1"/>
                    <a:pt x="135" y="169"/>
                  </a:cubicBezTo>
                  <a:lnTo>
                    <a:pt x="135" y="303"/>
                  </a:lnTo>
                  <a:lnTo>
                    <a:pt x="135" y="169"/>
                  </a:lnTo>
                  <a:cubicBezTo>
                    <a:pt x="135" y="1"/>
                    <a:pt x="0" y="1"/>
                    <a:pt x="0" y="1"/>
                  </a:cubicBezTo>
                  <a:close/>
                </a:path>
              </a:pathLst>
            </a:custGeom>
            <a:solidFill>
              <a:srgbClr val="D2BD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46" name="Google Shape;849;p31">
              <a:extLst>
                <a:ext uri="{FF2B5EF4-FFF2-40B4-BE49-F238E27FC236}">
                  <a16:creationId xmlns:a16="http://schemas.microsoft.com/office/drawing/2014/main" id="{BC4B70AF-7291-4186-B0C9-E23C3C98B633}"/>
                </a:ext>
              </a:extLst>
            </p:cNvPr>
            <p:cNvSpPr/>
            <p:nvPr/>
          </p:nvSpPr>
          <p:spPr>
            <a:xfrm>
              <a:off x="5854333" y="3127432"/>
              <a:ext cx="1122202" cy="552249"/>
            </a:xfrm>
            <a:custGeom>
              <a:avLst/>
              <a:gdLst/>
              <a:ahLst/>
              <a:cxnLst/>
              <a:rect l="l" t="t" r="r" b="b"/>
              <a:pathLst>
                <a:path w="36130" h="17780" extrusionOk="0">
                  <a:moveTo>
                    <a:pt x="6151" y="1547"/>
                  </a:moveTo>
                  <a:cubicBezTo>
                    <a:pt x="5613" y="2925"/>
                    <a:pt x="4067" y="5042"/>
                    <a:pt x="2387" y="5042"/>
                  </a:cubicBezTo>
                  <a:cubicBezTo>
                    <a:pt x="2118" y="5042"/>
                    <a:pt x="1681" y="5042"/>
                    <a:pt x="1412" y="4773"/>
                  </a:cubicBezTo>
                  <a:cubicBezTo>
                    <a:pt x="1109" y="5614"/>
                    <a:pt x="706" y="6588"/>
                    <a:pt x="0" y="7126"/>
                  </a:cubicBezTo>
                  <a:cubicBezTo>
                    <a:pt x="0" y="7126"/>
                    <a:pt x="135" y="7126"/>
                    <a:pt x="135" y="7294"/>
                  </a:cubicBezTo>
                  <a:lnTo>
                    <a:pt x="135" y="7428"/>
                  </a:lnTo>
                  <a:cubicBezTo>
                    <a:pt x="1815" y="6151"/>
                    <a:pt x="4201" y="4605"/>
                    <a:pt x="7159" y="3496"/>
                  </a:cubicBezTo>
                  <a:cubicBezTo>
                    <a:pt x="6588" y="2925"/>
                    <a:pt x="6722" y="2387"/>
                    <a:pt x="6151" y="1547"/>
                  </a:cubicBezTo>
                  <a:close/>
                  <a:moveTo>
                    <a:pt x="20166" y="1"/>
                  </a:moveTo>
                  <a:cubicBezTo>
                    <a:pt x="19594" y="841"/>
                    <a:pt x="18922" y="1547"/>
                    <a:pt x="18216" y="2253"/>
                  </a:cubicBezTo>
                  <a:cubicBezTo>
                    <a:pt x="18754" y="2253"/>
                    <a:pt x="19191" y="2522"/>
                    <a:pt x="19762" y="2656"/>
                  </a:cubicBezTo>
                  <a:cubicBezTo>
                    <a:pt x="23258" y="3933"/>
                    <a:pt x="25778" y="6991"/>
                    <a:pt x="26484" y="10789"/>
                  </a:cubicBezTo>
                  <a:cubicBezTo>
                    <a:pt x="26753" y="12739"/>
                    <a:pt x="26887" y="15259"/>
                    <a:pt x="26047" y="17780"/>
                  </a:cubicBezTo>
                  <a:cubicBezTo>
                    <a:pt x="27324" y="17074"/>
                    <a:pt x="28433" y="16234"/>
                    <a:pt x="29408" y="15259"/>
                  </a:cubicBezTo>
                  <a:cubicBezTo>
                    <a:pt x="29845" y="15394"/>
                    <a:pt x="30248" y="15394"/>
                    <a:pt x="30685" y="15394"/>
                  </a:cubicBezTo>
                  <a:cubicBezTo>
                    <a:pt x="31525" y="15394"/>
                    <a:pt x="32365" y="15259"/>
                    <a:pt x="33038" y="14856"/>
                  </a:cubicBezTo>
                  <a:cubicBezTo>
                    <a:pt x="34886" y="14016"/>
                    <a:pt x="36130" y="12033"/>
                    <a:pt x="36130" y="9949"/>
                  </a:cubicBezTo>
                  <a:cubicBezTo>
                    <a:pt x="36130" y="9378"/>
                    <a:pt x="35995" y="8806"/>
                    <a:pt x="35861" y="8269"/>
                  </a:cubicBezTo>
                  <a:cubicBezTo>
                    <a:pt x="34718" y="7832"/>
                    <a:pt x="34449" y="6286"/>
                    <a:pt x="33038" y="6017"/>
                  </a:cubicBezTo>
                  <a:cubicBezTo>
                    <a:pt x="32769" y="5882"/>
                    <a:pt x="32500" y="5882"/>
                    <a:pt x="32197" y="5882"/>
                  </a:cubicBezTo>
                  <a:cubicBezTo>
                    <a:pt x="31088" y="5882"/>
                    <a:pt x="30248" y="6286"/>
                    <a:pt x="29408" y="6857"/>
                  </a:cubicBezTo>
                  <a:cubicBezTo>
                    <a:pt x="28837" y="7126"/>
                    <a:pt x="28299" y="7294"/>
                    <a:pt x="27862" y="7294"/>
                  </a:cubicBezTo>
                  <a:cubicBezTo>
                    <a:pt x="27022" y="7294"/>
                    <a:pt x="26316" y="6857"/>
                    <a:pt x="25644" y="6017"/>
                  </a:cubicBezTo>
                  <a:cubicBezTo>
                    <a:pt x="25072" y="5042"/>
                    <a:pt x="25072" y="3933"/>
                    <a:pt x="25072" y="2925"/>
                  </a:cubicBezTo>
                  <a:cubicBezTo>
                    <a:pt x="25207" y="2387"/>
                    <a:pt x="25207" y="1816"/>
                    <a:pt x="25341" y="1412"/>
                  </a:cubicBezTo>
                  <a:lnTo>
                    <a:pt x="25341" y="1412"/>
                  </a:lnTo>
                  <a:cubicBezTo>
                    <a:pt x="25072" y="2085"/>
                    <a:pt x="24367" y="2522"/>
                    <a:pt x="23392" y="2522"/>
                  </a:cubicBezTo>
                  <a:cubicBezTo>
                    <a:pt x="21980" y="2522"/>
                    <a:pt x="20166" y="1681"/>
                    <a:pt x="20166" y="270"/>
                  </a:cubicBezTo>
                  <a:lnTo>
                    <a:pt x="20166" y="1"/>
                  </a:lnTo>
                  <a:close/>
                </a:path>
              </a:pathLst>
            </a:custGeom>
            <a:solidFill>
              <a:srgbClr val="895C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47" name="Google Shape;850;p31">
              <a:extLst>
                <a:ext uri="{FF2B5EF4-FFF2-40B4-BE49-F238E27FC236}">
                  <a16:creationId xmlns:a16="http://schemas.microsoft.com/office/drawing/2014/main" id="{9013B64D-20EC-4558-A812-437F86372639}"/>
                </a:ext>
              </a:extLst>
            </p:cNvPr>
            <p:cNvSpPr/>
            <p:nvPr/>
          </p:nvSpPr>
          <p:spPr>
            <a:xfrm>
              <a:off x="5641385" y="2381306"/>
              <a:ext cx="1491724" cy="1007776"/>
            </a:xfrm>
            <a:custGeom>
              <a:avLst/>
              <a:gdLst/>
              <a:ahLst/>
              <a:cxnLst/>
              <a:rect l="l" t="t" r="r" b="b"/>
              <a:pathLst>
                <a:path w="48027" h="32446" extrusionOk="0">
                  <a:moveTo>
                    <a:pt x="22214" y="0"/>
                  </a:moveTo>
                  <a:cubicBezTo>
                    <a:pt x="21954" y="0"/>
                    <a:pt x="21689" y="15"/>
                    <a:pt x="21409" y="60"/>
                  </a:cubicBezTo>
                  <a:cubicBezTo>
                    <a:pt x="21006" y="228"/>
                    <a:pt x="20569" y="228"/>
                    <a:pt x="20165" y="497"/>
                  </a:cubicBezTo>
                  <a:cubicBezTo>
                    <a:pt x="19897" y="766"/>
                    <a:pt x="19594" y="1337"/>
                    <a:pt x="19460" y="1471"/>
                  </a:cubicBezTo>
                  <a:cubicBezTo>
                    <a:pt x="18351" y="2177"/>
                    <a:pt x="15830" y="2177"/>
                    <a:pt x="14284" y="2749"/>
                  </a:cubicBezTo>
                  <a:cubicBezTo>
                    <a:pt x="13309" y="3152"/>
                    <a:pt x="8974" y="6782"/>
                    <a:pt x="10923" y="7790"/>
                  </a:cubicBezTo>
                  <a:cubicBezTo>
                    <a:pt x="9948" y="9033"/>
                    <a:pt x="8133" y="9033"/>
                    <a:pt x="6856" y="10008"/>
                  </a:cubicBezTo>
                  <a:cubicBezTo>
                    <a:pt x="5882" y="10714"/>
                    <a:pt x="4336" y="12831"/>
                    <a:pt x="6016" y="13503"/>
                  </a:cubicBezTo>
                  <a:cubicBezTo>
                    <a:pt x="5310" y="14209"/>
                    <a:pt x="4336" y="14344"/>
                    <a:pt x="3496" y="15049"/>
                  </a:cubicBezTo>
                  <a:cubicBezTo>
                    <a:pt x="2790" y="15755"/>
                    <a:pt x="2521" y="16730"/>
                    <a:pt x="2252" y="17704"/>
                  </a:cubicBezTo>
                  <a:cubicBezTo>
                    <a:pt x="1973" y="18478"/>
                    <a:pt x="1011" y="21987"/>
                    <a:pt x="2382" y="21987"/>
                  </a:cubicBezTo>
                  <a:cubicBezTo>
                    <a:pt x="2500" y="21987"/>
                    <a:pt x="2635" y="21961"/>
                    <a:pt x="2790" y="21906"/>
                  </a:cubicBezTo>
                  <a:lnTo>
                    <a:pt x="2790" y="21906"/>
                  </a:lnTo>
                  <a:cubicBezTo>
                    <a:pt x="975" y="22611"/>
                    <a:pt x="0" y="25569"/>
                    <a:pt x="706" y="27249"/>
                  </a:cubicBezTo>
                  <a:cubicBezTo>
                    <a:pt x="1244" y="28224"/>
                    <a:pt x="1950" y="28795"/>
                    <a:pt x="3092" y="28795"/>
                  </a:cubicBezTo>
                  <a:cubicBezTo>
                    <a:pt x="3198" y="28831"/>
                    <a:pt x="3325" y="28847"/>
                    <a:pt x="3462" y="28847"/>
                  </a:cubicBezTo>
                  <a:cubicBezTo>
                    <a:pt x="3846" y="28847"/>
                    <a:pt x="4307" y="28716"/>
                    <a:pt x="4605" y="28493"/>
                  </a:cubicBezTo>
                  <a:cubicBezTo>
                    <a:pt x="4605" y="29199"/>
                    <a:pt x="4773" y="29770"/>
                    <a:pt x="5042" y="30308"/>
                  </a:cubicBezTo>
                  <a:cubicBezTo>
                    <a:pt x="5431" y="31013"/>
                    <a:pt x="5851" y="31293"/>
                    <a:pt x="6256" y="31293"/>
                  </a:cubicBezTo>
                  <a:cubicBezTo>
                    <a:pt x="7145" y="31293"/>
                    <a:pt x="7968" y="29949"/>
                    <a:pt x="8268" y="28795"/>
                  </a:cubicBezTo>
                  <a:cubicBezTo>
                    <a:pt x="8578" y="28972"/>
                    <a:pt x="8892" y="29049"/>
                    <a:pt x="9203" y="29049"/>
                  </a:cubicBezTo>
                  <a:cubicBezTo>
                    <a:pt x="10854" y="29049"/>
                    <a:pt x="12441" y="26869"/>
                    <a:pt x="13007" y="25569"/>
                  </a:cubicBezTo>
                  <a:cubicBezTo>
                    <a:pt x="13713" y="26544"/>
                    <a:pt x="13309" y="27518"/>
                    <a:pt x="14855" y="27787"/>
                  </a:cubicBezTo>
                  <a:cubicBezTo>
                    <a:pt x="15083" y="27859"/>
                    <a:pt x="15332" y="27893"/>
                    <a:pt x="15592" y="27893"/>
                  </a:cubicBezTo>
                  <a:cubicBezTo>
                    <a:pt x="16906" y="27893"/>
                    <a:pt x="18534" y="27038"/>
                    <a:pt x="19460" y="25972"/>
                  </a:cubicBezTo>
                  <a:lnTo>
                    <a:pt x="19460" y="25972"/>
                  </a:lnTo>
                  <a:cubicBezTo>
                    <a:pt x="19191" y="26544"/>
                    <a:pt x="18888" y="27384"/>
                    <a:pt x="19191" y="27653"/>
                  </a:cubicBezTo>
                  <a:cubicBezTo>
                    <a:pt x="19464" y="28079"/>
                    <a:pt x="19996" y="28220"/>
                    <a:pt x="20547" y="28220"/>
                  </a:cubicBezTo>
                  <a:cubicBezTo>
                    <a:pt x="21082" y="28220"/>
                    <a:pt x="21633" y="28087"/>
                    <a:pt x="21980" y="27955"/>
                  </a:cubicBezTo>
                  <a:cubicBezTo>
                    <a:pt x="24098" y="27249"/>
                    <a:pt x="25778" y="25838"/>
                    <a:pt x="27022" y="24023"/>
                  </a:cubicBezTo>
                  <a:lnTo>
                    <a:pt x="27022" y="24023"/>
                  </a:lnTo>
                  <a:cubicBezTo>
                    <a:pt x="26852" y="25530"/>
                    <a:pt x="28679" y="26474"/>
                    <a:pt x="30227" y="26474"/>
                  </a:cubicBezTo>
                  <a:cubicBezTo>
                    <a:pt x="31130" y="26474"/>
                    <a:pt x="31937" y="26153"/>
                    <a:pt x="32197" y="25434"/>
                  </a:cubicBezTo>
                  <a:lnTo>
                    <a:pt x="32197" y="25434"/>
                  </a:lnTo>
                  <a:cubicBezTo>
                    <a:pt x="32063" y="26678"/>
                    <a:pt x="31660" y="28627"/>
                    <a:pt x="32500" y="30039"/>
                  </a:cubicBezTo>
                  <a:cubicBezTo>
                    <a:pt x="33185" y="30911"/>
                    <a:pt x="33922" y="31296"/>
                    <a:pt x="34718" y="31296"/>
                  </a:cubicBezTo>
                  <a:cubicBezTo>
                    <a:pt x="35210" y="31296"/>
                    <a:pt x="35725" y="31149"/>
                    <a:pt x="36264" y="30879"/>
                  </a:cubicBezTo>
                  <a:cubicBezTo>
                    <a:pt x="37110" y="30341"/>
                    <a:pt x="37975" y="29900"/>
                    <a:pt x="38949" y="29900"/>
                  </a:cubicBezTo>
                  <a:cubicBezTo>
                    <a:pt x="39253" y="29900"/>
                    <a:pt x="39566" y="29943"/>
                    <a:pt x="39894" y="30039"/>
                  </a:cubicBezTo>
                  <a:cubicBezTo>
                    <a:pt x="41440" y="30308"/>
                    <a:pt x="41742" y="32291"/>
                    <a:pt x="43254" y="32425"/>
                  </a:cubicBezTo>
                  <a:cubicBezTo>
                    <a:pt x="43343" y="32439"/>
                    <a:pt x="43432" y="32446"/>
                    <a:pt x="43520" y="32446"/>
                  </a:cubicBezTo>
                  <a:cubicBezTo>
                    <a:pt x="45121" y="32446"/>
                    <a:pt x="46716" y="30235"/>
                    <a:pt x="45506" y="28930"/>
                  </a:cubicBezTo>
                  <a:cubicBezTo>
                    <a:pt x="47321" y="28493"/>
                    <a:pt x="48027" y="25972"/>
                    <a:pt x="47758" y="24292"/>
                  </a:cubicBezTo>
                  <a:cubicBezTo>
                    <a:pt x="47624" y="23888"/>
                    <a:pt x="47758" y="23754"/>
                    <a:pt x="47624" y="23317"/>
                  </a:cubicBezTo>
                  <a:cubicBezTo>
                    <a:pt x="47321" y="23048"/>
                    <a:pt x="46615" y="23048"/>
                    <a:pt x="46615" y="22746"/>
                  </a:cubicBezTo>
                  <a:cubicBezTo>
                    <a:pt x="46481" y="22342"/>
                    <a:pt x="47456" y="20931"/>
                    <a:pt x="47456" y="20393"/>
                  </a:cubicBezTo>
                  <a:cubicBezTo>
                    <a:pt x="47888" y="18166"/>
                    <a:pt x="47334" y="12258"/>
                    <a:pt x="44200" y="12258"/>
                  </a:cubicBezTo>
                  <a:cubicBezTo>
                    <a:pt x="44166" y="12258"/>
                    <a:pt x="44130" y="12258"/>
                    <a:pt x="44095" y="12260"/>
                  </a:cubicBezTo>
                  <a:cubicBezTo>
                    <a:pt x="44095" y="10311"/>
                    <a:pt x="42145" y="7924"/>
                    <a:pt x="40734" y="6647"/>
                  </a:cubicBezTo>
                  <a:cubicBezTo>
                    <a:pt x="39894" y="5807"/>
                    <a:pt x="39490" y="5941"/>
                    <a:pt x="38516" y="5673"/>
                  </a:cubicBezTo>
                  <a:cubicBezTo>
                    <a:pt x="37373" y="5404"/>
                    <a:pt x="37944" y="5269"/>
                    <a:pt x="37239" y="4127"/>
                  </a:cubicBezTo>
                  <a:cubicBezTo>
                    <a:pt x="36527" y="2605"/>
                    <a:pt x="33432" y="994"/>
                    <a:pt x="31042" y="994"/>
                  </a:cubicBezTo>
                  <a:cubicBezTo>
                    <a:pt x="30159" y="994"/>
                    <a:pt x="29372" y="1214"/>
                    <a:pt x="28836" y="1740"/>
                  </a:cubicBezTo>
                  <a:cubicBezTo>
                    <a:pt x="27727" y="60"/>
                    <a:pt x="25610" y="60"/>
                    <a:pt x="23795" y="60"/>
                  </a:cubicBezTo>
                  <a:cubicBezTo>
                    <a:pt x="23235" y="60"/>
                    <a:pt x="22735" y="0"/>
                    <a:pt x="2221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48" name="Google Shape;851;p31">
              <a:extLst>
                <a:ext uri="{FF2B5EF4-FFF2-40B4-BE49-F238E27FC236}">
                  <a16:creationId xmlns:a16="http://schemas.microsoft.com/office/drawing/2014/main" id="{6B314EA2-2C03-4489-97D0-5940D020374D}"/>
                </a:ext>
              </a:extLst>
            </p:cNvPr>
            <p:cNvSpPr/>
            <p:nvPr/>
          </p:nvSpPr>
          <p:spPr>
            <a:xfrm>
              <a:off x="5715495" y="3061677"/>
              <a:ext cx="8386" cy="5249"/>
            </a:xfrm>
            <a:custGeom>
              <a:avLst/>
              <a:gdLst/>
              <a:ahLst/>
              <a:cxnLst/>
              <a:rect l="l" t="t" r="r" b="b"/>
              <a:pathLst>
                <a:path w="270" h="169" extrusionOk="0">
                  <a:moveTo>
                    <a:pt x="269" y="1"/>
                  </a:moveTo>
                  <a:cubicBezTo>
                    <a:pt x="135" y="1"/>
                    <a:pt x="0" y="169"/>
                    <a:pt x="0" y="169"/>
                  </a:cubicBezTo>
                  <a:cubicBezTo>
                    <a:pt x="0" y="169"/>
                    <a:pt x="135" y="169"/>
                    <a:pt x="269" y="1"/>
                  </a:cubicBezTo>
                  <a:close/>
                </a:path>
              </a:pathLst>
            </a:custGeom>
            <a:solidFill>
              <a:srgbClr val="CDC4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49" name="Google Shape;852;p31">
              <a:extLst>
                <a:ext uri="{FF2B5EF4-FFF2-40B4-BE49-F238E27FC236}">
                  <a16:creationId xmlns:a16="http://schemas.microsoft.com/office/drawing/2014/main" id="{C815BA55-51F2-4C11-921B-5A074A89E5E6}"/>
                </a:ext>
              </a:extLst>
            </p:cNvPr>
            <p:cNvSpPr/>
            <p:nvPr/>
          </p:nvSpPr>
          <p:spPr>
            <a:xfrm>
              <a:off x="6324086" y="3197379"/>
              <a:ext cx="96069" cy="52243"/>
            </a:xfrm>
            <a:custGeom>
              <a:avLst/>
              <a:gdLst/>
              <a:ahLst/>
              <a:cxnLst/>
              <a:rect l="l" t="t" r="r" b="b"/>
              <a:pathLst>
                <a:path w="3093" h="1682" extrusionOk="0">
                  <a:moveTo>
                    <a:pt x="3092" y="1"/>
                  </a:moveTo>
                  <a:lnTo>
                    <a:pt x="3092" y="1"/>
                  </a:lnTo>
                  <a:cubicBezTo>
                    <a:pt x="2118" y="673"/>
                    <a:pt x="1109" y="1244"/>
                    <a:pt x="0" y="1681"/>
                  </a:cubicBezTo>
                  <a:cubicBezTo>
                    <a:pt x="1109" y="1244"/>
                    <a:pt x="2252" y="673"/>
                    <a:pt x="3092" y="1"/>
                  </a:cubicBezTo>
                  <a:close/>
                </a:path>
              </a:pathLst>
            </a:custGeom>
            <a:solidFill>
              <a:srgbClr val="865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50" name="Google Shape;853;p31">
              <a:extLst>
                <a:ext uri="{FF2B5EF4-FFF2-40B4-BE49-F238E27FC236}">
                  <a16:creationId xmlns:a16="http://schemas.microsoft.com/office/drawing/2014/main" id="{BC3AF171-ACCA-4684-B20F-015ABA8C63EF}"/>
                </a:ext>
              </a:extLst>
            </p:cNvPr>
            <p:cNvSpPr/>
            <p:nvPr/>
          </p:nvSpPr>
          <p:spPr>
            <a:xfrm>
              <a:off x="6420124" y="3127432"/>
              <a:ext cx="221334" cy="78334"/>
            </a:xfrm>
            <a:custGeom>
              <a:avLst/>
              <a:gdLst/>
              <a:ahLst/>
              <a:cxnLst/>
              <a:rect l="l" t="t" r="r" b="b"/>
              <a:pathLst>
                <a:path w="7126" h="2522" extrusionOk="0">
                  <a:moveTo>
                    <a:pt x="1950" y="270"/>
                  </a:moveTo>
                  <a:cubicBezTo>
                    <a:pt x="1950" y="1681"/>
                    <a:pt x="3764" y="2522"/>
                    <a:pt x="5176" y="2522"/>
                  </a:cubicBezTo>
                  <a:cubicBezTo>
                    <a:pt x="6151" y="2522"/>
                    <a:pt x="6856" y="2085"/>
                    <a:pt x="7125" y="1412"/>
                  </a:cubicBezTo>
                  <a:lnTo>
                    <a:pt x="7125" y="1412"/>
                  </a:lnTo>
                  <a:cubicBezTo>
                    <a:pt x="6856" y="2085"/>
                    <a:pt x="6151" y="2522"/>
                    <a:pt x="5176" y="2522"/>
                  </a:cubicBezTo>
                  <a:cubicBezTo>
                    <a:pt x="3764" y="2522"/>
                    <a:pt x="1950" y="1681"/>
                    <a:pt x="1950" y="270"/>
                  </a:cubicBezTo>
                  <a:close/>
                  <a:moveTo>
                    <a:pt x="1950" y="1"/>
                  </a:moveTo>
                  <a:cubicBezTo>
                    <a:pt x="1378" y="841"/>
                    <a:pt x="706" y="1547"/>
                    <a:pt x="0" y="2253"/>
                  </a:cubicBezTo>
                  <a:lnTo>
                    <a:pt x="0" y="2253"/>
                  </a:lnTo>
                  <a:cubicBezTo>
                    <a:pt x="706" y="1547"/>
                    <a:pt x="1378" y="841"/>
                    <a:pt x="1950" y="1"/>
                  </a:cubicBezTo>
                  <a:close/>
                </a:path>
              </a:pathLst>
            </a:custGeom>
            <a:solidFill>
              <a:srgbClr val="6E47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51" name="Google Shape;854;p31">
              <a:extLst>
                <a:ext uri="{FF2B5EF4-FFF2-40B4-BE49-F238E27FC236}">
                  <a16:creationId xmlns:a16="http://schemas.microsoft.com/office/drawing/2014/main" id="{93685CFF-3B82-4A96-8A9E-93418E10F484}"/>
                </a:ext>
              </a:extLst>
            </p:cNvPr>
            <p:cNvSpPr/>
            <p:nvPr/>
          </p:nvSpPr>
          <p:spPr>
            <a:xfrm>
              <a:off x="6119462" y="3187999"/>
              <a:ext cx="126353" cy="61623"/>
            </a:xfrm>
            <a:custGeom>
              <a:avLst/>
              <a:gdLst/>
              <a:ahLst/>
              <a:cxnLst/>
              <a:rect l="l" t="t" r="r" b="b"/>
              <a:pathLst>
                <a:path w="4068" h="1984" extrusionOk="0">
                  <a:moveTo>
                    <a:pt x="3933" y="0"/>
                  </a:moveTo>
                  <a:cubicBezTo>
                    <a:pt x="3093" y="1143"/>
                    <a:pt x="1413" y="1983"/>
                    <a:pt x="1" y="1983"/>
                  </a:cubicBezTo>
                  <a:cubicBezTo>
                    <a:pt x="1413" y="1983"/>
                    <a:pt x="3093" y="1143"/>
                    <a:pt x="4068" y="0"/>
                  </a:cubicBezTo>
                  <a:close/>
                </a:path>
              </a:pathLst>
            </a:custGeom>
            <a:solidFill>
              <a:srgbClr val="865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52" name="Google Shape;855;p31">
              <a:extLst>
                <a:ext uri="{FF2B5EF4-FFF2-40B4-BE49-F238E27FC236}">
                  <a16:creationId xmlns:a16="http://schemas.microsoft.com/office/drawing/2014/main" id="{91A59F9D-AD18-48D3-B9E8-77BA0F1FD3C1}"/>
                </a:ext>
              </a:extLst>
            </p:cNvPr>
            <p:cNvSpPr/>
            <p:nvPr/>
          </p:nvSpPr>
          <p:spPr>
            <a:xfrm>
              <a:off x="5854333" y="3344573"/>
              <a:ext cx="31" cy="4193"/>
            </a:xfrm>
            <a:custGeom>
              <a:avLst/>
              <a:gdLst/>
              <a:ahLst/>
              <a:cxnLst/>
              <a:rect l="l" t="t" r="r" b="b"/>
              <a:pathLst>
                <a:path w="1" h="135" extrusionOk="0">
                  <a:moveTo>
                    <a:pt x="0" y="0"/>
                  </a:moveTo>
                  <a:lnTo>
                    <a:pt x="0" y="0"/>
                  </a:lnTo>
                  <a:lnTo>
                    <a:pt x="0" y="135"/>
                  </a:lnTo>
                  <a:lnTo>
                    <a:pt x="0" y="135"/>
                  </a:lnTo>
                  <a:close/>
                </a:path>
              </a:pathLst>
            </a:custGeom>
            <a:solidFill>
              <a:srgbClr val="A99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53" name="Google Shape;856;p31">
              <a:extLst>
                <a:ext uri="{FF2B5EF4-FFF2-40B4-BE49-F238E27FC236}">
                  <a16:creationId xmlns:a16="http://schemas.microsoft.com/office/drawing/2014/main" id="{9FA72179-C8DC-404E-86D0-508BA5E3EB2D}"/>
                </a:ext>
              </a:extLst>
            </p:cNvPr>
            <p:cNvSpPr/>
            <p:nvPr/>
          </p:nvSpPr>
          <p:spPr>
            <a:xfrm>
              <a:off x="5854333" y="3276272"/>
              <a:ext cx="43639" cy="72494"/>
            </a:xfrm>
            <a:custGeom>
              <a:avLst/>
              <a:gdLst/>
              <a:ahLst/>
              <a:cxnLst/>
              <a:rect l="l" t="t" r="r" b="b"/>
              <a:pathLst>
                <a:path w="1405" h="2334" extrusionOk="0">
                  <a:moveTo>
                    <a:pt x="1405" y="1"/>
                  </a:moveTo>
                  <a:lnTo>
                    <a:pt x="1405" y="1"/>
                  </a:lnTo>
                  <a:cubicBezTo>
                    <a:pt x="1103" y="837"/>
                    <a:pt x="701" y="1799"/>
                    <a:pt x="0" y="2199"/>
                  </a:cubicBezTo>
                  <a:lnTo>
                    <a:pt x="0" y="2334"/>
                  </a:lnTo>
                  <a:cubicBezTo>
                    <a:pt x="701" y="1800"/>
                    <a:pt x="1103" y="837"/>
                    <a:pt x="1405" y="1"/>
                  </a:cubicBezTo>
                  <a:close/>
                </a:path>
              </a:pathLst>
            </a:custGeom>
            <a:solidFill>
              <a:srgbClr val="6E47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54" name="Google Shape;857;p31">
              <a:extLst>
                <a:ext uri="{FF2B5EF4-FFF2-40B4-BE49-F238E27FC236}">
                  <a16:creationId xmlns:a16="http://schemas.microsoft.com/office/drawing/2014/main" id="{6A7442B2-7FE0-4334-9BAA-31050FC2AD82}"/>
                </a:ext>
              </a:extLst>
            </p:cNvPr>
            <p:cNvSpPr/>
            <p:nvPr/>
          </p:nvSpPr>
          <p:spPr>
            <a:xfrm>
              <a:off x="5659120" y="3179644"/>
              <a:ext cx="1465664" cy="208817"/>
            </a:xfrm>
            <a:custGeom>
              <a:avLst/>
              <a:gdLst/>
              <a:ahLst/>
              <a:cxnLst/>
              <a:rect l="l" t="t" r="r" b="b"/>
              <a:pathLst>
                <a:path w="47188" h="6723" extrusionOk="0">
                  <a:moveTo>
                    <a:pt x="45372" y="4470"/>
                  </a:moveTo>
                  <a:cubicBezTo>
                    <a:pt x="45204" y="5613"/>
                    <a:pt x="44095" y="6722"/>
                    <a:pt x="42986" y="6722"/>
                  </a:cubicBezTo>
                  <a:lnTo>
                    <a:pt x="42683" y="6722"/>
                  </a:lnTo>
                  <a:cubicBezTo>
                    <a:pt x="42549" y="6722"/>
                    <a:pt x="42280" y="6722"/>
                    <a:pt x="42146" y="6588"/>
                  </a:cubicBezTo>
                  <a:lnTo>
                    <a:pt x="42146" y="6588"/>
                  </a:lnTo>
                  <a:cubicBezTo>
                    <a:pt x="42280" y="6722"/>
                    <a:pt x="42549" y="6722"/>
                    <a:pt x="42683" y="6722"/>
                  </a:cubicBezTo>
                  <a:lnTo>
                    <a:pt x="42986" y="6722"/>
                  </a:lnTo>
                  <a:cubicBezTo>
                    <a:pt x="44095" y="6722"/>
                    <a:pt x="45204" y="5613"/>
                    <a:pt x="45372" y="4470"/>
                  </a:cubicBezTo>
                  <a:close/>
                  <a:moveTo>
                    <a:pt x="1" y="135"/>
                  </a:moveTo>
                  <a:cubicBezTo>
                    <a:pt x="1" y="706"/>
                    <a:pt x="1" y="1109"/>
                    <a:pt x="135" y="1546"/>
                  </a:cubicBezTo>
                  <a:cubicBezTo>
                    <a:pt x="673" y="2521"/>
                    <a:pt x="1379" y="3092"/>
                    <a:pt x="2521" y="3092"/>
                  </a:cubicBezTo>
                  <a:lnTo>
                    <a:pt x="2656" y="3092"/>
                  </a:lnTo>
                  <a:cubicBezTo>
                    <a:pt x="3059" y="3092"/>
                    <a:pt x="3630" y="3092"/>
                    <a:pt x="4034" y="2790"/>
                  </a:cubicBezTo>
                  <a:lnTo>
                    <a:pt x="4034" y="2790"/>
                  </a:lnTo>
                  <a:cubicBezTo>
                    <a:pt x="3630" y="3092"/>
                    <a:pt x="3059" y="3092"/>
                    <a:pt x="2656" y="3092"/>
                  </a:cubicBezTo>
                  <a:lnTo>
                    <a:pt x="2521" y="3092"/>
                  </a:lnTo>
                  <a:cubicBezTo>
                    <a:pt x="1379" y="3092"/>
                    <a:pt x="673" y="2521"/>
                    <a:pt x="135" y="1546"/>
                  </a:cubicBezTo>
                  <a:cubicBezTo>
                    <a:pt x="1" y="1109"/>
                    <a:pt x="1" y="706"/>
                    <a:pt x="1" y="135"/>
                  </a:cubicBezTo>
                  <a:close/>
                  <a:moveTo>
                    <a:pt x="47187" y="0"/>
                  </a:moveTo>
                  <a:cubicBezTo>
                    <a:pt x="47053" y="1412"/>
                    <a:pt x="46347" y="2924"/>
                    <a:pt x="44935" y="3227"/>
                  </a:cubicBezTo>
                  <a:lnTo>
                    <a:pt x="44935" y="3227"/>
                  </a:lnTo>
                  <a:cubicBezTo>
                    <a:pt x="46347" y="2924"/>
                    <a:pt x="47053" y="1412"/>
                    <a:pt x="47187" y="0"/>
                  </a:cubicBezTo>
                  <a:close/>
                </a:path>
              </a:pathLst>
            </a:custGeom>
            <a:solidFill>
              <a:srgbClr val="CDC4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55" name="Google Shape;858;p31">
              <a:extLst>
                <a:ext uri="{FF2B5EF4-FFF2-40B4-BE49-F238E27FC236}">
                  <a16:creationId xmlns:a16="http://schemas.microsoft.com/office/drawing/2014/main" id="{FBAE211A-A539-4482-AC1D-05BE1FC5B5B7}"/>
                </a:ext>
              </a:extLst>
            </p:cNvPr>
            <p:cNvSpPr/>
            <p:nvPr/>
          </p:nvSpPr>
          <p:spPr>
            <a:xfrm>
              <a:off x="6968149" y="3384237"/>
              <a:ext cx="31" cy="31"/>
            </a:xfrm>
            <a:custGeom>
              <a:avLst/>
              <a:gdLst/>
              <a:ahLst/>
              <a:cxnLst/>
              <a:rect l="l" t="t" r="r" b="b"/>
              <a:pathLst>
                <a:path w="1" h="1" extrusionOk="0">
                  <a:moveTo>
                    <a:pt x="1" y="1"/>
                  </a:moveTo>
                  <a:lnTo>
                    <a:pt x="1" y="1"/>
                  </a:lnTo>
                  <a:lnTo>
                    <a:pt x="1" y="1"/>
                  </a:lnTo>
                  <a:lnTo>
                    <a:pt x="1" y="1"/>
                  </a:lnTo>
                  <a:close/>
                </a:path>
              </a:pathLst>
            </a:custGeom>
            <a:solidFill>
              <a:srgbClr val="865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56" name="Google Shape;859;p31">
              <a:extLst>
                <a:ext uri="{FF2B5EF4-FFF2-40B4-BE49-F238E27FC236}">
                  <a16:creationId xmlns:a16="http://schemas.microsoft.com/office/drawing/2014/main" id="{69136F04-B278-4651-91CE-B04F35DC8E10}"/>
                </a:ext>
              </a:extLst>
            </p:cNvPr>
            <p:cNvSpPr/>
            <p:nvPr/>
          </p:nvSpPr>
          <p:spPr>
            <a:xfrm>
              <a:off x="6880497" y="3314289"/>
              <a:ext cx="87683" cy="69978"/>
            </a:xfrm>
            <a:custGeom>
              <a:avLst/>
              <a:gdLst/>
              <a:ahLst/>
              <a:cxnLst/>
              <a:rect l="l" t="t" r="r" b="b"/>
              <a:pathLst>
                <a:path w="2823" h="2253" extrusionOk="0">
                  <a:moveTo>
                    <a:pt x="0" y="1"/>
                  </a:moveTo>
                  <a:cubicBezTo>
                    <a:pt x="1411" y="270"/>
                    <a:pt x="1680" y="1816"/>
                    <a:pt x="2823" y="2253"/>
                  </a:cubicBezTo>
                  <a:cubicBezTo>
                    <a:pt x="1680" y="1681"/>
                    <a:pt x="1411" y="270"/>
                    <a:pt x="0" y="1"/>
                  </a:cubicBezTo>
                  <a:close/>
                </a:path>
              </a:pathLst>
            </a:custGeom>
            <a:solidFill>
              <a:srgbClr val="6E47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57" name="Google Shape;860;p31">
              <a:extLst>
                <a:ext uri="{FF2B5EF4-FFF2-40B4-BE49-F238E27FC236}">
                  <a16:creationId xmlns:a16="http://schemas.microsoft.com/office/drawing/2014/main" id="{131FC39D-6FAE-4E39-91F9-5F67F8A05362}"/>
                </a:ext>
              </a:extLst>
            </p:cNvPr>
            <p:cNvSpPr/>
            <p:nvPr/>
          </p:nvSpPr>
          <p:spPr>
            <a:xfrm>
              <a:off x="5659120" y="2836212"/>
              <a:ext cx="1465664" cy="552249"/>
            </a:xfrm>
            <a:custGeom>
              <a:avLst/>
              <a:gdLst/>
              <a:ahLst/>
              <a:cxnLst/>
              <a:rect l="l" t="t" r="r" b="b"/>
              <a:pathLst>
                <a:path w="47188" h="17780" extrusionOk="0">
                  <a:moveTo>
                    <a:pt x="2084" y="7260"/>
                  </a:moveTo>
                  <a:cubicBezTo>
                    <a:pt x="2009" y="7294"/>
                    <a:pt x="1935" y="7334"/>
                    <a:pt x="1862" y="7377"/>
                  </a:cubicBezTo>
                  <a:lnTo>
                    <a:pt x="1862" y="7377"/>
                  </a:lnTo>
                  <a:cubicBezTo>
                    <a:pt x="1913" y="7328"/>
                    <a:pt x="1999" y="7260"/>
                    <a:pt x="2084" y="7260"/>
                  </a:cubicBezTo>
                  <a:close/>
                  <a:moveTo>
                    <a:pt x="28837" y="0"/>
                  </a:moveTo>
                  <a:cubicBezTo>
                    <a:pt x="28568" y="0"/>
                    <a:pt x="28400" y="0"/>
                    <a:pt x="28265" y="135"/>
                  </a:cubicBezTo>
                  <a:cubicBezTo>
                    <a:pt x="27156" y="1546"/>
                    <a:pt x="25745" y="2521"/>
                    <a:pt x="24064" y="3058"/>
                  </a:cubicBezTo>
                  <a:cubicBezTo>
                    <a:pt x="23661" y="3058"/>
                    <a:pt x="23090" y="3361"/>
                    <a:pt x="22518" y="3361"/>
                  </a:cubicBezTo>
                  <a:cubicBezTo>
                    <a:pt x="21981" y="3361"/>
                    <a:pt x="21544" y="3227"/>
                    <a:pt x="21275" y="2790"/>
                  </a:cubicBezTo>
                  <a:lnTo>
                    <a:pt x="21275" y="2655"/>
                  </a:lnTo>
                  <a:cubicBezTo>
                    <a:pt x="21140" y="2386"/>
                    <a:pt x="20838" y="2084"/>
                    <a:pt x="20569" y="2084"/>
                  </a:cubicBezTo>
                  <a:cubicBezTo>
                    <a:pt x="20435" y="2084"/>
                    <a:pt x="20300" y="2084"/>
                    <a:pt x="20166" y="2218"/>
                  </a:cubicBezTo>
                  <a:cubicBezTo>
                    <a:pt x="19326" y="2655"/>
                    <a:pt x="18317" y="3058"/>
                    <a:pt x="17477" y="3058"/>
                  </a:cubicBezTo>
                  <a:cubicBezTo>
                    <a:pt x="17343" y="3058"/>
                    <a:pt x="17074" y="2924"/>
                    <a:pt x="16939" y="2924"/>
                  </a:cubicBezTo>
                  <a:cubicBezTo>
                    <a:pt x="16099" y="2790"/>
                    <a:pt x="15797" y="2386"/>
                    <a:pt x="15662" y="2084"/>
                  </a:cubicBezTo>
                  <a:cubicBezTo>
                    <a:pt x="15528" y="1815"/>
                    <a:pt x="15259" y="1681"/>
                    <a:pt x="14956" y="1681"/>
                  </a:cubicBezTo>
                  <a:cubicBezTo>
                    <a:pt x="14822" y="1681"/>
                    <a:pt x="14553" y="1681"/>
                    <a:pt x="14419" y="1949"/>
                  </a:cubicBezTo>
                  <a:cubicBezTo>
                    <a:pt x="13847" y="2790"/>
                    <a:pt x="13007" y="3630"/>
                    <a:pt x="12032" y="4067"/>
                  </a:cubicBezTo>
                  <a:cubicBezTo>
                    <a:pt x="11058" y="4336"/>
                    <a:pt x="10083" y="4907"/>
                    <a:pt x="9377" y="5747"/>
                  </a:cubicBezTo>
                  <a:cubicBezTo>
                    <a:pt x="9075" y="6150"/>
                    <a:pt x="8672" y="6419"/>
                    <a:pt x="8403" y="6419"/>
                  </a:cubicBezTo>
                  <a:cubicBezTo>
                    <a:pt x="7966" y="6419"/>
                    <a:pt x="7562" y="6150"/>
                    <a:pt x="7126" y="5445"/>
                  </a:cubicBezTo>
                  <a:cubicBezTo>
                    <a:pt x="6991" y="5176"/>
                    <a:pt x="6857" y="4739"/>
                    <a:pt x="6857" y="4470"/>
                  </a:cubicBezTo>
                  <a:cubicBezTo>
                    <a:pt x="6722" y="4067"/>
                    <a:pt x="6420" y="3764"/>
                    <a:pt x="6151" y="3764"/>
                  </a:cubicBezTo>
                  <a:cubicBezTo>
                    <a:pt x="6017" y="3764"/>
                    <a:pt x="6017" y="3764"/>
                    <a:pt x="6017" y="3899"/>
                  </a:cubicBezTo>
                  <a:lnTo>
                    <a:pt x="5176" y="3899"/>
                  </a:lnTo>
                  <a:cubicBezTo>
                    <a:pt x="4034" y="3764"/>
                    <a:pt x="3361" y="3361"/>
                    <a:pt x="2790" y="2218"/>
                  </a:cubicBezTo>
                  <a:cubicBezTo>
                    <a:pt x="2656" y="1815"/>
                    <a:pt x="2656" y="1378"/>
                    <a:pt x="2656" y="840"/>
                  </a:cubicBezTo>
                  <a:cubicBezTo>
                    <a:pt x="2084" y="1546"/>
                    <a:pt x="1815" y="2218"/>
                    <a:pt x="1681" y="3058"/>
                  </a:cubicBezTo>
                  <a:cubicBezTo>
                    <a:pt x="1513" y="3495"/>
                    <a:pt x="1110" y="4907"/>
                    <a:pt x="1110" y="6016"/>
                  </a:cubicBezTo>
                  <a:cubicBezTo>
                    <a:pt x="1110" y="6708"/>
                    <a:pt x="1239" y="7400"/>
                    <a:pt x="1783" y="7427"/>
                  </a:cubicBezTo>
                  <a:lnTo>
                    <a:pt x="1783" y="7427"/>
                  </a:lnTo>
                  <a:cubicBezTo>
                    <a:pt x="707" y="8131"/>
                    <a:pt x="1" y="9774"/>
                    <a:pt x="1" y="11192"/>
                  </a:cubicBezTo>
                  <a:cubicBezTo>
                    <a:pt x="1" y="11763"/>
                    <a:pt x="1" y="12166"/>
                    <a:pt x="135" y="12603"/>
                  </a:cubicBezTo>
                  <a:cubicBezTo>
                    <a:pt x="673" y="13578"/>
                    <a:pt x="1379" y="14149"/>
                    <a:pt x="2521" y="14149"/>
                  </a:cubicBezTo>
                  <a:lnTo>
                    <a:pt x="2656" y="14149"/>
                  </a:lnTo>
                  <a:cubicBezTo>
                    <a:pt x="3059" y="14149"/>
                    <a:pt x="3630" y="14149"/>
                    <a:pt x="4034" y="13847"/>
                  </a:cubicBezTo>
                  <a:lnTo>
                    <a:pt x="4034" y="14284"/>
                  </a:lnTo>
                  <a:cubicBezTo>
                    <a:pt x="4034" y="14687"/>
                    <a:pt x="4202" y="15258"/>
                    <a:pt x="4471" y="15662"/>
                  </a:cubicBezTo>
                  <a:cubicBezTo>
                    <a:pt x="4874" y="16367"/>
                    <a:pt x="5311" y="16670"/>
                    <a:pt x="5714" y="16670"/>
                  </a:cubicBezTo>
                  <a:cubicBezTo>
                    <a:pt x="5882" y="16670"/>
                    <a:pt x="6151" y="16502"/>
                    <a:pt x="6285" y="16367"/>
                  </a:cubicBezTo>
                  <a:cubicBezTo>
                    <a:pt x="6991" y="15964"/>
                    <a:pt x="7394" y="14990"/>
                    <a:pt x="7697" y="14149"/>
                  </a:cubicBezTo>
                  <a:cubicBezTo>
                    <a:pt x="7966" y="14418"/>
                    <a:pt x="8403" y="14418"/>
                    <a:pt x="8672" y="14418"/>
                  </a:cubicBezTo>
                  <a:cubicBezTo>
                    <a:pt x="10352" y="14418"/>
                    <a:pt x="11898" y="12301"/>
                    <a:pt x="12436" y="10923"/>
                  </a:cubicBezTo>
                  <a:cubicBezTo>
                    <a:pt x="13007" y="11763"/>
                    <a:pt x="12873" y="12301"/>
                    <a:pt x="13444" y="12872"/>
                  </a:cubicBezTo>
                  <a:cubicBezTo>
                    <a:pt x="13578" y="13007"/>
                    <a:pt x="13847" y="13141"/>
                    <a:pt x="14284" y="13141"/>
                  </a:cubicBezTo>
                  <a:cubicBezTo>
                    <a:pt x="14419" y="13309"/>
                    <a:pt x="14688" y="13309"/>
                    <a:pt x="14822" y="13309"/>
                  </a:cubicBezTo>
                  <a:cubicBezTo>
                    <a:pt x="16234" y="13309"/>
                    <a:pt x="17914" y="12469"/>
                    <a:pt x="18889" y="11326"/>
                  </a:cubicBezTo>
                  <a:lnTo>
                    <a:pt x="18889" y="11326"/>
                  </a:lnTo>
                  <a:cubicBezTo>
                    <a:pt x="18620" y="11763"/>
                    <a:pt x="18485" y="12166"/>
                    <a:pt x="18485" y="12603"/>
                  </a:cubicBezTo>
                  <a:cubicBezTo>
                    <a:pt x="18485" y="12738"/>
                    <a:pt x="18620" y="12872"/>
                    <a:pt x="18620" y="13007"/>
                  </a:cubicBezTo>
                  <a:cubicBezTo>
                    <a:pt x="18889" y="13444"/>
                    <a:pt x="19326" y="13578"/>
                    <a:pt x="19863" y="13578"/>
                  </a:cubicBezTo>
                  <a:cubicBezTo>
                    <a:pt x="20435" y="13578"/>
                    <a:pt x="21006" y="13444"/>
                    <a:pt x="21409" y="13309"/>
                  </a:cubicBezTo>
                  <a:cubicBezTo>
                    <a:pt x="22518" y="12872"/>
                    <a:pt x="23527" y="12301"/>
                    <a:pt x="24501" y="11629"/>
                  </a:cubicBezTo>
                  <a:cubicBezTo>
                    <a:pt x="25207" y="10923"/>
                    <a:pt x="25879" y="10217"/>
                    <a:pt x="26451" y="9377"/>
                  </a:cubicBezTo>
                  <a:lnTo>
                    <a:pt x="26451" y="9646"/>
                  </a:lnTo>
                  <a:cubicBezTo>
                    <a:pt x="26451" y="11057"/>
                    <a:pt x="28265" y="11898"/>
                    <a:pt x="29677" y="11898"/>
                  </a:cubicBezTo>
                  <a:cubicBezTo>
                    <a:pt x="30652" y="11898"/>
                    <a:pt x="31357" y="11461"/>
                    <a:pt x="31626" y="10788"/>
                  </a:cubicBezTo>
                  <a:lnTo>
                    <a:pt x="31626" y="10788"/>
                  </a:lnTo>
                  <a:cubicBezTo>
                    <a:pt x="31492" y="11192"/>
                    <a:pt x="31492" y="11763"/>
                    <a:pt x="31357" y="12301"/>
                  </a:cubicBezTo>
                  <a:cubicBezTo>
                    <a:pt x="31357" y="13309"/>
                    <a:pt x="31357" y="14418"/>
                    <a:pt x="31929" y="15393"/>
                  </a:cubicBezTo>
                  <a:cubicBezTo>
                    <a:pt x="32601" y="16233"/>
                    <a:pt x="33307" y="16670"/>
                    <a:pt x="34147" y="16670"/>
                  </a:cubicBezTo>
                  <a:cubicBezTo>
                    <a:pt x="34584" y="16670"/>
                    <a:pt x="35122" y="16502"/>
                    <a:pt x="35693" y="16233"/>
                  </a:cubicBezTo>
                  <a:cubicBezTo>
                    <a:pt x="36533" y="15662"/>
                    <a:pt x="37373" y="15258"/>
                    <a:pt x="38482" y="15258"/>
                  </a:cubicBezTo>
                  <a:cubicBezTo>
                    <a:pt x="38785" y="15258"/>
                    <a:pt x="39054" y="15258"/>
                    <a:pt x="39323" y="15393"/>
                  </a:cubicBezTo>
                  <a:cubicBezTo>
                    <a:pt x="40734" y="15662"/>
                    <a:pt x="41003" y="17073"/>
                    <a:pt x="42146" y="17645"/>
                  </a:cubicBezTo>
                  <a:cubicBezTo>
                    <a:pt x="42280" y="17779"/>
                    <a:pt x="42549" y="17779"/>
                    <a:pt x="42683" y="17779"/>
                  </a:cubicBezTo>
                  <a:lnTo>
                    <a:pt x="42986" y="17779"/>
                  </a:lnTo>
                  <a:cubicBezTo>
                    <a:pt x="44095" y="17779"/>
                    <a:pt x="45204" y="16670"/>
                    <a:pt x="45372" y="15527"/>
                  </a:cubicBezTo>
                  <a:cubicBezTo>
                    <a:pt x="45372" y="15124"/>
                    <a:pt x="45204" y="14687"/>
                    <a:pt x="44935" y="14284"/>
                  </a:cubicBezTo>
                  <a:cubicBezTo>
                    <a:pt x="46347" y="13981"/>
                    <a:pt x="47053" y="12469"/>
                    <a:pt x="47187" y="11057"/>
                  </a:cubicBezTo>
                  <a:lnTo>
                    <a:pt x="47187" y="9646"/>
                  </a:lnTo>
                  <a:cubicBezTo>
                    <a:pt x="47053" y="9242"/>
                    <a:pt x="47187" y="9108"/>
                    <a:pt x="47053" y="8806"/>
                  </a:cubicBezTo>
                  <a:cubicBezTo>
                    <a:pt x="46750" y="8402"/>
                    <a:pt x="46044" y="8402"/>
                    <a:pt x="46044" y="8100"/>
                  </a:cubicBezTo>
                  <a:lnTo>
                    <a:pt x="46044" y="7965"/>
                  </a:lnTo>
                  <a:cubicBezTo>
                    <a:pt x="46044" y="7831"/>
                    <a:pt x="46044" y="7696"/>
                    <a:pt x="46212" y="7428"/>
                  </a:cubicBezTo>
                  <a:lnTo>
                    <a:pt x="46212" y="7428"/>
                  </a:lnTo>
                  <a:cubicBezTo>
                    <a:pt x="46044" y="7562"/>
                    <a:pt x="45775" y="7562"/>
                    <a:pt x="45641" y="7562"/>
                  </a:cubicBezTo>
                  <a:lnTo>
                    <a:pt x="45372" y="7562"/>
                  </a:lnTo>
                  <a:cubicBezTo>
                    <a:pt x="43826" y="7428"/>
                    <a:pt x="43524" y="5445"/>
                    <a:pt x="42011" y="5041"/>
                  </a:cubicBezTo>
                  <a:cubicBezTo>
                    <a:pt x="41709" y="5041"/>
                    <a:pt x="41440" y="4907"/>
                    <a:pt x="41171" y="4907"/>
                  </a:cubicBezTo>
                  <a:cubicBezTo>
                    <a:pt x="40028" y="4907"/>
                    <a:pt x="39188" y="5445"/>
                    <a:pt x="38348" y="5882"/>
                  </a:cubicBezTo>
                  <a:cubicBezTo>
                    <a:pt x="37810" y="6150"/>
                    <a:pt x="37239" y="6419"/>
                    <a:pt x="36802" y="6419"/>
                  </a:cubicBezTo>
                  <a:cubicBezTo>
                    <a:pt x="35962" y="6419"/>
                    <a:pt x="35290" y="6016"/>
                    <a:pt x="34584" y="5041"/>
                  </a:cubicBezTo>
                  <a:cubicBezTo>
                    <a:pt x="34012" y="4201"/>
                    <a:pt x="34012" y="3227"/>
                    <a:pt x="34012" y="2218"/>
                  </a:cubicBezTo>
                  <a:cubicBezTo>
                    <a:pt x="34012" y="1815"/>
                    <a:pt x="33744" y="1378"/>
                    <a:pt x="33307" y="1378"/>
                  </a:cubicBezTo>
                  <a:lnTo>
                    <a:pt x="33172" y="1546"/>
                  </a:lnTo>
                  <a:lnTo>
                    <a:pt x="32332" y="1546"/>
                  </a:lnTo>
                  <a:cubicBezTo>
                    <a:pt x="31223" y="1546"/>
                    <a:pt x="29946" y="1109"/>
                    <a:pt x="29408" y="269"/>
                  </a:cubicBezTo>
                  <a:cubicBezTo>
                    <a:pt x="29240" y="0"/>
                    <a:pt x="28971" y="0"/>
                    <a:pt x="2883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58" name="Google Shape;861;p31">
              <a:extLst>
                <a:ext uri="{FF2B5EF4-FFF2-40B4-BE49-F238E27FC236}">
                  <a16:creationId xmlns:a16="http://schemas.microsoft.com/office/drawing/2014/main" id="{461FF0F9-5896-4560-8CB8-6C0C41CDF6D4}"/>
                </a:ext>
              </a:extLst>
            </p:cNvPr>
            <p:cNvSpPr/>
            <p:nvPr/>
          </p:nvSpPr>
          <p:spPr>
            <a:xfrm>
              <a:off x="6133036" y="3492792"/>
              <a:ext cx="178533" cy="122190"/>
            </a:xfrm>
            <a:custGeom>
              <a:avLst/>
              <a:gdLst/>
              <a:ahLst/>
              <a:cxnLst/>
              <a:rect l="l" t="t" r="r" b="b"/>
              <a:pathLst>
                <a:path w="5748" h="3934" extrusionOk="0">
                  <a:moveTo>
                    <a:pt x="5311" y="1"/>
                  </a:moveTo>
                  <a:cubicBezTo>
                    <a:pt x="5042" y="1"/>
                    <a:pt x="4740" y="270"/>
                    <a:pt x="4740" y="572"/>
                  </a:cubicBezTo>
                  <a:cubicBezTo>
                    <a:pt x="4740" y="1816"/>
                    <a:pt x="3765" y="2790"/>
                    <a:pt x="2522" y="2925"/>
                  </a:cubicBezTo>
                  <a:cubicBezTo>
                    <a:pt x="2407" y="2958"/>
                    <a:pt x="2293" y="2973"/>
                    <a:pt x="2179" y="2973"/>
                  </a:cubicBezTo>
                  <a:cubicBezTo>
                    <a:pt x="1723" y="2973"/>
                    <a:pt x="1271" y="2737"/>
                    <a:pt x="841" y="2522"/>
                  </a:cubicBezTo>
                  <a:cubicBezTo>
                    <a:pt x="802" y="2482"/>
                    <a:pt x="736" y="2466"/>
                    <a:pt x="660" y="2466"/>
                  </a:cubicBezTo>
                  <a:cubicBezTo>
                    <a:pt x="477" y="2466"/>
                    <a:pt x="230" y="2561"/>
                    <a:pt x="135" y="2656"/>
                  </a:cubicBezTo>
                  <a:cubicBezTo>
                    <a:pt x="1" y="2925"/>
                    <a:pt x="135" y="3227"/>
                    <a:pt x="270" y="3362"/>
                  </a:cubicBezTo>
                  <a:cubicBezTo>
                    <a:pt x="841" y="3765"/>
                    <a:pt x="1547" y="3933"/>
                    <a:pt x="2219" y="3933"/>
                  </a:cubicBezTo>
                  <a:lnTo>
                    <a:pt x="2656" y="3933"/>
                  </a:lnTo>
                  <a:cubicBezTo>
                    <a:pt x="4336" y="3765"/>
                    <a:pt x="5748" y="2253"/>
                    <a:pt x="5748" y="572"/>
                  </a:cubicBezTo>
                  <a:cubicBezTo>
                    <a:pt x="5748" y="270"/>
                    <a:pt x="5580" y="1"/>
                    <a:pt x="53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59" name="Google Shape;862;p31">
              <a:extLst>
                <a:ext uri="{FF2B5EF4-FFF2-40B4-BE49-F238E27FC236}">
                  <a16:creationId xmlns:a16="http://schemas.microsoft.com/office/drawing/2014/main" id="{FA6B455F-977B-4B36-A84A-B37881BE2563}"/>
                </a:ext>
              </a:extLst>
            </p:cNvPr>
            <p:cNvSpPr/>
            <p:nvPr/>
          </p:nvSpPr>
          <p:spPr>
            <a:xfrm>
              <a:off x="6337660" y="3256735"/>
              <a:ext cx="234908" cy="209376"/>
            </a:xfrm>
            <a:custGeom>
              <a:avLst/>
              <a:gdLst/>
              <a:ahLst/>
              <a:cxnLst/>
              <a:rect l="l" t="t" r="r" b="b"/>
              <a:pathLst>
                <a:path w="7563" h="6741" extrusionOk="0">
                  <a:moveTo>
                    <a:pt x="3777" y="0"/>
                  </a:moveTo>
                  <a:cubicBezTo>
                    <a:pt x="2799" y="0"/>
                    <a:pt x="1814" y="426"/>
                    <a:pt x="1109" y="1283"/>
                  </a:cubicBezTo>
                  <a:cubicBezTo>
                    <a:pt x="0" y="2694"/>
                    <a:pt x="269" y="4811"/>
                    <a:pt x="1681" y="6055"/>
                  </a:cubicBezTo>
                  <a:cubicBezTo>
                    <a:pt x="2312" y="6518"/>
                    <a:pt x="3048" y="6741"/>
                    <a:pt x="3773" y="6741"/>
                  </a:cubicBezTo>
                  <a:cubicBezTo>
                    <a:pt x="4785" y="6741"/>
                    <a:pt x="5773" y="6306"/>
                    <a:pt x="6419" y="5484"/>
                  </a:cubicBezTo>
                  <a:cubicBezTo>
                    <a:pt x="7562" y="3971"/>
                    <a:pt x="7394" y="1854"/>
                    <a:pt x="5882" y="745"/>
                  </a:cubicBezTo>
                  <a:cubicBezTo>
                    <a:pt x="5270" y="249"/>
                    <a:pt x="4525" y="0"/>
                    <a:pt x="37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60" name="Google Shape;863;p31">
              <a:extLst>
                <a:ext uri="{FF2B5EF4-FFF2-40B4-BE49-F238E27FC236}">
                  <a16:creationId xmlns:a16="http://schemas.microsoft.com/office/drawing/2014/main" id="{1541C5F9-30C1-4920-B005-4847AA260ADD}"/>
                </a:ext>
              </a:extLst>
            </p:cNvPr>
            <p:cNvSpPr/>
            <p:nvPr/>
          </p:nvSpPr>
          <p:spPr>
            <a:xfrm>
              <a:off x="6384622" y="3440611"/>
              <a:ext cx="266216" cy="134677"/>
            </a:xfrm>
            <a:custGeom>
              <a:avLst/>
              <a:gdLst/>
              <a:ahLst/>
              <a:cxnLst/>
              <a:rect l="l" t="t" r="r" b="b"/>
              <a:pathLst>
                <a:path w="8571" h="4336" extrusionOk="0">
                  <a:moveTo>
                    <a:pt x="4202" y="0"/>
                  </a:moveTo>
                  <a:cubicBezTo>
                    <a:pt x="1983" y="135"/>
                    <a:pt x="1" y="1110"/>
                    <a:pt x="169" y="2252"/>
                  </a:cubicBezTo>
                  <a:cubicBezTo>
                    <a:pt x="169" y="3496"/>
                    <a:pt x="1983" y="4336"/>
                    <a:pt x="4370" y="4336"/>
                  </a:cubicBezTo>
                  <a:cubicBezTo>
                    <a:pt x="6588" y="4202"/>
                    <a:pt x="8571" y="3227"/>
                    <a:pt x="8403" y="2084"/>
                  </a:cubicBezTo>
                  <a:cubicBezTo>
                    <a:pt x="8403" y="841"/>
                    <a:pt x="6588" y="0"/>
                    <a:pt x="420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61" name="Google Shape;864;p31">
              <a:extLst>
                <a:ext uri="{FF2B5EF4-FFF2-40B4-BE49-F238E27FC236}">
                  <a16:creationId xmlns:a16="http://schemas.microsoft.com/office/drawing/2014/main" id="{0AC89F5C-6032-42B3-BE34-1BF79B2939BD}"/>
                </a:ext>
              </a:extLst>
            </p:cNvPr>
            <p:cNvSpPr/>
            <p:nvPr/>
          </p:nvSpPr>
          <p:spPr>
            <a:xfrm>
              <a:off x="5893997" y="3288416"/>
              <a:ext cx="217172" cy="192914"/>
            </a:xfrm>
            <a:custGeom>
              <a:avLst/>
              <a:gdLst/>
              <a:ahLst/>
              <a:cxnLst/>
              <a:rect l="l" t="t" r="r" b="b"/>
              <a:pathLst>
                <a:path w="6992" h="6211" extrusionOk="0">
                  <a:moveTo>
                    <a:pt x="3413" y="1"/>
                  </a:moveTo>
                  <a:cubicBezTo>
                    <a:pt x="2734" y="1"/>
                    <a:pt x="2061" y="223"/>
                    <a:pt x="1513" y="699"/>
                  </a:cubicBezTo>
                  <a:cubicBezTo>
                    <a:pt x="135" y="1674"/>
                    <a:pt x="0" y="3623"/>
                    <a:pt x="975" y="5035"/>
                  </a:cubicBezTo>
                  <a:cubicBezTo>
                    <a:pt x="1593" y="5821"/>
                    <a:pt x="2470" y="6211"/>
                    <a:pt x="3371" y="6211"/>
                  </a:cubicBezTo>
                  <a:cubicBezTo>
                    <a:pt x="4088" y="6211"/>
                    <a:pt x="4819" y="5963"/>
                    <a:pt x="5445" y="5472"/>
                  </a:cubicBezTo>
                  <a:cubicBezTo>
                    <a:pt x="6722" y="4464"/>
                    <a:pt x="6991" y="2514"/>
                    <a:pt x="5882" y="1103"/>
                  </a:cubicBezTo>
                  <a:cubicBezTo>
                    <a:pt x="5230" y="393"/>
                    <a:pt x="4315" y="1"/>
                    <a:pt x="34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62" name="Google Shape;865;p31">
              <a:extLst>
                <a:ext uri="{FF2B5EF4-FFF2-40B4-BE49-F238E27FC236}">
                  <a16:creationId xmlns:a16="http://schemas.microsoft.com/office/drawing/2014/main" id="{26E29FF5-E604-4426-A4A5-A021519F55DF}"/>
                </a:ext>
              </a:extLst>
            </p:cNvPr>
            <p:cNvSpPr/>
            <p:nvPr/>
          </p:nvSpPr>
          <p:spPr>
            <a:xfrm>
              <a:off x="5880424" y="3458346"/>
              <a:ext cx="182727" cy="121569"/>
            </a:xfrm>
            <a:custGeom>
              <a:avLst/>
              <a:gdLst/>
              <a:ahLst/>
              <a:cxnLst/>
              <a:rect l="l" t="t" r="r" b="b"/>
              <a:pathLst>
                <a:path w="5883" h="3914" extrusionOk="0">
                  <a:moveTo>
                    <a:pt x="1950" y="1"/>
                  </a:moveTo>
                  <a:cubicBezTo>
                    <a:pt x="1278" y="1"/>
                    <a:pt x="572" y="135"/>
                    <a:pt x="1" y="270"/>
                  </a:cubicBezTo>
                  <a:cubicBezTo>
                    <a:pt x="135" y="1110"/>
                    <a:pt x="135" y="1816"/>
                    <a:pt x="1" y="2656"/>
                  </a:cubicBezTo>
                  <a:lnTo>
                    <a:pt x="1" y="2925"/>
                  </a:lnTo>
                  <a:lnTo>
                    <a:pt x="1" y="3631"/>
                  </a:lnTo>
                  <a:cubicBezTo>
                    <a:pt x="572" y="3899"/>
                    <a:pt x="1278" y="3899"/>
                    <a:pt x="1950" y="3899"/>
                  </a:cubicBezTo>
                  <a:cubicBezTo>
                    <a:pt x="2100" y="3909"/>
                    <a:pt x="2248" y="3914"/>
                    <a:pt x="2394" y="3914"/>
                  </a:cubicBezTo>
                  <a:cubicBezTo>
                    <a:pt x="4315" y="3914"/>
                    <a:pt x="5882" y="3115"/>
                    <a:pt x="5882" y="2085"/>
                  </a:cubicBezTo>
                  <a:cubicBezTo>
                    <a:pt x="5882" y="1513"/>
                    <a:pt x="5479" y="975"/>
                    <a:pt x="4773" y="673"/>
                  </a:cubicBezTo>
                  <a:cubicBezTo>
                    <a:pt x="4067" y="270"/>
                    <a:pt x="3093" y="1"/>
                    <a:pt x="211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63" name="Google Shape;866;p31">
              <a:extLst>
                <a:ext uri="{FF2B5EF4-FFF2-40B4-BE49-F238E27FC236}">
                  <a16:creationId xmlns:a16="http://schemas.microsoft.com/office/drawing/2014/main" id="{B6D859BE-ABC8-4A42-B5B8-2D610C015540}"/>
                </a:ext>
              </a:extLst>
            </p:cNvPr>
            <p:cNvSpPr/>
            <p:nvPr/>
          </p:nvSpPr>
          <p:spPr>
            <a:xfrm>
              <a:off x="5858495" y="3818488"/>
              <a:ext cx="248481" cy="358775"/>
            </a:xfrm>
            <a:custGeom>
              <a:avLst/>
              <a:gdLst/>
              <a:ahLst/>
              <a:cxnLst/>
              <a:rect l="l" t="t" r="r" b="b"/>
              <a:pathLst>
                <a:path w="8000" h="11551" extrusionOk="0">
                  <a:moveTo>
                    <a:pt x="1" y="1"/>
                  </a:moveTo>
                  <a:lnTo>
                    <a:pt x="1" y="9815"/>
                  </a:lnTo>
                  <a:cubicBezTo>
                    <a:pt x="1" y="10251"/>
                    <a:pt x="135" y="10520"/>
                    <a:pt x="438" y="10655"/>
                  </a:cubicBezTo>
                  <a:cubicBezTo>
                    <a:pt x="1508" y="11271"/>
                    <a:pt x="2617" y="11551"/>
                    <a:pt x="3747" y="11551"/>
                  </a:cubicBezTo>
                  <a:cubicBezTo>
                    <a:pt x="4958" y="11551"/>
                    <a:pt x="6193" y="11229"/>
                    <a:pt x="7428" y="10655"/>
                  </a:cubicBezTo>
                  <a:cubicBezTo>
                    <a:pt x="7865" y="10520"/>
                    <a:pt x="8000" y="10251"/>
                    <a:pt x="8000" y="9815"/>
                  </a:cubicBezTo>
                  <a:lnTo>
                    <a:pt x="8000" y="1"/>
                  </a:lnTo>
                  <a:cubicBezTo>
                    <a:pt x="8000" y="707"/>
                    <a:pt x="6185" y="1144"/>
                    <a:pt x="4067" y="1144"/>
                  </a:cubicBezTo>
                  <a:cubicBezTo>
                    <a:pt x="1816" y="1144"/>
                    <a:pt x="1" y="707"/>
                    <a:pt x="1" y="1"/>
                  </a:cubicBezTo>
                  <a:close/>
                </a:path>
              </a:pathLst>
            </a:custGeom>
            <a:solidFill>
              <a:srgbClr val="74E2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64" name="Google Shape;867;p31">
              <a:extLst>
                <a:ext uri="{FF2B5EF4-FFF2-40B4-BE49-F238E27FC236}">
                  <a16:creationId xmlns:a16="http://schemas.microsoft.com/office/drawing/2014/main" id="{B1310A9B-D552-4383-9D6A-72133004D72A}"/>
                </a:ext>
              </a:extLst>
            </p:cNvPr>
            <p:cNvSpPr/>
            <p:nvPr/>
          </p:nvSpPr>
          <p:spPr>
            <a:xfrm>
              <a:off x="5858495" y="3818488"/>
              <a:ext cx="248481" cy="357036"/>
            </a:xfrm>
            <a:custGeom>
              <a:avLst/>
              <a:gdLst/>
              <a:ahLst/>
              <a:cxnLst/>
              <a:rect l="l" t="t" r="r" b="b"/>
              <a:pathLst>
                <a:path w="8000" h="11495" extrusionOk="0">
                  <a:moveTo>
                    <a:pt x="8000" y="1"/>
                  </a:moveTo>
                  <a:lnTo>
                    <a:pt x="8000" y="1"/>
                  </a:lnTo>
                  <a:lnTo>
                    <a:pt x="8000" y="5210"/>
                  </a:lnTo>
                  <a:lnTo>
                    <a:pt x="8000" y="5210"/>
                  </a:lnTo>
                  <a:lnTo>
                    <a:pt x="8000" y="1"/>
                  </a:lnTo>
                  <a:close/>
                  <a:moveTo>
                    <a:pt x="1" y="1"/>
                  </a:moveTo>
                  <a:lnTo>
                    <a:pt x="1" y="9815"/>
                  </a:lnTo>
                  <a:cubicBezTo>
                    <a:pt x="1" y="10251"/>
                    <a:pt x="135" y="10520"/>
                    <a:pt x="438" y="10655"/>
                  </a:cubicBezTo>
                  <a:cubicBezTo>
                    <a:pt x="1547" y="11361"/>
                    <a:pt x="2656" y="11495"/>
                    <a:pt x="3799" y="11495"/>
                  </a:cubicBezTo>
                  <a:cubicBezTo>
                    <a:pt x="4908" y="11495"/>
                    <a:pt x="6185" y="11226"/>
                    <a:pt x="7428" y="10655"/>
                  </a:cubicBezTo>
                  <a:cubicBezTo>
                    <a:pt x="7865" y="10520"/>
                    <a:pt x="8000" y="10251"/>
                    <a:pt x="8000" y="9815"/>
                  </a:cubicBezTo>
                  <a:lnTo>
                    <a:pt x="8000" y="9680"/>
                  </a:lnTo>
                  <a:lnTo>
                    <a:pt x="8000" y="9680"/>
                  </a:lnTo>
                  <a:lnTo>
                    <a:pt x="8000" y="9815"/>
                  </a:lnTo>
                  <a:cubicBezTo>
                    <a:pt x="8000" y="10251"/>
                    <a:pt x="7865" y="10520"/>
                    <a:pt x="7428" y="10655"/>
                  </a:cubicBezTo>
                  <a:cubicBezTo>
                    <a:pt x="6185" y="11226"/>
                    <a:pt x="4908" y="11495"/>
                    <a:pt x="3799" y="11495"/>
                  </a:cubicBezTo>
                  <a:cubicBezTo>
                    <a:pt x="2656" y="11495"/>
                    <a:pt x="1547" y="11361"/>
                    <a:pt x="438" y="10655"/>
                  </a:cubicBezTo>
                  <a:cubicBezTo>
                    <a:pt x="135" y="10520"/>
                    <a:pt x="1" y="10251"/>
                    <a:pt x="1" y="9815"/>
                  </a:cubicBezTo>
                  <a:lnTo>
                    <a:pt x="1" y="1"/>
                  </a:lnTo>
                  <a:close/>
                </a:path>
              </a:pathLst>
            </a:custGeom>
            <a:solidFill>
              <a:srgbClr val="E7BB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65" name="Google Shape;868;p31">
              <a:extLst>
                <a:ext uri="{FF2B5EF4-FFF2-40B4-BE49-F238E27FC236}">
                  <a16:creationId xmlns:a16="http://schemas.microsoft.com/office/drawing/2014/main" id="{258B552B-85A8-43D5-A6E8-31D6364C1A76}"/>
                </a:ext>
              </a:extLst>
            </p:cNvPr>
            <p:cNvSpPr/>
            <p:nvPr/>
          </p:nvSpPr>
          <p:spPr>
            <a:xfrm>
              <a:off x="6106945" y="3980311"/>
              <a:ext cx="31" cy="138870"/>
            </a:xfrm>
            <a:custGeom>
              <a:avLst/>
              <a:gdLst/>
              <a:ahLst/>
              <a:cxnLst/>
              <a:rect l="l" t="t" r="r" b="b"/>
              <a:pathLst>
                <a:path w="1" h="4471" extrusionOk="0">
                  <a:moveTo>
                    <a:pt x="1" y="0"/>
                  </a:moveTo>
                  <a:lnTo>
                    <a:pt x="1" y="4470"/>
                  </a:lnTo>
                  <a:lnTo>
                    <a:pt x="1" y="4470"/>
                  </a:lnTo>
                  <a:close/>
                </a:path>
              </a:pathLst>
            </a:custGeom>
            <a:solidFill>
              <a:srgbClr val="DB9F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66" name="Google Shape;869;p31">
              <a:extLst>
                <a:ext uri="{FF2B5EF4-FFF2-40B4-BE49-F238E27FC236}">
                  <a16:creationId xmlns:a16="http://schemas.microsoft.com/office/drawing/2014/main" id="{34CE13F7-D3FE-4868-A8C9-832F0B502D83}"/>
                </a:ext>
              </a:extLst>
            </p:cNvPr>
            <p:cNvSpPr/>
            <p:nvPr/>
          </p:nvSpPr>
          <p:spPr>
            <a:xfrm>
              <a:off x="6080855" y="3827899"/>
              <a:ext cx="26122" cy="12548"/>
            </a:xfrm>
            <a:custGeom>
              <a:avLst/>
              <a:gdLst/>
              <a:ahLst/>
              <a:cxnLst/>
              <a:rect l="l" t="t" r="r" b="b"/>
              <a:pathLst>
                <a:path w="841" h="404" extrusionOk="0">
                  <a:moveTo>
                    <a:pt x="841" y="0"/>
                  </a:moveTo>
                  <a:cubicBezTo>
                    <a:pt x="841" y="0"/>
                    <a:pt x="730" y="0"/>
                    <a:pt x="709" y="101"/>
                  </a:cubicBezTo>
                  <a:lnTo>
                    <a:pt x="709" y="101"/>
                  </a:lnTo>
                  <a:cubicBezTo>
                    <a:pt x="763" y="68"/>
                    <a:pt x="807" y="34"/>
                    <a:pt x="841" y="0"/>
                  </a:cubicBezTo>
                  <a:close/>
                  <a:moveTo>
                    <a:pt x="709" y="101"/>
                  </a:moveTo>
                  <a:lnTo>
                    <a:pt x="709" y="101"/>
                  </a:lnTo>
                  <a:cubicBezTo>
                    <a:pt x="609" y="164"/>
                    <a:pt x="476" y="227"/>
                    <a:pt x="317" y="289"/>
                  </a:cubicBezTo>
                  <a:lnTo>
                    <a:pt x="317" y="289"/>
                  </a:lnTo>
                  <a:cubicBezTo>
                    <a:pt x="469" y="248"/>
                    <a:pt x="605" y="215"/>
                    <a:pt x="706" y="135"/>
                  </a:cubicBezTo>
                  <a:cubicBezTo>
                    <a:pt x="706" y="122"/>
                    <a:pt x="707" y="111"/>
                    <a:pt x="709" y="101"/>
                  </a:cubicBezTo>
                  <a:close/>
                  <a:moveTo>
                    <a:pt x="317" y="289"/>
                  </a:moveTo>
                  <a:cubicBezTo>
                    <a:pt x="216" y="317"/>
                    <a:pt x="108" y="350"/>
                    <a:pt x="0" y="404"/>
                  </a:cubicBezTo>
                  <a:cubicBezTo>
                    <a:pt x="115" y="366"/>
                    <a:pt x="221" y="328"/>
                    <a:pt x="317" y="289"/>
                  </a:cubicBezTo>
                  <a:close/>
                </a:path>
              </a:pathLst>
            </a:custGeom>
            <a:solidFill>
              <a:srgbClr val="E7BB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67" name="Google Shape;870;p31">
              <a:extLst>
                <a:ext uri="{FF2B5EF4-FFF2-40B4-BE49-F238E27FC236}">
                  <a16:creationId xmlns:a16="http://schemas.microsoft.com/office/drawing/2014/main" id="{93AFD013-D85E-43B9-8E95-BBA33BD9EC6E}"/>
                </a:ext>
              </a:extLst>
            </p:cNvPr>
            <p:cNvSpPr/>
            <p:nvPr/>
          </p:nvSpPr>
          <p:spPr>
            <a:xfrm>
              <a:off x="5858495" y="3827899"/>
              <a:ext cx="248481" cy="347625"/>
            </a:xfrm>
            <a:custGeom>
              <a:avLst/>
              <a:gdLst/>
              <a:ahLst/>
              <a:cxnLst/>
              <a:rect l="l" t="t" r="r" b="b"/>
              <a:pathLst>
                <a:path w="8000" h="11192" extrusionOk="0">
                  <a:moveTo>
                    <a:pt x="1" y="0"/>
                  </a:moveTo>
                  <a:lnTo>
                    <a:pt x="1" y="9512"/>
                  </a:lnTo>
                  <a:cubicBezTo>
                    <a:pt x="1" y="9948"/>
                    <a:pt x="135" y="10217"/>
                    <a:pt x="438" y="10352"/>
                  </a:cubicBezTo>
                  <a:cubicBezTo>
                    <a:pt x="1547" y="11058"/>
                    <a:pt x="2656" y="11192"/>
                    <a:pt x="3799" y="11192"/>
                  </a:cubicBezTo>
                  <a:cubicBezTo>
                    <a:pt x="4908" y="11192"/>
                    <a:pt x="6185" y="10923"/>
                    <a:pt x="7428" y="10352"/>
                  </a:cubicBezTo>
                  <a:cubicBezTo>
                    <a:pt x="7865" y="10217"/>
                    <a:pt x="8000" y="9948"/>
                    <a:pt x="8000" y="9512"/>
                  </a:cubicBezTo>
                  <a:lnTo>
                    <a:pt x="8000" y="9377"/>
                  </a:lnTo>
                  <a:lnTo>
                    <a:pt x="8000" y="4907"/>
                  </a:lnTo>
                  <a:lnTo>
                    <a:pt x="8000" y="0"/>
                  </a:lnTo>
                  <a:cubicBezTo>
                    <a:pt x="7865" y="135"/>
                    <a:pt x="7563" y="269"/>
                    <a:pt x="7159" y="404"/>
                  </a:cubicBezTo>
                  <a:lnTo>
                    <a:pt x="7025" y="404"/>
                  </a:lnTo>
                  <a:lnTo>
                    <a:pt x="7025" y="538"/>
                  </a:lnTo>
                  <a:lnTo>
                    <a:pt x="7025" y="7831"/>
                  </a:lnTo>
                  <a:cubicBezTo>
                    <a:pt x="7025" y="8268"/>
                    <a:pt x="6857" y="8537"/>
                    <a:pt x="6588" y="8671"/>
                  </a:cubicBezTo>
                  <a:cubicBezTo>
                    <a:pt x="5613" y="9243"/>
                    <a:pt x="4773" y="9646"/>
                    <a:pt x="3799" y="9646"/>
                  </a:cubicBezTo>
                  <a:cubicBezTo>
                    <a:pt x="2958" y="9646"/>
                    <a:pt x="2253" y="9377"/>
                    <a:pt x="1412" y="8806"/>
                  </a:cubicBezTo>
                  <a:cubicBezTo>
                    <a:pt x="1143" y="8537"/>
                    <a:pt x="975" y="8268"/>
                    <a:pt x="975" y="7831"/>
                  </a:cubicBezTo>
                  <a:lnTo>
                    <a:pt x="975" y="538"/>
                  </a:lnTo>
                  <a:lnTo>
                    <a:pt x="975" y="404"/>
                  </a:lnTo>
                  <a:lnTo>
                    <a:pt x="707" y="404"/>
                  </a:lnTo>
                  <a:cubicBezTo>
                    <a:pt x="438" y="269"/>
                    <a:pt x="135" y="135"/>
                    <a:pt x="1" y="0"/>
                  </a:cubicBezTo>
                  <a:close/>
                </a:path>
              </a:pathLst>
            </a:custGeom>
            <a:solidFill>
              <a:srgbClr val="3FB6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68" name="Google Shape;871;p31">
              <a:extLst>
                <a:ext uri="{FF2B5EF4-FFF2-40B4-BE49-F238E27FC236}">
                  <a16:creationId xmlns:a16="http://schemas.microsoft.com/office/drawing/2014/main" id="{A802342B-8757-4330-B820-2707940E809E}"/>
                </a:ext>
              </a:extLst>
            </p:cNvPr>
            <p:cNvSpPr/>
            <p:nvPr/>
          </p:nvSpPr>
          <p:spPr>
            <a:xfrm>
              <a:off x="5858495" y="3784042"/>
              <a:ext cx="248481" cy="69978"/>
            </a:xfrm>
            <a:custGeom>
              <a:avLst/>
              <a:gdLst/>
              <a:ahLst/>
              <a:cxnLst/>
              <a:rect l="l" t="t" r="r" b="b"/>
              <a:pathLst>
                <a:path w="8000" h="2253" extrusionOk="0">
                  <a:moveTo>
                    <a:pt x="4067" y="1"/>
                  </a:moveTo>
                  <a:cubicBezTo>
                    <a:pt x="1816" y="1"/>
                    <a:pt x="1" y="572"/>
                    <a:pt x="1" y="1110"/>
                  </a:cubicBezTo>
                  <a:cubicBezTo>
                    <a:pt x="1" y="1412"/>
                    <a:pt x="135" y="1547"/>
                    <a:pt x="438" y="1681"/>
                  </a:cubicBezTo>
                  <a:cubicBezTo>
                    <a:pt x="572" y="1816"/>
                    <a:pt x="841" y="1816"/>
                    <a:pt x="975" y="1816"/>
                  </a:cubicBezTo>
                  <a:lnTo>
                    <a:pt x="975" y="1950"/>
                  </a:lnTo>
                  <a:cubicBezTo>
                    <a:pt x="1681" y="2118"/>
                    <a:pt x="2824" y="2253"/>
                    <a:pt x="4067" y="2253"/>
                  </a:cubicBezTo>
                  <a:cubicBezTo>
                    <a:pt x="5177" y="2253"/>
                    <a:pt x="6319" y="2118"/>
                    <a:pt x="7025" y="1950"/>
                  </a:cubicBezTo>
                  <a:lnTo>
                    <a:pt x="7025" y="1816"/>
                  </a:lnTo>
                  <a:cubicBezTo>
                    <a:pt x="7159" y="1816"/>
                    <a:pt x="7428" y="1816"/>
                    <a:pt x="7563" y="1681"/>
                  </a:cubicBezTo>
                  <a:cubicBezTo>
                    <a:pt x="7865" y="1547"/>
                    <a:pt x="8000" y="1412"/>
                    <a:pt x="8000" y="1110"/>
                  </a:cubicBezTo>
                  <a:cubicBezTo>
                    <a:pt x="8000" y="572"/>
                    <a:pt x="6185" y="1"/>
                    <a:pt x="4067" y="1"/>
                  </a:cubicBezTo>
                  <a:close/>
                </a:path>
              </a:pathLst>
            </a:custGeom>
            <a:solidFill>
              <a:srgbClr val="3FB6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69" name="Google Shape;872;p31">
              <a:extLst>
                <a:ext uri="{FF2B5EF4-FFF2-40B4-BE49-F238E27FC236}">
                  <a16:creationId xmlns:a16="http://schemas.microsoft.com/office/drawing/2014/main" id="{B164154F-640C-4FE2-9B8D-FFF7D3ACF03C}"/>
                </a:ext>
              </a:extLst>
            </p:cNvPr>
            <p:cNvSpPr/>
            <p:nvPr/>
          </p:nvSpPr>
          <p:spPr>
            <a:xfrm>
              <a:off x="5872069" y="3797616"/>
              <a:ext cx="221334" cy="42832"/>
            </a:xfrm>
            <a:custGeom>
              <a:avLst/>
              <a:gdLst/>
              <a:ahLst/>
              <a:cxnLst/>
              <a:rect l="l" t="t" r="r" b="b"/>
              <a:pathLst>
                <a:path w="7126" h="1379" extrusionOk="0">
                  <a:moveTo>
                    <a:pt x="3630" y="1"/>
                  </a:moveTo>
                  <a:cubicBezTo>
                    <a:pt x="1816" y="1"/>
                    <a:pt x="404" y="538"/>
                    <a:pt x="1" y="1244"/>
                  </a:cubicBezTo>
                  <a:cubicBezTo>
                    <a:pt x="135" y="1379"/>
                    <a:pt x="404" y="1379"/>
                    <a:pt x="538" y="1379"/>
                  </a:cubicBezTo>
                  <a:cubicBezTo>
                    <a:pt x="841" y="975"/>
                    <a:pt x="2084" y="538"/>
                    <a:pt x="3630" y="538"/>
                  </a:cubicBezTo>
                  <a:cubicBezTo>
                    <a:pt x="3899" y="404"/>
                    <a:pt x="4067" y="270"/>
                    <a:pt x="4202" y="1"/>
                  </a:cubicBezTo>
                  <a:close/>
                  <a:moveTo>
                    <a:pt x="4605" y="1"/>
                  </a:moveTo>
                  <a:cubicBezTo>
                    <a:pt x="4336" y="270"/>
                    <a:pt x="3899" y="404"/>
                    <a:pt x="3630" y="538"/>
                  </a:cubicBezTo>
                  <a:cubicBezTo>
                    <a:pt x="5042" y="538"/>
                    <a:pt x="6286" y="975"/>
                    <a:pt x="6588" y="1379"/>
                  </a:cubicBezTo>
                  <a:cubicBezTo>
                    <a:pt x="6722" y="1379"/>
                    <a:pt x="6991" y="1379"/>
                    <a:pt x="7126" y="1244"/>
                  </a:cubicBezTo>
                  <a:cubicBezTo>
                    <a:pt x="6722" y="673"/>
                    <a:pt x="5882" y="270"/>
                    <a:pt x="46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70" name="Google Shape;873;p31">
              <a:extLst>
                <a:ext uri="{FF2B5EF4-FFF2-40B4-BE49-F238E27FC236}">
                  <a16:creationId xmlns:a16="http://schemas.microsoft.com/office/drawing/2014/main" id="{AE076CD5-EDF3-4A3E-8FFC-4EEC0695697F}"/>
                </a:ext>
              </a:extLst>
            </p:cNvPr>
            <p:cNvSpPr/>
            <p:nvPr/>
          </p:nvSpPr>
          <p:spPr>
            <a:xfrm>
              <a:off x="5888779" y="3814326"/>
              <a:ext cx="187914" cy="39695"/>
            </a:xfrm>
            <a:custGeom>
              <a:avLst/>
              <a:gdLst/>
              <a:ahLst/>
              <a:cxnLst/>
              <a:rect l="l" t="t" r="r" b="b"/>
              <a:pathLst>
                <a:path w="6050" h="1278" extrusionOk="0">
                  <a:moveTo>
                    <a:pt x="3092" y="0"/>
                  </a:moveTo>
                  <a:cubicBezTo>
                    <a:pt x="1546" y="0"/>
                    <a:pt x="303" y="437"/>
                    <a:pt x="0" y="841"/>
                  </a:cubicBezTo>
                  <a:lnTo>
                    <a:pt x="0" y="975"/>
                  </a:lnTo>
                  <a:cubicBezTo>
                    <a:pt x="706" y="1143"/>
                    <a:pt x="1849" y="1278"/>
                    <a:pt x="3092" y="1278"/>
                  </a:cubicBezTo>
                  <a:cubicBezTo>
                    <a:pt x="4202" y="1278"/>
                    <a:pt x="5344" y="1143"/>
                    <a:pt x="6050" y="975"/>
                  </a:cubicBezTo>
                  <a:lnTo>
                    <a:pt x="6050" y="841"/>
                  </a:lnTo>
                  <a:cubicBezTo>
                    <a:pt x="5748" y="437"/>
                    <a:pt x="4504" y="0"/>
                    <a:pt x="30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71" name="Google Shape;874;p31">
              <a:extLst>
                <a:ext uri="{FF2B5EF4-FFF2-40B4-BE49-F238E27FC236}">
                  <a16:creationId xmlns:a16="http://schemas.microsoft.com/office/drawing/2014/main" id="{C246D750-4F88-44F1-B651-143545F8DCDF}"/>
                </a:ext>
              </a:extLst>
            </p:cNvPr>
            <p:cNvSpPr/>
            <p:nvPr/>
          </p:nvSpPr>
          <p:spPr>
            <a:xfrm>
              <a:off x="5737423" y="3468130"/>
              <a:ext cx="217141" cy="311781"/>
            </a:xfrm>
            <a:custGeom>
              <a:avLst/>
              <a:gdLst/>
              <a:ahLst/>
              <a:cxnLst/>
              <a:rect l="l" t="t" r="r" b="b"/>
              <a:pathLst>
                <a:path w="6991" h="10038" extrusionOk="0">
                  <a:moveTo>
                    <a:pt x="2740" y="1"/>
                  </a:moveTo>
                  <a:cubicBezTo>
                    <a:pt x="2423" y="1"/>
                    <a:pt x="2107" y="33"/>
                    <a:pt x="1815" y="89"/>
                  </a:cubicBezTo>
                  <a:cubicBezTo>
                    <a:pt x="1378" y="89"/>
                    <a:pt x="672" y="89"/>
                    <a:pt x="404" y="224"/>
                  </a:cubicBezTo>
                  <a:cubicBezTo>
                    <a:pt x="1244" y="795"/>
                    <a:pt x="2353" y="358"/>
                    <a:pt x="2790" y="1635"/>
                  </a:cubicBezTo>
                  <a:cubicBezTo>
                    <a:pt x="3059" y="2610"/>
                    <a:pt x="2655" y="3181"/>
                    <a:pt x="2084" y="3719"/>
                  </a:cubicBezTo>
                  <a:cubicBezTo>
                    <a:pt x="1815" y="4021"/>
                    <a:pt x="1513" y="4156"/>
                    <a:pt x="1109" y="4425"/>
                  </a:cubicBezTo>
                  <a:cubicBezTo>
                    <a:pt x="135" y="5265"/>
                    <a:pt x="0" y="6811"/>
                    <a:pt x="1109" y="7651"/>
                  </a:cubicBezTo>
                  <a:cubicBezTo>
                    <a:pt x="1590" y="8132"/>
                    <a:pt x="2258" y="8293"/>
                    <a:pt x="2924" y="8293"/>
                  </a:cubicBezTo>
                  <a:cubicBezTo>
                    <a:pt x="3422" y="8293"/>
                    <a:pt x="3919" y="8203"/>
                    <a:pt x="4336" y="8088"/>
                  </a:cubicBezTo>
                  <a:cubicBezTo>
                    <a:pt x="4455" y="8064"/>
                    <a:pt x="4569" y="8052"/>
                    <a:pt x="4675" y="8052"/>
                  </a:cubicBezTo>
                  <a:cubicBezTo>
                    <a:pt x="5318" y="8052"/>
                    <a:pt x="5714" y="8476"/>
                    <a:pt x="5714" y="9197"/>
                  </a:cubicBezTo>
                  <a:lnTo>
                    <a:pt x="5714" y="10037"/>
                  </a:lnTo>
                  <a:cubicBezTo>
                    <a:pt x="5882" y="9768"/>
                    <a:pt x="6285" y="9466"/>
                    <a:pt x="6419" y="9197"/>
                  </a:cubicBezTo>
                  <a:cubicBezTo>
                    <a:pt x="6856" y="8626"/>
                    <a:pt x="6991" y="8222"/>
                    <a:pt x="6722" y="7517"/>
                  </a:cubicBezTo>
                  <a:cubicBezTo>
                    <a:pt x="6285" y="6676"/>
                    <a:pt x="5310" y="6676"/>
                    <a:pt x="4739" y="6105"/>
                  </a:cubicBezTo>
                  <a:cubicBezTo>
                    <a:pt x="3764" y="5399"/>
                    <a:pt x="5176" y="4727"/>
                    <a:pt x="5579" y="4021"/>
                  </a:cubicBezTo>
                  <a:cubicBezTo>
                    <a:pt x="5882" y="3450"/>
                    <a:pt x="5714" y="2610"/>
                    <a:pt x="5579" y="2038"/>
                  </a:cubicBezTo>
                  <a:cubicBezTo>
                    <a:pt x="5445" y="1198"/>
                    <a:pt x="4873" y="660"/>
                    <a:pt x="4033" y="224"/>
                  </a:cubicBezTo>
                  <a:cubicBezTo>
                    <a:pt x="3639" y="66"/>
                    <a:pt x="3188" y="1"/>
                    <a:pt x="274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72" name="Google Shape;875;p31">
              <a:extLst>
                <a:ext uri="{FF2B5EF4-FFF2-40B4-BE49-F238E27FC236}">
                  <a16:creationId xmlns:a16="http://schemas.microsoft.com/office/drawing/2014/main" id="{54BBFEEF-E539-4BED-BC87-677771587652}"/>
                </a:ext>
              </a:extLst>
            </p:cNvPr>
            <p:cNvSpPr/>
            <p:nvPr/>
          </p:nvSpPr>
          <p:spPr>
            <a:xfrm>
              <a:off x="5771869" y="3709933"/>
              <a:ext cx="143032" cy="43888"/>
            </a:xfrm>
            <a:custGeom>
              <a:avLst/>
              <a:gdLst/>
              <a:ahLst/>
              <a:cxnLst/>
              <a:rect l="l" t="t" r="r" b="b"/>
              <a:pathLst>
                <a:path w="4605" h="1413" extrusionOk="0">
                  <a:moveTo>
                    <a:pt x="1815" y="437"/>
                  </a:moveTo>
                  <a:lnTo>
                    <a:pt x="1815" y="437"/>
                  </a:lnTo>
                  <a:lnTo>
                    <a:pt x="1815" y="437"/>
                  </a:lnTo>
                  <a:lnTo>
                    <a:pt x="1815" y="437"/>
                  </a:lnTo>
                  <a:close/>
                  <a:moveTo>
                    <a:pt x="3227" y="303"/>
                  </a:moveTo>
                  <a:lnTo>
                    <a:pt x="3227" y="303"/>
                  </a:lnTo>
                  <a:lnTo>
                    <a:pt x="3227" y="303"/>
                  </a:lnTo>
                  <a:close/>
                  <a:moveTo>
                    <a:pt x="3227" y="303"/>
                  </a:moveTo>
                  <a:lnTo>
                    <a:pt x="3227" y="303"/>
                  </a:lnTo>
                  <a:lnTo>
                    <a:pt x="3227" y="303"/>
                  </a:lnTo>
                  <a:close/>
                  <a:moveTo>
                    <a:pt x="3630" y="303"/>
                  </a:moveTo>
                  <a:cubicBezTo>
                    <a:pt x="4201" y="303"/>
                    <a:pt x="4605" y="706"/>
                    <a:pt x="4605" y="1412"/>
                  </a:cubicBezTo>
                  <a:cubicBezTo>
                    <a:pt x="4605" y="706"/>
                    <a:pt x="4201" y="303"/>
                    <a:pt x="3630" y="303"/>
                  </a:cubicBezTo>
                  <a:close/>
                  <a:moveTo>
                    <a:pt x="3630" y="303"/>
                  </a:moveTo>
                  <a:lnTo>
                    <a:pt x="3630" y="303"/>
                  </a:lnTo>
                  <a:lnTo>
                    <a:pt x="3630" y="303"/>
                  </a:lnTo>
                  <a:lnTo>
                    <a:pt x="3630" y="303"/>
                  </a:lnTo>
                  <a:close/>
                  <a:moveTo>
                    <a:pt x="0" y="1"/>
                  </a:moveTo>
                  <a:cubicBezTo>
                    <a:pt x="572" y="303"/>
                    <a:pt x="1109" y="437"/>
                    <a:pt x="1815" y="437"/>
                  </a:cubicBezTo>
                  <a:cubicBezTo>
                    <a:pt x="1109" y="437"/>
                    <a:pt x="572" y="303"/>
                    <a:pt x="0" y="1"/>
                  </a:cubicBezTo>
                  <a:close/>
                </a:path>
              </a:pathLst>
            </a:custGeom>
            <a:solidFill>
              <a:srgbClr val="FAF2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73" name="Google Shape;876;p31">
              <a:extLst>
                <a:ext uri="{FF2B5EF4-FFF2-40B4-BE49-F238E27FC236}">
                  <a16:creationId xmlns:a16="http://schemas.microsoft.com/office/drawing/2014/main" id="{2B3773D8-C799-43E8-8C86-5169C737CE05}"/>
                </a:ext>
              </a:extLst>
            </p:cNvPr>
            <p:cNvSpPr/>
            <p:nvPr/>
          </p:nvSpPr>
          <p:spPr>
            <a:xfrm>
              <a:off x="5749940" y="3583612"/>
              <a:ext cx="191051" cy="196300"/>
            </a:xfrm>
            <a:custGeom>
              <a:avLst/>
              <a:gdLst/>
              <a:ahLst/>
              <a:cxnLst/>
              <a:rect l="l" t="t" r="r" b="b"/>
              <a:pathLst>
                <a:path w="6151" h="6320" extrusionOk="0">
                  <a:moveTo>
                    <a:pt x="1681" y="1"/>
                  </a:moveTo>
                  <a:lnTo>
                    <a:pt x="1681" y="1"/>
                  </a:lnTo>
                  <a:cubicBezTo>
                    <a:pt x="1412" y="303"/>
                    <a:pt x="1110" y="438"/>
                    <a:pt x="706" y="707"/>
                  </a:cubicBezTo>
                  <a:cubicBezTo>
                    <a:pt x="269" y="1144"/>
                    <a:pt x="1" y="1849"/>
                    <a:pt x="1" y="2387"/>
                  </a:cubicBezTo>
                  <a:cubicBezTo>
                    <a:pt x="1" y="2958"/>
                    <a:pt x="135" y="3664"/>
                    <a:pt x="706" y="3933"/>
                  </a:cubicBezTo>
                  <a:lnTo>
                    <a:pt x="706" y="4068"/>
                  </a:lnTo>
                  <a:cubicBezTo>
                    <a:pt x="1278" y="4370"/>
                    <a:pt x="1815" y="4504"/>
                    <a:pt x="2521" y="4504"/>
                  </a:cubicBezTo>
                  <a:cubicBezTo>
                    <a:pt x="2958" y="4504"/>
                    <a:pt x="3361" y="4504"/>
                    <a:pt x="3933" y="4370"/>
                  </a:cubicBezTo>
                  <a:lnTo>
                    <a:pt x="4336" y="4370"/>
                  </a:lnTo>
                  <a:cubicBezTo>
                    <a:pt x="4907" y="4370"/>
                    <a:pt x="5311" y="4773"/>
                    <a:pt x="5311" y="5479"/>
                  </a:cubicBezTo>
                  <a:lnTo>
                    <a:pt x="5311" y="5614"/>
                  </a:lnTo>
                  <a:lnTo>
                    <a:pt x="5311" y="6319"/>
                  </a:lnTo>
                  <a:cubicBezTo>
                    <a:pt x="5479" y="6050"/>
                    <a:pt x="5882" y="5748"/>
                    <a:pt x="6016" y="5479"/>
                  </a:cubicBezTo>
                  <a:cubicBezTo>
                    <a:pt x="6151" y="4202"/>
                    <a:pt x="4638" y="3664"/>
                    <a:pt x="4638" y="3664"/>
                  </a:cubicBezTo>
                  <a:cubicBezTo>
                    <a:pt x="1547" y="2958"/>
                    <a:pt x="1412" y="1144"/>
                    <a:pt x="16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74" name="Google Shape;877;p31">
              <a:extLst>
                <a:ext uri="{FF2B5EF4-FFF2-40B4-BE49-F238E27FC236}">
                  <a16:creationId xmlns:a16="http://schemas.microsoft.com/office/drawing/2014/main" id="{D40E385E-8D1B-4C97-B697-5CAEFBD04599}"/>
                </a:ext>
              </a:extLst>
            </p:cNvPr>
            <p:cNvSpPr/>
            <p:nvPr/>
          </p:nvSpPr>
          <p:spPr>
            <a:xfrm>
              <a:off x="5984817" y="3614951"/>
              <a:ext cx="91876" cy="199406"/>
            </a:xfrm>
            <a:custGeom>
              <a:avLst/>
              <a:gdLst/>
              <a:ahLst/>
              <a:cxnLst/>
              <a:rect l="l" t="t" r="r" b="b"/>
              <a:pathLst>
                <a:path w="2958" h="6420" extrusionOk="0">
                  <a:moveTo>
                    <a:pt x="1950" y="0"/>
                  </a:moveTo>
                  <a:lnTo>
                    <a:pt x="1815" y="135"/>
                  </a:lnTo>
                  <a:cubicBezTo>
                    <a:pt x="1412" y="403"/>
                    <a:pt x="841" y="538"/>
                    <a:pt x="572" y="975"/>
                  </a:cubicBezTo>
                  <a:cubicBezTo>
                    <a:pt x="572" y="1109"/>
                    <a:pt x="437" y="1244"/>
                    <a:pt x="437" y="1378"/>
                  </a:cubicBezTo>
                  <a:cubicBezTo>
                    <a:pt x="135" y="1815"/>
                    <a:pt x="135" y="2353"/>
                    <a:pt x="135" y="2790"/>
                  </a:cubicBezTo>
                  <a:cubicBezTo>
                    <a:pt x="269" y="3495"/>
                    <a:pt x="841" y="4033"/>
                    <a:pt x="975" y="4605"/>
                  </a:cubicBezTo>
                  <a:cubicBezTo>
                    <a:pt x="1110" y="5310"/>
                    <a:pt x="572" y="6016"/>
                    <a:pt x="0" y="6419"/>
                  </a:cubicBezTo>
                  <a:cubicBezTo>
                    <a:pt x="572" y="6151"/>
                    <a:pt x="1110" y="6016"/>
                    <a:pt x="1546" y="5714"/>
                  </a:cubicBezTo>
                  <a:cubicBezTo>
                    <a:pt x="1681" y="5579"/>
                    <a:pt x="1950" y="5445"/>
                    <a:pt x="2118" y="5310"/>
                  </a:cubicBezTo>
                  <a:cubicBezTo>
                    <a:pt x="2387" y="5041"/>
                    <a:pt x="2656" y="4739"/>
                    <a:pt x="2790" y="4201"/>
                  </a:cubicBezTo>
                  <a:cubicBezTo>
                    <a:pt x="2958" y="3495"/>
                    <a:pt x="2252" y="3059"/>
                    <a:pt x="1815" y="2655"/>
                  </a:cubicBezTo>
                  <a:cubicBezTo>
                    <a:pt x="841" y="1681"/>
                    <a:pt x="1546" y="840"/>
                    <a:pt x="19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75" name="Google Shape;878;p31">
              <a:extLst>
                <a:ext uri="{FF2B5EF4-FFF2-40B4-BE49-F238E27FC236}">
                  <a16:creationId xmlns:a16="http://schemas.microsoft.com/office/drawing/2014/main" id="{9F7138B4-2364-403C-83EA-A5046722AF43}"/>
                </a:ext>
              </a:extLst>
            </p:cNvPr>
            <p:cNvSpPr/>
            <p:nvPr/>
          </p:nvSpPr>
          <p:spPr>
            <a:xfrm>
              <a:off x="5984817" y="3645204"/>
              <a:ext cx="74140" cy="169153"/>
            </a:xfrm>
            <a:custGeom>
              <a:avLst/>
              <a:gdLst/>
              <a:ahLst/>
              <a:cxnLst/>
              <a:rect l="l" t="t" r="r" b="b"/>
              <a:pathLst>
                <a:path w="2387" h="5446" extrusionOk="0">
                  <a:moveTo>
                    <a:pt x="572" y="1"/>
                  </a:moveTo>
                  <a:lnTo>
                    <a:pt x="572" y="1"/>
                  </a:lnTo>
                  <a:cubicBezTo>
                    <a:pt x="568" y="24"/>
                    <a:pt x="565" y="47"/>
                    <a:pt x="561" y="70"/>
                  </a:cubicBezTo>
                  <a:lnTo>
                    <a:pt x="561" y="70"/>
                  </a:lnTo>
                  <a:cubicBezTo>
                    <a:pt x="568" y="47"/>
                    <a:pt x="572" y="24"/>
                    <a:pt x="572" y="1"/>
                  </a:cubicBezTo>
                  <a:close/>
                  <a:moveTo>
                    <a:pt x="561" y="70"/>
                  </a:moveTo>
                  <a:lnTo>
                    <a:pt x="561" y="70"/>
                  </a:lnTo>
                  <a:cubicBezTo>
                    <a:pt x="530" y="181"/>
                    <a:pt x="437" y="293"/>
                    <a:pt x="437" y="404"/>
                  </a:cubicBezTo>
                  <a:cubicBezTo>
                    <a:pt x="269" y="707"/>
                    <a:pt x="135" y="1110"/>
                    <a:pt x="135" y="1379"/>
                  </a:cubicBezTo>
                  <a:lnTo>
                    <a:pt x="135" y="1816"/>
                  </a:lnTo>
                  <a:cubicBezTo>
                    <a:pt x="269" y="2521"/>
                    <a:pt x="841" y="3059"/>
                    <a:pt x="975" y="3631"/>
                  </a:cubicBezTo>
                  <a:lnTo>
                    <a:pt x="975" y="3899"/>
                  </a:lnTo>
                  <a:cubicBezTo>
                    <a:pt x="975" y="4202"/>
                    <a:pt x="841" y="4605"/>
                    <a:pt x="572" y="4908"/>
                  </a:cubicBezTo>
                  <a:cubicBezTo>
                    <a:pt x="437" y="5177"/>
                    <a:pt x="269" y="5311"/>
                    <a:pt x="0" y="5445"/>
                  </a:cubicBezTo>
                  <a:cubicBezTo>
                    <a:pt x="572" y="5177"/>
                    <a:pt x="1110" y="5042"/>
                    <a:pt x="1546" y="4740"/>
                  </a:cubicBezTo>
                  <a:cubicBezTo>
                    <a:pt x="1681" y="4605"/>
                    <a:pt x="1950" y="4471"/>
                    <a:pt x="2118" y="4336"/>
                  </a:cubicBezTo>
                  <a:cubicBezTo>
                    <a:pt x="2387" y="3227"/>
                    <a:pt x="1412" y="2387"/>
                    <a:pt x="1412" y="2387"/>
                  </a:cubicBezTo>
                  <a:cubicBezTo>
                    <a:pt x="595" y="1700"/>
                    <a:pt x="445" y="887"/>
                    <a:pt x="561" y="7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76" name="Google Shape;879;p31">
              <a:extLst>
                <a:ext uri="{FF2B5EF4-FFF2-40B4-BE49-F238E27FC236}">
                  <a16:creationId xmlns:a16="http://schemas.microsoft.com/office/drawing/2014/main" id="{3D4D5DFF-3C49-4816-82FB-23A8C5A3BE4E}"/>
                </a:ext>
              </a:extLst>
            </p:cNvPr>
            <p:cNvSpPr/>
            <p:nvPr/>
          </p:nvSpPr>
          <p:spPr>
            <a:xfrm>
              <a:off x="5972300" y="3370663"/>
              <a:ext cx="73084" cy="78334"/>
            </a:xfrm>
            <a:custGeom>
              <a:avLst/>
              <a:gdLst/>
              <a:ahLst/>
              <a:cxnLst/>
              <a:rect l="l" t="t" r="r" b="b"/>
              <a:pathLst>
                <a:path w="2353" h="2522" extrusionOk="0">
                  <a:moveTo>
                    <a:pt x="1244" y="1"/>
                  </a:moveTo>
                  <a:cubicBezTo>
                    <a:pt x="538" y="1"/>
                    <a:pt x="0" y="572"/>
                    <a:pt x="0" y="1278"/>
                  </a:cubicBezTo>
                  <a:cubicBezTo>
                    <a:pt x="0" y="1984"/>
                    <a:pt x="538" y="2521"/>
                    <a:pt x="1244" y="2521"/>
                  </a:cubicBezTo>
                  <a:cubicBezTo>
                    <a:pt x="1815" y="2521"/>
                    <a:pt x="2353" y="1984"/>
                    <a:pt x="2353" y="1278"/>
                  </a:cubicBezTo>
                  <a:cubicBezTo>
                    <a:pt x="2353" y="572"/>
                    <a:pt x="1815" y="1"/>
                    <a:pt x="124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77" name="Google Shape;880;p31">
              <a:extLst>
                <a:ext uri="{FF2B5EF4-FFF2-40B4-BE49-F238E27FC236}">
                  <a16:creationId xmlns:a16="http://schemas.microsoft.com/office/drawing/2014/main" id="{BA6734D9-17BA-4695-8A23-F827A9EBF40E}"/>
                </a:ext>
              </a:extLst>
            </p:cNvPr>
            <p:cNvSpPr/>
            <p:nvPr/>
          </p:nvSpPr>
          <p:spPr>
            <a:xfrm>
              <a:off x="6398196" y="3353953"/>
              <a:ext cx="74140" cy="73115"/>
            </a:xfrm>
            <a:custGeom>
              <a:avLst/>
              <a:gdLst/>
              <a:ahLst/>
              <a:cxnLst/>
              <a:rect l="l" t="t" r="r" b="b"/>
              <a:pathLst>
                <a:path w="2387" h="2354" extrusionOk="0">
                  <a:moveTo>
                    <a:pt x="1110" y="1"/>
                  </a:moveTo>
                  <a:cubicBezTo>
                    <a:pt x="404" y="1"/>
                    <a:pt x="0" y="539"/>
                    <a:pt x="0" y="1110"/>
                  </a:cubicBezTo>
                  <a:cubicBezTo>
                    <a:pt x="0" y="1816"/>
                    <a:pt x="404" y="2354"/>
                    <a:pt x="1110" y="2354"/>
                  </a:cubicBezTo>
                  <a:cubicBezTo>
                    <a:pt x="1815" y="2354"/>
                    <a:pt x="2387" y="1816"/>
                    <a:pt x="2387" y="1110"/>
                  </a:cubicBezTo>
                  <a:cubicBezTo>
                    <a:pt x="2387" y="539"/>
                    <a:pt x="1815" y="1"/>
                    <a:pt x="111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78" name="Google Shape;881;p31">
              <a:extLst>
                <a:ext uri="{FF2B5EF4-FFF2-40B4-BE49-F238E27FC236}">
                  <a16:creationId xmlns:a16="http://schemas.microsoft.com/office/drawing/2014/main" id="{2F8C6642-4A15-47F7-93E0-02DBA4E3FEDB}"/>
                </a:ext>
              </a:extLst>
            </p:cNvPr>
            <p:cNvSpPr/>
            <p:nvPr/>
          </p:nvSpPr>
          <p:spPr>
            <a:xfrm>
              <a:off x="5949809" y="4373187"/>
              <a:ext cx="674377" cy="457578"/>
            </a:xfrm>
            <a:custGeom>
              <a:avLst/>
              <a:gdLst/>
              <a:ahLst/>
              <a:cxnLst/>
              <a:rect l="l" t="t" r="r" b="b"/>
              <a:pathLst>
                <a:path w="21712" h="14732" extrusionOk="0">
                  <a:moveTo>
                    <a:pt x="18426" y="1"/>
                  </a:moveTo>
                  <a:cubicBezTo>
                    <a:pt x="17914" y="1"/>
                    <a:pt x="17394" y="109"/>
                    <a:pt x="16939" y="313"/>
                  </a:cubicBezTo>
                  <a:lnTo>
                    <a:pt x="16805" y="313"/>
                  </a:lnTo>
                  <a:lnTo>
                    <a:pt x="13713" y="1725"/>
                  </a:lnTo>
                  <a:lnTo>
                    <a:pt x="9243" y="3674"/>
                  </a:lnTo>
                  <a:lnTo>
                    <a:pt x="5042" y="5489"/>
                  </a:lnTo>
                  <a:cubicBezTo>
                    <a:pt x="4739" y="5623"/>
                    <a:pt x="4336" y="5926"/>
                    <a:pt x="4201" y="6329"/>
                  </a:cubicBezTo>
                  <a:lnTo>
                    <a:pt x="4067" y="6464"/>
                  </a:lnTo>
                  <a:lnTo>
                    <a:pt x="0" y="12917"/>
                  </a:lnTo>
                  <a:lnTo>
                    <a:pt x="2219" y="14731"/>
                  </a:lnTo>
                  <a:lnTo>
                    <a:pt x="7260" y="9556"/>
                  </a:lnTo>
                  <a:lnTo>
                    <a:pt x="15393" y="8850"/>
                  </a:lnTo>
                  <a:lnTo>
                    <a:pt x="16368" y="8715"/>
                  </a:lnTo>
                  <a:cubicBezTo>
                    <a:pt x="17645" y="8715"/>
                    <a:pt x="18754" y="8144"/>
                    <a:pt x="19729" y="7438"/>
                  </a:cubicBezTo>
                  <a:cubicBezTo>
                    <a:pt x="20569" y="6598"/>
                    <a:pt x="21275" y="5489"/>
                    <a:pt x="21712" y="4380"/>
                  </a:cubicBezTo>
                  <a:lnTo>
                    <a:pt x="21712" y="3540"/>
                  </a:lnTo>
                  <a:lnTo>
                    <a:pt x="21712" y="2968"/>
                  </a:lnTo>
                  <a:cubicBezTo>
                    <a:pt x="21543" y="1994"/>
                    <a:pt x="21006" y="1019"/>
                    <a:pt x="20031" y="448"/>
                  </a:cubicBezTo>
                  <a:cubicBezTo>
                    <a:pt x="19583" y="143"/>
                    <a:pt x="19010" y="1"/>
                    <a:pt x="18426" y="1"/>
                  </a:cubicBezTo>
                  <a:close/>
                </a:path>
              </a:pathLst>
            </a:custGeom>
            <a:solidFill>
              <a:srgbClr val="BDB8FF"/>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sp>
        <p:nvSpPr>
          <p:cNvPr id="235" name="TextBox 234">
            <a:extLst>
              <a:ext uri="{FF2B5EF4-FFF2-40B4-BE49-F238E27FC236}">
                <a16:creationId xmlns:a16="http://schemas.microsoft.com/office/drawing/2014/main" id="{1E4DED0B-3FCF-4DB8-8C88-6AED41C3D872}"/>
              </a:ext>
            </a:extLst>
          </p:cNvPr>
          <p:cNvSpPr txBox="1"/>
          <p:nvPr userDrawn="1"/>
        </p:nvSpPr>
        <p:spPr>
          <a:xfrm>
            <a:off x="3250583" y="1572168"/>
            <a:ext cx="2794086" cy="2746906"/>
          </a:xfrm>
          <a:prstGeom prst="rect">
            <a:avLst/>
          </a:prstGeom>
          <a:noFill/>
        </p:spPr>
        <p:txBody>
          <a:bodyPr wrap="square" rtlCol="0">
            <a:spAutoFit/>
          </a:bodyPr>
          <a:lstStyle/>
          <a:p>
            <a:pPr algn="ctr"/>
            <a:r>
              <a:rPr lang="vi-VN" sz="8625" dirty="0">
                <a:solidFill>
                  <a:schemeClr val="accent6">
                    <a:lumMod val="50000"/>
                  </a:schemeClr>
                </a:solidFill>
                <a:latin typeface="+mj-lt"/>
              </a:rPr>
              <a:t>KHÁM PHÁ</a:t>
            </a:r>
          </a:p>
        </p:txBody>
      </p:sp>
    </p:spTree>
    <p:extLst>
      <p:ext uri="{BB962C8B-B14F-4D97-AF65-F5344CB8AC3E}">
        <p14:creationId xmlns:p14="http://schemas.microsoft.com/office/powerpoint/2010/main" val="52051059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100"/>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117"/>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119"/>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114"/>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118"/>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103"/>
                                        </p:tgtEl>
                                      </p:cBhvr>
                                      <p:by x="150000" y="150000"/>
                                    </p:animScale>
                                  </p:childTnLst>
                                </p:cTn>
                              </p:par>
                              <p:par>
                                <p:cTn id="17" presetID="53" presetClass="entr" presetSubtype="16"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 calcmode="lin" valueType="num">
                                      <p:cBhvr>
                                        <p:cTn id="19" dur="500" fill="hold"/>
                                        <p:tgtEl>
                                          <p:spTgt spid="98"/>
                                        </p:tgtEl>
                                        <p:attrNameLst>
                                          <p:attrName>ppt_w</p:attrName>
                                        </p:attrNameLst>
                                      </p:cBhvr>
                                      <p:tavLst>
                                        <p:tav tm="0">
                                          <p:val>
                                            <p:fltVal val="0"/>
                                          </p:val>
                                        </p:tav>
                                        <p:tav tm="100000">
                                          <p:val>
                                            <p:strVal val="#ppt_w"/>
                                          </p:val>
                                        </p:tav>
                                      </p:tavLst>
                                    </p:anim>
                                    <p:anim calcmode="lin" valueType="num">
                                      <p:cBhvr>
                                        <p:cTn id="20" dur="500" fill="hold"/>
                                        <p:tgtEl>
                                          <p:spTgt spid="98"/>
                                        </p:tgtEl>
                                        <p:attrNameLst>
                                          <p:attrName>ppt_h</p:attrName>
                                        </p:attrNameLst>
                                      </p:cBhvr>
                                      <p:tavLst>
                                        <p:tav tm="0">
                                          <p:val>
                                            <p:fltVal val="0"/>
                                          </p:val>
                                        </p:tav>
                                        <p:tav tm="100000">
                                          <p:val>
                                            <p:strVal val="#ppt_h"/>
                                          </p:val>
                                        </p:tav>
                                      </p:tavLst>
                                    </p:anim>
                                    <p:animEffect transition="in" filter="fade">
                                      <p:cBhvr>
                                        <p:cTn id="21" dur="500"/>
                                        <p:tgtEl>
                                          <p:spTgt spid="98"/>
                                        </p:tgtEl>
                                      </p:cBhvr>
                                    </p:animEffect>
                                  </p:childTnLst>
                                </p:cTn>
                              </p:par>
                              <p:par>
                                <p:cTn id="22" presetID="53" presetClass="entr" presetSubtype="16" fill="hold" grpId="0" nodeType="withEffect">
                                  <p:stCondLst>
                                    <p:cond delay="0"/>
                                  </p:stCondLst>
                                  <p:childTnLst>
                                    <p:set>
                                      <p:cBhvr>
                                        <p:cTn id="23" dur="1" fill="hold">
                                          <p:stCondLst>
                                            <p:cond delay="0"/>
                                          </p:stCondLst>
                                        </p:cTn>
                                        <p:tgtEl>
                                          <p:spTgt spid="99"/>
                                        </p:tgtEl>
                                        <p:attrNameLst>
                                          <p:attrName>style.visibility</p:attrName>
                                        </p:attrNameLst>
                                      </p:cBhvr>
                                      <p:to>
                                        <p:strVal val="visible"/>
                                      </p:to>
                                    </p:set>
                                    <p:anim calcmode="lin" valueType="num">
                                      <p:cBhvr>
                                        <p:cTn id="24" dur="500" fill="hold"/>
                                        <p:tgtEl>
                                          <p:spTgt spid="99"/>
                                        </p:tgtEl>
                                        <p:attrNameLst>
                                          <p:attrName>ppt_w</p:attrName>
                                        </p:attrNameLst>
                                      </p:cBhvr>
                                      <p:tavLst>
                                        <p:tav tm="0">
                                          <p:val>
                                            <p:fltVal val="0"/>
                                          </p:val>
                                        </p:tav>
                                        <p:tav tm="100000">
                                          <p:val>
                                            <p:strVal val="#ppt_w"/>
                                          </p:val>
                                        </p:tav>
                                      </p:tavLst>
                                    </p:anim>
                                    <p:anim calcmode="lin" valueType="num">
                                      <p:cBhvr>
                                        <p:cTn id="25" dur="500" fill="hold"/>
                                        <p:tgtEl>
                                          <p:spTgt spid="99"/>
                                        </p:tgtEl>
                                        <p:attrNameLst>
                                          <p:attrName>ppt_h</p:attrName>
                                        </p:attrNameLst>
                                      </p:cBhvr>
                                      <p:tavLst>
                                        <p:tav tm="0">
                                          <p:val>
                                            <p:fltVal val="0"/>
                                          </p:val>
                                        </p:tav>
                                        <p:tav tm="100000">
                                          <p:val>
                                            <p:strVal val="#ppt_h"/>
                                          </p:val>
                                        </p:tav>
                                      </p:tavLst>
                                    </p:anim>
                                    <p:animEffect transition="in" filter="fade">
                                      <p:cBhvr>
                                        <p:cTn id="26" dur="500"/>
                                        <p:tgtEl>
                                          <p:spTgt spid="99"/>
                                        </p:tgtEl>
                                      </p:cBhvr>
                                    </p:animEffect>
                                  </p:childTnLst>
                                </p:cTn>
                              </p:par>
                            </p:childTnLst>
                          </p:cTn>
                        </p:par>
                        <p:par>
                          <p:cTn id="27" fill="hold">
                            <p:stCondLst>
                              <p:cond delay="1000"/>
                            </p:stCondLst>
                            <p:childTnLst>
                              <p:par>
                                <p:cTn id="28" presetID="10" presetClass="entr" presetSubtype="0" fill="hold" grpId="0" nodeType="afterEffect">
                                  <p:stCondLst>
                                    <p:cond delay="0"/>
                                  </p:stCondLst>
                                  <p:childTnLst>
                                    <p:set>
                                      <p:cBhvr>
                                        <p:cTn id="29" dur="1" fill="hold">
                                          <p:stCondLst>
                                            <p:cond delay="0"/>
                                          </p:stCondLst>
                                        </p:cTn>
                                        <p:tgtEl>
                                          <p:spTgt spid="97"/>
                                        </p:tgtEl>
                                        <p:attrNameLst>
                                          <p:attrName>style.visibility</p:attrName>
                                        </p:attrNameLst>
                                      </p:cBhvr>
                                      <p:to>
                                        <p:strVal val="visible"/>
                                      </p:to>
                                    </p:set>
                                    <p:animEffect transition="in" filter="fade">
                                      <p:cBhvr>
                                        <p:cTn id="30" dur="500"/>
                                        <p:tgtEl>
                                          <p:spTgt spid="97"/>
                                        </p:tgtEl>
                                      </p:cBhvr>
                                    </p:animEffect>
                                  </p:childTnLst>
                                </p:cTn>
                              </p:par>
                            </p:childTnLst>
                          </p:cTn>
                        </p:par>
                        <p:par>
                          <p:cTn id="31" fill="hold">
                            <p:stCondLst>
                              <p:cond delay="1500"/>
                            </p:stCondLst>
                            <p:childTnLst>
                              <p:par>
                                <p:cTn id="32" presetID="31" presetClass="entr" presetSubtype="0" fill="hold" nodeType="afterEffect">
                                  <p:stCondLst>
                                    <p:cond delay="0"/>
                                  </p:stCondLst>
                                  <p:childTnLst>
                                    <p:set>
                                      <p:cBhvr>
                                        <p:cTn id="33" dur="1" fill="hold">
                                          <p:stCondLst>
                                            <p:cond delay="0"/>
                                          </p:stCondLst>
                                        </p:cTn>
                                        <p:tgtEl>
                                          <p:spTgt spid="122"/>
                                        </p:tgtEl>
                                        <p:attrNameLst>
                                          <p:attrName>style.visibility</p:attrName>
                                        </p:attrNameLst>
                                      </p:cBhvr>
                                      <p:to>
                                        <p:strVal val="visible"/>
                                      </p:to>
                                    </p:set>
                                    <p:anim calcmode="lin" valueType="num">
                                      <p:cBhvr>
                                        <p:cTn id="34" dur="1000" fill="hold"/>
                                        <p:tgtEl>
                                          <p:spTgt spid="122"/>
                                        </p:tgtEl>
                                        <p:attrNameLst>
                                          <p:attrName>ppt_w</p:attrName>
                                        </p:attrNameLst>
                                      </p:cBhvr>
                                      <p:tavLst>
                                        <p:tav tm="0">
                                          <p:val>
                                            <p:fltVal val="0"/>
                                          </p:val>
                                        </p:tav>
                                        <p:tav tm="100000">
                                          <p:val>
                                            <p:strVal val="#ppt_w"/>
                                          </p:val>
                                        </p:tav>
                                      </p:tavLst>
                                    </p:anim>
                                    <p:anim calcmode="lin" valueType="num">
                                      <p:cBhvr>
                                        <p:cTn id="35" dur="1000" fill="hold"/>
                                        <p:tgtEl>
                                          <p:spTgt spid="122"/>
                                        </p:tgtEl>
                                        <p:attrNameLst>
                                          <p:attrName>ppt_h</p:attrName>
                                        </p:attrNameLst>
                                      </p:cBhvr>
                                      <p:tavLst>
                                        <p:tav tm="0">
                                          <p:val>
                                            <p:fltVal val="0"/>
                                          </p:val>
                                        </p:tav>
                                        <p:tav tm="100000">
                                          <p:val>
                                            <p:strVal val="#ppt_h"/>
                                          </p:val>
                                        </p:tav>
                                      </p:tavLst>
                                    </p:anim>
                                    <p:anim calcmode="lin" valueType="num">
                                      <p:cBhvr>
                                        <p:cTn id="36" dur="1000" fill="hold"/>
                                        <p:tgtEl>
                                          <p:spTgt spid="122"/>
                                        </p:tgtEl>
                                        <p:attrNameLst>
                                          <p:attrName>style.rotation</p:attrName>
                                        </p:attrNameLst>
                                      </p:cBhvr>
                                      <p:tavLst>
                                        <p:tav tm="0">
                                          <p:val>
                                            <p:fltVal val="90"/>
                                          </p:val>
                                        </p:tav>
                                        <p:tav tm="100000">
                                          <p:val>
                                            <p:fltVal val="0"/>
                                          </p:val>
                                        </p:tav>
                                      </p:tavLst>
                                    </p:anim>
                                    <p:animEffect transition="in" filter="fade">
                                      <p:cBhvr>
                                        <p:cTn id="37" dur="1000"/>
                                        <p:tgtEl>
                                          <p:spTgt spid="122"/>
                                        </p:tgtEl>
                                      </p:cBhvr>
                                    </p:animEffect>
                                  </p:childTnLst>
                                </p:cTn>
                              </p:par>
                            </p:childTnLst>
                          </p:cTn>
                        </p:par>
                        <p:par>
                          <p:cTn id="38" fill="hold">
                            <p:stCondLst>
                              <p:cond delay="2500"/>
                            </p:stCondLst>
                            <p:childTnLst>
                              <p:par>
                                <p:cTn id="39" presetID="14" presetClass="entr" presetSubtype="10" fill="hold" grpId="0" nodeType="afterEffect">
                                  <p:stCondLst>
                                    <p:cond delay="0"/>
                                  </p:stCondLst>
                                  <p:childTnLst>
                                    <p:set>
                                      <p:cBhvr>
                                        <p:cTn id="40" dur="1" fill="hold">
                                          <p:stCondLst>
                                            <p:cond delay="0"/>
                                          </p:stCondLst>
                                        </p:cTn>
                                        <p:tgtEl>
                                          <p:spTgt spid="235"/>
                                        </p:tgtEl>
                                        <p:attrNameLst>
                                          <p:attrName>style.visibility</p:attrName>
                                        </p:attrNameLst>
                                      </p:cBhvr>
                                      <p:to>
                                        <p:strVal val="visible"/>
                                      </p:to>
                                    </p:set>
                                    <p:animEffect transition="in" filter="randombar(horizontal)">
                                      <p:cBhvr>
                                        <p:cTn id="41" dur="500"/>
                                        <p:tgtEl>
                                          <p:spTgt spid="2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117" grpId="0" animBg="1"/>
      <p:bldP spid="118" grpId="0" animBg="1"/>
      <p:bldP spid="235" grpId="0"/>
    </p:bldLst>
  </p:timing>
</p:sldLayout>
</file>

<file path=ppt/slideLayouts/slideLayout14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a:extLst>
              <a:ext uri="{FF2B5EF4-FFF2-40B4-BE49-F238E27FC236}">
                <a16:creationId xmlns:a16="http://schemas.microsoft.com/office/drawing/2014/main" id="{8D61AE80-2829-4398-9985-B9FA966C7AB7}"/>
              </a:ext>
            </a:extLst>
          </p:cNvPr>
          <p:cNvSpPr>
            <a:spLocks noGrp="1" noChangeArrowheads="1"/>
          </p:cNvSpPr>
          <p:nvPr>
            <p:ph type="dt" sz="half" idx="10"/>
          </p:nvPr>
        </p:nvSpPr>
        <p:spPr>
          <a:ln/>
        </p:spPr>
        <p:txBody>
          <a:bodyPr/>
          <a:lstStyle>
            <a:lvl1pPr>
              <a:defRPr/>
            </a:lvl1pPr>
          </a:lstStyle>
          <a:p>
            <a:pPr>
              <a:defRPr/>
            </a:pPr>
            <a:endParaRPr lang="en-US"/>
          </a:p>
        </p:txBody>
      </p:sp>
      <p:sp>
        <p:nvSpPr>
          <p:cNvPr id="5" name="Rectangle 5">
            <a:extLst>
              <a:ext uri="{FF2B5EF4-FFF2-40B4-BE49-F238E27FC236}">
                <a16:creationId xmlns:a16="http://schemas.microsoft.com/office/drawing/2014/main" id="{56776D3D-A93D-470A-979E-16D3797C3F7D}"/>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6">
            <a:extLst>
              <a:ext uri="{FF2B5EF4-FFF2-40B4-BE49-F238E27FC236}">
                <a16:creationId xmlns:a16="http://schemas.microsoft.com/office/drawing/2014/main" id="{C07EF6C3-BA22-4A01-B43D-55F6C1B452B0}"/>
              </a:ext>
            </a:extLst>
          </p:cNvPr>
          <p:cNvSpPr>
            <a:spLocks noGrp="1" noChangeArrowheads="1"/>
          </p:cNvSpPr>
          <p:nvPr>
            <p:ph type="sldNum" sz="quarter" idx="12"/>
          </p:nvPr>
        </p:nvSpPr>
        <p:spPr>
          <a:ln/>
        </p:spPr>
        <p:txBody>
          <a:bodyPr/>
          <a:lstStyle>
            <a:lvl1pPr>
              <a:defRPr/>
            </a:lvl1pPr>
          </a:lstStyle>
          <a:p>
            <a:fld id="{2EF69C81-070A-4828-881B-E9656D2E7564}" type="slidenum">
              <a:rPr lang="en-US" altLang="vi-VN"/>
              <a:pPr/>
              <a:t>‹#›</a:t>
            </a:fld>
            <a:endParaRPr lang="en-US" altLang="vi-VN"/>
          </a:p>
        </p:txBody>
      </p:sp>
    </p:spTree>
    <p:extLst>
      <p:ext uri="{BB962C8B-B14F-4D97-AF65-F5344CB8AC3E}">
        <p14:creationId xmlns:p14="http://schemas.microsoft.com/office/powerpoint/2010/main" val="3928834703"/>
      </p:ext>
    </p:extLst>
  </p:cSld>
  <p:clrMapOvr>
    <a:masterClrMapping/>
  </p:clrMapOvr>
</p:sldLayout>
</file>

<file path=ppt/slideLayouts/slideLayout14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a:extLst>
              <a:ext uri="{FF2B5EF4-FFF2-40B4-BE49-F238E27FC236}">
                <a16:creationId xmlns:a16="http://schemas.microsoft.com/office/drawing/2014/main" id="{92CF4AD9-DFF6-4CEB-AD6D-60D79B1A4564}"/>
              </a:ext>
            </a:extLst>
          </p:cNvPr>
          <p:cNvSpPr>
            <a:spLocks noGrp="1" noChangeArrowheads="1"/>
          </p:cNvSpPr>
          <p:nvPr>
            <p:ph type="dt" sz="half" idx="10"/>
          </p:nvPr>
        </p:nvSpPr>
        <p:spPr>
          <a:ln/>
        </p:spPr>
        <p:txBody>
          <a:bodyPr/>
          <a:lstStyle>
            <a:lvl1pPr>
              <a:defRPr/>
            </a:lvl1pPr>
          </a:lstStyle>
          <a:p>
            <a:pPr>
              <a:defRPr/>
            </a:pPr>
            <a:endParaRPr lang="en-US"/>
          </a:p>
        </p:txBody>
      </p:sp>
      <p:sp>
        <p:nvSpPr>
          <p:cNvPr id="5" name="Rectangle 5">
            <a:extLst>
              <a:ext uri="{FF2B5EF4-FFF2-40B4-BE49-F238E27FC236}">
                <a16:creationId xmlns:a16="http://schemas.microsoft.com/office/drawing/2014/main" id="{AAA87ECF-EAF7-47CA-8BC8-1140898FC2DA}"/>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6">
            <a:extLst>
              <a:ext uri="{FF2B5EF4-FFF2-40B4-BE49-F238E27FC236}">
                <a16:creationId xmlns:a16="http://schemas.microsoft.com/office/drawing/2014/main" id="{7894BE8F-1F8E-444E-AF8C-8081EEA5487D}"/>
              </a:ext>
            </a:extLst>
          </p:cNvPr>
          <p:cNvSpPr>
            <a:spLocks noGrp="1" noChangeArrowheads="1"/>
          </p:cNvSpPr>
          <p:nvPr>
            <p:ph type="sldNum" sz="quarter" idx="12"/>
          </p:nvPr>
        </p:nvSpPr>
        <p:spPr>
          <a:ln/>
        </p:spPr>
        <p:txBody>
          <a:bodyPr/>
          <a:lstStyle>
            <a:lvl1pPr>
              <a:defRPr/>
            </a:lvl1pPr>
          </a:lstStyle>
          <a:p>
            <a:fld id="{C4AA02FD-CBE1-4E6D-BEAC-8F15545F2942}" type="slidenum">
              <a:rPr lang="en-US" altLang="vi-VN"/>
              <a:pPr/>
              <a:t>‹#›</a:t>
            </a:fld>
            <a:endParaRPr lang="en-US" altLang="vi-VN"/>
          </a:p>
        </p:txBody>
      </p:sp>
    </p:spTree>
    <p:extLst>
      <p:ext uri="{BB962C8B-B14F-4D97-AF65-F5344CB8AC3E}">
        <p14:creationId xmlns:p14="http://schemas.microsoft.com/office/powerpoint/2010/main" val="3422117759"/>
      </p:ext>
    </p:extLst>
  </p:cSld>
  <p:clrMapOvr>
    <a:masterClrMapping/>
  </p:clrMapOvr>
</p:sldLayout>
</file>

<file path=ppt/slideLayouts/slideLayout142.xml><?xml version="1.0" encoding="utf-8"?>
<p:sldLayout xmlns:a="http://schemas.openxmlformats.org/drawingml/2006/main" xmlns:r="http://schemas.openxmlformats.org/officeDocument/2006/relationships" xmlns:p="http://schemas.openxmlformats.org/presentationml/2006/main" type="objOnly" preserve="1">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457200" y="274638"/>
            <a:ext cx="8229600" cy="58515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 name="Rectangle 4">
            <a:extLst>
              <a:ext uri="{FF2B5EF4-FFF2-40B4-BE49-F238E27FC236}">
                <a16:creationId xmlns:a16="http://schemas.microsoft.com/office/drawing/2014/main" id="{BA7870AA-E40D-4DE5-B66F-ABE5244123E8}"/>
              </a:ext>
            </a:extLst>
          </p:cNvPr>
          <p:cNvSpPr>
            <a:spLocks noGrp="1" noChangeArrowheads="1"/>
          </p:cNvSpPr>
          <p:nvPr>
            <p:ph type="dt" sz="half" idx="10"/>
          </p:nvPr>
        </p:nvSpPr>
        <p:spPr>
          <a:ln/>
        </p:spPr>
        <p:txBody>
          <a:bodyPr/>
          <a:lstStyle>
            <a:lvl1pPr>
              <a:defRPr/>
            </a:lvl1pPr>
          </a:lstStyle>
          <a:p>
            <a:pPr>
              <a:defRPr/>
            </a:pPr>
            <a:endParaRPr lang="en-US"/>
          </a:p>
        </p:txBody>
      </p:sp>
      <p:sp>
        <p:nvSpPr>
          <p:cNvPr id="4" name="Rectangle 5">
            <a:extLst>
              <a:ext uri="{FF2B5EF4-FFF2-40B4-BE49-F238E27FC236}">
                <a16:creationId xmlns:a16="http://schemas.microsoft.com/office/drawing/2014/main" id="{3E39A261-97A5-47C7-8DF8-5A55D13E6E19}"/>
              </a:ext>
            </a:extLst>
          </p:cNvPr>
          <p:cNvSpPr>
            <a:spLocks noGrp="1" noChangeArrowheads="1"/>
          </p:cNvSpPr>
          <p:nvPr>
            <p:ph type="ftr" sz="quarter" idx="11"/>
          </p:nvPr>
        </p:nvSpPr>
        <p:spPr>
          <a:ln/>
        </p:spPr>
        <p:txBody>
          <a:bodyPr/>
          <a:lstStyle>
            <a:lvl1pPr>
              <a:defRPr/>
            </a:lvl1pPr>
          </a:lstStyle>
          <a:p>
            <a:pPr>
              <a:defRPr/>
            </a:pPr>
            <a:endParaRPr lang="en-US"/>
          </a:p>
        </p:txBody>
      </p:sp>
      <p:sp>
        <p:nvSpPr>
          <p:cNvPr id="5" name="Rectangle 6">
            <a:extLst>
              <a:ext uri="{FF2B5EF4-FFF2-40B4-BE49-F238E27FC236}">
                <a16:creationId xmlns:a16="http://schemas.microsoft.com/office/drawing/2014/main" id="{25E33C0D-4B6A-4949-8055-B0E0249CA603}"/>
              </a:ext>
            </a:extLst>
          </p:cNvPr>
          <p:cNvSpPr>
            <a:spLocks noGrp="1" noChangeArrowheads="1"/>
          </p:cNvSpPr>
          <p:nvPr>
            <p:ph type="sldNum" sz="quarter" idx="12"/>
          </p:nvPr>
        </p:nvSpPr>
        <p:spPr>
          <a:ln/>
        </p:spPr>
        <p:txBody>
          <a:bodyPr/>
          <a:lstStyle>
            <a:lvl1pPr>
              <a:defRPr/>
            </a:lvl1pPr>
          </a:lstStyle>
          <a:p>
            <a:fld id="{64AC7902-94A4-4923-BD0F-D4D5FC46714D}" type="slidenum">
              <a:rPr lang="en-US" altLang="vi-VN"/>
              <a:pPr/>
              <a:t>‹#›</a:t>
            </a:fld>
            <a:endParaRPr lang="en-US" altLang="vi-VN"/>
          </a:p>
        </p:txBody>
      </p:sp>
    </p:spTree>
    <p:extLst>
      <p:ext uri="{BB962C8B-B14F-4D97-AF65-F5344CB8AC3E}">
        <p14:creationId xmlns:p14="http://schemas.microsoft.com/office/powerpoint/2010/main" val="665819059"/>
      </p:ext>
    </p:extLst>
  </p:cSld>
  <p:clrMapOvr>
    <a:masterClrMapping/>
  </p:clrMapOvr>
</p:sldLayout>
</file>

<file path=ppt/slideLayouts/slideLayout143.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457200" y="274638"/>
            <a:ext cx="8229600" cy="1143000"/>
          </a:xfrm>
        </p:spPr>
        <p:txBody>
          <a:bodyPr/>
          <a:lstStyle/>
          <a:p>
            <a:r>
              <a:rPr lang="en-US"/>
              <a:t>Click to edit Master title style</a:t>
            </a:r>
          </a:p>
        </p:txBody>
      </p:sp>
      <p:sp>
        <p:nvSpPr>
          <p:cNvPr id="3" name="Content Placeholder 2"/>
          <p:cNvSpPr>
            <a:spLocks noGrp="1"/>
          </p:cNvSpPr>
          <p:nvPr>
            <p:ph sz="quarter" idx="1"/>
          </p:nvPr>
        </p:nvSpPr>
        <p:spPr>
          <a:xfrm>
            <a:off x="457200" y="1600200"/>
            <a:ext cx="4038600" cy="21859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59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57200" y="3938588"/>
            <a:ext cx="4038600" cy="218757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3938588"/>
            <a:ext cx="4038600" cy="218757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a:extLst>
              <a:ext uri="{FF2B5EF4-FFF2-40B4-BE49-F238E27FC236}">
                <a16:creationId xmlns:a16="http://schemas.microsoft.com/office/drawing/2014/main" id="{035466BF-15FF-4D84-B78E-E9041C8488D0}"/>
              </a:ext>
            </a:extLst>
          </p:cNvPr>
          <p:cNvSpPr>
            <a:spLocks noGrp="1" noChangeArrowheads="1"/>
          </p:cNvSpPr>
          <p:nvPr>
            <p:ph type="dt" sz="half" idx="10"/>
          </p:nvPr>
        </p:nvSpPr>
        <p:spPr>
          <a:ln/>
        </p:spPr>
        <p:txBody>
          <a:bodyPr/>
          <a:lstStyle>
            <a:lvl1pPr>
              <a:defRPr/>
            </a:lvl1pPr>
          </a:lstStyle>
          <a:p>
            <a:pPr>
              <a:defRPr/>
            </a:pPr>
            <a:endParaRPr lang="en-US"/>
          </a:p>
        </p:txBody>
      </p:sp>
      <p:sp>
        <p:nvSpPr>
          <p:cNvPr id="8" name="Rectangle 5">
            <a:extLst>
              <a:ext uri="{FF2B5EF4-FFF2-40B4-BE49-F238E27FC236}">
                <a16:creationId xmlns:a16="http://schemas.microsoft.com/office/drawing/2014/main" id="{52468394-B090-4BE6-8E2D-4E897F3014A5}"/>
              </a:ext>
            </a:extLst>
          </p:cNvPr>
          <p:cNvSpPr>
            <a:spLocks noGrp="1" noChangeArrowheads="1"/>
          </p:cNvSpPr>
          <p:nvPr>
            <p:ph type="ftr" sz="quarter" idx="11"/>
          </p:nvPr>
        </p:nvSpPr>
        <p:spPr>
          <a:ln/>
        </p:spPr>
        <p:txBody>
          <a:bodyPr/>
          <a:lstStyle>
            <a:lvl1pPr>
              <a:defRPr/>
            </a:lvl1pPr>
          </a:lstStyle>
          <a:p>
            <a:pPr>
              <a:defRPr/>
            </a:pPr>
            <a:endParaRPr lang="en-US"/>
          </a:p>
        </p:txBody>
      </p:sp>
      <p:sp>
        <p:nvSpPr>
          <p:cNvPr id="9" name="Rectangle 6">
            <a:extLst>
              <a:ext uri="{FF2B5EF4-FFF2-40B4-BE49-F238E27FC236}">
                <a16:creationId xmlns:a16="http://schemas.microsoft.com/office/drawing/2014/main" id="{02E6C1BF-5016-4BF3-BFCE-C525AB34B94D}"/>
              </a:ext>
            </a:extLst>
          </p:cNvPr>
          <p:cNvSpPr>
            <a:spLocks noGrp="1" noChangeArrowheads="1"/>
          </p:cNvSpPr>
          <p:nvPr>
            <p:ph type="sldNum" sz="quarter" idx="12"/>
          </p:nvPr>
        </p:nvSpPr>
        <p:spPr>
          <a:ln/>
        </p:spPr>
        <p:txBody>
          <a:bodyPr/>
          <a:lstStyle>
            <a:lvl1pPr>
              <a:defRPr/>
            </a:lvl1pPr>
          </a:lstStyle>
          <a:p>
            <a:fld id="{24FAB912-5147-4353-9256-C0765C39A0A3}" type="slidenum">
              <a:rPr lang="en-US" altLang="vi-VN"/>
              <a:pPr/>
              <a:t>‹#›</a:t>
            </a:fld>
            <a:endParaRPr lang="en-US" altLang="vi-VN"/>
          </a:p>
        </p:txBody>
      </p:sp>
    </p:spTree>
    <p:extLst>
      <p:ext uri="{BB962C8B-B14F-4D97-AF65-F5344CB8AC3E}">
        <p14:creationId xmlns:p14="http://schemas.microsoft.com/office/powerpoint/2010/main" val="2825800545"/>
      </p:ext>
    </p:extLst>
  </p:cSld>
  <p:clrMapOvr>
    <a:masterClrMapping/>
  </p:clrMapOvr>
</p:sldLayout>
</file>

<file path=ppt/slideLayouts/slideLayout144.xml><?xml version="1.0" encoding="utf-8"?>
<p:sldLayout xmlns:a="http://schemas.openxmlformats.org/drawingml/2006/main" xmlns:r="http://schemas.openxmlformats.org/officeDocument/2006/relationships" xmlns:p="http://schemas.openxmlformats.org/presentationml/2006/main" type="txAndTwoObj">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59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38588"/>
            <a:ext cx="4038600" cy="218757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a:extLst>
              <a:ext uri="{FF2B5EF4-FFF2-40B4-BE49-F238E27FC236}">
                <a16:creationId xmlns:a16="http://schemas.microsoft.com/office/drawing/2014/main" id="{932A0FE4-B272-4646-BEFC-1E792778037B}"/>
              </a:ext>
            </a:extLst>
          </p:cNvPr>
          <p:cNvSpPr>
            <a:spLocks noGrp="1" noChangeArrowheads="1"/>
          </p:cNvSpPr>
          <p:nvPr>
            <p:ph type="dt" sz="half" idx="10"/>
          </p:nvPr>
        </p:nvSpPr>
        <p:spPr>
          <a:ln/>
        </p:spPr>
        <p:txBody>
          <a:bodyPr/>
          <a:lstStyle>
            <a:lvl1pPr>
              <a:defRPr/>
            </a:lvl1pPr>
          </a:lstStyle>
          <a:p>
            <a:pPr>
              <a:defRPr/>
            </a:pPr>
            <a:endParaRPr lang="en-US"/>
          </a:p>
        </p:txBody>
      </p:sp>
      <p:sp>
        <p:nvSpPr>
          <p:cNvPr id="7" name="Rectangle 5">
            <a:extLst>
              <a:ext uri="{FF2B5EF4-FFF2-40B4-BE49-F238E27FC236}">
                <a16:creationId xmlns:a16="http://schemas.microsoft.com/office/drawing/2014/main" id="{0F07C729-F8C8-4266-A959-18107F2DEFA9}"/>
              </a:ext>
            </a:extLst>
          </p:cNvPr>
          <p:cNvSpPr>
            <a:spLocks noGrp="1" noChangeArrowheads="1"/>
          </p:cNvSpPr>
          <p:nvPr>
            <p:ph type="ftr" sz="quarter" idx="11"/>
          </p:nvPr>
        </p:nvSpPr>
        <p:spPr>
          <a:ln/>
        </p:spPr>
        <p:txBody>
          <a:bodyPr/>
          <a:lstStyle>
            <a:lvl1pPr>
              <a:defRPr/>
            </a:lvl1pPr>
          </a:lstStyle>
          <a:p>
            <a:pPr>
              <a:defRPr/>
            </a:pPr>
            <a:endParaRPr lang="en-US"/>
          </a:p>
        </p:txBody>
      </p:sp>
      <p:sp>
        <p:nvSpPr>
          <p:cNvPr id="8" name="Rectangle 6">
            <a:extLst>
              <a:ext uri="{FF2B5EF4-FFF2-40B4-BE49-F238E27FC236}">
                <a16:creationId xmlns:a16="http://schemas.microsoft.com/office/drawing/2014/main" id="{DA696AAE-AEE3-45A1-B38F-3F84661FA38F}"/>
              </a:ext>
            </a:extLst>
          </p:cNvPr>
          <p:cNvSpPr>
            <a:spLocks noGrp="1" noChangeArrowheads="1"/>
          </p:cNvSpPr>
          <p:nvPr>
            <p:ph type="sldNum" sz="quarter" idx="12"/>
          </p:nvPr>
        </p:nvSpPr>
        <p:spPr>
          <a:ln/>
        </p:spPr>
        <p:txBody>
          <a:bodyPr/>
          <a:lstStyle>
            <a:lvl1pPr>
              <a:defRPr/>
            </a:lvl1pPr>
          </a:lstStyle>
          <a:p>
            <a:fld id="{B658A563-2D5E-4936-921B-B572524BB4F3}" type="slidenum">
              <a:rPr lang="en-US" altLang="vi-VN"/>
              <a:pPr/>
              <a:t>‹#›</a:t>
            </a:fld>
            <a:endParaRPr lang="en-US" altLang="vi-VN"/>
          </a:p>
        </p:txBody>
      </p:sp>
    </p:spTree>
    <p:extLst>
      <p:ext uri="{BB962C8B-B14F-4D97-AF65-F5344CB8AC3E}">
        <p14:creationId xmlns:p14="http://schemas.microsoft.com/office/powerpoint/2010/main" val="1118951036"/>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1_Title and Content">
    <p:bg>
      <p:bgPr>
        <a:solidFill>
          <a:schemeClr val="accent6">
            <a:lumMod val="75000"/>
          </a:schemeClr>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296920" y="219520"/>
            <a:ext cx="8709926"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dirty="0"/>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349270" y="882176"/>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150301" y="906827"/>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168063" y="989423"/>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393674" y="94752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151195" y="917946"/>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348377" y="1496055"/>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49408" y="1520706"/>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167170" y="160330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392781" y="1561401"/>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150301" y="1531825"/>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347484" y="2109934"/>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48515" y="2134585"/>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166276" y="2217181"/>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391888" y="2175280"/>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49408" y="2145704"/>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346591" y="2723813"/>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47621" y="2748464"/>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165383" y="283106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390994" y="2789159"/>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48515" y="2759583"/>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345697" y="3337692"/>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46728" y="3362343"/>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164490" y="3444939"/>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390101" y="3403038"/>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47622" y="3373462"/>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344804" y="3951571"/>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45835" y="3976222"/>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163597" y="4058818"/>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389208" y="401691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46728" y="3987341"/>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343911" y="4565450"/>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44942" y="4590101"/>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162703" y="4672697"/>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388315" y="463079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45835" y="4601220"/>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343018" y="5179329"/>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44049" y="5203980"/>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161810" y="528657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387421" y="5244675"/>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44942" y="5215099"/>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342124" y="5793208"/>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43155" y="5817859"/>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160917" y="5900455"/>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386528" y="5858554"/>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44049" y="5828978"/>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2318597" y="1090110"/>
            <a:ext cx="4162526" cy="4730758"/>
          </a:xfrm>
          <a:prstGeom prst="rect">
            <a:avLst/>
          </a:prstGeom>
          <a:solidFill>
            <a:schemeClr val="accent6">
              <a:lumMod val="40000"/>
              <a:lumOff val="60000"/>
            </a:schemeClr>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375" dirty="0"/>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108287" y="772938"/>
            <a:ext cx="963023"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4">
              <a:lumMod val="60000"/>
              <a:lumOff val="40000"/>
            </a:schemeClr>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375"/>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5536681" y="1168180"/>
            <a:ext cx="1546974" cy="832158"/>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92D050"/>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375"/>
          </a:p>
        </p:txBody>
      </p:sp>
      <p:sp>
        <p:nvSpPr>
          <p:cNvPr id="235" name="TextBox 234">
            <a:extLst>
              <a:ext uri="{FF2B5EF4-FFF2-40B4-BE49-F238E27FC236}">
                <a16:creationId xmlns:a16="http://schemas.microsoft.com/office/drawing/2014/main" id="{1E4DED0B-3FCF-4DB8-8C88-6AED41C3D872}"/>
              </a:ext>
            </a:extLst>
          </p:cNvPr>
          <p:cNvSpPr txBox="1"/>
          <p:nvPr userDrawn="1"/>
        </p:nvSpPr>
        <p:spPr>
          <a:xfrm>
            <a:off x="2669131" y="1522374"/>
            <a:ext cx="3388523" cy="2746906"/>
          </a:xfrm>
          <a:prstGeom prst="rect">
            <a:avLst/>
          </a:prstGeom>
          <a:noFill/>
        </p:spPr>
        <p:txBody>
          <a:bodyPr wrap="square" rtlCol="0">
            <a:spAutoFit/>
          </a:bodyPr>
          <a:lstStyle/>
          <a:p>
            <a:pPr algn="ctr"/>
            <a:r>
              <a:rPr lang="vi-VN" sz="8625" dirty="0">
                <a:solidFill>
                  <a:srgbClr val="C00000"/>
                </a:solidFill>
                <a:latin typeface="+mj-lt"/>
              </a:rPr>
              <a:t>HOẠT ĐỘNG</a:t>
            </a:r>
          </a:p>
        </p:txBody>
      </p:sp>
      <p:grpSp>
        <p:nvGrpSpPr>
          <p:cNvPr id="236" name="Google Shape;631;p30">
            <a:extLst>
              <a:ext uri="{FF2B5EF4-FFF2-40B4-BE49-F238E27FC236}">
                <a16:creationId xmlns:a16="http://schemas.microsoft.com/office/drawing/2014/main" id="{CD1EBE97-8F9B-460E-9BC5-FD02CD5043DA}"/>
              </a:ext>
            </a:extLst>
          </p:cNvPr>
          <p:cNvGrpSpPr/>
          <p:nvPr userDrawn="1"/>
        </p:nvGrpSpPr>
        <p:grpSpPr>
          <a:xfrm>
            <a:off x="5754410" y="3622312"/>
            <a:ext cx="982268" cy="2486166"/>
            <a:chOff x="961250" y="234750"/>
            <a:chExt cx="1222525" cy="2320700"/>
          </a:xfrm>
        </p:grpSpPr>
        <p:sp>
          <p:nvSpPr>
            <p:cNvPr id="237" name="Google Shape;632;p30">
              <a:extLst>
                <a:ext uri="{FF2B5EF4-FFF2-40B4-BE49-F238E27FC236}">
                  <a16:creationId xmlns:a16="http://schemas.microsoft.com/office/drawing/2014/main" id="{687291A7-7C04-436D-8909-2F2DB91394D5}"/>
                </a:ext>
              </a:extLst>
            </p:cNvPr>
            <p:cNvSpPr/>
            <p:nvPr/>
          </p:nvSpPr>
          <p:spPr>
            <a:xfrm>
              <a:off x="1529225" y="1558100"/>
              <a:ext cx="189075" cy="241150"/>
            </a:xfrm>
            <a:custGeom>
              <a:avLst/>
              <a:gdLst/>
              <a:ahLst/>
              <a:cxnLst/>
              <a:rect l="l" t="t" r="r" b="b"/>
              <a:pathLst>
                <a:path w="7563" h="9646" extrusionOk="0">
                  <a:moveTo>
                    <a:pt x="2353" y="0"/>
                  </a:moveTo>
                  <a:cubicBezTo>
                    <a:pt x="1378" y="0"/>
                    <a:pt x="404" y="572"/>
                    <a:pt x="135" y="1681"/>
                  </a:cubicBezTo>
                  <a:cubicBezTo>
                    <a:pt x="0" y="2252"/>
                    <a:pt x="0" y="2790"/>
                    <a:pt x="269" y="3361"/>
                  </a:cubicBezTo>
                  <a:lnTo>
                    <a:pt x="3496" y="9646"/>
                  </a:lnTo>
                  <a:lnTo>
                    <a:pt x="7562" y="7562"/>
                  </a:lnTo>
                  <a:lnTo>
                    <a:pt x="6857" y="4907"/>
                  </a:lnTo>
                  <a:cubicBezTo>
                    <a:pt x="6722" y="3932"/>
                    <a:pt x="6285" y="3092"/>
                    <a:pt x="5580" y="2252"/>
                  </a:cubicBezTo>
                  <a:cubicBezTo>
                    <a:pt x="5042" y="1546"/>
                    <a:pt x="4336" y="840"/>
                    <a:pt x="3496" y="269"/>
                  </a:cubicBezTo>
                  <a:cubicBezTo>
                    <a:pt x="3059" y="135"/>
                    <a:pt x="2790" y="0"/>
                    <a:pt x="2353" y="0"/>
                  </a:cubicBezTo>
                  <a:close/>
                </a:path>
              </a:pathLst>
            </a:custGeom>
            <a:solidFill>
              <a:srgbClr val="D077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38" name="Google Shape;633;p30">
              <a:extLst>
                <a:ext uri="{FF2B5EF4-FFF2-40B4-BE49-F238E27FC236}">
                  <a16:creationId xmlns:a16="http://schemas.microsoft.com/office/drawing/2014/main" id="{F72938D2-902A-4133-8C58-B3B12FE4D0FF}"/>
                </a:ext>
              </a:extLst>
            </p:cNvPr>
            <p:cNvSpPr/>
            <p:nvPr/>
          </p:nvSpPr>
          <p:spPr>
            <a:xfrm>
              <a:off x="1647700" y="1816875"/>
              <a:ext cx="206725" cy="252400"/>
            </a:xfrm>
            <a:custGeom>
              <a:avLst/>
              <a:gdLst/>
              <a:ahLst/>
              <a:cxnLst/>
              <a:rect l="l" t="t" r="r" b="b"/>
              <a:pathLst>
                <a:path w="8269" h="10096" extrusionOk="0">
                  <a:moveTo>
                    <a:pt x="3361" y="1"/>
                  </a:moveTo>
                  <a:lnTo>
                    <a:pt x="0" y="1816"/>
                  </a:lnTo>
                  <a:lnTo>
                    <a:pt x="3664" y="8840"/>
                  </a:lnTo>
                  <a:cubicBezTo>
                    <a:pt x="3933" y="9377"/>
                    <a:pt x="4336" y="9814"/>
                    <a:pt x="5042" y="9949"/>
                  </a:cubicBezTo>
                  <a:cubicBezTo>
                    <a:pt x="5363" y="10052"/>
                    <a:pt x="5703" y="10095"/>
                    <a:pt x="6048" y="10095"/>
                  </a:cubicBezTo>
                  <a:cubicBezTo>
                    <a:pt x="6607" y="10095"/>
                    <a:pt x="7177" y="9981"/>
                    <a:pt x="7697" y="9814"/>
                  </a:cubicBezTo>
                  <a:cubicBezTo>
                    <a:pt x="8134" y="9680"/>
                    <a:pt x="8268" y="9109"/>
                    <a:pt x="7865" y="8974"/>
                  </a:cubicBezTo>
                  <a:lnTo>
                    <a:pt x="5176" y="7697"/>
                  </a:lnTo>
                  <a:lnTo>
                    <a:pt x="3361" y="1"/>
                  </a:ln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39" name="Google Shape;634;p30">
              <a:extLst>
                <a:ext uri="{FF2B5EF4-FFF2-40B4-BE49-F238E27FC236}">
                  <a16:creationId xmlns:a16="http://schemas.microsoft.com/office/drawing/2014/main" id="{3C26E551-6E6B-4C61-AA82-0348436BF92C}"/>
                </a:ext>
              </a:extLst>
            </p:cNvPr>
            <p:cNvSpPr/>
            <p:nvPr/>
          </p:nvSpPr>
          <p:spPr>
            <a:xfrm>
              <a:off x="1598975" y="1737350"/>
              <a:ext cx="164700" cy="132500"/>
            </a:xfrm>
            <a:custGeom>
              <a:avLst/>
              <a:gdLst/>
              <a:ahLst/>
              <a:cxnLst/>
              <a:rect l="l" t="t" r="r" b="b"/>
              <a:pathLst>
                <a:path w="6588" h="5300" extrusionOk="0">
                  <a:moveTo>
                    <a:pt x="5457" y="0"/>
                  </a:moveTo>
                  <a:cubicBezTo>
                    <a:pt x="5352" y="0"/>
                    <a:pt x="5252" y="38"/>
                    <a:pt x="5176" y="123"/>
                  </a:cubicBezTo>
                  <a:lnTo>
                    <a:pt x="4772" y="392"/>
                  </a:lnTo>
                  <a:lnTo>
                    <a:pt x="706" y="2476"/>
                  </a:lnTo>
                  <a:lnTo>
                    <a:pt x="0" y="2778"/>
                  </a:lnTo>
                  <a:lnTo>
                    <a:pt x="1412" y="5299"/>
                  </a:lnTo>
                  <a:lnTo>
                    <a:pt x="1949" y="4997"/>
                  </a:lnTo>
                  <a:lnTo>
                    <a:pt x="5310" y="3182"/>
                  </a:lnTo>
                  <a:lnTo>
                    <a:pt x="6150" y="2778"/>
                  </a:lnTo>
                  <a:cubicBezTo>
                    <a:pt x="6453" y="2644"/>
                    <a:pt x="6587" y="2341"/>
                    <a:pt x="6453" y="2073"/>
                  </a:cubicBezTo>
                  <a:lnTo>
                    <a:pt x="6016" y="527"/>
                  </a:lnTo>
                  <a:cubicBezTo>
                    <a:pt x="6016" y="238"/>
                    <a:pt x="5723" y="0"/>
                    <a:pt x="54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40" name="Google Shape;635;p30">
              <a:extLst>
                <a:ext uri="{FF2B5EF4-FFF2-40B4-BE49-F238E27FC236}">
                  <a16:creationId xmlns:a16="http://schemas.microsoft.com/office/drawing/2014/main" id="{D302D271-50D4-4155-9A69-E249459AC0E2}"/>
                </a:ext>
              </a:extLst>
            </p:cNvPr>
            <p:cNvSpPr/>
            <p:nvPr/>
          </p:nvSpPr>
          <p:spPr>
            <a:xfrm>
              <a:off x="1287250" y="1496000"/>
              <a:ext cx="392400" cy="420700"/>
            </a:xfrm>
            <a:custGeom>
              <a:avLst/>
              <a:gdLst/>
              <a:ahLst/>
              <a:cxnLst/>
              <a:rect l="l" t="t" r="r" b="b"/>
              <a:pathLst>
                <a:path w="15696" h="16828" extrusionOk="0">
                  <a:moveTo>
                    <a:pt x="8715" y="0"/>
                  </a:moveTo>
                  <a:cubicBezTo>
                    <a:pt x="8144" y="0"/>
                    <a:pt x="7563" y="77"/>
                    <a:pt x="6991" y="232"/>
                  </a:cubicBezTo>
                  <a:cubicBezTo>
                    <a:pt x="4201" y="1207"/>
                    <a:pt x="2118" y="4030"/>
                    <a:pt x="840" y="9475"/>
                  </a:cubicBezTo>
                  <a:cubicBezTo>
                    <a:pt x="437" y="11155"/>
                    <a:pt x="135" y="12836"/>
                    <a:pt x="0" y="14516"/>
                  </a:cubicBezTo>
                  <a:lnTo>
                    <a:pt x="0" y="15087"/>
                  </a:lnTo>
                  <a:cubicBezTo>
                    <a:pt x="1465" y="15986"/>
                    <a:pt x="3690" y="16828"/>
                    <a:pt x="6887" y="16828"/>
                  </a:cubicBezTo>
                  <a:cubicBezTo>
                    <a:pt x="9191" y="16828"/>
                    <a:pt x="12000" y="16390"/>
                    <a:pt x="15393" y="15222"/>
                  </a:cubicBezTo>
                  <a:cubicBezTo>
                    <a:pt x="15259" y="14382"/>
                    <a:pt x="15259" y="13407"/>
                    <a:pt x="15259" y="12432"/>
                  </a:cubicBezTo>
                  <a:cubicBezTo>
                    <a:pt x="15695" y="7660"/>
                    <a:pt x="15259" y="3593"/>
                    <a:pt x="12469" y="1375"/>
                  </a:cubicBezTo>
                  <a:cubicBezTo>
                    <a:pt x="11465" y="467"/>
                    <a:pt x="10121" y="0"/>
                    <a:pt x="871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41" name="Google Shape;636;p30">
              <a:extLst>
                <a:ext uri="{FF2B5EF4-FFF2-40B4-BE49-F238E27FC236}">
                  <a16:creationId xmlns:a16="http://schemas.microsoft.com/office/drawing/2014/main" id="{9F9D9497-4024-4862-BFC9-C7AB537B839F}"/>
                </a:ext>
              </a:extLst>
            </p:cNvPr>
            <p:cNvSpPr/>
            <p:nvPr/>
          </p:nvSpPr>
          <p:spPr>
            <a:xfrm>
              <a:off x="1567025" y="1904250"/>
              <a:ext cx="4225" cy="25"/>
            </a:xfrm>
            <a:custGeom>
              <a:avLst/>
              <a:gdLst/>
              <a:ahLst/>
              <a:cxnLst/>
              <a:rect l="l" t="t" r="r" b="b"/>
              <a:pathLst>
                <a:path w="169" h="1" extrusionOk="0">
                  <a:moveTo>
                    <a:pt x="169" y="1"/>
                  </a:moveTo>
                  <a:lnTo>
                    <a:pt x="1" y="1"/>
                  </a:lnTo>
                  <a:lnTo>
                    <a:pt x="1" y="1"/>
                  </a:lnTo>
                  <a:lnTo>
                    <a:pt x="169" y="1"/>
                  </a:lnTo>
                  <a:close/>
                </a:path>
              </a:pathLst>
            </a:custGeom>
            <a:solidFill>
              <a:srgbClr val="E3E8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42" name="Google Shape;637;p30">
              <a:extLst>
                <a:ext uri="{FF2B5EF4-FFF2-40B4-BE49-F238E27FC236}">
                  <a16:creationId xmlns:a16="http://schemas.microsoft.com/office/drawing/2014/main" id="{A06D0AAE-A1CB-44E4-8A77-73002D3A2F0E}"/>
                </a:ext>
              </a:extLst>
            </p:cNvPr>
            <p:cNvSpPr/>
            <p:nvPr/>
          </p:nvSpPr>
          <p:spPr>
            <a:xfrm>
              <a:off x="1567025" y="1575725"/>
              <a:ext cx="7600" cy="328550"/>
            </a:xfrm>
            <a:custGeom>
              <a:avLst/>
              <a:gdLst/>
              <a:ahLst/>
              <a:cxnLst/>
              <a:rect l="l" t="t" r="r" b="b"/>
              <a:pathLst>
                <a:path w="304" h="13142" extrusionOk="0">
                  <a:moveTo>
                    <a:pt x="303" y="1"/>
                  </a:moveTo>
                  <a:lnTo>
                    <a:pt x="301" y="241"/>
                  </a:lnTo>
                  <a:lnTo>
                    <a:pt x="303" y="135"/>
                  </a:lnTo>
                  <a:lnTo>
                    <a:pt x="303" y="1"/>
                  </a:lnTo>
                  <a:close/>
                  <a:moveTo>
                    <a:pt x="301" y="241"/>
                  </a:moveTo>
                  <a:lnTo>
                    <a:pt x="1" y="13142"/>
                  </a:lnTo>
                  <a:lnTo>
                    <a:pt x="169" y="13142"/>
                  </a:lnTo>
                  <a:lnTo>
                    <a:pt x="301" y="241"/>
                  </a:lnTo>
                  <a:close/>
                </a:path>
              </a:pathLst>
            </a:custGeom>
            <a:solidFill>
              <a:srgbClr val="E3E8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43" name="Google Shape;638;p30">
              <a:extLst>
                <a:ext uri="{FF2B5EF4-FFF2-40B4-BE49-F238E27FC236}">
                  <a16:creationId xmlns:a16="http://schemas.microsoft.com/office/drawing/2014/main" id="{DFDED29A-A543-4DDB-8E9E-20A5DAF07B51}"/>
                </a:ext>
              </a:extLst>
            </p:cNvPr>
            <p:cNvSpPr/>
            <p:nvPr/>
          </p:nvSpPr>
          <p:spPr>
            <a:xfrm>
              <a:off x="1462000" y="1915175"/>
              <a:ext cx="49600" cy="3400"/>
            </a:xfrm>
            <a:custGeom>
              <a:avLst/>
              <a:gdLst/>
              <a:ahLst/>
              <a:cxnLst/>
              <a:rect l="l" t="t" r="r" b="b"/>
              <a:pathLst>
                <a:path w="1984" h="136" extrusionOk="0">
                  <a:moveTo>
                    <a:pt x="1" y="135"/>
                  </a:moveTo>
                  <a:lnTo>
                    <a:pt x="1" y="135"/>
                  </a:lnTo>
                  <a:lnTo>
                    <a:pt x="1" y="135"/>
                  </a:lnTo>
                  <a:lnTo>
                    <a:pt x="1" y="135"/>
                  </a:lnTo>
                  <a:close/>
                  <a:moveTo>
                    <a:pt x="1984" y="1"/>
                  </a:moveTo>
                  <a:cubicBezTo>
                    <a:pt x="1278" y="1"/>
                    <a:pt x="707" y="135"/>
                    <a:pt x="1" y="135"/>
                  </a:cubicBezTo>
                  <a:cubicBezTo>
                    <a:pt x="707" y="135"/>
                    <a:pt x="1278" y="1"/>
                    <a:pt x="1984" y="1"/>
                  </a:cubicBezTo>
                  <a:close/>
                </a:path>
              </a:pathLst>
            </a:custGeom>
            <a:solidFill>
              <a:srgbClr val="E3E8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44" name="Google Shape;639;p30">
              <a:extLst>
                <a:ext uri="{FF2B5EF4-FFF2-40B4-BE49-F238E27FC236}">
                  <a16:creationId xmlns:a16="http://schemas.microsoft.com/office/drawing/2014/main" id="{891958B6-954E-4DF4-A06C-FBC9E416A9BE}"/>
                </a:ext>
              </a:extLst>
            </p:cNvPr>
            <p:cNvSpPr/>
            <p:nvPr/>
          </p:nvSpPr>
          <p:spPr>
            <a:xfrm>
              <a:off x="1462000" y="1533725"/>
              <a:ext cx="73975" cy="384850"/>
            </a:xfrm>
            <a:custGeom>
              <a:avLst/>
              <a:gdLst/>
              <a:ahLst/>
              <a:cxnLst/>
              <a:rect l="l" t="t" r="r" b="b"/>
              <a:pathLst>
                <a:path w="2959" h="15394" extrusionOk="0">
                  <a:moveTo>
                    <a:pt x="1681" y="1"/>
                  </a:moveTo>
                  <a:cubicBezTo>
                    <a:pt x="1547" y="404"/>
                    <a:pt x="1547" y="841"/>
                    <a:pt x="1412" y="1244"/>
                  </a:cubicBezTo>
                  <a:cubicBezTo>
                    <a:pt x="841" y="4605"/>
                    <a:pt x="169" y="10083"/>
                    <a:pt x="1" y="15393"/>
                  </a:cubicBezTo>
                  <a:cubicBezTo>
                    <a:pt x="707" y="15393"/>
                    <a:pt x="1278" y="15259"/>
                    <a:pt x="1984" y="15259"/>
                  </a:cubicBezTo>
                  <a:cubicBezTo>
                    <a:pt x="2253" y="10923"/>
                    <a:pt x="2521" y="5445"/>
                    <a:pt x="2958" y="1815"/>
                  </a:cubicBezTo>
                  <a:cubicBezTo>
                    <a:pt x="2118" y="1547"/>
                    <a:pt x="1681" y="706"/>
                    <a:pt x="1681" y="1"/>
                  </a:cubicBezTo>
                  <a:close/>
                </a:path>
              </a:pathLst>
            </a:custGeom>
            <a:solidFill>
              <a:srgbClr val="E3E8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45" name="Google Shape;640;p30">
              <a:extLst>
                <a:ext uri="{FF2B5EF4-FFF2-40B4-BE49-F238E27FC236}">
                  <a16:creationId xmlns:a16="http://schemas.microsoft.com/office/drawing/2014/main" id="{356FBE5B-403A-46D2-8289-CDE62AC8E1C8}"/>
                </a:ext>
              </a:extLst>
            </p:cNvPr>
            <p:cNvSpPr/>
            <p:nvPr/>
          </p:nvSpPr>
          <p:spPr>
            <a:xfrm>
              <a:off x="1602325" y="1519450"/>
              <a:ext cx="3375" cy="14300"/>
            </a:xfrm>
            <a:custGeom>
              <a:avLst/>
              <a:gdLst/>
              <a:ahLst/>
              <a:cxnLst/>
              <a:rect l="l" t="t" r="r" b="b"/>
              <a:pathLst>
                <a:path w="135" h="572" extrusionOk="0">
                  <a:moveTo>
                    <a:pt x="135" y="0"/>
                  </a:moveTo>
                  <a:lnTo>
                    <a:pt x="0" y="572"/>
                  </a:lnTo>
                  <a:lnTo>
                    <a:pt x="135" y="572"/>
                  </a:lnTo>
                  <a:lnTo>
                    <a:pt x="135" y="0"/>
                  </a:lnTo>
                  <a:close/>
                </a:path>
              </a:pathLst>
            </a:custGeom>
            <a:solidFill>
              <a:srgbClr val="E3E8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46" name="Google Shape;641;p30">
              <a:extLst>
                <a:ext uri="{FF2B5EF4-FFF2-40B4-BE49-F238E27FC236}">
                  <a16:creationId xmlns:a16="http://schemas.microsoft.com/office/drawing/2014/main" id="{6E21DD77-A145-4889-AAF0-D687CBC0C68E}"/>
                </a:ext>
              </a:extLst>
            </p:cNvPr>
            <p:cNvSpPr/>
            <p:nvPr/>
          </p:nvSpPr>
          <p:spPr>
            <a:xfrm>
              <a:off x="1571225" y="1533725"/>
              <a:ext cx="34475" cy="370550"/>
            </a:xfrm>
            <a:custGeom>
              <a:avLst/>
              <a:gdLst/>
              <a:ahLst/>
              <a:cxnLst/>
              <a:rect l="l" t="t" r="r" b="b"/>
              <a:pathLst>
                <a:path w="1379" h="14822" extrusionOk="0">
                  <a:moveTo>
                    <a:pt x="1244" y="1"/>
                  </a:moveTo>
                  <a:cubicBezTo>
                    <a:pt x="1244" y="841"/>
                    <a:pt x="841" y="1379"/>
                    <a:pt x="135" y="1681"/>
                  </a:cubicBezTo>
                  <a:lnTo>
                    <a:pt x="1" y="14822"/>
                  </a:lnTo>
                  <a:cubicBezTo>
                    <a:pt x="404" y="14822"/>
                    <a:pt x="841" y="14688"/>
                    <a:pt x="1379" y="14553"/>
                  </a:cubicBezTo>
                  <a:lnTo>
                    <a:pt x="1379" y="1"/>
                  </a:lnTo>
                  <a:close/>
                </a:path>
              </a:pathLst>
            </a:custGeom>
            <a:solidFill>
              <a:srgbClr val="E3E8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47" name="Google Shape;642;p30">
              <a:extLst>
                <a:ext uri="{FF2B5EF4-FFF2-40B4-BE49-F238E27FC236}">
                  <a16:creationId xmlns:a16="http://schemas.microsoft.com/office/drawing/2014/main" id="{0FCB9DE3-0F3D-4CBE-8A4E-9ECE8EC5924A}"/>
                </a:ext>
              </a:extLst>
            </p:cNvPr>
            <p:cNvSpPr/>
            <p:nvPr/>
          </p:nvSpPr>
          <p:spPr>
            <a:xfrm>
              <a:off x="1518300" y="1953825"/>
              <a:ext cx="252100" cy="447225"/>
            </a:xfrm>
            <a:custGeom>
              <a:avLst/>
              <a:gdLst/>
              <a:ahLst/>
              <a:cxnLst/>
              <a:rect l="l" t="t" r="r" b="b"/>
              <a:pathLst>
                <a:path w="10084" h="17889" extrusionOk="0">
                  <a:moveTo>
                    <a:pt x="6588" y="1"/>
                  </a:moveTo>
                  <a:lnTo>
                    <a:pt x="4639" y="1547"/>
                  </a:lnTo>
                  <a:lnTo>
                    <a:pt x="2118" y="3496"/>
                  </a:lnTo>
                  <a:lnTo>
                    <a:pt x="1110" y="4202"/>
                  </a:lnTo>
                  <a:lnTo>
                    <a:pt x="975" y="4336"/>
                  </a:lnTo>
                  <a:lnTo>
                    <a:pt x="1110" y="4336"/>
                  </a:lnTo>
                  <a:lnTo>
                    <a:pt x="1950" y="5580"/>
                  </a:lnTo>
                  <a:lnTo>
                    <a:pt x="4773" y="9378"/>
                  </a:lnTo>
                  <a:lnTo>
                    <a:pt x="1681" y="12739"/>
                  </a:lnTo>
                  <a:lnTo>
                    <a:pt x="572" y="13982"/>
                  </a:lnTo>
                  <a:cubicBezTo>
                    <a:pt x="135" y="14553"/>
                    <a:pt x="1" y="15394"/>
                    <a:pt x="437" y="15965"/>
                  </a:cubicBezTo>
                  <a:lnTo>
                    <a:pt x="1547" y="17645"/>
                  </a:lnTo>
                  <a:cubicBezTo>
                    <a:pt x="1659" y="17814"/>
                    <a:pt x="1848" y="17889"/>
                    <a:pt x="2040" y="17889"/>
                  </a:cubicBezTo>
                  <a:cubicBezTo>
                    <a:pt x="2306" y="17889"/>
                    <a:pt x="2578" y="17745"/>
                    <a:pt x="2656" y="17511"/>
                  </a:cubicBezTo>
                  <a:lnTo>
                    <a:pt x="3227" y="15394"/>
                  </a:lnTo>
                  <a:lnTo>
                    <a:pt x="3361" y="15394"/>
                  </a:lnTo>
                  <a:lnTo>
                    <a:pt x="8840" y="12302"/>
                  </a:lnTo>
                  <a:cubicBezTo>
                    <a:pt x="9680" y="11764"/>
                    <a:pt x="10083" y="10789"/>
                    <a:pt x="9814" y="9781"/>
                  </a:cubicBezTo>
                  <a:lnTo>
                    <a:pt x="6722"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48" name="Google Shape;643;p30">
              <a:extLst>
                <a:ext uri="{FF2B5EF4-FFF2-40B4-BE49-F238E27FC236}">
                  <a16:creationId xmlns:a16="http://schemas.microsoft.com/office/drawing/2014/main" id="{719DC071-233A-4152-8329-C8E64F89D460}"/>
                </a:ext>
              </a:extLst>
            </p:cNvPr>
            <p:cNvSpPr/>
            <p:nvPr/>
          </p:nvSpPr>
          <p:spPr>
            <a:xfrm>
              <a:off x="1518300" y="2272275"/>
              <a:ext cx="84050" cy="128775"/>
            </a:xfrm>
            <a:custGeom>
              <a:avLst/>
              <a:gdLst/>
              <a:ahLst/>
              <a:cxnLst/>
              <a:rect l="l" t="t" r="r" b="b"/>
              <a:pathLst>
                <a:path w="3362" h="5151" extrusionOk="0">
                  <a:moveTo>
                    <a:pt x="1681" y="1"/>
                  </a:moveTo>
                  <a:lnTo>
                    <a:pt x="572" y="1244"/>
                  </a:lnTo>
                  <a:cubicBezTo>
                    <a:pt x="135" y="1815"/>
                    <a:pt x="1" y="2656"/>
                    <a:pt x="437" y="3227"/>
                  </a:cubicBezTo>
                  <a:lnTo>
                    <a:pt x="1547" y="4907"/>
                  </a:lnTo>
                  <a:cubicBezTo>
                    <a:pt x="1659" y="5076"/>
                    <a:pt x="1848" y="5151"/>
                    <a:pt x="2040" y="5151"/>
                  </a:cubicBezTo>
                  <a:cubicBezTo>
                    <a:pt x="2306" y="5151"/>
                    <a:pt x="2578" y="5007"/>
                    <a:pt x="2656" y="4773"/>
                  </a:cubicBezTo>
                  <a:lnTo>
                    <a:pt x="3227" y="2656"/>
                  </a:lnTo>
                  <a:lnTo>
                    <a:pt x="3361" y="2656"/>
                  </a:lnTo>
                  <a:cubicBezTo>
                    <a:pt x="2790" y="1815"/>
                    <a:pt x="2252" y="841"/>
                    <a:pt x="168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49" name="Google Shape;644;p30">
              <a:extLst>
                <a:ext uri="{FF2B5EF4-FFF2-40B4-BE49-F238E27FC236}">
                  <a16:creationId xmlns:a16="http://schemas.microsoft.com/office/drawing/2014/main" id="{D99063E4-8047-4A9A-83F0-3913338153F6}"/>
                </a:ext>
              </a:extLst>
            </p:cNvPr>
            <p:cNvSpPr/>
            <p:nvPr/>
          </p:nvSpPr>
          <p:spPr>
            <a:xfrm>
              <a:off x="1266250" y="1990050"/>
              <a:ext cx="357100" cy="513300"/>
            </a:xfrm>
            <a:custGeom>
              <a:avLst/>
              <a:gdLst/>
              <a:ahLst/>
              <a:cxnLst/>
              <a:rect l="l" t="t" r="r" b="b"/>
              <a:pathLst>
                <a:path w="14284" h="20532" extrusionOk="0">
                  <a:moveTo>
                    <a:pt x="1295" y="1"/>
                  </a:moveTo>
                  <a:cubicBezTo>
                    <a:pt x="838" y="1"/>
                    <a:pt x="400" y="388"/>
                    <a:pt x="269" y="938"/>
                  </a:cubicBezTo>
                  <a:cubicBezTo>
                    <a:pt x="0" y="5542"/>
                    <a:pt x="3932" y="12399"/>
                    <a:pt x="10519" y="20532"/>
                  </a:cubicBezTo>
                  <a:lnTo>
                    <a:pt x="14284" y="19961"/>
                  </a:lnTo>
                  <a:lnTo>
                    <a:pt x="14015" y="19826"/>
                  </a:lnTo>
                  <a:lnTo>
                    <a:pt x="8839" y="3862"/>
                  </a:lnTo>
                  <a:cubicBezTo>
                    <a:pt x="8839" y="3593"/>
                    <a:pt x="8537" y="3291"/>
                    <a:pt x="8402" y="3156"/>
                  </a:cubicBezTo>
                  <a:lnTo>
                    <a:pt x="1680" y="98"/>
                  </a:lnTo>
                  <a:cubicBezTo>
                    <a:pt x="1555" y="31"/>
                    <a:pt x="1424" y="1"/>
                    <a:pt x="129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50" name="Google Shape;645;p30">
              <a:extLst>
                <a:ext uri="{FF2B5EF4-FFF2-40B4-BE49-F238E27FC236}">
                  <a16:creationId xmlns:a16="http://schemas.microsoft.com/office/drawing/2014/main" id="{0E554B2F-BF11-40A2-97D2-0FDB1AEB641B}"/>
                </a:ext>
              </a:extLst>
            </p:cNvPr>
            <p:cNvSpPr/>
            <p:nvPr/>
          </p:nvSpPr>
          <p:spPr>
            <a:xfrm>
              <a:off x="1272950" y="1873175"/>
              <a:ext cx="420150" cy="227725"/>
            </a:xfrm>
            <a:custGeom>
              <a:avLst/>
              <a:gdLst/>
              <a:ahLst/>
              <a:cxnLst/>
              <a:rect l="l" t="t" r="r" b="b"/>
              <a:pathLst>
                <a:path w="16806" h="9109" extrusionOk="0">
                  <a:moveTo>
                    <a:pt x="572" y="0"/>
                  </a:moveTo>
                  <a:lnTo>
                    <a:pt x="169" y="2790"/>
                  </a:lnTo>
                  <a:cubicBezTo>
                    <a:pt x="1" y="3933"/>
                    <a:pt x="1" y="5042"/>
                    <a:pt x="1" y="6285"/>
                  </a:cubicBezTo>
                  <a:lnTo>
                    <a:pt x="1" y="6857"/>
                  </a:lnTo>
                  <a:lnTo>
                    <a:pt x="8403" y="8974"/>
                  </a:lnTo>
                  <a:cubicBezTo>
                    <a:pt x="8571" y="9108"/>
                    <a:pt x="8705" y="9108"/>
                    <a:pt x="8974" y="9108"/>
                  </a:cubicBezTo>
                  <a:lnTo>
                    <a:pt x="11764" y="8806"/>
                  </a:lnTo>
                  <a:lnTo>
                    <a:pt x="12470" y="8671"/>
                  </a:lnTo>
                  <a:lnTo>
                    <a:pt x="14856" y="6453"/>
                  </a:lnTo>
                  <a:lnTo>
                    <a:pt x="16402" y="5042"/>
                  </a:lnTo>
                  <a:cubicBezTo>
                    <a:pt x="16671" y="4773"/>
                    <a:pt x="16805" y="4336"/>
                    <a:pt x="16671" y="4067"/>
                  </a:cubicBezTo>
                  <a:lnTo>
                    <a:pt x="16536" y="3227"/>
                  </a:lnTo>
                  <a:lnTo>
                    <a:pt x="16133" y="1110"/>
                  </a:lnTo>
                  <a:cubicBezTo>
                    <a:pt x="15965" y="841"/>
                    <a:pt x="15965" y="572"/>
                    <a:pt x="15965" y="135"/>
                  </a:cubicBezTo>
                  <a:cubicBezTo>
                    <a:pt x="12572" y="1303"/>
                    <a:pt x="9763" y="1741"/>
                    <a:pt x="7459" y="1741"/>
                  </a:cubicBezTo>
                  <a:cubicBezTo>
                    <a:pt x="4262" y="1741"/>
                    <a:pt x="2037" y="899"/>
                    <a:pt x="57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51" name="Google Shape;646;p30">
              <a:extLst>
                <a:ext uri="{FF2B5EF4-FFF2-40B4-BE49-F238E27FC236}">
                  <a16:creationId xmlns:a16="http://schemas.microsoft.com/office/drawing/2014/main" id="{6503A830-067E-43A5-B647-8F98FA6CC23D}"/>
                </a:ext>
              </a:extLst>
            </p:cNvPr>
            <p:cNvSpPr/>
            <p:nvPr/>
          </p:nvSpPr>
          <p:spPr>
            <a:xfrm>
              <a:off x="1560325" y="2072300"/>
              <a:ext cx="119325" cy="200000"/>
            </a:xfrm>
            <a:custGeom>
              <a:avLst/>
              <a:gdLst/>
              <a:ahLst/>
              <a:cxnLst/>
              <a:rect l="l" t="t" r="r" b="b"/>
              <a:pathLst>
                <a:path w="4773" h="8000" extrusionOk="0">
                  <a:moveTo>
                    <a:pt x="1815" y="1"/>
                  </a:moveTo>
                  <a:lnTo>
                    <a:pt x="975" y="706"/>
                  </a:lnTo>
                  <a:lnTo>
                    <a:pt x="269" y="841"/>
                  </a:lnTo>
                  <a:lnTo>
                    <a:pt x="1815" y="2824"/>
                  </a:lnTo>
                  <a:lnTo>
                    <a:pt x="1815" y="1"/>
                  </a:lnTo>
                  <a:close/>
                  <a:moveTo>
                    <a:pt x="3932" y="1412"/>
                  </a:moveTo>
                  <a:cubicBezTo>
                    <a:pt x="3226" y="2118"/>
                    <a:pt x="2655" y="2689"/>
                    <a:pt x="2252" y="3227"/>
                  </a:cubicBezTo>
                  <a:lnTo>
                    <a:pt x="2117" y="3362"/>
                  </a:lnTo>
                  <a:lnTo>
                    <a:pt x="3092" y="4639"/>
                  </a:lnTo>
                  <a:lnTo>
                    <a:pt x="0" y="8000"/>
                  </a:lnTo>
                  <a:lnTo>
                    <a:pt x="0" y="8000"/>
                  </a:lnTo>
                  <a:lnTo>
                    <a:pt x="3798" y="5479"/>
                  </a:lnTo>
                  <a:cubicBezTo>
                    <a:pt x="4470" y="5042"/>
                    <a:pt x="4772" y="4202"/>
                    <a:pt x="4638" y="3530"/>
                  </a:cubicBezTo>
                  <a:lnTo>
                    <a:pt x="4067" y="1412"/>
                  </a:lnTo>
                  <a:cubicBezTo>
                    <a:pt x="4067" y="1412"/>
                    <a:pt x="4067" y="1547"/>
                    <a:pt x="3932" y="1547"/>
                  </a:cubicBezTo>
                  <a:lnTo>
                    <a:pt x="3932" y="1412"/>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52" name="Google Shape;647;p30">
              <a:extLst>
                <a:ext uri="{FF2B5EF4-FFF2-40B4-BE49-F238E27FC236}">
                  <a16:creationId xmlns:a16="http://schemas.microsoft.com/office/drawing/2014/main" id="{DF84C57A-2063-4AAB-ABAA-2320913DF64F}"/>
                </a:ext>
              </a:extLst>
            </p:cNvPr>
            <p:cNvSpPr/>
            <p:nvPr/>
          </p:nvSpPr>
          <p:spPr>
            <a:xfrm>
              <a:off x="1493925" y="1994601"/>
              <a:ext cx="111775" cy="108425"/>
            </a:xfrm>
            <a:custGeom>
              <a:avLst/>
              <a:gdLst/>
              <a:ahLst/>
              <a:cxnLst/>
              <a:rect l="l" t="t" r="r" b="b"/>
              <a:pathLst>
                <a:path w="4471" h="4337" extrusionOk="0">
                  <a:moveTo>
                    <a:pt x="4471" y="1"/>
                  </a:moveTo>
                  <a:cubicBezTo>
                    <a:pt x="4068" y="841"/>
                    <a:pt x="3496" y="1379"/>
                    <a:pt x="3093" y="1950"/>
                  </a:cubicBezTo>
                  <a:cubicBezTo>
                    <a:pt x="2656" y="2219"/>
                    <a:pt x="2387" y="2522"/>
                    <a:pt x="2085" y="2790"/>
                  </a:cubicBezTo>
                  <a:cubicBezTo>
                    <a:pt x="707" y="3765"/>
                    <a:pt x="1" y="4336"/>
                    <a:pt x="135" y="4336"/>
                  </a:cubicBezTo>
                  <a:lnTo>
                    <a:pt x="2925" y="4034"/>
                  </a:lnTo>
                  <a:lnTo>
                    <a:pt x="3631" y="3899"/>
                  </a:lnTo>
                  <a:lnTo>
                    <a:pt x="4471" y="3194"/>
                  </a:lnTo>
                  <a:lnTo>
                    <a:pt x="447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53" name="Google Shape;648;p30">
              <a:extLst>
                <a:ext uri="{FF2B5EF4-FFF2-40B4-BE49-F238E27FC236}">
                  <a16:creationId xmlns:a16="http://schemas.microsoft.com/office/drawing/2014/main" id="{F9B2B0E4-B837-452D-9FDA-3D4DD7D1D0B7}"/>
                </a:ext>
              </a:extLst>
            </p:cNvPr>
            <p:cNvSpPr/>
            <p:nvPr/>
          </p:nvSpPr>
          <p:spPr>
            <a:xfrm>
              <a:off x="1529225" y="2489050"/>
              <a:ext cx="153775" cy="66400"/>
            </a:xfrm>
            <a:custGeom>
              <a:avLst/>
              <a:gdLst/>
              <a:ahLst/>
              <a:cxnLst/>
              <a:rect l="l" t="t" r="r" b="b"/>
              <a:pathLst>
                <a:path w="6151" h="2656" extrusionOk="0">
                  <a:moveTo>
                    <a:pt x="3765" y="1"/>
                  </a:moveTo>
                  <a:lnTo>
                    <a:pt x="0" y="572"/>
                  </a:lnTo>
                  <a:cubicBezTo>
                    <a:pt x="538" y="1278"/>
                    <a:pt x="1110" y="1815"/>
                    <a:pt x="1681" y="2521"/>
                  </a:cubicBezTo>
                  <a:lnTo>
                    <a:pt x="5311" y="2656"/>
                  </a:lnTo>
                  <a:cubicBezTo>
                    <a:pt x="5882" y="2656"/>
                    <a:pt x="6151" y="1984"/>
                    <a:pt x="5714" y="1547"/>
                  </a:cubicBezTo>
                  <a:lnTo>
                    <a:pt x="376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54" name="Google Shape;649;p30">
              <a:extLst>
                <a:ext uri="{FF2B5EF4-FFF2-40B4-BE49-F238E27FC236}">
                  <a16:creationId xmlns:a16="http://schemas.microsoft.com/office/drawing/2014/main" id="{A7A1E2E4-93B6-4ACB-8A08-DCB30F05A025}"/>
                </a:ext>
              </a:extLst>
            </p:cNvPr>
            <p:cNvSpPr/>
            <p:nvPr/>
          </p:nvSpPr>
          <p:spPr>
            <a:xfrm>
              <a:off x="1500650" y="1379125"/>
              <a:ext cx="112625" cy="203350"/>
            </a:xfrm>
            <a:custGeom>
              <a:avLst/>
              <a:gdLst/>
              <a:ahLst/>
              <a:cxnLst/>
              <a:rect l="l" t="t" r="r" b="b"/>
              <a:pathLst>
                <a:path w="4505" h="8134" extrusionOk="0">
                  <a:moveTo>
                    <a:pt x="572" y="1"/>
                  </a:moveTo>
                  <a:lnTo>
                    <a:pt x="303" y="3933"/>
                  </a:lnTo>
                  <a:lnTo>
                    <a:pt x="135" y="5882"/>
                  </a:lnTo>
                  <a:cubicBezTo>
                    <a:pt x="1" y="7025"/>
                    <a:pt x="841" y="7999"/>
                    <a:pt x="1984" y="8134"/>
                  </a:cubicBezTo>
                  <a:cubicBezTo>
                    <a:pt x="3093" y="8134"/>
                    <a:pt x="4067" y="7294"/>
                    <a:pt x="4067" y="6185"/>
                  </a:cubicBezTo>
                  <a:lnTo>
                    <a:pt x="4202" y="5042"/>
                  </a:lnTo>
                  <a:lnTo>
                    <a:pt x="4504" y="303"/>
                  </a:lnTo>
                  <a:lnTo>
                    <a:pt x="572" y="1"/>
                  </a:ln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55" name="Google Shape;650;p30">
              <a:extLst>
                <a:ext uri="{FF2B5EF4-FFF2-40B4-BE49-F238E27FC236}">
                  <a16:creationId xmlns:a16="http://schemas.microsoft.com/office/drawing/2014/main" id="{50BBEB0A-8D24-4CBF-AE3E-0D240D2D426E}"/>
                </a:ext>
              </a:extLst>
            </p:cNvPr>
            <p:cNvSpPr/>
            <p:nvPr/>
          </p:nvSpPr>
          <p:spPr>
            <a:xfrm>
              <a:off x="1059550" y="406000"/>
              <a:ext cx="1015850" cy="1068100"/>
            </a:xfrm>
            <a:custGeom>
              <a:avLst/>
              <a:gdLst/>
              <a:ahLst/>
              <a:cxnLst/>
              <a:rect l="l" t="t" r="r" b="b"/>
              <a:pathLst>
                <a:path w="40634" h="42724" extrusionOk="0">
                  <a:moveTo>
                    <a:pt x="20385" y="1"/>
                  </a:moveTo>
                  <a:cubicBezTo>
                    <a:pt x="20223" y="1"/>
                    <a:pt x="20060" y="3"/>
                    <a:pt x="19897" y="7"/>
                  </a:cubicBezTo>
                  <a:cubicBezTo>
                    <a:pt x="9545" y="276"/>
                    <a:pt x="1681" y="8846"/>
                    <a:pt x="437" y="19197"/>
                  </a:cubicBezTo>
                  <a:cubicBezTo>
                    <a:pt x="0" y="22424"/>
                    <a:pt x="303" y="25650"/>
                    <a:pt x="1277" y="28574"/>
                  </a:cubicBezTo>
                  <a:cubicBezTo>
                    <a:pt x="841" y="29414"/>
                    <a:pt x="572" y="30523"/>
                    <a:pt x="841" y="31532"/>
                  </a:cubicBezTo>
                  <a:cubicBezTo>
                    <a:pt x="1143" y="33884"/>
                    <a:pt x="3092" y="35565"/>
                    <a:pt x="5478" y="35733"/>
                  </a:cubicBezTo>
                  <a:cubicBezTo>
                    <a:pt x="9377" y="39934"/>
                    <a:pt x="15696" y="42723"/>
                    <a:pt x="24098" y="42723"/>
                  </a:cubicBezTo>
                  <a:cubicBezTo>
                    <a:pt x="30382" y="42723"/>
                    <a:pt x="35592" y="39766"/>
                    <a:pt x="36835" y="36002"/>
                  </a:cubicBezTo>
                  <a:cubicBezTo>
                    <a:pt x="37104" y="35430"/>
                    <a:pt x="37272" y="34893"/>
                    <a:pt x="37272" y="34187"/>
                  </a:cubicBezTo>
                  <a:lnTo>
                    <a:pt x="37272" y="32641"/>
                  </a:lnTo>
                  <a:cubicBezTo>
                    <a:pt x="37407" y="31532"/>
                    <a:pt x="37810" y="30389"/>
                    <a:pt x="38381" y="29280"/>
                  </a:cubicBezTo>
                  <a:cubicBezTo>
                    <a:pt x="39793" y="26490"/>
                    <a:pt x="40633" y="23398"/>
                    <a:pt x="40633" y="20037"/>
                  </a:cubicBezTo>
                  <a:cubicBezTo>
                    <a:pt x="40633" y="9007"/>
                    <a:pt x="31492" y="1"/>
                    <a:pt x="20385" y="1"/>
                  </a:cubicBez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56" name="Google Shape;651;p30">
              <a:extLst>
                <a:ext uri="{FF2B5EF4-FFF2-40B4-BE49-F238E27FC236}">
                  <a16:creationId xmlns:a16="http://schemas.microsoft.com/office/drawing/2014/main" id="{D3BFEAA0-88DE-428B-977B-6A1CC4196EFA}"/>
                </a:ext>
              </a:extLst>
            </p:cNvPr>
            <p:cNvSpPr/>
            <p:nvPr/>
          </p:nvSpPr>
          <p:spPr>
            <a:xfrm>
              <a:off x="1077200" y="1176625"/>
              <a:ext cx="651175" cy="297475"/>
            </a:xfrm>
            <a:custGeom>
              <a:avLst/>
              <a:gdLst/>
              <a:ahLst/>
              <a:cxnLst/>
              <a:rect l="l" t="t" r="r" b="b"/>
              <a:pathLst>
                <a:path w="26047" h="11899" extrusionOk="0">
                  <a:moveTo>
                    <a:pt x="26047" y="11764"/>
                  </a:moveTo>
                  <a:cubicBezTo>
                    <a:pt x="25207" y="11764"/>
                    <a:pt x="24366" y="11898"/>
                    <a:pt x="23392" y="11898"/>
                  </a:cubicBezTo>
                  <a:cubicBezTo>
                    <a:pt x="22686" y="11898"/>
                    <a:pt x="21980" y="11898"/>
                    <a:pt x="21274" y="11764"/>
                  </a:cubicBezTo>
                  <a:lnTo>
                    <a:pt x="21274" y="11764"/>
                  </a:lnTo>
                  <a:cubicBezTo>
                    <a:pt x="21980" y="11898"/>
                    <a:pt x="22686" y="11898"/>
                    <a:pt x="23392" y="11898"/>
                  </a:cubicBezTo>
                  <a:cubicBezTo>
                    <a:pt x="24366" y="11898"/>
                    <a:pt x="25207" y="11764"/>
                    <a:pt x="26047" y="11764"/>
                  </a:cubicBezTo>
                  <a:lnTo>
                    <a:pt x="26047" y="11764"/>
                  </a:lnTo>
                  <a:close/>
                  <a:moveTo>
                    <a:pt x="0" y="1"/>
                  </a:moveTo>
                  <a:cubicBezTo>
                    <a:pt x="0" y="135"/>
                    <a:pt x="0" y="404"/>
                    <a:pt x="135" y="707"/>
                  </a:cubicBezTo>
                  <a:cubicBezTo>
                    <a:pt x="269" y="2219"/>
                    <a:pt x="1109" y="3362"/>
                    <a:pt x="2386" y="4068"/>
                  </a:cubicBezTo>
                  <a:cubicBezTo>
                    <a:pt x="1109" y="3362"/>
                    <a:pt x="269" y="2219"/>
                    <a:pt x="135" y="707"/>
                  </a:cubicBezTo>
                  <a:cubicBezTo>
                    <a:pt x="0" y="404"/>
                    <a:pt x="0" y="135"/>
                    <a:pt x="0" y="1"/>
                  </a:cubicBezTo>
                  <a:close/>
                </a:path>
              </a:pathLst>
            </a:custGeom>
            <a:solidFill>
              <a:srgbClr val="E4D7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57" name="Google Shape;652;p30">
              <a:extLst>
                <a:ext uri="{FF2B5EF4-FFF2-40B4-BE49-F238E27FC236}">
                  <a16:creationId xmlns:a16="http://schemas.microsoft.com/office/drawing/2014/main" id="{E788FED8-91C2-4885-9A0F-FA359E57B1FC}"/>
                </a:ext>
              </a:extLst>
            </p:cNvPr>
            <p:cNvSpPr/>
            <p:nvPr/>
          </p:nvSpPr>
          <p:spPr>
            <a:xfrm>
              <a:off x="1560325" y="1467350"/>
              <a:ext cx="48750" cy="3375"/>
            </a:xfrm>
            <a:custGeom>
              <a:avLst/>
              <a:gdLst/>
              <a:ahLst/>
              <a:cxnLst/>
              <a:rect l="l" t="t" r="r" b="b"/>
              <a:pathLst>
                <a:path w="1950" h="135" extrusionOk="0">
                  <a:moveTo>
                    <a:pt x="0" y="0"/>
                  </a:moveTo>
                  <a:cubicBezTo>
                    <a:pt x="571" y="135"/>
                    <a:pt x="1277" y="135"/>
                    <a:pt x="1949" y="135"/>
                  </a:cubicBezTo>
                  <a:lnTo>
                    <a:pt x="1949" y="135"/>
                  </a:lnTo>
                  <a:cubicBezTo>
                    <a:pt x="1277" y="135"/>
                    <a:pt x="571" y="135"/>
                    <a:pt x="0" y="0"/>
                  </a:cubicBezTo>
                  <a:close/>
                </a:path>
              </a:pathLst>
            </a:custGeom>
            <a:solidFill>
              <a:srgbClr val="8459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58" name="Google Shape;653;p30">
              <a:extLst>
                <a:ext uri="{FF2B5EF4-FFF2-40B4-BE49-F238E27FC236}">
                  <a16:creationId xmlns:a16="http://schemas.microsoft.com/office/drawing/2014/main" id="{218819E8-AEA7-4F3F-A4AF-EA2AAE328B3F}"/>
                </a:ext>
              </a:extLst>
            </p:cNvPr>
            <p:cNvSpPr/>
            <p:nvPr/>
          </p:nvSpPr>
          <p:spPr>
            <a:xfrm>
              <a:off x="1077200" y="1078325"/>
              <a:ext cx="651175" cy="395775"/>
            </a:xfrm>
            <a:custGeom>
              <a:avLst/>
              <a:gdLst/>
              <a:ahLst/>
              <a:cxnLst/>
              <a:rect l="l" t="t" r="r" b="b"/>
              <a:pathLst>
                <a:path w="26047" h="15831" extrusionOk="0">
                  <a:moveTo>
                    <a:pt x="3798" y="1"/>
                  </a:moveTo>
                  <a:cubicBezTo>
                    <a:pt x="2521" y="1"/>
                    <a:pt x="1681" y="572"/>
                    <a:pt x="1109" y="1278"/>
                  </a:cubicBezTo>
                  <a:cubicBezTo>
                    <a:pt x="437" y="2252"/>
                    <a:pt x="135" y="3362"/>
                    <a:pt x="0" y="3798"/>
                  </a:cubicBezTo>
                  <a:lnTo>
                    <a:pt x="0" y="3933"/>
                  </a:lnTo>
                  <a:cubicBezTo>
                    <a:pt x="0" y="4067"/>
                    <a:pt x="0" y="4336"/>
                    <a:pt x="135" y="4639"/>
                  </a:cubicBezTo>
                  <a:cubicBezTo>
                    <a:pt x="269" y="6151"/>
                    <a:pt x="1109" y="7294"/>
                    <a:pt x="2386" y="8000"/>
                  </a:cubicBezTo>
                  <a:cubicBezTo>
                    <a:pt x="3092" y="8403"/>
                    <a:pt x="3932" y="8672"/>
                    <a:pt x="4772" y="8840"/>
                  </a:cubicBezTo>
                  <a:cubicBezTo>
                    <a:pt x="7999" y="12335"/>
                    <a:pt x="12872" y="14856"/>
                    <a:pt x="19325" y="15561"/>
                  </a:cubicBezTo>
                  <a:cubicBezTo>
                    <a:pt x="19896" y="15696"/>
                    <a:pt x="20602" y="15696"/>
                    <a:pt x="21274" y="15696"/>
                  </a:cubicBezTo>
                  <a:cubicBezTo>
                    <a:pt x="21980" y="15830"/>
                    <a:pt x="22686" y="15830"/>
                    <a:pt x="23392" y="15830"/>
                  </a:cubicBezTo>
                  <a:cubicBezTo>
                    <a:pt x="24366" y="15830"/>
                    <a:pt x="25207" y="15696"/>
                    <a:pt x="26047" y="15696"/>
                  </a:cubicBezTo>
                  <a:lnTo>
                    <a:pt x="25912" y="15561"/>
                  </a:lnTo>
                  <a:cubicBezTo>
                    <a:pt x="18922" y="14856"/>
                    <a:pt x="12872" y="10655"/>
                    <a:pt x="9377" y="4639"/>
                  </a:cubicBezTo>
                  <a:lnTo>
                    <a:pt x="8402" y="2958"/>
                  </a:lnTo>
                  <a:lnTo>
                    <a:pt x="8402" y="4202"/>
                  </a:lnTo>
                  <a:cubicBezTo>
                    <a:pt x="7428" y="2387"/>
                    <a:pt x="6722" y="270"/>
                    <a:pt x="4336" y="1"/>
                  </a:cubicBezTo>
                  <a:close/>
                </a:path>
              </a:pathLst>
            </a:custGeom>
            <a:solidFill>
              <a:srgbClr val="9469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59" name="Google Shape;654;p30">
              <a:extLst>
                <a:ext uri="{FF2B5EF4-FFF2-40B4-BE49-F238E27FC236}">
                  <a16:creationId xmlns:a16="http://schemas.microsoft.com/office/drawing/2014/main" id="{D690D892-E82D-4D5B-988E-5A924B304C6C}"/>
                </a:ext>
              </a:extLst>
            </p:cNvPr>
            <p:cNvSpPr/>
            <p:nvPr/>
          </p:nvSpPr>
          <p:spPr>
            <a:xfrm>
              <a:off x="1230950" y="1480775"/>
              <a:ext cx="280650" cy="704150"/>
            </a:xfrm>
            <a:custGeom>
              <a:avLst/>
              <a:gdLst/>
              <a:ahLst/>
              <a:cxnLst/>
              <a:rect l="l" t="t" r="r" b="b"/>
              <a:pathLst>
                <a:path w="11226" h="28166" extrusionOk="0">
                  <a:moveTo>
                    <a:pt x="11107" y="0"/>
                  </a:moveTo>
                  <a:cubicBezTo>
                    <a:pt x="2938" y="0"/>
                    <a:pt x="838" y="13777"/>
                    <a:pt x="303" y="19898"/>
                  </a:cubicBezTo>
                  <a:cubicBezTo>
                    <a:pt x="0" y="22687"/>
                    <a:pt x="1546" y="25645"/>
                    <a:pt x="4202" y="26888"/>
                  </a:cubicBezTo>
                  <a:cubicBezTo>
                    <a:pt x="4907" y="27191"/>
                    <a:pt x="5613" y="27459"/>
                    <a:pt x="6319" y="27594"/>
                  </a:cubicBezTo>
                  <a:cubicBezTo>
                    <a:pt x="7159" y="27863"/>
                    <a:pt x="8134" y="28031"/>
                    <a:pt x="8705" y="28165"/>
                  </a:cubicBezTo>
                  <a:cubicBezTo>
                    <a:pt x="9411" y="28165"/>
                    <a:pt x="9949" y="27594"/>
                    <a:pt x="9814" y="26888"/>
                  </a:cubicBezTo>
                  <a:cubicBezTo>
                    <a:pt x="8403" y="19898"/>
                    <a:pt x="9814" y="8975"/>
                    <a:pt x="10654" y="3362"/>
                  </a:cubicBezTo>
                  <a:cubicBezTo>
                    <a:pt x="10923" y="1413"/>
                    <a:pt x="11226" y="1"/>
                    <a:pt x="11226" y="1"/>
                  </a:cubicBezTo>
                  <a:cubicBezTo>
                    <a:pt x="11186" y="1"/>
                    <a:pt x="11146" y="0"/>
                    <a:pt x="1110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60" name="Google Shape;655;p30">
              <a:extLst>
                <a:ext uri="{FF2B5EF4-FFF2-40B4-BE49-F238E27FC236}">
                  <a16:creationId xmlns:a16="http://schemas.microsoft.com/office/drawing/2014/main" id="{DBE0DFD8-8D8F-41CC-B4ED-CB5CACE685A9}"/>
                </a:ext>
              </a:extLst>
            </p:cNvPr>
            <p:cNvSpPr/>
            <p:nvPr/>
          </p:nvSpPr>
          <p:spPr>
            <a:xfrm>
              <a:off x="1235312" y="1480800"/>
              <a:ext cx="273100" cy="689825"/>
            </a:xfrm>
            <a:custGeom>
              <a:avLst/>
              <a:gdLst/>
              <a:ahLst/>
              <a:cxnLst/>
              <a:rect l="l" t="t" r="r" b="b"/>
              <a:pathLst>
                <a:path w="10924" h="27593" extrusionOk="0">
                  <a:moveTo>
                    <a:pt x="10789" y="0"/>
                  </a:moveTo>
                  <a:cubicBezTo>
                    <a:pt x="8806" y="0"/>
                    <a:pt x="7126" y="840"/>
                    <a:pt x="5882" y="2252"/>
                  </a:cubicBezTo>
                  <a:cubicBezTo>
                    <a:pt x="6017" y="2118"/>
                    <a:pt x="6151" y="2118"/>
                    <a:pt x="6420" y="1983"/>
                  </a:cubicBezTo>
                  <a:cubicBezTo>
                    <a:pt x="6723" y="1983"/>
                    <a:pt x="6857" y="1815"/>
                    <a:pt x="7126" y="1815"/>
                  </a:cubicBezTo>
                  <a:cubicBezTo>
                    <a:pt x="8269" y="1815"/>
                    <a:pt x="9243" y="2655"/>
                    <a:pt x="9378" y="3932"/>
                  </a:cubicBezTo>
                  <a:lnTo>
                    <a:pt x="9378" y="4201"/>
                  </a:lnTo>
                  <a:cubicBezTo>
                    <a:pt x="9378" y="4638"/>
                    <a:pt x="9243" y="5176"/>
                    <a:pt x="8941" y="5613"/>
                  </a:cubicBezTo>
                  <a:lnTo>
                    <a:pt x="4740" y="10789"/>
                  </a:lnTo>
                  <a:lnTo>
                    <a:pt x="2219" y="8402"/>
                  </a:lnTo>
                  <a:cubicBezTo>
                    <a:pt x="841" y="12469"/>
                    <a:pt x="270" y="16939"/>
                    <a:pt x="1" y="19897"/>
                  </a:cubicBezTo>
                  <a:lnTo>
                    <a:pt x="1" y="20468"/>
                  </a:lnTo>
                  <a:cubicBezTo>
                    <a:pt x="1" y="23123"/>
                    <a:pt x="1379" y="25644"/>
                    <a:pt x="3900" y="26887"/>
                  </a:cubicBezTo>
                  <a:cubicBezTo>
                    <a:pt x="4605" y="27190"/>
                    <a:pt x="5311" y="27458"/>
                    <a:pt x="6017" y="27593"/>
                  </a:cubicBezTo>
                  <a:cubicBezTo>
                    <a:pt x="6588" y="15964"/>
                    <a:pt x="8672" y="8134"/>
                    <a:pt x="10352" y="3361"/>
                  </a:cubicBezTo>
                  <a:cubicBezTo>
                    <a:pt x="10621" y="1412"/>
                    <a:pt x="10924" y="0"/>
                    <a:pt x="1092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dirty="0"/>
            </a:p>
          </p:txBody>
        </p:sp>
        <p:sp>
          <p:nvSpPr>
            <p:cNvPr id="261" name="Google Shape;656;p30">
              <a:extLst>
                <a:ext uri="{FF2B5EF4-FFF2-40B4-BE49-F238E27FC236}">
                  <a16:creationId xmlns:a16="http://schemas.microsoft.com/office/drawing/2014/main" id="{D5827388-1C85-4A58-B2FA-393667CA1DFD}"/>
                </a:ext>
              </a:extLst>
            </p:cNvPr>
            <p:cNvSpPr/>
            <p:nvPr/>
          </p:nvSpPr>
          <p:spPr>
            <a:xfrm>
              <a:off x="1605675" y="1516075"/>
              <a:ext cx="158000" cy="639125"/>
            </a:xfrm>
            <a:custGeom>
              <a:avLst/>
              <a:gdLst/>
              <a:ahLst/>
              <a:cxnLst/>
              <a:rect l="l" t="t" r="r" b="b"/>
              <a:pathLst>
                <a:path w="6320" h="25565" extrusionOk="0">
                  <a:moveTo>
                    <a:pt x="1" y="1"/>
                  </a:moveTo>
                  <a:lnTo>
                    <a:pt x="1" y="25342"/>
                  </a:lnTo>
                  <a:cubicBezTo>
                    <a:pt x="1" y="25499"/>
                    <a:pt x="105" y="25564"/>
                    <a:pt x="218" y="25564"/>
                  </a:cubicBezTo>
                  <a:cubicBezTo>
                    <a:pt x="298" y="25564"/>
                    <a:pt x="382" y="25532"/>
                    <a:pt x="438" y="25476"/>
                  </a:cubicBezTo>
                  <a:cubicBezTo>
                    <a:pt x="841" y="24938"/>
                    <a:pt x="1412" y="24367"/>
                    <a:pt x="2118" y="23661"/>
                  </a:cubicBezTo>
                  <a:cubicBezTo>
                    <a:pt x="3093" y="22821"/>
                    <a:pt x="4202" y="21981"/>
                    <a:pt x="5479" y="21578"/>
                  </a:cubicBezTo>
                  <a:cubicBezTo>
                    <a:pt x="5479" y="21578"/>
                    <a:pt x="6319" y="2656"/>
                    <a:pt x="303" y="135"/>
                  </a:cubicBezTo>
                  <a:cubicBezTo>
                    <a:pt x="135" y="1"/>
                    <a:pt x="135" y="1"/>
                    <a:pt x="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62" name="Google Shape;657;p30">
              <a:extLst>
                <a:ext uri="{FF2B5EF4-FFF2-40B4-BE49-F238E27FC236}">
                  <a16:creationId xmlns:a16="http://schemas.microsoft.com/office/drawing/2014/main" id="{5B4F96A0-8CA6-4C62-B834-A0E213FD3632}"/>
                </a:ext>
              </a:extLst>
            </p:cNvPr>
            <p:cNvSpPr/>
            <p:nvPr/>
          </p:nvSpPr>
          <p:spPr>
            <a:xfrm>
              <a:off x="1742650" y="1988275"/>
              <a:ext cx="25" cy="56325"/>
            </a:xfrm>
            <a:custGeom>
              <a:avLst/>
              <a:gdLst/>
              <a:ahLst/>
              <a:cxnLst/>
              <a:rect l="l" t="t" r="r" b="b"/>
              <a:pathLst>
                <a:path w="1" h="2253" extrusionOk="0">
                  <a:moveTo>
                    <a:pt x="0" y="1"/>
                  </a:moveTo>
                  <a:lnTo>
                    <a:pt x="0" y="2253"/>
                  </a:lnTo>
                  <a:lnTo>
                    <a:pt x="0" y="2253"/>
                  </a:lnTo>
                  <a:close/>
                </a:path>
              </a:pathLst>
            </a:custGeom>
            <a:solidFill>
              <a:srgbClr val="9D68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63" name="Google Shape;658;p30">
              <a:extLst>
                <a:ext uri="{FF2B5EF4-FFF2-40B4-BE49-F238E27FC236}">
                  <a16:creationId xmlns:a16="http://schemas.microsoft.com/office/drawing/2014/main" id="{0507FA8D-8E87-443C-99AF-671C53542CEE}"/>
                </a:ext>
              </a:extLst>
            </p:cNvPr>
            <p:cNvSpPr/>
            <p:nvPr/>
          </p:nvSpPr>
          <p:spPr>
            <a:xfrm>
              <a:off x="1612719" y="1526520"/>
              <a:ext cx="129425" cy="584825"/>
            </a:xfrm>
            <a:custGeom>
              <a:avLst/>
              <a:gdLst/>
              <a:ahLst/>
              <a:cxnLst/>
              <a:rect l="l" t="t" r="r" b="b"/>
              <a:pathLst>
                <a:path w="5177" h="23393" extrusionOk="0">
                  <a:moveTo>
                    <a:pt x="0" y="1"/>
                  </a:moveTo>
                  <a:lnTo>
                    <a:pt x="0" y="1"/>
                  </a:lnTo>
                  <a:cubicBezTo>
                    <a:pt x="975" y="4067"/>
                    <a:pt x="2924" y="14587"/>
                    <a:pt x="1815" y="23392"/>
                  </a:cubicBezTo>
                  <a:cubicBezTo>
                    <a:pt x="1950" y="23392"/>
                    <a:pt x="1950" y="23392"/>
                    <a:pt x="1950" y="23258"/>
                  </a:cubicBezTo>
                  <a:cubicBezTo>
                    <a:pt x="2655" y="22686"/>
                    <a:pt x="3361" y="22149"/>
                    <a:pt x="4336" y="21712"/>
                  </a:cubicBezTo>
                  <a:cubicBezTo>
                    <a:pt x="4605" y="21577"/>
                    <a:pt x="4874" y="21443"/>
                    <a:pt x="5176" y="21309"/>
                  </a:cubicBezTo>
                  <a:lnTo>
                    <a:pt x="5176" y="20872"/>
                  </a:lnTo>
                  <a:lnTo>
                    <a:pt x="5176" y="18620"/>
                  </a:lnTo>
                  <a:cubicBezTo>
                    <a:pt x="5176" y="13310"/>
                    <a:pt x="4605" y="1984"/>
                    <a:pt x="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64" name="Google Shape;659;p30">
              <a:extLst>
                <a:ext uri="{FF2B5EF4-FFF2-40B4-BE49-F238E27FC236}">
                  <a16:creationId xmlns:a16="http://schemas.microsoft.com/office/drawing/2014/main" id="{F17AF54C-CB24-4BAD-A65B-FA98A922A07F}"/>
                </a:ext>
              </a:extLst>
            </p:cNvPr>
            <p:cNvSpPr/>
            <p:nvPr/>
          </p:nvSpPr>
          <p:spPr>
            <a:xfrm>
              <a:off x="1672050" y="1203050"/>
              <a:ext cx="133625" cy="120650"/>
            </a:xfrm>
            <a:custGeom>
              <a:avLst/>
              <a:gdLst/>
              <a:ahLst/>
              <a:cxnLst/>
              <a:rect l="l" t="t" r="r" b="b"/>
              <a:pathLst>
                <a:path w="5345" h="4826" extrusionOk="0">
                  <a:moveTo>
                    <a:pt x="910" y="0"/>
                  </a:moveTo>
                  <a:cubicBezTo>
                    <a:pt x="707" y="0"/>
                    <a:pt x="536" y="125"/>
                    <a:pt x="438" y="322"/>
                  </a:cubicBezTo>
                  <a:cubicBezTo>
                    <a:pt x="1" y="2170"/>
                    <a:pt x="841" y="3851"/>
                    <a:pt x="2522" y="4523"/>
                  </a:cubicBezTo>
                  <a:cubicBezTo>
                    <a:pt x="2959" y="4691"/>
                    <a:pt x="3362" y="4825"/>
                    <a:pt x="3799" y="4825"/>
                  </a:cubicBezTo>
                  <a:cubicBezTo>
                    <a:pt x="4202" y="4825"/>
                    <a:pt x="4505" y="4825"/>
                    <a:pt x="4908" y="4691"/>
                  </a:cubicBezTo>
                  <a:cubicBezTo>
                    <a:pt x="5210" y="4523"/>
                    <a:pt x="5345" y="4254"/>
                    <a:pt x="5210" y="3985"/>
                  </a:cubicBezTo>
                  <a:cubicBezTo>
                    <a:pt x="5072" y="3874"/>
                    <a:pt x="4864" y="3649"/>
                    <a:pt x="4721" y="3649"/>
                  </a:cubicBezTo>
                  <a:cubicBezTo>
                    <a:pt x="4690" y="3649"/>
                    <a:pt x="4662" y="3659"/>
                    <a:pt x="4639" y="3683"/>
                  </a:cubicBezTo>
                  <a:cubicBezTo>
                    <a:pt x="4353" y="3767"/>
                    <a:pt x="4034" y="3809"/>
                    <a:pt x="3719" y="3809"/>
                  </a:cubicBezTo>
                  <a:cubicBezTo>
                    <a:pt x="3404" y="3809"/>
                    <a:pt x="3093" y="3767"/>
                    <a:pt x="2824" y="3683"/>
                  </a:cubicBezTo>
                  <a:cubicBezTo>
                    <a:pt x="1681" y="3145"/>
                    <a:pt x="1144" y="1868"/>
                    <a:pt x="1413" y="624"/>
                  </a:cubicBezTo>
                  <a:cubicBezTo>
                    <a:pt x="1547" y="322"/>
                    <a:pt x="1278" y="53"/>
                    <a:pt x="1144" y="53"/>
                  </a:cubicBezTo>
                  <a:cubicBezTo>
                    <a:pt x="1063" y="17"/>
                    <a:pt x="984" y="0"/>
                    <a:pt x="9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65" name="Google Shape;660;p30">
              <a:extLst>
                <a:ext uri="{FF2B5EF4-FFF2-40B4-BE49-F238E27FC236}">
                  <a16:creationId xmlns:a16="http://schemas.microsoft.com/office/drawing/2014/main" id="{F41BCDDB-02E2-4379-9B6C-BF9A4AB166B5}"/>
                </a:ext>
              </a:extLst>
            </p:cNvPr>
            <p:cNvSpPr/>
            <p:nvPr/>
          </p:nvSpPr>
          <p:spPr>
            <a:xfrm>
              <a:off x="1511575" y="981325"/>
              <a:ext cx="189075" cy="169625"/>
            </a:xfrm>
            <a:custGeom>
              <a:avLst/>
              <a:gdLst/>
              <a:ahLst/>
              <a:cxnLst/>
              <a:rect l="l" t="t" r="r" b="b"/>
              <a:pathLst>
                <a:path w="7563" h="6785" extrusionOk="0">
                  <a:moveTo>
                    <a:pt x="3765" y="0"/>
                  </a:moveTo>
                  <a:cubicBezTo>
                    <a:pt x="3349" y="0"/>
                    <a:pt x="2927" y="80"/>
                    <a:pt x="2521" y="251"/>
                  </a:cubicBezTo>
                  <a:cubicBezTo>
                    <a:pt x="841" y="957"/>
                    <a:pt x="1" y="2906"/>
                    <a:pt x="706" y="4586"/>
                  </a:cubicBezTo>
                  <a:cubicBezTo>
                    <a:pt x="1218" y="5968"/>
                    <a:pt x="2489" y="6785"/>
                    <a:pt x="3808" y="6785"/>
                  </a:cubicBezTo>
                  <a:cubicBezTo>
                    <a:pt x="4222" y="6785"/>
                    <a:pt x="4641" y="6704"/>
                    <a:pt x="5042" y="6536"/>
                  </a:cubicBezTo>
                  <a:cubicBezTo>
                    <a:pt x="6722" y="5830"/>
                    <a:pt x="7563" y="3881"/>
                    <a:pt x="6857" y="2066"/>
                  </a:cubicBezTo>
                  <a:cubicBezTo>
                    <a:pt x="6322" y="791"/>
                    <a:pt x="5071" y="0"/>
                    <a:pt x="376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66" name="Google Shape;661;p30">
              <a:extLst>
                <a:ext uri="{FF2B5EF4-FFF2-40B4-BE49-F238E27FC236}">
                  <a16:creationId xmlns:a16="http://schemas.microsoft.com/office/drawing/2014/main" id="{3BD418D7-B418-4700-99C2-41F3F8254F23}"/>
                </a:ext>
              </a:extLst>
            </p:cNvPr>
            <p:cNvSpPr/>
            <p:nvPr/>
          </p:nvSpPr>
          <p:spPr>
            <a:xfrm>
              <a:off x="1416625" y="1104875"/>
              <a:ext cx="217650" cy="119550"/>
            </a:xfrm>
            <a:custGeom>
              <a:avLst/>
              <a:gdLst/>
              <a:ahLst/>
              <a:cxnLst/>
              <a:rect l="l" t="t" r="r" b="b"/>
              <a:pathLst>
                <a:path w="8706" h="4782" extrusionOk="0">
                  <a:moveTo>
                    <a:pt x="2895" y="0"/>
                  </a:moveTo>
                  <a:cubicBezTo>
                    <a:pt x="1591" y="0"/>
                    <a:pt x="571" y="433"/>
                    <a:pt x="303" y="1190"/>
                  </a:cubicBezTo>
                  <a:cubicBezTo>
                    <a:pt x="1" y="2300"/>
                    <a:pt x="1413" y="3711"/>
                    <a:pt x="3664" y="4417"/>
                  </a:cubicBezTo>
                  <a:cubicBezTo>
                    <a:pt x="4472" y="4662"/>
                    <a:pt x="5267" y="4782"/>
                    <a:pt x="5964" y="4782"/>
                  </a:cubicBezTo>
                  <a:cubicBezTo>
                    <a:pt x="7180" y="4782"/>
                    <a:pt x="8098" y="4416"/>
                    <a:pt x="8269" y="3711"/>
                  </a:cubicBezTo>
                  <a:cubicBezTo>
                    <a:pt x="8706" y="2568"/>
                    <a:pt x="7160" y="1056"/>
                    <a:pt x="5042" y="350"/>
                  </a:cubicBezTo>
                  <a:cubicBezTo>
                    <a:pt x="4294" y="112"/>
                    <a:pt x="3558" y="0"/>
                    <a:pt x="289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67" name="Google Shape;662;p30">
              <a:extLst>
                <a:ext uri="{FF2B5EF4-FFF2-40B4-BE49-F238E27FC236}">
                  <a16:creationId xmlns:a16="http://schemas.microsoft.com/office/drawing/2014/main" id="{C385EF22-3CB8-4019-BA32-53F3E992EEB1}"/>
                </a:ext>
              </a:extLst>
            </p:cNvPr>
            <p:cNvSpPr/>
            <p:nvPr/>
          </p:nvSpPr>
          <p:spPr>
            <a:xfrm>
              <a:off x="1851025" y="1079925"/>
              <a:ext cx="161350" cy="143875"/>
            </a:xfrm>
            <a:custGeom>
              <a:avLst/>
              <a:gdLst/>
              <a:ahLst/>
              <a:cxnLst/>
              <a:rect l="l" t="t" r="r" b="b"/>
              <a:pathLst>
                <a:path w="6454" h="5755" extrusionOk="0">
                  <a:moveTo>
                    <a:pt x="3263" y="0"/>
                  </a:moveTo>
                  <a:cubicBezTo>
                    <a:pt x="2615" y="0"/>
                    <a:pt x="1959" y="214"/>
                    <a:pt x="1412" y="642"/>
                  </a:cubicBezTo>
                  <a:cubicBezTo>
                    <a:pt x="135" y="1617"/>
                    <a:pt x="1" y="3432"/>
                    <a:pt x="975" y="4709"/>
                  </a:cubicBezTo>
                  <a:cubicBezTo>
                    <a:pt x="1597" y="5406"/>
                    <a:pt x="2451" y="5755"/>
                    <a:pt x="3277" y="5755"/>
                  </a:cubicBezTo>
                  <a:cubicBezTo>
                    <a:pt x="3924" y="5755"/>
                    <a:pt x="4555" y="5541"/>
                    <a:pt x="5042" y="5112"/>
                  </a:cubicBezTo>
                  <a:cubicBezTo>
                    <a:pt x="6285" y="4003"/>
                    <a:pt x="6453" y="2188"/>
                    <a:pt x="5445" y="1046"/>
                  </a:cubicBezTo>
                  <a:cubicBezTo>
                    <a:pt x="4899" y="349"/>
                    <a:pt x="4088" y="0"/>
                    <a:pt x="32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68" name="Google Shape;663;p30">
              <a:extLst>
                <a:ext uri="{FF2B5EF4-FFF2-40B4-BE49-F238E27FC236}">
                  <a16:creationId xmlns:a16="http://schemas.microsoft.com/office/drawing/2014/main" id="{F5423D84-0684-4C1F-A0C2-6E662B7A7DBE}"/>
                </a:ext>
              </a:extLst>
            </p:cNvPr>
            <p:cNvSpPr/>
            <p:nvPr/>
          </p:nvSpPr>
          <p:spPr>
            <a:xfrm>
              <a:off x="1861100" y="1212125"/>
              <a:ext cx="130275" cy="93925"/>
            </a:xfrm>
            <a:custGeom>
              <a:avLst/>
              <a:gdLst/>
              <a:ahLst/>
              <a:cxnLst/>
              <a:rect l="l" t="t" r="r" b="b"/>
              <a:pathLst>
                <a:path w="5211" h="3757" extrusionOk="0">
                  <a:moveTo>
                    <a:pt x="2706" y="1"/>
                  </a:moveTo>
                  <a:cubicBezTo>
                    <a:pt x="2286" y="1"/>
                    <a:pt x="1900" y="43"/>
                    <a:pt x="1547" y="127"/>
                  </a:cubicBezTo>
                  <a:cubicBezTo>
                    <a:pt x="841" y="396"/>
                    <a:pt x="303" y="665"/>
                    <a:pt x="169" y="1236"/>
                  </a:cubicBezTo>
                  <a:cubicBezTo>
                    <a:pt x="1" y="2211"/>
                    <a:pt x="1412" y="3320"/>
                    <a:pt x="3362" y="3757"/>
                  </a:cubicBezTo>
                  <a:lnTo>
                    <a:pt x="4773" y="3757"/>
                  </a:lnTo>
                  <a:cubicBezTo>
                    <a:pt x="5042" y="3185"/>
                    <a:pt x="5210" y="2648"/>
                    <a:pt x="5210" y="1942"/>
                  </a:cubicBezTo>
                  <a:lnTo>
                    <a:pt x="5210" y="396"/>
                  </a:lnTo>
                  <a:cubicBezTo>
                    <a:pt x="4908" y="261"/>
                    <a:pt x="4639" y="261"/>
                    <a:pt x="4202" y="127"/>
                  </a:cubicBezTo>
                  <a:lnTo>
                    <a:pt x="4068" y="127"/>
                  </a:lnTo>
                  <a:cubicBezTo>
                    <a:pt x="3580" y="43"/>
                    <a:pt x="3126" y="1"/>
                    <a:pt x="270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69" name="Google Shape;664;p30">
              <a:extLst>
                <a:ext uri="{FF2B5EF4-FFF2-40B4-BE49-F238E27FC236}">
                  <a16:creationId xmlns:a16="http://schemas.microsoft.com/office/drawing/2014/main" id="{89ABBB3D-561C-4A6D-83AF-8DB2D236FE5B}"/>
                </a:ext>
              </a:extLst>
            </p:cNvPr>
            <p:cNvSpPr/>
            <p:nvPr/>
          </p:nvSpPr>
          <p:spPr>
            <a:xfrm>
              <a:off x="1609050" y="1010500"/>
              <a:ext cx="70600" cy="61000"/>
            </a:xfrm>
            <a:custGeom>
              <a:avLst/>
              <a:gdLst/>
              <a:ahLst/>
              <a:cxnLst/>
              <a:rect l="l" t="t" r="r" b="b"/>
              <a:pathLst>
                <a:path w="2824" h="2440" extrusionOk="0">
                  <a:moveTo>
                    <a:pt x="1429" y="0"/>
                  </a:moveTo>
                  <a:cubicBezTo>
                    <a:pt x="1232" y="0"/>
                    <a:pt x="1029" y="60"/>
                    <a:pt x="841" y="193"/>
                  </a:cubicBezTo>
                  <a:cubicBezTo>
                    <a:pt x="168" y="462"/>
                    <a:pt x="0" y="1168"/>
                    <a:pt x="303" y="1739"/>
                  </a:cubicBezTo>
                  <a:cubicBezTo>
                    <a:pt x="580" y="2224"/>
                    <a:pt x="1000" y="2439"/>
                    <a:pt x="1421" y="2439"/>
                  </a:cubicBezTo>
                  <a:cubicBezTo>
                    <a:pt x="1612" y="2439"/>
                    <a:pt x="1804" y="2394"/>
                    <a:pt x="1983" y="2310"/>
                  </a:cubicBezTo>
                  <a:cubicBezTo>
                    <a:pt x="2521" y="1873"/>
                    <a:pt x="2823" y="1168"/>
                    <a:pt x="2387" y="630"/>
                  </a:cubicBezTo>
                  <a:cubicBezTo>
                    <a:pt x="2206" y="247"/>
                    <a:pt x="1830" y="0"/>
                    <a:pt x="142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70" name="Google Shape;665;p30">
              <a:extLst>
                <a:ext uri="{FF2B5EF4-FFF2-40B4-BE49-F238E27FC236}">
                  <a16:creationId xmlns:a16="http://schemas.microsoft.com/office/drawing/2014/main" id="{0182B3EE-9155-4759-8BCA-B58AC723AA41}"/>
                </a:ext>
              </a:extLst>
            </p:cNvPr>
            <p:cNvSpPr/>
            <p:nvPr/>
          </p:nvSpPr>
          <p:spPr>
            <a:xfrm>
              <a:off x="1920775" y="1096000"/>
              <a:ext cx="70600" cy="61125"/>
            </a:xfrm>
            <a:custGeom>
              <a:avLst/>
              <a:gdLst/>
              <a:ahLst/>
              <a:cxnLst/>
              <a:rect l="l" t="t" r="r" b="b"/>
              <a:pathLst>
                <a:path w="2824" h="2445" extrusionOk="0">
                  <a:moveTo>
                    <a:pt x="1432" y="1"/>
                  </a:moveTo>
                  <a:cubicBezTo>
                    <a:pt x="1231" y="1"/>
                    <a:pt x="1028" y="45"/>
                    <a:pt x="840" y="134"/>
                  </a:cubicBezTo>
                  <a:cubicBezTo>
                    <a:pt x="303" y="571"/>
                    <a:pt x="0" y="1243"/>
                    <a:pt x="437" y="1814"/>
                  </a:cubicBezTo>
                  <a:cubicBezTo>
                    <a:pt x="617" y="2197"/>
                    <a:pt x="1054" y="2444"/>
                    <a:pt x="1494" y="2444"/>
                  </a:cubicBezTo>
                  <a:cubicBezTo>
                    <a:pt x="1711" y="2444"/>
                    <a:pt x="1929" y="2384"/>
                    <a:pt x="2117" y="2251"/>
                  </a:cubicBezTo>
                  <a:cubicBezTo>
                    <a:pt x="2655" y="1949"/>
                    <a:pt x="2823" y="1109"/>
                    <a:pt x="2521" y="571"/>
                  </a:cubicBezTo>
                  <a:cubicBezTo>
                    <a:pt x="2250" y="187"/>
                    <a:pt x="1843" y="1"/>
                    <a:pt x="143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71" name="Google Shape;666;p30">
              <a:extLst>
                <a:ext uri="{FF2B5EF4-FFF2-40B4-BE49-F238E27FC236}">
                  <a16:creationId xmlns:a16="http://schemas.microsoft.com/office/drawing/2014/main" id="{61C7DA74-2D1A-4B52-A21F-46D56DF26BDE}"/>
                </a:ext>
              </a:extLst>
            </p:cNvPr>
            <p:cNvSpPr/>
            <p:nvPr/>
          </p:nvSpPr>
          <p:spPr>
            <a:xfrm>
              <a:off x="961250" y="236825"/>
              <a:ext cx="1222525" cy="946550"/>
            </a:xfrm>
            <a:custGeom>
              <a:avLst/>
              <a:gdLst/>
              <a:ahLst/>
              <a:cxnLst/>
              <a:rect l="l" t="t" r="r" b="b"/>
              <a:pathLst>
                <a:path w="48901" h="37862" extrusionOk="0">
                  <a:moveTo>
                    <a:pt x="22449" y="0"/>
                  </a:moveTo>
                  <a:cubicBezTo>
                    <a:pt x="20136" y="0"/>
                    <a:pt x="17807" y="494"/>
                    <a:pt x="15561" y="1329"/>
                  </a:cubicBezTo>
                  <a:cubicBezTo>
                    <a:pt x="13309" y="2169"/>
                    <a:pt x="11360" y="3547"/>
                    <a:pt x="9679" y="5228"/>
                  </a:cubicBezTo>
                  <a:cubicBezTo>
                    <a:pt x="8839" y="5934"/>
                    <a:pt x="8133" y="6639"/>
                    <a:pt x="7428" y="7480"/>
                  </a:cubicBezTo>
                  <a:lnTo>
                    <a:pt x="7428" y="7614"/>
                  </a:lnTo>
                  <a:cubicBezTo>
                    <a:pt x="6184" y="8891"/>
                    <a:pt x="5209" y="10269"/>
                    <a:pt x="4235" y="11815"/>
                  </a:cubicBezTo>
                  <a:cubicBezTo>
                    <a:pt x="3663" y="12521"/>
                    <a:pt x="3092" y="13361"/>
                    <a:pt x="3092" y="14201"/>
                  </a:cubicBezTo>
                  <a:cubicBezTo>
                    <a:pt x="3798" y="13932"/>
                    <a:pt x="4369" y="13227"/>
                    <a:pt x="5075" y="12924"/>
                  </a:cubicBezTo>
                  <a:lnTo>
                    <a:pt x="5075" y="12924"/>
                  </a:lnTo>
                  <a:cubicBezTo>
                    <a:pt x="2823" y="16016"/>
                    <a:pt x="1849" y="20083"/>
                    <a:pt x="1277" y="23847"/>
                  </a:cubicBezTo>
                  <a:cubicBezTo>
                    <a:pt x="0" y="32417"/>
                    <a:pt x="4638" y="37593"/>
                    <a:pt x="4638" y="37593"/>
                  </a:cubicBezTo>
                  <a:lnTo>
                    <a:pt x="4638" y="37458"/>
                  </a:lnTo>
                  <a:cubicBezTo>
                    <a:pt x="4773" y="37022"/>
                    <a:pt x="5075" y="35912"/>
                    <a:pt x="5747" y="34938"/>
                  </a:cubicBezTo>
                  <a:cubicBezTo>
                    <a:pt x="6349" y="34221"/>
                    <a:pt x="7146" y="33603"/>
                    <a:pt x="8327" y="33603"/>
                  </a:cubicBezTo>
                  <a:cubicBezTo>
                    <a:pt x="8531" y="33603"/>
                    <a:pt x="8746" y="33621"/>
                    <a:pt x="8974" y="33661"/>
                  </a:cubicBezTo>
                  <a:cubicBezTo>
                    <a:pt x="11360" y="33930"/>
                    <a:pt x="12066" y="36047"/>
                    <a:pt x="13040" y="37862"/>
                  </a:cubicBezTo>
                  <a:cubicBezTo>
                    <a:pt x="13175" y="34938"/>
                    <a:pt x="13175" y="31980"/>
                    <a:pt x="14317" y="29191"/>
                  </a:cubicBezTo>
                  <a:cubicBezTo>
                    <a:pt x="14721" y="27779"/>
                    <a:pt x="15695" y="26368"/>
                    <a:pt x="16536" y="25124"/>
                  </a:cubicBezTo>
                  <a:cubicBezTo>
                    <a:pt x="17376" y="24149"/>
                    <a:pt x="18922" y="22603"/>
                    <a:pt x="20031" y="22032"/>
                  </a:cubicBezTo>
                  <a:lnTo>
                    <a:pt x="20031" y="22032"/>
                  </a:lnTo>
                  <a:cubicBezTo>
                    <a:pt x="20031" y="22603"/>
                    <a:pt x="19762" y="23175"/>
                    <a:pt x="19628" y="23847"/>
                  </a:cubicBezTo>
                  <a:cubicBezTo>
                    <a:pt x="19493" y="24553"/>
                    <a:pt x="19493" y="25258"/>
                    <a:pt x="19493" y="25964"/>
                  </a:cubicBezTo>
                  <a:cubicBezTo>
                    <a:pt x="19493" y="27376"/>
                    <a:pt x="19493" y="28619"/>
                    <a:pt x="19896" y="29896"/>
                  </a:cubicBezTo>
                  <a:cubicBezTo>
                    <a:pt x="22283" y="28888"/>
                    <a:pt x="25240" y="27914"/>
                    <a:pt x="27458" y="26368"/>
                  </a:cubicBezTo>
                  <a:cubicBezTo>
                    <a:pt x="29273" y="25124"/>
                    <a:pt x="32231" y="22469"/>
                    <a:pt x="32365" y="19948"/>
                  </a:cubicBezTo>
                  <a:lnTo>
                    <a:pt x="32365" y="19948"/>
                  </a:lnTo>
                  <a:cubicBezTo>
                    <a:pt x="32365" y="22032"/>
                    <a:pt x="32500" y="24284"/>
                    <a:pt x="31962" y="26368"/>
                  </a:cubicBezTo>
                  <a:cubicBezTo>
                    <a:pt x="31525" y="28048"/>
                    <a:pt x="30550" y="29594"/>
                    <a:pt x="29710" y="31140"/>
                  </a:cubicBezTo>
                  <a:cubicBezTo>
                    <a:pt x="30083" y="31267"/>
                    <a:pt x="30516" y="31324"/>
                    <a:pt x="30981" y="31324"/>
                  </a:cubicBezTo>
                  <a:cubicBezTo>
                    <a:pt x="32613" y="31324"/>
                    <a:pt x="34627" y="30618"/>
                    <a:pt x="35726" y="29728"/>
                  </a:cubicBezTo>
                  <a:cubicBezTo>
                    <a:pt x="37272" y="28216"/>
                    <a:pt x="38247" y="26233"/>
                    <a:pt x="39356" y="24553"/>
                  </a:cubicBezTo>
                  <a:lnTo>
                    <a:pt x="39356" y="24553"/>
                  </a:lnTo>
                  <a:cubicBezTo>
                    <a:pt x="38684" y="26536"/>
                    <a:pt x="38818" y="28619"/>
                    <a:pt x="37675" y="30569"/>
                  </a:cubicBezTo>
                  <a:cubicBezTo>
                    <a:pt x="36566" y="32552"/>
                    <a:pt x="34617" y="33795"/>
                    <a:pt x="32802" y="34938"/>
                  </a:cubicBezTo>
                  <a:cubicBezTo>
                    <a:pt x="33065" y="34955"/>
                    <a:pt x="33332" y="34963"/>
                    <a:pt x="33603" y="34963"/>
                  </a:cubicBezTo>
                  <a:cubicBezTo>
                    <a:pt x="35483" y="34963"/>
                    <a:pt x="37535" y="34584"/>
                    <a:pt x="39356" y="34232"/>
                  </a:cubicBezTo>
                  <a:cubicBezTo>
                    <a:pt x="41608" y="33930"/>
                    <a:pt x="43994" y="32955"/>
                    <a:pt x="45674" y="31409"/>
                  </a:cubicBezTo>
                  <a:cubicBezTo>
                    <a:pt x="48195" y="29325"/>
                    <a:pt x="48195" y="27208"/>
                    <a:pt x="48464" y="26099"/>
                  </a:cubicBezTo>
                  <a:cubicBezTo>
                    <a:pt x="48766" y="24284"/>
                    <a:pt x="48598" y="22469"/>
                    <a:pt x="48060" y="20789"/>
                  </a:cubicBezTo>
                  <a:cubicBezTo>
                    <a:pt x="47355" y="18806"/>
                    <a:pt x="46783" y="16856"/>
                    <a:pt x="45674" y="15176"/>
                  </a:cubicBezTo>
                  <a:lnTo>
                    <a:pt x="45674" y="15176"/>
                  </a:lnTo>
                  <a:lnTo>
                    <a:pt x="45809" y="15310"/>
                  </a:lnTo>
                  <a:cubicBezTo>
                    <a:pt x="46514" y="15445"/>
                    <a:pt x="46918" y="15747"/>
                    <a:pt x="47355" y="16151"/>
                  </a:cubicBezTo>
                  <a:cubicBezTo>
                    <a:pt x="47926" y="16587"/>
                    <a:pt x="48329" y="17125"/>
                    <a:pt x="48901" y="17697"/>
                  </a:cubicBezTo>
                  <a:lnTo>
                    <a:pt x="48901" y="17562"/>
                  </a:lnTo>
                  <a:cubicBezTo>
                    <a:pt x="48901" y="16453"/>
                    <a:pt x="48060" y="14605"/>
                    <a:pt x="47623" y="13630"/>
                  </a:cubicBezTo>
                  <a:cubicBezTo>
                    <a:pt x="46918" y="12084"/>
                    <a:pt x="45674" y="11109"/>
                    <a:pt x="44700" y="9866"/>
                  </a:cubicBezTo>
                  <a:cubicBezTo>
                    <a:pt x="42523" y="7007"/>
                    <a:pt x="39718" y="4682"/>
                    <a:pt x="35981" y="4682"/>
                  </a:cubicBezTo>
                  <a:cubicBezTo>
                    <a:pt x="35853" y="4682"/>
                    <a:pt x="35723" y="4684"/>
                    <a:pt x="35592" y="4690"/>
                  </a:cubicBezTo>
                  <a:cubicBezTo>
                    <a:pt x="35020" y="4690"/>
                    <a:pt x="34180" y="4690"/>
                    <a:pt x="33642" y="4388"/>
                  </a:cubicBezTo>
                  <a:cubicBezTo>
                    <a:pt x="32802" y="4119"/>
                    <a:pt x="32096" y="3278"/>
                    <a:pt x="31525" y="2707"/>
                  </a:cubicBezTo>
                  <a:cubicBezTo>
                    <a:pt x="30113" y="1867"/>
                    <a:pt x="28735" y="1161"/>
                    <a:pt x="27189" y="758"/>
                  </a:cubicBezTo>
                  <a:cubicBezTo>
                    <a:pt x="25638" y="236"/>
                    <a:pt x="24047" y="0"/>
                    <a:pt x="224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72" name="Google Shape;667;p30">
              <a:extLst>
                <a:ext uri="{FF2B5EF4-FFF2-40B4-BE49-F238E27FC236}">
                  <a16:creationId xmlns:a16="http://schemas.microsoft.com/office/drawing/2014/main" id="{1165ADB0-7380-4ED7-BB9B-BE4D5E2D1E99}"/>
                </a:ext>
              </a:extLst>
            </p:cNvPr>
            <p:cNvSpPr/>
            <p:nvPr/>
          </p:nvSpPr>
          <p:spPr>
            <a:xfrm>
              <a:off x="989800" y="234750"/>
              <a:ext cx="1193975" cy="706225"/>
            </a:xfrm>
            <a:custGeom>
              <a:avLst/>
              <a:gdLst/>
              <a:ahLst/>
              <a:cxnLst/>
              <a:rect l="l" t="t" r="r" b="b"/>
              <a:pathLst>
                <a:path w="47759" h="28249" extrusionOk="0">
                  <a:moveTo>
                    <a:pt x="21409" y="1"/>
                  </a:moveTo>
                  <a:cubicBezTo>
                    <a:pt x="19588" y="1"/>
                    <a:pt x="17826" y="343"/>
                    <a:pt x="16079" y="888"/>
                  </a:cubicBezTo>
                  <a:lnTo>
                    <a:pt x="16079" y="888"/>
                  </a:lnTo>
                  <a:cubicBezTo>
                    <a:pt x="17867" y="391"/>
                    <a:pt x="19609" y="135"/>
                    <a:pt x="21409" y="135"/>
                  </a:cubicBezTo>
                  <a:cubicBezTo>
                    <a:pt x="22955" y="135"/>
                    <a:pt x="24501" y="269"/>
                    <a:pt x="26047" y="841"/>
                  </a:cubicBezTo>
                  <a:cubicBezTo>
                    <a:pt x="24501" y="269"/>
                    <a:pt x="22955" y="1"/>
                    <a:pt x="21409" y="1"/>
                  </a:cubicBezTo>
                  <a:close/>
                  <a:moveTo>
                    <a:pt x="26048" y="841"/>
                  </a:moveTo>
                  <a:cubicBezTo>
                    <a:pt x="27594" y="1244"/>
                    <a:pt x="28971" y="1950"/>
                    <a:pt x="30383" y="2790"/>
                  </a:cubicBezTo>
                  <a:cubicBezTo>
                    <a:pt x="28971" y="1815"/>
                    <a:pt x="27594" y="1244"/>
                    <a:pt x="26048" y="841"/>
                  </a:cubicBezTo>
                  <a:close/>
                  <a:moveTo>
                    <a:pt x="16079" y="888"/>
                  </a:moveTo>
                  <a:cubicBezTo>
                    <a:pt x="15531" y="1040"/>
                    <a:pt x="14978" y="1215"/>
                    <a:pt x="14419" y="1412"/>
                  </a:cubicBezTo>
                  <a:cubicBezTo>
                    <a:pt x="13293" y="1832"/>
                    <a:pt x="12243" y="2387"/>
                    <a:pt x="11264" y="3046"/>
                  </a:cubicBezTo>
                  <a:lnTo>
                    <a:pt x="11264" y="3046"/>
                  </a:lnTo>
                  <a:cubicBezTo>
                    <a:pt x="12276" y="2387"/>
                    <a:pt x="13360" y="1832"/>
                    <a:pt x="14553" y="1412"/>
                  </a:cubicBezTo>
                  <a:cubicBezTo>
                    <a:pt x="15061" y="1223"/>
                    <a:pt x="15569" y="1047"/>
                    <a:pt x="16079" y="888"/>
                  </a:cubicBezTo>
                  <a:close/>
                  <a:moveTo>
                    <a:pt x="30383" y="2790"/>
                  </a:moveTo>
                  <a:lnTo>
                    <a:pt x="30383" y="2790"/>
                  </a:lnTo>
                  <a:cubicBezTo>
                    <a:pt x="30954" y="3361"/>
                    <a:pt x="31660" y="4202"/>
                    <a:pt x="32500" y="4471"/>
                  </a:cubicBezTo>
                  <a:cubicBezTo>
                    <a:pt x="31660" y="4202"/>
                    <a:pt x="30954" y="3227"/>
                    <a:pt x="30383" y="2790"/>
                  </a:cubicBezTo>
                  <a:close/>
                  <a:moveTo>
                    <a:pt x="11264" y="3046"/>
                  </a:moveTo>
                  <a:lnTo>
                    <a:pt x="11264" y="3046"/>
                  </a:lnTo>
                  <a:cubicBezTo>
                    <a:pt x="10251" y="3706"/>
                    <a:pt x="9310" y="4471"/>
                    <a:pt x="8403" y="5311"/>
                  </a:cubicBezTo>
                  <a:cubicBezTo>
                    <a:pt x="8148" y="5565"/>
                    <a:pt x="7894" y="5837"/>
                    <a:pt x="7640" y="6114"/>
                  </a:cubicBezTo>
                  <a:lnTo>
                    <a:pt x="7640" y="6114"/>
                  </a:lnTo>
                  <a:cubicBezTo>
                    <a:pt x="7925" y="5841"/>
                    <a:pt x="8222" y="5576"/>
                    <a:pt x="8537" y="5311"/>
                  </a:cubicBezTo>
                  <a:cubicBezTo>
                    <a:pt x="9378" y="4471"/>
                    <a:pt x="10285" y="3706"/>
                    <a:pt x="11264" y="3046"/>
                  </a:cubicBezTo>
                  <a:close/>
                  <a:moveTo>
                    <a:pt x="7640" y="6114"/>
                  </a:moveTo>
                  <a:cubicBezTo>
                    <a:pt x="7166" y="6566"/>
                    <a:pt x="6726" y="7038"/>
                    <a:pt x="6286" y="7563"/>
                  </a:cubicBezTo>
                  <a:cubicBezTo>
                    <a:pt x="6737" y="7111"/>
                    <a:pt x="7188" y="6605"/>
                    <a:pt x="7640" y="6114"/>
                  </a:cubicBezTo>
                  <a:close/>
                  <a:moveTo>
                    <a:pt x="32500" y="4471"/>
                  </a:moveTo>
                  <a:lnTo>
                    <a:pt x="32500" y="4471"/>
                  </a:lnTo>
                  <a:cubicBezTo>
                    <a:pt x="32769" y="4605"/>
                    <a:pt x="33173" y="4773"/>
                    <a:pt x="33744" y="4773"/>
                  </a:cubicBezTo>
                  <a:lnTo>
                    <a:pt x="34584" y="4773"/>
                  </a:lnTo>
                  <a:cubicBezTo>
                    <a:pt x="38382" y="4773"/>
                    <a:pt x="41306" y="6991"/>
                    <a:pt x="43558" y="9949"/>
                  </a:cubicBezTo>
                  <a:cubicBezTo>
                    <a:pt x="41306" y="6991"/>
                    <a:pt x="38382" y="4605"/>
                    <a:pt x="34584" y="4605"/>
                  </a:cubicBezTo>
                  <a:lnTo>
                    <a:pt x="33744" y="4605"/>
                  </a:lnTo>
                  <a:cubicBezTo>
                    <a:pt x="33173" y="4605"/>
                    <a:pt x="32769" y="4605"/>
                    <a:pt x="32500" y="4471"/>
                  </a:cubicBezTo>
                  <a:close/>
                  <a:moveTo>
                    <a:pt x="6286" y="7563"/>
                  </a:moveTo>
                  <a:cubicBezTo>
                    <a:pt x="5042" y="8974"/>
                    <a:pt x="4067" y="10352"/>
                    <a:pt x="3093" y="11898"/>
                  </a:cubicBezTo>
                  <a:cubicBezTo>
                    <a:pt x="4067" y="10352"/>
                    <a:pt x="5042" y="8974"/>
                    <a:pt x="6286" y="7697"/>
                  </a:cubicBezTo>
                  <a:lnTo>
                    <a:pt x="6286" y="7563"/>
                  </a:lnTo>
                  <a:close/>
                  <a:moveTo>
                    <a:pt x="46482" y="13714"/>
                  </a:moveTo>
                  <a:lnTo>
                    <a:pt x="46482" y="13714"/>
                  </a:lnTo>
                  <a:cubicBezTo>
                    <a:pt x="46919" y="14688"/>
                    <a:pt x="47759" y="16671"/>
                    <a:pt x="47759" y="17780"/>
                  </a:cubicBezTo>
                  <a:lnTo>
                    <a:pt x="47759" y="17645"/>
                  </a:lnTo>
                  <a:cubicBezTo>
                    <a:pt x="47759" y="16536"/>
                    <a:pt x="46919" y="14688"/>
                    <a:pt x="46482" y="13714"/>
                  </a:cubicBezTo>
                  <a:close/>
                  <a:moveTo>
                    <a:pt x="3909" y="13040"/>
                  </a:moveTo>
                  <a:lnTo>
                    <a:pt x="3909" y="13040"/>
                  </a:lnTo>
                  <a:cubicBezTo>
                    <a:pt x="1674" y="16128"/>
                    <a:pt x="705" y="20179"/>
                    <a:pt x="135" y="23795"/>
                  </a:cubicBezTo>
                  <a:cubicBezTo>
                    <a:pt x="2" y="25456"/>
                    <a:pt x="1" y="26854"/>
                    <a:pt x="1" y="28248"/>
                  </a:cubicBezTo>
                  <a:lnTo>
                    <a:pt x="1" y="28248"/>
                  </a:lnTo>
                  <a:cubicBezTo>
                    <a:pt x="1" y="26854"/>
                    <a:pt x="2" y="25457"/>
                    <a:pt x="135" y="23930"/>
                  </a:cubicBezTo>
                  <a:cubicBezTo>
                    <a:pt x="705" y="20179"/>
                    <a:pt x="1674" y="16128"/>
                    <a:pt x="3909" y="13040"/>
                  </a:cubicBezTo>
                  <a:close/>
                </a:path>
              </a:pathLst>
            </a:custGeom>
            <a:solidFill>
              <a:srgbClr val="FAF2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73" name="Google Shape;668;p30">
              <a:extLst>
                <a:ext uri="{FF2B5EF4-FFF2-40B4-BE49-F238E27FC236}">
                  <a16:creationId xmlns:a16="http://schemas.microsoft.com/office/drawing/2014/main" id="{CBB68A9B-8AB9-42DA-9B5E-6D17EBD9957D}"/>
                </a:ext>
              </a:extLst>
            </p:cNvPr>
            <p:cNvSpPr/>
            <p:nvPr/>
          </p:nvSpPr>
          <p:spPr>
            <a:xfrm>
              <a:off x="989800" y="238125"/>
              <a:ext cx="1193975" cy="935175"/>
            </a:xfrm>
            <a:custGeom>
              <a:avLst/>
              <a:gdLst/>
              <a:ahLst/>
              <a:cxnLst/>
              <a:rect l="l" t="t" r="r" b="b"/>
              <a:pathLst>
                <a:path w="47759" h="37407" extrusionOk="0">
                  <a:moveTo>
                    <a:pt x="21409" y="0"/>
                  </a:moveTo>
                  <a:cubicBezTo>
                    <a:pt x="19057" y="0"/>
                    <a:pt x="16805" y="437"/>
                    <a:pt x="14419" y="1277"/>
                  </a:cubicBezTo>
                  <a:cubicBezTo>
                    <a:pt x="12167" y="2117"/>
                    <a:pt x="10218" y="3495"/>
                    <a:pt x="8537" y="5176"/>
                  </a:cubicBezTo>
                  <a:cubicBezTo>
                    <a:pt x="7697" y="5882"/>
                    <a:pt x="6991" y="6587"/>
                    <a:pt x="6286" y="7428"/>
                  </a:cubicBezTo>
                  <a:lnTo>
                    <a:pt x="6286" y="7562"/>
                  </a:lnTo>
                  <a:cubicBezTo>
                    <a:pt x="5042" y="8839"/>
                    <a:pt x="4067" y="10217"/>
                    <a:pt x="3093" y="11763"/>
                  </a:cubicBezTo>
                  <a:cubicBezTo>
                    <a:pt x="2521" y="12469"/>
                    <a:pt x="1950" y="13309"/>
                    <a:pt x="1950" y="14149"/>
                  </a:cubicBezTo>
                  <a:cubicBezTo>
                    <a:pt x="2656" y="13880"/>
                    <a:pt x="3227" y="13175"/>
                    <a:pt x="3933" y="12872"/>
                  </a:cubicBezTo>
                  <a:lnTo>
                    <a:pt x="3933" y="12872"/>
                  </a:lnTo>
                  <a:cubicBezTo>
                    <a:pt x="1681" y="15964"/>
                    <a:pt x="707" y="20031"/>
                    <a:pt x="135" y="23795"/>
                  </a:cubicBezTo>
                  <a:cubicBezTo>
                    <a:pt x="1" y="25341"/>
                    <a:pt x="1" y="26752"/>
                    <a:pt x="1" y="28164"/>
                  </a:cubicBezTo>
                  <a:cubicBezTo>
                    <a:pt x="404" y="33609"/>
                    <a:pt x="3093" y="36970"/>
                    <a:pt x="3496" y="37406"/>
                  </a:cubicBezTo>
                  <a:cubicBezTo>
                    <a:pt x="3496" y="37406"/>
                    <a:pt x="3765" y="36129"/>
                    <a:pt x="4471" y="35020"/>
                  </a:cubicBezTo>
                  <a:cubicBezTo>
                    <a:pt x="4202" y="33205"/>
                    <a:pt x="4202" y="31222"/>
                    <a:pt x="4471" y="28836"/>
                  </a:cubicBezTo>
                  <a:cubicBezTo>
                    <a:pt x="5042" y="25341"/>
                    <a:pt x="5882" y="21577"/>
                    <a:pt x="8134" y="18619"/>
                  </a:cubicBezTo>
                  <a:lnTo>
                    <a:pt x="8134" y="18619"/>
                  </a:lnTo>
                  <a:cubicBezTo>
                    <a:pt x="7294" y="18922"/>
                    <a:pt x="6857" y="19459"/>
                    <a:pt x="6151" y="19896"/>
                  </a:cubicBezTo>
                  <a:cubicBezTo>
                    <a:pt x="6151" y="19056"/>
                    <a:pt x="6722" y="18216"/>
                    <a:pt x="7126" y="17510"/>
                  </a:cubicBezTo>
                  <a:cubicBezTo>
                    <a:pt x="8134" y="16099"/>
                    <a:pt x="9109" y="14721"/>
                    <a:pt x="10218" y="13443"/>
                  </a:cubicBezTo>
                  <a:cubicBezTo>
                    <a:pt x="12470" y="10923"/>
                    <a:pt x="14856" y="8671"/>
                    <a:pt x="18049" y="7562"/>
                  </a:cubicBezTo>
                  <a:cubicBezTo>
                    <a:pt x="20166" y="6722"/>
                    <a:pt x="22418" y="6318"/>
                    <a:pt x="24636" y="6318"/>
                  </a:cubicBezTo>
                  <a:cubicBezTo>
                    <a:pt x="26182" y="6318"/>
                    <a:pt x="27593" y="6453"/>
                    <a:pt x="28971" y="6991"/>
                  </a:cubicBezTo>
                  <a:cubicBezTo>
                    <a:pt x="30517" y="7428"/>
                    <a:pt x="31929" y="7999"/>
                    <a:pt x="33172" y="8839"/>
                  </a:cubicBezTo>
                  <a:cubicBezTo>
                    <a:pt x="33744" y="9377"/>
                    <a:pt x="34450" y="10217"/>
                    <a:pt x="35155" y="10520"/>
                  </a:cubicBezTo>
                  <a:cubicBezTo>
                    <a:pt x="35424" y="10654"/>
                    <a:pt x="35861" y="10654"/>
                    <a:pt x="36264" y="10654"/>
                  </a:cubicBezTo>
                  <a:lnTo>
                    <a:pt x="37105" y="10654"/>
                  </a:lnTo>
                  <a:cubicBezTo>
                    <a:pt x="38920" y="10654"/>
                    <a:pt x="41037" y="11897"/>
                    <a:pt x="42717" y="13175"/>
                  </a:cubicBezTo>
                  <a:cubicBezTo>
                    <a:pt x="44398" y="14418"/>
                    <a:pt x="45641" y="15695"/>
                    <a:pt x="45641" y="15695"/>
                  </a:cubicBezTo>
                  <a:cubicBezTo>
                    <a:pt x="46481" y="16099"/>
                    <a:pt x="46918" y="16804"/>
                    <a:pt x="47624" y="17510"/>
                  </a:cubicBezTo>
                  <a:lnTo>
                    <a:pt x="47759" y="17645"/>
                  </a:lnTo>
                  <a:lnTo>
                    <a:pt x="47759" y="17510"/>
                  </a:lnTo>
                  <a:cubicBezTo>
                    <a:pt x="47759" y="16401"/>
                    <a:pt x="46918" y="14553"/>
                    <a:pt x="46481" y="13578"/>
                  </a:cubicBezTo>
                  <a:cubicBezTo>
                    <a:pt x="45776" y="12032"/>
                    <a:pt x="44532" y="11057"/>
                    <a:pt x="43558" y="9814"/>
                  </a:cubicBezTo>
                  <a:cubicBezTo>
                    <a:pt x="41306" y="6856"/>
                    <a:pt x="38382" y="4638"/>
                    <a:pt x="34584" y="4638"/>
                  </a:cubicBezTo>
                  <a:lnTo>
                    <a:pt x="33744" y="4638"/>
                  </a:lnTo>
                  <a:cubicBezTo>
                    <a:pt x="33172" y="4638"/>
                    <a:pt x="32769" y="4470"/>
                    <a:pt x="32500" y="4336"/>
                  </a:cubicBezTo>
                  <a:cubicBezTo>
                    <a:pt x="31660" y="4067"/>
                    <a:pt x="30954" y="3226"/>
                    <a:pt x="30383" y="2655"/>
                  </a:cubicBezTo>
                  <a:cubicBezTo>
                    <a:pt x="28971" y="1815"/>
                    <a:pt x="27593" y="1109"/>
                    <a:pt x="26047" y="706"/>
                  </a:cubicBezTo>
                  <a:cubicBezTo>
                    <a:pt x="24501" y="134"/>
                    <a:pt x="22955" y="0"/>
                    <a:pt x="214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74" name="Google Shape;669;p30">
              <a:extLst>
                <a:ext uri="{FF2B5EF4-FFF2-40B4-BE49-F238E27FC236}">
                  <a16:creationId xmlns:a16="http://schemas.microsoft.com/office/drawing/2014/main" id="{D1976D00-D8BE-4CA0-8F85-F6054E10FEF5}"/>
                </a:ext>
              </a:extLst>
            </p:cNvPr>
            <p:cNvSpPr/>
            <p:nvPr/>
          </p:nvSpPr>
          <p:spPr>
            <a:xfrm>
              <a:off x="1070475" y="1736225"/>
              <a:ext cx="244525" cy="252075"/>
            </a:xfrm>
            <a:custGeom>
              <a:avLst/>
              <a:gdLst/>
              <a:ahLst/>
              <a:cxnLst/>
              <a:rect l="l" t="t" r="r" b="b"/>
              <a:pathLst>
                <a:path w="9781" h="10083" extrusionOk="0">
                  <a:moveTo>
                    <a:pt x="6856" y="0"/>
                  </a:moveTo>
                  <a:lnTo>
                    <a:pt x="3227" y="7865"/>
                  </a:lnTo>
                  <a:lnTo>
                    <a:pt x="404" y="8570"/>
                  </a:lnTo>
                  <a:cubicBezTo>
                    <a:pt x="0" y="8705"/>
                    <a:pt x="0" y="9243"/>
                    <a:pt x="269" y="9411"/>
                  </a:cubicBezTo>
                  <a:cubicBezTo>
                    <a:pt x="1109" y="9814"/>
                    <a:pt x="2084" y="10083"/>
                    <a:pt x="3059" y="10083"/>
                  </a:cubicBezTo>
                  <a:cubicBezTo>
                    <a:pt x="3630" y="10083"/>
                    <a:pt x="4201" y="9814"/>
                    <a:pt x="4605" y="9411"/>
                  </a:cubicBezTo>
                  <a:lnTo>
                    <a:pt x="9780" y="2823"/>
                  </a:lnTo>
                  <a:lnTo>
                    <a:pt x="6856" y="0"/>
                  </a:ln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75" name="Google Shape;670;p30">
              <a:extLst>
                <a:ext uri="{FF2B5EF4-FFF2-40B4-BE49-F238E27FC236}">
                  <a16:creationId xmlns:a16="http://schemas.microsoft.com/office/drawing/2014/main" id="{AAD4584A-C92B-40ED-85E4-18603B7D99A4}"/>
                </a:ext>
              </a:extLst>
            </p:cNvPr>
            <p:cNvSpPr/>
            <p:nvPr/>
          </p:nvSpPr>
          <p:spPr>
            <a:xfrm>
              <a:off x="1272950" y="1526175"/>
              <a:ext cx="203375" cy="224350"/>
            </a:xfrm>
            <a:custGeom>
              <a:avLst/>
              <a:gdLst/>
              <a:ahLst/>
              <a:cxnLst/>
              <a:rect l="l" t="t" r="r" b="b"/>
              <a:pathLst>
                <a:path w="8135"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227"/>
                    <a:pt x="8134" y="2689"/>
                    <a:pt x="8000" y="2117"/>
                  </a:cubicBezTo>
                  <a:cubicBezTo>
                    <a:pt x="7865" y="840"/>
                    <a:pt x="6891" y="0"/>
                    <a:pt x="5748" y="0"/>
                  </a:cubicBezTo>
                  <a:close/>
                </a:path>
              </a:pathLst>
            </a:custGeom>
            <a:solidFill>
              <a:srgbClr val="D077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76" name="Google Shape;671;p30">
              <a:extLst>
                <a:ext uri="{FF2B5EF4-FFF2-40B4-BE49-F238E27FC236}">
                  <a16:creationId xmlns:a16="http://schemas.microsoft.com/office/drawing/2014/main" id="{AC2D758F-DC55-4116-B68B-1B04B362DB59}"/>
                </a:ext>
              </a:extLst>
            </p:cNvPr>
            <p:cNvSpPr/>
            <p:nvPr/>
          </p:nvSpPr>
          <p:spPr>
            <a:xfrm>
              <a:off x="1272950" y="1526175"/>
              <a:ext cx="200000" cy="224350"/>
            </a:xfrm>
            <a:custGeom>
              <a:avLst/>
              <a:gdLst/>
              <a:ahLst/>
              <a:cxnLst/>
              <a:rect l="l" t="t" r="r" b="b"/>
              <a:pathLst>
                <a:path w="8000"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361"/>
                    <a:pt x="8000" y="2823"/>
                    <a:pt x="8000" y="2386"/>
                  </a:cubicBezTo>
                  <a:lnTo>
                    <a:pt x="8000" y="2117"/>
                  </a:lnTo>
                  <a:cubicBezTo>
                    <a:pt x="7865" y="840"/>
                    <a:pt x="6891" y="0"/>
                    <a:pt x="574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77" name="Google Shape;672;p30">
              <a:extLst>
                <a:ext uri="{FF2B5EF4-FFF2-40B4-BE49-F238E27FC236}">
                  <a16:creationId xmlns:a16="http://schemas.microsoft.com/office/drawing/2014/main" id="{9DCA2443-E86C-480E-80ED-43C0CBF77CCE}"/>
                </a:ext>
              </a:extLst>
            </p:cNvPr>
            <p:cNvSpPr/>
            <p:nvPr/>
          </p:nvSpPr>
          <p:spPr>
            <a:xfrm>
              <a:off x="1220875" y="1659450"/>
              <a:ext cx="153775" cy="156625"/>
            </a:xfrm>
            <a:custGeom>
              <a:avLst/>
              <a:gdLst/>
              <a:ahLst/>
              <a:cxnLst/>
              <a:rect l="l" t="t" r="r" b="b"/>
              <a:pathLst>
                <a:path w="6151" h="6265" extrusionOk="0">
                  <a:moveTo>
                    <a:pt x="1484" y="1"/>
                  </a:moveTo>
                  <a:cubicBezTo>
                    <a:pt x="1237" y="1"/>
                    <a:pt x="1007" y="116"/>
                    <a:pt x="840" y="282"/>
                  </a:cubicBezTo>
                  <a:lnTo>
                    <a:pt x="135" y="1693"/>
                  </a:lnTo>
                  <a:cubicBezTo>
                    <a:pt x="0" y="1962"/>
                    <a:pt x="0" y="2231"/>
                    <a:pt x="269" y="2534"/>
                  </a:cubicBezTo>
                  <a:lnTo>
                    <a:pt x="840" y="3071"/>
                  </a:lnTo>
                  <a:lnTo>
                    <a:pt x="4067" y="6163"/>
                  </a:lnTo>
                  <a:cubicBezTo>
                    <a:pt x="4134" y="6230"/>
                    <a:pt x="4235" y="6264"/>
                    <a:pt x="4357" y="6264"/>
                  </a:cubicBezTo>
                  <a:cubicBezTo>
                    <a:pt x="4478" y="6264"/>
                    <a:pt x="4621" y="6230"/>
                    <a:pt x="4773" y="6163"/>
                  </a:cubicBezTo>
                  <a:lnTo>
                    <a:pt x="6016" y="4920"/>
                  </a:lnTo>
                  <a:cubicBezTo>
                    <a:pt x="6151" y="4617"/>
                    <a:pt x="6151" y="4348"/>
                    <a:pt x="6016" y="4080"/>
                  </a:cubicBezTo>
                  <a:lnTo>
                    <a:pt x="2084" y="416"/>
                  </a:lnTo>
                  <a:lnTo>
                    <a:pt x="1949" y="147"/>
                  </a:lnTo>
                  <a:cubicBezTo>
                    <a:pt x="1795" y="45"/>
                    <a:pt x="1636" y="1"/>
                    <a:pt x="148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grpSp>
        <p:nvGrpSpPr>
          <p:cNvPr id="278" name="Google Shape;211;p3">
            <a:extLst>
              <a:ext uri="{FF2B5EF4-FFF2-40B4-BE49-F238E27FC236}">
                <a16:creationId xmlns:a16="http://schemas.microsoft.com/office/drawing/2014/main" id="{C0855F1D-93D4-4849-83E1-706E437C7250}"/>
              </a:ext>
            </a:extLst>
          </p:cNvPr>
          <p:cNvGrpSpPr/>
          <p:nvPr userDrawn="1"/>
        </p:nvGrpSpPr>
        <p:grpSpPr>
          <a:xfrm>
            <a:off x="772632" y="1581350"/>
            <a:ext cx="333206" cy="398525"/>
            <a:chOff x="2495125" y="2142250"/>
            <a:chExt cx="444275" cy="398525"/>
          </a:xfrm>
        </p:grpSpPr>
        <p:sp>
          <p:nvSpPr>
            <p:cNvPr id="279" name="Google Shape;212;p3">
              <a:extLst>
                <a:ext uri="{FF2B5EF4-FFF2-40B4-BE49-F238E27FC236}">
                  <a16:creationId xmlns:a16="http://schemas.microsoft.com/office/drawing/2014/main" id="{DC5C5AA7-5761-4B23-B999-8F5CA61CD038}"/>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dirty="0"/>
            </a:p>
          </p:txBody>
        </p:sp>
        <p:sp>
          <p:nvSpPr>
            <p:cNvPr id="280" name="Google Shape;213;p3">
              <a:extLst>
                <a:ext uri="{FF2B5EF4-FFF2-40B4-BE49-F238E27FC236}">
                  <a16:creationId xmlns:a16="http://schemas.microsoft.com/office/drawing/2014/main" id="{1933B0D6-ABFA-4CD7-A762-19337F9750DD}"/>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grpSp>
        <p:nvGrpSpPr>
          <p:cNvPr id="281" name="Google Shape;214;p3">
            <a:extLst>
              <a:ext uri="{FF2B5EF4-FFF2-40B4-BE49-F238E27FC236}">
                <a16:creationId xmlns:a16="http://schemas.microsoft.com/office/drawing/2014/main" id="{1EFB947C-860E-4AA2-A5A2-1CEEEFC38B34}"/>
              </a:ext>
            </a:extLst>
          </p:cNvPr>
          <p:cNvGrpSpPr/>
          <p:nvPr userDrawn="1"/>
        </p:nvGrpSpPr>
        <p:grpSpPr>
          <a:xfrm>
            <a:off x="7920831" y="5038642"/>
            <a:ext cx="218531" cy="281375"/>
            <a:chOff x="3243875" y="2372825"/>
            <a:chExt cx="291375" cy="281375"/>
          </a:xfrm>
        </p:grpSpPr>
        <p:sp>
          <p:nvSpPr>
            <p:cNvPr id="282" name="Google Shape;215;p3">
              <a:extLst>
                <a:ext uri="{FF2B5EF4-FFF2-40B4-BE49-F238E27FC236}">
                  <a16:creationId xmlns:a16="http://schemas.microsoft.com/office/drawing/2014/main" id="{C65D7529-17F2-4B75-9EE5-9962A69A62E0}"/>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83" name="Google Shape;216;p3">
              <a:extLst>
                <a:ext uri="{FF2B5EF4-FFF2-40B4-BE49-F238E27FC236}">
                  <a16:creationId xmlns:a16="http://schemas.microsoft.com/office/drawing/2014/main" id="{ED87057F-C031-4FD4-AEAE-03C05BB98CB0}"/>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84" name="Google Shape;217;p3">
              <a:extLst>
                <a:ext uri="{FF2B5EF4-FFF2-40B4-BE49-F238E27FC236}">
                  <a16:creationId xmlns:a16="http://schemas.microsoft.com/office/drawing/2014/main" id="{EC906738-C714-4EE5-8058-2D4A7FC7EF88}"/>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85" name="Google Shape;218;p3">
              <a:extLst>
                <a:ext uri="{FF2B5EF4-FFF2-40B4-BE49-F238E27FC236}">
                  <a16:creationId xmlns:a16="http://schemas.microsoft.com/office/drawing/2014/main" id="{687DAB77-1E27-4D0D-A65D-B3FE2D9B10B4}"/>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86" name="Google Shape;219;p3">
              <a:extLst>
                <a:ext uri="{FF2B5EF4-FFF2-40B4-BE49-F238E27FC236}">
                  <a16:creationId xmlns:a16="http://schemas.microsoft.com/office/drawing/2014/main" id="{127CCC19-FE1C-4E46-AE9B-2984F6773562}"/>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87" name="Google Shape;220;p3">
              <a:extLst>
                <a:ext uri="{FF2B5EF4-FFF2-40B4-BE49-F238E27FC236}">
                  <a16:creationId xmlns:a16="http://schemas.microsoft.com/office/drawing/2014/main" id="{4DB673E6-ADD0-4ECB-BF9F-B808D5311F72}"/>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88" name="Google Shape;221;p3">
              <a:extLst>
                <a:ext uri="{FF2B5EF4-FFF2-40B4-BE49-F238E27FC236}">
                  <a16:creationId xmlns:a16="http://schemas.microsoft.com/office/drawing/2014/main" id="{4781CA03-AD08-441C-BAB7-0E1690E88D0C}"/>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350" dirty="0"/>
            </a:p>
          </p:txBody>
        </p:sp>
        <p:sp>
          <p:nvSpPr>
            <p:cNvPr id="289" name="Google Shape;222;p3">
              <a:extLst>
                <a:ext uri="{FF2B5EF4-FFF2-40B4-BE49-F238E27FC236}">
                  <a16:creationId xmlns:a16="http://schemas.microsoft.com/office/drawing/2014/main" id="{E0816258-217F-404D-BD3D-3293E29FD889}"/>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90" name="Google Shape;223;p3">
              <a:extLst>
                <a:ext uri="{FF2B5EF4-FFF2-40B4-BE49-F238E27FC236}">
                  <a16:creationId xmlns:a16="http://schemas.microsoft.com/office/drawing/2014/main" id="{84FF6178-746C-46CA-9180-258EC4BBA4FC}"/>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91" name="Google Shape;224;p3">
              <a:extLst>
                <a:ext uri="{FF2B5EF4-FFF2-40B4-BE49-F238E27FC236}">
                  <a16:creationId xmlns:a16="http://schemas.microsoft.com/office/drawing/2014/main" id="{C906BB92-3EA7-4E09-8BCD-0337F3A9BB74}"/>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grpSp>
        <p:nvGrpSpPr>
          <p:cNvPr id="292" name="Google Shape;225;p3">
            <a:extLst>
              <a:ext uri="{FF2B5EF4-FFF2-40B4-BE49-F238E27FC236}">
                <a16:creationId xmlns:a16="http://schemas.microsoft.com/office/drawing/2014/main" id="{925CC097-8D38-4AEA-9306-D2D703E51FEC}"/>
              </a:ext>
            </a:extLst>
          </p:cNvPr>
          <p:cNvGrpSpPr/>
          <p:nvPr userDrawn="1"/>
        </p:nvGrpSpPr>
        <p:grpSpPr>
          <a:xfrm>
            <a:off x="8083918" y="714861"/>
            <a:ext cx="125006" cy="168575"/>
            <a:chOff x="4954425" y="2036375"/>
            <a:chExt cx="166675" cy="168575"/>
          </a:xfrm>
        </p:grpSpPr>
        <p:sp>
          <p:nvSpPr>
            <p:cNvPr id="293" name="Google Shape;226;p3">
              <a:extLst>
                <a:ext uri="{FF2B5EF4-FFF2-40B4-BE49-F238E27FC236}">
                  <a16:creationId xmlns:a16="http://schemas.microsoft.com/office/drawing/2014/main" id="{A73811B4-DAE8-43F2-9242-512369E61B47}"/>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94" name="Google Shape;227;p3">
              <a:extLst>
                <a:ext uri="{FF2B5EF4-FFF2-40B4-BE49-F238E27FC236}">
                  <a16:creationId xmlns:a16="http://schemas.microsoft.com/office/drawing/2014/main" id="{1CAC2284-EF0A-4A64-8112-C2F502014E3A}"/>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sp>
        <p:nvSpPr>
          <p:cNvPr id="295" name="Google Shape;228;p3">
            <a:extLst>
              <a:ext uri="{FF2B5EF4-FFF2-40B4-BE49-F238E27FC236}">
                <a16:creationId xmlns:a16="http://schemas.microsoft.com/office/drawing/2014/main" id="{8DF4CFA5-C6E8-4AA5-9916-0D14D265DA7D}"/>
              </a:ext>
            </a:extLst>
          </p:cNvPr>
          <p:cNvSpPr/>
          <p:nvPr userDrawn="1"/>
        </p:nvSpPr>
        <p:spPr>
          <a:xfrm>
            <a:off x="1182765" y="3597776"/>
            <a:ext cx="89344"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296" name="Google Shape;229;p3">
            <a:extLst>
              <a:ext uri="{FF2B5EF4-FFF2-40B4-BE49-F238E27FC236}">
                <a16:creationId xmlns:a16="http://schemas.microsoft.com/office/drawing/2014/main" id="{262FDB6E-6024-4D2F-A6EC-321BB317347C}"/>
              </a:ext>
            </a:extLst>
          </p:cNvPr>
          <p:cNvSpPr/>
          <p:nvPr userDrawn="1"/>
        </p:nvSpPr>
        <p:spPr>
          <a:xfrm>
            <a:off x="7385065" y="3888530"/>
            <a:ext cx="6525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grpSp>
        <p:nvGrpSpPr>
          <p:cNvPr id="297" name="Google Shape;230;p3">
            <a:extLst>
              <a:ext uri="{FF2B5EF4-FFF2-40B4-BE49-F238E27FC236}">
                <a16:creationId xmlns:a16="http://schemas.microsoft.com/office/drawing/2014/main" id="{BD5ADFCE-F28A-43D5-9CFF-31FD0A1CC4F9}"/>
              </a:ext>
            </a:extLst>
          </p:cNvPr>
          <p:cNvGrpSpPr/>
          <p:nvPr userDrawn="1"/>
        </p:nvGrpSpPr>
        <p:grpSpPr>
          <a:xfrm>
            <a:off x="956096" y="5541496"/>
            <a:ext cx="125006" cy="168575"/>
            <a:chOff x="4954425" y="2036375"/>
            <a:chExt cx="166675" cy="168575"/>
          </a:xfrm>
        </p:grpSpPr>
        <p:sp>
          <p:nvSpPr>
            <p:cNvPr id="298" name="Google Shape;231;p3">
              <a:extLst>
                <a:ext uri="{FF2B5EF4-FFF2-40B4-BE49-F238E27FC236}">
                  <a16:creationId xmlns:a16="http://schemas.microsoft.com/office/drawing/2014/main" id="{1C1774AA-9741-486B-B8FC-9393CAEDB27F}"/>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99" name="Google Shape;232;p3">
              <a:extLst>
                <a:ext uri="{FF2B5EF4-FFF2-40B4-BE49-F238E27FC236}">
                  <a16:creationId xmlns:a16="http://schemas.microsoft.com/office/drawing/2014/main" id="{A241E20B-C148-4F65-8446-94D31CB41FFF}"/>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spTree>
    <p:extLst>
      <p:ext uri="{BB962C8B-B14F-4D97-AF65-F5344CB8AC3E}">
        <p14:creationId xmlns:p14="http://schemas.microsoft.com/office/powerpoint/2010/main" val="145833031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278"/>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295"/>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297"/>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292"/>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296"/>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281"/>
                                        </p:tgtEl>
                                      </p:cBhvr>
                                      <p:by x="150000" y="150000"/>
                                    </p:animScale>
                                  </p:childTnLst>
                                </p:cTn>
                              </p:par>
                              <p:par>
                                <p:cTn id="17" presetID="16" presetClass="entr" presetSubtype="21"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Effect transition="in" filter="barn(inVertical)">
                                      <p:cBhvr>
                                        <p:cTn id="19" dur="500"/>
                                        <p:tgtEl>
                                          <p:spTgt spid="98"/>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99"/>
                                        </p:tgtEl>
                                        <p:attrNameLst>
                                          <p:attrName>style.visibility</p:attrName>
                                        </p:attrNameLst>
                                      </p:cBhvr>
                                      <p:to>
                                        <p:strVal val="visible"/>
                                      </p:to>
                                    </p:set>
                                    <p:animEffect transition="in" filter="barn(inVertical)">
                                      <p:cBhvr>
                                        <p:cTn id="22" dur="500"/>
                                        <p:tgtEl>
                                          <p:spTgt spid="99"/>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97"/>
                                        </p:tgtEl>
                                        <p:attrNameLst>
                                          <p:attrName>style.visibility</p:attrName>
                                        </p:attrNameLst>
                                      </p:cBhvr>
                                      <p:to>
                                        <p:strVal val="visible"/>
                                      </p:to>
                                    </p:set>
                                    <p:animEffect transition="in" filter="fade">
                                      <p:cBhvr>
                                        <p:cTn id="26" dur="500"/>
                                        <p:tgtEl>
                                          <p:spTgt spid="97"/>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236"/>
                                        </p:tgtEl>
                                        <p:attrNameLst>
                                          <p:attrName>style.visibility</p:attrName>
                                        </p:attrNameLst>
                                      </p:cBhvr>
                                      <p:to>
                                        <p:strVal val="visible"/>
                                      </p:to>
                                    </p:set>
                                    <p:anim calcmode="lin" valueType="num">
                                      <p:cBhvr>
                                        <p:cTn id="30" dur="1000" fill="hold"/>
                                        <p:tgtEl>
                                          <p:spTgt spid="236"/>
                                        </p:tgtEl>
                                        <p:attrNameLst>
                                          <p:attrName>ppt_w</p:attrName>
                                        </p:attrNameLst>
                                      </p:cBhvr>
                                      <p:tavLst>
                                        <p:tav tm="0">
                                          <p:val>
                                            <p:fltVal val="0"/>
                                          </p:val>
                                        </p:tav>
                                        <p:tav tm="100000">
                                          <p:val>
                                            <p:strVal val="#ppt_w"/>
                                          </p:val>
                                        </p:tav>
                                      </p:tavLst>
                                    </p:anim>
                                    <p:anim calcmode="lin" valueType="num">
                                      <p:cBhvr>
                                        <p:cTn id="31" dur="1000" fill="hold"/>
                                        <p:tgtEl>
                                          <p:spTgt spid="236"/>
                                        </p:tgtEl>
                                        <p:attrNameLst>
                                          <p:attrName>ppt_h</p:attrName>
                                        </p:attrNameLst>
                                      </p:cBhvr>
                                      <p:tavLst>
                                        <p:tav tm="0">
                                          <p:val>
                                            <p:fltVal val="0"/>
                                          </p:val>
                                        </p:tav>
                                        <p:tav tm="100000">
                                          <p:val>
                                            <p:strVal val="#ppt_h"/>
                                          </p:val>
                                        </p:tav>
                                      </p:tavLst>
                                    </p:anim>
                                    <p:anim calcmode="lin" valueType="num">
                                      <p:cBhvr>
                                        <p:cTn id="32" dur="1000" fill="hold"/>
                                        <p:tgtEl>
                                          <p:spTgt spid="236"/>
                                        </p:tgtEl>
                                        <p:attrNameLst>
                                          <p:attrName>style.rotation</p:attrName>
                                        </p:attrNameLst>
                                      </p:cBhvr>
                                      <p:tavLst>
                                        <p:tav tm="0">
                                          <p:val>
                                            <p:fltVal val="90"/>
                                          </p:val>
                                        </p:tav>
                                        <p:tav tm="100000">
                                          <p:val>
                                            <p:fltVal val="0"/>
                                          </p:val>
                                        </p:tav>
                                      </p:tavLst>
                                    </p:anim>
                                    <p:animEffect transition="in" filter="fade">
                                      <p:cBhvr>
                                        <p:cTn id="33" dur="1000"/>
                                        <p:tgtEl>
                                          <p:spTgt spid="236"/>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235"/>
                                        </p:tgtEl>
                                        <p:attrNameLst>
                                          <p:attrName>style.visibility</p:attrName>
                                        </p:attrNameLst>
                                      </p:cBhvr>
                                      <p:to>
                                        <p:strVal val="visible"/>
                                      </p:to>
                                    </p:set>
                                    <p:animEffect transition="in" filter="randombar(horizontal)">
                                      <p:cBhvr>
                                        <p:cTn id="37" dur="500"/>
                                        <p:tgtEl>
                                          <p:spTgt spid="2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235" grpId="0"/>
      <p:bldP spid="295" grpId="0" animBg="1"/>
      <p:bldP spid="296" grpId="0" animBg="1"/>
    </p:bldLst>
  </p:timing>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2_Title and Content">
    <p:bg>
      <p:bgPr>
        <a:solidFill>
          <a:schemeClr val="accent6">
            <a:lumMod val="75000"/>
          </a:schemeClr>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296920" y="219520"/>
            <a:ext cx="8709926"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dirty="0"/>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349270" y="882176"/>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150301" y="906827"/>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168063" y="989423"/>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393674" y="94752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151195" y="917946"/>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348377" y="1496055"/>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49408" y="1520706"/>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167170" y="160330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392781" y="1561401"/>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150301" y="1531825"/>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347484" y="2109934"/>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48515" y="2134585"/>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166276" y="2217181"/>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391888" y="2175280"/>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49408" y="2145704"/>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346591" y="2723813"/>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47621" y="2748464"/>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165383" y="283106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390994" y="2789159"/>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48515" y="2759583"/>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345697" y="3337692"/>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46728" y="3362343"/>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164490" y="3444939"/>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390101" y="3403038"/>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47622" y="3373462"/>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344804" y="3951571"/>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45835" y="3976222"/>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163597" y="4058818"/>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389208" y="401691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46728" y="3987341"/>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343911" y="4565450"/>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44942" y="4590101"/>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162703" y="4672697"/>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388315" y="463079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45835" y="4601220"/>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343018" y="5179329"/>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44049" y="5203980"/>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161810" y="528657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387421" y="5244675"/>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44942" y="5215099"/>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342124" y="5793208"/>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43155" y="5817859"/>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160917" y="5900455"/>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386528" y="5858554"/>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44049" y="5828978"/>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2318597" y="1090110"/>
            <a:ext cx="4162526" cy="4730758"/>
          </a:xfrm>
          <a:prstGeom prst="rect">
            <a:avLst/>
          </a:prstGeom>
          <a:solidFill>
            <a:schemeClr val="accent5">
              <a:lumMod val="40000"/>
              <a:lumOff val="60000"/>
            </a:schemeClr>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375" dirty="0"/>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108287" y="772938"/>
            <a:ext cx="963023"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C00000"/>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375"/>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5536681" y="1168180"/>
            <a:ext cx="1546974" cy="832158"/>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002060"/>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375"/>
          </a:p>
        </p:txBody>
      </p:sp>
      <p:sp>
        <p:nvSpPr>
          <p:cNvPr id="235" name="TextBox 234">
            <a:extLst>
              <a:ext uri="{FF2B5EF4-FFF2-40B4-BE49-F238E27FC236}">
                <a16:creationId xmlns:a16="http://schemas.microsoft.com/office/drawing/2014/main" id="{1E4DED0B-3FCF-4DB8-8C88-6AED41C3D872}"/>
              </a:ext>
            </a:extLst>
          </p:cNvPr>
          <p:cNvSpPr txBox="1"/>
          <p:nvPr userDrawn="1"/>
        </p:nvSpPr>
        <p:spPr>
          <a:xfrm>
            <a:off x="2711998" y="1557579"/>
            <a:ext cx="3564062" cy="2746906"/>
          </a:xfrm>
          <a:prstGeom prst="rect">
            <a:avLst/>
          </a:prstGeom>
          <a:noFill/>
        </p:spPr>
        <p:txBody>
          <a:bodyPr wrap="square" rtlCol="0">
            <a:spAutoFit/>
          </a:bodyPr>
          <a:lstStyle/>
          <a:p>
            <a:pPr algn="ctr"/>
            <a:r>
              <a:rPr lang="vi-VN" sz="8625">
                <a:solidFill>
                  <a:srgbClr val="002060"/>
                </a:solidFill>
                <a:latin typeface="+mj-lt"/>
              </a:rPr>
              <a:t>LUYỆN TẬP</a:t>
            </a:r>
            <a:endParaRPr lang="vi-VN" sz="8625" dirty="0">
              <a:solidFill>
                <a:srgbClr val="002060"/>
              </a:solidFill>
              <a:latin typeface="+mj-lt"/>
            </a:endParaRPr>
          </a:p>
        </p:txBody>
      </p:sp>
      <p:grpSp>
        <p:nvGrpSpPr>
          <p:cNvPr id="138" name="Google Shape;939;p32">
            <a:extLst>
              <a:ext uri="{FF2B5EF4-FFF2-40B4-BE49-F238E27FC236}">
                <a16:creationId xmlns:a16="http://schemas.microsoft.com/office/drawing/2014/main" id="{4E1A926E-6662-419E-9E55-EA22A881A7F7}"/>
              </a:ext>
            </a:extLst>
          </p:cNvPr>
          <p:cNvGrpSpPr/>
          <p:nvPr userDrawn="1"/>
        </p:nvGrpSpPr>
        <p:grpSpPr>
          <a:xfrm>
            <a:off x="1653356" y="3950454"/>
            <a:ext cx="1480398" cy="2020086"/>
            <a:chOff x="2718975" y="493050"/>
            <a:chExt cx="2013175" cy="2066600"/>
          </a:xfrm>
        </p:grpSpPr>
        <p:sp>
          <p:nvSpPr>
            <p:cNvPr id="139" name="Google Shape;940;p32">
              <a:extLst>
                <a:ext uri="{FF2B5EF4-FFF2-40B4-BE49-F238E27FC236}">
                  <a16:creationId xmlns:a16="http://schemas.microsoft.com/office/drawing/2014/main" id="{86F0682C-B277-4309-975F-A0C04F8F30C6}"/>
                </a:ext>
              </a:extLst>
            </p:cNvPr>
            <p:cNvSpPr/>
            <p:nvPr/>
          </p:nvSpPr>
          <p:spPr>
            <a:xfrm>
              <a:off x="3297025" y="2415950"/>
              <a:ext cx="962925" cy="143700"/>
            </a:xfrm>
            <a:custGeom>
              <a:avLst/>
              <a:gdLst/>
              <a:ahLst/>
              <a:cxnLst/>
              <a:rect l="l" t="t" r="r" b="b"/>
              <a:pathLst>
                <a:path w="38517" h="5748" extrusionOk="0">
                  <a:moveTo>
                    <a:pt x="19326" y="1"/>
                  </a:moveTo>
                  <a:cubicBezTo>
                    <a:pt x="8672" y="1"/>
                    <a:pt x="1" y="1379"/>
                    <a:pt x="1" y="2925"/>
                  </a:cubicBezTo>
                  <a:cubicBezTo>
                    <a:pt x="1" y="4471"/>
                    <a:pt x="8672" y="5748"/>
                    <a:pt x="19326" y="5748"/>
                  </a:cubicBezTo>
                  <a:cubicBezTo>
                    <a:pt x="29946" y="5748"/>
                    <a:pt x="38516" y="4471"/>
                    <a:pt x="38516" y="2925"/>
                  </a:cubicBezTo>
                  <a:cubicBezTo>
                    <a:pt x="38516" y="1379"/>
                    <a:pt x="29946" y="1"/>
                    <a:pt x="1932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40" name="Google Shape;941;p32">
              <a:extLst>
                <a:ext uri="{FF2B5EF4-FFF2-40B4-BE49-F238E27FC236}">
                  <a16:creationId xmlns:a16="http://schemas.microsoft.com/office/drawing/2014/main" id="{FE326C58-C67D-4FF9-963A-4D9950D4B3B3}"/>
                </a:ext>
              </a:extLst>
            </p:cNvPr>
            <p:cNvSpPr/>
            <p:nvPr/>
          </p:nvSpPr>
          <p:spPr>
            <a:xfrm>
              <a:off x="3853250" y="2190975"/>
              <a:ext cx="381500" cy="366800"/>
            </a:xfrm>
            <a:custGeom>
              <a:avLst/>
              <a:gdLst/>
              <a:ahLst/>
              <a:cxnLst/>
              <a:rect l="l" t="t" r="r" b="b"/>
              <a:pathLst>
                <a:path w="15260" h="14672" extrusionOk="0">
                  <a:moveTo>
                    <a:pt x="4963" y="1"/>
                  </a:moveTo>
                  <a:cubicBezTo>
                    <a:pt x="4854" y="1"/>
                    <a:pt x="4745" y="9"/>
                    <a:pt x="4639" y="26"/>
                  </a:cubicBezTo>
                  <a:cubicBezTo>
                    <a:pt x="3362" y="161"/>
                    <a:pt x="2387" y="732"/>
                    <a:pt x="1681" y="1438"/>
                  </a:cubicBezTo>
                  <a:cubicBezTo>
                    <a:pt x="1144" y="1975"/>
                    <a:pt x="572" y="2816"/>
                    <a:pt x="303" y="3824"/>
                  </a:cubicBezTo>
                  <a:cubicBezTo>
                    <a:pt x="1" y="4664"/>
                    <a:pt x="303" y="5773"/>
                    <a:pt x="1144" y="6345"/>
                  </a:cubicBezTo>
                  <a:lnTo>
                    <a:pt x="10789" y="13738"/>
                  </a:lnTo>
                  <a:lnTo>
                    <a:pt x="11629" y="14444"/>
                  </a:lnTo>
                  <a:cubicBezTo>
                    <a:pt x="11764" y="14595"/>
                    <a:pt x="11940" y="14671"/>
                    <a:pt x="12117" y="14671"/>
                  </a:cubicBezTo>
                  <a:cubicBezTo>
                    <a:pt x="12293" y="14671"/>
                    <a:pt x="12470" y="14595"/>
                    <a:pt x="12604" y="14444"/>
                  </a:cubicBezTo>
                  <a:lnTo>
                    <a:pt x="12739" y="14310"/>
                  </a:lnTo>
                  <a:lnTo>
                    <a:pt x="15125" y="12495"/>
                  </a:lnTo>
                  <a:cubicBezTo>
                    <a:pt x="15259" y="12361"/>
                    <a:pt x="15259" y="11924"/>
                    <a:pt x="14990" y="11924"/>
                  </a:cubicBezTo>
                  <a:lnTo>
                    <a:pt x="13175" y="11655"/>
                  </a:lnTo>
                  <a:lnTo>
                    <a:pt x="13041" y="11655"/>
                  </a:lnTo>
                  <a:lnTo>
                    <a:pt x="6857" y="1135"/>
                  </a:lnTo>
                  <a:cubicBezTo>
                    <a:pt x="6505" y="401"/>
                    <a:pt x="5716" y="1"/>
                    <a:pt x="4963" y="1"/>
                  </a:cubicBezTo>
                  <a:close/>
                </a:path>
              </a:pathLst>
            </a:custGeom>
            <a:solidFill>
              <a:srgbClr val="EBBB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41" name="Google Shape;942;p32">
              <a:extLst>
                <a:ext uri="{FF2B5EF4-FFF2-40B4-BE49-F238E27FC236}">
                  <a16:creationId xmlns:a16="http://schemas.microsoft.com/office/drawing/2014/main" id="{93F05A58-172A-4C8D-ADA3-0C77ADDADAF0}"/>
                </a:ext>
              </a:extLst>
            </p:cNvPr>
            <p:cNvSpPr/>
            <p:nvPr/>
          </p:nvSpPr>
          <p:spPr>
            <a:xfrm>
              <a:off x="3975925" y="2373950"/>
              <a:ext cx="195800" cy="181500"/>
            </a:xfrm>
            <a:custGeom>
              <a:avLst/>
              <a:gdLst/>
              <a:ahLst/>
              <a:cxnLst/>
              <a:rect l="l" t="t" r="r" b="b"/>
              <a:pathLst>
                <a:path w="7832" h="7260" extrusionOk="0">
                  <a:moveTo>
                    <a:pt x="1816" y="0"/>
                  </a:moveTo>
                  <a:cubicBezTo>
                    <a:pt x="1547" y="135"/>
                    <a:pt x="1412" y="404"/>
                    <a:pt x="1110" y="538"/>
                  </a:cubicBezTo>
                  <a:cubicBezTo>
                    <a:pt x="841" y="975"/>
                    <a:pt x="572" y="1378"/>
                    <a:pt x="270" y="1681"/>
                  </a:cubicBezTo>
                  <a:cubicBezTo>
                    <a:pt x="135" y="1681"/>
                    <a:pt x="135" y="1815"/>
                    <a:pt x="1" y="1950"/>
                  </a:cubicBezTo>
                  <a:lnTo>
                    <a:pt x="5882" y="6419"/>
                  </a:lnTo>
                  <a:lnTo>
                    <a:pt x="6722" y="7125"/>
                  </a:lnTo>
                  <a:cubicBezTo>
                    <a:pt x="6857" y="7260"/>
                    <a:pt x="6991" y="7260"/>
                    <a:pt x="7159" y="7260"/>
                  </a:cubicBezTo>
                  <a:cubicBezTo>
                    <a:pt x="7294" y="7260"/>
                    <a:pt x="7563" y="7260"/>
                    <a:pt x="7697" y="7125"/>
                  </a:cubicBezTo>
                  <a:lnTo>
                    <a:pt x="7832" y="6991"/>
                  </a:lnTo>
                  <a:cubicBezTo>
                    <a:pt x="6588" y="5310"/>
                    <a:pt x="4202" y="2521"/>
                    <a:pt x="1816" y="0"/>
                  </a:cubicBezTo>
                  <a:close/>
                </a:path>
              </a:pathLst>
            </a:custGeom>
            <a:solidFill>
              <a:srgbClr val="E2A2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42" name="Google Shape;943;p32">
              <a:extLst>
                <a:ext uri="{FF2B5EF4-FFF2-40B4-BE49-F238E27FC236}">
                  <a16:creationId xmlns:a16="http://schemas.microsoft.com/office/drawing/2014/main" id="{AEA51228-7E6A-4ED4-9C9B-D2E2CC0BD1D6}"/>
                </a:ext>
              </a:extLst>
            </p:cNvPr>
            <p:cNvSpPr/>
            <p:nvPr/>
          </p:nvSpPr>
          <p:spPr>
            <a:xfrm>
              <a:off x="3366775" y="2190975"/>
              <a:ext cx="381475" cy="366800"/>
            </a:xfrm>
            <a:custGeom>
              <a:avLst/>
              <a:gdLst/>
              <a:ahLst/>
              <a:cxnLst/>
              <a:rect l="l" t="t" r="r" b="b"/>
              <a:pathLst>
                <a:path w="15259" h="14672" extrusionOk="0">
                  <a:moveTo>
                    <a:pt x="10330" y="1"/>
                  </a:moveTo>
                  <a:cubicBezTo>
                    <a:pt x="9576" y="1"/>
                    <a:pt x="8784" y="401"/>
                    <a:pt x="8403" y="1135"/>
                  </a:cubicBezTo>
                  <a:lnTo>
                    <a:pt x="2252" y="11655"/>
                  </a:lnTo>
                  <a:lnTo>
                    <a:pt x="2118" y="11655"/>
                  </a:lnTo>
                  <a:lnTo>
                    <a:pt x="269" y="11924"/>
                  </a:lnTo>
                  <a:cubicBezTo>
                    <a:pt x="0" y="11924"/>
                    <a:pt x="0" y="12361"/>
                    <a:pt x="135" y="12495"/>
                  </a:cubicBezTo>
                  <a:lnTo>
                    <a:pt x="2387" y="14175"/>
                  </a:lnTo>
                  <a:lnTo>
                    <a:pt x="2656" y="14444"/>
                  </a:lnTo>
                  <a:cubicBezTo>
                    <a:pt x="2807" y="14595"/>
                    <a:pt x="2983" y="14671"/>
                    <a:pt x="3155" y="14671"/>
                  </a:cubicBezTo>
                  <a:cubicBezTo>
                    <a:pt x="3328" y="14671"/>
                    <a:pt x="3496" y="14595"/>
                    <a:pt x="3630" y="14444"/>
                  </a:cubicBezTo>
                  <a:lnTo>
                    <a:pt x="4470" y="13738"/>
                  </a:lnTo>
                  <a:lnTo>
                    <a:pt x="14284" y="6345"/>
                  </a:lnTo>
                  <a:cubicBezTo>
                    <a:pt x="14990" y="5773"/>
                    <a:pt x="15259" y="4664"/>
                    <a:pt x="14990" y="3824"/>
                  </a:cubicBezTo>
                  <a:cubicBezTo>
                    <a:pt x="14721" y="2984"/>
                    <a:pt x="14284" y="2278"/>
                    <a:pt x="13881" y="1707"/>
                  </a:cubicBezTo>
                  <a:cubicBezTo>
                    <a:pt x="13041" y="866"/>
                    <a:pt x="12032" y="161"/>
                    <a:pt x="10654" y="26"/>
                  </a:cubicBezTo>
                  <a:cubicBezTo>
                    <a:pt x="10548" y="9"/>
                    <a:pt x="10440" y="1"/>
                    <a:pt x="10330" y="1"/>
                  </a:cubicBezTo>
                  <a:close/>
                </a:path>
              </a:pathLst>
            </a:custGeom>
            <a:solidFill>
              <a:srgbClr val="EBBB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43" name="Google Shape;944;p32">
              <a:extLst>
                <a:ext uri="{FF2B5EF4-FFF2-40B4-BE49-F238E27FC236}">
                  <a16:creationId xmlns:a16="http://schemas.microsoft.com/office/drawing/2014/main" id="{DD28A33D-03B5-4CF8-872C-9932FEF06FED}"/>
                </a:ext>
              </a:extLst>
            </p:cNvPr>
            <p:cNvSpPr/>
            <p:nvPr/>
          </p:nvSpPr>
          <p:spPr>
            <a:xfrm>
              <a:off x="3426425" y="2377300"/>
              <a:ext cx="199150" cy="178150"/>
            </a:xfrm>
            <a:custGeom>
              <a:avLst/>
              <a:gdLst/>
              <a:ahLst/>
              <a:cxnLst/>
              <a:rect l="l" t="t" r="r" b="b"/>
              <a:pathLst>
                <a:path w="7966" h="7126" extrusionOk="0">
                  <a:moveTo>
                    <a:pt x="6151" y="1"/>
                  </a:moveTo>
                  <a:cubicBezTo>
                    <a:pt x="3933" y="2387"/>
                    <a:pt x="1412" y="5042"/>
                    <a:pt x="1" y="6722"/>
                  </a:cubicBezTo>
                  <a:lnTo>
                    <a:pt x="270" y="6991"/>
                  </a:lnTo>
                  <a:cubicBezTo>
                    <a:pt x="404" y="7126"/>
                    <a:pt x="706" y="7126"/>
                    <a:pt x="841" y="7126"/>
                  </a:cubicBezTo>
                  <a:cubicBezTo>
                    <a:pt x="975" y="7126"/>
                    <a:pt x="1110" y="7126"/>
                    <a:pt x="1244" y="6991"/>
                  </a:cubicBezTo>
                  <a:lnTo>
                    <a:pt x="2084" y="6285"/>
                  </a:lnTo>
                  <a:lnTo>
                    <a:pt x="7966" y="1816"/>
                  </a:lnTo>
                  <a:cubicBezTo>
                    <a:pt x="7697" y="1681"/>
                    <a:pt x="7563" y="1412"/>
                    <a:pt x="7428" y="1110"/>
                  </a:cubicBezTo>
                  <a:lnTo>
                    <a:pt x="6991" y="706"/>
                  </a:lnTo>
                  <a:cubicBezTo>
                    <a:pt x="6722" y="404"/>
                    <a:pt x="6454" y="135"/>
                    <a:pt x="6151" y="1"/>
                  </a:cubicBezTo>
                  <a:close/>
                </a:path>
              </a:pathLst>
            </a:custGeom>
            <a:solidFill>
              <a:srgbClr val="E2A2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44" name="Google Shape;945;p32">
              <a:extLst>
                <a:ext uri="{FF2B5EF4-FFF2-40B4-BE49-F238E27FC236}">
                  <a16:creationId xmlns:a16="http://schemas.microsoft.com/office/drawing/2014/main" id="{7E473B28-F0B1-4222-BFBD-D3DC90AB3D26}"/>
                </a:ext>
              </a:extLst>
            </p:cNvPr>
            <p:cNvSpPr/>
            <p:nvPr/>
          </p:nvSpPr>
          <p:spPr>
            <a:xfrm>
              <a:off x="3366775" y="2482325"/>
              <a:ext cx="111775" cy="75450"/>
            </a:xfrm>
            <a:custGeom>
              <a:avLst/>
              <a:gdLst/>
              <a:ahLst/>
              <a:cxnLst/>
              <a:rect l="l" t="t" r="r" b="b"/>
              <a:pathLst>
                <a:path w="4471" h="3018" extrusionOk="0">
                  <a:moveTo>
                    <a:pt x="2118" y="1"/>
                  </a:moveTo>
                  <a:lnTo>
                    <a:pt x="269" y="270"/>
                  </a:lnTo>
                  <a:cubicBezTo>
                    <a:pt x="0" y="270"/>
                    <a:pt x="0" y="707"/>
                    <a:pt x="135" y="841"/>
                  </a:cubicBezTo>
                  <a:lnTo>
                    <a:pt x="2656" y="2790"/>
                  </a:lnTo>
                  <a:cubicBezTo>
                    <a:pt x="2807" y="2941"/>
                    <a:pt x="2983" y="3017"/>
                    <a:pt x="3155" y="3017"/>
                  </a:cubicBezTo>
                  <a:cubicBezTo>
                    <a:pt x="3328" y="3017"/>
                    <a:pt x="3496" y="2941"/>
                    <a:pt x="3630" y="2790"/>
                  </a:cubicBezTo>
                  <a:lnTo>
                    <a:pt x="4470" y="2084"/>
                  </a:lnTo>
                  <a:lnTo>
                    <a:pt x="2118"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45" name="Google Shape;946;p32">
              <a:extLst>
                <a:ext uri="{FF2B5EF4-FFF2-40B4-BE49-F238E27FC236}">
                  <a16:creationId xmlns:a16="http://schemas.microsoft.com/office/drawing/2014/main" id="{ADD02867-7745-483B-A79E-3BC899B1DF55}"/>
                </a:ext>
              </a:extLst>
            </p:cNvPr>
            <p:cNvSpPr/>
            <p:nvPr/>
          </p:nvSpPr>
          <p:spPr>
            <a:xfrm>
              <a:off x="4122975" y="2482325"/>
              <a:ext cx="111775" cy="75450"/>
            </a:xfrm>
            <a:custGeom>
              <a:avLst/>
              <a:gdLst/>
              <a:ahLst/>
              <a:cxnLst/>
              <a:rect l="l" t="t" r="r" b="b"/>
              <a:pathLst>
                <a:path w="4471" h="3018" extrusionOk="0">
                  <a:moveTo>
                    <a:pt x="2386" y="1"/>
                  </a:moveTo>
                  <a:lnTo>
                    <a:pt x="0" y="2084"/>
                  </a:lnTo>
                  <a:lnTo>
                    <a:pt x="840" y="2790"/>
                  </a:lnTo>
                  <a:cubicBezTo>
                    <a:pt x="975" y="2941"/>
                    <a:pt x="1151" y="3017"/>
                    <a:pt x="1328" y="3017"/>
                  </a:cubicBezTo>
                  <a:cubicBezTo>
                    <a:pt x="1504" y="3017"/>
                    <a:pt x="1681" y="2941"/>
                    <a:pt x="1815" y="2790"/>
                  </a:cubicBezTo>
                  <a:lnTo>
                    <a:pt x="4336" y="841"/>
                  </a:lnTo>
                  <a:cubicBezTo>
                    <a:pt x="4470" y="707"/>
                    <a:pt x="4470" y="270"/>
                    <a:pt x="4201" y="270"/>
                  </a:cubicBezTo>
                  <a:lnTo>
                    <a:pt x="238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46" name="Google Shape;947;p32">
              <a:extLst>
                <a:ext uri="{FF2B5EF4-FFF2-40B4-BE49-F238E27FC236}">
                  <a16:creationId xmlns:a16="http://schemas.microsoft.com/office/drawing/2014/main" id="{ECBECAB9-3A80-4E81-9F61-F5AB5A32E080}"/>
                </a:ext>
              </a:extLst>
            </p:cNvPr>
            <p:cNvSpPr/>
            <p:nvPr/>
          </p:nvSpPr>
          <p:spPr>
            <a:xfrm>
              <a:off x="3559175" y="1745975"/>
              <a:ext cx="473075" cy="611225"/>
            </a:xfrm>
            <a:custGeom>
              <a:avLst/>
              <a:gdLst/>
              <a:ahLst/>
              <a:cxnLst/>
              <a:rect l="l" t="t" r="r" b="b"/>
              <a:pathLst>
                <a:path w="18923" h="24449" extrusionOk="0">
                  <a:moveTo>
                    <a:pt x="9163" y="1"/>
                  </a:moveTo>
                  <a:cubicBezTo>
                    <a:pt x="7538" y="1"/>
                    <a:pt x="5920" y="545"/>
                    <a:pt x="4639" y="1593"/>
                  </a:cubicBezTo>
                  <a:lnTo>
                    <a:pt x="4504" y="1593"/>
                  </a:lnTo>
                  <a:cubicBezTo>
                    <a:pt x="2387" y="3274"/>
                    <a:pt x="1412" y="5929"/>
                    <a:pt x="1816" y="8449"/>
                  </a:cubicBezTo>
                  <a:cubicBezTo>
                    <a:pt x="2253" y="11373"/>
                    <a:pt x="1984" y="14331"/>
                    <a:pt x="975" y="16986"/>
                  </a:cubicBezTo>
                  <a:lnTo>
                    <a:pt x="438" y="18532"/>
                  </a:lnTo>
                  <a:cubicBezTo>
                    <a:pt x="1" y="19641"/>
                    <a:pt x="438" y="21053"/>
                    <a:pt x="1412" y="21758"/>
                  </a:cubicBezTo>
                  <a:lnTo>
                    <a:pt x="4639" y="23977"/>
                  </a:lnTo>
                  <a:cubicBezTo>
                    <a:pt x="4969" y="24224"/>
                    <a:pt x="5411" y="24449"/>
                    <a:pt x="5874" y="24449"/>
                  </a:cubicBezTo>
                  <a:cubicBezTo>
                    <a:pt x="5977" y="24449"/>
                    <a:pt x="6081" y="24438"/>
                    <a:pt x="6185" y="24413"/>
                  </a:cubicBezTo>
                  <a:lnTo>
                    <a:pt x="12066" y="24279"/>
                  </a:lnTo>
                  <a:cubicBezTo>
                    <a:pt x="12470" y="24279"/>
                    <a:pt x="13041" y="24145"/>
                    <a:pt x="13444" y="23708"/>
                  </a:cubicBezTo>
                  <a:lnTo>
                    <a:pt x="17511" y="20918"/>
                  </a:lnTo>
                  <a:cubicBezTo>
                    <a:pt x="18486" y="20212"/>
                    <a:pt x="18922" y="18801"/>
                    <a:pt x="18351" y="17692"/>
                  </a:cubicBezTo>
                  <a:lnTo>
                    <a:pt x="17376" y="15305"/>
                  </a:lnTo>
                  <a:cubicBezTo>
                    <a:pt x="16536" y="13222"/>
                    <a:pt x="16099" y="10701"/>
                    <a:pt x="16267" y="8315"/>
                  </a:cubicBezTo>
                  <a:lnTo>
                    <a:pt x="16267" y="7475"/>
                  </a:lnTo>
                  <a:cubicBezTo>
                    <a:pt x="16402" y="4820"/>
                    <a:pt x="14990" y="2299"/>
                    <a:pt x="12604" y="887"/>
                  </a:cubicBezTo>
                  <a:cubicBezTo>
                    <a:pt x="11540" y="291"/>
                    <a:pt x="10350" y="1"/>
                    <a:pt x="91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47" name="Google Shape;948;p32">
              <a:extLst>
                <a:ext uri="{FF2B5EF4-FFF2-40B4-BE49-F238E27FC236}">
                  <a16:creationId xmlns:a16="http://schemas.microsoft.com/office/drawing/2014/main" id="{B7C06D9E-3A47-4324-B8FE-4A51A2CAA9AA}"/>
                </a:ext>
              </a:extLst>
            </p:cNvPr>
            <p:cNvSpPr/>
            <p:nvPr/>
          </p:nvSpPr>
          <p:spPr>
            <a:xfrm>
              <a:off x="3597825" y="2020200"/>
              <a:ext cx="14325" cy="111775"/>
            </a:xfrm>
            <a:custGeom>
              <a:avLst/>
              <a:gdLst/>
              <a:ahLst/>
              <a:cxnLst/>
              <a:rect l="l" t="t" r="r" b="b"/>
              <a:pathLst>
                <a:path w="573" h="4471" extrusionOk="0">
                  <a:moveTo>
                    <a:pt x="572" y="1"/>
                  </a:moveTo>
                  <a:cubicBezTo>
                    <a:pt x="572" y="1547"/>
                    <a:pt x="270" y="3093"/>
                    <a:pt x="1" y="4471"/>
                  </a:cubicBezTo>
                  <a:lnTo>
                    <a:pt x="1" y="4471"/>
                  </a:lnTo>
                  <a:cubicBezTo>
                    <a:pt x="270" y="3093"/>
                    <a:pt x="572" y="1547"/>
                    <a:pt x="572" y="1"/>
                  </a:cubicBezTo>
                  <a:close/>
                </a:path>
              </a:pathLst>
            </a:custGeom>
            <a:solidFill>
              <a:srgbClr val="CAC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48" name="Google Shape;949;p32">
              <a:extLst>
                <a:ext uri="{FF2B5EF4-FFF2-40B4-BE49-F238E27FC236}">
                  <a16:creationId xmlns:a16="http://schemas.microsoft.com/office/drawing/2014/main" id="{0E41DDDB-0B85-4B64-AD7C-5B42DC471236}"/>
                </a:ext>
              </a:extLst>
            </p:cNvPr>
            <p:cNvSpPr/>
            <p:nvPr/>
          </p:nvSpPr>
          <p:spPr>
            <a:xfrm>
              <a:off x="3595030" y="1907045"/>
              <a:ext cx="59700" cy="252100"/>
            </a:xfrm>
            <a:custGeom>
              <a:avLst/>
              <a:gdLst/>
              <a:ahLst/>
              <a:cxnLst/>
              <a:rect l="l" t="t" r="r" b="b"/>
              <a:pathLst>
                <a:path w="2388" h="10084" extrusionOk="0">
                  <a:moveTo>
                    <a:pt x="438" y="1"/>
                  </a:moveTo>
                  <a:cubicBezTo>
                    <a:pt x="270" y="1"/>
                    <a:pt x="135" y="303"/>
                    <a:pt x="135" y="1009"/>
                  </a:cubicBezTo>
                  <a:cubicBezTo>
                    <a:pt x="135" y="1278"/>
                    <a:pt x="135" y="1681"/>
                    <a:pt x="270" y="2118"/>
                  </a:cubicBezTo>
                  <a:cubicBezTo>
                    <a:pt x="438" y="2959"/>
                    <a:pt x="438" y="3799"/>
                    <a:pt x="572" y="4639"/>
                  </a:cubicBezTo>
                  <a:cubicBezTo>
                    <a:pt x="572" y="6185"/>
                    <a:pt x="270" y="7731"/>
                    <a:pt x="1" y="9109"/>
                  </a:cubicBezTo>
                  <a:cubicBezTo>
                    <a:pt x="270" y="9243"/>
                    <a:pt x="1816" y="9949"/>
                    <a:pt x="1950" y="9949"/>
                  </a:cubicBezTo>
                  <a:cubicBezTo>
                    <a:pt x="2118" y="10084"/>
                    <a:pt x="2253" y="10084"/>
                    <a:pt x="2387" y="10084"/>
                  </a:cubicBezTo>
                  <a:cubicBezTo>
                    <a:pt x="1816" y="2690"/>
                    <a:pt x="841" y="1"/>
                    <a:pt x="43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49" name="Google Shape;950;p32">
              <a:extLst>
                <a:ext uri="{FF2B5EF4-FFF2-40B4-BE49-F238E27FC236}">
                  <a16:creationId xmlns:a16="http://schemas.microsoft.com/office/drawing/2014/main" id="{B8270323-2185-4ABB-9F1A-91DD7D23EB43}"/>
                </a:ext>
              </a:extLst>
            </p:cNvPr>
            <p:cNvSpPr/>
            <p:nvPr/>
          </p:nvSpPr>
          <p:spPr>
            <a:xfrm>
              <a:off x="3965850" y="1984925"/>
              <a:ext cx="31100" cy="147050"/>
            </a:xfrm>
            <a:custGeom>
              <a:avLst/>
              <a:gdLst/>
              <a:ahLst/>
              <a:cxnLst/>
              <a:rect l="l" t="t" r="r" b="b"/>
              <a:pathLst>
                <a:path w="1244" h="5882" extrusionOk="0">
                  <a:moveTo>
                    <a:pt x="0" y="0"/>
                  </a:moveTo>
                  <a:cubicBezTo>
                    <a:pt x="0" y="1983"/>
                    <a:pt x="404" y="3933"/>
                    <a:pt x="1109" y="5747"/>
                  </a:cubicBezTo>
                  <a:lnTo>
                    <a:pt x="1109" y="5747"/>
                  </a:lnTo>
                  <a:lnTo>
                    <a:pt x="1244" y="5882"/>
                  </a:lnTo>
                  <a:lnTo>
                    <a:pt x="1109" y="5747"/>
                  </a:lnTo>
                  <a:cubicBezTo>
                    <a:pt x="404" y="3933"/>
                    <a:pt x="0" y="1983"/>
                    <a:pt x="0" y="0"/>
                  </a:cubicBezTo>
                  <a:close/>
                </a:path>
              </a:pathLst>
            </a:custGeom>
            <a:solidFill>
              <a:srgbClr val="CAC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50" name="Google Shape;951;p32">
              <a:extLst>
                <a:ext uri="{FF2B5EF4-FFF2-40B4-BE49-F238E27FC236}">
                  <a16:creationId xmlns:a16="http://schemas.microsoft.com/office/drawing/2014/main" id="{BE578E9C-33B5-45A4-911F-23A5E521093B}"/>
                </a:ext>
              </a:extLst>
            </p:cNvPr>
            <p:cNvSpPr/>
            <p:nvPr/>
          </p:nvSpPr>
          <p:spPr>
            <a:xfrm>
              <a:off x="3877625" y="1852175"/>
              <a:ext cx="115975" cy="308375"/>
            </a:xfrm>
            <a:custGeom>
              <a:avLst/>
              <a:gdLst/>
              <a:ahLst/>
              <a:cxnLst/>
              <a:rect l="l" t="t" r="r" b="b"/>
              <a:pathLst>
                <a:path w="4639" h="12335" extrusionOk="0">
                  <a:moveTo>
                    <a:pt x="841" y="0"/>
                  </a:moveTo>
                  <a:cubicBezTo>
                    <a:pt x="303" y="0"/>
                    <a:pt x="0" y="269"/>
                    <a:pt x="169" y="1109"/>
                  </a:cubicBezTo>
                  <a:cubicBezTo>
                    <a:pt x="841" y="4336"/>
                    <a:pt x="1143" y="8537"/>
                    <a:pt x="1278" y="12335"/>
                  </a:cubicBezTo>
                  <a:cubicBezTo>
                    <a:pt x="1546" y="12167"/>
                    <a:pt x="1849" y="12032"/>
                    <a:pt x="2252" y="12032"/>
                  </a:cubicBezTo>
                  <a:cubicBezTo>
                    <a:pt x="2252" y="11898"/>
                    <a:pt x="4504" y="11192"/>
                    <a:pt x="4638" y="11057"/>
                  </a:cubicBezTo>
                  <a:cubicBezTo>
                    <a:pt x="3933" y="9243"/>
                    <a:pt x="3529" y="7293"/>
                    <a:pt x="3529" y="5310"/>
                  </a:cubicBezTo>
                  <a:cubicBezTo>
                    <a:pt x="3361" y="4907"/>
                    <a:pt x="3361" y="4470"/>
                    <a:pt x="3529" y="4067"/>
                  </a:cubicBezTo>
                  <a:lnTo>
                    <a:pt x="3529" y="3227"/>
                  </a:lnTo>
                  <a:lnTo>
                    <a:pt x="3529" y="2924"/>
                  </a:lnTo>
                  <a:cubicBezTo>
                    <a:pt x="3529" y="1244"/>
                    <a:pt x="1849" y="0"/>
                    <a:pt x="84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51" name="Google Shape;952;p32">
              <a:extLst>
                <a:ext uri="{FF2B5EF4-FFF2-40B4-BE49-F238E27FC236}">
                  <a16:creationId xmlns:a16="http://schemas.microsoft.com/office/drawing/2014/main" id="{4C518626-E4A3-4EB8-9670-E68DE27C7024}"/>
                </a:ext>
              </a:extLst>
            </p:cNvPr>
            <p:cNvSpPr/>
            <p:nvPr/>
          </p:nvSpPr>
          <p:spPr>
            <a:xfrm>
              <a:off x="3486075" y="2128600"/>
              <a:ext cx="622625" cy="372375"/>
            </a:xfrm>
            <a:custGeom>
              <a:avLst/>
              <a:gdLst/>
              <a:ahLst/>
              <a:cxnLst/>
              <a:rect l="l" t="t" r="r" b="b"/>
              <a:pathLst>
                <a:path w="24905" h="14895" extrusionOk="0">
                  <a:moveTo>
                    <a:pt x="20300" y="0"/>
                  </a:moveTo>
                  <a:cubicBezTo>
                    <a:pt x="17304" y="1203"/>
                    <a:pt x="14432" y="1916"/>
                    <a:pt x="11618" y="1916"/>
                  </a:cubicBezTo>
                  <a:cubicBezTo>
                    <a:pt x="9161" y="1916"/>
                    <a:pt x="6749" y="1372"/>
                    <a:pt x="4336" y="135"/>
                  </a:cubicBezTo>
                  <a:lnTo>
                    <a:pt x="1" y="9108"/>
                  </a:lnTo>
                  <a:cubicBezTo>
                    <a:pt x="62" y="9108"/>
                    <a:pt x="527" y="8879"/>
                    <a:pt x="1241" y="8879"/>
                  </a:cubicBezTo>
                  <a:cubicBezTo>
                    <a:pt x="2095" y="8879"/>
                    <a:pt x="3305" y="9208"/>
                    <a:pt x="4605" y="10654"/>
                  </a:cubicBezTo>
                  <a:lnTo>
                    <a:pt x="5042" y="11058"/>
                  </a:lnTo>
                  <a:cubicBezTo>
                    <a:pt x="6420" y="13041"/>
                    <a:pt x="8537" y="14419"/>
                    <a:pt x="10924" y="14721"/>
                  </a:cubicBezTo>
                  <a:cubicBezTo>
                    <a:pt x="11577" y="14826"/>
                    <a:pt x="12267" y="14894"/>
                    <a:pt x="12972" y="14894"/>
                  </a:cubicBezTo>
                  <a:cubicBezTo>
                    <a:pt x="14986" y="14894"/>
                    <a:pt x="17122" y="14336"/>
                    <a:pt x="18889" y="12469"/>
                  </a:cubicBezTo>
                  <a:cubicBezTo>
                    <a:pt x="19326" y="12200"/>
                    <a:pt x="19595" y="11764"/>
                    <a:pt x="19864" y="11495"/>
                  </a:cubicBezTo>
                  <a:cubicBezTo>
                    <a:pt x="20166" y="11192"/>
                    <a:pt x="20435" y="10789"/>
                    <a:pt x="20704" y="10352"/>
                  </a:cubicBezTo>
                  <a:cubicBezTo>
                    <a:pt x="21531" y="9549"/>
                    <a:pt x="22640" y="8675"/>
                    <a:pt x="23713" y="8675"/>
                  </a:cubicBezTo>
                  <a:cubicBezTo>
                    <a:pt x="24121" y="8675"/>
                    <a:pt x="24525" y="8802"/>
                    <a:pt x="24905" y="9108"/>
                  </a:cubicBezTo>
                  <a:lnTo>
                    <a:pt x="2030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52" name="Google Shape;953;p32">
              <a:extLst>
                <a:ext uri="{FF2B5EF4-FFF2-40B4-BE49-F238E27FC236}">
                  <a16:creationId xmlns:a16="http://schemas.microsoft.com/office/drawing/2014/main" id="{375A0294-045B-4F57-9300-F65929A5A1AF}"/>
                </a:ext>
              </a:extLst>
            </p:cNvPr>
            <p:cNvSpPr/>
            <p:nvPr/>
          </p:nvSpPr>
          <p:spPr>
            <a:xfrm>
              <a:off x="3486075" y="2131950"/>
              <a:ext cx="111775" cy="224375"/>
            </a:xfrm>
            <a:custGeom>
              <a:avLst/>
              <a:gdLst/>
              <a:ahLst/>
              <a:cxnLst/>
              <a:rect l="l" t="t" r="r" b="b"/>
              <a:pathLst>
                <a:path w="4471" h="8975" extrusionOk="0">
                  <a:moveTo>
                    <a:pt x="4336" y="1"/>
                  </a:moveTo>
                  <a:lnTo>
                    <a:pt x="1" y="8974"/>
                  </a:lnTo>
                  <a:lnTo>
                    <a:pt x="1" y="8974"/>
                  </a:lnTo>
                  <a:lnTo>
                    <a:pt x="4336" y="1"/>
                  </a:lnTo>
                  <a:lnTo>
                    <a:pt x="4471" y="1"/>
                  </a:lnTo>
                  <a:lnTo>
                    <a:pt x="4471" y="1"/>
                  </a:lnTo>
                  <a:close/>
                </a:path>
              </a:pathLst>
            </a:custGeom>
            <a:solidFill>
              <a:srgbClr val="BAC5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53" name="Google Shape;954;p32">
              <a:extLst>
                <a:ext uri="{FF2B5EF4-FFF2-40B4-BE49-F238E27FC236}">
                  <a16:creationId xmlns:a16="http://schemas.microsoft.com/office/drawing/2014/main" id="{BE78E60F-BE5F-405F-95D2-22E34C03D440}"/>
                </a:ext>
              </a:extLst>
            </p:cNvPr>
            <p:cNvSpPr/>
            <p:nvPr/>
          </p:nvSpPr>
          <p:spPr>
            <a:xfrm>
              <a:off x="3597825" y="2131950"/>
              <a:ext cx="25" cy="25"/>
            </a:xfrm>
            <a:custGeom>
              <a:avLst/>
              <a:gdLst/>
              <a:ahLst/>
              <a:cxnLst/>
              <a:rect l="l" t="t" r="r" b="b"/>
              <a:pathLst>
                <a:path w="1" h="1" extrusionOk="0">
                  <a:moveTo>
                    <a:pt x="1" y="1"/>
                  </a:moveTo>
                  <a:lnTo>
                    <a:pt x="1" y="1"/>
                  </a:lnTo>
                  <a:lnTo>
                    <a:pt x="1" y="1"/>
                  </a:lnTo>
                  <a:lnTo>
                    <a:pt x="1" y="1"/>
                  </a:lnTo>
                  <a:close/>
                </a:path>
              </a:pathLst>
            </a:custGeom>
            <a:solidFill>
              <a:srgbClr val="949E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54" name="Google Shape;955;p32">
              <a:extLst>
                <a:ext uri="{FF2B5EF4-FFF2-40B4-BE49-F238E27FC236}">
                  <a16:creationId xmlns:a16="http://schemas.microsoft.com/office/drawing/2014/main" id="{B2349C7C-9B55-4EEA-89B3-753189FEC384}"/>
                </a:ext>
              </a:extLst>
            </p:cNvPr>
            <p:cNvSpPr/>
            <p:nvPr/>
          </p:nvSpPr>
          <p:spPr>
            <a:xfrm>
              <a:off x="3486075" y="2131950"/>
              <a:ext cx="160525" cy="231100"/>
            </a:xfrm>
            <a:custGeom>
              <a:avLst/>
              <a:gdLst/>
              <a:ahLst/>
              <a:cxnLst/>
              <a:rect l="l" t="t" r="r" b="b"/>
              <a:pathLst>
                <a:path w="6421" h="9244" extrusionOk="0">
                  <a:moveTo>
                    <a:pt x="4336" y="1"/>
                  </a:moveTo>
                  <a:lnTo>
                    <a:pt x="1" y="8974"/>
                  </a:lnTo>
                  <a:cubicBezTo>
                    <a:pt x="135" y="8974"/>
                    <a:pt x="539" y="8706"/>
                    <a:pt x="1244" y="8706"/>
                  </a:cubicBezTo>
                  <a:cubicBezTo>
                    <a:pt x="1816" y="8706"/>
                    <a:pt x="2387" y="8840"/>
                    <a:pt x="3059" y="9243"/>
                  </a:cubicBezTo>
                  <a:cubicBezTo>
                    <a:pt x="3362" y="5882"/>
                    <a:pt x="4471" y="3093"/>
                    <a:pt x="6420" y="841"/>
                  </a:cubicBezTo>
                  <a:cubicBezTo>
                    <a:pt x="5748" y="707"/>
                    <a:pt x="5042" y="438"/>
                    <a:pt x="447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55" name="Google Shape;956;p32">
              <a:extLst>
                <a:ext uri="{FF2B5EF4-FFF2-40B4-BE49-F238E27FC236}">
                  <a16:creationId xmlns:a16="http://schemas.microsoft.com/office/drawing/2014/main" id="{520DA718-FDBB-4BD2-8BF0-9CA9868E416E}"/>
                </a:ext>
              </a:extLst>
            </p:cNvPr>
            <p:cNvSpPr/>
            <p:nvPr/>
          </p:nvSpPr>
          <p:spPr>
            <a:xfrm>
              <a:off x="3996925" y="2131950"/>
              <a:ext cx="111775" cy="224375"/>
            </a:xfrm>
            <a:custGeom>
              <a:avLst/>
              <a:gdLst/>
              <a:ahLst/>
              <a:cxnLst/>
              <a:rect l="l" t="t" r="r" b="b"/>
              <a:pathLst>
                <a:path w="4471" h="8975" extrusionOk="0">
                  <a:moveTo>
                    <a:pt x="1" y="1"/>
                  </a:moveTo>
                  <a:lnTo>
                    <a:pt x="1" y="1"/>
                  </a:lnTo>
                  <a:lnTo>
                    <a:pt x="4471" y="8974"/>
                  </a:lnTo>
                  <a:lnTo>
                    <a:pt x="4471" y="8974"/>
                  </a:lnTo>
                  <a:close/>
                </a:path>
              </a:pathLst>
            </a:custGeom>
            <a:solidFill>
              <a:srgbClr val="BAC5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56" name="Google Shape;957;p32">
              <a:extLst>
                <a:ext uri="{FF2B5EF4-FFF2-40B4-BE49-F238E27FC236}">
                  <a16:creationId xmlns:a16="http://schemas.microsoft.com/office/drawing/2014/main" id="{B2D2C12E-200E-42C0-9CB6-32AEB0EC3662}"/>
                </a:ext>
              </a:extLst>
            </p:cNvPr>
            <p:cNvSpPr/>
            <p:nvPr/>
          </p:nvSpPr>
          <p:spPr>
            <a:xfrm>
              <a:off x="3993575" y="2128600"/>
              <a:ext cx="3375" cy="3375"/>
            </a:xfrm>
            <a:custGeom>
              <a:avLst/>
              <a:gdLst/>
              <a:ahLst/>
              <a:cxnLst/>
              <a:rect l="l" t="t" r="r" b="b"/>
              <a:pathLst>
                <a:path w="135" h="135" extrusionOk="0">
                  <a:moveTo>
                    <a:pt x="0" y="0"/>
                  </a:moveTo>
                  <a:lnTo>
                    <a:pt x="0" y="135"/>
                  </a:lnTo>
                  <a:lnTo>
                    <a:pt x="135" y="135"/>
                  </a:lnTo>
                  <a:lnTo>
                    <a:pt x="0" y="0"/>
                  </a:lnTo>
                  <a:close/>
                </a:path>
              </a:pathLst>
            </a:custGeom>
            <a:solidFill>
              <a:srgbClr val="949E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57" name="Google Shape;958;p32">
              <a:extLst>
                <a:ext uri="{FF2B5EF4-FFF2-40B4-BE49-F238E27FC236}">
                  <a16:creationId xmlns:a16="http://schemas.microsoft.com/office/drawing/2014/main" id="{DC9D3593-7232-4EF5-B495-B7A00FBF325F}"/>
                </a:ext>
              </a:extLst>
            </p:cNvPr>
            <p:cNvSpPr/>
            <p:nvPr/>
          </p:nvSpPr>
          <p:spPr>
            <a:xfrm>
              <a:off x="3933925" y="2128600"/>
              <a:ext cx="59675" cy="24400"/>
            </a:xfrm>
            <a:custGeom>
              <a:avLst/>
              <a:gdLst/>
              <a:ahLst/>
              <a:cxnLst/>
              <a:rect l="l" t="t" r="r" b="b"/>
              <a:pathLst>
                <a:path w="2387" h="976" extrusionOk="0">
                  <a:moveTo>
                    <a:pt x="2386" y="0"/>
                  </a:moveTo>
                  <a:lnTo>
                    <a:pt x="2386" y="0"/>
                  </a:lnTo>
                  <a:cubicBezTo>
                    <a:pt x="2324" y="33"/>
                    <a:pt x="2262" y="64"/>
                    <a:pt x="2200" y="95"/>
                  </a:cubicBezTo>
                  <a:lnTo>
                    <a:pt x="2200" y="95"/>
                  </a:lnTo>
                  <a:cubicBezTo>
                    <a:pt x="2300" y="53"/>
                    <a:pt x="2366" y="20"/>
                    <a:pt x="2386" y="0"/>
                  </a:cubicBezTo>
                  <a:close/>
                  <a:moveTo>
                    <a:pt x="2200" y="95"/>
                  </a:moveTo>
                  <a:lnTo>
                    <a:pt x="2200" y="95"/>
                  </a:lnTo>
                  <a:cubicBezTo>
                    <a:pt x="1632" y="332"/>
                    <a:pt x="0" y="861"/>
                    <a:pt x="0" y="975"/>
                  </a:cubicBezTo>
                  <a:cubicBezTo>
                    <a:pt x="654" y="726"/>
                    <a:pt x="1423" y="477"/>
                    <a:pt x="2200" y="95"/>
                  </a:cubicBezTo>
                  <a:close/>
                </a:path>
              </a:pathLst>
            </a:custGeom>
            <a:solidFill>
              <a:srgbClr val="2E34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58" name="Google Shape;959;p32">
              <a:extLst>
                <a:ext uri="{FF2B5EF4-FFF2-40B4-BE49-F238E27FC236}">
                  <a16:creationId xmlns:a16="http://schemas.microsoft.com/office/drawing/2014/main" id="{FCE84438-A020-49AA-9771-FCC57744A802}"/>
                </a:ext>
              </a:extLst>
            </p:cNvPr>
            <p:cNvSpPr/>
            <p:nvPr/>
          </p:nvSpPr>
          <p:spPr>
            <a:xfrm>
              <a:off x="3933925" y="2128600"/>
              <a:ext cx="174775" cy="237800"/>
            </a:xfrm>
            <a:custGeom>
              <a:avLst/>
              <a:gdLst/>
              <a:ahLst/>
              <a:cxnLst/>
              <a:rect l="l" t="t" r="r" b="b"/>
              <a:pathLst>
                <a:path w="6991" h="9512" extrusionOk="0">
                  <a:moveTo>
                    <a:pt x="2386" y="0"/>
                  </a:moveTo>
                  <a:cubicBezTo>
                    <a:pt x="1546" y="437"/>
                    <a:pt x="706" y="706"/>
                    <a:pt x="0" y="975"/>
                  </a:cubicBezTo>
                  <a:cubicBezTo>
                    <a:pt x="2252" y="2656"/>
                    <a:pt x="3227" y="5748"/>
                    <a:pt x="3798" y="9512"/>
                  </a:cubicBezTo>
                  <a:cubicBezTo>
                    <a:pt x="4336" y="9108"/>
                    <a:pt x="5042" y="8672"/>
                    <a:pt x="5747" y="8672"/>
                  </a:cubicBezTo>
                  <a:cubicBezTo>
                    <a:pt x="6151" y="8672"/>
                    <a:pt x="6588" y="8840"/>
                    <a:pt x="6991" y="9108"/>
                  </a:cubicBezTo>
                  <a:lnTo>
                    <a:pt x="2521" y="135"/>
                  </a:lnTo>
                  <a:lnTo>
                    <a:pt x="2386" y="135"/>
                  </a:lnTo>
                  <a:lnTo>
                    <a:pt x="238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59" name="Google Shape;960;p32">
              <a:extLst>
                <a:ext uri="{FF2B5EF4-FFF2-40B4-BE49-F238E27FC236}">
                  <a16:creationId xmlns:a16="http://schemas.microsoft.com/office/drawing/2014/main" id="{03918BCF-4665-4000-8A7F-BAD72050685D}"/>
                </a:ext>
              </a:extLst>
            </p:cNvPr>
            <p:cNvSpPr/>
            <p:nvPr/>
          </p:nvSpPr>
          <p:spPr>
            <a:xfrm>
              <a:off x="3801175" y="2093300"/>
              <a:ext cx="108400" cy="238650"/>
            </a:xfrm>
            <a:custGeom>
              <a:avLst/>
              <a:gdLst/>
              <a:ahLst/>
              <a:cxnLst/>
              <a:rect l="l" t="t" r="r" b="b"/>
              <a:pathLst>
                <a:path w="4336" h="9546" extrusionOk="0">
                  <a:moveTo>
                    <a:pt x="4336" y="1"/>
                  </a:moveTo>
                  <a:lnTo>
                    <a:pt x="403" y="169"/>
                  </a:lnTo>
                  <a:lnTo>
                    <a:pt x="0" y="7731"/>
                  </a:lnTo>
                  <a:cubicBezTo>
                    <a:pt x="0" y="8000"/>
                    <a:pt x="135" y="8403"/>
                    <a:pt x="403" y="8706"/>
                  </a:cubicBezTo>
                  <a:cubicBezTo>
                    <a:pt x="1244" y="9546"/>
                    <a:pt x="2521" y="9411"/>
                    <a:pt x="3361" y="9546"/>
                  </a:cubicBezTo>
                  <a:cubicBezTo>
                    <a:pt x="3899" y="9546"/>
                    <a:pt x="4201" y="8974"/>
                    <a:pt x="3899" y="8403"/>
                  </a:cubicBezTo>
                  <a:lnTo>
                    <a:pt x="2084" y="7025"/>
                  </a:lnTo>
                  <a:lnTo>
                    <a:pt x="4336" y="1"/>
                  </a:lnTo>
                  <a:close/>
                </a:path>
              </a:pathLst>
            </a:custGeom>
            <a:solidFill>
              <a:srgbClr val="EBBB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60" name="Google Shape;961;p32">
              <a:extLst>
                <a:ext uri="{FF2B5EF4-FFF2-40B4-BE49-F238E27FC236}">
                  <a16:creationId xmlns:a16="http://schemas.microsoft.com/office/drawing/2014/main" id="{A19C359B-F0DD-4D01-9729-66F5974AD58E}"/>
                </a:ext>
              </a:extLst>
            </p:cNvPr>
            <p:cNvSpPr/>
            <p:nvPr/>
          </p:nvSpPr>
          <p:spPr>
            <a:xfrm>
              <a:off x="3814600" y="1806800"/>
              <a:ext cx="147075" cy="241175"/>
            </a:xfrm>
            <a:custGeom>
              <a:avLst/>
              <a:gdLst/>
              <a:ahLst/>
              <a:cxnLst/>
              <a:rect l="l" t="t" r="r" b="b"/>
              <a:pathLst>
                <a:path w="5883" h="9647" extrusionOk="0">
                  <a:moveTo>
                    <a:pt x="2824" y="0"/>
                  </a:moveTo>
                  <a:cubicBezTo>
                    <a:pt x="1984" y="0"/>
                    <a:pt x="1144" y="404"/>
                    <a:pt x="707" y="1378"/>
                  </a:cubicBezTo>
                  <a:cubicBezTo>
                    <a:pt x="438" y="1681"/>
                    <a:pt x="438" y="2084"/>
                    <a:pt x="438" y="2387"/>
                  </a:cubicBezTo>
                  <a:lnTo>
                    <a:pt x="1" y="9646"/>
                  </a:lnTo>
                  <a:lnTo>
                    <a:pt x="4370" y="9512"/>
                  </a:lnTo>
                  <a:lnTo>
                    <a:pt x="5613" y="5176"/>
                  </a:lnTo>
                  <a:cubicBezTo>
                    <a:pt x="5748" y="4605"/>
                    <a:pt x="5882" y="4201"/>
                    <a:pt x="5882" y="3630"/>
                  </a:cubicBezTo>
                  <a:cubicBezTo>
                    <a:pt x="5882" y="2790"/>
                    <a:pt x="5479" y="1815"/>
                    <a:pt x="4908" y="1109"/>
                  </a:cubicBezTo>
                  <a:cubicBezTo>
                    <a:pt x="4504" y="269"/>
                    <a:pt x="3664" y="0"/>
                    <a:pt x="282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61" name="Google Shape;962;p32">
              <a:extLst>
                <a:ext uri="{FF2B5EF4-FFF2-40B4-BE49-F238E27FC236}">
                  <a16:creationId xmlns:a16="http://schemas.microsoft.com/office/drawing/2014/main" id="{562D14E3-66C3-436E-8BFC-1081C86BF1C8}"/>
                </a:ext>
              </a:extLst>
            </p:cNvPr>
            <p:cNvSpPr/>
            <p:nvPr/>
          </p:nvSpPr>
          <p:spPr>
            <a:xfrm>
              <a:off x="3807875" y="2044575"/>
              <a:ext cx="140350" cy="52950"/>
            </a:xfrm>
            <a:custGeom>
              <a:avLst/>
              <a:gdLst/>
              <a:ahLst/>
              <a:cxnLst/>
              <a:rect l="l" t="t" r="r" b="b"/>
              <a:pathLst>
                <a:path w="5614" h="2118" extrusionOk="0">
                  <a:moveTo>
                    <a:pt x="5614" y="1"/>
                  </a:moveTo>
                  <a:lnTo>
                    <a:pt x="135" y="135"/>
                  </a:lnTo>
                  <a:lnTo>
                    <a:pt x="1" y="2118"/>
                  </a:lnTo>
                  <a:lnTo>
                    <a:pt x="4336" y="1950"/>
                  </a:lnTo>
                  <a:lnTo>
                    <a:pt x="561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62" name="Google Shape;963;p32">
              <a:extLst>
                <a:ext uri="{FF2B5EF4-FFF2-40B4-BE49-F238E27FC236}">
                  <a16:creationId xmlns:a16="http://schemas.microsoft.com/office/drawing/2014/main" id="{B7821707-35BA-4100-AE96-D2C83EA58467}"/>
                </a:ext>
              </a:extLst>
            </p:cNvPr>
            <p:cNvSpPr/>
            <p:nvPr/>
          </p:nvSpPr>
          <p:spPr>
            <a:xfrm>
              <a:off x="3618850" y="2044575"/>
              <a:ext cx="143700" cy="48750"/>
            </a:xfrm>
            <a:custGeom>
              <a:avLst/>
              <a:gdLst/>
              <a:ahLst/>
              <a:cxnLst/>
              <a:rect l="l" t="t" r="r" b="b"/>
              <a:pathLst>
                <a:path w="5748" h="1950" extrusionOk="0">
                  <a:moveTo>
                    <a:pt x="0" y="1"/>
                  </a:moveTo>
                  <a:lnTo>
                    <a:pt x="1412" y="1950"/>
                  </a:lnTo>
                  <a:lnTo>
                    <a:pt x="5747" y="1950"/>
                  </a:lnTo>
                  <a:lnTo>
                    <a:pt x="547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63" name="Google Shape;964;p32">
              <a:extLst>
                <a:ext uri="{FF2B5EF4-FFF2-40B4-BE49-F238E27FC236}">
                  <a16:creationId xmlns:a16="http://schemas.microsoft.com/office/drawing/2014/main" id="{8E05BF23-8AB3-4FB7-BFE9-2AF0C1DC7341}"/>
                </a:ext>
              </a:extLst>
            </p:cNvPr>
            <p:cNvSpPr/>
            <p:nvPr/>
          </p:nvSpPr>
          <p:spPr>
            <a:xfrm>
              <a:off x="3612125" y="1806800"/>
              <a:ext cx="143700" cy="237800"/>
            </a:xfrm>
            <a:custGeom>
              <a:avLst/>
              <a:gdLst/>
              <a:ahLst/>
              <a:cxnLst/>
              <a:rect l="l" t="t" r="r" b="b"/>
              <a:pathLst>
                <a:path w="5748" h="9512" extrusionOk="0">
                  <a:moveTo>
                    <a:pt x="3059" y="0"/>
                  </a:moveTo>
                  <a:cubicBezTo>
                    <a:pt x="2218" y="0"/>
                    <a:pt x="1546" y="269"/>
                    <a:pt x="975" y="975"/>
                  </a:cubicBezTo>
                  <a:cubicBezTo>
                    <a:pt x="403" y="1815"/>
                    <a:pt x="0" y="2790"/>
                    <a:pt x="0" y="3899"/>
                  </a:cubicBezTo>
                  <a:cubicBezTo>
                    <a:pt x="0" y="4336"/>
                    <a:pt x="135" y="4739"/>
                    <a:pt x="135" y="5042"/>
                  </a:cubicBezTo>
                  <a:lnTo>
                    <a:pt x="1378" y="9512"/>
                  </a:lnTo>
                  <a:lnTo>
                    <a:pt x="5747" y="9512"/>
                  </a:lnTo>
                  <a:lnTo>
                    <a:pt x="5579" y="2521"/>
                  </a:lnTo>
                  <a:cubicBezTo>
                    <a:pt x="5579" y="2084"/>
                    <a:pt x="5445" y="1815"/>
                    <a:pt x="5310" y="1378"/>
                  </a:cubicBezTo>
                  <a:cubicBezTo>
                    <a:pt x="4907" y="538"/>
                    <a:pt x="3899" y="0"/>
                    <a:pt x="30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64" name="Google Shape;965;p32">
              <a:extLst>
                <a:ext uri="{FF2B5EF4-FFF2-40B4-BE49-F238E27FC236}">
                  <a16:creationId xmlns:a16="http://schemas.microsoft.com/office/drawing/2014/main" id="{5CF38F30-90D7-4FEF-9DA0-987E76A17AEA}"/>
                </a:ext>
              </a:extLst>
            </p:cNvPr>
            <p:cNvSpPr/>
            <p:nvPr/>
          </p:nvSpPr>
          <p:spPr>
            <a:xfrm>
              <a:off x="3654125" y="2093300"/>
              <a:ext cx="105050" cy="238650"/>
            </a:xfrm>
            <a:custGeom>
              <a:avLst/>
              <a:gdLst/>
              <a:ahLst/>
              <a:cxnLst/>
              <a:rect l="l" t="t" r="r" b="b"/>
              <a:pathLst>
                <a:path w="4202" h="9546" extrusionOk="0">
                  <a:moveTo>
                    <a:pt x="269" y="1"/>
                  </a:moveTo>
                  <a:lnTo>
                    <a:pt x="2084" y="7025"/>
                  </a:lnTo>
                  <a:lnTo>
                    <a:pt x="269" y="8403"/>
                  </a:lnTo>
                  <a:cubicBezTo>
                    <a:pt x="1" y="8974"/>
                    <a:pt x="269" y="9546"/>
                    <a:pt x="841" y="9546"/>
                  </a:cubicBezTo>
                  <a:cubicBezTo>
                    <a:pt x="1681" y="9411"/>
                    <a:pt x="2925" y="9546"/>
                    <a:pt x="3765" y="8840"/>
                  </a:cubicBezTo>
                  <a:cubicBezTo>
                    <a:pt x="4067" y="8571"/>
                    <a:pt x="4202" y="8134"/>
                    <a:pt x="4202" y="7731"/>
                  </a:cubicBezTo>
                  <a:lnTo>
                    <a:pt x="4067" y="1"/>
                  </a:lnTo>
                  <a:close/>
                </a:path>
              </a:pathLst>
            </a:custGeom>
            <a:solidFill>
              <a:srgbClr val="EBBB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65" name="Google Shape;966;p32">
              <a:extLst>
                <a:ext uri="{FF2B5EF4-FFF2-40B4-BE49-F238E27FC236}">
                  <a16:creationId xmlns:a16="http://schemas.microsoft.com/office/drawing/2014/main" id="{337D2F4F-B070-42C9-8EA6-CDEF4931C7AF}"/>
                </a:ext>
              </a:extLst>
            </p:cNvPr>
            <p:cNvSpPr/>
            <p:nvPr/>
          </p:nvSpPr>
          <p:spPr>
            <a:xfrm>
              <a:off x="3706225" y="1631200"/>
              <a:ext cx="119325" cy="203350"/>
            </a:xfrm>
            <a:custGeom>
              <a:avLst/>
              <a:gdLst/>
              <a:ahLst/>
              <a:cxnLst/>
              <a:rect l="l" t="t" r="r" b="b"/>
              <a:pathLst>
                <a:path w="4773" h="8134" extrusionOk="0">
                  <a:moveTo>
                    <a:pt x="3933" y="0"/>
                  </a:moveTo>
                  <a:lnTo>
                    <a:pt x="0" y="437"/>
                  </a:lnTo>
                  <a:lnTo>
                    <a:pt x="0" y="1277"/>
                  </a:lnTo>
                  <a:lnTo>
                    <a:pt x="572" y="5210"/>
                  </a:lnTo>
                  <a:lnTo>
                    <a:pt x="572" y="6319"/>
                  </a:lnTo>
                  <a:cubicBezTo>
                    <a:pt x="706" y="7428"/>
                    <a:pt x="1681" y="8133"/>
                    <a:pt x="2823" y="8133"/>
                  </a:cubicBezTo>
                  <a:cubicBezTo>
                    <a:pt x="3933" y="7999"/>
                    <a:pt x="4773" y="7024"/>
                    <a:pt x="4638" y="5882"/>
                  </a:cubicBezTo>
                  <a:lnTo>
                    <a:pt x="4504" y="4907"/>
                  </a:lnTo>
                  <a:lnTo>
                    <a:pt x="4067" y="840"/>
                  </a:lnTo>
                  <a:lnTo>
                    <a:pt x="3933" y="0"/>
                  </a:lnTo>
                  <a:close/>
                </a:path>
              </a:pathLst>
            </a:custGeom>
            <a:solidFill>
              <a:srgbClr val="EBBB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66" name="Google Shape;967;p32">
              <a:extLst>
                <a:ext uri="{FF2B5EF4-FFF2-40B4-BE49-F238E27FC236}">
                  <a16:creationId xmlns:a16="http://schemas.microsoft.com/office/drawing/2014/main" id="{2A60D103-6178-4EEF-8631-09CF0C12991E}"/>
                </a:ext>
              </a:extLst>
            </p:cNvPr>
            <p:cNvSpPr/>
            <p:nvPr/>
          </p:nvSpPr>
          <p:spPr>
            <a:xfrm>
              <a:off x="3717150" y="1729500"/>
              <a:ext cx="101675" cy="42025"/>
            </a:xfrm>
            <a:custGeom>
              <a:avLst/>
              <a:gdLst/>
              <a:ahLst/>
              <a:cxnLst/>
              <a:rect l="l" t="t" r="r" b="b"/>
              <a:pathLst>
                <a:path w="4067" h="1681" extrusionOk="0">
                  <a:moveTo>
                    <a:pt x="4067" y="0"/>
                  </a:moveTo>
                  <a:cubicBezTo>
                    <a:pt x="2924" y="135"/>
                    <a:pt x="1815" y="135"/>
                    <a:pt x="706" y="135"/>
                  </a:cubicBezTo>
                  <a:lnTo>
                    <a:pt x="0" y="135"/>
                  </a:lnTo>
                  <a:lnTo>
                    <a:pt x="135" y="1278"/>
                  </a:lnTo>
                  <a:cubicBezTo>
                    <a:pt x="706" y="1546"/>
                    <a:pt x="1378" y="1681"/>
                    <a:pt x="1950" y="1681"/>
                  </a:cubicBezTo>
                  <a:cubicBezTo>
                    <a:pt x="2790" y="1681"/>
                    <a:pt x="3496" y="1412"/>
                    <a:pt x="4067" y="975"/>
                  </a:cubicBezTo>
                  <a:lnTo>
                    <a:pt x="4067" y="0"/>
                  </a:lnTo>
                  <a:close/>
                </a:path>
              </a:pathLst>
            </a:custGeom>
            <a:solidFill>
              <a:srgbClr val="E2A2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67" name="Google Shape;968;p32">
              <a:extLst>
                <a:ext uri="{FF2B5EF4-FFF2-40B4-BE49-F238E27FC236}">
                  <a16:creationId xmlns:a16="http://schemas.microsoft.com/office/drawing/2014/main" id="{8B6B7A52-6939-47BC-9E36-15E369D4399F}"/>
                </a:ext>
              </a:extLst>
            </p:cNvPr>
            <p:cNvSpPr/>
            <p:nvPr/>
          </p:nvSpPr>
          <p:spPr>
            <a:xfrm>
              <a:off x="3891900" y="493050"/>
              <a:ext cx="840250" cy="1409575"/>
            </a:xfrm>
            <a:custGeom>
              <a:avLst/>
              <a:gdLst/>
              <a:ahLst/>
              <a:cxnLst/>
              <a:rect l="l" t="t" r="r" b="b"/>
              <a:pathLst>
                <a:path w="33610" h="56383" extrusionOk="0">
                  <a:moveTo>
                    <a:pt x="18315" y="1"/>
                  </a:moveTo>
                  <a:cubicBezTo>
                    <a:pt x="15526" y="1"/>
                    <a:pt x="12803" y="587"/>
                    <a:pt x="10520" y="1835"/>
                  </a:cubicBezTo>
                  <a:cubicBezTo>
                    <a:pt x="10352" y="1835"/>
                    <a:pt x="10218" y="2003"/>
                    <a:pt x="10083" y="2137"/>
                  </a:cubicBezTo>
                  <a:cubicBezTo>
                    <a:pt x="7159" y="3818"/>
                    <a:pt x="4908" y="6607"/>
                    <a:pt x="3362" y="9699"/>
                  </a:cubicBezTo>
                  <a:cubicBezTo>
                    <a:pt x="135" y="16421"/>
                    <a:pt x="1" y="24252"/>
                    <a:pt x="2118" y="31411"/>
                  </a:cubicBezTo>
                  <a:cubicBezTo>
                    <a:pt x="3799" y="37695"/>
                    <a:pt x="6991" y="43711"/>
                    <a:pt x="11193" y="48753"/>
                  </a:cubicBezTo>
                  <a:cubicBezTo>
                    <a:pt x="12470" y="50299"/>
                    <a:pt x="13881" y="51710"/>
                    <a:pt x="15259" y="53088"/>
                  </a:cubicBezTo>
                  <a:cubicBezTo>
                    <a:pt x="17376" y="54937"/>
                    <a:pt x="19326" y="56180"/>
                    <a:pt x="22115" y="56315"/>
                  </a:cubicBezTo>
                  <a:cubicBezTo>
                    <a:pt x="22454" y="56360"/>
                    <a:pt x="22799" y="56383"/>
                    <a:pt x="23145" y="56383"/>
                  </a:cubicBezTo>
                  <a:cubicBezTo>
                    <a:pt x="25103" y="56383"/>
                    <a:pt x="27120" y="55659"/>
                    <a:pt x="28434" y="54231"/>
                  </a:cubicBezTo>
                  <a:lnTo>
                    <a:pt x="28434" y="54231"/>
                  </a:lnTo>
                  <a:cubicBezTo>
                    <a:pt x="28305" y="54257"/>
                    <a:pt x="28180" y="54270"/>
                    <a:pt x="28060" y="54270"/>
                  </a:cubicBezTo>
                  <a:cubicBezTo>
                    <a:pt x="26356" y="54270"/>
                    <a:pt x="25487" y="51734"/>
                    <a:pt x="25644" y="50164"/>
                  </a:cubicBezTo>
                  <a:cubicBezTo>
                    <a:pt x="26047" y="47644"/>
                    <a:pt x="28165" y="45963"/>
                    <a:pt x="29677" y="44148"/>
                  </a:cubicBezTo>
                  <a:cubicBezTo>
                    <a:pt x="31358" y="42165"/>
                    <a:pt x="32366" y="39645"/>
                    <a:pt x="31929" y="37124"/>
                  </a:cubicBezTo>
                  <a:cubicBezTo>
                    <a:pt x="31526" y="35175"/>
                    <a:pt x="30517" y="33629"/>
                    <a:pt x="29980" y="31814"/>
                  </a:cubicBezTo>
                  <a:cubicBezTo>
                    <a:pt x="29677" y="30974"/>
                    <a:pt x="28837" y="28319"/>
                    <a:pt x="29408" y="27478"/>
                  </a:cubicBezTo>
                  <a:lnTo>
                    <a:pt x="29408" y="27478"/>
                  </a:lnTo>
                  <a:cubicBezTo>
                    <a:pt x="30390" y="28579"/>
                    <a:pt x="31292" y="30364"/>
                    <a:pt x="32931" y="30364"/>
                  </a:cubicBezTo>
                  <a:cubicBezTo>
                    <a:pt x="33144" y="30364"/>
                    <a:pt x="33370" y="30334"/>
                    <a:pt x="33609" y="30268"/>
                  </a:cubicBezTo>
                  <a:lnTo>
                    <a:pt x="33609" y="30268"/>
                  </a:lnTo>
                  <a:cubicBezTo>
                    <a:pt x="33599" y="30270"/>
                    <a:pt x="33588" y="30272"/>
                    <a:pt x="33576" y="30272"/>
                  </a:cubicBezTo>
                  <a:cubicBezTo>
                    <a:pt x="32992" y="30272"/>
                    <a:pt x="31792" y="26899"/>
                    <a:pt x="31660" y="26504"/>
                  </a:cubicBezTo>
                  <a:cubicBezTo>
                    <a:pt x="30954" y="23983"/>
                    <a:pt x="31089" y="21462"/>
                    <a:pt x="31223" y="18942"/>
                  </a:cubicBezTo>
                  <a:cubicBezTo>
                    <a:pt x="31358" y="16421"/>
                    <a:pt x="31526" y="14035"/>
                    <a:pt x="31223" y="11514"/>
                  </a:cubicBezTo>
                  <a:cubicBezTo>
                    <a:pt x="30685" y="8153"/>
                    <a:pt x="29274" y="4792"/>
                    <a:pt x="26619" y="2675"/>
                  </a:cubicBezTo>
                  <a:cubicBezTo>
                    <a:pt x="24502" y="995"/>
                    <a:pt x="21846" y="154"/>
                    <a:pt x="19191" y="20"/>
                  </a:cubicBezTo>
                  <a:cubicBezTo>
                    <a:pt x="18899" y="7"/>
                    <a:pt x="18607" y="1"/>
                    <a:pt x="18315" y="1"/>
                  </a:cubicBezTo>
                  <a:close/>
                </a:path>
              </a:pathLst>
            </a:custGeom>
            <a:solidFill>
              <a:srgbClr val="FFE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68" name="Google Shape;969;p32">
              <a:extLst>
                <a:ext uri="{FF2B5EF4-FFF2-40B4-BE49-F238E27FC236}">
                  <a16:creationId xmlns:a16="http://schemas.microsoft.com/office/drawing/2014/main" id="{548747E1-6539-4474-B690-A9CB6E6D7989}"/>
                </a:ext>
              </a:extLst>
            </p:cNvPr>
            <p:cNvSpPr/>
            <p:nvPr/>
          </p:nvSpPr>
          <p:spPr>
            <a:xfrm>
              <a:off x="4056600" y="538900"/>
              <a:ext cx="304175" cy="1172975"/>
            </a:xfrm>
            <a:custGeom>
              <a:avLst/>
              <a:gdLst/>
              <a:ahLst/>
              <a:cxnLst/>
              <a:rect l="l" t="t" r="r" b="b"/>
              <a:pathLst>
                <a:path w="12167" h="46919" extrusionOk="0">
                  <a:moveTo>
                    <a:pt x="3932" y="1"/>
                  </a:moveTo>
                  <a:cubicBezTo>
                    <a:pt x="3764" y="1"/>
                    <a:pt x="3630" y="169"/>
                    <a:pt x="3495" y="303"/>
                  </a:cubicBezTo>
                  <a:cubicBezTo>
                    <a:pt x="2084" y="1009"/>
                    <a:pt x="975" y="1984"/>
                    <a:pt x="0" y="3093"/>
                  </a:cubicBezTo>
                  <a:cubicBezTo>
                    <a:pt x="1815" y="4202"/>
                    <a:pt x="3630" y="5345"/>
                    <a:pt x="5445" y="6723"/>
                  </a:cubicBezTo>
                  <a:cubicBezTo>
                    <a:pt x="4336" y="6050"/>
                    <a:pt x="3495" y="5614"/>
                    <a:pt x="2252" y="5614"/>
                  </a:cubicBezTo>
                  <a:lnTo>
                    <a:pt x="1949" y="5614"/>
                  </a:lnTo>
                  <a:cubicBezTo>
                    <a:pt x="3764" y="7160"/>
                    <a:pt x="6285" y="7865"/>
                    <a:pt x="8268" y="9546"/>
                  </a:cubicBezTo>
                  <a:cubicBezTo>
                    <a:pt x="8806" y="10083"/>
                    <a:pt x="9377" y="10655"/>
                    <a:pt x="9948" y="11226"/>
                  </a:cubicBezTo>
                  <a:cubicBezTo>
                    <a:pt x="9814" y="10789"/>
                    <a:pt x="9814" y="10252"/>
                    <a:pt x="9814" y="9680"/>
                  </a:cubicBezTo>
                  <a:cubicBezTo>
                    <a:pt x="9242" y="6319"/>
                    <a:pt x="7696" y="2958"/>
                    <a:pt x="5041" y="841"/>
                  </a:cubicBezTo>
                  <a:cubicBezTo>
                    <a:pt x="4605" y="572"/>
                    <a:pt x="4336" y="303"/>
                    <a:pt x="3932" y="1"/>
                  </a:cubicBezTo>
                  <a:close/>
                  <a:moveTo>
                    <a:pt x="10217" y="25073"/>
                  </a:moveTo>
                  <a:cubicBezTo>
                    <a:pt x="9948" y="25644"/>
                    <a:pt x="9646" y="26216"/>
                    <a:pt x="9242" y="26888"/>
                  </a:cubicBezTo>
                  <a:lnTo>
                    <a:pt x="9108" y="27056"/>
                  </a:lnTo>
                  <a:cubicBezTo>
                    <a:pt x="9814" y="27896"/>
                    <a:pt x="10486" y="28568"/>
                    <a:pt x="11494" y="28568"/>
                  </a:cubicBezTo>
                  <a:cubicBezTo>
                    <a:pt x="11763" y="28568"/>
                    <a:pt x="11898" y="28568"/>
                    <a:pt x="12166" y="28434"/>
                  </a:cubicBezTo>
                  <a:cubicBezTo>
                    <a:pt x="11629" y="28434"/>
                    <a:pt x="10654" y="26048"/>
                    <a:pt x="10217" y="25073"/>
                  </a:cubicBezTo>
                  <a:close/>
                  <a:moveTo>
                    <a:pt x="10217" y="34618"/>
                  </a:moveTo>
                  <a:cubicBezTo>
                    <a:pt x="9948" y="35592"/>
                    <a:pt x="9108" y="36433"/>
                    <a:pt x="8268" y="36970"/>
                  </a:cubicBezTo>
                  <a:cubicBezTo>
                    <a:pt x="7562" y="37273"/>
                    <a:pt x="6991" y="37407"/>
                    <a:pt x="6150" y="37407"/>
                  </a:cubicBezTo>
                  <a:lnTo>
                    <a:pt x="5445" y="37407"/>
                  </a:lnTo>
                  <a:cubicBezTo>
                    <a:pt x="4336" y="39222"/>
                    <a:pt x="2924" y="40903"/>
                    <a:pt x="1412" y="42449"/>
                  </a:cubicBezTo>
                  <a:cubicBezTo>
                    <a:pt x="2386" y="43995"/>
                    <a:pt x="3495" y="45541"/>
                    <a:pt x="4605" y="46919"/>
                  </a:cubicBezTo>
                  <a:cubicBezTo>
                    <a:pt x="5445" y="45104"/>
                    <a:pt x="6991" y="43692"/>
                    <a:pt x="8268" y="42314"/>
                  </a:cubicBezTo>
                  <a:cubicBezTo>
                    <a:pt x="9948" y="40331"/>
                    <a:pt x="10923" y="37811"/>
                    <a:pt x="10352" y="35290"/>
                  </a:cubicBezTo>
                  <a:cubicBezTo>
                    <a:pt x="10352" y="35021"/>
                    <a:pt x="10352" y="34887"/>
                    <a:pt x="10217" y="34618"/>
                  </a:cubicBez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69" name="Google Shape;970;p32">
              <a:extLst>
                <a:ext uri="{FF2B5EF4-FFF2-40B4-BE49-F238E27FC236}">
                  <a16:creationId xmlns:a16="http://schemas.microsoft.com/office/drawing/2014/main" id="{E39C8106-1F31-4C6A-83AA-519F66B4BA9C}"/>
                </a:ext>
              </a:extLst>
            </p:cNvPr>
            <p:cNvSpPr/>
            <p:nvPr/>
          </p:nvSpPr>
          <p:spPr>
            <a:xfrm>
              <a:off x="2718975" y="714525"/>
              <a:ext cx="861250" cy="1396700"/>
            </a:xfrm>
            <a:custGeom>
              <a:avLst/>
              <a:gdLst/>
              <a:ahLst/>
              <a:cxnLst/>
              <a:rect l="l" t="t" r="r" b="b"/>
              <a:pathLst>
                <a:path w="34450" h="55868" extrusionOk="0">
                  <a:moveTo>
                    <a:pt x="0" y="28971"/>
                  </a:moveTo>
                  <a:lnTo>
                    <a:pt x="0" y="28971"/>
                  </a:lnTo>
                  <a:cubicBezTo>
                    <a:pt x="15" y="28978"/>
                    <a:pt x="30" y="28984"/>
                    <a:pt x="46" y="28987"/>
                  </a:cubicBezTo>
                  <a:lnTo>
                    <a:pt x="46" y="28987"/>
                  </a:lnTo>
                  <a:cubicBezTo>
                    <a:pt x="31" y="28981"/>
                    <a:pt x="15" y="28976"/>
                    <a:pt x="0" y="28971"/>
                  </a:cubicBezTo>
                  <a:close/>
                  <a:moveTo>
                    <a:pt x="16805" y="0"/>
                  </a:moveTo>
                  <a:cubicBezTo>
                    <a:pt x="14149" y="0"/>
                    <a:pt x="11494" y="538"/>
                    <a:pt x="9243" y="1949"/>
                  </a:cubicBezTo>
                  <a:cubicBezTo>
                    <a:pt x="6453" y="3899"/>
                    <a:pt x="4638" y="7125"/>
                    <a:pt x="3932" y="10486"/>
                  </a:cubicBezTo>
                  <a:cubicBezTo>
                    <a:pt x="3361" y="12872"/>
                    <a:pt x="3361" y="15393"/>
                    <a:pt x="3227" y="17779"/>
                  </a:cubicBezTo>
                  <a:cubicBezTo>
                    <a:pt x="3227" y="20300"/>
                    <a:pt x="3092" y="22820"/>
                    <a:pt x="2252" y="25341"/>
                  </a:cubicBezTo>
                  <a:cubicBezTo>
                    <a:pt x="2123" y="25728"/>
                    <a:pt x="696" y="28989"/>
                    <a:pt x="75" y="28989"/>
                  </a:cubicBezTo>
                  <a:cubicBezTo>
                    <a:pt x="65" y="28989"/>
                    <a:pt x="55" y="28988"/>
                    <a:pt x="46" y="28987"/>
                  </a:cubicBezTo>
                  <a:lnTo>
                    <a:pt x="46" y="28987"/>
                  </a:lnTo>
                  <a:cubicBezTo>
                    <a:pt x="319" y="29079"/>
                    <a:pt x="578" y="29120"/>
                    <a:pt x="825" y="29120"/>
                  </a:cubicBezTo>
                  <a:cubicBezTo>
                    <a:pt x="2344" y="29120"/>
                    <a:pt x="3389" y="27540"/>
                    <a:pt x="4336" y="26450"/>
                  </a:cubicBezTo>
                  <a:lnTo>
                    <a:pt x="4336" y="26450"/>
                  </a:lnTo>
                  <a:cubicBezTo>
                    <a:pt x="4907" y="27425"/>
                    <a:pt x="3932" y="29945"/>
                    <a:pt x="3496" y="30786"/>
                  </a:cubicBezTo>
                  <a:cubicBezTo>
                    <a:pt x="2823" y="32466"/>
                    <a:pt x="1681" y="34012"/>
                    <a:pt x="1277" y="35827"/>
                  </a:cubicBezTo>
                  <a:cubicBezTo>
                    <a:pt x="572" y="38516"/>
                    <a:pt x="1277" y="41036"/>
                    <a:pt x="2823" y="43120"/>
                  </a:cubicBezTo>
                  <a:cubicBezTo>
                    <a:pt x="4201" y="44935"/>
                    <a:pt x="6184" y="46918"/>
                    <a:pt x="6319" y="49438"/>
                  </a:cubicBezTo>
                  <a:cubicBezTo>
                    <a:pt x="6443" y="50994"/>
                    <a:pt x="5502" y="53385"/>
                    <a:pt x="3682" y="53385"/>
                  </a:cubicBezTo>
                  <a:cubicBezTo>
                    <a:pt x="3536" y="53385"/>
                    <a:pt x="3384" y="53370"/>
                    <a:pt x="3227" y="53337"/>
                  </a:cubicBezTo>
                  <a:lnTo>
                    <a:pt x="3227" y="53337"/>
                  </a:lnTo>
                  <a:cubicBezTo>
                    <a:pt x="4773" y="55017"/>
                    <a:pt x="7159" y="55858"/>
                    <a:pt x="9377" y="55858"/>
                  </a:cubicBezTo>
                  <a:cubicBezTo>
                    <a:pt x="9517" y="55864"/>
                    <a:pt x="9655" y="55868"/>
                    <a:pt x="9792" y="55868"/>
                  </a:cubicBezTo>
                  <a:cubicBezTo>
                    <a:pt x="12407" y="55868"/>
                    <a:pt x="14396" y="54665"/>
                    <a:pt x="16536" y="53068"/>
                  </a:cubicBezTo>
                  <a:cubicBezTo>
                    <a:pt x="18787" y="51253"/>
                    <a:pt x="21006" y="49136"/>
                    <a:pt x="22989" y="46750"/>
                  </a:cubicBezTo>
                  <a:cubicBezTo>
                    <a:pt x="26618" y="42549"/>
                    <a:pt x="29408" y="37810"/>
                    <a:pt x="31391" y="32634"/>
                  </a:cubicBezTo>
                  <a:cubicBezTo>
                    <a:pt x="33911" y="25610"/>
                    <a:pt x="34449" y="17779"/>
                    <a:pt x="31794" y="10923"/>
                  </a:cubicBezTo>
                  <a:cubicBezTo>
                    <a:pt x="30550" y="7696"/>
                    <a:pt x="28568" y="4739"/>
                    <a:pt x="25778" y="2655"/>
                  </a:cubicBezTo>
                  <a:cubicBezTo>
                    <a:pt x="25207" y="2386"/>
                    <a:pt x="24669" y="1949"/>
                    <a:pt x="24098" y="1681"/>
                  </a:cubicBezTo>
                  <a:cubicBezTo>
                    <a:pt x="21846" y="538"/>
                    <a:pt x="19325" y="0"/>
                    <a:pt x="16805" y="0"/>
                  </a:cubicBezTo>
                  <a:close/>
                </a:path>
              </a:pathLst>
            </a:custGeom>
            <a:solidFill>
              <a:srgbClr val="FFE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70" name="Google Shape;971;p32">
              <a:extLst>
                <a:ext uri="{FF2B5EF4-FFF2-40B4-BE49-F238E27FC236}">
                  <a16:creationId xmlns:a16="http://schemas.microsoft.com/office/drawing/2014/main" id="{59805321-2B20-4A22-B7EE-118F0F0AFEBE}"/>
                </a:ext>
              </a:extLst>
            </p:cNvPr>
            <p:cNvSpPr/>
            <p:nvPr/>
          </p:nvSpPr>
          <p:spPr>
            <a:xfrm>
              <a:off x="3135725" y="1369050"/>
              <a:ext cx="315100" cy="514225"/>
            </a:xfrm>
            <a:custGeom>
              <a:avLst/>
              <a:gdLst/>
              <a:ahLst/>
              <a:cxnLst/>
              <a:rect l="l" t="t" r="r" b="b"/>
              <a:pathLst>
                <a:path w="12604" h="20569" extrusionOk="0">
                  <a:moveTo>
                    <a:pt x="975" y="0"/>
                  </a:moveTo>
                  <a:cubicBezTo>
                    <a:pt x="706" y="572"/>
                    <a:pt x="269" y="840"/>
                    <a:pt x="135" y="840"/>
                  </a:cubicBezTo>
                  <a:lnTo>
                    <a:pt x="0" y="840"/>
                  </a:lnTo>
                  <a:cubicBezTo>
                    <a:pt x="437" y="975"/>
                    <a:pt x="706" y="1109"/>
                    <a:pt x="840" y="1109"/>
                  </a:cubicBezTo>
                  <a:cubicBezTo>
                    <a:pt x="1277" y="1109"/>
                    <a:pt x="1546" y="975"/>
                    <a:pt x="1949" y="840"/>
                  </a:cubicBezTo>
                  <a:cubicBezTo>
                    <a:pt x="1546" y="572"/>
                    <a:pt x="1277" y="269"/>
                    <a:pt x="975" y="0"/>
                  </a:cubicBezTo>
                  <a:close/>
                  <a:moveTo>
                    <a:pt x="3932" y="1950"/>
                  </a:moveTo>
                  <a:cubicBezTo>
                    <a:pt x="3798" y="2252"/>
                    <a:pt x="3630" y="2521"/>
                    <a:pt x="3630" y="2655"/>
                  </a:cubicBezTo>
                  <a:cubicBezTo>
                    <a:pt x="3495" y="2790"/>
                    <a:pt x="3495" y="2924"/>
                    <a:pt x="3361" y="3092"/>
                  </a:cubicBezTo>
                  <a:cubicBezTo>
                    <a:pt x="3630" y="2790"/>
                    <a:pt x="3932" y="2386"/>
                    <a:pt x="4201" y="2084"/>
                  </a:cubicBezTo>
                  <a:cubicBezTo>
                    <a:pt x="4067" y="2084"/>
                    <a:pt x="3932" y="2084"/>
                    <a:pt x="3932" y="1950"/>
                  </a:cubicBezTo>
                  <a:close/>
                  <a:moveTo>
                    <a:pt x="2958" y="3932"/>
                  </a:moveTo>
                  <a:lnTo>
                    <a:pt x="2958" y="3932"/>
                  </a:lnTo>
                  <a:cubicBezTo>
                    <a:pt x="2386" y="5176"/>
                    <a:pt x="1681" y="6453"/>
                    <a:pt x="1277" y="7831"/>
                  </a:cubicBezTo>
                  <a:cubicBezTo>
                    <a:pt x="571" y="10352"/>
                    <a:pt x="1277" y="12872"/>
                    <a:pt x="2958" y="14990"/>
                  </a:cubicBezTo>
                  <a:cubicBezTo>
                    <a:pt x="4201" y="16670"/>
                    <a:pt x="5882" y="18485"/>
                    <a:pt x="6319" y="20569"/>
                  </a:cubicBezTo>
                  <a:cubicBezTo>
                    <a:pt x="8671" y="17779"/>
                    <a:pt x="10788" y="14687"/>
                    <a:pt x="12603" y="11326"/>
                  </a:cubicBezTo>
                  <a:cubicBezTo>
                    <a:pt x="11494" y="10789"/>
                    <a:pt x="10520" y="9948"/>
                    <a:pt x="9679" y="9243"/>
                  </a:cubicBezTo>
                  <a:cubicBezTo>
                    <a:pt x="9511" y="9243"/>
                    <a:pt x="9377" y="9377"/>
                    <a:pt x="9242" y="9512"/>
                  </a:cubicBezTo>
                  <a:cubicBezTo>
                    <a:pt x="8537" y="9814"/>
                    <a:pt x="7831" y="9948"/>
                    <a:pt x="7159" y="9948"/>
                  </a:cubicBezTo>
                  <a:cubicBezTo>
                    <a:pt x="4773" y="9948"/>
                    <a:pt x="2655" y="7966"/>
                    <a:pt x="2655" y="5445"/>
                  </a:cubicBezTo>
                  <a:cubicBezTo>
                    <a:pt x="2655" y="4907"/>
                    <a:pt x="2790" y="4470"/>
                    <a:pt x="2958" y="3932"/>
                  </a:cubicBez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71" name="Google Shape;972;p32">
              <a:extLst>
                <a:ext uri="{FF2B5EF4-FFF2-40B4-BE49-F238E27FC236}">
                  <a16:creationId xmlns:a16="http://schemas.microsoft.com/office/drawing/2014/main" id="{153086B4-590F-4CE6-8033-0ABD1149B7B0}"/>
                </a:ext>
              </a:extLst>
            </p:cNvPr>
            <p:cNvSpPr/>
            <p:nvPr/>
          </p:nvSpPr>
          <p:spPr>
            <a:xfrm>
              <a:off x="3198725" y="661575"/>
              <a:ext cx="1124250" cy="1071300"/>
            </a:xfrm>
            <a:custGeom>
              <a:avLst/>
              <a:gdLst/>
              <a:ahLst/>
              <a:cxnLst/>
              <a:rect l="l" t="t" r="r" b="b"/>
              <a:pathLst>
                <a:path w="44970" h="42852" extrusionOk="0">
                  <a:moveTo>
                    <a:pt x="21443" y="1"/>
                  </a:moveTo>
                  <a:cubicBezTo>
                    <a:pt x="9512" y="1"/>
                    <a:pt x="1" y="9680"/>
                    <a:pt x="1" y="21443"/>
                  </a:cubicBezTo>
                  <a:cubicBezTo>
                    <a:pt x="1" y="24670"/>
                    <a:pt x="707" y="27593"/>
                    <a:pt x="1816" y="30383"/>
                  </a:cubicBezTo>
                  <a:cubicBezTo>
                    <a:pt x="841" y="31089"/>
                    <a:pt x="135" y="32366"/>
                    <a:pt x="135" y="33744"/>
                  </a:cubicBezTo>
                  <a:cubicBezTo>
                    <a:pt x="135" y="36265"/>
                    <a:pt x="2253" y="38247"/>
                    <a:pt x="4639" y="38247"/>
                  </a:cubicBezTo>
                  <a:cubicBezTo>
                    <a:pt x="5613" y="38247"/>
                    <a:pt x="6454" y="37945"/>
                    <a:pt x="7159" y="37542"/>
                  </a:cubicBezTo>
                  <a:cubicBezTo>
                    <a:pt x="10924" y="40903"/>
                    <a:pt x="15965" y="42852"/>
                    <a:pt x="21443" y="42852"/>
                  </a:cubicBezTo>
                  <a:cubicBezTo>
                    <a:pt x="29274" y="42852"/>
                    <a:pt x="35996" y="38651"/>
                    <a:pt x="39760" y="32500"/>
                  </a:cubicBezTo>
                  <a:lnTo>
                    <a:pt x="40465" y="32500"/>
                  </a:lnTo>
                  <a:cubicBezTo>
                    <a:pt x="42852" y="32500"/>
                    <a:pt x="44969" y="30551"/>
                    <a:pt x="44969" y="28030"/>
                  </a:cubicBezTo>
                  <a:cubicBezTo>
                    <a:pt x="44969" y="26484"/>
                    <a:pt x="43961" y="24938"/>
                    <a:pt x="42717" y="24233"/>
                  </a:cubicBezTo>
                  <a:cubicBezTo>
                    <a:pt x="42717" y="23258"/>
                    <a:pt x="42852" y="22418"/>
                    <a:pt x="42852" y="21443"/>
                  </a:cubicBezTo>
                  <a:cubicBezTo>
                    <a:pt x="42852" y="9680"/>
                    <a:pt x="33206" y="1"/>
                    <a:pt x="21443" y="1"/>
                  </a:cubicBezTo>
                  <a:close/>
                </a:path>
              </a:pathLst>
            </a:custGeom>
            <a:solidFill>
              <a:srgbClr val="EBBB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72" name="Google Shape;973;p32">
              <a:extLst>
                <a:ext uri="{FF2B5EF4-FFF2-40B4-BE49-F238E27FC236}">
                  <a16:creationId xmlns:a16="http://schemas.microsoft.com/office/drawing/2014/main" id="{7D879F0C-F3A7-4D49-A9AD-4DD859D495A5}"/>
                </a:ext>
              </a:extLst>
            </p:cNvPr>
            <p:cNvSpPr/>
            <p:nvPr/>
          </p:nvSpPr>
          <p:spPr>
            <a:xfrm>
              <a:off x="3352500" y="1064050"/>
              <a:ext cx="830150" cy="259650"/>
            </a:xfrm>
            <a:custGeom>
              <a:avLst/>
              <a:gdLst/>
              <a:ahLst/>
              <a:cxnLst/>
              <a:rect l="l" t="t" r="r" b="b"/>
              <a:pathLst>
                <a:path w="33206" h="10386" extrusionOk="0">
                  <a:moveTo>
                    <a:pt x="21711" y="0"/>
                  </a:moveTo>
                  <a:cubicBezTo>
                    <a:pt x="21577" y="841"/>
                    <a:pt x="20333" y="1681"/>
                    <a:pt x="19056" y="2823"/>
                  </a:cubicBezTo>
                  <a:cubicBezTo>
                    <a:pt x="20468" y="2823"/>
                    <a:pt x="21711" y="2958"/>
                    <a:pt x="22854" y="3227"/>
                  </a:cubicBezTo>
                  <a:cubicBezTo>
                    <a:pt x="22854" y="2689"/>
                    <a:pt x="22551" y="1983"/>
                    <a:pt x="22417" y="1412"/>
                  </a:cubicBezTo>
                  <a:cubicBezTo>
                    <a:pt x="22283" y="1009"/>
                    <a:pt x="21711" y="572"/>
                    <a:pt x="21711" y="0"/>
                  </a:cubicBezTo>
                  <a:close/>
                  <a:moveTo>
                    <a:pt x="0" y="6184"/>
                  </a:moveTo>
                  <a:cubicBezTo>
                    <a:pt x="168" y="6453"/>
                    <a:pt x="571" y="7730"/>
                    <a:pt x="1008" y="8839"/>
                  </a:cubicBezTo>
                  <a:cubicBezTo>
                    <a:pt x="1412" y="8402"/>
                    <a:pt x="1849" y="7999"/>
                    <a:pt x="2252" y="7730"/>
                  </a:cubicBezTo>
                  <a:cubicBezTo>
                    <a:pt x="1546" y="7428"/>
                    <a:pt x="706" y="6890"/>
                    <a:pt x="0" y="6184"/>
                  </a:cubicBezTo>
                  <a:close/>
                  <a:moveTo>
                    <a:pt x="29408" y="437"/>
                  </a:moveTo>
                  <a:cubicBezTo>
                    <a:pt x="28567" y="1681"/>
                    <a:pt x="27324" y="2958"/>
                    <a:pt x="26047" y="4067"/>
                  </a:cubicBezTo>
                  <a:lnTo>
                    <a:pt x="25912" y="4067"/>
                  </a:lnTo>
                  <a:cubicBezTo>
                    <a:pt x="29004" y="5344"/>
                    <a:pt x="31525" y="7293"/>
                    <a:pt x="33205" y="10385"/>
                  </a:cubicBezTo>
                  <a:lnTo>
                    <a:pt x="33205" y="9680"/>
                  </a:lnTo>
                  <a:cubicBezTo>
                    <a:pt x="33071" y="8571"/>
                    <a:pt x="32769" y="7428"/>
                    <a:pt x="32365" y="6319"/>
                  </a:cubicBezTo>
                  <a:cubicBezTo>
                    <a:pt x="31525" y="4369"/>
                    <a:pt x="30248" y="2521"/>
                    <a:pt x="29408" y="437"/>
                  </a:cubicBezTo>
                  <a:close/>
                </a:path>
              </a:pathLst>
            </a:custGeom>
            <a:solidFill>
              <a:srgbClr val="E6AC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73" name="Google Shape;974;p32">
              <a:extLst>
                <a:ext uri="{FF2B5EF4-FFF2-40B4-BE49-F238E27FC236}">
                  <a16:creationId xmlns:a16="http://schemas.microsoft.com/office/drawing/2014/main" id="{7956E721-7885-44EC-93C9-29AF40104545}"/>
                </a:ext>
              </a:extLst>
            </p:cNvPr>
            <p:cNvSpPr/>
            <p:nvPr/>
          </p:nvSpPr>
          <p:spPr>
            <a:xfrm>
              <a:off x="4266650" y="1267375"/>
              <a:ext cx="56325" cy="94975"/>
            </a:xfrm>
            <a:custGeom>
              <a:avLst/>
              <a:gdLst/>
              <a:ahLst/>
              <a:cxnLst/>
              <a:rect l="l" t="t" r="r" b="b"/>
              <a:pathLst>
                <a:path w="2253" h="3799" extrusionOk="0">
                  <a:moveTo>
                    <a:pt x="1" y="1"/>
                  </a:moveTo>
                  <a:cubicBezTo>
                    <a:pt x="1244" y="707"/>
                    <a:pt x="2252" y="2253"/>
                    <a:pt x="2252" y="3798"/>
                  </a:cubicBezTo>
                  <a:cubicBezTo>
                    <a:pt x="2252" y="2118"/>
                    <a:pt x="1244" y="707"/>
                    <a:pt x="1" y="1"/>
                  </a:cubicBezTo>
                  <a:close/>
                </a:path>
              </a:pathLst>
            </a:custGeom>
            <a:solidFill>
              <a:srgbClr val="F0D3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74" name="Google Shape;975;p32">
              <a:extLst>
                <a:ext uri="{FF2B5EF4-FFF2-40B4-BE49-F238E27FC236}">
                  <a16:creationId xmlns:a16="http://schemas.microsoft.com/office/drawing/2014/main" id="{CEB963D2-A019-4E38-BFF8-C0C2161238BD}"/>
                </a:ext>
              </a:extLst>
            </p:cNvPr>
            <p:cNvSpPr/>
            <p:nvPr/>
          </p:nvSpPr>
          <p:spPr>
            <a:xfrm>
              <a:off x="4210350" y="1463150"/>
              <a:ext cx="52950" cy="10950"/>
            </a:xfrm>
            <a:custGeom>
              <a:avLst/>
              <a:gdLst/>
              <a:ahLst/>
              <a:cxnLst/>
              <a:rect l="l" t="t" r="r" b="b"/>
              <a:pathLst>
                <a:path w="2118" h="438" extrusionOk="0">
                  <a:moveTo>
                    <a:pt x="2117" y="1"/>
                  </a:moveTo>
                  <a:lnTo>
                    <a:pt x="2117" y="1"/>
                  </a:lnTo>
                  <a:cubicBezTo>
                    <a:pt x="1412" y="303"/>
                    <a:pt x="706" y="437"/>
                    <a:pt x="0" y="437"/>
                  </a:cubicBezTo>
                  <a:cubicBezTo>
                    <a:pt x="841" y="437"/>
                    <a:pt x="1412" y="303"/>
                    <a:pt x="2117" y="1"/>
                  </a:cubicBezTo>
                  <a:close/>
                </a:path>
              </a:pathLst>
            </a:custGeom>
            <a:solidFill>
              <a:srgbClr val="E7BD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75" name="Google Shape;976;p32">
              <a:extLst>
                <a:ext uri="{FF2B5EF4-FFF2-40B4-BE49-F238E27FC236}">
                  <a16:creationId xmlns:a16="http://schemas.microsoft.com/office/drawing/2014/main" id="{527EC3E6-0763-49D0-BA24-85035B9573D7}"/>
                </a:ext>
              </a:extLst>
            </p:cNvPr>
            <p:cNvSpPr/>
            <p:nvPr/>
          </p:nvSpPr>
          <p:spPr>
            <a:xfrm>
              <a:off x="4192700" y="1243000"/>
              <a:ext cx="130275" cy="231100"/>
            </a:xfrm>
            <a:custGeom>
              <a:avLst/>
              <a:gdLst/>
              <a:ahLst/>
              <a:cxnLst/>
              <a:rect l="l" t="t" r="r" b="b"/>
              <a:pathLst>
                <a:path w="5211" h="9244" extrusionOk="0">
                  <a:moveTo>
                    <a:pt x="2958" y="1"/>
                  </a:moveTo>
                  <a:cubicBezTo>
                    <a:pt x="2118" y="1413"/>
                    <a:pt x="1143" y="2925"/>
                    <a:pt x="1" y="4336"/>
                  </a:cubicBezTo>
                  <a:cubicBezTo>
                    <a:pt x="706" y="5882"/>
                    <a:pt x="706" y="7697"/>
                    <a:pt x="1" y="9243"/>
                  </a:cubicBezTo>
                  <a:lnTo>
                    <a:pt x="706" y="9243"/>
                  </a:lnTo>
                  <a:cubicBezTo>
                    <a:pt x="1412" y="9243"/>
                    <a:pt x="2118" y="9109"/>
                    <a:pt x="2824" y="8806"/>
                  </a:cubicBezTo>
                  <a:cubicBezTo>
                    <a:pt x="4067" y="7966"/>
                    <a:pt x="5042" y="6588"/>
                    <a:pt x="5210" y="5177"/>
                  </a:cubicBezTo>
                  <a:lnTo>
                    <a:pt x="5210" y="4773"/>
                  </a:lnTo>
                  <a:cubicBezTo>
                    <a:pt x="5210" y="3227"/>
                    <a:pt x="4202" y="1681"/>
                    <a:pt x="2958" y="976"/>
                  </a:cubicBezTo>
                  <a:lnTo>
                    <a:pt x="2958" y="1"/>
                  </a:lnTo>
                  <a:close/>
                </a:path>
              </a:pathLst>
            </a:custGeom>
            <a:solidFill>
              <a:srgbClr val="E6AC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76" name="Google Shape;977;p32">
              <a:extLst>
                <a:ext uri="{FF2B5EF4-FFF2-40B4-BE49-F238E27FC236}">
                  <a16:creationId xmlns:a16="http://schemas.microsoft.com/office/drawing/2014/main" id="{EE83BE8D-D17D-48E5-BDEF-F82A4C9A00E3}"/>
                </a:ext>
              </a:extLst>
            </p:cNvPr>
            <p:cNvSpPr/>
            <p:nvPr/>
          </p:nvSpPr>
          <p:spPr>
            <a:xfrm>
              <a:off x="3209650" y="1446350"/>
              <a:ext cx="10100" cy="21025"/>
            </a:xfrm>
            <a:custGeom>
              <a:avLst/>
              <a:gdLst/>
              <a:ahLst/>
              <a:cxnLst/>
              <a:rect l="l" t="t" r="r" b="b"/>
              <a:pathLst>
                <a:path w="404" h="841" extrusionOk="0">
                  <a:moveTo>
                    <a:pt x="404" y="0"/>
                  </a:moveTo>
                  <a:cubicBezTo>
                    <a:pt x="270" y="269"/>
                    <a:pt x="135" y="538"/>
                    <a:pt x="1" y="840"/>
                  </a:cubicBezTo>
                  <a:lnTo>
                    <a:pt x="135" y="840"/>
                  </a:lnTo>
                  <a:cubicBezTo>
                    <a:pt x="135" y="538"/>
                    <a:pt x="270" y="404"/>
                    <a:pt x="404" y="135"/>
                  </a:cubicBezTo>
                  <a:lnTo>
                    <a:pt x="404" y="0"/>
                  </a:lnTo>
                  <a:close/>
                </a:path>
              </a:pathLst>
            </a:custGeom>
            <a:solidFill>
              <a:srgbClr val="F0D3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77" name="Google Shape;978;p32">
              <a:extLst>
                <a:ext uri="{FF2B5EF4-FFF2-40B4-BE49-F238E27FC236}">
                  <a16:creationId xmlns:a16="http://schemas.microsoft.com/office/drawing/2014/main" id="{8D40C63D-0482-47AA-9C48-04583E9AECE5}"/>
                </a:ext>
              </a:extLst>
            </p:cNvPr>
            <p:cNvSpPr/>
            <p:nvPr/>
          </p:nvSpPr>
          <p:spPr>
            <a:xfrm>
              <a:off x="3202100" y="1421125"/>
              <a:ext cx="38675" cy="83975"/>
            </a:xfrm>
            <a:custGeom>
              <a:avLst/>
              <a:gdLst/>
              <a:ahLst/>
              <a:cxnLst/>
              <a:rect l="l" t="t" r="r" b="b"/>
              <a:pathLst>
                <a:path w="1547" h="3359" extrusionOk="0">
                  <a:moveTo>
                    <a:pt x="1546" y="1"/>
                  </a:moveTo>
                  <a:cubicBezTo>
                    <a:pt x="1277" y="303"/>
                    <a:pt x="975" y="707"/>
                    <a:pt x="706" y="1009"/>
                  </a:cubicBezTo>
                  <a:lnTo>
                    <a:pt x="706" y="1144"/>
                  </a:lnTo>
                  <a:cubicBezTo>
                    <a:pt x="975" y="707"/>
                    <a:pt x="1277" y="438"/>
                    <a:pt x="1546" y="169"/>
                  </a:cubicBezTo>
                  <a:lnTo>
                    <a:pt x="1546" y="1"/>
                  </a:lnTo>
                  <a:close/>
                  <a:moveTo>
                    <a:pt x="303" y="1849"/>
                  </a:moveTo>
                  <a:cubicBezTo>
                    <a:pt x="192" y="2204"/>
                    <a:pt x="96" y="2514"/>
                    <a:pt x="43" y="2839"/>
                  </a:cubicBezTo>
                  <a:lnTo>
                    <a:pt x="43" y="2839"/>
                  </a:lnTo>
                  <a:cubicBezTo>
                    <a:pt x="104" y="2474"/>
                    <a:pt x="232" y="2123"/>
                    <a:pt x="437" y="1849"/>
                  </a:cubicBezTo>
                  <a:close/>
                  <a:moveTo>
                    <a:pt x="43" y="2839"/>
                  </a:moveTo>
                  <a:cubicBezTo>
                    <a:pt x="14" y="3011"/>
                    <a:pt x="0" y="3186"/>
                    <a:pt x="0" y="3358"/>
                  </a:cubicBezTo>
                  <a:lnTo>
                    <a:pt x="0" y="3358"/>
                  </a:lnTo>
                  <a:cubicBezTo>
                    <a:pt x="0" y="3176"/>
                    <a:pt x="16" y="3006"/>
                    <a:pt x="43" y="2839"/>
                  </a:cubicBezTo>
                  <a:close/>
                </a:path>
              </a:pathLst>
            </a:custGeom>
            <a:solidFill>
              <a:srgbClr val="E7BD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78" name="Google Shape;979;p32">
              <a:extLst>
                <a:ext uri="{FF2B5EF4-FFF2-40B4-BE49-F238E27FC236}">
                  <a16:creationId xmlns:a16="http://schemas.microsoft.com/office/drawing/2014/main" id="{BE3D1C9A-770C-4C81-8A7B-E8BB39DCB010}"/>
                </a:ext>
              </a:extLst>
            </p:cNvPr>
            <p:cNvSpPr/>
            <p:nvPr/>
          </p:nvSpPr>
          <p:spPr>
            <a:xfrm>
              <a:off x="3202100" y="1320300"/>
              <a:ext cx="175625" cy="297475"/>
            </a:xfrm>
            <a:custGeom>
              <a:avLst/>
              <a:gdLst/>
              <a:ahLst/>
              <a:cxnLst/>
              <a:rect l="l" t="t" r="r" b="b"/>
              <a:pathLst>
                <a:path w="7025" h="11899" extrusionOk="0">
                  <a:moveTo>
                    <a:pt x="2655" y="1"/>
                  </a:moveTo>
                  <a:cubicBezTo>
                    <a:pt x="2655" y="1"/>
                    <a:pt x="2521" y="841"/>
                    <a:pt x="2521" y="1816"/>
                  </a:cubicBezTo>
                  <a:cubicBezTo>
                    <a:pt x="2655" y="2522"/>
                    <a:pt x="2958" y="3496"/>
                    <a:pt x="3495" y="4336"/>
                  </a:cubicBezTo>
                  <a:lnTo>
                    <a:pt x="3495" y="4471"/>
                  </a:lnTo>
                  <a:lnTo>
                    <a:pt x="3092" y="4471"/>
                  </a:lnTo>
                  <a:cubicBezTo>
                    <a:pt x="2655" y="4471"/>
                    <a:pt x="2118" y="4336"/>
                    <a:pt x="1546" y="4202"/>
                  </a:cubicBezTo>
                  <a:cubicBezTo>
                    <a:pt x="1277" y="4471"/>
                    <a:pt x="975" y="4740"/>
                    <a:pt x="706" y="5177"/>
                  </a:cubicBezTo>
                  <a:cubicBezTo>
                    <a:pt x="572" y="5446"/>
                    <a:pt x="437" y="5580"/>
                    <a:pt x="437" y="5882"/>
                  </a:cubicBezTo>
                  <a:cubicBezTo>
                    <a:pt x="135" y="6286"/>
                    <a:pt x="0" y="6857"/>
                    <a:pt x="0" y="7395"/>
                  </a:cubicBezTo>
                  <a:cubicBezTo>
                    <a:pt x="0" y="9916"/>
                    <a:pt x="2118" y="11898"/>
                    <a:pt x="4504" y="11898"/>
                  </a:cubicBezTo>
                  <a:cubicBezTo>
                    <a:pt x="4773" y="11898"/>
                    <a:pt x="5747" y="11764"/>
                    <a:pt x="6587" y="11462"/>
                  </a:cubicBezTo>
                  <a:cubicBezTo>
                    <a:pt x="6722" y="11327"/>
                    <a:pt x="6856" y="11193"/>
                    <a:pt x="7024" y="11193"/>
                  </a:cubicBezTo>
                  <a:cubicBezTo>
                    <a:pt x="6016" y="8672"/>
                    <a:pt x="2823" y="5580"/>
                    <a:pt x="5747" y="135"/>
                  </a:cubicBezTo>
                  <a:cubicBezTo>
                    <a:pt x="5882" y="135"/>
                    <a:pt x="5882" y="1"/>
                    <a:pt x="5882" y="1"/>
                  </a:cubicBezTo>
                  <a:cubicBezTo>
                    <a:pt x="5344" y="1"/>
                    <a:pt x="4773" y="135"/>
                    <a:pt x="4336" y="135"/>
                  </a:cubicBezTo>
                  <a:cubicBezTo>
                    <a:pt x="3361" y="135"/>
                    <a:pt x="2655" y="1"/>
                    <a:pt x="2655" y="1"/>
                  </a:cubicBezTo>
                  <a:close/>
                </a:path>
              </a:pathLst>
            </a:custGeom>
            <a:solidFill>
              <a:srgbClr val="E6AC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79" name="Google Shape;980;p32">
              <a:extLst>
                <a:ext uri="{FF2B5EF4-FFF2-40B4-BE49-F238E27FC236}">
                  <a16:creationId xmlns:a16="http://schemas.microsoft.com/office/drawing/2014/main" id="{1E77FE36-C89B-4203-8BE3-007B9EDC7F16}"/>
                </a:ext>
              </a:extLst>
            </p:cNvPr>
            <p:cNvSpPr/>
            <p:nvPr/>
          </p:nvSpPr>
          <p:spPr>
            <a:xfrm>
              <a:off x="3058425" y="530950"/>
              <a:ext cx="1320000" cy="898800"/>
            </a:xfrm>
            <a:custGeom>
              <a:avLst/>
              <a:gdLst/>
              <a:ahLst/>
              <a:cxnLst/>
              <a:rect l="l" t="t" r="r" b="b"/>
              <a:pathLst>
                <a:path w="52800" h="35952" extrusionOk="0">
                  <a:moveTo>
                    <a:pt x="27902" y="0"/>
                  </a:moveTo>
                  <a:cubicBezTo>
                    <a:pt x="27435" y="0"/>
                    <a:pt x="26964" y="17"/>
                    <a:pt x="26484" y="50"/>
                  </a:cubicBezTo>
                  <a:cubicBezTo>
                    <a:pt x="25643" y="184"/>
                    <a:pt x="24803" y="184"/>
                    <a:pt x="24097" y="487"/>
                  </a:cubicBezTo>
                  <a:cubicBezTo>
                    <a:pt x="23123" y="890"/>
                    <a:pt x="22686" y="1730"/>
                    <a:pt x="21846" y="2302"/>
                  </a:cubicBezTo>
                  <a:cubicBezTo>
                    <a:pt x="21679" y="2385"/>
                    <a:pt x="21470" y="2417"/>
                    <a:pt x="21236" y="2417"/>
                  </a:cubicBezTo>
                  <a:cubicBezTo>
                    <a:pt x="20716" y="2417"/>
                    <a:pt x="20073" y="2260"/>
                    <a:pt x="19493" y="2167"/>
                  </a:cubicBezTo>
                  <a:cubicBezTo>
                    <a:pt x="18653" y="2167"/>
                    <a:pt x="17645" y="2167"/>
                    <a:pt x="16670" y="2302"/>
                  </a:cubicBezTo>
                  <a:cubicBezTo>
                    <a:pt x="14721" y="2571"/>
                    <a:pt x="12906" y="3276"/>
                    <a:pt x="11494" y="4520"/>
                  </a:cubicBezTo>
                  <a:cubicBezTo>
                    <a:pt x="10654" y="5360"/>
                    <a:pt x="10083" y="6200"/>
                    <a:pt x="9411" y="7209"/>
                  </a:cubicBezTo>
                  <a:cubicBezTo>
                    <a:pt x="8839" y="7746"/>
                    <a:pt x="8133" y="8452"/>
                    <a:pt x="7730" y="9292"/>
                  </a:cubicBezTo>
                  <a:cubicBezTo>
                    <a:pt x="6722" y="10973"/>
                    <a:pt x="6319" y="13090"/>
                    <a:pt x="5882" y="14905"/>
                  </a:cubicBezTo>
                  <a:cubicBezTo>
                    <a:pt x="5209" y="17291"/>
                    <a:pt x="4067" y="19644"/>
                    <a:pt x="3092" y="21896"/>
                  </a:cubicBezTo>
                  <a:cubicBezTo>
                    <a:pt x="2252" y="23711"/>
                    <a:pt x="840" y="25391"/>
                    <a:pt x="0" y="27206"/>
                  </a:cubicBezTo>
                  <a:cubicBezTo>
                    <a:pt x="706" y="27071"/>
                    <a:pt x="1546" y="26668"/>
                    <a:pt x="2252" y="26366"/>
                  </a:cubicBezTo>
                  <a:lnTo>
                    <a:pt x="2252" y="26366"/>
                  </a:lnTo>
                  <a:cubicBezTo>
                    <a:pt x="1143" y="28483"/>
                    <a:pt x="1681" y="30298"/>
                    <a:pt x="2823" y="32113"/>
                  </a:cubicBezTo>
                  <a:cubicBezTo>
                    <a:pt x="3730" y="33552"/>
                    <a:pt x="6705" y="35952"/>
                    <a:pt x="8793" y="35952"/>
                  </a:cubicBezTo>
                  <a:cubicBezTo>
                    <a:pt x="8948" y="35952"/>
                    <a:pt x="9098" y="35938"/>
                    <a:pt x="9242" y="35910"/>
                  </a:cubicBezTo>
                  <a:cubicBezTo>
                    <a:pt x="7865" y="33928"/>
                    <a:pt x="8402" y="31575"/>
                    <a:pt x="8402" y="31575"/>
                  </a:cubicBezTo>
                  <a:lnTo>
                    <a:pt x="8402" y="31575"/>
                  </a:lnTo>
                  <a:cubicBezTo>
                    <a:pt x="8402" y="31575"/>
                    <a:pt x="9001" y="31616"/>
                    <a:pt x="9789" y="31616"/>
                  </a:cubicBezTo>
                  <a:cubicBezTo>
                    <a:pt x="11021" y="31616"/>
                    <a:pt x="12715" y="31516"/>
                    <a:pt x="13309" y="31004"/>
                  </a:cubicBezTo>
                  <a:cubicBezTo>
                    <a:pt x="12771" y="30298"/>
                    <a:pt x="11763" y="27509"/>
                    <a:pt x="11763" y="27508"/>
                  </a:cubicBezTo>
                  <a:lnTo>
                    <a:pt x="11763" y="27508"/>
                  </a:lnTo>
                  <a:cubicBezTo>
                    <a:pt x="13256" y="28983"/>
                    <a:pt x="14864" y="29421"/>
                    <a:pt x="16528" y="29421"/>
                  </a:cubicBezTo>
                  <a:cubicBezTo>
                    <a:pt x="17859" y="29421"/>
                    <a:pt x="19228" y="29140"/>
                    <a:pt x="20602" y="28886"/>
                  </a:cubicBezTo>
                  <a:cubicBezTo>
                    <a:pt x="21972" y="28609"/>
                    <a:pt x="23342" y="28323"/>
                    <a:pt x="24637" y="28323"/>
                  </a:cubicBezTo>
                  <a:cubicBezTo>
                    <a:pt x="25854" y="28323"/>
                    <a:pt x="27005" y="28575"/>
                    <a:pt x="28030" y="29323"/>
                  </a:cubicBezTo>
                  <a:cubicBezTo>
                    <a:pt x="27738" y="25005"/>
                    <a:pt x="33090" y="23291"/>
                    <a:pt x="33455" y="21392"/>
                  </a:cubicBezTo>
                  <a:lnTo>
                    <a:pt x="33455" y="21392"/>
                  </a:lnTo>
                  <a:cubicBezTo>
                    <a:pt x="33474" y="21862"/>
                    <a:pt x="33944" y="22234"/>
                    <a:pt x="34180" y="22736"/>
                  </a:cubicBezTo>
                  <a:cubicBezTo>
                    <a:pt x="34314" y="23307"/>
                    <a:pt x="34617" y="24013"/>
                    <a:pt x="34751" y="24685"/>
                  </a:cubicBezTo>
                  <a:cubicBezTo>
                    <a:pt x="34886" y="25828"/>
                    <a:pt x="34617" y="26937"/>
                    <a:pt x="33911" y="27777"/>
                  </a:cubicBezTo>
                  <a:cubicBezTo>
                    <a:pt x="35155" y="26803"/>
                    <a:pt x="36566" y="26366"/>
                    <a:pt x="37810" y="25257"/>
                  </a:cubicBezTo>
                  <a:cubicBezTo>
                    <a:pt x="39087" y="24282"/>
                    <a:pt x="40330" y="23005"/>
                    <a:pt x="41171" y="21761"/>
                  </a:cubicBezTo>
                  <a:cubicBezTo>
                    <a:pt x="42011" y="23711"/>
                    <a:pt x="43288" y="25693"/>
                    <a:pt x="44128" y="27643"/>
                  </a:cubicBezTo>
                  <a:cubicBezTo>
                    <a:pt x="44968" y="29458"/>
                    <a:pt x="45103" y="31844"/>
                    <a:pt x="44700" y="33659"/>
                  </a:cubicBezTo>
                  <a:cubicBezTo>
                    <a:pt x="46380" y="31709"/>
                    <a:pt x="47758" y="29323"/>
                    <a:pt x="49169" y="27206"/>
                  </a:cubicBezTo>
                  <a:cubicBezTo>
                    <a:pt x="50984" y="24282"/>
                    <a:pt x="51556" y="21761"/>
                    <a:pt x="51556" y="18400"/>
                  </a:cubicBezTo>
                  <a:cubicBezTo>
                    <a:pt x="51556" y="17291"/>
                    <a:pt x="51690" y="16283"/>
                    <a:pt x="51253" y="15308"/>
                  </a:cubicBezTo>
                  <a:lnTo>
                    <a:pt x="51253" y="15308"/>
                  </a:lnTo>
                  <a:cubicBezTo>
                    <a:pt x="51690" y="16014"/>
                    <a:pt x="52261" y="16585"/>
                    <a:pt x="52665" y="17123"/>
                  </a:cubicBezTo>
                  <a:cubicBezTo>
                    <a:pt x="52799" y="16014"/>
                    <a:pt x="52261" y="14771"/>
                    <a:pt x="51556" y="13762"/>
                  </a:cubicBezTo>
                  <a:cubicBezTo>
                    <a:pt x="50715" y="12519"/>
                    <a:pt x="49304" y="10973"/>
                    <a:pt x="48195" y="9864"/>
                  </a:cubicBezTo>
                  <a:cubicBezTo>
                    <a:pt x="46212" y="8183"/>
                    <a:pt x="43691" y="7478"/>
                    <a:pt x="41876" y="5932"/>
                  </a:cubicBezTo>
                  <a:cubicBezTo>
                    <a:pt x="42017" y="5918"/>
                    <a:pt x="42152" y="5912"/>
                    <a:pt x="42282" y="5912"/>
                  </a:cubicBezTo>
                  <a:cubicBezTo>
                    <a:pt x="43459" y="5912"/>
                    <a:pt x="44252" y="6435"/>
                    <a:pt x="45372" y="7041"/>
                  </a:cubicBezTo>
                  <a:cubicBezTo>
                    <a:pt x="41473" y="3982"/>
                    <a:pt x="36970" y="1730"/>
                    <a:pt x="32096" y="487"/>
                  </a:cubicBezTo>
                  <a:cubicBezTo>
                    <a:pt x="30703" y="158"/>
                    <a:pt x="29329" y="0"/>
                    <a:pt x="27902" y="0"/>
                  </a:cubicBezTo>
                  <a:close/>
                </a:path>
              </a:pathLst>
            </a:custGeom>
            <a:solidFill>
              <a:srgbClr val="FFE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80" name="Google Shape;981;p32">
              <a:extLst>
                <a:ext uri="{FF2B5EF4-FFF2-40B4-BE49-F238E27FC236}">
                  <a16:creationId xmlns:a16="http://schemas.microsoft.com/office/drawing/2014/main" id="{900BB52F-722C-4A63-833F-DE299C12AB92}"/>
                </a:ext>
              </a:extLst>
            </p:cNvPr>
            <p:cNvSpPr/>
            <p:nvPr/>
          </p:nvSpPr>
          <p:spPr>
            <a:xfrm>
              <a:off x="4266650" y="996350"/>
              <a:ext cx="80675" cy="246675"/>
            </a:xfrm>
            <a:custGeom>
              <a:avLst/>
              <a:gdLst/>
              <a:ahLst/>
              <a:cxnLst/>
              <a:rect l="l" t="t" r="r" b="b"/>
              <a:pathLst>
                <a:path w="3227" h="9867" extrusionOk="0">
                  <a:moveTo>
                    <a:pt x="3226" y="0"/>
                  </a:moveTo>
                  <a:cubicBezTo>
                    <a:pt x="3210" y="2555"/>
                    <a:pt x="2894" y="4614"/>
                    <a:pt x="1815" y="6641"/>
                  </a:cubicBezTo>
                  <a:lnTo>
                    <a:pt x="1815" y="6775"/>
                  </a:lnTo>
                  <a:cubicBezTo>
                    <a:pt x="2894" y="4617"/>
                    <a:pt x="3210" y="2555"/>
                    <a:pt x="3226" y="0"/>
                  </a:cubicBezTo>
                  <a:close/>
                  <a:moveTo>
                    <a:pt x="701" y="8765"/>
                  </a:moveTo>
                  <a:lnTo>
                    <a:pt x="701" y="8765"/>
                  </a:lnTo>
                  <a:cubicBezTo>
                    <a:pt x="402" y="9164"/>
                    <a:pt x="268" y="9432"/>
                    <a:pt x="0" y="9733"/>
                  </a:cubicBezTo>
                  <a:lnTo>
                    <a:pt x="0" y="9867"/>
                  </a:lnTo>
                  <a:cubicBezTo>
                    <a:pt x="268" y="9432"/>
                    <a:pt x="402" y="9164"/>
                    <a:pt x="701" y="8765"/>
                  </a:cubicBezTo>
                  <a:close/>
                </a:path>
              </a:pathLst>
            </a:custGeom>
            <a:solidFill>
              <a:srgbClr val="EDCE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81" name="Google Shape;982;p32">
              <a:extLst>
                <a:ext uri="{FF2B5EF4-FFF2-40B4-BE49-F238E27FC236}">
                  <a16:creationId xmlns:a16="http://schemas.microsoft.com/office/drawing/2014/main" id="{52AC4ACA-37F3-4522-8B02-DE49F94A3306}"/>
                </a:ext>
              </a:extLst>
            </p:cNvPr>
            <p:cNvSpPr/>
            <p:nvPr/>
          </p:nvSpPr>
          <p:spPr>
            <a:xfrm>
              <a:off x="4287650" y="1162350"/>
              <a:ext cx="24400" cy="48750"/>
            </a:xfrm>
            <a:custGeom>
              <a:avLst/>
              <a:gdLst/>
              <a:ahLst/>
              <a:cxnLst/>
              <a:rect l="l" t="t" r="r" b="b"/>
              <a:pathLst>
                <a:path w="976" h="1950" extrusionOk="0">
                  <a:moveTo>
                    <a:pt x="975" y="1"/>
                  </a:moveTo>
                  <a:cubicBezTo>
                    <a:pt x="706" y="706"/>
                    <a:pt x="404" y="1278"/>
                    <a:pt x="0" y="1950"/>
                  </a:cubicBezTo>
                  <a:cubicBezTo>
                    <a:pt x="404" y="1278"/>
                    <a:pt x="706" y="706"/>
                    <a:pt x="975" y="135"/>
                  </a:cubicBezTo>
                  <a:lnTo>
                    <a:pt x="975" y="1"/>
                  </a:lnTo>
                  <a:close/>
                </a:path>
              </a:pathLst>
            </a:custGeom>
            <a:solidFill>
              <a:srgbClr val="E5B9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82" name="Google Shape;983;p32">
              <a:extLst>
                <a:ext uri="{FF2B5EF4-FFF2-40B4-BE49-F238E27FC236}">
                  <a16:creationId xmlns:a16="http://schemas.microsoft.com/office/drawing/2014/main" id="{0A76BAB6-BB88-4B6A-A1C7-8217320C2884}"/>
                </a:ext>
              </a:extLst>
            </p:cNvPr>
            <p:cNvSpPr/>
            <p:nvPr/>
          </p:nvSpPr>
          <p:spPr>
            <a:xfrm>
              <a:off x="3759150" y="1134625"/>
              <a:ext cx="241150" cy="122700"/>
            </a:xfrm>
            <a:custGeom>
              <a:avLst/>
              <a:gdLst/>
              <a:ahLst/>
              <a:cxnLst/>
              <a:rect l="l" t="t" r="r" b="b"/>
              <a:pathLst>
                <a:path w="9646" h="4908" extrusionOk="0">
                  <a:moveTo>
                    <a:pt x="6588" y="404"/>
                  </a:moveTo>
                  <a:cubicBezTo>
                    <a:pt x="6722" y="404"/>
                    <a:pt x="6722" y="538"/>
                    <a:pt x="6722" y="538"/>
                  </a:cubicBezTo>
                  <a:cubicBezTo>
                    <a:pt x="6722" y="404"/>
                    <a:pt x="6722" y="404"/>
                    <a:pt x="6588" y="404"/>
                  </a:cubicBezTo>
                  <a:close/>
                  <a:moveTo>
                    <a:pt x="9646" y="1245"/>
                  </a:moveTo>
                  <a:lnTo>
                    <a:pt x="9646" y="1245"/>
                  </a:lnTo>
                  <a:cubicBezTo>
                    <a:pt x="8537" y="2219"/>
                    <a:pt x="6991" y="2656"/>
                    <a:pt x="5882" y="3630"/>
                  </a:cubicBezTo>
                  <a:cubicBezTo>
                    <a:pt x="7125" y="2656"/>
                    <a:pt x="8537" y="2219"/>
                    <a:pt x="9646" y="1245"/>
                  </a:cubicBezTo>
                  <a:close/>
                  <a:moveTo>
                    <a:pt x="2790" y="0"/>
                  </a:moveTo>
                  <a:lnTo>
                    <a:pt x="2790" y="0"/>
                  </a:lnTo>
                  <a:cubicBezTo>
                    <a:pt x="1379" y="1110"/>
                    <a:pt x="1" y="2656"/>
                    <a:pt x="1" y="4907"/>
                  </a:cubicBezTo>
                  <a:cubicBezTo>
                    <a:pt x="1" y="2656"/>
                    <a:pt x="1547" y="1110"/>
                    <a:pt x="2790" y="0"/>
                  </a:cubicBezTo>
                  <a:close/>
                </a:path>
              </a:pathLst>
            </a:custGeom>
            <a:solidFill>
              <a:srgbClr val="E3A8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83" name="Google Shape;984;p32">
              <a:extLst>
                <a:ext uri="{FF2B5EF4-FFF2-40B4-BE49-F238E27FC236}">
                  <a16:creationId xmlns:a16="http://schemas.microsoft.com/office/drawing/2014/main" id="{6D033E4D-BE1B-4631-9F19-45DBA61747BD}"/>
                </a:ext>
              </a:extLst>
            </p:cNvPr>
            <p:cNvSpPr/>
            <p:nvPr/>
          </p:nvSpPr>
          <p:spPr>
            <a:xfrm>
              <a:off x="3058425" y="1190075"/>
              <a:ext cx="56300" cy="21025"/>
            </a:xfrm>
            <a:custGeom>
              <a:avLst/>
              <a:gdLst/>
              <a:ahLst/>
              <a:cxnLst/>
              <a:rect l="l" t="t" r="r" b="b"/>
              <a:pathLst>
                <a:path w="2252" h="841" extrusionOk="0">
                  <a:moveTo>
                    <a:pt x="2252" y="1"/>
                  </a:moveTo>
                  <a:cubicBezTo>
                    <a:pt x="1546" y="303"/>
                    <a:pt x="706" y="706"/>
                    <a:pt x="0" y="841"/>
                  </a:cubicBezTo>
                  <a:cubicBezTo>
                    <a:pt x="706" y="706"/>
                    <a:pt x="1546" y="438"/>
                    <a:pt x="2252" y="169"/>
                  </a:cubicBezTo>
                  <a:lnTo>
                    <a:pt x="2252" y="1"/>
                  </a:lnTo>
                  <a:close/>
                </a:path>
              </a:pathLst>
            </a:custGeom>
            <a:solidFill>
              <a:srgbClr val="EDCE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84" name="Google Shape;985;p32">
              <a:extLst>
                <a:ext uri="{FF2B5EF4-FFF2-40B4-BE49-F238E27FC236}">
                  <a16:creationId xmlns:a16="http://schemas.microsoft.com/office/drawing/2014/main" id="{DE60CB05-A775-44C9-AB59-94B26AFB361C}"/>
                </a:ext>
              </a:extLst>
            </p:cNvPr>
            <p:cNvSpPr/>
            <p:nvPr/>
          </p:nvSpPr>
          <p:spPr>
            <a:xfrm>
              <a:off x="3671800" y="1239650"/>
              <a:ext cx="87375" cy="27750"/>
            </a:xfrm>
            <a:custGeom>
              <a:avLst/>
              <a:gdLst/>
              <a:ahLst/>
              <a:cxnLst/>
              <a:rect l="l" t="t" r="r" b="b"/>
              <a:pathLst>
                <a:path w="3495" h="1110" extrusionOk="0">
                  <a:moveTo>
                    <a:pt x="0" y="1"/>
                  </a:moveTo>
                  <a:lnTo>
                    <a:pt x="0" y="1"/>
                  </a:lnTo>
                  <a:cubicBezTo>
                    <a:pt x="1243" y="1"/>
                    <a:pt x="2520" y="270"/>
                    <a:pt x="3495" y="1110"/>
                  </a:cubicBezTo>
                  <a:lnTo>
                    <a:pt x="3495" y="975"/>
                  </a:lnTo>
                  <a:cubicBezTo>
                    <a:pt x="2520" y="270"/>
                    <a:pt x="1243" y="1"/>
                    <a:pt x="0" y="1"/>
                  </a:cubicBezTo>
                  <a:close/>
                </a:path>
              </a:pathLst>
            </a:custGeom>
            <a:solidFill>
              <a:srgbClr val="E3A8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85" name="Google Shape;986;p32">
              <a:extLst>
                <a:ext uri="{FF2B5EF4-FFF2-40B4-BE49-F238E27FC236}">
                  <a16:creationId xmlns:a16="http://schemas.microsoft.com/office/drawing/2014/main" id="{E3AADBFA-EB66-438B-9619-575A52353D2C}"/>
                </a:ext>
              </a:extLst>
            </p:cNvPr>
            <p:cNvSpPr/>
            <p:nvPr/>
          </p:nvSpPr>
          <p:spPr>
            <a:xfrm>
              <a:off x="3097075" y="1260650"/>
              <a:ext cx="136975" cy="157150"/>
            </a:xfrm>
            <a:custGeom>
              <a:avLst/>
              <a:gdLst/>
              <a:ahLst/>
              <a:cxnLst/>
              <a:rect l="l" t="t" r="r" b="b"/>
              <a:pathLst>
                <a:path w="5479" h="6286" extrusionOk="0">
                  <a:moveTo>
                    <a:pt x="3495" y="5176"/>
                  </a:moveTo>
                  <a:lnTo>
                    <a:pt x="3495" y="5176"/>
                  </a:lnTo>
                  <a:cubicBezTo>
                    <a:pt x="4067" y="5580"/>
                    <a:pt x="4773" y="6017"/>
                    <a:pt x="5478" y="6286"/>
                  </a:cubicBezTo>
                  <a:lnTo>
                    <a:pt x="5478" y="6286"/>
                  </a:lnTo>
                  <a:cubicBezTo>
                    <a:pt x="4773" y="6017"/>
                    <a:pt x="4067" y="5580"/>
                    <a:pt x="3495" y="5176"/>
                  </a:cubicBezTo>
                  <a:close/>
                  <a:moveTo>
                    <a:pt x="0" y="1"/>
                  </a:moveTo>
                  <a:cubicBezTo>
                    <a:pt x="135" y="975"/>
                    <a:pt x="571" y="1950"/>
                    <a:pt x="1277" y="2925"/>
                  </a:cubicBezTo>
                  <a:cubicBezTo>
                    <a:pt x="1546" y="3362"/>
                    <a:pt x="1983" y="3899"/>
                    <a:pt x="2521" y="4336"/>
                  </a:cubicBezTo>
                  <a:lnTo>
                    <a:pt x="2521" y="4336"/>
                  </a:lnTo>
                  <a:cubicBezTo>
                    <a:pt x="1983" y="3899"/>
                    <a:pt x="1546" y="3362"/>
                    <a:pt x="1277" y="2925"/>
                  </a:cubicBezTo>
                  <a:cubicBezTo>
                    <a:pt x="571" y="1950"/>
                    <a:pt x="135" y="975"/>
                    <a:pt x="0" y="1"/>
                  </a:cubicBezTo>
                  <a:close/>
                </a:path>
              </a:pathLst>
            </a:custGeom>
            <a:solidFill>
              <a:srgbClr val="EDCE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86" name="Google Shape;987;p32">
              <a:extLst>
                <a:ext uri="{FF2B5EF4-FFF2-40B4-BE49-F238E27FC236}">
                  <a16:creationId xmlns:a16="http://schemas.microsoft.com/office/drawing/2014/main" id="{5C380CE3-CD51-40AD-A9B5-3E8AC0738821}"/>
                </a:ext>
              </a:extLst>
            </p:cNvPr>
            <p:cNvSpPr/>
            <p:nvPr/>
          </p:nvSpPr>
          <p:spPr>
            <a:xfrm>
              <a:off x="3234025" y="1417775"/>
              <a:ext cx="6750" cy="3375"/>
            </a:xfrm>
            <a:custGeom>
              <a:avLst/>
              <a:gdLst/>
              <a:ahLst/>
              <a:cxnLst/>
              <a:rect l="l" t="t" r="r" b="b"/>
              <a:pathLst>
                <a:path w="270" h="135" extrusionOk="0">
                  <a:moveTo>
                    <a:pt x="0" y="1"/>
                  </a:moveTo>
                  <a:cubicBezTo>
                    <a:pt x="0" y="135"/>
                    <a:pt x="135" y="135"/>
                    <a:pt x="269" y="135"/>
                  </a:cubicBezTo>
                  <a:cubicBezTo>
                    <a:pt x="135" y="135"/>
                    <a:pt x="135" y="135"/>
                    <a:pt x="0" y="1"/>
                  </a:cubicBezTo>
                  <a:close/>
                </a:path>
              </a:pathLst>
            </a:custGeom>
            <a:solidFill>
              <a:srgbClr val="E5B9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87" name="Google Shape;988;p32">
              <a:extLst>
                <a:ext uri="{FF2B5EF4-FFF2-40B4-BE49-F238E27FC236}">
                  <a16:creationId xmlns:a16="http://schemas.microsoft.com/office/drawing/2014/main" id="{DC7587FD-34E5-4BEE-B2EE-FA19220BC59D}"/>
                </a:ext>
              </a:extLst>
            </p:cNvPr>
            <p:cNvSpPr/>
            <p:nvPr/>
          </p:nvSpPr>
          <p:spPr>
            <a:xfrm>
              <a:off x="4175900" y="1351525"/>
              <a:ext cx="16775" cy="24275"/>
            </a:xfrm>
            <a:custGeom>
              <a:avLst/>
              <a:gdLst/>
              <a:ahLst/>
              <a:cxnLst/>
              <a:rect l="l" t="t" r="r" b="b"/>
              <a:pathLst>
                <a:path w="671" h="971" extrusionOk="0">
                  <a:moveTo>
                    <a:pt x="670" y="1"/>
                  </a:moveTo>
                  <a:lnTo>
                    <a:pt x="670" y="1"/>
                  </a:lnTo>
                  <a:cubicBezTo>
                    <a:pt x="535" y="268"/>
                    <a:pt x="268" y="569"/>
                    <a:pt x="1" y="836"/>
                  </a:cubicBezTo>
                  <a:lnTo>
                    <a:pt x="1" y="970"/>
                  </a:lnTo>
                  <a:cubicBezTo>
                    <a:pt x="268" y="569"/>
                    <a:pt x="535" y="268"/>
                    <a:pt x="670" y="1"/>
                  </a:cubicBezTo>
                  <a:close/>
                </a:path>
              </a:pathLst>
            </a:custGeom>
            <a:solidFill>
              <a:srgbClr val="E3A8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88" name="Google Shape;989;p32">
              <a:extLst>
                <a:ext uri="{FF2B5EF4-FFF2-40B4-BE49-F238E27FC236}">
                  <a16:creationId xmlns:a16="http://schemas.microsoft.com/office/drawing/2014/main" id="{23D81141-76E8-413F-93DC-32E522F857BA}"/>
                </a:ext>
              </a:extLst>
            </p:cNvPr>
            <p:cNvSpPr/>
            <p:nvPr/>
          </p:nvSpPr>
          <p:spPr>
            <a:xfrm>
              <a:off x="4000300" y="1074975"/>
              <a:ext cx="161350" cy="147050"/>
            </a:xfrm>
            <a:custGeom>
              <a:avLst/>
              <a:gdLst/>
              <a:ahLst/>
              <a:cxnLst/>
              <a:rect l="l" t="t" r="r" b="b"/>
              <a:pathLst>
                <a:path w="6454" h="5882" extrusionOk="0">
                  <a:moveTo>
                    <a:pt x="3481" y="21"/>
                  </a:moveTo>
                  <a:cubicBezTo>
                    <a:pt x="2641" y="1258"/>
                    <a:pt x="1405" y="2526"/>
                    <a:pt x="135" y="3496"/>
                  </a:cubicBezTo>
                  <a:cubicBezTo>
                    <a:pt x="135" y="3630"/>
                    <a:pt x="0" y="3630"/>
                    <a:pt x="0" y="3630"/>
                  </a:cubicBezTo>
                  <a:lnTo>
                    <a:pt x="135" y="3630"/>
                  </a:lnTo>
                  <a:cubicBezTo>
                    <a:pt x="1405" y="2527"/>
                    <a:pt x="2641" y="1258"/>
                    <a:pt x="3481" y="21"/>
                  </a:cubicBezTo>
                  <a:close/>
                  <a:moveTo>
                    <a:pt x="3496" y="0"/>
                  </a:moveTo>
                  <a:cubicBezTo>
                    <a:pt x="4336" y="2084"/>
                    <a:pt x="5613" y="3932"/>
                    <a:pt x="6453" y="5882"/>
                  </a:cubicBezTo>
                  <a:cubicBezTo>
                    <a:pt x="5613" y="3932"/>
                    <a:pt x="4336" y="1950"/>
                    <a:pt x="3496" y="0"/>
                  </a:cubicBezTo>
                  <a:close/>
                </a:path>
              </a:pathLst>
            </a:custGeom>
            <a:solidFill>
              <a:srgbClr val="DE9A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89" name="Google Shape;990;p32">
              <a:extLst>
                <a:ext uri="{FF2B5EF4-FFF2-40B4-BE49-F238E27FC236}">
                  <a16:creationId xmlns:a16="http://schemas.microsoft.com/office/drawing/2014/main" id="{0FC9BDC9-80FE-48A1-9B18-B333F387DA6F}"/>
                </a:ext>
              </a:extLst>
            </p:cNvPr>
            <p:cNvSpPr/>
            <p:nvPr/>
          </p:nvSpPr>
          <p:spPr>
            <a:xfrm>
              <a:off x="4266650" y="1239650"/>
              <a:ext cx="25" cy="3375"/>
            </a:xfrm>
            <a:custGeom>
              <a:avLst/>
              <a:gdLst/>
              <a:ahLst/>
              <a:cxnLst/>
              <a:rect l="l" t="t" r="r" b="b"/>
              <a:pathLst>
                <a:path w="1" h="135" extrusionOk="0">
                  <a:moveTo>
                    <a:pt x="0" y="1"/>
                  </a:moveTo>
                  <a:lnTo>
                    <a:pt x="0" y="1"/>
                  </a:lnTo>
                  <a:lnTo>
                    <a:pt x="0" y="135"/>
                  </a:lnTo>
                  <a:lnTo>
                    <a:pt x="0" y="135"/>
                  </a:lnTo>
                  <a:close/>
                </a:path>
              </a:pathLst>
            </a:custGeom>
            <a:solidFill>
              <a:srgbClr val="E8BD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90" name="Google Shape;991;p32">
              <a:extLst>
                <a:ext uri="{FF2B5EF4-FFF2-40B4-BE49-F238E27FC236}">
                  <a16:creationId xmlns:a16="http://schemas.microsoft.com/office/drawing/2014/main" id="{868C0B39-2C6F-4A52-B14D-28B7041985C3}"/>
                </a:ext>
              </a:extLst>
            </p:cNvPr>
            <p:cNvSpPr/>
            <p:nvPr/>
          </p:nvSpPr>
          <p:spPr>
            <a:xfrm>
              <a:off x="3265100" y="1239650"/>
              <a:ext cx="1001575" cy="126050"/>
            </a:xfrm>
            <a:custGeom>
              <a:avLst/>
              <a:gdLst/>
              <a:ahLst/>
              <a:cxnLst/>
              <a:rect l="l" t="t" r="r" b="b"/>
              <a:pathLst>
                <a:path w="40063" h="5042" extrusionOk="0">
                  <a:moveTo>
                    <a:pt x="135" y="3227"/>
                  </a:moveTo>
                  <a:cubicBezTo>
                    <a:pt x="135" y="3227"/>
                    <a:pt x="841" y="3361"/>
                    <a:pt x="1816" y="3361"/>
                  </a:cubicBezTo>
                  <a:cubicBezTo>
                    <a:pt x="2253" y="3361"/>
                    <a:pt x="2824" y="3227"/>
                    <a:pt x="3362" y="3227"/>
                  </a:cubicBezTo>
                  <a:close/>
                  <a:moveTo>
                    <a:pt x="40062" y="1"/>
                  </a:moveTo>
                  <a:cubicBezTo>
                    <a:pt x="39224" y="1542"/>
                    <a:pt x="38253" y="3050"/>
                    <a:pt x="37114" y="4459"/>
                  </a:cubicBezTo>
                  <a:lnTo>
                    <a:pt x="37114" y="4459"/>
                  </a:lnTo>
                  <a:cubicBezTo>
                    <a:pt x="38253" y="3050"/>
                    <a:pt x="39224" y="1543"/>
                    <a:pt x="40062" y="135"/>
                  </a:cubicBezTo>
                  <a:lnTo>
                    <a:pt x="40062" y="1"/>
                  </a:lnTo>
                  <a:close/>
                  <a:moveTo>
                    <a:pt x="135" y="3227"/>
                  </a:moveTo>
                  <a:lnTo>
                    <a:pt x="135" y="3227"/>
                  </a:lnTo>
                  <a:cubicBezTo>
                    <a:pt x="135" y="3227"/>
                    <a:pt x="1" y="3900"/>
                    <a:pt x="1" y="5042"/>
                  </a:cubicBezTo>
                  <a:cubicBezTo>
                    <a:pt x="1" y="4068"/>
                    <a:pt x="135" y="3228"/>
                    <a:pt x="135" y="3227"/>
                  </a:cubicBezTo>
                  <a:close/>
                </a:path>
              </a:pathLst>
            </a:custGeom>
            <a:solidFill>
              <a:srgbClr val="DE9A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91" name="Google Shape;992;p32">
              <a:extLst>
                <a:ext uri="{FF2B5EF4-FFF2-40B4-BE49-F238E27FC236}">
                  <a16:creationId xmlns:a16="http://schemas.microsoft.com/office/drawing/2014/main" id="{FDEC5419-D47E-4EDC-8657-89BCD3D011C6}"/>
                </a:ext>
              </a:extLst>
            </p:cNvPr>
            <p:cNvSpPr/>
            <p:nvPr/>
          </p:nvSpPr>
          <p:spPr>
            <a:xfrm>
              <a:off x="3240750" y="1421125"/>
              <a:ext cx="25" cy="4250"/>
            </a:xfrm>
            <a:custGeom>
              <a:avLst/>
              <a:gdLst/>
              <a:ahLst/>
              <a:cxnLst/>
              <a:rect l="l" t="t" r="r" b="b"/>
              <a:pathLst>
                <a:path w="1" h="170" extrusionOk="0">
                  <a:moveTo>
                    <a:pt x="0" y="1"/>
                  </a:moveTo>
                  <a:lnTo>
                    <a:pt x="0" y="1"/>
                  </a:lnTo>
                  <a:lnTo>
                    <a:pt x="0" y="169"/>
                  </a:lnTo>
                  <a:lnTo>
                    <a:pt x="0" y="1"/>
                  </a:lnTo>
                  <a:close/>
                </a:path>
              </a:pathLst>
            </a:custGeom>
            <a:solidFill>
              <a:srgbClr val="DFAA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92" name="Google Shape;993;p32">
              <a:extLst>
                <a:ext uri="{FF2B5EF4-FFF2-40B4-BE49-F238E27FC236}">
                  <a16:creationId xmlns:a16="http://schemas.microsoft.com/office/drawing/2014/main" id="{A95A7CC2-C218-4A9C-A330-B75DF0C560A0}"/>
                </a:ext>
              </a:extLst>
            </p:cNvPr>
            <p:cNvSpPr/>
            <p:nvPr/>
          </p:nvSpPr>
          <p:spPr>
            <a:xfrm>
              <a:off x="3240750" y="1421125"/>
              <a:ext cx="48750" cy="10950"/>
            </a:xfrm>
            <a:custGeom>
              <a:avLst/>
              <a:gdLst/>
              <a:ahLst/>
              <a:cxnLst/>
              <a:rect l="l" t="t" r="r" b="b"/>
              <a:pathLst>
                <a:path w="1950" h="438" extrusionOk="0">
                  <a:moveTo>
                    <a:pt x="0" y="1"/>
                  </a:moveTo>
                  <a:lnTo>
                    <a:pt x="0" y="169"/>
                  </a:lnTo>
                  <a:cubicBezTo>
                    <a:pt x="572" y="303"/>
                    <a:pt x="1109" y="438"/>
                    <a:pt x="1546" y="438"/>
                  </a:cubicBezTo>
                  <a:cubicBezTo>
                    <a:pt x="1109" y="438"/>
                    <a:pt x="572" y="303"/>
                    <a:pt x="0" y="1"/>
                  </a:cubicBezTo>
                  <a:close/>
                  <a:moveTo>
                    <a:pt x="1949" y="303"/>
                  </a:moveTo>
                  <a:cubicBezTo>
                    <a:pt x="1815" y="438"/>
                    <a:pt x="1681" y="438"/>
                    <a:pt x="1546" y="438"/>
                  </a:cubicBezTo>
                  <a:lnTo>
                    <a:pt x="1949" y="438"/>
                  </a:lnTo>
                  <a:lnTo>
                    <a:pt x="1949" y="303"/>
                  </a:lnTo>
                  <a:close/>
                </a:path>
              </a:pathLst>
            </a:custGeom>
            <a:solidFill>
              <a:srgbClr val="DE9A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93" name="Google Shape;994;p32">
              <a:extLst>
                <a:ext uri="{FF2B5EF4-FFF2-40B4-BE49-F238E27FC236}">
                  <a16:creationId xmlns:a16="http://schemas.microsoft.com/office/drawing/2014/main" id="{5EF0A9CE-5E1B-432E-8F0D-CB7FD2A8E31C}"/>
                </a:ext>
              </a:extLst>
            </p:cNvPr>
            <p:cNvSpPr/>
            <p:nvPr/>
          </p:nvSpPr>
          <p:spPr>
            <a:xfrm>
              <a:off x="3058425" y="819550"/>
              <a:ext cx="1316625" cy="612525"/>
            </a:xfrm>
            <a:custGeom>
              <a:avLst/>
              <a:gdLst/>
              <a:ahLst/>
              <a:cxnLst/>
              <a:rect l="l" t="t" r="r" b="b"/>
              <a:pathLst>
                <a:path w="52665" h="24501" extrusionOk="0">
                  <a:moveTo>
                    <a:pt x="49741" y="0"/>
                  </a:moveTo>
                  <a:lnTo>
                    <a:pt x="49741" y="0"/>
                  </a:lnTo>
                  <a:cubicBezTo>
                    <a:pt x="51690" y="6016"/>
                    <a:pt x="49035" y="14418"/>
                    <a:pt x="45809" y="15259"/>
                  </a:cubicBezTo>
                  <a:cubicBezTo>
                    <a:pt x="46077" y="13309"/>
                    <a:pt x="43422" y="8671"/>
                    <a:pt x="42582" y="6991"/>
                  </a:cubicBezTo>
                  <a:cubicBezTo>
                    <a:pt x="41742" y="4907"/>
                    <a:pt x="40498" y="3059"/>
                    <a:pt x="39658" y="975"/>
                  </a:cubicBezTo>
                  <a:cubicBezTo>
                    <a:pt x="38818" y="2218"/>
                    <a:pt x="37541" y="3495"/>
                    <a:pt x="36297" y="4605"/>
                  </a:cubicBezTo>
                  <a:cubicBezTo>
                    <a:pt x="35155" y="5579"/>
                    <a:pt x="33609" y="6016"/>
                    <a:pt x="32365" y="6991"/>
                  </a:cubicBezTo>
                  <a:cubicBezTo>
                    <a:pt x="33071" y="6151"/>
                    <a:pt x="33340" y="5041"/>
                    <a:pt x="33205" y="3899"/>
                  </a:cubicBezTo>
                  <a:cubicBezTo>
                    <a:pt x="33071" y="3361"/>
                    <a:pt x="32937" y="2521"/>
                    <a:pt x="32634" y="1949"/>
                  </a:cubicBezTo>
                  <a:cubicBezTo>
                    <a:pt x="32500" y="1546"/>
                    <a:pt x="31928" y="1109"/>
                    <a:pt x="31928" y="538"/>
                  </a:cubicBezTo>
                  <a:cubicBezTo>
                    <a:pt x="31659" y="2386"/>
                    <a:pt x="26349" y="4201"/>
                    <a:pt x="26484" y="8671"/>
                  </a:cubicBezTo>
                  <a:cubicBezTo>
                    <a:pt x="25509" y="7831"/>
                    <a:pt x="24232" y="7562"/>
                    <a:pt x="23123" y="7562"/>
                  </a:cubicBezTo>
                  <a:cubicBezTo>
                    <a:pt x="21846" y="7562"/>
                    <a:pt x="20468" y="7831"/>
                    <a:pt x="19056" y="8100"/>
                  </a:cubicBezTo>
                  <a:cubicBezTo>
                    <a:pt x="17813" y="8402"/>
                    <a:pt x="16401" y="8671"/>
                    <a:pt x="14990" y="8671"/>
                  </a:cubicBezTo>
                  <a:cubicBezTo>
                    <a:pt x="13309" y="8671"/>
                    <a:pt x="11763" y="8268"/>
                    <a:pt x="10251" y="6722"/>
                  </a:cubicBezTo>
                  <a:lnTo>
                    <a:pt x="10251" y="6722"/>
                  </a:lnTo>
                  <a:cubicBezTo>
                    <a:pt x="10385" y="6991"/>
                    <a:pt x="11225" y="9511"/>
                    <a:pt x="11763" y="10217"/>
                  </a:cubicBezTo>
                  <a:cubicBezTo>
                    <a:pt x="11225" y="10789"/>
                    <a:pt x="9679" y="10923"/>
                    <a:pt x="8570" y="10923"/>
                  </a:cubicBezTo>
                  <a:cubicBezTo>
                    <a:pt x="7562" y="10923"/>
                    <a:pt x="6890" y="10789"/>
                    <a:pt x="6890" y="10789"/>
                  </a:cubicBezTo>
                  <a:lnTo>
                    <a:pt x="6890" y="10789"/>
                  </a:lnTo>
                  <a:cubicBezTo>
                    <a:pt x="6890" y="10789"/>
                    <a:pt x="6319" y="13141"/>
                    <a:pt x="7865" y="15259"/>
                  </a:cubicBezTo>
                  <a:lnTo>
                    <a:pt x="7293" y="15259"/>
                  </a:lnTo>
                  <a:cubicBezTo>
                    <a:pt x="5613" y="15259"/>
                    <a:pt x="3361" y="13578"/>
                    <a:pt x="1983" y="12301"/>
                  </a:cubicBezTo>
                  <a:cubicBezTo>
                    <a:pt x="1277" y="13444"/>
                    <a:pt x="571" y="14553"/>
                    <a:pt x="0" y="15662"/>
                  </a:cubicBezTo>
                  <a:cubicBezTo>
                    <a:pt x="706" y="15527"/>
                    <a:pt x="1546" y="15124"/>
                    <a:pt x="2252" y="14822"/>
                  </a:cubicBezTo>
                  <a:lnTo>
                    <a:pt x="2252" y="14822"/>
                  </a:lnTo>
                  <a:cubicBezTo>
                    <a:pt x="1681" y="15830"/>
                    <a:pt x="1546" y="16670"/>
                    <a:pt x="1546" y="17645"/>
                  </a:cubicBezTo>
                  <a:cubicBezTo>
                    <a:pt x="1681" y="18619"/>
                    <a:pt x="2117" y="19594"/>
                    <a:pt x="2823" y="20569"/>
                  </a:cubicBezTo>
                  <a:cubicBezTo>
                    <a:pt x="3092" y="21006"/>
                    <a:pt x="3529" y="21543"/>
                    <a:pt x="4067" y="21980"/>
                  </a:cubicBezTo>
                  <a:cubicBezTo>
                    <a:pt x="4369" y="22249"/>
                    <a:pt x="4638" y="22552"/>
                    <a:pt x="5041" y="22820"/>
                  </a:cubicBezTo>
                  <a:cubicBezTo>
                    <a:pt x="5613" y="23224"/>
                    <a:pt x="6319" y="23661"/>
                    <a:pt x="7024" y="23930"/>
                  </a:cubicBezTo>
                  <a:cubicBezTo>
                    <a:pt x="7159" y="24064"/>
                    <a:pt x="7159" y="24064"/>
                    <a:pt x="7293" y="24064"/>
                  </a:cubicBezTo>
                  <a:cubicBezTo>
                    <a:pt x="7865" y="24366"/>
                    <a:pt x="8402" y="24501"/>
                    <a:pt x="8839" y="24501"/>
                  </a:cubicBezTo>
                  <a:cubicBezTo>
                    <a:pt x="8974" y="24501"/>
                    <a:pt x="9108" y="24501"/>
                    <a:pt x="9242" y="24366"/>
                  </a:cubicBezTo>
                  <a:cubicBezTo>
                    <a:pt x="8705" y="23526"/>
                    <a:pt x="8402" y="22552"/>
                    <a:pt x="8268" y="21846"/>
                  </a:cubicBezTo>
                  <a:cubicBezTo>
                    <a:pt x="8268" y="20703"/>
                    <a:pt x="8402" y="20031"/>
                    <a:pt x="8402" y="20031"/>
                  </a:cubicBezTo>
                  <a:lnTo>
                    <a:pt x="11629" y="20031"/>
                  </a:lnTo>
                  <a:cubicBezTo>
                    <a:pt x="12334" y="19863"/>
                    <a:pt x="13040" y="19728"/>
                    <a:pt x="13309" y="19460"/>
                  </a:cubicBezTo>
                  <a:cubicBezTo>
                    <a:pt x="12781" y="18767"/>
                    <a:pt x="11962" y="16195"/>
                    <a:pt x="11773" y="15974"/>
                  </a:cubicBezTo>
                  <a:lnTo>
                    <a:pt x="11773" y="15974"/>
                  </a:lnTo>
                  <a:cubicBezTo>
                    <a:pt x="12477" y="16675"/>
                    <a:pt x="13312" y="17209"/>
                    <a:pt x="14015" y="17510"/>
                  </a:cubicBezTo>
                  <a:cubicBezTo>
                    <a:pt x="14855" y="17779"/>
                    <a:pt x="15695" y="17914"/>
                    <a:pt x="16536" y="17914"/>
                  </a:cubicBezTo>
                  <a:cubicBezTo>
                    <a:pt x="17947" y="17914"/>
                    <a:pt x="19325" y="17645"/>
                    <a:pt x="20602" y="17342"/>
                  </a:cubicBezTo>
                  <a:cubicBezTo>
                    <a:pt x="22014" y="17073"/>
                    <a:pt x="23257" y="16805"/>
                    <a:pt x="24534" y="16805"/>
                  </a:cubicBezTo>
                  <a:cubicBezTo>
                    <a:pt x="25778" y="16805"/>
                    <a:pt x="27055" y="17073"/>
                    <a:pt x="28030" y="17779"/>
                  </a:cubicBezTo>
                  <a:lnTo>
                    <a:pt x="28030" y="17510"/>
                  </a:lnTo>
                  <a:cubicBezTo>
                    <a:pt x="28030" y="15259"/>
                    <a:pt x="29408" y="13713"/>
                    <a:pt x="30819" y="12603"/>
                  </a:cubicBezTo>
                  <a:cubicBezTo>
                    <a:pt x="32096" y="11461"/>
                    <a:pt x="33340" y="10621"/>
                    <a:pt x="33474" y="9780"/>
                  </a:cubicBezTo>
                  <a:cubicBezTo>
                    <a:pt x="33474" y="10352"/>
                    <a:pt x="34046" y="10789"/>
                    <a:pt x="34180" y="11192"/>
                  </a:cubicBezTo>
                  <a:cubicBezTo>
                    <a:pt x="34314" y="11763"/>
                    <a:pt x="34617" y="12469"/>
                    <a:pt x="34617" y="13007"/>
                  </a:cubicBezTo>
                  <a:cubicBezTo>
                    <a:pt x="34751" y="13007"/>
                    <a:pt x="34751" y="13007"/>
                    <a:pt x="34751" y="13141"/>
                  </a:cubicBezTo>
                  <a:lnTo>
                    <a:pt x="34751" y="13578"/>
                  </a:lnTo>
                  <a:cubicBezTo>
                    <a:pt x="34751" y="14553"/>
                    <a:pt x="34449" y="15393"/>
                    <a:pt x="33911" y="16233"/>
                  </a:cubicBezTo>
                  <a:cubicBezTo>
                    <a:pt x="35155" y="15259"/>
                    <a:pt x="36566" y="14822"/>
                    <a:pt x="37675" y="13847"/>
                  </a:cubicBezTo>
                  <a:cubicBezTo>
                    <a:pt x="37675" y="13847"/>
                    <a:pt x="37810" y="13847"/>
                    <a:pt x="37810" y="13713"/>
                  </a:cubicBezTo>
                  <a:cubicBezTo>
                    <a:pt x="39087" y="12738"/>
                    <a:pt x="40330" y="11461"/>
                    <a:pt x="41171" y="10217"/>
                  </a:cubicBezTo>
                  <a:cubicBezTo>
                    <a:pt x="42011" y="12167"/>
                    <a:pt x="43288" y="14149"/>
                    <a:pt x="44128" y="16099"/>
                  </a:cubicBezTo>
                  <a:cubicBezTo>
                    <a:pt x="44532" y="17208"/>
                    <a:pt x="44834" y="18351"/>
                    <a:pt x="44968" y="19460"/>
                  </a:cubicBezTo>
                  <a:cubicBezTo>
                    <a:pt x="44968" y="20434"/>
                    <a:pt x="44968" y="21274"/>
                    <a:pt x="44700" y="22115"/>
                  </a:cubicBezTo>
                  <a:cubicBezTo>
                    <a:pt x="44968" y="21846"/>
                    <a:pt x="45237" y="21543"/>
                    <a:pt x="45372" y="21274"/>
                  </a:cubicBezTo>
                  <a:cubicBezTo>
                    <a:pt x="46514" y="19863"/>
                    <a:pt x="47489" y="18351"/>
                    <a:pt x="48329" y="16805"/>
                  </a:cubicBezTo>
                  <a:cubicBezTo>
                    <a:pt x="48598" y="16502"/>
                    <a:pt x="48733" y="16233"/>
                    <a:pt x="49035" y="15830"/>
                  </a:cubicBezTo>
                  <a:lnTo>
                    <a:pt x="49169" y="15662"/>
                  </a:lnTo>
                  <a:cubicBezTo>
                    <a:pt x="49573" y="14990"/>
                    <a:pt x="49875" y="14418"/>
                    <a:pt x="50144" y="13713"/>
                  </a:cubicBezTo>
                  <a:cubicBezTo>
                    <a:pt x="51253" y="11629"/>
                    <a:pt x="51556" y="9511"/>
                    <a:pt x="51556" y="6856"/>
                  </a:cubicBezTo>
                  <a:lnTo>
                    <a:pt x="51556" y="4739"/>
                  </a:lnTo>
                  <a:cubicBezTo>
                    <a:pt x="51421" y="4470"/>
                    <a:pt x="51421" y="4201"/>
                    <a:pt x="51253" y="3764"/>
                  </a:cubicBezTo>
                  <a:lnTo>
                    <a:pt x="51253" y="3764"/>
                  </a:lnTo>
                  <a:cubicBezTo>
                    <a:pt x="51690" y="4470"/>
                    <a:pt x="52261" y="5041"/>
                    <a:pt x="52665" y="5579"/>
                  </a:cubicBezTo>
                  <a:lnTo>
                    <a:pt x="52665" y="5310"/>
                  </a:lnTo>
                  <a:cubicBezTo>
                    <a:pt x="52665" y="4201"/>
                    <a:pt x="52093" y="3059"/>
                    <a:pt x="51556" y="2218"/>
                  </a:cubicBezTo>
                  <a:cubicBezTo>
                    <a:pt x="51119" y="1546"/>
                    <a:pt x="50413" y="706"/>
                    <a:pt x="49741" y="0"/>
                  </a:cubicBez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dirty="0"/>
            </a:p>
          </p:txBody>
        </p:sp>
        <p:sp>
          <p:nvSpPr>
            <p:cNvPr id="194" name="Google Shape;995;p32">
              <a:extLst>
                <a:ext uri="{FF2B5EF4-FFF2-40B4-BE49-F238E27FC236}">
                  <a16:creationId xmlns:a16="http://schemas.microsoft.com/office/drawing/2014/main" id="{F8847BEC-8771-435B-BF7B-4E735D0BFC85}"/>
                </a:ext>
              </a:extLst>
            </p:cNvPr>
            <p:cNvSpPr/>
            <p:nvPr/>
          </p:nvSpPr>
          <p:spPr>
            <a:xfrm>
              <a:off x="3664200" y="1449700"/>
              <a:ext cx="175650" cy="115150"/>
            </a:xfrm>
            <a:custGeom>
              <a:avLst/>
              <a:gdLst/>
              <a:ahLst/>
              <a:cxnLst/>
              <a:rect l="l" t="t" r="r" b="b"/>
              <a:pathLst>
                <a:path w="7026" h="4606" extrusionOk="0">
                  <a:moveTo>
                    <a:pt x="6319" y="1"/>
                  </a:moveTo>
                  <a:cubicBezTo>
                    <a:pt x="6017" y="1"/>
                    <a:pt x="5882" y="270"/>
                    <a:pt x="5882" y="538"/>
                  </a:cubicBezTo>
                  <a:cubicBezTo>
                    <a:pt x="6017" y="706"/>
                    <a:pt x="6017" y="975"/>
                    <a:pt x="6017" y="1110"/>
                  </a:cubicBezTo>
                  <a:cubicBezTo>
                    <a:pt x="6017" y="2521"/>
                    <a:pt x="4908" y="3630"/>
                    <a:pt x="3496" y="3630"/>
                  </a:cubicBezTo>
                  <a:cubicBezTo>
                    <a:pt x="2253" y="3630"/>
                    <a:pt x="1144" y="2656"/>
                    <a:pt x="976" y="1379"/>
                  </a:cubicBezTo>
                  <a:cubicBezTo>
                    <a:pt x="976" y="1110"/>
                    <a:pt x="707" y="975"/>
                    <a:pt x="438" y="975"/>
                  </a:cubicBezTo>
                  <a:cubicBezTo>
                    <a:pt x="135" y="975"/>
                    <a:pt x="1" y="1244"/>
                    <a:pt x="1" y="1547"/>
                  </a:cubicBezTo>
                  <a:cubicBezTo>
                    <a:pt x="303" y="3227"/>
                    <a:pt x="1681" y="4605"/>
                    <a:pt x="3496" y="4605"/>
                  </a:cubicBezTo>
                  <a:cubicBezTo>
                    <a:pt x="5479" y="4605"/>
                    <a:pt x="7025" y="3059"/>
                    <a:pt x="7025" y="1110"/>
                  </a:cubicBezTo>
                  <a:cubicBezTo>
                    <a:pt x="7025" y="841"/>
                    <a:pt x="7025" y="706"/>
                    <a:pt x="6857" y="404"/>
                  </a:cubicBezTo>
                  <a:cubicBezTo>
                    <a:pt x="6857" y="135"/>
                    <a:pt x="6588" y="1"/>
                    <a:pt x="63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95" name="Google Shape;996;p32">
              <a:extLst>
                <a:ext uri="{FF2B5EF4-FFF2-40B4-BE49-F238E27FC236}">
                  <a16:creationId xmlns:a16="http://schemas.microsoft.com/office/drawing/2014/main" id="{52A14F81-F171-4C7F-BFD5-8CB1A5683460}"/>
                </a:ext>
              </a:extLst>
            </p:cNvPr>
            <p:cNvSpPr/>
            <p:nvPr/>
          </p:nvSpPr>
          <p:spPr>
            <a:xfrm>
              <a:off x="3381050" y="1294800"/>
              <a:ext cx="231100" cy="168725"/>
            </a:xfrm>
            <a:custGeom>
              <a:avLst/>
              <a:gdLst/>
              <a:ahLst/>
              <a:cxnLst/>
              <a:rect l="l" t="t" r="r" b="b"/>
              <a:pathLst>
                <a:path w="9244" h="6749" extrusionOk="0">
                  <a:moveTo>
                    <a:pt x="5732" y="0"/>
                  </a:moveTo>
                  <a:cubicBezTo>
                    <a:pt x="4300" y="0"/>
                    <a:pt x="3026" y="940"/>
                    <a:pt x="2521" y="2264"/>
                  </a:cubicBezTo>
                  <a:cubicBezTo>
                    <a:pt x="2270" y="2342"/>
                    <a:pt x="2033" y="2374"/>
                    <a:pt x="1812" y="2374"/>
                  </a:cubicBezTo>
                  <a:cubicBezTo>
                    <a:pt x="794" y="2374"/>
                    <a:pt x="135" y="1693"/>
                    <a:pt x="135" y="1693"/>
                  </a:cubicBezTo>
                  <a:lnTo>
                    <a:pt x="135" y="1693"/>
                  </a:lnTo>
                  <a:cubicBezTo>
                    <a:pt x="1" y="4079"/>
                    <a:pt x="1681" y="4651"/>
                    <a:pt x="2656" y="4785"/>
                  </a:cubicBezTo>
                  <a:cubicBezTo>
                    <a:pt x="3059" y="5760"/>
                    <a:pt x="4202" y="6600"/>
                    <a:pt x="5445" y="6734"/>
                  </a:cubicBezTo>
                  <a:cubicBezTo>
                    <a:pt x="5544" y="6744"/>
                    <a:pt x="5642" y="6748"/>
                    <a:pt x="5740" y="6748"/>
                  </a:cubicBezTo>
                  <a:cubicBezTo>
                    <a:pt x="7438" y="6748"/>
                    <a:pt x="8950" y="5392"/>
                    <a:pt x="9109" y="3676"/>
                  </a:cubicBezTo>
                  <a:cubicBezTo>
                    <a:pt x="9243" y="1861"/>
                    <a:pt x="7832" y="181"/>
                    <a:pt x="6017" y="13"/>
                  </a:cubicBezTo>
                  <a:cubicBezTo>
                    <a:pt x="5921" y="4"/>
                    <a:pt x="5826" y="0"/>
                    <a:pt x="57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96" name="Google Shape;997;p32">
              <a:extLst>
                <a:ext uri="{FF2B5EF4-FFF2-40B4-BE49-F238E27FC236}">
                  <a16:creationId xmlns:a16="http://schemas.microsoft.com/office/drawing/2014/main" id="{69FE29CB-0F5D-4F41-B0E9-B79923F044E2}"/>
                </a:ext>
              </a:extLst>
            </p:cNvPr>
            <p:cNvSpPr/>
            <p:nvPr/>
          </p:nvSpPr>
          <p:spPr>
            <a:xfrm>
              <a:off x="3507100" y="1306025"/>
              <a:ext cx="59675" cy="59675"/>
            </a:xfrm>
            <a:custGeom>
              <a:avLst/>
              <a:gdLst/>
              <a:ahLst/>
              <a:cxnLst/>
              <a:rect l="l" t="t" r="r" b="b"/>
              <a:pathLst>
                <a:path w="2387" h="2387" extrusionOk="0">
                  <a:moveTo>
                    <a:pt x="1109" y="1"/>
                  </a:moveTo>
                  <a:cubicBezTo>
                    <a:pt x="403" y="1"/>
                    <a:pt x="0" y="572"/>
                    <a:pt x="0" y="1244"/>
                  </a:cubicBezTo>
                  <a:cubicBezTo>
                    <a:pt x="0" y="1950"/>
                    <a:pt x="403" y="2387"/>
                    <a:pt x="1109" y="2387"/>
                  </a:cubicBezTo>
                  <a:cubicBezTo>
                    <a:pt x="1815" y="2387"/>
                    <a:pt x="2386" y="1950"/>
                    <a:pt x="2386" y="1244"/>
                  </a:cubicBezTo>
                  <a:cubicBezTo>
                    <a:pt x="2386" y="572"/>
                    <a:pt x="1815" y="1"/>
                    <a:pt x="110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97" name="Google Shape;998;p32">
              <a:extLst>
                <a:ext uri="{FF2B5EF4-FFF2-40B4-BE49-F238E27FC236}">
                  <a16:creationId xmlns:a16="http://schemas.microsoft.com/office/drawing/2014/main" id="{E733EEB6-CA51-47B3-B011-35A945F30FC5}"/>
                </a:ext>
              </a:extLst>
            </p:cNvPr>
            <p:cNvSpPr/>
            <p:nvPr/>
          </p:nvSpPr>
          <p:spPr>
            <a:xfrm>
              <a:off x="3877625" y="1246025"/>
              <a:ext cx="227725" cy="168650"/>
            </a:xfrm>
            <a:custGeom>
              <a:avLst/>
              <a:gdLst/>
              <a:ahLst/>
              <a:cxnLst/>
              <a:rect l="l" t="t" r="r" b="b"/>
              <a:pathLst>
                <a:path w="9109" h="6746" extrusionOk="0">
                  <a:moveTo>
                    <a:pt x="3549" y="0"/>
                  </a:moveTo>
                  <a:cubicBezTo>
                    <a:pt x="3443" y="0"/>
                    <a:pt x="3335" y="5"/>
                    <a:pt x="3227" y="14"/>
                  </a:cubicBezTo>
                  <a:cubicBezTo>
                    <a:pt x="1278" y="149"/>
                    <a:pt x="0" y="1695"/>
                    <a:pt x="169" y="3644"/>
                  </a:cubicBezTo>
                  <a:cubicBezTo>
                    <a:pt x="297" y="5409"/>
                    <a:pt x="1712" y="6745"/>
                    <a:pt x="3537" y="6745"/>
                  </a:cubicBezTo>
                  <a:cubicBezTo>
                    <a:pt x="3623" y="6745"/>
                    <a:pt x="3710" y="6742"/>
                    <a:pt x="3798" y="6736"/>
                  </a:cubicBezTo>
                  <a:cubicBezTo>
                    <a:pt x="5042" y="6602"/>
                    <a:pt x="6050" y="5761"/>
                    <a:pt x="6588" y="4652"/>
                  </a:cubicBezTo>
                  <a:cubicBezTo>
                    <a:pt x="7562" y="4652"/>
                    <a:pt x="9108" y="4081"/>
                    <a:pt x="8974" y="1560"/>
                  </a:cubicBezTo>
                  <a:lnTo>
                    <a:pt x="8974" y="1560"/>
                  </a:lnTo>
                  <a:cubicBezTo>
                    <a:pt x="8974" y="1561"/>
                    <a:pt x="8430" y="2279"/>
                    <a:pt x="7411" y="2279"/>
                  </a:cubicBezTo>
                  <a:cubicBezTo>
                    <a:pt x="7164" y="2279"/>
                    <a:pt x="6889" y="2237"/>
                    <a:pt x="6588" y="2132"/>
                  </a:cubicBezTo>
                  <a:cubicBezTo>
                    <a:pt x="6213" y="819"/>
                    <a:pt x="4966" y="0"/>
                    <a:pt x="35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98" name="Google Shape;999;p32">
              <a:extLst>
                <a:ext uri="{FF2B5EF4-FFF2-40B4-BE49-F238E27FC236}">
                  <a16:creationId xmlns:a16="http://schemas.microsoft.com/office/drawing/2014/main" id="{BB854CF8-D117-4B97-900E-1FF9BDAC94FE}"/>
                </a:ext>
              </a:extLst>
            </p:cNvPr>
            <p:cNvSpPr/>
            <p:nvPr/>
          </p:nvSpPr>
          <p:spPr>
            <a:xfrm>
              <a:off x="3916275" y="1264025"/>
              <a:ext cx="59675" cy="59675"/>
            </a:xfrm>
            <a:custGeom>
              <a:avLst/>
              <a:gdLst/>
              <a:ahLst/>
              <a:cxnLst/>
              <a:rect l="l" t="t" r="r" b="b"/>
              <a:pathLst>
                <a:path w="2387" h="2387" extrusionOk="0">
                  <a:moveTo>
                    <a:pt x="1143" y="0"/>
                  </a:moveTo>
                  <a:cubicBezTo>
                    <a:pt x="572" y="0"/>
                    <a:pt x="0" y="572"/>
                    <a:pt x="0" y="1244"/>
                  </a:cubicBezTo>
                  <a:cubicBezTo>
                    <a:pt x="0" y="1815"/>
                    <a:pt x="572" y="2386"/>
                    <a:pt x="1143" y="2386"/>
                  </a:cubicBezTo>
                  <a:cubicBezTo>
                    <a:pt x="1815" y="2386"/>
                    <a:pt x="2387" y="1815"/>
                    <a:pt x="2387" y="1244"/>
                  </a:cubicBezTo>
                  <a:cubicBezTo>
                    <a:pt x="2387" y="572"/>
                    <a:pt x="1815" y="0"/>
                    <a:pt x="114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99" name="Google Shape;1000;p32">
              <a:extLst>
                <a:ext uri="{FF2B5EF4-FFF2-40B4-BE49-F238E27FC236}">
                  <a16:creationId xmlns:a16="http://schemas.microsoft.com/office/drawing/2014/main" id="{594A85AE-DD6F-43F3-B245-D04B1AC5499A}"/>
                </a:ext>
              </a:extLst>
            </p:cNvPr>
            <p:cNvSpPr/>
            <p:nvPr/>
          </p:nvSpPr>
          <p:spPr>
            <a:xfrm>
              <a:off x="3373500" y="1446350"/>
              <a:ext cx="206725" cy="105050"/>
            </a:xfrm>
            <a:custGeom>
              <a:avLst/>
              <a:gdLst/>
              <a:ahLst/>
              <a:cxnLst/>
              <a:rect l="l" t="t" r="r" b="b"/>
              <a:pathLst>
                <a:path w="8269" h="4202" extrusionOk="0">
                  <a:moveTo>
                    <a:pt x="4201" y="0"/>
                  </a:moveTo>
                  <a:cubicBezTo>
                    <a:pt x="1849" y="0"/>
                    <a:pt x="0" y="975"/>
                    <a:pt x="0" y="2084"/>
                  </a:cubicBezTo>
                  <a:cubicBezTo>
                    <a:pt x="0" y="3193"/>
                    <a:pt x="1849" y="4201"/>
                    <a:pt x="4201" y="4201"/>
                  </a:cubicBezTo>
                  <a:cubicBezTo>
                    <a:pt x="6453" y="4201"/>
                    <a:pt x="8268" y="3193"/>
                    <a:pt x="8268" y="2084"/>
                  </a:cubicBezTo>
                  <a:cubicBezTo>
                    <a:pt x="8268" y="975"/>
                    <a:pt x="6453" y="0"/>
                    <a:pt x="420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00" name="Google Shape;1001;p32">
              <a:extLst>
                <a:ext uri="{FF2B5EF4-FFF2-40B4-BE49-F238E27FC236}">
                  <a16:creationId xmlns:a16="http://schemas.microsoft.com/office/drawing/2014/main" id="{EB8F90F8-D523-4387-A32E-90083F58B62E}"/>
                </a:ext>
              </a:extLst>
            </p:cNvPr>
            <p:cNvSpPr/>
            <p:nvPr/>
          </p:nvSpPr>
          <p:spPr>
            <a:xfrm>
              <a:off x="3930550" y="1374500"/>
              <a:ext cx="213450" cy="111225"/>
            </a:xfrm>
            <a:custGeom>
              <a:avLst/>
              <a:gdLst/>
              <a:ahLst/>
              <a:cxnLst/>
              <a:rect l="l" t="t" r="r" b="b"/>
              <a:pathLst>
                <a:path w="8538" h="4449" extrusionOk="0">
                  <a:moveTo>
                    <a:pt x="4900" y="1"/>
                  </a:moveTo>
                  <a:cubicBezTo>
                    <a:pt x="4629" y="1"/>
                    <a:pt x="4350" y="17"/>
                    <a:pt x="4067" y="51"/>
                  </a:cubicBezTo>
                  <a:cubicBezTo>
                    <a:pt x="1681" y="354"/>
                    <a:pt x="1" y="1463"/>
                    <a:pt x="135" y="2706"/>
                  </a:cubicBezTo>
                  <a:cubicBezTo>
                    <a:pt x="251" y="3689"/>
                    <a:pt x="1735" y="4449"/>
                    <a:pt x="3561" y="4449"/>
                  </a:cubicBezTo>
                  <a:cubicBezTo>
                    <a:pt x="3856" y="4449"/>
                    <a:pt x="4161" y="4429"/>
                    <a:pt x="4471" y="4387"/>
                  </a:cubicBezTo>
                  <a:cubicBezTo>
                    <a:pt x="6723" y="4118"/>
                    <a:pt x="8537" y="3009"/>
                    <a:pt x="8403" y="1732"/>
                  </a:cubicBezTo>
                  <a:cubicBezTo>
                    <a:pt x="8286" y="764"/>
                    <a:pt x="6761" y="1"/>
                    <a:pt x="490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01" name="Google Shape;1002;p32">
              <a:extLst>
                <a:ext uri="{FF2B5EF4-FFF2-40B4-BE49-F238E27FC236}">
                  <a16:creationId xmlns:a16="http://schemas.microsoft.com/office/drawing/2014/main" id="{ADA22323-A815-4D9E-B7B8-06DA5C0E7193}"/>
                </a:ext>
              </a:extLst>
            </p:cNvPr>
            <p:cNvSpPr/>
            <p:nvPr/>
          </p:nvSpPr>
          <p:spPr>
            <a:xfrm>
              <a:off x="3597825" y="2131950"/>
              <a:ext cx="48775" cy="21050"/>
            </a:xfrm>
            <a:custGeom>
              <a:avLst/>
              <a:gdLst/>
              <a:ahLst/>
              <a:cxnLst/>
              <a:rect l="l" t="t" r="r" b="b"/>
              <a:pathLst>
                <a:path w="1951" h="842" extrusionOk="0">
                  <a:moveTo>
                    <a:pt x="1" y="1"/>
                  </a:moveTo>
                  <a:cubicBezTo>
                    <a:pt x="559" y="428"/>
                    <a:pt x="1245" y="694"/>
                    <a:pt x="1903" y="832"/>
                  </a:cubicBezTo>
                  <a:lnTo>
                    <a:pt x="1903" y="832"/>
                  </a:lnTo>
                  <a:cubicBezTo>
                    <a:pt x="1610" y="747"/>
                    <a:pt x="251" y="126"/>
                    <a:pt x="1" y="1"/>
                  </a:cubicBezTo>
                  <a:close/>
                  <a:moveTo>
                    <a:pt x="1903" y="832"/>
                  </a:moveTo>
                  <a:cubicBezTo>
                    <a:pt x="1925" y="838"/>
                    <a:pt x="1941" y="841"/>
                    <a:pt x="1950" y="841"/>
                  </a:cubicBezTo>
                  <a:cubicBezTo>
                    <a:pt x="1935" y="838"/>
                    <a:pt x="1919" y="835"/>
                    <a:pt x="1903" y="832"/>
                  </a:cubicBezTo>
                  <a:close/>
                </a:path>
              </a:pathLst>
            </a:custGeom>
            <a:solidFill>
              <a:srgbClr val="2E34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grpSp>
        <p:nvGrpSpPr>
          <p:cNvPr id="202" name="Google Shape;211;p3">
            <a:extLst>
              <a:ext uri="{FF2B5EF4-FFF2-40B4-BE49-F238E27FC236}">
                <a16:creationId xmlns:a16="http://schemas.microsoft.com/office/drawing/2014/main" id="{36C19A32-EB14-46B6-BE30-A420DB3A7F9C}"/>
              </a:ext>
            </a:extLst>
          </p:cNvPr>
          <p:cNvGrpSpPr/>
          <p:nvPr userDrawn="1"/>
        </p:nvGrpSpPr>
        <p:grpSpPr>
          <a:xfrm>
            <a:off x="772632" y="1581350"/>
            <a:ext cx="333206" cy="398525"/>
            <a:chOff x="2495125" y="2142250"/>
            <a:chExt cx="444275" cy="398525"/>
          </a:xfrm>
        </p:grpSpPr>
        <p:sp>
          <p:nvSpPr>
            <p:cNvPr id="203" name="Google Shape;212;p3">
              <a:extLst>
                <a:ext uri="{FF2B5EF4-FFF2-40B4-BE49-F238E27FC236}">
                  <a16:creationId xmlns:a16="http://schemas.microsoft.com/office/drawing/2014/main" id="{22119F67-39FE-47B8-97DB-A9DDAFCE3F72}"/>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dirty="0"/>
            </a:p>
          </p:txBody>
        </p:sp>
        <p:sp>
          <p:nvSpPr>
            <p:cNvPr id="204" name="Google Shape;213;p3">
              <a:extLst>
                <a:ext uri="{FF2B5EF4-FFF2-40B4-BE49-F238E27FC236}">
                  <a16:creationId xmlns:a16="http://schemas.microsoft.com/office/drawing/2014/main" id="{95B9D80B-1308-40DE-B7AB-F51F061B728F}"/>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grpSp>
        <p:nvGrpSpPr>
          <p:cNvPr id="205" name="Google Shape;214;p3">
            <a:extLst>
              <a:ext uri="{FF2B5EF4-FFF2-40B4-BE49-F238E27FC236}">
                <a16:creationId xmlns:a16="http://schemas.microsoft.com/office/drawing/2014/main" id="{FF773F4A-00DE-480A-A1E4-267BF6A95F53}"/>
              </a:ext>
            </a:extLst>
          </p:cNvPr>
          <p:cNvGrpSpPr/>
          <p:nvPr userDrawn="1"/>
        </p:nvGrpSpPr>
        <p:grpSpPr>
          <a:xfrm>
            <a:off x="7920831" y="5038642"/>
            <a:ext cx="218531" cy="281375"/>
            <a:chOff x="3243875" y="2372825"/>
            <a:chExt cx="291375" cy="281375"/>
          </a:xfrm>
        </p:grpSpPr>
        <p:sp>
          <p:nvSpPr>
            <p:cNvPr id="206" name="Google Shape;215;p3">
              <a:extLst>
                <a:ext uri="{FF2B5EF4-FFF2-40B4-BE49-F238E27FC236}">
                  <a16:creationId xmlns:a16="http://schemas.microsoft.com/office/drawing/2014/main" id="{B061D21D-9962-482E-8B77-708CF59A3EB6}"/>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07" name="Google Shape;216;p3">
              <a:extLst>
                <a:ext uri="{FF2B5EF4-FFF2-40B4-BE49-F238E27FC236}">
                  <a16:creationId xmlns:a16="http://schemas.microsoft.com/office/drawing/2014/main" id="{204A213E-8F6F-4FC4-AB3D-8806D287E243}"/>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08" name="Google Shape;217;p3">
              <a:extLst>
                <a:ext uri="{FF2B5EF4-FFF2-40B4-BE49-F238E27FC236}">
                  <a16:creationId xmlns:a16="http://schemas.microsoft.com/office/drawing/2014/main" id="{75F3FCD1-BCD2-41A7-AF94-8CEC0F2FFE09}"/>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09" name="Google Shape;218;p3">
              <a:extLst>
                <a:ext uri="{FF2B5EF4-FFF2-40B4-BE49-F238E27FC236}">
                  <a16:creationId xmlns:a16="http://schemas.microsoft.com/office/drawing/2014/main" id="{EB1D663F-9A65-4AE5-82B7-355924900575}"/>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10" name="Google Shape;219;p3">
              <a:extLst>
                <a:ext uri="{FF2B5EF4-FFF2-40B4-BE49-F238E27FC236}">
                  <a16:creationId xmlns:a16="http://schemas.microsoft.com/office/drawing/2014/main" id="{A3231104-E2F1-474D-A57B-1B68E9AE6F33}"/>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11" name="Google Shape;220;p3">
              <a:extLst>
                <a:ext uri="{FF2B5EF4-FFF2-40B4-BE49-F238E27FC236}">
                  <a16:creationId xmlns:a16="http://schemas.microsoft.com/office/drawing/2014/main" id="{F5ADB79B-53AA-46AB-84C9-DB8354756BC7}"/>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12" name="Google Shape;221;p3">
              <a:extLst>
                <a:ext uri="{FF2B5EF4-FFF2-40B4-BE49-F238E27FC236}">
                  <a16:creationId xmlns:a16="http://schemas.microsoft.com/office/drawing/2014/main" id="{0EA0A449-FE2B-4948-8A13-06CFC25A3A68}"/>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350" dirty="0"/>
            </a:p>
          </p:txBody>
        </p:sp>
        <p:sp>
          <p:nvSpPr>
            <p:cNvPr id="213" name="Google Shape;222;p3">
              <a:extLst>
                <a:ext uri="{FF2B5EF4-FFF2-40B4-BE49-F238E27FC236}">
                  <a16:creationId xmlns:a16="http://schemas.microsoft.com/office/drawing/2014/main" id="{FDF13A9C-A97B-44BE-9F23-62A6C5EDEC49}"/>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14" name="Google Shape;223;p3">
              <a:extLst>
                <a:ext uri="{FF2B5EF4-FFF2-40B4-BE49-F238E27FC236}">
                  <a16:creationId xmlns:a16="http://schemas.microsoft.com/office/drawing/2014/main" id="{ADA04C5F-ECF7-42DD-B1EB-83FC80EB7BDD}"/>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15" name="Google Shape;224;p3">
              <a:extLst>
                <a:ext uri="{FF2B5EF4-FFF2-40B4-BE49-F238E27FC236}">
                  <a16:creationId xmlns:a16="http://schemas.microsoft.com/office/drawing/2014/main" id="{EC7C5AD5-90D8-4F7D-9C2C-CFD820FC374A}"/>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grpSp>
        <p:nvGrpSpPr>
          <p:cNvPr id="216" name="Google Shape;225;p3">
            <a:extLst>
              <a:ext uri="{FF2B5EF4-FFF2-40B4-BE49-F238E27FC236}">
                <a16:creationId xmlns:a16="http://schemas.microsoft.com/office/drawing/2014/main" id="{06FC704C-BA05-45EE-B62B-22DABC82E899}"/>
              </a:ext>
            </a:extLst>
          </p:cNvPr>
          <p:cNvGrpSpPr/>
          <p:nvPr userDrawn="1"/>
        </p:nvGrpSpPr>
        <p:grpSpPr>
          <a:xfrm>
            <a:off x="8083918" y="714861"/>
            <a:ext cx="125006" cy="168575"/>
            <a:chOff x="4954425" y="2036375"/>
            <a:chExt cx="166675" cy="168575"/>
          </a:xfrm>
        </p:grpSpPr>
        <p:sp>
          <p:nvSpPr>
            <p:cNvPr id="217" name="Google Shape;226;p3">
              <a:extLst>
                <a:ext uri="{FF2B5EF4-FFF2-40B4-BE49-F238E27FC236}">
                  <a16:creationId xmlns:a16="http://schemas.microsoft.com/office/drawing/2014/main" id="{EE9E41F6-3648-44F1-A46C-BDD91F82AF1F}"/>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18" name="Google Shape;227;p3">
              <a:extLst>
                <a:ext uri="{FF2B5EF4-FFF2-40B4-BE49-F238E27FC236}">
                  <a16:creationId xmlns:a16="http://schemas.microsoft.com/office/drawing/2014/main" id="{A7D8C30C-9D8A-4F45-A5DD-F918DD863CF3}"/>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sp>
        <p:nvSpPr>
          <p:cNvPr id="219" name="Google Shape;228;p3">
            <a:extLst>
              <a:ext uri="{FF2B5EF4-FFF2-40B4-BE49-F238E27FC236}">
                <a16:creationId xmlns:a16="http://schemas.microsoft.com/office/drawing/2014/main" id="{EBE612EC-FC5F-4192-9E24-C046316489E0}"/>
              </a:ext>
            </a:extLst>
          </p:cNvPr>
          <p:cNvSpPr/>
          <p:nvPr userDrawn="1"/>
        </p:nvSpPr>
        <p:spPr>
          <a:xfrm>
            <a:off x="1182765" y="3597776"/>
            <a:ext cx="89344"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220" name="Google Shape;229;p3">
            <a:extLst>
              <a:ext uri="{FF2B5EF4-FFF2-40B4-BE49-F238E27FC236}">
                <a16:creationId xmlns:a16="http://schemas.microsoft.com/office/drawing/2014/main" id="{31BD3FA8-6E2A-4C65-9E9F-29FBB5C804BE}"/>
              </a:ext>
            </a:extLst>
          </p:cNvPr>
          <p:cNvSpPr/>
          <p:nvPr userDrawn="1"/>
        </p:nvSpPr>
        <p:spPr>
          <a:xfrm>
            <a:off x="7385065" y="3888530"/>
            <a:ext cx="6525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grpSp>
        <p:nvGrpSpPr>
          <p:cNvPr id="221" name="Google Shape;230;p3">
            <a:extLst>
              <a:ext uri="{FF2B5EF4-FFF2-40B4-BE49-F238E27FC236}">
                <a16:creationId xmlns:a16="http://schemas.microsoft.com/office/drawing/2014/main" id="{69E37D2F-6DF5-4A21-A568-0E80AD7AD85B}"/>
              </a:ext>
            </a:extLst>
          </p:cNvPr>
          <p:cNvGrpSpPr/>
          <p:nvPr userDrawn="1"/>
        </p:nvGrpSpPr>
        <p:grpSpPr>
          <a:xfrm>
            <a:off x="956096" y="5541496"/>
            <a:ext cx="125006" cy="168575"/>
            <a:chOff x="4954425" y="2036375"/>
            <a:chExt cx="166675" cy="168575"/>
          </a:xfrm>
        </p:grpSpPr>
        <p:sp>
          <p:nvSpPr>
            <p:cNvPr id="222" name="Google Shape;231;p3">
              <a:extLst>
                <a:ext uri="{FF2B5EF4-FFF2-40B4-BE49-F238E27FC236}">
                  <a16:creationId xmlns:a16="http://schemas.microsoft.com/office/drawing/2014/main" id="{68E4F49D-2FDF-45EC-A2F0-64258873AC93}"/>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23" name="Google Shape;232;p3">
              <a:extLst>
                <a:ext uri="{FF2B5EF4-FFF2-40B4-BE49-F238E27FC236}">
                  <a16:creationId xmlns:a16="http://schemas.microsoft.com/office/drawing/2014/main" id="{424729EF-CCC4-4D87-A50A-4CA7DB6D3AA9}"/>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spTree>
    <p:extLst>
      <p:ext uri="{BB962C8B-B14F-4D97-AF65-F5344CB8AC3E}">
        <p14:creationId xmlns:p14="http://schemas.microsoft.com/office/powerpoint/2010/main" val="18173172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202"/>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219"/>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221"/>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216"/>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220"/>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205"/>
                                        </p:tgtEl>
                                      </p:cBhvr>
                                      <p:by x="150000" y="150000"/>
                                    </p:animScale>
                                  </p:childTnLst>
                                </p:cTn>
                              </p:par>
                              <p:par>
                                <p:cTn id="17" presetID="16" presetClass="entr" presetSubtype="21"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Effect transition="in" filter="barn(inVertical)">
                                      <p:cBhvr>
                                        <p:cTn id="19" dur="500"/>
                                        <p:tgtEl>
                                          <p:spTgt spid="98"/>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99"/>
                                        </p:tgtEl>
                                        <p:attrNameLst>
                                          <p:attrName>style.visibility</p:attrName>
                                        </p:attrNameLst>
                                      </p:cBhvr>
                                      <p:to>
                                        <p:strVal val="visible"/>
                                      </p:to>
                                    </p:set>
                                    <p:animEffect transition="in" filter="barn(inVertical)">
                                      <p:cBhvr>
                                        <p:cTn id="22" dur="500"/>
                                        <p:tgtEl>
                                          <p:spTgt spid="99"/>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97"/>
                                        </p:tgtEl>
                                        <p:attrNameLst>
                                          <p:attrName>style.visibility</p:attrName>
                                        </p:attrNameLst>
                                      </p:cBhvr>
                                      <p:to>
                                        <p:strVal val="visible"/>
                                      </p:to>
                                    </p:set>
                                    <p:animEffect transition="in" filter="fade">
                                      <p:cBhvr>
                                        <p:cTn id="26" dur="500"/>
                                        <p:tgtEl>
                                          <p:spTgt spid="97"/>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138"/>
                                        </p:tgtEl>
                                        <p:attrNameLst>
                                          <p:attrName>style.visibility</p:attrName>
                                        </p:attrNameLst>
                                      </p:cBhvr>
                                      <p:to>
                                        <p:strVal val="visible"/>
                                      </p:to>
                                    </p:set>
                                    <p:anim calcmode="lin" valueType="num">
                                      <p:cBhvr>
                                        <p:cTn id="30" dur="1000" fill="hold"/>
                                        <p:tgtEl>
                                          <p:spTgt spid="138"/>
                                        </p:tgtEl>
                                        <p:attrNameLst>
                                          <p:attrName>ppt_w</p:attrName>
                                        </p:attrNameLst>
                                      </p:cBhvr>
                                      <p:tavLst>
                                        <p:tav tm="0">
                                          <p:val>
                                            <p:fltVal val="0"/>
                                          </p:val>
                                        </p:tav>
                                        <p:tav tm="100000">
                                          <p:val>
                                            <p:strVal val="#ppt_w"/>
                                          </p:val>
                                        </p:tav>
                                      </p:tavLst>
                                    </p:anim>
                                    <p:anim calcmode="lin" valueType="num">
                                      <p:cBhvr>
                                        <p:cTn id="31" dur="1000" fill="hold"/>
                                        <p:tgtEl>
                                          <p:spTgt spid="138"/>
                                        </p:tgtEl>
                                        <p:attrNameLst>
                                          <p:attrName>ppt_h</p:attrName>
                                        </p:attrNameLst>
                                      </p:cBhvr>
                                      <p:tavLst>
                                        <p:tav tm="0">
                                          <p:val>
                                            <p:fltVal val="0"/>
                                          </p:val>
                                        </p:tav>
                                        <p:tav tm="100000">
                                          <p:val>
                                            <p:strVal val="#ppt_h"/>
                                          </p:val>
                                        </p:tav>
                                      </p:tavLst>
                                    </p:anim>
                                    <p:anim calcmode="lin" valueType="num">
                                      <p:cBhvr>
                                        <p:cTn id="32" dur="1000" fill="hold"/>
                                        <p:tgtEl>
                                          <p:spTgt spid="138"/>
                                        </p:tgtEl>
                                        <p:attrNameLst>
                                          <p:attrName>style.rotation</p:attrName>
                                        </p:attrNameLst>
                                      </p:cBhvr>
                                      <p:tavLst>
                                        <p:tav tm="0">
                                          <p:val>
                                            <p:fltVal val="90"/>
                                          </p:val>
                                        </p:tav>
                                        <p:tav tm="100000">
                                          <p:val>
                                            <p:fltVal val="0"/>
                                          </p:val>
                                        </p:tav>
                                      </p:tavLst>
                                    </p:anim>
                                    <p:animEffect transition="in" filter="fade">
                                      <p:cBhvr>
                                        <p:cTn id="33" dur="1000"/>
                                        <p:tgtEl>
                                          <p:spTgt spid="138"/>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235"/>
                                        </p:tgtEl>
                                        <p:attrNameLst>
                                          <p:attrName>style.visibility</p:attrName>
                                        </p:attrNameLst>
                                      </p:cBhvr>
                                      <p:to>
                                        <p:strVal val="visible"/>
                                      </p:to>
                                    </p:set>
                                    <p:animEffect transition="in" filter="randombar(horizontal)">
                                      <p:cBhvr>
                                        <p:cTn id="37" dur="500"/>
                                        <p:tgtEl>
                                          <p:spTgt spid="2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235" grpId="0"/>
      <p:bldP spid="219" grpId="0" animBg="1"/>
      <p:bldP spid="220" grpId="0" animBg="1"/>
    </p:bldLst>
  </p:timing>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20_Title and Content">
    <p:bg>
      <p:bgPr>
        <a:solidFill>
          <a:schemeClr val="accent6">
            <a:lumMod val="75000"/>
          </a:schemeClr>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296920" y="219520"/>
            <a:ext cx="8709926"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dirty="0"/>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349270" y="882176"/>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150301" y="906827"/>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168063" y="989423"/>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393674" y="94752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151195" y="917946"/>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348377" y="1496055"/>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49408" y="1520706"/>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167170" y="160330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392781" y="1561401"/>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150301" y="1531825"/>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347484" y="2109934"/>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48515" y="2134585"/>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166276" y="2217181"/>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391888" y="2175280"/>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49408" y="2145704"/>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346591" y="2723813"/>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47621" y="2748464"/>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165383" y="283106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390994" y="2789159"/>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48515" y="2759583"/>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345697" y="3337692"/>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46728" y="3362343"/>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164490" y="3444939"/>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390101" y="3403038"/>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47622" y="3373462"/>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344804" y="3951571"/>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45835" y="3976222"/>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163597" y="4058818"/>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389208" y="401691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46728" y="3987341"/>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343911" y="4565450"/>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44942" y="4590101"/>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162703" y="4672697"/>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388315" y="463079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45835" y="4601220"/>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343018" y="5179329"/>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44049" y="5203980"/>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161810" y="528657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387421" y="5244675"/>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44942" y="5215099"/>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342124" y="5793208"/>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43155" y="5817859"/>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160917" y="5900455"/>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386528" y="5858554"/>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44049" y="5828978"/>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2318597" y="1090110"/>
            <a:ext cx="4162526" cy="4730758"/>
          </a:xfrm>
          <a:prstGeom prst="rect">
            <a:avLst/>
          </a:prstGeom>
          <a:solidFill>
            <a:schemeClr val="accent5">
              <a:lumMod val="40000"/>
              <a:lumOff val="60000"/>
            </a:schemeClr>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375" dirty="0"/>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108287" y="772938"/>
            <a:ext cx="963023"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C00000"/>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375"/>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5536681" y="1168180"/>
            <a:ext cx="1546974" cy="832158"/>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002060"/>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375"/>
          </a:p>
        </p:txBody>
      </p:sp>
      <p:sp>
        <p:nvSpPr>
          <p:cNvPr id="235" name="TextBox 234">
            <a:extLst>
              <a:ext uri="{FF2B5EF4-FFF2-40B4-BE49-F238E27FC236}">
                <a16:creationId xmlns:a16="http://schemas.microsoft.com/office/drawing/2014/main" id="{1E4DED0B-3FCF-4DB8-8C88-6AED41C3D872}"/>
              </a:ext>
            </a:extLst>
          </p:cNvPr>
          <p:cNvSpPr txBox="1"/>
          <p:nvPr userDrawn="1"/>
        </p:nvSpPr>
        <p:spPr>
          <a:xfrm>
            <a:off x="2711998" y="1557579"/>
            <a:ext cx="3564062" cy="2746906"/>
          </a:xfrm>
          <a:prstGeom prst="rect">
            <a:avLst/>
          </a:prstGeom>
          <a:noFill/>
        </p:spPr>
        <p:txBody>
          <a:bodyPr wrap="square" rtlCol="0">
            <a:spAutoFit/>
          </a:bodyPr>
          <a:lstStyle/>
          <a:p>
            <a:pPr algn="ctr"/>
            <a:r>
              <a:rPr lang="vi-VN" sz="8625">
                <a:solidFill>
                  <a:srgbClr val="002060"/>
                </a:solidFill>
                <a:latin typeface="+mj-lt"/>
              </a:rPr>
              <a:t>LUYỆN TẬP</a:t>
            </a:r>
            <a:endParaRPr lang="vi-VN" sz="8625" dirty="0">
              <a:solidFill>
                <a:srgbClr val="002060"/>
              </a:solidFill>
              <a:latin typeface="+mj-lt"/>
            </a:endParaRPr>
          </a:p>
        </p:txBody>
      </p:sp>
      <p:grpSp>
        <p:nvGrpSpPr>
          <p:cNvPr id="138" name="Google Shape;939;p32">
            <a:extLst>
              <a:ext uri="{FF2B5EF4-FFF2-40B4-BE49-F238E27FC236}">
                <a16:creationId xmlns:a16="http://schemas.microsoft.com/office/drawing/2014/main" id="{4E1A926E-6662-419E-9E55-EA22A881A7F7}"/>
              </a:ext>
            </a:extLst>
          </p:cNvPr>
          <p:cNvGrpSpPr/>
          <p:nvPr userDrawn="1"/>
        </p:nvGrpSpPr>
        <p:grpSpPr>
          <a:xfrm>
            <a:off x="1653356" y="3950454"/>
            <a:ext cx="1480398" cy="2020086"/>
            <a:chOff x="2718975" y="493050"/>
            <a:chExt cx="2013175" cy="2066600"/>
          </a:xfrm>
        </p:grpSpPr>
        <p:sp>
          <p:nvSpPr>
            <p:cNvPr id="139" name="Google Shape;940;p32">
              <a:extLst>
                <a:ext uri="{FF2B5EF4-FFF2-40B4-BE49-F238E27FC236}">
                  <a16:creationId xmlns:a16="http://schemas.microsoft.com/office/drawing/2014/main" id="{86F0682C-B277-4309-975F-A0C04F8F30C6}"/>
                </a:ext>
              </a:extLst>
            </p:cNvPr>
            <p:cNvSpPr/>
            <p:nvPr/>
          </p:nvSpPr>
          <p:spPr>
            <a:xfrm>
              <a:off x="3297025" y="2415950"/>
              <a:ext cx="962925" cy="143700"/>
            </a:xfrm>
            <a:custGeom>
              <a:avLst/>
              <a:gdLst/>
              <a:ahLst/>
              <a:cxnLst/>
              <a:rect l="l" t="t" r="r" b="b"/>
              <a:pathLst>
                <a:path w="38517" h="5748" extrusionOk="0">
                  <a:moveTo>
                    <a:pt x="19326" y="1"/>
                  </a:moveTo>
                  <a:cubicBezTo>
                    <a:pt x="8672" y="1"/>
                    <a:pt x="1" y="1379"/>
                    <a:pt x="1" y="2925"/>
                  </a:cubicBezTo>
                  <a:cubicBezTo>
                    <a:pt x="1" y="4471"/>
                    <a:pt x="8672" y="5748"/>
                    <a:pt x="19326" y="5748"/>
                  </a:cubicBezTo>
                  <a:cubicBezTo>
                    <a:pt x="29946" y="5748"/>
                    <a:pt x="38516" y="4471"/>
                    <a:pt x="38516" y="2925"/>
                  </a:cubicBezTo>
                  <a:cubicBezTo>
                    <a:pt x="38516" y="1379"/>
                    <a:pt x="29946" y="1"/>
                    <a:pt x="1932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40" name="Google Shape;941;p32">
              <a:extLst>
                <a:ext uri="{FF2B5EF4-FFF2-40B4-BE49-F238E27FC236}">
                  <a16:creationId xmlns:a16="http://schemas.microsoft.com/office/drawing/2014/main" id="{FE326C58-C67D-4FF9-963A-4D9950D4B3B3}"/>
                </a:ext>
              </a:extLst>
            </p:cNvPr>
            <p:cNvSpPr/>
            <p:nvPr/>
          </p:nvSpPr>
          <p:spPr>
            <a:xfrm>
              <a:off x="3853250" y="2190975"/>
              <a:ext cx="381500" cy="366800"/>
            </a:xfrm>
            <a:custGeom>
              <a:avLst/>
              <a:gdLst/>
              <a:ahLst/>
              <a:cxnLst/>
              <a:rect l="l" t="t" r="r" b="b"/>
              <a:pathLst>
                <a:path w="15260" h="14672" extrusionOk="0">
                  <a:moveTo>
                    <a:pt x="4963" y="1"/>
                  </a:moveTo>
                  <a:cubicBezTo>
                    <a:pt x="4854" y="1"/>
                    <a:pt x="4745" y="9"/>
                    <a:pt x="4639" y="26"/>
                  </a:cubicBezTo>
                  <a:cubicBezTo>
                    <a:pt x="3362" y="161"/>
                    <a:pt x="2387" y="732"/>
                    <a:pt x="1681" y="1438"/>
                  </a:cubicBezTo>
                  <a:cubicBezTo>
                    <a:pt x="1144" y="1975"/>
                    <a:pt x="572" y="2816"/>
                    <a:pt x="303" y="3824"/>
                  </a:cubicBezTo>
                  <a:cubicBezTo>
                    <a:pt x="1" y="4664"/>
                    <a:pt x="303" y="5773"/>
                    <a:pt x="1144" y="6345"/>
                  </a:cubicBezTo>
                  <a:lnTo>
                    <a:pt x="10789" y="13738"/>
                  </a:lnTo>
                  <a:lnTo>
                    <a:pt x="11629" y="14444"/>
                  </a:lnTo>
                  <a:cubicBezTo>
                    <a:pt x="11764" y="14595"/>
                    <a:pt x="11940" y="14671"/>
                    <a:pt x="12117" y="14671"/>
                  </a:cubicBezTo>
                  <a:cubicBezTo>
                    <a:pt x="12293" y="14671"/>
                    <a:pt x="12470" y="14595"/>
                    <a:pt x="12604" y="14444"/>
                  </a:cubicBezTo>
                  <a:lnTo>
                    <a:pt x="12739" y="14310"/>
                  </a:lnTo>
                  <a:lnTo>
                    <a:pt x="15125" y="12495"/>
                  </a:lnTo>
                  <a:cubicBezTo>
                    <a:pt x="15259" y="12361"/>
                    <a:pt x="15259" y="11924"/>
                    <a:pt x="14990" y="11924"/>
                  </a:cubicBezTo>
                  <a:lnTo>
                    <a:pt x="13175" y="11655"/>
                  </a:lnTo>
                  <a:lnTo>
                    <a:pt x="13041" y="11655"/>
                  </a:lnTo>
                  <a:lnTo>
                    <a:pt x="6857" y="1135"/>
                  </a:lnTo>
                  <a:cubicBezTo>
                    <a:pt x="6505" y="401"/>
                    <a:pt x="5716" y="1"/>
                    <a:pt x="4963" y="1"/>
                  </a:cubicBezTo>
                  <a:close/>
                </a:path>
              </a:pathLst>
            </a:custGeom>
            <a:solidFill>
              <a:srgbClr val="EBBB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41" name="Google Shape;942;p32">
              <a:extLst>
                <a:ext uri="{FF2B5EF4-FFF2-40B4-BE49-F238E27FC236}">
                  <a16:creationId xmlns:a16="http://schemas.microsoft.com/office/drawing/2014/main" id="{93F05A58-172A-4C8D-ADA3-0C77ADDADAF0}"/>
                </a:ext>
              </a:extLst>
            </p:cNvPr>
            <p:cNvSpPr/>
            <p:nvPr/>
          </p:nvSpPr>
          <p:spPr>
            <a:xfrm>
              <a:off x="3975925" y="2373950"/>
              <a:ext cx="195800" cy="181500"/>
            </a:xfrm>
            <a:custGeom>
              <a:avLst/>
              <a:gdLst/>
              <a:ahLst/>
              <a:cxnLst/>
              <a:rect l="l" t="t" r="r" b="b"/>
              <a:pathLst>
                <a:path w="7832" h="7260" extrusionOk="0">
                  <a:moveTo>
                    <a:pt x="1816" y="0"/>
                  </a:moveTo>
                  <a:cubicBezTo>
                    <a:pt x="1547" y="135"/>
                    <a:pt x="1412" y="404"/>
                    <a:pt x="1110" y="538"/>
                  </a:cubicBezTo>
                  <a:cubicBezTo>
                    <a:pt x="841" y="975"/>
                    <a:pt x="572" y="1378"/>
                    <a:pt x="270" y="1681"/>
                  </a:cubicBezTo>
                  <a:cubicBezTo>
                    <a:pt x="135" y="1681"/>
                    <a:pt x="135" y="1815"/>
                    <a:pt x="1" y="1950"/>
                  </a:cubicBezTo>
                  <a:lnTo>
                    <a:pt x="5882" y="6419"/>
                  </a:lnTo>
                  <a:lnTo>
                    <a:pt x="6722" y="7125"/>
                  </a:lnTo>
                  <a:cubicBezTo>
                    <a:pt x="6857" y="7260"/>
                    <a:pt x="6991" y="7260"/>
                    <a:pt x="7159" y="7260"/>
                  </a:cubicBezTo>
                  <a:cubicBezTo>
                    <a:pt x="7294" y="7260"/>
                    <a:pt x="7563" y="7260"/>
                    <a:pt x="7697" y="7125"/>
                  </a:cubicBezTo>
                  <a:lnTo>
                    <a:pt x="7832" y="6991"/>
                  </a:lnTo>
                  <a:cubicBezTo>
                    <a:pt x="6588" y="5310"/>
                    <a:pt x="4202" y="2521"/>
                    <a:pt x="1816" y="0"/>
                  </a:cubicBezTo>
                  <a:close/>
                </a:path>
              </a:pathLst>
            </a:custGeom>
            <a:solidFill>
              <a:srgbClr val="E2A2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42" name="Google Shape;943;p32">
              <a:extLst>
                <a:ext uri="{FF2B5EF4-FFF2-40B4-BE49-F238E27FC236}">
                  <a16:creationId xmlns:a16="http://schemas.microsoft.com/office/drawing/2014/main" id="{AEA51228-7E6A-4ED4-9C9B-D2E2CC0BD1D6}"/>
                </a:ext>
              </a:extLst>
            </p:cNvPr>
            <p:cNvSpPr/>
            <p:nvPr/>
          </p:nvSpPr>
          <p:spPr>
            <a:xfrm>
              <a:off x="3366775" y="2190975"/>
              <a:ext cx="381475" cy="366800"/>
            </a:xfrm>
            <a:custGeom>
              <a:avLst/>
              <a:gdLst/>
              <a:ahLst/>
              <a:cxnLst/>
              <a:rect l="l" t="t" r="r" b="b"/>
              <a:pathLst>
                <a:path w="15259" h="14672" extrusionOk="0">
                  <a:moveTo>
                    <a:pt x="10330" y="1"/>
                  </a:moveTo>
                  <a:cubicBezTo>
                    <a:pt x="9576" y="1"/>
                    <a:pt x="8784" y="401"/>
                    <a:pt x="8403" y="1135"/>
                  </a:cubicBezTo>
                  <a:lnTo>
                    <a:pt x="2252" y="11655"/>
                  </a:lnTo>
                  <a:lnTo>
                    <a:pt x="2118" y="11655"/>
                  </a:lnTo>
                  <a:lnTo>
                    <a:pt x="269" y="11924"/>
                  </a:lnTo>
                  <a:cubicBezTo>
                    <a:pt x="0" y="11924"/>
                    <a:pt x="0" y="12361"/>
                    <a:pt x="135" y="12495"/>
                  </a:cubicBezTo>
                  <a:lnTo>
                    <a:pt x="2387" y="14175"/>
                  </a:lnTo>
                  <a:lnTo>
                    <a:pt x="2656" y="14444"/>
                  </a:lnTo>
                  <a:cubicBezTo>
                    <a:pt x="2807" y="14595"/>
                    <a:pt x="2983" y="14671"/>
                    <a:pt x="3155" y="14671"/>
                  </a:cubicBezTo>
                  <a:cubicBezTo>
                    <a:pt x="3328" y="14671"/>
                    <a:pt x="3496" y="14595"/>
                    <a:pt x="3630" y="14444"/>
                  </a:cubicBezTo>
                  <a:lnTo>
                    <a:pt x="4470" y="13738"/>
                  </a:lnTo>
                  <a:lnTo>
                    <a:pt x="14284" y="6345"/>
                  </a:lnTo>
                  <a:cubicBezTo>
                    <a:pt x="14990" y="5773"/>
                    <a:pt x="15259" y="4664"/>
                    <a:pt x="14990" y="3824"/>
                  </a:cubicBezTo>
                  <a:cubicBezTo>
                    <a:pt x="14721" y="2984"/>
                    <a:pt x="14284" y="2278"/>
                    <a:pt x="13881" y="1707"/>
                  </a:cubicBezTo>
                  <a:cubicBezTo>
                    <a:pt x="13041" y="866"/>
                    <a:pt x="12032" y="161"/>
                    <a:pt x="10654" y="26"/>
                  </a:cubicBezTo>
                  <a:cubicBezTo>
                    <a:pt x="10548" y="9"/>
                    <a:pt x="10440" y="1"/>
                    <a:pt x="10330" y="1"/>
                  </a:cubicBezTo>
                  <a:close/>
                </a:path>
              </a:pathLst>
            </a:custGeom>
            <a:solidFill>
              <a:srgbClr val="EBBB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43" name="Google Shape;944;p32">
              <a:extLst>
                <a:ext uri="{FF2B5EF4-FFF2-40B4-BE49-F238E27FC236}">
                  <a16:creationId xmlns:a16="http://schemas.microsoft.com/office/drawing/2014/main" id="{DD28A33D-03B5-4CF8-872C-9932FEF06FED}"/>
                </a:ext>
              </a:extLst>
            </p:cNvPr>
            <p:cNvSpPr/>
            <p:nvPr/>
          </p:nvSpPr>
          <p:spPr>
            <a:xfrm>
              <a:off x="3426425" y="2377300"/>
              <a:ext cx="199150" cy="178150"/>
            </a:xfrm>
            <a:custGeom>
              <a:avLst/>
              <a:gdLst/>
              <a:ahLst/>
              <a:cxnLst/>
              <a:rect l="l" t="t" r="r" b="b"/>
              <a:pathLst>
                <a:path w="7966" h="7126" extrusionOk="0">
                  <a:moveTo>
                    <a:pt x="6151" y="1"/>
                  </a:moveTo>
                  <a:cubicBezTo>
                    <a:pt x="3933" y="2387"/>
                    <a:pt x="1412" y="5042"/>
                    <a:pt x="1" y="6722"/>
                  </a:cubicBezTo>
                  <a:lnTo>
                    <a:pt x="270" y="6991"/>
                  </a:lnTo>
                  <a:cubicBezTo>
                    <a:pt x="404" y="7126"/>
                    <a:pt x="706" y="7126"/>
                    <a:pt x="841" y="7126"/>
                  </a:cubicBezTo>
                  <a:cubicBezTo>
                    <a:pt x="975" y="7126"/>
                    <a:pt x="1110" y="7126"/>
                    <a:pt x="1244" y="6991"/>
                  </a:cubicBezTo>
                  <a:lnTo>
                    <a:pt x="2084" y="6285"/>
                  </a:lnTo>
                  <a:lnTo>
                    <a:pt x="7966" y="1816"/>
                  </a:lnTo>
                  <a:cubicBezTo>
                    <a:pt x="7697" y="1681"/>
                    <a:pt x="7563" y="1412"/>
                    <a:pt x="7428" y="1110"/>
                  </a:cubicBezTo>
                  <a:lnTo>
                    <a:pt x="6991" y="706"/>
                  </a:lnTo>
                  <a:cubicBezTo>
                    <a:pt x="6722" y="404"/>
                    <a:pt x="6454" y="135"/>
                    <a:pt x="6151" y="1"/>
                  </a:cubicBezTo>
                  <a:close/>
                </a:path>
              </a:pathLst>
            </a:custGeom>
            <a:solidFill>
              <a:srgbClr val="E2A2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44" name="Google Shape;945;p32">
              <a:extLst>
                <a:ext uri="{FF2B5EF4-FFF2-40B4-BE49-F238E27FC236}">
                  <a16:creationId xmlns:a16="http://schemas.microsoft.com/office/drawing/2014/main" id="{7E473B28-F0B1-4222-BFBD-D3DC90AB3D26}"/>
                </a:ext>
              </a:extLst>
            </p:cNvPr>
            <p:cNvSpPr/>
            <p:nvPr/>
          </p:nvSpPr>
          <p:spPr>
            <a:xfrm>
              <a:off x="3366775" y="2482325"/>
              <a:ext cx="111775" cy="75450"/>
            </a:xfrm>
            <a:custGeom>
              <a:avLst/>
              <a:gdLst/>
              <a:ahLst/>
              <a:cxnLst/>
              <a:rect l="l" t="t" r="r" b="b"/>
              <a:pathLst>
                <a:path w="4471" h="3018" extrusionOk="0">
                  <a:moveTo>
                    <a:pt x="2118" y="1"/>
                  </a:moveTo>
                  <a:lnTo>
                    <a:pt x="269" y="270"/>
                  </a:lnTo>
                  <a:cubicBezTo>
                    <a:pt x="0" y="270"/>
                    <a:pt x="0" y="707"/>
                    <a:pt x="135" y="841"/>
                  </a:cubicBezTo>
                  <a:lnTo>
                    <a:pt x="2656" y="2790"/>
                  </a:lnTo>
                  <a:cubicBezTo>
                    <a:pt x="2807" y="2941"/>
                    <a:pt x="2983" y="3017"/>
                    <a:pt x="3155" y="3017"/>
                  </a:cubicBezTo>
                  <a:cubicBezTo>
                    <a:pt x="3328" y="3017"/>
                    <a:pt x="3496" y="2941"/>
                    <a:pt x="3630" y="2790"/>
                  </a:cubicBezTo>
                  <a:lnTo>
                    <a:pt x="4470" y="2084"/>
                  </a:lnTo>
                  <a:lnTo>
                    <a:pt x="2118"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45" name="Google Shape;946;p32">
              <a:extLst>
                <a:ext uri="{FF2B5EF4-FFF2-40B4-BE49-F238E27FC236}">
                  <a16:creationId xmlns:a16="http://schemas.microsoft.com/office/drawing/2014/main" id="{ADD02867-7745-483B-A79E-3BC899B1DF55}"/>
                </a:ext>
              </a:extLst>
            </p:cNvPr>
            <p:cNvSpPr/>
            <p:nvPr/>
          </p:nvSpPr>
          <p:spPr>
            <a:xfrm>
              <a:off x="4122975" y="2482325"/>
              <a:ext cx="111775" cy="75450"/>
            </a:xfrm>
            <a:custGeom>
              <a:avLst/>
              <a:gdLst/>
              <a:ahLst/>
              <a:cxnLst/>
              <a:rect l="l" t="t" r="r" b="b"/>
              <a:pathLst>
                <a:path w="4471" h="3018" extrusionOk="0">
                  <a:moveTo>
                    <a:pt x="2386" y="1"/>
                  </a:moveTo>
                  <a:lnTo>
                    <a:pt x="0" y="2084"/>
                  </a:lnTo>
                  <a:lnTo>
                    <a:pt x="840" y="2790"/>
                  </a:lnTo>
                  <a:cubicBezTo>
                    <a:pt x="975" y="2941"/>
                    <a:pt x="1151" y="3017"/>
                    <a:pt x="1328" y="3017"/>
                  </a:cubicBezTo>
                  <a:cubicBezTo>
                    <a:pt x="1504" y="3017"/>
                    <a:pt x="1681" y="2941"/>
                    <a:pt x="1815" y="2790"/>
                  </a:cubicBezTo>
                  <a:lnTo>
                    <a:pt x="4336" y="841"/>
                  </a:lnTo>
                  <a:cubicBezTo>
                    <a:pt x="4470" y="707"/>
                    <a:pt x="4470" y="270"/>
                    <a:pt x="4201" y="270"/>
                  </a:cubicBezTo>
                  <a:lnTo>
                    <a:pt x="238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46" name="Google Shape;947;p32">
              <a:extLst>
                <a:ext uri="{FF2B5EF4-FFF2-40B4-BE49-F238E27FC236}">
                  <a16:creationId xmlns:a16="http://schemas.microsoft.com/office/drawing/2014/main" id="{ECBECAB9-3A80-4E81-9F61-F5AB5A32E080}"/>
                </a:ext>
              </a:extLst>
            </p:cNvPr>
            <p:cNvSpPr/>
            <p:nvPr/>
          </p:nvSpPr>
          <p:spPr>
            <a:xfrm>
              <a:off x="3559175" y="1745975"/>
              <a:ext cx="473075" cy="611225"/>
            </a:xfrm>
            <a:custGeom>
              <a:avLst/>
              <a:gdLst/>
              <a:ahLst/>
              <a:cxnLst/>
              <a:rect l="l" t="t" r="r" b="b"/>
              <a:pathLst>
                <a:path w="18923" h="24449" extrusionOk="0">
                  <a:moveTo>
                    <a:pt x="9163" y="1"/>
                  </a:moveTo>
                  <a:cubicBezTo>
                    <a:pt x="7538" y="1"/>
                    <a:pt x="5920" y="545"/>
                    <a:pt x="4639" y="1593"/>
                  </a:cubicBezTo>
                  <a:lnTo>
                    <a:pt x="4504" y="1593"/>
                  </a:lnTo>
                  <a:cubicBezTo>
                    <a:pt x="2387" y="3274"/>
                    <a:pt x="1412" y="5929"/>
                    <a:pt x="1816" y="8449"/>
                  </a:cubicBezTo>
                  <a:cubicBezTo>
                    <a:pt x="2253" y="11373"/>
                    <a:pt x="1984" y="14331"/>
                    <a:pt x="975" y="16986"/>
                  </a:cubicBezTo>
                  <a:lnTo>
                    <a:pt x="438" y="18532"/>
                  </a:lnTo>
                  <a:cubicBezTo>
                    <a:pt x="1" y="19641"/>
                    <a:pt x="438" y="21053"/>
                    <a:pt x="1412" y="21758"/>
                  </a:cubicBezTo>
                  <a:lnTo>
                    <a:pt x="4639" y="23977"/>
                  </a:lnTo>
                  <a:cubicBezTo>
                    <a:pt x="4969" y="24224"/>
                    <a:pt x="5411" y="24449"/>
                    <a:pt x="5874" y="24449"/>
                  </a:cubicBezTo>
                  <a:cubicBezTo>
                    <a:pt x="5977" y="24449"/>
                    <a:pt x="6081" y="24438"/>
                    <a:pt x="6185" y="24413"/>
                  </a:cubicBezTo>
                  <a:lnTo>
                    <a:pt x="12066" y="24279"/>
                  </a:lnTo>
                  <a:cubicBezTo>
                    <a:pt x="12470" y="24279"/>
                    <a:pt x="13041" y="24145"/>
                    <a:pt x="13444" y="23708"/>
                  </a:cubicBezTo>
                  <a:lnTo>
                    <a:pt x="17511" y="20918"/>
                  </a:lnTo>
                  <a:cubicBezTo>
                    <a:pt x="18486" y="20212"/>
                    <a:pt x="18922" y="18801"/>
                    <a:pt x="18351" y="17692"/>
                  </a:cubicBezTo>
                  <a:lnTo>
                    <a:pt x="17376" y="15305"/>
                  </a:lnTo>
                  <a:cubicBezTo>
                    <a:pt x="16536" y="13222"/>
                    <a:pt x="16099" y="10701"/>
                    <a:pt x="16267" y="8315"/>
                  </a:cubicBezTo>
                  <a:lnTo>
                    <a:pt x="16267" y="7475"/>
                  </a:lnTo>
                  <a:cubicBezTo>
                    <a:pt x="16402" y="4820"/>
                    <a:pt x="14990" y="2299"/>
                    <a:pt x="12604" y="887"/>
                  </a:cubicBezTo>
                  <a:cubicBezTo>
                    <a:pt x="11540" y="291"/>
                    <a:pt x="10350" y="1"/>
                    <a:pt x="91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47" name="Google Shape;948;p32">
              <a:extLst>
                <a:ext uri="{FF2B5EF4-FFF2-40B4-BE49-F238E27FC236}">
                  <a16:creationId xmlns:a16="http://schemas.microsoft.com/office/drawing/2014/main" id="{B7C06D9E-3A47-4324-B8FE-4A51A2CAA9AA}"/>
                </a:ext>
              </a:extLst>
            </p:cNvPr>
            <p:cNvSpPr/>
            <p:nvPr/>
          </p:nvSpPr>
          <p:spPr>
            <a:xfrm>
              <a:off x="3597825" y="2020200"/>
              <a:ext cx="14325" cy="111775"/>
            </a:xfrm>
            <a:custGeom>
              <a:avLst/>
              <a:gdLst/>
              <a:ahLst/>
              <a:cxnLst/>
              <a:rect l="l" t="t" r="r" b="b"/>
              <a:pathLst>
                <a:path w="573" h="4471" extrusionOk="0">
                  <a:moveTo>
                    <a:pt x="572" y="1"/>
                  </a:moveTo>
                  <a:cubicBezTo>
                    <a:pt x="572" y="1547"/>
                    <a:pt x="270" y="3093"/>
                    <a:pt x="1" y="4471"/>
                  </a:cubicBezTo>
                  <a:lnTo>
                    <a:pt x="1" y="4471"/>
                  </a:lnTo>
                  <a:cubicBezTo>
                    <a:pt x="270" y="3093"/>
                    <a:pt x="572" y="1547"/>
                    <a:pt x="572" y="1"/>
                  </a:cubicBezTo>
                  <a:close/>
                </a:path>
              </a:pathLst>
            </a:custGeom>
            <a:solidFill>
              <a:srgbClr val="CAC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48" name="Google Shape;949;p32">
              <a:extLst>
                <a:ext uri="{FF2B5EF4-FFF2-40B4-BE49-F238E27FC236}">
                  <a16:creationId xmlns:a16="http://schemas.microsoft.com/office/drawing/2014/main" id="{0E41DDDB-0B85-4B64-AD7C-5B42DC471236}"/>
                </a:ext>
              </a:extLst>
            </p:cNvPr>
            <p:cNvSpPr/>
            <p:nvPr/>
          </p:nvSpPr>
          <p:spPr>
            <a:xfrm>
              <a:off x="3595030" y="1907045"/>
              <a:ext cx="59700" cy="252100"/>
            </a:xfrm>
            <a:custGeom>
              <a:avLst/>
              <a:gdLst/>
              <a:ahLst/>
              <a:cxnLst/>
              <a:rect l="l" t="t" r="r" b="b"/>
              <a:pathLst>
                <a:path w="2388" h="10084" extrusionOk="0">
                  <a:moveTo>
                    <a:pt x="438" y="1"/>
                  </a:moveTo>
                  <a:cubicBezTo>
                    <a:pt x="270" y="1"/>
                    <a:pt x="135" y="303"/>
                    <a:pt x="135" y="1009"/>
                  </a:cubicBezTo>
                  <a:cubicBezTo>
                    <a:pt x="135" y="1278"/>
                    <a:pt x="135" y="1681"/>
                    <a:pt x="270" y="2118"/>
                  </a:cubicBezTo>
                  <a:cubicBezTo>
                    <a:pt x="438" y="2959"/>
                    <a:pt x="438" y="3799"/>
                    <a:pt x="572" y="4639"/>
                  </a:cubicBezTo>
                  <a:cubicBezTo>
                    <a:pt x="572" y="6185"/>
                    <a:pt x="270" y="7731"/>
                    <a:pt x="1" y="9109"/>
                  </a:cubicBezTo>
                  <a:cubicBezTo>
                    <a:pt x="270" y="9243"/>
                    <a:pt x="1816" y="9949"/>
                    <a:pt x="1950" y="9949"/>
                  </a:cubicBezTo>
                  <a:cubicBezTo>
                    <a:pt x="2118" y="10084"/>
                    <a:pt x="2253" y="10084"/>
                    <a:pt x="2387" y="10084"/>
                  </a:cubicBezTo>
                  <a:cubicBezTo>
                    <a:pt x="1816" y="2690"/>
                    <a:pt x="841" y="1"/>
                    <a:pt x="43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49" name="Google Shape;950;p32">
              <a:extLst>
                <a:ext uri="{FF2B5EF4-FFF2-40B4-BE49-F238E27FC236}">
                  <a16:creationId xmlns:a16="http://schemas.microsoft.com/office/drawing/2014/main" id="{B8270323-2185-4ABB-9F1A-91DD7D23EB43}"/>
                </a:ext>
              </a:extLst>
            </p:cNvPr>
            <p:cNvSpPr/>
            <p:nvPr/>
          </p:nvSpPr>
          <p:spPr>
            <a:xfrm>
              <a:off x="3965850" y="1984925"/>
              <a:ext cx="31100" cy="147050"/>
            </a:xfrm>
            <a:custGeom>
              <a:avLst/>
              <a:gdLst/>
              <a:ahLst/>
              <a:cxnLst/>
              <a:rect l="l" t="t" r="r" b="b"/>
              <a:pathLst>
                <a:path w="1244" h="5882" extrusionOk="0">
                  <a:moveTo>
                    <a:pt x="0" y="0"/>
                  </a:moveTo>
                  <a:cubicBezTo>
                    <a:pt x="0" y="1983"/>
                    <a:pt x="404" y="3933"/>
                    <a:pt x="1109" y="5747"/>
                  </a:cubicBezTo>
                  <a:lnTo>
                    <a:pt x="1109" y="5747"/>
                  </a:lnTo>
                  <a:lnTo>
                    <a:pt x="1244" y="5882"/>
                  </a:lnTo>
                  <a:lnTo>
                    <a:pt x="1109" y="5747"/>
                  </a:lnTo>
                  <a:cubicBezTo>
                    <a:pt x="404" y="3933"/>
                    <a:pt x="0" y="1983"/>
                    <a:pt x="0" y="0"/>
                  </a:cubicBezTo>
                  <a:close/>
                </a:path>
              </a:pathLst>
            </a:custGeom>
            <a:solidFill>
              <a:srgbClr val="CAC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50" name="Google Shape;951;p32">
              <a:extLst>
                <a:ext uri="{FF2B5EF4-FFF2-40B4-BE49-F238E27FC236}">
                  <a16:creationId xmlns:a16="http://schemas.microsoft.com/office/drawing/2014/main" id="{BE578E9C-33B5-45A4-911F-23A5E521093B}"/>
                </a:ext>
              </a:extLst>
            </p:cNvPr>
            <p:cNvSpPr/>
            <p:nvPr/>
          </p:nvSpPr>
          <p:spPr>
            <a:xfrm>
              <a:off x="3877625" y="1852175"/>
              <a:ext cx="115975" cy="308375"/>
            </a:xfrm>
            <a:custGeom>
              <a:avLst/>
              <a:gdLst/>
              <a:ahLst/>
              <a:cxnLst/>
              <a:rect l="l" t="t" r="r" b="b"/>
              <a:pathLst>
                <a:path w="4639" h="12335" extrusionOk="0">
                  <a:moveTo>
                    <a:pt x="841" y="0"/>
                  </a:moveTo>
                  <a:cubicBezTo>
                    <a:pt x="303" y="0"/>
                    <a:pt x="0" y="269"/>
                    <a:pt x="169" y="1109"/>
                  </a:cubicBezTo>
                  <a:cubicBezTo>
                    <a:pt x="841" y="4336"/>
                    <a:pt x="1143" y="8537"/>
                    <a:pt x="1278" y="12335"/>
                  </a:cubicBezTo>
                  <a:cubicBezTo>
                    <a:pt x="1546" y="12167"/>
                    <a:pt x="1849" y="12032"/>
                    <a:pt x="2252" y="12032"/>
                  </a:cubicBezTo>
                  <a:cubicBezTo>
                    <a:pt x="2252" y="11898"/>
                    <a:pt x="4504" y="11192"/>
                    <a:pt x="4638" y="11057"/>
                  </a:cubicBezTo>
                  <a:cubicBezTo>
                    <a:pt x="3933" y="9243"/>
                    <a:pt x="3529" y="7293"/>
                    <a:pt x="3529" y="5310"/>
                  </a:cubicBezTo>
                  <a:cubicBezTo>
                    <a:pt x="3361" y="4907"/>
                    <a:pt x="3361" y="4470"/>
                    <a:pt x="3529" y="4067"/>
                  </a:cubicBezTo>
                  <a:lnTo>
                    <a:pt x="3529" y="3227"/>
                  </a:lnTo>
                  <a:lnTo>
                    <a:pt x="3529" y="2924"/>
                  </a:lnTo>
                  <a:cubicBezTo>
                    <a:pt x="3529" y="1244"/>
                    <a:pt x="1849" y="0"/>
                    <a:pt x="84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51" name="Google Shape;952;p32">
              <a:extLst>
                <a:ext uri="{FF2B5EF4-FFF2-40B4-BE49-F238E27FC236}">
                  <a16:creationId xmlns:a16="http://schemas.microsoft.com/office/drawing/2014/main" id="{4C518626-E4A3-4EB8-9670-E68DE27C7024}"/>
                </a:ext>
              </a:extLst>
            </p:cNvPr>
            <p:cNvSpPr/>
            <p:nvPr/>
          </p:nvSpPr>
          <p:spPr>
            <a:xfrm>
              <a:off x="3486075" y="2128600"/>
              <a:ext cx="622625" cy="372375"/>
            </a:xfrm>
            <a:custGeom>
              <a:avLst/>
              <a:gdLst/>
              <a:ahLst/>
              <a:cxnLst/>
              <a:rect l="l" t="t" r="r" b="b"/>
              <a:pathLst>
                <a:path w="24905" h="14895" extrusionOk="0">
                  <a:moveTo>
                    <a:pt x="20300" y="0"/>
                  </a:moveTo>
                  <a:cubicBezTo>
                    <a:pt x="17304" y="1203"/>
                    <a:pt x="14432" y="1916"/>
                    <a:pt x="11618" y="1916"/>
                  </a:cubicBezTo>
                  <a:cubicBezTo>
                    <a:pt x="9161" y="1916"/>
                    <a:pt x="6749" y="1372"/>
                    <a:pt x="4336" y="135"/>
                  </a:cubicBezTo>
                  <a:lnTo>
                    <a:pt x="1" y="9108"/>
                  </a:lnTo>
                  <a:cubicBezTo>
                    <a:pt x="62" y="9108"/>
                    <a:pt x="527" y="8879"/>
                    <a:pt x="1241" y="8879"/>
                  </a:cubicBezTo>
                  <a:cubicBezTo>
                    <a:pt x="2095" y="8879"/>
                    <a:pt x="3305" y="9208"/>
                    <a:pt x="4605" y="10654"/>
                  </a:cubicBezTo>
                  <a:lnTo>
                    <a:pt x="5042" y="11058"/>
                  </a:lnTo>
                  <a:cubicBezTo>
                    <a:pt x="6420" y="13041"/>
                    <a:pt x="8537" y="14419"/>
                    <a:pt x="10924" y="14721"/>
                  </a:cubicBezTo>
                  <a:cubicBezTo>
                    <a:pt x="11577" y="14826"/>
                    <a:pt x="12267" y="14894"/>
                    <a:pt x="12972" y="14894"/>
                  </a:cubicBezTo>
                  <a:cubicBezTo>
                    <a:pt x="14986" y="14894"/>
                    <a:pt x="17122" y="14336"/>
                    <a:pt x="18889" y="12469"/>
                  </a:cubicBezTo>
                  <a:cubicBezTo>
                    <a:pt x="19326" y="12200"/>
                    <a:pt x="19595" y="11764"/>
                    <a:pt x="19864" y="11495"/>
                  </a:cubicBezTo>
                  <a:cubicBezTo>
                    <a:pt x="20166" y="11192"/>
                    <a:pt x="20435" y="10789"/>
                    <a:pt x="20704" y="10352"/>
                  </a:cubicBezTo>
                  <a:cubicBezTo>
                    <a:pt x="21531" y="9549"/>
                    <a:pt x="22640" y="8675"/>
                    <a:pt x="23713" y="8675"/>
                  </a:cubicBezTo>
                  <a:cubicBezTo>
                    <a:pt x="24121" y="8675"/>
                    <a:pt x="24525" y="8802"/>
                    <a:pt x="24905" y="9108"/>
                  </a:cubicBezTo>
                  <a:lnTo>
                    <a:pt x="2030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52" name="Google Shape;953;p32">
              <a:extLst>
                <a:ext uri="{FF2B5EF4-FFF2-40B4-BE49-F238E27FC236}">
                  <a16:creationId xmlns:a16="http://schemas.microsoft.com/office/drawing/2014/main" id="{375A0294-045B-4F57-9300-F65929A5A1AF}"/>
                </a:ext>
              </a:extLst>
            </p:cNvPr>
            <p:cNvSpPr/>
            <p:nvPr/>
          </p:nvSpPr>
          <p:spPr>
            <a:xfrm>
              <a:off x="3486075" y="2131950"/>
              <a:ext cx="111775" cy="224375"/>
            </a:xfrm>
            <a:custGeom>
              <a:avLst/>
              <a:gdLst/>
              <a:ahLst/>
              <a:cxnLst/>
              <a:rect l="l" t="t" r="r" b="b"/>
              <a:pathLst>
                <a:path w="4471" h="8975" extrusionOk="0">
                  <a:moveTo>
                    <a:pt x="4336" y="1"/>
                  </a:moveTo>
                  <a:lnTo>
                    <a:pt x="1" y="8974"/>
                  </a:lnTo>
                  <a:lnTo>
                    <a:pt x="1" y="8974"/>
                  </a:lnTo>
                  <a:lnTo>
                    <a:pt x="4336" y="1"/>
                  </a:lnTo>
                  <a:lnTo>
                    <a:pt x="4471" y="1"/>
                  </a:lnTo>
                  <a:lnTo>
                    <a:pt x="4471" y="1"/>
                  </a:lnTo>
                  <a:close/>
                </a:path>
              </a:pathLst>
            </a:custGeom>
            <a:solidFill>
              <a:srgbClr val="BAC5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53" name="Google Shape;954;p32">
              <a:extLst>
                <a:ext uri="{FF2B5EF4-FFF2-40B4-BE49-F238E27FC236}">
                  <a16:creationId xmlns:a16="http://schemas.microsoft.com/office/drawing/2014/main" id="{BE78E60F-BE5F-405F-95D2-22E34C03D440}"/>
                </a:ext>
              </a:extLst>
            </p:cNvPr>
            <p:cNvSpPr/>
            <p:nvPr/>
          </p:nvSpPr>
          <p:spPr>
            <a:xfrm>
              <a:off x="3597825" y="2131950"/>
              <a:ext cx="25" cy="25"/>
            </a:xfrm>
            <a:custGeom>
              <a:avLst/>
              <a:gdLst/>
              <a:ahLst/>
              <a:cxnLst/>
              <a:rect l="l" t="t" r="r" b="b"/>
              <a:pathLst>
                <a:path w="1" h="1" extrusionOk="0">
                  <a:moveTo>
                    <a:pt x="1" y="1"/>
                  </a:moveTo>
                  <a:lnTo>
                    <a:pt x="1" y="1"/>
                  </a:lnTo>
                  <a:lnTo>
                    <a:pt x="1" y="1"/>
                  </a:lnTo>
                  <a:lnTo>
                    <a:pt x="1" y="1"/>
                  </a:lnTo>
                  <a:close/>
                </a:path>
              </a:pathLst>
            </a:custGeom>
            <a:solidFill>
              <a:srgbClr val="949E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54" name="Google Shape;955;p32">
              <a:extLst>
                <a:ext uri="{FF2B5EF4-FFF2-40B4-BE49-F238E27FC236}">
                  <a16:creationId xmlns:a16="http://schemas.microsoft.com/office/drawing/2014/main" id="{B2349C7C-9B55-4EEA-89B3-753189FEC384}"/>
                </a:ext>
              </a:extLst>
            </p:cNvPr>
            <p:cNvSpPr/>
            <p:nvPr/>
          </p:nvSpPr>
          <p:spPr>
            <a:xfrm>
              <a:off x="3486075" y="2131950"/>
              <a:ext cx="160525" cy="231100"/>
            </a:xfrm>
            <a:custGeom>
              <a:avLst/>
              <a:gdLst/>
              <a:ahLst/>
              <a:cxnLst/>
              <a:rect l="l" t="t" r="r" b="b"/>
              <a:pathLst>
                <a:path w="6421" h="9244" extrusionOk="0">
                  <a:moveTo>
                    <a:pt x="4336" y="1"/>
                  </a:moveTo>
                  <a:lnTo>
                    <a:pt x="1" y="8974"/>
                  </a:lnTo>
                  <a:cubicBezTo>
                    <a:pt x="135" y="8974"/>
                    <a:pt x="539" y="8706"/>
                    <a:pt x="1244" y="8706"/>
                  </a:cubicBezTo>
                  <a:cubicBezTo>
                    <a:pt x="1816" y="8706"/>
                    <a:pt x="2387" y="8840"/>
                    <a:pt x="3059" y="9243"/>
                  </a:cubicBezTo>
                  <a:cubicBezTo>
                    <a:pt x="3362" y="5882"/>
                    <a:pt x="4471" y="3093"/>
                    <a:pt x="6420" y="841"/>
                  </a:cubicBezTo>
                  <a:cubicBezTo>
                    <a:pt x="5748" y="707"/>
                    <a:pt x="5042" y="438"/>
                    <a:pt x="447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55" name="Google Shape;956;p32">
              <a:extLst>
                <a:ext uri="{FF2B5EF4-FFF2-40B4-BE49-F238E27FC236}">
                  <a16:creationId xmlns:a16="http://schemas.microsoft.com/office/drawing/2014/main" id="{520DA718-FDBB-4BD2-8BF0-9CA9868E416E}"/>
                </a:ext>
              </a:extLst>
            </p:cNvPr>
            <p:cNvSpPr/>
            <p:nvPr/>
          </p:nvSpPr>
          <p:spPr>
            <a:xfrm>
              <a:off x="3996925" y="2131950"/>
              <a:ext cx="111775" cy="224375"/>
            </a:xfrm>
            <a:custGeom>
              <a:avLst/>
              <a:gdLst/>
              <a:ahLst/>
              <a:cxnLst/>
              <a:rect l="l" t="t" r="r" b="b"/>
              <a:pathLst>
                <a:path w="4471" h="8975" extrusionOk="0">
                  <a:moveTo>
                    <a:pt x="1" y="1"/>
                  </a:moveTo>
                  <a:lnTo>
                    <a:pt x="1" y="1"/>
                  </a:lnTo>
                  <a:lnTo>
                    <a:pt x="4471" y="8974"/>
                  </a:lnTo>
                  <a:lnTo>
                    <a:pt x="4471" y="8974"/>
                  </a:lnTo>
                  <a:close/>
                </a:path>
              </a:pathLst>
            </a:custGeom>
            <a:solidFill>
              <a:srgbClr val="BAC5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56" name="Google Shape;957;p32">
              <a:extLst>
                <a:ext uri="{FF2B5EF4-FFF2-40B4-BE49-F238E27FC236}">
                  <a16:creationId xmlns:a16="http://schemas.microsoft.com/office/drawing/2014/main" id="{B2D2C12E-200E-42C0-9CB6-32AEB0EC3662}"/>
                </a:ext>
              </a:extLst>
            </p:cNvPr>
            <p:cNvSpPr/>
            <p:nvPr/>
          </p:nvSpPr>
          <p:spPr>
            <a:xfrm>
              <a:off x="3993575" y="2128600"/>
              <a:ext cx="3375" cy="3375"/>
            </a:xfrm>
            <a:custGeom>
              <a:avLst/>
              <a:gdLst/>
              <a:ahLst/>
              <a:cxnLst/>
              <a:rect l="l" t="t" r="r" b="b"/>
              <a:pathLst>
                <a:path w="135" h="135" extrusionOk="0">
                  <a:moveTo>
                    <a:pt x="0" y="0"/>
                  </a:moveTo>
                  <a:lnTo>
                    <a:pt x="0" y="135"/>
                  </a:lnTo>
                  <a:lnTo>
                    <a:pt x="135" y="135"/>
                  </a:lnTo>
                  <a:lnTo>
                    <a:pt x="0" y="0"/>
                  </a:lnTo>
                  <a:close/>
                </a:path>
              </a:pathLst>
            </a:custGeom>
            <a:solidFill>
              <a:srgbClr val="949E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57" name="Google Shape;958;p32">
              <a:extLst>
                <a:ext uri="{FF2B5EF4-FFF2-40B4-BE49-F238E27FC236}">
                  <a16:creationId xmlns:a16="http://schemas.microsoft.com/office/drawing/2014/main" id="{DC9D3593-7232-4EF5-B495-B7A00FBF325F}"/>
                </a:ext>
              </a:extLst>
            </p:cNvPr>
            <p:cNvSpPr/>
            <p:nvPr/>
          </p:nvSpPr>
          <p:spPr>
            <a:xfrm>
              <a:off x="3933925" y="2128600"/>
              <a:ext cx="59675" cy="24400"/>
            </a:xfrm>
            <a:custGeom>
              <a:avLst/>
              <a:gdLst/>
              <a:ahLst/>
              <a:cxnLst/>
              <a:rect l="l" t="t" r="r" b="b"/>
              <a:pathLst>
                <a:path w="2387" h="976" extrusionOk="0">
                  <a:moveTo>
                    <a:pt x="2386" y="0"/>
                  </a:moveTo>
                  <a:lnTo>
                    <a:pt x="2386" y="0"/>
                  </a:lnTo>
                  <a:cubicBezTo>
                    <a:pt x="2324" y="33"/>
                    <a:pt x="2262" y="64"/>
                    <a:pt x="2200" y="95"/>
                  </a:cubicBezTo>
                  <a:lnTo>
                    <a:pt x="2200" y="95"/>
                  </a:lnTo>
                  <a:cubicBezTo>
                    <a:pt x="2300" y="53"/>
                    <a:pt x="2366" y="20"/>
                    <a:pt x="2386" y="0"/>
                  </a:cubicBezTo>
                  <a:close/>
                  <a:moveTo>
                    <a:pt x="2200" y="95"/>
                  </a:moveTo>
                  <a:lnTo>
                    <a:pt x="2200" y="95"/>
                  </a:lnTo>
                  <a:cubicBezTo>
                    <a:pt x="1632" y="332"/>
                    <a:pt x="0" y="861"/>
                    <a:pt x="0" y="975"/>
                  </a:cubicBezTo>
                  <a:cubicBezTo>
                    <a:pt x="654" y="726"/>
                    <a:pt x="1423" y="477"/>
                    <a:pt x="2200" y="95"/>
                  </a:cubicBezTo>
                  <a:close/>
                </a:path>
              </a:pathLst>
            </a:custGeom>
            <a:solidFill>
              <a:srgbClr val="2E34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58" name="Google Shape;959;p32">
              <a:extLst>
                <a:ext uri="{FF2B5EF4-FFF2-40B4-BE49-F238E27FC236}">
                  <a16:creationId xmlns:a16="http://schemas.microsoft.com/office/drawing/2014/main" id="{FCE84438-A020-49AA-9771-FCC57744A802}"/>
                </a:ext>
              </a:extLst>
            </p:cNvPr>
            <p:cNvSpPr/>
            <p:nvPr/>
          </p:nvSpPr>
          <p:spPr>
            <a:xfrm>
              <a:off x="3933925" y="2128600"/>
              <a:ext cx="174775" cy="237800"/>
            </a:xfrm>
            <a:custGeom>
              <a:avLst/>
              <a:gdLst/>
              <a:ahLst/>
              <a:cxnLst/>
              <a:rect l="l" t="t" r="r" b="b"/>
              <a:pathLst>
                <a:path w="6991" h="9512" extrusionOk="0">
                  <a:moveTo>
                    <a:pt x="2386" y="0"/>
                  </a:moveTo>
                  <a:cubicBezTo>
                    <a:pt x="1546" y="437"/>
                    <a:pt x="706" y="706"/>
                    <a:pt x="0" y="975"/>
                  </a:cubicBezTo>
                  <a:cubicBezTo>
                    <a:pt x="2252" y="2656"/>
                    <a:pt x="3227" y="5748"/>
                    <a:pt x="3798" y="9512"/>
                  </a:cubicBezTo>
                  <a:cubicBezTo>
                    <a:pt x="4336" y="9108"/>
                    <a:pt x="5042" y="8672"/>
                    <a:pt x="5747" y="8672"/>
                  </a:cubicBezTo>
                  <a:cubicBezTo>
                    <a:pt x="6151" y="8672"/>
                    <a:pt x="6588" y="8840"/>
                    <a:pt x="6991" y="9108"/>
                  </a:cubicBezTo>
                  <a:lnTo>
                    <a:pt x="2521" y="135"/>
                  </a:lnTo>
                  <a:lnTo>
                    <a:pt x="2386" y="135"/>
                  </a:lnTo>
                  <a:lnTo>
                    <a:pt x="238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59" name="Google Shape;960;p32">
              <a:extLst>
                <a:ext uri="{FF2B5EF4-FFF2-40B4-BE49-F238E27FC236}">
                  <a16:creationId xmlns:a16="http://schemas.microsoft.com/office/drawing/2014/main" id="{03918BCF-4665-4000-8A7F-BAD72050685D}"/>
                </a:ext>
              </a:extLst>
            </p:cNvPr>
            <p:cNvSpPr/>
            <p:nvPr/>
          </p:nvSpPr>
          <p:spPr>
            <a:xfrm>
              <a:off x="3801175" y="2093300"/>
              <a:ext cx="108400" cy="238650"/>
            </a:xfrm>
            <a:custGeom>
              <a:avLst/>
              <a:gdLst/>
              <a:ahLst/>
              <a:cxnLst/>
              <a:rect l="l" t="t" r="r" b="b"/>
              <a:pathLst>
                <a:path w="4336" h="9546" extrusionOk="0">
                  <a:moveTo>
                    <a:pt x="4336" y="1"/>
                  </a:moveTo>
                  <a:lnTo>
                    <a:pt x="403" y="169"/>
                  </a:lnTo>
                  <a:lnTo>
                    <a:pt x="0" y="7731"/>
                  </a:lnTo>
                  <a:cubicBezTo>
                    <a:pt x="0" y="8000"/>
                    <a:pt x="135" y="8403"/>
                    <a:pt x="403" y="8706"/>
                  </a:cubicBezTo>
                  <a:cubicBezTo>
                    <a:pt x="1244" y="9546"/>
                    <a:pt x="2521" y="9411"/>
                    <a:pt x="3361" y="9546"/>
                  </a:cubicBezTo>
                  <a:cubicBezTo>
                    <a:pt x="3899" y="9546"/>
                    <a:pt x="4201" y="8974"/>
                    <a:pt x="3899" y="8403"/>
                  </a:cubicBezTo>
                  <a:lnTo>
                    <a:pt x="2084" y="7025"/>
                  </a:lnTo>
                  <a:lnTo>
                    <a:pt x="4336" y="1"/>
                  </a:lnTo>
                  <a:close/>
                </a:path>
              </a:pathLst>
            </a:custGeom>
            <a:solidFill>
              <a:srgbClr val="EBBB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60" name="Google Shape;961;p32">
              <a:extLst>
                <a:ext uri="{FF2B5EF4-FFF2-40B4-BE49-F238E27FC236}">
                  <a16:creationId xmlns:a16="http://schemas.microsoft.com/office/drawing/2014/main" id="{A19C359B-F0DD-4D01-9729-66F5974AD58E}"/>
                </a:ext>
              </a:extLst>
            </p:cNvPr>
            <p:cNvSpPr/>
            <p:nvPr/>
          </p:nvSpPr>
          <p:spPr>
            <a:xfrm>
              <a:off x="3814600" y="1806800"/>
              <a:ext cx="147075" cy="241175"/>
            </a:xfrm>
            <a:custGeom>
              <a:avLst/>
              <a:gdLst/>
              <a:ahLst/>
              <a:cxnLst/>
              <a:rect l="l" t="t" r="r" b="b"/>
              <a:pathLst>
                <a:path w="5883" h="9647" extrusionOk="0">
                  <a:moveTo>
                    <a:pt x="2824" y="0"/>
                  </a:moveTo>
                  <a:cubicBezTo>
                    <a:pt x="1984" y="0"/>
                    <a:pt x="1144" y="404"/>
                    <a:pt x="707" y="1378"/>
                  </a:cubicBezTo>
                  <a:cubicBezTo>
                    <a:pt x="438" y="1681"/>
                    <a:pt x="438" y="2084"/>
                    <a:pt x="438" y="2387"/>
                  </a:cubicBezTo>
                  <a:lnTo>
                    <a:pt x="1" y="9646"/>
                  </a:lnTo>
                  <a:lnTo>
                    <a:pt x="4370" y="9512"/>
                  </a:lnTo>
                  <a:lnTo>
                    <a:pt x="5613" y="5176"/>
                  </a:lnTo>
                  <a:cubicBezTo>
                    <a:pt x="5748" y="4605"/>
                    <a:pt x="5882" y="4201"/>
                    <a:pt x="5882" y="3630"/>
                  </a:cubicBezTo>
                  <a:cubicBezTo>
                    <a:pt x="5882" y="2790"/>
                    <a:pt x="5479" y="1815"/>
                    <a:pt x="4908" y="1109"/>
                  </a:cubicBezTo>
                  <a:cubicBezTo>
                    <a:pt x="4504" y="269"/>
                    <a:pt x="3664" y="0"/>
                    <a:pt x="282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61" name="Google Shape;962;p32">
              <a:extLst>
                <a:ext uri="{FF2B5EF4-FFF2-40B4-BE49-F238E27FC236}">
                  <a16:creationId xmlns:a16="http://schemas.microsoft.com/office/drawing/2014/main" id="{562D14E3-66C3-436E-8BFC-1081C86BF1C8}"/>
                </a:ext>
              </a:extLst>
            </p:cNvPr>
            <p:cNvSpPr/>
            <p:nvPr/>
          </p:nvSpPr>
          <p:spPr>
            <a:xfrm>
              <a:off x="3807875" y="2044575"/>
              <a:ext cx="140350" cy="52950"/>
            </a:xfrm>
            <a:custGeom>
              <a:avLst/>
              <a:gdLst/>
              <a:ahLst/>
              <a:cxnLst/>
              <a:rect l="l" t="t" r="r" b="b"/>
              <a:pathLst>
                <a:path w="5614" h="2118" extrusionOk="0">
                  <a:moveTo>
                    <a:pt x="5614" y="1"/>
                  </a:moveTo>
                  <a:lnTo>
                    <a:pt x="135" y="135"/>
                  </a:lnTo>
                  <a:lnTo>
                    <a:pt x="1" y="2118"/>
                  </a:lnTo>
                  <a:lnTo>
                    <a:pt x="4336" y="1950"/>
                  </a:lnTo>
                  <a:lnTo>
                    <a:pt x="561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62" name="Google Shape;963;p32">
              <a:extLst>
                <a:ext uri="{FF2B5EF4-FFF2-40B4-BE49-F238E27FC236}">
                  <a16:creationId xmlns:a16="http://schemas.microsoft.com/office/drawing/2014/main" id="{B7821707-35BA-4100-AE96-D2C83EA58467}"/>
                </a:ext>
              </a:extLst>
            </p:cNvPr>
            <p:cNvSpPr/>
            <p:nvPr/>
          </p:nvSpPr>
          <p:spPr>
            <a:xfrm>
              <a:off x="3618850" y="2044575"/>
              <a:ext cx="143700" cy="48750"/>
            </a:xfrm>
            <a:custGeom>
              <a:avLst/>
              <a:gdLst/>
              <a:ahLst/>
              <a:cxnLst/>
              <a:rect l="l" t="t" r="r" b="b"/>
              <a:pathLst>
                <a:path w="5748" h="1950" extrusionOk="0">
                  <a:moveTo>
                    <a:pt x="0" y="1"/>
                  </a:moveTo>
                  <a:lnTo>
                    <a:pt x="1412" y="1950"/>
                  </a:lnTo>
                  <a:lnTo>
                    <a:pt x="5747" y="1950"/>
                  </a:lnTo>
                  <a:lnTo>
                    <a:pt x="547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63" name="Google Shape;964;p32">
              <a:extLst>
                <a:ext uri="{FF2B5EF4-FFF2-40B4-BE49-F238E27FC236}">
                  <a16:creationId xmlns:a16="http://schemas.microsoft.com/office/drawing/2014/main" id="{8E05BF23-8AB3-4FB7-BFE9-2AF0C1DC7341}"/>
                </a:ext>
              </a:extLst>
            </p:cNvPr>
            <p:cNvSpPr/>
            <p:nvPr/>
          </p:nvSpPr>
          <p:spPr>
            <a:xfrm>
              <a:off x="3612125" y="1806800"/>
              <a:ext cx="143700" cy="237800"/>
            </a:xfrm>
            <a:custGeom>
              <a:avLst/>
              <a:gdLst/>
              <a:ahLst/>
              <a:cxnLst/>
              <a:rect l="l" t="t" r="r" b="b"/>
              <a:pathLst>
                <a:path w="5748" h="9512" extrusionOk="0">
                  <a:moveTo>
                    <a:pt x="3059" y="0"/>
                  </a:moveTo>
                  <a:cubicBezTo>
                    <a:pt x="2218" y="0"/>
                    <a:pt x="1546" y="269"/>
                    <a:pt x="975" y="975"/>
                  </a:cubicBezTo>
                  <a:cubicBezTo>
                    <a:pt x="403" y="1815"/>
                    <a:pt x="0" y="2790"/>
                    <a:pt x="0" y="3899"/>
                  </a:cubicBezTo>
                  <a:cubicBezTo>
                    <a:pt x="0" y="4336"/>
                    <a:pt x="135" y="4739"/>
                    <a:pt x="135" y="5042"/>
                  </a:cubicBezTo>
                  <a:lnTo>
                    <a:pt x="1378" y="9512"/>
                  </a:lnTo>
                  <a:lnTo>
                    <a:pt x="5747" y="9512"/>
                  </a:lnTo>
                  <a:lnTo>
                    <a:pt x="5579" y="2521"/>
                  </a:lnTo>
                  <a:cubicBezTo>
                    <a:pt x="5579" y="2084"/>
                    <a:pt x="5445" y="1815"/>
                    <a:pt x="5310" y="1378"/>
                  </a:cubicBezTo>
                  <a:cubicBezTo>
                    <a:pt x="4907" y="538"/>
                    <a:pt x="3899" y="0"/>
                    <a:pt x="30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64" name="Google Shape;965;p32">
              <a:extLst>
                <a:ext uri="{FF2B5EF4-FFF2-40B4-BE49-F238E27FC236}">
                  <a16:creationId xmlns:a16="http://schemas.microsoft.com/office/drawing/2014/main" id="{5CF38F30-90D7-4FEF-9DA0-987E76A17AEA}"/>
                </a:ext>
              </a:extLst>
            </p:cNvPr>
            <p:cNvSpPr/>
            <p:nvPr/>
          </p:nvSpPr>
          <p:spPr>
            <a:xfrm>
              <a:off x="3654125" y="2093300"/>
              <a:ext cx="105050" cy="238650"/>
            </a:xfrm>
            <a:custGeom>
              <a:avLst/>
              <a:gdLst/>
              <a:ahLst/>
              <a:cxnLst/>
              <a:rect l="l" t="t" r="r" b="b"/>
              <a:pathLst>
                <a:path w="4202" h="9546" extrusionOk="0">
                  <a:moveTo>
                    <a:pt x="269" y="1"/>
                  </a:moveTo>
                  <a:lnTo>
                    <a:pt x="2084" y="7025"/>
                  </a:lnTo>
                  <a:lnTo>
                    <a:pt x="269" y="8403"/>
                  </a:lnTo>
                  <a:cubicBezTo>
                    <a:pt x="1" y="8974"/>
                    <a:pt x="269" y="9546"/>
                    <a:pt x="841" y="9546"/>
                  </a:cubicBezTo>
                  <a:cubicBezTo>
                    <a:pt x="1681" y="9411"/>
                    <a:pt x="2925" y="9546"/>
                    <a:pt x="3765" y="8840"/>
                  </a:cubicBezTo>
                  <a:cubicBezTo>
                    <a:pt x="4067" y="8571"/>
                    <a:pt x="4202" y="8134"/>
                    <a:pt x="4202" y="7731"/>
                  </a:cubicBezTo>
                  <a:lnTo>
                    <a:pt x="4067" y="1"/>
                  </a:lnTo>
                  <a:close/>
                </a:path>
              </a:pathLst>
            </a:custGeom>
            <a:solidFill>
              <a:srgbClr val="EBBB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65" name="Google Shape;966;p32">
              <a:extLst>
                <a:ext uri="{FF2B5EF4-FFF2-40B4-BE49-F238E27FC236}">
                  <a16:creationId xmlns:a16="http://schemas.microsoft.com/office/drawing/2014/main" id="{337D2F4F-B070-42C9-8EA6-CDEF4931C7AF}"/>
                </a:ext>
              </a:extLst>
            </p:cNvPr>
            <p:cNvSpPr/>
            <p:nvPr/>
          </p:nvSpPr>
          <p:spPr>
            <a:xfrm>
              <a:off x="3706225" y="1631200"/>
              <a:ext cx="119325" cy="203350"/>
            </a:xfrm>
            <a:custGeom>
              <a:avLst/>
              <a:gdLst/>
              <a:ahLst/>
              <a:cxnLst/>
              <a:rect l="l" t="t" r="r" b="b"/>
              <a:pathLst>
                <a:path w="4773" h="8134" extrusionOk="0">
                  <a:moveTo>
                    <a:pt x="3933" y="0"/>
                  </a:moveTo>
                  <a:lnTo>
                    <a:pt x="0" y="437"/>
                  </a:lnTo>
                  <a:lnTo>
                    <a:pt x="0" y="1277"/>
                  </a:lnTo>
                  <a:lnTo>
                    <a:pt x="572" y="5210"/>
                  </a:lnTo>
                  <a:lnTo>
                    <a:pt x="572" y="6319"/>
                  </a:lnTo>
                  <a:cubicBezTo>
                    <a:pt x="706" y="7428"/>
                    <a:pt x="1681" y="8133"/>
                    <a:pt x="2823" y="8133"/>
                  </a:cubicBezTo>
                  <a:cubicBezTo>
                    <a:pt x="3933" y="7999"/>
                    <a:pt x="4773" y="7024"/>
                    <a:pt x="4638" y="5882"/>
                  </a:cubicBezTo>
                  <a:lnTo>
                    <a:pt x="4504" y="4907"/>
                  </a:lnTo>
                  <a:lnTo>
                    <a:pt x="4067" y="840"/>
                  </a:lnTo>
                  <a:lnTo>
                    <a:pt x="3933" y="0"/>
                  </a:lnTo>
                  <a:close/>
                </a:path>
              </a:pathLst>
            </a:custGeom>
            <a:solidFill>
              <a:srgbClr val="EBBB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66" name="Google Shape;967;p32">
              <a:extLst>
                <a:ext uri="{FF2B5EF4-FFF2-40B4-BE49-F238E27FC236}">
                  <a16:creationId xmlns:a16="http://schemas.microsoft.com/office/drawing/2014/main" id="{2A60D103-6178-4EEF-8631-09CF0C12991E}"/>
                </a:ext>
              </a:extLst>
            </p:cNvPr>
            <p:cNvSpPr/>
            <p:nvPr/>
          </p:nvSpPr>
          <p:spPr>
            <a:xfrm>
              <a:off x="3717150" y="1729500"/>
              <a:ext cx="101675" cy="42025"/>
            </a:xfrm>
            <a:custGeom>
              <a:avLst/>
              <a:gdLst/>
              <a:ahLst/>
              <a:cxnLst/>
              <a:rect l="l" t="t" r="r" b="b"/>
              <a:pathLst>
                <a:path w="4067" h="1681" extrusionOk="0">
                  <a:moveTo>
                    <a:pt x="4067" y="0"/>
                  </a:moveTo>
                  <a:cubicBezTo>
                    <a:pt x="2924" y="135"/>
                    <a:pt x="1815" y="135"/>
                    <a:pt x="706" y="135"/>
                  </a:cubicBezTo>
                  <a:lnTo>
                    <a:pt x="0" y="135"/>
                  </a:lnTo>
                  <a:lnTo>
                    <a:pt x="135" y="1278"/>
                  </a:lnTo>
                  <a:cubicBezTo>
                    <a:pt x="706" y="1546"/>
                    <a:pt x="1378" y="1681"/>
                    <a:pt x="1950" y="1681"/>
                  </a:cubicBezTo>
                  <a:cubicBezTo>
                    <a:pt x="2790" y="1681"/>
                    <a:pt x="3496" y="1412"/>
                    <a:pt x="4067" y="975"/>
                  </a:cubicBezTo>
                  <a:lnTo>
                    <a:pt x="4067" y="0"/>
                  </a:lnTo>
                  <a:close/>
                </a:path>
              </a:pathLst>
            </a:custGeom>
            <a:solidFill>
              <a:srgbClr val="E2A2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67" name="Google Shape;968;p32">
              <a:extLst>
                <a:ext uri="{FF2B5EF4-FFF2-40B4-BE49-F238E27FC236}">
                  <a16:creationId xmlns:a16="http://schemas.microsoft.com/office/drawing/2014/main" id="{8B6B7A52-6939-47BC-9E36-15E369D4399F}"/>
                </a:ext>
              </a:extLst>
            </p:cNvPr>
            <p:cNvSpPr/>
            <p:nvPr/>
          </p:nvSpPr>
          <p:spPr>
            <a:xfrm>
              <a:off x="3891900" y="493050"/>
              <a:ext cx="840250" cy="1409575"/>
            </a:xfrm>
            <a:custGeom>
              <a:avLst/>
              <a:gdLst/>
              <a:ahLst/>
              <a:cxnLst/>
              <a:rect l="l" t="t" r="r" b="b"/>
              <a:pathLst>
                <a:path w="33610" h="56383" extrusionOk="0">
                  <a:moveTo>
                    <a:pt x="18315" y="1"/>
                  </a:moveTo>
                  <a:cubicBezTo>
                    <a:pt x="15526" y="1"/>
                    <a:pt x="12803" y="587"/>
                    <a:pt x="10520" y="1835"/>
                  </a:cubicBezTo>
                  <a:cubicBezTo>
                    <a:pt x="10352" y="1835"/>
                    <a:pt x="10218" y="2003"/>
                    <a:pt x="10083" y="2137"/>
                  </a:cubicBezTo>
                  <a:cubicBezTo>
                    <a:pt x="7159" y="3818"/>
                    <a:pt x="4908" y="6607"/>
                    <a:pt x="3362" y="9699"/>
                  </a:cubicBezTo>
                  <a:cubicBezTo>
                    <a:pt x="135" y="16421"/>
                    <a:pt x="1" y="24252"/>
                    <a:pt x="2118" y="31411"/>
                  </a:cubicBezTo>
                  <a:cubicBezTo>
                    <a:pt x="3799" y="37695"/>
                    <a:pt x="6991" y="43711"/>
                    <a:pt x="11193" y="48753"/>
                  </a:cubicBezTo>
                  <a:cubicBezTo>
                    <a:pt x="12470" y="50299"/>
                    <a:pt x="13881" y="51710"/>
                    <a:pt x="15259" y="53088"/>
                  </a:cubicBezTo>
                  <a:cubicBezTo>
                    <a:pt x="17376" y="54937"/>
                    <a:pt x="19326" y="56180"/>
                    <a:pt x="22115" y="56315"/>
                  </a:cubicBezTo>
                  <a:cubicBezTo>
                    <a:pt x="22454" y="56360"/>
                    <a:pt x="22799" y="56383"/>
                    <a:pt x="23145" y="56383"/>
                  </a:cubicBezTo>
                  <a:cubicBezTo>
                    <a:pt x="25103" y="56383"/>
                    <a:pt x="27120" y="55659"/>
                    <a:pt x="28434" y="54231"/>
                  </a:cubicBezTo>
                  <a:lnTo>
                    <a:pt x="28434" y="54231"/>
                  </a:lnTo>
                  <a:cubicBezTo>
                    <a:pt x="28305" y="54257"/>
                    <a:pt x="28180" y="54270"/>
                    <a:pt x="28060" y="54270"/>
                  </a:cubicBezTo>
                  <a:cubicBezTo>
                    <a:pt x="26356" y="54270"/>
                    <a:pt x="25487" y="51734"/>
                    <a:pt x="25644" y="50164"/>
                  </a:cubicBezTo>
                  <a:cubicBezTo>
                    <a:pt x="26047" y="47644"/>
                    <a:pt x="28165" y="45963"/>
                    <a:pt x="29677" y="44148"/>
                  </a:cubicBezTo>
                  <a:cubicBezTo>
                    <a:pt x="31358" y="42165"/>
                    <a:pt x="32366" y="39645"/>
                    <a:pt x="31929" y="37124"/>
                  </a:cubicBezTo>
                  <a:cubicBezTo>
                    <a:pt x="31526" y="35175"/>
                    <a:pt x="30517" y="33629"/>
                    <a:pt x="29980" y="31814"/>
                  </a:cubicBezTo>
                  <a:cubicBezTo>
                    <a:pt x="29677" y="30974"/>
                    <a:pt x="28837" y="28319"/>
                    <a:pt x="29408" y="27478"/>
                  </a:cubicBezTo>
                  <a:lnTo>
                    <a:pt x="29408" y="27478"/>
                  </a:lnTo>
                  <a:cubicBezTo>
                    <a:pt x="30390" y="28579"/>
                    <a:pt x="31292" y="30364"/>
                    <a:pt x="32931" y="30364"/>
                  </a:cubicBezTo>
                  <a:cubicBezTo>
                    <a:pt x="33144" y="30364"/>
                    <a:pt x="33370" y="30334"/>
                    <a:pt x="33609" y="30268"/>
                  </a:cubicBezTo>
                  <a:lnTo>
                    <a:pt x="33609" y="30268"/>
                  </a:lnTo>
                  <a:cubicBezTo>
                    <a:pt x="33599" y="30270"/>
                    <a:pt x="33588" y="30272"/>
                    <a:pt x="33576" y="30272"/>
                  </a:cubicBezTo>
                  <a:cubicBezTo>
                    <a:pt x="32992" y="30272"/>
                    <a:pt x="31792" y="26899"/>
                    <a:pt x="31660" y="26504"/>
                  </a:cubicBezTo>
                  <a:cubicBezTo>
                    <a:pt x="30954" y="23983"/>
                    <a:pt x="31089" y="21462"/>
                    <a:pt x="31223" y="18942"/>
                  </a:cubicBezTo>
                  <a:cubicBezTo>
                    <a:pt x="31358" y="16421"/>
                    <a:pt x="31526" y="14035"/>
                    <a:pt x="31223" y="11514"/>
                  </a:cubicBezTo>
                  <a:cubicBezTo>
                    <a:pt x="30685" y="8153"/>
                    <a:pt x="29274" y="4792"/>
                    <a:pt x="26619" y="2675"/>
                  </a:cubicBezTo>
                  <a:cubicBezTo>
                    <a:pt x="24502" y="995"/>
                    <a:pt x="21846" y="154"/>
                    <a:pt x="19191" y="20"/>
                  </a:cubicBezTo>
                  <a:cubicBezTo>
                    <a:pt x="18899" y="7"/>
                    <a:pt x="18607" y="1"/>
                    <a:pt x="18315" y="1"/>
                  </a:cubicBezTo>
                  <a:close/>
                </a:path>
              </a:pathLst>
            </a:custGeom>
            <a:solidFill>
              <a:srgbClr val="FFE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68" name="Google Shape;969;p32">
              <a:extLst>
                <a:ext uri="{FF2B5EF4-FFF2-40B4-BE49-F238E27FC236}">
                  <a16:creationId xmlns:a16="http://schemas.microsoft.com/office/drawing/2014/main" id="{548747E1-6539-4474-B690-A9CB6E6D7989}"/>
                </a:ext>
              </a:extLst>
            </p:cNvPr>
            <p:cNvSpPr/>
            <p:nvPr/>
          </p:nvSpPr>
          <p:spPr>
            <a:xfrm>
              <a:off x="4056600" y="538900"/>
              <a:ext cx="304175" cy="1172975"/>
            </a:xfrm>
            <a:custGeom>
              <a:avLst/>
              <a:gdLst/>
              <a:ahLst/>
              <a:cxnLst/>
              <a:rect l="l" t="t" r="r" b="b"/>
              <a:pathLst>
                <a:path w="12167" h="46919" extrusionOk="0">
                  <a:moveTo>
                    <a:pt x="3932" y="1"/>
                  </a:moveTo>
                  <a:cubicBezTo>
                    <a:pt x="3764" y="1"/>
                    <a:pt x="3630" y="169"/>
                    <a:pt x="3495" y="303"/>
                  </a:cubicBezTo>
                  <a:cubicBezTo>
                    <a:pt x="2084" y="1009"/>
                    <a:pt x="975" y="1984"/>
                    <a:pt x="0" y="3093"/>
                  </a:cubicBezTo>
                  <a:cubicBezTo>
                    <a:pt x="1815" y="4202"/>
                    <a:pt x="3630" y="5345"/>
                    <a:pt x="5445" y="6723"/>
                  </a:cubicBezTo>
                  <a:cubicBezTo>
                    <a:pt x="4336" y="6050"/>
                    <a:pt x="3495" y="5614"/>
                    <a:pt x="2252" y="5614"/>
                  </a:cubicBezTo>
                  <a:lnTo>
                    <a:pt x="1949" y="5614"/>
                  </a:lnTo>
                  <a:cubicBezTo>
                    <a:pt x="3764" y="7160"/>
                    <a:pt x="6285" y="7865"/>
                    <a:pt x="8268" y="9546"/>
                  </a:cubicBezTo>
                  <a:cubicBezTo>
                    <a:pt x="8806" y="10083"/>
                    <a:pt x="9377" y="10655"/>
                    <a:pt x="9948" y="11226"/>
                  </a:cubicBezTo>
                  <a:cubicBezTo>
                    <a:pt x="9814" y="10789"/>
                    <a:pt x="9814" y="10252"/>
                    <a:pt x="9814" y="9680"/>
                  </a:cubicBezTo>
                  <a:cubicBezTo>
                    <a:pt x="9242" y="6319"/>
                    <a:pt x="7696" y="2958"/>
                    <a:pt x="5041" y="841"/>
                  </a:cubicBezTo>
                  <a:cubicBezTo>
                    <a:pt x="4605" y="572"/>
                    <a:pt x="4336" y="303"/>
                    <a:pt x="3932" y="1"/>
                  </a:cubicBezTo>
                  <a:close/>
                  <a:moveTo>
                    <a:pt x="10217" y="25073"/>
                  </a:moveTo>
                  <a:cubicBezTo>
                    <a:pt x="9948" y="25644"/>
                    <a:pt x="9646" y="26216"/>
                    <a:pt x="9242" y="26888"/>
                  </a:cubicBezTo>
                  <a:lnTo>
                    <a:pt x="9108" y="27056"/>
                  </a:lnTo>
                  <a:cubicBezTo>
                    <a:pt x="9814" y="27896"/>
                    <a:pt x="10486" y="28568"/>
                    <a:pt x="11494" y="28568"/>
                  </a:cubicBezTo>
                  <a:cubicBezTo>
                    <a:pt x="11763" y="28568"/>
                    <a:pt x="11898" y="28568"/>
                    <a:pt x="12166" y="28434"/>
                  </a:cubicBezTo>
                  <a:cubicBezTo>
                    <a:pt x="11629" y="28434"/>
                    <a:pt x="10654" y="26048"/>
                    <a:pt x="10217" y="25073"/>
                  </a:cubicBezTo>
                  <a:close/>
                  <a:moveTo>
                    <a:pt x="10217" y="34618"/>
                  </a:moveTo>
                  <a:cubicBezTo>
                    <a:pt x="9948" y="35592"/>
                    <a:pt x="9108" y="36433"/>
                    <a:pt x="8268" y="36970"/>
                  </a:cubicBezTo>
                  <a:cubicBezTo>
                    <a:pt x="7562" y="37273"/>
                    <a:pt x="6991" y="37407"/>
                    <a:pt x="6150" y="37407"/>
                  </a:cubicBezTo>
                  <a:lnTo>
                    <a:pt x="5445" y="37407"/>
                  </a:lnTo>
                  <a:cubicBezTo>
                    <a:pt x="4336" y="39222"/>
                    <a:pt x="2924" y="40903"/>
                    <a:pt x="1412" y="42449"/>
                  </a:cubicBezTo>
                  <a:cubicBezTo>
                    <a:pt x="2386" y="43995"/>
                    <a:pt x="3495" y="45541"/>
                    <a:pt x="4605" y="46919"/>
                  </a:cubicBezTo>
                  <a:cubicBezTo>
                    <a:pt x="5445" y="45104"/>
                    <a:pt x="6991" y="43692"/>
                    <a:pt x="8268" y="42314"/>
                  </a:cubicBezTo>
                  <a:cubicBezTo>
                    <a:pt x="9948" y="40331"/>
                    <a:pt x="10923" y="37811"/>
                    <a:pt x="10352" y="35290"/>
                  </a:cubicBezTo>
                  <a:cubicBezTo>
                    <a:pt x="10352" y="35021"/>
                    <a:pt x="10352" y="34887"/>
                    <a:pt x="10217" y="34618"/>
                  </a:cubicBez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69" name="Google Shape;970;p32">
              <a:extLst>
                <a:ext uri="{FF2B5EF4-FFF2-40B4-BE49-F238E27FC236}">
                  <a16:creationId xmlns:a16="http://schemas.microsoft.com/office/drawing/2014/main" id="{E39C8106-1F31-4C6A-83AA-519F66B4BA9C}"/>
                </a:ext>
              </a:extLst>
            </p:cNvPr>
            <p:cNvSpPr/>
            <p:nvPr/>
          </p:nvSpPr>
          <p:spPr>
            <a:xfrm>
              <a:off x="2718975" y="714525"/>
              <a:ext cx="861250" cy="1396700"/>
            </a:xfrm>
            <a:custGeom>
              <a:avLst/>
              <a:gdLst/>
              <a:ahLst/>
              <a:cxnLst/>
              <a:rect l="l" t="t" r="r" b="b"/>
              <a:pathLst>
                <a:path w="34450" h="55868" extrusionOk="0">
                  <a:moveTo>
                    <a:pt x="0" y="28971"/>
                  </a:moveTo>
                  <a:lnTo>
                    <a:pt x="0" y="28971"/>
                  </a:lnTo>
                  <a:cubicBezTo>
                    <a:pt x="15" y="28978"/>
                    <a:pt x="30" y="28984"/>
                    <a:pt x="46" y="28987"/>
                  </a:cubicBezTo>
                  <a:lnTo>
                    <a:pt x="46" y="28987"/>
                  </a:lnTo>
                  <a:cubicBezTo>
                    <a:pt x="31" y="28981"/>
                    <a:pt x="15" y="28976"/>
                    <a:pt x="0" y="28971"/>
                  </a:cubicBezTo>
                  <a:close/>
                  <a:moveTo>
                    <a:pt x="16805" y="0"/>
                  </a:moveTo>
                  <a:cubicBezTo>
                    <a:pt x="14149" y="0"/>
                    <a:pt x="11494" y="538"/>
                    <a:pt x="9243" y="1949"/>
                  </a:cubicBezTo>
                  <a:cubicBezTo>
                    <a:pt x="6453" y="3899"/>
                    <a:pt x="4638" y="7125"/>
                    <a:pt x="3932" y="10486"/>
                  </a:cubicBezTo>
                  <a:cubicBezTo>
                    <a:pt x="3361" y="12872"/>
                    <a:pt x="3361" y="15393"/>
                    <a:pt x="3227" y="17779"/>
                  </a:cubicBezTo>
                  <a:cubicBezTo>
                    <a:pt x="3227" y="20300"/>
                    <a:pt x="3092" y="22820"/>
                    <a:pt x="2252" y="25341"/>
                  </a:cubicBezTo>
                  <a:cubicBezTo>
                    <a:pt x="2123" y="25728"/>
                    <a:pt x="696" y="28989"/>
                    <a:pt x="75" y="28989"/>
                  </a:cubicBezTo>
                  <a:cubicBezTo>
                    <a:pt x="65" y="28989"/>
                    <a:pt x="55" y="28988"/>
                    <a:pt x="46" y="28987"/>
                  </a:cubicBezTo>
                  <a:lnTo>
                    <a:pt x="46" y="28987"/>
                  </a:lnTo>
                  <a:cubicBezTo>
                    <a:pt x="319" y="29079"/>
                    <a:pt x="578" y="29120"/>
                    <a:pt x="825" y="29120"/>
                  </a:cubicBezTo>
                  <a:cubicBezTo>
                    <a:pt x="2344" y="29120"/>
                    <a:pt x="3389" y="27540"/>
                    <a:pt x="4336" y="26450"/>
                  </a:cubicBezTo>
                  <a:lnTo>
                    <a:pt x="4336" y="26450"/>
                  </a:lnTo>
                  <a:cubicBezTo>
                    <a:pt x="4907" y="27425"/>
                    <a:pt x="3932" y="29945"/>
                    <a:pt x="3496" y="30786"/>
                  </a:cubicBezTo>
                  <a:cubicBezTo>
                    <a:pt x="2823" y="32466"/>
                    <a:pt x="1681" y="34012"/>
                    <a:pt x="1277" y="35827"/>
                  </a:cubicBezTo>
                  <a:cubicBezTo>
                    <a:pt x="572" y="38516"/>
                    <a:pt x="1277" y="41036"/>
                    <a:pt x="2823" y="43120"/>
                  </a:cubicBezTo>
                  <a:cubicBezTo>
                    <a:pt x="4201" y="44935"/>
                    <a:pt x="6184" y="46918"/>
                    <a:pt x="6319" y="49438"/>
                  </a:cubicBezTo>
                  <a:cubicBezTo>
                    <a:pt x="6443" y="50994"/>
                    <a:pt x="5502" y="53385"/>
                    <a:pt x="3682" y="53385"/>
                  </a:cubicBezTo>
                  <a:cubicBezTo>
                    <a:pt x="3536" y="53385"/>
                    <a:pt x="3384" y="53370"/>
                    <a:pt x="3227" y="53337"/>
                  </a:cubicBezTo>
                  <a:lnTo>
                    <a:pt x="3227" y="53337"/>
                  </a:lnTo>
                  <a:cubicBezTo>
                    <a:pt x="4773" y="55017"/>
                    <a:pt x="7159" y="55858"/>
                    <a:pt x="9377" y="55858"/>
                  </a:cubicBezTo>
                  <a:cubicBezTo>
                    <a:pt x="9517" y="55864"/>
                    <a:pt x="9655" y="55868"/>
                    <a:pt x="9792" y="55868"/>
                  </a:cubicBezTo>
                  <a:cubicBezTo>
                    <a:pt x="12407" y="55868"/>
                    <a:pt x="14396" y="54665"/>
                    <a:pt x="16536" y="53068"/>
                  </a:cubicBezTo>
                  <a:cubicBezTo>
                    <a:pt x="18787" y="51253"/>
                    <a:pt x="21006" y="49136"/>
                    <a:pt x="22989" y="46750"/>
                  </a:cubicBezTo>
                  <a:cubicBezTo>
                    <a:pt x="26618" y="42549"/>
                    <a:pt x="29408" y="37810"/>
                    <a:pt x="31391" y="32634"/>
                  </a:cubicBezTo>
                  <a:cubicBezTo>
                    <a:pt x="33911" y="25610"/>
                    <a:pt x="34449" y="17779"/>
                    <a:pt x="31794" y="10923"/>
                  </a:cubicBezTo>
                  <a:cubicBezTo>
                    <a:pt x="30550" y="7696"/>
                    <a:pt x="28568" y="4739"/>
                    <a:pt x="25778" y="2655"/>
                  </a:cubicBezTo>
                  <a:cubicBezTo>
                    <a:pt x="25207" y="2386"/>
                    <a:pt x="24669" y="1949"/>
                    <a:pt x="24098" y="1681"/>
                  </a:cubicBezTo>
                  <a:cubicBezTo>
                    <a:pt x="21846" y="538"/>
                    <a:pt x="19325" y="0"/>
                    <a:pt x="16805" y="0"/>
                  </a:cubicBezTo>
                  <a:close/>
                </a:path>
              </a:pathLst>
            </a:custGeom>
            <a:solidFill>
              <a:srgbClr val="FFE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70" name="Google Shape;971;p32">
              <a:extLst>
                <a:ext uri="{FF2B5EF4-FFF2-40B4-BE49-F238E27FC236}">
                  <a16:creationId xmlns:a16="http://schemas.microsoft.com/office/drawing/2014/main" id="{59805321-2B20-4A22-B7EE-118F0F0AFEBE}"/>
                </a:ext>
              </a:extLst>
            </p:cNvPr>
            <p:cNvSpPr/>
            <p:nvPr/>
          </p:nvSpPr>
          <p:spPr>
            <a:xfrm>
              <a:off x="3135725" y="1369050"/>
              <a:ext cx="315100" cy="514225"/>
            </a:xfrm>
            <a:custGeom>
              <a:avLst/>
              <a:gdLst/>
              <a:ahLst/>
              <a:cxnLst/>
              <a:rect l="l" t="t" r="r" b="b"/>
              <a:pathLst>
                <a:path w="12604" h="20569" extrusionOk="0">
                  <a:moveTo>
                    <a:pt x="975" y="0"/>
                  </a:moveTo>
                  <a:cubicBezTo>
                    <a:pt x="706" y="572"/>
                    <a:pt x="269" y="840"/>
                    <a:pt x="135" y="840"/>
                  </a:cubicBezTo>
                  <a:lnTo>
                    <a:pt x="0" y="840"/>
                  </a:lnTo>
                  <a:cubicBezTo>
                    <a:pt x="437" y="975"/>
                    <a:pt x="706" y="1109"/>
                    <a:pt x="840" y="1109"/>
                  </a:cubicBezTo>
                  <a:cubicBezTo>
                    <a:pt x="1277" y="1109"/>
                    <a:pt x="1546" y="975"/>
                    <a:pt x="1949" y="840"/>
                  </a:cubicBezTo>
                  <a:cubicBezTo>
                    <a:pt x="1546" y="572"/>
                    <a:pt x="1277" y="269"/>
                    <a:pt x="975" y="0"/>
                  </a:cubicBezTo>
                  <a:close/>
                  <a:moveTo>
                    <a:pt x="3932" y="1950"/>
                  </a:moveTo>
                  <a:cubicBezTo>
                    <a:pt x="3798" y="2252"/>
                    <a:pt x="3630" y="2521"/>
                    <a:pt x="3630" y="2655"/>
                  </a:cubicBezTo>
                  <a:cubicBezTo>
                    <a:pt x="3495" y="2790"/>
                    <a:pt x="3495" y="2924"/>
                    <a:pt x="3361" y="3092"/>
                  </a:cubicBezTo>
                  <a:cubicBezTo>
                    <a:pt x="3630" y="2790"/>
                    <a:pt x="3932" y="2386"/>
                    <a:pt x="4201" y="2084"/>
                  </a:cubicBezTo>
                  <a:cubicBezTo>
                    <a:pt x="4067" y="2084"/>
                    <a:pt x="3932" y="2084"/>
                    <a:pt x="3932" y="1950"/>
                  </a:cubicBezTo>
                  <a:close/>
                  <a:moveTo>
                    <a:pt x="2958" y="3932"/>
                  </a:moveTo>
                  <a:lnTo>
                    <a:pt x="2958" y="3932"/>
                  </a:lnTo>
                  <a:cubicBezTo>
                    <a:pt x="2386" y="5176"/>
                    <a:pt x="1681" y="6453"/>
                    <a:pt x="1277" y="7831"/>
                  </a:cubicBezTo>
                  <a:cubicBezTo>
                    <a:pt x="571" y="10352"/>
                    <a:pt x="1277" y="12872"/>
                    <a:pt x="2958" y="14990"/>
                  </a:cubicBezTo>
                  <a:cubicBezTo>
                    <a:pt x="4201" y="16670"/>
                    <a:pt x="5882" y="18485"/>
                    <a:pt x="6319" y="20569"/>
                  </a:cubicBezTo>
                  <a:cubicBezTo>
                    <a:pt x="8671" y="17779"/>
                    <a:pt x="10788" y="14687"/>
                    <a:pt x="12603" y="11326"/>
                  </a:cubicBezTo>
                  <a:cubicBezTo>
                    <a:pt x="11494" y="10789"/>
                    <a:pt x="10520" y="9948"/>
                    <a:pt x="9679" y="9243"/>
                  </a:cubicBezTo>
                  <a:cubicBezTo>
                    <a:pt x="9511" y="9243"/>
                    <a:pt x="9377" y="9377"/>
                    <a:pt x="9242" y="9512"/>
                  </a:cubicBezTo>
                  <a:cubicBezTo>
                    <a:pt x="8537" y="9814"/>
                    <a:pt x="7831" y="9948"/>
                    <a:pt x="7159" y="9948"/>
                  </a:cubicBezTo>
                  <a:cubicBezTo>
                    <a:pt x="4773" y="9948"/>
                    <a:pt x="2655" y="7966"/>
                    <a:pt x="2655" y="5445"/>
                  </a:cubicBezTo>
                  <a:cubicBezTo>
                    <a:pt x="2655" y="4907"/>
                    <a:pt x="2790" y="4470"/>
                    <a:pt x="2958" y="3932"/>
                  </a:cubicBez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71" name="Google Shape;972;p32">
              <a:extLst>
                <a:ext uri="{FF2B5EF4-FFF2-40B4-BE49-F238E27FC236}">
                  <a16:creationId xmlns:a16="http://schemas.microsoft.com/office/drawing/2014/main" id="{153086B4-590F-4CE6-8033-0ABD1149B7B0}"/>
                </a:ext>
              </a:extLst>
            </p:cNvPr>
            <p:cNvSpPr/>
            <p:nvPr/>
          </p:nvSpPr>
          <p:spPr>
            <a:xfrm>
              <a:off x="3198725" y="661575"/>
              <a:ext cx="1124250" cy="1071300"/>
            </a:xfrm>
            <a:custGeom>
              <a:avLst/>
              <a:gdLst/>
              <a:ahLst/>
              <a:cxnLst/>
              <a:rect l="l" t="t" r="r" b="b"/>
              <a:pathLst>
                <a:path w="44970" h="42852" extrusionOk="0">
                  <a:moveTo>
                    <a:pt x="21443" y="1"/>
                  </a:moveTo>
                  <a:cubicBezTo>
                    <a:pt x="9512" y="1"/>
                    <a:pt x="1" y="9680"/>
                    <a:pt x="1" y="21443"/>
                  </a:cubicBezTo>
                  <a:cubicBezTo>
                    <a:pt x="1" y="24670"/>
                    <a:pt x="707" y="27593"/>
                    <a:pt x="1816" y="30383"/>
                  </a:cubicBezTo>
                  <a:cubicBezTo>
                    <a:pt x="841" y="31089"/>
                    <a:pt x="135" y="32366"/>
                    <a:pt x="135" y="33744"/>
                  </a:cubicBezTo>
                  <a:cubicBezTo>
                    <a:pt x="135" y="36265"/>
                    <a:pt x="2253" y="38247"/>
                    <a:pt x="4639" y="38247"/>
                  </a:cubicBezTo>
                  <a:cubicBezTo>
                    <a:pt x="5613" y="38247"/>
                    <a:pt x="6454" y="37945"/>
                    <a:pt x="7159" y="37542"/>
                  </a:cubicBezTo>
                  <a:cubicBezTo>
                    <a:pt x="10924" y="40903"/>
                    <a:pt x="15965" y="42852"/>
                    <a:pt x="21443" y="42852"/>
                  </a:cubicBezTo>
                  <a:cubicBezTo>
                    <a:pt x="29274" y="42852"/>
                    <a:pt x="35996" y="38651"/>
                    <a:pt x="39760" y="32500"/>
                  </a:cubicBezTo>
                  <a:lnTo>
                    <a:pt x="40465" y="32500"/>
                  </a:lnTo>
                  <a:cubicBezTo>
                    <a:pt x="42852" y="32500"/>
                    <a:pt x="44969" y="30551"/>
                    <a:pt x="44969" y="28030"/>
                  </a:cubicBezTo>
                  <a:cubicBezTo>
                    <a:pt x="44969" y="26484"/>
                    <a:pt x="43961" y="24938"/>
                    <a:pt x="42717" y="24233"/>
                  </a:cubicBezTo>
                  <a:cubicBezTo>
                    <a:pt x="42717" y="23258"/>
                    <a:pt x="42852" y="22418"/>
                    <a:pt x="42852" y="21443"/>
                  </a:cubicBezTo>
                  <a:cubicBezTo>
                    <a:pt x="42852" y="9680"/>
                    <a:pt x="33206" y="1"/>
                    <a:pt x="21443" y="1"/>
                  </a:cubicBezTo>
                  <a:close/>
                </a:path>
              </a:pathLst>
            </a:custGeom>
            <a:solidFill>
              <a:srgbClr val="EBBB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72" name="Google Shape;973;p32">
              <a:extLst>
                <a:ext uri="{FF2B5EF4-FFF2-40B4-BE49-F238E27FC236}">
                  <a16:creationId xmlns:a16="http://schemas.microsoft.com/office/drawing/2014/main" id="{7D879F0C-F3A7-4D49-A9AD-4DD859D495A5}"/>
                </a:ext>
              </a:extLst>
            </p:cNvPr>
            <p:cNvSpPr/>
            <p:nvPr/>
          </p:nvSpPr>
          <p:spPr>
            <a:xfrm>
              <a:off x="3352500" y="1064050"/>
              <a:ext cx="830150" cy="259650"/>
            </a:xfrm>
            <a:custGeom>
              <a:avLst/>
              <a:gdLst/>
              <a:ahLst/>
              <a:cxnLst/>
              <a:rect l="l" t="t" r="r" b="b"/>
              <a:pathLst>
                <a:path w="33206" h="10386" extrusionOk="0">
                  <a:moveTo>
                    <a:pt x="21711" y="0"/>
                  </a:moveTo>
                  <a:cubicBezTo>
                    <a:pt x="21577" y="841"/>
                    <a:pt x="20333" y="1681"/>
                    <a:pt x="19056" y="2823"/>
                  </a:cubicBezTo>
                  <a:cubicBezTo>
                    <a:pt x="20468" y="2823"/>
                    <a:pt x="21711" y="2958"/>
                    <a:pt x="22854" y="3227"/>
                  </a:cubicBezTo>
                  <a:cubicBezTo>
                    <a:pt x="22854" y="2689"/>
                    <a:pt x="22551" y="1983"/>
                    <a:pt x="22417" y="1412"/>
                  </a:cubicBezTo>
                  <a:cubicBezTo>
                    <a:pt x="22283" y="1009"/>
                    <a:pt x="21711" y="572"/>
                    <a:pt x="21711" y="0"/>
                  </a:cubicBezTo>
                  <a:close/>
                  <a:moveTo>
                    <a:pt x="0" y="6184"/>
                  </a:moveTo>
                  <a:cubicBezTo>
                    <a:pt x="168" y="6453"/>
                    <a:pt x="571" y="7730"/>
                    <a:pt x="1008" y="8839"/>
                  </a:cubicBezTo>
                  <a:cubicBezTo>
                    <a:pt x="1412" y="8402"/>
                    <a:pt x="1849" y="7999"/>
                    <a:pt x="2252" y="7730"/>
                  </a:cubicBezTo>
                  <a:cubicBezTo>
                    <a:pt x="1546" y="7428"/>
                    <a:pt x="706" y="6890"/>
                    <a:pt x="0" y="6184"/>
                  </a:cubicBezTo>
                  <a:close/>
                  <a:moveTo>
                    <a:pt x="29408" y="437"/>
                  </a:moveTo>
                  <a:cubicBezTo>
                    <a:pt x="28567" y="1681"/>
                    <a:pt x="27324" y="2958"/>
                    <a:pt x="26047" y="4067"/>
                  </a:cubicBezTo>
                  <a:lnTo>
                    <a:pt x="25912" y="4067"/>
                  </a:lnTo>
                  <a:cubicBezTo>
                    <a:pt x="29004" y="5344"/>
                    <a:pt x="31525" y="7293"/>
                    <a:pt x="33205" y="10385"/>
                  </a:cubicBezTo>
                  <a:lnTo>
                    <a:pt x="33205" y="9680"/>
                  </a:lnTo>
                  <a:cubicBezTo>
                    <a:pt x="33071" y="8571"/>
                    <a:pt x="32769" y="7428"/>
                    <a:pt x="32365" y="6319"/>
                  </a:cubicBezTo>
                  <a:cubicBezTo>
                    <a:pt x="31525" y="4369"/>
                    <a:pt x="30248" y="2521"/>
                    <a:pt x="29408" y="437"/>
                  </a:cubicBezTo>
                  <a:close/>
                </a:path>
              </a:pathLst>
            </a:custGeom>
            <a:solidFill>
              <a:srgbClr val="E6AC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73" name="Google Shape;974;p32">
              <a:extLst>
                <a:ext uri="{FF2B5EF4-FFF2-40B4-BE49-F238E27FC236}">
                  <a16:creationId xmlns:a16="http://schemas.microsoft.com/office/drawing/2014/main" id="{7956E721-7885-44EC-93C9-29AF40104545}"/>
                </a:ext>
              </a:extLst>
            </p:cNvPr>
            <p:cNvSpPr/>
            <p:nvPr/>
          </p:nvSpPr>
          <p:spPr>
            <a:xfrm>
              <a:off x="4266650" y="1267375"/>
              <a:ext cx="56325" cy="94975"/>
            </a:xfrm>
            <a:custGeom>
              <a:avLst/>
              <a:gdLst/>
              <a:ahLst/>
              <a:cxnLst/>
              <a:rect l="l" t="t" r="r" b="b"/>
              <a:pathLst>
                <a:path w="2253" h="3799" extrusionOk="0">
                  <a:moveTo>
                    <a:pt x="1" y="1"/>
                  </a:moveTo>
                  <a:cubicBezTo>
                    <a:pt x="1244" y="707"/>
                    <a:pt x="2252" y="2253"/>
                    <a:pt x="2252" y="3798"/>
                  </a:cubicBezTo>
                  <a:cubicBezTo>
                    <a:pt x="2252" y="2118"/>
                    <a:pt x="1244" y="707"/>
                    <a:pt x="1" y="1"/>
                  </a:cubicBezTo>
                  <a:close/>
                </a:path>
              </a:pathLst>
            </a:custGeom>
            <a:solidFill>
              <a:srgbClr val="F0D3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74" name="Google Shape;975;p32">
              <a:extLst>
                <a:ext uri="{FF2B5EF4-FFF2-40B4-BE49-F238E27FC236}">
                  <a16:creationId xmlns:a16="http://schemas.microsoft.com/office/drawing/2014/main" id="{CEB963D2-A019-4E38-BFF8-C0C2161238BD}"/>
                </a:ext>
              </a:extLst>
            </p:cNvPr>
            <p:cNvSpPr/>
            <p:nvPr/>
          </p:nvSpPr>
          <p:spPr>
            <a:xfrm>
              <a:off x="4210350" y="1463150"/>
              <a:ext cx="52950" cy="10950"/>
            </a:xfrm>
            <a:custGeom>
              <a:avLst/>
              <a:gdLst/>
              <a:ahLst/>
              <a:cxnLst/>
              <a:rect l="l" t="t" r="r" b="b"/>
              <a:pathLst>
                <a:path w="2118" h="438" extrusionOk="0">
                  <a:moveTo>
                    <a:pt x="2117" y="1"/>
                  </a:moveTo>
                  <a:lnTo>
                    <a:pt x="2117" y="1"/>
                  </a:lnTo>
                  <a:cubicBezTo>
                    <a:pt x="1412" y="303"/>
                    <a:pt x="706" y="437"/>
                    <a:pt x="0" y="437"/>
                  </a:cubicBezTo>
                  <a:cubicBezTo>
                    <a:pt x="841" y="437"/>
                    <a:pt x="1412" y="303"/>
                    <a:pt x="2117" y="1"/>
                  </a:cubicBezTo>
                  <a:close/>
                </a:path>
              </a:pathLst>
            </a:custGeom>
            <a:solidFill>
              <a:srgbClr val="E7BD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75" name="Google Shape;976;p32">
              <a:extLst>
                <a:ext uri="{FF2B5EF4-FFF2-40B4-BE49-F238E27FC236}">
                  <a16:creationId xmlns:a16="http://schemas.microsoft.com/office/drawing/2014/main" id="{527EC3E6-0763-49D0-BA24-85035B9573D7}"/>
                </a:ext>
              </a:extLst>
            </p:cNvPr>
            <p:cNvSpPr/>
            <p:nvPr/>
          </p:nvSpPr>
          <p:spPr>
            <a:xfrm>
              <a:off x="4192700" y="1243000"/>
              <a:ext cx="130275" cy="231100"/>
            </a:xfrm>
            <a:custGeom>
              <a:avLst/>
              <a:gdLst/>
              <a:ahLst/>
              <a:cxnLst/>
              <a:rect l="l" t="t" r="r" b="b"/>
              <a:pathLst>
                <a:path w="5211" h="9244" extrusionOk="0">
                  <a:moveTo>
                    <a:pt x="2958" y="1"/>
                  </a:moveTo>
                  <a:cubicBezTo>
                    <a:pt x="2118" y="1413"/>
                    <a:pt x="1143" y="2925"/>
                    <a:pt x="1" y="4336"/>
                  </a:cubicBezTo>
                  <a:cubicBezTo>
                    <a:pt x="706" y="5882"/>
                    <a:pt x="706" y="7697"/>
                    <a:pt x="1" y="9243"/>
                  </a:cubicBezTo>
                  <a:lnTo>
                    <a:pt x="706" y="9243"/>
                  </a:lnTo>
                  <a:cubicBezTo>
                    <a:pt x="1412" y="9243"/>
                    <a:pt x="2118" y="9109"/>
                    <a:pt x="2824" y="8806"/>
                  </a:cubicBezTo>
                  <a:cubicBezTo>
                    <a:pt x="4067" y="7966"/>
                    <a:pt x="5042" y="6588"/>
                    <a:pt x="5210" y="5177"/>
                  </a:cubicBezTo>
                  <a:lnTo>
                    <a:pt x="5210" y="4773"/>
                  </a:lnTo>
                  <a:cubicBezTo>
                    <a:pt x="5210" y="3227"/>
                    <a:pt x="4202" y="1681"/>
                    <a:pt x="2958" y="976"/>
                  </a:cubicBezTo>
                  <a:lnTo>
                    <a:pt x="2958" y="1"/>
                  </a:lnTo>
                  <a:close/>
                </a:path>
              </a:pathLst>
            </a:custGeom>
            <a:solidFill>
              <a:srgbClr val="E6AC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76" name="Google Shape;977;p32">
              <a:extLst>
                <a:ext uri="{FF2B5EF4-FFF2-40B4-BE49-F238E27FC236}">
                  <a16:creationId xmlns:a16="http://schemas.microsoft.com/office/drawing/2014/main" id="{EE83BE8D-D17D-48E5-BDEF-F82A4C9A00E3}"/>
                </a:ext>
              </a:extLst>
            </p:cNvPr>
            <p:cNvSpPr/>
            <p:nvPr/>
          </p:nvSpPr>
          <p:spPr>
            <a:xfrm>
              <a:off x="3209650" y="1446350"/>
              <a:ext cx="10100" cy="21025"/>
            </a:xfrm>
            <a:custGeom>
              <a:avLst/>
              <a:gdLst/>
              <a:ahLst/>
              <a:cxnLst/>
              <a:rect l="l" t="t" r="r" b="b"/>
              <a:pathLst>
                <a:path w="404" h="841" extrusionOk="0">
                  <a:moveTo>
                    <a:pt x="404" y="0"/>
                  </a:moveTo>
                  <a:cubicBezTo>
                    <a:pt x="270" y="269"/>
                    <a:pt x="135" y="538"/>
                    <a:pt x="1" y="840"/>
                  </a:cubicBezTo>
                  <a:lnTo>
                    <a:pt x="135" y="840"/>
                  </a:lnTo>
                  <a:cubicBezTo>
                    <a:pt x="135" y="538"/>
                    <a:pt x="270" y="404"/>
                    <a:pt x="404" y="135"/>
                  </a:cubicBezTo>
                  <a:lnTo>
                    <a:pt x="404" y="0"/>
                  </a:lnTo>
                  <a:close/>
                </a:path>
              </a:pathLst>
            </a:custGeom>
            <a:solidFill>
              <a:srgbClr val="F0D3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77" name="Google Shape;978;p32">
              <a:extLst>
                <a:ext uri="{FF2B5EF4-FFF2-40B4-BE49-F238E27FC236}">
                  <a16:creationId xmlns:a16="http://schemas.microsoft.com/office/drawing/2014/main" id="{8D40C63D-0482-47AA-9C48-04583E9AECE5}"/>
                </a:ext>
              </a:extLst>
            </p:cNvPr>
            <p:cNvSpPr/>
            <p:nvPr/>
          </p:nvSpPr>
          <p:spPr>
            <a:xfrm>
              <a:off x="3202100" y="1421125"/>
              <a:ext cx="38675" cy="83975"/>
            </a:xfrm>
            <a:custGeom>
              <a:avLst/>
              <a:gdLst/>
              <a:ahLst/>
              <a:cxnLst/>
              <a:rect l="l" t="t" r="r" b="b"/>
              <a:pathLst>
                <a:path w="1547" h="3359" extrusionOk="0">
                  <a:moveTo>
                    <a:pt x="1546" y="1"/>
                  </a:moveTo>
                  <a:cubicBezTo>
                    <a:pt x="1277" y="303"/>
                    <a:pt x="975" y="707"/>
                    <a:pt x="706" y="1009"/>
                  </a:cubicBezTo>
                  <a:lnTo>
                    <a:pt x="706" y="1144"/>
                  </a:lnTo>
                  <a:cubicBezTo>
                    <a:pt x="975" y="707"/>
                    <a:pt x="1277" y="438"/>
                    <a:pt x="1546" y="169"/>
                  </a:cubicBezTo>
                  <a:lnTo>
                    <a:pt x="1546" y="1"/>
                  </a:lnTo>
                  <a:close/>
                  <a:moveTo>
                    <a:pt x="303" y="1849"/>
                  </a:moveTo>
                  <a:cubicBezTo>
                    <a:pt x="192" y="2204"/>
                    <a:pt x="96" y="2514"/>
                    <a:pt x="43" y="2839"/>
                  </a:cubicBezTo>
                  <a:lnTo>
                    <a:pt x="43" y="2839"/>
                  </a:lnTo>
                  <a:cubicBezTo>
                    <a:pt x="104" y="2474"/>
                    <a:pt x="232" y="2123"/>
                    <a:pt x="437" y="1849"/>
                  </a:cubicBezTo>
                  <a:close/>
                  <a:moveTo>
                    <a:pt x="43" y="2839"/>
                  </a:moveTo>
                  <a:cubicBezTo>
                    <a:pt x="14" y="3011"/>
                    <a:pt x="0" y="3186"/>
                    <a:pt x="0" y="3358"/>
                  </a:cubicBezTo>
                  <a:lnTo>
                    <a:pt x="0" y="3358"/>
                  </a:lnTo>
                  <a:cubicBezTo>
                    <a:pt x="0" y="3176"/>
                    <a:pt x="16" y="3006"/>
                    <a:pt x="43" y="2839"/>
                  </a:cubicBezTo>
                  <a:close/>
                </a:path>
              </a:pathLst>
            </a:custGeom>
            <a:solidFill>
              <a:srgbClr val="E7BD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78" name="Google Shape;979;p32">
              <a:extLst>
                <a:ext uri="{FF2B5EF4-FFF2-40B4-BE49-F238E27FC236}">
                  <a16:creationId xmlns:a16="http://schemas.microsoft.com/office/drawing/2014/main" id="{BE3D1C9A-770C-4C81-8A7B-E8BB39DCB010}"/>
                </a:ext>
              </a:extLst>
            </p:cNvPr>
            <p:cNvSpPr/>
            <p:nvPr/>
          </p:nvSpPr>
          <p:spPr>
            <a:xfrm>
              <a:off x="3202100" y="1320300"/>
              <a:ext cx="175625" cy="297475"/>
            </a:xfrm>
            <a:custGeom>
              <a:avLst/>
              <a:gdLst/>
              <a:ahLst/>
              <a:cxnLst/>
              <a:rect l="l" t="t" r="r" b="b"/>
              <a:pathLst>
                <a:path w="7025" h="11899" extrusionOk="0">
                  <a:moveTo>
                    <a:pt x="2655" y="1"/>
                  </a:moveTo>
                  <a:cubicBezTo>
                    <a:pt x="2655" y="1"/>
                    <a:pt x="2521" y="841"/>
                    <a:pt x="2521" y="1816"/>
                  </a:cubicBezTo>
                  <a:cubicBezTo>
                    <a:pt x="2655" y="2522"/>
                    <a:pt x="2958" y="3496"/>
                    <a:pt x="3495" y="4336"/>
                  </a:cubicBezTo>
                  <a:lnTo>
                    <a:pt x="3495" y="4471"/>
                  </a:lnTo>
                  <a:lnTo>
                    <a:pt x="3092" y="4471"/>
                  </a:lnTo>
                  <a:cubicBezTo>
                    <a:pt x="2655" y="4471"/>
                    <a:pt x="2118" y="4336"/>
                    <a:pt x="1546" y="4202"/>
                  </a:cubicBezTo>
                  <a:cubicBezTo>
                    <a:pt x="1277" y="4471"/>
                    <a:pt x="975" y="4740"/>
                    <a:pt x="706" y="5177"/>
                  </a:cubicBezTo>
                  <a:cubicBezTo>
                    <a:pt x="572" y="5446"/>
                    <a:pt x="437" y="5580"/>
                    <a:pt x="437" y="5882"/>
                  </a:cubicBezTo>
                  <a:cubicBezTo>
                    <a:pt x="135" y="6286"/>
                    <a:pt x="0" y="6857"/>
                    <a:pt x="0" y="7395"/>
                  </a:cubicBezTo>
                  <a:cubicBezTo>
                    <a:pt x="0" y="9916"/>
                    <a:pt x="2118" y="11898"/>
                    <a:pt x="4504" y="11898"/>
                  </a:cubicBezTo>
                  <a:cubicBezTo>
                    <a:pt x="4773" y="11898"/>
                    <a:pt x="5747" y="11764"/>
                    <a:pt x="6587" y="11462"/>
                  </a:cubicBezTo>
                  <a:cubicBezTo>
                    <a:pt x="6722" y="11327"/>
                    <a:pt x="6856" y="11193"/>
                    <a:pt x="7024" y="11193"/>
                  </a:cubicBezTo>
                  <a:cubicBezTo>
                    <a:pt x="6016" y="8672"/>
                    <a:pt x="2823" y="5580"/>
                    <a:pt x="5747" y="135"/>
                  </a:cubicBezTo>
                  <a:cubicBezTo>
                    <a:pt x="5882" y="135"/>
                    <a:pt x="5882" y="1"/>
                    <a:pt x="5882" y="1"/>
                  </a:cubicBezTo>
                  <a:cubicBezTo>
                    <a:pt x="5344" y="1"/>
                    <a:pt x="4773" y="135"/>
                    <a:pt x="4336" y="135"/>
                  </a:cubicBezTo>
                  <a:cubicBezTo>
                    <a:pt x="3361" y="135"/>
                    <a:pt x="2655" y="1"/>
                    <a:pt x="2655" y="1"/>
                  </a:cubicBezTo>
                  <a:close/>
                </a:path>
              </a:pathLst>
            </a:custGeom>
            <a:solidFill>
              <a:srgbClr val="E6AC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79" name="Google Shape;980;p32">
              <a:extLst>
                <a:ext uri="{FF2B5EF4-FFF2-40B4-BE49-F238E27FC236}">
                  <a16:creationId xmlns:a16="http://schemas.microsoft.com/office/drawing/2014/main" id="{1E77FE36-C89B-4203-8BE3-007B9EDC7F16}"/>
                </a:ext>
              </a:extLst>
            </p:cNvPr>
            <p:cNvSpPr/>
            <p:nvPr/>
          </p:nvSpPr>
          <p:spPr>
            <a:xfrm>
              <a:off x="3058425" y="530950"/>
              <a:ext cx="1320000" cy="898800"/>
            </a:xfrm>
            <a:custGeom>
              <a:avLst/>
              <a:gdLst/>
              <a:ahLst/>
              <a:cxnLst/>
              <a:rect l="l" t="t" r="r" b="b"/>
              <a:pathLst>
                <a:path w="52800" h="35952" extrusionOk="0">
                  <a:moveTo>
                    <a:pt x="27902" y="0"/>
                  </a:moveTo>
                  <a:cubicBezTo>
                    <a:pt x="27435" y="0"/>
                    <a:pt x="26964" y="17"/>
                    <a:pt x="26484" y="50"/>
                  </a:cubicBezTo>
                  <a:cubicBezTo>
                    <a:pt x="25643" y="184"/>
                    <a:pt x="24803" y="184"/>
                    <a:pt x="24097" y="487"/>
                  </a:cubicBezTo>
                  <a:cubicBezTo>
                    <a:pt x="23123" y="890"/>
                    <a:pt x="22686" y="1730"/>
                    <a:pt x="21846" y="2302"/>
                  </a:cubicBezTo>
                  <a:cubicBezTo>
                    <a:pt x="21679" y="2385"/>
                    <a:pt x="21470" y="2417"/>
                    <a:pt x="21236" y="2417"/>
                  </a:cubicBezTo>
                  <a:cubicBezTo>
                    <a:pt x="20716" y="2417"/>
                    <a:pt x="20073" y="2260"/>
                    <a:pt x="19493" y="2167"/>
                  </a:cubicBezTo>
                  <a:cubicBezTo>
                    <a:pt x="18653" y="2167"/>
                    <a:pt x="17645" y="2167"/>
                    <a:pt x="16670" y="2302"/>
                  </a:cubicBezTo>
                  <a:cubicBezTo>
                    <a:pt x="14721" y="2571"/>
                    <a:pt x="12906" y="3276"/>
                    <a:pt x="11494" y="4520"/>
                  </a:cubicBezTo>
                  <a:cubicBezTo>
                    <a:pt x="10654" y="5360"/>
                    <a:pt x="10083" y="6200"/>
                    <a:pt x="9411" y="7209"/>
                  </a:cubicBezTo>
                  <a:cubicBezTo>
                    <a:pt x="8839" y="7746"/>
                    <a:pt x="8133" y="8452"/>
                    <a:pt x="7730" y="9292"/>
                  </a:cubicBezTo>
                  <a:cubicBezTo>
                    <a:pt x="6722" y="10973"/>
                    <a:pt x="6319" y="13090"/>
                    <a:pt x="5882" y="14905"/>
                  </a:cubicBezTo>
                  <a:cubicBezTo>
                    <a:pt x="5209" y="17291"/>
                    <a:pt x="4067" y="19644"/>
                    <a:pt x="3092" y="21896"/>
                  </a:cubicBezTo>
                  <a:cubicBezTo>
                    <a:pt x="2252" y="23711"/>
                    <a:pt x="840" y="25391"/>
                    <a:pt x="0" y="27206"/>
                  </a:cubicBezTo>
                  <a:cubicBezTo>
                    <a:pt x="706" y="27071"/>
                    <a:pt x="1546" y="26668"/>
                    <a:pt x="2252" y="26366"/>
                  </a:cubicBezTo>
                  <a:lnTo>
                    <a:pt x="2252" y="26366"/>
                  </a:lnTo>
                  <a:cubicBezTo>
                    <a:pt x="1143" y="28483"/>
                    <a:pt x="1681" y="30298"/>
                    <a:pt x="2823" y="32113"/>
                  </a:cubicBezTo>
                  <a:cubicBezTo>
                    <a:pt x="3730" y="33552"/>
                    <a:pt x="6705" y="35952"/>
                    <a:pt x="8793" y="35952"/>
                  </a:cubicBezTo>
                  <a:cubicBezTo>
                    <a:pt x="8948" y="35952"/>
                    <a:pt x="9098" y="35938"/>
                    <a:pt x="9242" y="35910"/>
                  </a:cubicBezTo>
                  <a:cubicBezTo>
                    <a:pt x="7865" y="33928"/>
                    <a:pt x="8402" y="31575"/>
                    <a:pt x="8402" y="31575"/>
                  </a:cubicBezTo>
                  <a:lnTo>
                    <a:pt x="8402" y="31575"/>
                  </a:lnTo>
                  <a:cubicBezTo>
                    <a:pt x="8402" y="31575"/>
                    <a:pt x="9001" y="31616"/>
                    <a:pt x="9789" y="31616"/>
                  </a:cubicBezTo>
                  <a:cubicBezTo>
                    <a:pt x="11021" y="31616"/>
                    <a:pt x="12715" y="31516"/>
                    <a:pt x="13309" y="31004"/>
                  </a:cubicBezTo>
                  <a:cubicBezTo>
                    <a:pt x="12771" y="30298"/>
                    <a:pt x="11763" y="27509"/>
                    <a:pt x="11763" y="27508"/>
                  </a:cubicBezTo>
                  <a:lnTo>
                    <a:pt x="11763" y="27508"/>
                  </a:lnTo>
                  <a:cubicBezTo>
                    <a:pt x="13256" y="28983"/>
                    <a:pt x="14864" y="29421"/>
                    <a:pt x="16528" y="29421"/>
                  </a:cubicBezTo>
                  <a:cubicBezTo>
                    <a:pt x="17859" y="29421"/>
                    <a:pt x="19228" y="29140"/>
                    <a:pt x="20602" y="28886"/>
                  </a:cubicBezTo>
                  <a:cubicBezTo>
                    <a:pt x="21972" y="28609"/>
                    <a:pt x="23342" y="28323"/>
                    <a:pt x="24637" y="28323"/>
                  </a:cubicBezTo>
                  <a:cubicBezTo>
                    <a:pt x="25854" y="28323"/>
                    <a:pt x="27005" y="28575"/>
                    <a:pt x="28030" y="29323"/>
                  </a:cubicBezTo>
                  <a:cubicBezTo>
                    <a:pt x="27738" y="25005"/>
                    <a:pt x="33090" y="23291"/>
                    <a:pt x="33455" y="21392"/>
                  </a:cubicBezTo>
                  <a:lnTo>
                    <a:pt x="33455" y="21392"/>
                  </a:lnTo>
                  <a:cubicBezTo>
                    <a:pt x="33474" y="21862"/>
                    <a:pt x="33944" y="22234"/>
                    <a:pt x="34180" y="22736"/>
                  </a:cubicBezTo>
                  <a:cubicBezTo>
                    <a:pt x="34314" y="23307"/>
                    <a:pt x="34617" y="24013"/>
                    <a:pt x="34751" y="24685"/>
                  </a:cubicBezTo>
                  <a:cubicBezTo>
                    <a:pt x="34886" y="25828"/>
                    <a:pt x="34617" y="26937"/>
                    <a:pt x="33911" y="27777"/>
                  </a:cubicBezTo>
                  <a:cubicBezTo>
                    <a:pt x="35155" y="26803"/>
                    <a:pt x="36566" y="26366"/>
                    <a:pt x="37810" y="25257"/>
                  </a:cubicBezTo>
                  <a:cubicBezTo>
                    <a:pt x="39087" y="24282"/>
                    <a:pt x="40330" y="23005"/>
                    <a:pt x="41171" y="21761"/>
                  </a:cubicBezTo>
                  <a:cubicBezTo>
                    <a:pt x="42011" y="23711"/>
                    <a:pt x="43288" y="25693"/>
                    <a:pt x="44128" y="27643"/>
                  </a:cubicBezTo>
                  <a:cubicBezTo>
                    <a:pt x="44968" y="29458"/>
                    <a:pt x="45103" y="31844"/>
                    <a:pt x="44700" y="33659"/>
                  </a:cubicBezTo>
                  <a:cubicBezTo>
                    <a:pt x="46380" y="31709"/>
                    <a:pt x="47758" y="29323"/>
                    <a:pt x="49169" y="27206"/>
                  </a:cubicBezTo>
                  <a:cubicBezTo>
                    <a:pt x="50984" y="24282"/>
                    <a:pt x="51556" y="21761"/>
                    <a:pt x="51556" y="18400"/>
                  </a:cubicBezTo>
                  <a:cubicBezTo>
                    <a:pt x="51556" y="17291"/>
                    <a:pt x="51690" y="16283"/>
                    <a:pt x="51253" y="15308"/>
                  </a:cubicBezTo>
                  <a:lnTo>
                    <a:pt x="51253" y="15308"/>
                  </a:lnTo>
                  <a:cubicBezTo>
                    <a:pt x="51690" y="16014"/>
                    <a:pt x="52261" y="16585"/>
                    <a:pt x="52665" y="17123"/>
                  </a:cubicBezTo>
                  <a:cubicBezTo>
                    <a:pt x="52799" y="16014"/>
                    <a:pt x="52261" y="14771"/>
                    <a:pt x="51556" y="13762"/>
                  </a:cubicBezTo>
                  <a:cubicBezTo>
                    <a:pt x="50715" y="12519"/>
                    <a:pt x="49304" y="10973"/>
                    <a:pt x="48195" y="9864"/>
                  </a:cubicBezTo>
                  <a:cubicBezTo>
                    <a:pt x="46212" y="8183"/>
                    <a:pt x="43691" y="7478"/>
                    <a:pt x="41876" y="5932"/>
                  </a:cubicBezTo>
                  <a:cubicBezTo>
                    <a:pt x="42017" y="5918"/>
                    <a:pt x="42152" y="5912"/>
                    <a:pt x="42282" y="5912"/>
                  </a:cubicBezTo>
                  <a:cubicBezTo>
                    <a:pt x="43459" y="5912"/>
                    <a:pt x="44252" y="6435"/>
                    <a:pt x="45372" y="7041"/>
                  </a:cubicBezTo>
                  <a:cubicBezTo>
                    <a:pt x="41473" y="3982"/>
                    <a:pt x="36970" y="1730"/>
                    <a:pt x="32096" y="487"/>
                  </a:cubicBezTo>
                  <a:cubicBezTo>
                    <a:pt x="30703" y="158"/>
                    <a:pt x="29329" y="0"/>
                    <a:pt x="27902" y="0"/>
                  </a:cubicBezTo>
                  <a:close/>
                </a:path>
              </a:pathLst>
            </a:custGeom>
            <a:solidFill>
              <a:srgbClr val="FFE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80" name="Google Shape;981;p32">
              <a:extLst>
                <a:ext uri="{FF2B5EF4-FFF2-40B4-BE49-F238E27FC236}">
                  <a16:creationId xmlns:a16="http://schemas.microsoft.com/office/drawing/2014/main" id="{900BB52F-722C-4A63-833F-DE299C12AB92}"/>
                </a:ext>
              </a:extLst>
            </p:cNvPr>
            <p:cNvSpPr/>
            <p:nvPr/>
          </p:nvSpPr>
          <p:spPr>
            <a:xfrm>
              <a:off x="4266650" y="996350"/>
              <a:ext cx="80675" cy="246675"/>
            </a:xfrm>
            <a:custGeom>
              <a:avLst/>
              <a:gdLst/>
              <a:ahLst/>
              <a:cxnLst/>
              <a:rect l="l" t="t" r="r" b="b"/>
              <a:pathLst>
                <a:path w="3227" h="9867" extrusionOk="0">
                  <a:moveTo>
                    <a:pt x="3226" y="0"/>
                  </a:moveTo>
                  <a:cubicBezTo>
                    <a:pt x="3210" y="2555"/>
                    <a:pt x="2894" y="4614"/>
                    <a:pt x="1815" y="6641"/>
                  </a:cubicBezTo>
                  <a:lnTo>
                    <a:pt x="1815" y="6775"/>
                  </a:lnTo>
                  <a:cubicBezTo>
                    <a:pt x="2894" y="4617"/>
                    <a:pt x="3210" y="2555"/>
                    <a:pt x="3226" y="0"/>
                  </a:cubicBezTo>
                  <a:close/>
                  <a:moveTo>
                    <a:pt x="701" y="8765"/>
                  </a:moveTo>
                  <a:lnTo>
                    <a:pt x="701" y="8765"/>
                  </a:lnTo>
                  <a:cubicBezTo>
                    <a:pt x="402" y="9164"/>
                    <a:pt x="268" y="9432"/>
                    <a:pt x="0" y="9733"/>
                  </a:cubicBezTo>
                  <a:lnTo>
                    <a:pt x="0" y="9867"/>
                  </a:lnTo>
                  <a:cubicBezTo>
                    <a:pt x="268" y="9432"/>
                    <a:pt x="402" y="9164"/>
                    <a:pt x="701" y="8765"/>
                  </a:cubicBezTo>
                  <a:close/>
                </a:path>
              </a:pathLst>
            </a:custGeom>
            <a:solidFill>
              <a:srgbClr val="EDCE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81" name="Google Shape;982;p32">
              <a:extLst>
                <a:ext uri="{FF2B5EF4-FFF2-40B4-BE49-F238E27FC236}">
                  <a16:creationId xmlns:a16="http://schemas.microsoft.com/office/drawing/2014/main" id="{52AC4ACA-37F3-4522-8B02-DE49F94A3306}"/>
                </a:ext>
              </a:extLst>
            </p:cNvPr>
            <p:cNvSpPr/>
            <p:nvPr/>
          </p:nvSpPr>
          <p:spPr>
            <a:xfrm>
              <a:off x="4287650" y="1162350"/>
              <a:ext cx="24400" cy="48750"/>
            </a:xfrm>
            <a:custGeom>
              <a:avLst/>
              <a:gdLst/>
              <a:ahLst/>
              <a:cxnLst/>
              <a:rect l="l" t="t" r="r" b="b"/>
              <a:pathLst>
                <a:path w="976" h="1950" extrusionOk="0">
                  <a:moveTo>
                    <a:pt x="975" y="1"/>
                  </a:moveTo>
                  <a:cubicBezTo>
                    <a:pt x="706" y="706"/>
                    <a:pt x="404" y="1278"/>
                    <a:pt x="0" y="1950"/>
                  </a:cubicBezTo>
                  <a:cubicBezTo>
                    <a:pt x="404" y="1278"/>
                    <a:pt x="706" y="706"/>
                    <a:pt x="975" y="135"/>
                  </a:cubicBezTo>
                  <a:lnTo>
                    <a:pt x="975" y="1"/>
                  </a:lnTo>
                  <a:close/>
                </a:path>
              </a:pathLst>
            </a:custGeom>
            <a:solidFill>
              <a:srgbClr val="E5B9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82" name="Google Shape;983;p32">
              <a:extLst>
                <a:ext uri="{FF2B5EF4-FFF2-40B4-BE49-F238E27FC236}">
                  <a16:creationId xmlns:a16="http://schemas.microsoft.com/office/drawing/2014/main" id="{0A76BAB6-BB88-4B6A-A1C7-8217320C2884}"/>
                </a:ext>
              </a:extLst>
            </p:cNvPr>
            <p:cNvSpPr/>
            <p:nvPr/>
          </p:nvSpPr>
          <p:spPr>
            <a:xfrm>
              <a:off x="3759150" y="1134625"/>
              <a:ext cx="241150" cy="122700"/>
            </a:xfrm>
            <a:custGeom>
              <a:avLst/>
              <a:gdLst/>
              <a:ahLst/>
              <a:cxnLst/>
              <a:rect l="l" t="t" r="r" b="b"/>
              <a:pathLst>
                <a:path w="9646" h="4908" extrusionOk="0">
                  <a:moveTo>
                    <a:pt x="6588" y="404"/>
                  </a:moveTo>
                  <a:cubicBezTo>
                    <a:pt x="6722" y="404"/>
                    <a:pt x="6722" y="538"/>
                    <a:pt x="6722" y="538"/>
                  </a:cubicBezTo>
                  <a:cubicBezTo>
                    <a:pt x="6722" y="404"/>
                    <a:pt x="6722" y="404"/>
                    <a:pt x="6588" y="404"/>
                  </a:cubicBezTo>
                  <a:close/>
                  <a:moveTo>
                    <a:pt x="9646" y="1245"/>
                  </a:moveTo>
                  <a:lnTo>
                    <a:pt x="9646" y="1245"/>
                  </a:lnTo>
                  <a:cubicBezTo>
                    <a:pt x="8537" y="2219"/>
                    <a:pt x="6991" y="2656"/>
                    <a:pt x="5882" y="3630"/>
                  </a:cubicBezTo>
                  <a:cubicBezTo>
                    <a:pt x="7125" y="2656"/>
                    <a:pt x="8537" y="2219"/>
                    <a:pt x="9646" y="1245"/>
                  </a:cubicBezTo>
                  <a:close/>
                  <a:moveTo>
                    <a:pt x="2790" y="0"/>
                  </a:moveTo>
                  <a:lnTo>
                    <a:pt x="2790" y="0"/>
                  </a:lnTo>
                  <a:cubicBezTo>
                    <a:pt x="1379" y="1110"/>
                    <a:pt x="1" y="2656"/>
                    <a:pt x="1" y="4907"/>
                  </a:cubicBezTo>
                  <a:cubicBezTo>
                    <a:pt x="1" y="2656"/>
                    <a:pt x="1547" y="1110"/>
                    <a:pt x="2790" y="0"/>
                  </a:cubicBezTo>
                  <a:close/>
                </a:path>
              </a:pathLst>
            </a:custGeom>
            <a:solidFill>
              <a:srgbClr val="E3A8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83" name="Google Shape;984;p32">
              <a:extLst>
                <a:ext uri="{FF2B5EF4-FFF2-40B4-BE49-F238E27FC236}">
                  <a16:creationId xmlns:a16="http://schemas.microsoft.com/office/drawing/2014/main" id="{6D033E4D-BE1B-4631-9F19-45DBA61747BD}"/>
                </a:ext>
              </a:extLst>
            </p:cNvPr>
            <p:cNvSpPr/>
            <p:nvPr/>
          </p:nvSpPr>
          <p:spPr>
            <a:xfrm>
              <a:off x="3058425" y="1190075"/>
              <a:ext cx="56300" cy="21025"/>
            </a:xfrm>
            <a:custGeom>
              <a:avLst/>
              <a:gdLst/>
              <a:ahLst/>
              <a:cxnLst/>
              <a:rect l="l" t="t" r="r" b="b"/>
              <a:pathLst>
                <a:path w="2252" h="841" extrusionOk="0">
                  <a:moveTo>
                    <a:pt x="2252" y="1"/>
                  </a:moveTo>
                  <a:cubicBezTo>
                    <a:pt x="1546" y="303"/>
                    <a:pt x="706" y="706"/>
                    <a:pt x="0" y="841"/>
                  </a:cubicBezTo>
                  <a:cubicBezTo>
                    <a:pt x="706" y="706"/>
                    <a:pt x="1546" y="438"/>
                    <a:pt x="2252" y="169"/>
                  </a:cubicBezTo>
                  <a:lnTo>
                    <a:pt x="2252" y="1"/>
                  </a:lnTo>
                  <a:close/>
                </a:path>
              </a:pathLst>
            </a:custGeom>
            <a:solidFill>
              <a:srgbClr val="EDCE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84" name="Google Shape;985;p32">
              <a:extLst>
                <a:ext uri="{FF2B5EF4-FFF2-40B4-BE49-F238E27FC236}">
                  <a16:creationId xmlns:a16="http://schemas.microsoft.com/office/drawing/2014/main" id="{DE60CB05-A775-44C9-AB59-94B26AFB361C}"/>
                </a:ext>
              </a:extLst>
            </p:cNvPr>
            <p:cNvSpPr/>
            <p:nvPr/>
          </p:nvSpPr>
          <p:spPr>
            <a:xfrm>
              <a:off x="3671800" y="1239650"/>
              <a:ext cx="87375" cy="27750"/>
            </a:xfrm>
            <a:custGeom>
              <a:avLst/>
              <a:gdLst/>
              <a:ahLst/>
              <a:cxnLst/>
              <a:rect l="l" t="t" r="r" b="b"/>
              <a:pathLst>
                <a:path w="3495" h="1110" extrusionOk="0">
                  <a:moveTo>
                    <a:pt x="0" y="1"/>
                  </a:moveTo>
                  <a:lnTo>
                    <a:pt x="0" y="1"/>
                  </a:lnTo>
                  <a:cubicBezTo>
                    <a:pt x="1243" y="1"/>
                    <a:pt x="2520" y="270"/>
                    <a:pt x="3495" y="1110"/>
                  </a:cubicBezTo>
                  <a:lnTo>
                    <a:pt x="3495" y="975"/>
                  </a:lnTo>
                  <a:cubicBezTo>
                    <a:pt x="2520" y="270"/>
                    <a:pt x="1243" y="1"/>
                    <a:pt x="0" y="1"/>
                  </a:cubicBezTo>
                  <a:close/>
                </a:path>
              </a:pathLst>
            </a:custGeom>
            <a:solidFill>
              <a:srgbClr val="E3A8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85" name="Google Shape;986;p32">
              <a:extLst>
                <a:ext uri="{FF2B5EF4-FFF2-40B4-BE49-F238E27FC236}">
                  <a16:creationId xmlns:a16="http://schemas.microsoft.com/office/drawing/2014/main" id="{E3AADBFA-EB66-438B-9619-575A52353D2C}"/>
                </a:ext>
              </a:extLst>
            </p:cNvPr>
            <p:cNvSpPr/>
            <p:nvPr/>
          </p:nvSpPr>
          <p:spPr>
            <a:xfrm>
              <a:off x="3097075" y="1260650"/>
              <a:ext cx="136975" cy="157150"/>
            </a:xfrm>
            <a:custGeom>
              <a:avLst/>
              <a:gdLst/>
              <a:ahLst/>
              <a:cxnLst/>
              <a:rect l="l" t="t" r="r" b="b"/>
              <a:pathLst>
                <a:path w="5479" h="6286" extrusionOk="0">
                  <a:moveTo>
                    <a:pt x="3495" y="5176"/>
                  </a:moveTo>
                  <a:lnTo>
                    <a:pt x="3495" y="5176"/>
                  </a:lnTo>
                  <a:cubicBezTo>
                    <a:pt x="4067" y="5580"/>
                    <a:pt x="4773" y="6017"/>
                    <a:pt x="5478" y="6286"/>
                  </a:cubicBezTo>
                  <a:lnTo>
                    <a:pt x="5478" y="6286"/>
                  </a:lnTo>
                  <a:cubicBezTo>
                    <a:pt x="4773" y="6017"/>
                    <a:pt x="4067" y="5580"/>
                    <a:pt x="3495" y="5176"/>
                  </a:cubicBezTo>
                  <a:close/>
                  <a:moveTo>
                    <a:pt x="0" y="1"/>
                  </a:moveTo>
                  <a:cubicBezTo>
                    <a:pt x="135" y="975"/>
                    <a:pt x="571" y="1950"/>
                    <a:pt x="1277" y="2925"/>
                  </a:cubicBezTo>
                  <a:cubicBezTo>
                    <a:pt x="1546" y="3362"/>
                    <a:pt x="1983" y="3899"/>
                    <a:pt x="2521" y="4336"/>
                  </a:cubicBezTo>
                  <a:lnTo>
                    <a:pt x="2521" y="4336"/>
                  </a:lnTo>
                  <a:cubicBezTo>
                    <a:pt x="1983" y="3899"/>
                    <a:pt x="1546" y="3362"/>
                    <a:pt x="1277" y="2925"/>
                  </a:cubicBezTo>
                  <a:cubicBezTo>
                    <a:pt x="571" y="1950"/>
                    <a:pt x="135" y="975"/>
                    <a:pt x="0" y="1"/>
                  </a:cubicBezTo>
                  <a:close/>
                </a:path>
              </a:pathLst>
            </a:custGeom>
            <a:solidFill>
              <a:srgbClr val="EDCE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86" name="Google Shape;987;p32">
              <a:extLst>
                <a:ext uri="{FF2B5EF4-FFF2-40B4-BE49-F238E27FC236}">
                  <a16:creationId xmlns:a16="http://schemas.microsoft.com/office/drawing/2014/main" id="{5C380CE3-CD51-40AD-A9B5-3E8AC0738821}"/>
                </a:ext>
              </a:extLst>
            </p:cNvPr>
            <p:cNvSpPr/>
            <p:nvPr/>
          </p:nvSpPr>
          <p:spPr>
            <a:xfrm>
              <a:off x="3234025" y="1417775"/>
              <a:ext cx="6750" cy="3375"/>
            </a:xfrm>
            <a:custGeom>
              <a:avLst/>
              <a:gdLst/>
              <a:ahLst/>
              <a:cxnLst/>
              <a:rect l="l" t="t" r="r" b="b"/>
              <a:pathLst>
                <a:path w="270" h="135" extrusionOk="0">
                  <a:moveTo>
                    <a:pt x="0" y="1"/>
                  </a:moveTo>
                  <a:cubicBezTo>
                    <a:pt x="0" y="135"/>
                    <a:pt x="135" y="135"/>
                    <a:pt x="269" y="135"/>
                  </a:cubicBezTo>
                  <a:cubicBezTo>
                    <a:pt x="135" y="135"/>
                    <a:pt x="135" y="135"/>
                    <a:pt x="0" y="1"/>
                  </a:cubicBezTo>
                  <a:close/>
                </a:path>
              </a:pathLst>
            </a:custGeom>
            <a:solidFill>
              <a:srgbClr val="E5B9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87" name="Google Shape;988;p32">
              <a:extLst>
                <a:ext uri="{FF2B5EF4-FFF2-40B4-BE49-F238E27FC236}">
                  <a16:creationId xmlns:a16="http://schemas.microsoft.com/office/drawing/2014/main" id="{DC7587FD-34E5-4BEE-B2EE-FA19220BC59D}"/>
                </a:ext>
              </a:extLst>
            </p:cNvPr>
            <p:cNvSpPr/>
            <p:nvPr/>
          </p:nvSpPr>
          <p:spPr>
            <a:xfrm>
              <a:off x="4175900" y="1351525"/>
              <a:ext cx="16775" cy="24275"/>
            </a:xfrm>
            <a:custGeom>
              <a:avLst/>
              <a:gdLst/>
              <a:ahLst/>
              <a:cxnLst/>
              <a:rect l="l" t="t" r="r" b="b"/>
              <a:pathLst>
                <a:path w="671" h="971" extrusionOk="0">
                  <a:moveTo>
                    <a:pt x="670" y="1"/>
                  </a:moveTo>
                  <a:lnTo>
                    <a:pt x="670" y="1"/>
                  </a:lnTo>
                  <a:cubicBezTo>
                    <a:pt x="535" y="268"/>
                    <a:pt x="268" y="569"/>
                    <a:pt x="1" y="836"/>
                  </a:cubicBezTo>
                  <a:lnTo>
                    <a:pt x="1" y="970"/>
                  </a:lnTo>
                  <a:cubicBezTo>
                    <a:pt x="268" y="569"/>
                    <a:pt x="535" y="268"/>
                    <a:pt x="670" y="1"/>
                  </a:cubicBezTo>
                  <a:close/>
                </a:path>
              </a:pathLst>
            </a:custGeom>
            <a:solidFill>
              <a:srgbClr val="E3A8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88" name="Google Shape;989;p32">
              <a:extLst>
                <a:ext uri="{FF2B5EF4-FFF2-40B4-BE49-F238E27FC236}">
                  <a16:creationId xmlns:a16="http://schemas.microsoft.com/office/drawing/2014/main" id="{23D81141-76E8-413F-93DC-32E522F857BA}"/>
                </a:ext>
              </a:extLst>
            </p:cNvPr>
            <p:cNvSpPr/>
            <p:nvPr/>
          </p:nvSpPr>
          <p:spPr>
            <a:xfrm>
              <a:off x="4000300" y="1074975"/>
              <a:ext cx="161350" cy="147050"/>
            </a:xfrm>
            <a:custGeom>
              <a:avLst/>
              <a:gdLst/>
              <a:ahLst/>
              <a:cxnLst/>
              <a:rect l="l" t="t" r="r" b="b"/>
              <a:pathLst>
                <a:path w="6454" h="5882" extrusionOk="0">
                  <a:moveTo>
                    <a:pt x="3481" y="21"/>
                  </a:moveTo>
                  <a:cubicBezTo>
                    <a:pt x="2641" y="1258"/>
                    <a:pt x="1405" y="2526"/>
                    <a:pt x="135" y="3496"/>
                  </a:cubicBezTo>
                  <a:cubicBezTo>
                    <a:pt x="135" y="3630"/>
                    <a:pt x="0" y="3630"/>
                    <a:pt x="0" y="3630"/>
                  </a:cubicBezTo>
                  <a:lnTo>
                    <a:pt x="135" y="3630"/>
                  </a:lnTo>
                  <a:cubicBezTo>
                    <a:pt x="1405" y="2527"/>
                    <a:pt x="2641" y="1258"/>
                    <a:pt x="3481" y="21"/>
                  </a:cubicBezTo>
                  <a:close/>
                  <a:moveTo>
                    <a:pt x="3496" y="0"/>
                  </a:moveTo>
                  <a:cubicBezTo>
                    <a:pt x="4336" y="2084"/>
                    <a:pt x="5613" y="3932"/>
                    <a:pt x="6453" y="5882"/>
                  </a:cubicBezTo>
                  <a:cubicBezTo>
                    <a:pt x="5613" y="3932"/>
                    <a:pt x="4336" y="1950"/>
                    <a:pt x="3496" y="0"/>
                  </a:cubicBezTo>
                  <a:close/>
                </a:path>
              </a:pathLst>
            </a:custGeom>
            <a:solidFill>
              <a:srgbClr val="DE9A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89" name="Google Shape;990;p32">
              <a:extLst>
                <a:ext uri="{FF2B5EF4-FFF2-40B4-BE49-F238E27FC236}">
                  <a16:creationId xmlns:a16="http://schemas.microsoft.com/office/drawing/2014/main" id="{0FC9BDC9-80FE-48A1-9B18-B333F387DA6F}"/>
                </a:ext>
              </a:extLst>
            </p:cNvPr>
            <p:cNvSpPr/>
            <p:nvPr/>
          </p:nvSpPr>
          <p:spPr>
            <a:xfrm>
              <a:off x="4266650" y="1239650"/>
              <a:ext cx="25" cy="3375"/>
            </a:xfrm>
            <a:custGeom>
              <a:avLst/>
              <a:gdLst/>
              <a:ahLst/>
              <a:cxnLst/>
              <a:rect l="l" t="t" r="r" b="b"/>
              <a:pathLst>
                <a:path w="1" h="135" extrusionOk="0">
                  <a:moveTo>
                    <a:pt x="0" y="1"/>
                  </a:moveTo>
                  <a:lnTo>
                    <a:pt x="0" y="1"/>
                  </a:lnTo>
                  <a:lnTo>
                    <a:pt x="0" y="135"/>
                  </a:lnTo>
                  <a:lnTo>
                    <a:pt x="0" y="135"/>
                  </a:lnTo>
                  <a:close/>
                </a:path>
              </a:pathLst>
            </a:custGeom>
            <a:solidFill>
              <a:srgbClr val="E8BD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90" name="Google Shape;991;p32">
              <a:extLst>
                <a:ext uri="{FF2B5EF4-FFF2-40B4-BE49-F238E27FC236}">
                  <a16:creationId xmlns:a16="http://schemas.microsoft.com/office/drawing/2014/main" id="{868C0B39-2C6F-4A52-B14D-28B7041985C3}"/>
                </a:ext>
              </a:extLst>
            </p:cNvPr>
            <p:cNvSpPr/>
            <p:nvPr/>
          </p:nvSpPr>
          <p:spPr>
            <a:xfrm>
              <a:off x="3265100" y="1239650"/>
              <a:ext cx="1001575" cy="126050"/>
            </a:xfrm>
            <a:custGeom>
              <a:avLst/>
              <a:gdLst/>
              <a:ahLst/>
              <a:cxnLst/>
              <a:rect l="l" t="t" r="r" b="b"/>
              <a:pathLst>
                <a:path w="40063" h="5042" extrusionOk="0">
                  <a:moveTo>
                    <a:pt x="135" y="3227"/>
                  </a:moveTo>
                  <a:cubicBezTo>
                    <a:pt x="135" y="3227"/>
                    <a:pt x="841" y="3361"/>
                    <a:pt x="1816" y="3361"/>
                  </a:cubicBezTo>
                  <a:cubicBezTo>
                    <a:pt x="2253" y="3361"/>
                    <a:pt x="2824" y="3227"/>
                    <a:pt x="3362" y="3227"/>
                  </a:cubicBezTo>
                  <a:close/>
                  <a:moveTo>
                    <a:pt x="40062" y="1"/>
                  </a:moveTo>
                  <a:cubicBezTo>
                    <a:pt x="39224" y="1542"/>
                    <a:pt x="38253" y="3050"/>
                    <a:pt x="37114" y="4459"/>
                  </a:cubicBezTo>
                  <a:lnTo>
                    <a:pt x="37114" y="4459"/>
                  </a:lnTo>
                  <a:cubicBezTo>
                    <a:pt x="38253" y="3050"/>
                    <a:pt x="39224" y="1543"/>
                    <a:pt x="40062" y="135"/>
                  </a:cubicBezTo>
                  <a:lnTo>
                    <a:pt x="40062" y="1"/>
                  </a:lnTo>
                  <a:close/>
                  <a:moveTo>
                    <a:pt x="135" y="3227"/>
                  </a:moveTo>
                  <a:lnTo>
                    <a:pt x="135" y="3227"/>
                  </a:lnTo>
                  <a:cubicBezTo>
                    <a:pt x="135" y="3227"/>
                    <a:pt x="1" y="3900"/>
                    <a:pt x="1" y="5042"/>
                  </a:cubicBezTo>
                  <a:cubicBezTo>
                    <a:pt x="1" y="4068"/>
                    <a:pt x="135" y="3228"/>
                    <a:pt x="135" y="3227"/>
                  </a:cubicBezTo>
                  <a:close/>
                </a:path>
              </a:pathLst>
            </a:custGeom>
            <a:solidFill>
              <a:srgbClr val="DE9A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91" name="Google Shape;992;p32">
              <a:extLst>
                <a:ext uri="{FF2B5EF4-FFF2-40B4-BE49-F238E27FC236}">
                  <a16:creationId xmlns:a16="http://schemas.microsoft.com/office/drawing/2014/main" id="{FDEC5419-D47E-4EDC-8657-89BCD3D011C6}"/>
                </a:ext>
              </a:extLst>
            </p:cNvPr>
            <p:cNvSpPr/>
            <p:nvPr/>
          </p:nvSpPr>
          <p:spPr>
            <a:xfrm>
              <a:off x="3240750" y="1421125"/>
              <a:ext cx="25" cy="4250"/>
            </a:xfrm>
            <a:custGeom>
              <a:avLst/>
              <a:gdLst/>
              <a:ahLst/>
              <a:cxnLst/>
              <a:rect l="l" t="t" r="r" b="b"/>
              <a:pathLst>
                <a:path w="1" h="170" extrusionOk="0">
                  <a:moveTo>
                    <a:pt x="0" y="1"/>
                  </a:moveTo>
                  <a:lnTo>
                    <a:pt x="0" y="1"/>
                  </a:lnTo>
                  <a:lnTo>
                    <a:pt x="0" y="169"/>
                  </a:lnTo>
                  <a:lnTo>
                    <a:pt x="0" y="1"/>
                  </a:lnTo>
                  <a:close/>
                </a:path>
              </a:pathLst>
            </a:custGeom>
            <a:solidFill>
              <a:srgbClr val="DFAA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92" name="Google Shape;993;p32">
              <a:extLst>
                <a:ext uri="{FF2B5EF4-FFF2-40B4-BE49-F238E27FC236}">
                  <a16:creationId xmlns:a16="http://schemas.microsoft.com/office/drawing/2014/main" id="{A95A7CC2-C218-4A9C-A330-B75DF0C560A0}"/>
                </a:ext>
              </a:extLst>
            </p:cNvPr>
            <p:cNvSpPr/>
            <p:nvPr/>
          </p:nvSpPr>
          <p:spPr>
            <a:xfrm>
              <a:off x="3240750" y="1421125"/>
              <a:ext cx="48750" cy="10950"/>
            </a:xfrm>
            <a:custGeom>
              <a:avLst/>
              <a:gdLst/>
              <a:ahLst/>
              <a:cxnLst/>
              <a:rect l="l" t="t" r="r" b="b"/>
              <a:pathLst>
                <a:path w="1950" h="438" extrusionOk="0">
                  <a:moveTo>
                    <a:pt x="0" y="1"/>
                  </a:moveTo>
                  <a:lnTo>
                    <a:pt x="0" y="169"/>
                  </a:lnTo>
                  <a:cubicBezTo>
                    <a:pt x="572" y="303"/>
                    <a:pt x="1109" y="438"/>
                    <a:pt x="1546" y="438"/>
                  </a:cubicBezTo>
                  <a:cubicBezTo>
                    <a:pt x="1109" y="438"/>
                    <a:pt x="572" y="303"/>
                    <a:pt x="0" y="1"/>
                  </a:cubicBezTo>
                  <a:close/>
                  <a:moveTo>
                    <a:pt x="1949" y="303"/>
                  </a:moveTo>
                  <a:cubicBezTo>
                    <a:pt x="1815" y="438"/>
                    <a:pt x="1681" y="438"/>
                    <a:pt x="1546" y="438"/>
                  </a:cubicBezTo>
                  <a:lnTo>
                    <a:pt x="1949" y="438"/>
                  </a:lnTo>
                  <a:lnTo>
                    <a:pt x="1949" y="303"/>
                  </a:lnTo>
                  <a:close/>
                </a:path>
              </a:pathLst>
            </a:custGeom>
            <a:solidFill>
              <a:srgbClr val="DE9A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93" name="Google Shape;994;p32">
              <a:extLst>
                <a:ext uri="{FF2B5EF4-FFF2-40B4-BE49-F238E27FC236}">
                  <a16:creationId xmlns:a16="http://schemas.microsoft.com/office/drawing/2014/main" id="{5EF0A9CE-5E1B-432E-8F0D-CB7FD2A8E31C}"/>
                </a:ext>
              </a:extLst>
            </p:cNvPr>
            <p:cNvSpPr/>
            <p:nvPr/>
          </p:nvSpPr>
          <p:spPr>
            <a:xfrm>
              <a:off x="3058425" y="819550"/>
              <a:ext cx="1316625" cy="612525"/>
            </a:xfrm>
            <a:custGeom>
              <a:avLst/>
              <a:gdLst/>
              <a:ahLst/>
              <a:cxnLst/>
              <a:rect l="l" t="t" r="r" b="b"/>
              <a:pathLst>
                <a:path w="52665" h="24501" extrusionOk="0">
                  <a:moveTo>
                    <a:pt x="49741" y="0"/>
                  </a:moveTo>
                  <a:lnTo>
                    <a:pt x="49741" y="0"/>
                  </a:lnTo>
                  <a:cubicBezTo>
                    <a:pt x="51690" y="6016"/>
                    <a:pt x="49035" y="14418"/>
                    <a:pt x="45809" y="15259"/>
                  </a:cubicBezTo>
                  <a:cubicBezTo>
                    <a:pt x="46077" y="13309"/>
                    <a:pt x="43422" y="8671"/>
                    <a:pt x="42582" y="6991"/>
                  </a:cubicBezTo>
                  <a:cubicBezTo>
                    <a:pt x="41742" y="4907"/>
                    <a:pt x="40498" y="3059"/>
                    <a:pt x="39658" y="975"/>
                  </a:cubicBezTo>
                  <a:cubicBezTo>
                    <a:pt x="38818" y="2218"/>
                    <a:pt x="37541" y="3495"/>
                    <a:pt x="36297" y="4605"/>
                  </a:cubicBezTo>
                  <a:cubicBezTo>
                    <a:pt x="35155" y="5579"/>
                    <a:pt x="33609" y="6016"/>
                    <a:pt x="32365" y="6991"/>
                  </a:cubicBezTo>
                  <a:cubicBezTo>
                    <a:pt x="33071" y="6151"/>
                    <a:pt x="33340" y="5041"/>
                    <a:pt x="33205" y="3899"/>
                  </a:cubicBezTo>
                  <a:cubicBezTo>
                    <a:pt x="33071" y="3361"/>
                    <a:pt x="32937" y="2521"/>
                    <a:pt x="32634" y="1949"/>
                  </a:cubicBezTo>
                  <a:cubicBezTo>
                    <a:pt x="32500" y="1546"/>
                    <a:pt x="31928" y="1109"/>
                    <a:pt x="31928" y="538"/>
                  </a:cubicBezTo>
                  <a:cubicBezTo>
                    <a:pt x="31659" y="2386"/>
                    <a:pt x="26349" y="4201"/>
                    <a:pt x="26484" y="8671"/>
                  </a:cubicBezTo>
                  <a:cubicBezTo>
                    <a:pt x="25509" y="7831"/>
                    <a:pt x="24232" y="7562"/>
                    <a:pt x="23123" y="7562"/>
                  </a:cubicBezTo>
                  <a:cubicBezTo>
                    <a:pt x="21846" y="7562"/>
                    <a:pt x="20468" y="7831"/>
                    <a:pt x="19056" y="8100"/>
                  </a:cubicBezTo>
                  <a:cubicBezTo>
                    <a:pt x="17813" y="8402"/>
                    <a:pt x="16401" y="8671"/>
                    <a:pt x="14990" y="8671"/>
                  </a:cubicBezTo>
                  <a:cubicBezTo>
                    <a:pt x="13309" y="8671"/>
                    <a:pt x="11763" y="8268"/>
                    <a:pt x="10251" y="6722"/>
                  </a:cubicBezTo>
                  <a:lnTo>
                    <a:pt x="10251" y="6722"/>
                  </a:lnTo>
                  <a:cubicBezTo>
                    <a:pt x="10385" y="6991"/>
                    <a:pt x="11225" y="9511"/>
                    <a:pt x="11763" y="10217"/>
                  </a:cubicBezTo>
                  <a:cubicBezTo>
                    <a:pt x="11225" y="10789"/>
                    <a:pt x="9679" y="10923"/>
                    <a:pt x="8570" y="10923"/>
                  </a:cubicBezTo>
                  <a:cubicBezTo>
                    <a:pt x="7562" y="10923"/>
                    <a:pt x="6890" y="10789"/>
                    <a:pt x="6890" y="10789"/>
                  </a:cubicBezTo>
                  <a:lnTo>
                    <a:pt x="6890" y="10789"/>
                  </a:lnTo>
                  <a:cubicBezTo>
                    <a:pt x="6890" y="10789"/>
                    <a:pt x="6319" y="13141"/>
                    <a:pt x="7865" y="15259"/>
                  </a:cubicBezTo>
                  <a:lnTo>
                    <a:pt x="7293" y="15259"/>
                  </a:lnTo>
                  <a:cubicBezTo>
                    <a:pt x="5613" y="15259"/>
                    <a:pt x="3361" y="13578"/>
                    <a:pt x="1983" y="12301"/>
                  </a:cubicBezTo>
                  <a:cubicBezTo>
                    <a:pt x="1277" y="13444"/>
                    <a:pt x="571" y="14553"/>
                    <a:pt x="0" y="15662"/>
                  </a:cubicBezTo>
                  <a:cubicBezTo>
                    <a:pt x="706" y="15527"/>
                    <a:pt x="1546" y="15124"/>
                    <a:pt x="2252" y="14822"/>
                  </a:cubicBezTo>
                  <a:lnTo>
                    <a:pt x="2252" y="14822"/>
                  </a:lnTo>
                  <a:cubicBezTo>
                    <a:pt x="1681" y="15830"/>
                    <a:pt x="1546" y="16670"/>
                    <a:pt x="1546" y="17645"/>
                  </a:cubicBezTo>
                  <a:cubicBezTo>
                    <a:pt x="1681" y="18619"/>
                    <a:pt x="2117" y="19594"/>
                    <a:pt x="2823" y="20569"/>
                  </a:cubicBezTo>
                  <a:cubicBezTo>
                    <a:pt x="3092" y="21006"/>
                    <a:pt x="3529" y="21543"/>
                    <a:pt x="4067" y="21980"/>
                  </a:cubicBezTo>
                  <a:cubicBezTo>
                    <a:pt x="4369" y="22249"/>
                    <a:pt x="4638" y="22552"/>
                    <a:pt x="5041" y="22820"/>
                  </a:cubicBezTo>
                  <a:cubicBezTo>
                    <a:pt x="5613" y="23224"/>
                    <a:pt x="6319" y="23661"/>
                    <a:pt x="7024" y="23930"/>
                  </a:cubicBezTo>
                  <a:cubicBezTo>
                    <a:pt x="7159" y="24064"/>
                    <a:pt x="7159" y="24064"/>
                    <a:pt x="7293" y="24064"/>
                  </a:cubicBezTo>
                  <a:cubicBezTo>
                    <a:pt x="7865" y="24366"/>
                    <a:pt x="8402" y="24501"/>
                    <a:pt x="8839" y="24501"/>
                  </a:cubicBezTo>
                  <a:cubicBezTo>
                    <a:pt x="8974" y="24501"/>
                    <a:pt x="9108" y="24501"/>
                    <a:pt x="9242" y="24366"/>
                  </a:cubicBezTo>
                  <a:cubicBezTo>
                    <a:pt x="8705" y="23526"/>
                    <a:pt x="8402" y="22552"/>
                    <a:pt x="8268" y="21846"/>
                  </a:cubicBezTo>
                  <a:cubicBezTo>
                    <a:pt x="8268" y="20703"/>
                    <a:pt x="8402" y="20031"/>
                    <a:pt x="8402" y="20031"/>
                  </a:cubicBezTo>
                  <a:lnTo>
                    <a:pt x="11629" y="20031"/>
                  </a:lnTo>
                  <a:cubicBezTo>
                    <a:pt x="12334" y="19863"/>
                    <a:pt x="13040" y="19728"/>
                    <a:pt x="13309" y="19460"/>
                  </a:cubicBezTo>
                  <a:cubicBezTo>
                    <a:pt x="12781" y="18767"/>
                    <a:pt x="11962" y="16195"/>
                    <a:pt x="11773" y="15974"/>
                  </a:cubicBezTo>
                  <a:lnTo>
                    <a:pt x="11773" y="15974"/>
                  </a:lnTo>
                  <a:cubicBezTo>
                    <a:pt x="12477" y="16675"/>
                    <a:pt x="13312" y="17209"/>
                    <a:pt x="14015" y="17510"/>
                  </a:cubicBezTo>
                  <a:cubicBezTo>
                    <a:pt x="14855" y="17779"/>
                    <a:pt x="15695" y="17914"/>
                    <a:pt x="16536" y="17914"/>
                  </a:cubicBezTo>
                  <a:cubicBezTo>
                    <a:pt x="17947" y="17914"/>
                    <a:pt x="19325" y="17645"/>
                    <a:pt x="20602" y="17342"/>
                  </a:cubicBezTo>
                  <a:cubicBezTo>
                    <a:pt x="22014" y="17073"/>
                    <a:pt x="23257" y="16805"/>
                    <a:pt x="24534" y="16805"/>
                  </a:cubicBezTo>
                  <a:cubicBezTo>
                    <a:pt x="25778" y="16805"/>
                    <a:pt x="27055" y="17073"/>
                    <a:pt x="28030" y="17779"/>
                  </a:cubicBezTo>
                  <a:lnTo>
                    <a:pt x="28030" y="17510"/>
                  </a:lnTo>
                  <a:cubicBezTo>
                    <a:pt x="28030" y="15259"/>
                    <a:pt x="29408" y="13713"/>
                    <a:pt x="30819" y="12603"/>
                  </a:cubicBezTo>
                  <a:cubicBezTo>
                    <a:pt x="32096" y="11461"/>
                    <a:pt x="33340" y="10621"/>
                    <a:pt x="33474" y="9780"/>
                  </a:cubicBezTo>
                  <a:cubicBezTo>
                    <a:pt x="33474" y="10352"/>
                    <a:pt x="34046" y="10789"/>
                    <a:pt x="34180" y="11192"/>
                  </a:cubicBezTo>
                  <a:cubicBezTo>
                    <a:pt x="34314" y="11763"/>
                    <a:pt x="34617" y="12469"/>
                    <a:pt x="34617" y="13007"/>
                  </a:cubicBezTo>
                  <a:cubicBezTo>
                    <a:pt x="34751" y="13007"/>
                    <a:pt x="34751" y="13007"/>
                    <a:pt x="34751" y="13141"/>
                  </a:cubicBezTo>
                  <a:lnTo>
                    <a:pt x="34751" y="13578"/>
                  </a:lnTo>
                  <a:cubicBezTo>
                    <a:pt x="34751" y="14553"/>
                    <a:pt x="34449" y="15393"/>
                    <a:pt x="33911" y="16233"/>
                  </a:cubicBezTo>
                  <a:cubicBezTo>
                    <a:pt x="35155" y="15259"/>
                    <a:pt x="36566" y="14822"/>
                    <a:pt x="37675" y="13847"/>
                  </a:cubicBezTo>
                  <a:cubicBezTo>
                    <a:pt x="37675" y="13847"/>
                    <a:pt x="37810" y="13847"/>
                    <a:pt x="37810" y="13713"/>
                  </a:cubicBezTo>
                  <a:cubicBezTo>
                    <a:pt x="39087" y="12738"/>
                    <a:pt x="40330" y="11461"/>
                    <a:pt x="41171" y="10217"/>
                  </a:cubicBezTo>
                  <a:cubicBezTo>
                    <a:pt x="42011" y="12167"/>
                    <a:pt x="43288" y="14149"/>
                    <a:pt x="44128" y="16099"/>
                  </a:cubicBezTo>
                  <a:cubicBezTo>
                    <a:pt x="44532" y="17208"/>
                    <a:pt x="44834" y="18351"/>
                    <a:pt x="44968" y="19460"/>
                  </a:cubicBezTo>
                  <a:cubicBezTo>
                    <a:pt x="44968" y="20434"/>
                    <a:pt x="44968" y="21274"/>
                    <a:pt x="44700" y="22115"/>
                  </a:cubicBezTo>
                  <a:cubicBezTo>
                    <a:pt x="44968" y="21846"/>
                    <a:pt x="45237" y="21543"/>
                    <a:pt x="45372" y="21274"/>
                  </a:cubicBezTo>
                  <a:cubicBezTo>
                    <a:pt x="46514" y="19863"/>
                    <a:pt x="47489" y="18351"/>
                    <a:pt x="48329" y="16805"/>
                  </a:cubicBezTo>
                  <a:cubicBezTo>
                    <a:pt x="48598" y="16502"/>
                    <a:pt x="48733" y="16233"/>
                    <a:pt x="49035" y="15830"/>
                  </a:cubicBezTo>
                  <a:lnTo>
                    <a:pt x="49169" y="15662"/>
                  </a:lnTo>
                  <a:cubicBezTo>
                    <a:pt x="49573" y="14990"/>
                    <a:pt x="49875" y="14418"/>
                    <a:pt x="50144" y="13713"/>
                  </a:cubicBezTo>
                  <a:cubicBezTo>
                    <a:pt x="51253" y="11629"/>
                    <a:pt x="51556" y="9511"/>
                    <a:pt x="51556" y="6856"/>
                  </a:cubicBezTo>
                  <a:lnTo>
                    <a:pt x="51556" y="4739"/>
                  </a:lnTo>
                  <a:cubicBezTo>
                    <a:pt x="51421" y="4470"/>
                    <a:pt x="51421" y="4201"/>
                    <a:pt x="51253" y="3764"/>
                  </a:cubicBezTo>
                  <a:lnTo>
                    <a:pt x="51253" y="3764"/>
                  </a:lnTo>
                  <a:cubicBezTo>
                    <a:pt x="51690" y="4470"/>
                    <a:pt x="52261" y="5041"/>
                    <a:pt x="52665" y="5579"/>
                  </a:cubicBezTo>
                  <a:lnTo>
                    <a:pt x="52665" y="5310"/>
                  </a:lnTo>
                  <a:cubicBezTo>
                    <a:pt x="52665" y="4201"/>
                    <a:pt x="52093" y="3059"/>
                    <a:pt x="51556" y="2218"/>
                  </a:cubicBezTo>
                  <a:cubicBezTo>
                    <a:pt x="51119" y="1546"/>
                    <a:pt x="50413" y="706"/>
                    <a:pt x="49741" y="0"/>
                  </a:cubicBez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dirty="0"/>
            </a:p>
          </p:txBody>
        </p:sp>
        <p:sp>
          <p:nvSpPr>
            <p:cNvPr id="194" name="Google Shape;995;p32">
              <a:extLst>
                <a:ext uri="{FF2B5EF4-FFF2-40B4-BE49-F238E27FC236}">
                  <a16:creationId xmlns:a16="http://schemas.microsoft.com/office/drawing/2014/main" id="{F8847BEC-8771-435B-BF7B-4E735D0BFC85}"/>
                </a:ext>
              </a:extLst>
            </p:cNvPr>
            <p:cNvSpPr/>
            <p:nvPr/>
          </p:nvSpPr>
          <p:spPr>
            <a:xfrm>
              <a:off x="3664200" y="1449700"/>
              <a:ext cx="175650" cy="115150"/>
            </a:xfrm>
            <a:custGeom>
              <a:avLst/>
              <a:gdLst/>
              <a:ahLst/>
              <a:cxnLst/>
              <a:rect l="l" t="t" r="r" b="b"/>
              <a:pathLst>
                <a:path w="7026" h="4606" extrusionOk="0">
                  <a:moveTo>
                    <a:pt x="6319" y="1"/>
                  </a:moveTo>
                  <a:cubicBezTo>
                    <a:pt x="6017" y="1"/>
                    <a:pt x="5882" y="270"/>
                    <a:pt x="5882" y="538"/>
                  </a:cubicBezTo>
                  <a:cubicBezTo>
                    <a:pt x="6017" y="706"/>
                    <a:pt x="6017" y="975"/>
                    <a:pt x="6017" y="1110"/>
                  </a:cubicBezTo>
                  <a:cubicBezTo>
                    <a:pt x="6017" y="2521"/>
                    <a:pt x="4908" y="3630"/>
                    <a:pt x="3496" y="3630"/>
                  </a:cubicBezTo>
                  <a:cubicBezTo>
                    <a:pt x="2253" y="3630"/>
                    <a:pt x="1144" y="2656"/>
                    <a:pt x="976" y="1379"/>
                  </a:cubicBezTo>
                  <a:cubicBezTo>
                    <a:pt x="976" y="1110"/>
                    <a:pt x="707" y="975"/>
                    <a:pt x="438" y="975"/>
                  </a:cubicBezTo>
                  <a:cubicBezTo>
                    <a:pt x="135" y="975"/>
                    <a:pt x="1" y="1244"/>
                    <a:pt x="1" y="1547"/>
                  </a:cubicBezTo>
                  <a:cubicBezTo>
                    <a:pt x="303" y="3227"/>
                    <a:pt x="1681" y="4605"/>
                    <a:pt x="3496" y="4605"/>
                  </a:cubicBezTo>
                  <a:cubicBezTo>
                    <a:pt x="5479" y="4605"/>
                    <a:pt x="7025" y="3059"/>
                    <a:pt x="7025" y="1110"/>
                  </a:cubicBezTo>
                  <a:cubicBezTo>
                    <a:pt x="7025" y="841"/>
                    <a:pt x="7025" y="706"/>
                    <a:pt x="6857" y="404"/>
                  </a:cubicBezTo>
                  <a:cubicBezTo>
                    <a:pt x="6857" y="135"/>
                    <a:pt x="6588" y="1"/>
                    <a:pt x="63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95" name="Google Shape;996;p32">
              <a:extLst>
                <a:ext uri="{FF2B5EF4-FFF2-40B4-BE49-F238E27FC236}">
                  <a16:creationId xmlns:a16="http://schemas.microsoft.com/office/drawing/2014/main" id="{52A14F81-F171-4C7F-BFD5-8CB1A5683460}"/>
                </a:ext>
              </a:extLst>
            </p:cNvPr>
            <p:cNvSpPr/>
            <p:nvPr/>
          </p:nvSpPr>
          <p:spPr>
            <a:xfrm>
              <a:off x="3381050" y="1294800"/>
              <a:ext cx="231100" cy="168725"/>
            </a:xfrm>
            <a:custGeom>
              <a:avLst/>
              <a:gdLst/>
              <a:ahLst/>
              <a:cxnLst/>
              <a:rect l="l" t="t" r="r" b="b"/>
              <a:pathLst>
                <a:path w="9244" h="6749" extrusionOk="0">
                  <a:moveTo>
                    <a:pt x="5732" y="0"/>
                  </a:moveTo>
                  <a:cubicBezTo>
                    <a:pt x="4300" y="0"/>
                    <a:pt x="3026" y="940"/>
                    <a:pt x="2521" y="2264"/>
                  </a:cubicBezTo>
                  <a:cubicBezTo>
                    <a:pt x="2270" y="2342"/>
                    <a:pt x="2033" y="2374"/>
                    <a:pt x="1812" y="2374"/>
                  </a:cubicBezTo>
                  <a:cubicBezTo>
                    <a:pt x="794" y="2374"/>
                    <a:pt x="135" y="1693"/>
                    <a:pt x="135" y="1693"/>
                  </a:cubicBezTo>
                  <a:lnTo>
                    <a:pt x="135" y="1693"/>
                  </a:lnTo>
                  <a:cubicBezTo>
                    <a:pt x="1" y="4079"/>
                    <a:pt x="1681" y="4651"/>
                    <a:pt x="2656" y="4785"/>
                  </a:cubicBezTo>
                  <a:cubicBezTo>
                    <a:pt x="3059" y="5760"/>
                    <a:pt x="4202" y="6600"/>
                    <a:pt x="5445" y="6734"/>
                  </a:cubicBezTo>
                  <a:cubicBezTo>
                    <a:pt x="5544" y="6744"/>
                    <a:pt x="5642" y="6748"/>
                    <a:pt x="5740" y="6748"/>
                  </a:cubicBezTo>
                  <a:cubicBezTo>
                    <a:pt x="7438" y="6748"/>
                    <a:pt x="8950" y="5392"/>
                    <a:pt x="9109" y="3676"/>
                  </a:cubicBezTo>
                  <a:cubicBezTo>
                    <a:pt x="9243" y="1861"/>
                    <a:pt x="7832" y="181"/>
                    <a:pt x="6017" y="13"/>
                  </a:cubicBezTo>
                  <a:cubicBezTo>
                    <a:pt x="5921" y="4"/>
                    <a:pt x="5826" y="0"/>
                    <a:pt x="57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96" name="Google Shape;997;p32">
              <a:extLst>
                <a:ext uri="{FF2B5EF4-FFF2-40B4-BE49-F238E27FC236}">
                  <a16:creationId xmlns:a16="http://schemas.microsoft.com/office/drawing/2014/main" id="{69FE29CB-0F5D-4F41-B0E9-B79923F044E2}"/>
                </a:ext>
              </a:extLst>
            </p:cNvPr>
            <p:cNvSpPr/>
            <p:nvPr/>
          </p:nvSpPr>
          <p:spPr>
            <a:xfrm>
              <a:off x="3507100" y="1306025"/>
              <a:ext cx="59675" cy="59675"/>
            </a:xfrm>
            <a:custGeom>
              <a:avLst/>
              <a:gdLst/>
              <a:ahLst/>
              <a:cxnLst/>
              <a:rect l="l" t="t" r="r" b="b"/>
              <a:pathLst>
                <a:path w="2387" h="2387" extrusionOk="0">
                  <a:moveTo>
                    <a:pt x="1109" y="1"/>
                  </a:moveTo>
                  <a:cubicBezTo>
                    <a:pt x="403" y="1"/>
                    <a:pt x="0" y="572"/>
                    <a:pt x="0" y="1244"/>
                  </a:cubicBezTo>
                  <a:cubicBezTo>
                    <a:pt x="0" y="1950"/>
                    <a:pt x="403" y="2387"/>
                    <a:pt x="1109" y="2387"/>
                  </a:cubicBezTo>
                  <a:cubicBezTo>
                    <a:pt x="1815" y="2387"/>
                    <a:pt x="2386" y="1950"/>
                    <a:pt x="2386" y="1244"/>
                  </a:cubicBezTo>
                  <a:cubicBezTo>
                    <a:pt x="2386" y="572"/>
                    <a:pt x="1815" y="1"/>
                    <a:pt x="110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97" name="Google Shape;998;p32">
              <a:extLst>
                <a:ext uri="{FF2B5EF4-FFF2-40B4-BE49-F238E27FC236}">
                  <a16:creationId xmlns:a16="http://schemas.microsoft.com/office/drawing/2014/main" id="{E733EEB6-CA51-47B3-B011-35A945F30FC5}"/>
                </a:ext>
              </a:extLst>
            </p:cNvPr>
            <p:cNvSpPr/>
            <p:nvPr/>
          </p:nvSpPr>
          <p:spPr>
            <a:xfrm>
              <a:off x="3877625" y="1246025"/>
              <a:ext cx="227725" cy="168650"/>
            </a:xfrm>
            <a:custGeom>
              <a:avLst/>
              <a:gdLst/>
              <a:ahLst/>
              <a:cxnLst/>
              <a:rect l="l" t="t" r="r" b="b"/>
              <a:pathLst>
                <a:path w="9109" h="6746" extrusionOk="0">
                  <a:moveTo>
                    <a:pt x="3549" y="0"/>
                  </a:moveTo>
                  <a:cubicBezTo>
                    <a:pt x="3443" y="0"/>
                    <a:pt x="3335" y="5"/>
                    <a:pt x="3227" y="14"/>
                  </a:cubicBezTo>
                  <a:cubicBezTo>
                    <a:pt x="1278" y="149"/>
                    <a:pt x="0" y="1695"/>
                    <a:pt x="169" y="3644"/>
                  </a:cubicBezTo>
                  <a:cubicBezTo>
                    <a:pt x="297" y="5409"/>
                    <a:pt x="1712" y="6745"/>
                    <a:pt x="3537" y="6745"/>
                  </a:cubicBezTo>
                  <a:cubicBezTo>
                    <a:pt x="3623" y="6745"/>
                    <a:pt x="3710" y="6742"/>
                    <a:pt x="3798" y="6736"/>
                  </a:cubicBezTo>
                  <a:cubicBezTo>
                    <a:pt x="5042" y="6602"/>
                    <a:pt x="6050" y="5761"/>
                    <a:pt x="6588" y="4652"/>
                  </a:cubicBezTo>
                  <a:cubicBezTo>
                    <a:pt x="7562" y="4652"/>
                    <a:pt x="9108" y="4081"/>
                    <a:pt x="8974" y="1560"/>
                  </a:cubicBezTo>
                  <a:lnTo>
                    <a:pt x="8974" y="1560"/>
                  </a:lnTo>
                  <a:cubicBezTo>
                    <a:pt x="8974" y="1561"/>
                    <a:pt x="8430" y="2279"/>
                    <a:pt x="7411" y="2279"/>
                  </a:cubicBezTo>
                  <a:cubicBezTo>
                    <a:pt x="7164" y="2279"/>
                    <a:pt x="6889" y="2237"/>
                    <a:pt x="6588" y="2132"/>
                  </a:cubicBezTo>
                  <a:cubicBezTo>
                    <a:pt x="6213" y="819"/>
                    <a:pt x="4966" y="0"/>
                    <a:pt x="35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98" name="Google Shape;999;p32">
              <a:extLst>
                <a:ext uri="{FF2B5EF4-FFF2-40B4-BE49-F238E27FC236}">
                  <a16:creationId xmlns:a16="http://schemas.microsoft.com/office/drawing/2014/main" id="{BB854CF8-D117-4B97-900E-1FF9BDAC94FE}"/>
                </a:ext>
              </a:extLst>
            </p:cNvPr>
            <p:cNvSpPr/>
            <p:nvPr/>
          </p:nvSpPr>
          <p:spPr>
            <a:xfrm>
              <a:off x="3916275" y="1264025"/>
              <a:ext cx="59675" cy="59675"/>
            </a:xfrm>
            <a:custGeom>
              <a:avLst/>
              <a:gdLst/>
              <a:ahLst/>
              <a:cxnLst/>
              <a:rect l="l" t="t" r="r" b="b"/>
              <a:pathLst>
                <a:path w="2387" h="2387" extrusionOk="0">
                  <a:moveTo>
                    <a:pt x="1143" y="0"/>
                  </a:moveTo>
                  <a:cubicBezTo>
                    <a:pt x="572" y="0"/>
                    <a:pt x="0" y="572"/>
                    <a:pt x="0" y="1244"/>
                  </a:cubicBezTo>
                  <a:cubicBezTo>
                    <a:pt x="0" y="1815"/>
                    <a:pt x="572" y="2386"/>
                    <a:pt x="1143" y="2386"/>
                  </a:cubicBezTo>
                  <a:cubicBezTo>
                    <a:pt x="1815" y="2386"/>
                    <a:pt x="2387" y="1815"/>
                    <a:pt x="2387" y="1244"/>
                  </a:cubicBezTo>
                  <a:cubicBezTo>
                    <a:pt x="2387" y="572"/>
                    <a:pt x="1815" y="0"/>
                    <a:pt x="114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99" name="Google Shape;1000;p32">
              <a:extLst>
                <a:ext uri="{FF2B5EF4-FFF2-40B4-BE49-F238E27FC236}">
                  <a16:creationId xmlns:a16="http://schemas.microsoft.com/office/drawing/2014/main" id="{594A85AE-DD6F-43F3-B245-D04B1AC5499A}"/>
                </a:ext>
              </a:extLst>
            </p:cNvPr>
            <p:cNvSpPr/>
            <p:nvPr/>
          </p:nvSpPr>
          <p:spPr>
            <a:xfrm>
              <a:off x="3373500" y="1446350"/>
              <a:ext cx="206725" cy="105050"/>
            </a:xfrm>
            <a:custGeom>
              <a:avLst/>
              <a:gdLst/>
              <a:ahLst/>
              <a:cxnLst/>
              <a:rect l="l" t="t" r="r" b="b"/>
              <a:pathLst>
                <a:path w="8269" h="4202" extrusionOk="0">
                  <a:moveTo>
                    <a:pt x="4201" y="0"/>
                  </a:moveTo>
                  <a:cubicBezTo>
                    <a:pt x="1849" y="0"/>
                    <a:pt x="0" y="975"/>
                    <a:pt x="0" y="2084"/>
                  </a:cubicBezTo>
                  <a:cubicBezTo>
                    <a:pt x="0" y="3193"/>
                    <a:pt x="1849" y="4201"/>
                    <a:pt x="4201" y="4201"/>
                  </a:cubicBezTo>
                  <a:cubicBezTo>
                    <a:pt x="6453" y="4201"/>
                    <a:pt x="8268" y="3193"/>
                    <a:pt x="8268" y="2084"/>
                  </a:cubicBezTo>
                  <a:cubicBezTo>
                    <a:pt x="8268" y="975"/>
                    <a:pt x="6453" y="0"/>
                    <a:pt x="420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00" name="Google Shape;1001;p32">
              <a:extLst>
                <a:ext uri="{FF2B5EF4-FFF2-40B4-BE49-F238E27FC236}">
                  <a16:creationId xmlns:a16="http://schemas.microsoft.com/office/drawing/2014/main" id="{EB8F90F8-D523-4387-A32E-90083F58B62E}"/>
                </a:ext>
              </a:extLst>
            </p:cNvPr>
            <p:cNvSpPr/>
            <p:nvPr/>
          </p:nvSpPr>
          <p:spPr>
            <a:xfrm>
              <a:off x="3930550" y="1374500"/>
              <a:ext cx="213450" cy="111225"/>
            </a:xfrm>
            <a:custGeom>
              <a:avLst/>
              <a:gdLst/>
              <a:ahLst/>
              <a:cxnLst/>
              <a:rect l="l" t="t" r="r" b="b"/>
              <a:pathLst>
                <a:path w="8538" h="4449" extrusionOk="0">
                  <a:moveTo>
                    <a:pt x="4900" y="1"/>
                  </a:moveTo>
                  <a:cubicBezTo>
                    <a:pt x="4629" y="1"/>
                    <a:pt x="4350" y="17"/>
                    <a:pt x="4067" y="51"/>
                  </a:cubicBezTo>
                  <a:cubicBezTo>
                    <a:pt x="1681" y="354"/>
                    <a:pt x="1" y="1463"/>
                    <a:pt x="135" y="2706"/>
                  </a:cubicBezTo>
                  <a:cubicBezTo>
                    <a:pt x="251" y="3689"/>
                    <a:pt x="1735" y="4449"/>
                    <a:pt x="3561" y="4449"/>
                  </a:cubicBezTo>
                  <a:cubicBezTo>
                    <a:pt x="3856" y="4449"/>
                    <a:pt x="4161" y="4429"/>
                    <a:pt x="4471" y="4387"/>
                  </a:cubicBezTo>
                  <a:cubicBezTo>
                    <a:pt x="6723" y="4118"/>
                    <a:pt x="8537" y="3009"/>
                    <a:pt x="8403" y="1732"/>
                  </a:cubicBezTo>
                  <a:cubicBezTo>
                    <a:pt x="8286" y="764"/>
                    <a:pt x="6761" y="1"/>
                    <a:pt x="490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01" name="Google Shape;1002;p32">
              <a:extLst>
                <a:ext uri="{FF2B5EF4-FFF2-40B4-BE49-F238E27FC236}">
                  <a16:creationId xmlns:a16="http://schemas.microsoft.com/office/drawing/2014/main" id="{ADA22323-A815-4D9E-B7B8-06DA5C0E7193}"/>
                </a:ext>
              </a:extLst>
            </p:cNvPr>
            <p:cNvSpPr/>
            <p:nvPr/>
          </p:nvSpPr>
          <p:spPr>
            <a:xfrm>
              <a:off x="3597825" y="2131950"/>
              <a:ext cx="48775" cy="21050"/>
            </a:xfrm>
            <a:custGeom>
              <a:avLst/>
              <a:gdLst/>
              <a:ahLst/>
              <a:cxnLst/>
              <a:rect l="l" t="t" r="r" b="b"/>
              <a:pathLst>
                <a:path w="1951" h="842" extrusionOk="0">
                  <a:moveTo>
                    <a:pt x="1" y="1"/>
                  </a:moveTo>
                  <a:cubicBezTo>
                    <a:pt x="559" y="428"/>
                    <a:pt x="1245" y="694"/>
                    <a:pt x="1903" y="832"/>
                  </a:cubicBezTo>
                  <a:lnTo>
                    <a:pt x="1903" y="832"/>
                  </a:lnTo>
                  <a:cubicBezTo>
                    <a:pt x="1610" y="747"/>
                    <a:pt x="251" y="126"/>
                    <a:pt x="1" y="1"/>
                  </a:cubicBezTo>
                  <a:close/>
                  <a:moveTo>
                    <a:pt x="1903" y="832"/>
                  </a:moveTo>
                  <a:cubicBezTo>
                    <a:pt x="1925" y="838"/>
                    <a:pt x="1941" y="841"/>
                    <a:pt x="1950" y="841"/>
                  </a:cubicBezTo>
                  <a:cubicBezTo>
                    <a:pt x="1935" y="838"/>
                    <a:pt x="1919" y="835"/>
                    <a:pt x="1903" y="832"/>
                  </a:cubicBezTo>
                  <a:close/>
                </a:path>
              </a:pathLst>
            </a:custGeom>
            <a:solidFill>
              <a:srgbClr val="2E34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grpSp>
        <p:nvGrpSpPr>
          <p:cNvPr id="202" name="Google Shape;211;p3">
            <a:extLst>
              <a:ext uri="{FF2B5EF4-FFF2-40B4-BE49-F238E27FC236}">
                <a16:creationId xmlns:a16="http://schemas.microsoft.com/office/drawing/2014/main" id="{36C19A32-EB14-46B6-BE30-A420DB3A7F9C}"/>
              </a:ext>
            </a:extLst>
          </p:cNvPr>
          <p:cNvGrpSpPr>
            <a:grpSpLocks/>
          </p:cNvGrpSpPr>
          <p:nvPr userDrawn="1"/>
        </p:nvGrpSpPr>
        <p:grpSpPr>
          <a:xfrm>
            <a:off x="689331" y="1481718"/>
            <a:ext cx="499809" cy="597788"/>
            <a:chOff x="2495125" y="2142250"/>
            <a:chExt cx="444275" cy="398525"/>
          </a:xfrm>
        </p:grpSpPr>
        <p:sp>
          <p:nvSpPr>
            <p:cNvPr id="203" name="Google Shape;212;p3">
              <a:extLst>
                <a:ext uri="{FF2B5EF4-FFF2-40B4-BE49-F238E27FC236}">
                  <a16:creationId xmlns:a16="http://schemas.microsoft.com/office/drawing/2014/main" id="{22119F67-39FE-47B8-97DB-A9DDAFCE3F72}"/>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25" dirty="0"/>
            </a:p>
          </p:txBody>
        </p:sp>
        <p:sp>
          <p:nvSpPr>
            <p:cNvPr id="204" name="Google Shape;213;p3">
              <a:extLst>
                <a:ext uri="{FF2B5EF4-FFF2-40B4-BE49-F238E27FC236}">
                  <a16:creationId xmlns:a16="http://schemas.microsoft.com/office/drawing/2014/main" id="{95B9D80B-1308-40DE-B7AB-F51F061B728F}"/>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25"/>
            </a:p>
          </p:txBody>
        </p:sp>
      </p:grpSp>
      <p:grpSp>
        <p:nvGrpSpPr>
          <p:cNvPr id="205" name="Google Shape;214;p3">
            <a:extLst>
              <a:ext uri="{FF2B5EF4-FFF2-40B4-BE49-F238E27FC236}">
                <a16:creationId xmlns:a16="http://schemas.microsoft.com/office/drawing/2014/main" id="{FF773F4A-00DE-480A-A1E4-267BF6A95F53}"/>
              </a:ext>
            </a:extLst>
          </p:cNvPr>
          <p:cNvGrpSpPr>
            <a:grpSpLocks/>
          </p:cNvGrpSpPr>
          <p:nvPr userDrawn="1"/>
        </p:nvGrpSpPr>
        <p:grpSpPr>
          <a:xfrm>
            <a:off x="7866198" y="4968298"/>
            <a:ext cx="327797" cy="422063"/>
            <a:chOff x="3243875" y="2372825"/>
            <a:chExt cx="291375" cy="281375"/>
          </a:xfrm>
        </p:grpSpPr>
        <p:sp>
          <p:nvSpPr>
            <p:cNvPr id="206" name="Google Shape;215;p3">
              <a:extLst>
                <a:ext uri="{FF2B5EF4-FFF2-40B4-BE49-F238E27FC236}">
                  <a16:creationId xmlns:a16="http://schemas.microsoft.com/office/drawing/2014/main" id="{B061D21D-9962-482E-8B77-708CF59A3EB6}"/>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25"/>
            </a:p>
          </p:txBody>
        </p:sp>
        <p:sp>
          <p:nvSpPr>
            <p:cNvPr id="207" name="Google Shape;216;p3">
              <a:extLst>
                <a:ext uri="{FF2B5EF4-FFF2-40B4-BE49-F238E27FC236}">
                  <a16:creationId xmlns:a16="http://schemas.microsoft.com/office/drawing/2014/main" id="{204A213E-8F6F-4FC4-AB3D-8806D287E243}"/>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25"/>
            </a:p>
          </p:txBody>
        </p:sp>
        <p:sp>
          <p:nvSpPr>
            <p:cNvPr id="208" name="Google Shape;217;p3">
              <a:extLst>
                <a:ext uri="{FF2B5EF4-FFF2-40B4-BE49-F238E27FC236}">
                  <a16:creationId xmlns:a16="http://schemas.microsoft.com/office/drawing/2014/main" id="{75F3FCD1-BCD2-41A7-AF94-8CEC0F2FFE09}"/>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25"/>
            </a:p>
          </p:txBody>
        </p:sp>
        <p:sp>
          <p:nvSpPr>
            <p:cNvPr id="209" name="Google Shape;218;p3">
              <a:extLst>
                <a:ext uri="{FF2B5EF4-FFF2-40B4-BE49-F238E27FC236}">
                  <a16:creationId xmlns:a16="http://schemas.microsoft.com/office/drawing/2014/main" id="{EB1D663F-9A65-4AE5-82B7-355924900575}"/>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25"/>
            </a:p>
          </p:txBody>
        </p:sp>
        <p:sp>
          <p:nvSpPr>
            <p:cNvPr id="210" name="Google Shape;219;p3">
              <a:extLst>
                <a:ext uri="{FF2B5EF4-FFF2-40B4-BE49-F238E27FC236}">
                  <a16:creationId xmlns:a16="http://schemas.microsoft.com/office/drawing/2014/main" id="{A3231104-E2F1-474D-A57B-1B68E9AE6F33}"/>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25"/>
            </a:p>
          </p:txBody>
        </p:sp>
        <p:sp>
          <p:nvSpPr>
            <p:cNvPr id="211" name="Google Shape;220;p3">
              <a:extLst>
                <a:ext uri="{FF2B5EF4-FFF2-40B4-BE49-F238E27FC236}">
                  <a16:creationId xmlns:a16="http://schemas.microsoft.com/office/drawing/2014/main" id="{F5ADB79B-53AA-46AB-84C9-DB8354756BC7}"/>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25"/>
            </a:p>
          </p:txBody>
        </p:sp>
        <p:sp>
          <p:nvSpPr>
            <p:cNvPr id="212" name="Google Shape;221;p3">
              <a:extLst>
                <a:ext uri="{FF2B5EF4-FFF2-40B4-BE49-F238E27FC236}">
                  <a16:creationId xmlns:a16="http://schemas.microsoft.com/office/drawing/2014/main" id="{0EA0A449-FE2B-4948-8A13-06CFC25A3A68}"/>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25" dirty="0"/>
            </a:p>
          </p:txBody>
        </p:sp>
        <p:sp>
          <p:nvSpPr>
            <p:cNvPr id="213" name="Google Shape;222;p3">
              <a:extLst>
                <a:ext uri="{FF2B5EF4-FFF2-40B4-BE49-F238E27FC236}">
                  <a16:creationId xmlns:a16="http://schemas.microsoft.com/office/drawing/2014/main" id="{FDF13A9C-A97B-44BE-9F23-62A6C5EDEC49}"/>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25"/>
            </a:p>
          </p:txBody>
        </p:sp>
        <p:sp>
          <p:nvSpPr>
            <p:cNvPr id="214" name="Google Shape;223;p3">
              <a:extLst>
                <a:ext uri="{FF2B5EF4-FFF2-40B4-BE49-F238E27FC236}">
                  <a16:creationId xmlns:a16="http://schemas.microsoft.com/office/drawing/2014/main" id="{ADA04C5F-ECF7-42DD-B1EB-83FC80EB7BDD}"/>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25"/>
            </a:p>
          </p:txBody>
        </p:sp>
        <p:sp>
          <p:nvSpPr>
            <p:cNvPr id="215" name="Google Shape;224;p3">
              <a:extLst>
                <a:ext uri="{FF2B5EF4-FFF2-40B4-BE49-F238E27FC236}">
                  <a16:creationId xmlns:a16="http://schemas.microsoft.com/office/drawing/2014/main" id="{EC7C5AD5-90D8-4F7D-9C2C-CFD820FC374A}"/>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25"/>
            </a:p>
          </p:txBody>
        </p:sp>
      </p:grpSp>
      <p:grpSp>
        <p:nvGrpSpPr>
          <p:cNvPr id="216" name="Google Shape;225;p3">
            <a:extLst>
              <a:ext uri="{FF2B5EF4-FFF2-40B4-BE49-F238E27FC236}">
                <a16:creationId xmlns:a16="http://schemas.microsoft.com/office/drawing/2014/main" id="{06FC704C-BA05-45EE-B62B-22DABC82E899}"/>
              </a:ext>
            </a:extLst>
          </p:cNvPr>
          <p:cNvGrpSpPr>
            <a:grpSpLocks/>
          </p:cNvGrpSpPr>
          <p:nvPr userDrawn="1"/>
        </p:nvGrpSpPr>
        <p:grpSpPr>
          <a:xfrm>
            <a:off x="8052667" y="672717"/>
            <a:ext cx="187509" cy="252863"/>
            <a:chOff x="4954425" y="2036375"/>
            <a:chExt cx="166675" cy="168575"/>
          </a:xfrm>
        </p:grpSpPr>
        <p:sp>
          <p:nvSpPr>
            <p:cNvPr id="217" name="Google Shape;226;p3">
              <a:extLst>
                <a:ext uri="{FF2B5EF4-FFF2-40B4-BE49-F238E27FC236}">
                  <a16:creationId xmlns:a16="http://schemas.microsoft.com/office/drawing/2014/main" id="{EE9E41F6-3648-44F1-A46C-BDD91F82AF1F}"/>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25"/>
            </a:p>
          </p:txBody>
        </p:sp>
        <p:sp>
          <p:nvSpPr>
            <p:cNvPr id="218" name="Google Shape;227;p3">
              <a:extLst>
                <a:ext uri="{FF2B5EF4-FFF2-40B4-BE49-F238E27FC236}">
                  <a16:creationId xmlns:a16="http://schemas.microsoft.com/office/drawing/2014/main" id="{A7D8C30C-9D8A-4F45-A5DD-F918DD863CF3}"/>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25"/>
            </a:p>
          </p:txBody>
        </p:sp>
      </p:grpSp>
      <p:sp>
        <p:nvSpPr>
          <p:cNvPr id="219" name="Google Shape;228;p3">
            <a:extLst>
              <a:ext uri="{FF2B5EF4-FFF2-40B4-BE49-F238E27FC236}">
                <a16:creationId xmlns:a16="http://schemas.microsoft.com/office/drawing/2014/main" id="{EBE612EC-FC5F-4192-9E24-C046316489E0}"/>
              </a:ext>
            </a:extLst>
          </p:cNvPr>
          <p:cNvSpPr>
            <a:spLocks/>
          </p:cNvSpPr>
          <p:nvPr userDrawn="1"/>
        </p:nvSpPr>
        <p:spPr>
          <a:xfrm>
            <a:off x="1160429" y="3577476"/>
            <a:ext cx="134016" cy="1218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2025"/>
          </a:p>
        </p:txBody>
      </p:sp>
      <p:sp>
        <p:nvSpPr>
          <p:cNvPr id="220" name="Google Shape;229;p3">
            <a:extLst>
              <a:ext uri="{FF2B5EF4-FFF2-40B4-BE49-F238E27FC236}">
                <a16:creationId xmlns:a16="http://schemas.microsoft.com/office/drawing/2014/main" id="{31BD3FA8-6E2A-4C65-9E9F-29FBB5C804BE}"/>
              </a:ext>
            </a:extLst>
          </p:cNvPr>
          <p:cNvSpPr>
            <a:spLocks/>
          </p:cNvSpPr>
          <p:nvPr userDrawn="1"/>
        </p:nvSpPr>
        <p:spPr>
          <a:xfrm>
            <a:off x="7368753" y="3873048"/>
            <a:ext cx="97875" cy="92888"/>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2025"/>
          </a:p>
        </p:txBody>
      </p:sp>
      <p:grpSp>
        <p:nvGrpSpPr>
          <p:cNvPr id="221" name="Google Shape;230;p3">
            <a:extLst>
              <a:ext uri="{FF2B5EF4-FFF2-40B4-BE49-F238E27FC236}">
                <a16:creationId xmlns:a16="http://schemas.microsoft.com/office/drawing/2014/main" id="{69E37D2F-6DF5-4A21-A568-0E80AD7AD85B}"/>
              </a:ext>
            </a:extLst>
          </p:cNvPr>
          <p:cNvGrpSpPr>
            <a:grpSpLocks/>
          </p:cNvGrpSpPr>
          <p:nvPr userDrawn="1"/>
        </p:nvGrpSpPr>
        <p:grpSpPr>
          <a:xfrm>
            <a:off x="924845" y="5499352"/>
            <a:ext cx="187509" cy="252863"/>
            <a:chOff x="4954425" y="2036375"/>
            <a:chExt cx="166675" cy="168575"/>
          </a:xfrm>
        </p:grpSpPr>
        <p:sp>
          <p:nvSpPr>
            <p:cNvPr id="222" name="Google Shape;231;p3">
              <a:extLst>
                <a:ext uri="{FF2B5EF4-FFF2-40B4-BE49-F238E27FC236}">
                  <a16:creationId xmlns:a16="http://schemas.microsoft.com/office/drawing/2014/main" id="{68E4F49D-2FDF-45EC-A2F0-64258873AC93}"/>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25"/>
            </a:p>
          </p:txBody>
        </p:sp>
        <p:sp>
          <p:nvSpPr>
            <p:cNvPr id="223" name="Google Shape;232;p3">
              <a:extLst>
                <a:ext uri="{FF2B5EF4-FFF2-40B4-BE49-F238E27FC236}">
                  <a16:creationId xmlns:a16="http://schemas.microsoft.com/office/drawing/2014/main" id="{424729EF-CCC4-4D87-A50A-4CA7DB6D3AA9}"/>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25"/>
            </a:p>
          </p:txBody>
        </p:sp>
      </p:grpSp>
    </p:spTree>
    <p:extLst>
      <p:ext uri="{BB962C8B-B14F-4D97-AF65-F5344CB8AC3E}">
        <p14:creationId xmlns:p14="http://schemas.microsoft.com/office/powerpoint/2010/main" val="347149240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202"/>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219"/>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221"/>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216"/>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220"/>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205"/>
                                        </p:tgtEl>
                                      </p:cBhvr>
                                      <p:by x="150000" y="150000"/>
                                    </p:animScale>
                                  </p:childTnLst>
                                </p:cTn>
                              </p:par>
                              <p:par>
                                <p:cTn id="17" presetID="16" presetClass="entr" presetSubtype="21"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Effect transition="in" filter="barn(inVertical)">
                                      <p:cBhvr>
                                        <p:cTn id="19" dur="500"/>
                                        <p:tgtEl>
                                          <p:spTgt spid="98"/>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99"/>
                                        </p:tgtEl>
                                        <p:attrNameLst>
                                          <p:attrName>style.visibility</p:attrName>
                                        </p:attrNameLst>
                                      </p:cBhvr>
                                      <p:to>
                                        <p:strVal val="visible"/>
                                      </p:to>
                                    </p:set>
                                    <p:animEffect transition="in" filter="barn(inVertical)">
                                      <p:cBhvr>
                                        <p:cTn id="22" dur="500"/>
                                        <p:tgtEl>
                                          <p:spTgt spid="99"/>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97"/>
                                        </p:tgtEl>
                                        <p:attrNameLst>
                                          <p:attrName>style.visibility</p:attrName>
                                        </p:attrNameLst>
                                      </p:cBhvr>
                                      <p:to>
                                        <p:strVal val="visible"/>
                                      </p:to>
                                    </p:set>
                                    <p:animEffect transition="in" filter="fade">
                                      <p:cBhvr>
                                        <p:cTn id="26" dur="500"/>
                                        <p:tgtEl>
                                          <p:spTgt spid="97"/>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138"/>
                                        </p:tgtEl>
                                        <p:attrNameLst>
                                          <p:attrName>style.visibility</p:attrName>
                                        </p:attrNameLst>
                                      </p:cBhvr>
                                      <p:to>
                                        <p:strVal val="visible"/>
                                      </p:to>
                                    </p:set>
                                    <p:anim calcmode="lin" valueType="num">
                                      <p:cBhvr>
                                        <p:cTn id="30" dur="1000" fill="hold"/>
                                        <p:tgtEl>
                                          <p:spTgt spid="138"/>
                                        </p:tgtEl>
                                        <p:attrNameLst>
                                          <p:attrName>ppt_w</p:attrName>
                                        </p:attrNameLst>
                                      </p:cBhvr>
                                      <p:tavLst>
                                        <p:tav tm="0">
                                          <p:val>
                                            <p:fltVal val="0"/>
                                          </p:val>
                                        </p:tav>
                                        <p:tav tm="100000">
                                          <p:val>
                                            <p:strVal val="#ppt_w"/>
                                          </p:val>
                                        </p:tav>
                                      </p:tavLst>
                                    </p:anim>
                                    <p:anim calcmode="lin" valueType="num">
                                      <p:cBhvr>
                                        <p:cTn id="31" dur="1000" fill="hold"/>
                                        <p:tgtEl>
                                          <p:spTgt spid="138"/>
                                        </p:tgtEl>
                                        <p:attrNameLst>
                                          <p:attrName>ppt_h</p:attrName>
                                        </p:attrNameLst>
                                      </p:cBhvr>
                                      <p:tavLst>
                                        <p:tav tm="0">
                                          <p:val>
                                            <p:fltVal val="0"/>
                                          </p:val>
                                        </p:tav>
                                        <p:tav tm="100000">
                                          <p:val>
                                            <p:strVal val="#ppt_h"/>
                                          </p:val>
                                        </p:tav>
                                      </p:tavLst>
                                    </p:anim>
                                    <p:anim calcmode="lin" valueType="num">
                                      <p:cBhvr>
                                        <p:cTn id="32" dur="1000" fill="hold"/>
                                        <p:tgtEl>
                                          <p:spTgt spid="138"/>
                                        </p:tgtEl>
                                        <p:attrNameLst>
                                          <p:attrName>style.rotation</p:attrName>
                                        </p:attrNameLst>
                                      </p:cBhvr>
                                      <p:tavLst>
                                        <p:tav tm="0">
                                          <p:val>
                                            <p:fltVal val="90"/>
                                          </p:val>
                                        </p:tav>
                                        <p:tav tm="100000">
                                          <p:val>
                                            <p:fltVal val="0"/>
                                          </p:val>
                                        </p:tav>
                                      </p:tavLst>
                                    </p:anim>
                                    <p:animEffect transition="in" filter="fade">
                                      <p:cBhvr>
                                        <p:cTn id="33" dur="1000"/>
                                        <p:tgtEl>
                                          <p:spTgt spid="138"/>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235"/>
                                        </p:tgtEl>
                                        <p:attrNameLst>
                                          <p:attrName>style.visibility</p:attrName>
                                        </p:attrNameLst>
                                      </p:cBhvr>
                                      <p:to>
                                        <p:strVal val="visible"/>
                                      </p:to>
                                    </p:set>
                                    <p:animEffect transition="in" filter="randombar(horizontal)">
                                      <p:cBhvr>
                                        <p:cTn id="37" dur="500"/>
                                        <p:tgtEl>
                                          <p:spTgt spid="2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235" grpId="0"/>
      <p:bldP spid="219" grpId="0" animBg="1"/>
      <p:bldP spid="220" grpId="0" animBg="1"/>
    </p:bldLst>
  </p:timing>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12_Title and Content">
    <p:bg>
      <p:bgPr>
        <a:solidFill>
          <a:schemeClr val="accent6">
            <a:lumMod val="75000"/>
          </a:schemeClr>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296920" y="219520"/>
            <a:ext cx="8709926"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dirty="0"/>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349270" y="882176"/>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150301" y="906827"/>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168063" y="989423"/>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393674" y="94752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151195" y="917946"/>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348377" y="1496055"/>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49408" y="1520706"/>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167170" y="160330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392781" y="1561401"/>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150301" y="1531825"/>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347484" y="2109934"/>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48515" y="2134585"/>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166276" y="2217181"/>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391888" y="2175280"/>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49408" y="2145704"/>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346591" y="2723813"/>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47621" y="2748464"/>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165383" y="283106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390994" y="2789159"/>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48515" y="2759583"/>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345697" y="3337692"/>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46728" y="3362343"/>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164490" y="3444939"/>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390101" y="3403038"/>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47622" y="3373462"/>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344804" y="3951571"/>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45835" y="3976222"/>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163597" y="4058818"/>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389208" y="401691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46728" y="3987341"/>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343911" y="4565450"/>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44942" y="4590101"/>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162703" y="4672697"/>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388315" y="463079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45835" y="4601220"/>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343018" y="5179329"/>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44049" y="5203980"/>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161810" y="528657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387421" y="5244675"/>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44942" y="5215099"/>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342124" y="5793208"/>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43155" y="5817859"/>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160917" y="5900455"/>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386528" y="5858554"/>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44049" y="5828978"/>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Tree>
    <p:extLst>
      <p:ext uri="{BB962C8B-B14F-4D97-AF65-F5344CB8AC3E}">
        <p14:creationId xmlns:p14="http://schemas.microsoft.com/office/powerpoint/2010/main" val="4197434215"/>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1_Title Slide">
    <p:bg>
      <p:bgPr>
        <a:solidFill>
          <a:srgbClr val="002060"/>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912FF248-73E2-4B5D-9669-D05536B13110}"/>
              </a:ext>
            </a:extLst>
          </p:cNvPr>
          <p:cNvGrpSpPr/>
          <p:nvPr userDrawn="1"/>
        </p:nvGrpSpPr>
        <p:grpSpPr>
          <a:xfrm>
            <a:off x="296920" y="219520"/>
            <a:ext cx="8709926" cy="6240131"/>
            <a:chOff x="395894" y="219519"/>
            <a:chExt cx="8518865" cy="4788281"/>
          </a:xfrm>
        </p:grpSpPr>
        <p:sp>
          <p:nvSpPr>
            <p:cNvPr id="8" name="Google Shape;993;p14">
              <a:extLst>
                <a:ext uri="{FF2B5EF4-FFF2-40B4-BE49-F238E27FC236}">
                  <a16:creationId xmlns:a16="http://schemas.microsoft.com/office/drawing/2014/main" id="{6F2E4380-9AAF-4929-8F62-F490FD06BB80}"/>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accent3">
                <a:lumMod val="60000"/>
                <a:lumOff val="4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nvGrpSpPr>
            <p:cNvPr id="9" name="Google Shape;994;p14">
              <a:extLst>
                <a:ext uri="{FF2B5EF4-FFF2-40B4-BE49-F238E27FC236}">
                  <a16:creationId xmlns:a16="http://schemas.microsoft.com/office/drawing/2014/main" id="{05263AFC-D1B4-4D83-808E-9B96447708D3}"/>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E97D35D9-4A80-4E5E-AE99-A42260106314}"/>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9" name="Google Shape;996;p14">
                <a:extLst>
                  <a:ext uri="{FF2B5EF4-FFF2-40B4-BE49-F238E27FC236}">
                    <a16:creationId xmlns:a16="http://schemas.microsoft.com/office/drawing/2014/main" id="{F1D5A806-A58C-4FB9-9CB8-29884CE2006D}"/>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sp>
          <p:nvSpPr>
            <p:cNvPr id="10" name="Google Shape;997;p14">
              <a:extLst>
                <a:ext uri="{FF2B5EF4-FFF2-40B4-BE49-F238E27FC236}">
                  <a16:creationId xmlns:a16="http://schemas.microsoft.com/office/drawing/2014/main" id="{ED4A141D-52F2-416A-BB8C-6ABF536EB5BD}"/>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nvGrpSpPr>
            <p:cNvPr id="11" name="Google Shape;998;p14">
              <a:extLst>
                <a:ext uri="{FF2B5EF4-FFF2-40B4-BE49-F238E27FC236}">
                  <a16:creationId xmlns:a16="http://schemas.microsoft.com/office/drawing/2014/main" id="{233E8FF6-A58B-4C0A-8E03-7EBCEC1A722A}"/>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1B628C4E-2CC0-49FD-AE56-2DA39F0AEDC3}"/>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7" name="Google Shape;1000;p14">
                <a:extLst>
                  <a:ext uri="{FF2B5EF4-FFF2-40B4-BE49-F238E27FC236}">
                    <a16:creationId xmlns:a16="http://schemas.microsoft.com/office/drawing/2014/main" id="{B7905D3C-D345-41E1-9F8F-3DE9CB825DDB}"/>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grpSp>
          <p:nvGrpSpPr>
            <p:cNvPr id="12" name="Google Shape;1001;p14">
              <a:extLst>
                <a:ext uri="{FF2B5EF4-FFF2-40B4-BE49-F238E27FC236}">
                  <a16:creationId xmlns:a16="http://schemas.microsoft.com/office/drawing/2014/main" id="{9381F408-D6BF-4983-8522-FE74B038BAD1}"/>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313829AE-A03B-42DF-8C85-190282C1CC18}"/>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5" name="Google Shape;1003;p14">
                <a:extLst>
                  <a:ext uri="{FF2B5EF4-FFF2-40B4-BE49-F238E27FC236}">
                    <a16:creationId xmlns:a16="http://schemas.microsoft.com/office/drawing/2014/main" id="{92BB61BC-FAB6-4715-A9E7-CC0E8CEE0D5C}"/>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grpSp>
          <p:nvGrpSpPr>
            <p:cNvPr id="13" name="Google Shape;1004;p14">
              <a:extLst>
                <a:ext uri="{FF2B5EF4-FFF2-40B4-BE49-F238E27FC236}">
                  <a16:creationId xmlns:a16="http://schemas.microsoft.com/office/drawing/2014/main" id="{D079DC36-A197-4791-8A06-31AB6A7A8165}"/>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BFAD29E2-C19B-47AB-B438-BA439212A9D2}"/>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3" name="Google Shape;1006;p14">
                <a:extLst>
                  <a:ext uri="{FF2B5EF4-FFF2-40B4-BE49-F238E27FC236}">
                    <a16:creationId xmlns:a16="http://schemas.microsoft.com/office/drawing/2014/main" id="{DA309345-B33A-4CD0-9D4E-F69123E7E182}"/>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grpSp>
          <p:nvGrpSpPr>
            <p:cNvPr id="14" name="Google Shape;1007;p14">
              <a:extLst>
                <a:ext uri="{FF2B5EF4-FFF2-40B4-BE49-F238E27FC236}">
                  <a16:creationId xmlns:a16="http://schemas.microsoft.com/office/drawing/2014/main" id="{590C6090-7470-4DB3-8246-659CCC0F2A1A}"/>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611C93AB-AF4D-48EC-B180-BF93AED33FAD}"/>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1" name="Google Shape;1009;p14">
                <a:extLst>
                  <a:ext uri="{FF2B5EF4-FFF2-40B4-BE49-F238E27FC236}">
                    <a16:creationId xmlns:a16="http://schemas.microsoft.com/office/drawing/2014/main" id="{FC04491F-28E4-471E-8BA3-24A183402971}"/>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grpSp>
          <p:nvGrpSpPr>
            <p:cNvPr id="15" name="Google Shape;1010;p14">
              <a:extLst>
                <a:ext uri="{FF2B5EF4-FFF2-40B4-BE49-F238E27FC236}">
                  <a16:creationId xmlns:a16="http://schemas.microsoft.com/office/drawing/2014/main" id="{D54D7793-AF6A-4956-9B72-E4F3A35C4520}"/>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47A74F27-516B-4842-B2FD-3E800B67929D}"/>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9" name="Google Shape;1012;p14">
                <a:extLst>
                  <a:ext uri="{FF2B5EF4-FFF2-40B4-BE49-F238E27FC236}">
                    <a16:creationId xmlns:a16="http://schemas.microsoft.com/office/drawing/2014/main" id="{81691461-33B0-489D-A18A-AD91D59A1D21}"/>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sp>
          <p:nvSpPr>
            <p:cNvPr id="16" name="Google Shape;1013;p14">
              <a:extLst>
                <a:ext uri="{FF2B5EF4-FFF2-40B4-BE49-F238E27FC236}">
                  <a16:creationId xmlns:a16="http://schemas.microsoft.com/office/drawing/2014/main" id="{0EEF144F-B527-4080-AAEA-10B3E48E39A2}"/>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7" name="Google Shape;1014;p14">
              <a:extLst>
                <a:ext uri="{FF2B5EF4-FFF2-40B4-BE49-F238E27FC236}">
                  <a16:creationId xmlns:a16="http://schemas.microsoft.com/office/drawing/2014/main" id="{40F35D0D-CACF-4AB5-BE8A-E9FB73511388}"/>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dirty="0"/>
            </a:p>
          </p:txBody>
        </p:sp>
      </p:grpSp>
      <p:grpSp>
        <p:nvGrpSpPr>
          <p:cNvPr id="30" name="Google Shape;1016;p14">
            <a:extLst>
              <a:ext uri="{FF2B5EF4-FFF2-40B4-BE49-F238E27FC236}">
                <a16:creationId xmlns:a16="http://schemas.microsoft.com/office/drawing/2014/main" id="{327BF5F6-D034-4620-B2B7-7F2179C531EB}"/>
              </a:ext>
            </a:extLst>
          </p:cNvPr>
          <p:cNvGrpSpPr/>
          <p:nvPr userDrawn="1"/>
        </p:nvGrpSpPr>
        <p:grpSpPr>
          <a:xfrm>
            <a:off x="741894" y="5645930"/>
            <a:ext cx="461392" cy="535538"/>
            <a:chOff x="2495125" y="2142250"/>
            <a:chExt cx="444275" cy="398525"/>
          </a:xfrm>
        </p:grpSpPr>
        <p:sp>
          <p:nvSpPr>
            <p:cNvPr id="31" name="Google Shape;1017;p14">
              <a:extLst>
                <a:ext uri="{FF2B5EF4-FFF2-40B4-BE49-F238E27FC236}">
                  <a16:creationId xmlns:a16="http://schemas.microsoft.com/office/drawing/2014/main" id="{F2F00FDD-D7D5-4809-82CF-73AA35BD05FE}"/>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32" name="Google Shape;1018;p14">
              <a:extLst>
                <a:ext uri="{FF2B5EF4-FFF2-40B4-BE49-F238E27FC236}">
                  <a16:creationId xmlns:a16="http://schemas.microsoft.com/office/drawing/2014/main" id="{5395EB15-BC66-42AE-A1EE-3E2823F5486A}"/>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grpSp>
        <p:nvGrpSpPr>
          <p:cNvPr id="33" name="Google Shape;1019;p14">
            <a:extLst>
              <a:ext uri="{FF2B5EF4-FFF2-40B4-BE49-F238E27FC236}">
                <a16:creationId xmlns:a16="http://schemas.microsoft.com/office/drawing/2014/main" id="{D53CFA2D-5D0C-4A67-9094-88F183BFE612}"/>
              </a:ext>
            </a:extLst>
          </p:cNvPr>
          <p:cNvGrpSpPr/>
          <p:nvPr userDrawn="1"/>
        </p:nvGrpSpPr>
        <p:grpSpPr>
          <a:xfrm>
            <a:off x="7633366" y="427685"/>
            <a:ext cx="302601" cy="378112"/>
            <a:chOff x="3243875" y="2372825"/>
            <a:chExt cx="291375" cy="281375"/>
          </a:xfrm>
        </p:grpSpPr>
        <p:sp>
          <p:nvSpPr>
            <p:cNvPr id="34" name="Google Shape;1020;p14">
              <a:extLst>
                <a:ext uri="{FF2B5EF4-FFF2-40B4-BE49-F238E27FC236}">
                  <a16:creationId xmlns:a16="http://schemas.microsoft.com/office/drawing/2014/main" id="{30675EEE-C22B-4D00-94DF-E49C0A367512}"/>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35" name="Google Shape;1021;p14">
              <a:extLst>
                <a:ext uri="{FF2B5EF4-FFF2-40B4-BE49-F238E27FC236}">
                  <a16:creationId xmlns:a16="http://schemas.microsoft.com/office/drawing/2014/main" id="{E3DBEB34-9A0C-4ECA-A1F1-6D8B1FF89970}"/>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36" name="Google Shape;1022;p14">
              <a:extLst>
                <a:ext uri="{FF2B5EF4-FFF2-40B4-BE49-F238E27FC236}">
                  <a16:creationId xmlns:a16="http://schemas.microsoft.com/office/drawing/2014/main" id="{07CFEFDF-2E28-4483-834B-DA095CF3CE48}"/>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37" name="Google Shape;1023;p14">
              <a:extLst>
                <a:ext uri="{FF2B5EF4-FFF2-40B4-BE49-F238E27FC236}">
                  <a16:creationId xmlns:a16="http://schemas.microsoft.com/office/drawing/2014/main" id="{14506E96-EBA9-4C68-AF1F-8C4403B117FE}"/>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38" name="Google Shape;1024;p14">
              <a:extLst>
                <a:ext uri="{FF2B5EF4-FFF2-40B4-BE49-F238E27FC236}">
                  <a16:creationId xmlns:a16="http://schemas.microsoft.com/office/drawing/2014/main" id="{B2F2C8B1-350B-49EE-9CA4-D84F2E04689C}"/>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39" name="Google Shape;1025;p14">
              <a:extLst>
                <a:ext uri="{FF2B5EF4-FFF2-40B4-BE49-F238E27FC236}">
                  <a16:creationId xmlns:a16="http://schemas.microsoft.com/office/drawing/2014/main" id="{524642B7-86EC-4E65-B0EB-6949F77DB65F}"/>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40" name="Google Shape;1026;p14">
              <a:extLst>
                <a:ext uri="{FF2B5EF4-FFF2-40B4-BE49-F238E27FC236}">
                  <a16:creationId xmlns:a16="http://schemas.microsoft.com/office/drawing/2014/main" id="{DA2CC125-6131-46A3-AC36-26C92E5CD21A}"/>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41" name="Google Shape;1027;p14">
              <a:extLst>
                <a:ext uri="{FF2B5EF4-FFF2-40B4-BE49-F238E27FC236}">
                  <a16:creationId xmlns:a16="http://schemas.microsoft.com/office/drawing/2014/main" id="{5A24D573-ECDB-4ACD-87B3-20030C31E8D4}"/>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42" name="Google Shape;1028;p14">
              <a:extLst>
                <a:ext uri="{FF2B5EF4-FFF2-40B4-BE49-F238E27FC236}">
                  <a16:creationId xmlns:a16="http://schemas.microsoft.com/office/drawing/2014/main" id="{7E867DAA-A57F-489C-A045-9A1C1429277B}"/>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43" name="Google Shape;1029;p14">
              <a:extLst>
                <a:ext uri="{FF2B5EF4-FFF2-40B4-BE49-F238E27FC236}">
                  <a16:creationId xmlns:a16="http://schemas.microsoft.com/office/drawing/2014/main" id="{1DF03B23-6B1D-4056-9368-8D8F23721207}"/>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grpSp>
        <p:nvGrpSpPr>
          <p:cNvPr id="44" name="Google Shape;1030;p14">
            <a:extLst>
              <a:ext uri="{FF2B5EF4-FFF2-40B4-BE49-F238E27FC236}">
                <a16:creationId xmlns:a16="http://schemas.microsoft.com/office/drawing/2014/main" id="{AC4C02C6-8357-4A9D-9FE8-73BED3D677DA}"/>
              </a:ext>
            </a:extLst>
          </p:cNvPr>
          <p:cNvGrpSpPr/>
          <p:nvPr userDrawn="1"/>
        </p:nvGrpSpPr>
        <p:grpSpPr>
          <a:xfrm>
            <a:off x="8253053" y="1043374"/>
            <a:ext cx="173097" cy="226531"/>
            <a:chOff x="4954425" y="2036375"/>
            <a:chExt cx="166675" cy="168575"/>
          </a:xfrm>
        </p:grpSpPr>
        <p:sp>
          <p:nvSpPr>
            <p:cNvPr id="45" name="Google Shape;1031;p14">
              <a:extLst>
                <a:ext uri="{FF2B5EF4-FFF2-40B4-BE49-F238E27FC236}">
                  <a16:creationId xmlns:a16="http://schemas.microsoft.com/office/drawing/2014/main" id="{7490645F-164B-43DC-B0C4-4E49ABCDCE60}"/>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46" name="Google Shape;1032;p14">
              <a:extLst>
                <a:ext uri="{FF2B5EF4-FFF2-40B4-BE49-F238E27FC236}">
                  <a16:creationId xmlns:a16="http://schemas.microsoft.com/office/drawing/2014/main" id="{F62C8C47-6F19-44BD-9FED-30D56890DF52}"/>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sp>
        <p:nvSpPr>
          <p:cNvPr id="47" name="Google Shape;1033;p14">
            <a:extLst>
              <a:ext uri="{FF2B5EF4-FFF2-40B4-BE49-F238E27FC236}">
                <a16:creationId xmlns:a16="http://schemas.microsoft.com/office/drawing/2014/main" id="{9C058F19-0AE8-4DE1-A824-EE065CCDBD8D}"/>
              </a:ext>
            </a:extLst>
          </p:cNvPr>
          <p:cNvSpPr/>
          <p:nvPr userDrawn="1"/>
        </p:nvSpPr>
        <p:spPr>
          <a:xfrm>
            <a:off x="1540959" y="6264684"/>
            <a:ext cx="123715" cy="109117"/>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2"/>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48" name="Google Shape;1034;p14">
            <a:extLst>
              <a:ext uri="{FF2B5EF4-FFF2-40B4-BE49-F238E27FC236}">
                <a16:creationId xmlns:a16="http://schemas.microsoft.com/office/drawing/2014/main" id="{F39F1339-6652-4316-AEAE-58755DC68066}"/>
              </a:ext>
            </a:extLst>
          </p:cNvPr>
          <p:cNvSpPr/>
          <p:nvPr userDrawn="1"/>
        </p:nvSpPr>
        <p:spPr>
          <a:xfrm>
            <a:off x="8246641" y="6181469"/>
            <a:ext cx="90352" cy="8321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5"/>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grpSp>
        <p:nvGrpSpPr>
          <p:cNvPr id="49" name="Google Shape;1035;p14">
            <a:extLst>
              <a:ext uri="{FF2B5EF4-FFF2-40B4-BE49-F238E27FC236}">
                <a16:creationId xmlns:a16="http://schemas.microsoft.com/office/drawing/2014/main" id="{B0CF15ED-922C-4751-B1DA-9089B1988ECC}"/>
              </a:ext>
            </a:extLst>
          </p:cNvPr>
          <p:cNvGrpSpPr/>
          <p:nvPr userDrawn="1"/>
        </p:nvGrpSpPr>
        <p:grpSpPr>
          <a:xfrm>
            <a:off x="613019" y="5192332"/>
            <a:ext cx="173097" cy="226531"/>
            <a:chOff x="4954425" y="2036375"/>
            <a:chExt cx="166675" cy="168575"/>
          </a:xfrm>
        </p:grpSpPr>
        <p:sp>
          <p:nvSpPr>
            <p:cNvPr id="50" name="Google Shape;1036;p14">
              <a:extLst>
                <a:ext uri="{FF2B5EF4-FFF2-40B4-BE49-F238E27FC236}">
                  <a16:creationId xmlns:a16="http://schemas.microsoft.com/office/drawing/2014/main" id="{7EA6F03C-5B07-4131-89F4-3BAFB23D4AF0}"/>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51" name="Google Shape;1037;p14">
              <a:extLst>
                <a:ext uri="{FF2B5EF4-FFF2-40B4-BE49-F238E27FC236}">
                  <a16:creationId xmlns:a16="http://schemas.microsoft.com/office/drawing/2014/main" id="{C7913F77-486F-46A9-8AEC-4B7565FB4E4C}"/>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sp>
        <p:nvSpPr>
          <p:cNvPr id="96" name="Google Shape;1082;p14">
            <a:extLst>
              <a:ext uri="{FF2B5EF4-FFF2-40B4-BE49-F238E27FC236}">
                <a16:creationId xmlns:a16="http://schemas.microsoft.com/office/drawing/2014/main" id="{95018CA8-A1C2-47FD-890D-549D7B4AC236}"/>
              </a:ext>
            </a:extLst>
          </p:cNvPr>
          <p:cNvSpPr/>
          <p:nvPr userDrawn="1"/>
        </p:nvSpPr>
        <p:spPr>
          <a:xfrm>
            <a:off x="349270" y="882176"/>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97" name="Google Shape;1083;p14">
            <a:extLst>
              <a:ext uri="{FF2B5EF4-FFF2-40B4-BE49-F238E27FC236}">
                <a16:creationId xmlns:a16="http://schemas.microsoft.com/office/drawing/2014/main" id="{B936ECCA-F1FD-46EC-B26D-DE3BF7D0C273}"/>
              </a:ext>
            </a:extLst>
          </p:cNvPr>
          <p:cNvSpPr/>
          <p:nvPr userDrawn="1"/>
        </p:nvSpPr>
        <p:spPr>
          <a:xfrm>
            <a:off x="150301" y="906827"/>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98" name="Google Shape;1084;p14">
            <a:extLst>
              <a:ext uri="{FF2B5EF4-FFF2-40B4-BE49-F238E27FC236}">
                <a16:creationId xmlns:a16="http://schemas.microsoft.com/office/drawing/2014/main" id="{03D9643B-BC02-476E-ABF0-0F13D9275EA3}"/>
              </a:ext>
            </a:extLst>
          </p:cNvPr>
          <p:cNvSpPr/>
          <p:nvPr userDrawn="1"/>
        </p:nvSpPr>
        <p:spPr>
          <a:xfrm>
            <a:off x="168063" y="989423"/>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99" name="Google Shape;1085;p14">
            <a:extLst>
              <a:ext uri="{FF2B5EF4-FFF2-40B4-BE49-F238E27FC236}">
                <a16:creationId xmlns:a16="http://schemas.microsoft.com/office/drawing/2014/main" id="{E4F6C8FF-3CF3-45F6-8706-79866A8801F6}"/>
              </a:ext>
            </a:extLst>
          </p:cNvPr>
          <p:cNvSpPr/>
          <p:nvPr userDrawn="1"/>
        </p:nvSpPr>
        <p:spPr>
          <a:xfrm>
            <a:off x="393674" y="94752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100" name="Google Shape;1086;p14">
            <a:extLst>
              <a:ext uri="{FF2B5EF4-FFF2-40B4-BE49-F238E27FC236}">
                <a16:creationId xmlns:a16="http://schemas.microsoft.com/office/drawing/2014/main" id="{1BF2058A-58A5-400D-B987-EA9281BD464C}"/>
              </a:ext>
            </a:extLst>
          </p:cNvPr>
          <p:cNvSpPr/>
          <p:nvPr userDrawn="1"/>
        </p:nvSpPr>
        <p:spPr>
          <a:xfrm>
            <a:off x="151195" y="917946"/>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102" name="Google Shape;1082;p14">
            <a:extLst>
              <a:ext uri="{FF2B5EF4-FFF2-40B4-BE49-F238E27FC236}">
                <a16:creationId xmlns:a16="http://schemas.microsoft.com/office/drawing/2014/main" id="{3B878202-51EA-4466-A893-7046CA4B0564}"/>
              </a:ext>
            </a:extLst>
          </p:cNvPr>
          <p:cNvSpPr/>
          <p:nvPr userDrawn="1"/>
        </p:nvSpPr>
        <p:spPr>
          <a:xfrm>
            <a:off x="348377" y="1496055"/>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103" name="Google Shape;1083;p14">
            <a:extLst>
              <a:ext uri="{FF2B5EF4-FFF2-40B4-BE49-F238E27FC236}">
                <a16:creationId xmlns:a16="http://schemas.microsoft.com/office/drawing/2014/main" id="{8AE3EC7F-38CF-4238-A1D3-36A00E1CDB4B}"/>
              </a:ext>
            </a:extLst>
          </p:cNvPr>
          <p:cNvSpPr/>
          <p:nvPr userDrawn="1"/>
        </p:nvSpPr>
        <p:spPr>
          <a:xfrm>
            <a:off x="149408" y="1520706"/>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104" name="Google Shape;1084;p14">
            <a:extLst>
              <a:ext uri="{FF2B5EF4-FFF2-40B4-BE49-F238E27FC236}">
                <a16:creationId xmlns:a16="http://schemas.microsoft.com/office/drawing/2014/main" id="{A109E879-FF69-420F-8594-E4E350138FE4}"/>
              </a:ext>
            </a:extLst>
          </p:cNvPr>
          <p:cNvSpPr/>
          <p:nvPr userDrawn="1"/>
        </p:nvSpPr>
        <p:spPr>
          <a:xfrm>
            <a:off x="167170" y="160330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105" name="Google Shape;1085;p14">
            <a:extLst>
              <a:ext uri="{FF2B5EF4-FFF2-40B4-BE49-F238E27FC236}">
                <a16:creationId xmlns:a16="http://schemas.microsoft.com/office/drawing/2014/main" id="{D728BFA8-D828-48D9-B813-EB0070A3F849}"/>
              </a:ext>
            </a:extLst>
          </p:cNvPr>
          <p:cNvSpPr/>
          <p:nvPr userDrawn="1"/>
        </p:nvSpPr>
        <p:spPr>
          <a:xfrm>
            <a:off x="392781" y="1561401"/>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106" name="Google Shape;1086;p14">
            <a:extLst>
              <a:ext uri="{FF2B5EF4-FFF2-40B4-BE49-F238E27FC236}">
                <a16:creationId xmlns:a16="http://schemas.microsoft.com/office/drawing/2014/main" id="{AAD00854-B92E-4943-95A5-C96E52F3DCF3}"/>
              </a:ext>
            </a:extLst>
          </p:cNvPr>
          <p:cNvSpPr/>
          <p:nvPr userDrawn="1"/>
        </p:nvSpPr>
        <p:spPr>
          <a:xfrm>
            <a:off x="150301" y="1531825"/>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107" name="Google Shape;1082;p14">
            <a:extLst>
              <a:ext uri="{FF2B5EF4-FFF2-40B4-BE49-F238E27FC236}">
                <a16:creationId xmlns:a16="http://schemas.microsoft.com/office/drawing/2014/main" id="{A9BB0978-9312-4447-80AB-41294A409ED1}"/>
              </a:ext>
            </a:extLst>
          </p:cNvPr>
          <p:cNvSpPr/>
          <p:nvPr userDrawn="1"/>
        </p:nvSpPr>
        <p:spPr>
          <a:xfrm>
            <a:off x="347484" y="2109934"/>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108" name="Google Shape;1083;p14">
            <a:extLst>
              <a:ext uri="{FF2B5EF4-FFF2-40B4-BE49-F238E27FC236}">
                <a16:creationId xmlns:a16="http://schemas.microsoft.com/office/drawing/2014/main" id="{61FF21EF-8FF4-4964-B264-5FF3E4B83CCE}"/>
              </a:ext>
            </a:extLst>
          </p:cNvPr>
          <p:cNvSpPr/>
          <p:nvPr userDrawn="1"/>
        </p:nvSpPr>
        <p:spPr>
          <a:xfrm>
            <a:off x="148515" y="2134585"/>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109" name="Google Shape;1084;p14">
            <a:extLst>
              <a:ext uri="{FF2B5EF4-FFF2-40B4-BE49-F238E27FC236}">
                <a16:creationId xmlns:a16="http://schemas.microsoft.com/office/drawing/2014/main" id="{2A3A52D1-7028-4394-92D4-70E60315E66B}"/>
              </a:ext>
            </a:extLst>
          </p:cNvPr>
          <p:cNvSpPr/>
          <p:nvPr userDrawn="1"/>
        </p:nvSpPr>
        <p:spPr>
          <a:xfrm>
            <a:off x="166276" y="2217181"/>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110" name="Google Shape;1085;p14">
            <a:extLst>
              <a:ext uri="{FF2B5EF4-FFF2-40B4-BE49-F238E27FC236}">
                <a16:creationId xmlns:a16="http://schemas.microsoft.com/office/drawing/2014/main" id="{2B402ED8-8890-4BBD-BD4A-317F62877C5F}"/>
              </a:ext>
            </a:extLst>
          </p:cNvPr>
          <p:cNvSpPr/>
          <p:nvPr userDrawn="1"/>
        </p:nvSpPr>
        <p:spPr>
          <a:xfrm>
            <a:off x="391888" y="2175280"/>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111" name="Google Shape;1086;p14">
            <a:extLst>
              <a:ext uri="{FF2B5EF4-FFF2-40B4-BE49-F238E27FC236}">
                <a16:creationId xmlns:a16="http://schemas.microsoft.com/office/drawing/2014/main" id="{4FDB29D0-7164-4DBA-A2E6-84221CCDCFD4}"/>
              </a:ext>
            </a:extLst>
          </p:cNvPr>
          <p:cNvSpPr/>
          <p:nvPr userDrawn="1"/>
        </p:nvSpPr>
        <p:spPr>
          <a:xfrm>
            <a:off x="149408" y="2145704"/>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112" name="Google Shape;1082;p14">
            <a:extLst>
              <a:ext uri="{FF2B5EF4-FFF2-40B4-BE49-F238E27FC236}">
                <a16:creationId xmlns:a16="http://schemas.microsoft.com/office/drawing/2014/main" id="{76F446C8-2BE2-457E-A059-3FBDE50A2DAB}"/>
              </a:ext>
            </a:extLst>
          </p:cNvPr>
          <p:cNvSpPr/>
          <p:nvPr userDrawn="1"/>
        </p:nvSpPr>
        <p:spPr>
          <a:xfrm>
            <a:off x="346591" y="2723813"/>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113" name="Google Shape;1083;p14">
            <a:extLst>
              <a:ext uri="{FF2B5EF4-FFF2-40B4-BE49-F238E27FC236}">
                <a16:creationId xmlns:a16="http://schemas.microsoft.com/office/drawing/2014/main" id="{543F1EC7-1C51-46E0-ACF5-20C5F0905E39}"/>
              </a:ext>
            </a:extLst>
          </p:cNvPr>
          <p:cNvSpPr/>
          <p:nvPr userDrawn="1"/>
        </p:nvSpPr>
        <p:spPr>
          <a:xfrm>
            <a:off x="147621" y="2748464"/>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114" name="Google Shape;1084;p14">
            <a:extLst>
              <a:ext uri="{FF2B5EF4-FFF2-40B4-BE49-F238E27FC236}">
                <a16:creationId xmlns:a16="http://schemas.microsoft.com/office/drawing/2014/main" id="{4E6B9D33-57F3-4A75-9293-3C04278D772A}"/>
              </a:ext>
            </a:extLst>
          </p:cNvPr>
          <p:cNvSpPr/>
          <p:nvPr userDrawn="1"/>
        </p:nvSpPr>
        <p:spPr>
          <a:xfrm>
            <a:off x="165383" y="283106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115" name="Google Shape;1085;p14">
            <a:extLst>
              <a:ext uri="{FF2B5EF4-FFF2-40B4-BE49-F238E27FC236}">
                <a16:creationId xmlns:a16="http://schemas.microsoft.com/office/drawing/2014/main" id="{46B5E075-E226-4895-9493-A4CA9A703FD3}"/>
              </a:ext>
            </a:extLst>
          </p:cNvPr>
          <p:cNvSpPr/>
          <p:nvPr userDrawn="1"/>
        </p:nvSpPr>
        <p:spPr>
          <a:xfrm>
            <a:off x="390994" y="2789159"/>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116" name="Google Shape;1086;p14">
            <a:extLst>
              <a:ext uri="{FF2B5EF4-FFF2-40B4-BE49-F238E27FC236}">
                <a16:creationId xmlns:a16="http://schemas.microsoft.com/office/drawing/2014/main" id="{56534FCD-AD06-4E33-8FD5-4A0CA24C6414}"/>
              </a:ext>
            </a:extLst>
          </p:cNvPr>
          <p:cNvSpPr/>
          <p:nvPr userDrawn="1"/>
        </p:nvSpPr>
        <p:spPr>
          <a:xfrm>
            <a:off x="148515" y="2759583"/>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117" name="Google Shape;1082;p14">
            <a:extLst>
              <a:ext uri="{FF2B5EF4-FFF2-40B4-BE49-F238E27FC236}">
                <a16:creationId xmlns:a16="http://schemas.microsoft.com/office/drawing/2014/main" id="{13F8C6C7-68B9-45D6-8F01-F8260F297A7E}"/>
              </a:ext>
            </a:extLst>
          </p:cNvPr>
          <p:cNvSpPr/>
          <p:nvPr userDrawn="1"/>
        </p:nvSpPr>
        <p:spPr>
          <a:xfrm>
            <a:off x="345697" y="3337692"/>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118" name="Google Shape;1083;p14">
            <a:extLst>
              <a:ext uri="{FF2B5EF4-FFF2-40B4-BE49-F238E27FC236}">
                <a16:creationId xmlns:a16="http://schemas.microsoft.com/office/drawing/2014/main" id="{3C93F6CB-9B31-4CE5-A4E7-7E978C24989B}"/>
              </a:ext>
            </a:extLst>
          </p:cNvPr>
          <p:cNvSpPr/>
          <p:nvPr userDrawn="1"/>
        </p:nvSpPr>
        <p:spPr>
          <a:xfrm>
            <a:off x="146728" y="3362343"/>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119" name="Google Shape;1084;p14">
            <a:extLst>
              <a:ext uri="{FF2B5EF4-FFF2-40B4-BE49-F238E27FC236}">
                <a16:creationId xmlns:a16="http://schemas.microsoft.com/office/drawing/2014/main" id="{73CA4133-52E1-4CA4-9B02-C32EF64DCA79}"/>
              </a:ext>
            </a:extLst>
          </p:cNvPr>
          <p:cNvSpPr/>
          <p:nvPr userDrawn="1"/>
        </p:nvSpPr>
        <p:spPr>
          <a:xfrm>
            <a:off x="164490" y="3444939"/>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120" name="Google Shape;1085;p14">
            <a:extLst>
              <a:ext uri="{FF2B5EF4-FFF2-40B4-BE49-F238E27FC236}">
                <a16:creationId xmlns:a16="http://schemas.microsoft.com/office/drawing/2014/main" id="{68B32AF3-395D-4C97-B3AC-6748065FE197}"/>
              </a:ext>
            </a:extLst>
          </p:cNvPr>
          <p:cNvSpPr/>
          <p:nvPr userDrawn="1"/>
        </p:nvSpPr>
        <p:spPr>
          <a:xfrm>
            <a:off x="390101" y="3403038"/>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121" name="Google Shape;1086;p14">
            <a:extLst>
              <a:ext uri="{FF2B5EF4-FFF2-40B4-BE49-F238E27FC236}">
                <a16:creationId xmlns:a16="http://schemas.microsoft.com/office/drawing/2014/main" id="{F2737C08-B20B-4DD3-8C2B-6D9629DF844C}"/>
              </a:ext>
            </a:extLst>
          </p:cNvPr>
          <p:cNvSpPr/>
          <p:nvPr userDrawn="1"/>
        </p:nvSpPr>
        <p:spPr>
          <a:xfrm>
            <a:off x="147622" y="3373462"/>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122" name="Google Shape;1082;p14">
            <a:extLst>
              <a:ext uri="{FF2B5EF4-FFF2-40B4-BE49-F238E27FC236}">
                <a16:creationId xmlns:a16="http://schemas.microsoft.com/office/drawing/2014/main" id="{C67ED233-4DA4-4D61-B819-CA361C34FFD3}"/>
              </a:ext>
            </a:extLst>
          </p:cNvPr>
          <p:cNvSpPr/>
          <p:nvPr userDrawn="1"/>
        </p:nvSpPr>
        <p:spPr>
          <a:xfrm>
            <a:off x="344804" y="3951571"/>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123" name="Google Shape;1083;p14">
            <a:extLst>
              <a:ext uri="{FF2B5EF4-FFF2-40B4-BE49-F238E27FC236}">
                <a16:creationId xmlns:a16="http://schemas.microsoft.com/office/drawing/2014/main" id="{DB6F480F-12E0-4FF2-94FC-7455618F43E4}"/>
              </a:ext>
            </a:extLst>
          </p:cNvPr>
          <p:cNvSpPr/>
          <p:nvPr userDrawn="1"/>
        </p:nvSpPr>
        <p:spPr>
          <a:xfrm>
            <a:off x="145835" y="3976222"/>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124" name="Google Shape;1084;p14">
            <a:extLst>
              <a:ext uri="{FF2B5EF4-FFF2-40B4-BE49-F238E27FC236}">
                <a16:creationId xmlns:a16="http://schemas.microsoft.com/office/drawing/2014/main" id="{FB8875DE-94FC-4821-827E-F05F343D19DD}"/>
              </a:ext>
            </a:extLst>
          </p:cNvPr>
          <p:cNvSpPr/>
          <p:nvPr userDrawn="1"/>
        </p:nvSpPr>
        <p:spPr>
          <a:xfrm>
            <a:off x="163597" y="4058818"/>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125" name="Google Shape;1085;p14">
            <a:extLst>
              <a:ext uri="{FF2B5EF4-FFF2-40B4-BE49-F238E27FC236}">
                <a16:creationId xmlns:a16="http://schemas.microsoft.com/office/drawing/2014/main" id="{E65EE193-261C-47D2-90E2-CA9711A2BA94}"/>
              </a:ext>
            </a:extLst>
          </p:cNvPr>
          <p:cNvSpPr/>
          <p:nvPr userDrawn="1"/>
        </p:nvSpPr>
        <p:spPr>
          <a:xfrm>
            <a:off x="389208" y="401691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126" name="Google Shape;1086;p14">
            <a:extLst>
              <a:ext uri="{FF2B5EF4-FFF2-40B4-BE49-F238E27FC236}">
                <a16:creationId xmlns:a16="http://schemas.microsoft.com/office/drawing/2014/main" id="{750B5385-9383-49D9-B37E-8AFC31139A9F}"/>
              </a:ext>
            </a:extLst>
          </p:cNvPr>
          <p:cNvSpPr/>
          <p:nvPr userDrawn="1"/>
        </p:nvSpPr>
        <p:spPr>
          <a:xfrm>
            <a:off x="146728" y="3987341"/>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127" name="Google Shape;1082;p14">
            <a:extLst>
              <a:ext uri="{FF2B5EF4-FFF2-40B4-BE49-F238E27FC236}">
                <a16:creationId xmlns:a16="http://schemas.microsoft.com/office/drawing/2014/main" id="{F3257D7D-B01D-4B31-A19B-AE3EC8A76CBF}"/>
              </a:ext>
            </a:extLst>
          </p:cNvPr>
          <p:cNvSpPr/>
          <p:nvPr userDrawn="1"/>
        </p:nvSpPr>
        <p:spPr>
          <a:xfrm>
            <a:off x="343911" y="4565450"/>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128" name="Google Shape;1083;p14">
            <a:extLst>
              <a:ext uri="{FF2B5EF4-FFF2-40B4-BE49-F238E27FC236}">
                <a16:creationId xmlns:a16="http://schemas.microsoft.com/office/drawing/2014/main" id="{8E8AEB58-46B0-42AC-876C-D39BC069B58E}"/>
              </a:ext>
            </a:extLst>
          </p:cNvPr>
          <p:cNvSpPr/>
          <p:nvPr userDrawn="1"/>
        </p:nvSpPr>
        <p:spPr>
          <a:xfrm>
            <a:off x="144942" y="4590101"/>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129" name="Google Shape;1084;p14">
            <a:extLst>
              <a:ext uri="{FF2B5EF4-FFF2-40B4-BE49-F238E27FC236}">
                <a16:creationId xmlns:a16="http://schemas.microsoft.com/office/drawing/2014/main" id="{98A058F8-5048-4E43-81F6-E2A9D68F5787}"/>
              </a:ext>
            </a:extLst>
          </p:cNvPr>
          <p:cNvSpPr/>
          <p:nvPr userDrawn="1"/>
        </p:nvSpPr>
        <p:spPr>
          <a:xfrm>
            <a:off x="162703" y="4672697"/>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130" name="Google Shape;1085;p14">
            <a:extLst>
              <a:ext uri="{FF2B5EF4-FFF2-40B4-BE49-F238E27FC236}">
                <a16:creationId xmlns:a16="http://schemas.microsoft.com/office/drawing/2014/main" id="{163FF619-D1D7-43D9-961D-4D8377AFE91D}"/>
              </a:ext>
            </a:extLst>
          </p:cNvPr>
          <p:cNvSpPr/>
          <p:nvPr userDrawn="1"/>
        </p:nvSpPr>
        <p:spPr>
          <a:xfrm>
            <a:off x="388315" y="463079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131" name="Google Shape;1086;p14">
            <a:extLst>
              <a:ext uri="{FF2B5EF4-FFF2-40B4-BE49-F238E27FC236}">
                <a16:creationId xmlns:a16="http://schemas.microsoft.com/office/drawing/2014/main" id="{B5048DB8-1C0A-4C5F-97C4-0B01226065BF}"/>
              </a:ext>
            </a:extLst>
          </p:cNvPr>
          <p:cNvSpPr/>
          <p:nvPr userDrawn="1"/>
        </p:nvSpPr>
        <p:spPr>
          <a:xfrm>
            <a:off x="145835" y="4601220"/>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132" name="Google Shape;1082;p14">
            <a:extLst>
              <a:ext uri="{FF2B5EF4-FFF2-40B4-BE49-F238E27FC236}">
                <a16:creationId xmlns:a16="http://schemas.microsoft.com/office/drawing/2014/main" id="{09146345-B88A-4221-8479-754909293DEC}"/>
              </a:ext>
            </a:extLst>
          </p:cNvPr>
          <p:cNvSpPr/>
          <p:nvPr userDrawn="1"/>
        </p:nvSpPr>
        <p:spPr>
          <a:xfrm>
            <a:off x="343018" y="5179329"/>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133" name="Google Shape;1083;p14">
            <a:extLst>
              <a:ext uri="{FF2B5EF4-FFF2-40B4-BE49-F238E27FC236}">
                <a16:creationId xmlns:a16="http://schemas.microsoft.com/office/drawing/2014/main" id="{69A8F20E-CA52-4FFA-9E27-AAA9CA116197}"/>
              </a:ext>
            </a:extLst>
          </p:cNvPr>
          <p:cNvSpPr/>
          <p:nvPr userDrawn="1"/>
        </p:nvSpPr>
        <p:spPr>
          <a:xfrm>
            <a:off x="144049" y="5203980"/>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134" name="Google Shape;1084;p14">
            <a:extLst>
              <a:ext uri="{FF2B5EF4-FFF2-40B4-BE49-F238E27FC236}">
                <a16:creationId xmlns:a16="http://schemas.microsoft.com/office/drawing/2014/main" id="{EB5F0B58-A764-4EE5-8968-0C2DD1B536DE}"/>
              </a:ext>
            </a:extLst>
          </p:cNvPr>
          <p:cNvSpPr/>
          <p:nvPr userDrawn="1"/>
        </p:nvSpPr>
        <p:spPr>
          <a:xfrm>
            <a:off x="161810" y="528657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135" name="Google Shape;1085;p14">
            <a:extLst>
              <a:ext uri="{FF2B5EF4-FFF2-40B4-BE49-F238E27FC236}">
                <a16:creationId xmlns:a16="http://schemas.microsoft.com/office/drawing/2014/main" id="{5366DC7B-ACAB-4BCC-97E2-465D277AFFCF}"/>
              </a:ext>
            </a:extLst>
          </p:cNvPr>
          <p:cNvSpPr/>
          <p:nvPr userDrawn="1"/>
        </p:nvSpPr>
        <p:spPr>
          <a:xfrm>
            <a:off x="387421" y="5244675"/>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136" name="Google Shape;1086;p14">
            <a:extLst>
              <a:ext uri="{FF2B5EF4-FFF2-40B4-BE49-F238E27FC236}">
                <a16:creationId xmlns:a16="http://schemas.microsoft.com/office/drawing/2014/main" id="{0033D128-1983-4502-AB2A-1E6443704D03}"/>
              </a:ext>
            </a:extLst>
          </p:cNvPr>
          <p:cNvSpPr/>
          <p:nvPr userDrawn="1"/>
        </p:nvSpPr>
        <p:spPr>
          <a:xfrm>
            <a:off x="144942" y="5215099"/>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137" name="Google Shape;1082;p14">
            <a:extLst>
              <a:ext uri="{FF2B5EF4-FFF2-40B4-BE49-F238E27FC236}">
                <a16:creationId xmlns:a16="http://schemas.microsoft.com/office/drawing/2014/main" id="{79616093-3DF5-4B1F-8962-5D6B7DDDE673}"/>
              </a:ext>
            </a:extLst>
          </p:cNvPr>
          <p:cNvSpPr/>
          <p:nvPr userDrawn="1"/>
        </p:nvSpPr>
        <p:spPr>
          <a:xfrm>
            <a:off x="342124" y="5793208"/>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138" name="Google Shape;1083;p14">
            <a:extLst>
              <a:ext uri="{FF2B5EF4-FFF2-40B4-BE49-F238E27FC236}">
                <a16:creationId xmlns:a16="http://schemas.microsoft.com/office/drawing/2014/main" id="{2D25397A-7136-493A-B17D-5C3117972727}"/>
              </a:ext>
            </a:extLst>
          </p:cNvPr>
          <p:cNvSpPr/>
          <p:nvPr userDrawn="1"/>
        </p:nvSpPr>
        <p:spPr>
          <a:xfrm>
            <a:off x="143155" y="5817859"/>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139" name="Google Shape;1084;p14">
            <a:extLst>
              <a:ext uri="{FF2B5EF4-FFF2-40B4-BE49-F238E27FC236}">
                <a16:creationId xmlns:a16="http://schemas.microsoft.com/office/drawing/2014/main" id="{E70275CF-BEEF-4134-8FC1-FA98BAD2A6F9}"/>
              </a:ext>
            </a:extLst>
          </p:cNvPr>
          <p:cNvSpPr/>
          <p:nvPr userDrawn="1"/>
        </p:nvSpPr>
        <p:spPr>
          <a:xfrm>
            <a:off x="160917" y="5900455"/>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140" name="Google Shape;1085;p14">
            <a:extLst>
              <a:ext uri="{FF2B5EF4-FFF2-40B4-BE49-F238E27FC236}">
                <a16:creationId xmlns:a16="http://schemas.microsoft.com/office/drawing/2014/main" id="{3E3D4E28-9C07-4484-A1DF-F77BBBFD1538}"/>
              </a:ext>
            </a:extLst>
          </p:cNvPr>
          <p:cNvSpPr/>
          <p:nvPr userDrawn="1"/>
        </p:nvSpPr>
        <p:spPr>
          <a:xfrm>
            <a:off x="386528" y="5858554"/>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141" name="Google Shape;1086;p14">
            <a:extLst>
              <a:ext uri="{FF2B5EF4-FFF2-40B4-BE49-F238E27FC236}">
                <a16:creationId xmlns:a16="http://schemas.microsoft.com/office/drawing/2014/main" id="{0BF03047-9E59-4CF4-B825-EA2C74E97B63}"/>
              </a:ext>
            </a:extLst>
          </p:cNvPr>
          <p:cNvSpPr/>
          <p:nvPr userDrawn="1"/>
        </p:nvSpPr>
        <p:spPr>
          <a:xfrm>
            <a:off x="144049" y="5828978"/>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grpSp>
        <p:nvGrpSpPr>
          <p:cNvPr id="147" name="Google Shape;2356;p30">
            <a:extLst>
              <a:ext uri="{FF2B5EF4-FFF2-40B4-BE49-F238E27FC236}">
                <a16:creationId xmlns:a16="http://schemas.microsoft.com/office/drawing/2014/main" id="{FF3093F1-70FF-4A92-A939-256BC49F43A6}"/>
              </a:ext>
            </a:extLst>
          </p:cNvPr>
          <p:cNvGrpSpPr/>
          <p:nvPr userDrawn="1"/>
        </p:nvGrpSpPr>
        <p:grpSpPr>
          <a:xfrm>
            <a:off x="559059" y="1491606"/>
            <a:ext cx="7400615" cy="4773077"/>
            <a:chOff x="623255" y="927125"/>
            <a:chExt cx="7691377" cy="3871900"/>
          </a:xfrm>
          <a:solidFill>
            <a:schemeClr val="accent5">
              <a:lumMod val="75000"/>
            </a:schemeClr>
          </a:solidFill>
        </p:grpSpPr>
        <p:sp>
          <p:nvSpPr>
            <p:cNvPr id="148" name="Google Shape;2357;p30">
              <a:extLst>
                <a:ext uri="{FF2B5EF4-FFF2-40B4-BE49-F238E27FC236}">
                  <a16:creationId xmlns:a16="http://schemas.microsoft.com/office/drawing/2014/main" id="{378B6936-B094-4FA3-9256-C7AF5859717D}"/>
                </a:ext>
              </a:extLst>
            </p:cNvPr>
            <p:cNvSpPr/>
            <p:nvPr/>
          </p:nvSpPr>
          <p:spPr>
            <a:xfrm>
              <a:off x="2977025" y="927125"/>
              <a:ext cx="3134100" cy="1481700"/>
            </a:xfrm>
            <a:prstGeom prst="ellipse">
              <a:avLst/>
            </a:pr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nvGrpSpPr>
            <p:cNvPr id="149" name="Google Shape;2358;p30">
              <a:extLst>
                <a:ext uri="{FF2B5EF4-FFF2-40B4-BE49-F238E27FC236}">
                  <a16:creationId xmlns:a16="http://schemas.microsoft.com/office/drawing/2014/main" id="{FAD56BA3-21A7-4CCC-B7DB-AC61435A3A7D}"/>
                </a:ext>
              </a:extLst>
            </p:cNvPr>
            <p:cNvGrpSpPr/>
            <p:nvPr/>
          </p:nvGrpSpPr>
          <p:grpSpPr>
            <a:xfrm>
              <a:off x="623255" y="973375"/>
              <a:ext cx="7691377" cy="3825650"/>
              <a:chOff x="623255" y="973375"/>
              <a:chExt cx="7691377" cy="3825650"/>
            </a:xfrm>
            <a:grpFill/>
          </p:grpSpPr>
          <p:sp>
            <p:nvSpPr>
              <p:cNvPr id="150" name="Google Shape;2359;p30">
                <a:extLst>
                  <a:ext uri="{FF2B5EF4-FFF2-40B4-BE49-F238E27FC236}">
                    <a16:creationId xmlns:a16="http://schemas.microsoft.com/office/drawing/2014/main" id="{545757E5-2BB3-4409-8989-EF99146A7AC6}"/>
                  </a:ext>
                </a:extLst>
              </p:cNvPr>
              <p:cNvSpPr/>
              <p:nvPr/>
            </p:nvSpPr>
            <p:spPr>
              <a:xfrm>
                <a:off x="623255" y="973375"/>
                <a:ext cx="7691377" cy="3825650"/>
              </a:xfrm>
              <a:custGeom>
                <a:avLst/>
                <a:gdLst/>
                <a:ahLst/>
                <a:cxnLst/>
                <a:rect l="l" t="t" r="r" b="b"/>
                <a:pathLst>
                  <a:path w="19015" h="15544" extrusionOk="0">
                    <a:moveTo>
                      <a:pt x="8537" y="1"/>
                    </a:moveTo>
                    <a:cubicBezTo>
                      <a:pt x="8251" y="1"/>
                      <a:pt x="7939" y="81"/>
                      <a:pt x="7602" y="271"/>
                    </a:cubicBezTo>
                    <a:cubicBezTo>
                      <a:pt x="5479" y="1481"/>
                      <a:pt x="6004" y="4151"/>
                      <a:pt x="6004" y="4151"/>
                    </a:cubicBezTo>
                    <a:cubicBezTo>
                      <a:pt x="6004" y="4151"/>
                      <a:pt x="5636" y="4115"/>
                      <a:pt x="5091" y="4115"/>
                    </a:cubicBezTo>
                    <a:cubicBezTo>
                      <a:pt x="3665" y="4115"/>
                      <a:pt x="1024" y="4366"/>
                      <a:pt x="594" y="6183"/>
                    </a:cubicBezTo>
                    <a:cubicBezTo>
                      <a:pt x="1" y="8671"/>
                      <a:pt x="3470" y="10953"/>
                      <a:pt x="3470" y="10953"/>
                    </a:cubicBezTo>
                    <a:cubicBezTo>
                      <a:pt x="3470" y="10953"/>
                      <a:pt x="2420" y="14697"/>
                      <a:pt x="6369" y="15427"/>
                    </a:cubicBezTo>
                    <a:cubicBezTo>
                      <a:pt x="6807" y="15508"/>
                      <a:pt x="7209" y="15544"/>
                      <a:pt x="7578" y="15544"/>
                    </a:cubicBezTo>
                    <a:cubicBezTo>
                      <a:pt x="10550" y="15544"/>
                      <a:pt x="11345" y="13213"/>
                      <a:pt x="11345" y="13213"/>
                    </a:cubicBezTo>
                    <a:cubicBezTo>
                      <a:pt x="11345" y="13213"/>
                      <a:pt x="12272" y="13362"/>
                      <a:pt x="13464" y="13362"/>
                    </a:cubicBezTo>
                    <a:cubicBezTo>
                      <a:pt x="15500" y="13362"/>
                      <a:pt x="18307" y="12926"/>
                      <a:pt x="18581" y="10565"/>
                    </a:cubicBezTo>
                    <a:cubicBezTo>
                      <a:pt x="19014" y="6822"/>
                      <a:pt x="16389" y="5795"/>
                      <a:pt x="16389" y="5795"/>
                    </a:cubicBezTo>
                    <a:cubicBezTo>
                      <a:pt x="16389" y="5795"/>
                      <a:pt x="18718" y="2348"/>
                      <a:pt x="16389" y="613"/>
                    </a:cubicBezTo>
                    <a:cubicBezTo>
                      <a:pt x="15923" y="263"/>
                      <a:pt x="15420" y="123"/>
                      <a:pt x="14914" y="123"/>
                    </a:cubicBezTo>
                    <a:cubicBezTo>
                      <a:pt x="12914" y="123"/>
                      <a:pt x="10866" y="2303"/>
                      <a:pt x="10866" y="2303"/>
                    </a:cubicBezTo>
                    <a:cubicBezTo>
                      <a:pt x="10866" y="2303"/>
                      <a:pt x="10071" y="1"/>
                      <a:pt x="85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dirty="0"/>
              </a:p>
            </p:txBody>
          </p:sp>
          <p:sp>
            <p:nvSpPr>
              <p:cNvPr id="151" name="Google Shape;2360;p30">
                <a:extLst>
                  <a:ext uri="{FF2B5EF4-FFF2-40B4-BE49-F238E27FC236}">
                    <a16:creationId xmlns:a16="http://schemas.microsoft.com/office/drawing/2014/main" id="{697B9033-8630-487B-BB45-593826617AE1}"/>
                  </a:ext>
                </a:extLst>
              </p:cNvPr>
              <p:cNvSpPr/>
              <p:nvPr/>
            </p:nvSpPr>
            <p:spPr>
              <a:xfrm>
                <a:off x="1878425" y="1185100"/>
                <a:ext cx="2028300" cy="1403400"/>
              </a:xfrm>
              <a:prstGeom prst="ellipse">
                <a:avLst/>
              </a:pr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dirty="0"/>
              </a:p>
            </p:txBody>
          </p:sp>
          <p:sp>
            <p:nvSpPr>
              <p:cNvPr id="152" name="Google Shape;2361;p30">
                <a:extLst>
                  <a:ext uri="{FF2B5EF4-FFF2-40B4-BE49-F238E27FC236}">
                    <a16:creationId xmlns:a16="http://schemas.microsoft.com/office/drawing/2014/main" id="{78FFD4CA-CF6A-48EF-B32F-21BB39865BE3}"/>
                  </a:ext>
                </a:extLst>
              </p:cNvPr>
              <p:cNvSpPr/>
              <p:nvPr/>
            </p:nvSpPr>
            <p:spPr>
              <a:xfrm>
                <a:off x="5585525" y="3231300"/>
                <a:ext cx="2028300" cy="1403400"/>
              </a:xfrm>
              <a:prstGeom prst="ellipse">
                <a:avLst/>
              </a:pr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grpSp>
      <p:grpSp>
        <p:nvGrpSpPr>
          <p:cNvPr id="153" name="Google Shape;447;p27">
            <a:extLst>
              <a:ext uri="{FF2B5EF4-FFF2-40B4-BE49-F238E27FC236}">
                <a16:creationId xmlns:a16="http://schemas.microsoft.com/office/drawing/2014/main" id="{9368DEE6-4134-4E61-9FBC-094C8ED3D5D5}"/>
              </a:ext>
            </a:extLst>
          </p:cNvPr>
          <p:cNvGrpSpPr/>
          <p:nvPr userDrawn="1"/>
        </p:nvGrpSpPr>
        <p:grpSpPr>
          <a:xfrm>
            <a:off x="6293945" y="4047629"/>
            <a:ext cx="1726041" cy="1593766"/>
            <a:chOff x="4799733" y="3457797"/>
            <a:chExt cx="2301388" cy="1593766"/>
          </a:xfrm>
        </p:grpSpPr>
        <p:sp>
          <p:nvSpPr>
            <p:cNvPr id="154" name="Google Shape;448;p27">
              <a:extLst>
                <a:ext uri="{FF2B5EF4-FFF2-40B4-BE49-F238E27FC236}">
                  <a16:creationId xmlns:a16="http://schemas.microsoft.com/office/drawing/2014/main" id="{0301A587-8C68-4FD9-A8FC-970C849E2B95}"/>
                </a:ext>
              </a:extLst>
            </p:cNvPr>
            <p:cNvSpPr/>
            <p:nvPr/>
          </p:nvSpPr>
          <p:spPr>
            <a:xfrm>
              <a:off x="5512937" y="4441437"/>
              <a:ext cx="134693" cy="122202"/>
            </a:xfrm>
            <a:custGeom>
              <a:avLst/>
              <a:gdLst/>
              <a:ahLst/>
              <a:cxnLst/>
              <a:rect l="l" t="t" r="r" b="b"/>
              <a:pathLst>
                <a:path w="2437" h="2211" extrusionOk="0">
                  <a:moveTo>
                    <a:pt x="1" y="1"/>
                  </a:moveTo>
                  <a:lnTo>
                    <a:pt x="1" y="715"/>
                  </a:lnTo>
                  <a:lnTo>
                    <a:pt x="1" y="1271"/>
                  </a:lnTo>
                  <a:lnTo>
                    <a:pt x="1" y="2211"/>
                  </a:lnTo>
                  <a:lnTo>
                    <a:pt x="2436" y="1112"/>
                  </a:lnTo>
                  <a:lnTo>
                    <a:pt x="1" y="1"/>
                  </a:lnTo>
                  <a:close/>
                </a:path>
              </a:pathLst>
            </a:custGeom>
            <a:solidFill>
              <a:srgbClr val="F09C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55" name="Google Shape;449;p27">
              <a:extLst>
                <a:ext uri="{FF2B5EF4-FFF2-40B4-BE49-F238E27FC236}">
                  <a16:creationId xmlns:a16="http://schemas.microsoft.com/office/drawing/2014/main" id="{0A2339AA-D2C6-4088-B2D1-038FD047A8DB}"/>
                </a:ext>
              </a:extLst>
            </p:cNvPr>
            <p:cNvSpPr/>
            <p:nvPr/>
          </p:nvSpPr>
          <p:spPr>
            <a:xfrm>
              <a:off x="5671673" y="4450943"/>
              <a:ext cx="91527" cy="79091"/>
            </a:xfrm>
            <a:custGeom>
              <a:avLst/>
              <a:gdLst/>
              <a:ahLst/>
              <a:cxnLst/>
              <a:rect l="l" t="t" r="r" b="b"/>
              <a:pathLst>
                <a:path w="1656" h="1431" extrusionOk="0">
                  <a:moveTo>
                    <a:pt x="1" y="1"/>
                  </a:moveTo>
                  <a:lnTo>
                    <a:pt x="1" y="1430"/>
                  </a:lnTo>
                  <a:lnTo>
                    <a:pt x="1655" y="1430"/>
                  </a:lnTo>
                  <a:lnTo>
                    <a:pt x="1655" y="1"/>
                  </a:lnTo>
                  <a:close/>
                </a:path>
              </a:pathLst>
            </a:custGeom>
            <a:solidFill>
              <a:srgbClr val="F9CF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56" name="Google Shape;450;p27">
              <a:extLst>
                <a:ext uri="{FF2B5EF4-FFF2-40B4-BE49-F238E27FC236}">
                  <a16:creationId xmlns:a16="http://schemas.microsoft.com/office/drawing/2014/main" id="{079FA416-221F-4C27-A885-A339B1E6CD0B}"/>
                </a:ext>
              </a:extLst>
            </p:cNvPr>
            <p:cNvSpPr/>
            <p:nvPr/>
          </p:nvSpPr>
          <p:spPr>
            <a:xfrm>
              <a:off x="5670236" y="4448014"/>
              <a:ext cx="92246" cy="80528"/>
            </a:xfrm>
            <a:custGeom>
              <a:avLst/>
              <a:gdLst/>
              <a:ahLst/>
              <a:cxnLst/>
              <a:rect l="l" t="t" r="r" b="b"/>
              <a:pathLst>
                <a:path w="1669" h="1457" extrusionOk="0">
                  <a:moveTo>
                    <a:pt x="239" y="1"/>
                  </a:moveTo>
                  <a:cubicBezTo>
                    <a:pt x="146" y="1"/>
                    <a:pt x="80" y="14"/>
                    <a:pt x="53" y="27"/>
                  </a:cubicBezTo>
                  <a:cubicBezTo>
                    <a:pt x="14" y="40"/>
                    <a:pt x="0" y="54"/>
                    <a:pt x="0" y="93"/>
                  </a:cubicBezTo>
                  <a:cubicBezTo>
                    <a:pt x="0" y="120"/>
                    <a:pt x="14" y="146"/>
                    <a:pt x="40" y="160"/>
                  </a:cubicBezTo>
                  <a:cubicBezTo>
                    <a:pt x="80" y="173"/>
                    <a:pt x="120" y="173"/>
                    <a:pt x="186" y="173"/>
                  </a:cubicBezTo>
                  <a:cubicBezTo>
                    <a:pt x="225" y="186"/>
                    <a:pt x="265" y="186"/>
                    <a:pt x="292" y="199"/>
                  </a:cubicBezTo>
                  <a:cubicBezTo>
                    <a:pt x="305" y="212"/>
                    <a:pt x="345" y="239"/>
                    <a:pt x="371" y="292"/>
                  </a:cubicBezTo>
                  <a:lnTo>
                    <a:pt x="689" y="729"/>
                  </a:lnTo>
                  <a:lnTo>
                    <a:pt x="636" y="795"/>
                  </a:lnTo>
                  <a:lnTo>
                    <a:pt x="596" y="861"/>
                  </a:lnTo>
                  <a:lnTo>
                    <a:pt x="517" y="954"/>
                  </a:lnTo>
                  <a:cubicBezTo>
                    <a:pt x="490" y="993"/>
                    <a:pt x="450" y="1046"/>
                    <a:pt x="398" y="1126"/>
                  </a:cubicBezTo>
                  <a:cubicBezTo>
                    <a:pt x="371" y="1139"/>
                    <a:pt x="358" y="1152"/>
                    <a:pt x="331" y="1165"/>
                  </a:cubicBezTo>
                  <a:cubicBezTo>
                    <a:pt x="318" y="1179"/>
                    <a:pt x="292" y="1179"/>
                    <a:pt x="265" y="1192"/>
                  </a:cubicBezTo>
                  <a:cubicBezTo>
                    <a:pt x="212" y="1192"/>
                    <a:pt x="173" y="1205"/>
                    <a:pt x="133" y="1218"/>
                  </a:cubicBezTo>
                  <a:cubicBezTo>
                    <a:pt x="93" y="1232"/>
                    <a:pt x="80" y="1245"/>
                    <a:pt x="80" y="1285"/>
                  </a:cubicBezTo>
                  <a:cubicBezTo>
                    <a:pt x="80" y="1298"/>
                    <a:pt x="80" y="1324"/>
                    <a:pt x="80" y="1337"/>
                  </a:cubicBezTo>
                  <a:cubicBezTo>
                    <a:pt x="93" y="1337"/>
                    <a:pt x="106" y="1351"/>
                    <a:pt x="120" y="1351"/>
                  </a:cubicBezTo>
                  <a:cubicBezTo>
                    <a:pt x="133" y="1364"/>
                    <a:pt x="146" y="1364"/>
                    <a:pt x="159" y="1364"/>
                  </a:cubicBezTo>
                  <a:lnTo>
                    <a:pt x="556" y="1364"/>
                  </a:lnTo>
                  <a:cubicBezTo>
                    <a:pt x="570" y="1364"/>
                    <a:pt x="583" y="1377"/>
                    <a:pt x="609" y="1377"/>
                  </a:cubicBezTo>
                  <a:lnTo>
                    <a:pt x="675" y="1377"/>
                  </a:lnTo>
                  <a:cubicBezTo>
                    <a:pt x="702" y="1377"/>
                    <a:pt x="728" y="1364"/>
                    <a:pt x="755" y="1364"/>
                  </a:cubicBezTo>
                  <a:cubicBezTo>
                    <a:pt x="781" y="1351"/>
                    <a:pt x="808" y="1324"/>
                    <a:pt x="808" y="1298"/>
                  </a:cubicBezTo>
                  <a:cubicBezTo>
                    <a:pt x="808" y="1285"/>
                    <a:pt x="795" y="1258"/>
                    <a:pt x="781" y="1245"/>
                  </a:cubicBezTo>
                  <a:cubicBezTo>
                    <a:pt x="768" y="1218"/>
                    <a:pt x="715" y="1218"/>
                    <a:pt x="662" y="1218"/>
                  </a:cubicBezTo>
                  <a:cubicBezTo>
                    <a:pt x="636" y="1218"/>
                    <a:pt x="609" y="1205"/>
                    <a:pt x="609" y="1205"/>
                  </a:cubicBezTo>
                  <a:cubicBezTo>
                    <a:pt x="609" y="1192"/>
                    <a:pt x="596" y="1192"/>
                    <a:pt x="596" y="1179"/>
                  </a:cubicBezTo>
                  <a:cubicBezTo>
                    <a:pt x="596" y="1179"/>
                    <a:pt x="609" y="1152"/>
                    <a:pt x="623" y="1139"/>
                  </a:cubicBezTo>
                  <a:cubicBezTo>
                    <a:pt x="636" y="1112"/>
                    <a:pt x="649" y="1099"/>
                    <a:pt x="662" y="1086"/>
                  </a:cubicBezTo>
                  <a:cubicBezTo>
                    <a:pt x="689" y="1046"/>
                    <a:pt x="702" y="1020"/>
                    <a:pt x="728" y="993"/>
                  </a:cubicBezTo>
                  <a:cubicBezTo>
                    <a:pt x="742" y="980"/>
                    <a:pt x="768" y="940"/>
                    <a:pt x="808" y="887"/>
                  </a:cubicBezTo>
                  <a:cubicBezTo>
                    <a:pt x="834" y="927"/>
                    <a:pt x="861" y="967"/>
                    <a:pt x="887" y="1007"/>
                  </a:cubicBezTo>
                  <a:cubicBezTo>
                    <a:pt x="914" y="1033"/>
                    <a:pt x="940" y="1073"/>
                    <a:pt x="967" y="1112"/>
                  </a:cubicBezTo>
                  <a:cubicBezTo>
                    <a:pt x="980" y="1139"/>
                    <a:pt x="1006" y="1165"/>
                    <a:pt x="1020" y="1192"/>
                  </a:cubicBezTo>
                  <a:cubicBezTo>
                    <a:pt x="1033" y="1218"/>
                    <a:pt x="1046" y="1232"/>
                    <a:pt x="1046" y="1245"/>
                  </a:cubicBezTo>
                  <a:cubicBezTo>
                    <a:pt x="1046" y="1258"/>
                    <a:pt x="1033" y="1271"/>
                    <a:pt x="1033" y="1285"/>
                  </a:cubicBezTo>
                  <a:lnTo>
                    <a:pt x="993" y="1285"/>
                  </a:lnTo>
                  <a:cubicBezTo>
                    <a:pt x="967" y="1298"/>
                    <a:pt x="953" y="1311"/>
                    <a:pt x="953" y="1324"/>
                  </a:cubicBezTo>
                  <a:cubicBezTo>
                    <a:pt x="940" y="1337"/>
                    <a:pt x="940" y="1351"/>
                    <a:pt x="940" y="1364"/>
                  </a:cubicBezTo>
                  <a:cubicBezTo>
                    <a:pt x="940" y="1377"/>
                    <a:pt x="953" y="1404"/>
                    <a:pt x="967" y="1430"/>
                  </a:cubicBezTo>
                  <a:cubicBezTo>
                    <a:pt x="993" y="1443"/>
                    <a:pt x="1033" y="1457"/>
                    <a:pt x="1086" y="1457"/>
                  </a:cubicBezTo>
                  <a:lnTo>
                    <a:pt x="1536" y="1457"/>
                  </a:lnTo>
                  <a:cubicBezTo>
                    <a:pt x="1575" y="1457"/>
                    <a:pt x="1602" y="1457"/>
                    <a:pt x="1628" y="1443"/>
                  </a:cubicBezTo>
                  <a:cubicBezTo>
                    <a:pt x="1655" y="1443"/>
                    <a:pt x="1668" y="1417"/>
                    <a:pt x="1668" y="1377"/>
                  </a:cubicBezTo>
                  <a:cubicBezTo>
                    <a:pt x="1668" y="1351"/>
                    <a:pt x="1655" y="1337"/>
                    <a:pt x="1628" y="1324"/>
                  </a:cubicBezTo>
                  <a:cubicBezTo>
                    <a:pt x="1615" y="1311"/>
                    <a:pt x="1589" y="1298"/>
                    <a:pt x="1549" y="1298"/>
                  </a:cubicBezTo>
                  <a:lnTo>
                    <a:pt x="1456" y="1298"/>
                  </a:lnTo>
                  <a:cubicBezTo>
                    <a:pt x="1430" y="1298"/>
                    <a:pt x="1403" y="1285"/>
                    <a:pt x="1364" y="1271"/>
                  </a:cubicBezTo>
                  <a:cubicBezTo>
                    <a:pt x="1350" y="1271"/>
                    <a:pt x="1337" y="1258"/>
                    <a:pt x="1324" y="1245"/>
                  </a:cubicBezTo>
                  <a:cubicBezTo>
                    <a:pt x="1311" y="1232"/>
                    <a:pt x="1284" y="1205"/>
                    <a:pt x="1245" y="1165"/>
                  </a:cubicBezTo>
                  <a:cubicBezTo>
                    <a:pt x="1218" y="1126"/>
                    <a:pt x="1178" y="1073"/>
                    <a:pt x="1125" y="1007"/>
                  </a:cubicBezTo>
                  <a:cubicBezTo>
                    <a:pt x="1073" y="927"/>
                    <a:pt x="1006" y="835"/>
                    <a:pt x="927" y="729"/>
                  </a:cubicBezTo>
                  <a:cubicBezTo>
                    <a:pt x="967" y="676"/>
                    <a:pt x="1006" y="610"/>
                    <a:pt x="1046" y="557"/>
                  </a:cubicBezTo>
                  <a:cubicBezTo>
                    <a:pt x="1073" y="504"/>
                    <a:pt x="1125" y="451"/>
                    <a:pt x="1165" y="385"/>
                  </a:cubicBezTo>
                  <a:cubicBezTo>
                    <a:pt x="1205" y="345"/>
                    <a:pt x="1245" y="318"/>
                    <a:pt x="1271" y="305"/>
                  </a:cubicBezTo>
                  <a:cubicBezTo>
                    <a:pt x="1298" y="292"/>
                    <a:pt x="1337" y="292"/>
                    <a:pt x="1390" y="292"/>
                  </a:cubicBezTo>
                  <a:cubicBezTo>
                    <a:pt x="1430" y="292"/>
                    <a:pt x="1509" y="279"/>
                    <a:pt x="1589" y="279"/>
                  </a:cubicBezTo>
                  <a:cubicBezTo>
                    <a:pt x="1615" y="279"/>
                    <a:pt x="1628" y="279"/>
                    <a:pt x="1642" y="265"/>
                  </a:cubicBezTo>
                  <a:cubicBezTo>
                    <a:pt x="1655" y="239"/>
                    <a:pt x="1655" y="226"/>
                    <a:pt x="1655" y="212"/>
                  </a:cubicBezTo>
                  <a:cubicBezTo>
                    <a:pt x="1655" y="146"/>
                    <a:pt x="1642" y="120"/>
                    <a:pt x="1589" y="120"/>
                  </a:cubicBezTo>
                  <a:lnTo>
                    <a:pt x="1020" y="120"/>
                  </a:lnTo>
                  <a:cubicBezTo>
                    <a:pt x="980" y="120"/>
                    <a:pt x="953" y="120"/>
                    <a:pt x="927" y="133"/>
                  </a:cubicBezTo>
                  <a:cubicBezTo>
                    <a:pt x="900" y="146"/>
                    <a:pt x="887" y="173"/>
                    <a:pt x="887" y="212"/>
                  </a:cubicBezTo>
                  <a:cubicBezTo>
                    <a:pt x="887" y="226"/>
                    <a:pt x="887" y="252"/>
                    <a:pt x="914" y="265"/>
                  </a:cubicBezTo>
                  <a:cubicBezTo>
                    <a:pt x="927" y="265"/>
                    <a:pt x="940" y="279"/>
                    <a:pt x="953" y="279"/>
                  </a:cubicBezTo>
                  <a:cubicBezTo>
                    <a:pt x="953" y="292"/>
                    <a:pt x="967" y="292"/>
                    <a:pt x="967" y="305"/>
                  </a:cubicBezTo>
                  <a:cubicBezTo>
                    <a:pt x="967" y="305"/>
                    <a:pt x="953" y="332"/>
                    <a:pt x="940" y="358"/>
                  </a:cubicBezTo>
                  <a:cubicBezTo>
                    <a:pt x="927" y="385"/>
                    <a:pt x="900" y="411"/>
                    <a:pt x="874" y="451"/>
                  </a:cubicBezTo>
                  <a:lnTo>
                    <a:pt x="808" y="570"/>
                  </a:lnTo>
                  <a:cubicBezTo>
                    <a:pt x="768" y="517"/>
                    <a:pt x="742" y="477"/>
                    <a:pt x="715" y="437"/>
                  </a:cubicBezTo>
                  <a:cubicBezTo>
                    <a:pt x="689" y="398"/>
                    <a:pt x="662" y="371"/>
                    <a:pt x="636" y="332"/>
                  </a:cubicBezTo>
                  <a:cubicBezTo>
                    <a:pt x="623" y="305"/>
                    <a:pt x="596" y="279"/>
                    <a:pt x="596" y="252"/>
                  </a:cubicBezTo>
                  <a:cubicBezTo>
                    <a:pt x="583" y="239"/>
                    <a:pt x="570" y="226"/>
                    <a:pt x="570" y="212"/>
                  </a:cubicBezTo>
                  <a:cubicBezTo>
                    <a:pt x="570" y="199"/>
                    <a:pt x="583" y="186"/>
                    <a:pt x="596" y="186"/>
                  </a:cubicBezTo>
                  <a:lnTo>
                    <a:pt x="662" y="186"/>
                  </a:lnTo>
                  <a:cubicBezTo>
                    <a:pt x="702" y="186"/>
                    <a:pt x="728" y="173"/>
                    <a:pt x="742" y="160"/>
                  </a:cubicBezTo>
                  <a:cubicBezTo>
                    <a:pt x="755" y="133"/>
                    <a:pt x="768" y="120"/>
                    <a:pt x="768" y="107"/>
                  </a:cubicBezTo>
                  <a:cubicBezTo>
                    <a:pt x="768" y="93"/>
                    <a:pt x="768" y="80"/>
                    <a:pt x="768" y="67"/>
                  </a:cubicBezTo>
                  <a:cubicBezTo>
                    <a:pt x="768" y="54"/>
                    <a:pt x="755" y="40"/>
                    <a:pt x="742" y="40"/>
                  </a:cubicBezTo>
                  <a:cubicBezTo>
                    <a:pt x="728" y="27"/>
                    <a:pt x="715" y="14"/>
                    <a:pt x="689" y="14"/>
                  </a:cubicBezTo>
                  <a:cubicBezTo>
                    <a:pt x="675" y="1"/>
                    <a:pt x="636" y="1"/>
                    <a:pt x="596" y="1"/>
                  </a:cubicBezTo>
                  <a:close/>
                </a:path>
              </a:pathLst>
            </a:custGeom>
            <a:solidFill>
              <a:srgbClr val="F09C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57" name="Google Shape;451;p27">
              <a:extLst>
                <a:ext uri="{FF2B5EF4-FFF2-40B4-BE49-F238E27FC236}">
                  <a16:creationId xmlns:a16="http://schemas.microsoft.com/office/drawing/2014/main" id="{B2395859-C339-422A-B184-A814A384983F}"/>
                </a:ext>
              </a:extLst>
            </p:cNvPr>
            <p:cNvSpPr/>
            <p:nvPr/>
          </p:nvSpPr>
          <p:spPr>
            <a:xfrm>
              <a:off x="5668799" y="4448014"/>
              <a:ext cx="100260" cy="84895"/>
            </a:xfrm>
            <a:custGeom>
              <a:avLst/>
              <a:gdLst/>
              <a:ahLst/>
              <a:cxnLst/>
              <a:rect l="l" t="t" r="r" b="b"/>
              <a:pathLst>
                <a:path w="1814" h="1536" extrusionOk="0">
                  <a:moveTo>
                    <a:pt x="768" y="107"/>
                  </a:moveTo>
                  <a:lnTo>
                    <a:pt x="768" y="160"/>
                  </a:lnTo>
                  <a:lnTo>
                    <a:pt x="662" y="160"/>
                  </a:lnTo>
                  <a:cubicBezTo>
                    <a:pt x="609" y="160"/>
                    <a:pt x="556" y="212"/>
                    <a:pt x="556" y="265"/>
                  </a:cubicBezTo>
                  <a:cubicBezTo>
                    <a:pt x="556" y="265"/>
                    <a:pt x="609" y="265"/>
                    <a:pt x="609" y="332"/>
                  </a:cubicBezTo>
                  <a:cubicBezTo>
                    <a:pt x="609" y="332"/>
                    <a:pt x="609" y="385"/>
                    <a:pt x="662" y="385"/>
                  </a:cubicBezTo>
                  <a:cubicBezTo>
                    <a:pt x="662" y="437"/>
                    <a:pt x="715" y="490"/>
                    <a:pt x="715" y="490"/>
                  </a:cubicBezTo>
                  <a:cubicBezTo>
                    <a:pt x="768" y="543"/>
                    <a:pt x="768" y="596"/>
                    <a:pt x="821" y="662"/>
                  </a:cubicBezTo>
                  <a:lnTo>
                    <a:pt x="887" y="715"/>
                  </a:lnTo>
                  <a:lnTo>
                    <a:pt x="993" y="543"/>
                  </a:lnTo>
                  <a:cubicBezTo>
                    <a:pt x="993" y="490"/>
                    <a:pt x="1046" y="437"/>
                    <a:pt x="1046" y="437"/>
                  </a:cubicBezTo>
                  <a:cubicBezTo>
                    <a:pt x="1046" y="385"/>
                    <a:pt x="1099" y="385"/>
                    <a:pt x="1099" y="332"/>
                  </a:cubicBezTo>
                  <a:cubicBezTo>
                    <a:pt x="1099" y="265"/>
                    <a:pt x="1046" y="265"/>
                    <a:pt x="1046" y="265"/>
                  </a:cubicBezTo>
                  <a:lnTo>
                    <a:pt x="993" y="265"/>
                  </a:lnTo>
                  <a:lnTo>
                    <a:pt x="993" y="212"/>
                  </a:lnTo>
                  <a:lnTo>
                    <a:pt x="1654" y="212"/>
                  </a:lnTo>
                  <a:lnTo>
                    <a:pt x="1654" y="265"/>
                  </a:lnTo>
                  <a:lnTo>
                    <a:pt x="1324" y="265"/>
                  </a:lnTo>
                  <a:cubicBezTo>
                    <a:pt x="1271" y="332"/>
                    <a:pt x="1218" y="332"/>
                    <a:pt x="1218" y="385"/>
                  </a:cubicBezTo>
                  <a:cubicBezTo>
                    <a:pt x="1151" y="437"/>
                    <a:pt x="1099" y="490"/>
                    <a:pt x="1046" y="543"/>
                  </a:cubicBezTo>
                  <a:cubicBezTo>
                    <a:pt x="993" y="596"/>
                    <a:pt x="993" y="662"/>
                    <a:pt x="940" y="715"/>
                  </a:cubicBezTo>
                  <a:lnTo>
                    <a:pt x="940" y="768"/>
                  </a:lnTo>
                  <a:lnTo>
                    <a:pt x="940" y="821"/>
                  </a:lnTo>
                  <a:cubicBezTo>
                    <a:pt x="993" y="927"/>
                    <a:pt x="1099" y="993"/>
                    <a:pt x="1151" y="1099"/>
                  </a:cubicBezTo>
                  <a:cubicBezTo>
                    <a:pt x="1218" y="1152"/>
                    <a:pt x="1218" y="1205"/>
                    <a:pt x="1271" y="1258"/>
                  </a:cubicBezTo>
                  <a:cubicBezTo>
                    <a:pt x="1324" y="1258"/>
                    <a:pt x="1324" y="1324"/>
                    <a:pt x="1324" y="1324"/>
                  </a:cubicBezTo>
                  <a:cubicBezTo>
                    <a:pt x="1376" y="1324"/>
                    <a:pt x="1376" y="1377"/>
                    <a:pt x="1429" y="1377"/>
                  </a:cubicBezTo>
                  <a:lnTo>
                    <a:pt x="1601" y="1377"/>
                  </a:lnTo>
                  <a:cubicBezTo>
                    <a:pt x="1654" y="1377"/>
                    <a:pt x="1654" y="1430"/>
                    <a:pt x="1654" y="1430"/>
                  </a:cubicBezTo>
                  <a:lnTo>
                    <a:pt x="1099" y="1430"/>
                  </a:lnTo>
                  <a:lnTo>
                    <a:pt x="1046" y="1377"/>
                  </a:lnTo>
                  <a:lnTo>
                    <a:pt x="1099" y="1377"/>
                  </a:lnTo>
                  <a:cubicBezTo>
                    <a:pt x="1151" y="1377"/>
                    <a:pt x="1151" y="1324"/>
                    <a:pt x="1151" y="1258"/>
                  </a:cubicBezTo>
                  <a:lnTo>
                    <a:pt x="1151" y="1205"/>
                  </a:lnTo>
                  <a:cubicBezTo>
                    <a:pt x="1099" y="1152"/>
                    <a:pt x="1099" y="1152"/>
                    <a:pt x="1099" y="1099"/>
                  </a:cubicBezTo>
                  <a:cubicBezTo>
                    <a:pt x="1046" y="1099"/>
                    <a:pt x="1046" y="1046"/>
                    <a:pt x="993" y="993"/>
                  </a:cubicBezTo>
                  <a:cubicBezTo>
                    <a:pt x="993" y="993"/>
                    <a:pt x="940" y="927"/>
                    <a:pt x="940" y="874"/>
                  </a:cubicBezTo>
                  <a:lnTo>
                    <a:pt x="887" y="821"/>
                  </a:lnTo>
                  <a:lnTo>
                    <a:pt x="821" y="874"/>
                  </a:lnTo>
                  <a:cubicBezTo>
                    <a:pt x="768" y="927"/>
                    <a:pt x="768" y="993"/>
                    <a:pt x="715" y="993"/>
                  </a:cubicBezTo>
                  <a:cubicBezTo>
                    <a:pt x="715" y="1046"/>
                    <a:pt x="715" y="1046"/>
                    <a:pt x="662" y="1099"/>
                  </a:cubicBezTo>
                  <a:lnTo>
                    <a:pt x="662" y="1152"/>
                  </a:lnTo>
                  <a:cubicBezTo>
                    <a:pt x="609" y="1152"/>
                    <a:pt x="609" y="1152"/>
                    <a:pt x="609" y="1205"/>
                  </a:cubicBezTo>
                  <a:lnTo>
                    <a:pt x="609" y="1258"/>
                  </a:lnTo>
                  <a:cubicBezTo>
                    <a:pt x="662" y="1324"/>
                    <a:pt x="662" y="1324"/>
                    <a:pt x="715" y="1324"/>
                  </a:cubicBezTo>
                  <a:lnTo>
                    <a:pt x="821" y="1324"/>
                  </a:lnTo>
                  <a:cubicBezTo>
                    <a:pt x="768" y="1324"/>
                    <a:pt x="768" y="1377"/>
                    <a:pt x="715" y="1377"/>
                  </a:cubicBezTo>
                  <a:lnTo>
                    <a:pt x="662" y="1377"/>
                  </a:lnTo>
                  <a:lnTo>
                    <a:pt x="609" y="1324"/>
                  </a:lnTo>
                  <a:lnTo>
                    <a:pt x="225" y="1324"/>
                  </a:lnTo>
                  <a:cubicBezTo>
                    <a:pt x="278" y="1324"/>
                    <a:pt x="278" y="1324"/>
                    <a:pt x="331" y="1258"/>
                  </a:cubicBezTo>
                  <a:lnTo>
                    <a:pt x="437" y="1258"/>
                  </a:lnTo>
                  <a:lnTo>
                    <a:pt x="490" y="1205"/>
                  </a:lnTo>
                  <a:cubicBezTo>
                    <a:pt x="556" y="1099"/>
                    <a:pt x="609" y="1046"/>
                    <a:pt x="609" y="1046"/>
                  </a:cubicBezTo>
                  <a:cubicBezTo>
                    <a:pt x="662" y="993"/>
                    <a:pt x="662" y="927"/>
                    <a:pt x="715" y="927"/>
                  </a:cubicBezTo>
                  <a:cubicBezTo>
                    <a:pt x="715" y="927"/>
                    <a:pt x="715" y="874"/>
                    <a:pt x="768" y="874"/>
                  </a:cubicBezTo>
                  <a:lnTo>
                    <a:pt x="768" y="821"/>
                  </a:lnTo>
                  <a:lnTo>
                    <a:pt x="821" y="768"/>
                  </a:lnTo>
                  <a:lnTo>
                    <a:pt x="490" y="265"/>
                  </a:lnTo>
                  <a:cubicBezTo>
                    <a:pt x="437" y="265"/>
                    <a:pt x="437" y="212"/>
                    <a:pt x="384" y="160"/>
                  </a:cubicBezTo>
                  <a:lnTo>
                    <a:pt x="106" y="160"/>
                  </a:lnTo>
                  <a:lnTo>
                    <a:pt x="106" y="107"/>
                  </a:lnTo>
                  <a:close/>
                  <a:moveTo>
                    <a:pt x="106" y="1"/>
                  </a:moveTo>
                  <a:cubicBezTo>
                    <a:pt x="53" y="54"/>
                    <a:pt x="0" y="107"/>
                    <a:pt x="0" y="107"/>
                  </a:cubicBezTo>
                  <a:cubicBezTo>
                    <a:pt x="0" y="160"/>
                    <a:pt x="53" y="212"/>
                    <a:pt x="53" y="265"/>
                  </a:cubicBezTo>
                  <a:lnTo>
                    <a:pt x="331" y="265"/>
                  </a:lnTo>
                  <a:cubicBezTo>
                    <a:pt x="331" y="332"/>
                    <a:pt x="331" y="332"/>
                    <a:pt x="384" y="385"/>
                  </a:cubicBezTo>
                  <a:lnTo>
                    <a:pt x="662" y="768"/>
                  </a:lnTo>
                  <a:lnTo>
                    <a:pt x="662" y="821"/>
                  </a:lnTo>
                  <a:cubicBezTo>
                    <a:pt x="662" y="821"/>
                    <a:pt x="609" y="821"/>
                    <a:pt x="609" y="874"/>
                  </a:cubicBezTo>
                  <a:lnTo>
                    <a:pt x="556" y="927"/>
                  </a:lnTo>
                  <a:cubicBezTo>
                    <a:pt x="490" y="993"/>
                    <a:pt x="437" y="1046"/>
                    <a:pt x="384" y="1099"/>
                  </a:cubicBezTo>
                  <a:lnTo>
                    <a:pt x="384" y="1152"/>
                  </a:lnTo>
                  <a:lnTo>
                    <a:pt x="331" y="1152"/>
                  </a:lnTo>
                  <a:cubicBezTo>
                    <a:pt x="278" y="1152"/>
                    <a:pt x="225" y="1152"/>
                    <a:pt x="159" y="1205"/>
                  </a:cubicBezTo>
                  <a:cubicBezTo>
                    <a:pt x="106" y="1205"/>
                    <a:pt x="53" y="1258"/>
                    <a:pt x="53" y="1324"/>
                  </a:cubicBezTo>
                  <a:cubicBezTo>
                    <a:pt x="53" y="1377"/>
                    <a:pt x="53" y="1377"/>
                    <a:pt x="106" y="1430"/>
                  </a:cubicBezTo>
                  <a:lnTo>
                    <a:pt x="159" y="1430"/>
                  </a:lnTo>
                  <a:cubicBezTo>
                    <a:pt x="159" y="1483"/>
                    <a:pt x="225" y="1483"/>
                    <a:pt x="225" y="1483"/>
                  </a:cubicBezTo>
                  <a:lnTo>
                    <a:pt x="715" y="1483"/>
                  </a:lnTo>
                  <a:cubicBezTo>
                    <a:pt x="768" y="1483"/>
                    <a:pt x="821" y="1483"/>
                    <a:pt x="821" y="1430"/>
                  </a:cubicBezTo>
                  <a:cubicBezTo>
                    <a:pt x="887" y="1430"/>
                    <a:pt x="940" y="1377"/>
                    <a:pt x="940" y="1324"/>
                  </a:cubicBezTo>
                  <a:cubicBezTo>
                    <a:pt x="940" y="1258"/>
                    <a:pt x="887" y="1258"/>
                    <a:pt x="887" y="1258"/>
                  </a:cubicBezTo>
                  <a:cubicBezTo>
                    <a:pt x="821" y="1205"/>
                    <a:pt x="821" y="1205"/>
                    <a:pt x="768" y="1205"/>
                  </a:cubicBezTo>
                  <a:lnTo>
                    <a:pt x="768" y="1152"/>
                  </a:lnTo>
                  <a:cubicBezTo>
                    <a:pt x="768" y="1099"/>
                    <a:pt x="821" y="1099"/>
                    <a:pt x="821" y="1099"/>
                  </a:cubicBezTo>
                  <a:cubicBezTo>
                    <a:pt x="821" y="1046"/>
                    <a:pt x="887" y="1046"/>
                    <a:pt x="887" y="1046"/>
                  </a:cubicBezTo>
                  <a:lnTo>
                    <a:pt x="887" y="1099"/>
                  </a:lnTo>
                  <a:cubicBezTo>
                    <a:pt x="940" y="1099"/>
                    <a:pt x="940" y="1152"/>
                    <a:pt x="993" y="1152"/>
                  </a:cubicBezTo>
                  <a:cubicBezTo>
                    <a:pt x="993" y="1205"/>
                    <a:pt x="993" y="1258"/>
                    <a:pt x="1046" y="1258"/>
                  </a:cubicBezTo>
                  <a:cubicBezTo>
                    <a:pt x="993" y="1258"/>
                    <a:pt x="993" y="1324"/>
                    <a:pt x="940" y="1324"/>
                  </a:cubicBezTo>
                  <a:lnTo>
                    <a:pt x="940" y="1430"/>
                  </a:lnTo>
                  <a:cubicBezTo>
                    <a:pt x="940" y="1430"/>
                    <a:pt x="940" y="1483"/>
                    <a:pt x="993" y="1483"/>
                  </a:cubicBezTo>
                  <a:cubicBezTo>
                    <a:pt x="1046" y="1536"/>
                    <a:pt x="1099" y="1536"/>
                    <a:pt x="1151" y="1536"/>
                  </a:cubicBezTo>
                  <a:lnTo>
                    <a:pt x="1707" y="1536"/>
                  </a:lnTo>
                  <a:cubicBezTo>
                    <a:pt x="1760" y="1536"/>
                    <a:pt x="1813" y="1483"/>
                    <a:pt x="1813" y="1430"/>
                  </a:cubicBezTo>
                  <a:cubicBezTo>
                    <a:pt x="1813" y="1377"/>
                    <a:pt x="1760" y="1324"/>
                    <a:pt x="1707" y="1324"/>
                  </a:cubicBezTo>
                  <a:cubicBezTo>
                    <a:pt x="1707" y="1258"/>
                    <a:pt x="1654" y="1258"/>
                    <a:pt x="1601" y="1258"/>
                  </a:cubicBezTo>
                  <a:lnTo>
                    <a:pt x="1429" y="1258"/>
                  </a:lnTo>
                  <a:cubicBezTo>
                    <a:pt x="1429" y="1205"/>
                    <a:pt x="1376" y="1205"/>
                    <a:pt x="1376" y="1152"/>
                  </a:cubicBezTo>
                  <a:cubicBezTo>
                    <a:pt x="1324" y="1099"/>
                    <a:pt x="1271" y="1046"/>
                    <a:pt x="1218" y="993"/>
                  </a:cubicBezTo>
                  <a:cubicBezTo>
                    <a:pt x="1218" y="927"/>
                    <a:pt x="1099" y="874"/>
                    <a:pt x="1046" y="768"/>
                  </a:cubicBezTo>
                  <a:cubicBezTo>
                    <a:pt x="1099" y="715"/>
                    <a:pt x="1099" y="662"/>
                    <a:pt x="1151" y="596"/>
                  </a:cubicBezTo>
                  <a:cubicBezTo>
                    <a:pt x="1218" y="596"/>
                    <a:pt x="1218" y="543"/>
                    <a:pt x="1271" y="490"/>
                  </a:cubicBezTo>
                  <a:cubicBezTo>
                    <a:pt x="1324" y="437"/>
                    <a:pt x="1324" y="437"/>
                    <a:pt x="1376" y="385"/>
                  </a:cubicBezTo>
                  <a:lnTo>
                    <a:pt x="1654" y="385"/>
                  </a:lnTo>
                  <a:cubicBezTo>
                    <a:pt x="1707" y="385"/>
                    <a:pt x="1707" y="385"/>
                    <a:pt x="1707" y="332"/>
                  </a:cubicBezTo>
                  <a:lnTo>
                    <a:pt x="1760" y="332"/>
                  </a:lnTo>
                  <a:lnTo>
                    <a:pt x="1760" y="265"/>
                  </a:lnTo>
                  <a:lnTo>
                    <a:pt x="1760" y="160"/>
                  </a:lnTo>
                  <a:cubicBezTo>
                    <a:pt x="1760" y="160"/>
                    <a:pt x="1760" y="107"/>
                    <a:pt x="1707" y="107"/>
                  </a:cubicBezTo>
                  <a:lnTo>
                    <a:pt x="940" y="107"/>
                  </a:lnTo>
                  <a:cubicBezTo>
                    <a:pt x="887" y="160"/>
                    <a:pt x="887" y="212"/>
                    <a:pt x="887" y="265"/>
                  </a:cubicBezTo>
                  <a:cubicBezTo>
                    <a:pt x="887" y="265"/>
                    <a:pt x="887" y="332"/>
                    <a:pt x="940" y="332"/>
                  </a:cubicBezTo>
                  <a:lnTo>
                    <a:pt x="940" y="385"/>
                  </a:lnTo>
                  <a:cubicBezTo>
                    <a:pt x="940" y="385"/>
                    <a:pt x="940" y="437"/>
                    <a:pt x="887" y="437"/>
                  </a:cubicBezTo>
                  <a:lnTo>
                    <a:pt x="887" y="490"/>
                  </a:lnTo>
                  <a:cubicBezTo>
                    <a:pt x="821" y="490"/>
                    <a:pt x="821" y="437"/>
                    <a:pt x="821" y="437"/>
                  </a:cubicBezTo>
                  <a:cubicBezTo>
                    <a:pt x="768" y="385"/>
                    <a:pt x="768" y="385"/>
                    <a:pt x="768" y="332"/>
                  </a:cubicBezTo>
                  <a:cubicBezTo>
                    <a:pt x="715" y="332"/>
                    <a:pt x="715" y="332"/>
                    <a:pt x="715" y="265"/>
                  </a:cubicBezTo>
                  <a:cubicBezTo>
                    <a:pt x="768" y="265"/>
                    <a:pt x="821" y="265"/>
                    <a:pt x="821" y="212"/>
                  </a:cubicBezTo>
                  <a:cubicBezTo>
                    <a:pt x="887" y="212"/>
                    <a:pt x="887" y="160"/>
                    <a:pt x="887" y="160"/>
                  </a:cubicBezTo>
                  <a:lnTo>
                    <a:pt x="887" y="107"/>
                  </a:lnTo>
                  <a:lnTo>
                    <a:pt x="887" y="54"/>
                  </a:lnTo>
                  <a:lnTo>
                    <a:pt x="821" y="54"/>
                  </a:lnTo>
                  <a:cubicBezTo>
                    <a:pt x="821" y="1"/>
                    <a:pt x="821" y="1"/>
                    <a:pt x="768" y="1"/>
                  </a:cubicBezTo>
                  <a:close/>
                </a:path>
              </a:pathLst>
            </a:custGeom>
            <a:solidFill>
              <a:srgbClr val="F09C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58" name="Google Shape;452;p27">
              <a:extLst>
                <a:ext uri="{FF2B5EF4-FFF2-40B4-BE49-F238E27FC236}">
                  <a16:creationId xmlns:a16="http://schemas.microsoft.com/office/drawing/2014/main" id="{2570E2EA-1611-45AF-B410-B8EAD8C13239}"/>
                </a:ext>
              </a:extLst>
            </p:cNvPr>
            <p:cNvSpPr/>
            <p:nvPr/>
          </p:nvSpPr>
          <p:spPr>
            <a:xfrm>
              <a:off x="4799733" y="3864528"/>
              <a:ext cx="1237772" cy="1187034"/>
            </a:xfrm>
            <a:custGeom>
              <a:avLst/>
              <a:gdLst/>
              <a:ahLst/>
              <a:cxnLst/>
              <a:rect l="l" t="t" r="r" b="b"/>
              <a:pathLst>
                <a:path w="22395" h="21477" extrusionOk="0">
                  <a:moveTo>
                    <a:pt x="17201" y="8638"/>
                  </a:moveTo>
                  <a:cubicBezTo>
                    <a:pt x="17575" y="8638"/>
                    <a:pt x="17951" y="8924"/>
                    <a:pt x="17987" y="9340"/>
                  </a:cubicBezTo>
                  <a:lnTo>
                    <a:pt x="18318" y="16672"/>
                  </a:lnTo>
                  <a:cubicBezTo>
                    <a:pt x="18371" y="17228"/>
                    <a:pt x="17868" y="17718"/>
                    <a:pt x="17273" y="17718"/>
                  </a:cubicBezTo>
                  <a:lnTo>
                    <a:pt x="9821" y="17612"/>
                  </a:lnTo>
                  <a:cubicBezTo>
                    <a:pt x="9212" y="17612"/>
                    <a:pt x="8881" y="16844"/>
                    <a:pt x="9331" y="16447"/>
                  </a:cubicBezTo>
                  <a:lnTo>
                    <a:pt x="16717" y="8837"/>
                  </a:lnTo>
                  <a:cubicBezTo>
                    <a:pt x="16855" y="8699"/>
                    <a:pt x="17028" y="8638"/>
                    <a:pt x="17201" y="8638"/>
                  </a:cubicBezTo>
                  <a:close/>
                  <a:moveTo>
                    <a:pt x="20125" y="1"/>
                  </a:moveTo>
                  <a:cubicBezTo>
                    <a:pt x="19697" y="1"/>
                    <a:pt x="19262" y="159"/>
                    <a:pt x="18927" y="512"/>
                  </a:cubicBezTo>
                  <a:lnTo>
                    <a:pt x="993" y="18711"/>
                  </a:lnTo>
                  <a:cubicBezTo>
                    <a:pt x="0" y="19756"/>
                    <a:pt x="781" y="21477"/>
                    <a:pt x="2264" y="21477"/>
                  </a:cubicBezTo>
                  <a:lnTo>
                    <a:pt x="20303" y="21477"/>
                  </a:lnTo>
                  <a:cubicBezTo>
                    <a:pt x="21508" y="21477"/>
                    <a:pt x="22395" y="20537"/>
                    <a:pt x="22395" y="19425"/>
                  </a:cubicBezTo>
                  <a:lnTo>
                    <a:pt x="21786" y="1558"/>
                  </a:lnTo>
                  <a:cubicBezTo>
                    <a:pt x="21786" y="611"/>
                    <a:pt x="20967" y="1"/>
                    <a:pt x="201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59" name="Google Shape;453;p27">
              <a:extLst>
                <a:ext uri="{FF2B5EF4-FFF2-40B4-BE49-F238E27FC236}">
                  <a16:creationId xmlns:a16="http://schemas.microsoft.com/office/drawing/2014/main" id="{60B9E5EF-9B22-42A6-879E-76D9CADF5E07}"/>
                </a:ext>
              </a:extLst>
            </p:cNvPr>
            <p:cNvSpPr/>
            <p:nvPr/>
          </p:nvSpPr>
          <p:spPr>
            <a:xfrm>
              <a:off x="4845828" y="3874532"/>
              <a:ext cx="1027082" cy="1046648"/>
            </a:xfrm>
            <a:custGeom>
              <a:avLst/>
              <a:gdLst/>
              <a:ahLst/>
              <a:cxnLst/>
              <a:rect l="l" t="t" r="r" b="b"/>
              <a:pathLst>
                <a:path w="18583" h="18937" extrusionOk="0">
                  <a:moveTo>
                    <a:pt x="18477" y="0"/>
                  </a:moveTo>
                  <a:cubicBezTo>
                    <a:pt x="18305" y="119"/>
                    <a:pt x="18199" y="225"/>
                    <a:pt x="18093" y="331"/>
                  </a:cubicBezTo>
                  <a:lnTo>
                    <a:pt x="159" y="18530"/>
                  </a:lnTo>
                  <a:cubicBezTo>
                    <a:pt x="106" y="18649"/>
                    <a:pt x="53" y="18702"/>
                    <a:pt x="0" y="18755"/>
                  </a:cubicBezTo>
                  <a:lnTo>
                    <a:pt x="0" y="18808"/>
                  </a:lnTo>
                  <a:cubicBezTo>
                    <a:pt x="80" y="18894"/>
                    <a:pt x="189" y="18937"/>
                    <a:pt x="293" y="18937"/>
                  </a:cubicBezTo>
                  <a:cubicBezTo>
                    <a:pt x="397" y="18937"/>
                    <a:pt x="497" y="18894"/>
                    <a:pt x="556" y="18808"/>
                  </a:cubicBezTo>
                  <a:lnTo>
                    <a:pt x="18477" y="556"/>
                  </a:lnTo>
                  <a:cubicBezTo>
                    <a:pt x="18583" y="384"/>
                    <a:pt x="18583" y="172"/>
                    <a:pt x="1847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60" name="Google Shape;454;p27">
              <a:extLst>
                <a:ext uri="{FF2B5EF4-FFF2-40B4-BE49-F238E27FC236}">
                  <a16:creationId xmlns:a16="http://schemas.microsoft.com/office/drawing/2014/main" id="{E049AADD-731D-4B3A-80AB-4476C4458327}"/>
                </a:ext>
              </a:extLst>
            </p:cNvPr>
            <p:cNvSpPr/>
            <p:nvPr/>
          </p:nvSpPr>
          <p:spPr>
            <a:xfrm>
              <a:off x="5818028" y="3941796"/>
              <a:ext cx="76107" cy="67374"/>
            </a:xfrm>
            <a:custGeom>
              <a:avLst/>
              <a:gdLst/>
              <a:ahLst/>
              <a:cxnLst/>
              <a:rect l="l" t="t" r="r" b="b"/>
              <a:pathLst>
                <a:path w="1377" h="1219" extrusionOk="0">
                  <a:moveTo>
                    <a:pt x="0" y="1"/>
                  </a:moveTo>
                  <a:lnTo>
                    <a:pt x="0" y="160"/>
                  </a:lnTo>
                  <a:lnTo>
                    <a:pt x="1218" y="1219"/>
                  </a:lnTo>
                  <a:lnTo>
                    <a:pt x="1324" y="1219"/>
                  </a:lnTo>
                  <a:cubicBezTo>
                    <a:pt x="1376" y="1152"/>
                    <a:pt x="1376" y="1099"/>
                    <a:pt x="1324" y="1047"/>
                  </a:cubicBezTo>
                  <a:lnTo>
                    <a:pt x="17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61" name="Google Shape;455;p27">
              <a:extLst>
                <a:ext uri="{FF2B5EF4-FFF2-40B4-BE49-F238E27FC236}">
                  <a16:creationId xmlns:a16="http://schemas.microsoft.com/office/drawing/2014/main" id="{8CA9F57F-EA74-42A6-8BCF-2F02525A1B75}"/>
                </a:ext>
              </a:extLst>
            </p:cNvPr>
            <p:cNvSpPr/>
            <p:nvPr/>
          </p:nvSpPr>
          <p:spPr>
            <a:xfrm>
              <a:off x="5647575" y="4112967"/>
              <a:ext cx="76107" cy="69585"/>
            </a:xfrm>
            <a:custGeom>
              <a:avLst/>
              <a:gdLst/>
              <a:ahLst/>
              <a:cxnLst/>
              <a:rect l="l" t="t" r="r" b="b"/>
              <a:pathLst>
                <a:path w="1377" h="1259" extrusionOk="0">
                  <a:moveTo>
                    <a:pt x="86" y="1"/>
                  </a:moveTo>
                  <a:cubicBezTo>
                    <a:pt x="66" y="1"/>
                    <a:pt x="53" y="14"/>
                    <a:pt x="53" y="41"/>
                  </a:cubicBezTo>
                  <a:cubicBezTo>
                    <a:pt x="0" y="107"/>
                    <a:pt x="0" y="160"/>
                    <a:pt x="53" y="160"/>
                  </a:cubicBezTo>
                  <a:lnTo>
                    <a:pt x="1205" y="1258"/>
                  </a:lnTo>
                  <a:lnTo>
                    <a:pt x="1377" y="1258"/>
                  </a:lnTo>
                  <a:cubicBezTo>
                    <a:pt x="1377" y="1205"/>
                    <a:pt x="1377" y="1152"/>
                    <a:pt x="1324" y="1100"/>
                  </a:cubicBezTo>
                  <a:lnTo>
                    <a:pt x="159" y="41"/>
                  </a:lnTo>
                  <a:cubicBezTo>
                    <a:pt x="133" y="14"/>
                    <a:pt x="106" y="1"/>
                    <a:pt x="86" y="1"/>
                  </a:cubicBez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62" name="Google Shape;456;p27">
              <a:extLst>
                <a:ext uri="{FF2B5EF4-FFF2-40B4-BE49-F238E27FC236}">
                  <a16:creationId xmlns:a16="http://schemas.microsoft.com/office/drawing/2014/main" id="{51051372-56DA-4CA0-B257-624B0BADC19D}"/>
                </a:ext>
              </a:extLst>
            </p:cNvPr>
            <p:cNvSpPr/>
            <p:nvPr/>
          </p:nvSpPr>
          <p:spPr>
            <a:xfrm>
              <a:off x="5775580" y="3984243"/>
              <a:ext cx="54883" cy="49080"/>
            </a:xfrm>
            <a:custGeom>
              <a:avLst/>
              <a:gdLst/>
              <a:ahLst/>
              <a:cxnLst/>
              <a:rect l="l" t="t" r="r" b="b"/>
              <a:pathLst>
                <a:path w="993" h="888" extrusionOk="0">
                  <a:moveTo>
                    <a:pt x="53" y="1"/>
                  </a:moveTo>
                  <a:cubicBezTo>
                    <a:pt x="0" y="54"/>
                    <a:pt x="0" y="54"/>
                    <a:pt x="53" y="120"/>
                  </a:cubicBezTo>
                  <a:lnTo>
                    <a:pt x="874" y="887"/>
                  </a:lnTo>
                  <a:lnTo>
                    <a:pt x="993" y="887"/>
                  </a:lnTo>
                  <a:lnTo>
                    <a:pt x="993" y="781"/>
                  </a:lnTo>
                  <a:lnTo>
                    <a:pt x="10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63" name="Google Shape;457;p27">
              <a:extLst>
                <a:ext uri="{FF2B5EF4-FFF2-40B4-BE49-F238E27FC236}">
                  <a16:creationId xmlns:a16="http://schemas.microsoft.com/office/drawing/2014/main" id="{190DD4E9-4E3C-4DCE-A288-A18247874E73}"/>
                </a:ext>
              </a:extLst>
            </p:cNvPr>
            <p:cNvSpPr/>
            <p:nvPr/>
          </p:nvSpPr>
          <p:spPr>
            <a:xfrm>
              <a:off x="5736062" y="4024646"/>
              <a:ext cx="54938" cy="50351"/>
            </a:xfrm>
            <a:custGeom>
              <a:avLst/>
              <a:gdLst/>
              <a:ahLst/>
              <a:cxnLst/>
              <a:rect l="l" t="t" r="r" b="b"/>
              <a:pathLst>
                <a:path w="994" h="911" extrusionOk="0">
                  <a:moveTo>
                    <a:pt x="73" y="1"/>
                  </a:moveTo>
                  <a:cubicBezTo>
                    <a:pt x="54" y="1"/>
                    <a:pt x="27" y="17"/>
                    <a:pt x="1" y="50"/>
                  </a:cubicBezTo>
                  <a:lnTo>
                    <a:pt x="1" y="103"/>
                  </a:lnTo>
                  <a:lnTo>
                    <a:pt x="874" y="871"/>
                  </a:lnTo>
                  <a:cubicBezTo>
                    <a:pt x="901" y="898"/>
                    <a:pt x="914" y="911"/>
                    <a:pt x="929" y="911"/>
                  </a:cubicBezTo>
                  <a:cubicBezTo>
                    <a:pt x="944" y="911"/>
                    <a:pt x="960" y="898"/>
                    <a:pt x="993" y="871"/>
                  </a:cubicBezTo>
                  <a:lnTo>
                    <a:pt x="993" y="818"/>
                  </a:lnTo>
                  <a:lnTo>
                    <a:pt x="107" y="50"/>
                  </a:lnTo>
                  <a:cubicBezTo>
                    <a:pt x="107" y="17"/>
                    <a:pt x="93" y="1"/>
                    <a:pt x="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64" name="Google Shape;458;p27">
              <a:extLst>
                <a:ext uri="{FF2B5EF4-FFF2-40B4-BE49-F238E27FC236}">
                  <a16:creationId xmlns:a16="http://schemas.microsoft.com/office/drawing/2014/main" id="{6977EABB-2FE1-4876-8F3A-616A486418FD}"/>
                </a:ext>
              </a:extLst>
            </p:cNvPr>
            <p:cNvSpPr/>
            <p:nvPr/>
          </p:nvSpPr>
          <p:spPr>
            <a:xfrm>
              <a:off x="5695826" y="4066927"/>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2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65" name="Google Shape;459;p27">
              <a:extLst>
                <a:ext uri="{FF2B5EF4-FFF2-40B4-BE49-F238E27FC236}">
                  <a16:creationId xmlns:a16="http://schemas.microsoft.com/office/drawing/2014/main" id="{21FD9FA5-1C4F-4A6A-A859-A2F9483412AB}"/>
                </a:ext>
              </a:extLst>
            </p:cNvPr>
            <p:cNvSpPr/>
            <p:nvPr/>
          </p:nvSpPr>
          <p:spPr>
            <a:xfrm>
              <a:off x="5604409" y="4158344"/>
              <a:ext cx="54883" cy="48361"/>
            </a:xfrm>
            <a:custGeom>
              <a:avLst/>
              <a:gdLst/>
              <a:ahLst/>
              <a:cxnLst/>
              <a:rect l="l" t="t" r="r" b="b"/>
              <a:pathLst>
                <a:path w="993" h="875" extrusionOk="0">
                  <a:moveTo>
                    <a:pt x="66" y="1"/>
                  </a:moveTo>
                  <a:cubicBezTo>
                    <a:pt x="0" y="54"/>
                    <a:pt x="0" y="54"/>
                    <a:pt x="66" y="106"/>
                  </a:cubicBezTo>
                  <a:lnTo>
                    <a:pt x="887" y="874"/>
                  </a:lnTo>
                  <a:lnTo>
                    <a:pt x="993" y="874"/>
                  </a:lnTo>
                  <a:lnTo>
                    <a:pt x="993" y="768"/>
                  </a:lnTo>
                  <a:lnTo>
                    <a:pt x="11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66" name="Google Shape;460;p27">
              <a:extLst>
                <a:ext uri="{FF2B5EF4-FFF2-40B4-BE49-F238E27FC236}">
                  <a16:creationId xmlns:a16="http://schemas.microsoft.com/office/drawing/2014/main" id="{BED00730-87C7-4E7E-93A3-EF34CD2D0B53}"/>
                </a:ext>
              </a:extLst>
            </p:cNvPr>
            <p:cNvSpPr/>
            <p:nvPr/>
          </p:nvSpPr>
          <p:spPr>
            <a:xfrm>
              <a:off x="5564891" y="4198580"/>
              <a:ext cx="54938" cy="50517"/>
            </a:xfrm>
            <a:custGeom>
              <a:avLst/>
              <a:gdLst/>
              <a:ahLst/>
              <a:cxnLst/>
              <a:rect l="l" t="t" r="r" b="b"/>
              <a:pathLst>
                <a:path w="994" h="914" extrusionOk="0">
                  <a:moveTo>
                    <a:pt x="87" y="1"/>
                  </a:moveTo>
                  <a:cubicBezTo>
                    <a:pt x="70" y="1"/>
                    <a:pt x="54" y="14"/>
                    <a:pt x="54" y="40"/>
                  </a:cubicBezTo>
                  <a:cubicBezTo>
                    <a:pt x="1" y="40"/>
                    <a:pt x="1" y="93"/>
                    <a:pt x="54" y="93"/>
                  </a:cubicBezTo>
                  <a:lnTo>
                    <a:pt x="887" y="874"/>
                  </a:lnTo>
                  <a:cubicBezTo>
                    <a:pt x="914" y="901"/>
                    <a:pt x="927" y="914"/>
                    <a:pt x="940" y="914"/>
                  </a:cubicBezTo>
                  <a:cubicBezTo>
                    <a:pt x="954" y="914"/>
                    <a:pt x="967" y="901"/>
                    <a:pt x="993" y="874"/>
                  </a:cubicBezTo>
                  <a:lnTo>
                    <a:pt x="993" y="808"/>
                  </a:lnTo>
                  <a:lnTo>
                    <a:pt x="120" y="40"/>
                  </a:lnTo>
                  <a:cubicBezTo>
                    <a:pt x="120" y="14"/>
                    <a:pt x="103" y="1"/>
                    <a:pt x="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67" name="Google Shape;461;p27">
              <a:extLst>
                <a:ext uri="{FF2B5EF4-FFF2-40B4-BE49-F238E27FC236}">
                  <a16:creationId xmlns:a16="http://schemas.microsoft.com/office/drawing/2014/main" id="{940E24E4-0A8A-4755-ACAF-F083F7BBEC15}"/>
                </a:ext>
              </a:extLst>
            </p:cNvPr>
            <p:cNvSpPr/>
            <p:nvPr/>
          </p:nvSpPr>
          <p:spPr>
            <a:xfrm>
              <a:off x="5525373" y="4240254"/>
              <a:ext cx="54938" cy="49080"/>
            </a:xfrm>
            <a:custGeom>
              <a:avLst/>
              <a:gdLst/>
              <a:ahLst/>
              <a:cxnLst/>
              <a:rect l="l" t="t" r="r" b="b"/>
              <a:pathLst>
                <a:path w="994" h="888" extrusionOk="0">
                  <a:moveTo>
                    <a:pt x="1" y="1"/>
                  </a:moveTo>
                  <a:lnTo>
                    <a:pt x="1" y="120"/>
                  </a:lnTo>
                  <a:lnTo>
                    <a:pt x="888" y="888"/>
                  </a:lnTo>
                  <a:lnTo>
                    <a:pt x="994" y="888"/>
                  </a:lnTo>
                  <a:cubicBezTo>
                    <a:pt x="994" y="888"/>
                    <a:pt x="994" y="835"/>
                    <a:pt x="941" y="782"/>
                  </a:cubicBezTo>
                  <a:lnTo>
                    <a:pt x="107"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68" name="Google Shape;462;p27">
              <a:extLst>
                <a:ext uri="{FF2B5EF4-FFF2-40B4-BE49-F238E27FC236}">
                  <a16:creationId xmlns:a16="http://schemas.microsoft.com/office/drawing/2014/main" id="{B363DCC6-B233-43FD-B3A7-D975076A91DA}"/>
                </a:ext>
              </a:extLst>
            </p:cNvPr>
            <p:cNvSpPr/>
            <p:nvPr/>
          </p:nvSpPr>
          <p:spPr>
            <a:xfrm>
              <a:off x="5433956" y="4331726"/>
              <a:ext cx="57868" cy="49080"/>
            </a:xfrm>
            <a:custGeom>
              <a:avLst/>
              <a:gdLst/>
              <a:ahLst/>
              <a:cxnLst/>
              <a:rect l="l" t="t" r="r" b="b"/>
              <a:pathLst>
                <a:path w="1047" h="888" extrusionOk="0">
                  <a:moveTo>
                    <a:pt x="53" y="0"/>
                  </a:moveTo>
                  <a:cubicBezTo>
                    <a:pt x="0" y="53"/>
                    <a:pt x="0" y="53"/>
                    <a:pt x="53" y="119"/>
                  </a:cubicBezTo>
                  <a:lnTo>
                    <a:pt x="940" y="887"/>
                  </a:lnTo>
                  <a:lnTo>
                    <a:pt x="993" y="887"/>
                  </a:lnTo>
                  <a:cubicBezTo>
                    <a:pt x="1046" y="887"/>
                    <a:pt x="1046" y="834"/>
                    <a:pt x="993" y="781"/>
                  </a:cubicBezTo>
                  <a:lnTo>
                    <a:pt x="17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69" name="Google Shape;463;p27">
              <a:extLst>
                <a:ext uri="{FF2B5EF4-FFF2-40B4-BE49-F238E27FC236}">
                  <a16:creationId xmlns:a16="http://schemas.microsoft.com/office/drawing/2014/main" id="{6604F3DD-8E17-45F6-BD3A-46CE1EB135DC}"/>
                </a:ext>
              </a:extLst>
            </p:cNvPr>
            <p:cNvSpPr/>
            <p:nvPr/>
          </p:nvSpPr>
          <p:spPr>
            <a:xfrm>
              <a:off x="5394438" y="4372128"/>
              <a:ext cx="54938" cy="50351"/>
            </a:xfrm>
            <a:custGeom>
              <a:avLst/>
              <a:gdLst/>
              <a:ahLst/>
              <a:cxnLst/>
              <a:rect l="l" t="t" r="r" b="b"/>
              <a:pathLst>
                <a:path w="994" h="911" extrusionOk="0">
                  <a:moveTo>
                    <a:pt x="80" y="1"/>
                  </a:moveTo>
                  <a:cubicBezTo>
                    <a:pt x="67" y="1"/>
                    <a:pt x="54" y="17"/>
                    <a:pt x="54" y="50"/>
                  </a:cubicBezTo>
                  <a:cubicBezTo>
                    <a:pt x="1" y="50"/>
                    <a:pt x="1" y="103"/>
                    <a:pt x="54" y="103"/>
                  </a:cubicBezTo>
                  <a:lnTo>
                    <a:pt x="888" y="871"/>
                  </a:lnTo>
                  <a:cubicBezTo>
                    <a:pt x="914" y="897"/>
                    <a:pt x="940" y="910"/>
                    <a:pt x="960" y="910"/>
                  </a:cubicBezTo>
                  <a:cubicBezTo>
                    <a:pt x="980" y="910"/>
                    <a:pt x="993" y="897"/>
                    <a:pt x="993" y="871"/>
                  </a:cubicBezTo>
                  <a:lnTo>
                    <a:pt x="993" y="818"/>
                  </a:lnTo>
                  <a:lnTo>
                    <a:pt x="107" y="50"/>
                  </a:lnTo>
                  <a:cubicBezTo>
                    <a:pt x="107" y="17"/>
                    <a:pt x="93" y="1"/>
                    <a:pt x="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70" name="Google Shape;464;p27">
              <a:extLst>
                <a:ext uri="{FF2B5EF4-FFF2-40B4-BE49-F238E27FC236}">
                  <a16:creationId xmlns:a16="http://schemas.microsoft.com/office/drawing/2014/main" id="{A2888BAB-A80C-4A78-8E7F-92C85A5FF5EC}"/>
                </a:ext>
              </a:extLst>
            </p:cNvPr>
            <p:cNvSpPr/>
            <p:nvPr/>
          </p:nvSpPr>
          <p:spPr>
            <a:xfrm>
              <a:off x="5354975" y="4414354"/>
              <a:ext cx="54883" cy="48361"/>
            </a:xfrm>
            <a:custGeom>
              <a:avLst/>
              <a:gdLst/>
              <a:ahLst/>
              <a:cxnLst/>
              <a:rect l="l" t="t" r="r" b="b"/>
              <a:pathLst>
                <a:path w="993" h="875" extrusionOk="0">
                  <a:moveTo>
                    <a:pt x="0" y="1"/>
                  </a:moveTo>
                  <a:cubicBezTo>
                    <a:pt x="0" y="54"/>
                    <a:pt x="0" y="54"/>
                    <a:pt x="53" y="107"/>
                  </a:cubicBezTo>
                  <a:lnTo>
                    <a:pt x="874" y="874"/>
                  </a:lnTo>
                  <a:lnTo>
                    <a:pt x="993" y="874"/>
                  </a:lnTo>
                  <a:lnTo>
                    <a:pt x="993" y="769"/>
                  </a:lnTo>
                  <a:lnTo>
                    <a:pt x="10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71" name="Google Shape;465;p27">
              <a:extLst>
                <a:ext uri="{FF2B5EF4-FFF2-40B4-BE49-F238E27FC236}">
                  <a16:creationId xmlns:a16="http://schemas.microsoft.com/office/drawing/2014/main" id="{A795FDD6-335A-4D40-9908-28F17CC8D6D3}"/>
                </a:ext>
              </a:extLst>
            </p:cNvPr>
            <p:cNvSpPr/>
            <p:nvPr/>
          </p:nvSpPr>
          <p:spPr>
            <a:xfrm>
              <a:off x="5266433" y="4505826"/>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0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72" name="Google Shape;466;p27">
              <a:extLst>
                <a:ext uri="{FF2B5EF4-FFF2-40B4-BE49-F238E27FC236}">
                  <a16:creationId xmlns:a16="http://schemas.microsoft.com/office/drawing/2014/main" id="{40042A55-B58B-468F-8AC9-4029D6F180D8}"/>
                </a:ext>
              </a:extLst>
            </p:cNvPr>
            <p:cNvSpPr/>
            <p:nvPr/>
          </p:nvSpPr>
          <p:spPr>
            <a:xfrm>
              <a:off x="5223986" y="4546063"/>
              <a:ext cx="57868" cy="50517"/>
            </a:xfrm>
            <a:custGeom>
              <a:avLst/>
              <a:gdLst/>
              <a:ahLst/>
              <a:cxnLst/>
              <a:rect l="l" t="t" r="r" b="b"/>
              <a:pathLst>
                <a:path w="1047" h="914" extrusionOk="0">
                  <a:moveTo>
                    <a:pt x="87" y="0"/>
                  </a:moveTo>
                  <a:cubicBezTo>
                    <a:pt x="67" y="0"/>
                    <a:pt x="54" y="13"/>
                    <a:pt x="54" y="40"/>
                  </a:cubicBezTo>
                  <a:cubicBezTo>
                    <a:pt x="1" y="40"/>
                    <a:pt x="1" y="93"/>
                    <a:pt x="54" y="93"/>
                  </a:cubicBezTo>
                  <a:lnTo>
                    <a:pt x="874" y="874"/>
                  </a:lnTo>
                  <a:cubicBezTo>
                    <a:pt x="901" y="900"/>
                    <a:pt x="931" y="913"/>
                    <a:pt x="954" y="913"/>
                  </a:cubicBezTo>
                  <a:cubicBezTo>
                    <a:pt x="977" y="913"/>
                    <a:pt x="994" y="900"/>
                    <a:pt x="994" y="874"/>
                  </a:cubicBezTo>
                  <a:cubicBezTo>
                    <a:pt x="1047" y="874"/>
                    <a:pt x="1047" y="808"/>
                    <a:pt x="994" y="808"/>
                  </a:cubicBezTo>
                  <a:lnTo>
                    <a:pt x="160" y="40"/>
                  </a:lnTo>
                  <a:cubicBezTo>
                    <a:pt x="133" y="13"/>
                    <a:pt x="107" y="0"/>
                    <a:pt x="8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73" name="Google Shape;467;p27">
              <a:extLst>
                <a:ext uri="{FF2B5EF4-FFF2-40B4-BE49-F238E27FC236}">
                  <a16:creationId xmlns:a16="http://schemas.microsoft.com/office/drawing/2014/main" id="{0A049FD1-0206-4832-8362-250EAFD47C6E}"/>
                </a:ext>
              </a:extLst>
            </p:cNvPr>
            <p:cNvSpPr/>
            <p:nvPr/>
          </p:nvSpPr>
          <p:spPr>
            <a:xfrm>
              <a:off x="5183804" y="4587736"/>
              <a:ext cx="54883" cy="49080"/>
            </a:xfrm>
            <a:custGeom>
              <a:avLst/>
              <a:gdLst/>
              <a:ahLst/>
              <a:cxnLst/>
              <a:rect l="l" t="t" r="r" b="b"/>
              <a:pathLst>
                <a:path w="993" h="888" extrusionOk="0">
                  <a:moveTo>
                    <a:pt x="66" y="1"/>
                  </a:moveTo>
                  <a:cubicBezTo>
                    <a:pt x="0" y="54"/>
                    <a:pt x="0" y="120"/>
                    <a:pt x="66" y="120"/>
                  </a:cubicBezTo>
                  <a:lnTo>
                    <a:pt x="887" y="887"/>
                  </a:lnTo>
                  <a:lnTo>
                    <a:pt x="993" y="887"/>
                  </a:lnTo>
                  <a:lnTo>
                    <a:pt x="993" y="782"/>
                  </a:lnTo>
                  <a:lnTo>
                    <a:pt x="11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74" name="Google Shape;468;p27">
              <a:extLst>
                <a:ext uri="{FF2B5EF4-FFF2-40B4-BE49-F238E27FC236}">
                  <a16:creationId xmlns:a16="http://schemas.microsoft.com/office/drawing/2014/main" id="{64E39DB6-ED2F-4FE9-924D-E116ED06E4DB}"/>
                </a:ext>
              </a:extLst>
            </p:cNvPr>
            <p:cNvSpPr/>
            <p:nvPr/>
          </p:nvSpPr>
          <p:spPr>
            <a:xfrm>
              <a:off x="5095980" y="4679208"/>
              <a:ext cx="54938" cy="49024"/>
            </a:xfrm>
            <a:custGeom>
              <a:avLst/>
              <a:gdLst/>
              <a:ahLst/>
              <a:cxnLst/>
              <a:rect l="l" t="t" r="r" b="b"/>
              <a:pathLst>
                <a:path w="994" h="887" extrusionOk="0">
                  <a:moveTo>
                    <a:pt x="1" y="0"/>
                  </a:moveTo>
                  <a:lnTo>
                    <a:pt x="1" y="119"/>
                  </a:lnTo>
                  <a:lnTo>
                    <a:pt x="874" y="887"/>
                  </a:lnTo>
                  <a:lnTo>
                    <a:pt x="993" y="887"/>
                  </a:lnTo>
                  <a:cubicBezTo>
                    <a:pt x="993" y="887"/>
                    <a:pt x="993" y="834"/>
                    <a:pt x="927" y="781"/>
                  </a:cubicBezTo>
                  <a:lnTo>
                    <a:pt x="10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75" name="Google Shape;469;p27">
              <a:extLst>
                <a:ext uri="{FF2B5EF4-FFF2-40B4-BE49-F238E27FC236}">
                  <a16:creationId xmlns:a16="http://schemas.microsoft.com/office/drawing/2014/main" id="{3FCDEC40-E622-4892-A767-C3B6EE2CF466}"/>
                </a:ext>
              </a:extLst>
            </p:cNvPr>
            <p:cNvSpPr/>
            <p:nvPr/>
          </p:nvSpPr>
          <p:spPr>
            <a:xfrm>
              <a:off x="5055744" y="4719611"/>
              <a:ext cx="54938" cy="50351"/>
            </a:xfrm>
            <a:custGeom>
              <a:avLst/>
              <a:gdLst/>
              <a:ahLst/>
              <a:cxnLst/>
              <a:rect l="l" t="t" r="r" b="b"/>
              <a:pathLst>
                <a:path w="994" h="911" extrusionOk="0">
                  <a:moveTo>
                    <a:pt x="41" y="0"/>
                  </a:moveTo>
                  <a:cubicBezTo>
                    <a:pt x="17" y="0"/>
                    <a:pt x="1" y="17"/>
                    <a:pt x="1" y="50"/>
                  </a:cubicBezTo>
                  <a:lnTo>
                    <a:pt x="1" y="103"/>
                  </a:lnTo>
                  <a:lnTo>
                    <a:pt x="888" y="871"/>
                  </a:lnTo>
                  <a:cubicBezTo>
                    <a:pt x="888" y="897"/>
                    <a:pt x="901" y="910"/>
                    <a:pt x="914" y="910"/>
                  </a:cubicBezTo>
                  <a:cubicBezTo>
                    <a:pt x="927" y="910"/>
                    <a:pt x="941" y="897"/>
                    <a:pt x="941" y="871"/>
                  </a:cubicBezTo>
                  <a:cubicBezTo>
                    <a:pt x="993" y="871"/>
                    <a:pt x="993" y="818"/>
                    <a:pt x="941" y="818"/>
                  </a:cubicBezTo>
                  <a:lnTo>
                    <a:pt x="120" y="50"/>
                  </a:lnTo>
                  <a:cubicBezTo>
                    <a:pt x="93" y="17"/>
                    <a:pt x="64" y="0"/>
                    <a:pt x="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76" name="Google Shape;470;p27">
              <a:extLst>
                <a:ext uri="{FF2B5EF4-FFF2-40B4-BE49-F238E27FC236}">
                  <a16:creationId xmlns:a16="http://schemas.microsoft.com/office/drawing/2014/main" id="{6A5181E6-12F9-4DEF-A4D3-CCF7C194B772}"/>
                </a:ext>
              </a:extLst>
            </p:cNvPr>
            <p:cNvSpPr/>
            <p:nvPr/>
          </p:nvSpPr>
          <p:spPr>
            <a:xfrm>
              <a:off x="5013352" y="4761837"/>
              <a:ext cx="54883" cy="48361"/>
            </a:xfrm>
            <a:custGeom>
              <a:avLst/>
              <a:gdLst/>
              <a:ahLst/>
              <a:cxnLst/>
              <a:rect l="l" t="t" r="r" b="b"/>
              <a:pathLst>
                <a:path w="993" h="875" extrusionOk="0">
                  <a:moveTo>
                    <a:pt x="53" y="1"/>
                  </a:moveTo>
                  <a:cubicBezTo>
                    <a:pt x="0" y="54"/>
                    <a:pt x="0" y="107"/>
                    <a:pt x="53" y="107"/>
                  </a:cubicBezTo>
                  <a:lnTo>
                    <a:pt x="887" y="874"/>
                  </a:lnTo>
                  <a:lnTo>
                    <a:pt x="993" y="874"/>
                  </a:lnTo>
                  <a:lnTo>
                    <a:pt x="993" y="768"/>
                  </a:lnTo>
                  <a:lnTo>
                    <a:pt x="10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77" name="Google Shape;471;p27">
              <a:extLst>
                <a:ext uri="{FF2B5EF4-FFF2-40B4-BE49-F238E27FC236}">
                  <a16:creationId xmlns:a16="http://schemas.microsoft.com/office/drawing/2014/main" id="{68162CBB-17A0-4FCF-8537-CD49EC44B0F4}"/>
                </a:ext>
              </a:extLst>
            </p:cNvPr>
            <p:cNvSpPr/>
            <p:nvPr/>
          </p:nvSpPr>
          <p:spPr>
            <a:xfrm>
              <a:off x="4924809" y="4853309"/>
              <a:ext cx="54938" cy="48306"/>
            </a:xfrm>
            <a:custGeom>
              <a:avLst/>
              <a:gdLst/>
              <a:ahLst/>
              <a:cxnLst/>
              <a:rect l="l" t="t" r="r" b="b"/>
              <a:pathLst>
                <a:path w="994" h="874" extrusionOk="0">
                  <a:moveTo>
                    <a:pt x="1" y="0"/>
                  </a:moveTo>
                  <a:lnTo>
                    <a:pt x="1" y="106"/>
                  </a:lnTo>
                  <a:lnTo>
                    <a:pt x="887" y="874"/>
                  </a:lnTo>
                  <a:lnTo>
                    <a:pt x="993" y="874"/>
                  </a:lnTo>
                  <a:lnTo>
                    <a:pt x="993" y="768"/>
                  </a:lnTo>
                  <a:lnTo>
                    <a:pt x="12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78" name="Google Shape;472;p27">
              <a:extLst>
                <a:ext uri="{FF2B5EF4-FFF2-40B4-BE49-F238E27FC236}">
                  <a16:creationId xmlns:a16="http://schemas.microsoft.com/office/drawing/2014/main" id="{8A4CEE83-408B-48F0-A642-5A4030608496}"/>
                </a:ext>
              </a:extLst>
            </p:cNvPr>
            <p:cNvSpPr/>
            <p:nvPr/>
          </p:nvSpPr>
          <p:spPr>
            <a:xfrm>
              <a:off x="4885346" y="4893490"/>
              <a:ext cx="54883" cy="51291"/>
            </a:xfrm>
            <a:custGeom>
              <a:avLst/>
              <a:gdLst/>
              <a:ahLst/>
              <a:cxnLst/>
              <a:rect l="l" t="t" r="r" b="b"/>
              <a:pathLst>
                <a:path w="993" h="928" extrusionOk="0">
                  <a:moveTo>
                    <a:pt x="53" y="1"/>
                  </a:moveTo>
                  <a:cubicBezTo>
                    <a:pt x="40" y="1"/>
                    <a:pt x="26" y="14"/>
                    <a:pt x="0" y="41"/>
                  </a:cubicBezTo>
                  <a:lnTo>
                    <a:pt x="0" y="94"/>
                  </a:lnTo>
                  <a:lnTo>
                    <a:pt x="887" y="874"/>
                  </a:lnTo>
                  <a:cubicBezTo>
                    <a:pt x="887" y="927"/>
                    <a:pt x="940" y="927"/>
                    <a:pt x="940" y="927"/>
                  </a:cubicBezTo>
                  <a:cubicBezTo>
                    <a:pt x="993" y="874"/>
                    <a:pt x="993" y="808"/>
                    <a:pt x="940" y="808"/>
                  </a:cubicBezTo>
                  <a:lnTo>
                    <a:pt x="106" y="41"/>
                  </a:lnTo>
                  <a:cubicBezTo>
                    <a:pt x="79" y="14"/>
                    <a:pt x="66" y="1"/>
                    <a:pt x="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79" name="Google Shape;473;p27">
              <a:extLst>
                <a:ext uri="{FF2B5EF4-FFF2-40B4-BE49-F238E27FC236}">
                  <a16:creationId xmlns:a16="http://schemas.microsoft.com/office/drawing/2014/main" id="{5894F585-4FE0-4D35-942A-765BFA1FE85D}"/>
                </a:ext>
              </a:extLst>
            </p:cNvPr>
            <p:cNvSpPr/>
            <p:nvPr/>
          </p:nvSpPr>
          <p:spPr>
            <a:xfrm>
              <a:off x="5480051" y="4287068"/>
              <a:ext cx="76107" cy="68645"/>
            </a:xfrm>
            <a:custGeom>
              <a:avLst/>
              <a:gdLst/>
              <a:ahLst/>
              <a:cxnLst/>
              <a:rect l="l" t="t" r="r" b="b"/>
              <a:pathLst>
                <a:path w="1377" h="1242" extrusionOk="0">
                  <a:moveTo>
                    <a:pt x="80" y="1"/>
                  </a:moveTo>
                  <a:cubicBezTo>
                    <a:pt x="53" y="1"/>
                    <a:pt x="27" y="14"/>
                    <a:pt x="0" y="41"/>
                  </a:cubicBezTo>
                  <a:lnTo>
                    <a:pt x="0" y="147"/>
                  </a:lnTo>
                  <a:lnTo>
                    <a:pt x="1205" y="1192"/>
                  </a:lnTo>
                  <a:cubicBezTo>
                    <a:pt x="1205" y="1225"/>
                    <a:pt x="1218" y="1242"/>
                    <a:pt x="1239" y="1242"/>
                  </a:cubicBezTo>
                  <a:cubicBezTo>
                    <a:pt x="1261" y="1242"/>
                    <a:pt x="1291" y="1225"/>
                    <a:pt x="1324" y="1192"/>
                  </a:cubicBezTo>
                  <a:cubicBezTo>
                    <a:pt x="1377" y="1192"/>
                    <a:pt x="1377" y="1139"/>
                    <a:pt x="1324" y="1086"/>
                  </a:cubicBezTo>
                  <a:lnTo>
                    <a:pt x="159" y="41"/>
                  </a:lnTo>
                  <a:cubicBezTo>
                    <a:pt x="133" y="14"/>
                    <a:pt x="106" y="1"/>
                    <a:pt x="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80" name="Google Shape;474;p27">
              <a:extLst>
                <a:ext uri="{FF2B5EF4-FFF2-40B4-BE49-F238E27FC236}">
                  <a16:creationId xmlns:a16="http://schemas.microsoft.com/office/drawing/2014/main" id="{9651F459-AD37-416E-83CD-7B2914534579}"/>
                </a:ext>
              </a:extLst>
            </p:cNvPr>
            <p:cNvSpPr/>
            <p:nvPr/>
          </p:nvSpPr>
          <p:spPr>
            <a:xfrm>
              <a:off x="5308880" y="4459731"/>
              <a:ext cx="76107" cy="69530"/>
            </a:xfrm>
            <a:custGeom>
              <a:avLst/>
              <a:gdLst/>
              <a:ahLst/>
              <a:cxnLst/>
              <a:rect l="l" t="t" r="r" b="b"/>
              <a:pathLst>
                <a:path w="1377" h="1258" extrusionOk="0">
                  <a:moveTo>
                    <a:pt x="53" y="0"/>
                  </a:moveTo>
                  <a:cubicBezTo>
                    <a:pt x="0" y="53"/>
                    <a:pt x="0" y="120"/>
                    <a:pt x="53" y="173"/>
                  </a:cubicBezTo>
                  <a:lnTo>
                    <a:pt x="1218" y="1218"/>
                  </a:lnTo>
                  <a:cubicBezTo>
                    <a:pt x="1244" y="1245"/>
                    <a:pt x="1271" y="1258"/>
                    <a:pt x="1291" y="1258"/>
                  </a:cubicBezTo>
                  <a:cubicBezTo>
                    <a:pt x="1311" y="1258"/>
                    <a:pt x="1324" y="1245"/>
                    <a:pt x="1324" y="1218"/>
                  </a:cubicBezTo>
                  <a:cubicBezTo>
                    <a:pt x="1377" y="1165"/>
                    <a:pt x="1377" y="1112"/>
                    <a:pt x="1324" y="1112"/>
                  </a:cubicBezTo>
                  <a:lnTo>
                    <a:pt x="17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81" name="Google Shape;475;p27">
              <a:extLst>
                <a:ext uri="{FF2B5EF4-FFF2-40B4-BE49-F238E27FC236}">
                  <a16:creationId xmlns:a16="http://schemas.microsoft.com/office/drawing/2014/main" id="{6F26A33A-A50F-4B34-A633-4A3211B9B12C}"/>
                </a:ext>
              </a:extLst>
            </p:cNvPr>
            <p:cNvSpPr/>
            <p:nvPr/>
          </p:nvSpPr>
          <p:spPr>
            <a:xfrm>
              <a:off x="5138428" y="4631621"/>
              <a:ext cx="79036" cy="68811"/>
            </a:xfrm>
            <a:custGeom>
              <a:avLst/>
              <a:gdLst/>
              <a:ahLst/>
              <a:cxnLst/>
              <a:rect l="l" t="t" r="r" b="b"/>
              <a:pathLst>
                <a:path w="1430" h="1245" extrusionOk="0">
                  <a:moveTo>
                    <a:pt x="134" y="1"/>
                  </a:moveTo>
                  <a:cubicBezTo>
                    <a:pt x="106" y="1"/>
                    <a:pt x="80" y="14"/>
                    <a:pt x="53" y="40"/>
                  </a:cubicBezTo>
                  <a:cubicBezTo>
                    <a:pt x="0" y="93"/>
                    <a:pt x="53" y="146"/>
                    <a:pt x="53" y="146"/>
                  </a:cubicBezTo>
                  <a:lnTo>
                    <a:pt x="1271" y="1245"/>
                  </a:lnTo>
                  <a:lnTo>
                    <a:pt x="1377" y="1245"/>
                  </a:lnTo>
                  <a:cubicBezTo>
                    <a:pt x="1430" y="1192"/>
                    <a:pt x="1430" y="1139"/>
                    <a:pt x="1377" y="1086"/>
                  </a:cubicBezTo>
                  <a:lnTo>
                    <a:pt x="225" y="40"/>
                  </a:lnTo>
                  <a:cubicBezTo>
                    <a:pt x="192" y="14"/>
                    <a:pt x="163" y="1"/>
                    <a:pt x="1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82" name="Google Shape;476;p27">
              <a:extLst>
                <a:ext uri="{FF2B5EF4-FFF2-40B4-BE49-F238E27FC236}">
                  <a16:creationId xmlns:a16="http://schemas.microsoft.com/office/drawing/2014/main" id="{9F84191F-EF9E-4832-BE9D-F531B7DAA274}"/>
                </a:ext>
              </a:extLst>
            </p:cNvPr>
            <p:cNvSpPr/>
            <p:nvPr/>
          </p:nvSpPr>
          <p:spPr>
            <a:xfrm>
              <a:off x="4970904" y="4805003"/>
              <a:ext cx="76107" cy="68811"/>
            </a:xfrm>
            <a:custGeom>
              <a:avLst/>
              <a:gdLst/>
              <a:ahLst/>
              <a:cxnLst/>
              <a:rect l="l" t="t" r="r" b="b"/>
              <a:pathLst>
                <a:path w="1377" h="1245" extrusionOk="0">
                  <a:moveTo>
                    <a:pt x="87" y="1"/>
                  </a:moveTo>
                  <a:cubicBezTo>
                    <a:pt x="67" y="1"/>
                    <a:pt x="53" y="14"/>
                    <a:pt x="53" y="40"/>
                  </a:cubicBezTo>
                  <a:cubicBezTo>
                    <a:pt x="1" y="40"/>
                    <a:pt x="1" y="93"/>
                    <a:pt x="53" y="159"/>
                  </a:cubicBezTo>
                  <a:lnTo>
                    <a:pt x="1205" y="1205"/>
                  </a:lnTo>
                  <a:cubicBezTo>
                    <a:pt x="1238" y="1231"/>
                    <a:pt x="1268" y="1245"/>
                    <a:pt x="1289" y="1245"/>
                  </a:cubicBezTo>
                  <a:cubicBezTo>
                    <a:pt x="1311" y="1245"/>
                    <a:pt x="1324" y="1231"/>
                    <a:pt x="1324" y="1205"/>
                  </a:cubicBezTo>
                  <a:cubicBezTo>
                    <a:pt x="1377" y="1205"/>
                    <a:pt x="1377" y="1152"/>
                    <a:pt x="1324" y="1086"/>
                  </a:cubicBezTo>
                  <a:lnTo>
                    <a:pt x="159" y="40"/>
                  </a:lnTo>
                  <a:cubicBezTo>
                    <a:pt x="133" y="14"/>
                    <a:pt x="106" y="1"/>
                    <a:pt x="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83" name="Google Shape;477;p27">
              <a:extLst>
                <a:ext uri="{FF2B5EF4-FFF2-40B4-BE49-F238E27FC236}">
                  <a16:creationId xmlns:a16="http://schemas.microsoft.com/office/drawing/2014/main" id="{8BABFD7C-9A58-414E-A03F-B3CEF4950DE2}"/>
                </a:ext>
              </a:extLst>
            </p:cNvPr>
            <p:cNvSpPr/>
            <p:nvPr/>
          </p:nvSpPr>
          <p:spPr>
            <a:xfrm>
              <a:off x="5818028" y="4746472"/>
              <a:ext cx="1121428" cy="305090"/>
            </a:xfrm>
            <a:custGeom>
              <a:avLst/>
              <a:gdLst/>
              <a:ahLst/>
              <a:cxnLst/>
              <a:rect l="l" t="t" r="r" b="b"/>
              <a:pathLst>
                <a:path w="20290" h="5520" extrusionOk="0">
                  <a:moveTo>
                    <a:pt x="2316" y="1"/>
                  </a:moveTo>
                  <a:cubicBezTo>
                    <a:pt x="1046" y="1"/>
                    <a:pt x="0" y="940"/>
                    <a:pt x="0" y="2092"/>
                  </a:cubicBezTo>
                  <a:lnTo>
                    <a:pt x="0" y="3534"/>
                  </a:lnTo>
                  <a:cubicBezTo>
                    <a:pt x="0" y="4633"/>
                    <a:pt x="1046" y="5520"/>
                    <a:pt x="2316" y="5520"/>
                  </a:cubicBezTo>
                  <a:lnTo>
                    <a:pt x="20290" y="5520"/>
                  </a:lnTo>
                  <a:lnTo>
                    <a:pt x="20290" y="4408"/>
                  </a:lnTo>
                  <a:lnTo>
                    <a:pt x="20290" y="1099"/>
                  </a:lnTo>
                  <a:lnTo>
                    <a:pt x="2029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84" name="Google Shape;478;p27">
              <a:extLst>
                <a:ext uri="{FF2B5EF4-FFF2-40B4-BE49-F238E27FC236}">
                  <a16:creationId xmlns:a16="http://schemas.microsoft.com/office/drawing/2014/main" id="{A76879E2-D3AF-4216-8ECE-D3ADB73959E4}"/>
                </a:ext>
              </a:extLst>
            </p:cNvPr>
            <p:cNvSpPr/>
            <p:nvPr/>
          </p:nvSpPr>
          <p:spPr>
            <a:xfrm>
              <a:off x="5979692" y="4746472"/>
              <a:ext cx="1121428" cy="305090"/>
            </a:xfrm>
            <a:custGeom>
              <a:avLst/>
              <a:gdLst/>
              <a:ahLst/>
              <a:cxnLst/>
              <a:rect l="l" t="t" r="r" b="b"/>
              <a:pathLst>
                <a:path w="20290" h="5520" extrusionOk="0">
                  <a:moveTo>
                    <a:pt x="2263" y="1"/>
                  </a:moveTo>
                  <a:cubicBezTo>
                    <a:pt x="993" y="1"/>
                    <a:pt x="0" y="940"/>
                    <a:pt x="0" y="2092"/>
                  </a:cubicBezTo>
                  <a:lnTo>
                    <a:pt x="0" y="3534"/>
                  </a:lnTo>
                  <a:cubicBezTo>
                    <a:pt x="0" y="4633"/>
                    <a:pt x="993" y="5520"/>
                    <a:pt x="2263" y="5520"/>
                  </a:cubicBezTo>
                  <a:lnTo>
                    <a:pt x="20290" y="5520"/>
                  </a:lnTo>
                  <a:lnTo>
                    <a:pt x="20290" y="4408"/>
                  </a:lnTo>
                  <a:lnTo>
                    <a:pt x="2144" y="4408"/>
                  </a:lnTo>
                  <a:cubicBezTo>
                    <a:pt x="1707" y="4408"/>
                    <a:pt x="1324" y="3971"/>
                    <a:pt x="1324" y="3468"/>
                  </a:cubicBezTo>
                  <a:lnTo>
                    <a:pt x="1324" y="2039"/>
                  </a:lnTo>
                  <a:cubicBezTo>
                    <a:pt x="1324" y="1602"/>
                    <a:pt x="1707" y="1099"/>
                    <a:pt x="2144" y="1099"/>
                  </a:cubicBezTo>
                  <a:lnTo>
                    <a:pt x="20290" y="1099"/>
                  </a:lnTo>
                  <a:lnTo>
                    <a:pt x="2029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85" name="Google Shape;479;p27">
              <a:extLst>
                <a:ext uri="{FF2B5EF4-FFF2-40B4-BE49-F238E27FC236}">
                  <a16:creationId xmlns:a16="http://schemas.microsoft.com/office/drawing/2014/main" id="{55F81698-8966-405B-B8DF-DC60E71C69EF}"/>
                </a:ext>
              </a:extLst>
            </p:cNvPr>
            <p:cNvSpPr/>
            <p:nvPr/>
          </p:nvSpPr>
          <p:spPr>
            <a:xfrm>
              <a:off x="6052814" y="4807214"/>
              <a:ext cx="1011717" cy="182944"/>
            </a:xfrm>
            <a:custGeom>
              <a:avLst/>
              <a:gdLst/>
              <a:ahLst/>
              <a:cxnLst/>
              <a:rect l="l" t="t" r="r" b="b"/>
              <a:pathLst>
                <a:path w="18305" h="3310" extrusionOk="0">
                  <a:moveTo>
                    <a:pt x="821" y="0"/>
                  </a:moveTo>
                  <a:cubicBezTo>
                    <a:pt x="331" y="0"/>
                    <a:pt x="1" y="503"/>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86" name="Google Shape;480;p27">
              <a:extLst>
                <a:ext uri="{FF2B5EF4-FFF2-40B4-BE49-F238E27FC236}">
                  <a16:creationId xmlns:a16="http://schemas.microsoft.com/office/drawing/2014/main" id="{CA3E968B-3320-4B93-8C97-FFDD29B8E650}"/>
                </a:ext>
              </a:extLst>
            </p:cNvPr>
            <p:cNvSpPr/>
            <p:nvPr/>
          </p:nvSpPr>
          <p:spPr>
            <a:xfrm>
              <a:off x="6052814" y="4898630"/>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87" name="Google Shape;481;p27">
              <a:extLst>
                <a:ext uri="{FF2B5EF4-FFF2-40B4-BE49-F238E27FC236}">
                  <a16:creationId xmlns:a16="http://schemas.microsoft.com/office/drawing/2014/main" id="{291C66FF-B179-4723-B7A7-5E14C0A1978D}"/>
                </a:ext>
              </a:extLst>
            </p:cNvPr>
            <p:cNvSpPr/>
            <p:nvPr/>
          </p:nvSpPr>
          <p:spPr>
            <a:xfrm>
              <a:off x="5818028" y="4137120"/>
              <a:ext cx="1121428" cy="304372"/>
            </a:xfrm>
            <a:custGeom>
              <a:avLst/>
              <a:gdLst/>
              <a:ahLst/>
              <a:cxnLst/>
              <a:rect l="l" t="t" r="r" b="b"/>
              <a:pathLst>
                <a:path w="20290" h="5507" extrusionOk="0">
                  <a:moveTo>
                    <a:pt x="2316" y="1"/>
                  </a:moveTo>
                  <a:cubicBezTo>
                    <a:pt x="1046" y="1"/>
                    <a:pt x="0" y="927"/>
                    <a:pt x="0" y="2092"/>
                  </a:cubicBezTo>
                  <a:lnTo>
                    <a:pt x="0" y="3521"/>
                  </a:lnTo>
                  <a:cubicBezTo>
                    <a:pt x="0" y="4633"/>
                    <a:pt x="1046" y="5507"/>
                    <a:pt x="2316" y="5507"/>
                  </a:cubicBezTo>
                  <a:lnTo>
                    <a:pt x="20290" y="5507"/>
                  </a:lnTo>
                  <a:lnTo>
                    <a:pt x="20290" y="4408"/>
                  </a:lnTo>
                  <a:lnTo>
                    <a:pt x="20290" y="1099"/>
                  </a:lnTo>
                  <a:lnTo>
                    <a:pt x="2029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88" name="Google Shape;482;p27">
              <a:extLst>
                <a:ext uri="{FF2B5EF4-FFF2-40B4-BE49-F238E27FC236}">
                  <a16:creationId xmlns:a16="http://schemas.microsoft.com/office/drawing/2014/main" id="{ABE770CB-5BEA-40D7-8893-19839B809826}"/>
                </a:ext>
              </a:extLst>
            </p:cNvPr>
            <p:cNvSpPr/>
            <p:nvPr/>
          </p:nvSpPr>
          <p:spPr>
            <a:xfrm>
              <a:off x="5979692" y="4137120"/>
              <a:ext cx="1121428" cy="304372"/>
            </a:xfrm>
            <a:custGeom>
              <a:avLst/>
              <a:gdLst/>
              <a:ahLst/>
              <a:cxnLst/>
              <a:rect l="l" t="t" r="r" b="b"/>
              <a:pathLst>
                <a:path w="20290" h="5507" extrusionOk="0">
                  <a:moveTo>
                    <a:pt x="2263" y="1"/>
                  </a:moveTo>
                  <a:cubicBezTo>
                    <a:pt x="993" y="1"/>
                    <a:pt x="0" y="927"/>
                    <a:pt x="0" y="2092"/>
                  </a:cubicBezTo>
                  <a:lnTo>
                    <a:pt x="0" y="3521"/>
                  </a:lnTo>
                  <a:cubicBezTo>
                    <a:pt x="0" y="4633"/>
                    <a:pt x="993" y="5507"/>
                    <a:pt x="2263" y="5507"/>
                  </a:cubicBezTo>
                  <a:lnTo>
                    <a:pt x="20290" y="5507"/>
                  </a:lnTo>
                  <a:lnTo>
                    <a:pt x="20290" y="4408"/>
                  </a:lnTo>
                  <a:lnTo>
                    <a:pt x="2144" y="4408"/>
                  </a:lnTo>
                  <a:cubicBezTo>
                    <a:pt x="1707" y="4408"/>
                    <a:pt x="1324" y="3971"/>
                    <a:pt x="1324" y="3468"/>
                  </a:cubicBezTo>
                  <a:lnTo>
                    <a:pt x="1324" y="2039"/>
                  </a:lnTo>
                  <a:cubicBezTo>
                    <a:pt x="1324" y="1589"/>
                    <a:pt x="1707" y="1099"/>
                    <a:pt x="2144" y="1099"/>
                  </a:cubicBezTo>
                  <a:lnTo>
                    <a:pt x="20290" y="1099"/>
                  </a:lnTo>
                  <a:lnTo>
                    <a:pt x="2029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dirty="0"/>
            </a:p>
          </p:txBody>
        </p:sp>
        <p:sp>
          <p:nvSpPr>
            <p:cNvPr id="189" name="Google Shape;483;p27">
              <a:extLst>
                <a:ext uri="{FF2B5EF4-FFF2-40B4-BE49-F238E27FC236}">
                  <a16:creationId xmlns:a16="http://schemas.microsoft.com/office/drawing/2014/main" id="{BDE0DD92-9954-483D-9254-DF93389D6D10}"/>
                </a:ext>
              </a:extLst>
            </p:cNvPr>
            <p:cNvSpPr/>
            <p:nvPr/>
          </p:nvSpPr>
          <p:spPr>
            <a:xfrm>
              <a:off x="6052814" y="4197862"/>
              <a:ext cx="1011717" cy="182944"/>
            </a:xfrm>
            <a:custGeom>
              <a:avLst/>
              <a:gdLst/>
              <a:ahLst/>
              <a:cxnLst/>
              <a:rect l="l" t="t" r="r" b="b"/>
              <a:pathLst>
                <a:path w="18305" h="3310" extrusionOk="0">
                  <a:moveTo>
                    <a:pt x="821" y="0"/>
                  </a:moveTo>
                  <a:cubicBezTo>
                    <a:pt x="331" y="0"/>
                    <a:pt x="1" y="490"/>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90" name="Google Shape;484;p27">
              <a:extLst>
                <a:ext uri="{FF2B5EF4-FFF2-40B4-BE49-F238E27FC236}">
                  <a16:creationId xmlns:a16="http://schemas.microsoft.com/office/drawing/2014/main" id="{98E0769E-2EC9-413B-86D6-D6E6966C2609}"/>
                </a:ext>
              </a:extLst>
            </p:cNvPr>
            <p:cNvSpPr/>
            <p:nvPr/>
          </p:nvSpPr>
          <p:spPr>
            <a:xfrm>
              <a:off x="6052814" y="4289278"/>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91" name="Google Shape;485;p27">
              <a:extLst>
                <a:ext uri="{FF2B5EF4-FFF2-40B4-BE49-F238E27FC236}">
                  <a16:creationId xmlns:a16="http://schemas.microsoft.com/office/drawing/2014/main" id="{0A5FA524-2DF6-4965-9E8E-94B13171613C}"/>
                </a:ext>
              </a:extLst>
            </p:cNvPr>
            <p:cNvSpPr/>
            <p:nvPr/>
          </p:nvSpPr>
          <p:spPr>
            <a:xfrm>
              <a:off x="5878714" y="4441437"/>
              <a:ext cx="1122202" cy="305090"/>
            </a:xfrm>
            <a:custGeom>
              <a:avLst/>
              <a:gdLst/>
              <a:ahLst/>
              <a:cxnLst/>
              <a:rect l="l" t="t" r="r" b="b"/>
              <a:pathLst>
                <a:path w="20304" h="5520" extrusionOk="0">
                  <a:moveTo>
                    <a:pt x="1" y="1"/>
                  </a:moveTo>
                  <a:lnTo>
                    <a:pt x="1" y="1112"/>
                  </a:lnTo>
                  <a:lnTo>
                    <a:pt x="1" y="4421"/>
                  </a:lnTo>
                  <a:lnTo>
                    <a:pt x="1" y="5520"/>
                  </a:lnTo>
                  <a:lnTo>
                    <a:pt x="18146" y="5520"/>
                  </a:lnTo>
                  <a:cubicBezTo>
                    <a:pt x="19417" y="5520"/>
                    <a:pt x="20303" y="4633"/>
                    <a:pt x="20303" y="3534"/>
                  </a:cubicBezTo>
                  <a:lnTo>
                    <a:pt x="20303" y="2105"/>
                  </a:lnTo>
                  <a:cubicBezTo>
                    <a:pt x="20303" y="940"/>
                    <a:pt x="19417" y="1"/>
                    <a:pt x="1814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92" name="Google Shape;486;p27">
              <a:extLst>
                <a:ext uri="{FF2B5EF4-FFF2-40B4-BE49-F238E27FC236}">
                  <a16:creationId xmlns:a16="http://schemas.microsoft.com/office/drawing/2014/main" id="{F509284B-876D-4A80-BA84-280F172E213B}"/>
                </a:ext>
              </a:extLst>
            </p:cNvPr>
            <p:cNvSpPr/>
            <p:nvPr/>
          </p:nvSpPr>
          <p:spPr>
            <a:xfrm>
              <a:off x="5723626" y="4441437"/>
              <a:ext cx="1121484" cy="305090"/>
            </a:xfrm>
            <a:custGeom>
              <a:avLst/>
              <a:gdLst/>
              <a:ahLst/>
              <a:cxnLst/>
              <a:rect l="l" t="t" r="r" b="b"/>
              <a:pathLst>
                <a:path w="20291" h="5520" extrusionOk="0">
                  <a:moveTo>
                    <a:pt x="1" y="1"/>
                  </a:moveTo>
                  <a:lnTo>
                    <a:pt x="1" y="1112"/>
                  </a:lnTo>
                  <a:lnTo>
                    <a:pt x="18199" y="1112"/>
                  </a:lnTo>
                  <a:cubicBezTo>
                    <a:pt x="18636" y="1112"/>
                    <a:pt x="18967" y="1602"/>
                    <a:pt x="18967" y="2039"/>
                  </a:cubicBezTo>
                  <a:lnTo>
                    <a:pt x="18967" y="3481"/>
                  </a:lnTo>
                  <a:cubicBezTo>
                    <a:pt x="18967" y="3971"/>
                    <a:pt x="18636" y="4421"/>
                    <a:pt x="18199" y="4421"/>
                  </a:cubicBezTo>
                  <a:lnTo>
                    <a:pt x="1" y="4421"/>
                  </a:lnTo>
                  <a:lnTo>
                    <a:pt x="1" y="5520"/>
                  </a:lnTo>
                  <a:lnTo>
                    <a:pt x="18093" y="5520"/>
                  </a:lnTo>
                  <a:cubicBezTo>
                    <a:pt x="19351" y="5520"/>
                    <a:pt x="20290" y="4633"/>
                    <a:pt x="20290" y="3534"/>
                  </a:cubicBezTo>
                  <a:lnTo>
                    <a:pt x="20290" y="2105"/>
                  </a:lnTo>
                  <a:cubicBezTo>
                    <a:pt x="20290" y="940"/>
                    <a:pt x="19351" y="1"/>
                    <a:pt x="1809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93" name="Google Shape;487;p27">
              <a:extLst>
                <a:ext uri="{FF2B5EF4-FFF2-40B4-BE49-F238E27FC236}">
                  <a16:creationId xmlns:a16="http://schemas.microsoft.com/office/drawing/2014/main" id="{514DAC2C-F787-4F25-9A11-7B159FD88F5A}"/>
                </a:ext>
              </a:extLst>
            </p:cNvPr>
            <p:cNvSpPr/>
            <p:nvPr/>
          </p:nvSpPr>
          <p:spPr>
            <a:xfrm>
              <a:off x="5760215" y="4502897"/>
              <a:ext cx="1011717" cy="182944"/>
            </a:xfrm>
            <a:custGeom>
              <a:avLst/>
              <a:gdLst/>
              <a:ahLst/>
              <a:cxnLst/>
              <a:rect l="l" t="t" r="r" b="b"/>
              <a:pathLst>
                <a:path w="18305" h="3310" extrusionOk="0">
                  <a:moveTo>
                    <a:pt x="0" y="0"/>
                  </a:moveTo>
                  <a:lnTo>
                    <a:pt x="0" y="3309"/>
                  </a:lnTo>
                  <a:lnTo>
                    <a:pt x="17537" y="3309"/>
                  </a:lnTo>
                  <a:cubicBezTo>
                    <a:pt x="18027" y="3309"/>
                    <a:pt x="18305" y="2859"/>
                    <a:pt x="18305" y="2369"/>
                  </a:cubicBezTo>
                  <a:lnTo>
                    <a:pt x="18305" y="927"/>
                  </a:lnTo>
                  <a:cubicBezTo>
                    <a:pt x="18305" y="490"/>
                    <a:pt x="18027" y="0"/>
                    <a:pt x="17537" y="0"/>
                  </a:cubicBez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94" name="Google Shape;488;p27">
              <a:extLst>
                <a:ext uri="{FF2B5EF4-FFF2-40B4-BE49-F238E27FC236}">
                  <a16:creationId xmlns:a16="http://schemas.microsoft.com/office/drawing/2014/main" id="{43DA952A-51C1-4CD8-87AC-54EE952645F8}"/>
                </a:ext>
              </a:extLst>
            </p:cNvPr>
            <p:cNvSpPr/>
            <p:nvPr/>
          </p:nvSpPr>
          <p:spPr>
            <a:xfrm>
              <a:off x="5760215" y="4594314"/>
              <a:ext cx="1011717" cy="91527"/>
            </a:xfrm>
            <a:custGeom>
              <a:avLst/>
              <a:gdLst/>
              <a:ahLst/>
              <a:cxnLst/>
              <a:rect l="l" t="t" r="r" b="b"/>
              <a:pathLst>
                <a:path w="18305" h="1656" extrusionOk="0">
                  <a:moveTo>
                    <a:pt x="0" y="1"/>
                  </a:moveTo>
                  <a:lnTo>
                    <a:pt x="0" y="1655"/>
                  </a:lnTo>
                  <a:lnTo>
                    <a:pt x="17537" y="1655"/>
                  </a:lnTo>
                  <a:cubicBezTo>
                    <a:pt x="18027" y="1655"/>
                    <a:pt x="18305" y="1205"/>
                    <a:pt x="18305" y="715"/>
                  </a:cubicBezTo>
                  <a:lnTo>
                    <a:pt x="18305" y="1"/>
                  </a:lnTo>
                  <a:close/>
                </a:path>
              </a:pathLst>
            </a:custGeom>
            <a:solidFill>
              <a:srgbClr val="E3E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95" name="Google Shape;489;p27">
              <a:extLst>
                <a:ext uri="{FF2B5EF4-FFF2-40B4-BE49-F238E27FC236}">
                  <a16:creationId xmlns:a16="http://schemas.microsoft.com/office/drawing/2014/main" id="{F591E635-FEAB-4C3C-B9C6-EC29961A1ECB}"/>
                </a:ext>
              </a:extLst>
            </p:cNvPr>
            <p:cNvSpPr/>
            <p:nvPr/>
          </p:nvSpPr>
          <p:spPr>
            <a:xfrm>
              <a:off x="5485910" y="4847726"/>
              <a:ext cx="200077" cy="203836"/>
            </a:xfrm>
            <a:custGeom>
              <a:avLst/>
              <a:gdLst/>
              <a:ahLst/>
              <a:cxnLst/>
              <a:rect l="l" t="t" r="r" b="b"/>
              <a:pathLst>
                <a:path w="3620" h="3688" extrusionOk="0">
                  <a:moveTo>
                    <a:pt x="1020" y="0"/>
                  </a:moveTo>
                  <a:cubicBezTo>
                    <a:pt x="495" y="0"/>
                    <a:pt x="74" y="143"/>
                    <a:pt x="0" y="485"/>
                  </a:cubicBezTo>
                  <a:lnTo>
                    <a:pt x="1152" y="3688"/>
                  </a:lnTo>
                  <a:lnTo>
                    <a:pt x="3468" y="1305"/>
                  </a:lnTo>
                  <a:cubicBezTo>
                    <a:pt x="3619" y="602"/>
                    <a:pt x="2099" y="0"/>
                    <a:pt x="10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96" name="Google Shape;490;p27">
              <a:extLst>
                <a:ext uri="{FF2B5EF4-FFF2-40B4-BE49-F238E27FC236}">
                  <a16:creationId xmlns:a16="http://schemas.microsoft.com/office/drawing/2014/main" id="{E02F2ECF-691B-47FD-81C8-6B94B0BA2911}"/>
                </a:ext>
              </a:extLst>
            </p:cNvPr>
            <p:cNvSpPr/>
            <p:nvPr/>
          </p:nvSpPr>
          <p:spPr>
            <a:xfrm>
              <a:off x="5528302" y="4988168"/>
              <a:ext cx="64445" cy="63395"/>
            </a:xfrm>
            <a:custGeom>
              <a:avLst/>
              <a:gdLst/>
              <a:ahLst/>
              <a:cxnLst/>
              <a:rect l="l" t="t" r="r" b="b"/>
              <a:pathLst>
                <a:path w="1166" h="1147" extrusionOk="0">
                  <a:moveTo>
                    <a:pt x="349" y="0"/>
                  </a:moveTo>
                  <a:cubicBezTo>
                    <a:pt x="216" y="0"/>
                    <a:pt x="102" y="26"/>
                    <a:pt x="1" y="88"/>
                  </a:cubicBezTo>
                  <a:lnTo>
                    <a:pt x="385" y="1147"/>
                  </a:lnTo>
                  <a:lnTo>
                    <a:pt x="1166" y="313"/>
                  </a:lnTo>
                  <a:cubicBezTo>
                    <a:pt x="1046" y="207"/>
                    <a:pt x="835" y="88"/>
                    <a:pt x="663" y="35"/>
                  </a:cubicBezTo>
                  <a:cubicBezTo>
                    <a:pt x="547" y="13"/>
                    <a:pt x="444" y="0"/>
                    <a:pt x="3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97" name="Google Shape;491;p27">
              <a:extLst>
                <a:ext uri="{FF2B5EF4-FFF2-40B4-BE49-F238E27FC236}">
                  <a16:creationId xmlns:a16="http://schemas.microsoft.com/office/drawing/2014/main" id="{A5A28937-704C-464F-98FE-88CACD065452}"/>
                </a:ext>
              </a:extLst>
            </p:cNvPr>
            <p:cNvSpPr/>
            <p:nvPr/>
          </p:nvSpPr>
          <p:spPr>
            <a:xfrm>
              <a:off x="5644646" y="4085222"/>
              <a:ext cx="228265" cy="152158"/>
            </a:xfrm>
            <a:custGeom>
              <a:avLst/>
              <a:gdLst/>
              <a:ahLst/>
              <a:cxnLst/>
              <a:rect l="l" t="t" r="r" b="b"/>
              <a:pathLst>
                <a:path w="4130" h="2753" extrusionOk="0">
                  <a:moveTo>
                    <a:pt x="768" y="0"/>
                  </a:moveTo>
                  <a:cubicBezTo>
                    <a:pt x="543" y="0"/>
                    <a:pt x="384" y="106"/>
                    <a:pt x="331" y="278"/>
                  </a:cubicBezTo>
                  <a:lnTo>
                    <a:pt x="53" y="1602"/>
                  </a:lnTo>
                  <a:cubicBezTo>
                    <a:pt x="0" y="1654"/>
                    <a:pt x="53" y="1760"/>
                    <a:pt x="53" y="1866"/>
                  </a:cubicBezTo>
                  <a:cubicBezTo>
                    <a:pt x="106" y="1932"/>
                    <a:pt x="159" y="1985"/>
                    <a:pt x="265" y="2038"/>
                  </a:cubicBezTo>
                  <a:lnTo>
                    <a:pt x="331" y="2038"/>
                  </a:lnTo>
                  <a:lnTo>
                    <a:pt x="3362" y="2753"/>
                  </a:lnTo>
                  <a:cubicBezTo>
                    <a:pt x="3415" y="2753"/>
                    <a:pt x="3521" y="2753"/>
                    <a:pt x="3640" y="2700"/>
                  </a:cubicBezTo>
                  <a:cubicBezTo>
                    <a:pt x="3693" y="2647"/>
                    <a:pt x="3746" y="2594"/>
                    <a:pt x="3799" y="2475"/>
                  </a:cubicBezTo>
                  <a:lnTo>
                    <a:pt x="4077" y="1204"/>
                  </a:lnTo>
                  <a:cubicBezTo>
                    <a:pt x="4130" y="993"/>
                    <a:pt x="4024" y="821"/>
                    <a:pt x="3799" y="768"/>
                  </a:cubicBezTo>
                  <a:lnTo>
                    <a:pt x="768"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98" name="Google Shape;492;p27">
              <a:extLst>
                <a:ext uri="{FF2B5EF4-FFF2-40B4-BE49-F238E27FC236}">
                  <a16:creationId xmlns:a16="http://schemas.microsoft.com/office/drawing/2014/main" id="{4C5272C7-D691-460D-AF7C-E29527C98AC4}"/>
                </a:ext>
              </a:extLst>
            </p:cNvPr>
            <p:cNvSpPr/>
            <p:nvPr/>
          </p:nvSpPr>
          <p:spPr>
            <a:xfrm>
              <a:off x="5645836" y="4137120"/>
              <a:ext cx="215829" cy="100260"/>
            </a:xfrm>
            <a:custGeom>
              <a:avLst/>
              <a:gdLst/>
              <a:ahLst/>
              <a:cxnLst/>
              <a:rect l="l" t="t" r="r" b="b"/>
              <a:pathLst>
                <a:path w="3905" h="1814" extrusionOk="0">
                  <a:moveTo>
                    <a:pt x="159" y="1"/>
                  </a:moveTo>
                  <a:lnTo>
                    <a:pt x="53" y="663"/>
                  </a:lnTo>
                  <a:cubicBezTo>
                    <a:pt x="0" y="715"/>
                    <a:pt x="53" y="821"/>
                    <a:pt x="53" y="927"/>
                  </a:cubicBezTo>
                  <a:cubicBezTo>
                    <a:pt x="106" y="993"/>
                    <a:pt x="159" y="1046"/>
                    <a:pt x="265" y="1099"/>
                  </a:cubicBezTo>
                  <a:lnTo>
                    <a:pt x="331" y="1099"/>
                  </a:lnTo>
                  <a:lnTo>
                    <a:pt x="3362" y="1814"/>
                  </a:lnTo>
                  <a:cubicBezTo>
                    <a:pt x="3415" y="1814"/>
                    <a:pt x="3521" y="1814"/>
                    <a:pt x="3640" y="1761"/>
                  </a:cubicBezTo>
                  <a:cubicBezTo>
                    <a:pt x="3693" y="1708"/>
                    <a:pt x="3746" y="1655"/>
                    <a:pt x="3799" y="1536"/>
                  </a:cubicBezTo>
                  <a:lnTo>
                    <a:pt x="3905" y="927"/>
                  </a:lnTo>
                  <a:lnTo>
                    <a:pt x="159"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99" name="Google Shape;493;p27">
              <a:extLst>
                <a:ext uri="{FF2B5EF4-FFF2-40B4-BE49-F238E27FC236}">
                  <a16:creationId xmlns:a16="http://schemas.microsoft.com/office/drawing/2014/main" id="{05038E9A-E454-4492-82BB-9FDEB648C086}"/>
                </a:ext>
              </a:extLst>
            </p:cNvPr>
            <p:cNvSpPr/>
            <p:nvPr/>
          </p:nvSpPr>
          <p:spPr>
            <a:xfrm>
              <a:off x="5629280" y="4231521"/>
              <a:ext cx="209971" cy="688388"/>
            </a:xfrm>
            <a:custGeom>
              <a:avLst/>
              <a:gdLst/>
              <a:ahLst/>
              <a:cxnLst/>
              <a:rect l="l" t="t" r="r" b="b"/>
              <a:pathLst>
                <a:path w="3799" h="12455" extrusionOk="0">
                  <a:moveTo>
                    <a:pt x="2753" y="0"/>
                  </a:moveTo>
                  <a:lnTo>
                    <a:pt x="0" y="11528"/>
                  </a:lnTo>
                  <a:lnTo>
                    <a:pt x="874" y="12454"/>
                  </a:lnTo>
                  <a:lnTo>
                    <a:pt x="3799" y="278"/>
                  </a:lnTo>
                  <a:lnTo>
                    <a:pt x="2753"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00" name="Google Shape;494;p27">
              <a:extLst>
                <a:ext uri="{FF2B5EF4-FFF2-40B4-BE49-F238E27FC236}">
                  <a16:creationId xmlns:a16="http://schemas.microsoft.com/office/drawing/2014/main" id="{742D069C-DE57-4FAB-A021-8FD151CA235C}"/>
                </a:ext>
              </a:extLst>
            </p:cNvPr>
            <p:cNvSpPr/>
            <p:nvPr/>
          </p:nvSpPr>
          <p:spPr>
            <a:xfrm>
              <a:off x="5559032" y="4216156"/>
              <a:ext cx="222462" cy="685459"/>
            </a:xfrm>
            <a:custGeom>
              <a:avLst/>
              <a:gdLst/>
              <a:ahLst/>
              <a:cxnLst/>
              <a:rect l="l" t="t" r="r" b="b"/>
              <a:pathLst>
                <a:path w="4025" h="12402" extrusionOk="0">
                  <a:moveTo>
                    <a:pt x="2754" y="0"/>
                  </a:moveTo>
                  <a:lnTo>
                    <a:pt x="1" y="11475"/>
                  </a:lnTo>
                  <a:lnTo>
                    <a:pt x="437" y="12402"/>
                  </a:lnTo>
                  <a:lnTo>
                    <a:pt x="1271" y="11806"/>
                  </a:lnTo>
                  <a:lnTo>
                    <a:pt x="4024" y="278"/>
                  </a:lnTo>
                  <a:lnTo>
                    <a:pt x="275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01" name="Google Shape;495;p27">
              <a:extLst>
                <a:ext uri="{FF2B5EF4-FFF2-40B4-BE49-F238E27FC236}">
                  <a16:creationId xmlns:a16="http://schemas.microsoft.com/office/drawing/2014/main" id="{27981ADF-5C21-4526-8F52-CC8B04A60578}"/>
                </a:ext>
              </a:extLst>
            </p:cNvPr>
            <p:cNvSpPr/>
            <p:nvPr/>
          </p:nvSpPr>
          <p:spPr>
            <a:xfrm>
              <a:off x="5485910" y="4200791"/>
              <a:ext cx="225336" cy="673741"/>
            </a:xfrm>
            <a:custGeom>
              <a:avLst/>
              <a:gdLst/>
              <a:ahLst/>
              <a:cxnLst/>
              <a:rect l="l" t="t" r="r" b="b"/>
              <a:pathLst>
                <a:path w="4077" h="12190" extrusionOk="0">
                  <a:moveTo>
                    <a:pt x="2925" y="0"/>
                  </a:moveTo>
                  <a:lnTo>
                    <a:pt x="0" y="12190"/>
                  </a:lnTo>
                  <a:lnTo>
                    <a:pt x="0" y="12190"/>
                  </a:lnTo>
                  <a:lnTo>
                    <a:pt x="1324" y="11753"/>
                  </a:lnTo>
                  <a:lnTo>
                    <a:pt x="4077" y="278"/>
                  </a:lnTo>
                  <a:lnTo>
                    <a:pt x="2925"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02" name="Google Shape;496;p27">
              <a:extLst>
                <a:ext uri="{FF2B5EF4-FFF2-40B4-BE49-F238E27FC236}">
                  <a16:creationId xmlns:a16="http://schemas.microsoft.com/office/drawing/2014/main" id="{AD32BB56-298A-4E14-A1C3-7DF8DE415D66}"/>
                </a:ext>
              </a:extLst>
            </p:cNvPr>
            <p:cNvSpPr/>
            <p:nvPr/>
          </p:nvSpPr>
          <p:spPr>
            <a:xfrm>
              <a:off x="5616845" y="4167132"/>
              <a:ext cx="240701" cy="161720"/>
            </a:xfrm>
            <a:custGeom>
              <a:avLst/>
              <a:gdLst/>
              <a:ahLst/>
              <a:cxnLst/>
              <a:rect l="l" t="t" r="r" b="b"/>
              <a:pathLst>
                <a:path w="4355" h="2926" extrusionOk="0">
                  <a:moveTo>
                    <a:pt x="834" y="0"/>
                  </a:moveTo>
                  <a:cubicBezTo>
                    <a:pt x="715" y="0"/>
                    <a:pt x="609" y="0"/>
                    <a:pt x="556" y="53"/>
                  </a:cubicBezTo>
                  <a:cubicBezTo>
                    <a:pt x="437" y="120"/>
                    <a:pt x="384" y="225"/>
                    <a:pt x="331" y="278"/>
                  </a:cubicBezTo>
                  <a:lnTo>
                    <a:pt x="53" y="1655"/>
                  </a:lnTo>
                  <a:cubicBezTo>
                    <a:pt x="0" y="1880"/>
                    <a:pt x="106" y="2105"/>
                    <a:pt x="331" y="2105"/>
                  </a:cubicBezTo>
                  <a:lnTo>
                    <a:pt x="3534" y="2925"/>
                  </a:lnTo>
                  <a:cubicBezTo>
                    <a:pt x="3746" y="2925"/>
                    <a:pt x="3971" y="2819"/>
                    <a:pt x="4024" y="2594"/>
                  </a:cubicBezTo>
                  <a:lnTo>
                    <a:pt x="4302" y="1271"/>
                  </a:lnTo>
                  <a:cubicBezTo>
                    <a:pt x="4355" y="1165"/>
                    <a:pt x="4302" y="1046"/>
                    <a:pt x="4249" y="940"/>
                  </a:cubicBezTo>
                  <a:cubicBezTo>
                    <a:pt x="4196" y="887"/>
                    <a:pt x="4143" y="834"/>
                    <a:pt x="4077" y="834"/>
                  </a:cubicBezTo>
                  <a:lnTo>
                    <a:pt x="4024" y="781"/>
                  </a:lnTo>
                  <a:lnTo>
                    <a:pt x="834" y="0"/>
                  </a:lnTo>
                  <a:close/>
                </a:path>
              </a:pathLst>
            </a:custGeom>
            <a:solidFill>
              <a:srgbClr val="DDDD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03" name="Google Shape;497;p27">
              <a:extLst>
                <a:ext uri="{FF2B5EF4-FFF2-40B4-BE49-F238E27FC236}">
                  <a16:creationId xmlns:a16="http://schemas.microsoft.com/office/drawing/2014/main" id="{CD80068C-4264-4ADA-8B18-8F64800BA4B6}"/>
                </a:ext>
              </a:extLst>
            </p:cNvPr>
            <p:cNvSpPr/>
            <p:nvPr/>
          </p:nvSpPr>
          <p:spPr>
            <a:xfrm>
              <a:off x="5629280" y="4167132"/>
              <a:ext cx="228265" cy="106837"/>
            </a:xfrm>
            <a:custGeom>
              <a:avLst/>
              <a:gdLst/>
              <a:ahLst/>
              <a:cxnLst/>
              <a:rect l="l" t="t" r="r" b="b"/>
              <a:pathLst>
                <a:path w="4130" h="1933" extrusionOk="0">
                  <a:moveTo>
                    <a:pt x="609" y="0"/>
                  </a:moveTo>
                  <a:cubicBezTo>
                    <a:pt x="490" y="0"/>
                    <a:pt x="384" y="0"/>
                    <a:pt x="331" y="53"/>
                  </a:cubicBezTo>
                  <a:cubicBezTo>
                    <a:pt x="212" y="120"/>
                    <a:pt x="159" y="225"/>
                    <a:pt x="106" y="278"/>
                  </a:cubicBezTo>
                  <a:lnTo>
                    <a:pt x="0" y="940"/>
                  </a:lnTo>
                  <a:lnTo>
                    <a:pt x="3918" y="1933"/>
                  </a:lnTo>
                  <a:lnTo>
                    <a:pt x="4077" y="1271"/>
                  </a:lnTo>
                  <a:cubicBezTo>
                    <a:pt x="4130" y="1165"/>
                    <a:pt x="4077" y="1046"/>
                    <a:pt x="4024" y="940"/>
                  </a:cubicBezTo>
                  <a:cubicBezTo>
                    <a:pt x="3971" y="887"/>
                    <a:pt x="3918" y="834"/>
                    <a:pt x="3852" y="834"/>
                  </a:cubicBezTo>
                  <a:lnTo>
                    <a:pt x="3799" y="781"/>
                  </a:lnTo>
                  <a:lnTo>
                    <a:pt x="609" y="0"/>
                  </a:lnTo>
                  <a:close/>
                </a:path>
              </a:pathLst>
            </a:custGeom>
            <a:solidFill>
              <a:srgbClr val="FAFB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04" name="Google Shape;498;p27">
              <a:extLst>
                <a:ext uri="{FF2B5EF4-FFF2-40B4-BE49-F238E27FC236}">
                  <a16:creationId xmlns:a16="http://schemas.microsoft.com/office/drawing/2014/main" id="{3F6C4494-4796-48A2-8886-1DCED0045D2E}"/>
                </a:ext>
              </a:extLst>
            </p:cNvPr>
            <p:cNvSpPr/>
            <p:nvPr/>
          </p:nvSpPr>
          <p:spPr>
            <a:xfrm>
              <a:off x="5626351" y="4160499"/>
              <a:ext cx="243630" cy="80584"/>
            </a:xfrm>
            <a:custGeom>
              <a:avLst/>
              <a:gdLst/>
              <a:ahLst/>
              <a:cxnLst/>
              <a:rect l="l" t="t" r="r" b="b"/>
              <a:pathLst>
                <a:path w="4408" h="1458" extrusionOk="0">
                  <a:moveTo>
                    <a:pt x="263" y="0"/>
                  </a:moveTo>
                  <a:cubicBezTo>
                    <a:pt x="159" y="0"/>
                    <a:pt x="53" y="87"/>
                    <a:pt x="53" y="173"/>
                  </a:cubicBezTo>
                  <a:cubicBezTo>
                    <a:pt x="0" y="345"/>
                    <a:pt x="106" y="504"/>
                    <a:pt x="212" y="504"/>
                  </a:cubicBezTo>
                  <a:lnTo>
                    <a:pt x="4077" y="1444"/>
                  </a:lnTo>
                  <a:cubicBezTo>
                    <a:pt x="4106" y="1454"/>
                    <a:pt x="4134" y="1458"/>
                    <a:pt x="4160" y="1458"/>
                  </a:cubicBezTo>
                  <a:cubicBezTo>
                    <a:pt x="4277" y="1458"/>
                    <a:pt x="4364" y="1372"/>
                    <a:pt x="4408" y="1285"/>
                  </a:cubicBezTo>
                  <a:cubicBezTo>
                    <a:pt x="4408" y="1113"/>
                    <a:pt x="4355" y="1007"/>
                    <a:pt x="4183" y="954"/>
                  </a:cubicBezTo>
                  <a:lnTo>
                    <a:pt x="331" y="15"/>
                  </a:lnTo>
                  <a:cubicBezTo>
                    <a:pt x="309" y="5"/>
                    <a:pt x="286" y="0"/>
                    <a:pt x="2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05" name="Google Shape;499;p27">
              <a:extLst>
                <a:ext uri="{FF2B5EF4-FFF2-40B4-BE49-F238E27FC236}">
                  <a16:creationId xmlns:a16="http://schemas.microsoft.com/office/drawing/2014/main" id="{2674BDF2-8965-4D1E-807D-E6D106AFBFDA}"/>
                </a:ext>
              </a:extLst>
            </p:cNvPr>
            <p:cNvSpPr/>
            <p:nvPr/>
          </p:nvSpPr>
          <p:spPr>
            <a:xfrm>
              <a:off x="5604409" y="4254476"/>
              <a:ext cx="244349" cy="79865"/>
            </a:xfrm>
            <a:custGeom>
              <a:avLst/>
              <a:gdLst/>
              <a:ahLst/>
              <a:cxnLst/>
              <a:rect l="l" t="t" r="r" b="b"/>
              <a:pathLst>
                <a:path w="4421" h="1445" extrusionOk="0">
                  <a:moveTo>
                    <a:pt x="331" y="1"/>
                  </a:moveTo>
                  <a:cubicBezTo>
                    <a:pt x="225" y="1"/>
                    <a:pt x="66" y="54"/>
                    <a:pt x="66" y="226"/>
                  </a:cubicBezTo>
                  <a:cubicBezTo>
                    <a:pt x="0" y="332"/>
                    <a:pt x="119" y="491"/>
                    <a:pt x="225" y="491"/>
                  </a:cubicBezTo>
                  <a:lnTo>
                    <a:pt x="4090" y="1430"/>
                  </a:lnTo>
                  <a:cubicBezTo>
                    <a:pt x="4119" y="1440"/>
                    <a:pt x="4147" y="1444"/>
                    <a:pt x="4173" y="1444"/>
                  </a:cubicBezTo>
                  <a:cubicBezTo>
                    <a:pt x="4290" y="1444"/>
                    <a:pt x="4378" y="1358"/>
                    <a:pt x="4421" y="1271"/>
                  </a:cubicBezTo>
                  <a:cubicBezTo>
                    <a:pt x="4421" y="1099"/>
                    <a:pt x="4368" y="994"/>
                    <a:pt x="4196" y="941"/>
                  </a:cubicBezTo>
                  <a:lnTo>
                    <a:pt x="33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06" name="Google Shape;500;p27">
              <a:extLst>
                <a:ext uri="{FF2B5EF4-FFF2-40B4-BE49-F238E27FC236}">
                  <a16:creationId xmlns:a16="http://schemas.microsoft.com/office/drawing/2014/main" id="{138DF767-835B-4C1B-9DEF-B209F8AD9A0A}"/>
                </a:ext>
              </a:extLst>
            </p:cNvPr>
            <p:cNvSpPr/>
            <p:nvPr/>
          </p:nvSpPr>
          <p:spPr>
            <a:xfrm>
              <a:off x="6376144" y="3457797"/>
              <a:ext cx="158072" cy="233903"/>
            </a:xfrm>
            <a:custGeom>
              <a:avLst/>
              <a:gdLst/>
              <a:ahLst/>
              <a:cxnLst/>
              <a:rect l="l" t="t" r="r" b="b"/>
              <a:pathLst>
                <a:path w="2860" h="4232" extrusionOk="0">
                  <a:moveTo>
                    <a:pt x="2381" y="0"/>
                  </a:moveTo>
                  <a:cubicBezTo>
                    <a:pt x="2298" y="0"/>
                    <a:pt x="2214" y="33"/>
                    <a:pt x="2145" y="102"/>
                  </a:cubicBezTo>
                  <a:cubicBezTo>
                    <a:pt x="2039" y="155"/>
                    <a:pt x="1" y="1532"/>
                    <a:pt x="384" y="3901"/>
                  </a:cubicBezTo>
                  <a:cubicBezTo>
                    <a:pt x="437" y="4073"/>
                    <a:pt x="596" y="4231"/>
                    <a:pt x="821" y="4231"/>
                  </a:cubicBezTo>
                  <a:lnTo>
                    <a:pt x="874" y="4231"/>
                  </a:lnTo>
                  <a:cubicBezTo>
                    <a:pt x="1099" y="4179"/>
                    <a:pt x="1258" y="3954"/>
                    <a:pt x="1205" y="3742"/>
                  </a:cubicBezTo>
                  <a:cubicBezTo>
                    <a:pt x="927" y="1968"/>
                    <a:pt x="2528" y="817"/>
                    <a:pt x="2581" y="817"/>
                  </a:cubicBezTo>
                  <a:cubicBezTo>
                    <a:pt x="2806" y="645"/>
                    <a:pt x="2859" y="380"/>
                    <a:pt x="2701" y="208"/>
                  </a:cubicBezTo>
                  <a:cubicBezTo>
                    <a:pt x="2629" y="73"/>
                    <a:pt x="2506" y="0"/>
                    <a:pt x="2381" y="0"/>
                  </a:cubicBezTo>
                  <a:close/>
                </a:path>
              </a:pathLst>
            </a:custGeom>
            <a:solidFill>
              <a:srgbClr val="74E2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07" name="Google Shape;501;p27">
              <a:extLst>
                <a:ext uri="{FF2B5EF4-FFF2-40B4-BE49-F238E27FC236}">
                  <a16:creationId xmlns:a16="http://schemas.microsoft.com/office/drawing/2014/main" id="{4CBA8055-B063-450A-8906-2CF185A9842D}"/>
                </a:ext>
              </a:extLst>
            </p:cNvPr>
            <p:cNvSpPr/>
            <p:nvPr/>
          </p:nvSpPr>
          <p:spPr>
            <a:xfrm>
              <a:off x="6180820" y="3609734"/>
              <a:ext cx="527497" cy="527442"/>
            </a:xfrm>
            <a:custGeom>
              <a:avLst/>
              <a:gdLst/>
              <a:ahLst/>
              <a:cxnLst/>
              <a:rect l="l" t="t" r="r" b="b"/>
              <a:pathLst>
                <a:path w="9544" h="9543" extrusionOk="0">
                  <a:moveTo>
                    <a:pt x="4739" y="0"/>
                  </a:moveTo>
                  <a:cubicBezTo>
                    <a:pt x="2145" y="0"/>
                    <a:pt x="1" y="2144"/>
                    <a:pt x="1" y="4791"/>
                  </a:cubicBezTo>
                  <a:cubicBezTo>
                    <a:pt x="1" y="7385"/>
                    <a:pt x="2145" y="9543"/>
                    <a:pt x="4739" y="9543"/>
                  </a:cubicBezTo>
                  <a:cubicBezTo>
                    <a:pt x="7386" y="9543"/>
                    <a:pt x="9543" y="7385"/>
                    <a:pt x="9543" y="4791"/>
                  </a:cubicBezTo>
                  <a:cubicBezTo>
                    <a:pt x="9543" y="2144"/>
                    <a:pt x="7386" y="0"/>
                    <a:pt x="473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08" name="Google Shape;502;p27">
              <a:extLst>
                <a:ext uri="{FF2B5EF4-FFF2-40B4-BE49-F238E27FC236}">
                  <a16:creationId xmlns:a16="http://schemas.microsoft.com/office/drawing/2014/main" id="{8CE6223A-D964-464F-86AC-CE5DDBF82B21}"/>
                </a:ext>
              </a:extLst>
            </p:cNvPr>
            <p:cNvSpPr/>
            <p:nvPr/>
          </p:nvSpPr>
          <p:spPr>
            <a:xfrm>
              <a:off x="6241562" y="3659421"/>
              <a:ext cx="207815" cy="145692"/>
            </a:xfrm>
            <a:custGeom>
              <a:avLst/>
              <a:gdLst/>
              <a:ahLst/>
              <a:cxnLst/>
              <a:rect l="l" t="t" r="r" b="b"/>
              <a:pathLst>
                <a:path w="3760" h="2636" extrusionOk="0">
                  <a:moveTo>
                    <a:pt x="2633" y="1"/>
                  </a:moveTo>
                  <a:cubicBezTo>
                    <a:pt x="2247" y="1"/>
                    <a:pt x="1778" y="140"/>
                    <a:pt x="1324" y="425"/>
                  </a:cubicBezTo>
                  <a:cubicBezTo>
                    <a:pt x="450" y="914"/>
                    <a:pt x="0" y="1748"/>
                    <a:pt x="278" y="2238"/>
                  </a:cubicBezTo>
                  <a:cubicBezTo>
                    <a:pt x="439" y="2509"/>
                    <a:pt x="746" y="2635"/>
                    <a:pt x="1120" y="2635"/>
                  </a:cubicBezTo>
                  <a:cubicBezTo>
                    <a:pt x="1513" y="2635"/>
                    <a:pt x="1981" y="2496"/>
                    <a:pt x="2436" y="2238"/>
                  </a:cubicBezTo>
                  <a:cubicBezTo>
                    <a:pt x="3309" y="1695"/>
                    <a:pt x="3759" y="861"/>
                    <a:pt x="3428" y="372"/>
                  </a:cubicBezTo>
                  <a:cubicBezTo>
                    <a:pt x="3293" y="127"/>
                    <a:pt x="3000" y="1"/>
                    <a:pt x="26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09" name="Google Shape;503;p27">
              <a:extLst>
                <a:ext uri="{FF2B5EF4-FFF2-40B4-BE49-F238E27FC236}">
                  <a16:creationId xmlns:a16="http://schemas.microsoft.com/office/drawing/2014/main" id="{B4196230-7B41-4113-B6A8-CC4C3ED43B0A}"/>
                </a:ext>
              </a:extLst>
            </p:cNvPr>
            <p:cNvSpPr/>
            <p:nvPr/>
          </p:nvSpPr>
          <p:spPr>
            <a:xfrm>
              <a:off x="6189608" y="3719445"/>
              <a:ext cx="518709" cy="417731"/>
            </a:xfrm>
            <a:custGeom>
              <a:avLst/>
              <a:gdLst/>
              <a:ahLst/>
              <a:cxnLst/>
              <a:rect l="l" t="t" r="r" b="b"/>
              <a:pathLst>
                <a:path w="9385" h="7558" extrusionOk="0">
                  <a:moveTo>
                    <a:pt x="8445" y="0"/>
                  </a:moveTo>
                  <a:lnTo>
                    <a:pt x="8445" y="0"/>
                  </a:lnTo>
                  <a:cubicBezTo>
                    <a:pt x="8551" y="437"/>
                    <a:pt x="8603" y="821"/>
                    <a:pt x="8603" y="1271"/>
                  </a:cubicBezTo>
                  <a:cubicBezTo>
                    <a:pt x="8603" y="3918"/>
                    <a:pt x="6512" y="6009"/>
                    <a:pt x="3865" y="6009"/>
                  </a:cubicBezTo>
                  <a:cubicBezTo>
                    <a:pt x="2264" y="6009"/>
                    <a:pt x="887" y="5242"/>
                    <a:pt x="1" y="4024"/>
                  </a:cubicBezTo>
                  <a:lnTo>
                    <a:pt x="1" y="4024"/>
                  </a:lnTo>
                  <a:cubicBezTo>
                    <a:pt x="556" y="6062"/>
                    <a:pt x="2436" y="7558"/>
                    <a:pt x="4580" y="7558"/>
                  </a:cubicBezTo>
                  <a:cubicBezTo>
                    <a:pt x="7227" y="7558"/>
                    <a:pt x="9384" y="5400"/>
                    <a:pt x="9384" y="2806"/>
                  </a:cubicBezTo>
                  <a:cubicBezTo>
                    <a:pt x="9384" y="1761"/>
                    <a:pt x="9053" y="821"/>
                    <a:pt x="8445" y="0"/>
                  </a:cubicBezTo>
                  <a:close/>
                </a:path>
              </a:pathLst>
            </a:custGeom>
            <a:solidFill>
              <a:srgbClr val="D414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grpSp>
        <p:nvGrpSpPr>
          <p:cNvPr id="292" name="Group 291">
            <a:extLst>
              <a:ext uri="{FF2B5EF4-FFF2-40B4-BE49-F238E27FC236}">
                <a16:creationId xmlns:a16="http://schemas.microsoft.com/office/drawing/2014/main" id="{81AB7299-1143-40B8-A113-516BAE18D37E}"/>
              </a:ext>
            </a:extLst>
          </p:cNvPr>
          <p:cNvGrpSpPr/>
          <p:nvPr userDrawn="1"/>
        </p:nvGrpSpPr>
        <p:grpSpPr>
          <a:xfrm>
            <a:off x="1198766" y="3608290"/>
            <a:ext cx="1653117" cy="2018295"/>
            <a:chOff x="1598355" y="3608289"/>
            <a:chExt cx="2204156" cy="2018295"/>
          </a:xfrm>
        </p:grpSpPr>
        <p:grpSp>
          <p:nvGrpSpPr>
            <p:cNvPr id="211" name="Google Shape;505;p27">
              <a:extLst>
                <a:ext uri="{FF2B5EF4-FFF2-40B4-BE49-F238E27FC236}">
                  <a16:creationId xmlns:a16="http://schemas.microsoft.com/office/drawing/2014/main" id="{A42BCA09-07B9-4CBD-A2DF-E24B3C63BD62}"/>
                </a:ext>
              </a:extLst>
            </p:cNvPr>
            <p:cNvGrpSpPr/>
            <p:nvPr/>
          </p:nvGrpSpPr>
          <p:grpSpPr>
            <a:xfrm>
              <a:off x="1598355" y="4368136"/>
              <a:ext cx="868990" cy="1258447"/>
              <a:chOff x="3235834" y="3793115"/>
              <a:chExt cx="868990" cy="1258447"/>
            </a:xfrm>
          </p:grpSpPr>
          <p:sp>
            <p:nvSpPr>
              <p:cNvPr id="259" name="Google Shape;506;p27">
                <a:extLst>
                  <a:ext uri="{FF2B5EF4-FFF2-40B4-BE49-F238E27FC236}">
                    <a16:creationId xmlns:a16="http://schemas.microsoft.com/office/drawing/2014/main" id="{BD828A38-7FD5-4192-AFA1-0F8CBEA346BE}"/>
                  </a:ext>
                </a:extLst>
              </p:cNvPr>
              <p:cNvSpPr/>
              <p:nvPr/>
            </p:nvSpPr>
            <p:spPr>
              <a:xfrm>
                <a:off x="3236476" y="3795496"/>
                <a:ext cx="868347" cy="1256066"/>
              </a:xfrm>
              <a:custGeom>
                <a:avLst/>
                <a:gdLst/>
                <a:ahLst/>
                <a:cxnLst/>
                <a:rect l="l" t="t" r="r" b="b"/>
                <a:pathLst>
                  <a:path w="15711" h="22726" extrusionOk="0">
                    <a:moveTo>
                      <a:pt x="1099" y="1"/>
                    </a:moveTo>
                    <a:cubicBezTo>
                      <a:pt x="490" y="1"/>
                      <a:pt x="1" y="491"/>
                      <a:pt x="1" y="1099"/>
                    </a:cubicBezTo>
                    <a:lnTo>
                      <a:pt x="1" y="21614"/>
                    </a:lnTo>
                    <a:cubicBezTo>
                      <a:pt x="1" y="22223"/>
                      <a:pt x="490" y="22726"/>
                      <a:pt x="1099" y="22726"/>
                    </a:cubicBezTo>
                    <a:lnTo>
                      <a:pt x="14612" y="22726"/>
                    </a:lnTo>
                    <a:cubicBezTo>
                      <a:pt x="15221" y="22726"/>
                      <a:pt x="15711" y="22223"/>
                      <a:pt x="15711" y="21614"/>
                    </a:cubicBezTo>
                    <a:lnTo>
                      <a:pt x="15711" y="1099"/>
                    </a:lnTo>
                    <a:cubicBezTo>
                      <a:pt x="15711" y="491"/>
                      <a:pt x="15221" y="1"/>
                      <a:pt x="1461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nvGrpSpPr>
              <p:cNvPr id="260" name="Google Shape;507;p27">
                <a:extLst>
                  <a:ext uri="{FF2B5EF4-FFF2-40B4-BE49-F238E27FC236}">
                    <a16:creationId xmlns:a16="http://schemas.microsoft.com/office/drawing/2014/main" id="{E29DCE97-F16B-4989-BDC3-AA1A5694BD20}"/>
                  </a:ext>
                </a:extLst>
              </p:cNvPr>
              <p:cNvGrpSpPr/>
              <p:nvPr/>
            </p:nvGrpSpPr>
            <p:grpSpPr>
              <a:xfrm>
                <a:off x="3235834" y="3793115"/>
                <a:ext cx="865418" cy="1258447"/>
                <a:chOff x="3235834" y="3793115"/>
                <a:chExt cx="865418" cy="1258447"/>
              </a:xfrm>
            </p:grpSpPr>
            <p:sp>
              <p:nvSpPr>
                <p:cNvPr id="261" name="Google Shape;508;p27">
                  <a:extLst>
                    <a:ext uri="{FF2B5EF4-FFF2-40B4-BE49-F238E27FC236}">
                      <a16:creationId xmlns:a16="http://schemas.microsoft.com/office/drawing/2014/main" id="{8AB76180-4FBF-46B5-AF84-3C5E2E574B03}"/>
                    </a:ext>
                  </a:extLst>
                </p:cNvPr>
                <p:cNvSpPr/>
                <p:nvPr/>
              </p:nvSpPr>
              <p:spPr>
                <a:xfrm>
                  <a:off x="3235834" y="3793115"/>
                  <a:ext cx="865418" cy="389985"/>
                </a:xfrm>
                <a:custGeom>
                  <a:avLst/>
                  <a:gdLst/>
                  <a:ahLst/>
                  <a:cxnLst/>
                  <a:rect l="l" t="t" r="r" b="b"/>
                  <a:pathLst>
                    <a:path w="15658" h="7056" extrusionOk="0">
                      <a:moveTo>
                        <a:pt x="1046" y="1"/>
                      </a:moveTo>
                      <a:cubicBezTo>
                        <a:pt x="437" y="1"/>
                        <a:pt x="1" y="491"/>
                        <a:pt x="1" y="1099"/>
                      </a:cubicBezTo>
                      <a:lnTo>
                        <a:pt x="1" y="7055"/>
                      </a:lnTo>
                      <a:lnTo>
                        <a:pt x="15658" y="7055"/>
                      </a:lnTo>
                      <a:lnTo>
                        <a:pt x="15658" y="1099"/>
                      </a:lnTo>
                      <a:cubicBezTo>
                        <a:pt x="15658" y="491"/>
                        <a:pt x="15168" y="1"/>
                        <a:pt x="1455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62" name="Google Shape;509;p27">
                  <a:extLst>
                    <a:ext uri="{FF2B5EF4-FFF2-40B4-BE49-F238E27FC236}">
                      <a16:creationId xmlns:a16="http://schemas.microsoft.com/office/drawing/2014/main" id="{D08CAE54-F59F-4A10-8D78-8262F1A9DB44}"/>
                    </a:ext>
                  </a:extLst>
                </p:cNvPr>
                <p:cNvSpPr/>
                <p:nvPr/>
              </p:nvSpPr>
              <p:spPr>
                <a:xfrm>
                  <a:off x="3306725" y="3905262"/>
                  <a:ext cx="719118" cy="182888"/>
                </a:xfrm>
                <a:custGeom>
                  <a:avLst/>
                  <a:gdLst/>
                  <a:ahLst/>
                  <a:cxnLst/>
                  <a:rect l="l" t="t" r="r" b="b"/>
                  <a:pathLst>
                    <a:path w="13011" h="3309" extrusionOk="0">
                      <a:moveTo>
                        <a:pt x="662" y="0"/>
                      </a:moveTo>
                      <a:cubicBezTo>
                        <a:pt x="278" y="0"/>
                        <a:pt x="0" y="278"/>
                        <a:pt x="0" y="662"/>
                      </a:cubicBezTo>
                      <a:lnTo>
                        <a:pt x="0" y="2647"/>
                      </a:lnTo>
                      <a:cubicBezTo>
                        <a:pt x="0" y="3031"/>
                        <a:pt x="278" y="3309"/>
                        <a:pt x="662" y="3309"/>
                      </a:cubicBezTo>
                      <a:lnTo>
                        <a:pt x="12349" y="3309"/>
                      </a:lnTo>
                      <a:cubicBezTo>
                        <a:pt x="12733" y="3309"/>
                        <a:pt x="13011" y="3031"/>
                        <a:pt x="13011" y="2647"/>
                      </a:cubicBezTo>
                      <a:lnTo>
                        <a:pt x="13011" y="662"/>
                      </a:lnTo>
                      <a:cubicBezTo>
                        <a:pt x="13011" y="278"/>
                        <a:pt x="12733" y="0"/>
                        <a:pt x="12349" y="0"/>
                      </a:cubicBezTo>
                      <a:close/>
                    </a:path>
                  </a:pathLst>
                </a:custGeom>
                <a:solidFill>
                  <a:srgbClr val="233E49"/>
                </a:solidFill>
                <a:ln w="9525" cap="flat" cmpd="sng">
                  <a:solidFill>
                    <a:srgbClr val="233E4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63" name="Google Shape;510;p27">
                  <a:extLst>
                    <a:ext uri="{FF2B5EF4-FFF2-40B4-BE49-F238E27FC236}">
                      <a16:creationId xmlns:a16="http://schemas.microsoft.com/office/drawing/2014/main" id="{9DB1CFE6-09AD-4BAD-99EC-F2FB4357E9BE}"/>
                    </a:ext>
                  </a:extLst>
                </p:cNvPr>
                <p:cNvSpPr/>
                <p:nvPr/>
              </p:nvSpPr>
              <p:spPr>
                <a:xfrm>
                  <a:off x="3309654" y="4261478"/>
                  <a:ext cx="146355" cy="143426"/>
                </a:xfrm>
                <a:custGeom>
                  <a:avLst/>
                  <a:gdLst/>
                  <a:ahLst/>
                  <a:cxnLst/>
                  <a:rect l="l" t="t" r="r" b="b"/>
                  <a:pathLst>
                    <a:path w="2648" h="2595" extrusionOk="0">
                      <a:moveTo>
                        <a:pt x="556" y="1"/>
                      </a:moveTo>
                      <a:cubicBezTo>
                        <a:pt x="278" y="1"/>
                        <a:pt x="0" y="226"/>
                        <a:pt x="0" y="504"/>
                      </a:cubicBezTo>
                      <a:lnTo>
                        <a:pt x="0" y="2052"/>
                      </a:lnTo>
                      <a:cubicBezTo>
                        <a:pt x="0" y="2383"/>
                        <a:pt x="278" y="2595"/>
                        <a:pt x="556" y="2595"/>
                      </a:cubicBezTo>
                      <a:lnTo>
                        <a:pt x="2091" y="2595"/>
                      </a:lnTo>
                      <a:cubicBezTo>
                        <a:pt x="2369" y="2595"/>
                        <a:pt x="2647" y="2383"/>
                        <a:pt x="2647" y="2052"/>
                      </a:cubicBezTo>
                      <a:lnTo>
                        <a:pt x="2647" y="504"/>
                      </a:lnTo>
                      <a:cubicBezTo>
                        <a:pt x="2647" y="226"/>
                        <a:pt x="2369" y="1"/>
                        <a:pt x="2091" y="1"/>
                      </a:cubicBezTo>
                      <a:close/>
                    </a:path>
                  </a:pathLst>
                </a:custGeom>
                <a:solidFill>
                  <a:srgbClr val="EE1D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64" name="Google Shape;511;p27">
                  <a:extLst>
                    <a:ext uri="{FF2B5EF4-FFF2-40B4-BE49-F238E27FC236}">
                      <a16:creationId xmlns:a16="http://schemas.microsoft.com/office/drawing/2014/main" id="{70583FED-039A-47A5-B629-2D017A70CC66}"/>
                    </a:ext>
                  </a:extLst>
                </p:cNvPr>
                <p:cNvSpPr/>
                <p:nvPr/>
              </p:nvSpPr>
              <p:spPr>
                <a:xfrm>
                  <a:off x="3501275" y="4261478"/>
                  <a:ext cx="143426" cy="143426"/>
                </a:xfrm>
                <a:custGeom>
                  <a:avLst/>
                  <a:gdLst/>
                  <a:ahLst/>
                  <a:cxnLst/>
                  <a:rect l="l" t="t" r="r" b="b"/>
                  <a:pathLst>
                    <a:path w="2595" h="2595" extrusionOk="0">
                      <a:moveTo>
                        <a:pt x="557" y="1"/>
                      </a:moveTo>
                      <a:cubicBezTo>
                        <a:pt x="226" y="1"/>
                        <a:pt x="1" y="226"/>
                        <a:pt x="1" y="504"/>
                      </a:cubicBezTo>
                      <a:lnTo>
                        <a:pt x="1" y="2052"/>
                      </a:lnTo>
                      <a:cubicBezTo>
                        <a:pt x="1" y="2383"/>
                        <a:pt x="226" y="2595"/>
                        <a:pt x="557" y="2595"/>
                      </a:cubicBezTo>
                      <a:lnTo>
                        <a:pt x="2105" y="2595"/>
                      </a:lnTo>
                      <a:cubicBezTo>
                        <a:pt x="2383" y="2595"/>
                        <a:pt x="2595" y="2383"/>
                        <a:pt x="2595" y="2052"/>
                      </a:cubicBezTo>
                      <a:lnTo>
                        <a:pt x="2595" y="504"/>
                      </a:lnTo>
                      <a:cubicBezTo>
                        <a:pt x="2595" y="226"/>
                        <a:pt x="2383" y="1"/>
                        <a:pt x="2105" y="1"/>
                      </a:cubicBezTo>
                      <a:close/>
                    </a:path>
                  </a:pathLst>
                </a:custGeom>
                <a:solidFill>
                  <a:srgbClr val="CEC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65" name="Google Shape;512;p27">
                  <a:extLst>
                    <a:ext uri="{FF2B5EF4-FFF2-40B4-BE49-F238E27FC236}">
                      <a16:creationId xmlns:a16="http://schemas.microsoft.com/office/drawing/2014/main" id="{D2C0D188-0581-496D-BB69-AB762A023099}"/>
                    </a:ext>
                  </a:extLst>
                </p:cNvPr>
                <p:cNvSpPr/>
                <p:nvPr/>
              </p:nvSpPr>
              <p:spPr>
                <a:xfrm>
                  <a:off x="3693670" y="4261478"/>
                  <a:ext cx="143426" cy="143426"/>
                </a:xfrm>
                <a:custGeom>
                  <a:avLst/>
                  <a:gdLst/>
                  <a:ahLst/>
                  <a:cxnLst/>
                  <a:rect l="l" t="t" r="r" b="b"/>
                  <a:pathLst>
                    <a:path w="2595" h="2595" extrusionOk="0">
                      <a:moveTo>
                        <a:pt x="490" y="1"/>
                      </a:moveTo>
                      <a:cubicBezTo>
                        <a:pt x="226" y="1"/>
                        <a:pt x="1" y="226"/>
                        <a:pt x="1" y="504"/>
                      </a:cubicBezTo>
                      <a:lnTo>
                        <a:pt x="1" y="2052"/>
                      </a:lnTo>
                      <a:cubicBezTo>
                        <a:pt x="1" y="2383"/>
                        <a:pt x="226" y="2595"/>
                        <a:pt x="490" y="2595"/>
                      </a:cubicBezTo>
                      <a:lnTo>
                        <a:pt x="2092" y="2595"/>
                      </a:lnTo>
                      <a:cubicBezTo>
                        <a:pt x="2370" y="2595"/>
                        <a:pt x="2595" y="2383"/>
                        <a:pt x="2595" y="2052"/>
                      </a:cubicBezTo>
                      <a:lnTo>
                        <a:pt x="2595" y="504"/>
                      </a:lnTo>
                      <a:cubicBezTo>
                        <a:pt x="2595" y="226"/>
                        <a:pt x="2370" y="1"/>
                        <a:pt x="2092" y="1"/>
                      </a:cubicBezTo>
                      <a:close/>
                    </a:path>
                  </a:pathLst>
                </a:custGeom>
                <a:solidFill>
                  <a:srgbClr val="CEC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66" name="Google Shape;513;p27">
                  <a:extLst>
                    <a:ext uri="{FF2B5EF4-FFF2-40B4-BE49-F238E27FC236}">
                      <a16:creationId xmlns:a16="http://schemas.microsoft.com/office/drawing/2014/main" id="{76B17AE7-FC35-4694-9100-6C5B55E674A5}"/>
                    </a:ext>
                  </a:extLst>
                </p:cNvPr>
                <p:cNvSpPr/>
                <p:nvPr/>
              </p:nvSpPr>
              <p:spPr>
                <a:xfrm>
                  <a:off x="3309654" y="4453872"/>
                  <a:ext cx="146355" cy="143426"/>
                </a:xfrm>
                <a:custGeom>
                  <a:avLst/>
                  <a:gdLst/>
                  <a:ahLst/>
                  <a:cxnLst/>
                  <a:rect l="l" t="t" r="r" b="b"/>
                  <a:pathLst>
                    <a:path w="2648" h="2595" extrusionOk="0">
                      <a:moveTo>
                        <a:pt x="556" y="1"/>
                      </a:moveTo>
                      <a:cubicBezTo>
                        <a:pt x="278" y="1"/>
                        <a:pt x="0" y="226"/>
                        <a:pt x="0" y="556"/>
                      </a:cubicBezTo>
                      <a:lnTo>
                        <a:pt x="0" y="2092"/>
                      </a:lnTo>
                      <a:cubicBezTo>
                        <a:pt x="0" y="2370"/>
                        <a:pt x="278" y="2595"/>
                        <a:pt x="556" y="2595"/>
                      </a:cubicBezTo>
                      <a:lnTo>
                        <a:pt x="2091" y="2595"/>
                      </a:lnTo>
                      <a:cubicBezTo>
                        <a:pt x="2369" y="2595"/>
                        <a:pt x="2647" y="2370"/>
                        <a:pt x="2647" y="2092"/>
                      </a:cubicBezTo>
                      <a:lnTo>
                        <a:pt x="2647" y="556"/>
                      </a:lnTo>
                      <a:cubicBezTo>
                        <a:pt x="2647" y="226"/>
                        <a:pt x="2369" y="1"/>
                        <a:pt x="2091" y="1"/>
                      </a:cubicBezTo>
                      <a:close/>
                    </a:path>
                  </a:pathLst>
                </a:custGeom>
                <a:solidFill>
                  <a:srgbClr val="CEC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67" name="Google Shape;514;p27">
                  <a:extLst>
                    <a:ext uri="{FF2B5EF4-FFF2-40B4-BE49-F238E27FC236}">
                      <a16:creationId xmlns:a16="http://schemas.microsoft.com/office/drawing/2014/main" id="{06563CF9-9334-4C03-9B26-6095F6C818E4}"/>
                    </a:ext>
                  </a:extLst>
                </p:cNvPr>
                <p:cNvSpPr/>
                <p:nvPr/>
              </p:nvSpPr>
              <p:spPr>
                <a:xfrm>
                  <a:off x="3501275" y="4453872"/>
                  <a:ext cx="143426" cy="143426"/>
                </a:xfrm>
                <a:custGeom>
                  <a:avLst/>
                  <a:gdLst/>
                  <a:ahLst/>
                  <a:cxnLst/>
                  <a:rect l="l" t="t" r="r" b="b"/>
                  <a:pathLst>
                    <a:path w="2595" h="2595" extrusionOk="0">
                      <a:moveTo>
                        <a:pt x="557" y="1"/>
                      </a:moveTo>
                      <a:cubicBezTo>
                        <a:pt x="226" y="1"/>
                        <a:pt x="1" y="226"/>
                        <a:pt x="1" y="556"/>
                      </a:cubicBezTo>
                      <a:lnTo>
                        <a:pt x="1" y="2092"/>
                      </a:lnTo>
                      <a:cubicBezTo>
                        <a:pt x="1" y="2370"/>
                        <a:pt x="226" y="2595"/>
                        <a:pt x="557" y="2595"/>
                      </a:cubicBezTo>
                      <a:lnTo>
                        <a:pt x="2105" y="2595"/>
                      </a:lnTo>
                      <a:cubicBezTo>
                        <a:pt x="2383" y="2595"/>
                        <a:pt x="2595" y="2370"/>
                        <a:pt x="2595" y="2092"/>
                      </a:cubicBezTo>
                      <a:lnTo>
                        <a:pt x="2595" y="556"/>
                      </a:lnTo>
                      <a:cubicBezTo>
                        <a:pt x="2595" y="226"/>
                        <a:pt x="2383" y="1"/>
                        <a:pt x="2105" y="1"/>
                      </a:cubicBezTo>
                      <a:close/>
                    </a:path>
                  </a:pathLst>
                </a:custGeom>
                <a:solidFill>
                  <a:srgbClr val="CEC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68" name="Google Shape;515;p27">
                  <a:extLst>
                    <a:ext uri="{FF2B5EF4-FFF2-40B4-BE49-F238E27FC236}">
                      <a16:creationId xmlns:a16="http://schemas.microsoft.com/office/drawing/2014/main" id="{00A09FB6-1540-4742-BC12-1C40F843C573}"/>
                    </a:ext>
                  </a:extLst>
                </p:cNvPr>
                <p:cNvSpPr/>
                <p:nvPr/>
              </p:nvSpPr>
              <p:spPr>
                <a:xfrm>
                  <a:off x="3693670" y="4453872"/>
                  <a:ext cx="143426" cy="143426"/>
                </a:xfrm>
                <a:custGeom>
                  <a:avLst/>
                  <a:gdLst/>
                  <a:ahLst/>
                  <a:cxnLst/>
                  <a:rect l="l" t="t" r="r" b="b"/>
                  <a:pathLst>
                    <a:path w="2595" h="2595" extrusionOk="0">
                      <a:moveTo>
                        <a:pt x="490" y="1"/>
                      </a:moveTo>
                      <a:cubicBezTo>
                        <a:pt x="226" y="1"/>
                        <a:pt x="1" y="226"/>
                        <a:pt x="1" y="556"/>
                      </a:cubicBezTo>
                      <a:lnTo>
                        <a:pt x="1" y="2092"/>
                      </a:lnTo>
                      <a:cubicBezTo>
                        <a:pt x="1" y="2370"/>
                        <a:pt x="226" y="2595"/>
                        <a:pt x="490" y="2595"/>
                      </a:cubicBezTo>
                      <a:lnTo>
                        <a:pt x="2092" y="2595"/>
                      </a:lnTo>
                      <a:cubicBezTo>
                        <a:pt x="2370" y="2595"/>
                        <a:pt x="2595" y="2370"/>
                        <a:pt x="2595" y="2092"/>
                      </a:cubicBezTo>
                      <a:lnTo>
                        <a:pt x="2595" y="556"/>
                      </a:lnTo>
                      <a:cubicBezTo>
                        <a:pt x="2595" y="226"/>
                        <a:pt x="2370" y="1"/>
                        <a:pt x="2092" y="1"/>
                      </a:cubicBezTo>
                      <a:close/>
                    </a:path>
                  </a:pathLst>
                </a:custGeom>
                <a:solidFill>
                  <a:srgbClr val="CEC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69" name="Google Shape;516;p27">
                  <a:extLst>
                    <a:ext uri="{FF2B5EF4-FFF2-40B4-BE49-F238E27FC236}">
                      <a16:creationId xmlns:a16="http://schemas.microsoft.com/office/drawing/2014/main" id="{B190F497-400D-4B46-B3AE-96032D54DFDA}"/>
                    </a:ext>
                  </a:extLst>
                </p:cNvPr>
                <p:cNvSpPr/>
                <p:nvPr/>
              </p:nvSpPr>
              <p:spPr>
                <a:xfrm>
                  <a:off x="3309654" y="4645549"/>
                  <a:ext cx="146355" cy="146355"/>
                </a:xfrm>
                <a:custGeom>
                  <a:avLst/>
                  <a:gdLst/>
                  <a:ahLst/>
                  <a:cxnLst/>
                  <a:rect l="l" t="t" r="r" b="b"/>
                  <a:pathLst>
                    <a:path w="2648" h="2648" extrusionOk="0">
                      <a:moveTo>
                        <a:pt x="556" y="0"/>
                      </a:moveTo>
                      <a:cubicBezTo>
                        <a:pt x="278" y="0"/>
                        <a:pt x="0" y="278"/>
                        <a:pt x="0" y="556"/>
                      </a:cubicBezTo>
                      <a:lnTo>
                        <a:pt x="0" y="2105"/>
                      </a:lnTo>
                      <a:cubicBezTo>
                        <a:pt x="0" y="2383"/>
                        <a:pt x="278" y="2647"/>
                        <a:pt x="556" y="2647"/>
                      </a:cubicBezTo>
                      <a:lnTo>
                        <a:pt x="2091" y="2647"/>
                      </a:lnTo>
                      <a:cubicBezTo>
                        <a:pt x="2369" y="2647"/>
                        <a:pt x="2647" y="2383"/>
                        <a:pt x="2647" y="2105"/>
                      </a:cubicBezTo>
                      <a:lnTo>
                        <a:pt x="2647" y="556"/>
                      </a:lnTo>
                      <a:cubicBezTo>
                        <a:pt x="2647" y="278"/>
                        <a:pt x="2369" y="0"/>
                        <a:pt x="2091" y="0"/>
                      </a:cubicBezTo>
                      <a:close/>
                    </a:path>
                  </a:pathLst>
                </a:custGeom>
                <a:solidFill>
                  <a:srgbClr val="EE1D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70" name="Google Shape;517;p27">
                  <a:extLst>
                    <a:ext uri="{FF2B5EF4-FFF2-40B4-BE49-F238E27FC236}">
                      <a16:creationId xmlns:a16="http://schemas.microsoft.com/office/drawing/2014/main" id="{1B2252C1-BAEB-4A32-8E90-3D383EA7B2E4}"/>
                    </a:ext>
                  </a:extLst>
                </p:cNvPr>
                <p:cNvSpPr/>
                <p:nvPr/>
              </p:nvSpPr>
              <p:spPr>
                <a:xfrm>
                  <a:off x="3501275" y="4645549"/>
                  <a:ext cx="143426" cy="146355"/>
                </a:xfrm>
                <a:custGeom>
                  <a:avLst/>
                  <a:gdLst/>
                  <a:ahLst/>
                  <a:cxnLst/>
                  <a:rect l="l" t="t" r="r" b="b"/>
                  <a:pathLst>
                    <a:path w="2595" h="2648" extrusionOk="0">
                      <a:moveTo>
                        <a:pt x="557" y="0"/>
                      </a:moveTo>
                      <a:cubicBezTo>
                        <a:pt x="226" y="0"/>
                        <a:pt x="1" y="278"/>
                        <a:pt x="1" y="556"/>
                      </a:cubicBezTo>
                      <a:lnTo>
                        <a:pt x="1" y="2105"/>
                      </a:lnTo>
                      <a:cubicBezTo>
                        <a:pt x="1" y="2383"/>
                        <a:pt x="226" y="2647"/>
                        <a:pt x="557" y="2647"/>
                      </a:cubicBezTo>
                      <a:lnTo>
                        <a:pt x="2105" y="2647"/>
                      </a:lnTo>
                      <a:cubicBezTo>
                        <a:pt x="2383" y="2647"/>
                        <a:pt x="2595" y="2383"/>
                        <a:pt x="2595" y="2105"/>
                      </a:cubicBezTo>
                      <a:lnTo>
                        <a:pt x="2595" y="556"/>
                      </a:lnTo>
                      <a:cubicBezTo>
                        <a:pt x="2595" y="278"/>
                        <a:pt x="2383" y="0"/>
                        <a:pt x="2105" y="0"/>
                      </a:cubicBezTo>
                      <a:close/>
                    </a:path>
                  </a:pathLst>
                </a:custGeom>
                <a:solidFill>
                  <a:srgbClr val="C1C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71" name="Google Shape;518;p27">
                  <a:extLst>
                    <a:ext uri="{FF2B5EF4-FFF2-40B4-BE49-F238E27FC236}">
                      <a16:creationId xmlns:a16="http://schemas.microsoft.com/office/drawing/2014/main" id="{7AD245D9-B2F3-4EB4-995D-CDC775197795}"/>
                    </a:ext>
                  </a:extLst>
                </p:cNvPr>
                <p:cNvSpPr/>
                <p:nvPr/>
              </p:nvSpPr>
              <p:spPr>
                <a:xfrm>
                  <a:off x="3693670" y="4645549"/>
                  <a:ext cx="143426" cy="146355"/>
                </a:xfrm>
                <a:custGeom>
                  <a:avLst/>
                  <a:gdLst/>
                  <a:ahLst/>
                  <a:cxnLst/>
                  <a:rect l="l" t="t" r="r" b="b"/>
                  <a:pathLst>
                    <a:path w="2595" h="2648" extrusionOk="0">
                      <a:moveTo>
                        <a:pt x="490" y="0"/>
                      </a:moveTo>
                      <a:cubicBezTo>
                        <a:pt x="226" y="0"/>
                        <a:pt x="1" y="278"/>
                        <a:pt x="1" y="556"/>
                      </a:cubicBezTo>
                      <a:lnTo>
                        <a:pt x="1" y="2105"/>
                      </a:lnTo>
                      <a:cubicBezTo>
                        <a:pt x="1" y="2383"/>
                        <a:pt x="226" y="2647"/>
                        <a:pt x="490" y="2647"/>
                      </a:cubicBezTo>
                      <a:lnTo>
                        <a:pt x="2092" y="2647"/>
                      </a:lnTo>
                      <a:cubicBezTo>
                        <a:pt x="2370" y="2647"/>
                        <a:pt x="2595" y="2383"/>
                        <a:pt x="2595" y="2105"/>
                      </a:cubicBezTo>
                      <a:lnTo>
                        <a:pt x="2595" y="556"/>
                      </a:lnTo>
                      <a:cubicBezTo>
                        <a:pt x="2595" y="278"/>
                        <a:pt x="2370" y="0"/>
                        <a:pt x="2092" y="0"/>
                      </a:cubicBezTo>
                      <a:close/>
                    </a:path>
                  </a:pathLst>
                </a:custGeom>
                <a:solidFill>
                  <a:srgbClr val="CEC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72" name="Google Shape;519;p27">
                  <a:extLst>
                    <a:ext uri="{FF2B5EF4-FFF2-40B4-BE49-F238E27FC236}">
                      <a16:creationId xmlns:a16="http://schemas.microsoft.com/office/drawing/2014/main" id="{98A33EF0-520C-4B93-AE7C-E55930A5077E}"/>
                    </a:ext>
                  </a:extLst>
                </p:cNvPr>
                <p:cNvSpPr/>
                <p:nvPr/>
              </p:nvSpPr>
              <p:spPr>
                <a:xfrm>
                  <a:off x="3309654" y="4840873"/>
                  <a:ext cx="146355" cy="143426"/>
                </a:xfrm>
                <a:custGeom>
                  <a:avLst/>
                  <a:gdLst/>
                  <a:ahLst/>
                  <a:cxnLst/>
                  <a:rect l="l" t="t" r="r" b="b"/>
                  <a:pathLst>
                    <a:path w="2648" h="2595" extrusionOk="0">
                      <a:moveTo>
                        <a:pt x="556" y="0"/>
                      </a:moveTo>
                      <a:cubicBezTo>
                        <a:pt x="278" y="0"/>
                        <a:pt x="0" y="225"/>
                        <a:pt x="0" y="503"/>
                      </a:cubicBezTo>
                      <a:lnTo>
                        <a:pt x="0" y="2091"/>
                      </a:lnTo>
                      <a:cubicBezTo>
                        <a:pt x="0" y="2369"/>
                        <a:pt x="278" y="2594"/>
                        <a:pt x="556" y="2594"/>
                      </a:cubicBezTo>
                      <a:lnTo>
                        <a:pt x="2091" y="2594"/>
                      </a:lnTo>
                      <a:cubicBezTo>
                        <a:pt x="2369" y="2594"/>
                        <a:pt x="2647" y="2369"/>
                        <a:pt x="2647" y="2091"/>
                      </a:cubicBezTo>
                      <a:lnTo>
                        <a:pt x="2647" y="503"/>
                      </a:lnTo>
                      <a:cubicBezTo>
                        <a:pt x="2647" y="225"/>
                        <a:pt x="2369" y="0"/>
                        <a:pt x="2091" y="0"/>
                      </a:cubicBezTo>
                      <a:close/>
                    </a:path>
                  </a:pathLst>
                </a:custGeom>
                <a:solidFill>
                  <a:srgbClr val="EE1D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73" name="Google Shape;520;p27">
                  <a:extLst>
                    <a:ext uri="{FF2B5EF4-FFF2-40B4-BE49-F238E27FC236}">
                      <a16:creationId xmlns:a16="http://schemas.microsoft.com/office/drawing/2014/main" id="{BF34BFB8-E0F8-4561-BD25-835FE61E4027}"/>
                    </a:ext>
                  </a:extLst>
                </p:cNvPr>
                <p:cNvSpPr/>
                <p:nvPr/>
              </p:nvSpPr>
              <p:spPr>
                <a:xfrm>
                  <a:off x="3501275" y="4840873"/>
                  <a:ext cx="143426" cy="143426"/>
                </a:xfrm>
                <a:custGeom>
                  <a:avLst/>
                  <a:gdLst/>
                  <a:ahLst/>
                  <a:cxnLst/>
                  <a:rect l="l" t="t" r="r" b="b"/>
                  <a:pathLst>
                    <a:path w="2595" h="2595" extrusionOk="0">
                      <a:moveTo>
                        <a:pt x="557" y="0"/>
                      </a:moveTo>
                      <a:cubicBezTo>
                        <a:pt x="226" y="0"/>
                        <a:pt x="1" y="225"/>
                        <a:pt x="1" y="503"/>
                      </a:cubicBezTo>
                      <a:lnTo>
                        <a:pt x="1" y="2091"/>
                      </a:lnTo>
                      <a:cubicBezTo>
                        <a:pt x="1" y="2369"/>
                        <a:pt x="226" y="2594"/>
                        <a:pt x="557" y="2594"/>
                      </a:cubicBezTo>
                      <a:lnTo>
                        <a:pt x="2105" y="2594"/>
                      </a:lnTo>
                      <a:cubicBezTo>
                        <a:pt x="2383" y="2594"/>
                        <a:pt x="2595" y="2369"/>
                        <a:pt x="2595" y="2091"/>
                      </a:cubicBezTo>
                      <a:lnTo>
                        <a:pt x="2595" y="503"/>
                      </a:lnTo>
                      <a:cubicBezTo>
                        <a:pt x="2595" y="225"/>
                        <a:pt x="2383" y="0"/>
                        <a:pt x="2105" y="0"/>
                      </a:cubicBezTo>
                      <a:close/>
                    </a:path>
                  </a:pathLst>
                </a:custGeom>
                <a:solidFill>
                  <a:srgbClr val="CEC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74" name="Google Shape;521;p27">
                  <a:extLst>
                    <a:ext uri="{FF2B5EF4-FFF2-40B4-BE49-F238E27FC236}">
                      <a16:creationId xmlns:a16="http://schemas.microsoft.com/office/drawing/2014/main" id="{2B528C3C-EA42-4CC7-9BAF-11A3DAC1CC9E}"/>
                    </a:ext>
                  </a:extLst>
                </p:cNvPr>
                <p:cNvSpPr/>
                <p:nvPr/>
              </p:nvSpPr>
              <p:spPr>
                <a:xfrm>
                  <a:off x="3693670" y="4840873"/>
                  <a:ext cx="143426" cy="143426"/>
                </a:xfrm>
                <a:custGeom>
                  <a:avLst/>
                  <a:gdLst/>
                  <a:ahLst/>
                  <a:cxnLst/>
                  <a:rect l="l" t="t" r="r" b="b"/>
                  <a:pathLst>
                    <a:path w="2595" h="2595" extrusionOk="0">
                      <a:moveTo>
                        <a:pt x="490" y="0"/>
                      </a:moveTo>
                      <a:cubicBezTo>
                        <a:pt x="226" y="0"/>
                        <a:pt x="1" y="225"/>
                        <a:pt x="1" y="503"/>
                      </a:cubicBezTo>
                      <a:lnTo>
                        <a:pt x="1" y="2091"/>
                      </a:lnTo>
                      <a:cubicBezTo>
                        <a:pt x="1" y="2369"/>
                        <a:pt x="226" y="2594"/>
                        <a:pt x="490" y="2594"/>
                      </a:cubicBezTo>
                      <a:lnTo>
                        <a:pt x="2092" y="2594"/>
                      </a:lnTo>
                      <a:cubicBezTo>
                        <a:pt x="2370" y="2594"/>
                        <a:pt x="2595" y="2369"/>
                        <a:pt x="2595" y="2091"/>
                      </a:cubicBezTo>
                      <a:lnTo>
                        <a:pt x="2595" y="503"/>
                      </a:lnTo>
                      <a:cubicBezTo>
                        <a:pt x="2595" y="225"/>
                        <a:pt x="2370" y="0"/>
                        <a:pt x="2092" y="0"/>
                      </a:cubicBezTo>
                      <a:close/>
                    </a:path>
                  </a:pathLst>
                </a:custGeom>
                <a:solidFill>
                  <a:srgbClr val="99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75" name="Google Shape;522;p27">
                  <a:extLst>
                    <a:ext uri="{FF2B5EF4-FFF2-40B4-BE49-F238E27FC236}">
                      <a16:creationId xmlns:a16="http://schemas.microsoft.com/office/drawing/2014/main" id="{4CEFEBD3-AAF5-4495-B2EE-5D6CE7E57676}"/>
                    </a:ext>
                  </a:extLst>
                </p:cNvPr>
                <p:cNvSpPr/>
                <p:nvPr/>
              </p:nvSpPr>
              <p:spPr>
                <a:xfrm>
                  <a:off x="3855335" y="4185426"/>
                  <a:ext cx="243685" cy="866136"/>
                </a:xfrm>
                <a:custGeom>
                  <a:avLst/>
                  <a:gdLst/>
                  <a:ahLst/>
                  <a:cxnLst/>
                  <a:rect l="l" t="t" r="r" b="b"/>
                  <a:pathLst>
                    <a:path w="4409" h="15671" extrusionOk="0">
                      <a:moveTo>
                        <a:pt x="2595" y="1377"/>
                      </a:moveTo>
                      <a:cubicBezTo>
                        <a:pt x="2926" y="1377"/>
                        <a:pt x="3137" y="1602"/>
                        <a:pt x="3137" y="1880"/>
                      </a:cubicBezTo>
                      <a:lnTo>
                        <a:pt x="3137" y="3428"/>
                      </a:lnTo>
                      <a:cubicBezTo>
                        <a:pt x="3137" y="3759"/>
                        <a:pt x="2926" y="3971"/>
                        <a:pt x="2595" y="3971"/>
                      </a:cubicBezTo>
                      <a:lnTo>
                        <a:pt x="1046" y="3971"/>
                      </a:lnTo>
                      <a:cubicBezTo>
                        <a:pt x="768" y="3971"/>
                        <a:pt x="543" y="3759"/>
                        <a:pt x="543" y="3428"/>
                      </a:cubicBezTo>
                      <a:lnTo>
                        <a:pt x="543" y="1880"/>
                      </a:lnTo>
                      <a:cubicBezTo>
                        <a:pt x="543" y="1602"/>
                        <a:pt x="768" y="1377"/>
                        <a:pt x="1046" y="1377"/>
                      </a:cubicBezTo>
                      <a:close/>
                      <a:moveTo>
                        <a:pt x="2595" y="4858"/>
                      </a:moveTo>
                      <a:cubicBezTo>
                        <a:pt x="2926" y="4858"/>
                        <a:pt x="3137" y="5083"/>
                        <a:pt x="3137" y="5413"/>
                      </a:cubicBezTo>
                      <a:lnTo>
                        <a:pt x="3137" y="6949"/>
                      </a:lnTo>
                      <a:cubicBezTo>
                        <a:pt x="3137" y="7227"/>
                        <a:pt x="2926" y="7452"/>
                        <a:pt x="2595" y="7452"/>
                      </a:cubicBezTo>
                      <a:lnTo>
                        <a:pt x="1046" y="7452"/>
                      </a:lnTo>
                      <a:cubicBezTo>
                        <a:pt x="768" y="7452"/>
                        <a:pt x="543" y="7227"/>
                        <a:pt x="543" y="6949"/>
                      </a:cubicBezTo>
                      <a:lnTo>
                        <a:pt x="543" y="5413"/>
                      </a:lnTo>
                      <a:cubicBezTo>
                        <a:pt x="543" y="5083"/>
                        <a:pt x="768" y="4858"/>
                        <a:pt x="1046" y="4858"/>
                      </a:cubicBezTo>
                      <a:close/>
                      <a:moveTo>
                        <a:pt x="2595" y="8325"/>
                      </a:moveTo>
                      <a:cubicBezTo>
                        <a:pt x="2926" y="8325"/>
                        <a:pt x="3137" y="8603"/>
                        <a:pt x="3137" y="8881"/>
                      </a:cubicBezTo>
                      <a:lnTo>
                        <a:pt x="3137" y="13950"/>
                      </a:lnTo>
                      <a:cubicBezTo>
                        <a:pt x="3137" y="14228"/>
                        <a:pt x="2926" y="14453"/>
                        <a:pt x="2595" y="14453"/>
                      </a:cubicBezTo>
                      <a:lnTo>
                        <a:pt x="1046" y="14453"/>
                      </a:lnTo>
                      <a:cubicBezTo>
                        <a:pt x="768" y="14453"/>
                        <a:pt x="543" y="14228"/>
                        <a:pt x="543" y="13950"/>
                      </a:cubicBezTo>
                      <a:lnTo>
                        <a:pt x="543" y="8881"/>
                      </a:lnTo>
                      <a:cubicBezTo>
                        <a:pt x="543" y="8603"/>
                        <a:pt x="768" y="8325"/>
                        <a:pt x="1046" y="8325"/>
                      </a:cubicBezTo>
                      <a:close/>
                      <a:moveTo>
                        <a:pt x="1" y="0"/>
                      </a:moveTo>
                      <a:lnTo>
                        <a:pt x="1" y="15671"/>
                      </a:lnTo>
                      <a:lnTo>
                        <a:pt x="3415" y="15671"/>
                      </a:lnTo>
                      <a:cubicBezTo>
                        <a:pt x="3521" y="15671"/>
                        <a:pt x="3693" y="15605"/>
                        <a:pt x="3799" y="15605"/>
                      </a:cubicBezTo>
                      <a:cubicBezTo>
                        <a:pt x="4183" y="15446"/>
                        <a:pt x="4408" y="15009"/>
                        <a:pt x="4408" y="14559"/>
                      </a:cubicBezTo>
                      <a:lnTo>
                        <a:pt x="4408" y="0"/>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76" name="Google Shape;523;p27">
                  <a:extLst>
                    <a:ext uri="{FF2B5EF4-FFF2-40B4-BE49-F238E27FC236}">
                      <a16:creationId xmlns:a16="http://schemas.microsoft.com/office/drawing/2014/main" id="{88A17DD6-EFCA-4D13-B115-DD1BE0FE656C}"/>
                    </a:ext>
                  </a:extLst>
                </p:cNvPr>
                <p:cNvSpPr/>
                <p:nvPr/>
              </p:nvSpPr>
              <p:spPr>
                <a:xfrm>
                  <a:off x="3855335" y="3793115"/>
                  <a:ext cx="243685" cy="389985"/>
                </a:xfrm>
                <a:custGeom>
                  <a:avLst/>
                  <a:gdLst/>
                  <a:ahLst/>
                  <a:cxnLst/>
                  <a:rect l="l" t="t" r="r" b="b"/>
                  <a:pathLst>
                    <a:path w="4409" h="7056" extrusionOk="0">
                      <a:moveTo>
                        <a:pt x="1" y="1"/>
                      </a:moveTo>
                      <a:lnTo>
                        <a:pt x="1" y="1986"/>
                      </a:lnTo>
                      <a:lnTo>
                        <a:pt x="2423" y="1986"/>
                      </a:lnTo>
                      <a:cubicBezTo>
                        <a:pt x="2807" y="1986"/>
                        <a:pt x="3085" y="2264"/>
                        <a:pt x="3085" y="2648"/>
                      </a:cubicBezTo>
                      <a:lnTo>
                        <a:pt x="3085" y="4633"/>
                      </a:lnTo>
                      <a:cubicBezTo>
                        <a:pt x="3085" y="5017"/>
                        <a:pt x="2807" y="5295"/>
                        <a:pt x="2423" y="5295"/>
                      </a:cubicBezTo>
                      <a:lnTo>
                        <a:pt x="1" y="5295"/>
                      </a:lnTo>
                      <a:lnTo>
                        <a:pt x="1" y="7055"/>
                      </a:lnTo>
                      <a:lnTo>
                        <a:pt x="4408" y="7055"/>
                      </a:lnTo>
                      <a:lnTo>
                        <a:pt x="4408" y="1099"/>
                      </a:lnTo>
                      <a:cubicBezTo>
                        <a:pt x="4408" y="491"/>
                        <a:pt x="4024" y="1"/>
                        <a:pt x="341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77" name="Google Shape;524;p27">
                  <a:extLst>
                    <a:ext uri="{FF2B5EF4-FFF2-40B4-BE49-F238E27FC236}">
                      <a16:creationId xmlns:a16="http://schemas.microsoft.com/office/drawing/2014/main" id="{D26EDB8F-0344-4746-BFE8-D4ADD6D80E52}"/>
                    </a:ext>
                  </a:extLst>
                </p:cNvPr>
                <p:cNvSpPr/>
                <p:nvPr/>
              </p:nvSpPr>
              <p:spPr>
                <a:xfrm>
                  <a:off x="3855335" y="3905262"/>
                  <a:ext cx="170508" cy="182888"/>
                </a:xfrm>
                <a:custGeom>
                  <a:avLst/>
                  <a:gdLst/>
                  <a:ahLst/>
                  <a:cxnLst/>
                  <a:rect l="l" t="t" r="r" b="b"/>
                  <a:pathLst>
                    <a:path w="3085" h="3309" extrusionOk="0">
                      <a:moveTo>
                        <a:pt x="1" y="0"/>
                      </a:moveTo>
                      <a:lnTo>
                        <a:pt x="1" y="768"/>
                      </a:lnTo>
                      <a:lnTo>
                        <a:pt x="1761" y="768"/>
                      </a:lnTo>
                      <a:lnTo>
                        <a:pt x="1761" y="2594"/>
                      </a:lnTo>
                      <a:lnTo>
                        <a:pt x="1" y="2594"/>
                      </a:lnTo>
                      <a:lnTo>
                        <a:pt x="1" y="3309"/>
                      </a:lnTo>
                      <a:lnTo>
                        <a:pt x="2423" y="3309"/>
                      </a:lnTo>
                      <a:cubicBezTo>
                        <a:pt x="2807" y="3309"/>
                        <a:pt x="3085" y="3031"/>
                        <a:pt x="3085" y="2647"/>
                      </a:cubicBezTo>
                      <a:lnTo>
                        <a:pt x="3085" y="662"/>
                      </a:lnTo>
                      <a:cubicBezTo>
                        <a:pt x="3085" y="278"/>
                        <a:pt x="2807" y="0"/>
                        <a:pt x="2423" y="0"/>
                      </a:cubicBezTo>
                      <a:close/>
                    </a:path>
                  </a:pathLst>
                </a:custGeom>
                <a:solidFill>
                  <a:srgbClr val="233E49"/>
                </a:solidFill>
                <a:ln w="9525" cap="flat" cmpd="sng">
                  <a:solidFill>
                    <a:srgbClr val="233E4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78" name="Google Shape;525;p27">
                  <a:extLst>
                    <a:ext uri="{FF2B5EF4-FFF2-40B4-BE49-F238E27FC236}">
                      <a16:creationId xmlns:a16="http://schemas.microsoft.com/office/drawing/2014/main" id="{8631E4B7-01DE-475E-9735-B1AB33AC9E30}"/>
                    </a:ext>
                  </a:extLst>
                </p:cNvPr>
                <p:cNvSpPr/>
                <p:nvPr/>
              </p:nvSpPr>
              <p:spPr>
                <a:xfrm>
                  <a:off x="3723681" y="3945499"/>
                  <a:ext cx="35870" cy="100260"/>
                </a:xfrm>
                <a:custGeom>
                  <a:avLst/>
                  <a:gdLst/>
                  <a:ahLst/>
                  <a:cxnLst/>
                  <a:rect l="l" t="t" r="r" b="b"/>
                  <a:pathLst>
                    <a:path w="649" h="1814" extrusionOk="0">
                      <a:moveTo>
                        <a:pt x="80" y="0"/>
                      </a:moveTo>
                      <a:cubicBezTo>
                        <a:pt x="67" y="0"/>
                        <a:pt x="40" y="13"/>
                        <a:pt x="27" y="13"/>
                      </a:cubicBezTo>
                      <a:cubicBezTo>
                        <a:pt x="14" y="27"/>
                        <a:pt x="0" y="40"/>
                        <a:pt x="0" y="66"/>
                      </a:cubicBezTo>
                      <a:cubicBezTo>
                        <a:pt x="0" y="93"/>
                        <a:pt x="14" y="106"/>
                        <a:pt x="27" y="106"/>
                      </a:cubicBezTo>
                      <a:cubicBezTo>
                        <a:pt x="40" y="106"/>
                        <a:pt x="67" y="119"/>
                        <a:pt x="80" y="119"/>
                      </a:cubicBezTo>
                      <a:lnTo>
                        <a:pt x="278" y="119"/>
                      </a:lnTo>
                      <a:cubicBezTo>
                        <a:pt x="278" y="132"/>
                        <a:pt x="292" y="132"/>
                        <a:pt x="292" y="146"/>
                      </a:cubicBezTo>
                      <a:cubicBezTo>
                        <a:pt x="292" y="146"/>
                        <a:pt x="292" y="159"/>
                        <a:pt x="292" y="172"/>
                      </a:cubicBezTo>
                      <a:cubicBezTo>
                        <a:pt x="292" y="172"/>
                        <a:pt x="292" y="185"/>
                        <a:pt x="292" y="185"/>
                      </a:cubicBezTo>
                      <a:cubicBezTo>
                        <a:pt x="292" y="225"/>
                        <a:pt x="292" y="265"/>
                        <a:pt x="292" y="305"/>
                      </a:cubicBezTo>
                      <a:cubicBezTo>
                        <a:pt x="292" y="331"/>
                        <a:pt x="292" y="371"/>
                        <a:pt x="292" y="424"/>
                      </a:cubicBezTo>
                      <a:cubicBezTo>
                        <a:pt x="292" y="463"/>
                        <a:pt x="292" y="516"/>
                        <a:pt x="292" y="582"/>
                      </a:cubicBezTo>
                      <a:cubicBezTo>
                        <a:pt x="292" y="635"/>
                        <a:pt x="292" y="715"/>
                        <a:pt x="292" y="794"/>
                      </a:cubicBezTo>
                      <a:cubicBezTo>
                        <a:pt x="278" y="913"/>
                        <a:pt x="278" y="1006"/>
                        <a:pt x="278" y="1085"/>
                      </a:cubicBezTo>
                      <a:cubicBezTo>
                        <a:pt x="278" y="1165"/>
                        <a:pt x="278" y="1231"/>
                        <a:pt x="278" y="1284"/>
                      </a:cubicBezTo>
                      <a:cubicBezTo>
                        <a:pt x="278" y="1350"/>
                        <a:pt x="278" y="1403"/>
                        <a:pt x="265" y="1443"/>
                      </a:cubicBezTo>
                      <a:cubicBezTo>
                        <a:pt x="265" y="1496"/>
                        <a:pt x="265" y="1549"/>
                        <a:pt x="265" y="1602"/>
                      </a:cubicBezTo>
                      <a:cubicBezTo>
                        <a:pt x="265" y="1628"/>
                        <a:pt x="252" y="1641"/>
                        <a:pt x="239" y="1655"/>
                      </a:cubicBezTo>
                      <a:cubicBezTo>
                        <a:pt x="225" y="1668"/>
                        <a:pt x="212" y="1681"/>
                        <a:pt x="186" y="1694"/>
                      </a:cubicBezTo>
                      <a:lnTo>
                        <a:pt x="133" y="1694"/>
                      </a:lnTo>
                      <a:cubicBezTo>
                        <a:pt x="119" y="1694"/>
                        <a:pt x="93" y="1707"/>
                        <a:pt x="80" y="1707"/>
                      </a:cubicBezTo>
                      <a:lnTo>
                        <a:pt x="27" y="1707"/>
                      </a:lnTo>
                      <a:cubicBezTo>
                        <a:pt x="14" y="1721"/>
                        <a:pt x="0" y="1734"/>
                        <a:pt x="0" y="1760"/>
                      </a:cubicBezTo>
                      <a:cubicBezTo>
                        <a:pt x="0" y="1774"/>
                        <a:pt x="14" y="1787"/>
                        <a:pt x="27" y="1800"/>
                      </a:cubicBezTo>
                      <a:cubicBezTo>
                        <a:pt x="53" y="1800"/>
                        <a:pt x="80" y="1813"/>
                        <a:pt x="106" y="1813"/>
                      </a:cubicBezTo>
                      <a:lnTo>
                        <a:pt x="596" y="1813"/>
                      </a:lnTo>
                      <a:cubicBezTo>
                        <a:pt x="609" y="1813"/>
                        <a:pt x="622" y="1800"/>
                        <a:pt x="622" y="1800"/>
                      </a:cubicBezTo>
                      <a:cubicBezTo>
                        <a:pt x="636" y="1787"/>
                        <a:pt x="649" y="1774"/>
                        <a:pt x="649" y="1760"/>
                      </a:cubicBezTo>
                      <a:cubicBezTo>
                        <a:pt x="649" y="1734"/>
                        <a:pt x="636" y="1721"/>
                        <a:pt x="622" y="1707"/>
                      </a:cubicBezTo>
                      <a:cubicBezTo>
                        <a:pt x="609" y="1694"/>
                        <a:pt x="583" y="1694"/>
                        <a:pt x="569" y="1694"/>
                      </a:cubicBezTo>
                      <a:lnTo>
                        <a:pt x="424" y="1694"/>
                      </a:lnTo>
                      <a:lnTo>
                        <a:pt x="464" y="66"/>
                      </a:lnTo>
                      <a:cubicBezTo>
                        <a:pt x="464" y="40"/>
                        <a:pt x="450" y="27"/>
                        <a:pt x="450" y="13"/>
                      </a:cubicBezTo>
                      <a:cubicBezTo>
                        <a:pt x="450" y="0"/>
                        <a:pt x="437" y="0"/>
                        <a:pt x="411" y="0"/>
                      </a:cubicBezTo>
                      <a:close/>
                    </a:path>
                  </a:pathLst>
                </a:custGeom>
                <a:solidFill>
                  <a:srgbClr val="D2D2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79" name="Google Shape;526;p27">
                  <a:extLst>
                    <a:ext uri="{FF2B5EF4-FFF2-40B4-BE49-F238E27FC236}">
                      <a16:creationId xmlns:a16="http://schemas.microsoft.com/office/drawing/2014/main" id="{842F1723-4926-49E7-B16D-FE61E9626743}"/>
                    </a:ext>
                  </a:extLst>
                </p:cNvPr>
                <p:cNvSpPr/>
                <p:nvPr/>
              </p:nvSpPr>
              <p:spPr>
                <a:xfrm>
                  <a:off x="3764636" y="3944007"/>
                  <a:ext cx="63671" cy="102471"/>
                </a:xfrm>
                <a:custGeom>
                  <a:avLst/>
                  <a:gdLst/>
                  <a:ahLst/>
                  <a:cxnLst/>
                  <a:rect l="l" t="t" r="r" b="b"/>
                  <a:pathLst>
                    <a:path w="1152" h="1854" extrusionOk="0">
                      <a:moveTo>
                        <a:pt x="596" y="1"/>
                      </a:moveTo>
                      <a:cubicBezTo>
                        <a:pt x="503" y="1"/>
                        <a:pt x="424" y="27"/>
                        <a:pt x="358" y="54"/>
                      </a:cubicBezTo>
                      <a:cubicBezTo>
                        <a:pt x="292" y="93"/>
                        <a:pt x="226" y="133"/>
                        <a:pt x="186" y="186"/>
                      </a:cubicBezTo>
                      <a:cubicBezTo>
                        <a:pt x="133" y="239"/>
                        <a:pt x="106" y="292"/>
                        <a:pt x="80" y="345"/>
                      </a:cubicBezTo>
                      <a:cubicBezTo>
                        <a:pt x="53" y="398"/>
                        <a:pt x="40" y="437"/>
                        <a:pt x="40" y="477"/>
                      </a:cubicBezTo>
                      <a:cubicBezTo>
                        <a:pt x="40" y="477"/>
                        <a:pt x="40" y="490"/>
                        <a:pt x="40" y="504"/>
                      </a:cubicBezTo>
                      <a:cubicBezTo>
                        <a:pt x="40" y="517"/>
                        <a:pt x="53" y="543"/>
                        <a:pt x="53" y="557"/>
                      </a:cubicBezTo>
                      <a:cubicBezTo>
                        <a:pt x="67" y="570"/>
                        <a:pt x="67" y="583"/>
                        <a:pt x="80" y="596"/>
                      </a:cubicBezTo>
                      <a:cubicBezTo>
                        <a:pt x="106" y="609"/>
                        <a:pt x="120" y="609"/>
                        <a:pt x="146" y="609"/>
                      </a:cubicBezTo>
                      <a:cubicBezTo>
                        <a:pt x="186" y="609"/>
                        <a:pt x="212" y="596"/>
                        <a:pt x="239" y="583"/>
                      </a:cubicBezTo>
                      <a:cubicBezTo>
                        <a:pt x="252" y="570"/>
                        <a:pt x="265" y="543"/>
                        <a:pt x="265" y="504"/>
                      </a:cubicBezTo>
                      <a:cubicBezTo>
                        <a:pt x="265" y="490"/>
                        <a:pt x="265" y="477"/>
                        <a:pt x="252" y="477"/>
                      </a:cubicBezTo>
                      <a:cubicBezTo>
                        <a:pt x="252" y="464"/>
                        <a:pt x="252" y="451"/>
                        <a:pt x="239" y="451"/>
                      </a:cubicBezTo>
                      <a:lnTo>
                        <a:pt x="226" y="424"/>
                      </a:lnTo>
                      <a:cubicBezTo>
                        <a:pt x="212" y="424"/>
                        <a:pt x="212" y="411"/>
                        <a:pt x="212" y="398"/>
                      </a:cubicBezTo>
                      <a:cubicBezTo>
                        <a:pt x="212" y="384"/>
                        <a:pt x="226" y="371"/>
                        <a:pt x="239" y="345"/>
                      </a:cubicBezTo>
                      <a:cubicBezTo>
                        <a:pt x="252" y="305"/>
                        <a:pt x="278" y="279"/>
                        <a:pt x="318" y="252"/>
                      </a:cubicBezTo>
                      <a:cubicBezTo>
                        <a:pt x="345" y="226"/>
                        <a:pt x="384" y="199"/>
                        <a:pt x="424" y="173"/>
                      </a:cubicBezTo>
                      <a:cubicBezTo>
                        <a:pt x="464" y="146"/>
                        <a:pt x="517" y="133"/>
                        <a:pt x="570" y="133"/>
                      </a:cubicBezTo>
                      <a:cubicBezTo>
                        <a:pt x="636" y="133"/>
                        <a:pt x="676" y="146"/>
                        <a:pt x="715" y="173"/>
                      </a:cubicBezTo>
                      <a:cubicBezTo>
                        <a:pt x="755" y="186"/>
                        <a:pt x="795" y="212"/>
                        <a:pt x="821" y="239"/>
                      </a:cubicBezTo>
                      <a:cubicBezTo>
                        <a:pt x="848" y="279"/>
                        <a:pt x="861" y="305"/>
                        <a:pt x="874" y="345"/>
                      </a:cubicBezTo>
                      <a:cubicBezTo>
                        <a:pt x="887" y="384"/>
                        <a:pt x="887" y="411"/>
                        <a:pt x="887" y="451"/>
                      </a:cubicBezTo>
                      <a:cubicBezTo>
                        <a:pt x="887" y="530"/>
                        <a:pt x="874" y="596"/>
                        <a:pt x="848" y="676"/>
                      </a:cubicBezTo>
                      <a:cubicBezTo>
                        <a:pt x="821" y="768"/>
                        <a:pt x="781" y="848"/>
                        <a:pt x="742" y="927"/>
                      </a:cubicBezTo>
                      <a:cubicBezTo>
                        <a:pt x="689" y="1007"/>
                        <a:pt x="636" y="1099"/>
                        <a:pt x="583" y="1179"/>
                      </a:cubicBezTo>
                      <a:cubicBezTo>
                        <a:pt x="530" y="1258"/>
                        <a:pt x="464" y="1337"/>
                        <a:pt x="398" y="1404"/>
                      </a:cubicBezTo>
                      <a:cubicBezTo>
                        <a:pt x="345" y="1470"/>
                        <a:pt x="278" y="1536"/>
                        <a:pt x="212" y="1602"/>
                      </a:cubicBezTo>
                      <a:cubicBezTo>
                        <a:pt x="159" y="1655"/>
                        <a:pt x="93" y="1708"/>
                        <a:pt x="53" y="1748"/>
                      </a:cubicBezTo>
                      <a:cubicBezTo>
                        <a:pt x="40" y="1761"/>
                        <a:pt x="27" y="1761"/>
                        <a:pt x="14" y="1774"/>
                      </a:cubicBezTo>
                      <a:cubicBezTo>
                        <a:pt x="1" y="1787"/>
                        <a:pt x="1" y="1787"/>
                        <a:pt x="1" y="1801"/>
                      </a:cubicBezTo>
                      <a:cubicBezTo>
                        <a:pt x="1" y="1814"/>
                        <a:pt x="1" y="1827"/>
                        <a:pt x="14" y="1840"/>
                      </a:cubicBezTo>
                      <a:cubicBezTo>
                        <a:pt x="27" y="1854"/>
                        <a:pt x="40" y="1854"/>
                        <a:pt x="67" y="1854"/>
                      </a:cubicBezTo>
                      <a:cubicBezTo>
                        <a:pt x="80" y="1854"/>
                        <a:pt x="106" y="1854"/>
                        <a:pt x="120" y="1840"/>
                      </a:cubicBezTo>
                      <a:cubicBezTo>
                        <a:pt x="146" y="1840"/>
                        <a:pt x="146" y="1840"/>
                        <a:pt x="159" y="1827"/>
                      </a:cubicBezTo>
                      <a:lnTo>
                        <a:pt x="676" y="1827"/>
                      </a:lnTo>
                      <a:cubicBezTo>
                        <a:pt x="715" y="1827"/>
                        <a:pt x="768" y="1827"/>
                        <a:pt x="808" y="1840"/>
                      </a:cubicBezTo>
                      <a:lnTo>
                        <a:pt x="953" y="1840"/>
                      </a:lnTo>
                      <a:cubicBezTo>
                        <a:pt x="967" y="1840"/>
                        <a:pt x="967" y="1827"/>
                        <a:pt x="980" y="1827"/>
                      </a:cubicBezTo>
                      <a:cubicBezTo>
                        <a:pt x="1006" y="1814"/>
                        <a:pt x="1020" y="1801"/>
                        <a:pt x="1020" y="1787"/>
                      </a:cubicBezTo>
                      <a:cubicBezTo>
                        <a:pt x="1059" y="1721"/>
                        <a:pt x="1099" y="1668"/>
                        <a:pt x="1112" y="1629"/>
                      </a:cubicBezTo>
                      <a:cubicBezTo>
                        <a:pt x="1139" y="1589"/>
                        <a:pt x="1152" y="1576"/>
                        <a:pt x="1152" y="1562"/>
                      </a:cubicBezTo>
                      <a:cubicBezTo>
                        <a:pt x="1152" y="1536"/>
                        <a:pt x="1139" y="1523"/>
                        <a:pt x="1126" y="1523"/>
                      </a:cubicBezTo>
                      <a:cubicBezTo>
                        <a:pt x="1112" y="1509"/>
                        <a:pt x="1099" y="1509"/>
                        <a:pt x="1086" y="1509"/>
                      </a:cubicBezTo>
                      <a:cubicBezTo>
                        <a:pt x="1059" y="1509"/>
                        <a:pt x="1046" y="1509"/>
                        <a:pt x="1033" y="1523"/>
                      </a:cubicBezTo>
                      <a:cubicBezTo>
                        <a:pt x="1020" y="1536"/>
                        <a:pt x="1020" y="1549"/>
                        <a:pt x="1006" y="1562"/>
                      </a:cubicBezTo>
                      <a:lnTo>
                        <a:pt x="953" y="1655"/>
                      </a:lnTo>
                      <a:cubicBezTo>
                        <a:pt x="940" y="1668"/>
                        <a:pt x="927" y="1682"/>
                        <a:pt x="914" y="1682"/>
                      </a:cubicBezTo>
                      <a:cubicBezTo>
                        <a:pt x="914" y="1695"/>
                        <a:pt x="901" y="1695"/>
                        <a:pt x="887" y="1695"/>
                      </a:cubicBezTo>
                      <a:lnTo>
                        <a:pt x="464" y="1695"/>
                      </a:lnTo>
                      <a:cubicBezTo>
                        <a:pt x="398" y="1695"/>
                        <a:pt x="345" y="1682"/>
                        <a:pt x="292" y="1682"/>
                      </a:cubicBezTo>
                      <a:cubicBezTo>
                        <a:pt x="331" y="1642"/>
                        <a:pt x="384" y="1602"/>
                        <a:pt x="437" y="1536"/>
                      </a:cubicBezTo>
                      <a:cubicBezTo>
                        <a:pt x="490" y="1483"/>
                        <a:pt x="543" y="1417"/>
                        <a:pt x="609" y="1351"/>
                      </a:cubicBezTo>
                      <a:cubicBezTo>
                        <a:pt x="662" y="1284"/>
                        <a:pt x="715" y="1218"/>
                        <a:pt x="768" y="1139"/>
                      </a:cubicBezTo>
                      <a:cubicBezTo>
                        <a:pt x="821" y="1073"/>
                        <a:pt x="874" y="993"/>
                        <a:pt x="914" y="914"/>
                      </a:cubicBezTo>
                      <a:cubicBezTo>
                        <a:pt x="953" y="834"/>
                        <a:pt x="993" y="768"/>
                        <a:pt x="1006" y="689"/>
                      </a:cubicBezTo>
                      <a:cubicBezTo>
                        <a:pt x="1033" y="609"/>
                        <a:pt x="1046" y="530"/>
                        <a:pt x="1046" y="451"/>
                      </a:cubicBezTo>
                      <a:cubicBezTo>
                        <a:pt x="1046" y="398"/>
                        <a:pt x="1046" y="332"/>
                        <a:pt x="1033" y="279"/>
                      </a:cubicBezTo>
                      <a:cubicBezTo>
                        <a:pt x="1006" y="226"/>
                        <a:pt x="980" y="173"/>
                        <a:pt x="953" y="133"/>
                      </a:cubicBezTo>
                      <a:cubicBezTo>
                        <a:pt x="914" y="93"/>
                        <a:pt x="861" y="67"/>
                        <a:pt x="808" y="40"/>
                      </a:cubicBezTo>
                      <a:cubicBezTo>
                        <a:pt x="755" y="14"/>
                        <a:pt x="676" y="1"/>
                        <a:pt x="596" y="1"/>
                      </a:cubicBezTo>
                      <a:close/>
                    </a:path>
                  </a:pathLst>
                </a:custGeom>
                <a:solidFill>
                  <a:srgbClr val="D2D2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80" name="Google Shape;527;p27">
                  <a:extLst>
                    <a:ext uri="{FF2B5EF4-FFF2-40B4-BE49-F238E27FC236}">
                      <a16:creationId xmlns:a16="http://schemas.microsoft.com/office/drawing/2014/main" id="{2C1B97DE-EADC-4C49-8166-AF77F5C3197E}"/>
                    </a:ext>
                  </a:extLst>
                </p:cNvPr>
                <p:cNvSpPr/>
                <p:nvPr/>
              </p:nvSpPr>
              <p:spPr>
                <a:xfrm>
                  <a:off x="3829745" y="3991539"/>
                  <a:ext cx="65882" cy="57149"/>
                </a:xfrm>
                <a:custGeom>
                  <a:avLst/>
                  <a:gdLst/>
                  <a:ahLst/>
                  <a:cxnLst/>
                  <a:rect l="l" t="t" r="r" b="b"/>
                  <a:pathLst>
                    <a:path w="1192" h="1034" extrusionOk="0">
                      <a:moveTo>
                        <a:pt x="173" y="1"/>
                      </a:moveTo>
                      <a:cubicBezTo>
                        <a:pt x="93" y="1"/>
                        <a:pt x="53" y="1"/>
                        <a:pt x="27" y="14"/>
                      </a:cubicBezTo>
                      <a:cubicBezTo>
                        <a:pt x="14" y="27"/>
                        <a:pt x="0" y="41"/>
                        <a:pt x="0" y="67"/>
                      </a:cubicBezTo>
                      <a:cubicBezTo>
                        <a:pt x="0" y="80"/>
                        <a:pt x="14" y="107"/>
                        <a:pt x="27" y="107"/>
                      </a:cubicBezTo>
                      <a:cubicBezTo>
                        <a:pt x="53" y="120"/>
                        <a:pt x="80" y="120"/>
                        <a:pt x="120" y="120"/>
                      </a:cubicBezTo>
                      <a:cubicBezTo>
                        <a:pt x="159" y="120"/>
                        <a:pt x="186" y="133"/>
                        <a:pt x="199" y="147"/>
                      </a:cubicBezTo>
                      <a:cubicBezTo>
                        <a:pt x="212" y="147"/>
                        <a:pt x="239" y="173"/>
                        <a:pt x="265" y="199"/>
                      </a:cubicBezTo>
                      <a:lnTo>
                        <a:pt x="490" y="517"/>
                      </a:lnTo>
                      <a:lnTo>
                        <a:pt x="450" y="557"/>
                      </a:lnTo>
                      <a:lnTo>
                        <a:pt x="424" y="610"/>
                      </a:lnTo>
                      <a:lnTo>
                        <a:pt x="371" y="676"/>
                      </a:lnTo>
                      <a:cubicBezTo>
                        <a:pt x="345" y="702"/>
                        <a:pt x="318" y="742"/>
                        <a:pt x="278" y="795"/>
                      </a:cubicBezTo>
                      <a:cubicBezTo>
                        <a:pt x="265" y="808"/>
                        <a:pt x="252" y="822"/>
                        <a:pt x="239" y="835"/>
                      </a:cubicBezTo>
                      <a:cubicBezTo>
                        <a:pt x="225" y="835"/>
                        <a:pt x="199" y="835"/>
                        <a:pt x="186" y="848"/>
                      </a:cubicBezTo>
                      <a:cubicBezTo>
                        <a:pt x="146" y="848"/>
                        <a:pt x="120" y="848"/>
                        <a:pt x="93" y="861"/>
                      </a:cubicBezTo>
                      <a:cubicBezTo>
                        <a:pt x="67" y="874"/>
                        <a:pt x="53" y="888"/>
                        <a:pt x="53" y="914"/>
                      </a:cubicBezTo>
                      <a:cubicBezTo>
                        <a:pt x="53" y="927"/>
                        <a:pt x="53" y="941"/>
                        <a:pt x="53" y="941"/>
                      </a:cubicBezTo>
                      <a:cubicBezTo>
                        <a:pt x="67" y="954"/>
                        <a:pt x="67" y="954"/>
                        <a:pt x="80" y="967"/>
                      </a:cubicBezTo>
                      <a:lnTo>
                        <a:pt x="398" y="967"/>
                      </a:lnTo>
                      <a:cubicBezTo>
                        <a:pt x="398" y="967"/>
                        <a:pt x="411" y="967"/>
                        <a:pt x="424" y="980"/>
                      </a:cubicBezTo>
                      <a:lnTo>
                        <a:pt x="477" y="980"/>
                      </a:lnTo>
                      <a:cubicBezTo>
                        <a:pt x="490" y="980"/>
                        <a:pt x="517" y="967"/>
                        <a:pt x="530" y="967"/>
                      </a:cubicBezTo>
                      <a:cubicBezTo>
                        <a:pt x="556" y="954"/>
                        <a:pt x="570" y="941"/>
                        <a:pt x="570" y="914"/>
                      </a:cubicBezTo>
                      <a:cubicBezTo>
                        <a:pt x="570" y="901"/>
                        <a:pt x="556" y="901"/>
                        <a:pt x="556" y="888"/>
                      </a:cubicBezTo>
                      <a:cubicBezTo>
                        <a:pt x="543" y="861"/>
                        <a:pt x="503" y="861"/>
                        <a:pt x="464" y="861"/>
                      </a:cubicBezTo>
                      <a:cubicBezTo>
                        <a:pt x="450" y="861"/>
                        <a:pt x="437" y="861"/>
                        <a:pt x="424" y="848"/>
                      </a:cubicBezTo>
                      <a:cubicBezTo>
                        <a:pt x="424" y="848"/>
                        <a:pt x="424" y="848"/>
                        <a:pt x="424" y="835"/>
                      </a:cubicBezTo>
                      <a:cubicBezTo>
                        <a:pt x="424" y="835"/>
                        <a:pt x="424" y="822"/>
                        <a:pt x="437" y="808"/>
                      </a:cubicBezTo>
                      <a:cubicBezTo>
                        <a:pt x="450" y="782"/>
                        <a:pt x="464" y="782"/>
                        <a:pt x="464" y="769"/>
                      </a:cubicBezTo>
                      <a:cubicBezTo>
                        <a:pt x="490" y="742"/>
                        <a:pt x="503" y="729"/>
                        <a:pt x="517" y="702"/>
                      </a:cubicBezTo>
                      <a:cubicBezTo>
                        <a:pt x="530" y="689"/>
                        <a:pt x="543" y="663"/>
                        <a:pt x="570" y="636"/>
                      </a:cubicBezTo>
                      <a:cubicBezTo>
                        <a:pt x="583" y="649"/>
                        <a:pt x="609" y="676"/>
                        <a:pt x="623" y="716"/>
                      </a:cubicBezTo>
                      <a:cubicBezTo>
                        <a:pt x="649" y="742"/>
                        <a:pt x="662" y="755"/>
                        <a:pt x="689" y="782"/>
                      </a:cubicBezTo>
                      <a:cubicBezTo>
                        <a:pt x="702" y="808"/>
                        <a:pt x="715" y="835"/>
                        <a:pt x="728" y="848"/>
                      </a:cubicBezTo>
                      <a:cubicBezTo>
                        <a:pt x="728" y="861"/>
                        <a:pt x="742" y="874"/>
                        <a:pt x="742" y="888"/>
                      </a:cubicBezTo>
                      <a:cubicBezTo>
                        <a:pt x="742" y="901"/>
                        <a:pt x="742" y="901"/>
                        <a:pt x="728" y="914"/>
                      </a:cubicBezTo>
                      <a:lnTo>
                        <a:pt x="702" y="914"/>
                      </a:lnTo>
                      <a:cubicBezTo>
                        <a:pt x="689" y="914"/>
                        <a:pt x="675" y="927"/>
                        <a:pt x="675" y="941"/>
                      </a:cubicBezTo>
                      <a:cubicBezTo>
                        <a:pt x="675" y="954"/>
                        <a:pt x="662" y="967"/>
                        <a:pt x="662" y="967"/>
                      </a:cubicBezTo>
                      <a:cubicBezTo>
                        <a:pt x="662" y="980"/>
                        <a:pt x="675" y="994"/>
                        <a:pt x="689" y="1007"/>
                      </a:cubicBezTo>
                      <a:cubicBezTo>
                        <a:pt x="702" y="1033"/>
                        <a:pt x="728" y="1033"/>
                        <a:pt x="768" y="1033"/>
                      </a:cubicBezTo>
                      <a:lnTo>
                        <a:pt x="1086" y="1033"/>
                      </a:lnTo>
                      <a:cubicBezTo>
                        <a:pt x="1112" y="1033"/>
                        <a:pt x="1139" y="1033"/>
                        <a:pt x="1152" y="1020"/>
                      </a:cubicBezTo>
                      <a:cubicBezTo>
                        <a:pt x="1178" y="1020"/>
                        <a:pt x="1192" y="1007"/>
                        <a:pt x="1192" y="980"/>
                      </a:cubicBezTo>
                      <a:cubicBezTo>
                        <a:pt x="1192" y="954"/>
                        <a:pt x="1178" y="941"/>
                        <a:pt x="1165" y="941"/>
                      </a:cubicBezTo>
                      <a:cubicBezTo>
                        <a:pt x="1139" y="927"/>
                        <a:pt x="1125" y="927"/>
                        <a:pt x="1099" y="927"/>
                      </a:cubicBezTo>
                      <a:cubicBezTo>
                        <a:pt x="1073" y="927"/>
                        <a:pt x="1046" y="914"/>
                        <a:pt x="1033" y="914"/>
                      </a:cubicBezTo>
                      <a:cubicBezTo>
                        <a:pt x="1020" y="914"/>
                        <a:pt x="993" y="914"/>
                        <a:pt x="967" y="901"/>
                      </a:cubicBezTo>
                      <a:cubicBezTo>
                        <a:pt x="967" y="901"/>
                        <a:pt x="953" y="888"/>
                        <a:pt x="940" y="888"/>
                      </a:cubicBezTo>
                      <a:cubicBezTo>
                        <a:pt x="927" y="874"/>
                        <a:pt x="914" y="848"/>
                        <a:pt x="887" y="822"/>
                      </a:cubicBezTo>
                      <a:cubicBezTo>
                        <a:pt x="861" y="795"/>
                        <a:pt x="834" y="755"/>
                        <a:pt x="795" y="716"/>
                      </a:cubicBezTo>
                      <a:cubicBezTo>
                        <a:pt x="755" y="663"/>
                        <a:pt x="715" y="597"/>
                        <a:pt x="649" y="517"/>
                      </a:cubicBezTo>
                      <a:cubicBezTo>
                        <a:pt x="689" y="477"/>
                        <a:pt x="715" y="438"/>
                        <a:pt x="742" y="398"/>
                      </a:cubicBezTo>
                      <a:cubicBezTo>
                        <a:pt x="768" y="358"/>
                        <a:pt x="795" y="319"/>
                        <a:pt x="834" y="266"/>
                      </a:cubicBezTo>
                      <a:cubicBezTo>
                        <a:pt x="861" y="239"/>
                        <a:pt x="874" y="226"/>
                        <a:pt x="900" y="213"/>
                      </a:cubicBezTo>
                      <a:cubicBezTo>
                        <a:pt x="927" y="213"/>
                        <a:pt x="940" y="199"/>
                        <a:pt x="980" y="199"/>
                      </a:cubicBezTo>
                      <a:lnTo>
                        <a:pt x="1125" y="199"/>
                      </a:lnTo>
                      <a:cubicBezTo>
                        <a:pt x="1139" y="199"/>
                        <a:pt x="1152" y="186"/>
                        <a:pt x="1165" y="186"/>
                      </a:cubicBezTo>
                      <a:cubicBezTo>
                        <a:pt x="1178" y="173"/>
                        <a:pt x="1178" y="160"/>
                        <a:pt x="1178" y="147"/>
                      </a:cubicBezTo>
                      <a:cubicBezTo>
                        <a:pt x="1178" y="107"/>
                        <a:pt x="1165" y="80"/>
                        <a:pt x="1125" y="80"/>
                      </a:cubicBezTo>
                      <a:lnTo>
                        <a:pt x="728" y="80"/>
                      </a:lnTo>
                      <a:cubicBezTo>
                        <a:pt x="689" y="80"/>
                        <a:pt x="675" y="80"/>
                        <a:pt x="649" y="94"/>
                      </a:cubicBezTo>
                      <a:cubicBezTo>
                        <a:pt x="636" y="107"/>
                        <a:pt x="623" y="120"/>
                        <a:pt x="623" y="147"/>
                      </a:cubicBezTo>
                      <a:cubicBezTo>
                        <a:pt x="623" y="160"/>
                        <a:pt x="636" y="173"/>
                        <a:pt x="649" y="186"/>
                      </a:cubicBezTo>
                      <a:cubicBezTo>
                        <a:pt x="662" y="186"/>
                        <a:pt x="662" y="199"/>
                        <a:pt x="675" y="199"/>
                      </a:cubicBezTo>
                      <a:cubicBezTo>
                        <a:pt x="675" y="199"/>
                        <a:pt x="689" y="199"/>
                        <a:pt x="689" y="213"/>
                      </a:cubicBezTo>
                      <a:cubicBezTo>
                        <a:pt x="689" y="213"/>
                        <a:pt x="675" y="226"/>
                        <a:pt x="662" y="252"/>
                      </a:cubicBezTo>
                      <a:cubicBezTo>
                        <a:pt x="649" y="266"/>
                        <a:pt x="636" y="292"/>
                        <a:pt x="623" y="319"/>
                      </a:cubicBezTo>
                      <a:lnTo>
                        <a:pt x="570" y="398"/>
                      </a:lnTo>
                      <a:cubicBezTo>
                        <a:pt x="543" y="372"/>
                        <a:pt x="517" y="345"/>
                        <a:pt x="503" y="305"/>
                      </a:cubicBezTo>
                      <a:cubicBezTo>
                        <a:pt x="477" y="279"/>
                        <a:pt x="464" y="252"/>
                        <a:pt x="450" y="239"/>
                      </a:cubicBezTo>
                      <a:cubicBezTo>
                        <a:pt x="437" y="213"/>
                        <a:pt x="424" y="199"/>
                        <a:pt x="411" y="173"/>
                      </a:cubicBezTo>
                      <a:cubicBezTo>
                        <a:pt x="411" y="160"/>
                        <a:pt x="398" y="147"/>
                        <a:pt x="398" y="147"/>
                      </a:cubicBezTo>
                      <a:cubicBezTo>
                        <a:pt x="398" y="133"/>
                        <a:pt x="411" y="133"/>
                        <a:pt x="424" y="133"/>
                      </a:cubicBezTo>
                      <a:lnTo>
                        <a:pt x="477" y="133"/>
                      </a:lnTo>
                      <a:cubicBezTo>
                        <a:pt x="490" y="133"/>
                        <a:pt x="517" y="120"/>
                        <a:pt x="530" y="107"/>
                      </a:cubicBezTo>
                      <a:cubicBezTo>
                        <a:pt x="543" y="94"/>
                        <a:pt x="543" y="80"/>
                        <a:pt x="543" y="67"/>
                      </a:cubicBezTo>
                      <a:cubicBezTo>
                        <a:pt x="543" y="54"/>
                        <a:pt x="543" y="54"/>
                        <a:pt x="543" y="41"/>
                      </a:cubicBezTo>
                      <a:cubicBezTo>
                        <a:pt x="543" y="41"/>
                        <a:pt x="530" y="27"/>
                        <a:pt x="530" y="27"/>
                      </a:cubicBezTo>
                      <a:cubicBezTo>
                        <a:pt x="517" y="14"/>
                        <a:pt x="503" y="14"/>
                        <a:pt x="490" y="1"/>
                      </a:cubicBezTo>
                      <a:close/>
                    </a:path>
                  </a:pathLst>
                </a:custGeom>
                <a:solidFill>
                  <a:srgbClr val="D2D2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81" name="Google Shape;528;p27">
                  <a:extLst>
                    <a:ext uri="{FF2B5EF4-FFF2-40B4-BE49-F238E27FC236}">
                      <a16:creationId xmlns:a16="http://schemas.microsoft.com/office/drawing/2014/main" id="{3BB91B02-6D7B-4EC1-B236-752097DC6F9F}"/>
                    </a:ext>
                  </a:extLst>
                </p:cNvPr>
                <p:cNvSpPr/>
                <p:nvPr/>
              </p:nvSpPr>
              <p:spPr>
                <a:xfrm>
                  <a:off x="3901430" y="3946218"/>
                  <a:ext cx="60023" cy="100260"/>
                </a:xfrm>
                <a:custGeom>
                  <a:avLst/>
                  <a:gdLst/>
                  <a:ahLst/>
                  <a:cxnLst/>
                  <a:rect l="l" t="t" r="r" b="b"/>
                  <a:pathLst>
                    <a:path w="1086" h="1814" extrusionOk="0">
                      <a:moveTo>
                        <a:pt x="861" y="0"/>
                      </a:moveTo>
                      <a:cubicBezTo>
                        <a:pt x="834" y="0"/>
                        <a:pt x="781" y="0"/>
                        <a:pt x="728" y="14"/>
                      </a:cubicBezTo>
                      <a:lnTo>
                        <a:pt x="530" y="14"/>
                      </a:lnTo>
                      <a:cubicBezTo>
                        <a:pt x="464" y="14"/>
                        <a:pt x="398" y="27"/>
                        <a:pt x="331" y="27"/>
                      </a:cubicBezTo>
                      <a:cubicBezTo>
                        <a:pt x="265" y="40"/>
                        <a:pt x="212" y="40"/>
                        <a:pt x="173" y="40"/>
                      </a:cubicBezTo>
                      <a:cubicBezTo>
                        <a:pt x="146" y="53"/>
                        <a:pt x="133" y="67"/>
                        <a:pt x="133" y="93"/>
                      </a:cubicBezTo>
                      <a:cubicBezTo>
                        <a:pt x="133" y="159"/>
                        <a:pt x="120" y="212"/>
                        <a:pt x="120" y="265"/>
                      </a:cubicBezTo>
                      <a:cubicBezTo>
                        <a:pt x="120" y="318"/>
                        <a:pt x="106" y="358"/>
                        <a:pt x="106" y="397"/>
                      </a:cubicBezTo>
                      <a:cubicBezTo>
                        <a:pt x="106" y="437"/>
                        <a:pt x="93" y="477"/>
                        <a:pt x="93" y="530"/>
                      </a:cubicBezTo>
                      <a:cubicBezTo>
                        <a:pt x="93" y="569"/>
                        <a:pt x="80" y="622"/>
                        <a:pt x="67" y="675"/>
                      </a:cubicBezTo>
                      <a:cubicBezTo>
                        <a:pt x="67" y="702"/>
                        <a:pt x="67" y="715"/>
                        <a:pt x="67" y="742"/>
                      </a:cubicBezTo>
                      <a:cubicBezTo>
                        <a:pt x="67" y="755"/>
                        <a:pt x="67" y="768"/>
                        <a:pt x="67" y="781"/>
                      </a:cubicBezTo>
                      <a:cubicBezTo>
                        <a:pt x="67" y="821"/>
                        <a:pt x="67" y="861"/>
                        <a:pt x="80" y="887"/>
                      </a:cubicBezTo>
                      <a:cubicBezTo>
                        <a:pt x="93" y="914"/>
                        <a:pt x="106" y="927"/>
                        <a:pt x="146" y="927"/>
                      </a:cubicBezTo>
                      <a:cubicBezTo>
                        <a:pt x="159" y="927"/>
                        <a:pt x="173" y="927"/>
                        <a:pt x="212" y="914"/>
                      </a:cubicBezTo>
                      <a:cubicBezTo>
                        <a:pt x="239" y="914"/>
                        <a:pt x="265" y="900"/>
                        <a:pt x="305" y="900"/>
                      </a:cubicBezTo>
                      <a:cubicBezTo>
                        <a:pt x="345" y="887"/>
                        <a:pt x="384" y="874"/>
                        <a:pt x="424" y="874"/>
                      </a:cubicBezTo>
                      <a:cubicBezTo>
                        <a:pt x="464" y="861"/>
                        <a:pt x="503" y="861"/>
                        <a:pt x="556" y="861"/>
                      </a:cubicBezTo>
                      <a:cubicBezTo>
                        <a:pt x="623" y="861"/>
                        <a:pt x="689" y="874"/>
                        <a:pt x="728" y="887"/>
                      </a:cubicBezTo>
                      <a:cubicBezTo>
                        <a:pt x="781" y="914"/>
                        <a:pt x="821" y="940"/>
                        <a:pt x="848" y="967"/>
                      </a:cubicBezTo>
                      <a:cubicBezTo>
                        <a:pt x="874" y="993"/>
                        <a:pt x="901" y="1033"/>
                        <a:pt x="914" y="1072"/>
                      </a:cubicBezTo>
                      <a:cubicBezTo>
                        <a:pt x="914" y="1112"/>
                        <a:pt x="927" y="1152"/>
                        <a:pt x="927" y="1192"/>
                      </a:cubicBezTo>
                      <a:cubicBezTo>
                        <a:pt x="927" y="1244"/>
                        <a:pt x="914" y="1311"/>
                        <a:pt x="887" y="1364"/>
                      </a:cubicBezTo>
                      <a:cubicBezTo>
                        <a:pt x="874" y="1430"/>
                        <a:pt x="834" y="1483"/>
                        <a:pt x="795" y="1522"/>
                      </a:cubicBezTo>
                      <a:cubicBezTo>
                        <a:pt x="742" y="1575"/>
                        <a:pt x="689" y="1615"/>
                        <a:pt x="623" y="1642"/>
                      </a:cubicBezTo>
                      <a:cubicBezTo>
                        <a:pt x="543" y="1668"/>
                        <a:pt x="464" y="1681"/>
                        <a:pt x="371" y="1681"/>
                      </a:cubicBezTo>
                      <a:lnTo>
                        <a:pt x="292" y="1681"/>
                      </a:lnTo>
                      <a:cubicBezTo>
                        <a:pt x="265" y="1668"/>
                        <a:pt x="239" y="1668"/>
                        <a:pt x="212" y="1655"/>
                      </a:cubicBezTo>
                      <a:cubicBezTo>
                        <a:pt x="199" y="1642"/>
                        <a:pt x="173" y="1642"/>
                        <a:pt x="159" y="1628"/>
                      </a:cubicBezTo>
                      <a:cubicBezTo>
                        <a:pt x="146" y="1615"/>
                        <a:pt x="146" y="1602"/>
                        <a:pt x="146" y="1589"/>
                      </a:cubicBezTo>
                      <a:cubicBezTo>
                        <a:pt x="146" y="1562"/>
                        <a:pt x="146" y="1549"/>
                        <a:pt x="159" y="1549"/>
                      </a:cubicBezTo>
                      <a:cubicBezTo>
                        <a:pt x="173" y="1536"/>
                        <a:pt x="199" y="1536"/>
                        <a:pt x="212" y="1536"/>
                      </a:cubicBezTo>
                      <a:cubicBezTo>
                        <a:pt x="226" y="1522"/>
                        <a:pt x="239" y="1522"/>
                        <a:pt x="252" y="1509"/>
                      </a:cubicBezTo>
                      <a:cubicBezTo>
                        <a:pt x="265" y="1496"/>
                        <a:pt x="278" y="1483"/>
                        <a:pt x="278" y="1456"/>
                      </a:cubicBezTo>
                      <a:cubicBezTo>
                        <a:pt x="278" y="1417"/>
                        <a:pt x="265" y="1390"/>
                        <a:pt x="239" y="1377"/>
                      </a:cubicBezTo>
                      <a:cubicBezTo>
                        <a:pt x="226" y="1364"/>
                        <a:pt x="199" y="1364"/>
                        <a:pt x="173" y="1364"/>
                      </a:cubicBezTo>
                      <a:cubicBezTo>
                        <a:pt x="146" y="1364"/>
                        <a:pt x="133" y="1364"/>
                        <a:pt x="106" y="1377"/>
                      </a:cubicBezTo>
                      <a:cubicBezTo>
                        <a:pt x="93" y="1390"/>
                        <a:pt x="67" y="1403"/>
                        <a:pt x="53" y="1417"/>
                      </a:cubicBezTo>
                      <a:cubicBezTo>
                        <a:pt x="40" y="1443"/>
                        <a:pt x="27" y="1456"/>
                        <a:pt x="14" y="1483"/>
                      </a:cubicBezTo>
                      <a:cubicBezTo>
                        <a:pt x="14" y="1509"/>
                        <a:pt x="1" y="1536"/>
                        <a:pt x="1" y="1562"/>
                      </a:cubicBezTo>
                      <a:cubicBezTo>
                        <a:pt x="1" y="1628"/>
                        <a:pt x="27" y="1681"/>
                        <a:pt x="53" y="1708"/>
                      </a:cubicBezTo>
                      <a:cubicBezTo>
                        <a:pt x="80" y="1747"/>
                        <a:pt x="120" y="1774"/>
                        <a:pt x="159" y="1787"/>
                      </a:cubicBezTo>
                      <a:cubicBezTo>
                        <a:pt x="199" y="1800"/>
                        <a:pt x="239" y="1814"/>
                        <a:pt x="278" y="1814"/>
                      </a:cubicBezTo>
                      <a:lnTo>
                        <a:pt x="371" y="1814"/>
                      </a:lnTo>
                      <a:cubicBezTo>
                        <a:pt x="503" y="1814"/>
                        <a:pt x="609" y="1800"/>
                        <a:pt x="689" y="1761"/>
                      </a:cubicBezTo>
                      <a:cubicBezTo>
                        <a:pt x="781" y="1721"/>
                        <a:pt x="861" y="1681"/>
                        <a:pt x="914" y="1615"/>
                      </a:cubicBezTo>
                      <a:cubicBezTo>
                        <a:pt x="980" y="1562"/>
                        <a:pt x="1020" y="1496"/>
                        <a:pt x="1046" y="1417"/>
                      </a:cubicBezTo>
                      <a:cubicBezTo>
                        <a:pt x="1073" y="1350"/>
                        <a:pt x="1086" y="1271"/>
                        <a:pt x="1086" y="1205"/>
                      </a:cubicBezTo>
                      <a:cubicBezTo>
                        <a:pt x="1086" y="1152"/>
                        <a:pt x="1086" y="1086"/>
                        <a:pt x="1059" y="1033"/>
                      </a:cubicBezTo>
                      <a:cubicBezTo>
                        <a:pt x="1046" y="967"/>
                        <a:pt x="1020" y="914"/>
                        <a:pt x="967" y="874"/>
                      </a:cubicBezTo>
                      <a:cubicBezTo>
                        <a:pt x="940" y="821"/>
                        <a:pt x="887" y="781"/>
                        <a:pt x="821" y="755"/>
                      </a:cubicBezTo>
                      <a:cubicBezTo>
                        <a:pt x="755" y="728"/>
                        <a:pt x="662" y="715"/>
                        <a:pt x="570" y="715"/>
                      </a:cubicBezTo>
                      <a:lnTo>
                        <a:pt x="464" y="715"/>
                      </a:lnTo>
                      <a:cubicBezTo>
                        <a:pt x="424" y="728"/>
                        <a:pt x="384" y="728"/>
                        <a:pt x="358" y="742"/>
                      </a:cubicBezTo>
                      <a:cubicBezTo>
                        <a:pt x="318" y="742"/>
                        <a:pt x="292" y="755"/>
                        <a:pt x="265" y="755"/>
                      </a:cubicBezTo>
                      <a:cubicBezTo>
                        <a:pt x="239" y="768"/>
                        <a:pt x="226" y="768"/>
                        <a:pt x="212" y="768"/>
                      </a:cubicBezTo>
                      <a:lnTo>
                        <a:pt x="292" y="199"/>
                      </a:lnTo>
                      <a:cubicBezTo>
                        <a:pt x="318" y="186"/>
                        <a:pt x="345" y="186"/>
                        <a:pt x="398" y="172"/>
                      </a:cubicBezTo>
                      <a:cubicBezTo>
                        <a:pt x="464" y="172"/>
                        <a:pt x="517" y="172"/>
                        <a:pt x="570" y="159"/>
                      </a:cubicBezTo>
                      <a:lnTo>
                        <a:pt x="874" y="159"/>
                      </a:lnTo>
                      <a:cubicBezTo>
                        <a:pt x="901" y="159"/>
                        <a:pt x="914" y="146"/>
                        <a:pt x="940" y="146"/>
                      </a:cubicBezTo>
                      <a:cubicBezTo>
                        <a:pt x="967" y="133"/>
                        <a:pt x="980" y="106"/>
                        <a:pt x="980" y="80"/>
                      </a:cubicBezTo>
                      <a:cubicBezTo>
                        <a:pt x="980" y="53"/>
                        <a:pt x="967" y="27"/>
                        <a:pt x="940" y="27"/>
                      </a:cubicBezTo>
                      <a:cubicBezTo>
                        <a:pt x="927" y="14"/>
                        <a:pt x="887" y="0"/>
                        <a:pt x="861" y="0"/>
                      </a:cubicBezTo>
                      <a:close/>
                    </a:path>
                  </a:pathLst>
                </a:custGeom>
                <a:solidFill>
                  <a:srgbClr val="D2D2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82" name="Google Shape;529;p27">
                  <a:extLst>
                    <a:ext uri="{FF2B5EF4-FFF2-40B4-BE49-F238E27FC236}">
                      <a16:creationId xmlns:a16="http://schemas.microsoft.com/office/drawing/2014/main" id="{B1E317D3-7F61-4726-AFEC-3EE6B5BF7F5B}"/>
                    </a:ext>
                  </a:extLst>
                </p:cNvPr>
                <p:cNvSpPr/>
                <p:nvPr/>
              </p:nvSpPr>
              <p:spPr>
                <a:xfrm>
                  <a:off x="3885346" y="4261478"/>
                  <a:ext cx="143426" cy="143426"/>
                </a:xfrm>
                <a:custGeom>
                  <a:avLst/>
                  <a:gdLst/>
                  <a:ahLst/>
                  <a:cxnLst/>
                  <a:rect l="l" t="t" r="r" b="b"/>
                  <a:pathLst>
                    <a:path w="2595" h="2595" extrusionOk="0">
                      <a:moveTo>
                        <a:pt x="503" y="1"/>
                      </a:moveTo>
                      <a:cubicBezTo>
                        <a:pt x="225" y="1"/>
                        <a:pt x="0" y="226"/>
                        <a:pt x="0" y="504"/>
                      </a:cubicBezTo>
                      <a:lnTo>
                        <a:pt x="0" y="2052"/>
                      </a:lnTo>
                      <a:cubicBezTo>
                        <a:pt x="0" y="2383"/>
                        <a:pt x="225" y="2595"/>
                        <a:pt x="503" y="2595"/>
                      </a:cubicBezTo>
                      <a:lnTo>
                        <a:pt x="2052" y="2595"/>
                      </a:lnTo>
                      <a:cubicBezTo>
                        <a:pt x="2383" y="2595"/>
                        <a:pt x="2594" y="2383"/>
                        <a:pt x="2594" y="2052"/>
                      </a:cubicBezTo>
                      <a:lnTo>
                        <a:pt x="2594" y="504"/>
                      </a:lnTo>
                      <a:cubicBezTo>
                        <a:pt x="2594" y="226"/>
                        <a:pt x="2383" y="1"/>
                        <a:pt x="2052" y="1"/>
                      </a:cubicBezTo>
                      <a:close/>
                    </a:path>
                  </a:pathLst>
                </a:custGeom>
                <a:solidFill>
                  <a:srgbClr val="A0A0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83" name="Google Shape;530;p27">
                  <a:extLst>
                    <a:ext uri="{FF2B5EF4-FFF2-40B4-BE49-F238E27FC236}">
                      <a16:creationId xmlns:a16="http://schemas.microsoft.com/office/drawing/2014/main" id="{A7276B4F-5A31-4A79-ADF0-3EE69A9D6BB2}"/>
                    </a:ext>
                  </a:extLst>
                </p:cNvPr>
                <p:cNvSpPr/>
                <p:nvPr/>
              </p:nvSpPr>
              <p:spPr>
                <a:xfrm>
                  <a:off x="3885346" y="4453872"/>
                  <a:ext cx="143426" cy="143426"/>
                </a:xfrm>
                <a:custGeom>
                  <a:avLst/>
                  <a:gdLst/>
                  <a:ahLst/>
                  <a:cxnLst/>
                  <a:rect l="l" t="t" r="r" b="b"/>
                  <a:pathLst>
                    <a:path w="2595" h="2595" extrusionOk="0">
                      <a:moveTo>
                        <a:pt x="503" y="1"/>
                      </a:moveTo>
                      <a:cubicBezTo>
                        <a:pt x="225" y="1"/>
                        <a:pt x="0" y="226"/>
                        <a:pt x="0" y="556"/>
                      </a:cubicBezTo>
                      <a:lnTo>
                        <a:pt x="0" y="2092"/>
                      </a:lnTo>
                      <a:cubicBezTo>
                        <a:pt x="0" y="2370"/>
                        <a:pt x="225" y="2595"/>
                        <a:pt x="503" y="2595"/>
                      </a:cubicBezTo>
                      <a:lnTo>
                        <a:pt x="2052" y="2595"/>
                      </a:lnTo>
                      <a:cubicBezTo>
                        <a:pt x="2383" y="2595"/>
                        <a:pt x="2594" y="2370"/>
                        <a:pt x="2594" y="2092"/>
                      </a:cubicBezTo>
                      <a:lnTo>
                        <a:pt x="2594" y="556"/>
                      </a:lnTo>
                      <a:cubicBezTo>
                        <a:pt x="2594" y="226"/>
                        <a:pt x="2383" y="1"/>
                        <a:pt x="2052" y="1"/>
                      </a:cubicBezTo>
                      <a:close/>
                    </a:path>
                  </a:pathLst>
                </a:custGeom>
                <a:solidFill>
                  <a:srgbClr val="A0A0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84" name="Google Shape;531;p27">
                  <a:extLst>
                    <a:ext uri="{FF2B5EF4-FFF2-40B4-BE49-F238E27FC236}">
                      <a16:creationId xmlns:a16="http://schemas.microsoft.com/office/drawing/2014/main" id="{67393D13-484A-454D-87D9-E4A3469377EE}"/>
                    </a:ext>
                  </a:extLst>
                </p:cNvPr>
                <p:cNvSpPr/>
                <p:nvPr/>
              </p:nvSpPr>
              <p:spPr>
                <a:xfrm>
                  <a:off x="3885346" y="4645549"/>
                  <a:ext cx="143426" cy="338750"/>
                </a:xfrm>
                <a:custGeom>
                  <a:avLst/>
                  <a:gdLst/>
                  <a:ahLst/>
                  <a:cxnLst/>
                  <a:rect l="l" t="t" r="r" b="b"/>
                  <a:pathLst>
                    <a:path w="2595" h="6129" extrusionOk="0">
                      <a:moveTo>
                        <a:pt x="503" y="0"/>
                      </a:moveTo>
                      <a:cubicBezTo>
                        <a:pt x="225" y="0"/>
                        <a:pt x="0" y="278"/>
                        <a:pt x="0" y="556"/>
                      </a:cubicBezTo>
                      <a:lnTo>
                        <a:pt x="0" y="5625"/>
                      </a:lnTo>
                      <a:cubicBezTo>
                        <a:pt x="0" y="5903"/>
                        <a:pt x="225" y="6128"/>
                        <a:pt x="503" y="6128"/>
                      </a:cubicBezTo>
                      <a:lnTo>
                        <a:pt x="2052" y="6128"/>
                      </a:lnTo>
                      <a:cubicBezTo>
                        <a:pt x="2383" y="6128"/>
                        <a:pt x="2594" y="5903"/>
                        <a:pt x="2594" y="5625"/>
                      </a:cubicBezTo>
                      <a:lnTo>
                        <a:pt x="2594" y="556"/>
                      </a:lnTo>
                      <a:cubicBezTo>
                        <a:pt x="2594" y="278"/>
                        <a:pt x="2383" y="0"/>
                        <a:pt x="2052" y="0"/>
                      </a:cubicBezTo>
                      <a:close/>
                    </a:path>
                  </a:pathLst>
                </a:custGeom>
                <a:solidFill>
                  <a:srgbClr val="808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grpSp>
        <p:sp>
          <p:nvSpPr>
            <p:cNvPr id="212" name="Google Shape;532;p27">
              <a:extLst>
                <a:ext uri="{FF2B5EF4-FFF2-40B4-BE49-F238E27FC236}">
                  <a16:creationId xmlns:a16="http://schemas.microsoft.com/office/drawing/2014/main" id="{756B86EB-BDC9-496F-9803-D692702A2F57}"/>
                </a:ext>
              </a:extLst>
            </p:cNvPr>
            <p:cNvSpPr/>
            <p:nvPr/>
          </p:nvSpPr>
          <p:spPr>
            <a:xfrm>
              <a:off x="2415510" y="3608289"/>
              <a:ext cx="278008" cy="1899077"/>
            </a:xfrm>
            <a:custGeom>
              <a:avLst/>
              <a:gdLst/>
              <a:ahLst/>
              <a:cxnLst/>
              <a:rect l="l" t="t" r="r" b="b"/>
              <a:pathLst>
                <a:path w="5030" h="34360" extrusionOk="0">
                  <a:moveTo>
                    <a:pt x="1" y="1"/>
                  </a:moveTo>
                  <a:lnTo>
                    <a:pt x="1" y="34359"/>
                  </a:lnTo>
                  <a:lnTo>
                    <a:pt x="5030" y="34359"/>
                  </a:lnTo>
                  <a:lnTo>
                    <a:pt x="503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13" name="Google Shape;533;p27">
              <a:extLst>
                <a:ext uri="{FF2B5EF4-FFF2-40B4-BE49-F238E27FC236}">
                  <a16:creationId xmlns:a16="http://schemas.microsoft.com/office/drawing/2014/main" id="{81E796A1-5BC5-4F50-9C7F-FE67D512F613}"/>
                </a:ext>
              </a:extLst>
            </p:cNvPr>
            <p:cNvSpPr/>
            <p:nvPr/>
          </p:nvSpPr>
          <p:spPr>
            <a:xfrm>
              <a:off x="2653282" y="3608289"/>
              <a:ext cx="40237" cy="1899077"/>
            </a:xfrm>
            <a:custGeom>
              <a:avLst/>
              <a:gdLst/>
              <a:ahLst/>
              <a:cxnLst/>
              <a:rect l="l" t="t" r="r" b="b"/>
              <a:pathLst>
                <a:path w="728" h="34360" extrusionOk="0">
                  <a:moveTo>
                    <a:pt x="0" y="1"/>
                  </a:moveTo>
                  <a:lnTo>
                    <a:pt x="0" y="34359"/>
                  </a:lnTo>
                  <a:lnTo>
                    <a:pt x="728" y="34359"/>
                  </a:lnTo>
                  <a:lnTo>
                    <a:pt x="728" y="1"/>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14" name="Google Shape;534;p27">
              <a:extLst>
                <a:ext uri="{FF2B5EF4-FFF2-40B4-BE49-F238E27FC236}">
                  <a16:creationId xmlns:a16="http://schemas.microsoft.com/office/drawing/2014/main" id="{9A6AE7D0-D627-481B-A33D-812CA67904B9}"/>
                </a:ext>
              </a:extLst>
            </p:cNvPr>
            <p:cNvSpPr/>
            <p:nvPr/>
          </p:nvSpPr>
          <p:spPr>
            <a:xfrm>
              <a:off x="2510630" y="3669749"/>
              <a:ext cx="182888" cy="8843"/>
            </a:xfrm>
            <a:custGeom>
              <a:avLst/>
              <a:gdLst/>
              <a:ahLst/>
              <a:cxnLst/>
              <a:rect l="l" t="t" r="r" b="b"/>
              <a:pathLst>
                <a:path w="3309" h="160" extrusionOk="0">
                  <a:moveTo>
                    <a:pt x="0" y="1"/>
                  </a:moveTo>
                  <a:lnTo>
                    <a:pt x="0" y="159"/>
                  </a:lnTo>
                  <a:lnTo>
                    <a:pt x="3309" y="159"/>
                  </a:lnTo>
                  <a:lnTo>
                    <a:pt x="3309" y="1"/>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15" name="Google Shape;535;p27">
              <a:extLst>
                <a:ext uri="{FF2B5EF4-FFF2-40B4-BE49-F238E27FC236}">
                  <a16:creationId xmlns:a16="http://schemas.microsoft.com/office/drawing/2014/main" id="{557306C8-242D-4DBA-8FB4-94849A3A1AFC}"/>
                </a:ext>
              </a:extLst>
            </p:cNvPr>
            <p:cNvSpPr/>
            <p:nvPr/>
          </p:nvSpPr>
          <p:spPr>
            <a:xfrm>
              <a:off x="2571316" y="3745856"/>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16" name="Google Shape;536;p27">
              <a:extLst>
                <a:ext uri="{FF2B5EF4-FFF2-40B4-BE49-F238E27FC236}">
                  <a16:creationId xmlns:a16="http://schemas.microsoft.com/office/drawing/2014/main" id="{37BD1422-08DB-40E3-9969-56CAB3BF27B8}"/>
                </a:ext>
              </a:extLst>
            </p:cNvPr>
            <p:cNvSpPr/>
            <p:nvPr/>
          </p:nvSpPr>
          <p:spPr>
            <a:xfrm>
              <a:off x="2571316" y="3848990"/>
              <a:ext cx="122202" cy="12491"/>
            </a:xfrm>
            <a:custGeom>
              <a:avLst/>
              <a:gdLst/>
              <a:ahLst/>
              <a:cxnLst/>
              <a:rect l="l" t="t" r="r" b="b"/>
              <a:pathLst>
                <a:path w="2211" h="226" extrusionOk="0">
                  <a:moveTo>
                    <a:pt x="1" y="0"/>
                  </a:moveTo>
                  <a:lnTo>
                    <a:pt x="1" y="225"/>
                  </a:lnTo>
                  <a:lnTo>
                    <a:pt x="2211" y="225"/>
                  </a:lnTo>
                  <a:lnTo>
                    <a:pt x="2211" y="0"/>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17" name="Google Shape;537;p27">
              <a:extLst>
                <a:ext uri="{FF2B5EF4-FFF2-40B4-BE49-F238E27FC236}">
                  <a16:creationId xmlns:a16="http://schemas.microsoft.com/office/drawing/2014/main" id="{F8B6D48A-0D31-48F5-88FC-5D4331A434F5}"/>
                </a:ext>
              </a:extLst>
            </p:cNvPr>
            <p:cNvSpPr/>
            <p:nvPr/>
          </p:nvSpPr>
          <p:spPr>
            <a:xfrm>
              <a:off x="2571316" y="3955771"/>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18" name="Google Shape;538;p27">
              <a:extLst>
                <a:ext uri="{FF2B5EF4-FFF2-40B4-BE49-F238E27FC236}">
                  <a16:creationId xmlns:a16="http://schemas.microsoft.com/office/drawing/2014/main" id="{A451E4C8-67B5-4AB9-BC4B-F50ACFB56831}"/>
                </a:ext>
              </a:extLst>
            </p:cNvPr>
            <p:cNvSpPr/>
            <p:nvPr/>
          </p:nvSpPr>
          <p:spPr>
            <a:xfrm>
              <a:off x="2571316" y="4120365"/>
              <a:ext cx="122202" cy="9562"/>
            </a:xfrm>
            <a:custGeom>
              <a:avLst/>
              <a:gdLst/>
              <a:ahLst/>
              <a:cxnLst/>
              <a:rect l="l" t="t" r="r" b="b"/>
              <a:pathLst>
                <a:path w="2211" h="173" extrusionOk="0">
                  <a:moveTo>
                    <a:pt x="1" y="0"/>
                  </a:moveTo>
                  <a:lnTo>
                    <a:pt x="1" y="173"/>
                  </a:lnTo>
                  <a:lnTo>
                    <a:pt x="2211" y="173"/>
                  </a:lnTo>
                  <a:lnTo>
                    <a:pt x="2211" y="0"/>
                  </a:lnTo>
                  <a:close/>
                </a:path>
              </a:pathLst>
            </a:custGeom>
            <a:solidFill>
              <a:srgbClr val="EA78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19" name="Google Shape;539;p27">
              <a:extLst>
                <a:ext uri="{FF2B5EF4-FFF2-40B4-BE49-F238E27FC236}">
                  <a16:creationId xmlns:a16="http://schemas.microsoft.com/office/drawing/2014/main" id="{90304A48-6E5B-4376-AE6F-9F45056E29BA}"/>
                </a:ext>
              </a:extLst>
            </p:cNvPr>
            <p:cNvSpPr/>
            <p:nvPr/>
          </p:nvSpPr>
          <p:spPr>
            <a:xfrm>
              <a:off x="2571316" y="4227147"/>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A78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20" name="Google Shape;540;p27">
              <a:extLst>
                <a:ext uri="{FF2B5EF4-FFF2-40B4-BE49-F238E27FC236}">
                  <a16:creationId xmlns:a16="http://schemas.microsoft.com/office/drawing/2014/main" id="{D6204825-D4BE-488A-BAD7-A8F242BD5C95}"/>
                </a:ext>
              </a:extLst>
            </p:cNvPr>
            <p:cNvSpPr/>
            <p:nvPr/>
          </p:nvSpPr>
          <p:spPr>
            <a:xfrm>
              <a:off x="2571316" y="4333984"/>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21" name="Google Shape;541;p27">
              <a:extLst>
                <a:ext uri="{FF2B5EF4-FFF2-40B4-BE49-F238E27FC236}">
                  <a16:creationId xmlns:a16="http://schemas.microsoft.com/office/drawing/2014/main" id="{571064EF-0C69-47FB-9B3F-AB748AC09695}"/>
                </a:ext>
              </a:extLst>
            </p:cNvPr>
            <p:cNvSpPr/>
            <p:nvPr/>
          </p:nvSpPr>
          <p:spPr>
            <a:xfrm>
              <a:off x="2571316" y="4495649"/>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22" name="Google Shape;542;p27">
              <a:extLst>
                <a:ext uri="{FF2B5EF4-FFF2-40B4-BE49-F238E27FC236}">
                  <a16:creationId xmlns:a16="http://schemas.microsoft.com/office/drawing/2014/main" id="{AB9583F4-9E14-4948-B93B-30114C08478E}"/>
                </a:ext>
              </a:extLst>
            </p:cNvPr>
            <p:cNvSpPr/>
            <p:nvPr/>
          </p:nvSpPr>
          <p:spPr>
            <a:xfrm>
              <a:off x="2571316" y="4598782"/>
              <a:ext cx="122202" cy="12491"/>
            </a:xfrm>
            <a:custGeom>
              <a:avLst/>
              <a:gdLst/>
              <a:ahLst/>
              <a:cxnLst/>
              <a:rect l="l" t="t" r="r" b="b"/>
              <a:pathLst>
                <a:path w="2211" h="226" extrusionOk="0">
                  <a:moveTo>
                    <a:pt x="1" y="0"/>
                  </a:moveTo>
                  <a:lnTo>
                    <a:pt x="1" y="225"/>
                  </a:lnTo>
                  <a:lnTo>
                    <a:pt x="2211" y="225"/>
                  </a:lnTo>
                  <a:lnTo>
                    <a:pt x="2211" y="0"/>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23" name="Google Shape;543;p27">
              <a:extLst>
                <a:ext uri="{FF2B5EF4-FFF2-40B4-BE49-F238E27FC236}">
                  <a16:creationId xmlns:a16="http://schemas.microsoft.com/office/drawing/2014/main" id="{38BAEA61-3FBB-46DD-BDFA-55BC2F3A01CB}"/>
                </a:ext>
              </a:extLst>
            </p:cNvPr>
            <p:cNvSpPr/>
            <p:nvPr/>
          </p:nvSpPr>
          <p:spPr>
            <a:xfrm>
              <a:off x="2571316" y="4705564"/>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A78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24" name="Google Shape;544;p27">
              <a:extLst>
                <a:ext uri="{FF2B5EF4-FFF2-40B4-BE49-F238E27FC236}">
                  <a16:creationId xmlns:a16="http://schemas.microsoft.com/office/drawing/2014/main" id="{C0A4EDB6-62E1-4DFF-B62C-5E263E10B5DD}"/>
                </a:ext>
              </a:extLst>
            </p:cNvPr>
            <p:cNvSpPr/>
            <p:nvPr/>
          </p:nvSpPr>
          <p:spPr>
            <a:xfrm>
              <a:off x="2571316" y="4867229"/>
              <a:ext cx="122202" cy="12491"/>
            </a:xfrm>
            <a:custGeom>
              <a:avLst/>
              <a:gdLst/>
              <a:ahLst/>
              <a:cxnLst/>
              <a:rect l="l" t="t" r="r" b="b"/>
              <a:pathLst>
                <a:path w="2211" h="226" extrusionOk="0">
                  <a:moveTo>
                    <a:pt x="1" y="1"/>
                  </a:moveTo>
                  <a:lnTo>
                    <a:pt x="1" y="226"/>
                  </a:lnTo>
                  <a:lnTo>
                    <a:pt x="2211" y="226"/>
                  </a:lnTo>
                  <a:lnTo>
                    <a:pt x="2211" y="1"/>
                  </a:lnTo>
                  <a:close/>
                </a:path>
              </a:pathLst>
            </a:custGeom>
            <a:solidFill>
              <a:srgbClr val="EA78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25" name="Google Shape;545;p27">
              <a:extLst>
                <a:ext uri="{FF2B5EF4-FFF2-40B4-BE49-F238E27FC236}">
                  <a16:creationId xmlns:a16="http://schemas.microsoft.com/office/drawing/2014/main" id="{A2251814-6D4A-43F9-9D21-F2924CF3BD4B}"/>
                </a:ext>
              </a:extLst>
            </p:cNvPr>
            <p:cNvSpPr/>
            <p:nvPr/>
          </p:nvSpPr>
          <p:spPr>
            <a:xfrm>
              <a:off x="2571316" y="4974010"/>
              <a:ext cx="122202" cy="8843"/>
            </a:xfrm>
            <a:custGeom>
              <a:avLst/>
              <a:gdLst/>
              <a:ahLst/>
              <a:cxnLst/>
              <a:rect l="l" t="t" r="r" b="b"/>
              <a:pathLst>
                <a:path w="2211" h="160" extrusionOk="0">
                  <a:moveTo>
                    <a:pt x="1" y="1"/>
                  </a:moveTo>
                  <a:lnTo>
                    <a:pt x="1" y="160"/>
                  </a:lnTo>
                  <a:lnTo>
                    <a:pt x="2211" y="160"/>
                  </a:lnTo>
                  <a:lnTo>
                    <a:pt x="2211" y="1"/>
                  </a:lnTo>
                  <a:close/>
                </a:path>
              </a:pathLst>
            </a:custGeom>
            <a:solidFill>
              <a:srgbClr val="EA78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26" name="Google Shape;546;p27">
              <a:extLst>
                <a:ext uri="{FF2B5EF4-FFF2-40B4-BE49-F238E27FC236}">
                  <a16:creationId xmlns:a16="http://schemas.microsoft.com/office/drawing/2014/main" id="{9CAD2FF1-0C28-48DD-8631-EB60EBA18E7D}"/>
                </a:ext>
              </a:extLst>
            </p:cNvPr>
            <p:cNvSpPr/>
            <p:nvPr/>
          </p:nvSpPr>
          <p:spPr>
            <a:xfrm>
              <a:off x="2571316" y="5080847"/>
              <a:ext cx="122202" cy="8843"/>
            </a:xfrm>
            <a:custGeom>
              <a:avLst/>
              <a:gdLst/>
              <a:ahLst/>
              <a:cxnLst/>
              <a:rect l="l" t="t" r="r" b="b"/>
              <a:pathLst>
                <a:path w="2211" h="160" extrusionOk="0">
                  <a:moveTo>
                    <a:pt x="1" y="0"/>
                  </a:moveTo>
                  <a:lnTo>
                    <a:pt x="1" y="159"/>
                  </a:lnTo>
                  <a:lnTo>
                    <a:pt x="2211" y="159"/>
                  </a:lnTo>
                  <a:lnTo>
                    <a:pt x="2211" y="0"/>
                  </a:lnTo>
                  <a:close/>
                </a:path>
              </a:pathLst>
            </a:custGeom>
            <a:solidFill>
              <a:srgbClr val="EA78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27" name="Google Shape;547;p27">
              <a:extLst>
                <a:ext uri="{FF2B5EF4-FFF2-40B4-BE49-F238E27FC236}">
                  <a16:creationId xmlns:a16="http://schemas.microsoft.com/office/drawing/2014/main" id="{A95F1797-8713-46FC-8BB5-6A9FC408FA82}"/>
                </a:ext>
              </a:extLst>
            </p:cNvPr>
            <p:cNvSpPr/>
            <p:nvPr/>
          </p:nvSpPr>
          <p:spPr>
            <a:xfrm>
              <a:off x="2571316" y="5242512"/>
              <a:ext cx="122202" cy="8843"/>
            </a:xfrm>
            <a:custGeom>
              <a:avLst/>
              <a:gdLst/>
              <a:ahLst/>
              <a:cxnLst/>
              <a:rect l="l" t="t" r="r" b="b"/>
              <a:pathLst>
                <a:path w="2211" h="160" extrusionOk="0">
                  <a:moveTo>
                    <a:pt x="1" y="0"/>
                  </a:moveTo>
                  <a:lnTo>
                    <a:pt x="1" y="159"/>
                  </a:lnTo>
                  <a:lnTo>
                    <a:pt x="2211" y="159"/>
                  </a:lnTo>
                  <a:lnTo>
                    <a:pt x="2211" y="0"/>
                  </a:lnTo>
                  <a:close/>
                </a:path>
              </a:pathLst>
            </a:custGeom>
            <a:solidFill>
              <a:srgbClr val="EA78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28" name="Google Shape;548;p27">
              <a:extLst>
                <a:ext uri="{FF2B5EF4-FFF2-40B4-BE49-F238E27FC236}">
                  <a16:creationId xmlns:a16="http://schemas.microsoft.com/office/drawing/2014/main" id="{ED31FC63-D703-4B59-8884-B6B31AFA0B6F}"/>
                </a:ext>
              </a:extLst>
            </p:cNvPr>
            <p:cNvSpPr/>
            <p:nvPr/>
          </p:nvSpPr>
          <p:spPr>
            <a:xfrm>
              <a:off x="2571316" y="5348575"/>
              <a:ext cx="122202" cy="9562"/>
            </a:xfrm>
            <a:custGeom>
              <a:avLst/>
              <a:gdLst/>
              <a:ahLst/>
              <a:cxnLst/>
              <a:rect l="l" t="t" r="r" b="b"/>
              <a:pathLst>
                <a:path w="2211" h="173" extrusionOk="0">
                  <a:moveTo>
                    <a:pt x="1" y="0"/>
                  </a:moveTo>
                  <a:lnTo>
                    <a:pt x="1" y="172"/>
                  </a:lnTo>
                  <a:lnTo>
                    <a:pt x="2211" y="172"/>
                  </a:lnTo>
                  <a:lnTo>
                    <a:pt x="2211" y="0"/>
                  </a:lnTo>
                  <a:close/>
                </a:path>
              </a:pathLst>
            </a:custGeom>
            <a:solidFill>
              <a:srgbClr val="EA78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29" name="Google Shape;549;p27">
              <a:extLst>
                <a:ext uri="{FF2B5EF4-FFF2-40B4-BE49-F238E27FC236}">
                  <a16:creationId xmlns:a16="http://schemas.microsoft.com/office/drawing/2014/main" id="{6933254A-2B66-4231-85FE-4A59FB922D9B}"/>
                </a:ext>
              </a:extLst>
            </p:cNvPr>
            <p:cNvSpPr/>
            <p:nvPr/>
          </p:nvSpPr>
          <p:spPr>
            <a:xfrm>
              <a:off x="2571316" y="5452427"/>
              <a:ext cx="122202" cy="12491"/>
            </a:xfrm>
            <a:custGeom>
              <a:avLst/>
              <a:gdLst/>
              <a:ahLst/>
              <a:cxnLst/>
              <a:rect l="l" t="t" r="r" b="b"/>
              <a:pathLst>
                <a:path w="2211" h="226" extrusionOk="0">
                  <a:moveTo>
                    <a:pt x="1" y="1"/>
                  </a:moveTo>
                  <a:lnTo>
                    <a:pt x="1" y="226"/>
                  </a:lnTo>
                  <a:lnTo>
                    <a:pt x="2211" y="226"/>
                  </a:lnTo>
                  <a:lnTo>
                    <a:pt x="2211" y="1"/>
                  </a:lnTo>
                  <a:close/>
                </a:path>
              </a:pathLst>
            </a:custGeom>
            <a:solidFill>
              <a:srgbClr val="EA78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30" name="Google Shape;550;p27">
              <a:extLst>
                <a:ext uri="{FF2B5EF4-FFF2-40B4-BE49-F238E27FC236}">
                  <a16:creationId xmlns:a16="http://schemas.microsoft.com/office/drawing/2014/main" id="{D8572276-64CC-425D-A478-F43E1A7C7328}"/>
                </a:ext>
              </a:extLst>
            </p:cNvPr>
            <p:cNvSpPr/>
            <p:nvPr/>
          </p:nvSpPr>
          <p:spPr>
            <a:xfrm>
              <a:off x="2510630" y="4041384"/>
              <a:ext cx="182888" cy="12491"/>
            </a:xfrm>
            <a:custGeom>
              <a:avLst/>
              <a:gdLst/>
              <a:ahLst/>
              <a:cxnLst/>
              <a:rect l="l" t="t" r="r" b="b"/>
              <a:pathLst>
                <a:path w="3309" h="226" extrusionOk="0">
                  <a:moveTo>
                    <a:pt x="0" y="0"/>
                  </a:moveTo>
                  <a:lnTo>
                    <a:pt x="0" y="225"/>
                  </a:lnTo>
                  <a:lnTo>
                    <a:pt x="3309" y="225"/>
                  </a:lnTo>
                  <a:lnTo>
                    <a:pt x="3309" y="0"/>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31" name="Google Shape;551;p27">
              <a:extLst>
                <a:ext uri="{FF2B5EF4-FFF2-40B4-BE49-F238E27FC236}">
                  <a16:creationId xmlns:a16="http://schemas.microsoft.com/office/drawing/2014/main" id="{EA446A83-B25D-4578-A366-F5EED8714B4A}"/>
                </a:ext>
              </a:extLst>
            </p:cNvPr>
            <p:cNvSpPr/>
            <p:nvPr/>
          </p:nvSpPr>
          <p:spPr>
            <a:xfrm>
              <a:off x="2510630" y="4415894"/>
              <a:ext cx="182888" cy="9562"/>
            </a:xfrm>
            <a:custGeom>
              <a:avLst/>
              <a:gdLst/>
              <a:ahLst/>
              <a:cxnLst/>
              <a:rect l="l" t="t" r="r" b="b"/>
              <a:pathLst>
                <a:path w="3309" h="173" extrusionOk="0">
                  <a:moveTo>
                    <a:pt x="0" y="0"/>
                  </a:moveTo>
                  <a:lnTo>
                    <a:pt x="0" y="173"/>
                  </a:lnTo>
                  <a:lnTo>
                    <a:pt x="3309" y="173"/>
                  </a:lnTo>
                  <a:lnTo>
                    <a:pt x="3309" y="0"/>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32" name="Google Shape;552;p27">
              <a:extLst>
                <a:ext uri="{FF2B5EF4-FFF2-40B4-BE49-F238E27FC236}">
                  <a16:creationId xmlns:a16="http://schemas.microsoft.com/office/drawing/2014/main" id="{4B465406-CCEB-41F6-9969-AAFE60350B4F}"/>
                </a:ext>
              </a:extLst>
            </p:cNvPr>
            <p:cNvSpPr/>
            <p:nvPr/>
          </p:nvSpPr>
          <p:spPr>
            <a:xfrm>
              <a:off x="2510630" y="4788248"/>
              <a:ext cx="182888" cy="8843"/>
            </a:xfrm>
            <a:custGeom>
              <a:avLst/>
              <a:gdLst/>
              <a:ahLst/>
              <a:cxnLst/>
              <a:rect l="l" t="t" r="r" b="b"/>
              <a:pathLst>
                <a:path w="3309" h="160" extrusionOk="0">
                  <a:moveTo>
                    <a:pt x="0" y="0"/>
                  </a:moveTo>
                  <a:lnTo>
                    <a:pt x="0" y="159"/>
                  </a:lnTo>
                  <a:lnTo>
                    <a:pt x="3309" y="159"/>
                  </a:lnTo>
                  <a:lnTo>
                    <a:pt x="3309" y="0"/>
                  </a:lnTo>
                  <a:close/>
                </a:path>
              </a:pathLst>
            </a:custGeom>
            <a:solidFill>
              <a:srgbClr val="EA78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33" name="Google Shape;553;p27">
              <a:extLst>
                <a:ext uri="{FF2B5EF4-FFF2-40B4-BE49-F238E27FC236}">
                  <a16:creationId xmlns:a16="http://schemas.microsoft.com/office/drawing/2014/main" id="{B07E5668-BE47-49D8-9F0D-CE8F181A746A}"/>
                </a:ext>
              </a:extLst>
            </p:cNvPr>
            <p:cNvSpPr/>
            <p:nvPr/>
          </p:nvSpPr>
          <p:spPr>
            <a:xfrm>
              <a:off x="2510630" y="5162757"/>
              <a:ext cx="182888" cy="9562"/>
            </a:xfrm>
            <a:custGeom>
              <a:avLst/>
              <a:gdLst/>
              <a:ahLst/>
              <a:cxnLst/>
              <a:rect l="l" t="t" r="r" b="b"/>
              <a:pathLst>
                <a:path w="3309" h="173" extrusionOk="0">
                  <a:moveTo>
                    <a:pt x="0" y="1"/>
                  </a:moveTo>
                  <a:lnTo>
                    <a:pt x="0" y="173"/>
                  </a:lnTo>
                  <a:lnTo>
                    <a:pt x="3309" y="173"/>
                  </a:lnTo>
                  <a:lnTo>
                    <a:pt x="3309" y="1"/>
                  </a:lnTo>
                  <a:close/>
                </a:path>
              </a:pathLst>
            </a:custGeom>
            <a:solidFill>
              <a:srgbClr val="EA78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34" name="Google Shape;554;p27">
              <a:extLst>
                <a:ext uri="{FF2B5EF4-FFF2-40B4-BE49-F238E27FC236}">
                  <a16:creationId xmlns:a16="http://schemas.microsoft.com/office/drawing/2014/main" id="{98052098-82D0-4C42-8D07-08E76756DAA9}"/>
                </a:ext>
              </a:extLst>
            </p:cNvPr>
            <p:cNvSpPr/>
            <p:nvPr/>
          </p:nvSpPr>
          <p:spPr>
            <a:xfrm>
              <a:off x="2598398" y="4303254"/>
              <a:ext cx="317526" cy="1058089"/>
            </a:xfrm>
            <a:custGeom>
              <a:avLst/>
              <a:gdLst/>
              <a:ahLst/>
              <a:cxnLst/>
              <a:rect l="l" t="t" r="r" b="b"/>
              <a:pathLst>
                <a:path w="5745" h="19144" extrusionOk="0">
                  <a:moveTo>
                    <a:pt x="3097" y="0"/>
                  </a:moveTo>
                  <a:lnTo>
                    <a:pt x="450" y="331"/>
                  </a:lnTo>
                  <a:cubicBezTo>
                    <a:pt x="67" y="2263"/>
                    <a:pt x="0" y="5466"/>
                    <a:pt x="397" y="8987"/>
                  </a:cubicBezTo>
                  <a:cubicBezTo>
                    <a:pt x="1047" y="14626"/>
                    <a:pt x="2590" y="19143"/>
                    <a:pt x="3848" y="19143"/>
                  </a:cubicBezTo>
                  <a:cubicBezTo>
                    <a:pt x="3872" y="19143"/>
                    <a:pt x="3895" y="19142"/>
                    <a:pt x="3918" y="19138"/>
                  </a:cubicBezTo>
                  <a:cubicBezTo>
                    <a:pt x="5242" y="18980"/>
                    <a:pt x="5744" y="14228"/>
                    <a:pt x="5083" y="8497"/>
                  </a:cubicBezTo>
                  <a:cubicBezTo>
                    <a:pt x="4633" y="4911"/>
                    <a:pt x="3918" y="1827"/>
                    <a:pt x="309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35" name="Google Shape;555;p27">
              <a:extLst>
                <a:ext uri="{FF2B5EF4-FFF2-40B4-BE49-F238E27FC236}">
                  <a16:creationId xmlns:a16="http://schemas.microsoft.com/office/drawing/2014/main" id="{DDCD966B-1DCF-45C6-988F-74F6AA004565}"/>
                </a:ext>
              </a:extLst>
            </p:cNvPr>
            <p:cNvSpPr/>
            <p:nvPr/>
          </p:nvSpPr>
          <p:spPr>
            <a:xfrm>
              <a:off x="2607905" y="4617077"/>
              <a:ext cx="286796" cy="744266"/>
            </a:xfrm>
            <a:custGeom>
              <a:avLst/>
              <a:gdLst/>
              <a:ahLst/>
              <a:cxnLst/>
              <a:rect l="l" t="t" r="r" b="b"/>
              <a:pathLst>
                <a:path w="5189" h="13466" extrusionOk="0">
                  <a:moveTo>
                    <a:pt x="0" y="0"/>
                  </a:moveTo>
                  <a:cubicBezTo>
                    <a:pt x="53" y="1059"/>
                    <a:pt x="106" y="2158"/>
                    <a:pt x="225" y="3309"/>
                  </a:cubicBezTo>
                  <a:cubicBezTo>
                    <a:pt x="875" y="8948"/>
                    <a:pt x="2418" y="13465"/>
                    <a:pt x="3676" y="13465"/>
                  </a:cubicBezTo>
                  <a:cubicBezTo>
                    <a:pt x="3700" y="13465"/>
                    <a:pt x="3723" y="13464"/>
                    <a:pt x="3746" y="13460"/>
                  </a:cubicBezTo>
                  <a:cubicBezTo>
                    <a:pt x="4686" y="13355"/>
                    <a:pt x="5189" y="10919"/>
                    <a:pt x="5189" y="7505"/>
                  </a:cubicBezTo>
                  <a:lnTo>
                    <a:pt x="5189" y="7505"/>
                  </a:lnTo>
                  <a:cubicBezTo>
                    <a:pt x="4695" y="7986"/>
                    <a:pt x="4237" y="8200"/>
                    <a:pt x="3813" y="8200"/>
                  </a:cubicBezTo>
                  <a:cubicBezTo>
                    <a:pt x="1860" y="8200"/>
                    <a:pt x="631" y="3676"/>
                    <a:pt x="0" y="0"/>
                  </a:cubicBezTo>
                  <a:close/>
                </a:path>
              </a:pathLst>
            </a:custGeom>
            <a:solidFill>
              <a:srgbClr val="BDB8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36" name="Google Shape;556;p27">
              <a:extLst>
                <a:ext uri="{FF2B5EF4-FFF2-40B4-BE49-F238E27FC236}">
                  <a16:creationId xmlns:a16="http://schemas.microsoft.com/office/drawing/2014/main" id="{32CB2EA9-2433-46C6-8B28-BB719B1E6FEF}"/>
                </a:ext>
              </a:extLst>
            </p:cNvPr>
            <p:cNvSpPr/>
            <p:nvPr/>
          </p:nvSpPr>
          <p:spPr>
            <a:xfrm>
              <a:off x="2723474" y="4415452"/>
              <a:ext cx="101034" cy="247886"/>
            </a:xfrm>
            <a:custGeom>
              <a:avLst/>
              <a:gdLst/>
              <a:ahLst/>
              <a:cxnLst/>
              <a:rect l="l" t="t" r="r" b="b"/>
              <a:pathLst>
                <a:path w="1828" h="4485" extrusionOk="0">
                  <a:moveTo>
                    <a:pt x="561" y="1"/>
                  </a:moveTo>
                  <a:cubicBezTo>
                    <a:pt x="542" y="1"/>
                    <a:pt x="522" y="3"/>
                    <a:pt x="504" y="8"/>
                  </a:cubicBezTo>
                  <a:cubicBezTo>
                    <a:pt x="173" y="75"/>
                    <a:pt x="1" y="1120"/>
                    <a:pt x="226" y="2325"/>
                  </a:cubicBezTo>
                  <a:cubicBezTo>
                    <a:pt x="445" y="3561"/>
                    <a:pt x="914" y="4484"/>
                    <a:pt x="1244" y="4484"/>
                  </a:cubicBezTo>
                  <a:cubicBezTo>
                    <a:pt x="1253" y="4484"/>
                    <a:pt x="1262" y="4483"/>
                    <a:pt x="1271" y="4482"/>
                  </a:cubicBezTo>
                  <a:cubicBezTo>
                    <a:pt x="1655" y="4376"/>
                    <a:pt x="1827" y="3317"/>
                    <a:pt x="1602" y="2113"/>
                  </a:cubicBezTo>
                  <a:cubicBezTo>
                    <a:pt x="1388" y="955"/>
                    <a:pt x="935" y="1"/>
                    <a:pt x="56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37" name="Google Shape;557;p27">
              <a:extLst>
                <a:ext uri="{FF2B5EF4-FFF2-40B4-BE49-F238E27FC236}">
                  <a16:creationId xmlns:a16="http://schemas.microsoft.com/office/drawing/2014/main" id="{F8C8A1F7-9E5D-43E5-A185-E58EA3A619AA}"/>
                </a:ext>
              </a:extLst>
            </p:cNvPr>
            <p:cNvSpPr/>
            <p:nvPr/>
          </p:nvSpPr>
          <p:spPr>
            <a:xfrm>
              <a:off x="2525221" y="3916253"/>
              <a:ext cx="396562" cy="371691"/>
            </a:xfrm>
            <a:custGeom>
              <a:avLst/>
              <a:gdLst/>
              <a:ahLst/>
              <a:cxnLst/>
              <a:rect l="l" t="t" r="r" b="b"/>
              <a:pathLst>
                <a:path w="7175" h="6725" extrusionOk="0">
                  <a:moveTo>
                    <a:pt x="993" y="1"/>
                  </a:moveTo>
                  <a:cubicBezTo>
                    <a:pt x="2317" y="2489"/>
                    <a:pt x="663" y="2595"/>
                    <a:pt x="332" y="4143"/>
                  </a:cubicBezTo>
                  <a:cubicBezTo>
                    <a:pt x="1" y="5679"/>
                    <a:pt x="1443" y="6724"/>
                    <a:pt x="1443" y="6724"/>
                  </a:cubicBezTo>
                  <a:lnTo>
                    <a:pt x="4580" y="6393"/>
                  </a:lnTo>
                  <a:cubicBezTo>
                    <a:pt x="7174" y="1430"/>
                    <a:pt x="994" y="1"/>
                    <a:pt x="9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38" name="Google Shape;558;p27">
              <a:extLst>
                <a:ext uri="{FF2B5EF4-FFF2-40B4-BE49-F238E27FC236}">
                  <a16:creationId xmlns:a16="http://schemas.microsoft.com/office/drawing/2014/main" id="{3150328E-E438-446D-913A-0E053202E519}"/>
                </a:ext>
              </a:extLst>
            </p:cNvPr>
            <p:cNvSpPr/>
            <p:nvPr/>
          </p:nvSpPr>
          <p:spPr>
            <a:xfrm>
              <a:off x="2568387" y="4063935"/>
              <a:ext cx="246559" cy="224009"/>
            </a:xfrm>
            <a:custGeom>
              <a:avLst/>
              <a:gdLst/>
              <a:ahLst/>
              <a:cxnLst/>
              <a:rect l="l" t="t" r="r" b="b"/>
              <a:pathLst>
                <a:path w="4461" h="4053" extrusionOk="0">
                  <a:moveTo>
                    <a:pt x="3299" y="0"/>
                  </a:moveTo>
                  <a:cubicBezTo>
                    <a:pt x="3169" y="0"/>
                    <a:pt x="3085" y="164"/>
                    <a:pt x="3085" y="585"/>
                  </a:cubicBezTo>
                  <a:cubicBezTo>
                    <a:pt x="3069" y="1166"/>
                    <a:pt x="2954" y="1354"/>
                    <a:pt x="2792" y="1354"/>
                  </a:cubicBezTo>
                  <a:cubicBezTo>
                    <a:pt x="2490" y="1354"/>
                    <a:pt x="2027" y="703"/>
                    <a:pt x="1739" y="703"/>
                  </a:cubicBezTo>
                  <a:cubicBezTo>
                    <a:pt x="1652" y="703"/>
                    <a:pt x="1582" y="762"/>
                    <a:pt x="1536" y="916"/>
                  </a:cubicBezTo>
                  <a:cubicBezTo>
                    <a:pt x="1340" y="1528"/>
                    <a:pt x="1938" y="3037"/>
                    <a:pt x="1419" y="3037"/>
                  </a:cubicBezTo>
                  <a:cubicBezTo>
                    <a:pt x="1377" y="3037"/>
                    <a:pt x="1328" y="3027"/>
                    <a:pt x="1271" y="3007"/>
                  </a:cubicBezTo>
                  <a:cubicBezTo>
                    <a:pt x="708" y="2797"/>
                    <a:pt x="369" y="2411"/>
                    <a:pt x="211" y="2411"/>
                  </a:cubicBezTo>
                  <a:cubicBezTo>
                    <a:pt x="119" y="2411"/>
                    <a:pt x="87" y="2538"/>
                    <a:pt x="107" y="2901"/>
                  </a:cubicBezTo>
                  <a:cubicBezTo>
                    <a:pt x="107" y="3126"/>
                    <a:pt x="54" y="3285"/>
                    <a:pt x="1" y="3391"/>
                  </a:cubicBezTo>
                  <a:cubicBezTo>
                    <a:pt x="332" y="3841"/>
                    <a:pt x="662" y="4052"/>
                    <a:pt x="662" y="4052"/>
                  </a:cubicBezTo>
                  <a:lnTo>
                    <a:pt x="3799" y="3721"/>
                  </a:lnTo>
                  <a:cubicBezTo>
                    <a:pt x="4249" y="2848"/>
                    <a:pt x="4461" y="2067"/>
                    <a:pt x="4408" y="1352"/>
                  </a:cubicBezTo>
                  <a:cubicBezTo>
                    <a:pt x="4074" y="756"/>
                    <a:pt x="3580" y="0"/>
                    <a:pt x="329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39" name="Google Shape;559;p27">
              <a:extLst>
                <a:ext uri="{FF2B5EF4-FFF2-40B4-BE49-F238E27FC236}">
                  <a16:creationId xmlns:a16="http://schemas.microsoft.com/office/drawing/2014/main" id="{4E49B5C9-9DBF-4C87-9D7B-889A3BE664DE}"/>
                </a:ext>
              </a:extLst>
            </p:cNvPr>
            <p:cNvSpPr/>
            <p:nvPr/>
          </p:nvSpPr>
          <p:spPr>
            <a:xfrm>
              <a:off x="2586681" y="4259646"/>
              <a:ext cx="216603" cy="130382"/>
            </a:xfrm>
            <a:custGeom>
              <a:avLst/>
              <a:gdLst/>
              <a:ahLst/>
              <a:cxnLst/>
              <a:rect l="l" t="t" r="r" b="b"/>
              <a:pathLst>
                <a:path w="3919" h="2359" extrusionOk="0">
                  <a:moveTo>
                    <a:pt x="3604" y="1"/>
                  </a:moveTo>
                  <a:cubicBezTo>
                    <a:pt x="3580" y="1"/>
                    <a:pt x="3553" y="7"/>
                    <a:pt x="3521" y="22"/>
                  </a:cubicBezTo>
                  <a:lnTo>
                    <a:pt x="106" y="405"/>
                  </a:lnTo>
                  <a:cubicBezTo>
                    <a:pt x="54" y="405"/>
                    <a:pt x="1" y="458"/>
                    <a:pt x="1" y="511"/>
                  </a:cubicBezTo>
                  <a:lnTo>
                    <a:pt x="159" y="2232"/>
                  </a:lnTo>
                  <a:cubicBezTo>
                    <a:pt x="159" y="2309"/>
                    <a:pt x="223" y="2359"/>
                    <a:pt x="278" y="2359"/>
                  </a:cubicBezTo>
                  <a:cubicBezTo>
                    <a:pt x="298" y="2359"/>
                    <a:pt x="317" y="2352"/>
                    <a:pt x="331" y="2338"/>
                  </a:cubicBezTo>
                  <a:lnTo>
                    <a:pt x="3799" y="1954"/>
                  </a:lnTo>
                  <a:cubicBezTo>
                    <a:pt x="3852" y="1954"/>
                    <a:pt x="3918" y="1901"/>
                    <a:pt x="3918" y="1782"/>
                  </a:cubicBezTo>
                  <a:lnTo>
                    <a:pt x="3746" y="127"/>
                  </a:lnTo>
                  <a:cubicBezTo>
                    <a:pt x="3707" y="50"/>
                    <a:pt x="3669" y="1"/>
                    <a:pt x="360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40" name="Google Shape;560;p27">
              <a:extLst>
                <a:ext uri="{FF2B5EF4-FFF2-40B4-BE49-F238E27FC236}">
                  <a16:creationId xmlns:a16="http://schemas.microsoft.com/office/drawing/2014/main" id="{B44B5DFA-7D80-4F1A-AE03-8FEAACEF2203}"/>
                </a:ext>
              </a:extLst>
            </p:cNvPr>
            <p:cNvSpPr/>
            <p:nvPr/>
          </p:nvSpPr>
          <p:spPr>
            <a:xfrm rot="41933">
              <a:off x="2590197" y="4314548"/>
              <a:ext cx="215526" cy="77273"/>
            </a:xfrm>
            <a:custGeom>
              <a:avLst/>
              <a:gdLst/>
              <a:ahLst/>
              <a:cxnLst/>
              <a:rect l="l" t="t" r="r" b="b"/>
              <a:pathLst>
                <a:path w="3866" h="1398" extrusionOk="0">
                  <a:moveTo>
                    <a:pt x="3746" y="0"/>
                  </a:moveTo>
                  <a:lnTo>
                    <a:pt x="1" y="437"/>
                  </a:lnTo>
                  <a:lnTo>
                    <a:pt x="106" y="1271"/>
                  </a:lnTo>
                  <a:cubicBezTo>
                    <a:pt x="106" y="1348"/>
                    <a:pt x="170" y="1398"/>
                    <a:pt x="225" y="1398"/>
                  </a:cubicBezTo>
                  <a:cubicBezTo>
                    <a:pt x="245" y="1398"/>
                    <a:pt x="264" y="1391"/>
                    <a:pt x="278" y="1377"/>
                  </a:cubicBezTo>
                  <a:lnTo>
                    <a:pt x="3746" y="993"/>
                  </a:lnTo>
                  <a:cubicBezTo>
                    <a:pt x="3799" y="993"/>
                    <a:pt x="3865" y="940"/>
                    <a:pt x="3865" y="821"/>
                  </a:cubicBezTo>
                  <a:lnTo>
                    <a:pt x="3746" y="0"/>
                  </a:lnTo>
                  <a:close/>
                </a:path>
              </a:pathLst>
            </a:custGeom>
            <a:solidFill>
              <a:srgbClr val="CCC4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41" name="Google Shape;561;p27">
              <a:extLst>
                <a:ext uri="{FF2B5EF4-FFF2-40B4-BE49-F238E27FC236}">
                  <a16:creationId xmlns:a16="http://schemas.microsoft.com/office/drawing/2014/main" id="{D082B021-A386-43D4-99F1-601F9858A307}"/>
                </a:ext>
              </a:extLst>
            </p:cNvPr>
            <p:cNvSpPr/>
            <p:nvPr/>
          </p:nvSpPr>
          <p:spPr>
            <a:xfrm>
              <a:off x="2724193" y="5007670"/>
              <a:ext cx="239982" cy="242138"/>
            </a:xfrm>
            <a:custGeom>
              <a:avLst/>
              <a:gdLst/>
              <a:ahLst/>
              <a:cxnLst/>
              <a:rect l="l" t="t" r="r" b="b"/>
              <a:pathLst>
                <a:path w="4342" h="4381" extrusionOk="0">
                  <a:moveTo>
                    <a:pt x="2635" y="1"/>
                  </a:moveTo>
                  <a:lnTo>
                    <a:pt x="107" y="3085"/>
                  </a:lnTo>
                  <a:cubicBezTo>
                    <a:pt x="0" y="3839"/>
                    <a:pt x="1571" y="4380"/>
                    <a:pt x="2831" y="4380"/>
                  </a:cubicBezTo>
                  <a:cubicBezTo>
                    <a:pt x="3605" y="4380"/>
                    <a:pt x="4261" y="4177"/>
                    <a:pt x="4342" y="3693"/>
                  </a:cubicBezTo>
                  <a:lnTo>
                    <a:pt x="2635" y="1"/>
                  </a:lnTo>
                  <a:close/>
                </a:path>
              </a:pathLst>
            </a:custGeom>
            <a:solidFill>
              <a:srgbClr val="F9A9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42" name="Google Shape;562;p27">
              <a:extLst>
                <a:ext uri="{FF2B5EF4-FFF2-40B4-BE49-F238E27FC236}">
                  <a16:creationId xmlns:a16="http://schemas.microsoft.com/office/drawing/2014/main" id="{AADD5680-A88B-4DB2-AB44-BE0289A3526C}"/>
                </a:ext>
              </a:extLst>
            </p:cNvPr>
            <p:cNvSpPr/>
            <p:nvPr/>
          </p:nvSpPr>
          <p:spPr>
            <a:xfrm>
              <a:off x="2730052" y="4358081"/>
              <a:ext cx="356326" cy="853756"/>
            </a:xfrm>
            <a:custGeom>
              <a:avLst/>
              <a:gdLst/>
              <a:ahLst/>
              <a:cxnLst/>
              <a:rect l="l" t="t" r="r" b="b"/>
              <a:pathLst>
                <a:path w="6447" h="15447" extrusionOk="0">
                  <a:moveTo>
                    <a:pt x="2198" y="1"/>
                  </a:moveTo>
                  <a:lnTo>
                    <a:pt x="1" y="14785"/>
                  </a:lnTo>
                  <a:lnTo>
                    <a:pt x="4236" y="15446"/>
                  </a:lnTo>
                  <a:lnTo>
                    <a:pt x="6446" y="610"/>
                  </a:lnTo>
                  <a:lnTo>
                    <a:pt x="219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43" name="Google Shape;563;p27">
              <a:extLst>
                <a:ext uri="{FF2B5EF4-FFF2-40B4-BE49-F238E27FC236}">
                  <a16:creationId xmlns:a16="http://schemas.microsoft.com/office/drawing/2014/main" id="{8C0C76F0-1988-4F6C-B1A7-6BB1F602D357}"/>
                </a:ext>
              </a:extLst>
            </p:cNvPr>
            <p:cNvSpPr/>
            <p:nvPr/>
          </p:nvSpPr>
          <p:spPr>
            <a:xfrm>
              <a:off x="2842692" y="4373447"/>
              <a:ext cx="243685" cy="838391"/>
            </a:xfrm>
            <a:custGeom>
              <a:avLst/>
              <a:gdLst/>
              <a:ahLst/>
              <a:cxnLst/>
              <a:rect l="l" t="t" r="r" b="b"/>
              <a:pathLst>
                <a:path w="4409" h="15169" extrusionOk="0">
                  <a:moveTo>
                    <a:pt x="2198" y="1"/>
                  </a:moveTo>
                  <a:lnTo>
                    <a:pt x="1" y="14838"/>
                  </a:lnTo>
                  <a:lnTo>
                    <a:pt x="2198" y="15168"/>
                  </a:lnTo>
                  <a:lnTo>
                    <a:pt x="4408" y="332"/>
                  </a:lnTo>
                  <a:lnTo>
                    <a:pt x="219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44" name="Google Shape;564;p27">
              <a:extLst>
                <a:ext uri="{FF2B5EF4-FFF2-40B4-BE49-F238E27FC236}">
                  <a16:creationId xmlns:a16="http://schemas.microsoft.com/office/drawing/2014/main" id="{D46CBBA8-F2A2-4830-919D-D6ACE170B776}"/>
                </a:ext>
              </a:extLst>
            </p:cNvPr>
            <p:cNvSpPr/>
            <p:nvPr/>
          </p:nvSpPr>
          <p:spPr>
            <a:xfrm>
              <a:off x="2846063" y="4187684"/>
              <a:ext cx="240314" cy="242083"/>
            </a:xfrm>
            <a:custGeom>
              <a:avLst/>
              <a:gdLst/>
              <a:ahLst/>
              <a:cxnLst/>
              <a:rect l="l" t="t" r="r" b="b"/>
              <a:pathLst>
                <a:path w="4348" h="4380" extrusionOk="0">
                  <a:moveTo>
                    <a:pt x="2587" y="0"/>
                  </a:moveTo>
                  <a:lnTo>
                    <a:pt x="99" y="3084"/>
                  </a:lnTo>
                  <a:cubicBezTo>
                    <a:pt x="0" y="3839"/>
                    <a:pt x="1569" y="4380"/>
                    <a:pt x="2830" y="4380"/>
                  </a:cubicBezTo>
                  <a:cubicBezTo>
                    <a:pt x="3604" y="4380"/>
                    <a:pt x="4262" y="4176"/>
                    <a:pt x="4347" y="3693"/>
                  </a:cubicBezTo>
                  <a:lnTo>
                    <a:pt x="2587" y="0"/>
                  </a:lnTo>
                  <a:close/>
                </a:path>
              </a:pathLst>
            </a:custGeom>
            <a:solidFill>
              <a:srgbClr val="FFE7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45" name="Google Shape;565;p27">
              <a:extLst>
                <a:ext uri="{FF2B5EF4-FFF2-40B4-BE49-F238E27FC236}">
                  <a16:creationId xmlns:a16="http://schemas.microsoft.com/office/drawing/2014/main" id="{69E3D7B6-EC35-43DC-AE4B-2A815F0F7DB6}"/>
                </a:ext>
              </a:extLst>
            </p:cNvPr>
            <p:cNvSpPr/>
            <p:nvPr/>
          </p:nvSpPr>
          <p:spPr>
            <a:xfrm>
              <a:off x="2942952" y="4186493"/>
              <a:ext cx="79755" cy="77267"/>
            </a:xfrm>
            <a:custGeom>
              <a:avLst/>
              <a:gdLst/>
              <a:ahLst/>
              <a:cxnLst/>
              <a:rect l="l" t="t" r="r" b="b"/>
              <a:pathLst>
                <a:path w="1443" h="1398" extrusionOk="0">
                  <a:moveTo>
                    <a:pt x="834" y="0"/>
                  </a:moveTo>
                  <a:lnTo>
                    <a:pt x="0" y="1046"/>
                  </a:lnTo>
                  <a:cubicBezTo>
                    <a:pt x="172" y="1218"/>
                    <a:pt x="384" y="1324"/>
                    <a:pt x="662" y="1377"/>
                  </a:cubicBezTo>
                  <a:cubicBezTo>
                    <a:pt x="736" y="1391"/>
                    <a:pt x="811" y="1397"/>
                    <a:pt x="884" y="1397"/>
                  </a:cubicBezTo>
                  <a:cubicBezTo>
                    <a:pt x="1085" y="1397"/>
                    <a:pt x="1278" y="1348"/>
                    <a:pt x="1443" y="1271"/>
                  </a:cubicBezTo>
                  <a:lnTo>
                    <a:pt x="834" y="0"/>
                  </a:lnTo>
                  <a:close/>
                </a:path>
              </a:pathLst>
            </a:custGeom>
            <a:solidFill>
              <a:srgbClr val="233E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46" name="Google Shape;566;p27">
              <a:extLst>
                <a:ext uri="{FF2B5EF4-FFF2-40B4-BE49-F238E27FC236}">
                  <a16:creationId xmlns:a16="http://schemas.microsoft.com/office/drawing/2014/main" id="{695748A1-FD99-49B2-B64C-0CBCF95652DF}"/>
                </a:ext>
              </a:extLst>
            </p:cNvPr>
            <p:cNvSpPr/>
            <p:nvPr/>
          </p:nvSpPr>
          <p:spPr>
            <a:xfrm>
              <a:off x="2339458" y="4663117"/>
              <a:ext cx="777649" cy="963467"/>
            </a:xfrm>
            <a:custGeom>
              <a:avLst/>
              <a:gdLst/>
              <a:ahLst/>
              <a:cxnLst/>
              <a:rect l="l" t="t" r="r" b="b"/>
              <a:pathLst>
                <a:path w="14070" h="17432" extrusionOk="0">
                  <a:moveTo>
                    <a:pt x="0" y="1"/>
                  </a:moveTo>
                  <a:lnTo>
                    <a:pt x="0" y="13726"/>
                  </a:lnTo>
                  <a:cubicBezTo>
                    <a:pt x="0" y="15777"/>
                    <a:pt x="1377" y="17432"/>
                    <a:pt x="3097" y="17432"/>
                  </a:cubicBezTo>
                  <a:lnTo>
                    <a:pt x="10972" y="17432"/>
                  </a:lnTo>
                  <a:cubicBezTo>
                    <a:pt x="12693" y="17432"/>
                    <a:pt x="14069" y="15777"/>
                    <a:pt x="14069" y="13726"/>
                  </a:cubicBezTo>
                  <a:lnTo>
                    <a:pt x="14069"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47" name="Google Shape;567;p27">
              <a:extLst>
                <a:ext uri="{FF2B5EF4-FFF2-40B4-BE49-F238E27FC236}">
                  <a16:creationId xmlns:a16="http://schemas.microsoft.com/office/drawing/2014/main" id="{B8EF1B35-EC9B-4BDF-94AC-D722F926DD8B}"/>
                </a:ext>
              </a:extLst>
            </p:cNvPr>
            <p:cNvSpPr/>
            <p:nvPr/>
          </p:nvSpPr>
          <p:spPr>
            <a:xfrm>
              <a:off x="2375983" y="4821897"/>
              <a:ext cx="741115" cy="804661"/>
            </a:xfrm>
            <a:custGeom>
              <a:avLst/>
              <a:gdLst/>
              <a:ahLst/>
              <a:cxnLst/>
              <a:rect l="l" t="t" r="r" b="b"/>
              <a:pathLst>
                <a:path w="13409" h="17432" extrusionOk="0">
                  <a:moveTo>
                    <a:pt x="11701" y="1"/>
                  </a:moveTo>
                  <a:lnTo>
                    <a:pt x="11701" y="12469"/>
                  </a:lnTo>
                  <a:cubicBezTo>
                    <a:pt x="11701" y="14507"/>
                    <a:pt x="10258" y="16161"/>
                    <a:pt x="8551" y="16161"/>
                  </a:cubicBezTo>
                  <a:lnTo>
                    <a:pt x="716" y="16161"/>
                  </a:lnTo>
                  <a:cubicBezTo>
                    <a:pt x="451" y="16161"/>
                    <a:pt x="226" y="16108"/>
                    <a:pt x="1" y="16042"/>
                  </a:cubicBezTo>
                  <a:lnTo>
                    <a:pt x="1" y="16042"/>
                  </a:lnTo>
                  <a:cubicBezTo>
                    <a:pt x="557" y="16876"/>
                    <a:pt x="1443" y="17432"/>
                    <a:pt x="2436" y="17432"/>
                  </a:cubicBezTo>
                  <a:lnTo>
                    <a:pt x="10311" y="17432"/>
                  </a:lnTo>
                  <a:cubicBezTo>
                    <a:pt x="12032" y="17432"/>
                    <a:pt x="13408" y="15777"/>
                    <a:pt x="13408" y="13726"/>
                  </a:cubicBezTo>
                  <a:lnTo>
                    <a:pt x="1340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48" name="Google Shape;568;p27">
              <a:extLst>
                <a:ext uri="{FF2B5EF4-FFF2-40B4-BE49-F238E27FC236}">
                  <a16:creationId xmlns:a16="http://schemas.microsoft.com/office/drawing/2014/main" id="{437A574E-5D46-4B2D-B081-522030A64E3F}"/>
                </a:ext>
              </a:extLst>
            </p:cNvPr>
            <p:cNvSpPr/>
            <p:nvPr/>
          </p:nvSpPr>
          <p:spPr>
            <a:xfrm>
              <a:off x="2433804" y="4873087"/>
              <a:ext cx="460897" cy="490908"/>
            </a:xfrm>
            <a:custGeom>
              <a:avLst/>
              <a:gdLst/>
              <a:ahLst/>
              <a:cxnLst/>
              <a:rect l="l" t="t" r="r" b="b"/>
              <a:pathLst>
                <a:path w="8339" h="8882" extrusionOk="0">
                  <a:moveTo>
                    <a:pt x="4196" y="1"/>
                  </a:moveTo>
                  <a:cubicBezTo>
                    <a:pt x="1880" y="1"/>
                    <a:pt x="0" y="1986"/>
                    <a:pt x="0" y="4421"/>
                  </a:cubicBezTo>
                  <a:cubicBezTo>
                    <a:pt x="0" y="6896"/>
                    <a:pt x="1880" y="8881"/>
                    <a:pt x="4196" y="8881"/>
                  </a:cubicBezTo>
                  <a:cubicBezTo>
                    <a:pt x="6459" y="8881"/>
                    <a:pt x="8339" y="6896"/>
                    <a:pt x="8339" y="4421"/>
                  </a:cubicBezTo>
                  <a:cubicBezTo>
                    <a:pt x="8339" y="1986"/>
                    <a:pt x="6459" y="1"/>
                    <a:pt x="419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49" name="Google Shape;569;p27">
              <a:extLst>
                <a:ext uri="{FF2B5EF4-FFF2-40B4-BE49-F238E27FC236}">
                  <a16:creationId xmlns:a16="http://schemas.microsoft.com/office/drawing/2014/main" id="{0B5EFB62-EEA1-4785-ADCF-50D9C22552BF}"/>
                </a:ext>
              </a:extLst>
            </p:cNvPr>
            <p:cNvSpPr/>
            <p:nvPr/>
          </p:nvSpPr>
          <p:spPr>
            <a:xfrm>
              <a:off x="3375992" y="4937477"/>
              <a:ext cx="426519" cy="429448"/>
            </a:xfrm>
            <a:custGeom>
              <a:avLst/>
              <a:gdLst/>
              <a:ahLst/>
              <a:cxnLst/>
              <a:rect l="l" t="t" r="r" b="b"/>
              <a:pathLst>
                <a:path w="7717" h="7770" extrusionOk="0">
                  <a:moveTo>
                    <a:pt x="3865" y="1430"/>
                  </a:moveTo>
                  <a:cubicBezTo>
                    <a:pt x="5189" y="1430"/>
                    <a:pt x="6287" y="2541"/>
                    <a:pt x="6287" y="3865"/>
                  </a:cubicBezTo>
                  <a:cubicBezTo>
                    <a:pt x="6287" y="5241"/>
                    <a:pt x="5189" y="6287"/>
                    <a:pt x="3865" y="6287"/>
                  </a:cubicBezTo>
                  <a:cubicBezTo>
                    <a:pt x="2542" y="6287"/>
                    <a:pt x="1430" y="5241"/>
                    <a:pt x="1430" y="3865"/>
                  </a:cubicBezTo>
                  <a:cubicBezTo>
                    <a:pt x="1430" y="2541"/>
                    <a:pt x="2542" y="1430"/>
                    <a:pt x="3865" y="1430"/>
                  </a:cubicBezTo>
                  <a:close/>
                  <a:moveTo>
                    <a:pt x="3865" y="0"/>
                  </a:moveTo>
                  <a:cubicBezTo>
                    <a:pt x="1708" y="0"/>
                    <a:pt x="0" y="1708"/>
                    <a:pt x="0" y="3865"/>
                  </a:cubicBezTo>
                  <a:cubicBezTo>
                    <a:pt x="0" y="6009"/>
                    <a:pt x="1708" y="7769"/>
                    <a:pt x="3865" y="7769"/>
                  </a:cubicBezTo>
                  <a:cubicBezTo>
                    <a:pt x="6009" y="7769"/>
                    <a:pt x="7717" y="6009"/>
                    <a:pt x="7717" y="3865"/>
                  </a:cubicBezTo>
                  <a:cubicBezTo>
                    <a:pt x="7717" y="1708"/>
                    <a:pt x="6009" y="0"/>
                    <a:pt x="386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50" name="Google Shape;570;p27">
              <a:extLst>
                <a:ext uri="{FF2B5EF4-FFF2-40B4-BE49-F238E27FC236}">
                  <a16:creationId xmlns:a16="http://schemas.microsoft.com/office/drawing/2014/main" id="{1D80BD4C-514B-4C3F-9044-4B92E1B038C3}"/>
                </a:ext>
              </a:extLst>
            </p:cNvPr>
            <p:cNvSpPr/>
            <p:nvPr/>
          </p:nvSpPr>
          <p:spPr>
            <a:xfrm>
              <a:off x="2894646" y="4821907"/>
              <a:ext cx="658432" cy="768142"/>
            </a:xfrm>
            <a:custGeom>
              <a:avLst/>
              <a:gdLst/>
              <a:ahLst/>
              <a:cxnLst/>
              <a:rect l="l" t="t" r="r" b="b"/>
              <a:pathLst>
                <a:path w="11913" h="13898" extrusionOk="0">
                  <a:moveTo>
                    <a:pt x="1" y="0"/>
                  </a:moveTo>
                  <a:lnTo>
                    <a:pt x="1" y="10853"/>
                  </a:lnTo>
                  <a:cubicBezTo>
                    <a:pt x="1" y="12507"/>
                    <a:pt x="1205" y="13897"/>
                    <a:pt x="2648" y="13897"/>
                  </a:cubicBezTo>
                  <a:lnTo>
                    <a:pt x="9265" y="13897"/>
                  </a:lnTo>
                  <a:cubicBezTo>
                    <a:pt x="10695" y="13897"/>
                    <a:pt x="11912" y="12507"/>
                    <a:pt x="11912" y="10853"/>
                  </a:cubicBezTo>
                  <a:lnTo>
                    <a:pt x="1191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dirty="0"/>
            </a:p>
          </p:txBody>
        </p:sp>
        <p:sp>
          <p:nvSpPr>
            <p:cNvPr id="251" name="Google Shape;571;p27">
              <a:extLst>
                <a:ext uri="{FF2B5EF4-FFF2-40B4-BE49-F238E27FC236}">
                  <a16:creationId xmlns:a16="http://schemas.microsoft.com/office/drawing/2014/main" id="{46BE8CA5-CDE1-4274-918B-09322F831DB0}"/>
                </a:ext>
              </a:extLst>
            </p:cNvPr>
            <p:cNvSpPr/>
            <p:nvPr/>
          </p:nvSpPr>
          <p:spPr>
            <a:xfrm>
              <a:off x="2927587" y="4821907"/>
              <a:ext cx="625491" cy="768142"/>
            </a:xfrm>
            <a:custGeom>
              <a:avLst/>
              <a:gdLst/>
              <a:ahLst/>
              <a:cxnLst/>
              <a:rect l="l" t="t" r="r" b="b"/>
              <a:pathLst>
                <a:path w="11317" h="13898" extrusionOk="0">
                  <a:moveTo>
                    <a:pt x="9768" y="0"/>
                  </a:moveTo>
                  <a:lnTo>
                    <a:pt x="9768" y="9860"/>
                  </a:lnTo>
                  <a:cubicBezTo>
                    <a:pt x="9768" y="11462"/>
                    <a:pt x="8669" y="12785"/>
                    <a:pt x="7174" y="12785"/>
                  </a:cubicBezTo>
                  <a:lnTo>
                    <a:pt x="609" y="12785"/>
                  </a:lnTo>
                  <a:cubicBezTo>
                    <a:pt x="397" y="12785"/>
                    <a:pt x="172" y="12785"/>
                    <a:pt x="0" y="12732"/>
                  </a:cubicBezTo>
                  <a:lnTo>
                    <a:pt x="0" y="12732"/>
                  </a:lnTo>
                  <a:cubicBezTo>
                    <a:pt x="503" y="13394"/>
                    <a:pt x="1218" y="13897"/>
                    <a:pt x="2052" y="13897"/>
                  </a:cubicBezTo>
                  <a:lnTo>
                    <a:pt x="8669" y="13897"/>
                  </a:lnTo>
                  <a:cubicBezTo>
                    <a:pt x="10099" y="13897"/>
                    <a:pt x="11316" y="12507"/>
                    <a:pt x="11316" y="10853"/>
                  </a:cubicBezTo>
                  <a:lnTo>
                    <a:pt x="1131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nvGrpSpPr>
            <p:cNvPr id="252" name="Google Shape;572;p27">
              <a:extLst>
                <a:ext uri="{FF2B5EF4-FFF2-40B4-BE49-F238E27FC236}">
                  <a16:creationId xmlns:a16="http://schemas.microsoft.com/office/drawing/2014/main" id="{B70FF2C3-E679-4C50-9037-629C23F46791}"/>
                </a:ext>
              </a:extLst>
            </p:cNvPr>
            <p:cNvGrpSpPr/>
            <p:nvPr/>
          </p:nvGrpSpPr>
          <p:grpSpPr>
            <a:xfrm>
              <a:off x="3041664" y="5111577"/>
              <a:ext cx="320455" cy="156580"/>
              <a:chOff x="2774143" y="4536556"/>
              <a:chExt cx="320455" cy="156580"/>
            </a:xfrm>
          </p:grpSpPr>
          <p:sp>
            <p:nvSpPr>
              <p:cNvPr id="256" name="Google Shape;573;p27">
                <a:extLst>
                  <a:ext uri="{FF2B5EF4-FFF2-40B4-BE49-F238E27FC236}">
                    <a16:creationId xmlns:a16="http://schemas.microsoft.com/office/drawing/2014/main" id="{1120E790-167B-44C9-ABF2-B9A6CC919A9C}"/>
                  </a:ext>
                </a:extLst>
              </p:cNvPr>
              <p:cNvSpPr/>
              <p:nvPr/>
            </p:nvSpPr>
            <p:spPr>
              <a:xfrm>
                <a:off x="2774143" y="4562865"/>
                <a:ext cx="112751" cy="98104"/>
              </a:xfrm>
              <a:custGeom>
                <a:avLst/>
                <a:gdLst/>
                <a:ahLst/>
                <a:cxnLst/>
                <a:rect l="l" t="t" r="r" b="b"/>
                <a:pathLst>
                  <a:path w="2040" h="1775" extrusionOk="0">
                    <a:moveTo>
                      <a:pt x="292" y="1"/>
                    </a:moveTo>
                    <a:cubicBezTo>
                      <a:pt x="173" y="1"/>
                      <a:pt x="94" y="14"/>
                      <a:pt x="67" y="27"/>
                    </a:cubicBezTo>
                    <a:cubicBezTo>
                      <a:pt x="27" y="40"/>
                      <a:pt x="1" y="67"/>
                      <a:pt x="1" y="107"/>
                    </a:cubicBezTo>
                    <a:cubicBezTo>
                      <a:pt x="1" y="146"/>
                      <a:pt x="27" y="173"/>
                      <a:pt x="54" y="186"/>
                    </a:cubicBezTo>
                    <a:cubicBezTo>
                      <a:pt x="94" y="199"/>
                      <a:pt x="147" y="212"/>
                      <a:pt x="226" y="212"/>
                    </a:cubicBezTo>
                    <a:cubicBezTo>
                      <a:pt x="279" y="226"/>
                      <a:pt x="319" y="239"/>
                      <a:pt x="345" y="252"/>
                    </a:cubicBezTo>
                    <a:cubicBezTo>
                      <a:pt x="385" y="265"/>
                      <a:pt x="411" y="292"/>
                      <a:pt x="451" y="358"/>
                    </a:cubicBezTo>
                    <a:lnTo>
                      <a:pt x="835" y="887"/>
                    </a:lnTo>
                    <a:lnTo>
                      <a:pt x="782" y="967"/>
                    </a:lnTo>
                    <a:lnTo>
                      <a:pt x="729" y="1033"/>
                    </a:lnTo>
                    <a:lnTo>
                      <a:pt x="636" y="1165"/>
                    </a:lnTo>
                    <a:cubicBezTo>
                      <a:pt x="597" y="1205"/>
                      <a:pt x="544" y="1271"/>
                      <a:pt x="477" y="1364"/>
                    </a:cubicBezTo>
                    <a:cubicBezTo>
                      <a:pt x="464" y="1390"/>
                      <a:pt x="438" y="1404"/>
                      <a:pt x="411" y="1417"/>
                    </a:cubicBezTo>
                    <a:cubicBezTo>
                      <a:pt x="385" y="1430"/>
                      <a:pt x="358" y="1443"/>
                      <a:pt x="319" y="1443"/>
                    </a:cubicBezTo>
                    <a:cubicBezTo>
                      <a:pt x="266" y="1443"/>
                      <a:pt x="213" y="1457"/>
                      <a:pt x="173" y="1470"/>
                    </a:cubicBezTo>
                    <a:cubicBezTo>
                      <a:pt x="120" y="1483"/>
                      <a:pt x="94" y="1509"/>
                      <a:pt x="94" y="1562"/>
                    </a:cubicBezTo>
                    <a:cubicBezTo>
                      <a:pt x="94" y="1576"/>
                      <a:pt x="94" y="1602"/>
                      <a:pt x="107" y="1615"/>
                    </a:cubicBezTo>
                    <a:cubicBezTo>
                      <a:pt x="120" y="1629"/>
                      <a:pt x="133" y="1642"/>
                      <a:pt x="147" y="1642"/>
                    </a:cubicBezTo>
                    <a:cubicBezTo>
                      <a:pt x="160" y="1655"/>
                      <a:pt x="186" y="1655"/>
                      <a:pt x="199" y="1668"/>
                    </a:cubicBezTo>
                    <a:lnTo>
                      <a:pt x="385" y="1668"/>
                    </a:lnTo>
                    <a:cubicBezTo>
                      <a:pt x="438" y="1655"/>
                      <a:pt x="491" y="1655"/>
                      <a:pt x="544" y="1655"/>
                    </a:cubicBezTo>
                    <a:cubicBezTo>
                      <a:pt x="570" y="1655"/>
                      <a:pt x="597" y="1655"/>
                      <a:pt x="623" y="1668"/>
                    </a:cubicBezTo>
                    <a:lnTo>
                      <a:pt x="822" y="1668"/>
                    </a:lnTo>
                    <a:cubicBezTo>
                      <a:pt x="848" y="1668"/>
                      <a:pt x="888" y="1655"/>
                      <a:pt x="927" y="1655"/>
                    </a:cubicBezTo>
                    <a:cubicBezTo>
                      <a:pt x="954" y="1642"/>
                      <a:pt x="980" y="1615"/>
                      <a:pt x="980" y="1562"/>
                    </a:cubicBezTo>
                    <a:cubicBezTo>
                      <a:pt x="980" y="1549"/>
                      <a:pt x="967" y="1536"/>
                      <a:pt x="954" y="1509"/>
                    </a:cubicBezTo>
                    <a:cubicBezTo>
                      <a:pt x="927" y="1483"/>
                      <a:pt x="874" y="1470"/>
                      <a:pt x="808" y="1470"/>
                    </a:cubicBezTo>
                    <a:cubicBezTo>
                      <a:pt x="769" y="1470"/>
                      <a:pt x="755" y="1470"/>
                      <a:pt x="742" y="1457"/>
                    </a:cubicBezTo>
                    <a:cubicBezTo>
                      <a:pt x="742" y="1457"/>
                      <a:pt x="729" y="1443"/>
                      <a:pt x="729" y="1430"/>
                    </a:cubicBezTo>
                    <a:cubicBezTo>
                      <a:pt x="729" y="1417"/>
                      <a:pt x="742" y="1404"/>
                      <a:pt x="755" y="1377"/>
                    </a:cubicBezTo>
                    <a:cubicBezTo>
                      <a:pt x="782" y="1351"/>
                      <a:pt x="795" y="1324"/>
                      <a:pt x="808" y="1311"/>
                    </a:cubicBezTo>
                    <a:cubicBezTo>
                      <a:pt x="835" y="1271"/>
                      <a:pt x="861" y="1245"/>
                      <a:pt x="888" y="1218"/>
                    </a:cubicBezTo>
                    <a:cubicBezTo>
                      <a:pt x="901" y="1179"/>
                      <a:pt x="941" y="1139"/>
                      <a:pt x="980" y="1086"/>
                    </a:cubicBezTo>
                    <a:cubicBezTo>
                      <a:pt x="1007" y="1126"/>
                      <a:pt x="1047" y="1165"/>
                      <a:pt x="1086" y="1218"/>
                    </a:cubicBezTo>
                    <a:cubicBezTo>
                      <a:pt x="1113" y="1258"/>
                      <a:pt x="1152" y="1298"/>
                      <a:pt x="1179" y="1337"/>
                    </a:cubicBezTo>
                    <a:cubicBezTo>
                      <a:pt x="1205" y="1377"/>
                      <a:pt x="1219" y="1417"/>
                      <a:pt x="1245" y="1457"/>
                    </a:cubicBezTo>
                    <a:cubicBezTo>
                      <a:pt x="1258" y="1483"/>
                      <a:pt x="1272" y="1496"/>
                      <a:pt x="1272" y="1509"/>
                    </a:cubicBezTo>
                    <a:cubicBezTo>
                      <a:pt x="1272" y="1536"/>
                      <a:pt x="1258" y="1549"/>
                      <a:pt x="1258" y="1549"/>
                    </a:cubicBezTo>
                    <a:lnTo>
                      <a:pt x="1205" y="1562"/>
                    </a:lnTo>
                    <a:cubicBezTo>
                      <a:pt x="1179" y="1576"/>
                      <a:pt x="1166" y="1589"/>
                      <a:pt x="1152" y="1602"/>
                    </a:cubicBezTo>
                    <a:cubicBezTo>
                      <a:pt x="1152" y="1629"/>
                      <a:pt x="1152" y="1642"/>
                      <a:pt x="1152" y="1655"/>
                    </a:cubicBezTo>
                    <a:cubicBezTo>
                      <a:pt x="1152" y="1682"/>
                      <a:pt x="1166" y="1708"/>
                      <a:pt x="1179" y="1734"/>
                    </a:cubicBezTo>
                    <a:cubicBezTo>
                      <a:pt x="1219" y="1761"/>
                      <a:pt x="1258" y="1774"/>
                      <a:pt x="1324" y="1774"/>
                    </a:cubicBezTo>
                    <a:cubicBezTo>
                      <a:pt x="1364" y="1774"/>
                      <a:pt x="1404" y="1774"/>
                      <a:pt x="1444" y="1761"/>
                    </a:cubicBezTo>
                    <a:lnTo>
                      <a:pt x="1708" y="1761"/>
                    </a:lnTo>
                    <a:cubicBezTo>
                      <a:pt x="1761" y="1774"/>
                      <a:pt x="1814" y="1774"/>
                      <a:pt x="1867" y="1774"/>
                    </a:cubicBezTo>
                    <a:cubicBezTo>
                      <a:pt x="1907" y="1774"/>
                      <a:pt x="1947" y="1761"/>
                      <a:pt x="1986" y="1761"/>
                    </a:cubicBezTo>
                    <a:cubicBezTo>
                      <a:pt x="2013" y="1748"/>
                      <a:pt x="2039" y="1721"/>
                      <a:pt x="2039" y="1668"/>
                    </a:cubicBezTo>
                    <a:cubicBezTo>
                      <a:pt x="2039" y="1642"/>
                      <a:pt x="2013" y="1615"/>
                      <a:pt x="1986" y="1602"/>
                    </a:cubicBezTo>
                    <a:cubicBezTo>
                      <a:pt x="1960" y="1589"/>
                      <a:pt x="1933" y="1576"/>
                      <a:pt x="1880" y="1576"/>
                    </a:cubicBezTo>
                    <a:lnTo>
                      <a:pt x="1774" y="1576"/>
                    </a:lnTo>
                    <a:cubicBezTo>
                      <a:pt x="1735" y="1562"/>
                      <a:pt x="1708" y="1562"/>
                      <a:pt x="1669" y="1549"/>
                    </a:cubicBezTo>
                    <a:cubicBezTo>
                      <a:pt x="1655" y="1536"/>
                      <a:pt x="1629" y="1536"/>
                      <a:pt x="1602" y="1509"/>
                    </a:cubicBezTo>
                    <a:cubicBezTo>
                      <a:pt x="1589" y="1496"/>
                      <a:pt x="1563" y="1457"/>
                      <a:pt x="1523" y="1417"/>
                    </a:cubicBezTo>
                    <a:cubicBezTo>
                      <a:pt x="1483" y="1364"/>
                      <a:pt x="1430" y="1298"/>
                      <a:pt x="1364" y="1218"/>
                    </a:cubicBezTo>
                    <a:cubicBezTo>
                      <a:pt x="1298" y="1126"/>
                      <a:pt x="1219" y="1020"/>
                      <a:pt x="1126" y="887"/>
                    </a:cubicBezTo>
                    <a:cubicBezTo>
                      <a:pt x="1179" y="808"/>
                      <a:pt x="1219" y="742"/>
                      <a:pt x="1272" y="676"/>
                    </a:cubicBezTo>
                    <a:cubicBezTo>
                      <a:pt x="1311" y="609"/>
                      <a:pt x="1364" y="543"/>
                      <a:pt x="1430" y="464"/>
                    </a:cubicBezTo>
                    <a:cubicBezTo>
                      <a:pt x="1470" y="424"/>
                      <a:pt x="1510" y="384"/>
                      <a:pt x="1549" y="371"/>
                    </a:cubicBezTo>
                    <a:cubicBezTo>
                      <a:pt x="1576" y="358"/>
                      <a:pt x="1629" y="345"/>
                      <a:pt x="1682" y="345"/>
                    </a:cubicBezTo>
                    <a:lnTo>
                      <a:pt x="1933" y="345"/>
                    </a:lnTo>
                    <a:cubicBezTo>
                      <a:pt x="1960" y="345"/>
                      <a:pt x="1986" y="332"/>
                      <a:pt x="1999" y="318"/>
                    </a:cubicBezTo>
                    <a:cubicBezTo>
                      <a:pt x="2013" y="292"/>
                      <a:pt x="2013" y="279"/>
                      <a:pt x="2013" y="252"/>
                    </a:cubicBezTo>
                    <a:cubicBezTo>
                      <a:pt x="2013" y="173"/>
                      <a:pt x="1986" y="133"/>
                      <a:pt x="1933" y="133"/>
                    </a:cubicBezTo>
                    <a:lnTo>
                      <a:pt x="1245" y="133"/>
                    </a:lnTo>
                    <a:cubicBezTo>
                      <a:pt x="1192" y="133"/>
                      <a:pt x="1152" y="146"/>
                      <a:pt x="1126" y="159"/>
                    </a:cubicBezTo>
                    <a:cubicBezTo>
                      <a:pt x="1086" y="186"/>
                      <a:pt x="1073" y="212"/>
                      <a:pt x="1073" y="252"/>
                    </a:cubicBezTo>
                    <a:cubicBezTo>
                      <a:pt x="1073" y="279"/>
                      <a:pt x="1086" y="305"/>
                      <a:pt x="1099" y="318"/>
                    </a:cubicBezTo>
                    <a:cubicBezTo>
                      <a:pt x="1126" y="332"/>
                      <a:pt x="1139" y="332"/>
                      <a:pt x="1152" y="345"/>
                    </a:cubicBezTo>
                    <a:cubicBezTo>
                      <a:pt x="1166" y="345"/>
                      <a:pt x="1179" y="358"/>
                      <a:pt x="1179" y="358"/>
                    </a:cubicBezTo>
                    <a:cubicBezTo>
                      <a:pt x="1179" y="371"/>
                      <a:pt x="1166" y="398"/>
                      <a:pt x="1139" y="437"/>
                    </a:cubicBezTo>
                    <a:cubicBezTo>
                      <a:pt x="1126" y="464"/>
                      <a:pt x="1099" y="504"/>
                      <a:pt x="1073" y="543"/>
                    </a:cubicBezTo>
                    <a:lnTo>
                      <a:pt x="980" y="689"/>
                    </a:lnTo>
                    <a:cubicBezTo>
                      <a:pt x="941" y="636"/>
                      <a:pt x="901" y="583"/>
                      <a:pt x="861" y="530"/>
                    </a:cubicBezTo>
                    <a:cubicBezTo>
                      <a:pt x="835" y="490"/>
                      <a:pt x="808" y="437"/>
                      <a:pt x="782" y="411"/>
                    </a:cubicBezTo>
                    <a:cubicBezTo>
                      <a:pt x="755" y="371"/>
                      <a:pt x="729" y="332"/>
                      <a:pt x="716" y="305"/>
                    </a:cubicBezTo>
                    <a:cubicBezTo>
                      <a:pt x="702" y="279"/>
                      <a:pt x="702" y="265"/>
                      <a:pt x="702" y="252"/>
                    </a:cubicBezTo>
                    <a:cubicBezTo>
                      <a:pt x="702" y="239"/>
                      <a:pt x="702" y="226"/>
                      <a:pt x="729" y="226"/>
                    </a:cubicBezTo>
                    <a:lnTo>
                      <a:pt x="808" y="226"/>
                    </a:lnTo>
                    <a:cubicBezTo>
                      <a:pt x="848" y="226"/>
                      <a:pt x="888" y="212"/>
                      <a:pt x="901" y="186"/>
                    </a:cubicBezTo>
                    <a:cubicBezTo>
                      <a:pt x="927" y="173"/>
                      <a:pt x="941" y="146"/>
                      <a:pt x="941" y="120"/>
                    </a:cubicBezTo>
                    <a:cubicBezTo>
                      <a:pt x="941" y="107"/>
                      <a:pt x="941" y="93"/>
                      <a:pt x="927" y="80"/>
                    </a:cubicBezTo>
                    <a:cubicBezTo>
                      <a:pt x="927" y="67"/>
                      <a:pt x="927" y="54"/>
                      <a:pt x="901" y="40"/>
                    </a:cubicBezTo>
                    <a:cubicBezTo>
                      <a:pt x="901" y="27"/>
                      <a:pt x="874" y="27"/>
                      <a:pt x="848" y="14"/>
                    </a:cubicBezTo>
                    <a:cubicBezTo>
                      <a:pt x="822" y="1"/>
                      <a:pt x="782" y="1"/>
                      <a:pt x="729" y="1"/>
                    </a:cubicBezTo>
                    <a:close/>
                  </a:path>
                </a:pathLst>
              </a:custGeom>
              <a:solidFill>
                <a:srgbClr val="233E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57" name="Google Shape;574;p27">
                <a:extLst>
                  <a:ext uri="{FF2B5EF4-FFF2-40B4-BE49-F238E27FC236}">
                    <a16:creationId xmlns:a16="http://schemas.microsoft.com/office/drawing/2014/main" id="{88A7C46A-1524-4E67-88DD-E496954265FE}"/>
                  </a:ext>
                </a:extLst>
              </p:cNvPr>
              <p:cNvSpPr/>
              <p:nvPr/>
            </p:nvSpPr>
            <p:spPr>
              <a:xfrm>
                <a:off x="2897782" y="4536556"/>
                <a:ext cx="65882" cy="66600"/>
              </a:xfrm>
              <a:custGeom>
                <a:avLst/>
                <a:gdLst/>
                <a:ahLst/>
                <a:cxnLst/>
                <a:rect l="l" t="t" r="r" b="b"/>
                <a:pathLst>
                  <a:path w="1192" h="1205" extrusionOk="0">
                    <a:moveTo>
                      <a:pt x="596" y="0"/>
                    </a:moveTo>
                    <a:cubicBezTo>
                      <a:pt x="557" y="0"/>
                      <a:pt x="530" y="13"/>
                      <a:pt x="504" y="40"/>
                    </a:cubicBezTo>
                    <a:cubicBezTo>
                      <a:pt x="477" y="53"/>
                      <a:pt x="477" y="80"/>
                      <a:pt x="477" y="106"/>
                    </a:cubicBezTo>
                    <a:cubicBezTo>
                      <a:pt x="477" y="159"/>
                      <a:pt x="477" y="212"/>
                      <a:pt x="477" y="278"/>
                    </a:cubicBezTo>
                    <a:cubicBezTo>
                      <a:pt x="477" y="331"/>
                      <a:pt x="477" y="410"/>
                      <a:pt x="477" y="490"/>
                    </a:cubicBezTo>
                    <a:lnTo>
                      <a:pt x="93" y="490"/>
                    </a:lnTo>
                    <a:cubicBezTo>
                      <a:pt x="67" y="490"/>
                      <a:pt x="54" y="503"/>
                      <a:pt x="27" y="516"/>
                    </a:cubicBezTo>
                    <a:cubicBezTo>
                      <a:pt x="1" y="543"/>
                      <a:pt x="1" y="569"/>
                      <a:pt x="1" y="609"/>
                    </a:cubicBezTo>
                    <a:cubicBezTo>
                      <a:pt x="1" y="649"/>
                      <a:pt x="1" y="688"/>
                      <a:pt x="27" y="702"/>
                    </a:cubicBezTo>
                    <a:cubicBezTo>
                      <a:pt x="54" y="728"/>
                      <a:pt x="80" y="728"/>
                      <a:pt x="93" y="728"/>
                    </a:cubicBezTo>
                    <a:lnTo>
                      <a:pt x="252" y="728"/>
                    </a:lnTo>
                    <a:cubicBezTo>
                      <a:pt x="318" y="728"/>
                      <a:pt x="398" y="728"/>
                      <a:pt x="477" y="715"/>
                    </a:cubicBezTo>
                    <a:lnTo>
                      <a:pt x="477" y="715"/>
                    </a:lnTo>
                    <a:cubicBezTo>
                      <a:pt x="477" y="781"/>
                      <a:pt x="464" y="860"/>
                      <a:pt x="464" y="940"/>
                    </a:cubicBezTo>
                    <a:cubicBezTo>
                      <a:pt x="464" y="1006"/>
                      <a:pt x="464" y="1072"/>
                      <a:pt x="464" y="1112"/>
                    </a:cubicBezTo>
                    <a:cubicBezTo>
                      <a:pt x="464" y="1125"/>
                      <a:pt x="477" y="1152"/>
                      <a:pt x="490" y="1165"/>
                    </a:cubicBezTo>
                    <a:cubicBezTo>
                      <a:pt x="517" y="1191"/>
                      <a:pt x="543" y="1205"/>
                      <a:pt x="583" y="1205"/>
                    </a:cubicBezTo>
                    <a:cubicBezTo>
                      <a:pt x="636" y="1205"/>
                      <a:pt x="662" y="1191"/>
                      <a:pt x="689" y="1165"/>
                    </a:cubicBezTo>
                    <a:cubicBezTo>
                      <a:pt x="702" y="1138"/>
                      <a:pt x="715" y="1125"/>
                      <a:pt x="715" y="1112"/>
                    </a:cubicBezTo>
                    <a:lnTo>
                      <a:pt x="715" y="715"/>
                    </a:lnTo>
                    <a:lnTo>
                      <a:pt x="1086" y="715"/>
                    </a:lnTo>
                    <a:cubicBezTo>
                      <a:pt x="1112" y="715"/>
                      <a:pt x="1139" y="715"/>
                      <a:pt x="1165" y="688"/>
                    </a:cubicBezTo>
                    <a:cubicBezTo>
                      <a:pt x="1179" y="662"/>
                      <a:pt x="1192" y="635"/>
                      <a:pt x="1192" y="596"/>
                    </a:cubicBezTo>
                    <a:cubicBezTo>
                      <a:pt x="1192" y="543"/>
                      <a:pt x="1192" y="516"/>
                      <a:pt x="1165" y="503"/>
                    </a:cubicBezTo>
                    <a:cubicBezTo>
                      <a:pt x="1152" y="477"/>
                      <a:pt x="1139" y="477"/>
                      <a:pt x="1112" y="477"/>
                    </a:cubicBezTo>
                    <a:lnTo>
                      <a:pt x="940" y="477"/>
                    </a:lnTo>
                    <a:cubicBezTo>
                      <a:pt x="874" y="490"/>
                      <a:pt x="808" y="490"/>
                      <a:pt x="715" y="490"/>
                    </a:cubicBezTo>
                    <a:lnTo>
                      <a:pt x="715" y="278"/>
                    </a:lnTo>
                    <a:cubicBezTo>
                      <a:pt x="715" y="212"/>
                      <a:pt x="729" y="159"/>
                      <a:pt x="729" y="106"/>
                    </a:cubicBezTo>
                    <a:cubicBezTo>
                      <a:pt x="729" y="80"/>
                      <a:pt x="715" y="53"/>
                      <a:pt x="689" y="40"/>
                    </a:cubicBezTo>
                    <a:cubicBezTo>
                      <a:pt x="662" y="13"/>
                      <a:pt x="636" y="0"/>
                      <a:pt x="596" y="0"/>
                    </a:cubicBezTo>
                    <a:close/>
                  </a:path>
                </a:pathLst>
              </a:custGeom>
              <a:solidFill>
                <a:srgbClr val="233E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58" name="Google Shape;575;p27">
                <a:extLst>
                  <a:ext uri="{FF2B5EF4-FFF2-40B4-BE49-F238E27FC236}">
                    <a16:creationId xmlns:a16="http://schemas.microsoft.com/office/drawing/2014/main" id="{BADDB4E0-619F-41C3-9B5E-847A331F9A0D}"/>
                  </a:ext>
                </a:extLst>
              </p:cNvPr>
              <p:cNvSpPr/>
              <p:nvPr/>
            </p:nvSpPr>
            <p:spPr>
              <a:xfrm>
                <a:off x="2967311" y="4565794"/>
                <a:ext cx="127287" cy="127342"/>
              </a:xfrm>
              <a:custGeom>
                <a:avLst/>
                <a:gdLst/>
                <a:ahLst/>
                <a:cxnLst/>
                <a:rect l="l" t="t" r="r" b="b"/>
                <a:pathLst>
                  <a:path w="2303" h="2304" extrusionOk="0">
                    <a:moveTo>
                      <a:pt x="225" y="1"/>
                    </a:moveTo>
                    <a:cubicBezTo>
                      <a:pt x="172" y="1"/>
                      <a:pt x="119" y="14"/>
                      <a:pt x="66" y="40"/>
                    </a:cubicBezTo>
                    <a:cubicBezTo>
                      <a:pt x="27" y="54"/>
                      <a:pt x="0" y="80"/>
                      <a:pt x="0" y="133"/>
                    </a:cubicBezTo>
                    <a:cubicBezTo>
                      <a:pt x="0" y="173"/>
                      <a:pt x="27" y="199"/>
                      <a:pt x="79" y="212"/>
                    </a:cubicBezTo>
                    <a:cubicBezTo>
                      <a:pt x="119" y="212"/>
                      <a:pt x="199" y="226"/>
                      <a:pt x="291" y="226"/>
                    </a:cubicBezTo>
                    <a:lnTo>
                      <a:pt x="371" y="226"/>
                    </a:lnTo>
                    <a:cubicBezTo>
                      <a:pt x="384" y="226"/>
                      <a:pt x="397" y="239"/>
                      <a:pt x="424" y="239"/>
                    </a:cubicBezTo>
                    <a:cubicBezTo>
                      <a:pt x="437" y="252"/>
                      <a:pt x="450" y="252"/>
                      <a:pt x="450" y="279"/>
                    </a:cubicBezTo>
                    <a:cubicBezTo>
                      <a:pt x="463" y="292"/>
                      <a:pt x="477" y="305"/>
                      <a:pt x="490" y="331"/>
                    </a:cubicBezTo>
                    <a:lnTo>
                      <a:pt x="1231" y="1655"/>
                    </a:lnTo>
                    <a:cubicBezTo>
                      <a:pt x="1191" y="1734"/>
                      <a:pt x="1165" y="1801"/>
                      <a:pt x="1125" y="1854"/>
                    </a:cubicBezTo>
                    <a:cubicBezTo>
                      <a:pt x="1099" y="1906"/>
                      <a:pt x="1059" y="1946"/>
                      <a:pt x="1019" y="1986"/>
                    </a:cubicBezTo>
                    <a:cubicBezTo>
                      <a:pt x="993" y="2012"/>
                      <a:pt x="953" y="2039"/>
                      <a:pt x="913" y="2065"/>
                    </a:cubicBezTo>
                    <a:cubicBezTo>
                      <a:pt x="874" y="2079"/>
                      <a:pt x="821" y="2092"/>
                      <a:pt x="781" y="2092"/>
                    </a:cubicBezTo>
                    <a:cubicBezTo>
                      <a:pt x="715" y="2092"/>
                      <a:pt x="649" y="2079"/>
                      <a:pt x="609" y="2039"/>
                    </a:cubicBezTo>
                    <a:cubicBezTo>
                      <a:pt x="556" y="2012"/>
                      <a:pt x="529" y="1973"/>
                      <a:pt x="529" y="1933"/>
                    </a:cubicBezTo>
                    <a:cubicBezTo>
                      <a:pt x="529" y="1906"/>
                      <a:pt x="543" y="1893"/>
                      <a:pt x="556" y="1867"/>
                    </a:cubicBezTo>
                    <a:cubicBezTo>
                      <a:pt x="556" y="1854"/>
                      <a:pt x="582" y="1840"/>
                      <a:pt x="609" y="1840"/>
                    </a:cubicBezTo>
                    <a:lnTo>
                      <a:pt x="649" y="1840"/>
                    </a:lnTo>
                    <a:cubicBezTo>
                      <a:pt x="662" y="1827"/>
                      <a:pt x="675" y="1827"/>
                      <a:pt x="702" y="1814"/>
                    </a:cubicBezTo>
                    <a:cubicBezTo>
                      <a:pt x="715" y="1814"/>
                      <a:pt x="728" y="1801"/>
                      <a:pt x="728" y="1787"/>
                    </a:cubicBezTo>
                    <a:cubicBezTo>
                      <a:pt x="741" y="1761"/>
                      <a:pt x="754" y="1748"/>
                      <a:pt x="754" y="1721"/>
                    </a:cubicBezTo>
                    <a:cubicBezTo>
                      <a:pt x="754" y="1681"/>
                      <a:pt x="728" y="1655"/>
                      <a:pt x="702" y="1629"/>
                    </a:cubicBezTo>
                    <a:cubicBezTo>
                      <a:pt x="675" y="1615"/>
                      <a:pt x="649" y="1602"/>
                      <a:pt x="609" y="1602"/>
                    </a:cubicBezTo>
                    <a:cubicBezTo>
                      <a:pt x="582" y="1602"/>
                      <a:pt x="543" y="1615"/>
                      <a:pt x="516" y="1629"/>
                    </a:cubicBezTo>
                    <a:cubicBezTo>
                      <a:pt x="477" y="1642"/>
                      <a:pt x="450" y="1655"/>
                      <a:pt x="424" y="1681"/>
                    </a:cubicBezTo>
                    <a:cubicBezTo>
                      <a:pt x="397" y="1708"/>
                      <a:pt x="371" y="1748"/>
                      <a:pt x="357" y="1787"/>
                    </a:cubicBezTo>
                    <a:cubicBezTo>
                      <a:pt x="344" y="1827"/>
                      <a:pt x="331" y="1880"/>
                      <a:pt x="331" y="1933"/>
                    </a:cubicBezTo>
                    <a:cubicBezTo>
                      <a:pt x="331" y="1986"/>
                      <a:pt x="344" y="2039"/>
                      <a:pt x="371" y="2092"/>
                    </a:cubicBezTo>
                    <a:cubicBezTo>
                      <a:pt x="397" y="2131"/>
                      <a:pt x="424" y="2171"/>
                      <a:pt x="463" y="2198"/>
                    </a:cubicBezTo>
                    <a:cubicBezTo>
                      <a:pt x="503" y="2237"/>
                      <a:pt x="543" y="2264"/>
                      <a:pt x="582" y="2277"/>
                    </a:cubicBezTo>
                    <a:cubicBezTo>
                      <a:pt x="635" y="2290"/>
                      <a:pt x="688" y="2304"/>
                      <a:pt x="741" y="2304"/>
                    </a:cubicBezTo>
                    <a:cubicBezTo>
                      <a:pt x="847" y="2304"/>
                      <a:pt x="927" y="2277"/>
                      <a:pt x="1006" y="2237"/>
                    </a:cubicBezTo>
                    <a:cubicBezTo>
                      <a:pt x="1085" y="2198"/>
                      <a:pt x="1165" y="2145"/>
                      <a:pt x="1244" y="2052"/>
                    </a:cubicBezTo>
                    <a:cubicBezTo>
                      <a:pt x="1297" y="1986"/>
                      <a:pt x="1350" y="1906"/>
                      <a:pt x="1403" y="1801"/>
                    </a:cubicBezTo>
                    <a:cubicBezTo>
                      <a:pt x="1443" y="1695"/>
                      <a:pt x="1496" y="1589"/>
                      <a:pt x="1535" y="1443"/>
                    </a:cubicBezTo>
                    <a:lnTo>
                      <a:pt x="1919" y="371"/>
                    </a:lnTo>
                    <a:cubicBezTo>
                      <a:pt x="1932" y="331"/>
                      <a:pt x="1959" y="305"/>
                      <a:pt x="1972" y="305"/>
                    </a:cubicBezTo>
                    <a:cubicBezTo>
                      <a:pt x="1999" y="292"/>
                      <a:pt x="2038" y="279"/>
                      <a:pt x="2091" y="279"/>
                    </a:cubicBezTo>
                    <a:cubicBezTo>
                      <a:pt x="2144" y="279"/>
                      <a:pt x="2197" y="265"/>
                      <a:pt x="2237" y="252"/>
                    </a:cubicBezTo>
                    <a:cubicBezTo>
                      <a:pt x="2277" y="252"/>
                      <a:pt x="2303" y="212"/>
                      <a:pt x="2303" y="173"/>
                    </a:cubicBezTo>
                    <a:cubicBezTo>
                      <a:pt x="2303" y="133"/>
                      <a:pt x="2277" y="106"/>
                      <a:pt x="2237" y="93"/>
                    </a:cubicBezTo>
                    <a:cubicBezTo>
                      <a:pt x="2197" y="80"/>
                      <a:pt x="2157" y="67"/>
                      <a:pt x="2091" y="67"/>
                    </a:cubicBezTo>
                    <a:lnTo>
                      <a:pt x="1469" y="67"/>
                    </a:lnTo>
                    <a:cubicBezTo>
                      <a:pt x="1403" y="67"/>
                      <a:pt x="1377" y="80"/>
                      <a:pt x="1350" y="93"/>
                    </a:cubicBezTo>
                    <a:cubicBezTo>
                      <a:pt x="1337" y="106"/>
                      <a:pt x="1337" y="133"/>
                      <a:pt x="1337" y="173"/>
                    </a:cubicBezTo>
                    <a:cubicBezTo>
                      <a:pt x="1337" y="199"/>
                      <a:pt x="1337" y="226"/>
                      <a:pt x="1363" y="252"/>
                    </a:cubicBezTo>
                    <a:cubicBezTo>
                      <a:pt x="1390" y="265"/>
                      <a:pt x="1443" y="279"/>
                      <a:pt x="1496" y="279"/>
                    </a:cubicBezTo>
                    <a:cubicBezTo>
                      <a:pt x="1562" y="279"/>
                      <a:pt x="1602" y="292"/>
                      <a:pt x="1615" y="305"/>
                    </a:cubicBezTo>
                    <a:cubicBezTo>
                      <a:pt x="1628" y="305"/>
                      <a:pt x="1641" y="318"/>
                      <a:pt x="1641" y="345"/>
                    </a:cubicBezTo>
                    <a:cubicBezTo>
                      <a:pt x="1641" y="384"/>
                      <a:pt x="1628" y="424"/>
                      <a:pt x="1615" y="490"/>
                    </a:cubicBezTo>
                    <a:lnTo>
                      <a:pt x="1324" y="1364"/>
                    </a:lnTo>
                    <a:lnTo>
                      <a:pt x="807" y="384"/>
                    </a:lnTo>
                    <a:cubicBezTo>
                      <a:pt x="794" y="358"/>
                      <a:pt x="794" y="331"/>
                      <a:pt x="781" y="318"/>
                    </a:cubicBezTo>
                    <a:cubicBezTo>
                      <a:pt x="781" y="292"/>
                      <a:pt x="781" y="279"/>
                      <a:pt x="781" y="265"/>
                    </a:cubicBezTo>
                    <a:cubicBezTo>
                      <a:pt x="781" y="239"/>
                      <a:pt x="781" y="226"/>
                      <a:pt x="781" y="226"/>
                    </a:cubicBezTo>
                    <a:cubicBezTo>
                      <a:pt x="794" y="226"/>
                      <a:pt x="807" y="212"/>
                      <a:pt x="821" y="212"/>
                    </a:cubicBezTo>
                    <a:cubicBezTo>
                      <a:pt x="874" y="212"/>
                      <a:pt x="900" y="199"/>
                      <a:pt x="927" y="186"/>
                    </a:cubicBezTo>
                    <a:cubicBezTo>
                      <a:pt x="940" y="159"/>
                      <a:pt x="953" y="133"/>
                      <a:pt x="953" y="106"/>
                    </a:cubicBezTo>
                    <a:cubicBezTo>
                      <a:pt x="953" y="80"/>
                      <a:pt x="940" y="54"/>
                      <a:pt x="913" y="40"/>
                    </a:cubicBezTo>
                    <a:cubicBezTo>
                      <a:pt x="900" y="14"/>
                      <a:pt x="860" y="1"/>
                      <a:pt x="794" y="1"/>
                    </a:cubicBezTo>
                    <a:close/>
                  </a:path>
                </a:pathLst>
              </a:custGeom>
              <a:solidFill>
                <a:srgbClr val="233E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sp>
          <p:nvSpPr>
            <p:cNvPr id="253" name="Google Shape;576;p27">
              <a:extLst>
                <a:ext uri="{FF2B5EF4-FFF2-40B4-BE49-F238E27FC236}">
                  <a16:creationId xmlns:a16="http://schemas.microsoft.com/office/drawing/2014/main" id="{50ED4864-BADE-4436-8E46-6281E44C4D4E}"/>
                </a:ext>
              </a:extLst>
            </p:cNvPr>
            <p:cNvSpPr/>
            <p:nvPr/>
          </p:nvSpPr>
          <p:spPr>
            <a:xfrm>
              <a:off x="3028510" y="5577559"/>
              <a:ext cx="389985" cy="49024"/>
            </a:xfrm>
            <a:custGeom>
              <a:avLst/>
              <a:gdLst/>
              <a:ahLst/>
              <a:cxnLst/>
              <a:rect l="l" t="t" r="r" b="b"/>
              <a:pathLst>
                <a:path w="7056" h="887" extrusionOk="0">
                  <a:moveTo>
                    <a:pt x="1" y="0"/>
                  </a:moveTo>
                  <a:lnTo>
                    <a:pt x="1" y="887"/>
                  </a:lnTo>
                  <a:lnTo>
                    <a:pt x="7055" y="887"/>
                  </a:lnTo>
                  <a:lnTo>
                    <a:pt x="7055" y="0"/>
                  </a:lnTo>
                  <a:close/>
                </a:path>
              </a:pathLst>
            </a:custGeom>
            <a:solidFill>
              <a:srgbClr val="8D7D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sp>
        <p:nvSpPr>
          <p:cNvPr id="255" name="Google Shape;578;p27">
            <a:extLst>
              <a:ext uri="{FF2B5EF4-FFF2-40B4-BE49-F238E27FC236}">
                <a16:creationId xmlns:a16="http://schemas.microsoft.com/office/drawing/2014/main" id="{27AAD147-CCE9-43EB-8C97-269689984BB9}"/>
              </a:ext>
            </a:extLst>
          </p:cNvPr>
          <p:cNvSpPr/>
          <p:nvPr/>
        </p:nvSpPr>
        <p:spPr>
          <a:xfrm>
            <a:off x="2480971" y="6418001"/>
            <a:ext cx="199221" cy="164649"/>
          </a:xfrm>
          <a:custGeom>
            <a:avLst/>
            <a:gdLst/>
            <a:ahLst/>
            <a:cxnLst/>
            <a:rect l="l" t="t" r="r" b="b"/>
            <a:pathLst>
              <a:path w="4806" h="2979" extrusionOk="0">
                <a:moveTo>
                  <a:pt x="1" y="1"/>
                </a:moveTo>
                <a:lnTo>
                  <a:pt x="1" y="2978"/>
                </a:lnTo>
                <a:lnTo>
                  <a:pt x="4805" y="2978"/>
                </a:lnTo>
                <a:lnTo>
                  <a:pt x="4805" y="1"/>
                </a:lnTo>
                <a:close/>
              </a:path>
            </a:pathLst>
          </a:custGeom>
          <a:solidFill>
            <a:srgbClr val="CCCCCC"/>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grpSp>
        <p:nvGrpSpPr>
          <p:cNvPr id="2" name="Group 1">
            <a:extLst>
              <a:ext uri="{FF2B5EF4-FFF2-40B4-BE49-F238E27FC236}">
                <a16:creationId xmlns:a16="http://schemas.microsoft.com/office/drawing/2014/main" id="{F72B040B-9D26-4535-81AC-224AA70D44B5}"/>
              </a:ext>
            </a:extLst>
          </p:cNvPr>
          <p:cNvGrpSpPr/>
          <p:nvPr userDrawn="1"/>
        </p:nvGrpSpPr>
        <p:grpSpPr>
          <a:xfrm>
            <a:off x="1143226" y="5626806"/>
            <a:ext cx="6990179" cy="1231195"/>
            <a:chOff x="1524301" y="5626805"/>
            <a:chExt cx="9320239" cy="1231195"/>
          </a:xfrm>
        </p:grpSpPr>
        <p:sp>
          <p:nvSpPr>
            <p:cNvPr id="254" name="Google Shape;577;p27">
              <a:extLst>
                <a:ext uri="{FF2B5EF4-FFF2-40B4-BE49-F238E27FC236}">
                  <a16:creationId xmlns:a16="http://schemas.microsoft.com/office/drawing/2014/main" id="{1F1FE917-12C4-4F03-BFC9-63C483556F98}"/>
                </a:ext>
              </a:extLst>
            </p:cNvPr>
            <p:cNvSpPr/>
            <p:nvPr/>
          </p:nvSpPr>
          <p:spPr>
            <a:xfrm>
              <a:off x="3307961" y="6403010"/>
              <a:ext cx="265628" cy="451390"/>
            </a:xfrm>
            <a:custGeom>
              <a:avLst/>
              <a:gdLst/>
              <a:ahLst/>
              <a:cxnLst/>
              <a:rect l="l" t="t" r="r" b="b"/>
              <a:pathLst>
                <a:path w="4806" h="8167" extrusionOk="0">
                  <a:moveTo>
                    <a:pt x="1" y="1"/>
                  </a:moveTo>
                  <a:lnTo>
                    <a:pt x="1" y="8167"/>
                  </a:lnTo>
                  <a:lnTo>
                    <a:pt x="4805" y="8167"/>
                  </a:lnTo>
                  <a:lnTo>
                    <a:pt x="4805" y="1"/>
                  </a:lnTo>
                  <a:close/>
                </a:path>
              </a:pathLst>
            </a:custGeom>
            <a:solidFill>
              <a:srgbClr val="CEC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nvGrpSpPr>
            <p:cNvPr id="285" name="Google Shape;579;p27">
              <a:extLst>
                <a:ext uri="{FF2B5EF4-FFF2-40B4-BE49-F238E27FC236}">
                  <a16:creationId xmlns:a16="http://schemas.microsoft.com/office/drawing/2014/main" id="{F0A4A0F2-3BA1-43AA-88EB-3A3835904711}"/>
                </a:ext>
              </a:extLst>
            </p:cNvPr>
            <p:cNvGrpSpPr/>
            <p:nvPr userDrawn="1"/>
          </p:nvGrpSpPr>
          <p:grpSpPr>
            <a:xfrm>
              <a:off x="1524301" y="5626805"/>
              <a:ext cx="9320239" cy="1231195"/>
              <a:chOff x="929285" y="5051507"/>
              <a:chExt cx="7315206" cy="1231195"/>
            </a:xfrm>
          </p:grpSpPr>
          <p:sp>
            <p:nvSpPr>
              <p:cNvPr id="286" name="Google Shape;580;p27">
                <a:extLst>
                  <a:ext uri="{FF2B5EF4-FFF2-40B4-BE49-F238E27FC236}">
                    <a16:creationId xmlns:a16="http://schemas.microsoft.com/office/drawing/2014/main" id="{41EFCC98-A095-43FA-9417-A6F1AEA0054D}"/>
                  </a:ext>
                </a:extLst>
              </p:cNvPr>
              <p:cNvSpPr/>
              <p:nvPr/>
            </p:nvSpPr>
            <p:spPr>
              <a:xfrm>
                <a:off x="929285" y="5051507"/>
                <a:ext cx="7315206" cy="420715"/>
              </a:xfrm>
              <a:custGeom>
                <a:avLst/>
                <a:gdLst/>
                <a:ahLst/>
                <a:cxnLst/>
                <a:rect l="l" t="t" r="r" b="b"/>
                <a:pathLst>
                  <a:path w="132354" h="7612" extrusionOk="0">
                    <a:moveTo>
                      <a:pt x="1" y="1"/>
                    </a:moveTo>
                    <a:lnTo>
                      <a:pt x="1" y="7611"/>
                    </a:lnTo>
                    <a:lnTo>
                      <a:pt x="132353" y="7611"/>
                    </a:lnTo>
                    <a:lnTo>
                      <a:pt x="132353" y="1"/>
                    </a:lnTo>
                    <a:close/>
                  </a:path>
                </a:pathLst>
              </a:custGeom>
              <a:solidFill>
                <a:srgbClr val="EFED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87" name="Google Shape;581;p27">
                <a:extLst>
                  <a:ext uri="{FF2B5EF4-FFF2-40B4-BE49-F238E27FC236}">
                    <a16:creationId xmlns:a16="http://schemas.microsoft.com/office/drawing/2014/main" id="{D7EF2A30-CDEB-4316-B82F-97D3363F3C90}"/>
                  </a:ext>
                </a:extLst>
              </p:cNvPr>
              <p:cNvSpPr/>
              <p:nvPr/>
            </p:nvSpPr>
            <p:spPr>
              <a:xfrm>
                <a:off x="929285" y="5051507"/>
                <a:ext cx="7315206" cy="133919"/>
              </a:xfrm>
              <a:custGeom>
                <a:avLst/>
                <a:gdLst/>
                <a:ahLst/>
                <a:cxnLst/>
                <a:rect l="l" t="t" r="r" b="b"/>
                <a:pathLst>
                  <a:path w="132354" h="2423" extrusionOk="0">
                    <a:moveTo>
                      <a:pt x="1" y="1"/>
                    </a:moveTo>
                    <a:lnTo>
                      <a:pt x="1" y="2423"/>
                    </a:lnTo>
                    <a:lnTo>
                      <a:pt x="132353" y="2423"/>
                    </a:lnTo>
                    <a:lnTo>
                      <a:pt x="132353" y="1"/>
                    </a:lnTo>
                    <a:close/>
                  </a:path>
                </a:pathLst>
              </a:custGeom>
              <a:solidFill>
                <a:srgbClr val="FFFE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88" name="Google Shape;582;p27">
                <a:extLst>
                  <a:ext uri="{FF2B5EF4-FFF2-40B4-BE49-F238E27FC236}">
                    <a16:creationId xmlns:a16="http://schemas.microsoft.com/office/drawing/2014/main" id="{66FDB582-0AAC-4537-A858-44B9EF57CE38}"/>
                  </a:ext>
                </a:extLst>
              </p:cNvPr>
              <p:cNvSpPr/>
              <p:nvPr/>
            </p:nvSpPr>
            <p:spPr>
              <a:xfrm>
                <a:off x="6668743" y="5831311"/>
                <a:ext cx="264854" cy="451390"/>
              </a:xfrm>
              <a:custGeom>
                <a:avLst/>
                <a:gdLst/>
                <a:ahLst/>
                <a:cxnLst/>
                <a:rect l="l" t="t" r="r" b="b"/>
                <a:pathLst>
                  <a:path w="4792" h="8167" extrusionOk="0">
                    <a:moveTo>
                      <a:pt x="1" y="1"/>
                    </a:moveTo>
                    <a:lnTo>
                      <a:pt x="1" y="8167"/>
                    </a:lnTo>
                    <a:lnTo>
                      <a:pt x="4792" y="8167"/>
                    </a:lnTo>
                    <a:lnTo>
                      <a:pt x="4792" y="1"/>
                    </a:lnTo>
                    <a:close/>
                  </a:path>
                </a:pathLst>
              </a:custGeom>
              <a:solidFill>
                <a:srgbClr val="CEC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89" name="Google Shape;583;p27">
                <a:extLst>
                  <a:ext uri="{FF2B5EF4-FFF2-40B4-BE49-F238E27FC236}">
                    <a16:creationId xmlns:a16="http://schemas.microsoft.com/office/drawing/2014/main" id="{AF50AB12-F2CA-445B-94F4-44131992E871}"/>
                  </a:ext>
                </a:extLst>
              </p:cNvPr>
              <p:cNvSpPr/>
              <p:nvPr/>
            </p:nvSpPr>
            <p:spPr>
              <a:xfrm>
                <a:off x="6668743" y="5831311"/>
                <a:ext cx="264854" cy="164649"/>
              </a:xfrm>
              <a:custGeom>
                <a:avLst/>
                <a:gdLst/>
                <a:ahLst/>
                <a:cxnLst/>
                <a:rect l="l" t="t" r="r" b="b"/>
                <a:pathLst>
                  <a:path w="4792" h="2979" extrusionOk="0">
                    <a:moveTo>
                      <a:pt x="1" y="1"/>
                    </a:moveTo>
                    <a:lnTo>
                      <a:pt x="1" y="2978"/>
                    </a:lnTo>
                    <a:lnTo>
                      <a:pt x="4792" y="2978"/>
                    </a:lnTo>
                    <a:lnTo>
                      <a:pt x="4792" y="1"/>
                    </a:lnTo>
                    <a:close/>
                  </a:path>
                </a:pathLst>
              </a:custGeom>
              <a:solidFill>
                <a:srgbClr val="CCCC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90" name="Google Shape;584;p27">
                <a:extLst>
                  <a:ext uri="{FF2B5EF4-FFF2-40B4-BE49-F238E27FC236}">
                    <a16:creationId xmlns:a16="http://schemas.microsoft.com/office/drawing/2014/main" id="{1AF2C5CE-3EDE-4127-8D0F-59AB322B7B55}"/>
                  </a:ext>
                </a:extLst>
              </p:cNvPr>
              <p:cNvSpPr/>
              <p:nvPr/>
            </p:nvSpPr>
            <p:spPr>
              <a:xfrm>
                <a:off x="1654207" y="5472167"/>
                <a:ext cx="5864644" cy="359200"/>
              </a:xfrm>
              <a:custGeom>
                <a:avLst/>
                <a:gdLst/>
                <a:ahLst/>
                <a:cxnLst/>
                <a:rect l="l" t="t" r="r" b="b"/>
                <a:pathLst>
                  <a:path w="106109" h="6499" extrusionOk="0">
                    <a:moveTo>
                      <a:pt x="1" y="0"/>
                    </a:moveTo>
                    <a:lnTo>
                      <a:pt x="1" y="6499"/>
                    </a:lnTo>
                    <a:lnTo>
                      <a:pt x="106108" y="6499"/>
                    </a:lnTo>
                    <a:lnTo>
                      <a:pt x="106108" y="0"/>
                    </a:lnTo>
                    <a:close/>
                  </a:path>
                </a:pathLst>
              </a:custGeom>
              <a:solidFill>
                <a:srgbClr val="CEC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91" name="Google Shape;585;p27">
                <a:extLst>
                  <a:ext uri="{FF2B5EF4-FFF2-40B4-BE49-F238E27FC236}">
                    <a16:creationId xmlns:a16="http://schemas.microsoft.com/office/drawing/2014/main" id="{ED751F2E-938C-441D-80EA-F8BB05A93F91}"/>
                  </a:ext>
                </a:extLst>
              </p:cNvPr>
              <p:cNvSpPr/>
              <p:nvPr/>
            </p:nvSpPr>
            <p:spPr>
              <a:xfrm>
                <a:off x="1654207" y="5472167"/>
                <a:ext cx="5864644" cy="176311"/>
              </a:xfrm>
              <a:custGeom>
                <a:avLst/>
                <a:gdLst/>
                <a:ahLst/>
                <a:cxnLst/>
                <a:rect l="l" t="t" r="r" b="b"/>
                <a:pathLst>
                  <a:path w="106109" h="3190" extrusionOk="0">
                    <a:moveTo>
                      <a:pt x="1" y="0"/>
                    </a:moveTo>
                    <a:lnTo>
                      <a:pt x="1" y="3190"/>
                    </a:lnTo>
                    <a:lnTo>
                      <a:pt x="106108" y="3190"/>
                    </a:lnTo>
                    <a:lnTo>
                      <a:pt x="106108" y="0"/>
                    </a:lnTo>
                    <a:close/>
                  </a:path>
                </a:pathLst>
              </a:custGeom>
              <a:solidFill>
                <a:srgbClr val="B7B7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grpSp>
    </p:spTree>
    <p:extLst>
      <p:ext uri="{BB962C8B-B14F-4D97-AF65-F5344CB8AC3E}">
        <p14:creationId xmlns:p14="http://schemas.microsoft.com/office/powerpoint/2010/main" val="55107456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30"/>
                                        </p:tgtEl>
                                      </p:cBhvr>
                                      <p:by x="150000" y="150000"/>
                                    </p:animScale>
                                  </p:childTnLst>
                                </p:cTn>
                              </p:par>
                              <p:par>
                                <p:cTn id="7" presetID="6" presetClass="emph" presetSubtype="0" repeatCount="indefinite" fill="hold" nodeType="withEffect">
                                  <p:stCondLst>
                                    <p:cond delay="0"/>
                                  </p:stCondLst>
                                  <p:childTnLst>
                                    <p:animScale>
                                      <p:cBhvr>
                                        <p:cTn id="8" dur="1000" fill="hold"/>
                                        <p:tgtEl>
                                          <p:spTgt spid="49"/>
                                        </p:tgtEl>
                                      </p:cBhvr>
                                      <p:by x="150000" y="150000"/>
                                    </p:animScale>
                                  </p:childTnLst>
                                </p:cTn>
                              </p:par>
                              <p:par>
                                <p:cTn id="9" presetID="6" presetClass="emph" presetSubtype="0" repeatCount="indefinite" fill="hold" grpId="0" nodeType="withEffect">
                                  <p:stCondLst>
                                    <p:cond delay="0"/>
                                  </p:stCondLst>
                                  <p:childTnLst>
                                    <p:animScale>
                                      <p:cBhvr>
                                        <p:cTn id="10" dur="1000" fill="hold"/>
                                        <p:tgtEl>
                                          <p:spTgt spid="47"/>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33"/>
                                        </p:tgtEl>
                                      </p:cBhvr>
                                      <p:by x="150000" y="150000"/>
                                    </p:animScale>
                                  </p:childTnLst>
                                </p:cTn>
                              </p:par>
                              <p:par>
                                <p:cTn id="13" presetID="6" presetClass="emph" presetSubtype="0" repeatCount="indefinite" fill="hold" nodeType="withEffect">
                                  <p:stCondLst>
                                    <p:cond delay="0"/>
                                  </p:stCondLst>
                                  <p:childTnLst>
                                    <p:animScale>
                                      <p:cBhvr>
                                        <p:cTn id="14" dur="1000" fill="hold"/>
                                        <p:tgtEl>
                                          <p:spTgt spid="44"/>
                                        </p:tgtEl>
                                      </p:cBhvr>
                                      <p:by x="150000" y="150000"/>
                                    </p:animScale>
                                  </p:childTnLst>
                                </p:cTn>
                              </p:par>
                              <p:par>
                                <p:cTn id="15" presetID="6" presetClass="emph" presetSubtype="0" repeatCount="indefinite" fill="hold" grpId="0" nodeType="withEffect">
                                  <p:stCondLst>
                                    <p:cond delay="0"/>
                                  </p:stCondLst>
                                  <p:childTnLst>
                                    <p:animScale>
                                      <p:cBhvr>
                                        <p:cTn id="16" dur="1000" fill="hold"/>
                                        <p:tgtEl>
                                          <p:spTgt spid="48"/>
                                        </p:tgtEl>
                                      </p:cBhvr>
                                      <p:by x="150000" y="150000"/>
                                    </p:animScale>
                                  </p:childTnLst>
                                </p:cTn>
                              </p:par>
                              <p:par>
                                <p:cTn id="17" presetID="2" presetClass="entr" presetSubtype="4" fill="hold" nodeType="withEffect">
                                  <p:stCondLst>
                                    <p:cond delay="0"/>
                                  </p:stCondLst>
                                  <p:childTnLst>
                                    <p:set>
                                      <p:cBhvr>
                                        <p:cTn id="18" dur="1" fill="hold">
                                          <p:stCondLst>
                                            <p:cond delay="0"/>
                                          </p:stCondLst>
                                        </p:cTn>
                                        <p:tgtEl>
                                          <p:spTgt spid="2"/>
                                        </p:tgtEl>
                                        <p:attrNameLst>
                                          <p:attrName>style.visibility</p:attrName>
                                        </p:attrNameLst>
                                      </p:cBhvr>
                                      <p:to>
                                        <p:strVal val="visible"/>
                                      </p:to>
                                    </p:set>
                                    <p:anim calcmode="lin" valueType="num">
                                      <p:cBhvr additive="base">
                                        <p:cTn id="19" dur="500" fill="hold"/>
                                        <p:tgtEl>
                                          <p:spTgt spid="2"/>
                                        </p:tgtEl>
                                        <p:attrNameLst>
                                          <p:attrName>ppt_x</p:attrName>
                                        </p:attrNameLst>
                                      </p:cBhvr>
                                      <p:tavLst>
                                        <p:tav tm="0">
                                          <p:val>
                                            <p:strVal val="#ppt_x"/>
                                          </p:val>
                                        </p:tav>
                                        <p:tav tm="100000">
                                          <p:val>
                                            <p:strVal val="#ppt_x"/>
                                          </p:val>
                                        </p:tav>
                                      </p:tavLst>
                                    </p:anim>
                                    <p:anim calcmode="lin" valueType="num">
                                      <p:cBhvr additive="base">
                                        <p:cTn id="20" dur="500" fill="hold"/>
                                        <p:tgtEl>
                                          <p:spTgt spid="2"/>
                                        </p:tgtEl>
                                        <p:attrNameLst>
                                          <p:attrName>ppt_y</p:attrName>
                                        </p:attrNameLst>
                                      </p:cBhvr>
                                      <p:tavLst>
                                        <p:tav tm="0">
                                          <p:val>
                                            <p:strVal val="1+#ppt_h/2"/>
                                          </p:val>
                                        </p:tav>
                                        <p:tav tm="100000">
                                          <p:val>
                                            <p:strVal val="#ppt_y"/>
                                          </p:val>
                                        </p:tav>
                                      </p:tavLst>
                                    </p:anim>
                                  </p:childTnLst>
                                </p:cTn>
                              </p:par>
                            </p:childTnLst>
                          </p:cTn>
                        </p:par>
                        <p:par>
                          <p:cTn id="21" fill="hold">
                            <p:stCondLst>
                              <p:cond delay="1000"/>
                            </p:stCondLst>
                            <p:childTnLst>
                              <p:par>
                                <p:cTn id="22" presetID="2" presetClass="entr" presetSubtype="8" fill="hold" nodeType="afterEffect">
                                  <p:stCondLst>
                                    <p:cond delay="0"/>
                                  </p:stCondLst>
                                  <p:childTnLst>
                                    <p:set>
                                      <p:cBhvr>
                                        <p:cTn id="23" dur="1" fill="hold">
                                          <p:stCondLst>
                                            <p:cond delay="0"/>
                                          </p:stCondLst>
                                        </p:cTn>
                                        <p:tgtEl>
                                          <p:spTgt spid="292"/>
                                        </p:tgtEl>
                                        <p:attrNameLst>
                                          <p:attrName>style.visibility</p:attrName>
                                        </p:attrNameLst>
                                      </p:cBhvr>
                                      <p:to>
                                        <p:strVal val="visible"/>
                                      </p:to>
                                    </p:set>
                                    <p:anim calcmode="lin" valueType="num">
                                      <p:cBhvr additive="base">
                                        <p:cTn id="24" dur="500" fill="hold"/>
                                        <p:tgtEl>
                                          <p:spTgt spid="292"/>
                                        </p:tgtEl>
                                        <p:attrNameLst>
                                          <p:attrName>ppt_x</p:attrName>
                                        </p:attrNameLst>
                                      </p:cBhvr>
                                      <p:tavLst>
                                        <p:tav tm="0">
                                          <p:val>
                                            <p:strVal val="0-#ppt_w/2"/>
                                          </p:val>
                                        </p:tav>
                                        <p:tav tm="100000">
                                          <p:val>
                                            <p:strVal val="#ppt_x"/>
                                          </p:val>
                                        </p:tav>
                                      </p:tavLst>
                                    </p:anim>
                                    <p:anim calcmode="lin" valueType="num">
                                      <p:cBhvr additive="base">
                                        <p:cTn id="25" dur="500" fill="hold"/>
                                        <p:tgtEl>
                                          <p:spTgt spid="292"/>
                                        </p:tgtEl>
                                        <p:attrNameLst>
                                          <p:attrName>ppt_y</p:attrName>
                                        </p:attrNameLst>
                                      </p:cBhvr>
                                      <p:tavLst>
                                        <p:tav tm="0">
                                          <p:val>
                                            <p:strVal val="#ppt_y"/>
                                          </p:val>
                                        </p:tav>
                                        <p:tav tm="100000">
                                          <p:val>
                                            <p:strVal val="#ppt_y"/>
                                          </p:val>
                                        </p:tav>
                                      </p:tavLst>
                                    </p:anim>
                                  </p:childTnLst>
                                </p:cTn>
                              </p:par>
                            </p:childTnLst>
                          </p:cTn>
                        </p:par>
                        <p:par>
                          <p:cTn id="26" fill="hold">
                            <p:stCondLst>
                              <p:cond delay="1500"/>
                            </p:stCondLst>
                            <p:childTnLst>
                              <p:par>
                                <p:cTn id="27" presetID="2" presetClass="entr" presetSubtype="2" fill="hold" nodeType="afterEffect">
                                  <p:stCondLst>
                                    <p:cond delay="0"/>
                                  </p:stCondLst>
                                  <p:childTnLst>
                                    <p:set>
                                      <p:cBhvr>
                                        <p:cTn id="28" dur="1" fill="hold">
                                          <p:stCondLst>
                                            <p:cond delay="0"/>
                                          </p:stCondLst>
                                        </p:cTn>
                                        <p:tgtEl>
                                          <p:spTgt spid="153"/>
                                        </p:tgtEl>
                                        <p:attrNameLst>
                                          <p:attrName>style.visibility</p:attrName>
                                        </p:attrNameLst>
                                      </p:cBhvr>
                                      <p:to>
                                        <p:strVal val="visible"/>
                                      </p:to>
                                    </p:set>
                                    <p:anim calcmode="lin" valueType="num">
                                      <p:cBhvr additive="base">
                                        <p:cTn id="29" dur="500" fill="hold"/>
                                        <p:tgtEl>
                                          <p:spTgt spid="153"/>
                                        </p:tgtEl>
                                        <p:attrNameLst>
                                          <p:attrName>ppt_x</p:attrName>
                                        </p:attrNameLst>
                                      </p:cBhvr>
                                      <p:tavLst>
                                        <p:tav tm="0">
                                          <p:val>
                                            <p:strVal val="1+#ppt_w/2"/>
                                          </p:val>
                                        </p:tav>
                                        <p:tav tm="100000">
                                          <p:val>
                                            <p:strVal val="#ppt_x"/>
                                          </p:val>
                                        </p:tav>
                                      </p:tavLst>
                                    </p:anim>
                                    <p:anim calcmode="lin" valueType="num">
                                      <p:cBhvr additive="base">
                                        <p:cTn id="30" dur="500" fill="hold"/>
                                        <p:tgtEl>
                                          <p:spTgt spid="153"/>
                                        </p:tgtEl>
                                        <p:attrNameLst>
                                          <p:attrName>ppt_y</p:attrName>
                                        </p:attrNameLst>
                                      </p:cBhvr>
                                      <p:tavLst>
                                        <p:tav tm="0">
                                          <p:val>
                                            <p:strVal val="#ppt_y"/>
                                          </p:val>
                                        </p:tav>
                                        <p:tav tm="100000">
                                          <p:val>
                                            <p:strVal val="#ppt_y"/>
                                          </p:val>
                                        </p:tav>
                                      </p:tavLst>
                                    </p:anim>
                                  </p:childTnLst>
                                </p:cTn>
                              </p:par>
                            </p:childTnLst>
                          </p:cTn>
                        </p:par>
                        <p:par>
                          <p:cTn id="31" fill="hold">
                            <p:stCondLst>
                              <p:cond delay="2000"/>
                            </p:stCondLst>
                            <p:childTnLst>
                              <p:par>
                                <p:cTn id="32" presetID="10" presetClass="entr" presetSubtype="0" fill="hold" nodeType="afterEffect">
                                  <p:stCondLst>
                                    <p:cond delay="0"/>
                                  </p:stCondLst>
                                  <p:childTnLst>
                                    <p:set>
                                      <p:cBhvr>
                                        <p:cTn id="33" dur="1" fill="hold">
                                          <p:stCondLst>
                                            <p:cond delay="0"/>
                                          </p:stCondLst>
                                        </p:cTn>
                                        <p:tgtEl>
                                          <p:spTgt spid="147"/>
                                        </p:tgtEl>
                                        <p:attrNameLst>
                                          <p:attrName>style.visibility</p:attrName>
                                        </p:attrNameLst>
                                      </p:cBhvr>
                                      <p:to>
                                        <p:strVal val="visible"/>
                                      </p:to>
                                    </p:set>
                                    <p:animEffect transition="in" filter="fade">
                                      <p:cBhvr>
                                        <p:cTn id="34" dur="500"/>
                                        <p:tgtEl>
                                          <p:spTgt spid="1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 grpId="0" animBg="1"/>
      <p:bldP spid="48" grpId="0" animBg="1"/>
    </p:bldLst>
  </p:timing>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vi-VN"/>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4" name="Date Placeholder 3"/>
          <p:cNvSpPr>
            <a:spLocks noGrp="1"/>
          </p:cNvSpPr>
          <p:nvPr>
            <p:ph type="dt" sz="half" idx="10"/>
          </p:nvPr>
        </p:nvSpPr>
        <p:spPr/>
        <p:txBody>
          <a:bodyPr/>
          <a:lstStyle/>
          <a:p>
            <a:fld id="{C582FC6F-945D-401D-8813-5DA5FC4E60A7}" type="datetimeFigureOut">
              <a:rPr lang="vi-VN" smtClean="0"/>
              <a:pPr/>
              <a:t>11/10/2021</a:t>
            </a:fld>
            <a:endParaRPr lang="vi-VN"/>
          </a:p>
        </p:txBody>
      </p:sp>
      <p:sp>
        <p:nvSpPr>
          <p:cNvPr id="5" name="Footer Placeholder 4"/>
          <p:cNvSpPr>
            <a:spLocks noGrp="1"/>
          </p:cNvSpPr>
          <p:nvPr>
            <p:ph type="ftr" sz="quarter" idx="11"/>
          </p:nvPr>
        </p:nvSpPr>
        <p:spPr/>
        <p:txBody>
          <a:bodyPr/>
          <a:lstStyle/>
          <a:p>
            <a:endParaRPr lang="vi-VN"/>
          </a:p>
        </p:txBody>
      </p:sp>
      <p:sp>
        <p:nvSpPr>
          <p:cNvPr id="6" name="Slide Number Placeholder 5"/>
          <p:cNvSpPr>
            <a:spLocks noGrp="1"/>
          </p:cNvSpPr>
          <p:nvPr>
            <p:ph type="sldNum" sz="quarter" idx="12"/>
          </p:nvPr>
        </p:nvSpPr>
        <p:spPr/>
        <p:txBody>
          <a:bodyPr/>
          <a:lstStyle/>
          <a:p>
            <a:fld id="{62216678-EABD-4651-B20A-0B9AB408436B}" type="slidenum">
              <a:rPr lang="vi-VN" smtClean="0"/>
              <a:pPr/>
              <a:t>‹#›</a:t>
            </a:fld>
            <a:endParaRPr lang="vi-VN"/>
          </a:p>
        </p:txBody>
      </p:sp>
    </p:spTree>
    <p:extLst>
      <p:ext uri="{BB962C8B-B14F-4D97-AF65-F5344CB8AC3E}">
        <p14:creationId xmlns:p14="http://schemas.microsoft.com/office/powerpoint/2010/main" val="3778822158"/>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3_Title and Content">
    <p:bg>
      <p:bgPr>
        <a:solidFill>
          <a:srgbClr val="002060"/>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296920" y="219520"/>
            <a:ext cx="8709926"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accent3">
                <a:lumMod val="60000"/>
                <a:lumOff val="4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dirty="0"/>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349270" y="882176"/>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150301" y="906827"/>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168063" y="989423"/>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393674" y="94752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151195" y="917946"/>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348377" y="1496055"/>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49408" y="1520706"/>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167170" y="160330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392781" y="1561401"/>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150301" y="1531825"/>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347484" y="2109934"/>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48515" y="2134585"/>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166276" y="2217181"/>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391888" y="2175280"/>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49408" y="2145704"/>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346591" y="2723813"/>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47621" y="2748464"/>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165383" y="283106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390994" y="2789159"/>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48515" y="2759583"/>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345697" y="3337692"/>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46728" y="3362343"/>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164490" y="3444939"/>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390101" y="3403038"/>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47622" y="3373462"/>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344804" y="3951571"/>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45835" y="3976222"/>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163597" y="4058818"/>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389208" y="401691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46728" y="3987341"/>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343911" y="4565450"/>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44942" y="4590101"/>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162703" y="4672697"/>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388315" y="463079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45835" y="4601220"/>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343018" y="5179329"/>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44049" y="5203980"/>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161810" y="528657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387421" y="5244675"/>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44942" y="5215099"/>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342124" y="5793208"/>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43155" y="5817859"/>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160917" y="5900455"/>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386528" y="5858554"/>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44049" y="5828978"/>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2318597" y="1090110"/>
            <a:ext cx="4162526" cy="4730758"/>
          </a:xfrm>
          <a:prstGeom prst="rect">
            <a:avLst/>
          </a:prstGeom>
          <a:solidFill>
            <a:srgbClr val="FFE285"/>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375" dirty="0"/>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108287" y="772938"/>
            <a:ext cx="963023"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2"/>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375"/>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5536681" y="1168180"/>
            <a:ext cx="1546974" cy="832158"/>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1"/>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375"/>
          </a:p>
        </p:txBody>
      </p:sp>
      <p:grpSp>
        <p:nvGrpSpPr>
          <p:cNvPr id="100" name="Google Shape;211;p3">
            <a:extLst>
              <a:ext uri="{FF2B5EF4-FFF2-40B4-BE49-F238E27FC236}">
                <a16:creationId xmlns:a16="http://schemas.microsoft.com/office/drawing/2014/main" id="{3EE8E1EA-42BA-40F4-91B8-92E720E0C7B3}"/>
              </a:ext>
            </a:extLst>
          </p:cNvPr>
          <p:cNvGrpSpPr/>
          <p:nvPr userDrawn="1"/>
        </p:nvGrpSpPr>
        <p:grpSpPr>
          <a:xfrm>
            <a:off x="772632" y="1581350"/>
            <a:ext cx="333206" cy="398525"/>
            <a:chOff x="2495125" y="2142250"/>
            <a:chExt cx="444275" cy="398525"/>
          </a:xfrm>
        </p:grpSpPr>
        <p:sp>
          <p:nvSpPr>
            <p:cNvPr id="101" name="Google Shape;212;p3">
              <a:extLst>
                <a:ext uri="{FF2B5EF4-FFF2-40B4-BE49-F238E27FC236}">
                  <a16:creationId xmlns:a16="http://schemas.microsoft.com/office/drawing/2014/main" id="{535446D6-A2F2-4960-9F20-4FD2FC844655}"/>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dirty="0"/>
            </a:p>
          </p:txBody>
        </p:sp>
        <p:sp>
          <p:nvSpPr>
            <p:cNvPr id="102" name="Google Shape;213;p3">
              <a:extLst>
                <a:ext uri="{FF2B5EF4-FFF2-40B4-BE49-F238E27FC236}">
                  <a16:creationId xmlns:a16="http://schemas.microsoft.com/office/drawing/2014/main" id="{E3877D8C-8D49-48AE-983D-46B3D4C316AA}"/>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grpSp>
        <p:nvGrpSpPr>
          <p:cNvPr id="103" name="Google Shape;214;p3">
            <a:extLst>
              <a:ext uri="{FF2B5EF4-FFF2-40B4-BE49-F238E27FC236}">
                <a16:creationId xmlns:a16="http://schemas.microsoft.com/office/drawing/2014/main" id="{6B26BBFF-8A4A-4D77-8E20-7565D314876E}"/>
              </a:ext>
            </a:extLst>
          </p:cNvPr>
          <p:cNvGrpSpPr/>
          <p:nvPr userDrawn="1"/>
        </p:nvGrpSpPr>
        <p:grpSpPr>
          <a:xfrm>
            <a:off x="7920831" y="5038642"/>
            <a:ext cx="218531" cy="281375"/>
            <a:chOff x="3243875" y="2372825"/>
            <a:chExt cx="291375" cy="281375"/>
          </a:xfrm>
        </p:grpSpPr>
        <p:sp>
          <p:nvSpPr>
            <p:cNvPr id="104" name="Google Shape;215;p3">
              <a:extLst>
                <a:ext uri="{FF2B5EF4-FFF2-40B4-BE49-F238E27FC236}">
                  <a16:creationId xmlns:a16="http://schemas.microsoft.com/office/drawing/2014/main" id="{5905416B-3780-49A3-85AC-E7AB8A365E53}"/>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05" name="Google Shape;216;p3">
              <a:extLst>
                <a:ext uri="{FF2B5EF4-FFF2-40B4-BE49-F238E27FC236}">
                  <a16:creationId xmlns:a16="http://schemas.microsoft.com/office/drawing/2014/main" id="{B31BA3B0-0DA2-4CD9-AB3D-C2DF62186FC9}"/>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06" name="Google Shape;217;p3">
              <a:extLst>
                <a:ext uri="{FF2B5EF4-FFF2-40B4-BE49-F238E27FC236}">
                  <a16:creationId xmlns:a16="http://schemas.microsoft.com/office/drawing/2014/main" id="{367F9544-3ED4-4D1E-8702-43837309CF8C}"/>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07" name="Google Shape;218;p3">
              <a:extLst>
                <a:ext uri="{FF2B5EF4-FFF2-40B4-BE49-F238E27FC236}">
                  <a16:creationId xmlns:a16="http://schemas.microsoft.com/office/drawing/2014/main" id="{8C773ACC-4F47-4265-AF08-3AAA1BA820F1}"/>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08" name="Google Shape;219;p3">
              <a:extLst>
                <a:ext uri="{FF2B5EF4-FFF2-40B4-BE49-F238E27FC236}">
                  <a16:creationId xmlns:a16="http://schemas.microsoft.com/office/drawing/2014/main" id="{1E75251D-8191-4F83-B19D-C278B5C567D2}"/>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09" name="Google Shape;220;p3">
              <a:extLst>
                <a:ext uri="{FF2B5EF4-FFF2-40B4-BE49-F238E27FC236}">
                  <a16:creationId xmlns:a16="http://schemas.microsoft.com/office/drawing/2014/main" id="{CD244239-4494-4523-A92A-04BBF5524A62}"/>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10" name="Google Shape;221;p3">
              <a:extLst>
                <a:ext uri="{FF2B5EF4-FFF2-40B4-BE49-F238E27FC236}">
                  <a16:creationId xmlns:a16="http://schemas.microsoft.com/office/drawing/2014/main" id="{C8D2A7B8-8AEC-4A7B-A85D-C49CFD031893}"/>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350" dirty="0"/>
            </a:p>
          </p:txBody>
        </p:sp>
        <p:sp>
          <p:nvSpPr>
            <p:cNvPr id="111" name="Google Shape;222;p3">
              <a:extLst>
                <a:ext uri="{FF2B5EF4-FFF2-40B4-BE49-F238E27FC236}">
                  <a16:creationId xmlns:a16="http://schemas.microsoft.com/office/drawing/2014/main" id="{1BEBBF71-61D7-45D6-BB70-B4B6FDBF84CF}"/>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12" name="Google Shape;223;p3">
              <a:extLst>
                <a:ext uri="{FF2B5EF4-FFF2-40B4-BE49-F238E27FC236}">
                  <a16:creationId xmlns:a16="http://schemas.microsoft.com/office/drawing/2014/main" id="{1C8DD35C-E26B-4702-B102-151D077CFA0B}"/>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13" name="Google Shape;224;p3">
              <a:extLst>
                <a:ext uri="{FF2B5EF4-FFF2-40B4-BE49-F238E27FC236}">
                  <a16:creationId xmlns:a16="http://schemas.microsoft.com/office/drawing/2014/main" id="{FAEA3EBF-3AF4-48CF-B780-2C24192864A7}"/>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grpSp>
        <p:nvGrpSpPr>
          <p:cNvPr id="114" name="Google Shape;225;p3">
            <a:extLst>
              <a:ext uri="{FF2B5EF4-FFF2-40B4-BE49-F238E27FC236}">
                <a16:creationId xmlns:a16="http://schemas.microsoft.com/office/drawing/2014/main" id="{8349EE9D-865C-4187-8F2A-C8D67A315C95}"/>
              </a:ext>
            </a:extLst>
          </p:cNvPr>
          <p:cNvGrpSpPr/>
          <p:nvPr userDrawn="1"/>
        </p:nvGrpSpPr>
        <p:grpSpPr>
          <a:xfrm>
            <a:off x="8083918" y="714861"/>
            <a:ext cx="125006" cy="168575"/>
            <a:chOff x="4954425" y="2036375"/>
            <a:chExt cx="166675" cy="168575"/>
          </a:xfrm>
        </p:grpSpPr>
        <p:sp>
          <p:nvSpPr>
            <p:cNvPr id="115" name="Google Shape;226;p3">
              <a:extLst>
                <a:ext uri="{FF2B5EF4-FFF2-40B4-BE49-F238E27FC236}">
                  <a16:creationId xmlns:a16="http://schemas.microsoft.com/office/drawing/2014/main" id="{C3E893B2-B741-45D1-AA70-EFBF2C1CCB32}"/>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16" name="Google Shape;227;p3">
              <a:extLst>
                <a:ext uri="{FF2B5EF4-FFF2-40B4-BE49-F238E27FC236}">
                  <a16:creationId xmlns:a16="http://schemas.microsoft.com/office/drawing/2014/main" id="{4806DF11-E7A6-4BCA-864C-D4BB12AF1B79}"/>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sp>
        <p:nvSpPr>
          <p:cNvPr id="117" name="Google Shape;228;p3">
            <a:extLst>
              <a:ext uri="{FF2B5EF4-FFF2-40B4-BE49-F238E27FC236}">
                <a16:creationId xmlns:a16="http://schemas.microsoft.com/office/drawing/2014/main" id="{DE8A01B2-77F0-42CA-BCD0-4D9A98E4E84B}"/>
              </a:ext>
            </a:extLst>
          </p:cNvPr>
          <p:cNvSpPr/>
          <p:nvPr userDrawn="1"/>
        </p:nvSpPr>
        <p:spPr>
          <a:xfrm>
            <a:off x="1182765" y="3597776"/>
            <a:ext cx="89344"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118" name="Google Shape;229;p3">
            <a:extLst>
              <a:ext uri="{FF2B5EF4-FFF2-40B4-BE49-F238E27FC236}">
                <a16:creationId xmlns:a16="http://schemas.microsoft.com/office/drawing/2014/main" id="{040941FA-39DE-4897-9957-4F8E125A8F2C}"/>
              </a:ext>
            </a:extLst>
          </p:cNvPr>
          <p:cNvSpPr/>
          <p:nvPr userDrawn="1"/>
        </p:nvSpPr>
        <p:spPr>
          <a:xfrm>
            <a:off x="7385065" y="3888530"/>
            <a:ext cx="6525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grpSp>
        <p:nvGrpSpPr>
          <p:cNvPr id="119" name="Google Shape;230;p3">
            <a:extLst>
              <a:ext uri="{FF2B5EF4-FFF2-40B4-BE49-F238E27FC236}">
                <a16:creationId xmlns:a16="http://schemas.microsoft.com/office/drawing/2014/main" id="{39E1EAF3-ED4F-4E40-A591-87F74A538B8E}"/>
              </a:ext>
            </a:extLst>
          </p:cNvPr>
          <p:cNvGrpSpPr/>
          <p:nvPr userDrawn="1"/>
        </p:nvGrpSpPr>
        <p:grpSpPr>
          <a:xfrm>
            <a:off x="956096" y="5541496"/>
            <a:ext cx="125006" cy="168575"/>
            <a:chOff x="4954425" y="2036375"/>
            <a:chExt cx="166675" cy="168575"/>
          </a:xfrm>
        </p:grpSpPr>
        <p:sp>
          <p:nvSpPr>
            <p:cNvPr id="120" name="Google Shape;231;p3">
              <a:extLst>
                <a:ext uri="{FF2B5EF4-FFF2-40B4-BE49-F238E27FC236}">
                  <a16:creationId xmlns:a16="http://schemas.microsoft.com/office/drawing/2014/main" id="{637B9622-5D72-4988-A025-9DDD451CEE63}"/>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21" name="Google Shape;232;p3">
              <a:extLst>
                <a:ext uri="{FF2B5EF4-FFF2-40B4-BE49-F238E27FC236}">
                  <a16:creationId xmlns:a16="http://schemas.microsoft.com/office/drawing/2014/main" id="{90AFE972-DB48-45E9-9EE9-E273CE0A3941}"/>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grpSp>
        <p:nvGrpSpPr>
          <p:cNvPr id="122" name="Google Shape;769;p31">
            <a:extLst>
              <a:ext uri="{FF2B5EF4-FFF2-40B4-BE49-F238E27FC236}">
                <a16:creationId xmlns:a16="http://schemas.microsoft.com/office/drawing/2014/main" id="{9BC6E0ED-AB1D-4836-B4E8-0379D97072CC}"/>
              </a:ext>
            </a:extLst>
          </p:cNvPr>
          <p:cNvGrpSpPr/>
          <p:nvPr userDrawn="1"/>
        </p:nvGrpSpPr>
        <p:grpSpPr>
          <a:xfrm>
            <a:off x="1911217" y="3588081"/>
            <a:ext cx="1949585" cy="2521829"/>
            <a:chOff x="5641385" y="2381306"/>
            <a:chExt cx="2599446" cy="2521829"/>
          </a:xfrm>
        </p:grpSpPr>
        <p:sp>
          <p:nvSpPr>
            <p:cNvPr id="123" name="Google Shape;770;p31">
              <a:extLst>
                <a:ext uri="{FF2B5EF4-FFF2-40B4-BE49-F238E27FC236}">
                  <a16:creationId xmlns:a16="http://schemas.microsoft.com/office/drawing/2014/main" id="{54FBC327-7229-4E48-B70D-221E3B4ABBD6}"/>
                </a:ext>
              </a:extLst>
            </p:cNvPr>
            <p:cNvSpPr/>
            <p:nvPr/>
          </p:nvSpPr>
          <p:spPr>
            <a:xfrm>
              <a:off x="5715495" y="4459755"/>
              <a:ext cx="2364987" cy="361232"/>
            </a:xfrm>
            <a:custGeom>
              <a:avLst/>
              <a:gdLst/>
              <a:ahLst/>
              <a:cxnLst/>
              <a:rect l="l" t="t" r="r" b="b"/>
              <a:pathLst>
                <a:path w="38516" h="5883" extrusionOk="0">
                  <a:moveTo>
                    <a:pt x="19191" y="1"/>
                  </a:moveTo>
                  <a:cubicBezTo>
                    <a:pt x="8537" y="1"/>
                    <a:pt x="0" y="1379"/>
                    <a:pt x="0" y="2925"/>
                  </a:cubicBezTo>
                  <a:cubicBezTo>
                    <a:pt x="0" y="4471"/>
                    <a:pt x="8537" y="5882"/>
                    <a:pt x="19191" y="5882"/>
                  </a:cubicBezTo>
                  <a:cubicBezTo>
                    <a:pt x="29811" y="5882"/>
                    <a:pt x="38516" y="4471"/>
                    <a:pt x="38516" y="2925"/>
                  </a:cubicBezTo>
                  <a:cubicBezTo>
                    <a:pt x="38516" y="1379"/>
                    <a:pt x="29811" y="1"/>
                    <a:pt x="19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nvGrpSpPr>
            <p:cNvPr id="124" name="Google Shape;771;p31">
              <a:extLst>
                <a:ext uri="{FF2B5EF4-FFF2-40B4-BE49-F238E27FC236}">
                  <a16:creationId xmlns:a16="http://schemas.microsoft.com/office/drawing/2014/main" id="{735A0EF3-CD49-4849-A6D0-53FADD84C85D}"/>
                </a:ext>
              </a:extLst>
            </p:cNvPr>
            <p:cNvGrpSpPr/>
            <p:nvPr/>
          </p:nvGrpSpPr>
          <p:grpSpPr>
            <a:xfrm flipH="1">
              <a:off x="6793275" y="3690844"/>
              <a:ext cx="1447557" cy="1002468"/>
              <a:chOff x="4799733" y="3457797"/>
              <a:chExt cx="2301388" cy="1593766"/>
            </a:xfrm>
          </p:grpSpPr>
          <p:sp>
            <p:nvSpPr>
              <p:cNvPr id="179" name="Google Shape;772;p31">
                <a:extLst>
                  <a:ext uri="{FF2B5EF4-FFF2-40B4-BE49-F238E27FC236}">
                    <a16:creationId xmlns:a16="http://schemas.microsoft.com/office/drawing/2014/main" id="{F854EEEE-60A7-4C8E-8953-E8769EEC5813}"/>
                  </a:ext>
                </a:extLst>
              </p:cNvPr>
              <p:cNvSpPr/>
              <p:nvPr/>
            </p:nvSpPr>
            <p:spPr>
              <a:xfrm>
                <a:off x="5512937" y="4441437"/>
                <a:ext cx="134693" cy="122202"/>
              </a:xfrm>
              <a:custGeom>
                <a:avLst/>
                <a:gdLst/>
                <a:ahLst/>
                <a:cxnLst/>
                <a:rect l="l" t="t" r="r" b="b"/>
                <a:pathLst>
                  <a:path w="2437" h="2211" extrusionOk="0">
                    <a:moveTo>
                      <a:pt x="1" y="1"/>
                    </a:moveTo>
                    <a:lnTo>
                      <a:pt x="1" y="715"/>
                    </a:lnTo>
                    <a:lnTo>
                      <a:pt x="1" y="1271"/>
                    </a:lnTo>
                    <a:lnTo>
                      <a:pt x="1" y="2211"/>
                    </a:lnTo>
                    <a:lnTo>
                      <a:pt x="2436" y="1112"/>
                    </a:lnTo>
                    <a:lnTo>
                      <a:pt x="1" y="1"/>
                    </a:lnTo>
                    <a:close/>
                  </a:path>
                </a:pathLst>
              </a:custGeom>
              <a:solidFill>
                <a:srgbClr val="F09C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80" name="Google Shape;773;p31">
                <a:extLst>
                  <a:ext uri="{FF2B5EF4-FFF2-40B4-BE49-F238E27FC236}">
                    <a16:creationId xmlns:a16="http://schemas.microsoft.com/office/drawing/2014/main" id="{3A64CB13-0C6D-4353-9509-7D271A41CDF4}"/>
                  </a:ext>
                </a:extLst>
              </p:cNvPr>
              <p:cNvSpPr/>
              <p:nvPr/>
            </p:nvSpPr>
            <p:spPr>
              <a:xfrm>
                <a:off x="5671673" y="4450943"/>
                <a:ext cx="91527" cy="79091"/>
              </a:xfrm>
              <a:custGeom>
                <a:avLst/>
                <a:gdLst/>
                <a:ahLst/>
                <a:cxnLst/>
                <a:rect l="l" t="t" r="r" b="b"/>
                <a:pathLst>
                  <a:path w="1656" h="1431" extrusionOk="0">
                    <a:moveTo>
                      <a:pt x="1" y="1"/>
                    </a:moveTo>
                    <a:lnTo>
                      <a:pt x="1" y="1430"/>
                    </a:lnTo>
                    <a:lnTo>
                      <a:pt x="1655" y="1430"/>
                    </a:lnTo>
                    <a:lnTo>
                      <a:pt x="1655" y="1"/>
                    </a:lnTo>
                    <a:close/>
                  </a:path>
                </a:pathLst>
              </a:custGeom>
              <a:solidFill>
                <a:srgbClr val="F9CF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81" name="Google Shape;774;p31">
                <a:extLst>
                  <a:ext uri="{FF2B5EF4-FFF2-40B4-BE49-F238E27FC236}">
                    <a16:creationId xmlns:a16="http://schemas.microsoft.com/office/drawing/2014/main" id="{CA6E3753-A1B1-4953-8CA7-64699041E7E4}"/>
                  </a:ext>
                </a:extLst>
              </p:cNvPr>
              <p:cNvSpPr/>
              <p:nvPr/>
            </p:nvSpPr>
            <p:spPr>
              <a:xfrm>
                <a:off x="5670236" y="4448014"/>
                <a:ext cx="92246" cy="80528"/>
              </a:xfrm>
              <a:custGeom>
                <a:avLst/>
                <a:gdLst/>
                <a:ahLst/>
                <a:cxnLst/>
                <a:rect l="l" t="t" r="r" b="b"/>
                <a:pathLst>
                  <a:path w="1669" h="1457" extrusionOk="0">
                    <a:moveTo>
                      <a:pt x="239" y="1"/>
                    </a:moveTo>
                    <a:cubicBezTo>
                      <a:pt x="146" y="1"/>
                      <a:pt x="80" y="14"/>
                      <a:pt x="53" y="27"/>
                    </a:cubicBezTo>
                    <a:cubicBezTo>
                      <a:pt x="14" y="40"/>
                      <a:pt x="0" y="54"/>
                      <a:pt x="0" y="93"/>
                    </a:cubicBezTo>
                    <a:cubicBezTo>
                      <a:pt x="0" y="120"/>
                      <a:pt x="14" y="146"/>
                      <a:pt x="40" y="160"/>
                    </a:cubicBezTo>
                    <a:cubicBezTo>
                      <a:pt x="80" y="173"/>
                      <a:pt x="120" y="173"/>
                      <a:pt x="186" y="173"/>
                    </a:cubicBezTo>
                    <a:cubicBezTo>
                      <a:pt x="225" y="186"/>
                      <a:pt x="265" y="186"/>
                      <a:pt x="292" y="199"/>
                    </a:cubicBezTo>
                    <a:cubicBezTo>
                      <a:pt x="305" y="212"/>
                      <a:pt x="345" y="239"/>
                      <a:pt x="371" y="292"/>
                    </a:cubicBezTo>
                    <a:lnTo>
                      <a:pt x="689" y="729"/>
                    </a:lnTo>
                    <a:lnTo>
                      <a:pt x="636" y="795"/>
                    </a:lnTo>
                    <a:lnTo>
                      <a:pt x="596" y="861"/>
                    </a:lnTo>
                    <a:lnTo>
                      <a:pt x="517" y="954"/>
                    </a:lnTo>
                    <a:cubicBezTo>
                      <a:pt x="490" y="993"/>
                      <a:pt x="450" y="1046"/>
                      <a:pt x="398" y="1126"/>
                    </a:cubicBezTo>
                    <a:cubicBezTo>
                      <a:pt x="371" y="1139"/>
                      <a:pt x="358" y="1152"/>
                      <a:pt x="331" y="1165"/>
                    </a:cubicBezTo>
                    <a:cubicBezTo>
                      <a:pt x="318" y="1179"/>
                      <a:pt x="292" y="1179"/>
                      <a:pt x="265" y="1192"/>
                    </a:cubicBezTo>
                    <a:cubicBezTo>
                      <a:pt x="212" y="1192"/>
                      <a:pt x="173" y="1205"/>
                      <a:pt x="133" y="1218"/>
                    </a:cubicBezTo>
                    <a:cubicBezTo>
                      <a:pt x="93" y="1232"/>
                      <a:pt x="80" y="1245"/>
                      <a:pt x="80" y="1285"/>
                    </a:cubicBezTo>
                    <a:cubicBezTo>
                      <a:pt x="80" y="1298"/>
                      <a:pt x="80" y="1324"/>
                      <a:pt x="80" y="1337"/>
                    </a:cubicBezTo>
                    <a:cubicBezTo>
                      <a:pt x="93" y="1337"/>
                      <a:pt x="106" y="1351"/>
                      <a:pt x="120" y="1351"/>
                    </a:cubicBezTo>
                    <a:cubicBezTo>
                      <a:pt x="133" y="1364"/>
                      <a:pt x="146" y="1364"/>
                      <a:pt x="159" y="1364"/>
                    </a:cubicBezTo>
                    <a:lnTo>
                      <a:pt x="556" y="1364"/>
                    </a:lnTo>
                    <a:cubicBezTo>
                      <a:pt x="570" y="1364"/>
                      <a:pt x="583" y="1377"/>
                      <a:pt x="609" y="1377"/>
                    </a:cubicBezTo>
                    <a:lnTo>
                      <a:pt x="675" y="1377"/>
                    </a:lnTo>
                    <a:cubicBezTo>
                      <a:pt x="702" y="1377"/>
                      <a:pt x="728" y="1364"/>
                      <a:pt x="755" y="1364"/>
                    </a:cubicBezTo>
                    <a:cubicBezTo>
                      <a:pt x="781" y="1351"/>
                      <a:pt x="808" y="1324"/>
                      <a:pt x="808" y="1298"/>
                    </a:cubicBezTo>
                    <a:cubicBezTo>
                      <a:pt x="808" y="1285"/>
                      <a:pt x="795" y="1258"/>
                      <a:pt x="781" y="1245"/>
                    </a:cubicBezTo>
                    <a:cubicBezTo>
                      <a:pt x="768" y="1218"/>
                      <a:pt x="715" y="1218"/>
                      <a:pt x="662" y="1218"/>
                    </a:cubicBezTo>
                    <a:cubicBezTo>
                      <a:pt x="636" y="1218"/>
                      <a:pt x="609" y="1205"/>
                      <a:pt x="609" y="1205"/>
                    </a:cubicBezTo>
                    <a:cubicBezTo>
                      <a:pt x="609" y="1192"/>
                      <a:pt x="596" y="1192"/>
                      <a:pt x="596" y="1179"/>
                    </a:cubicBezTo>
                    <a:cubicBezTo>
                      <a:pt x="596" y="1179"/>
                      <a:pt x="609" y="1152"/>
                      <a:pt x="623" y="1139"/>
                    </a:cubicBezTo>
                    <a:cubicBezTo>
                      <a:pt x="636" y="1112"/>
                      <a:pt x="649" y="1099"/>
                      <a:pt x="662" y="1086"/>
                    </a:cubicBezTo>
                    <a:cubicBezTo>
                      <a:pt x="689" y="1046"/>
                      <a:pt x="702" y="1020"/>
                      <a:pt x="728" y="993"/>
                    </a:cubicBezTo>
                    <a:cubicBezTo>
                      <a:pt x="742" y="980"/>
                      <a:pt x="768" y="940"/>
                      <a:pt x="808" y="887"/>
                    </a:cubicBezTo>
                    <a:cubicBezTo>
                      <a:pt x="834" y="927"/>
                      <a:pt x="861" y="967"/>
                      <a:pt x="887" y="1007"/>
                    </a:cubicBezTo>
                    <a:cubicBezTo>
                      <a:pt x="914" y="1033"/>
                      <a:pt x="940" y="1073"/>
                      <a:pt x="967" y="1112"/>
                    </a:cubicBezTo>
                    <a:cubicBezTo>
                      <a:pt x="980" y="1139"/>
                      <a:pt x="1006" y="1165"/>
                      <a:pt x="1020" y="1192"/>
                    </a:cubicBezTo>
                    <a:cubicBezTo>
                      <a:pt x="1033" y="1218"/>
                      <a:pt x="1046" y="1232"/>
                      <a:pt x="1046" y="1245"/>
                    </a:cubicBezTo>
                    <a:cubicBezTo>
                      <a:pt x="1046" y="1258"/>
                      <a:pt x="1033" y="1271"/>
                      <a:pt x="1033" y="1285"/>
                    </a:cubicBezTo>
                    <a:lnTo>
                      <a:pt x="993" y="1285"/>
                    </a:lnTo>
                    <a:cubicBezTo>
                      <a:pt x="967" y="1298"/>
                      <a:pt x="953" y="1311"/>
                      <a:pt x="953" y="1324"/>
                    </a:cubicBezTo>
                    <a:cubicBezTo>
                      <a:pt x="940" y="1337"/>
                      <a:pt x="940" y="1351"/>
                      <a:pt x="940" y="1364"/>
                    </a:cubicBezTo>
                    <a:cubicBezTo>
                      <a:pt x="940" y="1377"/>
                      <a:pt x="953" y="1404"/>
                      <a:pt x="967" y="1430"/>
                    </a:cubicBezTo>
                    <a:cubicBezTo>
                      <a:pt x="993" y="1443"/>
                      <a:pt x="1033" y="1457"/>
                      <a:pt x="1086" y="1457"/>
                    </a:cubicBezTo>
                    <a:lnTo>
                      <a:pt x="1536" y="1457"/>
                    </a:lnTo>
                    <a:cubicBezTo>
                      <a:pt x="1575" y="1457"/>
                      <a:pt x="1602" y="1457"/>
                      <a:pt x="1628" y="1443"/>
                    </a:cubicBezTo>
                    <a:cubicBezTo>
                      <a:pt x="1655" y="1443"/>
                      <a:pt x="1668" y="1417"/>
                      <a:pt x="1668" y="1377"/>
                    </a:cubicBezTo>
                    <a:cubicBezTo>
                      <a:pt x="1668" y="1351"/>
                      <a:pt x="1655" y="1337"/>
                      <a:pt x="1628" y="1324"/>
                    </a:cubicBezTo>
                    <a:cubicBezTo>
                      <a:pt x="1615" y="1311"/>
                      <a:pt x="1589" y="1298"/>
                      <a:pt x="1549" y="1298"/>
                    </a:cubicBezTo>
                    <a:lnTo>
                      <a:pt x="1456" y="1298"/>
                    </a:lnTo>
                    <a:cubicBezTo>
                      <a:pt x="1430" y="1298"/>
                      <a:pt x="1403" y="1285"/>
                      <a:pt x="1364" y="1271"/>
                    </a:cubicBezTo>
                    <a:cubicBezTo>
                      <a:pt x="1350" y="1271"/>
                      <a:pt x="1337" y="1258"/>
                      <a:pt x="1324" y="1245"/>
                    </a:cubicBezTo>
                    <a:cubicBezTo>
                      <a:pt x="1311" y="1232"/>
                      <a:pt x="1284" y="1205"/>
                      <a:pt x="1245" y="1165"/>
                    </a:cubicBezTo>
                    <a:cubicBezTo>
                      <a:pt x="1218" y="1126"/>
                      <a:pt x="1178" y="1073"/>
                      <a:pt x="1125" y="1007"/>
                    </a:cubicBezTo>
                    <a:cubicBezTo>
                      <a:pt x="1073" y="927"/>
                      <a:pt x="1006" y="835"/>
                      <a:pt x="927" y="729"/>
                    </a:cubicBezTo>
                    <a:cubicBezTo>
                      <a:pt x="967" y="676"/>
                      <a:pt x="1006" y="610"/>
                      <a:pt x="1046" y="557"/>
                    </a:cubicBezTo>
                    <a:cubicBezTo>
                      <a:pt x="1073" y="504"/>
                      <a:pt x="1125" y="451"/>
                      <a:pt x="1165" y="385"/>
                    </a:cubicBezTo>
                    <a:cubicBezTo>
                      <a:pt x="1205" y="345"/>
                      <a:pt x="1245" y="318"/>
                      <a:pt x="1271" y="305"/>
                    </a:cubicBezTo>
                    <a:cubicBezTo>
                      <a:pt x="1298" y="292"/>
                      <a:pt x="1337" y="292"/>
                      <a:pt x="1390" y="292"/>
                    </a:cubicBezTo>
                    <a:cubicBezTo>
                      <a:pt x="1430" y="292"/>
                      <a:pt x="1509" y="279"/>
                      <a:pt x="1589" y="279"/>
                    </a:cubicBezTo>
                    <a:cubicBezTo>
                      <a:pt x="1615" y="279"/>
                      <a:pt x="1628" y="279"/>
                      <a:pt x="1642" y="265"/>
                    </a:cubicBezTo>
                    <a:cubicBezTo>
                      <a:pt x="1655" y="239"/>
                      <a:pt x="1655" y="226"/>
                      <a:pt x="1655" y="212"/>
                    </a:cubicBezTo>
                    <a:cubicBezTo>
                      <a:pt x="1655" y="146"/>
                      <a:pt x="1642" y="120"/>
                      <a:pt x="1589" y="120"/>
                    </a:cubicBezTo>
                    <a:lnTo>
                      <a:pt x="1020" y="120"/>
                    </a:lnTo>
                    <a:cubicBezTo>
                      <a:pt x="980" y="120"/>
                      <a:pt x="953" y="120"/>
                      <a:pt x="927" y="133"/>
                    </a:cubicBezTo>
                    <a:cubicBezTo>
                      <a:pt x="900" y="146"/>
                      <a:pt x="887" y="173"/>
                      <a:pt x="887" y="212"/>
                    </a:cubicBezTo>
                    <a:cubicBezTo>
                      <a:pt x="887" y="226"/>
                      <a:pt x="887" y="252"/>
                      <a:pt x="914" y="265"/>
                    </a:cubicBezTo>
                    <a:cubicBezTo>
                      <a:pt x="927" y="265"/>
                      <a:pt x="940" y="279"/>
                      <a:pt x="953" y="279"/>
                    </a:cubicBezTo>
                    <a:cubicBezTo>
                      <a:pt x="953" y="292"/>
                      <a:pt x="967" y="292"/>
                      <a:pt x="967" y="305"/>
                    </a:cubicBezTo>
                    <a:cubicBezTo>
                      <a:pt x="967" y="305"/>
                      <a:pt x="953" y="332"/>
                      <a:pt x="940" y="358"/>
                    </a:cubicBezTo>
                    <a:cubicBezTo>
                      <a:pt x="927" y="385"/>
                      <a:pt x="900" y="411"/>
                      <a:pt x="874" y="451"/>
                    </a:cubicBezTo>
                    <a:lnTo>
                      <a:pt x="808" y="570"/>
                    </a:lnTo>
                    <a:cubicBezTo>
                      <a:pt x="768" y="517"/>
                      <a:pt x="742" y="477"/>
                      <a:pt x="715" y="437"/>
                    </a:cubicBezTo>
                    <a:cubicBezTo>
                      <a:pt x="689" y="398"/>
                      <a:pt x="662" y="371"/>
                      <a:pt x="636" y="332"/>
                    </a:cubicBezTo>
                    <a:cubicBezTo>
                      <a:pt x="623" y="305"/>
                      <a:pt x="596" y="279"/>
                      <a:pt x="596" y="252"/>
                    </a:cubicBezTo>
                    <a:cubicBezTo>
                      <a:pt x="583" y="239"/>
                      <a:pt x="570" y="226"/>
                      <a:pt x="570" y="212"/>
                    </a:cubicBezTo>
                    <a:cubicBezTo>
                      <a:pt x="570" y="199"/>
                      <a:pt x="583" y="186"/>
                      <a:pt x="596" y="186"/>
                    </a:cubicBezTo>
                    <a:lnTo>
                      <a:pt x="662" y="186"/>
                    </a:lnTo>
                    <a:cubicBezTo>
                      <a:pt x="702" y="186"/>
                      <a:pt x="728" y="173"/>
                      <a:pt x="742" y="160"/>
                    </a:cubicBezTo>
                    <a:cubicBezTo>
                      <a:pt x="755" y="133"/>
                      <a:pt x="768" y="120"/>
                      <a:pt x="768" y="107"/>
                    </a:cubicBezTo>
                    <a:cubicBezTo>
                      <a:pt x="768" y="93"/>
                      <a:pt x="768" y="80"/>
                      <a:pt x="768" y="67"/>
                    </a:cubicBezTo>
                    <a:cubicBezTo>
                      <a:pt x="768" y="54"/>
                      <a:pt x="755" y="40"/>
                      <a:pt x="742" y="40"/>
                    </a:cubicBezTo>
                    <a:cubicBezTo>
                      <a:pt x="728" y="27"/>
                      <a:pt x="715" y="14"/>
                      <a:pt x="689" y="14"/>
                    </a:cubicBezTo>
                    <a:cubicBezTo>
                      <a:pt x="675" y="1"/>
                      <a:pt x="636" y="1"/>
                      <a:pt x="596" y="1"/>
                    </a:cubicBezTo>
                    <a:close/>
                  </a:path>
                </a:pathLst>
              </a:custGeom>
              <a:solidFill>
                <a:srgbClr val="F09C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82" name="Google Shape;775;p31">
                <a:extLst>
                  <a:ext uri="{FF2B5EF4-FFF2-40B4-BE49-F238E27FC236}">
                    <a16:creationId xmlns:a16="http://schemas.microsoft.com/office/drawing/2014/main" id="{3E292DF2-70CE-4152-8475-FBB7C5053487}"/>
                  </a:ext>
                </a:extLst>
              </p:cNvPr>
              <p:cNvSpPr/>
              <p:nvPr/>
            </p:nvSpPr>
            <p:spPr>
              <a:xfrm>
                <a:off x="5668799" y="4448014"/>
                <a:ext cx="100260" cy="84895"/>
              </a:xfrm>
              <a:custGeom>
                <a:avLst/>
                <a:gdLst/>
                <a:ahLst/>
                <a:cxnLst/>
                <a:rect l="l" t="t" r="r" b="b"/>
                <a:pathLst>
                  <a:path w="1814" h="1536" extrusionOk="0">
                    <a:moveTo>
                      <a:pt x="768" y="107"/>
                    </a:moveTo>
                    <a:lnTo>
                      <a:pt x="768" y="160"/>
                    </a:lnTo>
                    <a:lnTo>
                      <a:pt x="662" y="160"/>
                    </a:lnTo>
                    <a:cubicBezTo>
                      <a:pt x="609" y="160"/>
                      <a:pt x="556" y="212"/>
                      <a:pt x="556" y="265"/>
                    </a:cubicBezTo>
                    <a:cubicBezTo>
                      <a:pt x="556" y="265"/>
                      <a:pt x="609" y="265"/>
                      <a:pt x="609" y="332"/>
                    </a:cubicBezTo>
                    <a:cubicBezTo>
                      <a:pt x="609" y="332"/>
                      <a:pt x="609" y="385"/>
                      <a:pt x="662" y="385"/>
                    </a:cubicBezTo>
                    <a:cubicBezTo>
                      <a:pt x="662" y="437"/>
                      <a:pt x="715" y="490"/>
                      <a:pt x="715" y="490"/>
                    </a:cubicBezTo>
                    <a:cubicBezTo>
                      <a:pt x="768" y="543"/>
                      <a:pt x="768" y="596"/>
                      <a:pt x="821" y="662"/>
                    </a:cubicBezTo>
                    <a:lnTo>
                      <a:pt x="887" y="715"/>
                    </a:lnTo>
                    <a:lnTo>
                      <a:pt x="993" y="543"/>
                    </a:lnTo>
                    <a:cubicBezTo>
                      <a:pt x="993" y="490"/>
                      <a:pt x="1046" y="437"/>
                      <a:pt x="1046" y="437"/>
                    </a:cubicBezTo>
                    <a:cubicBezTo>
                      <a:pt x="1046" y="385"/>
                      <a:pt x="1099" y="385"/>
                      <a:pt x="1099" y="332"/>
                    </a:cubicBezTo>
                    <a:cubicBezTo>
                      <a:pt x="1099" y="265"/>
                      <a:pt x="1046" y="265"/>
                      <a:pt x="1046" y="265"/>
                    </a:cubicBezTo>
                    <a:lnTo>
                      <a:pt x="993" y="265"/>
                    </a:lnTo>
                    <a:lnTo>
                      <a:pt x="993" y="212"/>
                    </a:lnTo>
                    <a:lnTo>
                      <a:pt x="1654" y="212"/>
                    </a:lnTo>
                    <a:lnTo>
                      <a:pt x="1654" y="265"/>
                    </a:lnTo>
                    <a:lnTo>
                      <a:pt x="1324" y="265"/>
                    </a:lnTo>
                    <a:cubicBezTo>
                      <a:pt x="1271" y="332"/>
                      <a:pt x="1218" y="332"/>
                      <a:pt x="1218" y="385"/>
                    </a:cubicBezTo>
                    <a:cubicBezTo>
                      <a:pt x="1151" y="437"/>
                      <a:pt x="1099" y="490"/>
                      <a:pt x="1046" y="543"/>
                    </a:cubicBezTo>
                    <a:cubicBezTo>
                      <a:pt x="993" y="596"/>
                      <a:pt x="993" y="662"/>
                      <a:pt x="940" y="715"/>
                    </a:cubicBezTo>
                    <a:lnTo>
                      <a:pt x="940" y="768"/>
                    </a:lnTo>
                    <a:lnTo>
                      <a:pt x="940" y="821"/>
                    </a:lnTo>
                    <a:cubicBezTo>
                      <a:pt x="993" y="927"/>
                      <a:pt x="1099" y="993"/>
                      <a:pt x="1151" y="1099"/>
                    </a:cubicBezTo>
                    <a:cubicBezTo>
                      <a:pt x="1218" y="1152"/>
                      <a:pt x="1218" y="1205"/>
                      <a:pt x="1271" y="1258"/>
                    </a:cubicBezTo>
                    <a:cubicBezTo>
                      <a:pt x="1324" y="1258"/>
                      <a:pt x="1324" y="1324"/>
                      <a:pt x="1324" y="1324"/>
                    </a:cubicBezTo>
                    <a:cubicBezTo>
                      <a:pt x="1376" y="1324"/>
                      <a:pt x="1376" y="1377"/>
                      <a:pt x="1429" y="1377"/>
                    </a:cubicBezTo>
                    <a:lnTo>
                      <a:pt x="1601" y="1377"/>
                    </a:lnTo>
                    <a:cubicBezTo>
                      <a:pt x="1654" y="1377"/>
                      <a:pt x="1654" y="1430"/>
                      <a:pt x="1654" y="1430"/>
                    </a:cubicBezTo>
                    <a:lnTo>
                      <a:pt x="1099" y="1430"/>
                    </a:lnTo>
                    <a:lnTo>
                      <a:pt x="1046" y="1377"/>
                    </a:lnTo>
                    <a:lnTo>
                      <a:pt x="1099" y="1377"/>
                    </a:lnTo>
                    <a:cubicBezTo>
                      <a:pt x="1151" y="1377"/>
                      <a:pt x="1151" y="1324"/>
                      <a:pt x="1151" y="1258"/>
                    </a:cubicBezTo>
                    <a:lnTo>
                      <a:pt x="1151" y="1205"/>
                    </a:lnTo>
                    <a:cubicBezTo>
                      <a:pt x="1099" y="1152"/>
                      <a:pt x="1099" y="1152"/>
                      <a:pt x="1099" y="1099"/>
                    </a:cubicBezTo>
                    <a:cubicBezTo>
                      <a:pt x="1046" y="1099"/>
                      <a:pt x="1046" y="1046"/>
                      <a:pt x="993" y="993"/>
                    </a:cubicBezTo>
                    <a:cubicBezTo>
                      <a:pt x="993" y="993"/>
                      <a:pt x="940" y="927"/>
                      <a:pt x="940" y="874"/>
                    </a:cubicBezTo>
                    <a:lnTo>
                      <a:pt x="887" y="821"/>
                    </a:lnTo>
                    <a:lnTo>
                      <a:pt x="821" y="874"/>
                    </a:lnTo>
                    <a:cubicBezTo>
                      <a:pt x="768" y="927"/>
                      <a:pt x="768" y="993"/>
                      <a:pt x="715" y="993"/>
                    </a:cubicBezTo>
                    <a:cubicBezTo>
                      <a:pt x="715" y="1046"/>
                      <a:pt x="715" y="1046"/>
                      <a:pt x="662" y="1099"/>
                    </a:cubicBezTo>
                    <a:lnTo>
                      <a:pt x="662" y="1152"/>
                    </a:lnTo>
                    <a:cubicBezTo>
                      <a:pt x="609" y="1152"/>
                      <a:pt x="609" y="1152"/>
                      <a:pt x="609" y="1205"/>
                    </a:cubicBezTo>
                    <a:lnTo>
                      <a:pt x="609" y="1258"/>
                    </a:lnTo>
                    <a:cubicBezTo>
                      <a:pt x="662" y="1324"/>
                      <a:pt x="662" y="1324"/>
                      <a:pt x="715" y="1324"/>
                    </a:cubicBezTo>
                    <a:lnTo>
                      <a:pt x="821" y="1324"/>
                    </a:lnTo>
                    <a:cubicBezTo>
                      <a:pt x="768" y="1324"/>
                      <a:pt x="768" y="1377"/>
                      <a:pt x="715" y="1377"/>
                    </a:cubicBezTo>
                    <a:lnTo>
                      <a:pt x="662" y="1377"/>
                    </a:lnTo>
                    <a:lnTo>
                      <a:pt x="609" y="1324"/>
                    </a:lnTo>
                    <a:lnTo>
                      <a:pt x="225" y="1324"/>
                    </a:lnTo>
                    <a:cubicBezTo>
                      <a:pt x="278" y="1324"/>
                      <a:pt x="278" y="1324"/>
                      <a:pt x="331" y="1258"/>
                    </a:cubicBezTo>
                    <a:lnTo>
                      <a:pt x="437" y="1258"/>
                    </a:lnTo>
                    <a:lnTo>
                      <a:pt x="490" y="1205"/>
                    </a:lnTo>
                    <a:cubicBezTo>
                      <a:pt x="556" y="1099"/>
                      <a:pt x="609" y="1046"/>
                      <a:pt x="609" y="1046"/>
                    </a:cubicBezTo>
                    <a:cubicBezTo>
                      <a:pt x="662" y="993"/>
                      <a:pt x="662" y="927"/>
                      <a:pt x="715" y="927"/>
                    </a:cubicBezTo>
                    <a:cubicBezTo>
                      <a:pt x="715" y="927"/>
                      <a:pt x="715" y="874"/>
                      <a:pt x="768" y="874"/>
                    </a:cubicBezTo>
                    <a:lnTo>
                      <a:pt x="768" y="821"/>
                    </a:lnTo>
                    <a:lnTo>
                      <a:pt x="821" y="768"/>
                    </a:lnTo>
                    <a:lnTo>
                      <a:pt x="490" y="265"/>
                    </a:lnTo>
                    <a:cubicBezTo>
                      <a:pt x="437" y="265"/>
                      <a:pt x="437" y="212"/>
                      <a:pt x="384" y="160"/>
                    </a:cubicBezTo>
                    <a:lnTo>
                      <a:pt x="106" y="160"/>
                    </a:lnTo>
                    <a:lnTo>
                      <a:pt x="106" y="107"/>
                    </a:lnTo>
                    <a:close/>
                    <a:moveTo>
                      <a:pt x="106" y="1"/>
                    </a:moveTo>
                    <a:cubicBezTo>
                      <a:pt x="53" y="54"/>
                      <a:pt x="0" y="107"/>
                      <a:pt x="0" y="107"/>
                    </a:cubicBezTo>
                    <a:cubicBezTo>
                      <a:pt x="0" y="160"/>
                      <a:pt x="53" y="212"/>
                      <a:pt x="53" y="265"/>
                    </a:cubicBezTo>
                    <a:lnTo>
                      <a:pt x="331" y="265"/>
                    </a:lnTo>
                    <a:cubicBezTo>
                      <a:pt x="331" y="332"/>
                      <a:pt x="331" y="332"/>
                      <a:pt x="384" y="385"/>
                    </a:cubicBezTo>
                    <a:lnTo>
                      <a:pt x="662" y="768"/>
                    </a:lnTo>
                    <a:lnTo>
                      <a:pt x="662" y="821"/>
                    </a:lnTo>
                    <a:cubicBezTo>
                      <a:pt x="662" y="821"/>
                      <a:pt x="609" y="821"/>
                      <a:pt x="609" y="874"/>
                    </a:cubicBezTo>
                    <a:lnTo>
                      <a:pt x="556" y="927"/>
                    </a:lnTo>
                    <a:cubicBezTo>
                      <a:pt x="490" y="993"/>
                      <a:pt x="437" y="1046"/>
                      <a:pt x="384" y="1099"/>
                    </a:cubicBezTo>
                    <a:lnTo>
                      <a:pt x="384" y="1152"/>
                    </a:lnTo>
                    <a:lnTo>
                      <a:pt x="331" y="1152"/>
                    </a:lnTo>
                    <a:cubicBezTo>
                      <a:pt x="278" y="1152"/>
                      <a:pt x="225" y="1152"/>
                      <a:pt x="159" y="1205"/>
                    </a:cubicBezTo>
                    <a:cubicBezTo>
                      <a:pt x="106" y="1205"/>
                      <a:pt x="53" y="1258"/>
                      <a:pt x="53" y="1324"/>
                    </a:cubicBezTo>
                    <a:cubicBezTo>
                      <a:pt x="53" y="1377"/>
                      <a:pt x="53" y="1377"/>
                      <a:pt x="106" y="1430"/>
                    </a:cubicBezTo>
                    <a:lnTo>
                      <a:pt x="159" y="1430"/>
                    </a:lnTo>
                    <a:cubicBezTo>
                      <a:pt x="159" y="1483"/>
                      <a:pt x="225" y="1483"/>
                      <a:pt x="225" y="1483"/>
                    </a:cubicBezTo>
                    <a:lnTo>
                      <a:pt x="715" y="1483"/>
                    </a:lnTo>
                    <a:cubicBezTo>
                      <a:pt x="768" y="1483"/>
                      <a:pt x="821" y="1483"/>
                      <a:pt x="821" y="1430"/>
                    </a:cubicBezTo>
                    <a:cubicBezTo>
                      <a:pt x="887" y="1430"/>
                      <a:pt x="940" y="1377"/>
                      <a:pt x="940" y="1324"/>
                    </a:cubicBezTo>
                    <a:cubicBezTo>
                      <a:pt x="940" y="1258"/>
                      <a:pt x="887" y="1258"/>
                      <a:pt x="887" y="1258"/>
                    </a:cubicBezTo>
                    <a:cubicBezTo>
                      <a:pt x="821" y="1205"/>
                      <a:pt x="821" y="1205"/>
                      <a:pt x="768" y="1205"/>
                    </a:cubicBezTo>
                    <a:lnTo>
                      <a:pt x="768" y="1152"/>
                    </a:lnTo>
                    <a:cubicBezTo>
                      <a:pt x="768" y="1099"/>
                      <a:pt x="821" y="1099"/>
                      <a:pt x="821" y="1099"/>
                    </a:cubicBezTo>
                    <a:cubicBezTo>
                      <a:pt x="821" y="1046"/>
                      <a:pt x="887" y="1046"/>
                      <a:pt x="887" y="1046"/>
                    </a:cubicBezTo>
                    <a:lnTo>
                      <a:pt x="887" y="1099"/>
                    </a:lnTo>
                    <a:cubicBezTo>
                      <a:pt x="940" y="1099"/>
                      <a:pt x="940" y="1152"/>
                      <a:pt x="993" y="1152"/>
                    </a:cubicBezTo>
                    <a:cubicBezTo>
                      <a:pt x="993" y="1205"/>
                      <a:pt x="993" y="1258"/>
                      <a:pt x="1046" y="1258"/>
                    </a:cubicBezTo>
                    <a:cubicBezTo>
                      <a:pt x="993" y="1258"/>
                      <a:pt x="993" y="1324"/>
                      <a:pt x="940" y="1324"/>
                    </a:cubicBezTo>
                    <a:lnTo>
                      <a:pt x="940" y="1430"/>
                    </a:lnTo>
                    <a:cubicBezTo>
                      <a:pt x="940" y="1430"/>
                      <a:pt x="940" y="1483"/>
                      <a:pt x="993" y="1483"/>
                    </a:cubicBezTo>
                    <a:cubicBezTo>
                      <a:pt x="1046" y="1536"/>
                      <a:pt x="1099" y="1536"/>
                      <a:pt x="1151" y="1536"/>
                    </a:cubicBezTo>
                    <a:lnTo>
                      <a:pt x="1707" y="1536"/>
                    </a:lnTo>
                    <a:cubicBezTo>
                      <a:pt x="1760" y="1536"/>
                      <a:pt x="1813" y="1483"/>
                      <a:pt x="1813" y="1430"/>
                    </a:cubicBezTo>
                    <a:cubicBezTo>
                      <a:pt x="1813" y="1377"/>
                      <a:pt x="1760" y="1324"/>
                      <a:pt x="1707" y="1324"/>
                    </a:cubicBezTo>
                    <a:cubicBezTo>
                      <a:pt x="1707" y="1258"/>
                      <a:pt x="1654" y="1258"/>
                      <a:pt x="1601" y="1258"/>
                    </a:cubicBezTo>
                    <a:lnTo>
                      <a:pt x="1429" y="1258"/>
                    </a:lnTo>
                    <a:cubicBezTo>
                      <a:pt x="1429" y="1205"/>
                      <a:pt x="1376" y="1205"/>
                      <a:pt x="1376" y="1152"/>
                    </a:cubicBezTo>
                    <a:cubicBezTo>
                      <a:pt x="1324" y="1099"/>
                      <a:pt x="1271" y="1046"/>
                      <a:pt x="1218" y="993"/>
                    </a:cubicBezTo>
                    <a:cubicBezTo>
                      <a:pt x="1218" y="927"/>
                      <a:pt x="1099" y="874"/>
                      <a:pt x="1046" y="768"/>
                    </a:cubicBezTo>
                    <a:cubicBezTo>
                      <a:pt x="1099" y="715"/>
                      <a:pt x="1099" y="662"/>
                      <a:pt x="1151" y="596"/>
                    </a:cubicBezTo>
                    <a:cubicBezTo>
                      <a:pt x="1218" y="596"/>
                      <a:pt x="1218" y="543"/>
                      <a:pt x="1271" y="490"/>
                    </a:cubicBezTo>
                    <a:cubicBezTo>
                      <a:pt x="1324" y="437"/>
                      <a:pt x="1324" y="437"/>
                      <a:pt x="1376" y="385"/>
                    </a:cubicBezTo>
                    <a:lnTo>
                      <a:pt x="1654" y="385"/>
                    </a:lnTo>
                    <a:cubicBezTo>
                      <a:pt x="1707" y="385"/>
                      <a:pt x="1707" y="385"/>
                      <a:pt x="1707" y="332"/>
                    </a:cubicBezTo>
                    <a:lnTo>
                      <a:pt x="1760" y="332"/>
                    </a:lnTo>
                    <a:lnTo>
                      <a:pt x="1760" y="265"/>
                    </a:lnTo>
                    <a:lnTo>
                      <a:pt x="1760" y="160"/>
                    </a:lnTo>
                    <a:cubicBezTo>
                      <a:pt x="1760" y="160"/>
                      <a:pt x="1760" y="107"/>
                      <a:pt x="1707" y="107"/>
                    </a:cubicBezTo>
                    <a:lnTo>
                      <a:pt x="940" y="107"/>
                    </a:lnTo>
                    <a:cubicBezTo>
                      <a:pt x="887" y="160"/>
                      <a:pt x="887" y="212"/>
                      <a:pt x="887" y="265"/>
                    </a:cubicBezTo>
                    <a:cubicBezTo>
                      <a:pt x="887" y="265"/>
                      <a:pt x="887" y="332"/>
                      <a:pt x="940" y="332"/>
                    </a:cubicBezTo>
                    <a:lnTo>
                      <a:pt x="940" y="385"/>
                    </a:lnTo>
                    <a:cubicBezTo>
                      <a:pt x="940" y="385"/>
                      <a:pt x="940" y="437"/>
                      <a:pt x="887" y="437"/>
                    </a:cubicBezTo>
                    <a:lnTo>
                      <a:pt x="887" y="490"/>
                    </a:lnTo>
                    <a:cubicBezTo>
                      <a:pt x="821" y="490"/>
                      <a:pt x="821" y="437"/>
                      <a:pt x="821" y="437"/>
                    </a:cubicBezTo>
                    <a:cubicBezTo>
                      <a:pt x="768" y="385"/>
                      <a:pt x="768" y="385"/>
                      <a:pt x="768" y="332"/>
                    </a:cubicBezTo>
                    <a:cubicBezTo>
                      <a:pt x="715" y="332"/>
                      <a:pt x="715" y="332"/>
                      <a:pt x="715" y="265"/>
                    </a:cubicBezTo>
                    <a:cubicBezTo>
                      <a:pt x="768" y="265"/>
                      <a:pt x="821" y="265"/>
                      <a:pt x="821" y="212"/>
                    </a:cubicBezTo>
                    <a:cubicBezTo>
                      <a:pt x="887" y="212"/>
                      <a:pt x="887" y="160"/>
                      <a:pt x="887" y="160"/>
                    </a:cubicBezTo>
                    <a:lnTo>
                      <a:pt x="887" y="107"/>
                    </a:lnTo>
                    <a:lnTo>
                      <a:pt x="887" y="54"/>
                    </a:lnTo>
                    <a:lnTo>
                      <a:pt x="821" y="54"/>
                    </a:lnTo>
                    <a:cubicBezTo>
                      <a:pt x="821" y="1"/>
                      <a:pt x="821" y="1"/>
                      <a:pt x="768" y="1"/>
                    </a:cubicBezTo>
                    <a:close/>
                  </a:path>
                </a:pathLst>
              </a:custGeom>
              <a:solidFill>
                <a:srgbClr val="F09C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83" name="Google Shape;776;p31">
                <a:extLst>
                  <a:ext uri="{FF2B5EF4-FFF2-40B4-BE49-F238E27FC236}">
                    <a16:creationId xmlns:a16="http://schemas.microsoft.com/office/drawing/2014/main" id="{E8A500DB-B210-4DFF-A20D-666636286385}"/>
                  </a:ext>
                </a:extLst>
              </p:cNvPr>
              <p:cNvSpPr/>
              <p:nvPr/>
            </p:nvSpPr>
            <p:spPr>
              <a:xfrm>
                <a:off x="4799733" y="3864528"/>
                <a:ext cx="1237772" cy="1187034"/>
              </a:xfrm>
              <a:custGeom>
                <a:avLst/>
                <a:gdLst/>
                <a:ahLst/>
                <a:cxnLst/>
                <a:rect l="l" t="t" r="r" b="b"/>
                <a:pathLst>
                  <a:path w="22395" h="21477" extrusionOk="0">
                    <a:moveTo>
                      <a:pt x="17201" y="8638"/>
                    </a:moveTo>
                    <a:cubicBezTo>
                      <a:pt x="17575" y="8638"/>
                      <a:pt x="17951" y="8924"/>
                      <a:pt x="17987" y="9340"/>
                    </a:cubicBezTo>
                    <a:lnTo>
                      <a:pt x="18318" y="16672"/>
                    </a:lnTo>
                    <a:cubicBezTo>
                      <a:pt x="18371" y="17228"/>
                      <a:pt x="17868" y="17718"/>
                      <a:pt x="17273" y="17718"/>
                    </a:cubicBezTo>
                    <a:lnTo>
                      <a:pt x="9821" y="17612"/>
                    </a:lnTo>
                    <a:cubicBezTo>
                      <a:pt x="9212" y="17612"/>
                      <a:pt x="8881" y="16844"/>
                      <a:pt x="9331" y="16447"/>
                    </a:cubicBezTo>
                    <a:lnTo>
                      <a:pt x="16717" y="8837"/>
                    </a:lnTo>
                    <a:cubicBezTo>
                      <a:pt x="16855" y="8699"/>
                      <a:pt x="17028" y="8638"/>
                      <a:pt x="17201" y="8638"/>
                    </a:cubicBezTo>
                    <a:close/>
                    <a:moveTo>
                      <a:pt x="20125" y="1"/>
                    </a:moveTo>
                    <a:cubicBezTo>
                      <a:pt x="19697" y="1"/>
                      <a:pt x="19262" y="159"/>
                      <a:pt x="18927" y="512"/>
                    </a:cubicBezTo>
                    <a:lnTo>
                      <a:pt x="993" y="18711"/>
                    </a:lnTo>
                    <a:cubicBezTo>
                      <a:pt x="0" y="19756"/>
                      <a:pt x="781" y="21477"/>
                      <a:pt x="2264" y="21477"/>
                    </a:cubicBezTo>
                    <a:lnTo>
                      <a:pt x="20303" y="21477"/>
                    </a:lnTo>
                    <a:cubicBezTo>
                      <a:pt x="21508" y="21477"/>
                      <a:pt x="22395" y="20537"/>
                      <a:pt x="22395" y="19425"/>
                    </a:cubicBezTo>
                    <a:lnTo>
                      <a:pt x="21786" y="1558"/>
                    </a:lnTo>
                    <a:cubicBezTo>
                      <a:pt x="21786" y="611"/>
                      <a:pt x="20967" y="1"/>
                      <a:pt x="201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84" name="Google Shape;777;p31">
                <a:extLst>
                  <a:ext uri="{FF2B5EF4-FFF2-40B4-BE49-F238E27FC236}">
                    <a16:creationId xmlns:a16="http://schemas.microsoft.com/office/drawing/2014/main" id="{E44028BD-ABE9-4D77-8E13-8D81364C0687}"/>
                  </a:ext>
                </a:extLst>
              </p:cNvPr>
              <p:cNvSpPr/>
              <p:nvPr/>
            </p:nvSpPr>
            <p:spPr>
              <a:xfrm>
                <a:off x="4845828" y="3874532"/>
                <a:ext cx="1027082" cy="1046648"/>
              </a:xfrm>
              <a:custGeom>
                <a:avLst/>
                <a:gdLst/>
                <a:ahLst/>
                <a:cxnLst/>
                <a:rect l="l" t="t" r="r" b="b"/>
                <a:pathLst>
                  <a:path w="18583" h="18937" extrusionOk="0">
                    <a:moveTo>
                      <a:pt x="18477" y="0"/>
                    </a:moveTo>
                    <a:cubicBezTo>
                      <a:pt x="18305" y="119"/>
                      <a:pt x="18199" y="225"/>
                      <a:pt x="18093" y="331"/>
                    </a:cubicBezTo>
                    <a:lnTo>
                      <a:pt x="159" y="18530"/>
                    </a:lnTo>
                    <a:cubicBezTo>
                      <a:pt x="106" y="18649"/>
                      <a:pt x="53" y="18702"/>
                      <a:pt x="0" y="18755"/>
                    </a:cubicBezTo>
                    <a:lnTo>
                      <a:pt x="0" y="18808"/>
                    </a:lnTo>
                    <a:cubicBezTo>
                      <a:pt x="80" y="18894"/>
                      <a:pt x="189" y="18937"/>
                      <a:pt x="293" y="18937"/>
                    </a:cubicBezTo>
                    <a:cubicBezTo>
                      <a:pt x="397" y="18937"/>
                      <a:pt x="497" y="18894"/>
                      <a:pt x="556" y="18808"/>
                    </a:cubicBezTo>
                    <a:lnTo>
                      <a:pt x="18477" y="556"/>
                    </a:lnTo>
                    <a:cubicBezTo>
                      <a:pt x="18583" y="384"/>
                      <a:pt x="18583" y="172"/>
                      <a:pt x="1847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85" name="Google Shape;778;p31">
                <a:extLst>
                  <a:ext uri="{FF2B5EF4-FFF2-40B4-BE49-F238E27FC236}">
                    <a16:creationId xmlns:a16="http://schemas.microsoft.com/office/drawing/2014/main" id="{237C9002-05C8-4A2E-93E1-71F680200424}"/>
                  </a:ext>
                </a:extLst>
              </p:cNvPr>
              <p:cNvSpPr/>
              <p:nvPr/>
            </p:nvSpPr>
            <p:spPr>
              <a:xfrm>
                <a:off x="5818028" y="3941796"/>
                <a:ext cx="76107" cy="67374"/>
              </a:xfrm>
              <a:custGeom>
                <a:avLst/>
                <a:gdLst/>
                <a:ahLst/>
                <a:cxnLst/>
                <a:rect l="l" t="t" r="r" b="b"/>
                <a:pathLst>
                  <a:path w="1377" h="1219" extrusionOk="0">
                    <a:moveTo>
                      <a:pt x="0" y="1"/>
                    </a:moveTo>
                    <a:lnTo>
                      <a:pt x="0" y="160"/>
                    </a:lnTo>
                    <a:lnTo>
                      <a:pt x="1218" y="1219"/>
                    </a:lnTo>
                    <a:lnTo>
                      <a:pt x="1324" y="1219"/>
                    </a:lnTo>
                    <a:cubicBezTo>
                      <a:pt x="1376" y="1152"/>
                      <a:pt x="1376" y="1099"/>
                      <a:pt x="1324" y="1047"/>
                    </a:cubicBezTo>
                    <a:lnTo>
                      <a:pt x="172" y="1"/>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86" name="Google Shape;779;p31">
                <a:extLst>
                  <a:ext uri="{FF2B5EF4-FFF2-40B4-BE49-F238E27FC236}">
                    <a16:creationId xmlns:a16="http://schemas.microsoft.com/office/drawing/2014/main" id="{F7CB1473-EE54-4CB9-8AFD-2741D2347015}"/>
                  </a:ext>
                </a:extLst>
              </p:cNvPr>
              <p:cNvSpPr/>
              <p:nvPr/>
            </p:nvSpPr>
            <p:spPr>
              <a:xfrm>
                <a:off x="5647575" y="4112967"/>
                <a:ext cx="76107" cy="69585"/>
              </a:xfrm>
              <a:custGeom>
                <a:avLst/>
                <a:gdLst/>
                <a:ahLst/>
                <a:cxnLst/>
                <a:rect l="l" t="t" r="r" b="b"/>
                <a:pathLst>
                  <a:path w="1377" h="1259" extrusionOk="0">
                    <a:moveTo>
                      <a:pt x="86" y="1"/>
                    </a:moveTo>
                    <a:cubicBezTo>
                      <a:pt x="66" y="1"/>
                      <a:pt x="53" y="14"/>
                      <a:pt x="53" y="41"/>
                    </a:cubicBezTo>
                    <a:cubicBezTo>
                      <a:pt x="0" y="107"/>
                      <a:pt x="0" y="160"/>
                      <a:pt x="53" y="160"/>
                    </a:cubicBezTo>
                    <a:lnTo>
                      <a:pt x="1205" y="1258"/>
                    </a:lnTo>
                    <a:lnTo>
                      <a:pt x="1377" y="1258"/>
                    </a:lnTo>
                    <a:cubicBezTo>
                      <a:pt x="1377" y="1205"/>
                      <a:pt x="1377" y="1152"/>
                      <a:pt x="1324" y="1100"/>
                    </a:cubicBezTo>
                    <a:lnTo>
                      <a:pt x="159" y="41"/>
                    </a:lnTo>
                    <a:cubicBezTo>
                      <a:pt x="133" y="14"/>
                      <a:pt x="106" y="1"/>
                      <a:pt x="86" y="1"/>
                    </a:cubicBez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87" name="Google Shape;780;p31">
                <a:extLst>
                  <a:ext uri="{FF2B5EF4-FFF2-40B4-BE49-F238E27FC236}">
                    <a16:creationId xmlns:a16="http://schemas.microsoft.com/office/drawing/2014/main" id="{1270F571-E266-4846-AA40-84B6ADACF443}"/>
                  </a:ext>
                </a:extLst>
              </p:cNvPr>
              <p:cNvSpPr/>
              <p:nvPr/>
            </p:nvSpPr>
            <p:spPr>
              <a:xfrm>
                <a:off x="5775580" y="3984243"/>
                <a:ext cx="54883" cy="49080"/>
              </a:xfrm>
              <a:custGeom>
                <a:avLst/>
                <a:gdLst/>
                <a:ahLst/>
                <a:cxnLst/>
                <a:rect l="l" t="t" r="r" b="b"/>
                <a:pathLst>
                  <a:path w="993" h="888" extrusionOk="0">
                    <a:moveTo>
                      <a:pt x="53" y="1"/>
                    </a:moveTo>
                    <a:cubicBezTo>
                      <a:pt x="0" y="54"/>
                      <a:pt x="0" y="54"/>
                      <a:pt x="53" y="120"/>
                    </a:cubicBezTo>
                    <a:lnTo>
                      <a:pt x="874" y="887"/>
                    </a:lnTo>
                    <a:lnTo>
                      <a:pt x="993" y="887"/>
                    </a:lnTo>
                    <a:lnTo>
                      <a:pt x="993" y="781"/>
                    </a:lnTo>
                    <a:lnTo>
                      <a:pt x="106" y="1"/>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88" name="Google Shape;781;p31">
                <a:extLst>
                  <a:ext uri="{FF2B5EF4-FFF2-40B4-BE49-F238E27FC236}">
                    <a16:creationId xmlns:a16="http://schemas.microsoft.com/office/drawing/2014/main" id="{66003CAD-52D8-4830-8C9F-89DC91466739}"/>
                  </a:ext>
                </a:extLst>
              </p:cNvPr>
              <p:cNvSpPr/>
              <p:nvPr/>
            </p:nvSpPr>
            <p:spPr>
              <a:xfrm>
                <a:off x="5736062" y="4024646"/>
                <a:ext cx="54938" cy="50351"/>
              </a:xfrm>
              <a:custGeom>
                <a:avLst/>
                <a:gdLst/>
                <a:ahLst/>
                <a:cxnLst/>
                <a:rect l="l" t="t" r="r" b="b"/>
                <a:pathLst>
                  <a:path w="994" h="911" extrusionOk="0">
                    <a:moveTo>
                      <a:pt x="73" y="1"/>
                    </a:moveTo>
                    <a:cubicBezTo>
                      <a:pt x="54" y="1"/>
                      <a:pt x="27" y="17"/>
                      <a:pt x="1" y="50"/>
                    </a:cubicBezTo>
                    <a:lnTo>
                      <a:pt x="1" y="103"/>
                    </a:lnTo>
                    <a:lnTo>
                      <a:pt x="874" y="871"/>
                    </a:lnTo>
                    <a:cubicBezTo>
                      <a:pt x="901" y="898"/>
                      <a:pt x="914" y="911"/>
                      <a:pt x="929" y="911"/>
                    </a:cubicBezTo>
                    <a:cubicBezTo>
                      <a:pt x="944" y="911"/>
                      <a:pt x="960" y="898"/>
                      <a:pt x="993" y="871"/>
                    </a:cubicBezTo>
                    <a:lnTo>
                      <a:pt x="993" y="818"/>
                    </a:lnTo>
                    <a:lnTo>
                      <a:pt x="107" y="50"/>
                    </a:lnTo>
                    <a:cubicBezTo>
                      <a:pt x="107" y="17"/>
                      <a:pt x="93" y="1"/>
                      <a:pt x="73" y="1"/>
                    </a:cubicBez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89" name="Google Shape;782;p31">
                <a:extLst>
                  <a:ext uri="{FF2B5EF4-FFF2-40B4-BE49-F238E27FC236}">
                    <a16:creationId xmlns:a16="http://schemas.microsoft.com/office/drawing/2014/main" id="{B2BA155A-3FE4-43A4-95B4-E80185A9DBF7}"/>
                  </a:ext>
                </a:extLst>
              </p:cNvPr>
              <p:cNvSpPr/>
              <p:nvPr/>
            </p:nvSpPr>
            <p:spPr>
              <a:xfrm>
                <a:off x="5695826" y="4066927"/>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20" y="0"/>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90" name="Google Shape;783;p31">
                <a:extLst>
                  <a:ext uri="{FF2B5EF4-FFF2-40B4-BE49-F238E27FC236}">
                    <a16:creationId xmlns:a16="http://schemas.microsoft.com/office/drawing/2014/main" id="{30E537BB-4E0A-4665-A7B9-DF88B39E9A09}"/>
                  </a:ext>
                </a:extLst>
              </p:cNvPr>
              <p:cNvSpPr/>
              <p:nvPr/>
            </p:nvSpPr>
            <p:spPr>
              <a:xfrm>
                <a:off x="5604409" y="4158344"/>
                <a:ext cx="54883" cy="48361"/>
              </a:xfrm>
              <a:custGeom>
                <a:avLst/>
                <a:gdLst/>
                <a:ahLst/>
                <a:cxnLst/>
                <a:rect l="l" t="t" r="r" b="b"/>
                <a:pathLst>
                  <a:path w="993" h="875" extrusionOk="0">
                    <a:moveTo>
                      <a:pt x="66" y="1"/>
                    </a:moveTo>
                    <a:cubicBezTo>
                      <a:pt x="0" y="54"/>
                      <a:pt x="0" y="54"/>
                      <a:pt x="66" y="106"/>
                    </a:cubicBezTo>
                    <a:lnTo>
                      <a:pt x="887" y="874"/>
                    </a:lnTo>
                    <a:lnTo>
                      <a:pt x="993" y="874"/>
                    </a:lnTo>
                    <a:lnTo>
                      <a:pt x="993" y="768"/>
                    </a:lnTo>
                    <a:lnTo>
                      <a:pt x="119" y="1"/>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91" name="Google Shape;784;p31">
                <a:extLst>
                  <a:ext uri="{FF2B5EF4-FFF2-40B4-BE49-F238E27FC236}">
                    <a16:creationId xmlns:a16="http://schemas.microsoft.com/office/drawing/2014/main" id="{0B357D3C-EDF2-401D-AFC3-3D88771217FC}"/>
                  </a:ext>
                </a:extLst>
              </p:cNvPr>
              <p:cNvSpPr/>
              <p:nvPr/>
            </p:nvSpPr>
            <p:spPr>
              <a:xfrm>
                <a:off x="5564891" y="4198580"/>
                <a:ext cx="54938" cy="50517"/>
              </a:xfrm>
              <a:custGeom>
                <a:avLst/>
                <a:gdLst/>
                <a:ahLst/>
                <a:cxnLst/>
                <a:rect l="l" t="t" r="r" b="b"/>
                <a:pathLst>
                  <a:path w="994" h="914" extrusionOk="0">
                    <a:moveTo>
                      <a:pt x="87" y="1"/>
                    </a:moveTo>
                    <a:cubicBezTo>
                      <a:pt x="70" y="1"/>
                      <a:pt x="54" y="14"/>
                      <a:pt x="54" y="40"/>
                    </a:cubicBezTo>
                    <a:cubicBezTo>
                      <a:pt x="1" y="40"/>
                      <a:pt x="1" y="93"/>
                      <a:pt x="54" y="93"/>
                    </a:cubicBezTo>
                    <a:lnTo>
                      <a:pt x="887" y="874"/>
                    </a:lnTo>
                    <a:cubicBezTo>
                      <a:pt x="914" y="901"/>
                      <a:pt x="927" y="914"/>
                      <a:pt x="940" y="914"/>
                    </a:cubicBezTo>
                    <a:cubicBezTo>
                      <a:pt x="954" y="914"/>
                      <a:pt x="967" y="901"/>
                      <a:pt x="993" y="874"/>
                    </a:cubicBezTo>
                    <a:lnTo>
                      <a:pt x="993" y="808"/>
                    </a:lnTo>
                    <a:lnTo>
                      <a:pt x="120" y="40"/>
                    </a:lnTo>
                    <a:cubicBezTo>
                      <a:pt x="120" y="14"/>
                      <a:pt x="103" y="1"/>
                      <a:pt x="87" y="1"/>
                    </a:cubicBez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92" name="Google Shape;785;p31">
                <a:extLst>
                  <a:ext uri="{FF2B5EF4-FFF2-40B4-BE49-F238E27FC236}">
                    <a16:creationId xmlns:a16="http://schemas.microsoft.com/office/drawing/2014/main" id="{E7FA9937-7A99-4D4D-B4C3-75D6C83A7388}"/>
                  </a:ext>
                </a:extLst>
              </p:cNvPr>
              <p:cNvSpPr/>
              <p:nvPr/>
            </p:nvSpPr>
            <p:spPr>
              <a:xfrm>
                <a:off x="5525373" y="4240254"/>
                <a:ext cx="54938" cy="49080"/>
              </a:xfrm>
              <a:custGeom>
                <a:avLst/>
                <a:gdLst/>
                <a:ahLst/>
                <a:cxnLst/>
                <a:rect l="l" t="t" r="r" b="b"/>
                <a:pathLst>
                  <a:path w="994" h="888" extrusionOk="0">
                    <a:moveTo>
                      <a:pt x="1" y="1"/>
                    </a:moveTo>
                    <a:lnTo>
                      <a:pt x="1" y="120"/>
                    </a:lnTo>
                    <a:lnTo>
                      <a:pt x="888" y="888"/>
                    </a:lnTo>
                    <a:lnTo>
                      <a:pt x="994" y="888"/>
                    </a:lnTo>
                    <a:cubicBezTo>
                      <a:pt x="994" y="888"/>
                      <a:pt x="994" y="835"/>
                      <a:pt x="941" y="782"/>
                    </a:cubicBezTo>
                    <a:lnTo>
                      <a:pt x="107" y="1"/>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93" name="Google Shape;786;p31">
                <a:extLst>
                  <a:ext uri="{FF2B5EF4-FFF2-40B4-BE49-F238E27FC236}">
                    <a16:creationId xmlns:a16="http://schemas.microsoft.com/office/drawing/2014/main" id="{AFAF38D6-83F1-435B-B8B4-2E31A364AE50}"/>
                  </a:ext>
                </a:extLst>
              </p:cNvPr>
              <p:cNvSpPr/>
              <p:nvPr/>
            </p:nvSpPr>
            <p:spPr>
              <a:xfrm>
                <a:off x="5433956" y="4331726"/>
                <a:ext cx="57868" cy="49080"/>
              </a:xfrm>
              <a:custGeom>
                <a:avLst/>
                <a:gdLst/>
                <a:ahLst/>
                <a:cxnLst/>
                <a:rect l="l" t="t" r="r" b="b"/>
                <a:pathLst>
                  <a:path w="1047" h="888" extrusionOk="0">
                    <a:moveTo>
                      <a:pt x="53" y="0"/>
                    </a:moveTo>
                    <a:cubicBezTo>
                      <a:pt x="0" y="53"/>
                      <a:pt x="0" y="53"/>
                      <a:pt x="53" y="119"/>
                    </a:cubicBezTo>
                    <a:lnTo>
                      <a:pt x="940" y="887"/>
                    </a:lnTo>
                    <a:lnTo>
                      <a:pt x="993" y="887"/>
                    </a:lnTo>
                    <a:cubicBezTo>
                      <a:pt x="1046" y="887"/>
                      <a:pt x="1046" y="834"/>
                      <a:pt x="993" y="781"/>
                    </a:cubicBezTo>
                    <a:lnTo>
                      <a:pt x="173" y="0"/>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94" name="Google Shape;787;p31">
                <a:extLst>
                  <a:ext uri="{FF2B5EF4-FFF2-40B4-BE49-F238E27FC236}">
                    <a16:creationId xmlns:a16="http://schemas.microsoft.com/office/drawing/2014/main" id="{209D6F8F-3D6C-4410-A1E9-FF14B2C03814}"/>
                  </a:ext>
                </a:extLst>
              </p:cNvPr>
              <p:cNvSpPr/>
              <p:nvPr/>
            </p:nvSpPr>
            <p:spPr>
              <a:xfrm>
                <a:off x="5394438" y="4372128"/>
                <a:ext cx="54938" cy="50351"/>
              </a:xfrm>
              <a:custGeom>
                <a:avLst/>
                <a:gdLst/>
                <a:ahLst/>
                <a:cxnLst/>
                <a:rect l="l" t="t" r="r" b="b"/>
                <a:pathLst>
                  <a:path w="994" h="911" extrusionOk="0">
                    <a:moveTo>
                      <a:pt x="80" y="1"/>
                    </a:moveTo>
                    <a:cubicBezTo>
                      <a:pt x="67" y="1"/>
                      <a:pt x="54" y="17"/>
                      <a:pt x="54" y="50"/>
                    </a:cubicBezTo>
                    <a:cubicBezTo>
                      <a:pt x="1" y="50"/>
                      <a:pt x="1" y="103"/>
                      <a:pt x="54" y="103"/>
                    </a:cubicBezTo>
                    <a:lnTo>
                      <a:pt x="888" y="871"/>
                    </a:lnTo>
                    <a:cubicBezTo>
                      <a:pt x="914" y="897"/>
                      <a:pt x="940" y="910"/>
                      <a:pt x="960" y="910"/>
                    </a:cubicBezTo>
                    <a:cubicBezTo>
                      <a:pt x="980" y="910"/>
                      <a:pt x="993" y="897"/>
                      <a:pt x="993" y="871"/>
                    </a:cubicBezTo>
                    <a:lnTo>
                      <a:pt x="993" y="818"/>
                    </a:lnTo>
                    <a:lnTo>
                      <a:pt x="107" y="50"/>
                    </a:lnTo>
                    <a:cubicBezTo>
                      <a:pt x="107" y="17"/>
                      <a:pt x="93" y="1"/>
                      <a:pt x="80" y="1"/>
                    </a:cubicBez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95" name="Google Shape;788;p31">
                <a:extLst>
                  <a:ext uri="{FF2B5EF4-FFF2-40B4-BE49-F238E27FC236}">
                    <a16:creationId xmlns:a16="http://schemas.microsoft.com/office/drawing/2014/main" id="{2E14871B-0005-4363-8024-41CDC33D64EB}"/>
                  </a:ext>
                </a:extLst>
              </p:cNvPr>
              <p:cNvSpPr/>
              <p:nvPr/>
            </p:nvSpPr>
            <p:spPr>
              <a:xfrm>
                <a:off x="5354975" y="4414354"/>
                <a:ext cx="54883" cy="48361"/>
              </a:xfrm>
              <a:custGeom>
                <a:avLst/>
                <a:gdLst/>
                <a:ahLst/>
                <a:cxnLst/>
                <a:rect l="l" t="t" r="r" b="b"/>
                <a:pathLst>
                  <a:path w="993" h="875" extrusionOk="0">
                    <a:moveTo>
                      <a:pt x="0" y="1"/>
                    </a:moveTo>
                    <a:cubicBezTo>
                      <a:pt x="0" y="54"/>
                      <a:pt x="0" y="54"/>
                      <a:pt x="53" y="107"/>
                    </a:cubicBezTo>
                    <a:lnTo>
                      <a:pt x="874" y="874"/>
                    </a:lnTo>
                    <a:lnTo>
                      <a:pt x="993" y="874"/>
                    </a:lnTo>
                    <a:lnTo>
                      <a:pt x="993" y="769"/>
                    </a:lnTo>
                    <a:lnTo>
                      <a:pt x="106" y="1"/>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96" name="Google Shape;789;p31">
                <a:extLst>
                  <a:ext uri="{FF2B5EF4-FFF2-40B4-BE49-F238E27FC236}">
                    <a16:creationId xmlns:a16="http://schemas.microsoft.com/office/drawing/2014/main" id="{F9A04849-BAA8-4BEC-9B26-B9A9265C5443}"/>
                  </a:ext>
                </a:extLst>
              </p:cNvPr>
              <p:cNvSpPr/>
              <p:nvPr/>
            </p:nvSpPr>
            <p:spPr>
              <a:xfrm>
                <a:off x="5266433" y="4505826"/>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06" y="0"/>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97" name="Google Shape;790;p31">
                <a:extLst>
                  <a:ext uri="{FF2B5EF4-FFF2-40B4-BE49-F238E27FC236}">
                    <a16:creationId xmlns:a16="http://schemas.microsoft.com/office/drawing/2014/main" id="{F3EF5BE9-1D37-4493-BB7B-BBC6B28E94B5}"/>
                  </a:ext>
                </a:extLst>
              </p:cNvPr>
              <p:cNvSpPr/>
              <p:nvPr/>
            </p:nvSpPr>
            <p:spPr>
              <a:xfrm>
                <a:off x="5223986" y="4546063"/>
                <a:ext cx="57868" cy="50517"/>
              </a:xfrm>
              <a:custGeom>
                <a:avLst/>
                <a:gdLst/>
                <a:ahLst/>
                <a:cxnLst/>
                <a:rect l="l" t="t" r="r" b="b"/>
                <a:pathLst>
                  <a:path w="1047" h="914" extrusionOk="0">
                    <a:moveTo>
                      <a:pt x="87" y="0"/>
                    </a:moveTo>
                    <a:cubicBezTo>
                      <a:pt x="67" y="0"/>
                      <a:pt x="54" y="13"/>
                      <a:pt x="54" y="40"/>
                    </a:cubicBezTo>
                    <a:cubicBezTo>
                      <a:pt x="1" y="40"/>
                      <a:pt x="1" y="93"/>
                      <a:pt x="54" y="93"/>
                    </a:cubicBezTo>
                    <a:lnTo>
                      <a:pt x="874" y="874"/>
                    </a:lnTo>
                    <a:cubicBezTo>
                      <a:pt x="901" y="900"/>
                      <a:pt x="931" y="913"/>
                      <a:pt x="954" y="913"/>
                    </a:cubicBezTo>
                    <a:cubicBezTo>
                      <a:pt x="977" y="913"/>
                      <a:pt x="994" y="900"/>
                      <a:pt x="994" y="874"/>
                    </a:cubicBezTo>
                    <a:cubicBezTo>
                      <a:pt x="1047" y="874"/>
                      <a:pt x="1047" y="808"/>
                      <a:pt x="994" y="808"/>
                    </a:cubicBezTo>
                    <a:lnTo>
                      <a:pt x="160" y="40"/>
                    </a:lnTo>
                    <a:cubicBezTo>
                      <a:pt x="133" y="13"/>
                      <a:pt x="107" y="0"/>
                      <a:pt x="87" y="0"/>
                    </a:cubicBez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98" name="Google Shape;791;p31">
                <a:extLst>
                  <a:ext uri="{FF2B5EF4-FFF2-40B4-BE49-F238E27FC236}">
                    <a16:creationId xmlns:a16="http://schemas.microsoft.com/office/drawing/2014/main" id="{1C71BCFA-7DC6-4E85-9435-CEC8DE763738}"/>
                  </a:ext>
                </a:extLst>
              </p:cNvPr>
              <p:cNvSpPr/>
              <p:nvPr/>
            </p:nvSpPr>
            <p:spPr>
              <a:xfrm>
                <a:off x="5183804" y="4587736"/>
                <a:ext cx="54883" cy="49080"/>
              </a:xfrm>
              <a:custGeom>
                <a:avLst/>
                <a:gdLst/>
                <a:ahLst/>
                <a:cxnLst/>
                <a:rect l="l" t="t" r="r" b="b"/>
                <a:pathLst>
                  <a:path w="993" h="888" extrusionOk="0">
                    <a:moveTo>
                      <a:pt x="66" y="1"/>
                    </a:moveTo>
                    <a:cubicBezTo>
                      <a:pt x="0" y="54"/>
                      <a:pt x="0" y="120"/>
                      <a:pt x="66" y="120"/>
                    </a:cubicBezTo>
                    <a:lnTo>
                      <a:pt x="887" y="887"/>
                    </a:lnTo>
                    <a:lnTo>
                      <a:pt x="993" y="887"/>
                    </a:lnTo>
                    <a:lnTo>
                      <a:pt x="993" y="782"/>
                    </a:lnTo>
                    <a:lnTo>
                      <a:pt x="119" y="1"/>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99" name="Google Shape;792;p31">
                <a:extLst>
                  <a:ext uri="{FF2B5EF4-FFF2-40B4-BE49-F238E27FC236}">
                    <a16:creationId xmlns:a16="http://schemas.microsoft.com/office/drawing/2014/main" id="{4D23DD00-30F8-465A-A4CF-EFAA11ABF39B}"/>
                  </a:ext>
                </a:extLst>
              </p:cNvPr>
              <p:cNvSpPr/>
              <p:nvPr/>
            </p:nvSpPr>
            <p:spPr>
              <a:xfrm>
                <a:off x="5095980" y="4679208"/>
                <a:ext cx="54938" cy="49024"/>
              </a:xfrm>
              <a:custGeom>
                <a:avLst/>
                <a:gdLst/>
                <a:ahLst/>
                <a:cxnLst/>
                <a:rect l="l" t="t" r="r" b="b"/>
                <a:pathLst>
                  <a:path w="994" h="887" extrusionOk="0">
                    <a:moveTo>
                      <a:pt x="1" y="0"/>
                    </a:moveTo>
                    <a:lnTo>
                      <a:pt x="1" y="119"/>
                    </a:lnTo>
                    <a:lnTo>
                      <a:pt x="874" y="887"/>
                    </a:lnTo>
                    <a:lnTo>
                      <a:pt x="993" y="887"/>
                    </a:lnTo>
                    <a:cubicBezTo>
                      <a:pt x="993" y="887"/>
                      <a:pt x="993" y="834"/>
                      <a:pt x="927" y="781"/>
                    </a:cubicBezTo>
                    <a:lnTo>
                      <a:pt x="107" y="0"/>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00" name="Google Shape;793;p31">
                <a:extLst>
                  <a:ext uri="{FF2B5EF4-FFF2-40B4-BE49-F238E27FC236}">
                    <a16:creationId xmlns:a16="http://schemas.microsoft.com/office/drawing/2014/main" id="{42DA9856-4448-43EC-9FE5-265665745E1C}"/>
                  </a:ext>
                </a:extLst>
              </p:cNvPr>
              <p:cNvSpPr/>
              <p:nvPr/>
            </p:nvSpPr>
            <p:spPr>
              <a:xfrm>
                <a:off x="5055744" y="4719611"/>
                <a:ext cx="54938" cy="50351"/>
              </a:xfrm>
              <a:custGeom>
                <a:avLst/>
                <a:gdLst/>
                <a:ahLst/>
                <a:cxnLst/>
                <a:rect l="l" t="t" r="r" b="b"/>
                <a:pathLst>
                  <a:path w="994" h="911" extrusionOk="0">
                    <a:moveTo>
                      <a:pt x="41" y="0"/>
                    </a:moveTo>
                    <a:cubicBezTo>
                      <a:pt x="17" y="0"/>
                      <a:pt x="1" y="17"/>
                      <a:pt x="1" y="50"/>
                    </a:cubicBezTo>
                    <a:lnTo>
                      <a:pt x="1" y="103"/>
                    </a:lnTo>
                    <a:lnTo>
                      <a:pt x="888" y="871"/>
                    </a:lnTo>
                    <a:cubicBezTo>
                      <a:pt x="888" y="897"/>
                      <a:pt x="901" y="910"/>
                      <a:pt x="914" y="910"/>
                    </a:cubicBezTo>
                    <a:cubicBezTo>
                      <a:pt x="927" y="910"/>
                      <a:pt x="941" y="897"/>
                      <a:pt x="941" y="871"/>
                    </a:cubicBezTo>
                    <a:cubicBezTo>
                      <a:pt x="993" y="871"/>
                      <a:pt x="993" y="818"/>
                      <a:pt x="941" y="818"/>
                    </a:cubicBezTo>
                    <a:lnTo>
                      <a:pt x="120" y="50"/>
                    </a:lnTo>
                    <a:cubicBezTo>
                      <a:pt x="93" y="17"/>
                      <a:pt x="64" y="0"/>
                      <a:pt x="41" y="0"/>
                    </a:cubicBez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01" name="Google Shape;794;p31">
                <a:extLst>
                  <a:ext uri="{FF2B5EF4-FFF2-40B4-BE49-F238E27FC236}">
                    <a16:creationId xmlns:a16="http://schemas.microsoft.com/office/drawing/2014/main" id="{FCD3B74B-7950-48D3-851C-D9F296F1980C}"/>
                  </a:ext>
                </a:extLst>
              </p:cNvPr>
              <p:cNvSpPr/>
              <p:nvPr/>
            </p:nvSpPr>
            <p:spPr>
              <a:xfrm>
                <a:off x="5013352" y="4761837"/>
                <a:ext cx="54883" cy="48361"/>
              </a:xfrm>
              <a:custGeom>
                <a:avLst/>
                <a:gdLst/>
                <a:ahLst/>
                <a:cxnLst/>
                <a:rect l="l" t="t" r="r" b="b"/>
                <a:pathLst>
                  <a:path w="993" h="875" extrusionOk="0">
                    <a:moveTo>
                      <a:pt x="53" y="1"/>
                    </a:moveTo>
                    <a:cubicBezTo>
                      <a:pt x="0" y="54"/>
                      <a:pt x="0" y="107"/>
                      <a:pt x="53" y="107"/>
                    </a:cubicBezTo>
                    <a:lnTo>
                      <a:pt x="887" y="874"/>
                    </a:lnTo>
                    <a:lnTo>
                      <a:pt x="993" y="874"/>
                    </a:lnTo>
                    <a:lnTo>
                      <a:pt x="993" y="768"/>
                    </a:lnTo>
                    <a:lnTo>
                      <a:pt x="106" y="1"/>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02" name="Google Shape;795;p31">
                <a:extLst>
                  <a:ext uri="{FF2B5EF4-FFF2-40B4-BE49-F238E27FC236}">
                    <a16:creationId xmlns:a16="http://schemas.microsoft.com/office/drawing/2014/main" id="{E42274F8-8BDE-44C5-80CC-9156BEC44DE9}"/>
                  </a:ext>
                </a:extLst>
              </p:cNvPr>
              <p:cNvSpPr/>
              <p:nvPr/>
            </p:nvSpPr>
            <p:spPr>
              <a:xfrm>
                <a:off x="4924809" y="4853309"/>
                <a:ext cx="54938" cy="48306"/>
              </a:xfrm>
              <a:custGeom>
                <a:avLst/>
                <a:gdLst/>
                <a:ahLst/>
                <a:cxnLst/>
                <a:rect l="l" t="t" r="r" b="b"/>
                <a:pathLst>
                  <a:path w="994" h="874" extrusionOk="0">
                    <a:moveTo>
                      <a:pt x="1" y="0"/>
                    </a:moveTo>
                    <a:lnTo>
                      <a:pt x="1" y="106"/>
                    </a:lnTo>
                    <a:lnTo>
                      <a:pt x="887" y="874"/>
                    </a:lnTo>
                    <a:lnTo>
                      <a:pt x="993" y="874"/>
                    </a:lnTo>
                    <a:lnTo>
                      <a:pt x="993" y="768"/>
                    </a:lnTo>
                    <a:lnTo>
                      <a:pt x="120" y="0"/>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03" name="Google Shape;796;p31">
                <a:extLst>
                  <a:ext uri="{FF2B5EF4-FFF2-40B4-BE49-F238E27FC236}">
                    <a16:creationId xmlns:a16="http://schemas.microsoft.com/office/drawing/2014/main" id="{977D4C15-B4AA-4951-BD17-F19DD249F837}"/>
                  </a:ext>
                </a:extLst>
              </p:cNvPr>
              <p:cNvSpPr/>
              <p:nvPr/>
            </p:nvSpPr>
            <p:spPr>
              <a:xfrm>
                <a:off x="4885346" y="4893490"/>
                <a:ext cx="54883" cy="51291"/>
              </a:xfrm>
              <a:custGeom>
                <a:avLst/>
                <a:gdLst/>
                <a:ahLst/>
                <a:cxnLst/>
                <a:rect l="l" t="t" r="r" b="b"/>
                <a:pathLst>
                  <a:path w="993" h="928" extrusionOk="0">
                    <a:moveTo>
                      <a:pt x="53" y="1"/>
                    </a:moveTo>
                    <a:cubicBezTo>
                      <a:pt x="40" y="1"/>
                      <a:pt x="26" y="14"/>
                      <a:pt x="0" y="41"/>
                    </a:cubicBezTo>
                    <a:lnTo>
                      <a:pt x="0" y="94"/>
                    </a:lnTo>
                    <a:lnTo>
                      <a:pt x="887" y="874"/>
                    </a:lnTo>
                    <a:cubicBezTo>
                      <a:pt x="887" y="927"/>
                      <a:pt x="940" y="927"/>
                      <a:pt x="940" y="927"/>
                    </a:cubicBezTo>
                    <a:cubicBezTo>
                      <a:pt x="993" y="874"/>
                      <a:pt x="993" y="808"/>
                      <a:pt x="940" y="808"/>
                    </a:cubicBezTo>
                    <a:lnTo>
                      <a:pt x="106" y="41"/>
                    </a:lnTo>
                    <a:cubicBezTo>
                      <a:pt x="79" y="14"/>
                      <a:pt x="66" y="1"/>
                      <a:pt x="53" y="1"/>
                    </a:cubicBez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04" name="Google Shape;797;p31">
                <a:extLst>
                  <a:ext uri="{FF2B5EF4-FFF2-40B4-BE49-F238E27FC236}">
                    <a16:creationId xmlns:a16="http://schemas.microsoft.com/office/drawing/2014/main" id="{D06F808D-4D4F-4C28-AAE4-372B745ECB76}"/>
                  </a:ext>
                </a:extLst>
              </p:cNvPr>
              <p:cNvSpPr/>
              <p:nvPr/>
            </p:nvSpPr>
            <p:spPr>
              <a:xfrm>
                <a:off x="5480051" y="4287068"/>
                <a:ext cx="76107" cy="68645"/>
              </a:xfrm>
              <a:custGeom>
                <a:avLst/>
                <a:gdLst/>
                <a:ahLst/>
                <a:cxnLst/>
                <a:rect l="l" t="t" r="r" b="b"/>
                <a:pathLst>
                  <a:path w="1377" h="1242" extrusionOk="0">
                    <a:moveTo>
                      <a:pt x="80" y="1"/>
                    </a:moveTo>
                    <a:cubicBezTo>
                      <a:pt x="53" y="1"/>
                      <a:pt x="27" y="14"/>
                      <a:pt x="0" y="41"/>
                    </a:cubicBezTo>
                    <a:lnTo>
                      <a:pt x="0" y="147"/>
                    </a:lnTo>
                    <a:lnTo>
                      <a:pt x="1205" y="1192"/>
                    </a:lnTo>
                    <a:cubicBezTo>
                      <a:pt x="1205" y="1225"/>
                      <a:pt x="1218" y="1242"/>
                      <a:pt x="1239" y="1242"/>
                    </a:cubicBezTo>
                    <a:cubicBezTo>
                      <a:pt x="1261" y="1242"/>
                      <a:pt x="1291" y="1225"/>
                      <a:pt x="1324" y="1192"/>
                    </a:cubicBezTo>
                    <a:cubicBezTo>
                      <a:pt x="1377" y="1192"/>
                      <a:pt x="1377" y="1139"/>
                      <a:pt x="1324" y="1086"/>
                    </a:cubicBezTo>
                    <a:lnTo>
                      <a:pt x="159" y="41"/>
                    </a:lnTo>
                    <a:cubicBezTo>
                      <a:pt x="133" y="14"/>
                      <a:pt x="106" y="1"/>
                      <a:pt x="80" y="1"/>
                    </a:cubicBez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05" name="Google Shape;798;p31">
                <a:extLst>
                  <a:ext uri="{FF2B5EF4-FFF2-40B4-BE49-F238E27FC236}">
                    <a16:creationId xmlns:a16="http://schemas.microsoft.com/office/drawing/2014/main" id="{D2BA24A8-C9DC-4FB5-A6B6-9B81690DE639}"/>
                  </a:ext>
                </a:extLst>
              </p:cNvPr>
              <p:cNvSpPr/>
              <p:nvPr/>
            </p:nvSpPr>
            <p:spPr>
              <a:xfrm>
                <a:off x="5308880" y="4459731"/>
                <a:ext cx="76107" cy="69530"/>
              </a:xfrm>
              <a:custGeom>
                <a:avLst/>
                <a:gdLst/>
                <a:ahLst/>
                <a:cxnLst/>
                <a:rect l="l" t="t" r="r" b="b"/>
                <a:pathLst>
                  <a:path w="1377" h="1258" extrusionOk="0">
                    <a:moveTo>
                      <a:pt x="53" y="0"/>
                    </a:moveTo>
                    <a:cubicBezTo>
                      <a:pt x="0" y="53"/>
                      <a:pt x="0" y="120"/>
                      <a:pt x="53" y="173"/>
                    </a:cubicBezTo>
                    <a:lnTo>
                      <a:pt x="1218" y="1218"/>
                    </a:lnTo>
                    <a:cubicBezTo>
                      <a:pt x="1244" y="1245"/>
                      <a:pt x="1271" y="1258"/>
                      <a:pt x="1291" y="1258"/>
                    </a:cubicBezTo>
                    <a:cubicBezTo>
                      <a:pt x="1311" y="1258"/>
                      <a:pt x="1324" y="1245"/>
                      <a:pt x="1324" y="1218"/>
                    </a:cubicBezTo>
                    <a:cubicBezTo>
                      <a:pt x="1377" y="1165"/>
                      <a:pt x="1377" y="1112"/>
                      <a:pt x="1324" y="1112"/>
                    </a:cubicBezTo>
                    <a:lnTo>
                      <a:pt x="172" y="0"/>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06" name="Google Shape;799;p31">
                <a:extLst>
                  <a:ext uri="{FF2B5EF4-FFF2-40B4-BE49-F238E27FC236}">
                    <a16:creationId xmlns:a16="http://schemas.microsoft.com/office/drawing/2014/main" id="{50C2B5D8-882A-4E64-862C-4513602D44ED}"/>
                  </a:ext>
                </a:extLst>
              </p:cNvPr>
              <p:cNvSpPr/>
              <p:nvPr/>
            </p:nvSpPr>
            <p:spPr>
              <a:xfrm>
                <a:off x="5138428" y="4631621"/>
                <a:ext cx="79036" cy="68811"/>
              </a:xfrm>
              <a:custGeom>
                <a:avLst/>
                <a:gdLst/>
                <a:ahLst/>
                <a:cxnLst/>
                <a:rect l="l" t="t" r="r" b="b"/>
                <a:pathLst>
                  <a:path w="1430" h="1245" extrusionOk="0">
                    <a:moveTo>
                      <a:pt x="134" y="1"/>
                    </a:moveTo>
                    <a:cubicBezTo>
                      <a:pt x="106" y="1"/>
                      <a:pt x="80" y="14"/>
                      <a:pt x="53" y="40"/>
                    </a:cubicBezTo>
                    <a:cubicBezTo>
                      <a:pt x="0" y="93"/>
                      <a:pt x="53" y="146"/>
                      <a:pt x="53" y="146"/>
                    </a:cubicBezTo>
                    <a:lnTo>
                      <a:pt x="1271" y="1245"/>
                    </a:lnTo>
                    <a:lnTo>
                      <a:pt x="1377" y="1245"/>
                    </a:lnTo>
                    <a:cubicBezTo>
                      <a:pt x="1430" y="1192"/>
                      <a:pt x="1430" y="1139"/>
                      <a:pt x="1377" y="1086"/>
                    </a:cubicBezTo>
                    <a:lnTo>
                      <a:pt x="225" y="40"/>
                    </a:lnTo>
                    <a:cubicBezTo>
                      <a:pt x="192" y="14"/>
                      <a:pt x="163" y="1"/>
                      <a:pt x="134" y="1"/>
                    </a:cubicBez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07" name="Google Shape;800;p31">
                <a:extLst>
                  <a:ext uri="{FF2B5EF4-FFF2-40B4-BE49-F238E27FC236}">
                    <a16:creationId xmlns:a16="http://schemas.microsoft.com/office/drawing/2014/main" id="{3E8EA5DF-553D-40B7-8582-4C67204A077F}"/>
                  </a:ext>
                </a:extLst>
              </p:cNvPr>
              <p:cNvSpPr/>
              <p:nvPr/>
            </p:nvSpPr>
            <p:spPr>
              <a:xfrm>
                <a:off x="4970904" y="4805003"/>
                <a:ext cx="76107" cy="68811"/>
              </a:xfrm>
              <a:custGeom>
                <a:avLst/>
                <a:gdLst/>
                <a:ahLst/>
                <a:cxnLst/>
                <a:rect l="l" t="t" r="r" b="b"/>
                <a:pathLst>
                  <a:path w="1377" h="1245" extrusionOk="0">
                    <a:moveTo>
                      <a:pt x="87" y="1"/>
                    </a:moveTo>
                    <a:cubicBezTo>
                      <a:pt x="67" y="1"/>
                      <a:pt x="53" y="14"/>
                      <a:pt x="53" y="40"/>
                    </a:cubicBezTo>
                    <a:cubicBezTo>
                      <a:pt x="1" y="40"/>
                      <a:pt x="1" y="93"/>
                      <a:pt x="53" y="159"/>
                    </a:cubicBezTo>
                    <a:lnTo>
                      <a:pt x="1205" y="1205"/>
                    </a:lnTo>
                    <a:cubicBezTo>
                      <a:pt x="1238" y="1231"/>
                      <a:pt x="1268" y="1245"/>
                      <a:pt x="1289" y="1245"/>
                    </a:cubicBezTo>
                    <a:cubicBezTo>
                      <a:pt x="1311" y="1245"/>
                      <a:pt x="1324" y="1231"/>
                      <a:pt x="1324" y="1205"/>
                    </a:cubicBezTo>
                    <a:cubicBezTo>
                      <a:pt x="1377" y="1205"/>
                      <a:pt x="1377" y="1152"/>
                      <a:pt x="1324" y="1086"/>
                    </a:cubicBezTo>
                    <a:lnTo>
                      <a:pt x="159" y="40"/>
                    </a:lnTo>
                    <a:cubicBezTo>
                      <a:pt x="133" y="14"/>
                      <a:pt x="106" y="1"/>
                      <a:pt x="87" y="1"/>
                    </a:cubicBez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08" name="Google Shape;801;p31">
                <a:extLst>
                  <a:ext uri="{FF2B5EF4-FFF2-40B4-BE49-F238E27FC236}">
                    <a16:creationId xmlns:a16="http://schemas.microsoft.com/office/drawing/2014/main" id="{0B0C6E18-FA4F-42EA-83DB-7541420F71BD}"/>
                  </a:ext>
                </a:extLst>
              </p:cNvPr>
              <p:cNvSpPr/>
              <p:nvPr/>
            </p:nvSpPr>
            <p:spPr>
              <a:xfrm>
                <a:off x="5818028" y="4746472"/>
                <a:ext cx="1121428" cy="305090"/>
              </a:xfrm>
              <a:custGeom>
                <a:avLst/>
                <a:gdLst/>
                <a:ahLst/>
                <a:cxnLst/>
                <a:rect l="l" t="t" r="r" b="b"/>
                <a:pathLst>
                  <a:path w="20290" h="5520" extrusionOk="0">
                    <a:moveTo>
                      <a:pt x="2316" y="1"/>
                    </a:moveTo>
                    <a:cubicBezTo>
                      <a:pt x="1046" y="1"/>
                      <a:pt x="0" y="940"/>
                      <a:pt x="0" y="2092"/>
                    </a:cubicBezTo>
                    <a:lnTo>
                      <a:pt x="0" y="3534"/>
                    </a:lnTo>
                    <a:cubicBezTo>
                      <a:pt x="0" y="4633"/>
                      <a:pt x="1046" y="5520"/>
                      <a:pt x="2316" y="5520"/>
                    </a:cubicBezTo>
                    <a:lnTo>
                      <a:pt x="20290" y="5520"/>
                    </a:lnTo>
                    <a:lnTo>
                      <a:pt x="20290" y="4408"/>
                    </a:lnTo>
                    <a:lnTo>
                      <a:pt x="20290" y="1099"/>
                    </a:lnTo>
                    <a:lnTo>
                      <a:pt x="2029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09" name="Google Shape;802;p31">
                <a:extLst>
                  <a:ext uri="{FF2B5EF4-FFF2-40B4-BE49-F238E27FC236}">
                    <a16:creationId xmlns:a16="http://schemas.microsoft.com/office/drawing/2014/main" id="{2C744340-D0B6-4A32-9374-2C03ADAA76E3}"/>
                  </a:ext>
                </a:extLst>
              </p:cNvPr>
              <p:cNvSpPr/>
              <p:nvPr/>
            </p:nvSpPr>
            <p:spPr>
              <a:xfrm>
                <a:off x="5979692" y="4746472"/>
                <a:ext cx="1121428" cy="305090"/>
              </a:xfrm>
              <a:custGeom>
                <a:avLst/>
                <a:gdLst/>
                <a:ahLst/>
                <a:cxnLst/>
                <a:rect l="l" t="t" r="r" b="b"/>
                <a:pathLst>
                  <a:path w="20290" h="5520" extrusionOk="0">
                    <a:moveTo>
                      <a:pt x="2263" y="1"/>
                    </a:moveTo>
                    <a:cubicBezTo>
                      <a:pt x="993" y="1"/>
                      <a:pt x="0" y="940"/>
                      <a:pt x="0" y="2092"/>
                    </a:cubicBezTo>
                    <a:lnTo>
                      <a:pt x="0" y="3534"/>
                    </a:lnTo>
                    <a:cubicBezTo>
                      <a:pt x="0" y="4633"/>
                      <a:pt x="993" y="5520"/>
                      <a:pt x="2263" y="5520"/>
                    </a:cubicBezTo>
                    <a:lnTo>
                      <a:pt x="20290" y="5520"/>
                    </a:lnTo>
                    <a:lnTo>
                      <a:pt x="20290" y="4408"/>
                    </a:lnTo>
                    <a:lnTo>
                      <a:pt x="2144" y="4408"/>
                    </a:lnTo>
                    <a:cubicBezTo>
                      <a:pt x="1707" y="4408"/>
                      <a:pt x="1324" y="3971"/>
                      <a:pt x="1324" y="3468"/>
                    </a:cubicBezTo>
                    <a:lnTo>
                      <a:pt x="1324" y="2039"/>
                    </a:lnTo>
                    <a:cubicBezTo>
                      <a:pt x="1324" y="1602"/>
                      <a:pt x="1707" y="1099"/>
                      <a:pt x="2144" y="1099"/>
                    </a:cubicBezTo>
                    <a:lnTo>
                      <a:pt x="20290" y="1099"/>
                    </a:lnTo>
                    <a:lnTo>
                      <a:pt x="2029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10" name="Google Shape;803;p31">
                <a:extLst>
                  <a:ext uri="{FF2B5EF4-FFF2-40B4-BE49-F238E27FC236}">
                    <a16:creationId xmlns:a16="http://schemas.microsoft.com/office/drawing/2014/main" id="{97C0CE84-7B4E-4CCE-8FD7-3CF2B21B0C70}"/>
                  </a:ext>
                </a:extLst>
              </p:cNvPr>
              <p:cNvSpPr/>
              <p:nvPr/>
            </p:nvSpPr>
            <p:spPr>
              <a:xfrm>
                <a:off x="6052814" y="4807214"/>
                <a:ext cx="1011717" cy="182944"/>
              </a:xfrm>
              <a:custGeom>
                <a:avLst/>
                <a:gdLst/>
                <a:ahLst/>
                <a:cxnLst/>
                <a:rect l="l" t="t" r="r" b="b"/>
                <a:pathLst>
                  <a:path w="18305" h="3310" extrusionOk="0">
                    <a:moveTo>
                      <a:pt x="821" y="0"/>
                    </a:moveTo>
                    <a:cubicBezTo>
                      <a:pt x="331" y="0"/>
                      <a:pt x="1" y="503"/>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11" name="Google Shape;804;p31">
                <a:extLst>
                  <a:ext uri="{FF2B5EF4-FFF2-40B4-BE49-F238E27FC236}">
                    <a16:creationId xmlns:a16="http://schemas.microsoft.com/office/drawing/2014/main" id="{5CB17839-65D7-47C8-BF37-55E75E502ADC}"/>
                  </a:ext>
                </a:extLst>
              </p:cNvPr>
              <p:cNvSpPr/>
              <p:nvPr/>
            </p:nvSpPr>
            <p:spPr>
              <a:xfrm>
                <a:off x="6052814" y="4898630"/>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12" name="Google Shape;805;p31">
                <a:extLst>
                  <a:ext uri="{FF2B5EF4-FFF2-40B4-BE49-F238E27FC236}">
                    <a16:creationId xmlns:a16="http://schemas.microsoft.com/office/drawing/2014/main" id="{157D8A5C-00ED-4A80-AEEF-FF9582C5B4A5}"/>
                  </a:ext>
                </a:extLst>
              </p:cNvPr>
              <p:cNvSpPr/>
              <p:nvPr/>
            </p:nvSpPr>
            <p:spPr>
              <a:xfrm>
                <a:off x="5818028" y="4137120"/>
                <a:ext cx="1121428" cy="304372"/>
              </a:xfrm>
              <a:custGeom>
                <a:avLst/>
                <a:gdLst/>
                <a:ahLst/>
                <a:cxnLst/>
                <a:rect l="l" t="t" r="r" b="b"/>
                <a:pathLst>
                  <a:path w="20290" h="5507" extrusionOk="0">
                    <a:moveTo>
                      <a:pt x="2316" y="1"/>
                    </a:moveTo>
                    <a:cubicBezTo>
                      <a:pt x="1046" y="1"/>
                      <a:pt x="0" y="927"/>
                      <a:pt x="0" y="2092"/>
                    </a:cubicBezTo>
                    <a:lnTo>
                      <a:pt x="0" y="3521"/>
                    </a:lnTo>
                    <a:cubicBezTo>
                      <a:pt x="0" y="4633"/>
                      <a:pt x="1046" y="5507"/>
                      <a:pt x="2316" y="5507"/>
                    </a:cubicBezTo>
                    <a:lnTo>
                      <a:pt x="20290" y="5507"/>
                    </a:lnTo>
                    <a:lnTo>
                      <a:pt x="20290" y="4408"/>
                    </a:lnTo>
                    <a:lnTo>
                      <a:pt x="20290" y="1099"/>
                    </a:lnTo>
                    <a:lnTo>
                      <a:pt x="20290" y="1"/>
                    </a:lnTo>
                    <a:close/>
                  </a:path>
                </a:pathLst>
              </a:custGeom>
              <a:solidFill>
                <a:srgbClr val="3FB6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13" name="Google Shape;806;p31">
                <a:extLst>
                  <a:ext uri="{FF2B5EF4-FFF2-40B4-BE49-F238E27FC236}">
                    <a16:creationId xmlns:a16="http://schemas.microsoft.com/office/drawing/2014/main" id="{F318FE11-06EA-4D17-AD18-5A6A3449ECD1}"/>
                  </a:ext>
                </a:extLst>
              </p:cNvPr>
              <p:cNvSpPr/>
              <p:nvPr/>
            </p:nvSpPr>
            <p:spPr>
              <a:xfrm>
                <a:off x="5979692" y="4137120"/>
                <a:ext cx="1121428" cy="304372"/>
              </a:xfrm>
              <a:custGeom>
                <a:avLst/>
                <a:gdLst/>
                <a:ahLst/>
                <a:cxnLst/>
                <a:rect l="l" t="t" r="r" b="b"/>
                <a:pathLst>
                  <a:path w="20290" h="5507" extrusionOk="0">
                    <a:moveTo>
                      <a:pt x="2263" y="1"/>
                    </a:moveTo>
                    <a:cubicBezTo>
                      <a:pt x="993" y="1"/>
                      <a:pt x="0" y="927"/>
                      <a:pt x="0" y="2092"/>
                    </a:cubicBezTo>
                    <a:lnTo>
                      <a:pt x="0" y="3521"/>
                    </a:lnTo>
                    <a:cubicBezTo>
                      <a:pt x="0" y="4633"/>
                      <a:pt x="993" y="5507"/>
                      <a:pt x="2263" y="5507"/>
                    </a:cubicBezTo>
                    <a:lnTo>
                      <a:pt x="20290" y="5507"/>
                    </a:lnTo>
                    <a:lnTo>
                      <a:pt x="20290" y="4408"/>
                    </a:lnTo>
                    <a:lnTo>
                      <a:pt x="2144" y="4408"/>
                    </a:lnTo>
                    <a:cubicBezTo>
                      <a:pt x="1707" y="4408"/>
                      <a:pt x="1324" y="3971"/>
                      <a:pt x="1324" y="3468"/>
                    </a:cubicBezTo>
                    <a:lnTo>
                      <a:pt x="1324" y="2039"/>
                    </a:lnTo>
                    <a:cubicBezTo>
                      <a:pt x="1324" y="1589"/>
                      <a:pt x="1707" y="1099"/>
                      <a:pt x="2144" y="1099"/>
                    </a:cubicBezTo>
                    <a:lnTo>
                      <a:pt x="20290" y="1099"/>
                    </a:lnTo>
                    <a:lnTo>
                      <a:pt x="2029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14" name="Google Shape;807;p31">
                <a:extLst>
                  <a:ext uri="{FF2B5EF4-FFF2-40B4-BE49-F238E27FC236}">
                    <a16:creationId xmlns:a16="http://schemas.microsoft.com/office/drawing/2014/main" id="{AC617E18-C9A4-4561-8372-E77866C5E8A4}"/>
                  </a:ext>
                </a:extLst>
              </p:cNvPr>
              <p:cNvSpPr/>
              <p:nvPr/>
            </p:nvSpPr>
            <p:spPr>
              <a:xfrm>
                <a:off x="6052814" y="4197862"/>
                <a:ext cx="1011717" cy="182944"/>
              </a:xfrm>
              <a:custGeom>
                <a:avLst/>
                <a:gdLst/>
                <a:ahLst/>
                <a:cxnLst/>
                <a:rect l="l" t="t" r="r" b="b"/>
                <a:pathLst>
                  <a:path w="18305" h="3310" extrusionOk="0">
                    <a:moveTo>
                      <a:pt x="821" y="0"/>
                    </a:moveTo>
                    <a:cubicBezTo>
                      <a:pt x="331" y="0"/>
                      <a:pt x="1" y="490"/>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15" name="Google Shape;808;p31">
                <a:extLst>
                  <a:ext uri="{FF2B5EF4-FFF2-40B4-BE49-F238E27FC236}">
                    <a16:creationId xmlns:a16="http://schemas.microsoft.com/office/drawing/2014/main" id="{597C1522-09EE-497E-A546-21408671C88A}"/>
                  </a:ext>
                </a:extLst>
              </p:cNvPr>
              <p:cNvSpPr/>
              <p:nvPr/>
            </p:nvSpPr>
            <p:spPr>
              <a:xfrm>
                <a:off x="6052814" y="4289278"/>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16" name="Google Shape;809;p31">
                <a:extLst>
                  <a:ext uri="{FF2B5EF4-FFF2-40B4-BE49-F238E27FC236}">
                    <a16:creationId xmlns:a16="http://schemas.microsoft.com/office/drawing/2014/main" id="{B9790C46-8F90-43AB-A40D-A02313A1FE36}"/>
                  </a:ext>
                </a:extLst>
              </p:cNvPr>
              <p:cNvSpPr/>
              <p:nvPr/>
            </p:nvSpPr>
            <p:spPr>
              <a:xfrm>
                <a:off x="5878714" y="4441437"/>
                <a:ext cx="1122202" cy="305090"/>
              </a:xfrm>
              <a:custGeom>
                <a:avLst/>
                <a:gdLst/>
                <a:ahLst/>
                <a:cxnLst/>
                <a:rect l="l" t="t" r="r" b="b"/>
                <a:pathLst>
                  <a:path w="20304" h="5520" extrusionOk="0">
                    <a:moveTo>
                      <a:pt x="1" y="1"/>
                    </a:moveTo>
                    <a:lnTo>
                      <a:pt x="1" y="1112"/>
                    </a:lnTo>
                    <a:lnTo>
                      <a:pt x="1" y="4421"/>
                    </a:lnTo>
                    <a:lnTo>
                      <a:pt x="1" y="5520"/>
                    </a:lnTo>
                    <a:lnTo>
                      <a:pt x="18146" y="5520"/>
                    </a:lnTo>
                    <a:cubicBezTo>
                      <a:pt x="19417" y="5520"/>
                      <a:pt x="20303" y="4633"/>
                      <a:pt x="20303" y="3534"/>
                    </a:cubicBezTo>
                    <a:lnTo>
                      <a:pt x="20303" y="2105"/>
                    </a:lnTo>
                    <a:cubicBezTo>
                      <a:pt x="20303" y="940"/>
                      <a:pt x="19417" y="1"/>
                      <a:pt x="1814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17" name="Google Shape;810;p31">
                <a:extLst>
                  <a:ext uri="{FF2B5EF4-FFF2-40B4-BE49-F238E27FC236}">
                    <a16:creationId xmlns:a16="http://schemas.microsoft.com/office/drawing/2014/main" id="{C2FD0F4C-FE02-4A94-9F7C-A4359310E2BB}"/>
                  </a:ext>
                </a:extLst>
              </p:cNvPr>
              <p:cNvSpPr/>
              <p:nvPr/>
            </p:nvSpPr>
            <p:spPr>
              <a:xfrm>
                <a:off x="5723626" y="4441437"/>
                <a:ext cx="1121484" cy="305090"/>
              </a:xfrm>
              <a:custGeom>
                <a:avLst/>
                <a:gdLst/>
                <a:ahLst/>
                <a:cxnLst/>
                <a:rect l="l" t="t" r="r" b="b"/>
                <a:pathLst>
                  <a:path w="20291" h="5520" extrusionOk="0">
                    <a:moveTo>
                      <a:pt x="1" y="1"/>
                    </a:moveTo>
                    <a:lnTo>
                      <a:pt x="1" y="1112"/>
                    </a:lnTo>
                    <a:lnTo>
                      <a:pt x="18199" y="1112"/>
                    </a:lnTo>
                    <a:cubicBezTo>
                      <a:pt x="18636" y="1112"/>
                      <a:pt x="18967" y="1602"/>
                      <a:pt x="18967" y="2039"/>
                    </a:cubicBezTo>
                    <a:lnTo>
                      <a:pt x="18967" y="3481"/>
                    </a:lnTo>
                    <a:cubicBezTo>
                      <a:pt x="18967" y="3971"/>
                      <a:pt x="18636" y="4421"/>
                      <a:pt x="18199" y="4421"/>
                    </a:cubicBezTo>
                    <a:lnTo>
                      <a:pt x="1" y="4421"/>
                    </a:lnTo>
                    <a:lnTo>
                      <a:pt x="1" y="5520"/>
                    </a:lnTo>
                    <a:lnTo>
                      <a:pt x="18093" y="5520"/>
                    </a:lnTo>
                    <a:cubicBezTo>
                      <a:pt x="19351" y="5520"/>
                      <a:pt x="20290" y="4633"/>
                      <a:pt x="20290" y="3534"/>
                    </a:cubicBezTo>
                    <a:lnTo>
                      <a:pt x="20290" y="2105"/>
                    </a:lnTo>
                    <a:cubicBezTo>
                      <a:pt x="20290" y="940"/>
                      <a:pt x="19351" y="1"/>
                      <a:pt x="18093" y="1"/>
                    </a:cubicBezTo>
                    <a:close/>
                  </a:path>
                </a:pathLst>
              </a:custGeom>
              <a:solidFill>
                <a:srgbClr val="EE1D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18" name="Google Shape;811;p31">
                <a:extLst>
                  <a:ext uri="{FF2B5EF4-FFF2-40B4-BE49-F238E27FC236}">
                    <a16:creationId xmlns:a16="http://schemas.microsoft.com/office/drawing/2014/main" id="{BB2A69A5-2D49-4B85-A645-93DAE0CC5D71}"/>
                  </a:ext>
                </a:extLst>
              </p:cNvPr>
              <p:cNvSpPr/>
              <p:nvPr/>
            </p:nvSpPr>
            <p:spPr>
              <a:xfrm>
                <a:off x="5760215" y="4502897"/>
                <a:ext cx="1011717" cy="182944"/>
              </a:xfrm>
              <a:custGeom>
                <a:avLst/>
                <a:gdLst/>
                <a:ahLst/>
                <a:cxnLst/>
                <a:rect l="l" t="t" r="r" b="b"/>
                <a:pathLst>
                  <a:path w="18305" h="3310" extrusionOk="0">
                    <a:moveTo>
                      <a:pt x="0" y="0"/>
                    </a:moveTo>
                    <a:lnTo>
                      <a:pt x="0" y="3309"/>
                    </a:lnTo>
                    <a:lnTo>
                      <a:pt x="17537" y="3309"/>
                    </a:lnTo>
                    <a:cubicBezTo>
                      <a:pt x="18027" y="3309"/>
                      <a:pt x="18305" y="2859"/>
                      <a:pt x="18305" y="2369"/>
                    </a:cubicBezTo>
                    <a:lnTo>
                      <a:pt x="18305" y="927"/>
                    </a:lnTo>
                    <a:cubicBezTo>
                      <a:pt x="18305" y="490"/>
                      <a:pt x="18027" y="0"/>
                      <a:pt x="17537" y="0"/>
                    </a:cubicBez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19" name="Google Shape;812;p31">
                <a:extLst>
                  <a:ext uri="{FF2B5EF4-FFF2-40B4-BE49-F238E27FC236}">
                    <a16:creationId xmlns:a16="http://schemas.microsoft.com/office/drawing/2014/main" id="{0385A1DD-AED6-4BBF-818D-F6805D362168}"/>
                  </a:ext>
                </a:extLst>
              </p:cNvPr>
              <p:cNvSpPr/>
              <p:nvPr/>
            </p:nvSpPr>
            <p:spPr>
              <a:xfrm>
                <a:off x="5760215" y="4594314"/>
                <a:ext cx="1011717" cy="91527"/>
              </a:xfrm>
              <a:custGeom>
                <a:avLst/>
                <a:gdLst/>
                <a:ahLst/>
                <a:cxnLst/>
                <a:rect l="l" t="t" r="r" b="b"/>
                <a:pathLst>
                  <a:path w="18305" h="1656" extrusionOk="0">
                    <a:moveTo>
                      <a:pt x="0" y="1"/>
                    </a:moveTo>
                    <a:lnTo>
                      <a:pt x="0" y="1655"/>
                    </a:lnTo>
                    <a:lnTo>
                      <a:pt x="17537" y="1655"/>
                    </a:lnTo>
                    <a:cubicBezTo>
                      <a:pt x="18027" y="1655"/>
                      <a:pt x="18305" y="1205"/>
                      <a:pt x="18305" y="715"/>
                    </a:cubicBezTo>
                    <a:lnTo>
                      <a:pt x="18305" y="1"/>
                    </a:lnTo>
                    <a:close/>
                  </a:path>
                </a:pathLst>
              </a:custGeom>
              <a:solidFill>
                <a:srgbClr val="E3E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20" name="Google Shape;813;p31">
                <a:extLst>
                  <a:ext uri="{FF2B5EF4-FFF2-40B4-BE49-F238E27FC236}">
                    <a16:creationId xmlns:a16="http://schemas.microsoft.com/office/drawing/2014/main" id="{88640C6F-0822-47FA-83C1-A54B8B33A937}"/>
                  </a:ext>
                </a:extLst>
              </p:cNvPr>
              <p:cNvSpPr/>
              <p:nvPr/>
            </p:nvSpPr>
            <p:spPr>
              <a:xfrm>
                <a:off x="5485910" y="4847726"/>
                <a:ext cx="200077" cy="203836"/>
              </a:xfrm>
              <a:custGeom>
                <a:avLst/>
                <a:gdLst/>
                <a:ahLst/>
                <a:cxnLst/>
                <a:rect l="l" t="t" r="r" b="b"/>
                <a:pathLst>
                  <a:path w="3620" h="3688" extrusionOk="0">
                    <a:moveTo>
                      <a:pt x="1020" y="0"/>
                    </a:moveTo>
                    <a:cubicBezTo>
                      <a:pt x="495" y="0"/>
                      <a:pt x="74" y="143"/>
                      <a:pt x="0" y="485"/>
                    </a:cubicBezTo>
                    <a:lnTo>
                      <a:pt x="1152" y="3688"/>
                    </a:lnTo>
                    <a:lnTo>
                      <a:pt x="3468" y="1305"/>
                    </a:lnTo>
                    <a:cubicBezTo>
                      <a:pt x="3619" y="602"/>
                      <a:pt x="2099" y="0"/>
                      <a:pt x="1020" y="0"/>
                    </a:cubicBez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21" name="Google Shape;814;p31">
                <a:extLst>
                  <a:ext uri="{FF2B5EF4-FFF2-40B4-BE49-F238E27FC236}">
                    <a16:creationId xmlns:a16="http://schemas.microsoft.com/office/drawing/2014/main" id="{BD360D69-2C70-49AD-8B64-6D2EF00DEDDE}"/>
                  </a:ext>
                </a:extLst>
              </p:cNvPr>
              <p:cNvSpPr/>
              <p:nvPr/>
            </p:nvSpPr>
            <p:spPr>
              <a:xfrm>
                <a:off x="5528302" y="4988168"/>
                <a:ext cx="64445" cy="63395"/>
              </a:xfrm>
              <a:custGeom>
                <a:avLst/>
                <a:gdLst/>
                <a:ahLst/>
                <a:cxnLst/>
                <a:rect l="l" t="t" r="r" b="b"/>
                <a:pathLst>
                  <a:path w="1166" h="1147" extrusionOk="0">
                    <a:moveTo>
                      <a:pt x="349" y="0"/>
                    </a:moveTo>
                    <a:cubicBezTo>
                      <a:pt x="216" y="0"/>
                      <a:pt x="102" y="26"/>
                      <a:pt x="1" y="88"/>
                    </a:cubicBezTo>
                    <a:lnTo>
                      <a:pt x="385" y="1147"/>
                    </a:lnTo>
                    <a:lnTo>
                      <a:pt x="1166" y="313"/>
                    </a:lnTo>
                    <a:cubicBezTo>
                      <a:pt x="1046" y="207"/>
                      <a:pt x="835" y="88"/>
                      <a:pt x="663" y="35"/>
                    </a:cubicBezTo>
                    <a:cubicBezTo>
                      <a:pt x="547" y="13"/>
                      <a:pt x="444" y="0"/>
                      <a:pt x="349" y="0"/>
                    </a:cubicBezTo>
                    <a:close/>
                  </a:path>
                </a:pathLst>
              </a:custGeom>
              <a:solidFill>
                <a:srgbClr val="233E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22" name="Google Shape;815;p31">
                <a:extLst>
                  <a:ext uri="{FF2B5EF4-FFF2-40B4-BE49-F238E27FC236}">
                    <a16:creationId xmlns:a16="http://schemas.microsoft.com/office/drawing/2014/main" id="{D538E562-E7F8-47EA-B6D7-EA2C06E79A74}"/>
                  </a:ext>
                </a:extLst>
              </p:cNvPr>
              <p:cNvSpPr/>
              <p:nvPr/>
            </p:nvSpPr>
            <p:spPr>
              <a:xfrm>
                <a:off x="5644646" y="4085222"/>
                <a:ext cx="228265" cy="152158"/>
              </a:xfrm>
              <a:custGeom>
                <a:avLst/>
                <a:gdLst/>
                <a:ahLst/>
                <a:cxnLst/>
                <a:rect l="l" t="t" r="r" b="b"/>
                <a:pathLst>
                  <a:path w="4130" h="2753" extrusionOk="0">
                    <a:moveTo>
                      <a:pt x="768" y="0"/>
                    </a:moveTo>
                    <a:cubicBezTo>
                      <a:pt x="543" y="0"/>
                      <a:pt x="384" y="106"/>
                      <a:pt x="331" y="278"/>
                    </a:cubicBezTo>
                    <a:lnTo>
                      <a:pt x="53" y="1602"/>
                    </a:lnTo>
                    <a:cubicBezTo>
                      <a:pt x="0" y="1654"/>
                      <a:pt x="53" y="1760"/>
                      <a:pt x="53" y="1866"/>
                    </a:cubicBezTo>
                    <a:cubicBezTo>
                      <a:pt x="106" y="1932"/>
                      <a:pt x="159" y="1985"/>
                      <a:pt x="265" y="2038"/>
                    </a:cubicBezTo>
                    <a:lnTo>
                      <a:pt x="331" y="2038"/>
                    </a:lnTo>
                    <a:lnTo>
                      <a:pt x="3362" y="2753"/>
                    </a:lnTo>
                    <a:cubicBezTo>
                      <a:pt x="3415" y="2753"/>
                      <a:pt x="3521" y="2753"/>
                      <a:pt x="3640" y="2700"/>
                    </a:cubicBezTo>
                    <a:cubicBezTo>
                      <a:pt x="3693" y="2647"/>
                      <a:pt x="3746" y="2594"/>
                      <a:pt x="3799" y="2475"/>
                    </a:cubicBezTo>
                    <a:lnTo>
                      <a:pt x="4077" y="1204"/>
                    </a:lnTo>
                    <a:cubicBezTo>
                      <a:pt x="4130" y="993"/>
                      <a:pt x="4024" y="821"/>
                      <a:pt x="3799" y="768"/>
                    </a:cubicBezTo>
                    <a:lnTo>
                      <a:pt x="768" y="0"/>
                    </a:lnTo>
                    <a:close/>
                  </a:path>
                </a:pathLst>
              </a:custGeom>
              <a:solidFill>
                <a:srgbClr val="EE1D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23" name="Google Shape;816;p31">
                <a:extLst>
                  <a:ext uri="{FF2B5EF4-FFF2-40B4-BE49-F238E27FC236}">
                    <a16:creationId xmlns:a16="http://schemas.microsoft.com/office/drawing/2014/main" id="{7CEB205C-EECD-4753-A3E2-172F4BF78B7C}"/>
                  </a:ext>
                </a:extLst>
              </p:cNvPr>
              <p:cNvSpPr/>
              <p:nvPr/>
            </p:nvSpPr>
            <p:spPr>
              <a:xfrm>
                <a:off x="5644646" y="4137120"/>
                <a:ext cx="215829" cy="100260"/>
              </a:xfrm>
              <a:custGeom>
                <a:avLst/>
                <a:gdLst/>
                <a:ahLst/>
                <a:cxnLst/>
                <a:rect l="l" t="t" r="r" b="b"/>
                <a:pathLst>
                  <a:path w="3905" h="1814" extrusionOk="0">
                    <a:moveTo>
                      <a:pt x="159" y="1"/>
                    </a:moveTo>
                    <a:lnTo>
                      <a:pt x="53" y="663"/>
                    </a:lnTo>
                    <a:cubicBezTo>
                      <a:pt x="0" y="715"/>
                      <a:pt x="53" y="821"/>
                      <a:pt x="53" y="927"/>
                    </a:cubicBezTo>
                    <a:cubicBezTo>
                      <a:pt x="106" y="993"/>
                      <a:pt x="159" y="1046"/>
                      <a:pt x="265" y="1099"/>
                    </a:cubicBezTo>
                    <a:lnTo>
                      <a:pt x="331" y="1099"/>
                    </a:lnTo>
                    <a:lnTo>
                      <a:pt x="3362" y="1814"/>
                    </a:lnTo>
                    <a:cubicBezTo>
                      <a:pt x="3415" y="1814"/>
                      <a:pt x="3521" y="1814"/>
                      <a:pt x="3640" y="1761"/>
                    </a:cubicBezTo>
                    <a:cubicBezTo>
                      <a:pt x="3693" y="1708"/>
                      <a:pt x="3746" y="1655"/>
                      <a:pt x="3799" y="1536"/>
                    </a:cubicBezTo>
                    <a:lnTo>
                      <a:pt x="3905" y="927"/>
                    </a:lnTo>
                    <a:lnTo>
                      <a:pt x="159" y="1"/>
                    </a:lnTo>
                    <a:close/>
                  </a:path>
                </a:pathLst>
              </a:custGeom>
              <a:solidFill>
                <a:srgbClr val="D414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24" name="Google Shape;817;p31">
                <a:extLst>
                  <a:ext uri="{FF2B5EF4-FFF2-40B4-BE49-F238E27FC236}">
                    <a16:creationId xmlns:a16="http://schemas.microsoft.com/office/drawing/2014/main" id="{4194502E-AF13-4627-A776-CDA3D84EE592}"/>
                  </a:ext>
                </a:extLst>
              </p:cNvPr>
              <p:cNvSpPr/>
              <p:nvPr/>
            </p:nvSpPr>
            <p:spPr>
              <a:xfrm>
                <a:off x="5629280" y="4231521"/>
                <a:ext cx="209971" cy="688388"/>
              </a:xfrm>
              <a:custGeom>
                <a:avLst/>
                <a:gdLst/>
                <a:ahLst/>
                <a:cxnLst/>
                <a:rect l="l" t="t" r="r" b="b"/>
                <a:pathLst>
                  <a:path w="3799" h="12455" extrusionOk="0">
                    <a:moveTo>
                      <a:pt x="2753" y="0"/>
                    </a:moveTo>
                    <a:lnTo>
                      <a:pt x="0" y="11528"/>
                    </a:lnTo>
                    <a:lnTo>
                      <a:pt x="874" y="12454"/>
                    </a:lnTo>
                    <a:lnTo>
                      <a:pt x="3799" y="278"/>
                    </a:lnTo>
                    <a:lnTo>
                      <a:pt x="2753" y="0"/>
                    </a:lnTo>
                    <a:close/>
                  </a:path>
                </a:pathLst>
              </a:custGeom>
              <a:solidFill>
                <a:srgbClr val="309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25" name="Google Shape;818;p31">
                <a:extLst>
                  <a:ext uri="{FF2B5EF4-FFF2-40B4-BE49-F238E27FC236}">
                    <a16:creationId xmlns:a16="http://schemas.microsoft.com/office/drawing/2014/main" id="{27BBCB0A-86B3-4A13-9F04-94D9B17FB22C}"/>
                  </a:ext>
                </a:extLst>
              </p:cNvPr>
              <p:cNvSpPr/>
              <p:nvPr/>
            </p:nvSpPr>
            <p:spPr>
              <a:xfrm>
                <a:off x="5559032" y="4216156"/>
                <a:ext cx="222462" cy="685459"/>
              </a:xfrm>
              <a:custGeom>
                <a:avLst/>
                <a:gdLst/>
                <a:ahLst/>
                <a:cxnLst/>
                <a:rect l="l" t="t" r="r" b="b"/>
                <a:pathLst>
                  <a:path w="4025" h="12402" extrusionOk="0">
                    <a:moveTo>
                      <a:pt x="2754" y="0"/>
                    </a:moveTo>
                    <a:lnTo>
                      <a:pt x="1" y="11475"/>
                    </a:lnTo>
                    <a:lnTo>
                      <a:pt x="437" y="12402"/>
                    </a:lnTo>
                    <a:lnTo>
                      <a:pt x="1271" y="11806"/>
                    </a:lnTo>
                    <a:lnTo>
                      <a:pt x="4024" y="278"/>
                    </a:lnTo>
                    <a:lnTo>
                      <a:pt x="2754" y="0"/>
                    </a:lnTo>
                    <a:close/>
                  </a:path>
                </a:pathLst>
              </a:custGeom>
              <a:solidFill>
                <a:srgbClr val="1660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26" name="Google Shape;819;p31">
                <a:extLst>
                  <a:ext uri="{FF2B5EF4-FFF2-40B4-BE49-F238E27FC236}">
                    <a16:creationId xmlns:a16="http://schemas.microsoft.com/office/drawing/2014/main" id="{3AA1370E-FB07-4236-9E8C-3F319E67A9A2}"/>
                  </a:ext>
                </a:extLst>
              </p:cNvPr>
              <p:cNvSpPr/>
              <p:nvPr/>
            </p:nvSpPr>
            <p:spPr>
              <a:xfrm>
                <a:off x="5485910" y="4200791"/>
                <a:ext cx="225336" cy="673741"/>
              </a:xfrm>
              <a:custGeom>
                <a:avLst/>
                <a:gdLst/>
                <a:ahLst/>
                <a:cxnLst/>
                <a:rect l="l" t="t" r="r" b="b"/>
                <a:pathLst>
                  <a:path w="4077" h="12190" extrusionOk="0">
                    <a:moveTo>
                      <a:pt x="2925" y="0"/>
                    </a:moveTo>
                    <a:lnTo>
                      <a:pt x="0" y="12190"/>
                    </a:lnTo>
                    <a:lnTo>
                      <a:pt x="0" y="12190"/>
                    </a:lnTo>
                    <a:lnTo>
                      <a:pt x="1324" y="11753"/>
                    </a:lnTo>
                    <a:lnTo>
                      <a:pt x="4077" y="278"/>
                    </a:lnTo>
                    <a:lnTo>
                      <a:pt x="2925" y="0"/>
                    </a:lnTo>
                    <a:close/>
                  </a:path>
                </a:pathLst>
              </a:custGeom>
              <a:solidFill>
                <a:srgbClr val="309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27" name="Google Shape;820;p31">
                <a:extLst>
                  <a:ext uri="{FF2B5EF4-FFF2-40B4-BE49-F238E27FC236}">
                    <a16:creationId xmlns:a16="http://schemas.microsoft.com/office/drawing/2014/main" id="{CCF0D91D-5B0C-4627-9233-F6DF37E84BAC}"/>
                  </a:ext>
                </a:extLst>
              </p:cNvPr>
              <p:cNvSpPr/>
              <p:nvPr/>
            </p:nvSpPr>
            <p:spPr>
              <a:xfrm>
                <a:off x="5616845" y="4167132"/>
                <a:ext cx="240701" cy="161720"/>
              </a:xfrm>
              <a:custGeom>
                <a:avLst/>
                <a:gdLst/>
                <a:ahLst/>
                <a:cxnLst/>
                <a:rect l="l" t="t" r="r" b="b"/>
                <a:pathLst>
                  <a:path w="4355" h="2926" extrusionOk="0">
                    <a:moveTo>
                      <a:pt x="834" y="0"/>
                    </a:moveTo>
                    <a:cubicBezTo>
                      <a:pt x="715" y="0"/>
                      <a:pt x="609" y="0"/>
                      <a:pt x="556" y="53"/>
                    </a:cubicBezTo>
                    <a:cubicBezTo>
                      <a:pt x="437" y="120"/>
                      <a:pt x="384" y="225"/>
                      <a:pt x="331" y="278"/>
                    </a:cubicBezTo>
                    <a:lnTo>
                      <a:pt x="53" y="1655"/>
                    </a:lnTo>
                    <a:cubicBezTo>
                      <a:pt x="0" y="1880"/>
                      <a:pt x="106" y="2105"/>
                      <a:pt x="331" y="2105"/>
                    </a:cubicBezTo>
                    <a:lnTo>
                      <a:pt x="3534" y="2925"/>
                    </a:lnTo>
                    <a:cubicBezTo>
                      <a:pt x="3746" y="2925"/>
                      <a:pt x="3971" y="2819"/>
                      <a:pt x="4024" y="2594"/>
                    </a:cubicBezTo>
                    <a:lnTo>
                      <a:pt x="4302" y="1271"/>
                    </a:lnTo>
                    <a:cubicBezTo>
                      <a:pt x="4355" y="1165"/>
                      <a:pt x="4302" y="1046"/>
                      <a:pt x="4249" y="940"/>
                    </a:cubicBezTo>
                    <a:cubicBezTo>
                      <a:pt x="4196" y="887"/>
                      <a:pt x="4143" y="834"/>
                      <a:pt x="4077" y="834"/>
                    </a:cubicBezTo>
                    <a:lnTo>
                      <a:pt x="4024" y="781"/>
                    </a:lnTo>
                    <a:lnTo>
                      <a:pt x="834" y="0"/>
                    </a:lnTo>
                    <a:close/>
                  </a:path>
                </a:pathLst>
              </a:custGeom>
              <a:solidFill>
                <a:srgbClr val="DDDD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28" name="Google Shape;821;p31">
                <a:extLst>
                  <a:ext uri="{FF2B5EF4-FFF2-40B4-BE49-F238E27FC236}">
                    <a16:creationId xmlns:a16="http://schemas.microsoft.com/office/drawing/2014/main" id="{D665E1B2-D4F5-494A-A373-12D73EAD5FB1}"/>
                  </a:ext>
                </a:extLst>
              </p:cNvPr>
              <p:cNvSpPr/>
              <p:nvPr/>
            </p:nvSpPr>
            <p:spPr>
              <a:xfrm>
                <a:off x="5629280" y="4167132"/>
                <a:ext cx="228265" cy="106837"/>
              </a:xfrm>
              <a:custGeom>
                <a:avLst/>
                <a:gdLst/>
                <a:ahLst/>
                <a:cxnLst/>
                <a:rect l="l" t="t" r="r" b="b"/>
                <a:pathLst>
                  <a:path w="4130" h="1933" extrusionOk="0">
                    <a:moveTo>
                      <a:pt x="609" y="0"/>
                    </a:moveTo>
                    <a:cubicBezTo>
                      <a:pt x="490" y="0"/>
                      <a:pt x="384" y="0"/>
                      <a:pt x="331" y="53"/>
                    </a:cubicBezTo>
                    <a:cubicBezTo>
                      <a:pt x="212" y="120"/>
                      <a:pt x="159" y="225"/>
                      <a:pt x="106" y="278"/>
                    </a:cubicBezTo>
                    <a:lnTo>
                      <a:pt x="0" y="940"/>
                    </a:lnTo>
                    <a:lnTo>
                      <a:pt x="3918" y="1933"/>
                    </a:lnTo>
                    <a:lnTo>
                      <a:pt x="4077" y="1271"/>
                    </a:lnTo>
                    <a:cubicBezTo>
                      <a:pt x="4130" y="1165"/>
                      <a:pt x="4077" y="1046"/>
                      <a:pt x="4024" y="940"/>
                    </a:cubicBezTo>
                    <a:cubicBezTo>
                      <a:pt x="3971" y="887"/>
                      <a:pt x="3918" y="834"/>
                      <a:pt x="3852" y="834"/>
                    </a:cubicBezTo>
                    <a:lnTo>
                      <a:pt x="3799" y="781"/>
                    </a:lnTo>
                    <a:lnTo>
                      <a:pt x="609" y="0"/>
                    </a:lnTo>
                    <a:close/>
                  </a:path>
                </a:pathLst>
              </a:custGeom>
              <a:solidFill>
                <a:srgbClr val="FAFB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29" name="Google Shape;822;p31">
                <a:extLst>
                  <a:ext uri="{FF2B5EF4-FFF2-40B4-BE49-F238E27FC236}">
                    <a16:creationId xmlns:a16="http://schemas.microsoft.com/office/drawing/2014/main" id="{7638DBB5-77AB-477A-9DD9-F9CADA2F2B13}"/>
                  </a:ext>
                </a:extLst>
              </p:cNvPr>
              <p:cNvSpPr/>
              <p:nvPr/>
            </p:nvSpPr>
            <p:spPr>
              <a:xfrm>
                <a:off x="5626351" y="4160499"/>
                <a:ext cx="243630" cy="80584"/>
              </a:xfrm>
              <a:custGeom>
                <a:avLst/>
                <a:gdLst/>
                <a:ahLst/>
                <a:cxnLst/>
                <a:rect l="l" t="t" r="r" b="b"/>
                <a:pathLst>
                  <a:path w="4408" h="1458" extrusionOk="0">
                    <a:moveTo>
                      <a:pt x="263" y="0"/>
                    </a:moveTo>
                    <a:cubicBezTo>
                      <a:pt x="159" y="0"/>
                      <a:pt x="53" y="87"/>
                      <a:pt x="53" y="173"/>
                    </a:cubicBezTo>
                    <a:cubicBezTo>
                      <a:pt x="0" y="345"/>
                      <a:pt x="106" y="504"/>
                      <a:pt x="212" y="504"/>
                    </a:cubicBezTo>
                    <a:lnTo>
                      <a:pt x="4077" y="1444"/>
                    </a:lnTo>
                    <a:cubicBezTo>
                      <a:pt x="4106" y="1454"/>
                      <a:pt x="4134" y="1458"/>
                      <a:pt x="4160" y="1458"/>
                    </a:cubicBezTo>
                    <a:cubicBezTo>
                      <a:pt x="4277" y="1458"/>
                      <a:pt x="4364" y="1372"/>
                      <a:pt x="4408" y="1285"/>
                    </a:cubicBezTo>
                    <a:cubicBezTo>
                      <a:pt x="4408" y="1113"/>
                      <a:pt x="4355" y="1007"/>
                      <a:pt x="4183" y="954"/>
                    </a:cubicBezTo>
                    <a:lnTo>
                      <a:pt x="331" y="15"/>
                    </a:lnTo>
                    <a:cubicBezTo>
                      <a:pt x="309" y="5"/>
                      <a:pt x="286" y="0"/>
                      <a:pt x="263" y="0"/>
                    </a:cubicBezTo>
                    <a:close/>
                  </a:path>
                </a:pathLst>
              </a:custGeom>
              <a:solidFill>
                <a:srgbClr val="233E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30" name="Google Shape;823;p31">
                <a:extLst>
                  <a:ext uri="{FF2B5EF4-FFF2-40B4-BE49-F238E27FC236}">
                    <a16:creationId xmlns:a16="http://schemas.microsoft.com/office/drawing/2014/main" id="{194525C9-9686-4EE4-B064-D6CE5BAD6212}"/>
                  </a:ext>
                </a:extLst>
              </p:cNvPr>
              <p:cNvSpPr/>
              <p:nvPr/>
            </p:nvSpPr>
            <p:spPr>
              <a:xfrm>
                <a:off x="5604409" y="4252690"/>
                <a:ext cx="244349" cy="79865"/>
              </a:xfrm>
              <a:custGeom>
                <a:avLst/>
                <a:gdLst/>
                <a:ahLst/>
                <a:cxnLst/>
                <a:rect l="l" t="t" r="r" b="b"/>
                <a:pathLst>
                  <a:path w="4421" h="1445" extrusionOk="0">
                    <a:moveTo>
                      <a:pt x="331" y="1"/>
                    </a:moveTo>
                    <a:cubicBezTo>
                      <a:pt x="225" y="1"/>
                      <a:pt x="66" y="54"/>
                      <a:pt x="66" y="226"/>
                    </a:cubicBezTo>
                    <a:cubicBezTo>
                      <a:pt x="0" y="332"/>
                      <a:pt x="119" y="491"/>
                      <a:pt x="225" y="491"/>
                    </a:cubicBezTo>
                    <a:lnTo>
                      <a:pt x="4090" y="1430"/>
                    </a:lnTo>
                    <a:cubicBezTo>
                      <a:pt x="4119" y="1440"/>
                      <a:pt x="4147" y="1444"/>
                      <a:pt x="4173" y="1444"/>
                    </a:cubicBezTo>
                    <a:cubicBezTo>
                      <a:pt x="4290" y="1444"/>
                      <a:pt x="4378" y="1358"/>
                      <a:pt x="4421" y="1271"/>
                    </a:cubicBezTo>
                    <a:cubicBezTo>
                      <a:pt x="4421" y="1099"/>
                      <a:pt x="4368" y="994"/>
                      <a:pt x="4196" y="941"/>
                    </a:cubicBezTo>
                    <a:lnTo>
                      <a:pt x="331" y="1"/>
                    </a:lnTo>
                    <a:close/>
                  </a:path>
                </a:pathLst>
              </a:custGeom>
              <a:solidFill>
                <a:srgbClr val="233E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31" name="Google Shape;824;p31">
                <a:extLst>
                  <a:ext uri="{FF2B5EF4-FFF2-40B4-BE49-F238E27FC236}">
                    <a16:creationId xmlns:a16="http://schemas.microsoft.com/office/drawing/2014/main" id="{9BC71FEA-8A2F-4DE7-ACA6-7327832F3D83}"/>
                  </a:ext>
                </a:extLst>
              </p:cNvPr>
              <p:cNvSpPr/>
              <p:nvPr/>
            </p:nvSpPr>
            <p:spPr>
              <a:xfrm>
                <a:off x="6376144" y="3457797"/>
                <a:ext cx="158072" cy="233903"/>
              </a:xfrm>
              <a:custGeom>
                <a:avLst/>
                <a:gdLst/>
                <a:ahLst/>
                <a:cxnLst/>
                <a:rect l="l" t="t" r="r" b="b"/>
                <a:pathLst>
                  <a:path w="2860" h="4232" extrusionOk="0">
                    <a:moveTo>
                      <a:pt x="2381" y="0"/>
                    </a:moveTo>
                    <a:cubicBezTo>
                      <a:pt x="2298" y="0"/>
                      <a:pt x="2214" y="33"/>
                      <a:pt x="2145" y="102"/>
                    </a:cubicBezTo>
                    <a:cubicBezTo>
                      <a:pt x="2039" y="155"/>
                      <a:pt x="1" y="1532"/>
                      <a:pt x="384" y="3901"/>
                    </a:cubicBezTo>
                    <a:cubicBezTo>
                      <a:pt x="437" y="4073"/>
                      <a:pt x="596" y="4231"/>
                      <a:pt x="821" y="4231"/>
                    </a:cubicBezTo>
                    <a:lnTo>
                      <a:pt x="874" y="4231"/>
                    </a:lnTo>
                    <a:cubicBezTo>
                      <a:pt x="1099" y="4179"/>
                      <a:pt x="1258" y="3954"/>
                      <a:pt x="1205" y="3742"/>
                    </a:cubicBezTo>
                    <a:cubicBezTo>
                      <a:pt x="927" y="1968"/>
                      <a:pt x="2528" y="817"/>
                      <a:pt x="2581" y="817"/>
                    </a:cubicBezTo>
                    <a:cubicBezTo>
                      <a:pt x="2806" y="645"/>
                      <a:pt x="2859" y="380"/>
                      <a:pt x="2701" y="208"/>
                    </a:cubicBezTo>
                    <a:cubicBezTo>
                      <a:pt x="2629" y="73"/>
                      <a:pt x="2506" y="0"/>
                      <a:pt x="238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32" name="Google Shape;825;p31">
                <a:extLst>
                  <a:ext uri="{FF2B5EF4-FFF2-40B4-BE49-F238E27FC236}">
                    <a16:creationId xmlns:a16="http://schemas.microsoft.com/office/drawing/2014/main" id="{2AA52B43-83FE-4EB5-803E-C1C85CECEEF3}"/>
                  </a:ext>
                </a:extLst>
              </p:cNvPr>
              <p:cNvSpPr/>
              <p:nvPr/>
            </p:nvSpPr>
            <p:spPr>
              <a:xfrm>
                <a:off x="6180820" y="3609734"/>
                <a:ext cx="527497" cy="527442"/>
              </a:xfrm>
              <a:custGeom>
                <a:avLst/>
                <a:gdLst/>
                <a:ahLst/>
                <a:cxnLst/>
                <a:rect l="l" t="t" r="r" b="b"/>
                <a:pathLst>
                  <a:path w="9544" h="9543" extrusionOk="0">
                    <a:moveTo>
                      <a:pt x="4739" y="0"/>
                    </a:moveTo>
                    <a:cubicBezTo>
                      <a:pt x="2145" y="0"/>
                      <a:pt x="1" y="2144"/>
                      <a:pt x="1" y="4791"/>
                    </a:cubicBezTo>
                    <a:cubicBezTo>
                      <a:pt x="1" y="7385"/>
                      <a:pt x="2145" y="9543"/>
                      <a:pt x="4739" y="9543"/>
                    </a:cubicBezTo>
                    <a:cubicBezTo>
                      <a:pt x="7386" y="9543"/>
                      <a:pt x="9543" y="7385"/>
                      <a:pt x="9543" y="4791"/>
                    </a:cubicBezTo>
                    <a:cubicBezTo>
                      <a:pt x="9543" y="2144"/>
                      <a:pt x="7386" y="0"/>
                      <a:pt x="473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33" name="Google Shape;826;p31">
                <a:extLst>
                  <a:ext uri="{FF2B5EF4-FFF2-40B4-BE49-F238E27FC236}">
                    <a16:creationId xmlns:a16="http://schemas.microsoft.com/office/drawing/2014/main" id="{61599DE9-3E0C-45AC-B0D7-7897B14E6713}"/>
                  </a:ext>
                </a:extLst>
              </p:cNvPr>
              <p:cNvSpPr/>
              <p:nvPr/>
            </p:nvSpPr>
            <p:spPr>
              <a:xfrm>
                <a:off x="6241562" y="3659421"/>
                <a:ext cx="207815" cy="145692"/>
              </a:xfrm>
              <a:custGeom>
                <a:avLst/>
                <a:gdLst/>
                <a:ahLst/>
                <a:cxnLst/>
                <a:rect l="l" t="t" r="r" b="b"/>
                <a:pathLst>
                  <a:path w="3760" h="2636" extrusionOk="0">
                    <a:moveTo>
                      <a:pt x="2633" y="1"/>
                    </a:moveTo>
                    <a:cubicBezTo>
                      <a:pt x="2247" y="1"/>
                      <a:pt x="1778" y="140"/>
                      <a:pt x="1324" y="425"/>
                    </a:cubicBezTo>
                    <a:cubicBezTo>
                      <a:pt x="450" y="914"/>
                      <a:pt x="0" y="1748"/>
                      <a:pt x="278" y="2238"/>
                    </a:cubicBezTo>
                    <a:cubicBezTo>
                      <a:pt x="439" y="2509"/>
                      <a:pt x="746" y="2635"/>
                      <a:pt x="1120" y="2635"/>
                    </a:cubicBezTo>
                    <a:cubicBezTo>
                      <a:pt x="1513" y="2635"/>
                      <a:pt x="1981" y="2496"/>
                      <a:pt x="2436" y="2238"/>
                    </a:cubicBezTo>
                    <a:cubicBezTo>
                      <a:pt x="3309" y="1695"/>
                      <a:pt x="3759" y="861"/>
                      <a:pt x="3428" y="372"/>
                    </a:cubicBezTo>
                    <a:cubicBezTo>
                      <a:pt x="3293" y="127"/>
                      <a:pt x="3000" y="1"/>
                      <a:pt x="26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34" name="Google Shape;827;p31">
                <a:extLst>
                  <a:ext uri="{FF2B5EF4-FFF2-40B4-BE49-F238E27FC236}">
                    <a16:creationId xmlns:a16="http://schemas.microsoft.com/office/drawing/2014/main" id="{9CDD23C3-2179-46CF-9AA6-1159DB3C045A}"/>
                  </a:ext>
                </a:extLst>
              </p:cNvPr>
              <p:cNvSpPr/>
              <p:nvPr/>
            </p:nvSpPr>
            <p:spPr>
              <a:xfrm>
                <a:off x="6189608" y="3719445"/>
                <a:ext cx="518709" cy="417731"/>
              </a:xfrm>
              <a:custGeom>
                <a:avLst/>
                <a:gdLst/>
                <a:ahLst/>
                <a:cxnLst/>
                <a:rect l="l" t="t" r="r" b="b"/>
                <a:pathLst>
                  <a:path w="9385" h="7558" extrusionOk="0">
                    <a:moveTo>
                      <a:pt x="8445" y="0"/>
                    </a:moveTo>
                    <a:lnTo>
                      <a:pt x="8445" y="0"/>
                    </a:lnTo>
                    <a:cubicBezTo>
                      <a:pt x="8551" y="437"/>
                      <a:pt x="8603" y="821"/>
                      <a:pt x="8603" y="1271"/>
                    </a:cubicBezTo>
                    <a:cubicBezTo>
                      <a:pt x="8603" y="3918"/>
                      <a:pt x="6512" y="6009"/>
                      <a:pt x="3865" y="6009"/>
                    </a:cubicBezTo>
                    <a:cubicBezTo>
                      <a:pt x="2264" y="6009"/>
                      <a:pt x="887" y="5242"/>
                      <a:pt x="1" y="4024"/>
                    </a:cubicBezTo>
                    <a:lnTo>
                      <a:pt x="1" y="4024"/>
                    </a:lnTo>
                    <a:cubicBezTo>
                      <a:pt x="556" y="6062"/>
                      <a:pt x="2436" y="7558"/>
                      <a:pt x="4580" y="7558"/>
                    </a:cubicBezTo>
                    <a:cubicBezTo>
                      <a:pt x="7227" y="7558"/>
                      <a:pt x="9384" y="5400"/>
                      <a:pt x="9384" y="2806"/>
                    </a:cubicBezTo>
                    <a:cubicBezTo>
                      <a:pt x="9384" y="1761"/>
                      <a:pt x="9053" y="821"/>
                      <a:pt x="844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sp>
          <p:nvSpPr>
            <p:cNvPr id="125" name="Google Shape;828;p31">
              <a:extLst>
                <a:ext uri="{FF2B5EF4-FFF2-40B4-BE49-F238E27FC236}">
                  <a16:creationId xmlns:a16="http://schemas.microsoft.com/office/drawing/2014/main" id="{A70B9403-A100-4DF3-A073-60C10F4D733E}"/>
                </a:ext>
              </a:extLst>
            </p:cNvPr>
            <p:cNvSpPr/>
            <p:nvPr/>
          </p:nvSpPr>
          <p:spPr>
            <a:xfrm>
              <a:off x="5641385" y="4715193"/>
              <a:ext cx="204624" cy="152288"/>
            </a:xfrm>
            <a:custGeom>
              <a:avLst/>
              <a:gdLst/>
              <a:ahLst/>
              <a:cxnLst/>
              <a:rect l="l" t="t" r="r" b="b"/>
              <a:pathLst>
                <a:path w="6588" h="4903" extrusionOk="0">
                  <a:moveTo>
                    <a:pt x="4067" y="1"/>
                  </a:moveTo>
                  <a:lnTo>
                    <a:pt x="2790" y="2790"/>
                  </a:lnTo>
                  <a:lnTo>
                    <a:pt x="404" y="3059"/>
                  </a:lnTo>
                  <a:cubicBezTo>
                    <a:pt x="135" y="3059"/>
                    <a:pt x="0" y="3496"/>
                    <a:pt x="269" y="3630"/>
                  </a:cubicBezTo>
                  <a:lnTo>
                    <a:pt x="2924" y="4739"/>
                  </a:lnTo>
                  <a:cubicBezTo>
                    <a:pt x="3134" y="4850"/>
                    <a:pt x="3343" y="4903"/>
                    <a:pt x="3545" y="4903"/>
                  </a:cubicBezTo>
                  <a:cubicBezTo>
                    <a:pt x="3892" y="4903"/>
                    <a:pt x="4215" y="4747"/>
                    <a:pt x="4470" y="4471"/>
                  </a:cubicBezTo>
                  <a:lnTo>
                    <a:pt x="6588" y="1547"/>
                  </a:lnTo>
                  <a:lnTo>
                    <a:pt x="4067" y="1"/>
                  </a:lnTo>
                  <a:close/>
                </a:path>
              </a:pathLst>
            </a:custGeom>
            <a:solidFill>
              <a:srgbClr val="D414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26" name="Google Shape;829;p31">
              <a:extLst>
                <a:ext uri="{FF2B5EF4-FFF2-40B4-BE49-F238E27FC236}">
                  <a16:creationId xmlns:a16="http://schemas.microsoft.com/office/drawing/2014/main" id="{C17D1B13-7913-4AAE-8E40-0C36BEE29ABC}"/>
                </a:ext>
              </a:extLst>
            </p:cNvPr>
            <p:cNvSpPr/>
            <p:nvPr/>
          </p:nvSpPr>
          <p:spPr>
            <a:xfrm>
              <a:off x="5767676" y="4250752"/>
              <a:ext cx="622196" cy="512492"/>
            </a:xfrm>
            <a:custGeom>
              <a:avLst/>
              <a:gdLst/>
              <a:ahLst/>
              <a:cxnLst/>
              <a:rect l="l" t="t" r="r" b="b"/>
              <a:pathLst>
                <a:path w="20032" h="16500" extrusionOk="0">
                  <a:moveTo>
                    <a:pt x="16674" y="1"/>
                  </a:moveTo>
                  <a:cubicBezTo>
                    <a:pt x="15991" y="1"/>
                    <a:pt x="15283" y="187"/>
                    <a:pt x="14688" y="536"/>
                  </a:cubicBezTo>
                  <a:lnTo>
                    <a:pt x="3765" y="7392"/>
                  </a:lnTo>
                  <a:cubicBezTo>
                    <a:pt x="3496" y="7661"/>
                    <a:pt x="3227" y="7929"/>
                    <a:pt x="2925" y="8366"/>
                  </a:cubicBezTo>
                  <a:lnTo>
                    <a:pt x="1" y="14954"/>
                  </a:lnTo>
                  <a:lnTo>
                    <a:pt x="2522" y="16500"/>
                  </a:lnTo>
                  <a:lnTo>
                    <a:pt x="6588" y="11021"/>
                  </a:lnTo>
                  <a:lnTo>
                    <a:pt x="9949" y="10316"/>
                  </a:lnTo>
                  <a:lnTo>
                    <a:pt x="15528" y="8938"/>
                  </a:lnTo>
                  <a:cubicBezTo>
                    <a:pt x="16671" y="8635"/>
                    <a:pt x="17780" y="8098"/>
                    <a:pt x="18620" y="7089"/>
                  </a:cubicBezTo>
                  <a:cubicBezTo>
                    <a:pt x="19023" y="6686"/>
                    <a:pt x="19326" y="6115"/>
                    <a:pt x="19595" y="5577"/>
                  </a:cubicBezTo>
                  <a:cubicBezTo>
                    <a:pt x="19864" y="5006"/>
                    <a:pt x="20032" y="4434"/>
                    <a:pt x="20032" y="3896"/>
                  </a:cubicBezTo>
                  <a:lnTo>
                    <a:pt x="20032" y="3460"/>
                  </a:lnTo>
                  <a:cubicBezTo>
                    <a:pt x="20032" y="2048"/>
                    <a:pt x="19191" y="804"/>
                    <a:pt x="17914" y="233"/>
                  </a:cubicBezTo>
                  <a:cubicBezTo>
                    <a:pt x="17535" y="76"/>
                    <a:pt x="17110" y="1"/>
                    <a:pt x="16674" y="1"/>
                  </a:cubicBezTo>
                  <a:close/>
                </a:path>
              </a:pathLst>
            </a:custGeom>
            <a:solidFill>
              <a:srgbClr val="758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27" name="Google Shape;830;p31">
              <a:extLst>
                <a:ext uri="{FF2B5EF4-FFF2-40B4-BE49-F238E27FC236}">
                  <a16:creationId xmlns:a16="http://schemas.microsoft.com/office/drawing/2014/main" id="{DA17CC1B-2AEF-4DE5-80AD-524C115CC8B8}"/>
                </a:ext>
              </a:extLst>
            </p:cNvPr>
            <p:cNvSpPr/>
            <p:nvPr/>
          </p:nvSpPr>
          <p:spPr>
            <a:xfrm>
              <a:off x="5767676" y="4250752"/>
              <a:ext cx="622196" cy="512492"/>
            </a:xfrm>
            <a:custGeom>
              <a:avLst/>
              <a:gdLst/>
              <a:ahLst/>
              <a:cxnLst/>
              <a:rect l="l" t="t" r="r" b="b"/>
              <a:pathLst>
                <a:path w="20032" h="16500" extrusionOk="0">
                  <a:moveTo>
                    <a:pt x="16674" y="1"/>
                  </a:moveTo>
                  <a:cubicBezTo>
                    <a:pt x="15991" y="1"/>
                    <a:pt x="15283" y="187"/>
                    <a:pt x="14688" y="536"/>
                  </a:cubicBezTo>
                  <a:lnTo>
                    <a:pt x="3765" y="7392"/>
                  </a:lnTo>
                  <a:cubicBezTo>
                    <a:pt x="3496" y="7661"/>
                    <a:pt x="3227" y="7929"/>
                    <a:pt x="2925" y="8366"/>
                  </a:cubicBezTo>
                  <a:lnTo>
                    <a:pt x="1" y="14954"/>
                  </a:lnTo>
                  <a:lnTo>
                    <a:pt x="1110" y="15659"/>
                  </a:lnTo>
                  <a:lnTo>
                    <a:pt x="2522" y="16500"/>
                  </a:lnTo>
                  <a:lnTo>
                    <a:pt x="6588" y="11021"/>
                  </a:lnTo>
                  <a:lnTo>
                    <a:pt x="9949" y="10316"/>
                  </a:lnTo>
                  <a:lnTo>
                    <a:pt x="15528" y="8938"/>
                  </a:lnTo>
                  <a:cubicBezTo>
                    <a:pt x="16368" y="8770"/>
                    <a:pt x="17208" y="8366"/>
                    <a:pt x="18049" y="7661"/>
                  </a:cubicBezTo>
                  <a:cubicBezTo>
                    <a:pt x="18183" y="7526"/>
                    <a:pt x="18351" y="7392"/>
                    <a:pt x="18620" y="7089"/>
                  </a:cubicBezTo>
                  <a:cubicBezTo>
                    <a:pt x="19023" y="6686"/>
                    <a:pt x="19326" y="6115"/>
                    <a:pt x="19595" y="5577"/>
                  </a:cubicBezTo>
                  <a:cubicBezTo>
                    <a:pt x="19864" y="5006"/>
                    <a:pt x="20032" y="4434"/>
                    <a:pt x="20032" y="3896"/>
                  </a:cubicBezTo>
                  <a:lnTo>
                    <a:pt x="20032" y="3460"/>
                  </a:lnTo>
                  <a:cubicBezTo>
                    <a:pt x="20032" y="2048"/>
                    <a:pt x="19191" y="804"/>
                    <a:pt x="17914" y="233"/>
                  </a:cubicBezTo>
                  <a:cubicBezTo>
                    <a:pt x="17535" y="76"/>
                    <a:pt x="17110" y="1"/>
                    <a:pt x="16674" y="1"/>
                  </a:cubicBezTo>
                  <a:close/>
                </a:path>
              </a:pathLst>
            </a:custGeom>
            <a:solidFill>
              <a:srgbClr val="BDB8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28" name="Google Shape;831;p31">
              <a:extLst>
                <a:ext uri="{FF2B5EF4-FFF2-40B4-BE49-F238E27FC236}">
                  <a16:creationId xmlns:a16="http://schemas.microsoft.com/office/drawing/2014/main" id="{EC56F751-8FC7-479A-954B-AD1EDABEC02B}"/>
                </a:ext>
              </a:extLst>
            </p:cNvPr>
            <p:cNvSpPr/>
            <p:nvPr/>
          </p:nvSpPr>
          <p:spPr>
            <a:xfrm>
              <a:off x="5802121" y="4428136"/>
              <a:ext cx="435338" cy="335107"/>
            </a:xfrm>
            <a:custGeom>
              <a:avLst/>
              <a:gdLst/>
              <a:ahLst/>
              <a:cxnLst/>
              <a:rect l="l" t="t" r="r" b="b"/>
              <a:pathLst>
                <a:path w="14016" h="10789" extrusionOk="0">
                  <a:moveTo>
                    <a:pt x="11630" y="0"/>
                  </a:moveTo>
                  <a:lnTo>
                    <a:pt x="5479" y="2521"/>
                  </a:lnTo>
                  <a:cubicBezTo>
                    <a:pt x="4471" y="2924"/>
                    <a:pt x="3496" y="3764"/>
                    <a:pt x="2958" y="4739"/>
                  </a:cubicBezTo>
                  <a:cubicBezTo>
                    <a:pt x="2118" y="6151"/>
                    <a:pt x="976" y="7966"/>
                    <a:pt x="1" y="9948"/>
                  </a:cubicBezTo>
                  <a:lnTo>
                    <a:pt x="1413" y="10789"/>
                  </a:lnTo>
                  <a:lnTo>
                    <a:pt x="5479" y="5310"/>
                  </a:lnTo>
                  <a:lnTo>
                    <a:pt x="8840" y="4605"/>
                  </a:lnTo>
                  <a:lnTo>
                    <a:pt x="8974" y="4470"/>
                  </a:lnTo>
                  <a:cubicBezTo>
                    <a:pt x="9109" y="4067"/>
                    <a:pt x="9512" y="3764"/>
                    <a:pt x="9815" y="3630"/>
                  </a:cubicBezTo>
                  <a:lnTo>
                    <a:pt x="14016" y="1815"/>
                  </a:lnTo>
                  <a:cubicBezTo>
                    <a:pt x="13176" y="1244"/>
                    <a:pt x="12335" y="706"/>
                    <a:pt x="11630" y="0"/>
                  </a:cubicBezTo>
                  <a:close/>
                </a:path>
              </a:pathLst>
            </a:custGeom>
            <a:solidFill>
              <a:srgbClr val="8D7D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29" name="Google Shape;832;p31">
              <a:extLst>
                <a:ext uri="{FF2B5EF4-FFF2-40B4-BE49-F238E27FC236}">
                  <a16:creationId xmlns:a16="http://schemas.microsoft.com/office/drawing/2014/main" id="{75BB84C9-5E17-4D93-88B9-CB532641DB8B}"/>
                </a:ext>
              </a:extLst>
            </p:cNvPr>
            <p:cNvSpPr/>
            <p:nvPr/>
          </p:nvSpPr>
          <p:spPr>
            <a:xfrm>
              <a:off x="5993172" y="3849238"/>
              <a:ext cx="435338" cy="325727"/>
            </a:xfrm>
            <a:custGeom>
              <a:avLst/>
              <a:gdLst/>
              <a:ahLst/>
              <a:cxnLst/>
              <a:rect l="l" t="t" r="r" b="b"/>
              <a:pathLst>
                <a:path w="14016" h="10487" extrusionOk="0">
                  <a:moveTo>
                    <a:pt x="11156" y="0"/>
                  </a:moveTo>
                  <a:cubicBezTo>
                    <a:pt x="10333" y="0"/>
                    <a:pt x="9506" y="386"/>
                    <a:pt x="8974" y="1128"/>
                  </a:cubicBezTo>
                  <a:lnTo>
                    <a:pt x="6050" y="5598"/>
                  </a:lnTo>
                  <a:lnTo>
                    <a:pt x="1849" y="2943"/>
                  </a:lnTo>
                  <a:lnTo>
                    <a:pt x="0" y="5598"/>
                  </a:lnTo>
                  <a:lnTo>
                    <a:pt x="5344" y="10102"/>
                  </a:lnTo>
                  <a:cubicBezTo>
                    <a:pt x="5736" y="10352"/>
                    <a:pt x="6156" y="10486"/>
                    <a:pt x="6566" y="10486"/>
                  </a:cubicBezTo>
                  <a:cubicBezTo>
                    <a:pt x="7034" y="10486"/>
                    <a:pt x="7488" y="10310"/>
                    <a:pt x="7865" y="9934"/>
                  </a:cubicBezTo>
                  <a:lnTo>
                    <a:pt x="13040" y="4489"/>
                  </a:lnTo>
                  <a:cubicBezTo>
                    <a:pt x="13881" y="3649"/>
                    <a:pt x="14015" y="2372"/>
                    <a:pt x="13444" y="1397"/>
                  </a:cubicBezTo>
                  <a:cubicBezTo>
                    <a:pt x="12937" y="453"/>
                    <a:pt x="12048" y="0"/>
                    <a:pt x="11156" y="0"/>
                  </a:cubicBezTo>
                  <a:close/>
                </a:path>
              </a:pathLst>
            </a:custGeom>
            <a:solidFill>
              <a:srgbClr val="F6E5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30" name="Google Shape;833;p31">
              <a:extLst>
                <a:ext uri="{FF2B5EF4-FFF2-40B4-BE49-F238E27FC236}">
                  <a16:creationId xmlns:a16="http://schemas.microsoft.com/office/drawing/2014/main" id="{A6EE7E8A-4681-4646-87BB-9B2AD79329FF}"/>
                </a:ext>
              </a:extLst>
            </p:cNvPr>
            <p:cNvSpPr/>
            <p:nvPr/>
          </p:nvSpPr>
          <p:spPr>
            <a:xfrm>
              <a:off x="6106945" y="3870700"/>
              <a:ext cx="178533" cy="304824"/>
            </a:xfrm>
            <a:custGeom>
              <a:avLst/>
              <a:gdLst/>
              <a:ahLst/>
              <a:cxnLst/>
              <a:rect l="l" t="t" r="r" b="b"/>
              <a:pathLst>
                <a:path w="5748" h="9814" extrusionOk="0">
                  <a:moveTo>
                    <a:pt x="5748" y="0"/>
                  </a:moveTo>
                  <a:lnTo>
                    <a:pt x="5748" y="0"/>
                  </a:lnTo>
                  <a:cubicBezTo>
                    <a:pt x="5580" y="168"/>
                    <a:pt x="5445" y="303"/>
                    <a:pt x="5311" y="437"/>
                  </a:cubicBezTo>
                  <a:lnTo>
                    <a:pt x="2387" y="4907"/>
                  </a:lnTo>
                  <a:lnTo>
                    <a:pt x="1" y="3529"/>
                  </a:lnTo>
                  <a:lnTo>
                    <a:pt x="1" y="7999"/>
                  </a:lnTo>
                  <a:lnTo>
                    <a:pt x="1681" y="9411"/>
                  </a:lnTo>
                  <a:cubicBezTo>
                    <a:pt x="1950" y="9545"/>
                    <a:pt x="2219" y="9680"/>
                    <a:pt x="2387" y="9814"/>
                  </a:cubicBezTo>
                  <a:lnTo>
                    <a:pt x="4067" y="3932"/>
                  </a:lnTo>
                  <a:cubicBezTo>
                    <a:pt x="4471" y="2521"/>
                    <a:pt x="5042" y="1277"/>
                    <a:pt x="57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31" name="Google Shape;834;p31">
              <a:extLst>
                <a:ext uri="{FF2B5EF4-FFF2-40B4-BE49-F238E27FC236}">
                  <a16:creationId xmlns:a16="http://schemas.microsoft.com/office/drawing/2014/main" id="{1DB59D19-38B6-4726-BEDD-14A2C98A1364}"/>
                </a:ext>
              </a:extLst>
            </p:cNvPr>
            <p:cNvSpPr/>
            <p:nvPr/>
          </p:nvSpPr>
          <p:spPr>
            <a:xfrm>
              <a:off x="6175836" y="3779880"/>
              <a:ext cx="439532" cy="506031"/>
            </a:xfrm>
            <a:custGeom>
              <a:avLst/>
              <a:gdLst/>
              <a:ahLst/>
              <a:cxnLst/>
              <a:rect l="l" t="t" r="r" b="b"/>
              <a:pathLst>
                <a:path w="14151" h="16292" extrusionOk="0">
                  <a:moveTo>
                    <a:pt x="9109" y="0"/>
                  </a:moveTo>
                  <a:lnTo>
                    <a:pt x="5042" y="572"/>
                  </a:lnTo>
                  <a:cubicBezTo>
                    <a:pt x="3664" y="2387"/>
                    <a:pt x="2521" y="4605"/>
                    <a:pt x="1849" y="6856"/>
                  </a:cubicBezTo>
                  <a:lnTo>
                    <a:pt x="1" y="13444"/>
                  </a:lnTo>
                  <a:cubicBezTo>
                    <a:pt x="1406" y="14452"/>
                    <a:pt x="4559" y="16292"/>
                    <a:pt x="8376" y="16292"/>
                  </a:cubicBezTo>
                  <a:cubicBezTo>
                    <a:pt x="8759" y="16292"/>
                    <a:pt x="9150" y="16273"/>
                    <a:pt x="9546" y="16233"/>
                  </a:cubicBezTo>
                  <a:cubicBezTo>
                    <a:pt x="11092" y="16099"/>
                    <a:pt x="12470" y="15696"/>
                    <a:pt x="14016" y="14990"/>
                  </a:cubicBezTo>
                  <a:lnTo>
                    <a:pt x="14150" y="7831"/>
                  </a:lnTo>
                  <a:cubicBezTo>
                    <a:pt x="14150" y="5310"/>
                    <a:pt x="13175" y="2924"/>
                    <a:pt x="11361" y="1412"/>
                  </a:cubicBezTo>
                  <a:cubicBezTo>
                    <a:pt x="10655" y="841"/>
                    <a:pt x="9815" y="269"/>
                    <a:pt x="91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32" name="Google Shape;835;p31">
              <a:extLst>
                <a:ext uri="{FF2B5EF4-FFF2-40B4-BE49-F238E27FC236}">
                  <a16:creationId xmlns:a16="http://schemas.microsoft.com/office/drawing/2014/main" id="{C778F81F-EA7E-43D9-AE92-F11656DE69B5}"/>
                </a:ext>
              </a:extLst>
            </p:cNvPr>
            <p:cNvSpPr/>
            <p:nvPr/>
          </p:nvSpPr>
          <p:spPr>
            <a:xfrm>
              <a:off x="6446215" y="3823706"/>
              <a:ext cx="169153" cy="460404"/>
            </a:xfrm>
            <a:custGeom>
              <a:avLst/>
              <a:gdLst/>
              <a:ahLst/>
              <a:cxnLst/>
              <a:rect l="l" t="t" r="r" b="b"/>
              <a:pathLst>
                <a:path w="5446" h="14823" extrusionOk="0">
                  <a:moveTo>
                    <a:pt x="2656" y="1"/>
                  </a:moveTo>
                  <a:cubicBezTo>
                    <a:pt x="1546" y="404"/>
                    <a:pt x="706" y="1244"/>
                    <a:pt x="404" y="3496"/>
                  </a:cubicBezTo>
                  <a:cubicBezTo>
                    <a:pt x="0" y="5714"/>
                    <a:pt x="538" y="9075"/>
                    <a:pt x="706" y="11327"/>
                  </a:cubicBezTo>
                  <a:lnTo>
                    <a:pt x="841" y="14822"/>
                  </a:lnTo>
                  <a:cubicBezTo>
                    <a:pt x="2387" y="14688"/>
                    <a:pt x="3765" y="14285"/>
                    <a:pt x="5311" y="13579"/>
                  </a:cubicBezTo>
                  <a:lnTo>
                    <a:pt x="5445" y="6420"/>
                  </a:lnTo>
                  <a:lnTo>
                    <a:pt x="5445" y="6286"/>
                  </a:lnTo>
                  <a:cubicBezTo>
                    <a:pt x="5445" y="3765"/>
                    <a:pt x="4336" y="1513"/>
                    <a:pt x="265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33" name="Google Shape;836;p31">
              <a:extLst>
                <a:ext uri="{FF2B5EF4-FFF2-40B4-BE49-F238E27FC236}">
                  <a16:creationId xmlns:a16="http://schemas.microsoft.com/office/drawing/2014/main" id="{C5763E02-946B-4BB3-889D-9B67A0F991C6}"/>
                </a:ext>
              </a:extLst>
            </p:cNvPr>
            <p:cNvSpPr/>
            <p:nvPr/>
          </p:nvSpPr>
          <p:spPr>
            <a:xfrm>
              <a:off x="6123655" y="4195040"/>
              <a:ext cx="501093" cy="361229"/>
            </a:xfrm>
            <a:custGeom>
              <a:avLst/>
              <a:gdLst/>
              <a:ahLst/>
              <a:cxnLst/>
              <a:rect l="l" t="t" r="r" b="b"/>
              <a:pathLst>
                <a:path w="16133" h="11630" extrusionOk="0">
                  <a:moveTo>
                    <a:pt x="1681" y="1"/>
                  </a:moveTo>
                  <a:lnTo>
                    <a:pt x="303" y="5177"/>
                  </a:lnTo>
                  <a:cubicBezTo>
                    <a:pt x="0" y="5748"/>
                    <a:pt x="303" y="6454"/>
                    <a:pt x="706" y="6991"/>
                  </a:cubicBezTo>
                  <a:cubicBezTo>
                    <a:pt x="1681" y="7832"/>
                    <a:pt x="2521" y="8537"/>
                    <a:pt x="3664" y="9243"/>
                  </a:cubicBezTo>
                  <a:cubicBezTo>
                    <a:pt x="5747" y="10655"/>
                    <a:pt x="8134" y="11629"/>
                    <a:pt x="10654" y="11629"/>
                  </a:cubicBezTo>
                  <a:cubicBezTo>
                    <a:pt x="12066" y="11629"/>
                    <a:pt x="13612" y="11495"/>
                    <a:pt x="14990" y="10789"/>
                  </a:cubicBezTo>
                  <a:cubicBezTo>
                    <a:pt x="15696" y="10487"/>
                    <a:pt x="16133" y="9815"/>
                    <a:pt x="16133" y="9109"/>
                  </a:cubicBezTo>
                  <a:lnTo>
                    <a:pt x="16133" y="8537"/>
                  </a:lnTo>
                  <a:lnTo>
                    <a:pt x="15696" y="1547"/>
                  </a:lnTo>
                  <a:cubicBezTo>
                    <a:pt x="14150" y="2253"/>
                    <a:pt x="12772" y="2656"/>
                    <a:pt x="11226" y="2790"/>
                  </a:cubicBezTo>
                  <a:cubicBezTo>
                    <a:pt x="10830" y="2830"/>
                    <a:pt x="10439" y="2849"/>
                    <a:pt x="10056" y="2849"/>
                  </a:cubicBezTo>
                  <a:cubicBezTo>
                    <a:pt x="6239" y="2849"/>
                    <a:pt x="3086" y="1009"/>
                    <a:pt x="1681" y="1"/>
                  </a:cubicBezTo>
                  <a:close/>
                </a:path>
              </a:pathLst>
            </a:custGeom>
            <a:solidFill>
              <a:srgbClr val="BDB8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34" name="Google Shape;837;p31">
              <a:extLst>
                <a:ext uri="{FF2B5EF4-FFF2-40B4-BE49-F238E27FC236}">
                  <a16:creationId xmlns:a16="http://schemas.microsoft.com/office/drawing/2014/main" id="{A86FEA51-7C91-41CF-9FBE-0E63E3FAA2AA}"/>
                </a:ext>
              </a:extLst>
            </p:cNvPr>
            <p:cNvSpPr/>
            <p:nvPr/>
          </p:nvSpPr>
          <p:spPr>
            <a:xfrm>
              <a:off x="6319893" y="3623306"/>
              <a:ext cx="143063" cy="253078"/>
            </a:xfrm>
            <a:custGeom>
              <a:avLst/>
              <a:gdLst/>
              <a:ahLst/>
              <a:cxnLst/>
              <a:rect l="l" t="t" r="r" b="b"/>
              <a:pathLst>
                <a:path w="4606" h="8148" extrusionOk="0">
                  <a:moveTo>
                    <a:pt x="4067" y="0"/>
                  </a:moveTo>
                  <a:lnTo>
                    <a:pt x="1" y="269"/>
                  </a:lnTo>
                  <a:lnTo>
                    <a:pt x="404" y="5882"/>
                  </a:lnTo>
                  <a:lnTo>
                    <a:pt x="404" y="6285"/>
                  </a:lnTo>
                  <a:cubicBezTo>
                    <a:pt x="560" y="7347"/>
                    <a:pt x="1413" y="8147"/>
                    <a:pt x="2423" y="8147"/>
                  </a:cubicBezTo>
                  <a:cubicBezTo>
                    <a:pt x="2500" y="8147"/>
                    <a:pt x="2577" y="8143"/>
                    <a:pt x="2656" y="8133"/>
                  </a:cubicBezTo>
                  <a:cubicBezTo>
                    <a:pt x="3765" y="7965"/>
                    <a:pt x="4605" y="6991"/>
                    <a:pt x="4471" y="5882"/>
                  </a:cubicBezTo>
                  <a:lnTo>
                    <a:pt x="4471" y="5613"/>
                  </a:lnTo>
                  <a:lnTo>
                    <a:pt x="4067" y="0"/>
                  </a:ln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35" name="Google Shape;838;p31">
              <a:extLst>
                <a:ext uri="{FF2B5EF4-FFF2-40B4-BE49-F238E27FC236}">
                  <a16:creationId xmlns:a16="http://schemas.microsoft.com/office/drawing/2014/main" id="{F54AE7A5-5033-41F9-86C1-3D07F40BDC7C}"/>
                </a:ext>
              </a:extLst>
            </p:cNvPr>
            <p:cNvSpPr/>
            <p:nvPr/>
          </p:nvSpPr>
          <p:spPr>
            <a:xfrm>
              <a:off x="5802125" y="4764263"/>
              <a:ext cx="234920" cy="138872"/>
            </a:xfrm>
            <a:custGeom>
              <a:avLst/>
              <a:gdLst/>
              <a:ahLst/>
              <a:cxnLst/>
              <a:rect l="l" t="t" r="r" b="b"/>
              <a:pathLst>
                <a:path w="6420" h="4389" extrusionOk="0">
                  <a:moveTo>
                    <a:pt x="4201" y="1"/>
                  </a:moveTo>
                  <a:lnTo>
                    <a:pt x="2790" y="2084"/>
                  </a:lnTo>
                  <a:lnTo>
                    <a:pt x="404" y="2084"/>
                  </a:lnTo>
                  <a:cubicBezTo>
                    <a:pt x="135" y="2084"/>
                    <a:pt x="0" y="2387"/>
                    <a:pt x="269" y="2521"/>
                  </a:cubicBezTo>
                  <a:lnTo>
                    <a:pt x="2655" y="4202"/>
                  </a:lnTo>
                  <a:cubicBezTo>
                    <a:pt x="2912" y="4322"/>
                    <a:pt x="3162" y="4389"/>
                    <a:pt x="3399" y="4389"/>
                  </a:cubicBezTo>
                  <a:cubicBezTo>
                    <a:pt x="3690" y="4389"/>
                    <a:pt x="3961" y="4289"/>
                    <a:pt x="4201" y="4067"/>
                  </a:cubicBezTo>
                  <a:lnTo>
                    <a:pt x="6420" y="1815"/>
                  </a:lnTo>
                  <a:lnTo>
                    <a:pt x="4201" y="1"/>
                  </a:lnTo>
                  <a:close/>
                </a:path>
              </a:pathLst>
            </a:custGeom>
            <a:solidFill>
              <a:srgbClr val="D414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36" name="Google Shape;839;p31">
              <a:extLst>
                <a:ext uri="{FF2B5EF4-FFF2-40B4-BE49-F238E27FC236}">
                  <a16:creationId xmlns:a16="http://schemas.microsoft.com/office/drawing/2014/main" id="{9C8CEC7E-7E06-445A-B527-3BEA8B5A928C}"/>
                </a:ext>
              </a:extLst>
            </p:cNvPr>
            <p:cNvSpPr/>
            <p:nvPr/>
          </p:nvSpPr>
          <p:spPr>
            <a:xfrm>
              <a:off x="5950371" y="4370395"/>
              <a:ext cx="674377" cy="457578"/>
            </a:xfrm>
            <a:custGeom>
              <a:avLst/>
              <a:gdLst/>
              <a:ahLst/>
              <a:cxnLst/>
              <a:rect l="l" t="t" r="r" b="b"/>
              <a:pathLst>
                <a:path w="21712" h="14732" extrusionOk="0">
                  <a:moveTo>
                    <a:pt x="18347" y="1"/>
                  </a:moveTo>
                  <a:cubicBezTo>
                    <a:pt x="17839" y="1"/>
                    <a:pt x="17322" y="109"/>
                    <a:pt x="16805" y="313"/>
                  </a:cubicBezTo>
                  <a:lnTo>
                    <a:pt x="13713" y="1725"/>
                  </a:lnTo>
                  <a:lnTo>
                    <a:pt x="5042" y="5489"/>
                  </a:lnTo>
                  <a:cubicBezTo>
                    <a:pt x="4739" y="5623"/>
                    <a:pt x="4336" y="5926"/>
                    <a:pt x="4201" y="6329"/>
                  </a:cubicBezTo>
                  <a:lnTo>
                    <a:pt x="4067" y="6464"/>
                  </a:lnTo>
                  <a:lnTo>
                    <a:pt x="0" y="12917"/>
                  </a:lnTo>
                  <a:lnTo>
                    <a:pt x="2219" y="14731"/>
                  </a:lnTo>
                  <a:lnTo>
                    <a:pt x="7260" y="9556"/>
                  </a:lnTo>
                  <a:lnTo>
                    <a:pt x="16368" y="8715"/>
                  </a:lnTo>
                  <a:cubicBezTo>
                    <a:pt x="17645" y="8715"/>
                    <a:pt x="18754" y="8144"/>
                    <a:pt x="19729" y="7438"/>
                  </a:cubicBezTo>
                  <a:cubicBezTo>
                    <a:pt x="20569" y="6598"/>
                    <a:pt x="21275" y="5489"/>
                    <a:pt x="21712" y="4380"/>
                  </a:cubicBezTo>
                  <a:lnTo>
                    <a:pt x="21712" y="3540"/>
                  </a:lnTo>
                  <a:cubicBezTo>
                    <a:pt x="21712" y="2263"/>
                    <a:pt x="21140" y="1154"/>
                    <a:pt x="20031" y="448"/>
                  </a:cubicBezTo>
                  <a:cubicBezTo>
                    <a:pt x="19493" y="143"/>
                    <a:pt x="18927" y="1"/>
                    <a:pt x="18347" y="1"/>
                  </a:cubicBezTo>
                  <a:close/>
                </a:path>
              </a:pathLst>
            </a:custGeom>
            <a:solidFill>
              <a:srgbClr val="758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37" name="Google Shape;840;p31">
              <a:extLst>
                <a:ext uri="{FF2B5EF4-FFF2-40B4-BE49-F238E27FC236}">
                  <a16:creationId xmlns:a16="http://schemas.microsoft.com/office/drawing/2014/main" id="{99538C3F-E84B-4792-B050-D36076E7BF35}"/>
                </a:ext>
              </a:extLst>
            </p:cNvPr>
            <p:cNvSpPr/>
            <p:nvPr/>
          </p:nvSpPr>
          <p:spPr>
            <a:xfrm>
              <a:off x="6428479" y="4371762"/>
              <a:ext cx="196269" cy="273515"/>
            </a:xfrm>
            <a:custGeom>
              <a:avLst/>
              <a:gdLst/>
              <a:ahLst/>
              <a:cxnLst/>
              <a:rect l="l" t="t" r="r" b="b"/>
              <a:pathLst>
                <a:path w="6319" h="8806" extrusionOk="0">
                  <a:moveTo>
                    <a:pt x="2790" y="0"/>
                  </a:moveTo>
                  <a:cubicBezTo>
                    <a:pt x="2386" y="0"/>
                    <a:pt x="1949" y="0"/>
                    <a:pt x="1546" y="269"/>
                  </a:cubicBezTo>
                  <a:cubicBezTo>
                    <a:pt x="1546" y="2219"/>
                    <a:pt x="1277" y="4202"/>
                    <a:pt x="840" y="6016"/>
                  </a:cubicBezTo>
                  <a:cubicBezTo>
                    <a:pt x="706" y="6857"/>
                    <a:pt x="437" y="7697"/>
                    <a:pt x="135" y="8537"/>
                  </a:cubicBezTo>
                  <a:lnTo>
                    <a:pt x="0" y="8806"/>
                  </a:lnTo>
                  <a:lnTo>
                    <a:pt x="0" y="8806"/>
                  </a:lnTo>
                  <a:lnTo>
                    <a:pt x="975" y="8671"/>
                  </a:lnTo>
                  <a:cubicBezTo>
                    <a:pt x="2252" y="8671"/>
                    <a:pt x="3361" y="8100"/>
                    <a:pt x="4336" y="7394"/>
                  </a:cubicBezTo>
                  <a:cubicBezTo>
                    <a:pt x="5176" y="6554"/>
                    <a:pt x="5882" y="5445"/>
                    <a:pt x="6319" y="4336"/>
                  </a:cubicBezTo>
                  <a:lnTo>
                    <a:pt x="6319" y="3496"/>
                  </a:lnTo>
                  <a:lnTo>
                    <a:pt x="6319" y="2924"/>
                  </a:lnTo>
                  <a:cubicBezTo>
                    <a:pt x="6150" y="1950"/>
                    <a:pt x="5613" y="975"/>
                    <a:pt x="4638" y="404"/>
                  </a:cubicBezTo>
                  <a:cubicBezTo>
                    <a:pt x="4067" y="135"/>
                    <a:pt x="3495" y="0"/>
                    <a:pt x="2958" y="0"/>
                  </a:cubicBezTo>
                  <a:close/>
                </a:path>
              </a:pathLst>
            </a:custGeom>
            <a:solidFill>
              <a:srgbClr val="8D7D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38" name="Google Shape;841;p31">
              <a:extLst>
                <a:ext uri="{FF2B5EF4-FFF2-40B4-BE49-F238E27FC236}">
                  <a16:creationId xmlns:a16="http://schemas.microsoft.com/office/drawing/2014/main" id="{018B6AAF-29AF-4169-8FA6-11092FF31312}"/>
                </a:ext>
              </a:extLst>
            </p:cNvPr>
            <p:cNvSpPr/>
            <p:nvPr/>
          </p:nvSpPr>
          <p:spPr>
            <a:xfrm>
              <a:off x="6476498" y="3874086"/>
              <a:ext cx="226552" cy="540508"/>
            </a:xfrm>
            <a:custGeom>
              <a:avLst/>
              <a:gdLst/>
              <a:ahLst/>
              <a:cxnLst/>
              <a:rect l="l" t="t" r="r" b="b"/>
              <a:pathLst>
                <a:path w="7294" h="17402" extrusionOk="0">
                  <a:moveTo>
                    <a:pt x="2720" y="0"/>
                  </a:moveTo>
                  <a:cubicBezTo>
                    <a:pt x="2021" y="0"/>
                    <a:pt x="1314" y="296"/>
                    <a:pt x="840" y="900"/>
                  </a:cubicBezTo>
                  <a:cubicBezTo>
                    <a:pt x="269" y="1740"/>
                    <a:pt x="0" y="2849"/>
                    <a:pt x="403" y="3958"/>
                  </a:cubicBezTo>
                  <a:lnTo>
                    <a:pt x="5445" y="17267"/>
                  </a:lnTo>
                  <a:lnTo>
                    <a:pt x="5445" y="17401"/>
                  </a:lnTo>
                  <a:lnTo>
                    <a:pt x="7293" y="16998"/>
                  </a:lnTo>
                  <a:cubicBezTo>
                    <a:pt x="6856" y="11385"/>
                    <a:pt x="6150" y="5504"/>
                    <a:pt x="4907" y="1572"/>
                  </a:cubicBezTo>
                  <a:cubicBezTo>
                    <a:pt x="4580" y="532"/>
                    <a:pt x="3657" y="0"/>
                    <a:pt x="27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39" name="Google Shape;842;p31">
              <a:extLst>
                <a:ext uri="{FF2B5EF4-FFF2-40B4-BE49-F238E27FC236}">
                  <a16:creationId xmlns:a16="http://schemas.microsoft.com/office/drawing/2014/main" id="{6B7E2CE4-66DF-4667-80A5-6F266670AC17}"/>
                </a:ext>
              </a:extLst>
            </p:cNvPr>
            <p:cNvSpPr/>
            <p:nvPr/>
          </p:nvSpPr>
          <p:spPr>
            <a:xfrm>
              <a:off x="6645590" y="4402045"/>
              <a:ext cx="148281" cy="95013"/>
            </a:xfrm>
            <a:custGeom>
              <a:avLst/>
              <a:gdLst/>
              <a:ahLst/>
              <a:cxnLst/>
              <a:rect l="l" t="t" r="r" b="b"/>
              <a:pathLst>
                <a:path w="4774" h="3059" extrusionOk="0">
                  <a:moveTo>
                    <a:pt x="1849" y="0"/>
                  </a:moveTo>
                  <a:lnTo>
                    <a:pt x="1" y="403"/>
                  </a:lnTo>
                  <a:lnTo>
                    <a:pt x="303" y="1546"/>
                  </a:lnTo>
                  <a:cubicBezTo>
                    <a:pt x="572" y="2386"/>
                    <a:pt x="1412" y="3058"/>
                    <a:pt x="2252" y="3058"/>
                  </a:cubicBezTo>
                  <a:lnTo>
                    <a:pt x="4202" y="2386"/>
                  </a:lnTo>
                  <a:cubicBezTo>
                    <a:pt x="4773" y="2218"/>
                    <a:pt x="4773" y="1546"/>
                    <a:pt x="4202" y="1244"/>
                  </a:cubicBezTo>
                  <a:lnTo>
                    <a:pt x="1984" y="538"/>
                  </a:lnTo>
                  <a:cubicBezTo>
                    <a:pt x="1984" y="403"/>
                    <a:pt x="1984" y="135"/>
                    <a:pt x="1849" y="0"/>
                  </a:cubicBez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40" name="Google Shape;843;p31">
              <a:extLst>
                <a:ext uri="{FF2B5EF4-FFF2-40B4-BE49-F238E27FC236}">
                  <a16:creationId xmlns:a16="http://schemas.microsoft.com/office/drawing/2014/main" id="{8180CAFA-48DD-4FAC-9085-B474909E2D94}"/>
                </a:ext>
              </a:extLst>
            </p:cNvPr>
            <p:cNvSpPr/>
            <p:nvPr/>
          </p:nvSpPr>
          <p:spPr>
            <a:xfrm>
              <a:off x="6454570" y="3753790"/>
              <a:ext cx="4193" cy="26122"/>
            </a:xfrm>
            <a:custGeom>
              <a:avLst/>
              <a:gdLst/>
              <a:ahLst/>
              <a:cxnLst/>
              <a:rect l="l" t="t" r="r" b="b"/>
              <a:pathLst>
                <a:path w="135" h="841" extrusionOk="0">
                  <a:moveTo>
                    <a:pt x="0" y="0"/>
                  </a:moveTo>
                  <a:lnTo>
                    <a:pt x="0" y="0"/>
                  </a:lnTo>
                  <a:lnTo>
                    <a:pt x="135" y="840"/>
                  </a:lnTo>
                  <a:lnTo>
                    <a:pt x="135" y="840"/>
                  </a:lnTo>
                  <a:lnTo>
                    <a:pt x="135" y="840"/>
                  </a:lnTo>
                  <a:close/>
                </a:path>
              </a:pathLst>
            </a:custGeom>
            <a:solidFill>
              <a:srgbClr val="D2BD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41" name="Google Shape;844;p31">
              <a:extLst>
                <a:ext uri="{FF2B5EF4-FFF2-40B4-BE49-F238E27FC236}">
                  <a16:creationId xmlns:a16="http://schemas.microsoft.com/office/drawing/2014/main" id="{2D421F8E-38A7-4C59-9ABB-134C050B52D1}"/>
                </a:ext>
              </a:extLst>
            </p:cNvPr>
            <p:cNvSpPr/>
            <p:nvPr/>
          </p:nvSpPr>
          <p:spPr>
            <a:xfrm>
              <a:off x="6458732" y="3779880"/>
              <a:ext cx="31" cy="31"/>
            </a:xfrm>
            <a:custGeom>
              <a:avLst/>
              <a:gdLst/>
              <a:ahLst/>
              <a:cxnLst/>
              <a:rect l="l" t="t" r="r" b="b"/>
              <a:pathLst>
                <a:path w="1" h="1" extrusionOk="0">
                  <a:moveTo>
                    <a:pt x="1" y="0"/>
                  </a:moveTo>
                  <a:lnTo>
                    <a:pt x="1" y="0"/>
                  </a:lnTo>
                  <a:lnTo>
                    <a:pt x="1" y="0"/>
                  </a:lnTo>
                  <a:close/>
                </a:path>
              </a:pathLst>
            </a:custGeom>
            <a:solidFill>
              <a:srgbClr val="CBAA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42" name="Google Shape;845;p31">
              <a:extLst>
                <a:ext uri="{FF2B5EF4-FFF2-40B4-BE49-F238E27FC236}">
                  <a16:creationId xmlns:a16="http://schemas.microsoft.com/office/drawing/2014/main" id="{8A0DBC04-F1EF-41C2-8828-D7F2DC68206E}"/>
                </a:ext>
              </a:extLst>
            </p:cNvPr>
            <p:cNvSpPr/>
            <p:nvPr/>
          </p:nvSpPr>
          <p:spPr>
            <a:xfrm>
              <a:off x="6328248" y="3762114"/>
              <a:ext cx="4224" cy="21959"/>
            </a:xfrm>
            <a:custGeom>
              <a:avLst/>
              <a:gdLst/>
              <a:ahLst/>
              <a:cxnLst/>
              <a:rect l="l" t="t" r="r" b="b"/>
              <a:pathLst>
                <a:path w="136" h="707" extrusionOk="0">
                  <a:moveTo>
                    <a:pt x="1" y="1"/>
                  </a:moveTo>
                  <a:lnTo>
                    <a:pt x="135" y="707"/>
                  </a:lnTo>
                  <a:lnTo>
                    <a:pt x="135" y="707"/>
                  </a:lnTo>
                  <a:lnTo>
                    <a:pt x="1" y="1"/>
                  </a:lnTo>
                  <a:close/>
                </a:path>
              </a:pathLst>
            </a:custGeom>
            <a:solidFill>
              <a:srgbClr val="D2BD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43" name="Google Shape;846;p31">
              <a:extLst>
                <a:ext uri="{FF2B5EF4-FFF2-40B4-BE49-F238E27FC236}">
                  <a16:creationId xmlns:a16="http://schemas.microsoft.com/office/drawing/2014/main" id="{D0888D44-7BD4-4121-82D0-1D520C7A800A}"/>
                </a:ext>
              </a:extLst>
            </p:cNvPr>
            <p:cNvSpPr/>
            <p:nvPr/>
          </p:nvSpPr>
          <p:spPr>
            <a:xfrm>
              <a:off x="6328248" y="3753790"/>
              <a:ext cx="130515" cy="56374"/>
            </a:xfrm>
            <a:custGeom>
              <a:avLst/>
              <a:gdLst/>
              <a:ahLst/>
              <a:cxnLst/>
              <a:rect l="l" t="t" r="r" b="b"/>
              <a:pathLst>
                <a:path w="4202" h="1815" extrusionOk="0">
                  <a:moveTo>
                    <a:pt x="4067" y="0"/>
                  </a:moveTo>
                  <a:cubicBezTo>
                    <a:pt x="2958" y="269"/>
                    <a:pt x="1681" y="269"/>
                    <a:pt x="303" y="269"/>
                  </a:cubicBezTo>
                  <a:lnTo>
                    <a:pt x="1" y="269"/>
                  </a:lnTo>
                  <a:lnTo>
                    <a:pt x="135" y="975"/>
                  </a:lnTo>
                  <a:cubicBezTo>
                    <a:pt x="572" y="1546"/>
                    <a:pt x="1278" y="1815"/>
                    <a:pt x="1984" y="1815"/>
                  </a:cubicBezTo>
                  <a:cubicBezTo>
                    <a:pt x="2656" y="1815"/>
                    <a:pt x="3362" y="1546"/>
                    <a:pt x="4202" y="840"/>
                  </a:cubicBezTo>
                  <a:lnTo>
                    <a:pt x="4067" y="0"/>
                  </a:lnTo>
                  <a:close/>
                </a:path>
              </a:pathLst>
            </a:custGeom>
            <a:solidFill>
              <a:srgbClr val="895C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44" name="Google Shape;847;p31">
              <a:extLst>
                <a:ext uri="{FF2B5EF4-FFF2-40B4-BE49-F238E27FC236}">
                  <a16:creationId xmlns:a16="http://schemas.microsoft.com/office/drawing/2014/main" id="{91504B71-DB7B-4698-9267-F00E8EA233B5}"/>
                </a:ext>
              </a:extLst>
            </p:cNvPr>
            <p:cNvSpPr/>
            <p:nvPr/>
          </p:nvSpPr>
          <p:spPr>
            <a:xfrm>
              <a:off x="5797959" y="2518871"/>
              <a:ext cx="1226595" cy="1243460"/>
            </a:xfrm>
            <a:custGeom>
              <a:avLst/>
              <a:gdLst/>
              <a:ahLst/>
              <a:cxnLst/>
              <a:rect l="l" t="t" r="r" b="b"/>
              <a:pathLst>
                <a:path w="39491" h="40034" extrusionOk="0">
                  <a:moveTo>
                    <a:pt x="19594" y="0"/>
                  </a:moveTo>
                  <a:cubicBezTo>
                    <a:pt x="10083" y="0"/>
                    <a:pt x="1815" y="7125"/>
                    <a:pt x="572" y="16502"/>
                  </a:cubicBezTo>
                  <a:cubicBezTo>
                    <a:pt x="1" y="20300"/>
                    <a:pt x="572" y="23795"/>
                    <a:pt x="1950" y="26887"/>
                  </a:cubicBezTo>
                  <a:cubicBezTo>
                    <a:pt x="2387" y="27996"/>
                    <a:pt x="2656" y="29240"/>
                    <a:pt x="2656" y="30517"/>
                  </a:cubicBezTo>
                  <a:cubicBezTo>
                    <a:pt x="2790" y="31357"/>
                    <a:pt x="2790" y="32063"/>
                    <a:pt x="2656" y="32903"/>
                  </a:cubicBezTo>
                  <a:lnTo>
                    <a:pt x="2656" y="33172"/>
                  </a:lnTo>
                  <a:lnTo>
                    <a:pt x="2656" y="33878"/>
                  </a:lnTo>
                  <a:cubicBezTo>
                    <a:pt x="3361" y="37373"/>
                    <a:pt x="9512" y="39894"/>
                    <a:pt x="16805" y="40028"/>
                  </a:cubicBezTo>
                  <a:cubicBezTo>
                    <a:pt x="16986" y="40032"/>
                    <a:pt x="17166" y="40034"/>
                    <a:pt x="17345" y="40034"/>
                  </a:cubicBezTo>
                  <a:cubicBezTo>
                    <a:pt x="23364" y="40034"/>
                    <a:pt x="27959" y="37855"/>
                    <a:pt x="31223" y="34852"/>
                  </a:cubicBezTo>
                  <a:cubicBezTo>
                    <a:pt x="31660" y="34987"/>
                    <a:pt x="32063" y="34987"/>
                    <a:pt x="32500" y="34987"/>
                  </a:cubicBezTo>
                  <a:cubicBezTo>
                    <a:pt x="35424" y="34987"/>
                    <a:pt x="37945" y="32600"/>
                    <a:pt x="37945" y="29542"/>
                  </a:cubicBezTo>
                  <a:cubicBezTo>
                    <a:pt x="37945" y="28399"/>
                    <a:pt x="37676" y="27425"/>
                    <a:pt x="37104" y="26584"/>
                  </a:cubicBezTo>
                  <a:cubicBezTo>
                    <a:pt x="38079" y="24366"/>
                    <a:pt x="38650" y="22249"/>
                    <a:pt x="38650" y="20569"/>
                  </a:cubicBezTo>
                  <a:cubicBezTo>
                    <a:pt x="39491" y="9646"/>
                    <a:pt x="30820" y="134"/>
                    <a:pt x="19594" y="0"/>
                  </a:cubicBez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45" name="Google Shape;848;p31">
              <a:extLst>
                <a:ext uri="{FF2B5EF4-FFF2-40B4-BE49-F238E27FC236}">
                  <a16:creationId xmlns:a16="http://schemas.microsoft.com/office/drawing/2014/main" id="{EF55652F-335C-4478-BCA6-70D09E0CA926}"/>
                </a:ext>
              </a:extLst>
            </p:cNvPr>
            <p:cNvSpPr/>
            <p:nvPr/>
          </p:nvSpPr>
          <p:spPr>
            <a:xfrm>
              <a:off x="5854333" y="3348735"/>
              <a:ext cx="1026164" cy="330945"/>
            </a:xfrm>
            <a:custGeom>
              <a:avLst/>
              <a:gdLst/>
              <a:ahLst/>
              <a:cxnLst/>
              <a:rect l="l" t="t" r="r" b="b"/>
              <a:pathLst>
                <a:path w="33038" h="10655" extrusionOk="0">
                  <a:moveTo>
                    <a:pt x="33038" y="7731"/>
                  </a:moveTo>
                  <a:cubicBezTo>
                    <a:pt x="32365" y="8134"/>
                    <a:pt x="31525" y="8269"/>
                    <a:pt x="30685" y="8269"/>
                  </a:cubicBezTo>
                  <a:cubicBezTo>
                    <a:pt x="30248" y="8269"/>
                    <a:pt x="29845" y="8269"/>
                    <a:pt x="29408" y="8134"/>
                  </a:cubicBezTo>
                  <a:cubicBezTo>
                    <a:pt x="28433" y="9109"/>
                    <a:pt x="27324" y="9949"/>
                    <a:pt x="26047" y="10655"/>
                  </a:cubicBezTo>
                  <a:lnTo>
                    <a:pt x="26047" y="10655"/>
                  </a:lnTo>
                  <a:cubicBezTo>
                    <a:pt x="27324" y="9949"/>
                    <a:pt x="28433" y="9109"/>
                    <a:pt x="29408" y="8134"/>
                  </a:cubicBezTo>
                  <a:cubicBezTo>
                    <a:pt x="29845" y="8269"/>
                    <a:pt x="30248" y="8269"/>
                    <a:pt x="30685" y="8269"/>
                  </a:cubicBezTo>
                  <a:cubicBezTo>
                    <a:pt x="31525" y="8269"/>
                    <a:pt x="32365" y="8134"/>
                    <a:pt x="33038" y="7731"/>
                  </a:cubicBezTo>
                  <a:close/>
                  <a:moveTo>
                    <a:pt x="0" y="1"/>
                  </a:moveTo>
                  <a:lnTo>
                    <a:pt x="0" y="1"/>
                  </a:lnTo>
                  <a:cubicBezTo>
                    <a:pt x="0" y="1"/>
                    <a:pt x="135" y="1"/>
                    <a:pt x="135" y="169"/>
                  </a:cubicBezTo>
                  <a:lnTo>
                    <a:pt x="135" y="303"/>
                  </a:lnTo>
                  <a:lnTo>
                    <a:pt x="135" y="169"/>
                  </a:lnTo>
                  <a:cubicBezTo>
                    <a:pt x="135" y="1"/>
                    <a:pt x="0" y="1"/>
                    <a:pt x="0" y="1"/>
                  </a:cubicBezTo>
                  <a:close/>
                </a:path>
              </a:pathLst>
            </a:custGeom>
            <a:solidFill>
              <a:srgbClr val="D2BD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46" name="Google Shape;849;p31">
              <a:extLst>
                <a:ext uri="{FF2B5EF4-FFF2-40B4-BE49-F238E27FC236}">
                  <a16:creationId xmlns:a16="http://schemas.microsoft.com/office/drawing/2014/main" id="{BC4B70AF-7291-4186-B0C9-E23C3C98B633}"/>
                </a:ext>
              </a:extLst>
            </p:cNvPr>
            <p:cNvSpPr/>
            <p:nvPr/>
          </p:nvSpPr>
          <p:spPr>
            <a:xfrm>
              <a:off x="5854333" y="3127432"/>
              <a:ext cx="1122202" cy="552249"/>
            </a:xfrm>
            <a:custGeom>
              <a:avLst/>
              <a:gdLst/>
              <a:ahLst/>
              <a:cxnLst/>
              <a:rect l="l" t="t" r="r" b="b"/>
              <a:pathLst>
                <a:path w="36130" h="17780" extrusionOk="0">
                  <a:moveTo>
                    <a:pt x="6151" y="1547"/>
                  </a:moveTo>
                  <a:cubicBezTo>
                    <a:pt x="5613" y="2925"/>
                    <a:pt x="4067" y="5042"/>
                    <a:pt x="2387" y="5042"/>
                  </a:cubicBezTo>
                  <a:cubicBezTo>
                    <a:pt x="2118" y="5042"/>
                    <a:pt x="1681" y="5042"/>
                    <a:pt x="1412" y="4773"/>
                  </a:cubicBezTo>
                  <a:cubicBezTo>
                    <a:pt x="1109" y="5614"/>
                    <a:pt x="706" y="6588"/>
                    <a:pt x="0" y="7126"/>
                  </a:cubicBezTo>
                  <a:cubicBezTo>
                    <a:pt x="0" y="7126"/>
                    <a:pt x="135" y="7126"/>
                    <a:pt x="135" y="7294"/>
                  </a:cubicBezTo>
                  <a:lnTo>
                    <a:pt x="135" y="7428"/>
                  </a:lnTo>
                  <a:cubicBezTo>
                    <a:pt x="1815" y="6151"/>
                    <a:pt x="4201" y="4605"/>
                    <a:pt x="7159" y="3496"/>
                  </a:cubicBezTo>
                  <a:cubicBezTo>
                    <a:pt x="6588" y="2925"/>
                    <a:pt x="6722" y="2387"/>
                    <a:pt x="6151" y="1547"/>
                  </a:cubicBezTo>
                  <a:close/>
                  <a:moveTo>
                    <a:pt x="20166" y="1"/>
                  </a:moveTo>
                  <a:cubicBezTo>
                    <a:pt x="19594" y="841"/>
                    <a:pt x="18922" y="1547"/>
                    <a:pt x="18216" y="2253"/>
                  </a:cubicBezTo>
                  <a:cubicBezTo>
                    <a:pt x="18754" y="2253"/>
                    <a:pt x="19191" y="2522"/>
                    <a:pt x="19762" y="2656"/>
                  </a:cubicBezTo>
                  <a:cubicBezTo>
                    <a:pt x="23258" y="3933"/>
                    <a:pt x="25778" y="6991"/>
                    <a:pt x="26484" y="10789"/>
                  </a:cubicBezTo>
                  <a:cubicBezTo>
                    <a:pt x="26753" y="12739"/>
                    <a:pt x="26887" y="15259"/>
                    <a:pt x="26047" y="17780"/>
                  </a:cubicBezTo>
                  <a:cubicBezTo>
                    <a:pt x="27324" y="17074"/>
                    <a:pt x="28433" y="16234"/>
                    <a:pt x="29408" y="15259"/>
                  </a:cubicBezTo>
                  <a:cubicBezTo>
                    <a:pt x="29845" y="15394"/>
                    <a:pt x="30248" y="15394"/>
                    <a:pt x="30685" y="15394"/>
                  </a:cubicBezTo>
                  <a:cubicBezTo>
                    <a:pt x="31525" y="15394"/>
                    <a:pt x="32365" y="15259"/>
                    <a:pt x="33038" y="14856"/>
                  </a:cubicBezTo>
                  <a:cubicBezTo>
                    <a:pt x="34886" y="14016"/>
                    <a:pt x="36130" y="12033"/>
                    <a:pt x="36130" y="9949"/>
                  </a:cubicBezTo>
                  <a:cubicBezTo>
                    <a:pt x="36130" y="9378"/>
                    <a:pt x="35995" y="8806"/>
                    <a:pt x="35861" y="8269"/>
                  </a:cubicBezTo>
                  <a:cubicBezTo>
                    <a:pt x="34718" y="7832"/>
                    <a:pt x="34449" y="6286"/>
                    <a:pt x="33038" y="6017"/>
                  </a:cubicBezTo>
                  <a:cubicBezTo>
                    <a:pt x="32769" y="5882"/>
                    <a:pt x="32500" y="5882"/>
                    <a:pt x="32197" y="5882"/>
                  </a:cubicBezTo>
                  <a:cubicBezTo>
                    <a:pt x="31088" y="5882"/>
                    <a:pt x="30248" y="6286"/>
                    <a:pt x="29408" y="6857"/>
                  </a:cubicBezTo>
                  <a:cubicBezTo>
                    <a:pt x="28837" y="7126"/>
                    <a:pt x="28299" y="7294"/>
                    <a:pt x="27862" y="7294"/>
                  </a:cubicBezTo>
                  <a:cubicBezTo>
                    <a:pt x="27022" y="7294"/>
                    <a:pt x="26316" y="6857"/>
                    <a:pt x="25644" y="6017"/>
                  </a:cubicBezTo>
                  <a:cubicBezTo>
                    <a:pt x="25072" y="5042"/>
                    <a:pt x="25072" y="3933"/>
                    <a:pt x="25072" y="2925"/>
                  </a:cubicBezTo>
                  <a:cubicBezTo>
                    <a:pt x="25207" y="2387"/>
                    <a:pt x="25207" y="1816"/>
                    <a:pt x="25341" y="1412"/>
                  </a:cubicBezTo>
                  <a:lnTo>
                    <a:pt x="25341" y="1412"/>
                  </a:lnTo>
                  <a:cubicBezTo>
                    <a:pt x="25072" y="2085"/>
                    <a:pt x="24367" y="2522"/>
                    <a:pt x="23392" y="2522"/>
                  </a:cubicBezTo>
                  <a:cubicBezTo>
                    <a:pt x="21980" y="2522"/>
                    <a:pt x="20166" y="1681"/>
                    <a:pt x="20166" y="270"/>
                  </a:cubicBezTo>
                  <a:lnTo>
                    <a:pt x="20166" y="1"/>
                  </a:lnTo>
                  <a:close/>
                </a:path>
              </a:pathLst>
            </a:custGeom>
            <a:solidFill>
              <a:srgbClr val="895C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47" name="Google Shape;850;p31">
              <a:extLst>
                <a:ext uri="{FF2B5EF4-FFF2-40B4-BE49-F238E27FC236}">
                  <a16:creationId xmlns:a16="http://schemas.microsoft.com/office/drawing/2014/main" id="{9013B64D-20EC-4558-A812-437F86372639}"/>
                </a:ext>
              </a:extLst>
            </p:cNvPr>
            <p:cNvSpPr/>
            <p:nvPr/>
          </p:nvSpPr>
          <p:spPr>
            <a:xfrm>
              <a:off x="5641385" y="2381306"/>
              <a:ext cx="1491724" cy="1007776"/>
            </a:xfrm>
            <a:custGeom>
              <a:avLst/>
              <a:gdLst/>
              <a:ahLst/>
              <a:cxnLst/>
              <a:rect l="l" t="t" r="r" b="b"/>
              <a:pathLst>
                <a:path w="48027" h="32446" extrusionOk="0">
                  <a:moveTo>
                    <a:pt x="22214" y="0"/>
                  </a:moveTo>
                  <a:cubicBezTo>
                    <a:pt x="21954" y="0"/>
                    <a:pt x="21689" y="15"/>
                    <a:pt x="21409" y="60"/>
                  </a:cubicBezTo>
                  <a:cubicBezTo>
                    <a:pt x="21006" y="228"/>
                    <a:pt x="20569" y="228"/>
                    <a:pt x="20165" y="497"/>
                  </a:cubicBezTo>
                  <a:cubicBezTo>
                    <a:pt x="19897" y="766"/>
                    <a:pt x="19594" y="1337"/>
                    <a:pt x="19460" y="1471"/>
                  </a:cubicBezTo>
                  <a:cubicBezTo>
                    <a:pt x="18351" y="2177"/>
                    <a:pt x="15830" y="2177"/>
                    <a:pt x="14284" y="2749"/>
                  </a:cubicBezTo>
                  <a:cubicBezTo>
                    <a:pt x="13309" y="3152"/>
                    <a:pt x="8974" y="6782"/>
                    <a:pt x="10923" y="7790"/>
                  </a:cubicBezTo>
                  <a:cubicBezTo>
                    <a:pt x="9948" y="9033"/>
                    <a:pt x="8133" y="9033"/>
                    <a:pt x="6856" y="10008"/>
                  </a:cubicBezTo>
                  <a:cubicBezTo>
                    <a:pt x="5882" y="10714"/>
                    <a:pt x="4336" y="12831"/>
                    <a:pt x="6016" y="13503"/>
                  </a:cubicBezTo>
                  <a:cubicBezTo>
                    <a:pt x="5310" y="14209"/>
                    <a:pt x="4336" y="14344"/>
                    <a:pt x="3496" y="15049"/>
                  </a:cubicBezTo>
                  <a:cubicBezTo>
                    <a:pt x="2790" y="15755"/>
                    <a:pt x="2521" y="16730"/>
                    <a:pt x="2252" y="17704"/>
                  </a:cubicBezTo>
                  <a:cubicBezTo>
                    <a:pt x="1973" y="18478"/>
                    <a:pt x="1011" y="21987"/>
                    <a:pt x="2382" y="21987"/>
                  </a:cubicBezTo>
                  <a:cubicBezTo>
                    <a:pt x="2500" y="21987"/>
                    <a:pt x="2635" y="21961"/>
                    <a:pt x="2790" y="21906"/>
                  </a:cubicBezTo>
                  <a:lnTo>
                    <a:pt x="2790" y="21906"/>
                  </a:lnTo>
                  <a:cubicBezTo>
                    <a:pt x="975" y="22611"/>
                    <a:pt x="0" y="25569"/>
                    <a:pt x="706" y="27249"/>
                  </a:cubicBezTo>
                  <a:cubicBezTo>
                    <a:pt x="1244" y="28224"/>
                    <a:pt x="1950" y="28795"/>
                    <a:pt x="3092" y="28795"/>
                  </a:cubicBezTo>
                  <a:cubicBezTo>
                    <a:pt x="3198" y="28831"/>
                    <a:pt x="3325" y="28847"/>
                    <a:pt x="3462" y="28847"/>
                  </a:cubicBezTo>
                  <a:cubicBezTo>
                    <a:pt x="3846" y="28847"/>
                    <a:pt x="4307" y="28716"/>
                    <a:pt x="4605" y="28493"/>
                  </a:cubicBezTo>
                  <a:cubicBezTo>
                    <a:pt x="4605" y="29199"/>
                    <a:pt x="4773" y="29770"/>
                    <a:pt x="5042" y="30308"/>
                  </a:cubicBezTo>
                  <a:cubicBezTo>
                    <a:pt x="5431" y="31013"/>
                    <a:pt x="5851" y="31293"/>
                    <a:pt x="6256" y="31293"/>
                  </a:cubicBezTo>
                  <a:cubicBezTo>
                    <a:pt x="7145" y="31293"/>
                    <a:pt x="7968" y="29949"/>
                    <a:pt x="8268" y="28795"/>
                  </a:cubicBezTo>
                  <a:cubicBezTo>
                    <a:pt x="8578" y="28972"/>
                    <a:pt x="8892" y="29049"/>
                    <a:pt x="9203" y="29049"/>
                  </a:cubicBezTo>
                  <a:cubicBezTo>
                    <a:pt x="10854" y="29049"/>
                    <a:pt x="12441" y="26869"/>
                    <a:pt x="13007" y="25569"/>
                  </a:cubicBezTo>
                  <a:cubicBezTo>
                    <a:pt x="13713" y="26544"/>
                    <a:pt x="13309" y="27518"/>
                    <a:pt x="14855" y="27787"/>
                  </a:cubicBezTo>
                  <a:cubicBezTo>
                    <a:pt x="15083" y="27859"/>
                    <a:pt x="15332" y="27893"/>
                    <a:pt x="15592" y="27893"/>
                  </a:cubicBezTo>
                  <a:cubicBezTo>
                    <a:pt x="16906" y="27893"/>
                    <a:pt x="18534" y="27038"/>
                    <a:pt x="19460" y="25972"/>
                  </a:cubicBezTo>
                  <a:lnTo>
                    <a:pt x="19460" y="25972"/>
                  </a:lnTo>
                  <a:cubicBezTo>
                    <a:pt x="19191" y="26544"/>
                    <a:pt x="18888" y="27384"/>
                    <a:pt x="19191" y="27653"/>
                  </a:cubicBezTo>
                  <a:cubicBezTo>
                    <a:pt x="19464" y="28079"/>
                    <a:pt x="19996" y="28220"/>
                    <a:pt x="20547" y="28220"/>
                  </a:cubicBezTo>
                  <a:cubicBezTo>
                    <a:pt x="21082" y="28220"/>
                    <a:pt x="21633" y="28087"/>
                    <a:pt x="21980" y="27955"/>
                  </a:cubicBezTo>
                  <a:cubicBezTo>
                    <a:pt x="24098" y="27249"/>
                    <a:pt x="25778" y="25838"/>
                    <a:pt x="27022" y="24023"/>
                  </a:cubicBezTo>
                  <a:lnTo>
                    <a:pt x="27022" y="24023"/>
                  </a:lnTo>
                  <a:cubicBezTo>
                    <a:pt x="26852" y="25530"/>
                    <a:pt x="28679" y="26474"/>
                    <a:pt x="30227" y="26474"/>
                  </a:cubicBezTo>
                  <a:cubicBezTo>
                    <a:pt x="31130" y="26474"/>
                    <a:pt x="31937" y="26153"/>
                    <a:pt x="32197" y="25434"/>
                  </a:cubicBezTo>
                  <a:lnTo>
                    <a:pt x="32197" y="25434"/>
                  </a:lnTo>
                  <a:cubicBezTo>
                    <a:pt x="32063" y="26678"/>
                    <a:pt x="31660" y="28627"/>
                    <a:pt x="32500" y="30039"/>
                  </a:cubicBezTo>
                  <a:cubicBezTo>
                    <a:pt x="33185" y="30911"/>
                    <a:pt x="33922" y="31296"/>
                    <a:pt x="34718" y="31296"/>
                  </a:cubicBezTo>
                  <a:cubicBezTo>
                    <a:pt x="35210" y="31296"/>
                    <a:pt x="35725" y="31149"/>
                    <a:pt x="36264" y="30879"/>
                  </a:cubicBezTo>
                  <a:cubicBezTo>
                    <a:pt x="37110" y="30341"/>
                    <a:pt x="37975" y="29900"/>
                    <a:pt x="38949" y="29900"/>
                  </a:cubicBezTo>
                  <a:cubicBezTo>
                    <a:pt x="39253" y="29900"/>
                    <a:pt x="39566" y="29943"/>
                    <a:pt x="39894" y="30039"/>
                  </a:cubicBezTo>
                  <a:cubicBezTo>
                    <a:pt x="41440" y="30308"/>
                    <a:pt x="41742" y="32291"/>
                    <a:pt x="43254" y="32425"/>
                  </a:cubicBezTo>
                  <a:cubicBezTo>
                    <a:pt x="43343" y="32439"/>
                    <a:pt x="43432" y="32446"/>
                    <a:pt x="43520" y="32446"/>
                  </a:cubicBezTo>
                  <a:cubicBezTo>
                    <a:pt x="45121" y="32446"/>
                    <a:pt x="46716" y="30235"/>
                    <a:pt x="45506" y="28930"/>
                  </a:cubicBezTo>
                  <a:cubicBezTo>
                    <a:pt x="47321" y="28493"/>
                    <a:pt x="48027" y="25972"/>
                    <a:pt x="47758" y="24292"/>
                  </a:cubicBezTo>
                  <a:cubicBezTo>
                    <a:pt x="47624" y="23888"/>
                    <a:pt x="47758" y="23754"/>
                    <a:pt x="47624" y="23317"/>
                  </a:cubicBezTo>
                  <a:cubicBezTo>
                    <a:pt x="47321" y="23048"/>
                    <a:pt x="46615" y="23048"/>
                    <a:pt x="46615" y="22746"/>
                  </a:cubicBezTo>
                  <a:cubicBezTo>
                    <a:pt x="46481" y="22342"/>
                    <a:pt x="47456" y="20931"/>
                    <a:pt x="47456" y="20393"/>
                  </a:cubicBezTo>
                  <a:cubicBezTo>
                    <a:pt x="47888" y="18166"/>
                    <a:pt x="47334" y="12258"/>
                    <a:pt x="44200" y="12258"/>
                  </a:cubicBezTo>
                  <a:cubicBezTo>
                    <a:pt x="44166" y="12258"/>
                    <a:pt x="44130" y="12258"/>
                    <a:pt x="44095" y="12260"/>
                  </a:cubicBezTo>
                  <a:cubicBezTo>
                    <a:pt x="44095" y="10311"/>
                    <a:pt x="42145" y="7924"/>
                    <a:pt x="40734" y="6647"/>
                  </a:cubicBezTo>
                  <a:cubicBezTo>
                    <a:pt x="39894" y="5807"/>
                    <a:pt x="39490" y="5941"/>
                    <a:pt x="38516" y="5673"/>
                  </a:cubicBezTo>
                  <a:cubicBezTo>
                    <a:pt x="37373" y="5404"/>
                    <a:pt x="37944" y="5269"/>
                    <a:pt x="37239" y="4127"/>
                  </a:cubicBezTo>
                  <a:cubicBezTo>
                    <a:pt x="36527" y="2605"/>
                    <a:pt x="33432" y="994"/>
                    <a:pt x="31042" y="994"/>
                  </a:cubicBezTo>
                  <a:cubicBezTo>
                    <a:pt x="30159" y="994"/>
                    <a:pt x="29372" y="1214"/>
                    <a:pt x="28836" y="1740"/>
                  </a:cubicBezTo>
                  <a:cubicBezTo>
                    <a:pt x="27727" y="60"/>
                    <a:pt x="25610" y="60"/>
                    <a:pt x="23795" y="60"/>
                  </a:cubicBezTo>
                  <a:cubicBezTo>
                    <a:pt x="23235" y="60"/>
                    <a:pt x="22735" y="0"/>
                    <a:pt x="2221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48" name="Google Shape;851;p31">
              <a:extLst>
                <a:ext uri="{FF2B5EF4-FFF2-40B4-BE49-F238E27FC236}">
                  <a16:creationId xmlns:a16="http://schemas.microsoft.com/office/drawing/2014/main" id="{6B314EA2-2C03-4489-97D0-5940D020374D}"/>
                </a:ext>
              </a:extLst>
            </p:cNvPr>
            <p:cNvSpPr/>
            <p:nvPr/>
          </p:nvSpPr>
          <p:spPr>
            <a:xfrm>
              <a:off x="5715495" y="3061677"/>
              <a:ext cx="8386" cy="5249"/>
            </a:xfrm>
            <a:custGeom>
              <a:avLst/>
              <a:gdLst/>
              <a:ahLst/>
              <a:cxnLst/>
              <a:rect l="l" t="t" r="r" b="b"/>
              <a:pathLst>
                <a:path w="270" h="169" extrusionOk="0">
                  <a:moveTo>
                    <a:pt x="269" y="1"/>
                  </a:moveTo>
                  <a:cubicBezTo>
                    <a:pt x="135" y="1"/>
                    <a:pt x="0" y="169"/>
                    <a:pt x="0" y="169"/>
                  </a:cubicBezTo>
                  <a:cubicBezTo>
                    <a:pt x="0" y="169"/>
                    <a:pt x="135" y="169"/>
                    <a:pt x="269" y="1"/>
                  </a:cubicBezTo>
                  <a:close/>
                </a:path>
              </a:pathLst>
            </a:custGeom>
            <a:solidFill>
              <a:srgbClr val="CDC4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49" name="Google Shape;852;p31">
              <a:extLst>
                <a:ext uri="{FF2B5EF4-FFF2-40B4-BE49-F238E27FC236}">
                  <a16:creationId xmlns:a16="http://schemas.microsoft.com/office/drawing/2014/main" id="{C815BA55-51F2-4C11-921B-5A074A89E5E6}"/>
                </a:ext>
              </a:extLst>
            </p:cNvPr>
            <p:cNvSpPr/>
            <p:nvPr/>
          </p:nvSpPr>
          <p:spPr>
            <a:xfrm>
              <a:off x="6324086" y="3197379"/>
              <a:ext cx="96069" cy="52243"/>
            </a:xfrm>
            <a:custGeom>
              <a:avLst/>
              <a:gdLst/>
              <a:ahLst/>
              <a:cxnLst/>
              <a:rect l="l" t="t" r="r" b="b"/>
              <a:pathLst>
                <a:path w="3093" h="1682" extrusionOk="0">
                  <a:moveTo>
                    <a:pt x="3092" y="1"/>
                  </a:moveTo>
                  <a:lnTo>
                    <a:pt x="3092" y="1"/>
                  </a:lnTo>
                  <a:cubicBezTo>
                    <a:pt x="2118" y="673"/>
                    <a:pt x="1109" y="1244"/>
                    <a:pt x="0" y="1681"/>
                  </a:cubicBezTo>
                  <a:cubicBezTo>
                    <a:pt x="1109" y="1244"/>
                    <a:pt x="2252" y="673"/>
                    <a:pt x="3092" y="1"/>
                  </a:cubicBezTo>
                  <a:close/>
                </a:path>
              </a:pathLst>
            </a:custGeom>
            <a:solidFill>
              <a:srgbClr val="865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50" name="Google Shape;853;p31">
              <a:extLst>
                <a:ext uri="{FF2B5EF4-FFF2-40B4-BE49-F238E27FC236}">
                  <a16:creationId xmlns:a16="http://schemas.microsoft.com/office/drawing/2014/main" id="{BC3AF171-ACCA-4684-B20F-015ABA8C63EF}"/>
                </a:ext>
              </a:extLst>
            </p:cNvPr>
            <p:cNvSpPr/>
            <p:nvPr/>
          </p:nvSpPr>
          <p:spPr>
            <a:xfrm>
              <a:off x="6420124" y="3127432"/>
              <a:ext cx="221334" cy="78334"/>
            </a:xfrm>
            <a:custGeom>
              <a:avLst/>
              <a:gdLst/>
              <a:ahLst/>
              <a:cxnLst/>
              <a:rect l="l" t="t" r="r" b="b"/>
              <a:pathLst>
                <a:path w="7126" h="2522" extrusionOk="0">
                  <a:moveTo>
                    <a:pt x="1950" y="270"/>
                  </a:moveTo>
                  <a:cubicBezTo>
                    <a:pt x="1950" y="1681"/>
                    <a:pt x="3764" y="2522"/>
                    <a:pt x="5176" y="2522"/>
                  </a:cubicBezTo>
                  <a:cubicBezTo>
                    <a:pt x="6151" y="2522"/>
                    <a:pt x="6856" y="2085"/>
                    <a:pt x="7125" y="1412"/>
                  </a:cubicBezTo>
                  <a:lnTo>
                    <a:pt x="7125" y="1412"/>
                  </a:lnTo>
                  <a:cubicBezTo>
                    <a:pt x="6856" y="2085"/>
                    <a:pt x="6151" y="2522"/>
                    <a:pt x="5176" y="2522"/>
                  </a:cubicBezTo>
                  <a:cubicBezTo>
                    <a:pt x="3764" y="2522"/>
                    <a:pt x="1950" y="1681"/>
                    <a:pt x="1950" y="270"/>
                  </a:cubicBezTo>
                  <a:close/>
                  <a:moveTo>
                    <a:pt x="1950" y="1"/>
                  </a:moveTo>
                  <a:cubicBezTo>
                    <a:pt x="1378" y="841"/>
                    <a:pt x="706" y="1547"/>
                    <a:pt x="0" y="2253"/>
                  </a:cubicBezTo>
                  <a:lnTo>
                    <a:pt x="0" y="2253"/>
                  </a:lnTo>
                  <a:cubicBezTo>
                    <a:pt x="706" y="1547"/>
                    <a:pt x="1378" y="841"/>
                    <a:pt x="1950" y="1"/>
                  </a:cubicBezTo>
                  <a:close/>
                </a:path>
              </a:pathLst>
            </a:custGeom>
            <a:solidFill>
              <a:srgbClr val="6E47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51" name="Google Shape;854;p31">
              <a:extLst>
                <a:ext uri="{FF2B5EF4-FFF2-40B4-BE49-F238E27FC236}">
                  <a16:creationId xmlns:a16="http://schemas.microsoft.com/office/drawing/2014/main" id="{93685CFF-3B82-4A96-8A9E-93418E10F484}"/>
                </a:ext>
              </a:extLst>
            </p:cNvPr>
            <p:cNvSpPr/>
            <p:nvPr/>
          </p:nvSpPr>
          <p:spPr>
            <a:xfrm>
              <a:off x="6119462" y="3187999"/>
              <a:ext cx="126353" cy="61623"/>
            </a:xfrm>
            <a:custGeom>
              <a:avLst/>
              <a:gdLst/>
              <a:ahLst/>
              <a:cxnLst/>
              <a:rect l="l" t="t" r="r" b="b"/>
              <a:pathLst>
                <a:path w="4068" h="1984" extrusionOk="0">
                  <a:moveTo>
                    <a:pt x="3933" y="0"/>
                  </a:moveTo>
                  <a:cubicBezTo>
                    <a:pt x="3093" y="1143"/>
                    <a:pt x="1413" y="1983"/>
                    <a:pt x="1" y="1983"/>
                  </a:cubicBezTo>
                  <a:cubicBezTo>
                    <a:pt x="1413" y="1983"/>
                    <a:pt x="3093" y="1143"/>
                    <a:pt x="4068" y="0"/>
                  </a:cubicBezTo>
                  <a:close/>
                </a:path>
              </a:pathLst>
            </a:custGeom>
            <a:solidFill>
              <a:srgbClr val="865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52" name="Google Shape;855;p31">
              <a:extLst>
                <a:ext uri="{FF2B5EF4-FFF2-40B4-BE49-F238E27FC236}">
                  <a16:creationId xmlns:a16="http://schemas.microsoft.com/office/drawing/2014/main" id="{91A59F9D-AD18-48D3-B9E8-77BA0F1FD3C1}"/>
                </a:ext>
              </a:extLst>
            </p:cNvPr>
            <p:cNvSpPr/>
            <p:nvPr/>
          </p:nvSpPr>
          <p:spPr>
            <a:xfrm>
              <a:off x="5854333" y="3344573"/>
              <a:ext cx="31" cy="4193"/>
            </a:xfrm>
            <a:custGeom>
              <a:avLst/>
              <a:gdLst/>
              <a:ahLst/>
              <a:cxnLst/>
              <a:rect l="l" t="t" r="r" b="b"/>
              <a:pathLst>
                <a:path w="1" h="135" extrusionOk="0">
                  <a:moveTo>
                    <a:pt x="0" y="0"/>
                  </a:moveTo>
                  <a:lnTo>
                    <a:pt x="0" y="0"/>
                  </a:lnTo>
                  <a:lnTo>
                    <a:pt x="0" y="135"/>
                  </a:lnTo>
                  <a:lnTo>
                    <a:pt x="0" y="135"/>
                  </a:lnTo>
                  <a:close/>
                </a:path>
              </a:pathLst>
            </a:custGeom>
            <a:solidFill>
              <a:srgbClr val="A99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53" name="Google Shape;856;p31">
              <a:extLst>
                <a:ext uri="{FF2B5EF4-FFF2-40B4-BE49-F238E27FC236}">
                  <a16:creationId xmlns:a16="http://schemas.microsoft.com/office/drawing/2014/main" id="{9FA72179-C8DC-404E-86D0-508BA5E3EB2D}"/>
                </a:ext>
              </a:extLst>
            </p:cNvPr>
            <p:cNvSpPr/>
            <p:nvPr/>
          </p:nvSpPr>
          <p:spPr>
            <a:xfrm>
              <a:off x="5854333" y="3276272"/>
              <a:ext cx="43639" cy="72494"/>
            </a:xfrm>
            <a:custGeom>
              <a:avLst/>
              <a:gdLst/>
              <a:ahLst/>
              <a:cxnLst/>
              <a:rect l="l" t="t" r="r" b="b"/>
              <a:pathLst>
                <a:path w="1405" h="2334" extrusionOk="0">
                  <a:moveTo>
                    <a:pt x="1405" y="1"/>
                  </a:moveTo>
                  <a:lnTo>
                    <a:pt x="1405" y="1"/>
                  </a:lnTo>
                  <a:cubicBezTo>
                    <a:pt x="1103" y="837"/>
                    <a:pt x="701" y="1799"/>
                    <a:pt x="0" y="2199"/>
                  </a:cubicBezTo>
                  <a:lnTo>
                    <a:pt x="0" y="2334"/>
                  </a:lnTo>
                  <a:cubicBezTo>
                    <a:pt x="701" y="1800"/>
                    <a:pt x="1103" y="837"/>
                    <a:pt x="1405" y="1"/>
                  </a:cubicBezTo>
                  <a:close/>
                </a:path>
              </a:pathLst>
            </a:custGeom>
            <a:solidFill>
              <a:srgbClr val="6E47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54" name="Google Shape;857;p31">
              <a:extLst>
                <a:ext uri="{FF2B5EF4-FFF2-40B4-BE49-F238E27FC236}">
                  <a16:creationId xmlns:a16="http://schemas.microsoft.com/office/drawing/2014/main" id="{6A7442B2-7FE0-4334-9BAA-31050FC2AD82}"/>
                </a:ext>
              </a:extLst>
            </p:cNvPr>
            <p:cNvSpPr/>
            <p:nvPr/>
          </p:nvSpPr>
          <p:spPr>
            <a:xfrm>
              <a:off x="5659120" y="3179644"/>
              <a:ext cx="1465664" cy="208817"/>
            </a:xfrm>
            <a:custGeom>
              <a:avLst/>
              <a:gdLst/>
              <a:ahLst/>
              <a:cxnLst/>
              <a:rect l="l" t="t" r="r" b="b"/>
              <a:pathLst>
                <a:path w="47188" h="6723" extrusionOk="0">
                  <a:moveTo>
                    <a:pt x="45372" y="4470"/>
                  </a:moveTo>
                  <a:cubicBezTo>
                    <a:pt x="45204" y="5613"/>
                    <a:pt x="44095" y="6722"/>
                    <a:pt x="42986" y="6722"/>
                  </a:cubicBezTo>
                  <a:lnTo>
                    <a:pt x="42683" y="6722"/>
                  </a:lnTo>
                  <a:cubicBezTo>
                    <a:pt x="42549" y="6722"/>
                    <a:pt x="42280" y="6722"/>
                    <a:pt x="42146" y="6588"/>
                  </a:cubicBezTo>
                  <a:lnTo>
                    <a:pt x="42146" y="6588"/>
                  </a:lnTo>
                  <a:cubicBezTo>
                    <a:pt x="42280" y="6722"/>
                    <a:pt x="42549" y="6722"/>
                    <a:pt x="42683" y="6722"/>
                  </a:cubicBezTo>
                  <a:lnTo>
                    <a:pt x="42986" y="6722"/>
                  </a:lnTo>
                  <a:cubicBezTo>
                    <a:pt x="44095" y="6722"/>
                    <a:pt x="45204" y="5613"/>
                    <a:pt x="45372" y="4470"/>
                  </a:cubicBezTo>
                  <a:close/>
                  <a:moveTo>
                    <a:pt x="1" y="135"/>
                  </a:moveTo>
                  <a:cubicBezTo>
                    <a:pt x="1" y="706"/>
                    <a:pt x="1" y="1109"/>
                    <a:pt x="135" y="1546"/>
                  </a:cubicBezTo>
                  <a:cubicBezTo>
                    <a:pt x="673" y="2521"/>
                    <a:pt x="1379" y="3092"/>
                    <a:pt x="2521" y="3092"/>
                  </a:cubicBezTo>
                  <a:lnTo>
                    <a:pt x="2656" y="3092"/>
                  </a:lnTo>
                  <a:cubicBezTo>
                    <a:pt x="3059" y="3092"/>
                    <a:pt x="3630" y="3092"/>
                    <a:pt x="4034" y="2790"/>
                  </a:cubicBezTo>
                  <a:lnTo>
                    <a:pt x="4034" y="2790"/>
                  </a:lnTo>
                  <a:cubicBezTo>
                    <a:pt x="3630" y="3092"/>
                    <a:pt x="3059" y="3092"/>
                    <a:pt x="2656" y="3092"/>
                  </a:cubicBezTo>
                  <a:lnTo>
                    <a:pt x="2521" y="3092"/>
                  </a:lnTo>
                  <a:cubicBezTo>
                    <a:pt x="1379" y="3092"/>
                    <a:pt x="673" y="2521"/>
                    <a:pt x="135" y="1546"/>
                  </a:cubicBezTo>
                  <a:cubicBezTo>
                    <a:pt x="1" y="1109"/>
                    <a:pt x="1" y="706"/>
                    <a:pt x="1" y="135"/>
                  </a:cubicBezTo>
                  <a:close/>
                  <a:moveTo>
                    <a:pt x="47187" y="0"/>
                  </a:moveTo>
                  <a:cubicBezTo>
                    <a:pt x="47053" y="1412"/>
                    <a:pt x="46347" y="2924"/>
                    <a:pt x="44935" y="3227"/>
                  </a:cubicBezTo>
                  <a:lnTo>
                    <a:pt x="44935" y="3227"/>
                  </a:lnTo>
                  <a:cubicBezTo>
                    <a:pt x="46347" y="2924"/>
                    <a:pt x="47053" y="1412"/>
                    <a:pt x="47187" y="0"/>
                  </a:cubicBezTo>
                  <a:close/>
                </a:path>
              </a:pathLst>
            </a:custGeom>
            <a:solidFill>
              <a:srgbClr val="CDC4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55" name="Google Shape;858;p31">
              <a:extLst>
                <a:ext uri="{FF2B5EF4-FFF2-40B4-BE49-F238E27FC236}">
                  <a16:creationId xmlns:a16="http://schemas.microsoft.com/office/drawing/2014/main" id="{FBAE211A-A539-4482-AC1D-05BE1FC5B5B7}"/>
                </a:ext>
              </a:extLst>
            </p:cNvPr>
            <p:cNvSpPr/>
            <p:nvPr/>
          </p:nvSpPr>
          <p:spPr>
            <a:xfrm>
              <a:off x="6968149" y="3384237"/>
              <a:ext cx="31" cy="31"/>
            </a:xfrm>
            <a:custGeom>
              <a:avLst/>
              <a:gdLst/>
              <a:ahLst/>
              <a:cxnLst/>
              <a:rect l="l" t="t" r="r" b="b"/>
              <a:pathLst>
                <a:path w="1" h="1" extrusionOk="0">
                  <a:moveTo>
                    <a:pt x="1" y="1"/>
                  </a:moveTo>
                  <a:lnTo>
                    <a:pt x="1" y="1"/>
                  </a:lnTo>
                  <a:lnTo>
                    <a:pt x="1" y="1"/>
                  </a:lnTo>
                  <a:lnTo>
                    <a:pt x="1" y="1"/>
                  </a:lnTo>
                  <a:close/>
                </a:path>
              </a:pathLst>
            </a:custGeom>
            <a:solidFill>
              <a:srgbClr val="865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56" name="Google Shape;859;p31">
              <a:extLst>
                <a:ext uri="{FF2B5EF4-FFF2-40B4-BE49-F238E27FC236}">
                  <a16:creationId xmlns:a16="http://schemas.microsoft.com/office/drawing/2014/main" id="{69136F04-B278-4651-91CE-B04F35DC8E10}"/>
                </a:ext>
              </a:extLst>
            </p:cNvPr>
            <p:cNvSpPr/>
            <p:nvPr/>
          </p:nvSpPr>
          <p:spPr>
            <a:xfrm>
              <a:off x="6880497" y="3314289"/>
              <a:ext cx="87683" cy="69978"/>
            </a:xfrm>
            <a:custGeom>
              <a:avLst/>
              <a:gdLst/>
              <a:ahLst/>
              <a:cxnLst/>
              <a:rect l="l" t="t" r="r" b="b"/>
              <a:pathLst>
                <a:path w="2823" h="2253" extrusionOk="0">
                  <a:moveTo>
                    <a:pt x="0" y="1"/>
                  </a:moveTo>
                  <a:cubicBezTo>
                    <a:pt x="1411" y="270"/>
                    <a:pt x="1680" y="1816"/>
                    <a:pt x="2823" y="2253"/>
                  </a:cubicBezTo>
                  <a:cubicBezTo>
                    <a:pt x="1680" y="1681"/>
                    <a:pt x="1411" y="270"/>
                    <a:pt x="0" y="1"/>
                  </a:cubicBezTo>
                  <a:close/>
                </a:path>
              </a:pathLst>
            </a:custGeom>
            <a:solidFill>
              <a:srgbClr val="6E47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57" name="Google Shape;860;p31">
              <a:extLst>
                <a:ext uri="{FF2B5EF4-FFF2-40B4-BE49-F238E27FC236}">
                  <a16:creationId xmlns:a16="http://schemas.microsoft.com/office/drawing/2014/main" id="{131FC39D-6FAE-4E39-91F9-5F67F8A05362}"/>
                </a:ext>
              </a:extLst>
            </p:cNvPr>
            <p:cNvSpPr/>
            <p:nvPr/>
          </p:nvSpPr>
          <p:spPr>
            <a:xfrm>
              <a:off x="5659120" y="2836212"/>
              <a:ext cx="1465664" cy="552249"/>
            </a:xfrm>
            <a:custGeom>
              <a:avLst/>
              <a:gdLst/>
              <a:ahLst/>
              <a:cxnLst/>
              <a:rect l="l" t="t" r="r" b="b"/>
              <a:pathLst>
                <a:path w="47188" h="17780" extrusionOk="0">
                  <a:moveTo>
                    <a:pt x="2084" y="7260"/>
                  </a:moveTo>
                  <a:cubicBezTo>
                    <a:pt x="2009" y="7294"/>
                    <a:pt x="1935" y="7334"/>
                    <a:pt x="1862" y="7377"/>
                  </a:cubicBezTo>
                  <a:lnTo>
                    <a:pt x="1862" y="7377"/>
                  </a:lnTo>
                  <a:cubicBezTo>
                    <a:pt x="1913" y="7328"/>
                    <a:pt x="1999" y="7260"/>
                    <a:pt x="2084" y="7260"/>
                  </a:cubicBezTo>
                  <a:close/>
                  <a:moveTo>
                    <a:pt x="28837" y="0"/>
                  </a:moveTo>
                  <a:cubicBezTo>
                    <a:pt x="28568" y="0"/>
                    <a:pt x="28400" y="0"/>
                    <a:pt x="28265" y="135"/>
                  </a:cubicBezTo>
                  <a:cubicBezTo>
                    <a:pt x="27156" y="1546"/>
                    <a:pt x="25745" y="2521"/>
                    <a:pt x="24064" y="3058"/>
                  </a:cubicBezTo>
                  <a:cubicBezTo>
                    <a:pt x="23661" y="3058"/>
                    <a:pt x="23090" y="3361"/>
                    <a:pt x="22518" y="3361"/>
                  </a:cubicBezTo>
                  <a:cubicBezTo>
                    <a:pt x="21981" y="3361"/>
                    <a:pt x="21544" y="3227"/>
                    <a:pt x="21275" y="2790"/>
                  </a:cubicBezTo>
                  <a:lnTo>
                    <a:pt x="21275" y="2655"/>
                  </a:lnTo>
                  <a:cubicBezTo>
                    <a:pt x="21140" y="2386"/>
                    <a:pt x="20838" y="2084"/>
                    <a:pt x="20569" y="2084"/>
                  </a:cubicBezTo>
                  <a:cubicBezTo>
                    <a:pt x="20435" y="2084"/>
                    <a:pt x="20300" y="2084"/>
                    <a:pt x="20166" y="2218"/>
                  </a:cubicBezTo>
                  <a:cubicBezTo>
                    <a:pt x="19326" y="2655"/>
                    <a:pt x="18317" y="3058"/>
                    <a:pt x="17477" y="3058"/>
                  </a:cubicBezTo>
                  <a:cubicBezTo>
                    <a:pt x="17343" y="3058"/>
                    <a:pt x="17074" y="2924"/>
                    <a:pt x="16939" y="2924"/>
                  </a:cubicBezTo>
                  <a:cubicBezTo>
                    <a:pt x="16099" y="2790"/>
                    <a:pt x="15797" y="2386"/>
                    <a:pt x="15662" y="2084"/>
                  </a:cubicBezTo>
                  <a:cubicBezTo>
                    <a:pt x="15528" y="1815"/>
                    <a:pt x="15259" y="1681"/>
                    <a:pt x="14956" y="1681"/>
                  </a:cubicBezTo>
                  <a:cubicBezTo>
                    <a:pt x="14822" y="1681"/>
                    <a:pt x="14553" y="1681"/>
                    <a:pt x="14419" y="1949"/>
                  </a:cubicBezTo>
                  <a:cubicBezTo>
                    <a:pt x="13847" y="2790"/>
                    <a:pt x="13007" y="3630"/>
                    <a:pt x="12032" y="4067"/>
                  </a:cubicBezTo>
                  <a:cubicBezTo>
                    <a:pt x="11058" y="4336"/>
                    <a:pt x="10083" y="4907"/>
                    <a:pt x="9377" y="5747"/>
                  </a:cubicBezTo>
                  <a:cubicBezTo>
                    <a:pt x="9075" y="6150"/>
                    <a:pt x="8672" y="6419"/>
                    <a:pt x="8403" y="6419"/>
                  </a:cubicBezTo>
                  <a:cubicBezTo>
                    <a:pt x="7966" y="6419"/>
                    <a:pt x="7562" y="6150"/>
                    <a:pt x="7126" y="5445"/>
                  </a:cubicBezTo>
                  <a:cubicBezTo>
                    <a:pt x="6991" y="5176"/>
                    <a:pt x="6857" y="4739"/>
                    <a:pt x="6857" y="4470"/>
                  </a:cubicBezTo>
                  <a:cubicBezTo>
                    <a:pt x="6722" y="4067"/>
                    <a:pt x="6420" y="3764"/>
                    <a:pt x="6151" y="3764"/>
                  </a:cubicBezTo>
                  <a:cubicBezTo>
                    <a:pt x="6017" y="3764"/>
                    <a:pt x="6017" y="3764"/>
                    <a:pt x="6017" y="3899"/>
                  </a:cubicBezTo>
                  <a:lnTo>
                    <a:pt x="5176" y="3899"/>
                  </a:lnTo>
                  <a:cubicBezTo>
                    <a:pt x="4034" y="3764"/>
                    <a:pt x="3361" y="3361"/>
                    <a:pt x="2790" y="2218"/>
                  </a:cubicBezTo>
                  <a:cubicBezTo>
                    <a:pt x="2656" y="1815"/>
                    <a:pt x="2656" y="1378"/>
                    <a:pt x="2656" y="840"/>
                  </a:cubicBezTo>
                  <a:cubicBezTo>
                    <a:pt x="2084" y="1546"/>
                    <a:pt x="1815" y="2218"/>
                    <a:pt x="1681" y="3058"/>
                  </a:cubicBezTo>
                  <a:cubicBezTo>
                    <a:pt x="1513" y="3495"/>
                    <a:pt x="1110" y="4907"/>
                    <a:pt x="1110" y="6016"/>
                  </a:cubicBezTo>
                  <a:cubicBezTo>
                    <a:pt x="1110" y="6708"/>
                    <a:pt x="1239" y="7400"/>
                    <a:pt x="1783" y="7427"/>
                  </a:cubicBezTo>
                  <a:lnTo>
                    <a:pt x="1783" y="7427"/>
                  </a:lnTo>
                  <a:cubicBezTo>
                    <a:pt x="707" y="8131"/>
                    <a:pt x="1" y="9774"/>
                    <a:pt x="1" y="11192"/>
                  </a:cubicBezTo>
                  <a:cubicBezTo>
                    <a:pt x="1" y="11763"/>
                    <a:pt x="1" y="12166"/>
                    <a:pt x="135" y="12603"/>
                  </a:cubicBezTo>
                  <a:cubicBezTo>
                    <a:pt x="673" y="13578"/>
                    <a:pt x="1379" y="14149"/>
                    <a:pt x="2521" y="14149"/>
                  </a:cubicBezTo>
                  <a:lnTo>
                    <a:pt x="2656" y="14149"/>
                  </a:lnTo>
                  <a:cubicBezTo>
                    <a:pt x="3059" y="14149"/>
                    <a:pt x="3630" y="14149"/>
                    <a:pt x="4034" y="13847"/>
                  </a:cubicBezTo>
                  <a:lnTo>
                    <a:pt x="4034" y="14284"/>
                  </a:lnTo>
                  <a:cubicBezTo>
                    <a:pt x="4034" y="14687"/>
                    <a:pt x="4202" y="15258"/>
                    <a:pt x="4471" y="15662"/>
                  </a:cubicBezTo>
                  <a:cubicBezTo>
                    <a:pt x="4874" y="16367"/>
                    <a:pt x="5311" y="16670"/>
                    <a:pt x="5714" y="16670"/>
                  </a:cubicBezTo>
                  <a:cubicBezTo>
                    <a:pt x="5882" y="16670"/>
                    <a:pt x="6151" y="16502"/>
                    <a:pt x="6285" y="16367"/>
                  </a:cubicBezTo>
                  <a:cubicBezTo>
                    <a:pt x="6991" y="15964"/>
                    <a:pt x="7394" y="14990"/>
                    <a:pt x="7697" y="14149"/>
                  </a:cubicBezTo>
                  <a:cubicBezTo>
                    <a:pt x="7966" y="14418"/>
                    <a:pt x="8403" y="14418"/>
                    <a:pt x="8672" y="14418"/>
                  </a:cubicBezTo>
                  <a:cubicBezTo>
                    <a:pt x="10352" y="14418"/>
                    <a:pt x="11898" y="12301"/>
                    <a:pt x="12436" y="10923"/>
                  </a:cubicBezTo>
                  <a:cubicBezTo>
                    <a:pt x="13007" y="11763"/>
                    <a:pt x="12873" y="12301"/>
                    <a:pt x="13444" y="12872"/>
                  </a:cubicBezTo>
                  <a:cubicBezTo>
                    <a:pt x="13578" y="13007"/>
                    <a:pt x="13847" y="13141"/>
                    <a:pt x="14284" y="13141"/>
                  </a:cubicBezTo>
                  <a:cubicBezTo>
                    <a:pt x="14419" y="13309"/>
                    <a:pt x="14688" y="13309"/>
                    <a:pt x="14822" y="13309"/>
                  </a:cubicBezTo>
                  <a:cubicBezTo>
                    <a:pt x="16234" y="13309"/>
                    <a:pt x="17914" y="12469"/>
                    <a:pt x="18889" y="11326"/>
                  </a:cubicBezTo>
                  <a:lnTo>
                    <a:pt x="18889" y="11326"/>
                  </a:lnTo>
                  <a:cubicBezTo>
                    <a:pt x="18620" y="11763"/>
                    <a:pt x="18485" y="12166"/>
                    <a:pt x="18485" y="12603"/>
                  </a:cubicBezTo>
                  <a:cubicBezTo>
                    <a:pt x="18485" y="12738"/>
                    <a:pt x="18620" y="12872"/>
                    <a:pt x="18620" y="13007"/>
                  </a:cubicBezTo>
                  <a:cubicBezTo>
                    <a:pt x="18889" y="13444"/>
                    <a:pt x="19326" y="13578"/>
                    <a:pt x="19863" y="13578"/>
                  </a:cubicBezTo>
                  <a:cubicBezTo>
                    <a:pt x="20435" y="13578"/>
                    <a:pt x="21006" y="13444"/>
                    <a:pt x="21409" y="13309"/>
                  </a:cubicBezTo>
                  <a:cubicBezTo>
                    <a:pt x="22518" y="12872"/>
                    <a:pt x="23527" y="12301"/>
                    <a:pt x="24501" y="11629"/>
                  </a:cubicBezTo>
                  <a:cubicBezTo>
                    <a:pt x="25207" y="10923"/>
                    <a:pt x="25879" y="10217"/>
                    <a:pt x="26451" y="9377"/>
                  </a:cubicBezTo>
                  <a:lnTo>
                    <a:pt x="26451" y="9646"/>
                  </a:lnTo>
                  <a:cubicBezTo>
                    <a:pt x="26451" y="11057"/>
                    <a:pt x="28265" y="11898"/>
                    <a:pt x="29677" y="11898"/>
                  </a:cubicBezTo>
                  <a:cubicBezTo>
                    <a:pt x="30652" y="11898"/>
                    <a:pt x="31357" y="11461"/>
                    <a:pt x="31626" y="10788"/>
                  </a:cubicBezTo>
                  <a:lnTo>
                    <a:pt x="31626" y="10788"/>
                  </a:lnTo>
                  <a:cubicBezTo>
                    <a:pt x="31492" y="11192"/>
                    <a:pt x="31492" y="11763"/>
                    <a:pt x="31357" y="12301"/>
                  </a:cubicBezTo>
                  <a:cubicBezTo>
                    <a:pt x="31357" y="13309"/>
                    <a:pt x="31357" y="14418"/>
                    <a:pt x="31929" y="15393"/>
                  </a:cubicBezTo>
                  <a:cubicBezTo>
                    <a:pt x="32601" y="16233"/>
                    <a:pt x="33307" y="16670"/>
                    <a:pt x="34147" y="16670"/>
                  </a:cubicBezTo>
                  <a:cubicBezTo>
                    <a:pt x="34584" y="16670"/>
                    <a:pt x="35122" y="16502"/>
                    <a:pt x="35693" y="16233"/>
                  </a:cubicBezTo>
                  <a:cubicBezTo>
                    <a:pt x="36533" y="15662"/>
                    <a:pt x="37373" y="15258"/>
                    <a:pt x="38482" y="15258"/>
                  </a:cubicBezTo>
                  <a:cubicBezTo>
                    <a:pt x="38785" y="15258"/>
                    <a:pt x="39054" y="15258"/>
                    <a:pt x="39323" y="15393"/>
                  </a:cubicBezTo>
                  <a:cubicBezTo>
                    <a:pt x="40734" y="15662"/>
                    <a:pt x="41003" y="17073"/>
                    <a:pt x="42146" y="17645"/>
                  </a:cubicBezTo>
                  <a:cubicBezTo>
                    <a:pt x="42280" y="17779"/>
                    <a:pt x="42549" y="17779"/>
                    <a:pt x="42683" y="17779"/>
                  </a:cubicBezTo>
                  <a:lnTo>
                    <a:pt x="42986" y="17779"/>
                  </a:lnTo>
                  <a:cubicBezTo>
                    <a:pt x="44095" y="17779"/>
                    <a:pt x="45204" y="16670"/>
                    <a:pt x="45372" y="15527"/>
                  </a:cubicBezTo>
                  <a:cubicBezTo>
                    <a:pt x="45372" y="15124"/>
                    <a:pt x="45204" y="14687"/>
                    <a:pt x="44935" y="14284"/>
                  </a:cubicBezTo>
                  <a:cubicBezTo>
                    <a:pt x="46347" y="13981"/>
                    <a:pt x="47053" y="12469"/>
                    <a:pt x="47187" y="11057"/>
                  </a:cubicBezTo>
                  <a:lnTo>
                    <a:pt x="47187" y="9646"/>
                  </a:lnTo>
                  <a:cubicBezTo>
                    <a:pt x="47053" y="9242"/>
                    <a:pt x="47187" y="9108"/>
                    <a:pt x="47053" y="8806"/>
                  </a:cubicBezTo>
                  <a:cubicBezTo>
                    <a:pt x="46750" y="8402"/>
                    <a:pt x="46044" y="8402"/>
                    <a:pt x="46044" y="8100"/>
                  </a:cubicBezTo>
                  <a:lnTo>
                    <a:pt x="46044" y="7965"/>
                  </a:lnTo>
                  <a:cubicBezTo>
                    <a:pt x="46044" y="7831"/>
                    <a:pt x="46044" y="7696"/>
                    <a:pt x="46212" y="7428"/>
                  </a:cubicBezTo>
                  <a:lnTo>
                    <a:pt x="46212" y="7428"/>
                  </a:lnTo>
                  <a:cubicBezTo>
                    <a:pt x="46044" y="7562"/>
                    <a:pt x="45775" y="7562"/>
                    <a:pt x="45641" y="7562"/>
                  </a:cubicBezTo>
                  <a:lnTo>
                    <a:pt x="45372" y="7562"/>
                  </a:lnTo>
                  <a:cubicBezTo>
                    <a:pt x="43826" y="7428"/>
                    <a:pt x="43524" y="5445"/>
                    <a:pt x="42011" y="5041"/>
                  </a:cubicBezTo>
                  <a:cubicBezTo>
                    <a:pt x="41709" y="5041"/>
                    <a:pt x="41440" y="4907"/>
                    <a:pt x="41171" y="4907"/>
                  </a:cubicBezTo>
                  <a:cubicBezTo>
                    <a:pt x="40028" y="4907"/>
                    <a:pt x="39188" y="5445"/>
                    <a:pt x="38348" y="5882"/>
                  </a:cubicBezTo>
                  <a:cubicBezTo>
                    <a:pt x="37810" y="6150"/>
                    <a:pt x="37239" y="6419"/>
                    <a:pt x="36802" y="6419"/>
                  </a:cubicBezTo>
                  <a:cubicBezTo>
                    <a:pt x="35962" y="6419"/>
                    <a:pt x="35290" y="6016"/>
                    <a:pt x="34584" y="5041"/>
                  </a:cubicBezTo>
                  <a:cubicBezTo>
                    <a:pt x="34012" y="4201"/>
                    <a:pt x="34012" y="3227"/>
                    <a:pt x="34012" y="2218"/>
                  </a:cubicBezTo>
                  <a:cubicBezTo>
                    <a:pt x="34012" y="1815"/>
                    <a:pt x="33744" y="1378"/>
                    <a:pt x="33307" y="1378"/>
                  </a:cubicBezTo>
                  <a:lnTo>
                    <a:pt x="33172" y="1546"/>
                  </a:lnTo>
                  <a:lnTo>
                    <a:pt x="32332" y="1546"/>
                  </a:lnTo>
                  <a:cubicBezTo>
                    <a:pt x="31223" y="1546"/>
                    <a:pt x="29946" y="1109"/>
                    <a:pt x="29408" y="269"/>
                  </a:cubicBezTo>
                  <a:cubicBezTo>
                    <a:pt x="29240" y="0"/>
                    <a:pt x="28971" y="0"/>
                    <a:pt x="2883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58" name="Google Shape;861;p31">
              <a:extLst>
                <a:ext uri="{FF2B5EF4-FFF2-40B4-BE49-F238E27FC236}">
                  <a16:creationId xmlns:a16="http://schemas.microsoft.com/office/drawing/2014/main" id="{461FF0F9-5896-4560-8CB8-6C0C41CDF6D4}"/>
                </a:ext>
              </a:extLst>
            </p:cNvPr>
            <p:cNvSpPr/>
            <p:nvPr/>
          </p:nvSpPr>
          <p:spPr>
            <a:xfrm>
              <a:off x="6133036" y="3492792"/>
              <a:ext cx="178533" cy="122190"/>
            </a:xfrm>
            <a:custGeom>
              <a:avLst/>
              <a:gdLst/>
              <a:ahLst/>
              <a:cxnLst/>
              <a:rect l="l" t="t" r="r" b="b"/>
              <a:pathLst>
                <a:path w="5748" h="3934" extrusionOk="0">
                  <a:moveTo>
                    <a:pt x="5311" y="1"/>
                  </a:moveTo>
                  <a:cubicBezTo>
                    <a:pt x="5042" y="1"/>
                    <a:pt x="4740" y="270"/>
                    <a:pt x="4740" y="572"/>
                  </a:cubicBezTo>
                  <a:cubicBezTo>
                    <a:pt x="4740" y="1816"/>
                    <a:pt x="3765" y="2790"/>
                    <a:pt x="2522" y="2925"/>
                  </a:cubicBezTo>
                  <a:cubicBezTo>
                    <a:pt x="2407" y="2958"/>
                    <a:pt x="2293" y="2973"/>
                    <a:pt x="2179" y="2973"/>
                  </a:cubicBezTo>
                  <a:cubicBezTo>
                    <a:pt x="1723" y="2973"/>
                    <a:pt x="1271" y="2737"/>
                    <a:pt x="841" y="2522"/>
                  </a:cubicBezTo>
                  <a:cubicBezTo>
                    <a:pt x="802" y="2482"/>
                    <a:pt x="736" y="2466"/>
                    <a:pt x="660" y="2466"/>
                  </a:cubicBezTo>
                  <a:cubicBezTo>
                    <a:pt x="477" y="2466"/>
                    <a:pt x="230" y="2561"/>
                    <a:pt x="135" y="2656"/>
                  </a:cubicBezTo>
                  <a:cubicBezTo>
                    <a:pt x="1" y="2925"/>
                    <a:pt x="135" y="3227"/>
                    <a:pt x="270" y="3362"/>
                  </a:cubicBezTo>
                  <a:cubicBezTo>
                    <a:pt x="841" y="3765"/>
                    <a:pt x="1547" y="3933"/>
                    <a:pt x="2219" y="3933"/>
                  </a:cubicBezTo>
                  <a:lnTo>
                    <a:pt x="2656" y="3933"/>
                  </a:lnTo>
                  <a:cubicBezTo>
                    <a:pt x="4336" y="3765"/>
                    <a:pt x="5748" y="2253"/>
                    <a:pt x="5748" y="572"/>
                  </a:cubicBezTo>
                  <a:cubicBezTo>
                    <a:pt x="5748" y="270"/>
                    <a:pt x="5580" y="1"/>
                    <a:pt x="53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59" name="Google Shape;862;p31">
              <a:extLst>
                <a:ext uri="{FF2B5EF4-FFF2-40B4-BE49-F238E27FC236}">
                  <a16:creationId xmlns:a16="http://schemas.microsoft.com/office/drawing/2014/main" id="{FA6B455F-977B-4B36-A84A-B37881BE2563}"/>
                </a:ext>
              </a:extLst>
            </p:cNvPr>
            <p:cNvSpPr/>
            <p:nvPr/>
          </p:nvSpPr>
          <p:spPr>
            <a:xfrm>
              <a:off x="6337660" y="3256735"/>
              <a:ext cx="234908" cy="209376"/>
            </a:xfrm>
            <a:custGeom>
              <a:avLst/>
              <a:gdLst/>
              <a:ahLst/>
              <a:cxnLst/>
              <a:rect l="l" t="t" r="r" b="b"/>
              <a:pathLst>
                <a:path w="7563" h="6741" extrusionOk="0">
                  <a:moveTo>
                    <a:pt x="3777" y="0"/>
                  </a:moveTo>
                  <a:cubicBezTo>
                    <a:pt x="2799" y="0"/>
                    <a:pt x="1814" y="426"/>
                    <a:pt x="1109" y="1283"/>
                  </a:cubicBezTo>
                  <a:cubicBezTo>
                    <a:pt x="0" y="2694"/>
                    <a:pt x="269" y="4811"/>
                    <a:pt x="1681" y="6055"/>
                  </a:cubicBezTo>
                  <a:cubicBezTo>
                    <a:pt x="2312" y="6518"/>
                    <a:pt x="3048" y="6741"/>
                    <a:pt x="3773" y="6741"/>
                  </a:cubicBezTo>
                  <a:cubicBezTo>
                    <a:pt x="4785" y="6741"/>
                    <a:pt x="5773" y="6306"/>
                    <a:pt x="6419" y="5484"/>
                  </a:cubicBezTo>
                  <a:cubicBezTo>
                    <a:pt x="7562" y="3971"/>
                    <a:pt x="7394" y="1854"/>
                    <a:pt x="5882" y="745"/>
                  </a:cubicBezTo>
                  <a:cubicBezTo>
                    <a:pt x="5270" y="249"/>
                    <a:pt x="4525" y="0"/>
                    <a:pt x="37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60" name="Google Shape;863;p31">
              <a:extLst>
                <a:ext uri="{FF2B5EF4-FFF2-40B4-BE49-F238E27FC236}">
                  <a16:creationId xmlns:a16="http://schemas.microsoft.com/office/drawing/2014/main" id="{1541C5F9-30C1-4920-B005-4847AA260ADD}"/>
                </a:ext>
              </a:extLst>
            </p:cNvPr>
            <p:cNvSpPr/>
            <p:nvPr/>
          </p:nvSpPr>
          <p:spPr>
            <a:xfrm>
              <a:off x="6384622" y="3440611"/>
              <a:ext cx="266216" cy="134677"/>
            </a:xfrm>
            <a:custGeom>
              <a:avLst/>
              <a:gdLst/>
              <a:ahLst/>
              <a:cxnLst/>
              <a:rect l="l" t="t" r="r" b="b"/>
              <a:pathLst>
                <a:path w="8571" h="4336" extrusionOk="0">
                  <a:moveTo>
                    <a:pt x="4202" y="0"/>
                  </a:moveTo>
                  <a:cubicBezTo>
                    <a:pt x="1983" y="135"/>
                    <a:pt x="1" y="1110"/>
                    <a:pt x="169" y="2252"/>
                  </a:cubicBezTo>
                  <a:cubicBezTo>
                    <a:pt x="169" y="3496"/>
                    <a:pt x="1983" y="4336"/>
                    <a:pt x="4370" y="4336"/>
                  </a:cubicBezTo>
                  <a:cubicBezTo>
                    <a:pt x="6588" y="4202"/>
                    <a:pt x="8571" y="3227"/>
                    <a:pt x="8403" y="2084"/>
                  </a:cubicBezTo>
                  <a:cubicBezTo>
                    <a:pt x="8403" y="841"/>
                    <a:pt x="6588" y="0"/>
                    <a:pt x="420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61" name="Google Shape;864;p31">
              <a:extLst>
                <a:ext uri="{FF2B5EF4-FFF2-40B4-BE49-F238E27FC236}">
                  <a16:creationId xmlns:a16="http://schemas.microsoft.com/office/drawing/2014/main" id="{0AC89F5C-6032-42B3-BE34-1BF79B2939BD}"/>
                </a:ext>
              </a:extLst>
            </p:cNvPr>
            <p:cNvSpPr/>
            <p:nvPr/>
          </p:nvSpPr>
          <p:spPr>
            <a:xfrm>
              <a:off x="5893997" y="3288416"/>
              <a:ext cx="217172" cy="192914"/>
            </a:xfrm>
            <a:custGeom>
              <a:avLst/>
              <a:gdLst/>
              <a:ahLst/>
              <a:cxnLst/>
              <a:rect l="l" t="t" r="r" b="b"/>
              <a:pathLst>
                <a:path w="6992" h="6211" extrusionOk="0">
                  <a:moveTo>
                    <a:pt x="3413" y="1"/>
                  </a:moveTo>
                  <a:cubicBezTo>
                    <a:pt x="2734" y="1"/>
                    <a:pt x="2061" y="223"/>
                    <a:pt x="1513" y="699"/>
                  </a:cubicBezTo>
                  <a:cubicBezTo>
                    <a:pt x="135" y="1674"/>
                    <a:pt x="0" y="3623"/>
                    <a:pt x="975" y="5035"/>
                  </a:cubicBezTo>
                  <a:cubicBezTo>
                    <a:pt x="1593" y="5821"/>
                    <a:pt x="2470" y="6211"/>
                    <a:pt x="3371" y="6211"/>
                  </a:cubicBezTo>
                  <a:cubicBezTo>
                    <a:pt x="4088" y="6211"/>
                    <a:pt x="4819" y="5963"/>
                    <a:pt x="5445" y="5472"/>
                  </a:cubicBezTo>
                  <a:cubicBezTo>
                    <a:pt x="6722" y="4464"/>
                    <a:pt x="6991" y="2514"/>
                    <a:pt x="5882" y="1103"/>
                  </a:cubicBezTo>
                  <a:cubicBezTo>
                    <a:pt x="5230" y="393"/>
                    <a:pt x="4315" y="1"/>
                    <a:pt x="34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62" name="Google Shape;865;p31">
              <a:extLst>
                <a:ext uri="{FF2B5EF4-FFF2-40B4-BE49-F238E27FC236}">
                  <a16:creationId xmlns:a16="http://schemas.microsoft.com/office/drawing/2014/main" id="{26E29FF5-E604-4426-A4A5-A021519F55DF}"/>
                </a:ext>
              </a:extLst>
            </p:cNvPr>
            <p:cNvSpPr/>
            <p:nvPr/>
          </p:nvSpPr>
          <p:spPr>
            <a:xfrm>
              <a:off x="5880424" y="3458346"/>
              <a:ext cx="182727" cy="121569"/>
            </a:xfrm>
            <a:custGeom>
              <a:avLst/>
              <a:gdLst/>
              <a:ahLst/>
              <a:cxnLst/>
              <a:rect l="l" t="t" r="r" b="b"/>
              <a:pathLst>
                <a:path w="5883" h="3914" extrusionOk="0">
                  <a:moveTo>
                    <a:pt x="1950" y="1"/>
                  </a:moveTo>
                  <a:cubicBezTo>
                    <a:pt x="1278" y="1"/>
                    <a:pt x="572" y="135"/>
                    <a:pt x="1" y="270"/>
                  </a:cubicBezTo>
                  <a:cubicBezTo>
                    <a:pt x="135" y="1110"/>
                    <a:pt x="135" y="1816"/>
                    <a:pt x="1" y="2656"/>
                  </a:cubicBezTo>
                  <a:lnTo>
                    <a:pt x="1" y="2925"/>
                  </a:lnTo>
                  <a:lnTo>
                    <a:pt x="1" y="3631"/>
                  </a:lnTo>
                  <a:cubicBezTo>
                    <a:pt x="572" y="3899"/>
                    <a:pt x="1278" y="3899"/>
                    <a:pt x="1950" y="3899"/>
                  </a:cubicBezTo>
                  <a:cubicBezTo>
                    <a:pt x="2100" y="3909"/>
                    <a:pt x="2248" y="3914"/>
                    <a:pt x="2394" y="3914"/>
                  </a:cubicBezTo>
                  <a:cubicBezTo>
                    <a:pt x="4315" y="3914"/>
                    <a:pt x="5882" y="3115"/>
                    <a:pt x="5882" y="2085"/>
                  </a:cubicBezTo>
                  <a:cubicBezTo>
                    <a:pt x="5882" y="1513"/>
                    <a:pt x="5479" y="975"/>
                    <a:pt x="4773" y="673"/>
                  </a:cubicBezTo>
                  <a:cubicBezTo>
                    <a:pt x="4067" y="270"/>
                    <a:pt x="3093" y="1"/>
                    <a:pt x="211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63" name="Google Shape;866;p31">
              <a:extLst>
                <a:ext uri="{FF2B5EF4-FFF2-40B4-BE49-F238E27FC236}">
                  <a16:creationId xmlns:a16="http://schemas.microsoft.com/office/drawing/2014/main" id="{B6D859BE-ABC8-4A42-B5B8-2D610C015540}"/>
                </a:ext>
              </a:extLst>
            </p:cNvPr>
            <p:cNvSpPr/>
            <p:nvPr/>
          </p:nvSpPr>
          <p:spPr>
            <a:xfrm>
              <a:off x="5858495" y="3818488"/>
              <a:ext cx="248481" cy="358775"/>
            </a:xfrm>
            <a:custGeom>
              <a:avLst/>
              <a:gdLst/>
              <a:ahLst/>
              <a:cxnLst/>
              <a:rect l="l" t="t" r="r" b="b"/>
              <a:pathLst>
                <a:path w="8000" h="11551" extrusionOk="0">
                  <a:moveTo>
                    <a:pt x="1" y="1"/>
                  </a:moveTo>
                  <a:lnTo>
                    <a:pt x="1" y="9815"/>
                  </a:lnTo>
                  <a:cubicBezTo>
                    <a:pt x="1" y="10251"/>
                    <a:pt x="135" y="10520"/>
                    <a:pt x="438" y="10655"/>
                  </a:cubicBezTo>
                  <a:cubicBezTo>
                    <a:pt x="1508" y="11271"/>
                    <a:pt x="2617" y="11551"/>
                    <a:pt x="3747" y="11551"/>
                  </a:cubicBezTo>
                  <a:cubicBezTo>
                    <a:pt x="4958" y="11551"/>
                    <a:pt x="6193" y="11229"/>
                    <a:pt x="7428" y="10655"/>
                  </a:cubicBezTo>
                  <a:cubicBezTo>
                    <a:pt x="7865" y="10520"/>
                    <a:pt x="8000" y="10251"/>
                    <a:pt x="8000" y="9815"/>
                  </a:cubicBezTo>
                  <a:lnTo>
                    <a:pt x="8000" y="1"/>
                  </a:lnTo>
                  <a:cubicBezTo>
                    <a:pt x="8000" y="707"/>
                    <a:pt x="6185" y="1144"/>
                    <a:pt x="4067" y="1144"/>
                  </a:cubicBezTo>
                  <a:cubicBezTo>
                    <a:pt x="1816" y="1144"/>
                    <a:pt x="1" y="707"/>
                    <a:pt x="1" y="1"/>
                  </a:cubicBezTo>
                  <a:close/>
                </a:path>
              </a:pathLst>
            </a:custGeom>
            <a:solidFill>
              <a:srgbClr val="74E2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64" name="Google Shape;867;p31">
              <a:extLst>
                <a:ext uri="{FF2B5EF4-FFF2-40B4-BE49-F238E27FC236}">
                  <a16:creationId xmlns:a16="http://schemas.microsoft.com/office/drawing/2014/main" id="{B1310A9B-D552-4383-9D6A-72133004D72A}"/>
                </a:ext>
              </a:extLst>
            </p:cNvPr>
            <p:cNvSpPr/>
            <p:nvPr/>
          </p:nvSpPr>
          <p:spPr>
            <a:xfrm>
              <a:off x="5858495" y="3818488"/>
              <a:ext cx="248481" cy="357036"/>
            </a:xfrm>
            <a:custGeom>
              <a:avLst/>
              <a:gdLst/>
              <a:ahLst/>
              <a:cxnLst/>
              <a:rect l="l" t="t" r="r" b="b"/>
              <a:pathLst>
                <a:path w="8000" h="11495" extrusionOk="0">
                  <a:moveTo>
                    <a:pt x="8000" y="1"/>
                  </a:moveTo>
                  <a:lnTo>
                    <a:pt x="8000" y="1"/>
                  </a:lnTo>
                  <a:lnTo>
                    <a:pt x="8000" y="5210"/>
                  </a:lnTo>
                  <a:lnTo>
                    <a:pt x="8000" y="5210"/>
                  </a:lnTo>
                  <a:lnTo>
                    <a:pt x="8000" y="1"/>
                  </a:lnTo>
                  <a:close/>
                  <a:moveTo>
                    <a:pt x="1" y="1"/>
                  </a:moveTo>
                  <a:lnTo>
                    <a:pt x="1" y="9815"/>
                  </a:lnTo>
                  <a:cubicBezTo>
                    <a:pt x="1" y="10251"/>
                    <a:pt x="135" y="10520"/>
                    <a:pt x="438" y="10655"/>
                  </a:cubicBezTo>
                  <a:cubicBezTo>
                    <a:pt x="1547" y="11361"/>
                    <a:pt x="2656" y="11495"/>
                    <a:pt x="3799" y="11495"/>
                  </a:cubicBezTo>
                  <a:cubicBezTo>
                    <a:pt x="4908" y="11495"/>
                    <a:pt x="6185" y="11226"/>
                    <a:pt x="7428" y="10655"/>
                  </a:cubicBezTo>
                  <a:cubicBezTo>
                    <a:pt x="7865" y="10520"/>
                    <a:pt x="8000" y="10251"/>
                    <a:pt x="8000" y="9815"/>
                  </a:cubicBezTo>
                  <a:lnTo>
                    <a:pt x="8000" y="9680"/>
                  </a:lnTo>
                  <a:lnTo>
                    <a:pt x="8000" y="9680"/>
                  </a:lnTo>
                  <a:lnTo>
                    <a:pt x="8000" y="9815"/>
                  </a:lnTo>
                  <a:cubicBezTo>
                    <a:pt x="8000" y="10251"/>
                    <a:pt x="7865" y="10520"/>
                    <a:pt x="7428" y="10655"/>
                  </a:cubicBezTo>
                  <a:cubicBezTo>
                    <a:pt x="6185" y="11226"/>
                    <a:pt x="4908" y="11495"/>
                    <a:pt x="3799" y="11495"/>
                  </a:cubicBezTo>
                  <a:cubicBezTo>
                    <a:pt x="2656" y="11495"/>
                    <a:pt x="1547" y="11361"/>
                    <a:pt x="438" y="10655"/>
                  </a:cubicBezTo>
                  <a:cubicBezTo>
                    <a:pt x="135" y="10520"/>
                    <a:pt x="1" y="10251"/>
                    <a:pt x="1" y="9815"/>
                  </a:cubicBezTo>
                  <a:lnTo>
                    <a:pt x="1" y="1"/>
                  </a:lnTo>
                  <a:close/>
                </a:path>
              </a:pathLst>
            </a:custGeom>
            <a:solidFill>
              <a:srgbClr val="E7BB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65" name="Google Shape;868;p31">
              <a:extLst>
                <a:ext uri="{FF2B5EF4-FFF2-40B4-BE49-F238E27FC236}">
                  <a16:creationId xmlns:a16="http://schemas.microsoft.com/office/drawing/2014/main" id="{258B552B-85A8-43D5-A6E8-31D6364C1A76}"/>
                </a:ext>
              </a:extLst>
            </p:cNvPr>
            <p:cNvSpPr/>
            <p:nvPr/>
          </p:nvSpPr>
          <p:spPr>
            <a:xfrm>
              <a:off x="6106945" y="3980311"/>
              <a:ext cx="31" cy="138870"/>
            </a:xfrm>
            <a:custGeom>
              <a:avLst/>
              <a:gdLst/>
              <a:ahLst/>
              <a:cxnLst/>
              <a:rect l="l" t="t" r="r" b="b"/>
              <a:pathLst>
                <a:path w="1" h="4471" extrusionOk="0">
                  <a:moveTo>
                    <a:pt x="1" y="0"/>
                  </a:moveTo>
                  <a:lnTo>
                    <a:pt x="1" y="4470"/>
                  </a:lnTo>
                  <a:lnTo>
                    <a:pt x="1" y="4470"/>
                  </a:lnTo>
                  <a:close/>
                </a:path>
              </a:pathLst>
            </a:custGeom>
            <a:solidFill>
              <a:srgbClr val="DB9F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66" name="Google Shape;869;p31">
              <a:extLst>
                <a:ext uri="{FF2B5EF4-FFF2-40B4-BE49-F238E27FC236}">
                  <a16:creationId xmlns:a16="http://schemas.microsoft.com/office/drawing/2014/main" id="{34CE13F7-D3FE-4868-A8C9-832F0B502D83}"/>
                </a:ext>
              </a:extLst>
            </p:cNvPr>
            <p:cNvSpPr/>
            <p:nvPr/>
          </p:nvSpPr>
          <p:spPr>
            <a:xfrm>
              <a:off x="6080855" y="3827899"/>
              <a:ext cx="26122" cy="12548"/>
            </a:xfrm>
            <a:custGeom>
              <a:avLst/>
              <a:gdLst/>
              <a:ahLst/>
              <a:cxnLst/>
              <a:rect l="l" t="t" r="r" b="b"/>
              <a:pathLst>
                <a:path w="841" h="404" extrusionOk="0">
                  <a:moveTo>
                    <a:pt x="841" y="0"/>
                  </a:moveTo>
                  <a:cubicBezTo>
                    <a:pt x="841" y="0"/>
                    <a:pt x="730" y="0"/>
                    <a:pt x="709" y="101"/>
                  </a:cubicBezTo>
                  <a:lnTo>
                    <a:pt x="709" y="101"/>
                  </a:lnTo>
                  <a:cubicBezTo>
                    <a:pt x="763" y="68"/>
                    <a:pt x="807" y="34"/>
                    <a:pt x="841" y="0"/>
                  </a:cubicBezTo>
                  <a:close/>
                  <a:moveTo>
                    <a:pt x="709" y="101"/>
                  </a:moveTo>
                  <a:lnTo>
                    <a:pt x="709" y="101"/>
                  </a:lnTo>
                  <a:cubicBezTo>
                    <a:pt x="609" y="164"/>
                    <a:pt x="476" y="227"/>
                    <a:pt x="317" y="289"/>
                  </a:cubicBezTo>
                  <a:lnTo>
                    <a:pt x="317" y="289"/>
                  </a:lnTo>
                  <a:cubicBezTo>
                    <a:pt x="469" y="248"/>
                    <a:pt x="605" y="215"/>
                    <a:pt x="706" y="135"/>
                  </a:cubicBezTo>
                  <a:cubicBezTo>
                    <a:pt x="706" y="122"/>
                    <a:pt x="707" y="111"/>
                    <a:pt x="709" y="101"/>
                  </a:cubicBezTo>
                  <a:close/>
                  <a:moveTo>
                    <a:pt x="317" y="289"/>
                  </a:moveTo>
                  <a:cubicBezTo>
                    <a:pt x="216" y="317"/>
                    <a:pt x="108" y="350"/>
                    <a:pt x="0" y="404"/>
                  </a:cubicBezTo>
                  <a:cubicBezTo>
                    <a:pt x="115" y="366"/>
                    <a:pt x="221" y="328"/>
                    <a:pt x="317" y="289"/>
                  </a:cubicBezTo>
                  <a:close/>
                </a:path>
              </a:pathLst>
            </a:custGeom>
            <a:solidFill>
              <a:srgbClr val="E7BB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67" name="Google Shape;870;p31">
              <a:extLst>
                <a:ext uri="{FF2B5EF4-FFF2-40B4-BE49-F238E27FC236}">
                  <a16:creationId xmlns:a16="http://schemas.microsoft.com/office/drawing/2014/main" id="{93AFD013-D85E-43B9-8E95-BBA33BD9EC6E}"/>
                </a:ext>
              </a:extLst>
            </p:cNvPr>
            <p:cNvSpPr/>
            <p:nvPr/>
          </p:nvSpPr>
          <p:spPr>
            <a:xfrm>
              <a:off x="5858495" y="3827899"/>
              <a:ext cx="248481" cy="347625"/>
            </a:xfrm>
            <a:custGeom>
              <a:avLst/>
              <a:gdLst/>
              <a:ahLst/>
              <a:cxnLst/>
              <a:rect l="l" t="t" r="r" b="b"/>
              <a:pathLst>
                <a:path w="8000" h="11192" extrusionOk="0">
                  <a:moveTo>
                    <a:pt x="1" y="0"/>
                  </a:moveTo>
                  <a:lnTo>
                    <a:pt x="1" y="9512"/>
                  </a:lnTo>
                  <a:cubicBezTo>
                    <a:pt x="1" y="9948"/>
                    <a:pt x="135" y="10217"/>
                    <a:pt x="438" y="10352"/>
                  </a:cubicBezTo>
                  <a:cubicBezTo>
                    <a:pt x="1547" y="11058"/>
                    <a:pt x="2656" y="11192"/>
                    <a:pt x="3799" y="11192"/>
                  </a:cubicBezTo>
                  <a:cubicBezTo>
                    <a:pt x="4908" y="11192"/>
                    <a:pt x="6185" y="10923"/>
                    <a:pt x="7428" y="10352"/>
                  </a:cubicBezTo>
                  <a:cubicBezTo>
                    <a:pt x="7865" y="10217"/>
                    <a:pt x="8000" y="9948"/>
                    <a:pt x="8000" y="9512"/>
                  </a:cubicBezTo>
                  <a:lnTo>
                    <a:pt x="8000" y="9377"/>
                  </a:lnTo>
                  <a:lnTo>
                    <a:pt x="8000" y="4907"/>
                  </a:lnTo>
                  <a:lnTo>
                    <a:pt x="8000" y="0"/>
                  </a:lnTo>
                  <a:cubicBezTo>
                    <a:pt x="7865" y="135"/>
                    <a:pt x="7563" y="269"/>
                    <a:pt x="7159" y="404"/>
                  </a:cubicBezTo>
                  <a:lnTo>
                    <a:pt x="7025" y="404"/>
                  </a:lnTo>
                  <a:lnTo>
                    <a:pt x="7025" y="538"/>
                  </a:lnTo>
                  <a:lnTo>
                    <a:pt x="7025" y="7831"/>
                  </a:lnTo>
                  <a:cubicBezTo>
                    <a:pt x="7025" y="8268"/>
                    <a:pt x="6857" y="8537"/>
                    <a:pt x="6588" y="8671"/>
                  </a:cubicBezTo>
                  <a:cubicBezTo>
                    <a:pt x="5613" y="9243"/>
                    <a:pt x="4773" y="9646"/>
                    <a:pt x="3799" y="9646"/>
                  </a:cubicBezTo>
                  <a:cubicBezTo>
                    <a:pt x="2958" y="9646"/>
                    <a:pt x="2253" y="9377"/>
                    <a:pt x="1412" y="8806"/>
                  </a:cubicBezTo>
                  <a:cubicBezTo>
                    <a:pt x="1143" y="8537"/>
                    <a:pt x="975" y="8268"/>
                    <a:pt x="975" y="7831"/>
                  </a:cubicBezTo>
                  <a:lnTo>
                    <a:pt x="975" y="538"/>
                  </a:lnTo>
                  <a:lnTo>
                    <a:pt x="975" y="404"/>
                  </a:lnTo>
                  <a:lnTo>
                    <a:pt x="707" y="404"/>
                  </a:lnTo>
                  <a:cubicBezTo>
                    <a:pt x="438" y="269"/>
                    <a:pt x="135" y="135"/>
                    <a:pt x="1" y="0"/>
                  </a:cubicBezTo>
                  <a:close/>
                </a:path>
              </a:pathLst>
            </a:custGeom>
            <a:solidFill>
              <a:srgbClr val="3FB6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68" name="Google Shape;871;p31">
              <a:extLst>
                <a:ext uri="{FF2B5EF4-FFF2-40B4-BE49-F238E27FC236}">
                  <a16:creationId xmlns:a16="http://schemas.microsoft.com/office/drawing/2014/main" id="{A802342B-8757-4330-B820-2707940E809E}"/>
                </a:ext>
              </a:extLst>
            </p:cNvPr>
            <p:cNvSpPr/>
            <p:nvPr/>
          </p:nvSpPr>
          <p:spPr>
            <a:xfrm>
              <a:off x="5858495" y="3784042"/>
              <a:ext cx="248481" cy="69978"/>
            </a:xfrm>
            <a:custGeom>
              <a:avLst/>
              <a:gdLst/>
              <a:ahLst/>
              <a:cxnLst/>
              <a:rect l="l" t="t" r="r" b="b"/>
              <a:pathLst>
                <a:path w="8000" h="2253" extrusionOk="0">
                  <a:moveTo>
                    <a:pt x="4067" y="1"/>
                  </a:moveTo>
                  <a:cubicBezTo>
                    <a:pt x="1816" y="1"/>
                    <a:pt x="1" y="572"/>
                    <a:pt x="1" y="1110"/>
                  </a:cubicBezTo>
                  <a:cubicBezTo>
                    <a:pt x="1" y="1412"/>
                    <a:pt x="135" y="1547"/>
                    <a:pt x="438" y="1681"/>
                  </a:cubicBezTo>
                  <a:cubicBezTo>
                    <a:pt x="572" y="1816"/>
                    <a:pt x="841" y="1816"/>
                    <a:pt x="975" y="1816"/>
                  </a:cubicBezTo>
                  <a:lnTo>
                    <a:pt x="975" y="1950"/>
                  </a:lnTo>
                  <a:cubicBezTo>
                    <a:pt x="1681" y="2118"/>
                    <a:pt x="2824" y="2253"/>
                    <a:pt x="4067" y="2253"/>
                  </a:cubicBezTo>
                  <a:cubicBezTo>
                    <a:pt x="5177" y="2253"/>
                    <a:pt x="6319" y="2118"/>
                    <a:pt x="7025" y="1950"/>
                  </a:cubicBezTo>
                  <a:lnTo>
                    <a:pt x="7025" y="1816"/>
                  </a:lnTo>
                  <a:cubicBezTo>
                    <a:pt x="7159" y="1816"/>
                    <a:pt x="7428" y="1816"/>
                    <a:pt x="7563" y="1681"/>
                  </a:cubicBezTo>
                  <a:cubicBezTo>
                    <a:pt x="7865" y="1547"/>
                    <a:pt x="8000" y="1412"/>
                    <a:pt x="8000" y="1110"/>
                  </a:cubicBezTo>
                  <a:cubicBezTo>
                    <a:pt x="8000" y="572"/>
                    <a:pt x="6185" y="1"/>
                    <a:pt x="4067" y="1"/>
                  </a:cubicBezTo>
                  <a:close/>
                </a:path>
              </a:pathLst>
            </a:custGeom>
            <a:solidFill>
              <a:srgbClr val="3FB6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69" name="Google Shape;872;p31">
              <a:extLst>
                <a:ext uri="{FF2B5EF4-FFF2-40B4-BE49-F238E27FC236}">
                  <a16:creationId xmlns:a16="http://schemas.microsoft.com/office/drawing/2014/main" id="{B164154F-640C-4FE2-9B8D-FFF7D3ACF03C}"/>
                </a:ext>
              </a:extLst>
            </p:cNvPr>
            <p:cNvSpPr/>
            <p:nvPr/>
          </p:nvSpPr>
          <p:spPr>
            <a:xfrm>
              <a:off x="5872069" y="3797616"/>
              <a:ext cx="221334" cy="42832"/>
            </a:xfrm>
            <a:custGeom>
              <a:avLst/>
              <a:gdLst/>
              <a:ahLst/>
              <a:cxnLst/>
              <a:rect l="l" t="t" r="r" b="b"/>
              <a:pathLst>
                <a:path w="7126" h="1379" extrusionOk="0">
                  <a:moveTo>
                    <a:pt x="3630" y="1"/>
                  </a:moveTo>
                  <a:cubicBezTo>
                    <a:pt x="1816" y="1"/>
                    <a:pt x="404" y="538"/>
                    <a:pt x="1" y="1244"/>
                  </a:cubicBezTo>
                  <a:cubicBezTo>
                    <a:pt x="135" y="1379"/>
                    <a:pt x="404" y="1379"/>
                    <a:pt x="538" y="1379"/>
                  </a:cubicBezTo>
                  <a:cubicBezTo>
                    <a:pt x="841" y="975"/>
                    <a:pt x="2084" y="538"/>
                    <a:pt x="3630" y="538"/>
                  </a:cubicBezTo>
                  <a:cubicBezTo>
                    <a:pt x="3899" y="404"/>
                    <a:pt x="4067" y="270"/>
                    <a:pt x="4202" y="1"/>
                  </a:cubicBezTo>
                  <a:close/>
                  <a:moveTo>
                    <a:pt x="4605" y="1"/>
                  </a:moveTo>
                  <a:cubicBezTo>
                    <a:pt x="4336" y="270"/>
                    <a:pt x="3899" y="404"/>
                    <a:pt x="3630" y="538"/>
                  </a:cubicBezTo>
                  <a:cubicBezTo>
                    <a:pt x="5042" y="538"/>
                    <a:pt x="6286" y="975"/>
                    <a:pt x="6588" y="1379"/>
                  </a:cubicBezTo>
                  <a:cubicBezTo>
                    <a:pt x="6722" y="1379"/>
                    <a:pt x="6991" y="1379"/>
                    <a:pt x="7126" y="1244"/>
                  </a:cubicBezTo>
                  <a:cubicBezTo>
                    <a:pt x="6722" y="673"/>
                    <a:pt x="5882" y="270"/>
                    <a:pt x="46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70" name="Google Shape;873;p31">
              <a:extLst>
                <a:ext uri="{FF2B5EF4-FFF2-40B4-BE49-F238E27FC236}">
                  <a16:creationId xmlns:a16="http://schemas.microsoft.com/office/drawing/2014/main" id="{AE076CD5-EDF3-4A3E-8FFC-4EEC0695697F}"/>
                </a:ext>
              </a:extLst>
            </p:cNvPr>
            <p:cNvSpPr/>
            <p:nvPr/>
          </p:nvSpPr>
          <p:spPr>
            <a:xfrm>
              <a:off x="5888779" y="3814326"/>
              <a:ext cx="187914" cy="39695"/>
            </a:xfrm>
            <a:custGeom>
              <a:avLst/>
              <a:gdLst/>
              <a:ahLst/>
              <a:cxnLst/>
              <a:rect l="l" t="t" r="r" b="b"/>
              <a:pathLst>
                <a:path w="6050" h="1278" extrusionOk="0">
                  <a:moveTo>
                    <a:pt x="3092" y="0"/>
                  </a:moveTo>
                  <a:cubicBezTo>
                    <a:pt x="1546" y="0"/>
                    <a:pt x="303" y="437"/>
                    <a:pt x="0" y="841"/>
                  </a:cubicBezTo>
                  <a:lnTo>
                    <a:pt x="0" y="975"/>
                  </a:lnTo>
                  <a:cubicBezTo>
                    <a:pt x="706" y="1143"/>
                    <a:pt x="1849" y="1278"/>
                    <a:pt x="3092" y="1278"/>
                  </a:cubicBezTo>
                  <a:cubicBezTo>
                    <a:pt x="4202" y="1278"/>
                    <a:pt x="5344" y="1143"/>
                    <a:pt x="6050" y="975"/>
                  </a:cubicBezTo>
                  <a:lnTo>
                    <a:pt x="6050" y="841"/>
                  </a:lnTo>
                  <a:cubicBezTo>
                    <a:pt x="5748" y="437"/>
                    <a:pt x="4504" y="0"/>
                    <a:pt x="30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71" name="Google Shape;874;p31">
              <a:extLst>
                <a:ext uri="{FF2B5EF4-FFF2-40B4-BE49-F238E27FC236}">
                  <a16:creationId xmlns:a16="http://schemas.microsoft.com/office/drawing/2014/main" id="{C246D750-4F88-44F1-B651-143545F8DCDF}"/>
                </a:ext>
              </a:extLst>
            </p:cNvPr>
            <p:cNvSpPr/>
            <p:nvPr/>
          </p:nvSpPr>
          <p:spPr>
            <a:xfrm>
              <a:off x="5737423" y="3468130"/>
              <a:ext cx="217141" cy="311781"/>
            </a:xfrm>
            <a:custGeom>
              <a:avLst/>
              <a:gdLst/>
              <a:ahLst/>
              <a:cxnLst/>
              <a:rect l="l" t="t" r="r" b="b"/>
              <a:pathLst>
                <a:path w="6991" h="10038" extrusionOk="0">
                  <a:moveTo>
                    <a:pt x="2740" y="1"/>
                  </a:moveTo>
                  <a:cubicBezTo>
                    <a:pt x="2423" y="1"/>
                    <a:pt x="2107" y="33"/>
                    <a:pt x="1815" y="89"/>
                  </a:cubicBezTo>
                  <a:cubicBezTo>
                    <a:pt x="1378" y="89"/>
                    <a:pt x="672" y="89"/>
                    <a:pt x="404" y="224"/>
                  </a:cubicBezTo>
                  <a:cubicBezTo>
                    <a:pt x="1244" y="795"/>
                    <a:pt x="2353" y="358"/>
                    <a:pt x="2790" y="1635"/>
                  </a:cubicBezTo>
                  <a:cubicBezTo>
                    <a:pt x="3059" y="2610"/>
                    <a:pt x="2655" y="3181"/>
                    <a:pt x="2084" y="3719"/>
                  </a:cubicBezTo>
                  <a:cubicBezTo>
                    <a:pt x="1815" y="4021"/>
                    <a:pt x="1513" y="4156"/>
                    <a:pt x="1109" y="4425"/>
                  </a:cubicBezTo>
                  <a:cubicBezTo>
                    <a:pt x="135" y="5265"/>
                    <a:pt x="0" y="6811"/>
                    <a:pt x="1109" y="7651"/>
                  </a:cubicBezTo>
                  <a:cubicBezTo>
                    <a:pt x="1590" y="8132"/>
                    <a:pt x="2258" y="8293"/>
                    <a:pt x="2924" y="8293"/>
                  </a:cubicBezTo>
                  <a:cubicBezTo>
                    <a:pt x="3422" y="8293"/>
                    <a:pt x="3919" y="8203"/>
                    <a:pt x="4336" y="8088"/>
                  </a:cubicBezTo>
                  <a:cubicBezTo>
                    <a:pt x="4455" y="8064"/>
                    <a:pt x="4569" y="8052"/>
                    <a:pt x="4675" y="8052"/>
                  </a:cubicBezTo>
                  <a:cubicBezTo>
                    <a:pt x="5318" y="8052"/>
                    <a:pt x="5714" y="8476"/>
                    <a:pt x="5714" y="9197"/>
                  </a:cubicBezTo>
                  <a:lnTo>
                    <a:pt x="5714" y="10037"/>
                  </a:lnTo>
                  <a:cubicBezTo>
                    <a:pt x="5882" y="9768"/>
                    <a:pt x="6285" y="9466"/>
                    <a:pt x="6419" y="9197"/>
                  </a:cubicBezTo>
                  <a:cubicBezTo>
                    <a:pt x="6856" y="8626"/>
                    <a:pt x="6991" y="8222"/>
                    <a:pt x="6722" y="7517"/>
                  </a:cubicBezTo>
                  <a:cubicBezTo>
                    <a:pt x="6285" y="6676"/>
                    <a:pt x="5310" y="6676"/>
                    <a:pt x="4739" y="6105"/>
                  </a:cubicBezTo>
                  <a:cubicBezTo>
                    <a:pt x="3764" y="5399"/>
                    <a:pt x="5176" y="4727"/>
                    <a:pt x="5579" y="4021"/>
                  </a:cubicBezTo>
                  <a:cubicBezTo>
                    <a:pt x="5882" y="3450"/>
                    <a:pt x="5714" y="2610"/>
                    <a:pt x="5579" y="2038"/>
                  </a:cubicBezTo>
                  <a:cubicBezTo>
                    <a:pt x="5445" y="1198"/>
                    <a:pt x="4873" y="660"/>
                    <a:pt x="4033" y="224"/>
                  </a:cubicBezTo>
                  <a:cubicBezTo>
                    <a:pt x="3639" y="66"/>
                    <a:pt x="3188" y="1"/>
                    <a:pt x="274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72" name="Google Shape;875;p31">
              <a:extLst>
                <a:ext uri="{FF2B5EF4-FFF2-40B4-BE49-F238E27FC236}">
                  <a16:creationId xmlns:a16="http://schemas.microsoft.com/office/drawing/2014/main" id="{54BBFEEF-E539-4BED-BC87-677771587652}"/>
                </a:ext>
              </a:extLst>
            </p:cNvPr>
            <p:cNvSpPr/>
            <p:nvPr/>
          </p:nvSpPr>
          <p:spPr>
            <a:xfrm>
              <a:off x="5771869" y="3709933"/>
              <a:ext cx="143032" cy="43888"/>
            </a:xfrm>
            <a:custGeom>
              <a:avLst/>
              <a:gdLst/>
              <a:ahLst/>
              <a:cxnLst/>
              <a:rect l="l" t="t" r="r" b="b"/>
              <a:pathLst>
                <a:path w="4605" h="1413" extrusionOk="0">
                  <a:moveTo>
                    <a:pt x="1815" y="437"/>
                  </a:moveTo>
                  <a:lnTo>
                    <a:pt x="1815" y="437"/>
                  </a:lnTo>
                  <a:lnTo>
                    <a:pt x="1815" y="437"/>
                  </a:lnTo>
                  <a:lnTo>
                    <a:pt x="1815" y="437"/>
                  </a:lnTo>
                  <a:close/>
                  <a:moveTo>
                    <a:pt x="3227" y="303"/>
                  </a:moveTo>
                  <a:lnTo>
                    <a:pt x="3227" y="303"/>
                  </a:lnTo>
                  <a:lnTo>
                    <a:pt x="3227" y="303"/>
                  </a:lnTo>
                  <a:close/>
                  <a:moveTo>
                    <a:pt x="3227" y="303"/>
                  </a:moveTo>
                  <a:lnTo>
                    <a:pt x="3227" y="303"/>
                  </a:lnTo>
                  <a:lnTo>
                    <a:pt x="3227" y="303"/>
                  </a:lnTo>
                  <a:close/>
                  <a:moveTo>
                    <a:pt x="3630" y="303"/>
                  </a:moveTo>
                  <a:cubicBezTo>
                    <a:pt x="4201" y="303"/>
                    <a:pt x="4605" y="706"/>
                    <a:pt x="4605" y="1412"/>
                  </a:cubicBezTo>
                  <a:cubicBezTo>
                    <a:pt x="4605" y="706"/>
                    <a:pt x="4201" y="303"/>
                    <a:pt x="3630" y="303"/>
                  </a:cubicBezTo>
                  <a:close/>
                  <a:moveTo>
                    <a:pt x="3630" y="303"/>
                  </a:moveTo>
                  <a:lnTo>
                    <a:pt x="3630" y="303"/>
                  </a:lnTo>
                  <a:lnTo>
                    <a:pt x="3630" y="303"/>
                  </a:lnTo>
                  <a:lnTo>
                    <a:pt x="3630" y="303"/>
                  </a:lnTo>
                  <a:close/>
                  <a:moveTo>
                    <a:pt x="0" y="1"/>
                  </a:moveTo>
                  <a:cubicBezTo>
                    <a:pt x="572" y="303"/>
                    <a:pt x="1109" y="437"/>
                    <a:pt x="1815" y="437"/>
                  </a:cubicBezTo>
                  <a:cubicBezTo>
                    <a:pt x="1109" y="437"/>
                    <a:pt x="572" y="303"/>
                    <a:pt x="0" y="1"/>
                  </a:cubicBezTo>
                  <a:close/>
                </a:path>
              </a:pathLst>
            </a:custGeom>
            <a:solidFill>
              <a:srgbClr val="FAF2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73" name="Google Shape;876;p31">
              <a:extLst>
                <a:ext uri="{FF2B5EF4-FFF2-40B4-BE49-F238E27FC236}">
                  <a16:creationId xmlns:a16="http://schemas.microsoft.com/office/drawing/2014/main" id="{2B3773D8-C799-43E8-8C86-5169C737CE05}"/>
                </a:ext>
              </a:extLst>
            </p:cNvPr>
            <p:cNvSpPr/>
            <p:nvPr/>
          </p:nvSpPr>
          <p:spPr>
            <a:xfrm>
              <a:off x="5749940" y="3583612"/>
              <a:ext cx="191051" cy="196300"/>
            </a:xfrm>
            <a:custGeom>
              <a:avLst/>
              <a:gdLst/>
              <a:ahLst/>
              <a:cxnLst/>
              <a:rect l="l" t="t" r="r" b="b"/>
              <a:pathLst>
                <a:path w="6151" h="6320" extrusionOk="0">
                  <a:moveTo>
                    <a:pt x="1681" y="1"/>
                  </a:moveTo>
                  <a:lnTo>
                    <a:pt x="1681" y="1"/>
                  </a:lnTo>
                  <a:cubicBezTo>
                    <a:pt x="1412" y="303"/>
                    <a:pt x="1110" y="438"/>
                    <a:pt x="706" y="707"/>
                  </a:cubicBezTo>
                  <a:cubicBezTo>
                    <a:pt x="269" y="1144"/>
                    <a:pt x="1" y="1849"/>
                    <a:pt x="1" y="2387"/>
                  </a:cubicBezTo>
                  <a:cubicBezTo>
                    <a:pt x="1" y="2958"/>
                    <a:pt x="135" y="3664"/>
                    <a:pt x="706" y="3933"/>
                  </a:cubicBezTo>
                  <a:lnTo>
                    <a:pt x="706" y="4068"/>
                  </a:lnTo>
                  <a:cubicBezTo>
                    <a:pt x="1278" y="4370"/>
                    <a:pt x="1815" y="4504"/>
                    <a:pt x="2521" y="4504"/>
                  </a:cubicBezTo>
                  <a:cubicBezTo>
                    <a:pt x="2958" y="4504"/>
                    <a:pt x="3361" y="4504"/>
                    <a:pt x="3933" y="4370"/>
                  </a:cubicBezTo>
                  <a:lnTo>
                    <a:pt x="4336" y="4370"/>
                  </a:lnTo>
                  <a:cubicBezTo>
                    <a:pt x="4907" y="4370"/>
                    <a:pt x="5311" y="4773"/>
                    <a:pt x="5311" y="5479"/>
                  </a:cubicBezTo>
                  <a:lnTo>
                    <a:pt x="5311" y="5614"/>
                  </a:lnTo>
                  <a:lnTo>
                    <a:pt x="5311" y="6319"/>
                  </a:lnTo>
                  <a:cubicBezTo>
                    <a:pt x="5479" y="6050"/>
                    <a:pt x="5882" y="5748"/>
                    <a:pt x="6016" y="5479"/>
                  </a:cubicBezTo>
                  <a:cubicBezTo>
                    <a:pt x="6151" y="4202"/>
                    <a:pt x="4638" y="3664"/>
                    <a:pt x="4638" y="3664"/>
                  </a:cubicBezTo>
                  <a:cubicBezTo>
                    <a:pt x="1547" y="2958"/>
                    <a:pt x="1412" y="1144"/>
                    <a:pt x="16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74" name="Google Shape;877;p31">
              <a:extLst>
                <a:ext uri="{FF2B5EF4-FFF2-40B4-BE49-F238E27FC236}">
                  <a16:creationId xmlns:a16="http://schemas.microsoft.com/office/drawing/2014/main" id="{D40E385E-8D1B-4C97-B697-5CAEFBD04599}"/>
                </a:ext>
              </a:extLst>
            </p:cNvPr>
            <p:cNvSpPr/>
            <p:nvPr/>
          </p:nvSpPr>
          <p:spPr>
            <a:xfrm>
              <a:off x="5984817" y="3614951"/>
              <a:ext cx="91876" cy="199406"/>
            </a:xfrm>
            <a:custGeom>
              <a:avLst/>
              <a:gdLst/>
              <a:ahLst/>
              <a:cxnLst/>
              <a:rect l="l" t="t" r="r" b="b"/>
              <a:pathLst>
                <a:path w="2958" h="6420" extrusionOk="0">
                  <a:moveTo>
                    <a:pt x="1950" y="0"/>
                  </a:moveTo>
                  <a:lnTo>
                    <a:pt x="1815" y="135"/>
                  </a:lnTo>
                  <a:cubicBezTo>
                    <a:pt x="1412" y="403"/>
                    <a:pt x="841" y="538"/>
                    <a:pt x="572" y="975"/>
                  </a:cubicBezTo>
                  <a:cubicBezTo>
                    <a:pt x="572" y="1109"/>
                    <a:pt x="437" y="1244"/>
                    <a:pt x="437" y="1378"/>
                  </a:cubicBezTo>
                  <a:cubicBezTo>
                    <a:pt x="135" y="1815"/>
                    <a:pt x="135" y="2353"/>
                    <a:pt x="135" y="2790"/>
                  </a:cubicBezTo>
                  <a:cubicBezTo>
                    <a:pt x="269" y="3495"/>
                    <a:pt x="841" y="4033"/>
                    <a:pt x="975" y="4605"/>
                  </a:cubicBezTo>
                  <a:cubicBezTo>
                    <a:pt x="1110" y="5310"/>
                    <a:pt x="572" y="6016"/>
                    <a:pt x="0" y="6419"/>
                  </a:cubicBezTo>
                  <a:cubicBezTo>
                    <a:pt x="572" y="6151"/>
                    <a:pt x="1110" y="6016"/>
                    <a:pt x="1546" y="5714"/>
                  </a:cubicBezTo>
                  <a:cubicBezTo>
                    <a:pt x="1681" y="5579"/>
                    <a:pt x="1950" y="5445"/>
                    <a:pt x="2118" y="5310"/>
                  </a:cubicBezTo>
                  <a:cubicBezTo>
                    <a:pt x="2387" y="5041"/>
                    <a:pt x="2656" y="4739"/>
                    <a:pt x="2790" y="4201"/>
                  </a:cubicBezTo>
                  <a:cubicBezTo>
                    <a:pt x="2958" y="3495"/>
                    <a:pt x="2252" y="3059"/>
                    <a:pt x="1815" y="2655"/>
                  </a:cubicBezTo>
                  <a:cubicBezTo>
                    <a:pt x="841" y="1681"/>
                    <a:pt x="1546" y="840"/>
                    <a:pt x="19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75" name="Google Shape;878;p31">
              <a:extLst>
                <a:ext uri="{FF2B5EF4-FFF2-40B4-BE49-F238E27FC236}">
                  <a16:creationId xmlns:a16="http://schemas.microsoft.com/office/drawing/2014/main" id="{9F7138B4-2364-403C-83EA-A5046722AF43}"/>
                </a:ext>
              </a:extLst>
            </p:cNvPr>
            <p:cNvSpPr/>
            <p:nvPr/>
          </p:nvSpPr>
          <p:spPr>
            <a:xfrm>
              <a:off x="5984817" y="3645204"/>
              <a:ext cx="74140" cy="169153"/>
            </a:xfrm>
            <a:custGeom>
              <a:avLst/>
              <a:gdLst/>
              <a:ahLst/>
              <a:cxnLst/>
              <a:rect l="l" t="t" r="r" b="b"/>
              <a:pathLst>
                <a:path w="2387" h="5446" extrusionOk="0">
                  <a:moveTo>
                    <a:pt x="572" y="1"/>
                  </a:moveTo>
                  <a:lnTo>
                    <a:pt x="572" y="1"/>
                  </a:lnTo>
                  <a:cubicBezTo>
                    <a:pt x="568" y="24"/>
                    <a:pt x="565" y="47"/>
                    <a:pt x="561" y="70"/>
                  </a:cubicBezTo>
                  <a:lnTo>
                    <a:pt x="561" y="70"/>
                  </a:lnTo>
                  <a:cubicBezTo>
                    <a:pt x="568" y="47"/>
                    <a:pt x="572" y="24"/>
                    <a:pt x="572" y="1"/>
                  </a:cubicBezTo>
                  <a:close/>
                  <a:moveTo>
                    <a:pt x="561" y="70"/>
                  </a:moveTo>
                  <a:lnTo>
                    <a:pt x="561" y="70"/>
                  </a:lnTo>
                  <a:cubicBezTo>
                    <a:pt x="530" y="181"/>
                    <a:pt x="437" y="293"/>
                    <a:pt x="437" y="404"/>
                  </a:cubicBezTo>
                  <a:cubicBezTo>
                    <a:pt x="269" y="707"/>
                    <a:pt x="135" y="1110"/>
                    <a:pt x="135" y="1379"/>
                  </a:cubicBezTo>
                  <a:lnTo>
                    <a:pt x="135" y="1816"/>
                  </a:lnTo>
                  <a:cubicBezTo>
                    <a:pt x="269" y="2521"/>
                    <a:pt x="841" y="3059"/>
                    <a:pt x="975" y="3631"/>
                  </a:cubicBezTo>
                  <a:lnTo>
                    <a:pt x="975" y="3899"/>
                  </a:lnTo>
                  <a:cubicBezTo>
                    <a:pt x="975" y="4202"/>
                    <a:pt x="841" y="4605"/>
                    <a:pt x="572" y="4908"/>
                  </a:cubicBezTo>
                  <a:cubicBezTo>
                    <a:pt x="437" y="5177"/>
                    <a:pt x="269" y="5311"/>
                    <a:pt x="0" y="5445"/>
                  </a:cubicBezTo>
                  <a:cubicBezTo>
                    <a:pt x="572" y="5177"/>
                    <a:pt x="1110" y="5042"/>
                    <a:pt x="1546" y="4740"/>
                  </a:cubicBezTo>
                  <a:cubicBezTo>
                    <a:pt x="1681" y="4605"/>
                    <a:pt x="1950" y="4471"/>
                    <a:pt x="2118" y="4336"/>
                  </a:cubicBezTo>
                  <a:cubicBezTo>
                    <a:pt x="2387" y="3227"/>
                    <a:pt x="1412" y="2387"/>
                    <a:pt x="1412" y="2387"/>
                  </a:cubicBezTo>
                  <a:cubicBezTo>
                    <a:pt x="595" y="1700"/>
                    <a:pt x="445" y="887"/>
                    <a:pt x="561" y="7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76" name="Google Shape;879;p31">
              <a:extLst>
                <a:ext uri="{FF2B5EF4-FFF2-40B4-BE49-F238E27FC236}">
                  <a16:creationId xmlns:a16="http://schemas.microsoft.com/office/drawing/2014/main" id="{3D4D5DFF-3C49-4816-82FB-23A8C5A3BE4E}"/>
                </a:ext>
              </a:extLst>
            </p:cNvPr>
            <p:cNvSpPr/>
            <p:nvPr/>
          </p:nvSpPr>
          <p:spPr>
            <a:xfrm>
              <a:off x="5972300" y="3370663"/>
              <a:ext cx="73084" cy="78334"/>
            </a:xfrm>
            <a:custGeom>
              <a:avLst/>
              <a:gdLst/>
              <a:ahLst/>
              <a:cxnLst/>
              <a:rect l="l" t="t" r="r" b="b"/>
              <a:pathLst>
                <a:path w="2353" h="2522" extrusionOk="0">
                  <a:moveTo>
                    <a:pt x="1244" y="1"/>
                  </a:moveTo>
                  <a:cubicBezTo>
                    <a:pt x="538" y="1"/>
                    <a:pt x="0" y="572"/>
                    <a:pt x="0" y="1278"/>
                  </a:cubicBezTo>
                  <a:cubicBezTo>
                    <a:pt x="0" y="1984"/>
                    <a:pt x="538" y="2521"/>
                    <a:pt x="1244" y="2521"/>
                  </a:cubicBezTo>
                  <a:cubicBezTo>
                    <a:pt x="1815" y="2521"/>
                    <a:pt x="2353" y="1984"/>
                    <a:pt x="2353" y="1278"/>
                  </a:cubicBezTo>
                  <a:cubicBezTo>
                    <a:pt x="2353" y="572"/>
                    <a:pt x="1815" y="1"/>
                    <a:pt x="124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77" name="Google Shape;880;p31">
              <a:extLst>
                <a:ext uri="{FF2B5EF4-FFF2-40B4-BE49-F238E27FC236}">
                  <a16:creationId xmlns:a16="http://schemas.microsoft.com/office/drawing/2014/main" id="{BA6734D9-17BA-4695-8A23-F827A9EBF40E}"/>
                </a:ext>
              </a:extLst>
            </p:cNvPr>
            <p:cNvSpPr/>
            <p:nvPr/>
          </p:nvSpPr>
          <p:spPr>
            <a:xfrm>
              <a:off x="6398196" y="3353953"/>
              <a:ext cx="74140" cy="73115"/>
            </a:xfrm>
            <a:custGeom>
              <a:avLst/>
              <a:gdLst/>
              <a:ahLst/>
              <a:cxnLst/>
              <a:rect l="l" t="t" r="r" b="b"/>
              <a:pathLst>
                <a:path w="2387" h="2354" extrusionOk="0">
                  <a:moveTo>
                    <a:pt x="1110" y="1"/>
                  </a:moveTo>
                  <a:cubicBezTo>
                    <a:pt x="404" y="1"/>
                    <a:pt x="0" y="539"/>
                    <a:pt x="0" y="1110"/>
                  </a:cubicBezTo>
                  <a:cubicBezTo>
                    <a:pt x="0" y="1816"/>
                    <a:pt x="404" y="2354"/>
                    <a:pt x="1110" y="2354"/>
                  </a:cubicBezTo>
                  <a:cubicBezTo>
                    <a:pt x="1815" y="2354"/>
                    <a:pt x="2387" y="1816"/>
                    <a:pt x="2387" y="1110"/>
                  </a:cubicBezTo>
                  <a:cubicBezTo>
                    <a:pt x="2387" y="539"/>
                    <a:pt x="1815" y="1"/>
                    <a:pt x="111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78" name="Google Shape;881;p31">
              <a:extLst>
                <a:ext uri="{FF2B5EF4-FFF2-40B4-BE49-F238E27FC236}">
                  <a16:creationId xmlns:a16="http://schemas.microsoft.com/office/drawing/2014/main" id="{2F8C6642-4A15-47F7-93E0-02DBA4E3FEDB}"/>
                </a:ext>
              </a:extLst>
            </p:cNvPr>
            <p:cNvSpPr/>
            <p:nvPr/>
          </p:nvSpPr>
          <p:spPr>
            <a:xfrm>
              <a:off x="5949809" y="4373187"/>
              <a:ext cx="674377" cy="457578"/>
            </a:xfrm>
            <a:custGeom>
              <a:avLst/>
              <a:gdLst/>
              <a:ahLst/>
              <a:cxnLst/>
              <a:rect l="l" t="t" r="r" b="b"/>
              <a:pathLst>
                <a:path w="21712" h="14732" extrusionOk="0">
                  <a:moveTo>
                    <a:pt x="18426" y="1"/>
                  </a:moveTo>
                  <a:cubicBezTo>
                    <a:pt x="17914" y="1"/>
                    <a:pt x="17394" y="109"/>
                    <a:pt x="16939" y="313"/>
                  </a:cubicBezTo>
                  <a:lnTo>
                    <a:pt x="16805" y="313"/>
                  </a:lnTo>
                  <a:lnTo>
                    <a:pt x="13713" y="1725"/>
                  </a:lnTo>
                  <a:lnTo>
                    <a:pt x="9243" y="3674"/>
                  </a:lnTo>
                  <a:lnTo>
                    <a:pt x="5042" y="5489"/>
                  </a:lnTo>
                  <a:cubicBezTo>
                    <a:pt x="4739" y="5623"/>
                    <a:pt x="4336" y="5926"/>
                    <a:pt x="4201" y="6329"/>
                  </a:cubicBezTo>
                  <a:lnTo>
                    <a:pt x="4067" y="6464"/>
                  </a:lnTo>
                  <a:lnTo>
                    <a:pt x="0" y="12917"/>
                  </a:lnTo>
                  <a:lnTo>
                    <a:pt x="2219" y="14731"/>
                  </a:lnTo>
                  <a:lnTo>
                    <a:pt x="7260" y="9556"/>
                  </a:lnTo>
                  <a:lnTo>
                    <a:pt x="15393" y="8850"/>
                  </a:lnTo>
                  <a:lnTo>
                    <a:pt x="16368" y="8715"/>
                  </a:lnTo>
                  <a:cubicBezTo>
                    <a:pt x="17645" y="8715"/>
                    <a:pt x="18754" y="8144"/>
                    <a:pt x="19729" y="7438"/>
                  </a:cubicBezTo>
                  <a:cubicBezTo>
                    <a:pt x="20569" y="6598"/>
                    <a:pt x="21275" y="5489"/>
                    <a:pt x="21712" y="4380"/>
                  </a:cubicBezTo>
                  <a:lnTo>
                    <a:pt x="21712" y="3540"/>
                  </a:lnTo>
                  <a:lnTo>
                    <a:pt x="21712" y="2968"/>
                  </a:lnTo>
                  <a:cubicBezTo>
                    <a:pt x="21543" y="1994"/>
                    <a:pt x="21006" y="1019"/>
                    <a:pt x="20031" y="448"/>
                  </a:cubicBezTo>
                  <a:cubicBezTo>
                    <a:pt x="19583" y="143"/>
                    <a:pt x="19010" y="1"/>
                    <a:pt x="18426" y="1"/>
                  </a:cubicBezTo>
                  <a:close/>
                </a:path>
              </a:pathLst>
            </a:custGeom>
            <a:solidFill>
              <a:srgbClr val="BDB8FF"/>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sp>
        <p:nvSpPr>
          <p:cNvPr id="236" name="TextBox 235">
            <a:extLst>
              <a:ext uri="{FF2B5EF4-FFF2-40B4-BE49-F238E27FC236}">
                <a16:creationId xmlns:a16="http://schemas.microsoft.com/office/drawing/2014/main" id="{BD5E5673-0E4E-473F-B799-62CE61F371DC}"/>
              </a:ext>
            </a:extLst>
          </p:cNvPr>
          <p:cNvSpPr txBox="1"/>
          <p:nvPr userDrawn="1"/>
        </p:nvSpPr>
        <p:spPr>
          <a:xfrm>
            <a:off x="3250583" y="1572168"/>
            <a:ext cx="2794086" cy="2746906"/>
          </a:xfrm>
          <a:prstGeom prst="rect">
            <a:avLst/>
          </a:prstGeom>
          <a:noFill/>
        </p:spPr>
        <p:txBody>
          <a:bodyPr wrap="square" rtlCol="0">
            <a:spAutoFit/>
          </a:bodyPr>
          <a:lstStyle/>
          <a:p>
            <a:pPr algn="ctr"/>
            <a:r>
              <a:rPr lang="vi-VN" sz="8625" dirty="0">
                <a:solidFill>
                  <a:schemeClr val="accent6">
                    <a:lumMod val="50000"/>
                  </a:schemeClr>
                </a:solidFill>
                <a:latin typeface="+mj-lt"/>
              </a:rPr>
              <a:t>KHÁM PHÁ</a:t>
            </a:r>
          </a:p>
        </p:txBody>
      </p:sp>
    </p:spTree>
    <p:extLst>
      <p:ext uri="{BB962C8B-B14F-4D97-AF65-F5344CB8AC3E}">
        <p14:creationId xmlns:p14="http://schemas.microsoft.com/office/powerpoint/2010/main" val="255428154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100"/>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117"/>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119"/>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114"/>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118"/>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103"/>
                                        </p:tgtEl>
                                      </p:cBhvr>
                                      <p:by x="150000" y="150000"/>
                                    </p:animScale>
                                  </p:childTnLst>
                                </p:cTn>
                              </p:par>
                              <p:par>
                                <p:cTn id="17" presetID="16" presetClass="entr" presetSubtype="21"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Effect transition="in" filter="barn(inVertical)">
                                      <p:cBhvr>
                                        <p:cTn id="19" dur="500"/>
                                        <p:tgtEl>
                                          <p:spTgt spid="98"/>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99"/>
                                        </p:tgtEl>
                                        <p:attrNameLst>
                                          <p:attrName>style.visibility</p:attrName>
                                        </p:attrNameLst>
                                      </p:cBhvr>
                                      <p:to>
                                        <p:strVal val="visible"/>
                                      </p:to>
                                    </p:set>
                                    <p:animEffect transition="in" filter="barn(inVertical)">
                                      <p:cBhvr>
                                        <p:cTn id="22" dur="500"/>
                                        <p:tgtEl>
                                          <p:spTgt spid="99"/>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97"/>
                                        </p:tgtEl>
                                        <p:attrNameLst>
                                          <p:attrName>style.visibility</p:attrName>
                                        </p:attrNameLst>
                                      </p:cBhvr>
                                      <p:to>
                                        <p:strVal val="visible"/>
                                      </p:to>
                                    </p:set>
                                    <p:animEffect transition="in" filter="fade">
                                      <p:cBhvr>
                                        <p:cTn id="26" dur="500"/>
                                        <p:tgtEl>
                                          <p:spTgt spid="97"/>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122"/>
                                        </p:tgtEl>
                                        <p:attrNameLst>
                                          <p:attrName>style.visibility</p:attrName>
                                        </p:attrNameLst>
                                      </p:cBhvr>
                                      <p:to>
                                        <p:strVal val="visible"/>
                                      </p:to>
                                    </p:set>
                                    <p:anim calcmode="lin" valueType="num">
                                      <p:cBhvr>
                                        <p:cTn id="30" dur="1000" fill="hold"/>
                                        <p:tgtEl>
                                          <p:spTgt spid="122"/>
                                        </p:tgtEl>
                                        <p:attrNameLst>
                                          <p:attrName>ppt_w</p:attrName>
                                        </p:attrNameLst>
                                      </p:cBhvr>
                                      <p:tavLst>
                                        <p:tav tm="0">
                                          <p:val>
                                            <p:fltVal val="0"/>
                                          </p:val>
                                        </p:tav>
                                        <p:tav tm="100000">
                                          <p:val>
                                            <p:strVal val="#ppt_w"/>
                                          </p:val>
                                        </p:tav>
                                      </p:tavLst>
                                    </p:anim>
                                    <p:anim calcmode="lin" valueType="num">
                                      <p:cBhvr>
                                        <p:cTn id="31" dur="1000" fill="hold"/>
                                        <p:tgtEl>
                                          <p:spTgt spid="122"/>
                                        </p:tgtEl>
                                        <p:attrNameLst>
                                          <p:attrName>ppt_h</p:attrName>
                                        </p:attrNameLst>
                                      </p:cBhvr>
                                      <p:tavLst>
                                        <p:tav tm="0">
                                          <p:val>
                                            <p:fltVal val="0"/>
                                          </p:val>
                                        </p:tav>
                                        <p:tav tm="100000">
                                          <p:val>
                                            <p:strVal val="#ppt_h"/>
                                          </p:val>
                                        </p:tav>
                                      </p:tavLst>
                                    </p:anim>
                                    <p:anim calcmode="lin" valueType="num">
                                      <p:cBhvr>
                                        <p:cTn id="32" dur="1000" fill="hold"/>
                                        <p:tgtEl>
                                          <p:spTgt spid="122"/>
                                        </p:tgtEl>
                                        <p:attrNameLst>
                                          <p:attrName>style.rotation</p:attrName>
                                        </p:attrNameLst>
                                      </p:cBhvr>
                                      <p:tavLst>
                                        <p:tav tm="0">
                                          <p:val>
                                            <p:fltVal val="90"/>
                                          </p:val>
                                        </p:tav>
                                        <p:tav tm="100000">
                                          <p:val>
                                            <p:fltVal val="0"/>
                                          </p:val>
                                        </p:tav>
                                      </p:tavLst>
                                    </p:anim>
                                    <p:animEffect transition="in" filter="fade">
                                      <p:cBhvr>
                                        <p:cTn id="33" dur="1000"/>
                                        <p:tgtEl>
                                          <p:spTgt spid="122"/>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236"/>
                                        </p:tgtEl>
                                        <p:attrNameLst>
                                          <p:attrName>style.visibility</p:attrName>
                                        </p:attrNameLst>
                                      </p:cBhvr>
                                      <p:to>
                                        <p:strVal val="visible"/>
                                      </p:to>
                                    </p:set>
                                    <p:animEffect transition="in" filter="randombar(horizontal)">
                                      <p:cBhvr>
                                        <p:cTn id="37" dur="500"/>
                                        <p:tgtEl>
                                          <p:spTgt spid="2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117" grpId="0" animBg="1"/>
      <p:bldP spid="118" grpId="0" animBg="1"/>
      <p:bldP spid="236" grpId="0"/>
    </p:bldLst>
  </p:timing>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4_Title and Content">
    <p:bg>
      <p:bgPr>
        <a:solidFill>
          <a:srgbClr val="002060"/>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296920" y="219520"/>
            <a:ext cx="8709926"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accent3">
                <a:lumMod val="60000"/>
                <a:lumOff val="4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dirty="0"/>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349270" y="882176"/>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150301" y="906827"/>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168063" y="989423"/>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393674" y="94752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151195" y="917946"/>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348377" y="1496055"/>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49408" y="1520706"/>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167170" y="160330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392781" y="1561401"/>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150301" y="1531825"/>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347484" y="2109934"/>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48515" y="2134585"/>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166276" y="2217181"/>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391888" y="2175280"/>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49408" y="2145704"/>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346591" y="2723813"/>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47621" y="2748464"/>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165383" y="283106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390994" y="2789159"/>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48515" y="2759583"/>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345697" y="3337692"/>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46728" y="3362343"/>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164490" y="3444939"/>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390101" y="3403038"/>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47622" y="3373462"/>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344804" y="3951571"/>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45835" y="3976222"/>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163597" y="4058818"/>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389208" y="401691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46728" y="3987341"/>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343911" y="4565450"/>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44942" y="4590101"/>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162703" y="4672697"/>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388315" y="463079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45835" y="4601220"/>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343018" y="5179329"/>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44049" y="5203980"/>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161810" y="528657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387421" y="5244675"/>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44942" y="5215099"/>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342124" y="5793208"/>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43155" y="5817859"/>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160917" y="5900455"/>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386528" y="5858554"/>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44049" y="5828978"/>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2318597" y="1090110"/>
            <a:ext cx="4162526" cy="4730758"/>
          </a:xfrm>
          <a:prstGeom prst="rect">
            <a:avLst/>
          </a:prstGeom>
          <a:solidFill>
            <a:schemeClr val="accent6">
              <a:lumMod val="40000"/>
              <a:lumOff val="60000"/>
            </a:schemeClr>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375" dirty="0"/>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108287" y="772938"/>
            <a:ext cx="963023"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4">
              <a:lumMod val="60000"/>
              <a:lumOff val="40000"/>
            </a:schemeClr>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375"/>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5536681" y="1168180"/>
            <a:ext cx="1546974" cy="832158"/>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92D050"/>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375"/>
          </a:p>
        </p:txBody>
      </p:sp>
      <p:grpSp>
        <p:nvGrpSpPr>
          <p:cNvPr id="236" name="Google Shape;631;p30">
            <a:extLst>
              <a:ext uri="{FF2B5EF4-FFF2-40B4-BE49-F238E27FC236}">
                <a16:creationId xmlns:a16="http://schemas.microsoft.com/office/drawing/2014/main" id="{CD1EBE97-8F9B-460E-9BC5-FD02CD5043DA}"/>
              </a:ext>
            </a:extLst>
          </p:cNvPr>
          <p:cNvGrpSpPr/>
          <p:nvPr userDrawn="1"/>
        </p:nvGrpSpPr>
        <p:grpSpPr>
          <a:xfrm>
            <a:off x="5754410" y="3622312"/>
            <a:ext cx="982268" cy="2486166"/>
            <a:chOff x="961250" y="234750"/>
            <a:chExt cx="1222525" cy="2320700"/>
          </a:xfrm>
        </p:grpSpPr>
        <p:sp>
          <p:nvSpPr>
            <p:cNvPr id="237" name="Google Shape;632;p30">
              <a:extLst>
                <a:ext uri="{FF2B5EF4-FFF2-40B4-BE49-F238E27FC236}">
                  <a16:creationId xmlns:a16="http://schemas.microsoft.com/office/drawing/2014/main" id="{687291A7-7C04-436D-8909-2F2DB91394D5}"/>
                </a:ext>
              </a:extLst>
            </p:cNvPr>
            <p:cNvSpPr/>
            <p:nvPr/>
          </p:nvSpPr>
          <p:spPr>
            <a:xfrm>
              <a:off x="1529225" y="1558100"/>
              <a:ext cx="189075" cy="241150"/>
            </a:xfrm>
            <a:custGeom>
              <a:avLst/>
              <a:gdLst/>
              <a:ahLst/>
              <a:cxnLst/>
              <a:rect l="l" t="t" r="r" b="b"/>
              <a:pathLst>
                <a:path w="7563" h="9646" extrusionOk="0">
                  <a:moveTo>
                    <a:pt x="2353" y="0"/>
                  </a:moveTo>
                  <a:cubicBezTo>
                    <a:pt x="1378" y="0"/>
                    <a:pt x="404" y="572"/>
                    <a:pt x="135" y="1681"/>
                  </a:cubicBezTo>
                  <a:cubicBezTo>
                    <a:pt x="0" y="2252"/>
                    <a:pt x="0" y="2790"/>
                    <a:pt x="269" y="3361"/>
                  </a:cubicBezTo>
                  <a:lnTo>
                    <a:pt x="3496" y="9646"/>
                  </a:lnTo>
                  <a:lnTo>
                    <a:pt x="7562" y="7562"/>
                  </a:lnTo>
                  <a:lnTo>
                    <a:pt x="6857" y="4907"/>
                  </a:lnTo>
                  <a:cubicBezTo>
                    <a:pt x="6722" y="3932"/>
                    <a:pt x="6285" y="3092"/>
                    <a:pt x="5580" y="2252"/>
                  </a:cubicBezTo>
                  <a:cubicBezTo>
                    <a:pt x="5042" y="1546"/>
                    <a:pt x="4336" y="840"/>
                    <a:pt x="3496" y="269"/>
                  </a:cubicBezTo>
                  <a:cubicBezTo>
                    <a:pt x="3059" y="135"/>
                    <a:pt x="2790" y="0"/>
                    <a:pt x="2353" y="0"/>
                  </a:cubicBezTo>
                  <a:close/>
                </a:path>
              </a:pathLst>
            </a:custGeom>
            <a:solidFill>
              <a:srgbClr val="D077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38" name="Google Shape;633;p30">
              <a:extLst>
                <a:ext uri="{FF2B5EF4-FFF2-40B4-BE49-F238E27FC236}">
                  <a16:creationId xmlns:a16="http://schemas.microsoft.com/office/drawing/2014/main" id="{F72938D2-902A-4133-8C58-B3B12FE4D0FF}"/>
                </a:ext>
              </a:extLst>
            </p:cNvPr>
            <p:cNvSpPr/>
            <p:nvPr/>
          </p:nvSpPr>
          <p:spPr>
            <a:xfrm>
              <a:off x="1647700" y="1816875"/>
              <a:ext cx="206725" cy="252400"/>
            </a:xfrm>
            <a:custGeom>
              <a:avLst/>
              <a:gdLst/>
              <a:ahLst/>
              <a:cxnLst/>
              <a:rect l="l" t="t" r="r" b="b"/>
              <a:pathLst>
                <a:path w="8269" h="10096" extrusionOk="0">
                  <a:moveTo>
                    <a:pt x="3361" y="1"/>
                  </a:moveTo>
                  <a:lnTo>
                    <a:pt x="0" y="1816"/>
                  </a:lnTo>
                  <a:lnTo>
                    <a:pt x="3664" y="8840"/>
                  </a:lnTo>
                  <a:cubicBezTo>
                    <a:pt x="3933" y="9377"/>
                    <a:pt x="4336" y="9814"/>
                    <a:pt x="5042" y="9949"/>
                  </a:cubicBezTo>
                  <a:cubicBezTo>
                    <a:pt x="5363" y="10052"/>
                    <a:pt x="5703" y="10095"/>
                    <a:pt x="6048" y="10095"/>
                  </a:cubicBezTo>
                  <a:cubicBezTo>
                    <a:pt x="6607" y="10095"/>
                    <a:pt x="7177" y="9981"/>
                    <a:pt x="7697" y="9814"/>
                  </a:cubicBezTo>
                  <a:cubicBezTo>
                    <a:pt x="8134" y="9680"/>
                    <a:pt x="8268" y="9109"/>
                    <a:pt x="7865" y="8974"/>
                  </a:cubicBezTo>
                  <a:lnTo>
                    <a:pt x="5176" y="7697"/>
                  </a:lnTo>
                  <a:lnTo>
                    <a:pt x="3361" y="1"/>
                  </a:ln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39" name="Google Shape;634;p30">
              <a:extLst>
                <a:ext uri="{FF2B5EF4-FFF2-40B4-BE49-F238E27FC236}">
                  <a16:creationId xmlns:a16="http://schemas.microsoft.com/office/drawing/2014/main" id="{3C26E551-6E6B-4C61-AA82-0348436BF92C}"/>
                </a:ext>
              </a:extLst>
            </p:cNvPr>
            <p:cNvSpPr/>
            <p:nvPr/>
          </p:nvSpPr>
          <p:spPr>
            <a:xfrm>
              <a:off x="1598975" y="1737350"/>
              <a:ext cx="164700" cy="132500"/>
            </a:xfrm>
            <a:custGeom>
              <a:avLst/>
              <a:gdLst/>
              <a:ahLst/>
              <a:cxnLst/>
              <a:rect l="l" t="t" r="r" b="b"/>
              <a:pathLst>
                <a:path w="6588" h="5300" extrusionOk="0">
                  <a:moveTo>
                    <a:pt x="5457" y="0"/>
                  </a:moveTo>
                  <a:cubicBezTo>
                    <a:pt x="5352" y="0"/>
                    <a:pt x="5252" y="38"/>
                    <a:pt x="5176" y="123"/>
                  </a:cubicBezTo>
                  <a:lnTo>
                    <a:pt x="4772" y="392"/>
                  </a:lnTo>
                  <a:lnTo>
                    <a:pt x="706" y="2476"/>
                  </a:lnTo>
                  <a:lnTo>
                    <a:pt x="0" y="2778"/>
                  </a:lnTo>
                  <a:lnTo>
                    <a:pt x="1412" y="5299"/>
                  </a:lnTo>
                  <a:lnTo>
                    <a:pt x="1949" y="4997"/>
                  </a:lnTo>
                  <a:lnTo>
                    <a:pt x="5310" y="3182"/>
                  </a:lnTo>
                  <a:lnTo>
                    <a:pt x="6150" y="2778"/>
                  </a:lnTo>
                  <a:cubicBezTo>
                    <a:pt x="6453" y="2644"/>
                    <a:pt x="6587" y="2341"/>
                    <a:pt x="6453" y="2073"/>
                  </a:cubicBezTo>
                  <a:lnTo>
                    <a:pt x="6016" y="527"/>
                  </a:lnTo>
                  <a:cubicBezTo>
                    <a:pt x="6016" y="238"/>
                    <a:pt x="5723" y="0"/>
                    <a:pt x="54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40" name="Google Shape;635;p30">
              <a:extLst>
                <a:ext uri="{FF2B5EF4-FFF2-40B4-BE49-F238E27FC236}">
                  <a16:creationId xmlns:a16="http://schemas.microsoft.com/office/drawing/2014/main" id="{D302D271-50D4-4155-9A69-E249459AC0E2}"/>
                </a:ext>
              </a:extLst>
            </p:cNvPr>
            <p:cNvSpPr/>
            <p:nvPr/>
          </p:nvSpPr>
          <p:spPr>
            <a:xfrm>
              <a:off x="1287250" y="1496000"/>
              <a:ext cx="392400" cy="420700"/>
            </a:xfrm>
            <a:custGeom>
              <a:avLst/>
              <a:gdLst/>
              <a:ahLst/>
              <a:cxnLst/>
              <a:rect l="l" t="t" r="r" b="b"/>
              <a:pathLst>
                <a:path w="15696" h="16828" extrusionOk="0">
                  <a:moveTo>
                    <a:pt x="8715" y="0"/>
                  </a:moveTo>
                  <a:cubicBezTo>
                    <a:pt x="8144" y="0"/>
                    <a:pt x="7563" y="77"/>
                    <a:pt x="6991" y="232"/>
                  </a:cubicBezTo>
                  <a:cubicBezTo>
                    <a:pt x="4201" y="1207"/>
                    <a:pt x="2118" y="4030"/>
                    <a:pt x="840" y="9475"/>
                  </a:cubicBezTo>
                  <a:cubicBezTo>
                    <a:pt x="437" y="11155"/>
                    <a:pt x="135" y="12836"/>
                    <a:pt x="0" y="14516"/>
                  </a:cubicBezTo>
                  <a:lnTo>
                    <a:pt x="0" y="15087"/>
                  </a:lnTo>
                  <a:cubicBezTo>
                    <a:pt x="1465" y="15986"/>
                    <a:pt x="3690" y="16828"/>
                    <a:pt x="6887" y="16828"/>
                  </a:cubicBezTo>
                  <a:cubicBezTo>
                    <a:pt x="9191" y="16828"/>
                    <a:pt x="12000" y="16390"/>
                    <a:pt x="15393" y="15222"/>
                  </a:cubicBezTo>
                  <a:cubicBezTo>
                    <a:pt x="15259" y="14382"/>
                    <a:pt x="15259" y="13407"/>
                    <a:pt x="15259" y="12432"/>
                  </a:cubicBezTo>
                  <a:cubicBezTo>
                    <a:pt x="15695" y="7660"/>
                    <a:pt x="15259" y="3593"/>
                    <a:pt x="12469" y="1375"/>
                  </a:cubicBezTo>
                  <a:cubicBezTo>
                    <a:pt x="11465" y="467"/>
                    <a:pt x="10121" y="0"/>
                    <a:pt x="871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41" name="Google Shape;636;p30">
              <a:extLst>
                <a:ext uri="{FF2B5EF4-FFF2-40B4-BE49-F238E27FC236}">
                  <a16:creationId xmlns:a16="http://schemas.microsoft.com/office/drawing/2014/main" id="{9F9D9497-4024-4862-BFC9-C7AB537B839F}"/>
                </a:ext>
              </a:extLst>
            </p:cNvPr>
            <p:cNvSpPr/>
            <p:nvPr/>
          </p:nvSpPr>
          <p:spPr>
            <a:xfrm>
              <a:off x="1567025" y="1904250"/>
              <a:ext cx="4225" cy="25"/>
            </a:xfrm>
            <a:custGeom>
              <a:avLst/>
              <a:gdLst/>
              <a:ahLst/>
              <a:cxnLst/>
              <a:rect l="l" t="t" r="r" b="b"/>
              <a:pathLst>
                <a:path w="169" h="1" extrusionOk="0">
                  <a:moveTo>
                    <a:pt x="169" y="1"/>
                  </a:moveTo>
                  <a:lnTo>
                    <a:pt x="1" y="1"/>
                  </a:lnTo>
                  <a:lnTo>
                    <a:pt x="1" y="1"/>
                  </a:lnTo>
                  <a:lnTo>
                    <a:pt x="169" y="1"/>
                  </a:lnTo>
                  <a:close/>
                </a:path>
              </a:pathLst>
            </a:custGeom>
            <a:solidFill>
              <a:srgbClr val="E3E8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42" name="Google Shape;637;p30">
              <a:extLst>
                <a:ext uri="{FF2B5EF4-FFF2-40B4-BE49-F238E27FC236}">
                  <a16:creationId xmlns:a16="http://schemas.microsoft.com/office/drawing/2014/main" id="{A06D0AAE-A1CB-44E4-8A77-73002D3A2F0E}"/>
                </a:ext>
              </a:extLst>
            </p:cNvPr>
            <p:cNvSpPr/>
            <p:nvPr/>
          </p:nvSpPr>
          <p:spPr>
            <a:xfrm>
              <a:off x="1567025" y="1575725"/>
              <a:ext cx="7600" cy="328550"/>
            </a:xfrm>
            <a:custGeom>
              <a:avLst/>
              <a:gdLst/>
              <a:ahLst/>
              <a:cxnLst/>
              <a:rect l="l" t="t" r="r" b="b"/>
              <a:pathLst>
                <a:path w="304" h="13142" extrusionOk="0">
                  <a:moveTo>
                    <a:pt x="303" y="1"/>
                  </a:moveTo>
                  <a:lnTo>
                    <a:pt x="301" y="241"/>
                  </a:lnTo>
                  <a:lnTo>
                    <a:pt x="303" y="135"/>
                  </a:lnTo>
                  <a:lnTo>
                    <a:pt x="303" y="1"/>
                  </a:lnTo>
                  <a:close/>
                  <a:moveTo>
                    <a:pt x="301" y="241"/>
                  </a:moveTo>
                  <a:lnTo>
                    <a:pt x="1" y="13142"/>
                  </a:lnTo>
                  <a:lnTo>
                    <a:pt x="169" y="13142"/>
                  </a:lnTo>
                  <a:lnTo>
                    <a:pt x="301" y="241"/>
                  </a:lnTo>
                  <a:close/>
                </a:path>
              </a:pathLst>
            </a:custGeom>
            <a:solidFill>
              <a:srgbClr val="E3E8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43" name="Google Shape;638;p30">
              <a:extLst>
                <a:ext uri="{FF2B5EF4-FFF2-40B4-BE49-F238E27FC236}">
                  <a16:creationId xmlns:a16="http://schemas.microsoft.com/office/drawing/2014/main" id="{DFDED29A-A543-4DDB-8E9E-20A5DAF07B51}"/>
                </a:ext>
              </a:extLst>
            </p:cNvPr>
            <p:cNvSpPr/>
            <p:nvPr/>
          </p:nvSpPr>
          <p:spPr>
            <a:xfrm>
              <a:off x="1462000" y="1915175"/>
              <a:ext cx="49600" cy="3400"/>
            </a:xfrm>
            <a:custGeom>
              <a:avLst/>
              <a:gdLst/>
              <a:ahLst/>
              <a:cxnLst/>
              <a:rect l="l" t="t" r="r" b="b"/>
              <a:pathLst>
                <a:path w="1984" h="136" extrusionOk="0">
                  <a:moveTo>
                    <a:pt x="1" y="135"/>
                  </a:moveTo>
                  <a:lnTo>
                    <a:pt x="1" y="135"/>
                  </a:lnTo>
                  <a:lnTo>
                    <a:pt x="1" y="135"/>
                  </a:lnTo>
                  <a:lnTo>
                    <a:pt x="1" y="135"/>
                  </a:lnTo>
                  <a:close/>
                  <a:moveTo>
                    <a:pt x="1984" y="1"/>
                  </a:moveTo>
                  <a:cubicBezTo>
                    <a:pt x="1278" y="1"/>
                    <a:pt x="707" y="135"/>
                    <a:pt x="1" y="135"/>
                  </a:cubicBezTo>
                  <a:cubicBezTo>
                    <a:pt x="707" y="135"/>
                    <a:pt x="1278" y="1"/>
                    <a:pt x="1984" y="1"/>
                  </a:cubicBezTo>
                  <a:close/>
                </a:path>
              </a:pathLst>
            </a:custGeom>
            <a:solidFill>
              <a:srgbClr val="E3E8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44" name="Google Shape;639;p30">
              <a:extLst>
                <a:ext uri="{FF2B5EF4-FFF2-40B4-BE49-F238E27FC236}">
                  <a16:creationId xmlns:a16="http://schemas.microsoft.com/office/drawing/2014/main" id="{891958B6-954E-4DF4-A06C-FBC9E416A9BE}"/>
                </a:ext>
              </a:extLst>
            </p:cNvPr>
            <p:cNvSpPr/>
            <p:nvPr/>
          </p:nvSpPr>
          <p:spPr>
            <a:xfrm>
              <a:off x="1462000" y="1533725"/>
              <a:ext cx="73975" cy="384850"/>
            </a:xfrm>
            <a:custGeom>
              <a:avLst/>
              <a:gdLst/>
              <a:ahLst/>
              <a:cxnLst/>
              <a:rect l="l" t="t" r="r" b="b"/>
              <a:pathLst>
                <a:path w="2959" h="15394" extrusionOk="0">
                  <a:moveTo>
                    <a:pt x="1681" y="1"/>
                  </a:moveTo>
                  <a:cubicBezTo>
                    <a:pt x="1547" y="404"/>
                    <a:pt x="1547" y="841"/>
                    <a:pt x="1412" y="1244"/>
                  </a:cubicBezTo>
                  <a:cubicBezTo>
                    <a:pt x="841" y="4605"/>
                    <a:pt x="169" y="10083"/>
                    <a:pt x="1" y="15393"/>
                  </a:cubicBezTo>
                  <a:cubicBezTo>
                    <a:pt x="707" y="15393"/>
                    <a:pt x="1278" y="15259"/>
                    <a:pt x="1984" y="15259"/>
                  </a:cubicBezTo>
                  <a:cubicBezTo>
                    <a:pt x="2253" y="10923"/>
                    <a:pt x="2521" y="5445"/>
                    <a:pt x="2958" y="1815"/>
                  </a:cubicBezTo>
                  <a:cubicBezTo>
                    <a:pt x="2118" y="1547"/>
                    <a:pt x="1681" y="706"/>
                    <a:pt x="1681" y="1"/>
                  </a:cubicBezTo>
                  <a:close/>
                </a:path>
              </a:pathLst>
            </a:custGeom>
            <a:solidFill>
              <a:srgbClr val="E3E8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45" name="Google Shape;640;p30">
              <a:extLst>
                <a:ext uri="{FF2B5EF4-FFF2-40B4-BE49-F238E27FC236}">
                  <a16:creationId xmlns:a16="http://schemas.microsoft.com/office/drawing/2014/main" id="{356FBE5B-403A-46D2-8289-CDE62AC8E1C8}"/>
                </a:ext>
              </a:extLst>
            </p:cNvPr>
            <p:cNvSpPr/>
            <p:nvPr/>
          </p:nvSpPr>
          <p:spPr>
            <a:xfrm>
              <a:off x="1602325" y="1519450"/>
              <a:ext cx="3375" cy="14300"/>
            </a:xfrm>
            <a:custGeom>
              <a:avLst/>
              <a:gdLst/>
              <a:ahLst/>
              <a:cxnLst/>
              <a:rect l="l" t="t" r="r" b="b"/>
              <a:pathLst>
                <a:path w="135" h="572" extrusionOk="0">
                  <a:moveTo>
                    <a:pt x="135" y="0"/>
                  </a:moveTo>
                  <a:lnTo>
                    <a:pt x="0" y="572"/>
                  </a:lnTo>
                  <a:lnTo>
                    <a:pt x="135" y="572"/>
                  </a:lnTo>
                  <a:lnTo>
                    <a:pt x="135" y="0"/>
                  </a:lnTo>
                  <a:close/>
                </a:path>
              </a:pathLst>
            </a:custGeom>
            <a:solidFill>
              <a:srgbClr val="E3E8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46" name="Google Shape;641;p30">
              <a:extLst>
                <a:ext uri="{FF2B5EF4-FFF2-40B4-BE49-F238E27FC236}">
                  <a16:creationId xmlns:a16="http://schemas.microsoft.com/office/drawing/2014/main" id="{6E21DD77-A145-4889-AAF0-D687CBC0C68E}"/>
                </a:ext>
              </a:extLst>
            </p:cNvPr>
            <p:cNvSpPr/>
            <p:nvPr/>
          </p:nvSpPr>
          <p:spPr>
            <a:xfrm>
              <a:off x="1571225" y="1533725"/>
              <a:ext cx="34475" cy="370550"/>
            </a:xfrm>
            <a:custGeom>
              <a:avLst/>
              <a:gdLst/>
              <a:ahLst/>
              <a:cxnLst/>
              <a:rect l="l" t="t" r="r" b="b"/>
              <a:pathLst>
                <a:path w="1379" h="14822" extrusionOk="0">
                  <a:moveTo>
                    <a:pt x="1244" y="1"/>
                  </a:moveTo>
                  <a:cubicBezTo>
                    <a:pt x="1244" y="841"/>
                    <a:pt x="841" y="1379"/>
                    <a:pt x="135" y="1681"/>
                  </a:cubicBezTo>
                  <a:lnTo>
                    <a:pt x="1" y="14822"/>
                  </a:lnTo>
                  <a:cubicBezTo>
                    <a:pt x="404" y="14822"/>
                    <a:pt x="841" y="14688"/>
                    <a:pt x="1379" y="14553"/>
                  </a:cubicBezTo>
                  <a:lnTo>
                    <a:pt x="1379" y="1"/>
                  </a:lnTo>
                  <a:close/>
                </a:path>
              </a:pathLst>
            </a:custGeom>
            <a:solidFill>
              <a:srgbClr val="E3E8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47" name="Google Shape;642;p30">
              <a:extLst>
                <a:ext uri="{FF2B5EF4-FFF2-40B4-BE49-F238E27FC236}">
                  <a16:creationId xmlns:a16="http://schemas.microsoft.com/office/drawing/2014/main" id="{0FCB9DE3-0F3D-4CBE-8A4E-9ECE8EC5924A}"/>
                </a:ext>
              </a:extLst>
            </p:cNvPr>
            <p:cNvSpPr/>
            <p:nvPr/>
          </p:nvSpPr>
          <p:spPr>
            <a:xfrm>
              <a:off x="1518300" y="1953825"/>
              <a:ext cx="252100" cy="447225"/>
            </a:xfrm>
            <a:custGeom>
              <a:avLst/>
              <a:gdLst/>
              <a:ahLst/>
              <a:cxnLst/>
              <a:rect l="l" t="t" r="r" b="b"/>
              <a:pathLst>
                <a:path w="10084" h="17889" extrusionOk="0">
                  <a:moveTo>
                    <a:pt x="6588" y="1"/>
                  </a:moveTo>
                  <a:lnTo>
                    <a:pt x="4639" y="1547"/>
                  </a:lnTo>
                  <a:lnTo>
                    <a:pt x="2118" y="3496"/>
                  </a:lnTo>
                  <a:lnTo>
                    <a:pt x="1110" y="4202"/>
                  </a:lnTo>
                  <a:lnTo>
                    <a:pt x="975" y="4336"/>
                  </a:lnTo>
                  <a:lnTo>
                    <a:pt x="1110" y="4336"/>
                  </a:lnTo>
                  <a:lnTo>
                    <a:pt x="1950" y="5580"/>
                  </a:lnTo>
                  <a:lnTo>
                    <a:pt x="4773" y="9378"/>
                  </a:lnTo>
                  <a:lnTo>
                    <a:pt x="1681" y="12739"/>
                  </a:lnTo>
                  <a:lnTo>
                    <a:pt x="572" y="13982"/>
                  </a:lnTo>
                  <a:cubicBezTo>
                    <a:pt x="135" y="14553"/>
                    <a:pt x="1" y="15394"/>
                    <a:pt x="437" y="15965"/>
                  </a:cubicBezTo>
                  <a:lnTo>
                    <a:pt x="1547" y="17645"/>
                  </a:lnTo>
                  <a:cubicBezTo>
                    <a:pt x="1659" y="17814"/>
                    <a:pt x="1848" y="17889"/>
                    <a:pt x="2040" y="17889"/>
                  </a:cubicBezTo>
                  <a:cubicBezTo>
                    <a:pt x="2306" y="17889"/>
                    <a:pt x="2578" y="17745"/>
                    <a:pt x="2656" y="17511"/>
                  </a:cubicBezTo>
                  <a:lnTo>
                    <a:pt x="3227" y="15394"/>
                  </a:lnTo>
                  <a:lnTo>
                    <a:pt x="3361" y="15394"/>
                  </a:lnTo>
                  <a:lnTo>
                    <a:pt x="8840" y="12302"/>
                  </a:lnTo>
                  <a:cubicBezTo>
                    <a:pt x="9680" y="11764"/>
                    <a:pt x="10083" y="10789"/>
                    <a:pt x="9814" y="9781"/>
                  </a:cubicBezTo>
                  <a:lnTo>
                    <a:pt x="6722"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48" name="Google Shape;643;p30">
              <a:extLst>
                <a:ext uri="{FF2B5EF4-FFF2-40B4-BE49-F238E27FC236}">
                  <a16:creationId xmlns:a16="http://schemas.microsoft.com/office/drawing/2014/main" id="{719DC071-233A-4152-8329-C8E64F89D460}"/>
                </a:ext>
              </a:extLst>
            </p:cNvPr>
            <p:cNvSpPr/>
            <p:nvPr/>
          </p:nvSpPr>
          <p:spPr>
            <a:xfrm>
              <a:off x="1518300" y="2272275"/>
              <a:ext cx="84050" cy="128775"/>
            </a:xfrm>
            <a:custGeom>
              <a:avLst/>
              <a:gdLst/>
              <a:ahLst/>
              <a:cxnLst/>
              <a:rect l="l" t="t" r="r" b="b"/>
              <a:pathLst>
                <a:path w="3362" h="5151" extrusionOk="0">
                  <a:moveTo>
                    <a:pt x="1681" y="1"/>
                  </a:moveTo>
                  <a:lnTo>
                    <a:pt x="572" y="1244"/>
                  </a:lnTo>
                  <a:cubicBezTo>
                    <a:pt x="135" y="1815"/>
                    <a:pt x="1" y="2656"/>
                    <a:pt x="437" y="3227"/>
                  </a:cubicBezTo>
                  <a:lnTo>
                    <a:pt x="1547" y="4907"/>
                  </a:lnTo>
                  <a:cubicBezTo>
                    <a:pt x="1659" y="5076"/>
                    <a:pt x="1848" y="5151"/>
                    <a:pt x="2040" y="5151"/>
                  </a:cubicBezTo>
                  <a:cubicBezTo>
                    <a:pt x="2306" y="5151"/>
                    <a:pt x="2578" y="5007"/>
                    <a:pt x="2656" y="4773"/>
                  </a:cubicBezTo>
                  <a:lnTo>
                    <a:pt x="3227" y="2656"/>
                  </a:lnTo>
                  <a:lnTo>
                    <a:pt x="3361" y="2656"/>
                  </a:lnTo>
                  <a:cubicBezTo>
                    <a:pt x="2790" y="1815"/>
                    <a:pt x="2252" y="841"/>
                    <a:pt x="168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49" name="Google Shape;644;p30">
              <a:extLst>
                <a:ext uri="{FF2B5EF4-FFF2-40B4-BE49-F238E27FC236}">
                  <a16:creationId xmlns:a16="http://schemas.microsoft.com/office/drawing/2014/main" id="{D99063E4-8047-4A9A-83F0-3913338153F6}"/>
                </a:ext>
              </a:extLst>
            </p:cNvPr>
            <p:cNvSpPr/>
            <p:nvPr/>
          </p:nvSpPr>
          <p:spPr>
            <a:xfrm>
              <a:off x="1266250" y="1990050"/>
              <a:ext cx="357100" cy="513300"/>
            </a:xfrm>
            <a:custGeom>
              <a:avLst/>
              <a:gdLst/>
              <a:ahLst/>
              <a:cxnLst/>
              <a:rect l="l" t="t" r="r" b="b"/>
              <a:pathLst>
                <a:path w="14284" h="20532" extrusionOk="0">
                  <a:moveTo>
                    <a:pt x="1295" y="1"/>
                  </a:moveTo>
                  <a:cubicBezTo>
                    <a:pt x="838" y="1"/>
                    <a:pt x="400" y="388"/>
                    <a:pt x="269" y="938"/>
                  </a:cubicBezTo>
                  <a:cubicBezTo>
                    <a:pt x="0" y="5542"/>
                    <a:pt x="3932" y="12399"/>
                    <a:pt x="10519" y="20532"/>
                  </a:cubicBezTo>
                  <a:lnTo>
                    <a:pt x="14284" y="19961"/>
                  </a:lnTo>
                  <a:lnTo>
                    <a:pt x="14015" y="19826"/>
                  </a:lnTo>
                  <a:lnTo>
                    <a:pt x="8839" y="3862"/>
                  </a:lnTo>
                  <a:cubicBezTo>
                    <a:pt x="8839" y="3593"/>
                    <a:pt x="8537" y="3291"/>
                    <a:pt x="8402" y="3156"/>
                  </a:cubicBezTo>
                  <a:lnTo>
                    <a:pt x="1680" y="98"/>
                  </a:lnTo>
                  <a:cubicBezTo>
                    <a:pt x="1555" y="31"/>
                    <a:pt x="1424" y="1"/>
                    <a:pt x="129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50" name="Google Shape;645;p30">
              <a:extLst>
                <a:ext uri="{FF2B5EF4-FFF2-40B4-BE49-F238E27FC236}">
                  <a16:creationId xmlns:a16="http://schemas.microsoft.com/office/drawing/2014/main" id="{0E554B2F-BF11-40A2-97D2-0FDB1AEB641B}"/>
                </a:ext>
              </a:extLst>
            </p:cNvPr>
            <p:cNvSpPr/>
            <p:nvPr/>
          </p:nvSpPr>
          <p:spPr>
            <a:xfrm>
              <a:off x="1272950" y="1873175"/>
              <a:ext cx="420150" cy="227725"/>
            </a:xfrm>
            <a:custGeom>
              <a:avLst/>
              <a:gdLst/>
              <a:ahLst/>
              <a:cxnLst/>
              <a:rect l="l" t="t" r="r" b="b"/>
              <a:pathLst>
                <a:path w="16806" h="9109" extrusionOk="0">
                  <a:moveTo>
                    <a:pt x="572" y="0"/>
                  </a:moveTo>
                  <a:lnTo>
                    <a:pt x="169" y="2790"/>
                  </a:lnTo>
                  <a:cubicBezTo>
                    <a:pt x="1" y="3933"/>
                    <a:pt x="1" y="5042"/>
                    <a:pt x="1" y="6285"/>
                  </a:cubicBezTo>
                  <a:lnTo>
                    <a:pt x="1" y="6857"/>
                  </a:lnTo>
                  <a:lnTo>
                    <a:pt x="8403" y="8974"/>
                  </a:lnTo>
                  <a:cubicBezTo>
                    <a:pt x="8571" y="9108"/>
                    <a:pt x="8705" y="9108"/>
                    <a:pt x="8974" y="9108"/>
                  </a:cubicBezTo>
                  <a:lnTo>
                    <a:pt x="11764" y="8806"/>
                  </a:lnTo>
                  <a:lnTo>
                    <a:pt x="12470" y="8671"/>
                  </a:lnTo>
                  <a:lnTo>
                    <a:pt x="14856" y="6453"/>
                  </a:lnTo>
                  <a:lnTo>
                    <a:pt x="16402" y="5042"/>
                  </a:lnTo>
                  <a:cubicBezTo>
                    <a:pt x="16671" y="4773"/>
                    <a:pt x="16805" y="4336"/>
                    <a:pt x="16671" y="4067"/>
                  </a:cubicBezTo>
                  <a:lnTo>
                    <a:pt x="16536" y="3227"/>
                  </a:lnTo>
                  <a:lnTo>
                    <a:pt x="16133" y="1110"/>
                  </a:lnTo>
                  <a:cubicBezTo>
                    <a:pt x="15965" y="841"/>
                    <a:pt x="15965" y="572"/>
                    <a:pt x="15965" y="135"/>
                  </a:cubicBezTo>
                  <a:cubicBezTo>
                    <a:pt x="12572" y="1303"/>
                    <a:pt x="9763" y="1741"/>
                    <a:pt x="7459" y="1741"/>
                  </a:cubicBezTo>
                  <a:cubicBezTo>
                    <a:pt x="4262" y="1741"/>
                    <a:pt x="2037" y="899"/>
                    <a:pt x="57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51" name="Google Shape;646;p30">
              <a:extLst>
                <a:ext uri="{FF2B5EF4-FFF2-40B4-BE49-F238E27FC236}">
                  <a16:creationId xmlns:a16="http://schemas.microsoft.com/office/drawing/2014/main" id="{6503A830-067E-43A5-B647-8F98FA6CC23D}"/>
                </a:ext>
              </a:extLst>
            </p:cNvPr>
            <p:cNvSpPr/>
            <p:nvPr/>
          </p:nvSpPr>
          <p:spPr>
            <a:xfrm>
              <a:off x="1560325" y="2072300"/>
              <a:ext cx="119325" cy="200000"/>
            </a:xfrm>
            <a:custGeom>
              <a:avLst/>
              <a:gdLst/>
              <a:ahLst/>
              <a:cxnLst/>
              <a:rect l="l" t="t" r="r" b="b"/>
              <a:pathLst>
                <a:path w="4773" h="8000" extrusionOk="0">
                  <a:moveTo>
                    <a:pt x="1815" y="1"/>
                  </a:moveTo>
                  <a:lnTo>
                    <a:pt x="975" y="706"/>
                  </a:lnTo>
                  <a:lnTo>
                    <a:pt x="269" y="841"/>
                  </a:lnTo>
                  <a:lnTo>
                    <a:pt x="1815" y="2824"/>
                  </a:lnTo>
                  <a:lnTo>
                    <a:pt x="1815" y="1"/>
                  </a:lnTo>
                  <a:close/>
                  <a:moveTo>
                    <a:pt x="3932" y="1412"/>
                  </a:moveTo>
                  <a:cubicBezTo>
                    <a:pt x="3226" y="2118"/>
                    <a:pt x="2655" y="2689"/>
                    <a:pt x="2252" y="3227"/>
                  </a:cubicBezTo>
                  <a:lnTo>
                    <a:pt x="2117" y="3362"/>
                  </a:lnTo>
                  <a:lnTo>
                    <a:pt x="3092" y="4639"/>
                  </a:lnTo>
                  <a:lnTo>
                    <a:pt x="0" y="8000"/>
                  </a:lnTo>
                  <a:lnTo>
                    <a:pt x="0" y="8000"/>
                  </a:lnTo>
                  <a:lnTo>
                    <a:pt x="3798" y="5479"/>
                  </a:lnTo>
                  <a:cubicBezTo>
                    <a:pt x="4470" y="5042"/>
                    <a:pt x="4772" y="4202"/>
                    <a:pt x="4638" y="3530"/>
                  </a:cubicBezTo>
                  <a:lnTo>
                    <a:pt x="4067" y="1412"/>
                  </a:lnTo>
                  <a:cubicBezTo>
                    <a:pt x="4067" y="1412"/>
                    <a:pt x="4067" y="1547"/>
                    <a:pt x="3932" y="1547"/>
                  </a:cubicBezTo>
                  <a:lnTo>
                    <a:pt x="3932" y="1412"/>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52" name="Google Shape;647;p30">
              <a:extLst>
                <a:ext uri="{FF2B5EF4-FFF2-40B4-BE49-F238E27FC236}">
                  <a16:creationId xmlns:a16="http://schemas.microsoft.com/office/drawing/2014/main" id="{DF84C57A-2063-4AAB-ABAA-2320913DF64F}"/>
                </a:ext>
              </a:extLst>
            </p:cNvPr>
            <p:cNvSpPr/>
            <p:nvPr/>
          </p:nvSpPr>
          <p:spPr>
            <a:xfrm>
              <a:off x="1493925" y="1994601"/>
              <a:ext cx="111775" cy="108425"/>
            </a:xfrm>
            <a:custGeom>
              <a:avLst/>
              <a:gdLst/>
              <a:ahLst/>
              <a:cxnLst/>
              <a:rect l="l" t="t" r="r" b="b"/>
              <a:pathLst>
                <a:path w="4471" h="4337" extrusionOk="0">
                  <a:moveTo>
                    <a:pt x="4471" y="1"/>
                  </a:moveTo>
                  <a:cubicBezTo>
                    <a:pt x="4068" y="841"/>
                    <a:pt x="3496" y="1379"/>
                    <a:pt x="3093" y="1950"/>
                  </a:cubicBezTo>
                  <a:cubicBezTo>
                    <a:pt x="2656" y="2219"/>
                    <a:pt x="2387" y="2522"/>
                    <a:pt x="2085" y="2790"/>
                  </a:cubicBezTo>
                  <a:cubicBezTo>
                    <a:pt x="707" y="3765"/>
                    <a:pt x="1" y="4336"/>
                    <a:pt x="135" y="4336"/>
                  </a:cubicBezTo>
                  <a:lnTo>
                    <a:pt x="2925" y="4034"/>
                  </a:lnTo>
                  <a:lnTo>
                    <a:pt x="3631" y="3899"/>
                  </a:lnTo>
                  <a:lnTo>
                    <a:pt x="4471" y="3194"/>
                  </a:lnTo>
                  <a:lnTo>
                    <a:pt x="447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53" name="Google Shape;648;p30">
              <a:extLst>
                <a:ext uri="{FF2B5EF4-FFF2-40B4-BE49-F238E27FC236}">
                  <a16:creationId xmlns:a16="http://schemas.microsoft.com/office/drawing/2014/main" id="{F9B2B0E4-B837-452D-9FDA-3D4DD7D1D0B7}"/>
                </a:ext>
              </a:extLst>
            </p:cNvPr>
            <p:cNvSpPr/>
            <p:nvPr/>
          </p:nvSpPr>
          <p:spPr>
            <a:xfrm>
              <a:off x="1529225" y="2489050"/>
              <a:ext cx="153775" cy="66400"/>
            </a:xfrm>
            <a:custGeom>
              <a:avLst/>
              <a:gdLst/>
              <a:ahLst/>
              <a:cxnLst/>
              <a:rect l="l" t="t" r="r" b="b"/>
              <a:pathLst>
                <a:path w="6151" h="2656" extrusionOk="0">
                  <a:moveTo>
                    <a:pt x="3765" y="1"/>
                  </a:moveTo>
                  <a:lnTo>
                    <a:pt x="0" y="572"/>
                  </a:lnTo>
                  <a:cubicBezTo>
                    <a:pt x="538" y="1278"/>
                    <a:pt x="1110" y="1815"/>
                    <a:pt x="1681" y="2521"/>
                  </a:cubicBezTo>
                  <a:lnTo>
                    <a:pt x="5311" y="2656"/>
                  </a:lnTo>
                  <a:cubicBezTo>
                    <a:pt x="5882" y="2656"/>
                    <a:pt x="6151" y="1984"/>
                    <a:pt x="5714" y="1547"/>
                  </a:cubicBezTo>
                  <a:lnTo>
                    <a:pt x="376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54" name="Google Shape;649;p30">
              <a:extLst>
                <a:ext uri="{FF2B5EF4-FFF2-40B4-BE49-F238E27FC236}">
                  <a16:creationId xmlns:a16="http://schemas.microsoft.com/office/drawing/2014/main" id="{A7A1E2E4-93B6-4ACB-8A08-DCB30F05A025}"/>
                </a:ext>
              </a:extLst>
            </p:cNvPr>
            <p:cNvSpPr/>
            <p:nvPr/>
          </p:nvSpPr>
          <p:spPr>
            <a:xfrm>
              <a:off x="1500650" y="1379125"/>
              <a:ext cx="112625" cy="203350"/>
            </a:xfrm>
            <a:custGeom>
              <a:avLst/>
              <a:gdLst/>
              <a:ahLst/>
              <a:cxnLst/>
              <a:rect l="l" t="t" r="r" b="b"/>
              <a:pathLst>
                <a:path w="4505" h="8134" extrusionOk="0">
                  <a:moveTo>
                    <a:pt x="572" y="1"/>
                  </a:moveTo>
                  <a:lnTo>
                    <a:pt x="303" y="3933"/>
                  </a:lnTo>
                  <a:lnTo>
                    <a:pt x="135" y="5882"/>
                  </a:lnTo>
                  <a:cubicBezTo>
                    <a:pt x="1" y="7025"/>
                    <a:pt x="841" y="7999"/>
                    <a:pt x="1984" y="8134"/>
                  </a:cubicBezTo>
                  <a:cubicBezTo>
                    <a:pt x="3093" y="8134"/>
                    <a:pt x="4067" y="7294"/>
                    <a:pt x="4067" y="6185"/>
                  </a:cubicBezTo>
                  <a:lnTo>
                    <a:pt x="4202" y="5042"/>
                  </a:lnTo>
                  <a:lnTo>
                    <a:pt x="4504" y="303"/>
                  </a:lnTo>
                  <a:lnTo>
                    <a:pt x="572" y="1"/>
                  </a:ln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55" name="Google Shape;650;p30">
              <a:extLst>
                <a:ext uri="{FF2B5EF4-FFF2-40B4-BE49-F238E27FC236}">
                  <a16:creationId xmlns:a16="http://schemas.microsoft.com/office/drawing/2014/main" id="{50BBEB0A-8D24-4CBF-AE3E-0D240D2D426E}"/>
                </a:ext>
              </a:extLst>
            </p:cNvPr>
            <p:cNvSpPr/>
            <p:nvPr/>
          </p:nvSpPr>
          <p:spPr>
            <a:xfrm>
              <a:off x="1059550" y="406000"/>
              <a:ext cx="1015850" cy="1068100"/>
            </a:xfrm>
            <a:custGeom>
              <a:avLst/>
              <a:gdLst/>
              <a:ahLst/>
              <a:cxnLst/>
              <a:rect l="l" t="t" r="r" b="b"/>
              <a:pathLst>
                <a:path w="40634" h="42724" extrusionOk="0">
                  <a:moveTo>
                    <a:pt x="20385" y="1"/>
                  </a:moveTo>
                  <a:cubicBezTo>
                    <a:pt x="20223" y="1"/>
                    <a:pt x="20060" y="3"/>
                    <a:pt x="19897" y="7"/>
                  </a:cubicBezTo>
                  <a:cubicBezTo>
                    <a:pt x="9545" y="276"/>
                    <a:pt x="1681" y="8846"/>
                    <a:pt x="437" y="19197"/>
                  </a:cubicBezTo>
                  <a:cubicBezTo>
                    <a:pt x="0" y="22424"/>
                    <a:pt x="303" y="25650"/>
                    <a:pt x="1277" y="28574"/>
                  </a:cubicBezTo>
                  <a:cubicBezTo>
                    <a:pt x="841" y="29414"/>
                    <a:pt x="572" y="30523"/>
                    <a:pt x="841" y="31532"/>
                  </a:cubicBezTo>
                  <a:cubicBezTo>
                    <a:pt x="1143" y="33884"/>
                    <a:pt x="3092" y="35565"/>
                    <a:pt x="5478" y="35733"/>
                  </a:cubicBezTo>
                  <a:cubicBezTo>
                    <a:pt x="9377" y="39934"/>
                    <a:pt x="15696" y="42723"/>
                    <a:pt x="24098" y="42723"/>
                  </a:cubicBezTo>
                  <a:cubicBezTo>
                    <a:pt x="30382" y="42723"/>
                    <a:pt x="35592" y="39766"/>
                    <a:pt x="36835" y="36002"/>
                  </a:cubicBezTo>
                  <a:cubicBezTo>
                    <a:pt x="37104" y="35430"/>
                    <a:pt x="37272" y="34893"/>
                    <a:pt x="37272" y="34187"/>
                  </a:cubicBezTo>
                  <a:lnTo>
                    <a:pt x="37272" y="32641"/>
                  </a:lnTo>
                  <a:cubicBezTo>
                    <a:pt x="37407" y="31532"/>
                    <a:pt x="37810" y="30389"/>
                    <a:pt x="38381" y="29280"/>
                  </a:cubicBezTo>
                  <a:cubicBezTo>
                    <a:pt x="39793" y="26490"/>
                    <a:pt x="40633" y="23398"/>
                    <a:pt x="40633" y="20037"/>
                  </a:cubicBezTo>
                  <a:cubicBezTo>
                    <a:pt x="40633" y="9007"/>
                    <a:pt x="31492" y="1"/>
                    <a:pt x="20385" y="1"/>
                  </a:cubicBez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56" name="Google Shape;651;p30">
              <a:extLst>
                <a:ext uri="{FF2B5EF4-FFF2-40B4-BE49-F238E27FC236}">
                  <a16:creationId xmlns:a16="http://schemas.microsoft.com/office/drawing/2014/main" id="{D3BFEAA0-88DE-428B-977B-6A1CC4196EFA}"/>
                </a:ext>
              </a:extLst>
            </p:cNvPr>
            <p:cNvSpPr/>
            <p:nvPr/>
          </p:nvSpPr>
          <p:spPr>
            <a:xfrm>
              <a:off x="1077200" y="1176625"/>
              <a:ext cx="651175" cy="297475"/>
            </a:xfrm>
            <a:custGeom>
              <a:avLst/>
              <a:gdLst/>
              <a:ahLst/>
              <a:cxnLst/>
              <a:rect l="l" t="t" r="r" b="b"/>
              <a:pathLst>
                <a:path w="26047" h="11899" extrusionOk="0">
                  <a:moveTo>
                    <a:pt x="26047" y="11764"/>
                  </a:moveTo>
                  <a:cubicBezTo>
                    <a:pt x="25207" y="11764"/>
                    <a:pt x="24366" y="11898"/>
                    <a:pt x="23392" y="11898"/>
                  </a:cubicBezTo>
                  <a:cubicBezTo>
                    <a:pt x="22686" y="11898"/>
                    <a:pt x="21980" y="11898"/>
                    <a:pt x="21274" y="11764"/>
                  </a:cubicBezTo>
                  <a:lnTo>
                    <a:pt x="21274" y="11764"/>
                  </a:lnTo>
                  <a:cubicBezTo>
                    <a:pt x="21980" y="11898"/>
                    <a:pt x="22686" y="11898"/>
                    <a:pt x="23392" y="11898"/>
                  </a:cubicBezTo>
                  <a:cubicBezTo>
                    <a:pt x="24366" y="11898"/>
                    <a:pt x="25207" y="11764"/>
                    <a:pt x="26047" y="11764"/>
                  </a:cubicBezTo>
                  <a:lnTo>
                    <a:pt x="26047" y="11764"/>
                  </a:lnTo>
                  <a:close/>
                  <a:moveTo>
                    <a:pt x="0" y="1"/>
                  </a:moveTo>
                  <a:cubicBezTo>
                    <a:pt x="0" y="135"/>
                    <a:pt x="0" y="404"/>
                    <a:pt x="135" y="707"/>
                  </a:cubicBezTo>
                  <a:cubicBezTo>
                    <a:pt x="269" y="2219"/>
                    <a:pt x="1109" y="3362"/>
                    <a:pt x="2386" y="4068"/>
                  </a:cubicBezTo>
                  <a:cubicBezTo>
                    <a:pt x="1109" y="3362"/>
                    <a:pt x="269" y="2219"/>
                    <a:pt x="135" y="707"/>
                  </a:cubicBezTo>
                  <a:cubicBezTo>
                    <a:pt x="0" y="404"/>
                    <a:pt x="0" y="135"/>
                    <a:pt x="0" y="1"/>
                  </a:cubicBezTo>
                  <a:close/>
                </a:path>
              </a:pathLst>
            </a:custGeom>
            <a:solidFill>
              <a:srgbClr val="E4D7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57" name="Google Shape;652;p30">
              <a:extLst>
                <a:ext uri="{FF2B5EF4-FFF2-40B4-BE49-F238E27FC236}">
                  <a16:creationId xmlns:a16="http://schemas.microsoft.com/office/drawing/2014/main" id="{E788FED8-91C2-4885-9A0F-FA359E57B1FC}"/>
                </a:ext>
              </a:extLst>
            </p:cNvPr>
            <p:cNvSpPr/>
            <p:nvPr/>
          </p:nvSpPr>
          <p:spPr>
            <a:xfrm>
              <a:off x="1560325" y="1467350"/>
              <a:ext cx="48750" cy="3375"/>
            </a:xfrm>
            <a:custGeom>
              <a:avLst/>
              <a:gdLst/>
              <a:ahLst/>
              <a:cxnLst/>
              <a:rect l="l" t="t" r="r" b="b"/>
              <a:pathLst>
                <a:path w="1950" h="135" extrusionOk="0">
                  <a:moveTo>
                    <a:pt x="0" y="0"/>
                  </a:moveTo>
                  <a:cubicBezTo>
                    <a:pt x="571" y="135"/>
                    <a:pt x="1277" y="135"/>
                    <a:pt x="1949" y="135"/>
                  </a:cubicBezTo>
                  <a:lnTo>
                    <a:pt x="1949" y="135"/>
                  </a:lnTo>
                  <a:cubicBezTo>
                    <a:pt x="1277" y="135"/>
                    <a:pt x="571" y="135"/>
                    <a:pt x="0" y="0"/>
                  </a:cubicBezTo>
                  <a:close/>
                </a:path>
              </a:pathLst>
            </a:custGeom>
            <a:solidFill>
              <a:srgbClr val="8459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58" name="Google Shape;653;p30">
              <a:extLst>
                <a:ext uri="{FF2B5EF4-FFF2-40B4-BE49-F238E27FC236}">
                  <a16:creationId xmlns:a16="http://schemas.microsoft.com/office/drawing/2014/main" id="{218819E8-AEA7-4F3F-A4AF-EA2AAE328B3F}"/>
                </a:ext>
              </a:extLst>
            </p:cNvPr>
            <p:cNvSpPr/>
            <p:nvPr/>
          </p:nvSpPr>
          <p:spPr>
            <a:xfrm>
              <a:off x="1077200" y="1078325"/>
              <a:ext cx="651175" cy="395775"/>
            </a:xfrm>
            <a:custGeom>
              <a:avLst/>
              <a:gdLst/>
              <a:ahLst/>
              <a:cxnLst/>
              <a:rect l="l" t="t" r="r" b="b"/>
              <a:pathLst>
                <a:path w="26047" h="15831" extrusionOk="0">
                  <a:moveTo>
                    <a:pt x="3798" y="1"/>
                  </a:moveTo>
                  <a:cubicBezTo>
                    <a:pt x="2521" y="1"/>
                    <a:pt x="1681" y="572"/>
                    <a:pt x="1109" y="1278"/>
                  </a:cubicBezTo>
                  <a:cubicBezTo>
                    <a:pt x="437" y="2252"/>
                    <a:pt x="135" y="3362"/>
                    <a:pt x="0" y="3798"/>
                  </a:cubicBezTo>
                  <a:lnTo>
                    <a:pt x="0" y="3933"/>
                  </a:lnTo>
                  <a:cubicBezTo>
                    <a:pt x="0" y="4067"/>
                    <a:pt x="0" y="4336"/>
                    <a:pt x="135" y="4639"/>
                  </a:cubicBezTo>
                  <a:cubicBezTo>
                    <a:pt x="269" y="6151"/>
                    <a:pt x="1109" y="7294"/>
                    <a:pt x="2386" y="8000"/>
                  </a:cubicBezTo>
                  <a:cubicBezTo>
                    <a:pt x="3092" y="8403"/>
                    <a:pt x="3932" y="8672"/>
                    <a:pt x="4772" y="8840"/>
                  </a:cubicBezTo>
                  <a:cubicBezTo>
                    <a:pt x="7999" y="12335"/>
                    <a:pt x="12872" y="14856"/>
                    <a:pt x="19325" y="15561"/>
                  </a:cubicBezTo>
                  <a:cubicBezTo>
                    <a:pt x="19896" y="15696"/>
                    <a:pt x="20602" y="15696"/>
                    <a:pt x="21274" y="15696"/>
                  </a:cubicBezTo>
                  <a:cubicBezTo>
                    <a:pt x="21980" y="15830"/>
                    <a:pt x="22686" y="15830"/>
                    <a:pt x="23392" y="15830"/>
                  </a:cubicBezTo>
                  <a:cubicBezTo>
                    <a:pt x="24366" y="15830"/>
                    <a:pt x="25207" y="15696"/>
                    <a:pt x="26047" y="15696"/>
                  </a:cubicBezTo>
                  <a:lnTo>
                    <a:pt x="25912" y="15561"/>
                  </a:lnTo>
                  <a:cubicBezTo>
                    <a:pt x="18922" y="14856"/>
                    <a:pt x="12872" y="10655"/>
                    <a:pt x="9377" y="4639"/>
                  </a:cubicBezTo>
                  <a:lnTo>
                    <a:pt x="8402" y="2958"/>
                  </a:lnTo>
                  <a:lnTo>
                    <a:pt x="8402" y="4202"/>
                  </a:lnTo>
                  <a:cubicBezTo>
                    <a:pt x="7428" y="2387"/>
                    <a:pt x="6722" y="270"/>
                    <a:pt x="4336" y="1"/>
                  </a:cubicBezTo>
                  <a:close/>
                </a:path>
              </a:pathLst>
            </a:custGeom>
            <a:solidFill>
              <a:srgbClr val="9469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59" name="Google Shape;654;p30">
              <a:extLst>
                <a:ext uri="{FF2B5EF4-FFF2-40B4-BE49-F238E27FC236}">
                  <a16:creationId xmlns:a16="http://schemas.microsoft.com/office/drawing/2014/main" id="{D690D892-E82D-4D5B-988E-5A924B304C6C}"/>
                </a:ext>
              </a:extLst>
            </p:cNvPr>
            <p:cNvSpPr/>
            <p:nvPr/>
          </p:nvSpPr>
          <p:spPr>
            <a:xfrm>
              <a:off x="1230950" y="1480775"/>
              <a:ext cx="280650" cy="704150"/>
            </a:xfrm>
            <a:custGeom>
              <a:avLst/>
              <a:gdLst/>
              <a:ahLst/>
              <a:cxnLst/>
              <a:rect l="l" t="t" r="r" b="b"/>
              <a:pathLst>
                <a:path w="11226" h="28166" extrusionOk="0">
                  <a:moveTo>
                    <a:pt x="11107" y="0"/>
                  </a:moveTo>
                  <a:cubicBezTo>
                    <a:pt x="2938" y="0"/>
                    <a:pt x="838" y="13777"/>
                    <a:pt x="303" y="19898"/>
                  </a:cubicBezTo>
                  <a:cubicBezTo>
                    <a:pt x="0" y="22687"/>
                    <a:pt x="1546" y="25645"/>
                    <a:pt x="4202" y="26888"/>
                  </a:cubicBezTo>
                  <a:cubicBezTo>
                    <a:pt x="4907" y="27191"/>
                    <a:pt x="5613" y="27459"/>
                    <a:pt x="6319" y="27594"/>
                  </a:cubicBezTo>
                  <a:cubicBezTo>
                    <a:pt x="7159" y="27863"/>
                    <a:pt x="8134" y="28031"/>
                    <a:pt x="8705" y="28165"/>
                  </a:cubicBezTo>
                  <a:cubicBezTo>
                    <a:pt x="9411" y="28165"/>
                    <a:pt x="9949" y="27594"/>
                    <a:pt x="9814" y="26888"/>
                  </a:cubicBezTo>
                  <a:cubicBezTo>
                    <a:pt x="8403" y="19898"/>
                    <a:pt x="9814" y="8975"/>
                    <a:pt x="10654" y="3362"/>
                  </a:cubicBezTo>
                  <a:cubicBezTo>
                    <a:pt x="10923" y="1413"/>
                    <a:pt x="11226" y="1"/>
                    <a:pt x="11226" y="1"/>
                  </a:cubicBezTo>
                  <a:cubicBezTo>
                    <a:pt x="11186" y="1"/>
                    <a:pt x="11146" y="0"/>
                    <a:pt x="1110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60" name="Google Shape;655;p30">
              <a:extLst>
                <a:ext uri="{FF2B5EF4-FFF2-40B4-BE49-F238E27FC236}">
                  <a16:creationId xmlns:a16="http://schemas.microsoft.com/office/drawing/2014/main" id="{DBE0DFD8-8D8F-41CC-B4ED-CB5CACE685A9}"/>
                </a:ext>
              </a:extLst>
            </p:cNvPr>
            <p:cNvSpPr/>
            <p:nvPr/>
          </p:nvSpPr>
          <p:spPr>
            <a:xfrm>
              <a:off x="1235312" y="1480800"/>
              <a:ext cx="273100" cy="689825"/>
            </a:xfrm>
            <a:custGeom>
              <a:avLst/>
              <a:gdLst/>
              <a:ahLst/>
              <a:cxnLst/>
              <a:rect l="l" t="t" r="r" b="b"/>
              <a:pathLst>
                <a:path w="10924" h="27593" extrusionOk="0">
                  <a:moveTo>
                    <a:pt x="10789" y="0"/>
                  </a:moveTo>
                  <a:cubicBezTo>
                    <a:pt x="8806" y="0"/>
                    <a:pt x="7126" y="840"/>
                    <a:pt x="5882" y="2252"/>
                  </a:cubicBezTo>
                  <a:cubicBezTo>
                    <a:pt x="6017" y="2118"/>
                    <a:pt x="6151" y="2118"/>
                    <a:pt x="6420" y="1983"/>
                  </a:cubicBezTo>
                  <a:cubicBezTo>
                    <a:pt x="6723" y="1983"/>
                    <a:pt x="6857" y="1815"/>
                    <a:pt x="7126" y="1815"/>
                  </a:cubicBezTo>
                  <a:cubicBezTo>
                    <a:pt x="8269" y="1815"/>
                    <a:pt x="9243" y="2655"/>
                    <a:pt x="9378" y="3932"/>
                  </a:cubicBezTo>
                  <a:lnTo>
                    <a:pt x="9378" y="4201"/>
                  </a:lnTo>
                  <a:cubicBezTo>
                    <a:pt x="9378" y="4638"/>
                    <a:pt x="9243" y="5176"/>
                    <a:pt x="8941" y="5613"/>
                  </a:cubicBezTo>
                  <a:lnTo>
                    <a:pt x="4740" y="10789"/>
                  </a:lnTo>
                  <a:lnTo>
                    <a:pt x="2219" y="8402"/>
                  </a:lnTo>
                  <a:cubicBezTo>
                    <a:pt x="841" y="12469"/>
                    <a:pt x="270" y="16939"/>
                    <a:pt x="1" y="19897"/>
                  </a:cubicBezTo>
                  <a:lnTo>
                    <a:pt x="1" y="20468"/>
                  </a:lnTo>
                  <a:cubicBezTo>
                    <a:pt x="1" y="23123"/>
                    <a:pt x="1379" y="25644"/>
                    <a:pt x="3900" y="26887"/>
                  </a:cubicBezTo>
                  <a:cubicBezTo>
                    <a:pt x="4605" y="27190"/>
                    <a:pt x="5311" y="27458"/>
                    <a:pt x="6017" y="27593"/>
                  </a:cubicBezTo>
                  <a:cubicBezTo>
                    <a:pt x="6588" y="15964"/>
                    <a:pt x="8672" y="8134"/>
                    <a:pt x="10352" y="3361"/>
                  </a:cubicBezTo>
                  <a:cubicBezTo>
                    <a:pt x="10621" y="1412"/>
                    <a:pt x="10924" y="0"/>
                    <a:pt x="1092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dirty="0"/>
            </a:p>
          </p:txBody>
        </p:sp>
        <p:sp>
          <p:nvSpPr>
            <p:cNvPr id="261" name="Google Shape;656;p30">
              <a:extLst>
                <a:ext uri="{FF2B5EF4-FFF2-40B4-BE49-F238E27FC236}">
                  <a16:creationId xmlns:a16="http://schemas.microsoft.com/office/drawing/2014/main" id="{D5827388-1C85-4A58-B2FA-393667CA1DFD}"/>
                </a:ext>
              </a:extLst>
            </p:cNvPr>
            <p:cNvSpPr/>
            <p:nvPr/>
          </p:nvSpPr>
          <p:spPr>
            <a:xfrm>
              <a:off x="1605675" y="1516075"/>
              <a:ext cx="158000" cy="639125"/>
            </a:xfrm>
            <a:custGeom>
              <a:avLst/>
              <a:gdLst/>
              <a:ahLst/>
              <a:cxnLst/>
              <a:rect l="l" t="t" r="r" b="b"/>
              <a:pathLst>
                <a:path w="6320" h="25565" extrusionOk="0">
                  <a:moveTo>
                    <a:pt x="1" y="1"/>
                  </a:moveTo>
                  <a:lnTo>
                    <a:pt x="1" y="25342"/>
                  </a:lnTo>
                  <a:cubicBezTo>
                    <a:pt x="1" y="25499"/>
                    <a:pt x="105" y="25564"/>
                    <a:pt x="218" y="25564"/>
                  </a:cubicBezTo>
                  <a:cubicBezTo>
                    <a:pt x="298" y="25564"/>
                    <a:pt x="382" y="25532"/>
                    <a:pt x="438" y="25476"/>
                  </a:cubicBezTo>
                  <a:cubicBezTo>
                    <a:pt x="841" y="24938"/>
                    <a:pt x="1412" y="24367"/>
                    <a:pt x="2118" y="23661"/>
                  </a:cubicBezTo>
                  <a:cubicBezTo>
                    <a:pt x="3093" y="22821"/>
                    <a:pt x="4202" y="21981"/>
                    <a:pt x="5479" y="21578"/>
                  </a:cubicBezTo>
                  <a:cubicBezTo>
                    <a:pt x="5479" y="21578"/>
                    <a:pt x="6319" y="2656"/>
                    <a:pt x="303" y="135"/>
                  </a:cubicBezTo>
                  <a:cubicBezTo>
                    <a:pt x="135" y="1"/>
                    <a:pt x="135" y="1"/>
                    <a:pt x="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62" name="Google Shape;657;p30">
              <a:extLst>
                <a:ext uri="{FF2B5EF4-FFF2-40B4-BE49-F238E27FC236}">
                  <a16:creationId xmlns:a16="http://schemas.microsoft.com/office/drawing/2014/main" id="{5B4F96A0-8CA6-4C62-B834-A0E213FD3632}"/>
                </a:ext>
              </a:extLst>
            </p:cNvPr>
            <p:cNvSpPr/>
            <p:nvPr/>
          </p:nvSpPr>
          <p:spPr>
            <a:xfrm>
              <a:off x="1742650" y="1988275"/>
              <a:ext cx="25" cy="56325"/>
            </a:xfrm>
            <a:custGeom>
              <a:avLst/>
              <a:gdLst/>
              <a:ahLst/>
              <a:cxnLst/>
              <a:rect l="l" t="t" r="r" b="b"/>
              <a:pathLst>
                <a:path w="1" h="2253" extrusionOk="0">
                  <a:moveTo>
                    <a:pt x="0" y="1"/>
                  </a:moveTo>
                  <a:lnTo>
                    <a:pt x="0" y="2253"/>
                  </a:lnTo>
                  <a:lnTo>
                    <a:pt x="0" y="2253"/>
                  </a:lnTo>
                  <a:close/>
                </a:path>
              </a:pathLst>
            </a:custGeom>
            <a:solidFill>
              <a:srgbClr val="9D68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63" name="Google Shape;658;p30">
              <a:extLst>
                <a:ext uri="{FF2B5EF4-FFF2-40B4-BE49-F238E27FC236}">
                  <a16:creationId xmlns:a16="http://schemas.microsoft.com/office/drawing/2014/main" id="{0507FA8D-8E87-443C-99AF-671C53542CEE}"/>
                </a:ext>
              </a:extLst>
            </p:cNvPr>
            <p:cNvSpPr/>
            <p:nvPr/>
          </p:nvSpPr>
          <p:spPr>
            <a:xfrm>
              <a:off x="1612719" y="1526520"/>
              <a:ext cx="129425" cy="584825"/>
            </a:xfrm>
            <a:custGeom>
              <a:avLst/>
              <a:gdLst/>
              <a:ahLst/>
              <a:cxnLst/>
              <a:rect l="l" t="t" r="r" b="b"/>
              <a:pathLst>
                <a:path w="5177" h="23393" extrusionOk="0">
                  <a:moveTo>
                    <a:pt x="0" y="1"/>
                  </a:moveTo>
                  <a:lnTo>
                    <a:pt x="0" y="1"/>
                  </a:lnTo>
                  <a:cubicBezTo>
                    <a:pt x="975" y="4067"/>
                    <a:pt x="2924" y="14587"/>
                    <a:pt x="1815" y="23392"/>
                  </a:cubicBezTo>
                  <a:cubicBezTo>
                    <a:pt x="1950" y="23392"/>
                    <a:pt x="1950" y="23392"/>
                    <a:pt x="1950" y="23258"/>
                  </a:cubicBezTo>
                  <a:cubicBezTo>
                    <a:pt x="2655" y="22686"/>
                    <a:pt x="3361" y="22149"/>
                    <a:pt x="4336" y="21712"/>
                  </a:cubicBezTo>
                  <a:cubicBezTo>
                    <a:pt x="4605" y="21577"/>
                    <a:pt x="4874" y="21443"/>
                    <a:pt x="5176" y="21309"/>
                  </a:cubicBezTo>
                  <a:lnTo>
                    <a:pt x="5176" y="20872"/>
                  </a:lnTo>
                  <a:lnTo>
                    <a:pt x="5176" y="18620"/>
                  </a:lnTo>
                  <a:cubicBezTo>
                    <a:pt x="5176" y="13310"/>
                    <a:pt x="4605" y="1984"/>
                    <a:pt x="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64" name="Google Shape;659;p30">
              <a:extLst>
                <a:ext uri="{FF2B5EF4-FFF2-40B4-BE49-F238E27FC236}">
                  <a16:creationId xmlns:a16="http://schemas.microsoft.com/office/drawing/2014/main" id="{F17AF54C-CB24-4BAD-A65B-FA98A922A07F}"/>
                </a:ext>
              </a:extLst>
            </p:cNvPr>
            <p:cNvSpPr/>
            <p:nvPr/>
          </p:nvSpPr>
          <p:spPr>
            <a:xfrm>
              <a:off x="1672050" y="1203050"/>
              <a:ext cx="133625" cy="120650"/>
            </a:xfrm>
            <a:custGeom>
              <a:avLst/>
              <a:gdLst/>
              <a:ahLst/>
              <a:cxnLst/>
              <a:rect l="l" t="t" r="r" b="b"/>
              <a:pathLst>
                <a:path w="5345" h="4826" extrusionOk="0">
                  <a:moveTo>
                    <a:pt x="910" y="0"/>
                  </a:moveTo>
                  <a:cubicBezTo>
                    <a:pt x="707" y="0"/>
                    <a:pt x="536" y="125"/>
                    <a:pt x="438" y="322"/>
                  </a:cubicBezTo>
                  <a:cubicBezTo>
                    <a:pt x="1" y="2170"/>
                    <a:pt x="841" y="3851"/>
                    <a:pt x="2522" y="4523"/>
                  </a:cubicBezTo>
                  <a:cubicBezTo>
                    <a:pt x="2959" y="4691"/>
                    <a:pt x="3362" y="4825"/>
                    <a:pt x="3799" y="4825"/>
                  </a:cubicBezTo>
                  <a:cubicBezTo>
                    <a:pt x="4202" y="4825"/>
                    <a:pt x="4505" y="4825"/>
                    <a:pt x="4908" y="4691"/>
                  </a:cubicBezTo>
                  <a:cubicBezTo>
                    <a:pt x="5210" y="4523"/>
                    <a:pt x="5345" y="4254"/>
                    <a:pt x="5210" y="3985"/>
                  </a:cubicBezTo>
                  <a:cubicBezTo>
                    <a:pt x="5072" y="3874"/>
                    <a:pt x="4864" y="3649"/>
                    <a:pt x="4721" y="3649"/>
                  </a:cubicBezTo>
                  <a:cubicBezTo>
                    <a:pt x="4690" y="3649"/>
                    <a:pt x="4662" y="3659"/>
                    <a:pt x="4639" y="3683"/>
                  </a:cubicBezTo>
                  <a:cubicBezTo>
                    <a:pt x="4353" y="3767"/>
                    <a:pt x="4034" y="3809"/>
                    <a:pt x="3719" y="3809"/>
                  </a:cubicBezTo>
                  <a:cubicBezTo>
                    <a:pt x="3404" y="3809"/>
                    <a:pt x="3093" y="3767"/>
                    <a:pt x="2824" y="3683"/>
                  </a:cubicBezTo>
                  <a:cubicBezTo>
                    <a:pt x="1681" y="3145"/>
                    <a:pt x="1144" y="1868"/>
                    <a:pt x="1413" y="624"/>
                  </a:cubicBezTo>
                  <a:cubicBezTo>
                    <a:pt x="1547" y="322"/>
                    <a:pt x="1278" y="53"/>
                    <a:pt x="1144" y="53"/>
                  </a:cubicBezTo>
                  <a:cubicBezTo>
                    <a:pt x="1063" y="17"/>
                    <a:pt x="984" y="0"/>
                    <a:pt x="9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65" name="Google Shape;660;p30">
              <a:extLst>
                <a:ext uri="{FF2B5EF4-FFF2-40B4-BE49-F238E27FC236}">
                  <a16:creationId xmlns:a16="http://schemas.microsoft.com/office/drawing/2014/main" id="{F41BCDDB-02E2-4379-9B6C-BF9A4AB166B5}"/>
                </a:ext>
              </a:extLst>
            </p:cNvPr>
            <p:cNvSpPr/>
            <p:nvPr/>
          </p:nvSpPr>
          <p:spPr>
            <a:xfrm>
              <a:off x="1511575" y="981325"/>
              <a:ext cx="189075" cy="169625"/>
            </a:xfrm>
            <a:custGeom>
              <a:avLst/>
              <a:gdLst/>
              <a:ahLst/>
              <a:cxnLst/>
              <a:rect l="l" t="t" r="r" b="b"/>
              <a:pathLst>
                <a:path w="7563" h="6785" extrusionOk="0">
                  <a:moveTo>
                    <a:pt x="3765" y="0"/>
                  </a:moveTo>
                  <a:cubicBezTo>
                    <a:pt x="3349" y="0"/>
                    <a:pt x="2927" y="80"/>
                    <a:pt x="2521" y="251"/>
                  </a:cubicBezTo>
                  <a:cubicBezTo>
                    <a:pt x="841" y="957"/>
                    <a:pt x="1" y="2906"/>
                    <a:pt x="706" y="4586"/>
                  </a:cubicBezTo>
                  <a:cubicBezTo>
                    <a:pt x="1218" y="5968"/>
                    <a:pt x="2489" y="6785"/>
                    <a:pt x="3808" y="6785"/>
                  </a:cubicBezTo>
                  <a:cubicBezTo>
                    <a:pt x="4222" y="6785"/>
                    <a:pt x="4641" y="6704"/>
                    <a:pt x="5042" y="6536"/>
                  </a:cubicBezTo>
                  <a:cubicBezTo>
                    <a:pt x="6722" y="5830"/>
                    <a:pt x="7563" y="3881"/>
                    <a:pt x="6857" y="2066"/>
                  </a:cubicBezTo>
                  <a:cubicBezTo>
                    <a:pt x="6322" y="791"/>
                    <a:pt x="5071" y="0"/>
                    <a:pt x="376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66" name="Google Shape;661;p30">
              <a:extLst>
                <a:ext uri="{FF2B5EF4-FFF2-40B4-BE49-F238E27FC236}">
                  <a16:creationId xmlns:a16="http://schemas.microsoft.com/office/drawing/2014/main" id="{3BD418D7-B418-4700-99C2-41F3F8254F23}"/>
                </a:ext>
              </a:extLst>
            </p:cNvPr>
            <p:cNvSpPr/>
            <p:nvPr/>
          </p:nvSpPr>
          <p:spPr>
            <a:xfrm>
              <a:off x="1416625" y="1104875"/>
              <a:ext cx="217650" cy="119550"/>
            </a:xfrm>
            <a:custGeom>
              <a:avLst/>
              <a:gdLst/>
              <a:ahLst/>
              <a:cxnLst/>
              <a:rect l="l" t="t" r="r" b="b"/>
              <a:pathLst>
                <a:path w="8706" h="4782" extrusionOk="0">
                  <a:moveTo>
                    <a:pt x="2895" y="0"/>
                  </a:moveTo>
                  <a:cubicBezTo>
                    <a:pt x="1591" y="0"/>
                    <a:pt x="571" y="433"/>
                    <a:pt x="303" y="1190"/>
                  </a:cubicBezTo>
                  <a:cubicBezTo>
                    <a:pt x="1" y="2300"/>
                    <a:pt x="1413" y="3711"/>
                    <a:pt x="3664" y="4417"/>
                  </a:cubicBezTo>
                  <a:cubicBezTo>
                    <a:pt x="4472" y="4662"/>
                    <a:pt x="5267" y="4782"/>
                    <a:pt x="5964" y="4782"/>
                  </a:cubicBezTo>
                  <a:cubicBezTo>
                    <a:pt x="7180" y="4782"/>
                    <a:pt x="8098" y="4416"/>
                    <a:pt x="8269" y="3711"/>
                  </a:cubicBezTo>
                  <a:cubicBezTo>
                    <a:pt x="8706" y="2568"/>
                    <a:pt x="7160" y="1056"/>
                    <a:pt x="5042" y="350"/>
                  </a:cubicBezTo>
                  <a:cubicBezTo>
                    <a:pt x="4294" y="112"/>
                    <a:pt x="3558" y="0"/>
                    <a:pt x="289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67" name="Google Shape;662;p30">
              <a:extLst>
                <a:ext uri="{FF2B5EF4-FFF2-40B4-BE49-F238E27FC236}">
                  <a16:creationId xmlns:a16="http://schemas.microsoft.com/office/drawing/2014/main" id="{C385EF22-3CB8-4019-BA32-53F3E992EEB1}"/>
                </a:ext>
              </a:extLst>
            </p:cNvPr>
            <p:cNvSpPr/>
            <p:nvPr/>
          </p:nvSpPr>
          <p:spPr>
            <a:xfrm>
              <a:off x="1851025" y="1079925"/>
              <a:ext cx="161350" cy="143875"/>
            </a:xfrm>
            <a:custGeom>
              <a:avLst/>
              <a:gdLst/>
              <a:ahLst/>
              <a:cxnLst/>
              <a:rect l="l" t="t" r="r" b="b"/>
              <a:pathLst>
                <a:path w="6454" h="5755" extrusionOk="0">
                  <a:moveTo>
                    <a:pt x="3263" y="0"/>
                  </a:moveTo>
                  <a:cubicBezTo>
                    <a:pt x="2615" y="0"/>
                    <a:pt x="1959" y="214"/>
                    <a:pt x="1412" y="642"/>
                  </a:cubicBezTo>
                  <a:cubicBezTo>
                    <a:pt x="135" y="1617"/>
                    <a:pt x="1" y="3432"/>
                    <a:pt x="975" y="4709"/>
                  </a:cubicBezTo>
                  <a:cubicBezTo>
                    <a:pt x="1597" y="5406"/>
                    <a:pt x="2451" y="5755"/>
                    <a:pt x="3277" y="5755"/>
                  </a:cubicBezTo>
                  <a:cubicBezTo>
                    <a:pt x="3924" y="5755"/>
                    <a:pt x="4555" y="5541"/>
                    <a:pt x="5042" y="5112"/>
                  </a:cubicBezTo>
                  <a:cubicBezTo>
                    <a:pt x="6285" y="4003"/>
                    <a:pt x="6453" y="2188"/>
                    <a:pt x="5445" y="1046"/>
                  </a:cubicBezTo>
                  <a:cubicBezTo>
                    <a:pt x="4899" y="349"/>
                    <a:pt x="4088" y="0"/>
                    <a:pt x="32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68" name="Google Shape;663;p30">
              <a:extLst>
                <a:ext uri="{FF2B5EF4-FFF2-40B4-BE49-F238E27FC236}">
                  <a16:creationId xmlns:a16="http://schemas.microsoft.com/office/drawing/2014/main" id="{F5423D84-0684-4C1F-A0C2-6E662B7A7DBE}"/>
                </a:ext>
              </a:extLst>
            </p:cNvPr>
            <p:cNvSpPr/>
            <p:nvPr/>
          </p:nvSpPr>
          <p:spPr>
            <a:xfrm>
              <a:off x="1861100" y="1212125"/>
              <a:ext cx="130275" cy="93925"/>
            </a:xfrm>
            <a:custGeom>
              <a:avLst/>
              <a:gdLst/>
              <a:ahLst/>
              <a:cxnLst/>
              <a:rect l="l" t="t" r="r" b="b"/>
              <a:pathLst>
                <a:path w="5211" h="3757" extrusionOk="0">
                  <a:moveTo>
                    <a:pt x="2706" y="1"/>
                  </a:moveTo>
                  <a:cubicBezTo>
                    <a:pt x="2286" y="1"/>
                    <a:pt x="1900" y="43"/>
                    <a:pt x="1547" y="127"/>
                  </a:cubicBezTo>
                  <a:cubicBezTo>
                    <a:pt x="841" y="396"/>
                    <a:pt x="303" y="665"/>
                    <a:pt x="169" y="1236"/>
                  </a:cubicBezTo>
                  <a:cubicBezTo>
                    <a:pt x="1" y="2211"/>
                    <a:pt x="1412" y="3320"/>
                    <a:pt x="3362" y="3757"/>
                  </a:cubicBezTo>
                  <a:lnTo>
                    <a:pt x="4773" y="3757"/>
                  </a:lnTo>
                  <a:cubicBezTo>
                    <a:pt x="5042" y="3185"/>
                    <a:pt x="5210" y="2648"/>
                    <a:pt x="5210" y="1942"/>
                  </a:cubicBezTo>
                  <a:lnTo>
                    <a:pt x="5210" y="396"/>
                  </a:lnTo>
                  <a:cubicBezTo>
                    <a:pt x="4908" y="261"/>
                    <a:pt x="4639" y="261"/>
                    <a:pt x="4202" y="127"/>
                  </a:cubicBezTo>
                  <a:lnTo>
                    <a:pt x="4068" y="127"/>
                  </a:lnTo>
                  <a:cubicBezTo>
                    <a:pt x="3580" y="43"/>
                    <a:pt x="3126" y="1"/>
                    <a:pt x="270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69" name="Google Shape;664;p30">
              <a:extLst>
                <a:ext uri="{FF2B5EF4-FFF2-40B4-BE49-F238E27FC236}">
                  <a16:creationId xmlns:a16="http://schemas.microsoft.com/office/drawing/2014/main" id="{89ABBB3D-561C-4A6D-83AF-8DB2D236FE5B}"/>
                </a:ext>
              </a:extLst>
            </p:cNvPr>
            <p:cNvSpPr/>
            <p:nvPr/>
          </p:nvSpPr>
          <p:spPr>
            <a:xfrm>
              <a:off x="1609050" y="1010500"/>
              <a:ext cx="70600" cy="61000"/>
            </a:xfrm>
            <a:custGeom>
              <a:avLst/>
              <a:gdLst/>
              <a:ahLst/>
              <a:cxnLst/>
              <a:rect l="l" t="t" r="r" b="b"/>
              <a:pathLst>
                <a:path w="2824" h="2440" extrusionOk="0">
                  <a:moveTo>
                    <a:pt x="1429" y="0"/>
                  </a:moveTo>
                  <a:cubicBezTo>
                    <a:pt x="1232" y="0"/>
                    <a:pt x="1029" y="60"/>
                    <a:pt x="841" y="193"/>
                  </a:cubicBezTo>
                  <a:cubicBezTo>
                    <a:pt x="168" y="462"/>
                    <a:pt x="0" y="1168"/>
                    <a:pt x="303" y="1739"/>
                  </a:cubicBezTo>
                  <a:cubicBezTo>
                    <a:pt x="580" y="2224"/>
                    <a:pt x="1000" y="2439"/>
                    <a:pt x="1421" y="2439"/>
                  </a:cubicBezTo>
                  <a:cubicBezTo>
                    <a:pt x="1612" y="2439"/>
                    <a:pt x="1804" y="2394"/>
                    <a:pt x="1983" y="2310"/>
                  </a:cubicBezTo>
                  <a:cubicBezTo>
                    <a:pt x="2521" y="1873"/>
                    <a:pt x="2823" y="1168"/>
                    <a:pt x="2387" y="630"/>
                  </a:cubicBezTo>
                  <a:cubicBezTo>
                    <a:pt x="2206" y="247"/>
                    <a:pt x="1830" y="0"/>
                    <a:pt x="142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70" name="Google Shape;665;p30">
              <a:extLst>
                <a:ext uri="{FF2B5EF4-FFF2-40B4-BE49-F238E27FC236}">
                  <a16:creationId xmlns:a16="http://schemas.microsoft.com/office/drawing/2014/main" id="{0182B3EE-9155-4759-8BCA-B58AC723AA41}"/>
                </a:ext>
              </a:extLst>
            </p:cNvPr>
            <p:cNvSpPr/>
            <p:nvPr/>
          </p:nvSpPr>
          <p:spPr>
            <a:xfrm>
              <a:off x="1920775" y="1096000"/>
              <a:ext cx="70600" cy="61125"/>
            </a:xfrm>
            <a:custGeom>
              <a:avLst/>
              <a:gdLst/>
              <a:ahLst/>
              <a:cxnLst/>
              <a:rect l="l" t="t" r="r" b="b"/>
              <a:pathLst>
                <a:path w="2824" h="2445" extrusionOk="0">
                  <a:moveTo>
                    <a:pt x="1432" y="1"/>
                  </a:moveTo>
                  <a:cubicBezTo>
                    <a:pt x="1231" y="1"/>
                    <a:pt x="1028" y="45"/>
                    <a:pt x="840" y="134"/>
                  </a:cubicBezTo>
                  <a:cubicBezTo>
                    <a:pt x="303" y="571"/>
                    <a:pt x="0" y="1243"/>
                    <a:pt x="437" y="1814"/>
                  </a:cubicBezTo>
                  <a:cubicBezTo>
                    <a:pt x="617" y="2197"/>
                    <a:pt x="1054" y="2444"/>
                    <a:pt x="1494" y="2444"/>
                  </a:cubicBezTo>
                  <a:cubicBezTo>
                    <a:pt x="1711" y="2444"/>
                    <a:pt x="1929" y="2384"/>
                    <a:pt x="2117" y="2251"/>
                  </a:cubicBezTo>
                  <a:cubicBezTo>
                    <a:pt x="2655" y="1949"/>
                    <a:pt x="2823" y="1109"/>
                    <a:pt x="2521" y="571"/>
                  </a:cubicBezTo>
                  <a:cubicBezTo>
                    <a:pt x="2250" y="187"/>
                    <a:pt x="1843" y="1"/>
                    <a:pt x="143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71" name="Google Shape;666;p30">
              <a:extLst>
                <a:ext uri="{FF2B5EF4-FFF2-40B4-BE49-F238E27FC236}">
                  <a16:creationId xmlns:a16="http://schemas.microsoft.com/office/drawing/2014/main" id="{61C7DA74-2D1A-4B52-A21F-46D56DF26BDE}"/>
                </a:ext>
              </a:extLst>
            </p:cNvPr>
            <p:cNvSpPr/>
            <p:nvPr/>
          </p:nvSpPr>
          <p:spPr>
            <a:xfrm>
              <a:off x="961250" y="236825"/>
              <a:ext cx="1222525" cy="946550"/>
            </a:xfrm>
            <a:custGeom>
              <a:avLst/>
              <a:gdLst/>
              <a:ahLst/>
              <a:cxnLst/>
              <a:rect l="l" t="t" r="r" b="b"/>
              <a:pathLst>
                <a:path w="48901" h="37862" extrusionOk="0">
                  <a:moveTo>
                    <a:pt x="22449" y="0"/>
                  </a:moveTo>
                  <a:cubicBezTo>
                    <a:pt x="20136" y="0"/>
                    <a:pt x="17807" y="494"/>
                    <a:pt x="15561" y="1329"/>
                  </a:cubicBezTo>
                  <a:cubicBezTo>
                    <a:pt x="13309" y="2169"/>
                    <a:pt x="11360" y="3547"/>
                    <a:pt x="9679" y="5228"/>
                  </a:cubicBezTo>
                  <a:cubicBezTo>
                    <a:pt x="8839" y="5934"/>
                    <a:pt x="8133" y="6639"/>
                    <a:pt x="7428" y="7480"/>
                  </a:cubicBezTo>
                  <a:lnTo>
                    <a:pt x="7428" y="7614"/>
                  </a:lnTo>
                  <a:cubicBezTo>
                    <a:pt x="6184" y="8891"/>
                    <a:pt x="5209" y="10269"/>
                    <a:pt x="4235" y="11815"/>
                  </a:cubicBezTo>
                  <a:cubicBezTo>
                    <a:pt x="3663" y="12521"/>
                    <a:pt x="3092" y="13361"/>
                    <a:pt x="3092" y="14201"/>
                  </a:cubicBezTo>
                  <a:cubicBezTo>
                    <a:pt x="3798" y="13932"/>
                    <a:pt x="4369" y="13227"/>
                    <a:pt x="5075" y="12924"/>
                  </a:cubicBezTo>
                  <a:lnTo>
                    <a:pt x="5075" y="12924"/>
                  </a:lnTo>
                  <a:cubicBezTo>
                    <a:pt x="2823" y="16016"/>
                    <a:pt x="1849" y="20083"/>
                    <a:pt x="1277" y="23847"/>
                  </a:cubicBezTo>
                  <a:cubicBezTo>
                    <a:pt x="0" y="32417"/>
                    <a:pt x="4638" y="37593"/>
                    <a:pt x="4638" y="37593"/>
                  </a:cubicBezTo>
                  <a:lnTo>
                    <a:pt x="4638" y="37458"/>
                  </a:lnTo>
                  <a:cubicBezTo>
                    <a:pt x="4773" y="37022"/>
                    <a:pt x="5075" y="35912"/>
                    <a:pt x="5747" y="34938"/>
                  </a:cubicBezTo>
                  <a:cubicBezTo>
                    <a:pt x="6349" y="34221"/>
                    <a:pt x="7146" y="33603"/>
                    <a:pt x="8327" y="33603"/>
                  </a:cubicBezTo>
                  <a:cubicBezTo>
                    <a:pt x="8531" y="33603"/>
                    <a:pt x="8746" y="33621"/>
                    <a:pt x="8974" y="33661"/>
                  </a:cubicBezTo>
                  <a:cubicBezTo>
                    <a:pt x="11360" y="33930"/>
                    <a:pt x="12066" y="36047"/>
                    <a:pt x="13040" y="37862"/>
                  </a:cubicBezTo>
                  <a:cubicBezTo>
                    <a:pt x="13175" y="34938"/>
                    <a:pt x="13175" y="31980"/>
                    <a:pt x="14317" y="29191"/>
                  </a:cubicBezTo>
                  <a:cubicBezTo>
                    <a:pt x="14721" y="27779"/>
                    <a:pt x="15695" y="26368"/>
                    <a:pt x="16536" y="25124"/>
                  </a:cubicBezTo>
                  <a:cubicBezTo>
                    <a:pt x="17376" y="24149"/>
                    <a:pt x="18922" y="22603"/>
                    <a:pt x="20031" y="22032"/>
                  </a:cubicBezTo>
                  <a:lnTo>
                    <a:pt x="20031" y="22032"/>
                  </a:lnTo>
                  <a:cubicBezTo>
                    <a:pt x="20031" y="22603"/>
                    <a:pt x="19762" y="23175"/>
                    <a:pt x="19628" y="23847"/>
                  </a:cubicBezTo>
                  <a:cubicBezTo>
                    <a:pt x="19493" y="24553"/>
                    <a:pt x="19493" y="25258"/>
                    <a:pt x="19493" y="25964"/>
                  </a:cubicBezTo>
                  <a:cubicBezTo>
                    <a:pt x="19493" y="27376"/>
                    <a:pt x="19493" y="28619"/>
                    <a:pt x="19896" y="29896"/>
                  </a:cubicBezTo>
                  <a:cubicBezTo>
                    <a:pt x="22283" y="28888"/>
                    <a:pt x="25240" y="27914"/>
                    <a:pt x="27458" y="26368"/>
                  </a:cubicBezTo>
                  <a:cubicBezTo>
                    <a:pt x="29273" y="25124"/>
                    <a:pt x="32231" y="22469"/>
                    <a:pt x="32365" y="19948"/>
                  </a:cubicBezTo>
                  <a:lnTo>
                    <a:pt x="32365" y="19948"/>
                  </a:lnTo>
                  <a:cubicBezTo>
                    <a:pt x="32365" y="22032"/>
                    <a:pt x="32500" y="24284"/>
                    <a:pt x="31962" y="26368"/>
                  </a:cubicBezTo>
                  <a:cubicBezTo>
                    <a:pt x="31525" y="28048"/>
                    <a:pt x="30550" y="29594"/>
                    <a:pt x="29710" y="31140"/>
                  </a:cubicBezTo>
                  <a:cubicBezTo>
                    <a:pt x="30083" y="31267"/>
                    <a:pt x="30516" y="31324"/>
                    <a:pt x="30981" y="31324"/>
                  </a:cubicBezTo>
                  <a:cubicBezTo>
                    <a:pt x="32613" y="31324"/>
                    <a:pt x="34627" y="30618"/>
                    <a:pt x="35726" y="29728"/>
                  </a:cubicBezTo>
                  <a:cubicBezTo>
                    <a:pt x="37272" y="28216"/>
                    <a:pt x="38247" y="26233"/>
                    <a:pt x="39356" y="24553"/>
                  </a:cubicBezTo>
                  <a:lnTo>
                    <a:pt x="39356" y="24553"/>
                  </a:lnTo>
                  <a:cubicBezTo>
                    <a:pt x="38684" y="26536"/>
                    <a:pt x="38818" y="28619"/>
                    <a:pt x="37675" y="30569"/>
                  </a:cubicBezTo>
                  <a:cubicBezTo>
                    <a:pt x="36566" y="32552"/>
                    <a:pt x="34617" y="33795"/>
                    <a:pt x="32802" y="34938"/>
                  </a:cubicBezTo>
                  <a:cubicBezTo>
                    <a:pt x="33065" y="34955"/>
                    <a:pt x="33332" y="34963"/>
                    <a:pt x="33603" y="34963"/>
                  </a:cubicBezTo>
                  <a:cubicBezTo>
                    <a:pt x="35483" y="34963"/>
                    <a:pt x="37535" y="34584"/>
                    <a:pt x="39356" y="34232"/>
                  </a:cubicBezTo>
                  <a:cubicBezTo>
                    <a:pt x="41608" y="33930"/>
                    <a:pt x="43994" y="32955"/>
                    <a:pt x="45674" y="31409"/>
                  </a:cubicBezTo>
                  <a:cubicBezTo>
                    <a:pt x="48195" y="29325"/>
                    <a:pt x="48195" y="27208"/>
                    <a:pt x="48464" y="26099"/>
                  </a:cubicBezTo>
                  <a:cubicBezTo>
                    <a:pt x="48766" y="24284"/>
                    <a:pt x="48598" y="22469"/>
                    <a:pt x="48060" y="20789"/>
                  </a:cubicBezTo>
                  <a:cubicBezTo>
                    <a:pt x="47355" y="18806"/>
                    <a:pt x="46783" y="16856"/>
                    <a:pt x="45674" y="15176"/>
                  </a:cubicBezTo>
                  <a:lnTo>
                    <a:pt x="45674" y="15176"/>
                  </a:lnTo>
                  <a:lnTo>
                    <a:pt x="45809" y="15310"/>
                  </a:lnTo>
                  <a:cubicBezTo>
                    <a:pt x="46514" y="15445"/>
                    <a:pt x="46918" y="15747"/>
                    <a:pt x="47355" y="16151"/>
                  </a:cubicBezTo>
                  <a:cubicBezTo>
                    <a:pt x="47926" y="16587"/>
                    <a:pt x="48329" y="17125"/>
                    <a:pt x="48901" y="17697"/>
                  </a:cubicBezTo>
                  <a:lnTo>
                    <a:pt x="48901" y="17562"/>
                  </a:lnTo>
                  <a:cubicBezTo>
                    <a:pt x="48901" y="16453"/>
                    <a:pt x="48060" y="14605"/>
                    <a:pt x="47623" y="13630"/>
                  </a:cubicBezTo>
                  <a:cubicBezTo>
                    <a:pt x="46918" y="12084"/>
                    <a:pt x="45674" y="11109"/>
                    <a:pt x="44700" y="9866"/>
                  </a:cubicBezTo>
                  <a:cubicBezTo>
                    <a:pt x="42523" y="7007"/>
                    <a:pt x="39718" y="4682"/>
                    <a:pt x="35981" y="4682"/>
                  </a:cubicBezTo>
                  <a:cubicBezTo>
                    <a:pt x="35853" y="4682"/>
                    <a:pt x="35723" y="4684"/>
                    <a:pt x="35592" y="4690"/>
                  </a:cubicBezTo>
                  <a:cubicBezTo>
                    <a:pt x="35020" y="4690"/>
                    <a:pt x="34180" y="4690"/>
                    <a:pt x="33642" y="4388"/>
                  </a:cubicBezTo>
                  <a:cubicBezTo>
                    <a:pt x="32802" y="4119"/>
                    <a:pt x="32096" y="3278"/>
                    <a:pt x="31525" y="2707"/>
                  </a:cubicBezTo>
                  <a:cubicBezTo>
                    <a:pt x="30113" y="1867"/>
                    <a:pt x="28735" y="1161"/>
                    <a:pt x="27189" y="758"/>
                  </a:cubicBezTo>
                  <a:cubicBezTo>
                    <a:pt x="25638" y="236"/>
                    <a:pt x="24047" y="0"/>
                    <a:pt x="224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72" name="Google Shape;667;p30">
              <a:extLst>
                <a:ext uri="{FF2B5EF4-FFF2-40B4-BE49-F238E27FC236}">
                  <a16:creationId xmlns:a16="http://schemas.microsoft.com/office/drawing/2014/main" id="{1165ADB0-7380-4ED7-BB9B-BE4D5E2D1E99}"/>
                </a:ext>
              </a:extLst>
            </p:cNvPr>
            <p:cNvSpPr/>
            <p:nvPr/>
          </p:nvSpPr>
          <p:spPr>
            <a:xfrm>
              <a:off x="989800" y="234750"/>
              <a:ext cx="1193975" cy="706225"/>
            </a:xfrm>
            <a:custGeom>
              <a:avLst/>
              <a:gdLst/>
              <a:ahLst/>
              <a:cxnLst/>
              <a:rect l="l" t="t" r="r" b="b"/>
              <a:pathLst>
                <a:path w="47759" h="28249" extrusionOk="0">
                  <a:moveTo>
                    <a:pt x="21409" y="1"/>
                  </a:moveTo>
                  <a:cubicBezTo>
                    <a:pt x="19588" y="1"/>
                    <a:pt x="17826" y="343"/>
                    <a:pt x="16079" y="888"/>
                  </a:cubicBezTo>
                  <a:lnTo>
                    <a:pt x="16079" y="888"/>
                  </a:lnTo>
                  <a:cubicBezTo>
                    <a:pt x="17867" y="391"/>
                    <a:pt x="19609" y="135"/>
                    <a:pt x="21409" y="135"/>
                  </a:cubicBezTo>
                  <a:cubicBezTo>
                    <a:pt x="22955" y="135"/>
                    <a:pt x="24501" y="269"/>
                    <a:pt x="26047" y="841"/>
                  </a:cubicBezTo>
                  <a:cubicBezTo>
                    <a:pt x="24501" y="269"/>
                    <a:pt x="22955" y="1"/>
                    <a:pt x="21409" y="1"/>
                  </a:cubicBezTo>
                  <a:close/>
                  <a:moveTo>
                    <a:pt x="26048" y="841"/>
                  </a:moveTo>
                  <a:cubicBezTo>
                    <a:pt x="27594" y="1244"/>
                    <a:pt x="28971" y="1950"/>
                    <a:pt x="30383" y="2790"/>
                  </a:cubicBezTo>
                  <a:cubicBezTo>
                    <a:pt x="28971" y="1815"/>
                    <a:pt x="27594" y="1244"/>
                    <a:pt x="26048" y="841"/>
                  </a:cubicBezTo>
                  <a:close/>
                  <a:moveTo>
                    <a:pt x="16079" y="888"/>
                  </a:moveTo>
                  <a:cubicBezTo>
                    <a:pt x="15531" y="1040"/>
                    <a:pt x="14978" y="1215"/>
                    <a:pt x="14419" y="1412"/>
                  </a:cubicBezTo>
                  <a:cubicBezTo>
                    <a:pt x="13293" y="1832"/>
                    <a:pt x="12243" y="2387"/>
                    <a:pt x="11264" y="3046"/>
                  </a:cubicBezTo>
                  <a:lnTo>
                    <a:pt x="11264" y="3046"/>
                  </a:lnTo>
                  <a:cubicBezTo>
                    <a:pt x="12276" y="2387"/>
                    <a:pt x="13360" y="1832"/>
                    <a:pt x="14553" y="1412"/>
                  </a:cubicBezTo>
                  <a:cubicBezTo>
                    <a:pt x="15061" y="1223"/>
                    <a:pt x="15569" y="1047"/>
                    <a:pt x="16079" y="888"/>
                  </a:cubicBezTo>
                  <a:close/>
                  <a:moveTo>
                    <a:pt x="30383" y="2790"/>
                  </a:moveTo>
                  <a:lnTo>
                    <a:pt x="30383" y="2790"/>
                  </a:lnTo>
                  <a:cubicBezTo>
                    <a:pt x="30954" y="3361"/>
                    <a:pt x="31660" y="4202"/>
                    <a:pt x="32500" y="4471"/>
                  </a:cubicBezTo>
                  <a:cubicBezTo>
                    <a:pt x="31660" y="4202"/>
                    <a:pt x="30954" y="3227"/>
                    <a:pt x="30383" y="2790"/>
                  </a:cubicBezTo>
                  <a:close/>
                  <a:moveTo>
                    <a:pt x="11264" y="3046"/>
                  </a:moveTo>
                  <a:lnTo>
                    <a:pt x="11264" y="3046"/>
                  </a:lnTo>
                  <a:cubicBezTo>
                    <a:pt x="10251" y="3706"/>
                    <a:pt x="9310" y="4471"/>
                    <a:pt x="8403" y="5311"/>
                  </a:cubicBezTo>
                  <a:cubicBezTo>
                    <a:pt x="8148" y="5565"/>
                    <a:pt x="7894" y="5837"/>
                    <a:pt x="7640" y="6114"/>
                  </a:cubicBezTo>
                  <a:lnTo>
                    <a:pt x="7640" y="6114"/>
                  </a:lnTo>
                  <a:cubicBezTo>
                    <a:pt x="7925" y="5841"/>
                    <a:pt x="8222" y="5576"/>
                    <a:pt x="8537" y="5311"/>
                  </a:cubicBezTo>
                  <a:cubicBezTo>
                    <a:pt x="9378" y="4471"/>
                    <a:pt x="10285" y="3706"/>
                    <a:pt x="11264" y="3046"/>
                  </a:cubicBezTo>
                  <a:close/>
                  <a:moveTo>
                    <a:pt x="7640" y="6114"/>
                  </a:moveTo>
                  <a:cubicBezTo>
                    <a:pt x="7166" y="6566"/>
                    <a:pt x="6726" y="7038"/>
                    <a:pt x="6286" y="7563"/>
                  </a:cubicBezTo>
                  <a:cubicBezTo>
                    <a:pt x="6737" y="7111"/>
                    <a:pt x="7188" y="6605"/>
                    <a:pt x="7640" y="6114"/>
                  </a:cubicBezTo>
                  <a:close/>
                  <a:moveTo>
                    <a:pt x="32500" y="4471"/>
                  </a:moveTo>
                  <a:lnTo>
                    <a:pt x="32500" y="4471"/>
                  </a:lnTo>
                  <a:cubicBezTo>
                    <a:pt x="32769" y="4605"/>
                    <a:pt x="33173" y="4773"/>
                    <a:pt x="33744" y="4773"/>
                  </a:cubicBezTo>
                  <a:lnTo>
                    <a:pt x="34584" y="4773"/>
                  </a:lnTo>
                  <a:cubicBezTo>
                    <a:pt x="38382" y="4773"/>
                    <a:pt x="41306" y="6991"/>
                    <a:pt x="43558" y="9949"/>
                  </a:cubicBezTo>
                  <a:cubicBezTo>
                    <a:pt x="41306" y="6991"/>
                    <a:pt x="38382" y="4605"/>
                    <a:pt x="34584" y="4605"/>
                  </a:cubicBezTo>
                  <a:lnTo>
                    <a:pt x="33744" y="4605"/>
                  </a:lnTo>
                  <a:cubicBezTo>
                    <a:pt x="33173" y="4605"/>
                    <a:pt x="32769" y="4605"/>
                    <a:pt x="32500" y="4471"/>
                  </a:cubicBezTo>
                  <a:close/>
                  <a:moveTo>
                    <a:pt x="6286" y="7563"/>
                  </a:moveTo>
                  <a:cubicBezTo>
                    <a:pt x="5042" y="8974"/>
                    <a:pt x="4067" y="10352"/>
                    <a:pt x="3093" y="11898"/>
                  </a:cubicBezTo>
                  <a:cubicBezTo>
                    <a:pt x="4067" y="10352"/>
                    <a:pt x="5042" y="8974"/>
                    <a:pt x="6286" y="7697"/>
                  </a:cubicBezTo>
                  <a:lnTo>
                    <a:pt x="6286" y="7563"/>
                  </a:lnTo>
                  <a:close/>
                  <a:moveTo>
                    <a:pt x="46482" y="13714"/>
                  </a:moveTo>
                  <a:lnTo>
                    <a:pt x="46482" y="13714"/>
                  </a:lnTo>
                  <a:cubicBezTo>
                    <a:pt x="46919" y="14688"/>
                    <a:pt x="47759" y="16671"/>
                    <a:pt x="47759" y="17780"/>
                  </a:cubicBezTo>
                  <a:lnTo>
                    <a:pt x="47759" y="17645"/>
                  </a:lnTo>
                  <a:cubicBezTo>
                    <a:pt x="47759" y="16536"/>
                    <a:pt x="46919" y="14688"/>
                    <a:pt x="46482" y="13714"/>
                  </a:cubicBezTo>
                  <a:close/>
                  <a:moveTo>
                    <a:pt x="3909" y="13040"/>
                  </a:moveTo>
                  <a:lnTo>
                    <a:pt x="3909" y="13040"/>
                  </a:lnTo>
                  <a:cubicBezTo>
                    <a:pt x="1674" y="16128"/>
                    <a:pt x="705" y="20179"/>
                    <a:pt x="135" y="23795"/>
                  </a:cubicBezTo>
                  <a:cubicBezTo>
                    <a:pt x="2" y="25456"/>
                    <a:pt x="1" y="26854"/>
                    <a:pt x="1" y="28248"/>
                  </a:cubicBezTo>
                  <a:lnTo>
                    <a:pt x="1" y="28248"/>
                  </a:lnTo>
                  <a:cubicBezTo>
                    <a:pt x="1" y="26854"/>
                    <a:pt x="2" y="25457"/>
                    <a:pt x="135" y="23930"/>
                  </a:cubicBezTo>
                  <a:cubicBezTo>
                    <a:pt x="705" y="20179"/>
                    <a:pt x="1674" y="16128"/>
                    <a:pt x="3909" y="13040"/>
                  </a:cubicBezTo>
                  <a:close/>
                </a:path>
              </a:pathLst>
            </a:custGeom>
            <a:solidFill>
              <a:srgbClr val="FAF2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73" name="Google Shape;668;p30">
              <a:extLst>
                <a:ext uri="{FF2B5EF4-FFF2-40B4-BE49-F238E27FC236}">
                  <a16:creationId xmlns:a16="http://schemas.microsoft.com/office/drawing/2014/main" id="{CBB68A9B-8AB9-42DA-9B5E-6D17EBD9957D}"/>
                </a:ext>
              </a:extLst>
            </p:cNvPr>
            <p:cNvSpPr/>
            <p:nvPr/>
          </p:nvSpPr>
          <p:spPr>
            <a:xfrm>
              <a:off x="989800" y="238125"/>
              <a:ext cx="1193975" cy="935175"/>
            </a:xfrm>
            <a:custGeom>
              <a:avLst/>
              <a:gdLst/>
              <a:ahLst/>
              <a:cxnLst/>
              <a:rect l="l" t="t" r="r" b="b"/>
              <a:pathLst>
                <a:path w="47759" h="37407" extrusionOk="0">
                  <a:moveTo>
                    <a:pt x="21409" y="0"/>
                  </a:moveTo>
                  <a:cubicBezTo>
                    <a:pt x="19057" y="0"/>
                    <a:pt x="16805" y="437"/>
                    <a:pt x="14419" y="1277"/>
                  </a:cubicBezTo>
                  <a:cubicBezTo>
                    <a:pt x="12167" y="2117"/>
                    <a:pt x="10218" y="3495"/>
                    <a:pt x="8537" y="5176"/>
                  </a:cubicBezTo>
                  <a:cubicBezTo>
                    <a:pt x="7697" y="5882"/>
                    <a:pt x="6991" y="6587"/>
                    <a:pt x="6286" y="7428"/>
                  </a:cubicBezTo>
                  <a:lnTo>
                    <a:pt x="6286" y="7562"/>
                  </a:lnTo>
                  <a:cubicBezTo>
                    <a:pt x="5042" y="8839"/>
                    <a:pt x="4067" y="10217"/>
                    <a:pt x="3093" y="11763"/>
                  </a:cubicBezTo>
                  <a:cubicBezTo>
                    <a:pt x="2521" y="12469"/>
                    <a:pt x="1950" y="13309"/>
                    <a:pt x="1950" y="14149"/>
                  </a:cubicBezTo>
                  <a:cubicBezTo>
                    <a:pt x="2656" y="13880"/>
                    <a:pt x="3227" y="13175"/>
                    <a:pt x="3933" y="12872"/>
                  </a:cubicBezTo>
                  <a:lnTo>
                    <a:pt x="3933" y="12872"/>
                  </a:lnTo>
                  <a:cubicBezTo>
                    <a:pt x="1681" y="15964"/>
                    <a:pt x="707" y="20031"/>
                    <a:pt x="135" y="23795"/>
                  </a:cubicBezTo>
                  <a:cubicBezTo>
                    <a:pt x="1" y="25341"/>
                    <a:pt x="1" y="26752"/>
                    <a:pt x="1" y="28164"/>
                  </a:cubicBezTo>
                  <a:cubicBezTo>
                    <a:pt x="404" y="33609"/>
                    <a:pt x="3093" y="36970"/>
                    <a:pt x="3496" y="37406"/>
                  </a:cubicBezTo>
                  <a:cubicBezTo>
                    <a:pt x="3496" y="37406"/>
                    <a:pt x="3765" y="36129"/>
                    <a:pt x="4471" y="35020"/>
                  </a:cubicBezTo>
                  <a:cubicBezTo>
                    <a:pt x="4202" y="33205"/>
                    <a:pt x="4202" y="31222"/>
                    <a:pt x="4471" y="28836"/>
                  </a:cubicBezTo>
                  <a:cubicBezTo>
                    <a:pt x="5042" y="25341"/>
                    <a:pt x="5882" y="21577"/>
                    <a:pt x="8134" y="18619"/>
                  </a:cubicBezTo>
                  <a:lnTo>
                    <a:pt x="8134" y="18619"/>
                  </a:lnTo>
                  <a:cubicBezTo>
                    <a:pt x="7294" y="18922"/>
                    <a:pt x="6857" y="19459"/>
                    <a:pt x="6151" y="19896"/>
                  </a:cubicBezTo>
                  <a:cubicBezTo>
                    <a:pt x="6151" y="19056"/>
                    <a:pt x="6722" y="18216"/>
                    <a:pt x="7126" y="17510"/>
                  </a:cubicBezTo>
                  <a:cubicBezTo>
                    <a:pt x="8134" y="16099"/>
                    <a:pt x="9109" y="14721"/>
                    <a:pt x="10218" y="13443"/>
                  </a:cubicBezTo>
                  <a:cubicBezTo>
                    <a:pt x="12470" y="10923"/>
                    <a:pt x="14856" y="8671"/>
                    <a:pt x="18049" y="7562"/>
                  </a:cubicBezTo>
                  <a:cubicBezTo>
                    <a:pt x="20166" y="6722"/>
                    <a:pt x="22418" y="6318"/>
                    <a:pt x="24636" y="6318"/>
                  </a:cubicBezTo>
                  <a:cubicBezTo>
                    <a:pt x="26182" y="6318"/>
                    <a:pt x="27593" y="6453"/>
                    <a:pt x="28971" y="6991"/>
                  </a:cubicBezTo>
                  <a:cubicBezTo>
                    <a:pt x="30517" y="7428"/>
                    <a:pt x="31929" y="7999"/>
                    <a:pt x="33172" y="8839"/>
                  </a:cubicBezTo>
                  <a:cubicBezTo>
                    <a:pt x="33744" y="9377"/>
                    <a:pt x="34450" y="10217"/>
                    <a:pt x="35155" y="10520"/>
                  </a:cubicBezTo>
                  <a:cubicBezTo>
                    <a:pt x="35424" y="10654"/>
                    <a:pt x="35861" y="10654"/>
                    <a:pt x="36264" y="10654"/>
                  </a:cubicBezTo>
                  <a:lnTo>
                    <a:pt x="37105" y="10654"/>
                  </a:lnTo>
                  <a:cubicBezTo>
                    <a:pt x="38920" y="10654"/>
                    <a:pt x="41037" y="11897"/>
                    <a:pt x="42717" y="13175"/>
                  </a:cubicBezTo>
                  <a:cubicBezTo>
                    <a:pt x="44398" y="14418"/>
                    <a:pt x="45641" y="15695"/>
                    <a:pt x="45641" y="15695"/>
                  </a:cubicBezTo>
                  <a:cubicBezTo>
                    <a:pt x="46481" y="16099"/>
                    <a:pt x="46918" y="16804"/>
                    <a:pt x="47624" y="17510"/>
                  </a:cubicBezTo>
                  <a:lnTo>
                    <a:pt x="47759" y="17645"/>
                  </a:lnTo>
                  <a:lnTo>
                    <a:pt x="47759" y="17510"/>
                  </a:lnTo>
                  <a:cubicBezTo>
                    <a:pt x="47759" y="16401"/>
                    <a:pt x="46918" y="14553"/>
                    <a:pt x="46481" y="13578"/>
                  </a:cubicBezTo>
                  <a:cubicBezTo>
                    <a:pt x="45776" y="12032"/>
                    <a:pt x="44532" y="11057"/>
                    <a:pt x="43558" y="9814"/>
                  </a:cubicBezTo>
                  <a:cubicBezTo>
                    <a:pt x="41306" y="6856"/>
                    <a:pt x="38382" y="4638"/>
                    <a:pt x="34584" y="4638"/>
                  </a:cubicBezTo>
                  <a:lnTo>
                    <a:pt x="33744" y="4638"/>
                  </a:lnTo>
                  <a:cubicBezTo>
                    <a:pt x="33172" y="4638"/>
                    <a:pt x="32769" y="4470"/>
                    <a:pt x="32500" y="4336"/>
                  </a:cubicBezTo>
                  <a:cubicBezTo>
                    <a:pt x="31660" y="4067"/>
                    <a:pt x="30954" y="3226"/>
                    <a:pt x="30383" y="2655"/>
                  </a:cubicBezTo>
                  <a:cubicBezTo>
                    <a:pt x="28971" y="1815"/>
                    <a:pt x="27593" y="1109"/>
                    <a:pt x="26047" y="706"/>
                  </a:cubicBezTo>
                  <a:cubicBezTo>
                    <a:pt x="24501" y="134"/>
                    <a:pt x="22955" y="0"/>
                    <a:pt x="214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74" name="Google Shape;669;p30">
              <a:extLst>
                <a:ext uri="{FF2B5EF4-FFF2-40B4-BE49-F238E27FC236}">
                  <a16:creationId xmlns:a16="http://schemas.microsoft.com/office/drawing/2014/main" id="{D1976D00-D8BE-4CA0-8F85-F6054E10FEF5}"/>
                </a:ext>
              </a:extLst>
            </p:cNvPr>
            <p:cNvSpPr/>
            <p:nvPr/>
          </p:nvSpPr>
          <p:spPr>
            <a:xfrm>
              <a:off x="1070475" y="1736225"/>
              <a:ext cx="244525" cy="252075"/>
            </a:xfrm>
            <a:custGeom>
              <a:avLst/>
              <a:gdLst/>
              <a:ahLst/>
              <a:cxnLst/>
              <a:rect l="l" t="t" r="r" b="b"/>
              <a:pathLst>
                <a:path w="9781" h="10083" extrusionOk="0">
                  <a:moveTo>
                    <a:pt x="6856" y="0"/>
                  </a:moveTo>
                  <a:lnTo>
                    <a:pt x="3227" y="7865"/>
                  </a:lnTo>
                  <a:lnTo>
                    <a:pt x="404" y="8570"/>
                  </a:lnTo>
                  <a:cubicBezTo>
                    <a:pt x="0" y="8705"/>
                    <a:pt x="0" y="9243"/>
                    <a:pt x="269" y="9411"/>
                  </a:cubicBezTo>
                  <a:cubicBezTo>
                    <a:pt x="1109" y="9814"/>
                    <a:pt x="2084" y="10083"/>
                    <a:pt x="3059" y="10083"/>
                  </a:cubicBezTo>
                  <a:cubicBezTo>
                    <a:pt x="3630" y="10083"/>
                    <a:pt x="4201" y="9814"/>
                    <a:pt x="4605" y="9411"/>
                  </a:cubicBezTo>
                  <a:lnTo>
                    <a:pt x="9780" y="2823"/>
                  </a:lnTo>
                  <a:lnTo>
                    <a:pt x="6856" y="0"/>
                  </a:ln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75" name="Google Shape;670;p30">
              <a:extLst>
                <a:ext uri="{FF2B5EF4-FFF2-40B4-BE49-F238E27FC236}">
                  <a16:creationId xmlns:a16="http://schemas.microsoft.com/office/drawing/2014/main" id="{AAD4584A-C92B-40ED-85E4-18603B7D99A4}"/>
                </a:ext>
              </a:extLst>
            </p:cNvPr>
            <p:cNvSpPr/>
            <p:nvPr/>
          </p:nvSpPr>
          <p:spPr>
            <a:xfrm>
              <a:off x="1272950" y="1526175"/>
              <a:ext cx="203375" cy="224350"/>
            </a:xfrm>
            <a:custGeom>
              <a:avLst/>
              <a:gdLst/>
              <a:ahLst/>
              <a:cxnLst/>
              <a:rect l="l" t="t" r="r" b="b"/>
              <a:pathLst>
                <a:path w="8135"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227"/>
                    <a:pt x="8134" y="2689"/>
                    <a:pt x="8000" y="2117"/>
                  </a:cubicBezTo>
                  <a:cubicBezTo>
                    <a:pt x="7865" y="840"/>
                    <a:pt x="6891" y="0"/>
                    <a:pt x="5748" y="0"/>
                  </a:cubicBezTo>
                  <a:close/>
                </a:path>
              </a:pathLst>
            </a:custGeom>
            <a:solidFill>
              <a:srgbClr val="D077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76" name="Google Shape;671;p30">
              <a:extLst>
                <a:ext uri="{FF2B5EF4-FFF2-40B4-BE49-F238E27FC236}">
                  <a16:creationId xmlns:a16="http://schemas.microsoft.com/office/drawing/2014/main" id="{AC2D758F-DC55-4116-B68B-1B04B362DB59}"/>
                </a:ext>
              </a:extLst>
            </p:cNvPr>
            <p:cNvSpPr/>
            <p:nvPr/>
          </p:nvSpPr>
          <p:spPr>
            <a:xfrm>
              <a:off x="1272950" y="1526175"/>
              <a:ext cx="200000" cy="224350"/>
            </a:xfrm>
            <a:custGeom>
              <a:avLst/>
              <a:gdLst/>
              <a:ahLst/>
              <a:cxnLst/>
              <a:rect l="l" t="t" r="r" b="b"/>
              <a:pathLst>
                <a:path w="8000"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361"/>
                    <a:pt x="8000" y="2823"/>
                    <a:pt x="8000" y="2386"/>
                  </a:cubicBezTo>
                  <a:lnTo>
                    <a:pt x="8000" y="2117"/>
                  </a:lnTo>
                  <a:cubicBezTo>
                    <a:pt x="7865" y="840"/>
                    <a:pt x="6891" y="0"/>
                    <a:pt x="574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77" name="Google Shape;672;p30">
              <a:extLst>
                <a:ext uri="{FF2B5EF4-FFF2-40B4-BE49-F238E27FC236}">
                  <a16:creationId xmlns:a16="http://schemas.microsoft.com/office/drawing/2014/main" id="{9DCA2443-E86C-480E-80ED-43C0CBF77CCE}"/>
                </a:ext>
              </a:extLst>
            </p:cNvPr>
            <p:cNvSpPr/>
            <p:nvPr/>
          </p:nvSpPr>
          <p:spPr>
            <a:xfrm>
              <a:off x="1220875" y="1659450"/>
              <a:ext cx="153775" cy="156625"/>
            </a:xfrm>
            <a:custGeom>
              <a:avLst/>
              <a:gdLst/>
              <a:ahLst/>
              <a:cxnLst/>
              <a:rect l="l" t="t" r="r" b="b"/>
              <a:pathLst>
                <a:path w="6151" h="6265" extrusionOk="0">
                  <a:moveTo>
                    <a:pt x="1484" y="1"/>
                  </a:moveTo>
                  <a:cubicBezTo>
                    <a:pt x="1237" y="1"/>
                    <a:pt x="1007" y="116"/>
                    <a:pt x="840" y="282"/>
                  </a:cubicBezTo>
                  <a:lnTo>
                    <a:pt x="135" y="1693"/>
                  </a:lnTo>
                  <a:cubicBezTo>
                    <a:pt x="0" y="1962"/>
                    <a:pt x="0" y="2231"/>
                    <a:pt x="269" y="2534"/>
                  </a:cubicBezTo>
                  <a:lnTo>
                    <a:pt x="840" y="3071"/>
                  </a:lnTo>
                  <a:lnTo>
                    <a:pt x="4067" y="6163"/>
                  </a:lnTo>
                  <a:cubicBezTo>
                    <a:pt x="4134" y="6230"/>
                    <a:pt x="4235" y="6264"/>
                    <a:pt x="4357" y="6264"/>
                  </a:cubicBezTo>
                  <a:cubicBezTo>
                    <a:pt x="4478" y="6264"/>
                    <a:pt x="4621" y="6230"/>
                    <a:pt x="4773" y="6163"/>
                  </a:cubicBezTo>
                  <a:lnTo>
                    <a:pt x="6016" y="4920"/>
                  </a:lnTo>
                  <a:cubicBezTo>
                    <a:pt x="6151" y="4617"/>
                    <a:pt x="6151" y="4348"/>
                    <a:pt x="6016" y="4080"/>
                  </a:cubicBezTo>
                  <a:lnTo>
                    <a:pt x="2084" y="416"/>
                  </a:lnTo>
                  <a:lnTo>
                    <a:pt x="1949" y="147"/>
                  </a:lnTo>
                  <a:cubicBezTo>
                    <a:pt x="1795" y="45"/>
                    <a:pt x="1636" y="1"/>
                    <a:pt x="148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grpSp>
        <p:nvGrpSpPr>
          <p:cNvPr id="278" name="Google Shape;211;p3">
            <a:extLst>
              <a:ext uri="{FF2B5EF4-FFF2-40B4-BE49-F238E27FC236}">
                <a16:creationId xmlns:a16="http://schemas.microsoft.com/office/drawing/2014/main" id="{C0855F1D-93D4-4849-83E1-706E437C7250}"/>
              </a:ext>
            </a:extLst>
          </p:cNvPr>
          <p:cNvGrpSpPr/>
          <p:nvPr userDrawn="1"/>
        </p:nvGrpSpPr>
        <p:grpSpPr>
          <a:xfrm>
            <a:off x="772632" y="1581350"/>
            <a:ext cx="333206" cy="398525"/>
            <a:chOff x="2495125" y="2142250"/>
            <a:chExt cx="444275" cy="398525"/>
          </a:xfrm>
        </p:grpSpPr>
        <p:sp>
          <p:nvSpPr>
            <p:cNvPr id="279" name="Google Shape;212;p3">
              <a:extLst>
                <a:ext uri="{FF2B5EF4-FFF2-40B4-BE49-F238E27FC236}">
                  <a16:creationId xmlns:a16="http://schemas.microsoft.com/office/drawing/2014/main" id="{DC5C5AA7-5761-4B23-B999-8F5CA61CD038}"/>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dirty="0"/>
            </a:p>
          </p:txBody>
        </p:sp>
        <p:sp>
          <p:nvSpPr>
            <p:cNvPr id="280" name="Google Shape;213;p3">
              <a:extLst>
                <a:ext uri="{FF2B5EF4-FFF2-40B4-BE49-F238E27FC236}">
                  <a16:creationId xmlns:a16="http://schemas.microsoft.com/office/drawing/2014/main" id="{1933B0D6-ABFA-4CD7-A762-19337F9750DD}"/>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grpSp>
        <p:nvGrpSpPr>
          <p:cNvPr id="281" name="Google Shape;214;p3">
            <a:extLst>
              <a:ext uri="{FF2B5EF4-FFF2-40B4-BE49-F238E27FC236}">
                <a16:creationId xmlns:a16="http://schemas.microsoft.com/office/drawing/2014/main" id="{1EFB947C-860E-4AA2-A5A2-1CEEEFC38B34}"/>
              </a:ext>
            </a:extLst>
          </p:cNvPr>
          <p:cNvGrpSpPr/>
          <p:nvPr userDrawn="1"/>
        </p:nvGrpSpPr>
        <p:grpSpPr>
          <a:xfrm>
            <a:off x="7920831" y="5038642"/>
            <a:ext cx="218531" cy="281375"/>
            <a:chOff x="3243875" y="2372825"/>
            <a:chExt cx="291375" cy="281375"/>
          </a:xfrm>
        </p:grpSpPr>
        <p:sp>
          <p:nvSpPr>
            <p:cNvPr id="282" name="Google Shape;215;p3">
              <a:extLst>
                <a:ext uri="{FF2B5EF4-FFF2-40B4-BE49-F238E27FC236}">
                  <a16:creationId xmlns:a16="http://schemas.microsoft.com/office/drawing/2014/main" id="{C65D7529-17F2-4B75-9EE5-9962A69A62E0}"/>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83" name="Google Shape;216;p3">
              <a:extLst>
                <a:ext uri="{FF2B5EF4-FFF2-40B4-BE49-F238E27FC236}">
                  <a16:creationId xmlns:a16="http://schemas.microsoft.com/office/drawing/2014/main" id="{ED87057F-C031-4FD4-AEAE-03C05BB98CB0}"/>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84" name="Google Shape;217;p3">
              <a:extLst>
                <a:ext uri="{FF2B5EF4-FFF2-40B4-BE49-F238E27FC236}">
                  <a16:creationId xmlns:a16="http://schemas.microsoft.com/office/drawing/2014/main" id="{EC906738-C714-4EE5-8058-2D4A7FC7EF88}"/>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85" name="Google Shape;218;p3">
              <a:extLst>
                <a:ext uri="{FF2B5EF4-FFF2-40B4-BE49-F238E27FC236}">
                  <a16:creationId xmlns:a16="http://schemas.microsoft.com/office/drawing/2014/main" id="{687DAB77-1E27-4D0D-A65D-B3FE2D9B10B4}"/>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86" name="Google Shape;219;p3">
              <a:extLst>
                <a:ext uri="{FF2B5EF4-FFF2-40B4-BE49-F238E27FC236}">
                  <a16:creationId xmlns:a16="http://schemas.microsoft.com/office/drawing/2014/main" id="{127CCC19-FE1C-4E46-AE9B-2984F6773562}"/>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87" name="Google Shape;220;p3">
              <a:extLst>
                <a:ext uri="{FF2B5EF4-FFF2-40B4-BE49-F238E27FC236}">
                  <a16:creationId xmlns:a16="http://schemas.microsoft.com/office/drawing/2014/main" id="{4DB673E6-ADD0-4ECB-BF9F-B808D5311F72}"/>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88" name="Google Shape;221;p3">
              <a:extLst>
                <a:ext uri="{FF2B5EF4-FFF2-40B4-BE49-F238E27FC236}">
                  <a16:creationId xmlns:a16="http://schemas.microsoft.com/office/drawing/2014/main" id="{4781CA03-AD08-441C-BAB7-0E1690E88D0C}"/>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350" dirty="0"/>
            </a:p>
          </p:txBody>
        </p:sp>
        <p:sp>
          <p:nvSpPr>
            <p:cNvPr id="289" name="Google Shape;222;p3">
              <a:extLst>
                <a:ext uri="{FF2B5EF4-FFF2-40B4-BE49-F238E27FC236}">
                  <a16:creationId xmlns:a16="http://schemas.microsoft.com/office/drawing/2014/main" id="{E0816258-217F-404D-BD3D-3293E29FD889}"/>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90" name="Google Shape;223;p3">
              <a:extLst>
                <a:ext uri="{FF2B5EF4-FFF2-40B4-BE49-F238E27FC236}">
                  <a16:creationId xmlns:a16="http://schemas.microsoft.com/office/drawing/2014/main" id="{84FF6178-746C-46CA-9180-258EC4BBA4FC}"/>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91" name="Google Shape;224;p3">
              <a:extLst>
                <a:ext uri="{FF2B5EF4-FFF2-40B4-BE49-F238E27FC236}">
                  <a16:creationId xmlns:a16="http://schemas.microsoft.com/office/drawing/2014/main" id="{C906BB92-3EA7-4E09-8BCD-0337F3A9BB74}"/>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grpSp>
        <p:nvGrpSpPr>
          <p:cNvPr id="292" name="Google Shape;225;p3">
            <a:extLst>
              <a:ext uri="{FF2B5EF4-FFF2-40B4-BE49-F238E27FC236}">
                <a16:creationId xmlns:a16="http://schemas.microsoft.com/office/drawing/2014/main" id="{925CC097-8D38-4AEA-9306-D2D703E51FEC}"/>
              </a:ext>
            </a:extLst>
          </p:cNvPr>
          <p:cNvGrpSpPr/>
          <p:nvPr userDrawn="1"/>
        </p:nvGrpSpPr>
        <p:grpSpPr>
          <a:xfrm>
            <a:off x="8083918" y="714861"/>
            <a:ext cx="125006" cy="168575"/>
            <a:chOff x="4954425" y="2036375"/>
            <a:chExt cx="166675" cy="168575"/>
          </a:xfrm>
        </p:grpSpPr>
        <p:sp>
          <p:nvSpPr>
            <p:cNvPr id="293" name="Google Shape;226;p3">
              <a:extLst>
                <a:ext uri="{FF2B5EF4-FFF2-40B4-BE49-F238E27FC236}">
                  <a16:creationId xmlns:a16="http://schemas.microsoft.com/office/drawing/2014/main" id="{A73811B4-DAE8-43F2-9242-512369E61B47}"/>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94" name="Google Shape;227;p3">
              <a:extLst>
                <a:ext uri="{FF2B5EF4-FFF2-40B4-BE49-F238E27FC236}">
                  <a16:creationId xmlns:a16="http://schemas.microsoft.com/office/drawing/2014/main" id="{1CAC2284-EF0A-4A64-8112-C2F502014E3A}"/>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sp>
        <p:nvSpPr>
          <p:cNvPr id="295" name="Google Shape;228;p3">
            <a:extLst>
              <a:ext uri="{FF2B5EF4-FFF2-40B4-BE49-F238E27FC236}">
                <a16:creationId xmlns:a16="http://schemas.microsoft.com/office/drawing/2014/main" id="{8DF4CFA5-C6E8-4AA5-9916-0D14D265DA7D}"/>
              </a:ext>
            </a:extLst>
          </p:cNvPr>
          <p:cNvSpPr/>
          <p:nvPr userDrawn="1"/>
        </p:nvSpPr>
        <p:spPr>
          <a:xfrm>
            <a:off x="1182765" y="3597776"/>
            <a:ext cx="89344"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296" name="Google Shape;229;p3">
            <a:extLst>
              <a:ext uri="{FF2B5EF4-FFF2-40B4-BE49-F238E27FC236}">
                <a16:creationId xmlns:a16="http://schemas.microsoft.com/office/drawing/2014/main" id="{262FDB6E-6024-4D2F-A6EC-321BB317347C}"/>
              </a:ext>
            </a:extLst>
          </p:cNvPr>
          <p:cNvSpPr/>
          <p:nvPr userDrawn="1"/>
        </p:nvSpPr>
        <p:spPr>
          <a:xfrm>
            <a:off x="7385065" y="3888530"/>
            <a:ext cx="6525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grpSp>
        <p:nvGrpSpPr>
          <p:cNvPr id="297" name="Google Shape;230;p3">
            <a:extLst>
              <a:ext uri="{FF2B5EF4-FFF2-40B4-BE49-F238E27FC236}">
                <a16:creationId xmlns:a16="http://schemas.microsoft.com/office/drawing/2014/main" id="{BD5ADFCE-F28A-43D5-9CFF-31FD0A1CC4F9}"/>
              </a:ext>
            </a:extLst>
          </p:cNvPr>
          <p:cNvGrpSpPr/>
          <p:nvPr userDrawn="1"/>
        </p:nvGrpSpPr>
        <p:grpSpPr>
          <a:xfrm>
            <a:off x="956096" y="5541496"/>
            <a:ext cx="125006" cy="168575"/>
            <a:chOff x="4954425" y="2036375"/>
            <a:chExt cx="166675" cy="168575"/>
          </a:xfrm>
        </p:grpSpPr>
        <p:sp>
          <p:nvSpPr>
            <p:cNvPr id="298" name="Google Shape;231;p3">
              <a:extLst>
                <a:ext uri="{FF2B5EF4-FFF2-40B4-BE49-F238E27FC236}">
                  <a16:creationId xmlns:a16="http://schemas.microsoft.com/office/drawing/2014/main" id="{1C1774AA-9741-486B-B8FC-9393CAEDB27F}"/>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99" name="Google Shape;232;p3">
              <a:extLst>
                <a:ext uri="{FF2B5EF4-FFF2-40B4-BE49-F238E27FC236}">
                  <a16:creationId xmlns:a16="http://schemas.microsoft.com/office/drawing/2014/main" id="{A241E20B-C148-4F65-8446-94D31CB41FFF}"/>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sp>
        <p:nvSpPr>
          <p:cNvPr id="138" name="TextBox 137">
            <a:extLst>
              <a:ext uri="{FF2B5EF4-FFF2-40B4-BE49-F238E27FC236}">
                <a16:creationId xmlns:a16="http://schemas.microsoft.com/office/drawing/2014/main" id="{F3E5FC39-98FC-4CBA-B958-5F648514C390}"/>
              </a:ext>
            </a:extLst>
          </p:cNvPr>
          <p:cNvSpPr txBox="1"/>
          <p:nvPr userDrawn="1"/>
        </p:nvSpPr>
        <p:spPr>
          <a:xfrm>
            <a:off x="2669131" y="1522374"/>
            <a:ext cx="3388523" cy="2746906"/>
          </a:xfrm>
          <a:prstGeom prst="rect">
            <a:avLst/>
          </a:prstGeom>
          <a:noFill/>
        </p:spPr>
        <p:txBody>
          <a:bodyPr wrap="square" rtlCol="0">
            <a:spAutoFit/>
          </a:bodyPr>
          <a:lstStyle/>
          <a:p>
            <a:pPr algn="ctr"/>
            <a:r>
              <a:rPr lang="vi-VN" sz="8625" dirty="0">
                <a:solidFill>
                  <a:srgbClr val="C00000"/>
                </a:solidFill>
                <a:latin typeface="+mj-lt"/>
              </a:rPr>
              <a:t>HOẠT ĐỘNG</a:t>
            </a:r>
          </a:p>
        </p:txBody>
      </p:sp>
    </p:spTree>
    <p:extLst>
      <p:ext uri="{BB962C8B-B14F-4D97-AF65-F5344CB8AC3E}">
        <p14:creationId xmlns:p14="http://schemas.microsoft.com/office/powerpoint/2010/main" val="388663475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278"/>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295"/>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297"/>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292"/>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296"/>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281"/>
                                        </p:tgtEl>
                                      </p:cBhvr>
                                      <p:by x="150000" y="150000"/>
                                    </p:animScale>
                                  </p:childTnLst>
                                </p:cTn>
                              </p:par>
                              <p:par>
                                <p:cTn id="17" presetID="16" presetClass="entr" presetSubtype="21"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Effect transition="in" filter="barn(inVertical)">
                                      <p:cBhvr>
                                        <p:cTn id="19" dur="500"/>
                                        <p:tgtEl>
                                          <p:spTgt spid="98"/>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99"/>
                                        </p:tgtEl>
                                        <p:attrNameLst>
                                          <p:attrName>style.visibility</p:attrName>
                                        </p:attrNameLst>
                                      </p:cBhvr>
                                      <p:to>
                                        <p:strVal val="visible"/>
                                      </p:to>
                                    </p:set>
                                    <p:animEffect transition="in" filter="barn(inVertical)">
                                      <p:cBhvr>
                                        <p:cTn id="22" dur="500"/>
                                        <p:tgtEl>
                                          <p:spTgt spid="99"/>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97"/>
                                        </p:tgtEl>
                                        <p:attrNameLst>
                                          <p:attrName>style.visibility</p:attrName>
                                        </p:attrNameLst>
                                      </p:cBhvr>
                                      <p:to>
                                        <p:strVal val="visible"/>
                                      </p:to>
                                    </p:set>
                                    <p:animEffect transition="in" filter="fade">
                                      <p:cBhvr>
                                        <p:cTn id="26" dur="500"/>
                                        <p:tgtEl>
                                          <p:spTgt spid="97"/>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236"/>
                                        </p:tgtEl>
                                        <p:attrNameLst>
                                          <p:attrName>style.visibility</p:attrName>
                                        </p:attrNameLst>
                                      </p:cBhvr>
                                      <p:to>
                                        <p:strVal val="visible"/>
                                      </p:to>
                                    </p:set>
                                    <p:anim calcmode="lin" valueType="num">
                                      <p:cBhvr>
                                        <p:cTn id="30" dur="1000" fill="hold"/>
                                        <p:tgtEl>
                                          <p:spTgt spid="236"/>
                                        </p:tgtEl>
                                        <p:attrNameLst>
                                          <p:attrName>ppt_w</p:attrName>
                                        </p:attrNameLst>
                                      </p:cBhvr>
                                      <p:tavLst>
                                        <p:tav tm="0">
                                          <p:val>
                                            <p:fltVal val="0"/>
                                          </p:val>
                                        </p:tav>
                                        <p:tav tm="100000">
                                          <p:val>
                                            <p:strVal val="#ppt_w"/>
                                          </p:val>
                                        </p:tav>
                                      </p:tavLst>
                                    </p:anim>
                                    <p:anim calcmode="lin" valueType="num">
                                      <p:cBhvr>
                                        <p:cTn id="31" dur="1000" fill="hold"/>
                                        <p:tgtEl>
                                          <p:spTgt spid="236"/>
                                        </p:tgtEl>
                                        <p:attrNameLst>
                                          <p:attrName>ppt_h</p:attrName>
                                        </p:attrNameLst>
                                      </p:cBhvr>
                                      <p:tavLst>
                                        <p:tav tm="0">
                                          <p:val>
                                            <p:fltVal val="0"/>
                                          </p:val>
                                        </p:tav>
                                        <p:tav tm="100000">
                                          <p:val>
                                            <p:strVal val="#ppt_h"/>
                                          </p:val>
                                        </p:tav>
                                      </p:tavLst>
                                    </p:anim>
                                    <p:anim calcmode="lin" valueType="num">
                                      <p:cBhvr>
                                        <p:cTn id="32" dur="1000" fill="hold"/>
                                        <p:tgtEl>
                                          <p:spTgt spid="236"/>
                                        </p:tgtEl>
                                        <p:attrNameLst>
                                          <p:attrName>style.rotation</p:attrName>
                                        </p:attrNameLst>
                                      </p:cBhvr>
                                      <p:tavLst>
                                        <p:tav tm="0">
                                          <p:val>
                                            <p:fltVal val="90"/>
                                          </p:val>
                                        </p:tav>
                                        <p:tav tm="100000">
                                          <p:val>
                                            <p:fltVal val="0"/>
                                          </p:val>
                                        </p:tav>
                                      </p:tavLst>
                                    </p:anim>
                                    <p:animEffect transition="in" filter="fade">
                                      <p:cBhvr>
                                        <p:cTn id="33" dur="1000"/>
                                        <p:tgtEl>
                                          <p:spTgt spid="236"/>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138"/>
                                        </p:tgtEl>
                                        <p:attrNameLst>
                                          <p:attrName>style.visibility</p:attrName>
                                        </p:attrNameLst>
                                      </p:cBhvr>
                                      <p:to>
                                        <p:strVal val="visible"/>
                                      </p:to>
                                    </p:set>
                                    <p:animEffect transition="in" filter="randombar(horizontal)">
                                      <p:cBhvr>
                                        <p:cTn id="37" dur="500"/>
                                        <p:tgtEl>
                                          <p:spTgt spid="13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295" grpId="0" animBg="1"/>
      <p:bldP spid="296" grpId="0" animBg="1"/>
      <p:bldP spid="138" grpId="0"/>
    </p:bldLst>
  </p:timing>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5_Title and Content">
    <p:bg>
      <p:bgPr>
        <a:solidFill>
          <a:srgbClr val="002060"/>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296920" y="219520"/>
            <a:ext cx="8709926"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accent3">
                <a:lumMod val="60000"/>
                <a:lumOff val="4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dirty="0"/>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349270" y="882176"/>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150301" y="906827"/>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168063" y="989423"/>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393674" y="94752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151195" y="917946"/>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348377" y="1496055"/>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49408" y="1520706"/>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167170" y="160330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392781" y="1561401"/>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150301" y="1531825"/>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347484" y="2109934"/>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48515" y="2134585"/>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166276" y="2217181"/>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391888" y="2175280"/>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49408" y="2145704"/>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346591" y="2723813"/>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47621" y="2748464"/>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165383" y="283106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390994" y="2789159"/>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48515" y="2759583"/>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345697" y="3337692"/>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46728" y="3362343"/>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164490" y="3444939"/>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390101" y="3403038"/>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47622" y="3373462"/>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344804" y="3951571"/>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45835" y="3976222"/>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163597" y="4058818"/>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389208" y="401691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46728" y="3987341"/>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343911" y="4565450"/>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44942" y="4590101"/>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162703" y="4672697"/>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388315" y="463079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45835" y="4601220"/>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343018" y="5179329"/>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44049" y="5203980"/>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161810" y="528657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387421" y="5244675"/>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44942" y="5215099"/>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342124" y="5793208"/>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43155" y="5817859"/>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160917" y="5900455"/>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386528" y="5858554"/>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44049" y="5828978"/>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2318597" y="1090110"/>
            <a:ext cx="4162526" cy="4730758"/>
          </a:xfrm>
          <a:prstGeom prst="rect">
            <a:avLst/>
          </a:prstGeom>
          <a:solidFill>
            <a:schemeClr val="accent5">
              <a:lumMod val="40000"/>
              <a:lumOff val="60000"/>
            </a:schemeClr>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375" dirty="0"/>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108287" y="772938"/>
            <a:ext cx="963023"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C00000"/>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375"/>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5536681" y="1168180"/>
            <a:ext cx="1546974" cy="832158"/>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002060"/>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375"/>
          </a:p>
        </p:txBody>
      </p:sp>
      <p:grpSp>
        <p:nvGrpSpPr>
          <p:cNvPr id="138" name="Google Shape;939;p32">
            <a:extLst>
              <a:ext uri="{FF2B5EF4-FFF2-40B4-BE49-F238E27FC236}">
                <a16:creationId xmlns:a16="http://schemas.microsoft.com/office/drawing/2014/main" id="{4E1A926E-6662-419E-9E55-EA22A881A7F7}"/>
              </a:ext>
            </a:extLst>
          </p:cNvPr>
          <p:cNvGrpSpPr/>
          <p:nvPr userDrawn="1"/>
        </p:nvGrpSpPr>
        <p:grpSpPr>
          <a:xfrm>
            <a:off x="1653356" y="3950454"/>
            <a:ext cx="1480398" cy="2020086"/>
            <a:chOff x="2718975" y="493050"/>
            <a:chExt cx="2013175" cy="2066600"/>
          </a:xfrm>
        </p:grpSpPr>
        <p:sp>
          <p:nvSpPr>
            <p:cNvPr id="139" name="Google Shape;940;p32">
              <a:extLst>
                <a:ext uri="{FF2B5EF4-FFF2-40B4-BE49-F238E27FC236}">
                  <a16:creationId xmlns:a16="http://schemas.microsoft.com/office/drawing/2014/main" id="{86F0682C-B277-4309-975F-A0C04F8F30C6}"/>
                </a:ext>
              </a:extLst>
            </p:cNvPr>
            <p:cNvSpPr/>
            <p:nvPr/>
          </p:nvSpPr>
          <p:spPr>
            <a:xfrm>
              <a:off x="3297025" y="2415950"/>
              <a:ext cx="962925" cy="143700"/>
            </a:xfrm>
            <a:custGeom>
              <a:avLst/>
              <a:gdLst/>
              <a:ahLst/>
              <a:cxnLst/>
              <a:rect l="l" t="t" r="r" b="b"/>
              <a:pathLst>
                <a:path w="38517" h="5748" extrusionOk="0">
                  <a:moveTo>
                    <a:pt x="19326" y="1"/>
                  </a:moveTo>
                  <a:cubicBezTo>
                    <a:pt x="8672" y="1"/>
                    <a:pt x="1" y="1379"/>
                    <a:pt x="1" y="2925"/>
                  </a:cubicBezTo>
                  <a:cubicBezTo>
                    <a:pt x="1" y="4471"/>
                    <a:pt x="8672" y="5748"/>
                    <a:pt x="19326" y="5748"/>
                  </a:cubicBezTo>
                  <a:cubicBezTo>
                    <a:pt x="29946" y="5748"/>
                    <a:pt x="38516" y="4471"/>
                    <a:pt x="38516" y="2925"/>
                  </a:cubicBezTo>
                  <a:cubicBezTo>
                    <a:pt x="38516" y="1379"/>
                    <a:pt x="29946" y="1"/>
                    <a:pt x="1932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40" name="Google Shape;941;p32">
              <a:extLst>
                <a:ext uri="{FF2B5EF4-FFF2-40B4-BE49-F238E27FC236}">
                  <a16:creationId xmlns:a16="http://schemas.microsoft.com/office/drawing/2014/main" id="{FE326C58-C67D-4FF9-963A-4D9950D4B3B3}"/>
                </a:ext>
              </a:extLst>
            </p:cNvPr>
            <p:cNvSpPr/>
            <p:nvPr/>
          </p:nvSpPr>
          <p:spPr>
            <a:xfrm>
              <a:off x="3853250" y="2190975"/>
              <a:ext cx="381500" cy="366800"/>
            </a:xfrm>
            <a:custGeom>
              <a:avLst/>
              <a:gdLst/>
              <a:ahLst/>
              <a:cxnLst/>
              <a:rect l="l" t="t" r="r" b="b"/>
              <a:pathLst>
                <a:path w="15260" h="14672" extrusionOk="0">
                  <a:moveTo>
                    <a:pt x="4963" y="1"/>
                  </a:moveTo>
                  <a:cubicBezTo>
                    <a:pt x="4854" y="1"/>
                    <a:pt x="4745" y="9"/>
                    <a:pt x="4639" y="26"/>
                  </a:cubicBezTo>
                  <a:cubicBezTo>
                    <a:pt x="3362" y="161"/>
                    <a:pt x="2387" y="732"/>
                    <a:pt x="1681" y="1438"/>
                  </a:cubicBezTo>
                  <a:cubicBezTo>
                    <a:pt x="1144" y="1975"/>
                    <a:pt x="572" y="2816"/>
                    <a:pt x="303" y="3824"/>
                  </a:cubicBezTo>
                  <a:cubicBezTo>
                    <a:pt x="1" y="4664"/>
                    <a:pt x="303" y="5773"/>
                    <a:pt x="1144" y="6345"/>
                  </a:cubicBezTo>
                  <a:lnTo>
                    <a:pt x="10789" y="13738"/>
                  </a:lnTo>
                  <a:lnTo>
                    <a:pt x="11629" y="14444"/>
                  </a:lnTo>
                  <a:cubicBezTo>
                    <a:pt x="11764" y="14595"/>
                    <a:pt x="11940" y="14671"/>
                    <a:pt x="12117" y="14671"/>
                  </a:cubicBezTo>
                  <a:cubicBezTo>
                    <a:pt x="12293" y="14671"/>
                    <a:pt x="12470" y="14595"/>
                    <a:pt x="12604" y="14444"/>
                  </a:cubicBezTo>
                  <a:lnTo>
                    <a:pt x="12739" y="14310"/>
                  </a:lnTo>
                  <a:lnTo>
                    <a:pt x="15125" y="12495"/>
                  </a:lnTo>
                  <a:cubicBezTo>
                    <a:pt x="15259" y="12361"/>
                    <a:pt x="15259" y="11924"/>
                    <a:pt x="14990" y="11924"/>
                  </a:cubicBezTo>
                  <a:lnTo>
                    <a:pt x="13175" y="11655"/>
                  </a:lnTo>
                  <a:lnTo>
                    <a:pt x="13041" y="11655"/>
                  </a:lnTo>
                  <a:lnTo>
                    <a:pt x="6857" y="1135"/>
                  </a:lnTo>
                  <a:cubicBezTo>
                    <a:pt x="6505" y="401"/>
                    <a:pt x="5716" y="1"/>
                    <a:pt x="4963" y="1"/>
                  </a:cubicBezTo>
                  <a:close/>
                </a:path>
              </a:pathLst>
            </a:custGeom>
            <a:solidFill>
              <a:srgbClr val="EBBB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41" name="Google Shape;942;p32">
              <a:extLst>
                <a:ext uri="{FF2B5EF4-FFF2-40B4-BE49-F238E27FC236}">
                  <a16:creationId xmlns:a16="http://schemas.microsoft.com/office/drawing/2014/main" id="{93F05A58-172A-4C8D-ADA3-0C77ADDADAF0}"/>
                </a:ext>
              </a:extLst>
            </p:cNvPr>
            <p:cNvSpPr/>
            <p:nvPr/>
          </p:nvSpPr>
          <p:spPr>
            <a:xfrm>
              <a:off x="3975925" y="2373950"/>
              <a:ext cx="195800" cy="181500"/>
            </a:xfrm>
            <a:custGeom>
              <a:avLst/>
              <a:gdLst/>
              <a:ahLst/>
              <a:cxnLst/>
              <a:rect l="l" t="t" r="r" b="b"/>
              <a:pathLst>
                <a:path w="7832" h="7260" extrusionOk="0">
                  <a:moveTo>
                    <a:pt x="1816" y="0"/>
                  </a:moveTo>
                  <a:cubicBezTo>
                    <a:pt x="1547" y="135"/>
                    <a:pt x="1412" y="404"/>
                    <a:pt x="1110" y="538"/>
                  </a:cubicBezTo>
                  <a:cubicBezTo>
                    <a:pt x="841" y="975"/>
                    <a:pt x="572" y="1378"/>
                    <a:pt x="270" y="1681"/>
                  </a:cubicBezTo>
                  <a:cubicBezTo>
                    <a:pt x="135" y="1681"/>
                    <a:pt x="135" y="1815"/>
                    <a:pt x="1" y="1950"/>
                  </a:cubicBezTo>
                  <a:lnTo>
                    <a:pt x="5882" y="6419"/>
                  </a:lnTo>
                  <a:lnTo>
                    <a:pt x="6722" y="7125"/>
                  </a:lnTo>
                  <a:cubicBezTo>
                    <a:pt x="6857" y="7260"/>
                    <a:pt x="6991" y="7260"/>
                    <a:pt x="7159" y="7260"/>
                  </a:cubicBezTo>
                  <a:cubicBezTo>
                    <a:pt x="7294" y="7260"/>
                    <a:pt x="7563" y="7260"/>
                    <a:pt x="7697" y="7125"/>
                  </a:cubicBezTo>
                  <a:lnTo>
                    <a:pt x="7832" y="6991"/>
                  </a:lnTo>
                  <a:cubicBezTo>
                    <a:pt x="6588" y="5310"/>
                    <a:pt x="4202" y="2521"/>
                    <a:pt x="1816" y="0"/>
                  </a:cubicBezTo>
                  <a:close/>
                </a:path>
              </a:pathLst>
            </a:custGeom>
            <a:solidFill>
              <a:srgbClr val="E2A2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42" name="Google Shape;943;p32">
              <a:extLst>
                <a:ext uri="{FF2B5EF4-FFF2-40B4-BE49-F238E27FC236}">
                  <a16:creationId xmlns:a16="http://schemas.microsoft.com/office/drawing/2014/main" id="{AEA51228-7E6A-4ED4-9C9B-D2E2CC0BD1D6}"/>
                </a:ext>
              </a:extLst>
            </p:cNvPr>
            <p:cNvSpPr/>
            <p:nvPr/>
          </p:nvSpPr>
          <p:spPr>
            <a:xfrm>
              <a:off x="3366775" y="2190975"/>
              <a:ext cx="381475" cy="366800"/>
            </a:xfrm>
            <a:custGeom>
              <a:avLst/>
              <a:gdLst/>
              <a:ahLst/>
              <a:cxnLst/>
              <a:rect l="l" t="t" r="r" b="b"/>
              <a:pathLst>
                <a:path w="15259" h="14672" extrusionOk="0">
                  <a:moveTo>
                    <a:pt x="10330" y="1"/>
                  </a:moveTo>
                  <a:cubicBezTo>
                    <a:pt x="9576" y="1"/>
                    <a:pt x="8784" y="401"/>
                    <a:pt x="8403" y="1135"/>
                  </a:cubicBezTo>
                  <a:lnTo>
                    <a:pt x="2252" y="11655"/>
                  </a:lnTo>
                  <a:lnTo>
                    <a:pt x="2118" y="11655"/>
                  </a:lnTo>
                  <a:lnTo>
                    <a:pt x="269" y="11924"/>
                  </a:lnTo>
                  <a:cubicBezTo>
                    <a:pt x="0" y="11924"/>
                    <a:pt x="0" y="12361"/>
                    <a:pt x="135" y="12495"/>
                  </a:cubicBezTo>
                  <a:lnTo>
                    <a:pt x="2387" y="14175"/>
                  </a:lnTo>
                  <a:lnTo>
                    <a:pt x="2656" y="14444"/>
                  </a:lnTo>
                  <a:cubicBezTo>
                    <a:pt x="2807" y="14595"/>
                    <a:pt x="2983" y="14671"/>
                    <a:pt x="3155" y="14671"/>
                  </a:cubicBezTo>
                  <a:cubicBezTo>
                    <a:pt x="3328" y="14671"/>
                    <a:pt x="3496" y="14595"/>
                    <a:pt x="3630" y="14444"/>
                  </a:cubicBezTo>
                  <a:lnTo>
                    <a:pt x="4470" y="13738"/>
                  </a:lnTo>
                  <a:lnTo>
                    <a:pt x="14284" y="6345"/>
                  </a:lnTo>
                  <a:cubicBezTo>
                    <a:pt x="14990" y="5773"/>
                    <a:pt x="15259" y="4664"/>
                    <a:pt x="14990" y="3824"/>
                  </a:cubicBezTo>
                  <a:cubicBezTo>
                    <a:pt x="14721" y="2984"/>
                    <a:pt x="14284" y="2278"/>
                    <a:pt x="13881" y="1707"/>
                  </a:cubicBezTo>
                  <a:cubicBezTo>
                    <a:pt x="13041" y="866"/>
                    <a:pt x="12032" y="161"/>
                    <a:pt x="10654" y="26"/>
                  </a:cubicBezTo>
                  <a:cubicBezTo>
                    <a:pt x="10548" y="9"/>
                    <a:pt x="10440" y="1"/>
                    <a:pt x="10330" y="1"/>
                  </a:cubicBezTo>
                  <a:close/>
                </a:path>
              </a:pathLst>
            </a:custGeom>
            <a:solidFill>
              <a:srgbClr val="EBBB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43" name="Google Shape;944;p32">
              <a:extLst>
                <a:ext uri="{FF2B5EF4-FFF2-40B4-BE49-F238E27FC236}">
                  <a16:creationId xmlns:a16="http://schemas.microsoft.com/office/drawing/2014/main" id="{DD28A33D-03B5-4CF8-872C-9932FEF06FED}"/>
                </a:ext>
              </a:extLst>
            </p:cNvPr>
            <p:cNvSpPr/>
            <p:nvPr/>
          </p:nvSpPr>
          <p:spPr>
            <a:xfrm>
              <a:off x="3426425" y="2377300"/>
              <a:ext cx="199150" cy="178150"/>
            </a:xfrm>
            <a:custGeom>
              <a:avLst/>
              <a:gdLst/>
              <a:ahLst/>
              <a:cxnLst/>
              <a:rect l="l" t="t" r="r" b="b"/>
              <a:pathLst>
                <a:path w="7966" h="7126" extrusionOk="0">
                  <a:moveTo>
                    <a:pt x="6151" y="1"/>
                  </a:moveTo>
                  <a:cubicBezTo>
                    <a:pt x="3933" y="2387"/>
                    <a:pt x="1412" y="5042"/>
                    <a:pt x="1" y="6722"/>
                  </a:cubicBezTo>
                  <a:lnTo>
                    <a:pt x="270" y="6991"/>
                  </a:lnTo>
                  <a:cubicBezTo>
                    <a:pt x="404" y="7126"/>
                    <a:pt x="706" y="7126"/>
                    <a:pt x="841" y="7126"/>
                  </a:cubicBezTo>
                  <a:cubicBezTo>
                    <a:pt x="975" y="7126"/>
                    <a:pt x="1110" y="7126"/>
                    <a:pt x="1244" y="6991"/>
                  </a:cubicBezTo>
                  <a:lnTo>
                    <a:pt x="2084" y="6285"/>
                  </a:lnTo>
                  <a:lnTo>
                    <a:pt x="7966" y="1816"/>
                  </a:lnTo>
                  <a:cubicBezTo>
                    <a:pt x="7697" y="1681"/>
                    <a:pt x="7563" y="1412"/>
                    <a:pt x="7428" y="1110"/>
                  </a:cubicBezTo>
                  <a:lnTo>
                    <a:pt x="6991" y="706"/>
                  </a:lnTo>
                  <a:cubicBezTo>
                    <a:pt x="6722" y="404"/>
                    <a:pt x="6454" y="135"/>
                    <a:pt x="6151" y="1"/>
                  </a:cubicBezTo>
                  <a:close/>
                </a:path>
              </a:pathLst>
            </a:custGeom>
            <a:solidFill>
              <a:srgbClr val="E2A2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44" name="Google Shape;945;p32">
              <a:extLst>
                <a:ext uri="{FF2B5EF4-FFF2-40B4-BE49-F238E27FC236}">
                  <a16:creationId xmlns:a16="http://schemas.microsoft.com/office/drawing/2014/main" id="{7E473B28-F0B1-4222-BFBD-D3DC90AB3D26}"/>
                </a:ext>
              </a:extLst>
            </p:cNvPr>
            <p:cNvSpPr/>
            <p:nvPr/>
          </p:nvSpPr>
          <p:spPr>
            <a:xfrm>
              <a:off x="3366775" y="2482325"/>
              <a:ext cx="111775" cy="75450"/>
            </a:xfrm>
            <a:custGeom>
              <a:avLst/>
              <a:gdLst/>
              <a:ahLst/>
              <a:cxnLst/>
              <a:rect l="l" t="t" r="r" b="b"/>
              <a:pathLst>
                <a:path w="4471" h="3018" extrusionOk="0">
                  <a:moveTo>
                    <a:pt x="2118" y="1"/>
                  </a:moveTo>
                  <a:lnTo>
                    <a:pt x="269" y="270"/>
                  </a:lnTo>
                  <a:cubicBezTo>
                    <a:pt x="0" y="270"/>
                    <a:pt x="0" y="707"/>
                    <a:pt x="135" y="841"/>
                  </a:cubicBezTo>
                  <a:lnTo>
                    <a:pt x="2656" y="2790"/>
                  </a:lnTo>
                  <a:cubicBezTo>
                    <a:pt x="2807" y="2941"/>
                    <a:pt x="2983" y="3017"/>
                    <a:pt x="3155" y="3017"/>
                  </a:cubicBezTo>
                  <a:cubicBezTo>
                    <a:pt x="3328" y="3017"/>
                    <a:pt x="3496" y="2941"/>
                    <a:pt x="3630" y="2790"/>
                  </a:cubicBezTo>
                  <a:lnTo>
                    <a:pt x="4470" y="2084"/>
                  </a:lnTo>
                  <a:lnTo>
                    <a:pt x="2118"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45" name="Google Shape;946;p32">
              <a:extLst>
                <a:ext uri="{FF2B5EF4-FFF2-40B4-BE49-F238E27FC236}">
                  <a16:creationId xmlns:a16="http://schemas.microsoft.com/office/drawing/2014/main" id="{ADD02867-7745-483B-A79E-3BC899B1DF55}"/>
                </a:ext>
              </a:extLst>
            </p:cNvPr>
            <p:cNvSpPr/>
            <p:nvPr/>
          </p:nvSpPr>
          <p:spPr>
            <a:xfrm>
              <a:off x="4122975" y="2482325"/>
              <a:ext cx="111775" cy="75450"/>
            </a:xfrm>
            <a:custGeom>
              <a:avLst/>
              <a:gdLst/>
              <a:ahLst/>
              <a:cxnLst/>
              <a:rect l="l" t="t" r="r" b="b"/>
              <a:pathLst>
                <a:path w="4471" h="3018" extrusionOk="0">
                  <a:moveTo>
                    <a:pt x="2386" y="1"/>
                  </a:moveTo>
                  <a:lnTo>
                    <a:pt x="0" y="2084"/>
                  </a:lnTo>
                  <a:lnTo>
                    <a:pt x="840" y="2790"/>
                  </a:lnTo>
                  <a:cubicBezTo>
                    <a:pt x="975" y="2941"/>
                    <a:pt x="1151" y="3017"/>
                    <a:pt x="1328" y="3017"/>
                  </a:cubicBezTo>
                  <a:cubicBezTo>
                    <a:pt x="1504" y="3017"/>
                    <a:pt x="1681" y="2941"/>
                    <a:pt x="1815" y="2790"/>
                  </a:cubicBezTo>
                  <a:lnTo>
                    <a:pt x="4336" y="841"/>
                  </a:lnTo>
                  <a:cubicBezTo>
                    <a:pt x="4470" y="707"/>
                    <a:pt x="4470" y="270"/>
                    <a:pt x="4201" y="270"/>
                  </a:cubicBezTo>
                  <a:lnTo>
                    <a:pt x="238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46" name="Google Shape;947;p32">
              <a:extLst>
                <a:ext uri="{FF2B5EF4-FFF2-40B4-BE49-F238E27FC236}">
                  <a16:creationId xmlns:a16="http://schemas.microsoft.com/office/drawing/2014/main" id="{ECBECAB9-3A80-4E81-9F61-F5AB5A32E080}"/>
                </a:ext>
              </a:extLst>
            </p:cNvPr>
            <p:cNvSpPr/>
            <p:nvPr/>
          </p:nvSpPr>
          <p:spPr>
            <a:xfrm>
              <a:off x="3559175" y="1745975"/>
              <a:ext cx="473075" cy="611225"/>
            </a:xfrm>
            <a:custGeom>
              <a:avLst/>
              <a:gdLst/>
              <a:ahLst/>
              <a:cxnLst/>
              <a:rect l="l" t="t" r="r" b="b"/>
              <a:pathLst>
                <a:path w="18923" h="24449" extrusionOk="0">
                  <a:moveTo>
                    <a:pt x="9163" y="1"/>
                  </a:moveTo>
                  <a:cubicBezTo>
                    <a:pt x="7538" y="1"/>
                    <a:pt x="5920" y="545"/>
                    <a:pt x="4639" y="1593"/>
                  </a:cubicBezTo>
                  <a:lnTo>
                    <a:pt x="4504" y="1593"/>
                  </a:lnTo>
                  <a:cubicBezTo>
                    <a:pt x="2387" y="3274"/>
                    <a:pt x="1412" y="5929"/>
                    <a:pt x="1816" y="8449"/>
                  </a:cubicBezTo>
                  <a:cubicBezTo>
                    <a:pt x="2253" y="11373"/>
                    <a:pt x="1984" y="14331"/>
                    <a:pt x="975" y="16986"/>
                  </a:cubicBezTo>
                  <a:lnTo>
                    <a:pt x="438" y="18532"/>
                  </a:lnTo>
                  <a:cubicBezTo>
                    <a:pt x="1" y="19641"/>
                    <a:pt x="438" y="21053"/>
                    <a:pt x="1412" y="21758"/>
                  </a:cubicBezTo>
                  <a:lnTo>
                    <a:pt x="4639" y="23977"/>
                  </a:lnTo>
                  <a:cubicBezTo>
                    <a:pt x="4969" y="24224"/>
                    <a:pt x="5411" y="24449"/>
                    <a:pt x="5874" y="24449"/>
                  </a:cubicBezTo>
                  <a:cubicBezTo>
                    <a:pt x="5977" y="24449"/>
                    <a:pt x="6081" y="24438"/>
                    <a:pt x="6185" y="24413"/>
                  </a:cubicBezTo>
                  <a:lnTo>
                    <a:pt x="12066" y="24279"/>
                  </a:lnTo>
                  <a:cubicBezTo>
                    <a:pt x="12470" y="24279"/>
                    <a:pt x="13041" y="24145"/>
                    <a:pt x="13444" y="23708"/>
                  </a:cubicBezTo>
                  <a:lnTo>
                    <a:pt x="17511" y="20918"/>
                  </a:lnTo>
                  <a:cubicBezTo>
                    <a:pt x="18486" y="20212"/>
                    <a:pt x="18922" y="18801"/>
                    <a:pt x="18351" y="17692"/>
                  </a:cubicBezTo>
                  <a:lnTo>
                    <a:pt x="17376" y="15305"/>
                  </a:lnTo>
                  <a:cubicBezTo>
                    <a:pt x="16536" y="13222"/>
                    <a:pt x="16099" y="10701"/>
                    <a:pt x="16267" y="8315"/>
                  </a:cubicBezTo>
                  <a:lnTo>
                    <a:pt x="16267" y="7475"/>
                  </a:lnTo>
                  <a:cubicBezTo>
                    <a:pt x="16402" y="4820"/>
                    <a:pt x="14990" y="2299"/>
                    <a:pt x="12604" y="887"/>
                  </a:cubicBezTo>
                  <a:cubicBezTo>
                    <a:pt x="11540" y="291"/>
                    <a:pt x="10350" y="1"/>
                    <a:pt x="91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47" name="Google Shape;948;p32">
              <a:extLst>
                <a:ext uri="{FF2B5EF4-FFF2-40B4-BE49-F238E27FC236}">
                  <a16:creationId xmlns:a16="http://schemas.microsoft.com/office/drawing/2014/main" id="{B7C06D9E-3A47-4324-B8FE-4A51A2CAA9AA}"/>
                </a:ext>
              </a:extLst>
            </p:cNvPr>
            <p:cNvSpPr/>
            <p:nvPr/>
          </p:nvSpPr>
          <p:spPr>
            <a:xfrm>
              <a:off x="3597825" y="2020200"/>
              <a:ext cx="14325" cy="111775"/>
            </a:xfrm>
            <a:custGeom>
              <a:avLst/>
              <a:gdLst/>
              <a:ahLst/>
              <a:cxnLst/>
              <a:rect l="l" t="t" r="r" b="b"/>
              <a:pathLst>
                <a:path w="573" h="4471" extrusionOk="0">
                  <a:moveTo>
                    <a:pt x="572" y="1"/>
                  </a:moveTo>
                  <a:cubicBezTo>
                    <a:pt x="572" y="1547"/>
                    <a:pt x="270" y="3093"/>
                    <a:pt x="1" y="4471"/>
                  </a:cubicBezTo>
                  <a:lnTo>
                    <a:pt x="1" y="4471"/>
                  </a:lnTo>
                  <a:cubicBezTo>
                    <a:pt x="270" y="3093"/>
                    <a:pt x="572" y="1547"/>
                    <a:pt x="572" y="1"/>
                  </a:cubicBezTo>
                  <a:close/>
                </a:path>
              </a:pathLst>
            </a:custGeom>
            <a:solidFill>
              <a:srgbClr val="CAC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48" name="Google Shape;949;p32">
              <a:extLst>
                <a:ext uri="{FF2B5EF4-FFF2-40B4-BE49-F238E27FC236}">
                  <a16:creationId xmlns:a16="http://schemas.microsoft.com/office/drawing/2014/main" id="{0E41DDDB-0B85-4B64-AD7C-5B42DC471236}"/>
                </a:ext>
              </a:extLst>
            </p:cNvPr>
            <p:cNvSpPr/>
            <p:nvPr/>
          </p:nvSpPr>
          <p:spPr>
            <a:xfrm>
              <a:off x="3595030" y="1907045"/>
              <a:ext cx="59700" cy="252100"/>
            </a:xfrm>
            <a:custGeom>
              <a:avLst/>
              <a:gdLst/>
              <a:ahLst/>
              <a:cxnLst/>
              <a:rect l="l" t="t" r="r" b="b"/>
              <a:pathLst>
                <a:path w="2388" h="10084" extrusionOk="0">
                  <a:moveTo>
                    <a:pt x="438" y="1"/>
                  </a:moveTo>
                  <a:cubicBezTo>
                    <a:pt x="270" y="1"/>
                    <a:pt x="135" y="303"/>
                    <a:pt x="135" y="1009"/>
                  </a:cubicBezTo>
                  <a:cubicBezTo>
                    <a:pt x="135" y="1278"/>
                    <a:pt x="135" y="1681"/>
                    <a:pt x="270" y="2118"/>
                  </a:cubicBezTo>
                  <a:cubicBezTo>
                    <a:pt x="438" y="2959"/>
                    <a:pt x="438" y="3799"/>
                    <a:pt x="572" y="4639"/>
                  </a:cubicBezTo>
                  <a:cubicBezTo>
                    <a:pt x="572" y="6185"/>
                    <a:pt x="270" y="7731"/>
                    <a:pt x="1" y="9109"/>
                  </a:cubicBezTo>
                  <a:cubicBezTo>
                    <a:pt x="270" y="9243"/>
                    <a:pt x="1816" y="9949"/>
                    <a:pt x="1950" y="9949"/>
                  </a:cubicBezTo>
                  <a:cubicBezTo>
                    <a:pt x="2118" y="10084"/>
                    <a:pt x="2253" y="10084"/>
                    <a:pt x="2387" y="10084"/>
                  </a:cubicBezTo>
                  <a:cubicBezTo>
                    <a:pt x="1816" y="2690"/>
                    <a:pt x="841" y="1"/>
                    <a:pt x="43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49" name="Google Shape;950;p32">
              <a:extLst>
                <a:ext uri="{FF2B5EF4-FFF2-40B4-BE49-F238E27FC236}">
                  <a16:creationId xmlns:a16="http://schemas.microsoft.com/office/drawing/2014/main" id="{B8270323-2185-4ABB-9F1A-91DD7D23EB43}"/>
                </a:ext>
              </a:extLst>
            </p:cNvPr>
            <p:cNvSpPr/>
            <p:nvPr/>
          </p:nvSpPr>
          <p:spPr>
            <a:xfrm>
              <a:off x="3965850" y="1984925"/>
              <a:ext cx="31100" cy="147050"/>
            </a:xfrm>
            <a:custGeom>
              <a:avLst/>
              <a:gdLst/>
              <a:ahLst/>
              <a:cxnLst/>
              <a:rect l="l" t="t" r="r" b="b"/>
              <a:pathLst>
                <a:path w="1244" h="5882" extrusionOk="0">
                  <a:moveTo>
                    <a:pt x="0" y="0"/>
                  </a:moveTo>
                  <a:cubicBezTo>
                    <a:pt x="0" y="1983"/>
                    <a:pt x="404" y="3933"/>
                    <a:pt x="1109" y="5747"/>
                  </a:cubicBezTo>
                  <a:lnTo>
                    <a:pt x="1109" y="5747"/>
                  </a:lnTo>
                  <a:lnTo>
                    <a:pt x="1244" y="5882"/>
                  </a:lnTo>
                  <a:lnTo>
                    <a:pt x="1109" y="5747"/>
                  </a:lnTo>
                  <a:cubicBezTo>
                    <a:pt x="404" y="3933"/>
                    <a:pt x="0" y="1983"/>
                    <a:pt x="0" y="0"/>
                  </a:cubicBezTo>
                  <a:close/>
                </a:path>
              </a:pathLst>
            </a:custGeom>
            <a:solidFill>
              <a:srgbClr val="CAC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50" name="Google Shape;951;p32">
              <a:extLst>
                <a:ext uri="{FF2B5EF4-FFF2-40B4-BE49-F238E27FC236}">
                  <a16:creationId xmlns:a16="http://schemas.microsoft.com/office/drawing/2014/main" id="{BE578E9C-33B5-45A4-911F-23A5E521093B}"/>
                </a:ext>
              </a:extLst>
            </p:cNvPr>
            <p:cNvSpPr/>
            <p:nvPr/>
          </p:nvSpPr>
          <p:spPr>
            <a:xfrm>
              <a:off x="3877625" y="1852175"/>
              <a:ext cx="115975" cy="308375"/>
            </a:xfrm>
            <a:custGeom>
              <a:avLst/>
              <a:gdLst/>
              <a:ahLst/>
              <a:cxnLst/>
              <a:rect l="l" t="t" r="r" b="b"/>
              <a:pathLst>
                <a:path w="4639" h="12335" extrusionOk="0">
                  <a:moveTo>
                    <a:pt x="841" y="0"/>
                  </a:moveTo>
                  <a:cubicBezTo>
                    <a:pt x="303" y="0"/>
                    <a:pt x="0" y="269"/>
                    <a:pt x="169" y="1109"/>
                  </a:cubicBezTo>
                  <a:cubicBezTo>
                    <a:pt x="841" y="4336"/>
                    <a:pt x="1143" y="8537"/>
                    <a:pt x="1278" y="12335"/>
                  </a:cubicBezTo>
                  <a:cubicBezTo>
                    <a:pt x="1546" y="12167"/>
                    <a:pt x="1849" y="12032"/>
                    <a:pt x="2252" y="12032"/>
                  </a:cubicBezTo>
                  <a:cubicBezTo>
                    <a:pt x="2252" y="11898"/>
                    <a:pt x="4504" y="11192"/>
                    <a:pt x="4638" y="11057"/>
                  </a:cubicBezTo>
                  <a:cubicBezTo>
                    <a:pt x="3933" y="9243"/>
                    <a:pt x="3529" y="7293"/>
                    <a:pt x="3529" y="5310"/>
                  </a:cubicBezTo>
                  <a:cubicBezTo>
                    <a:pt x="3361" y="4907"/>
                    <a:pt x="3361" y="4470"/>
                    <a:pt x="3529" y="4067"/>
                  </a:cubicBezTo>
                  <a:lnTo>
                    <a:pt x="3529" y="3227"/>
                  </a:lnTo>
                  <a:lnTo>
                    <a:pt x="3529" y="2924"/>
                  </a:lnTo>
                  <a:cubicBezTo>
                    <a:pt x="3529" y="1244"/>
                    <a:pt x="1849" y="0"/>
                    <a:pt x="84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51" name="Google Shape;952;p32">
              <a:extLst>
                <a:ext uri="{FF2B5EF4-FFF2-40B4-BE49-F238E27FC236}">
                  <a16:creationId xmlns:a16="http://schemas.microsoft.com/office/drawing/2014/main" id="{4C518626-E4A3-4EB8-9670-E68DE27C7024}"/>
                </a:ext>
              </a:extLst>
            </p:cNvPr>
            <p:cNvSpPr/>
            <p:nvPr/>
          </p:nvSpPr>
          <p:spPr>
            <a:xfrm>
              <a:off x="3486075" y="2128600"/>
              <a:ext cx="622625" cy="372375"/>
            </a:xfrm>
            <a:custGeom>
              <a:avLst/>
              <a:gdLst/>
              <a:ahLst/>
              <a:cxnLst/>
              <a:rect l="l" t="t" r="r" b="b"/>
              <a:pathLst>
                <a:path w="24905" h="14895" extrusionOk="0">
                  <a:moveTo>
                    <a:pt x="20300" y="0"/>
                  </a:moveTo>
                  <a:cubicBezTo>
                    <a:pt x="17304" y="1203"/>
                    <a:pt x="14432" y="1916"/>
                    <a:pt x="11618" y="1916"/>
                  </a:cubicBezTo>
                  <a:cubicBezTo>
                    <a:pt x="9161" y="1916"/>
                    <a:pt x="6749" y="1372"/>
                    <a:pt x="4336" y="135"/>
                  </a:cubicBezTo>
                  <a:lnTo>
                    <a:pt x="1" y="9108"/>
                  </a:lnTo>
                  <a:cubicBezTo>
                    <a:pt x="62" y="9108"/>
                    <a:pt x="527" y="8879"/>
                    <a:pt x="1241" y="8879"/>
                  </a:cubicBezTo>
                  <a:cubicBezTo>
                    <a:pt x="2095" y="8879"/>
                    <a:pt x="3305" y="9208"/>
                    <a:pt x="4605" y="10654"/>
                  </a:cubicBezTo>
                  <a:lnTo>
                    <a:pt x="5042" y="11058"/>
                  </a:lnTo>
                  <a:cubicBezTo>
                    <a:pt x="6420" y="13041"/>
                    <a:pt x="8537" y="14419"/>
                    <a:pt x="10924" y="14721"/>
                  </a:cubicBezTo>
                  <a:cubicBezTo>
                    <a:pt x="11577" y="14826"/>
                    <a:pt x="12267" y="14894"/>
                    <a:pt x="12972" y="14894"/>
                  </a:cubicBezTo>
                  <a:cubicBezTo>
                    <a:pt x="14986" y="14894"/>
                    <a:pt x="17122" y="14336"/>
                    <a:pt x="18889" y="12469"/>
                  </a:cubicBezTo>
                  <a:cubicBezTo>
                    <a:pt x="19326" y="12200"/>
                    <a:pt x="19595" y="11764"/>
                    <a:pt x="19864" y="11495"/>
                  </a:cubicBezTo>
                  <a:cubicBezTo>
                    <a:pt x="20166" y="11192"/>
                    <a:pt x="20435" y="10789"/>
                    <a:pt x="20704" y="10352"/>
                  </a:cubicBezTo>
                  <a:cubicBezTo>
                    <a:pt x="21531" y="9549"/>
                    <a:pt x="22640" y="8675"/>
                    <a:pt x="23713" y="8675"/>
                  </a:cubicBezTo>
                  <a:cubicBezTo>
                    <a:pt x="24121" y="8675"/>
                    <a:pt x="24525" y="8802"/>
                    <a:pt x="24905" y="9108"/>
                  </a:cubicBezTo>
                  <a:lnTo>
                    <a:pt x="2030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52" name="Google Shape;953;p32">
              <a:extLst>
                <a:ext uri="{FF2B5EF4-FFF2-40B4-BE49-F238E27FC236}">
                  <a16:creationId xmlns:a16="http://schemas.microsoft.com/office/drawing/2014/main" id="{375A0294-045B-4F57-9300-F65929A5A1AF}"/>
                </a:ext>
              </a:extLst>
            </p:cNvPr>
            <p:cNvSpPr/>
            <p:nvPr/>
          </p:nvSpPr>
          <p:spPr>
            <a:xfrm>
              <a:off x="3486075" y="2131950"/>
              <a:ext cx="111775" cy="224375"/>
            </a:xfrm>
            <a:custGeom>
              <a:avLst/>
              <a:gdLst/>
              <a:ahLst/>
              <a:cxnLst/>
              <a:rect l="l" t="t" r="r" b="b"/>
              <a:pathLst>
                <a:path w="4471" h="8975" extrusionOk="0">
                  <a:moveTo>
                    <a:pt x="4336" y="1"/>
                  </a:moveTo>
                  <a:lnTo>
                    <a:pt x="1" y="8974"/>
                  </a:lnTo>
                  <a:lnTo>
                    <a:pt x="1" y="8974"/>
                  </a:lnTo>
                  <a:lnTo>
                    <a:pt x="4336" y="1"/>
                  </a:lnTo>
                  <a:lnTo>
                    <a:pt x="4471" y="1"/>
                  </a:lnTo>
                  <a:lnTo>
                    <a:pt x="4471" y="1"/>
                  </a:lnTo>
                  <a:close/>
                </a:path>
              </a:pathLst>
            </a:custGeom>
            <a:solidFill>
              <a:srgbClr val="BAC5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53" name="Google Shape;954;p32">
              <a:extLst>
                <a:ext uri="{FF2B5EF4-FFF2-40B4-BE49-F238E27FC236}">
                  <a16:creationId xmlns:a16="http://schemas.microsoft.com/office/drawing/2014/main" id="{BE78E60F-BE5F-405F-95D2-22E34C03D440}"/>
                </a:ext>
              </a:extLst>
            </p:cNvPr>
            <p:cNvSpPr/>
            <p:nvPr/>
          </p:nvSpPr>
          <p:spPr>
            <a:xfrm>
              <a:off x="3597825" y="2131950"/>
              <a:ext cx="25" cy="25"/>
            </a:xfrm>
            <a:custGeom>
              <a:avLst/>
              <a:gdLst/>
              <a:ahLst/>
              <a:cxnLst/>
              <a:rect l="l" t="t" r="r" b="b"/>
              <a:pathLst>
                <a:path w="1" h="1" extrusionOk="0">
                  <a:moveTo>
                    <a:pt x="1" y="1"/>
                  </a:moveTo>
                  <a:lnTo>
                    <a:pt x="1" y="1"/>
                  </a:lnTo>
                  <a:lnTo>
                    <a:pt x="1" y="1"/>
                  </a:lnTo>
                  <a:lnTo>
                    <a:pt x="1" y="1"/>
                  </a:lnTo>
                  <a:close/>
                </a:path>
              </a:pathLst>
            </a:custGeom>
            <a:solidFill>
              <a:srgbClr val="949E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54" name="Google Shape;955;p32">
              <a:extLst>
                <a:ext uri="{FF2B5EF4-FFF2-40B4-BE49-F238E27FC236}">
                  <a16:creationId xmlns:a16="http://schemas.microsoft.com/office/drawing/2014/main" id="{B2349C7C-9B55-4EEA-89B3-753189FEC384}"/>
                </a:ext>
              </a:extLst>
            </p:cNvPr>
            <p:cNvSpPr/>
            <p:nvPr/>
          </p:nvSpPr>
          <p:spPr>
            <a:xfrm>
              <a:off x="3486075" y="2131950"/>
              <a:ext cx="160525" cy="231100"/>
            </a:xfrm>
            <a:custGeom>
              <a:avLst/>
              <a:gdLst/>
              <a:ahLst/>
              <a:cxnLst/>
              <a:rect l="l" t="t" r="r" b="b"/>
              <a:pathLst>
                <a:path w="6421" h="9244" extrusionOk="0">
                  <a:moveTo>
                    <a:pt x="4336" y="1"/>
                  </a:moveTo>
                  <a:lnTo>
                    <a:pt x="1" y="8974"/>
                  </a:lnTo>
                  <a:cubicBezTo>
                    <a:pt x="135" y="8974"/>
                    <a:pt x="539" y="8706"/>
                    <a:pt x="1244" y="8706"/>
                  </a:cubicBezTo>
                  <a:cubicBezTo>
                    <a:pt x="1816" y="8706"/>
                    <a:pt x="2387" y="8840"/>
                    <a:pt x="3059" y="9243"/>
                  </a:cubicBezTo>
                  <a:cubicBezTo>
                    <a:pt x="3362" y="5882"/>
                    <a:pt x="4471" y="3093"/>
                    <a:pt x="6420" y="841"/>
                  </a:cubicBezTo>
                  <a:cubicBezTo>
                    <a:pt x="5748" y="707"/>
                    <a:pt x="5042" y="438"/>
                    <a:pt x="447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55" name="Google Shape;956;p32">
              <a:extLst>
                <a:ext uri="{FF2B5EF4-FFF2-40B4-BE49-F238E27FC236}">
                  <a16:creationId xmlns:a16="http://schemas.microsoft.com/office/drawing/2014/main" id="{520DA718-FDBB-4BD2-8BF0-9CA9868E416E}"/>
                </a:ext>
              </a:extLst>
            </p:cNvPr>
            <p:cNvSpPr/>
            <p:nvPr/>
          </p:nvSpPr>
          <p:spPr>
            <a:xfrm>
              <a:off x="3996925" y="2131950"/>
              <a:ext cx="111775" cy="224375"/>
            </a:xfrm>
            <a:custGeom>
              <a:avLst/>
              <a:gdLst/>
              <a:ahLst/>
              <a:cxnLst/>
              <a:rect l="l" t="t" r="r" b="b"/>
              <a:pathLst>
                <a:path w="4471" h="8975" extrusionOk="0">
                  <a:moveTo>
                    <a:pt x="1" y="1"/>
                  </a:moveTo>
                  <a:lnTo>
                    <a:pt x="1" y="1"/>
                  </a:lnTo>
                  <a:lnTo>
                    <a:pt x="4471" y="8974"/>
                  </a:lnTo>
                  <a:lnTo>
                    <a:pt x="4471" y="8974"/>
                  </a:lnTo>
                  <a:close/>
                </a:path>
              </a:pathLst>
            </a:custGeom>
            <a:solidFill>
              <a:srgbClr val="BAC5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56" name="Google Shape;957;p32">
              <a:extLst>
                <a:ext uri="{FF2B5EF4-FFF2-40B4-BE49-F238E27FC236}">
                  <a16:creationId xmlns:a16="http://schemas.microsoft.com/office/drawing/2014/main" id="{B2D2C12E-200E-42C0-9CB6-32AEB0EC3662}"/>
                </a:ext>
              </a:extLst>
            </p:cNvPr>
            <p:cNvSpPr/>
            <p:nvPr/>
          </p:nvSpPr>
          <p:spPr>
            <a:xfrm>
              <a:off x="3993575" y="2128600"/>
              <a:ext cx="3375" cy="3375"/>
            </a:xfrm>
            <a:custGeom>
              <a:avLst/>
              <a:gdLst/>
              <a:ahLst/>
              <a:cxnLst/>
              <a:rect l="l" t="t" r="r" b="b"/>
              <a:pathLst>
                <a:path w="135" h="135" extrusionOk="0">
                  <a:moveTo>
                    <a:pt x="0" y="0"/>
                  </a:moveTo>
                  <a:lnTo>
                    <a:pt x="0" y="135"/>
                  </a:lnTo>
                  <a:lnTo>
                    <a:pt x="135" y="135"/>
                  </a:lnTo>
                  <a:lnTo>
                    <a:pt x="0" y="0"/>
                  </a:lnTo>
                  <a:close/>
                </a:path>
              </a:pathLst>
            </a:custGeom>
            <a:solidFill>
              <a:srgbClr val="949E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57" name="Google Shape;958;p32">
              <a:extLst>
                <a:ext uri="{FF2B5EF4-FFF2-40B4-BE49-F238E27FC236}">
                  <a16:creationId xmlns:a16="http://schemas.microsoft.com/office/drawing/2014/main" id="{DC9D3593-7232-4EF5-B495-B7A00FBF325F}"/>
                </a:ext>
              </a:extLst>
            </p:cNvPr>
            <p:cNvSpPr/>
            <p:nvPr/>
          </p:nvSpPr>
          <p:spPr>
            <a:xfrm>
              <a:off x="3933925" y="2128600"/>
              <a:ext cx="59675" cy="24400"/>
            </a:xfrm>
            <a:custGeom>
              <a:avLst/>
              <a:gdLst/>
              <a:ahLst/>
              <a:cxnLst/>
              <a:rect l="l" t="t" r="r" b="b"/>
              <a:pathLst>
                <a:path w="2387" h="976" extrusionOk="0">
                  <a:moveTo>
                    <a:pt x="2386" y="0"/>
                  </a:moveTo>
                  <a:lnTo>
                    <a:pt x="2386" y="0"/>
                  </a:lnTo>
                  <a:cubicBezTo>
                    <a:pt x="2324" y="33"/>
                    <a:pt x="2262" y="64"/>
                    <a:pt x="2200" y="95"/>
                  </a:cubicBezTo>
                  <a:lnTo>
                    <a:pt x="2200" y="95"/>
                  </a:lnTo>
                  <a:cubicBezTo>
                    <a:pt x="2300" y="53"/>
                    <a:pt x="2366" y="20"/>
                    <a:pt x="2386" y="0"/>
                  </a:cubicBezTo>
                  <a:close/>
                  <a:moveTo>
                    <a:pt x="2200" y="95"/>
                  </a:moveTo>
                  <a:lnTo>
                    <a:pt x="2200" y="95"/>
                  </a:lnTo>
                  <a:cubicBezTo>
                    <a:pt x="1632" y="332"/>
                    <a:pt x="0" y="861"/>
                    <a:pt x="0" y="975"/>
                  </a:cubicBezTo>
                  <a:cubicBezTo>
                    <a:pt x="654" y="726"/>
                    <a:pt x="1423" y="477"/>
                    <a:pt x="2200" y="95"/>
                  </a:cubicBezTo>
                  <a:close/>
                </a:path>
              </a:pathLst>
            </a:custGeom>
            <a:solidFill>
              <a:srgbClr val="2E34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58" name="Google Shape;959;p32">
              <a:extLst>
                <a:ext uri="{FF2B5EF4-FFF2-40B4-BE49-F238E27FC236}">
                  <a16:creationId xmlns:a16="http://schemas.microsoft.com/office/drawing/2014/main" id="{FCE84438-A020-49AA-9771-FCC57744A802}"/>
                </a:ext>
              </a:extLst>
            </p:cNvPr>
            <p:cNvSpPr/>
            <p:nvPr/>
          </p:nvSpPr>
          <p:spPr>
            <a:xfrm>
              <a:off x="3933925" y="2128600"/>
              <a:ext cx="174775" cy="237800"/>
            </a:xfrm>
            <a:custGeom>
              <a:avLst/>
              <a:gdLst/>
              <a:ahLst/>
              <a:cxnLst/>
              <a:rect l="l" t="t" r="r" b="b"/>
              <a:pathLst>
                <a:path w="6991" h="9512" extrusionOk="0">
                  <a:moveTo>
                    <a:pt x="2386" y="0"/>
                  </a:moveTo>
                  <a:cubicBezTo>
                    <a:pt x="1546" y="437"/>
                    <a:pt x="706" y="706"/>
                    <a:pt x="0" y="975"/>
                  </a:cubicBezTo>
                  <a:cubicBezTo>
                    <a:pt x="2252" y="2656"/>
                    <a:pt x="3227" y="5748"/>
                    <a:pt x="3798" y="9512"/>
                  </a:cubicBezTo>
                  <a:cubicBezTo>
                    <a:pt x="4336" y="9108"/>
                    <a:pt x="5042" y="8672"/>
                    <a:pt x="5747" y="8672"/>
                  </a:cubicBezTo>
                  <a:cubicBezTo>
                    <a:pt x="6151" y="8672"/>
                    <a:pt x="6588" y="8840"/>
                    <a:pt x="6991" y="9108"/>
                  </a:cubicBezTo>
                  <a:lnTo>
                    <a:pt x="2521" y="135"/>
                  </a:lnTo>
                  <a:lnTo>
                    <a:pt x="2386" y="135"/>
                  </a:lnTo>
                  <a:lnTo>
                    <a:pt x="238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59" name="Google Shape;960;p32">
              <a:extLst>
                <a:ext uri="{FF2B5EF4-FFF2-40B4-BE49-F238E27FC236}">
                  <a16:creationId xmlns:a16="http://schemas.microsoft.com/office/drawing/2014/main" id="{03918BCF-4665-4000-8A7F-BAD72050685D}"/>
                </a:ext>
              </a:extLst>
            </p:cNvPr>
            <p:cNvSpPr/>
            <p:nvPr/>
          </p:nvSpPr>
          <p:spPr>
            <a:xfrm>
              <a:off x="3801175" y="2093300"/>
              <a:ext cx="108400" cy="238650"/>
            </a:xfrm>
            <a:custGeom>
              <a:avLst/>
              <a:gdLst/>
              <a:ahLst/>
              <a:cxnLst/>
              <a:rect l="l" t="t" r="r" b="b"/>
              <a:pathLst>
                <a:path w="4336" h="9546" extrusionOk="0">
                  <a:moveTo>
                    <a:pt x="4336" y="1"/>
                  </a:moveTo>
                  <a:lnTo>
                    <a:pt x="403" y="169"/>
                  </a:lnTo>
                  <a:lnTo>
                    <a:pt x="0" y="7731"/>
                  </a:lnTo>
                  <a:cubicBezTo>
                    <a:pt x="0" y="8000"/>
                    <a:pt x="135" y="8403"/>
                    <a:pt x="403" y="8706"/>
                  </a:cubicBezTo>
                  <a:cubicBezTo>
                    <a:pt x="1244" y="9546"/>
                    <a:pt x="2521" y="9411"/>
                    <a:pt x="3361" y="9546"/>
                  </a:cubicBezTo>
                  <a:cubicBezTo>
                    <a:pt x="3899" y="9546"/>
                    <a:pt x="4201" y="8974"/>
                    <a:pt x="3899" y="8403"/>
                  </a:cubicBezTo>
                  <a:lnTo>
                    <a:pt x="2084" y="7025"/>
                  </a:lnTo>
                  <a:lnTo>
                    <a:pt x="4336" y="1"/>
                  </a:lnTo>
                  <a:close/>
                </a:path>
              </a:pathLst>
            </a:custGeom>
            <a:solidFill>
              <a:srgbClr val="EBBB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60" name="Google Shape;961;p32">
              <a:extLst>
                <a:ext uri="{FF2B5EF4-FFF2-40B4-BE49-F238E27FC236}">
                  <a16:creationId xmlns:a16="http://schemas.microsoft.com/office/drawing/2014/main" id="{A19C359B-F0DD-4D01-9729-66F5974AD58E}"/>
                </a:ext>
              </a:extLst>
            </p:cNvPr>
            <p:cNvSpPr/>
            <p:nvPr/>
          </p:nvSpPr>
          <p:spPr>
            <a:xfrm>
              <a:off x="3814600" y="1806800"/>
              <a:ext cx="147075" cy="241175"/>
            </a:xfrm>
            <a:custGeom>
              <a:avLst/>
              <a:gdLst/>
              <a:ahLst/>
              <a:cxnLst/>
              <a:rect l="l" t="t" r="r" b="b"/>
              <a:pathLst>
                <a:path w="5883" h="9647" extrusionOk="0">
                  <a:moveTo>
                    <a:pt x="2824" y="0"/>
                  </a:moveTo>
                  <a:cubicBezTo>
                    <a:pt x="1984" y="0"/>
                    <a:pt x="1144" y="404"/>
                    <a:pt x="707" y="1378"/>
                  </a:cubicBezTo>
                  <a:cubicBezTo>
                    <a:pt x="438" y="1681"/>
                    <a:pt x="438" y="2084"/>
                    <a:pt x="438" y="2387"/>
                  </a:cubicBezTo>
                  <a:lnTo>
                    <a:pt x="1" y="9646"/>
                  </a:lnTo>
                  <a:lnTo>
                    <a:pt x="4370" y="9512"/>
                  </a:lnTo>
                  <a:lnTo>
                    <a:pt x="5613" y="5176"/>
                  </a:lnTo>
                  <a:cubicBezTo>
                    <a:pt x="5748" y="4605"/>
                    <a:pt x="5882" y="4201"/>
                    <a:pt x="5882" y="3630"/>
                  </a:cubicBezTo>
                  <a:cubicBezTo>
                    <a:pt x="5882" y="2790"/>
                    <a:pt x="5479" y="1815"/>
                    <a:pt x="4908" y="1109"/>
                  </a:cubicBezTo>
                  <a:cubicBezTo>
                    <a:pt x="4504" y="269"/>
                    <a:pt x="3664" y="0"/>
                    <a:pt x="282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61" name="Google Shape;962;p32">
              <a:extLst>
                <a:ext uri="{FF2B5EF4-FFF2-40B4-BE49-F238E27FC236}">
                  <a16:creationId xmlns:a16="http://schemas.microsoft.com/office/drawing/2014/main" id="{562D14E3-66C3-436E-8BFC-1081C86BF1C8}"/>
                </a:ext>
              </a:extLst>
            </p:cNvPr>
            <p:cNvSpPr/>
            <p:nvPr/>
          </p:nvSpPr>
          <p:spPr>
            <a:xfrm>
              <a:off x="3807875" y="2044575"/>
              <a:ext cx="140350" cy="52950"/>
            </a:xfrm>
            <a:custGeom>
              <a:avLst/>
              <a:gdLst/>
              <a:ahLst/>
              <a:cxnLst/>
              <a:rect l="l" t="t" r="r" b="b"/>
              <a:pathLst>
                <a:path w="5614" h="2118" extrusionOk="0">
                  <a:moveTo>
                    <a:pt x="5614" y="1"/>
                  </a:moveTo>
                  <a:lnTo>
                    <a:pt x="135" y="135"/>
                  </a:lnTo>
                  <a:lnTo>
                    <a:pt x="1" y="2118"/>
                  </a:lnTo>
                  <a:lnTo>
                    <a:pt x="4336" y="1950"/>
                  </a:lnTo>
                  <a:lnTo>
                    <a:pt x="561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62" name="Google Shape;963;p32">
              <a:extLst>
                <a:ext uri="{FF2B5EF4-FFF2-40B4-BE49-F238E27FC236}">
                  <a16:creationId xmlns:a16="http://schemas.microsoft.com/office/drawing/2014/main" id="{B7821707-35BA-4100-AE96-D2C83EA58467}"/>
                </a:ext>
              </a:extLst>
            </p:cNvPr>
            <p:cNvSpPr/>
            <p:nvPr/>
          </p:nvSpPr>
          <p:spPr>
            <a:xfrm>
              <a:off x="3618850" y="2044575"/>
              <a:ext cx="143700" cy="48750"/>
            </a:xfrm>
            <a:custGeom>
              <a:avLst/>
              <a:gdLst/>
              <a:ahLst/>
              <a:cxnLst/>
              <a:rect l="l" t="t" r="r" b="b"/>
              <a:pathLst>
                <a:path w="5748" h="1950" extrusionOk="0">
                  <a:moveTo>
                    <a:pt x="0" y="1"/>
                  </a:moveTo>
                  <a:lnTo>
                    <a:pt x="1412" y="1950"/>
                  </a:lnTo>
                  <a:lnTo>
                    <a:pt x="5747" y="1950"/>
                  </a:lnTo>
                  <a:lnTo>
                    <a:pt x="547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63" name="Google Shape;964;p32">
              <a:extLst>
                <a:ext uri="{FF2B5EF4-FFF2-40B4-BE49-F238E27FC236}">
                  <a16:creationId xmlns:a16="http://schemas.microsoft.com/office/drawing/2014/main" id="{8E05BF23-8AB3-4FB7-BFE9-2AF0C1DC7341}"/>
                </a:ext>
              </a:extLst>
            </p:cNvPr>
            <p:cNvSpPr/>
            <p:nvPr/>
          </p:nvSpPr>
          <p:spPr>
            <a:xfrm>
              <a:off x="3612125" y="1806800"/>
              <a:ext cx="143700" cy="237800"/>
            </a:xfrm>
            <a:custGeom>
              <a:avLst/>
              <a:gdLst/>
              <a:ahLst/>
              <a:cxnLst/>
              <a:rect l="l" t="t" r="r" b="b"/>
              <a:pathLst>
                <a:path w="5748" h="9512" extrusionOk="0">
                  <a:moveTo>
                    <a:pt x="3059" y="0"/>
                  </a:moveTo>
                  <a:cubicBezTo>
                    <a:pt x="2218" y="0"/>
                    <a:pt x="1546" y="269"/>
                    <a:pt x="975" y="975"/>
                  </a:cubicBezTo>
                  <a:cubicBezTo>
                    <a:pt x="403" y="1815"/>
                    <a:pt x="0" y="2790"/>
                    <a:pt x="0" y="3899"/>
                  </a:cubicBezTo>
                  <a:cubicBezTo>
                    <a:pt x="0" y="4336"/>
                    <a:pt x="135" y="4739"/>
                    <a:pt x="135" y="5042"/>
                  </a:cubicBezTo>
                  <a:lnTo>
                    <a:pt x="1378" y="9512"/>
                  </a:lnTo>
                  <a:lnTo>
                    <a:pt x="5747" y="9512"/>
                  </a:lnTo>
                  <a:lnTo>
                    <a:pt x="5579" y="2521"/>
                  </a:lnTo>
                  <a:cubicBezTo>
                    <a:pt x="5579" y="2084"/>
                    <a:pt x="5445" y="1815"/>
                    <a:pt x="5310" y="1378"/>
                  </a:cubicBezTo>
                  <a:cubicBezTo>
                    <a:pt x="4907" y="538"/>
                    <a:pt x="3899" y="0"/>
                    <a:pt x="30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64" name="Google Shape;965;p32">
              <a:extLst>
                <a:ext uri="{FF2B5EF4-FFF2-40B4-BE49-F238E27FC236}">
                  <a16:creationId xmlns:a16="http://schemas.microsoft.com/office/drawing/2014/main" id="{5CF38F30-90D7-4FEF-9DA0-987E76A17AEA}"/>
                </a:ext>
              </a:extLst>
            </p:cNvPr>
            <p:cNvSpPr/>
            <p:nvPr/>
          </p:nvSpPr>
          <p:spPr>
            <a:xfrm>
              <a:off x="3654125" y="2093300"/>
              <a:ext cx="105050" cy="238650"/>
            </a:xfrm>
            <a:custGeom>
              <a:avLst/>
              <a:gdLst/>
              <a:ahLst/>
              <a:cxnLst/>
              <a:rect l="l" t="t" r="r" b="b"/>
              <a:pathLst>
                <a:path w="4202" h="9546" extrusionOk="0">
                  <a:moveTo>
                    <a:pt x="269" y="1"/>
                  </a:moveTo>
                  <a:lnTo>
                    <a:pt x="2084" y="7025"/>
                  </a:lnTo>
                  <a:lnTo>
                    <a:pt x="269" y="8403"/>
                  </a:lnTo>
                  <a:cubicBezTo>
                    <a:pt x="1" y="8974"/>
                    <a:pt x="269" y="9546"/>
                    <a:pt x="841" y="9546"/>
                  </a:cubicBezTo>
                  <a:cubicBezTo>
                    <a:pt x="1681" y="9411"/>
                    <a:pt x="2925" y="9546"/>
                    <a:pt x="3765" y="8840"/>
                  </a:cubicBezTo>
                  <a:cubicBezTo>
                    <a:pt x="4067" y="8571"/>
                    <a:pt x="4202" y="8134"/>
                    <a:pt x="4202" y="7731"/>
                  </a:cubicBezTo>
                  <a:lnTo>
                    <a:pt x="4067" y="1"/>
                  </a:lnTo>
                  <a:close/>
                </a:path>
              </a:pathLst>
            </a:custGeom>
            <a:solidFill>
              <a:srgbClr val="EBBB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65" name="Google Shape;966;p32">
              <a:extLst>
                <a:ext uri="{FF2B5EF4-FFF2-40B4-BE49-F238E27FC236}">
                  <a16:creationId xmlns:a16="http://schemas.microsoft.com/office/drawing/2014/main" id="{337D2F4F-B070-42C9-8EA6-CDEF4931C7AF}"/>
                </a:ext>
              </a:extLst>
            </p:cNvPr>
            <p:cNvSpPr/>
            <p:nvPr/>
          </p:nvSpPr>
          <p:spPr>
            <a:xfrm>
              <a:off x="3706225" y="1631200"/>
              <a:ext cx="119325" cy="203350"/>
            </a:xfrm>
            <a:custGeom>
              <a:avLst/>
              <a:gdLst/>
              <a:ahLst/>
              <a:cxnLst/>
              <a:rect l="l" t="t" r="r" b="b"/>
              <a:pathLst>
                <a:path w="4773" h="8134" extrusionOk="0">
                  <a:moveTo>
                    <a:pt x="3933" y="0"/>
                  </a:moveTo>
                  <a:lnTo>
                    <a:pt x="0" y="437"/>
                  </a:lnTo>
                  <a:lnTo>
                    <a:pt x="0" y="1277"/>
                  </a:lnTo>
                  <a:lnTo>
                    <a:pt x="572" y="5210"/>
                  </a:lnTo>
                  <a:lnTo>
                    <a:pt x="572" y="6319"/>
                  </a:lnTo>
                  <a:cubicBezTo>
                    <a:pt x="706" y="7428"/>
                    <a:pt x="1681" y="8133"/>
                    <a:pt x="2823" y="8133"/>
                  </a:cubicBezTo>
                  <a:cubicBezTo>
                    <a:pt x="3933" y="7999"/>
                    <a:pt x="4773" y="7024"/>
                    <a:pt x="4638" y="5882"/>
                  </a:cubicBezTo>
                  <a:lnTo>
                    <a:pt x="4504" y="4907"/>
                  </a:lnTo>
                  <a:lnTo>
                    <a:pt x="4067" y="840"/>
                  </a:lnTo>
                  <a:lnTo>
                    <a:pt x="3933" y="0"/>
                  </a:lnTo>
                  <a:close/>
                </a:path>
              </a:pathLst>
            </a:custGeom>
            <a:solidFill>
              <a:srgbClr val="EBBB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66" name="Google Shape;967;p32">
              <a:extLst>
                <a:ext uri="{FF2B5EF4-FFF2-40B4-BE49-F238E27FC236}">
                  <a16:creationId xmlns:a16="http://schemas.microsoft.com/office/drawing/2014/main" id="{2A60D103-6178-4EEF-8631-09CF0C12991E}"/>
                </a:ext>
              </a:extLst>
            </p:cNvPr>
            <p:cNvSpPr/>
            <p:nvPr/>
          </p:nvSpPr>
          <p:spPr>
            <a:xfrm>
              <a:off x="3717150" y="1729500"/>
              <a:ext cx="101675" cy="42025"/>
            </a:xfrm>
            <a:custGeom>
              <a:avLst/>
              <a:gdLst/>
              <a:ahLst/>
              <a:cxnLst/>
              <a:rect l="l" t="t" r="r" b="b"/>
              <a:pathLst>
                <a:path w="4067" h="1681" extrusionOk="0">
                  <a:moveTo>
                    <a:pt x="4067" y="0"/>
                  </a:moveTo>
                  <a:cubicBezTo>
                    <a:pt x="2924" y="135"/>
                    <a:pt x="1815" y="135"/>
                    <a:pt x="706" y="135"/>
                  </a:cubicBezTo>
                  <a:lnTo>
                    <a:pt x="0" y="135"/>
                  </a:lnTo>
                  <a:lnTo>
                    <a:pt x="135" y="1278"/>
                  </a:lnTo>
                  <a:cubicBezTo>
                    <a:pt x="706" y="1546"/>
                    <a:pt x="1378" y="1681"/>
                    <a:pt x="1950" y="1681"/>
                  </a:cubicBezTo>
                  <a:cubicBezTo>
                    <a:pt x="2790" y="1681"/>
                    <a:pt x="3496" y="1412"/>
                    <a:pt x="4067" y="975"/>
                  </a:cubicBezTo>
                  <a:lnTo>
                    <a:pt x="4067" y="0"/>
                  </a:lnTo>
                  <a:close/>
                </a:path>
              </a:pathLst>
            </a:custGeom>
            <a:solidFill>
              <a:srgbClr val="E2A2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67" name="Google Shape;968;p32">
              <a:extLst>
                <a:ext uri="{FF2B5EF4-FFF2-40B4-BE49-F238E27FC236}">
                  <a16:creationId xmlns:a16="http://schemas.microsoft.com/office/drawing/2014/main" id="{8B6B7A52-6939-47BC-9E36-15E369D4399F}"/>
                </a:ext>
              </a:extLst>
            </p:cNvPr>
            <p:cNvSpPr/>
            <p:nvPr/>
          </p:nvSpPr>
          <p:spPr>
            <a:xfrm>
              <a:off x="3891900" y="493050"/>
              <a:ext cx="840250" cy="1409575"/>
            </a:xfrm>
            <a:custGeom>
              <a:avLst/>
              <a:gdLst/>
              <a:ahLst/>
              <a:cxnLst/>
              <a:rect l="l" t="t" r="r" b="b"/>
              <a:pathLst>
                <a:path w="33610" h="56383" extrusionOk="0">
                  <a:moveTo>
                    <a:pt x="18315" y="1"/>
                  </a:moveTo>
                  <a:cubicBezTo>
                    <a:pt x="15526" y="1"/>
                    <a:pt x="12803" y="587"/>
                    <a:pt x="10520" y="1835"/>
                  </a:cubicBezTo>
                  <a:cubicBezTo>
                    <a:pt x="10352" y="1835"/>
                    <a:pt x="10218" y="2003"/>
                    <a:pt x="10083" y="2137"/>
                  </a:cubicBezTo>
                  <a:cubicBezTo>
                    <a:pt x="7159" y="3818"/>
                    <a:pt x="4908" y="6607"/>
                    <a:pt x="3362" y="9699"/>
                  </a:cubicBezTo>
                  <a:cubicBezTo>
                    <a:pt x="135" y="16421"/>
                    <a:pt x="1" y="24252"/>
                    <a:pt x="2118" y="31411"/>
                  </a:cubicBezTo>
                  <a:cubicBezTo>
                    <a:pt x="3799" y="37695"/>
                    <a:pt x="6991" y="43711"/>
                    <a:pt x="11193" y="48753"/>
                  </a:cubicBezTo>
                  <a:cubicBezTo>
                    <a:pt x="12470" y="50299"/>
                    <a:pt x="13881" y="51710"/>
                    <a:pt x="15259" y="53088"/>
                  </a:cubicBezTo>
                  <a:cubicBezTo>
                    <a:pt x="17376" y="54937"/>
                    <a:pt x="19326" y="56180"/>
                    <a:pt x="22115" y="56315"/>
                  </a:cubicBezTo>
                  <a:cubicBezTo>
                    <a:pt x="22454" y="56360"/>
                    <a:pt x="22799" y="56383"/>
                    <a:pt x="23145" y="56383"/>
                  </a:cubicBezTo>
                  <a:cubicBezTo>
                    <a:pt x="25103" y="56383"/>
                    <a:pt x="27120" y="55659"/>
                    <a:pt x="28434" y="54231"/>
                  </a:cubicBezTo>
                  <a:lnTo>
                    <a:pt x="28434" y="54231"/>
                  </a:lnTo>
                  <a:cubicBezTo>
                    <a:pt x="28305" y="54257"/>
                    <a:pt x="28180" y="54270"/>
                    <a:pt x="28060" y="54270"/>
                  </a:cubicBezTo>
                  <a:cubicBezTo>
                    <a:pt x="26356" y="54270"/>
                    <a:pt x="25487" y="51734"/>
                    <a:pt x="25644" y="50164"/>
                  </a:cubicBezTo>
                  <a:cubicBezTo>
                    <a:pt x="26047" y="47644"/>
                    <a:pt x="28165" y="45963"/>
                    <a:pt x="29677" y="44148"/>
                  </a:cubicBezTo>
                  <a:cubicBezTo>
                    <a:pt x="31358" y="42165"/>
                    <a:pt x="32366" y="39645"/>
                    <a:pt x="31929" y="37124"/>
                  </a:cubicBezTo>
                  <a:cubicBezTo>
                    <a:pt x="31526" y="35175"/>
                    <a:pt x="30517" y="33629"/>
                    <a:pt x="29980" y="31814"/>
                  </a:cubicBezTo>
                  <a:cubicBezTo>
                    <a:pt x="29677" y="30974"/>
                    <a:pt x="28837" y="28319"/>
                    <a:pt x="29408" y="27478"/>
                  </a:cubicBezTo>
                  <a:lnTo>
                    <a:pt x="29408" y="27478"/>
                  </a:lnTo>
                  <a:cubicBezTo>
                    <a:pt x="30390" y="28579"/>
                    <a:pt x="31292" y="30364"/>
                    <a:pt x="32931" y="30364"/>
                  </a:cubicBezTo>
                  <a:cubicBezTo>
                    <a:pt x="33144" y="30364"/>
                    <a:pt x="33370" y="30334"/>
                    <a:pt x="33609" y="30268"/>
                  </a:cubicBezTo>
                  <a:lnTo>
                    <a:pt x="33609" y="30268"/>
                  </a:lnTo>
                  <a:cubicBezTo>
                    <a:pt x="33599" y="30270"/>
                    <a:pt x="33588" y="30272"/>
                    <a:pt x="33576" y="30272"/>
                  </a:cubicBezTo>
                  <a:cubicBezTo>
                    <a:pt x="32992" y="30272"/>
                    <a:pt x="31792" y="26899"/>
                    <a:pt x="31660" y="26504"/>
                  </a:cubicBezTo>
                  <a:cubicBezTo>
                    <a:pt x="30954" y="23983"/>
                    <a:pt x="31089" y="21462"/>
                    <a:pt x="31223" y="18942"/>
                  </a:cubicBezTo>
                  <a:cubicBezTo>
                    <a:pt x="31358" y="16421"/>
                    <a:pt x="31526" y="14035"/>
                    <a:pt x="31223" y="11514"/>
                  </a:cubicBezTo>
                  <a:cubicBezTo>
                    <a:pt x="30685" y="8153"/>
                    <a:pt x="29274" y="4792"/>
                    <a:pt x="26619" y="2675"/>
                  </a:cubicBezTo>
                  <a:cubicBezTo>
                    <a:pt x="24502" y="995"/>
                    <a:pt x="21846" y="154"/>
                    <a:pt x="19191" y="20"/>
                  </a:cubicBezTo>
                  <a:cubicBezTo>
                    <a:pt x="18899" y="7"/>
                    <a:pt x="18607" y="1"/>
                    <a:pt x="18315" y="1"/>
                  </a:cubicBezTo>
                  <a:close/>
                </a:path>
              </a:pathLst>
            </a:custGeom>
            <a:solidFill>
              <a:srgbClr val="FFE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68" name="Google Shape;969;p32">
              <a:extLst>
                <a:ext uri="{FF2B5EF4-FFF2-40B4-BE49-F238E27FC236}">
                  <a16:creationId xmlns:a16="http://schemas.microsoft.com/office/drawing/2014/main" id="{548747E1-6539-4474-B690-A9CB6E6D7989}"/>
                </a:ext>
              </a:extLst>
            </p:cNvPr>
            <p:cNvSpPr/>
            <p:nvPr/>
          </p:nvSpPr>
          <p:spPr>
            <a:xfrm>
              <a:off x="4056600" y="538900"/>
              <a:ext cx="304175" cy="1172975"/>
            </a:xfrm>
            <a:custGeom>
              <a:avLst/>
              <a:gdLst/>
              <a:ahLst/>
              <a:cxnLst/>
              <a:rect l="l" t="t" r="r" b="b"/>
              <a:pathLst>
                <a:path w="12167" h="46919" extrusionOk="0">
                  <a:moveTo>
                    <a:pt x="3932" y="1"/>
                  </a:moveTo>
                  <a:cubicBezTo>
                    <a:pt x="3764" y="1"/>
                    <a:pt x="3630" y="169"/>
                    <a:pt x="3495" y="303"/>
                  </a:cubicBezTo>
                  <a:cubicBezTo>
                    <a:pt x="2084" y="1009"/>
                    <a:pt x="975" y="1984"/>
                    <a:pt x="0" y="3093"/>
                  </a:cubicBezTo>
                  <a:cubicBezTo>
                    <a:pt x="1815" y="4202"/>
                    <a:pt x="3630" y="5345"/>
                    <a:pt x="5445" y="6723"/>
                  </a:cubicBezTo>
                  <a:cubicBezTo>
                    <a:pt x="4336" y="6050"/>
                    <a:pt x="3495" y="5614"/>
                    <a:pt x="2252" y="5614"/>
                  </a:cubicBezTo>
                  <a:lnTo>
                    <a:pt x="1949" y="5614"/>
                  </a:lnTo>
                  <a:cubicBezTo>
                    <a:pt x="3764" y="7160"/>
                    <a:pt x="6285" y="7865"/>
                    <a:pt x="8268" y="9546"/>
                  </a:cubicBezTo>
                  <a:cubicBezTo>
                    <a:pt x="8806" y="10083"/>
                    <a:pt x="9377" y="10655"/>
                    <a:pt x="9948" y="11226"/>
                  </a:cubicBezTo>
                  <a:cubicBezTo>
                    <a:pt x="9814" y="10789"/>
                    <a:pt x="9814" y="10252"/>
                    <a:pt x="9814" y="9680"/>
                  </a:cubicBezTo>
                  <a:cubicBezTo>
                    <a:pt x="9242" y="6319"/>
                    <a:pt x="7696" y="2958"/>
                    <a:pt x="5041" y="841"/>
                  </a:cubicBezTo>
                  <a:cubicBezTo>
                    <a:pt x="4605" y="572"/>
                    <a:pt x="4336" y="303"/>
                    <a:pt x="3932" y="1"/>
                  </a:cubicBezTo>
                  <a:close/>
                  <a:moveTo>
                    <a:pt x="10217" y="25073"/>
                  </a:moveTo>
                  <a:cubicBezTo>
                    <a:pt x="9948" y="25644"/>
                    <a:pt x="9646" y="26216"/>
                    <a:pt x="9242" y="26888"/>
                  </a:cubicBezTo>
                  <a:lnTo>
                    <a:pt x="9108" y="27056"/>
                  </a:lnTo>
                  <a:cubicBezTo>
                    <a:pt x="9814" y="27896"/>
                    <a:pt x="10486" y="28568"/>
                    <a:pt x="11494" y="28568"/>
                  </a:cubicBezTo>
                  <a:cubicBezTo>
                    <a:pt x="11763" y="28568"/>
                    <a:pt x="11898" y="28568"/>
                    <a:pt x="12166" y="28434"/>
                  </a:cubicBezTo>
                  <a:cubicBezTo>
                    <a:pt x="11629" y="28434"/>
                    <a:pt x="10654" y="26048"/>
                    <a:pt x="10217" y="25073"/>
                  </a:cubicBezTo>
                  <a:close/>
                  <a:moveTo>
                    <a:pt x="10217" y="34618"/>
                  </a:moveTo>
                  <a:cubicBezTo>
                    <a:pt x="9948" y="35592"/>
                    <a:pt x="9108" y="36433"/>
                    <a:pt x="8268" y="36970"/>
                  </a:cubicBezTo>
                  <a:cubicBezTo>
                    <a:pt x="7562" y="37273"/>
                    <a:pt x="6991" y="37407"/>
                    <a:pt x="6150" y="37407"/>
                  </a:cubicBezTo>
                  <a:lnTo>
                    <a:pt x="5445" y="37407"/>
                  </a:lnTo>
                  <a:cubicBezTo>
                    <a:pt x="4336" y="39222"/>
                    <a:pt x="2924" y="40903"/>
                    <a:pt x="1412" y="42449"/>
                  </a:cubicBezTo>
                  <a:cubicBezTo>
                    <a:pt x="2386" y="43995"/>
                    <a:pt x="3495" y="45541"/>
                    <a:pt x="4605" y="46919"/>
                  </a:cubicBezTo>
                  <a:cubicBezTo>
                    <a:pt x="5445" y="45104"/>
                    <a:pt x="6991" y="43692"/>
                    <a:pt x="8268" y="42314"/>
                  </a:cubicBezTo>
                  <a:cubicBezTo>
                    <a:pt x="9948" y="40331"/>
                    <a:pt x="10923" y="37811"/>
                    <a:pt x="10352" y="35290"/>
                  </a:cubicBezTo>
                  <a:cubicBezTo>
                    <a:pt x="10352" y="35021"/>
                    <a:pt x="10352" y="34887"/>
                    <a:pt x="10217" y="34618"/>
                  </a:cubicBez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69" name="Google Shape;970;p32">
              <a:extLst>
                <a:ext uri="{FF2B5EF4-FFF2-40B4-BE49-F238E27FC236}">
                  <a16:creationId xmlns:a16="http://schemas.microsoft.com/office/drawing/2014/main" id="{E39C8106-1F31-4C6A-83AA-519F66B4BA9C}"/>
                </a:ext>
              </a:extLst>
            </p:cNvPr>
            <p:cNvSpPr/>
            <p:nvPr/>
          </p:nvSpPr>
          <p:spPr>
            <a:xfrm>
              <a:off x="2718975" y="714525"/>
              <a:ext cx="861250" cy="1396700"/>
            </a:xfrm>
            <a:custGeom>
              <a:avLst/>
              <a:gdLst/>
              <a:ahLst/>
              <a:cxnLst/>
              <a:rect l="l" t="t" r="r" b="b"/>
              <a:pathLst>
                <a:path w="34450" h="55868" extrusionOk="0">
                  <a:moveTo>
                    <a:pt x="0" y="28971"/>
                  </a:moveTo>
                  <a:lnTo>
                    <a:pt x="0" y="28971"/>
                  </a:lnTo>
                  <a:cubicBezTo>
                    <a:pt x="15" y="28978"/>
                    <a:pt x="30" y="28984"/>
                    <a:pt x="46" y="28987"/>
                  </a:cubicBezTo>
                  <a:lnTo>
                    <a:pt x="46" y="28987"/>
                  </a:lnTo>
                  <a:cubicBezTo>
                    <a:pt x="31" y="28981"/>
                    <a:pt x="15" y="28976"/>
                    <a:pt x="0" y="28971"/>
                  </a:cubicBezTo>
                  <a:close/>
                  <a:moveTo>
                    <a:pt x="16805" y="0"/>
                  </a:moveTo>
                  <a:cubicBezTo>
                    <a:pt x="14149" y="0"/>
                    <a:pt x="11494" y="538"/>
                    <a:pt x="9243" y="1949"/>
                  </a:cubicBezTo>
                  <a:cubicBezTo>
                    <a:pt x="6453" y="3899"/>
                    <a:pt x="4638" y="7125"/>
                    <a:pt x="3932" y="10486"/>
                  </a:cubicBezTo>
                  <a:cubicBezTo>
                    <a:pt x="3361" y="12872"/>
                    <a:pt x="3361" y="15393"/>
                    <a:pt x="3227" y="17779"/>
                  </a:cubicBezTo>
                  <a:cubicBezTo>
                    <a:pt x="3227" y="20300"/>
                    <a:pt x="3092" y="22820"/>
                    <a:pt x="2252" y="25341"/>
                  </a:cubicBezTo>
                  <a:cubicBezTo>
                    <a:pt x="2123" y="25728"/>
                    <a:pt x="696" y="28989"/>
                    <a:pt x="75" y="28989"/>
                  </a:cubicBezTo>
                  <a:cubicBezTo>
                    <a:pt x="65" y="28989"/>
                    <a:pt x="55" y="28988"/>
                    <a:pt x="46" y="28987"/>
                  </a:cubicBezTo>
                  <a:lnTo>
                    <a:pt x="46" y="28987"/>
                  </a:lnTo>
                  <a:cubicBezTo>
                    <a:pt x="319" y="29079"/>
                    <a:pt x="578" y="29120"/>
                    <a:pt x="825" y="29120"/>
                  </a:cubicBezTo>
                  <a:cubicBezTo>
                    <a:pt x="2344" y="29120"/>
                    <a:pt x="3389" y="27540"/>
                    <a:pt x="4336" y="26450"/>
                  </a:cubicBezTo>
                  <a:lnTo>
                    <a:pt x="4336" y="26450"/>
                  </a:lnTo>
                  <a:cubicBezTo>
                    <a:pt x="4907" y="27425"/>
                    <a:pt x="3932" y="29945"/>
                    <a:pt x="3496" y="30786"/>
                  </a:cubicBezTo>
                  <a:cubicBezTo>
                    <a:pt x="2823" y="32466"/>
                    <a:pt x="1681" y="34012"/>
                    <a:pt x="1277" y="35827"/>
                  </a:cubicBezTo>
                  <a:cubicBezTo>
                    <a:pt x="572" y="38516"/>
                    <a:pt x="1277" y="41036"/>
                    <a:pt x="2823" y="43120"/>
                  </a:cubicBezTo>
                  <a:cubicBezTo>
                    <a:pt x="4201" y="44935"/>
                    <a:pt x="6184" y="46918"/>
                    <a:pt x="6319" y="49438"/>
                  </a:cubicBezTo>
                  <a:cubicBezTo>
                    <a:pt x="6443" y="50994"/>
                    <a:pt x="5502" y="53385"/>
                    <a:pt x="3682" y="53385"/>
                  </a:cubicBezTo>
                  <a:cubicBezTo>
                    <a:pt x="3536" y="53385"/>
                    <a:pt x="3384" y="53370"/>
                    <a:pt x="3227" y="53337"/>
                  </a:cubicBezTo>
                  <a:lnTo>
                    <a:pt x="3227" y="53337"/>
                  </a:lnTo>
                  <a:cubicBezTo>
                    <a:pt x="4773" y="55017"/>
                    <a:pt x="7159" y="55858"/>
                    <a:pt x="9377" y="55858"/>
                  </a:cubicBezTo>
                  <a:cubicBezTo>
                    <a:pt x="9517" y="55864"/>
                    <a:pt x="9655" y="55868"/>
                    <a:pt x="9792" y="55868"/>
                  </a:cubicBezTo>
                  <a:cubicBezTo>
                    <a:pt x="12407" y="55868"/>
                    <a:pt x="14396" y="54665"/>
                    <a:pt x="16536" y="53068"/>
                  </a:cubicBezTo>
                  <a:cubicBezTo>
                    <a:pt x="18787" y="51253"/>
                    <a:pt x="21006" y="49136"/>
                    <a:pt x="22989" y="46750"/>
                  </a:cubicBezTo>
                  <a:cubicBezTo>
                    <a:pt x="26618" y="42549"/>
                    <a:pt x="29408" y="37810"/>
                    <a:pt x="31391" y="32634"/>
                  </a:cubicBezTo>
                  <a:cubicBezTo>
                    <a:pt x="33911" y="25610"/>
                    <a:pt x="34449" y="17779"/>
                    <a:pt x="31794" y="10923"/>
                  </a:cubicBezTo>
                  <a:cubicBezTo>
                    <a:pt x="30550" y="7696"/>
                    <a:pt x="28568" y="4739"/>
                    <a:pt x="25778" y="2655"/>
                  </a:cubicBezTo>
                  <a:cubicBezTo>
                    <a:pt x="25207" y="2386"/>
                    <a:pt x="24669" y="1949"/>
                    <a:pt x="24098" y="1681"/>
                  </a:cubicBezTo>
                  <a:cubicBezTo>
                    <a:pt x="21846" y="538"/>
                    <a:pt x="19325" y="0"/>
                    <a:pt x="16805" y="0"/>
                  </a:cubicBezTo>
                  <a:close/>
                </a:path>
              </a:pathLst>
            </a:custGeom>
            <a:solidFill>
              <a:srgbClr val="FFE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70" name="Google Shape;971;p32">
              <a:extLst>
                <a:ext uri="{FF2B5EF4-FFF2-40B4-BE49-F238E27FC236}">
                  <a16:creationId xmlns:a16="http://schemas.microsoft.com/office/drawing/2014/main" id="{59805321-2B20-4A22-B7EE-118F0F0AFEBE}"/>
                </a:ext>
              </a:extLst>
            </p:cNvPr>
            <p:cNvSpPr/>
            <p:nvPr/>
          </p:nvSpPr>
          <p:spPr>
            <a:xfrm>
              <a:off x="3135725" y="1369050"/>
              <a:ext cx="315100" cy="514225"/>
            </a:xfrm>
            <a:custGeom>
              <a:avLst/>
              <a:gdLst/>
              <a:ahLst/>
              <a:cxnLst/>
              <a:rect l="l" t="t" r="r" b="b"/>
              <a:pathLst>
                <a:path w="12604" h="20569" extrusionOk="0">
                  <a:moveTo>
                    <a:pt x="975" y="0"/>
                  </a:moveTo>
                  <a:cubicBezTo>
                    <a:pt x="706" y="572"/>
                    <a:pt x="269" y="840"/>
                    <a:pt x="135" y="840"/>
                  </a:cubicBezTo>
                  <a:lnTo>
                    <a:pt x="0" y="840"/>
                  </a:lnTo>
                  <a:cubicBezTo>
                    <a:pt x="437" y="975"/>
                    <a:pt x="706" y="1109"/>
                    <a:pt x="840" y="1109"/>
                  </a:cubicBezTo>
                  <a:cubicBezTo>
                    <a:pt x="1277" y="1109"/>
                    <a:pt x="1546" y="975"/>
                    <a:pt x="1949" y="840"/>
                  </a:cubicBezTo>
                  <a:cubicBezTo>
                    <a:pt x="1546" y="572"/>
                    <a:pt x="1277" y="269"/>
                    <a:pt x="975" y="0"/>
                  </a:cubicBezTo>
                  <a:close/>
                  <a:moveTo>
                    <a:pt x="3932" y="1950"/>
                  </a:moveTo>
                  <a:cubicBezTo>
                    <a:pt x="3798" y="2252"/>
                    <a:pt x="3630" y="2521"/>
                    <a:pt x="3630" y="2655"/>
                  </a:cubicBezTo>
                  <a:cubicBezTo>
                    <a:pt x="3495" y="2790"/>
                    <a:pt x="3495" y="2924"/>
                    <a:pt x="3361" y="3092"/>
                  </a:cubicBezTo>
                  <a:cubicBezTo>
                    <a:pt x="3630" y="2790"/>
                    <a:pt x="3932" y="2386"/>
                    <a:pt x="4201" y="2084"/>
                  </a:cubicBezTo>
                  <a:cubicBezTo>
                    <a:pt x="4067" y="2084"/>
                    <a:pt x="3932" y="2084"/>
                    <a:pt x="3932" y="1950"/>
                  </a:cubicBezTo>
                  <a:close/>
                  <a:moveTo>
                    <a:pt x="2958" y="3932"/>
                  </a:moveTo>
                  <a:lnTo>
                    <a:pt x="2958" y="3932"/>
                  </a:lnTo>
                  <a:cubicBezTo>
                    <a:pt x="2386" y="5176"/>
                    <a:pt x="1681" y="6453"/>
                    <a:pt x="1277" y="7831"/>
                  </a:cubicBezTo>
                  <a:cubicBezTo>
                    <a:pt x="571" y="10352"/>
                    <a:pt x="1277" y="12872"/>
                    <a:pt x="2958" y="14990"/>
                  </a:cubicBezTo>
                  <a:cubicBezTo>
                    <a:pt x="4201" y="16670"/>
                    <a:pt x="5882" y="18485"/>
                    <a:pt x="6319" y="20569"/>
                  </a:cubicBezTo>
                  <a:cubicBezTo>
                    <a:pt x="8671" y="17779"/>
                    <a:pt x="10788" y="14687"/>
                    <a:pt x="12603" y="11326"/>
                  </a:cubicBezTo>
                  <a:cubicBezTo>
                    <a:pt x="11494" y="10789"/>
                    <a:pt x="10520" y="9948"/>
                    <a:pt x="9679" y="9243"/>
                  </a:cubicBezTo>
                  <a:cubicBezTo>
                    <a:pt x="9511" y="9243"/>
                    <a:pt x="9377" y="9377"/>
                    <a:pt x="9242" y="9512"/>
                  </a:cubicBezTo>
                  <a:cubicBezTo>
                    <a:pt x="8537" y="9814"/>
                    <a:pt x="7831" y="9948"/>
                    <a:pt x="7159" y="9948"/>
                  </a:cubicBezTo>
                  <a:cubicBezTo>
                    <a:pt x="4773" y="9948"/>
                    <a:pt x="2655" y="7966"/>
                    <a:pt x="2655" y="5445"/>
                  </a:cubicBezTo>
                  <a:cubicBezTo>
                    <a:pt x="2655" y="4907"/>
                    <a:pt x="2790" y="4470"/>
                    <a:pt x="2958" y="3932"/>
                  </a:cubicBez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71" name="Google Shape;972;p32">
              <a:extLst>
                <a:ext uri="{FF2B5EF4-FFF2-40B4-BE49-F238E27FC236}">
                  <a16:creationId xmlns:a16="http://schemas.microsoft.com/office/drawing/2014/main" id="{153086B4-590F-4CE6-8033-0ABD1149B7B0}"/>
                </a:ext>
              </a:extLst>
            </p:cNvPr>
            <p:cNvSpPr/>
            <p:nvPr/>
          </p:nvSpPr>
          <p:spPr>
            <a:xfrm>
              <a:off x="3198725" y="661575"/>
              <a:ext cx="1124250" cy="1071300"/>
            </a:xfrm>
            <a:custGeom>
              <a:avLst/>
              <a:gdLst/>
              <a:ahLst/>
              <a:cxnLst/>
              <a:rect l="l" t="t" r="r" b="b"/>
              <a:pathLst>
                <a:path w="44970" h="42852" extrusionOk="0">
                  <a:moveTo>
                    <a:pt x="21443" y="1"/>
                  </a:moveTo>
                  <a:cubicBezTo>
                    <a:pt x="9512" y="1"/>
                    <a:pt x="1" y="9680"/>
                    <a:pt x="1" y="21443"/>
                  </a:cubicBezTo>
                  <a:cubicBezTo>
                    <a:pt x="1" y="24670"/>
                    <a:pt x="707" y="27593"/>
                    <a:pt x="1816" y="30383"/>
                  </a:cubicBezTo>
                  <a:cubicBezTo>
                    <a:pt x="841" y="31089"/>
                    <a:pt x="135" y="32366"/>
                    <a:pt x="135" y="33744"/>
                  </a:cubicBezTo>
                  <a:cubicBezTo>
                    <a:pt x="135" y="36265"/>
                    <a:pt x="2253" y="38247"/>
                    <a:pt x="4639" y="38247"/>
                  </a:cubicBezTo>
                  <a:cubicBezTo>
                    <a:pt x="5613" y="38247"/>
                    <a:pt x="6454" y="37945"/>
                    <a:pt x="7159" y="37542"/>
                  </a:cubicBezTo>
                  <a:cubicBezTo>
                    <a:pt x="10924" y="40903"/>
                    <a:pt x="15965" y="42852"/>
                    <a:pt x="21443" y="42852"/>
                  </a:cubicBezTo>
                  <a:cubicBezTo>
                    <a:pt x="29274" y="42852"/>
                    <a:pt x="35996" y="38651"/>
                    <a:pt x="39760" y="32500"/>
                  </a:cubicBezTo>
                  <a:lnTo>
                    <a:pt x="40465" y="32500"/>
                  </a:lnTo>
                  <a:cubicBezTo>
                    <a:pt x="42852" y="32500"/>
                    <a:pt x="44969" y="30551"/>
                    <a:pt x="44969" y="28030"/>
                  </a:cubicBezTo>
                  <a:cubicBezTo>
                    <a:pt x="44969" y="26484"/>
                    <a:pt x="43961" y="24938"/>
                    <a:pt x="42717" y="24233"/>
                  </a:cubicBezTo>
                  <a:cubicBezTo>
                    <a:pt x="42717" y="23258"/>
                    <a:pt x="42852" y="22418"/>
                    <a:pt x="42852" y="21443"/>
                  </a:cubicBezTo>
                  <a:cubicBezTo>
                    <a:pt x="42852" y="9680"/>
                    <a:pt x="33206" y="1"/>
                    <a:pt x="21443" y="1"/>
                  </a:cubicBezTo>
                  <a:close/>
                </a:path>
              </a:pathLst>
            </a:custGeom>
            <a:solidFill>
              <a:srgbClr val="EBBB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72" name="Google Shape;973;p32">
              <a:extLst>
                <a:ext uri="{FF2B5EF4-FFF2-40B4-BE49-F238E27FC236}">
                  <a16:creationId xmlns:a16="http://schemas.microsoft.com/office/drawing/2014/main" id="{7D879F0C-F3A7-4D49-A9AD-4DD859D495A5}"/>
                </a:ext>
              </a:extLst>
            </p:cNvPr>
            <p:cNvSpPr/>
            <p:nvPr/>
          </p:nvSpPr>
          <p:spPr>
            <a:xfrm>
              <a:off x="3352500" y="1064050"/>
              <a:ext cx="830150" cy="259650"/>
            </a:xfrm>
            <a:custGeom>
              <a:avLst/>
              <a:gdLst/>
              <a:ahLst/>
              <a:cxnLst/>
              <a:rect l="l" t="t" r="r" b="b"/>
              <a:pathLst>
                <a:path w="33206" h="10386" extrusionOk="0">
                  <a:moveTo>
                    <a:pt x="21711" y="0"/>
                  </a:moveTo>
                  <a:cubicBezTo>
                    <a:pt x="21577" y="841"/>
                    <a:pt x="20333" y="1681"/>
                    <a:pt x="19056" y="2823"/>
                  </a:cubicBezTo>
                  <a:cubicBezTo>
                    <a:pt x="20468" y="2823"/>
                    <a:pt x="21711" y="2958"/>
                    <a:pt x="22854" y="3227"/>
                  </a:cubicBezTo>
                  <a:cubicBezTo>
                    <a:pt x="22854" y="2689"/>
                    <a:pt x="22551" y="1983"/>
                    <a:pt x="22417" y="1412"/>
                  </a:cubicBezTo>
                  <a:cubicBezTo>
                    <a:pt x="22283" y="1009"/>
                    <a:pt x="21711" y="572"/>
                    <a:pt x="21711" y="0"/>
                  </a:cubicBezTo>
                  <a:close/>
                  <a:moveTo>
                    <a:pt x="0" y="6184"/>
                  </a:moveTo>
                  <a:cubicBezTo>
                    <a:pt x="168" y="6453"/>
                    <a:pt x="571" y="7730"/>
                    <a:pt x="1008" y="8839"/>
                  </a:cubicBezTo>
                  <a:cubicBezTo>
                    <a:pt x="1412" y="8402"/>
                    <a:pt x="1849" y="7999"/>
                    <a:pt x="2252" y="7730"/>
                  </a:cubicBezTo>
                  <a:cubicBezTo>
                    <a:pt x="1546" y="7428"/>
                    <a:pt x="706" y="6890"/>
                    <a:pt x="0" y="6184"/>
                  </a:cubicBezTo>
                  <a:close/>
                  <a:moveTo>
                    <a:pt x="29408" y="437"/>
                  </a:moveTo>
                  <a:cubicBezTo>
                    <a:pt x="28567" y="1681"/>
                    <a:pt x="27324" y="2958"/>
                    <a:pt x="26047" y="4067"/>
                  </a:cubicBezTo>
                  <a:lnTo>
                    <a:pt x="25912" y="4067"/>
                  </a:lnTo>
                  <a:cubicBezTo>
                    <a:pt x="29004" y="5344"/>
                    <a:pt x="31525" y="7293"/>
                    <a:pt x="33205" y="10385"/>
                  </a:cubicBezTo>
                  <a:lnTo>
                    <a:pt x="33205" y="9680"/>
                  </a:lnTo>
                  <a:cubicBezTo>
                    <a:pt x="33071" y="8571"/>
                    <a:pt x="32769" y="7428"/>
                    <a:pt x="32365" y="6319"/>
                  </a:cubicBezTo>
                  <a:cubicBezTo>
                    <a:pt x="31525" y="4369"/>
                    <a:pt x="30248" y="2521"/>
                    <a:pt x="29408" y="437"/>
                  </a:cubicBezTo>
                  <a:close/>
                </a:path>
              </a:pathLst>
            </a:custGeom>
            <a:solidFill>
              <a:srgbClr val="E6AC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73" name="Google Shape;974;p32">
              <a:extLst>
                <a:ext uri="{FF2B5EF4-FFF2-40B4-BE49-F238E27FC236}">
                  <a16:creationId xmlns:a16="http://schemas.microsoft.com/office/drawing/2014/main" id="{7956E721-7885-44EC-93C9-29AF40104545}"/>
                </a:ext>
              </a:extLst>
            </p:cNvPr>
            <p:cNvSpPr/>
            <p:nvPr/>
          </p:nvSpPr>
          <p:spPr>
            <a:xfrm>
              <a:off x="4266650" y="1267375"/>
              <a:ext cx="56325" cy="94975"/>
            </a:xfrm>
            <a:custGeom>
              <a:avLst/>
              <a:gdLst/>
              <a:ahLst/>
              <a:cxnLst/>
              <a:rect l="l" t="t" r="r" b="b"/>
              <a:pathLst>
                <a:path w="2253" h="3799" extrusionOk="0">
                  <a:moveTo>
                    <a:pt x="1" y="1"/>
                  </a:moveTo>
                  <a:cubicBezTo>
                    <a:pt x="1244" y="707"/>
                    <a:pt x="2252" y="2253"/>
                    <a:pt x="2252" y="3798"/>
                  </a:cubicBezTo>
                  <a:cubicBezTo>
                    <a:pt x="2252" y="2118"/>
                    <a:pt x="1244" y="707"/>
                    <a:pt x="1" y="1"/>
                  </a:cubicBezTo>
                  <a:close/>
                </a:path>
              </a:pathLst>
            </a:custGeom>
            <a:solidFill>
              <a:srgbClr val="F0D3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74" name="Google Shape;975;p32">
              <a:extLst>
                <a:ext uri="{FF2B5EF4-FFF2-40B4-BE49-F238E27FC236}">
                  <a16:creationId xmlns:a16="http://schemas.microsoft.com/office/drawing/2014/main" id="{CEB963D2-A019-4E38-BFF8-C0C2161238BD}"/>
                </a:ext>
              </a:extLst>
            </p:cNvPr>
            <p:cNvSpPr/>
            <p:nvPr/>
          </p:nvSpPr>
          <p:spPr>
            <a:xfrm>
              <a:off x="4210350" y="1463150"/>
              <a:ext cx="52950" cy="10950"/>
            </a:xfrm>
            <a:custGeom>
              <a:avLst/>
              <a:gdLst/>
              <a:ahLst/>
              <a:cxnLst/>
              <a:rect l="l" t="t" r="r" b="b"/>
              <a:pathLst>
                <a:path w="2118" h="438" extrusionOk="0">
                  <a:moveTo>
                    <a:pt x="2117" y="1"/>
                  </a:moveTo>
                  <a:lnTo>
                    <a:pt x="2117" y="1"/>
                  </a:lnTo>
                  <a:cubicBezTo>
                    <a:pt x="1412" y="303"/>
                    <a:pt x="706" y="437"/>
                    <a:pt x="0" y="437"/>
                  </a:cubicBezTo>
                  <a:cubicBezTo>
                    <a:pt x="841" y="437"/>
                    <a:pt x="1412" y="303"/>
                    <a:pt x="2117" y="1"/>
                  </a:cubicBezTo>
                  <a:close/>
                </a:path>
              </a:pathLst>
            </a:custGeom>
            <a:solidFill>
              <a:srgbClr val="E7BD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75" name="Google Shape;976;p32">
              <a:extLst>
                <a:ext uri="{FF2B5EF4-FFF2-40B4-BE49-F238E27FC236}">
                  <a16:creationId xmlns:a16="http://schemas.microsoft.com/office/drawing/2014/main" id="{527EC3E6-0763-49D0-BA24-85035B9573D7}"/>
                </a:ext>
              </a:extLst>
            </p:cNvPr>
            <p:cNvSpPr/>
            <p:nvPr/>
          </p:nvSpPr>
          <p:spPr>
            <a:xfrm>
              <a:off x="4192700" y="1243000"/>
              <a:ext cx="130275" cy="231100"/>
            </a:xfrm>
            <a:custGeom>
              <a:avLst/>
              <a:gdLst/>
              <a:ahLst/>
              <a:cxnLst/>
              <a:rect l="l" t="t" r="r" b="b"/>
              <a:pathLst>
                <a:path w="5211" h="9244" extrusionOk="0">
                  <a:moveTo>
                    <a:pt x="2958" y="1"/>
                  </a:moveTo>
                  <a:cubicBezTo>
                    <a:pt x="2118" y="1413"/>
                    <a:pt x="1143" y="2925"/>
                    <a:pt x="1" y="4336"/>
                  </a:cubicBezTo>
                  <a:cubicBezTo>
                    <a:pt x="706" y="5882"/>
                    <a:pt x="706" y="7697"/>
                    <a:pt x="1" y="9243"/>
                  </a:cubicBezTo>
                  <a:lnTo>
                    <a:pt x="706" y="9243"/>
                  </a:lnTo>
                  <a:cubicBezTo>
                    <a:pt x="1412" y="9243"/>
                    <a:pt x="2118" y="9109"/>
                    <a:pt x="2824" y="8806"/>
                  </a:cubicBezTo>
                  <a:cubicBezTo>
                    <a:pt x="4067" y="7966"/>
                    <a:pt x="5042" y="6588"/>
                    <a:pt x="5210" y="5177"/>
                  </a:cubicBezTo>
                  <a:lnTo>
                    <a:pt x="5210" y="4773"/>
                  </a:lnTo>
                  <a:cubicBezTo>
                    <a:pt x="5210" y="3227"/>
                    <a:pt x="4202" y="1681"/>
                    <a:pt x="2958" y="976"/>
                  </a:cubicBezTo>
                  <a:lnTo>
                    <a:pt x="2958" y="1"/>
                  </a:lnTo>
                  <a:close/>
                </a:path>
              </a:pathLst>
            </a:custGeom>
            <a:solidFill>
              <a:srgbClr val="E6AC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76" name="Google Shape;977;p32">
              <a:extLst>
                <a:ext uri="{FF2B5EF4-FFF2-40B4-BE49-F238E27FC236}">
                  <a16:creationId xmlns:a16="http://schemas.microsoft.com/office/drawing/2014/main" id="{EE83BE8D-D17D-48E5-BDEF-F82A4C9A00E3}"/>
                </a:ext>
              </a:extLst>
            </p:cNvPr>
            <p:cNvSpPr/>
            <p:nvPr/>
          </p:nvSpPr>
          <p:spPr>
            <a:xfrm>
              <a:off x="3209650" y="1446350"/>
              <a:ext cx="10100" cy="21025"/>
            </a:xfrm>
            <a:custGeom>
              <a:avLst/>
              <a:gdLst/>
              <a:ahLst/>
              <a:cxnLst/>
              <a:rect l="l" t="t" r="r" b="b"/>
              <a:pathLst>
                <a:path w="404" h="841" extrusionOk="0">
                  <a:moveTo>
                    <a:pt x="404" y="0"/>
                  </a:moveTo>
                  <a:cubicBezTo>
                    <a:pt x="270" y="269"/>
                    <a:pt x="135" y="538"/>
                    <a:pt x="1" y="840"/>
                  </a:cubicBezTo>
                  <a:lnTo>
                    <a:pt x="135" y="840"/>
                  </a:lnTo>
                  <a:cubicBezTo>
                    <a:pt x="135" y="538"/>
                    <a:pt x="270" y="404"/>
                    <a:pt x="404" y="135"/>
                  </a:cubicBezTo>
                  <a:lnTo>
                    <a:pt x="404" y="0"/>
                  </a:lnTo>
                  <a:close/>
                </a:path>
              </a:pathLst>
            </a:custGeom>
            <a:solidFill>
              <a:srgbClr val="F0D3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77" name="Google Shape;978;p32">
              <a:extLst>
                <a:ext uri="{FF2B5EF4-FFF2-40B4-BE49-F238E27FC236}">
                  <a16:creationId xmlns:a16="http://schemas.microsoft.com/office/drawing/2014/main" id="{8D40C63D-0482-47AA-9C48-04583E9AECE5}"/>
                </a:ext>
              </a:extLst>
            </p:cNvPr>
            <p:cNvSpPr/>
            <p:nvPr/>
          </p:nvSpPr>
          <p:spPr>
            <a:xfrm>
              <a:off x="3202100" y="1421125"/>
              <a:ext cx="38675" cy="83975"/>
            </a:xfrm>
            <a:custGeom>
              <a:avLst/>
              <a:gdLst/>
              <a:ahLst/>
              <a:cxnLst/>
              <a:rect l="l" t="t" r="r" b="b"/>
              <a:pathLst>
                <a:path w="1547" h="3359" extrusionOk="0">
                  <a:moveTo>
                    <a:pt x="1546" y="1"/>
                  </a:moveTo>
                  <a:cubicBezTo>
                    <a:pt x="1277" y="303"/>
                    <a:pt x="975" y="707"/>
                    <a:pt x="706" y="1009"/>
                  </a:cubicBezTo>
                  <a:lnTo>
                    <a:pt x="706" y="1144"/>
                  </a:lnTo>
                  <a:cubicBezTo>
                    <a:pt x="975" y="707"/>
                    <a:pt x="1277" y="438"/>
                    <a:pt x="1546" y="169"/>
                  </a:cubicBezTo>
                  <a:lnTo>
                    <a:pt x="1546" y="1"/>
                  </a:lnTo>
                  <a:close/>
                  <a:moveTo>
                    <a:pt x="303" y="1849"/>
                  </a:moveTo>
                  <a:cubicBezTo>
                    <a:pt x="192" y="2204"/>
                    <a:pt x="96" y="2514"/>
                    <a:pt x="43" y="2839"/>
                  </a:cubicBezTo>
                  <a:lnTo>
                    <a:pt x="43" y="2839"/>
                  </a:lnTo>
                  <a:cubicBezTo>
                    <a:pt x="104" y="2474"/>
                    <a:pt x="232" y="2123"/>
                    <a:pt x="437" y="1849"/>
                  </a:cubicBezTo>
                  <a:close/>
                  <a:moveTo>
                    <a:pt x="43" y="2839"/>
                  </a:moveTo>
                  <a:cubicBezTo>
                    <a:pt x="14" y="3011"/>
                    <a:pt x="0" y="3186"/>
                    <a:pt x="0" y="3358"/>
                  </a:cubicBezTo>
                  <a:lnTo>
                    <a:pt x="0" y="3358"/>
                  </a:lnTo>
                  <a:cubicBezTo>
                    <a:pt x="0" y="3176"/>
                    <a:pt x="16" y="3006"/>
                    <a:pt x="43" y="2839"/>
                  </a:cubicBezTo>
                  <a:close/>
                </a:path>
              </a:pathLst>
            </a:custGeom>
            <a:solidFill>
              <a:srgbClr val="E7BD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78" name="Google Shape;979;p32">
              <a:extLst>
                <a:ext uri="{FF2B5EF4-FFF2-40B4-BE49-F238E27FC236}">
                  <a16:creationId xmlns:a16="http://schemas.microsoft.com/office/drawing/2014/main" id="{BE3D1C9A-770C-4C81-8A7B-E8BB39DCB010}"/>
                </a:ext>
              </a:extLst>
            </p:cNvPr>
            <p:cNvSpPr/>
            <p:nvPr/>
          </p:nvSpPr>
          <p:spPr>
            <a:xfrm>
              <a:off x="3202100" y="1320300"/>
              <a:ext cx="175625" cy="297475"/>
            </a:xfrm>
            <a:custGeom>
              <a:avLst/>
              <a:gdLst/>
              <a:ahLst/>
              <a:cxnLst/>
              <a:rect l="l" t="t" r="r" b="b"/>
              <a:pathLst>
                <a:path w="7025" h="11899" extrusionOk="0">
                  <a:moveTo>
                    <a:pt x="2655" y="1"/>
                  </a:moveTo>
                  <a:cubicBezTo>
                    <a:pt x="2655" y="1"/>
                    <a:pt x="2521" y="841"/>
                    <a:pt x="2521" y="1816"/>
                  </a:cubicBezTo>
                  <a:cubicBezTo>
                    <a:pt x="2655" y="2522"/>
                    <a:pt x="2958" y="3496"/>
                    <a:pt x="3495" y="4336"/>
                  </a:cubicBezTo>
                  <a:lnTo>
                    <a:pt x="3495" y="4471"/>
                  </a:lnTo>
                  <a:lnTo>
                    <a:pt x="3092" y="4471"/>
                  </a:lnTo>
                  <a:cubicBezTo>
                    <a:pt x="2655" y="4471"/>
                    <a:pt x="2118" y="4336"/>
                    <a:pt x="1546" y="4202"/>
                  </a:cubicBezTo>
                  <a:cubicBezTo>
                    <a:pt x="1277" y="4471"/>
                    <a:pt x="975" y="4740"/>
                    <a:pt x="706" y="5177"/>
                  </a:cubicBezTo>
                  <a:cubicBezTo>
                    <a:pt x="572" y="5446"/>
                    <a:pt x="437" y="5580"/>
                    <a:pt x="437" y="5882"/>
                  </a:cubicBezTo>
                  <a:cubicBezTo>
                    <a:pt x="135" y="6286"/>
                    <a:pt x="0" y="6857"/>
                    <a:pt x="0" y="7395"/>
                  </a:cubicBezTo>
                  <a:cubicBezTo>
                    <a:pt x="0" y="9916"/>
                    <a:pt x="2118" y="11898"/>
                    <a:pt x="4504" y="11898"/>
                  </a:cubicBezTo>
                  <a:cubicBezTo>
                    <a:pt x="4773" y="11898"/>
                    <a:pt x="5747" y="11764"/>
                    <a:pt x="6587" y="11462"/>
                  </a:cubicBezTo>
                  <a:cubicBezTo>
                    <a:pt x="6722" y="11327"/>
                    <a:pt x="6856" y="11193"/>
                    <a:pt x="7024" y="11193"/>
                  </a:cubicBezTo>
                  <a:cubicBezTo>
                    <a:pt x="6016" y="8672"/>
                    <a:pt x="2823" y="5580"/>
                    <a:pt x="5747" y="135"/>
                  </a:cubicBezTo>
                  <a:cubicBezTo>
                    <a:pt x="5882" y="135"/>
                    <a:pt x="5882" y="1"/>
                    <a:pt x="5882" y="1"/>
                  </a:cubicBezTo>
                  <a:cubicBezTo>
                    <a:pt x="5344" y="1"/>
                    <a:pt x="4773" y="135"/>
                    <a:pt x="4336" y="135"/>
                  </a:cubicBezTo>
                  <a:cubicBezTo>
                    <a:pt x="3361" y="135"/>
                    <a:pt x="2655" y="1"/>
                    <a:pt x="2655" y="1"/>
                  </a:cubicBezTo>
                  <a:close/>
                </a:path>
              </a:pathLst>
            </a:custGeom>
            <a:solidFill>
              <a:srgbClr val="E6AC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79" name="Google Shape;980;p32">
              <a:extLst>
                <a:ext uri="{FF2B5EF4-FFF2-40B4-BE49-F238E27FC236}">
                  <a16:creationId xmlns:a16="http://schemas.microsoft.com/office/drawing/2014/main" id="{1E77FE36-C89B-4203-8BE3-007B9EDC7F16}"/>
                </a:ext>
              </a:extLst>
            </p:cNvPr>
            <p:cNvSpPr/>
            <p:nvPr/>
          </p:nvSpPr>
          <p:spPr>
            <a:xfrm>
              <a:off x="3058425" y="530950"/>
              <a:ext cx="1320000" cy="898800"/>
            </a:xfrm>
            <a:custGeom>
              <a:avLst/>
              <a:gdLst/>
              <a:ahLst/>
              <a:cxnLst/>
              <a:rect l="l" t="t" r="r" b="b"/>
              <a:pathLst>
                <a:path w="52800" h="35952" extrusionOk="0">
                  <a:moveTo>
                    <a:pt x="27902" y="0"/>
                  </a:moveTo>
                  <a:cubicBezTo>
                    <a:pt x="27435" y="0"/>
                    <a:pt x="26964" y="17"/>
                    <a:pt x="26484" y="50"/>
                  </a:cubicBezTo>
                  <a:cubicBezTo>
                    <a:pt x="25643" y="184"/>
                    <a:pt x="24803" y="184"/>
                    <a:pt x="24097" y="487"/>
                  </a:cubicBezTo>
                  <a:cubicBezTo>
                    <a:pt x="23123" y="890"/>
                    <a:pt x="22686" y="1730"/>
                    <a:pt x="21846" y="2302"/>
                  </a:cubicBezTo>
                  <a:cubicBezTo>
                    <a:pt x="21679" y="2385"/>
                    <a:pt x="21470" y="2417"/>
                    <a:pt x="21236" y="2417"/>
                  </a:cubicBezTo>
                  <a:cubicBezTo>
                    <a:pt x="20716" y="2417"/>
                    <a:pt x="20073" y="2260"/>
                    <a:pt x="19493" y="2167"/>
                  </a:cubicBezTo>
                  <a:cubicBezTo>
                    <a:pt x="18653" y="2167"/>
                    <a:pt x="17645" y="2167"/>
                    <a:pt x="16670" y="2302"/>
                  </a:cubicBezTo>
                  <a:cubicBezTo>
                    <a:pt x="14721" y="2571"/>
                    <a:pt x="12906" y="3276"/>
                    <a:pt x="11494" y="4520"/>
                  </a:cubicBezTo>
                  <a:cubicBezTo>
                    <a:pt x="10654" y="5360"/>
                    <a:pt x="10083" y="6200"/>
                    <a:pt x="9411" y="7209"/>
                  </a:cubicBezTo>
                  <a:cubicBezTo>
                    <a:pt x="8839" y="7746"/>
                    <a:pt x="8133" y="8452"/>
                    <a:pt x="7730" y="9292"/>
                  </a:cubicBezTo>
                  <a:cubicBezTo>
                    <a:pt x="6722" y="10973"/>
                    <a:pt x="6319" y="13090"/>
                    <a:pt x="5882" y="14905"/>
                  </a:cubicBezTo>
                  <a:cubicBezTo>
                    <a:pt x="5209" y="17291"/>
                    <a:pt x="4067" y="19644"/>
                    <a:pt x="3092" y="21896"/>
                  </a:cubicBezTo>
                  <a:cubicBezTo>
                    <a:pt x="2252" y="23711"/>
                    <a:pt x="840" y="25391"/>
                    <a:pt x="0" y="27206"/>
                  </a:cubicBezTo>
                  <a:cubicBezTo>
                    <a:pt x="706" y="27071"/>
                    <a:pt x="1546" y="26668"/>
                    <a:pt x="2252" y="26366"/>
                  </a:cubicBezTo>
                  <a:lnTo>
                    <a:pt x="2252" y="26366"/>
                  </a:lnTo>
                  <a:cubicBezTo>
                    <a:pt x="1143" y="28483"/>
                    <a:pt x="1681" y="30298"/>
                    <a:pt x="2823" y="32113"/>
                  </a:cubicBezTo>
                  <a:cubicBezTo>
                    <a:pt x="3730" y="33552"/>
                    <a:pt x="6705" y="35952"/>
                    <a:pt x="8793" y="35952"/>
                  </a:cubicBezTo>
                  <a:cubicBezTo>
                    <a:pt x="8948" y="35952"/>
                    <a:pt x="9098" y="35938"/>
                    <a:pt x="9242" y="35910"/>
                  </a:cubicBezTo>
                  <a:cubicBezTo>
                    <a:pt x="7865" y="33928"/>
                    <a:pt x="8402" y="31575"/>
                    <a:pt x="8402" y="31575"/>
                  </a:cubicBezTo>
                  <a:lnTo>
                    <a:pt x="8402" y="31575"/>
                  </a:lnTo>
                  <a:cubicBezTo>
                    <a:pt x="8402" y="31575"/>
                    <a:pt x="9001" y="31616"/>
                    <a:pt x="9789" y="31616"/>
                  </a:cubicBezTo>
                  <a:cubicBezTo>
                    <a:pt x="11021" y="31616"/>
                    <a:pt x="12715" y="31516"/>
                    <a:pt x="13309" y="31004"/>
                  </a:cubicBezTo>
                  <a:cubicBezTo>
                    <a:pt x="12771" y="30298"/>
                    <a:pt x="11763" y="27509"/>
                    <a:pt x="11763" y="27508"/>
                  </a:cubicBezTo>
                  <a:lnTo>
                    <a:pt x="11763" y="27508"/>
                  </a:lnTo>
                  <a:cubicBezTo>
                    <a:pt x="13256" y="28983"/>
                    <a:pt x="14864" y="29421"/>
                    <a:pt x="16528" y="29421"/>
                  </a:cubicBezTo>
                  <a:cubicBezTo>
                    <a:pt x="17859" y="29421"/>
                    <a:pt x="19228" y="29140"/>
                    <a:pt x="20602" y="28886"/>
                  </a:cubicBezTo>
                  <a:cubicBezTo>
                    <a:pt x="21972" y="28609"/>
                    <a:pt x="23342" y="28323"/>
                    <a:pt x="24637" y="28323"/>
                  </a:cubicBezTo>
                  <a:cubicBezTo>
                    <a:pt x="25854" y="28323"/>
                    <a:pt x="27005" y="28575"/>
                    <a:pt x="28030" y="29323"/>
                  </a:cubicBezTo>
                  <a:cubicBezTo>
                    <a:pt x="27738" y="25005"/>
                    <a:pt x="33090" y="23291"/>
                    <a:pt x="33455" y="21392"/>
                  </a:cubicBezTo>
                  <a:lnTo>
                    <a:pt x="33455" y="21392"/>
                  </a:lnTo>
                  <a:cubicBezTo>
                    <a:pt x="33474" y="21862"/>
                    <a:pt x="33944" y="22234"/>
                    <a:pt x="34180" y="22736"/>
                  </a:cubicBezTo>
                  <a:cubicBezTo>
                    <a:pt x="34314" y="23307"/>
                    <a:pt x="34617" y="24013"/>
                    <a:pt x="34751" y="24685"/>
                  </a:cubicBezTo>
                  <a:cubicBezTo>
                    <a:pt x="34886" y="25828"/>
                    <a:pt x="34617" y="26937"/>
                    <a:pt x="33911" y="27777"/>
                  </a:cubicBezTo>
                  <a:cubicBezTo>
                    <a:pt x="35155" y="26803"/>
                    <a:pt x="36566" y="26366"/>
                    <a:pt x="37810" y="25257"/>
                  </a:cubicBezTo>
                  <a:cubicBezTo>
                    <a:pt x="39087" y="24282"/>
                    <a:pt x="40330" y="23005"/>
                    <a:pt x="41171" y="21761"/>
                  </a:cubicBezTo>
                  <a:cubicBezTo>
                    <a:pt x="42011" y="23711"/>
                    <a:pt x="43288" y="25693"/>
                    <a:pt x="44128" y="27643"/>
                  </a:cubicBezTo>
                  <a:cubicBezTo>
                    <a:pt x="44968" y="29458"/>
                    <a:pt x="45103" y="31844"/>
                    <a:pt x="44700" y="33659"/>
                  </a:cubicBezTo>
                  <a:cubicBezTo>
                    <a:pt x="46380" y="31709"/>
                    <a:pt x="47758" y="29323"/>
                    <a:pt x="49169" y="27206"/>
                  </a:cubicBezTo>
                  <a:cubicBezTo>
                    <a:pt x="50984" y="24282"/>
                    <a:pt x="51556" y="21761"/>
                    <a:pt x="51556" y="18400"/>
                  </a:cubicBezTo>
                  <a:cubicBezTo>
                    <a:pt x="51556" y="17291"/>
                    <a:pt x="51690" y="16283"/>
                    <a:pt x="51253" y="15308"/>
                  </a:cubicBezTo>
                  <a:lnTo>
                    <a:pt x="51253" y="15308"/>
                  </a:lnTo>
                  <a:cubicBezTo>
                    <a:pt x="51690" y="16014"/>
                    <a:pt x="52261" y="16585"/>
                    <a:pt x="52665" y="17123"/>
                  </a:cubicBezTo>
                  <a:cubicBezTo>
                    <a:pt x="52799" y="16014"/>
                    <a:pt x="52261" y="14771"/>
                    <a:pt x="51556" y="13762"/>
                  </a:cubicBezTo>
                  <a:cubicBezTo>
                    <a:pt x="50715" y="12519"/>
                    <a:pt x="49304" y="10973"/>
                    <a:pt x="48195" y="9864"/>
                  </a:cubicBezTo>
                  <a:cubicBezTo>
                    <a:pt x="46212" y="8183"/>
                    <a:pt x="43691" y="7478"/>
                    <a:pt x="41876" y="5932"/>
                  </a:cubicBezTo>
                  <a:cubicBezTo>
                    <a:pt x="42017" y="5918"/>
                    <a:pt x="42152" y="5912"/>
                    <a:pt x="42282" y="5912"/>
                  </a:cubicBezTo>
                  <a:cubicBezTo>
                    <a:pt x="43459" y="5912"/>
                    <a:pt x="44252" y="6435"/>
                    <a:pt x="45372" y="7041"/>
                  </a:cubicBezTo>
                  <a:cubicBezTo>
                    <a:pt x="41473" y="3982"/>
                    <a:pt x="36970" y="1730"/>
                    <a:pt x="32096" y="487"/>
                  </a:cubicBezTo>
                  <a:cubicBezTo>
                    <a:pt x="30703" y="158"/>
                    <a:pt x="29329" y="0"/>
                    <a:pt x="27902" y="0"/>
                  </a:cubicBezTo>
                  <a:close/>
                </a:path>
              </a:pathLst>
            </a:custGeom>
            <a:solidFill>
              <a:srgbClr val="FFE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80" name="Google Shape;981;p32">
              <a:extLst>
                <a:ext uri="{FF2B5EF4-FFF2-40B4-BE49-F238E27FC236}">
                  <a16:creationId xmlns:a16="http://schemas.microsoft.com/office/drawing/2014/main" id="{900BB52F-722C-4A63-833F-DE299C12AB92}"/>
                </a:ext>
              </a:extLst>
            </p:cNvPr>
            <p:cNvSpPr/>
            <p:nvPr/>
          </p:nvSpPr>
          <p:spPr>
            <a:xfrm>
              <a:off x="4266650" y="996350"/>
              <a:ext cx="80675" cy="246675"/>
            </a:xfrm>
            <a:custGeom>
              <a:avLst/>
              <a:gdLst/>
              <a:ahLst/>
              <a:cxnLst/>
              <a:rect l="l" t="t" r="r" b="b"/>
              <a:pathLst>
                <a:path w="3227" h="9867" extrusionOk="0">
                  <a:moveTo>
                    <a:pt x="3226" y="0"/>
                  </a:moveTo>
                  <a:cubicBezTo>
                    <a:pt x="3210" y="2555"/>
                    <a:pt x="2894" y="4614"/>
                    <a:pt x="1815" y="6641"/>
                  </a:cubicBezTo>
                  <a:lnTo>
                    <a:pt x="1815" y="6775"/>
                  </a:lnTo>
                  <a:cubicBezTo>
                    <a:pt x="2894" y="4617"/>
                    <a:pt x="3210" y="2555"/>
                    <a:pt x="3226" y="0"/>
                  </a:cubicBezTo>
                  <a:close/>
                  <a:moveTo>
                    <a:pt x="701" y="8765"/>
                  </a:moveTo>
                  <a:lnTo>
                    <a:pt x="701" y="8765"/>
                  </a:lnTo>
                  <a:cubicBezTo>
                    <a:pt x="402" y="9164"/>
                    <a:pt x="268" y="9432"/>
                    <a:pt x="0" y="9733"/>
                  </a:cubicBezTo>
                  <a:lnTo>
                    <a:pt x="0" y="9867"/>
                  </a:lnTo>
                  <a:cubicBezTo>
                    <a:pt x="268" y="9432"/>
                    <a:pt x="402" y="9164"/>
                    <a:pt x="701" y="8765"/>
                  </a:cubicBezTo>
                  <a:close/>
                </a:path>
              </a:pathLst>
            </a:custGeom>
            <a:solidFill>
              <a:srgbClr val="EDCE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81" name="Google Shape;982;p32">
              <a:extLst>
                <a:ext uri="{FF2B5EF4-FFF2-40B4-BE49-F238E27FC236}">
                  <a16:creationId xmlns:a16="http://schemas.microsoft.com/office/drawing/2014/main" id="{52AC4ACA-37F3-4522-8B02-DE49F94A3306}"/>
                </a:ext>
              </a:extLst>
            </p:cNvPr>
            <p:cNvSpPr/>
            <p:nvPr/>
          </p:nvSpPr>
          <p:spPr>
            <a:xfrm>
              <a:off x="4287650" y="1162350"/>
              <a:ext cx="24400" cy="48750"/>
            </a:xfrm>
            <a:custGeom>
              <a:avLst/>
              <a:gdLst/>
              <a:ahLst/>
              <a:cxnLst/>
              <a:rect l="l" t="t" r="r" b="b"/>
              <a:pathLst>
                <a:path w="976" h="1950" extrusionOk="0">
                  <a:moveTo>
                    <a:pt x="975" y="1"/>
                  </a:moveTo>
                  <a:cubicBezTo>
                    <a:pt x="706" y="706"/>
                    <a:pt x="404" y="1278"/>
                    <a:pt x="0" y="1950"/>
                  </a:cubicBezTo>
                  <a:cubicBezTo>
                    <a:pt x="404" y="1278"/>
                    <a:pt x="706" y="706"/>
                    <a:pt x="975" y="135"/>
                  </a:cubicBezTo>
                  <a:lnTo>
                    <a:pt x="975" y="1"/>
                  </a:lnTo>
                  <a:close/>
                </a:path>
              </a:pathLst>
            </a:custGeom>
            <a:solidFill>
              <a:srgbClr val="E5B9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82" name="Google Shape;983;p32">
              <a:extLst>
                <a:ext uri="{FF2B5EF4-FFF2-40B4-BE49-F238E27FC236}">
                  <a16:creationId xmlns:a16="http://schemas.microsoft.com/office/drawing/2014/main" id="{0A76BAB6-BB88-4B6A-A1C7-8217320C2884}"/>
                </a:ext>
              </a:extLst>
            </p:cNvPr>
            <p:cNvSpPr/>
            <p:nvPr/>
          </p:nvSpPr>
          <p:spPr>
            <a:xfrm>
              <a:off x="3759150" y="1134625"/>
              <a:ext cx="241150" cy="122700"/>
            </a:xfrm>
            <a:custGeom>
              <a:avLst/>
              <a:gdLst/>
              <a:ahLst/>
              <a:cxnLst/>
              <a:rect l="l" t="t" r="r" b="b"/>
              <a:pathLst>
                <a:path w="9646" h="4908" extrusionOk="0">
                  <a:moveTo>
                    <a:pt x="6588" y="404"/>
                  </a:moveTo>
                  <a:cubicBezTo>
                    <a:pt x="6722" y="404"/>
                    <a:pt x="6722" y="538"/>
                    <a:pt x="6722" y="538"/>
                  </a:cubicBezTo>
                  <a:cubicBezTo>
                    <a:pt x="6722" y="404"/>
                    <a:pt x="6722" y="404"/>
                    <a:pt x="6588" y="404"/>
                  </a:cubicBezTo>
                  <a:close/>
                  <a:moveTo>
                    <a:pt x="9646" y="1245"/>
                  </a:moveTo>
                  <a:lnTo>
                    <a:pt x="9646" y="1245"/>
                  </a:lnTo>
                  <a:cubicBezTo>
                    <a:pt x="8537" y="2219"/>
                    <a:pt x="6991" y="2656"/>
                    <a:pt x="5882" y="3630"/>
                  </a:cubicBezTo>
                  <a:cubicBezTo>
                    <a:pt x="7125" y="2656"/>
                    <a:pt x="8537" y="2219"/>
                    <a:pt x="9646" y="1245"/>
                  </a:cubicBezTo>
                  <a:close/>
                  <a:moveTo>
                    <a:pt x="2790" y="0"/>
                  </a:moveTo>
                  <a:lnTo>
                    <a:pt x="2790" y="0"/>
                  </a:lnTo>
                  <a:cubicBezTo>
                    <a:pt x="1379" y="1110"/>
                    <a:pt x="1" y="2656"/>
                    <a:pt x="1" y="4907"/>
                  </a:cubicBezTo>
                  <a:cubicBezTo>
                    <a:pt x="1" y="2656"/>
                    <a:pt x="1547" y="1110"/>
                    <a:pt x="2790" y="0"/>
                  </a:cubicBezTo>
                  <a:close/>
                </a:path>
              </a:pathLst>
            </a:custGeom>
            <a:solidFill>
              <a:srgbClr val="E3A8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83" name="Google Shape;984;p32">
              <a:extLst>
                <a:ext uri="{FF2B5EF4-FFF2-40B4-BE49-F238E27FC236}">
                  <a16:creationId xmlns:a16="http://schemas.microsoft.com/office/drawing/2014/main" id="{6D033E4D-BE1B-4631-9F19-45DBA61747BD}"/>
                </a:ext>
              </a:extLst>
            </p:cNvPr>
            <p:cNvSpPr/>
            <p:nvPr/>
          </p:nvSpPr>
          <p:spPr>
            <a:xfrm>
              <a:off x="3058425" y="1190075"/>
              <a:ext cx="56300" cy="21025"/>
            </a:xfrm>
            <a:custGeom>
              <a:avLst/>
              <a:gdLst/>
              <a:ahLst/>
              <a:cxnLst/>
              <a:rect l="l" t="t" r="r" b="b"/>
              <a:pathLst>
                <a:path w="2252" h="841" extrusionOk="0">
                  <a:moveTo>
                    <a:pt x="2252" y="1"/>
                  </a:moveTo>
                  <a:cubicBezTo>
                    <a:pt x="1546" y="303"/>
                    <a:pt x="706" y="706"/>
                    <a:pt x="0" y="841"/>
                  </a:cubicBezTo>
                  <a:cubicBezTo>
                    <a:pt x="706" y="706"/>
                    <a:pt x="1546" y="438"/>
                    <a:pt x="2252" y="169"/>
                  </a:cubicBezTo>
                  <a:lnTo>
                    <a:pt x="2252" y="1"/>
                  </a:lnTo>
                  <a:close/>
                </a:path>
              </a:pathLst>
            </a:custGeom>
            <a:solidFill>
              <a:srgbClr val="EDCE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84" name="Google Shape;985;p32">
              <a:extLst>
                <a:ext uri="{FF2B5EF4-FFF2-40B4-BE49-F238E27FC236}">
                  <a16:creationId xmlns:a16="http://schemas.microsoft.com/office/drawing/2014/main" id="{DE60CB05-A775-44C9-AB59-94B26AFB361C}"/>
                </a:ext>
              </a:extLst>
            </p:cNvPr>
            <p:cNvSpPr/>
            <p:nvPr/>
          </p:nvSpPr>
          <p:spPr>
            <a:xfrm>
              <a:off x="3671800" y="1239650"/>
              <a:ext cx="87375" cy="27750"/>
            </a:xfrm>
            <a:custGeom>
              <a:avLst/>
              <a:gdLst/>
              <a:ahLst/>
              <a:cxnLst/>
              <a:rect l="l" t="t" r="r" b="b"/>
              <a:pathLst>
                <a:path w="3495" h="1110" extrusionOk="0">
                  <a:moveTo>
                    <a:pt x="0" y="1"/>
                  </a:moveTo>
                  <a:lnTo>
                    <a:pt x="0" y="1"/>
                  </a:lnTo>
                  <a:cubicBezTo>
                    <a:pt x="1243" y="1"/>
                    <a:pt x="2520" y="270"/>
                    <a:pt x="3495" y="1110"/>
                  </a:cubicBezTo>
                  <a:lnTo>
                    <a:pt x="3495" y="975"/>
                  </a:lnTo>
                  <a:cubicBezTo>
                    <a:pt x="2520" y="270"/>
                    <a:pt x="1243" y="1"/>
                    <a:pt x="0" y="1"/>
                  </a:cubicBezTo>
                  <a:close/>
                </a:path>
              </a:pathLst>
            </a:custGeom>
            <a:solidFill>
              <a:srgbClr val="E3A8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85" name="Google Shape;986;p32">
              <a:extLst>
                <a:ext uri="{FF2B5EF4-FFF2-40B4-BE49-F238E27FC236}">
                  <a16:creationId xmlns:a16="http://schemas.microsoft.com/office/drawing/2014/main" id="{E3AADBFA-EB66-438B-9619-575A52353D2C}"/>
                </a:ext>
              </a:extLst>
            </p:cNvPr>
            <p:cNvSpPr/>
            <p:nvPr/>
          </p:nvSpPr>
          <p:spPr>
            <a:xfrm>
              <a:off x="3097075" y="1260650"/>
              <a:ext cx="136975" cy="157150"/>
            </a:xfrm>
            <a:custGeom>
              <a:avLst/>
              <a:gdLst/>
              <a:ahLst/>
              <a:cxnLst/>
              <a:rect l="l" t="t" r="r" b="b"/>
              <a:pathLst>
                <a:path w="5479" h="6286" extrusionOk="0">
                  <a:moveTo>
                    <a:pt x="3495" y="5176"/>
                  </a:moveTo>
                  <a:lnTo>
                    <a:pt x="3495" y="5176"/>
                  </a:lnTo>
                  <a:cubicBezTo>
                    <a:pt x="4067" y="5580"/>
                    <a:pt x="4773" y="6017"/>
                    <a:pt x="5478" y="6286"/>
                  </a:cubicBezTo>
                  <a:lnTo>
                    <a:pt x="5478" y="6286"/>
                  </a:lnTo>
                  <a:cubicBezTo>
                    <a:pt x="4773" y="6017"/>
                    <a:pt x="4067" y="5580"/>
                    <a:pt x="3495" y="5176"/>
                  </a:cubicBezTo>
                  <a:close/>
                  <a:moveTo>
                    <a:pt x="0" y="1"/>
                  </a:moveTo>
                  <a:cubicBezTo>
                    <a:pt x="135" y="975"/>
                    <a:pt x="571" y="1950"/>
                    <a:pt x="1277" y="2925"/>
                  </a:cubicBezTo>
                  <a:cubicBezTo>
                    <a:pt x="1546" y="3362"/>
                    <a:pt x="1983" y="3899"/>
                    <a:pt x="2521" y="4336"/>
                  </a:cubicBezTo>
                  <a:lnTo>
                    <a:pt x="2521" y="4336"/>
                  </a:lnTo>
                  <a:cubicBezTo>
                    <a:pt x="1983" y="3899"/>
                    <a:pt x="1546" y="3362"/>
                    <a:pt x="1277" y="2925"/>
                  </a:cubicBezTo>
                  <a:cubicBezTo>
                    <a:pt x="571" y="1950"/>
                    <a:pt x="135" y="975"/>
                    <a:pt x="0" y="1"/>
                  </a:cubicBezTo>
                  <a:close/>
                </a:path>
              </a:pathLst>
            </a:custGeom>
            <a:solidFill>
              <a:srgbClr val="EDCE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86" name="Google Shape;987;p32">
              <a:extLst>
                <a:ext uri="{FF2B5EF4-FFF2-40B4-BE49-F238E27FC236}">
                  <a16:creationId xmlns:a16="http://schemas.microsoft.com/office/drawing/2014/main" id="{5C380CE3-CD51-40AD-A9B5-3E8AC0738821}"/>
                </a:ext>
              </a:extLst>
            </p:cNvPr>
            <p:cNvSpPr/>
            <p:nvPr/>
          </p:nvSpPr>
          <p:spPr>
            <a:xfrm>
              <a:off x="3234025" y="1417775"/>
              <a:ext cx="6750" cy="3375"/>
            </a:xfrm>
            <a:custGeom>
              <a:avLst/>
              <a:gdLst/>
              <a:ahLst/>
              <a:cxnLst/>
              <a:rect l="l" t="t" r="r" b="b"/>
              <a:pathLst>
                <a:path w="270" h="135" extrusionOk="0">
                  <a:moveTo>
                    <a:pt x="0" y="1"/>
                  </a:moveTo>
                  <a:cubicBezTo>
                    <a:pt x="0" y="135"/>
                    <a:pt x="135" y="135"/>
                    <a:pt x="269" y="135"/>
                  </a:cubicBezTo>
                  <a:cubicBezTo>
                    <a:pt x="135" y="135"/>
                    <a:pt x="135" y="135"/>
                    <a:pt x="0" y="1"/>
                  </a:cubicBezTo>
                  <a:close/>
                </a:path>
              </a:pathLst>
            </a:custGeom>
            <a:solidFill>
              <a:srgbClr val="E5B9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87" name="Google Shape;988;p32">
              <a:extLst>
                <a:ext uri="{FF2B5EF4-FFF2-40B4-BE49-F238E27FC236}">
                  <a16:creationId xmlns:a16="http://schemas.microsoft.com/office/drawing/2014/main" id="{DC7587FD-34E5-4BEE-B2EE-FA19220BC59D}"/>
                </a:ext>
              </a:extLst>
            </p:cNvPr>
            <p:cNvSpPr/>
            <p:nvPr/>
          </p:nvSpPr>
          <p:spPr>
            <a:xfrm>
              <a:off x="4175900" y="1351525"/>
              <a:ext cx="16775" cy="24275"/>
            </a:xfrm>
            <a:custGeom>
              <a:avLst/>
              <a:gdLst/>
              <a:ahLst/>
              <a:cxnLst/>
              <a:rect l="l" t="t" r="r" b="b"/>
              <a:pathLst>
                <a:path w="671" h="971" extrusionOk="0">
                  <a:moveTo>
                    <a:pt x="670" y="1"/>
                  </a:moveTo>
                  <a:lnTo>
                    <a:pt x="670" y="1"/>
                  </a:lnTo>
                  <a:cubicBezTo>
                    <a:pt x="535" y="268"/>
                    <a:pt x="268" y="569"/>
                    <a:pt x="1" y="836"/>
                  </a:cubicBezTo>
                  <a:lnTo>
                    <a:pt x="1" y="970"/>
                  </a:lnTo>
                  <a:cubicBezTo>
                    <a:pt x="268" y="569"/>
                    <a:pt x="535" y="268"/>
                    <a:pt x="670" y="1"/>
                  </a:cubicBezTo>
                  <a:close/>
                </a:path>
              </a:pathLst>
            </a:custGeom>
            <a:solidFill>
              <a:srgbClr val="E3A8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88" name="Google Shape;989;p32">
              <a:extLst>
                <a:ext uri="{FF2B5EF4-FFF2-40B4-BE49-F238E27FC236}">
                  <a16:creationId xmlns:a16="http://schemas.microsoft.com/office/drawing/2014/main" id="{23D81141-76E8-413F-93DC-32E522F857BA}"/>
                </a:ext>
              </a:extLst>
            </p:cNvPr>
            <p:cNvSpPr/>
            <p:nvPr/>
          </p:nvSpPr>
          <p:spPr>
            <a:xfrm>
              <a:off x="4000300" y="1074975"/>
              <a:ext cx="161350" cy="147050"/>
            </a:xfrm>
            <a:custGeom>
              <a:avLst/>
              <a:gdLst/>
              <a:ahLst/>
              <a:cxnLst/>
              <a:rect l="l" t="t" r="r" b="b"/>
              <a:pathLst>
                <a:path w="6454" h="5882" extrusionOk="0">
                  <a:moveTo>
                    <a:pt x="3481" y="21"/>
                  </a:moveTo>
                  <a:cubicBezTo>
                    <a:pt x="2641" y="1258"/>
                    <a:pt x="1405" y="2526"/>
                    <a:pt x="135" y="3496"/>
                  </a:cubicBezTo>
                  <a:cubicBezTo>
                    <a:pt x="135" y="3630"/>
                    <a:pt x="0" y="3630"/>
                    <a:pt x="0" y="3630"/>
                  </a:cubicBezTo>
                  <a:lnTo>
                    <a:pt x="135" y="3630"/>
                  </a:lnTo>
                  <a:cubicBezTo>
                    <a:pt x="1405" y="2527"/>
                    <a:pt x="2641" y="1258"/>
                    <a:pt x="3481" y="21"/>
                  </a:cubicBezTo>
                  <a:close/>
                  <a:moveTo>
                    <a:pt x="3496" y="0"/>
                  </a:moveTo>
                  <a:cubicBezTo>
                    <a:pt x="4336" y="2084"/>
                    <a:pt x="5613" y="3932"/>
                    <a:pt x="6453" y="5882"/>
                  </a:cubicBezTo>
                  <a:cubicBezTo>
                    <a:pt x="5613" y="3932"/>
                    <a:pt x="4336" y="1950"/>
                    <a:pt x="3496" y="0"/>
                  </a:cubicBezTo>
                  <a:close/>
                </a:path>
              </a:pathLst>
            </a:custGeom>
            <a:solidFill>
              <a:srgbClr val="DE9A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89" name="Google Shape;990;p32">
              <a:extLst>
                <a:ext uri="{FF2B5EF4-FFF2-40B4-BE49-F238E27FC236}">
                  <a16:creationId xmlns:a16="http://schemas.microsoft.com/office/drawing/2014/main" id="{0FC9BDC9-80FE-48A1-9B18-B333F387DA6F}"/>
                </a:ext>
              </a:extLst>
            </p:cNvPr>
            <p:cNvSpPr/>
            <p:nvPr/>
          </p:nvSpPr>
          <p:spPr>
            <a:xfrm>
              <a:off x="4266650" y="1239650"/>
              <a:ext cx="25" cy="3375"/>
            </a:xfrm>
            <a:custGeom>
              <a:avLst/>
              <a:gdLst/>
              <a:ahLst/>
              <a:cxnLst/>
              <a:rect l="l" t="t" r="r" b="b"/>
              <a:pathLst>
                <a:path w="1" h="135" extrusionOk="0">
                  <a:moveTo>
                    <a:pt x="0" y="1"/>
                  </a:moveTo>
                  <a:lnTo>
                    <a:pt x="0" y="1"/>
                  </a:lnTo>
                  <a:lnTo>
                    <a:pt x="0" y="135"/>
                  </a:lnTo>
                  <a:lnTo>
                    <a:pt x="0" y="135"/>
                  </a:lnTo>
                  <a:close/>
                </a:path>
              </a:pathLst>
            </a:custGeom>
            <a:solidFill>
              <a:srgbClr val="E8BD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90" name="Google Shape;991;p32">
              <a:extLst>
                <a:ext uri="{FF2B5EF4-FFF2-40B4-BE49-F238E27FC236}">
                  <a16:creationId xmlns:a16="http://schemas.microsoft.com/office/drawing/2014/main" id="{868C0B39-2C6F-4A52-B14D-28B7041985C3}"/>
                </a:ext>
              </a:extLst>
            </p:cNvPr>
            <p:cNvSpPr/>
            <p:nvPr/>
          </p:nvSpPr>
          <p:spPr>
            <a:xfrm>
              <a:off x="3265100" y="1239650"/>
              <a:ext cx="1001575" cy="126050"/>
            </a:xfrm>
            <a:custGeom>
              <a:avLst/>
              <a:gdLst/>
              <a:ahLst/>
              <a:cxnLst/>
              <a:rect l="l" t="t" r="r" b="b"/>
              <a:pathLst>
                <a:path w="40063" h="5042" extrusionOk="0">
                  <a:moveTo>
                    <a:pt x="135" y="3227"/>
                  </a:moveTo>
                  <a:cubicBezTo>
                    <a:pt x="135" y="3227"/>
                    <a:pt x="841" y="3361"/>
                    <a:pt x="1816" y="3361"/>
                  </a:cubicBezTo>
                  <a:cubicBezTo>
                    <a:pt x="2253" y="3361"/>
                    <a:pt x="2824" y="3227"/>
                    <a:pt x="3362" y="3227"/>
                  </a:cubicBezTo>
                  <a:close/>
                  <a:moveTo>
                    <a:pt x="40062" y="1"/>
                  </a:moveTo>
                  <a:cubicBezTo>
                    <a:pt x="39224" y="1542"/>
                    <a:pt x="38253" y="3050"/>
                    <a:pt x="37114" y="4459"/>
                  </a:cubicBezTo>
                  <a:lnTo>
                    <a:pt x="37114" y="4459"/>
                  </a:lnTo>
                  <a:cubicBezTo>
                    <a:pt x="38253" y="3050"/>
                    <a:pt x="39224" y="1543"/>
                    <a:pt x="40062" y="135"/>
                  </a:cubicBezTo>
                  <a:lnTo>
                    <a:pt x="40062" y="1"/>
                  </a:lnTo>
                  <a:close/>
                  <a:moveTo>
                    <a:pt x="135" y="3227"/>
                  </a:moveTo>
                  <a:lnTo>
                    <a:pt x="135" y="3227"/>
                  </a:lnTo>
                  <a:cubicBezTo>
                    <a:pt x="135" y="3227"/>
                    <a:pt x="1" y="3900"/>
                    <a:pt x="1" y="5042"/>
                  </a:cubicBezTo>
                  <a:cubicBezTo>
                    <a:pt x="1" y="4068"/>
                    <a:pt x="135" y="3228"/>
                    <a:pt x="135" y="3227"/>
                  </a:cubicBezTo>
                  <a:close/>
                </a:path>
              </a:pathLst>
            </a:custGeom>
            <a:solidFill>
              <a:srgbClr val="DE9A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91" name="Google Shape;992;p32">
              <a:extLst>
                <a:ext uri="{FF2B5EF4-FFF2-40B4-BE49-F238E27FC236}">
                  <a16:creationId xmlns:a16="http://schemas.microsoft.com/office/drawing/2014/main" id="{FDEC5419-D47E-4EDC-8657-89BCD3D011C6}"/>
                </a:ext>
              </a:extLst>
            </p:cNvPr>
            <p:cNvSpPr/>
            <p:nvPr/>
          </p:nvSpPr>
          <p:spPr>
            <a:xfrm>
              <a:off x="3240750" y="1421125"/>
              <a:ext cx="25" cy="4250"/>
            </a:xfrm>
            <a:custGeom>
              <a:avLst/>
              <a:gdLst/>
              <a:ahLst/>
              <a:cxnLst/>
              <a:rect l="l" t="t" r="r" b="b"/>
              <a:pathLst>
                <a:path w="1" h="170" extrusionOk="0">
                  <a:moveTo>
                    <a:pt x="0" y="1"/>
                  </a:moveTo>
                  <a:lnTo>
                    <a:pt x="0" y="1"/>
                  </a:lnTo>
                  <a:lnTo>
                    <a:pt x="0" y="169"/>
                  </a:lnTo>
                  <a:lnTo>
                    <a:pt x="0" y="1"/>
                  </a:lnTo>
                  <a:close/>
                </a:path>
              </a:pathLst>
            </a:custGeom>
            <a:solidFill>
              <a:srgbClr val="DFAA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92" name="Google Shape;993;p32">
              <a:extLst>
                <a:ext uri="{FF2B5EF4-FFF2-40B4-BE49-F238E27FC236}">
                  <a16:creationId xmlns:a16="http://schemas.microsoft.com/office/drawing/2014/main" id="{A95A7CC2-C218-4A9C-A330-B75DF0C560A0}"/>
                </a:ext>
              </a:extLst>
            </p:cNvPr>
            <p:cNvSpPr/>
            <p:nvPr/>
          </p:nvSpPr>
          <p:spPr>
            <a:xfrm>
              <a:off x="3240750" y="1421125"/>
              <a:ext cx="48750" cy="10950"/>
            </a:xfrm>
            <a:custGeom>
              <a:avLst/>
              <a:gdLst/>
              <a:ahLst/>
              <a:cxnLst/>
              <a:rect l="l" t="t" r="r" b="b"/>
              <a:pathLst>
                <a:path w="1950" h="438" extrusionOk="0">
                  <a:moveTo>
                    <a:pt x="0" y="1"/>
                  </a:moveTo>
                  <a:lnTo>
                    <a:pt x="0" y="169"/>
                  </a:lnTo>
                  <a:cubicBezTo>
                    <a:pt x="572" y="303"/>
                    <a:pt x="1109" y="438"/>
                    <a:pt x="1546" y="438"/>
                  </a:cubicBezTo>
                  <a:cubicBezTo>
                    <a:pt x="1109" y="438"/>
                    <a:pt x="572" y="303"/>
                    <a:pt x="0" y="1"/>
                  </a:cubicBezTo>
                  <a:close/>
                  <a:moveTo>
                    <a:pt x="1949" y="303"/>
                  </a:moveTo>
                  <a:cubicBezTo>
                    <a:pt x="1815" y="438"/>
                    <a:pt x="1681" y="438"/>
                    <a:pt x="1546" y="438"/>
                  </a:cubicBezTo>
                  <a:lnTo>
                    <a:pt x="1949" y="438"/>
                  </a:lnTo>
                  <a:lnTo>
                    <a:pt x="1949" y="303"/>
                  </a:lnTo>
                  <a:close/>
                </a:path>
              </a:pathLst>
            </a:custGeom>
            <a:solidFill>
              <a:srgbClr val="DE9A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93" name="Google Shape;994;p32">
              <a:extLst>
                <a:ext uri="{FF2B5EF4-FFF2-40B4-BE49-F238E27FC236}">
                  <a16:creationId xmlns:a16="http://schemas.microsoft.com/office/drawing/2014/main" id="{5EF0A9CE-5E1B-432E-8F0D-CB7FD2A8E31C}"/>
                </a:ext>
              </a:extLst>
            </p:cNvPr>
            <p:cNvSpPr/>
            <p:nvPr/>
          </p:nvSpPr>
          <p:spPr>
            <a:xfrm>
              <a:off x="3058425" y="819550"/>
              <a:ext cx="1316625" cy="612525"/>
            </a:xfrm>
            <a:custGeom>
              <a:avLst/>
              <a:gdLst/>
              <a:ahLst/>
              <a:cxnLst/>
              <a:rect l="l" t="t" r="r" b="b"/>
              <a:pathLst>
                <a:path w="52665" h="24501" extrusionOk="0">
                  <a:moveTo>
                    <a:pt x="49741" y="0"/>
                  </a:moveTo>
                  <a:lnTo>
                    <a:pt x="49741" y="0"/>
                  </a:lnTo>
                  <a:cubicBezTo>
                    <a:pt x="51690" y="6016"/>
                    <a:pt x="49035" y="14418"/>
                    <a:pt x="45809" y="15259"/>
                  </a:cubicBezTo>
                  <a:cubicBezTo>
                    <a:pt x="46077" y="13309"/>
                    <a:pt x="43422" y="8671"/>
                    <a:pt x="42582" y="6991"/>
                  </a:cubicBezTo>
                  <a:cubicBezTo>
                    <a:pt x="41742" y="4907"/>
                    <a:pt x="40498" y="3059"/>
                    <a:pt x="39658" y="975"/>
                  </a:cubicBezTo>
                  <a:cubicBezTo>
                    <a:pt x="38818" y="2218"/>
                    <a:pt x="37541" y="3495"/>
                    <a:pt x="36297" y="4605"/>
                  </a:cubicBezTo>
                  <a:cubicBezTo>
                    <a:pt x="35155" y="5579"/>
                    <a:pt x="33609" y="6016"/>
                    <a:pt x="32365" y="6991"/>
                  </a:cubicBezTo>
                  <a:cubicBezTo>
                    <a:pt x="33071" y="6151"/>
                    <a:pt x="33340" y="5041"/>
                    <a:pt x="33205" y="3899"/>
                  </a:cubicBezTo>
                  <a:cubicBezTo>
                    <a:pt x="33071" y="3361"/>
                    <a:pt x="32937" y="2521"/>
                    <a:pt x="32634" y="1949"/>
                  </a:cubicBezTo>
                  <a:cubicBezTo>
                    <a:pt x="32500" y="1546"/>
                    <a:pt x="31928" y="1109"/>
                    <a:pt x="31928" y="538"/>
                  </a:cubicBezTo>
                  <a:cubicBezTo>
                    <a:pt x="31659" y="2386"/>
                    <a:pt x="26349" y="4201"/>
                    <a:pt x="26484" y="8671"/>
                  </a:cubicBezTo>
                  <a:cubicBezTo>
                    <a:pt x="25509" y="7831"/>
                    <a:pt x="24232" y="7562"/>
                    <a:pt x="23123" y="7562"/>
                  </a:cubicBezTo>
                  <a:cubicBezTo>
                    <a:pt x="21846" y="7562"/>
                    <a:pt x="20468" y="7831"/>
                    <a:pt x="19056" y="8100"/>
                  </a:cubicBezTo>
                  <a:cubicBezTo>
                    <a:pt x="17813" y="8402"/>
                    <a:pt x="16401" y="8671"/>
                    <a:pt x="14990" y="8671"/>
                  </a:cubicBezTo>
                  <a:cubicBezTo>
                    <a:pt x="13309" y="8671"/>
                    <a:pt x="11763" y="8268"/>
                    <a:pt x="10251" y="6722"/>
                  </a:cubicBezTo>
                  <a:lnTo>
                    <a:pt x="10251" y="6722"/>
                  </a:lnTo>
                  <a:cubicBezTo>
                    <a:pt x="10385" y="6991"/>
                    <a:pt x="11225" y="9511"/>
                    <a:pt x="11763" y="10217"/>
                  </a:cubicBezTo>
                  <a:cubicBezTo>
                    <a:pt x="11225" y="10789"/>
                    <a:pt x="9679" y="10923"/>
                    <a:pt x="8570" y="10923"/>
                  </a:cubicBezTo>
                  <a:cubicBezTo>
                    <a:pt x="7562" y="10923"/>
                    <a:pt x="6890" y="10789"/>
                    <a:pt x="6890" y="10789"/>
                  </a:cubicBezTo>
                  <a:lnTo>
                    <a:pt x="6890" y="10789"/>
                  </a:lnTo>
                  <a:cubicBezTo>
                    <a:pt x="6890" y="10789"/>
                    <a:pt x="6319" y="13141"/>
                    <a:pt x="7865" y="15259"/>
                  </a:cubicBezTo>
                  <a:lnTo>
                    <a:pt x="7293" y="15259"/>
                  </a:lnTo>
                  <a:cubicBezTo>
                    <a:pt x="5613" y="15259"/>
                    <a:pt x="3361" y="13578"/>
                    <a:pt x="1983" y="12301"/>
                  </a:cubicBezTo>
                  <a:cubicBezTo>
                    <a:pt x="1277" y="13444"/>
                    <a:pt x="571" y="14553"/>
                    <a:pt x="0" y="15662"/>
                  </a:cubicBezTo>
                  <a:cubicBezTo>
                    <a:pt x="706" y="15527"/>
                    <a:pt x="1546" y="15124"/>
                    <a:pt x="2252" y="14822"/>
                  </a:cubicBezTo>
                  <a:lnTo>
                    <a:pt x="2252" y="14822"/>
                  </a:lnTo>
                  <a:cubicBezTo>
                    <a:pt x="1681" y="15830"/>
                    <a:pt x="1546" y="16670"/>
                    <a:pt x="1546" y="17645"/>
                  </a:cubicBezTo>
                  <a:cubicBezTo>
                    <a:pt x="1681" y="18619"/>
                    <a:pt x="2117" y="19594"/>
                    <a:pt x="2823" y="20569"/>
                  </a:cubicBezTo>
                  <a:cubicBezTo>
                    <a:pt x="3092" y="21006"/>
                    <a:pt x="3529" y="21543"/>
                    <a:pt x="4067" y="21980"/>
                  </a:cubicBezTo>
                  <a:cubicBezTo>
                    <a:pt x="4369" y="22249"/>
                    <a:pt x="4638" y="22552"/>
                    <a:pt x="5041" y="22820"/>
                  </a:cubicBezTo>
                  <a:cubicBezTo>
                    <a:pt x="5613" y="23224"/>
                    <a:pt x="6319" y="23661"/>
                    <a:pt x="7024" y="23930"/>
                  </a:cubicBezTo>
                  <a:cubicBezTo>
                    <a:pt x="7159" y="24064"/>
                    <a:pt x="7159" y="24064"/>
                    <a:pt x="7293" y="24064"/>
                  </a:cubicBezTo>
                  <a:cubicBezTo>
                    <a:pt x="7865" y="24366"/>
                    <a:pt x="8402" y="24501"/>
                    <a:pt x="8839" y="24501"/>
                  </a:cubicBezTo>
                  <a:cubicBezTo>
                    <a:pt x="8974" y="24501"/>
                    <a:pt x="9108" y="24501"/>
                    <a:pt x="9242" y="24366"/>
                  </a:cubicBezTo>
                  <a:cubicBezTo>
                    <a:pt x="8705" y="23526"/>
                    <a:pt x="8402" y="22552"/>
                    <a:pt x="8268" y="21846"/>
                  </a:cubicBezTo>
                  <a:cubicBezTo>
                    <a:pt x="8268" y="20703"/>
                    <a:pt x="8402" y="20031"/>
                    <a:pt x="8402" y="20031"/>
                  </a:cubicBezTo>
                  <a:lnTo>
                    <a:pt x="11629" y="20031"/>
                  </a:lnTo>
                  <a:cubicBezTo>
                    <a:pt x="12334" y="19863"/>
                    <a:pt x="13040" y="19728"/>
                    <a:pt x="13309" y="19460"/>
                  </a:cubicBezTo>
                  <a:cubicBezTo>
                    <a:pt x="12781" y="18767"/>
                    <a:pt x="11962" y="16195"/>
                    <a:pt x="11773" y="15974"/>
                  </a:cubicBezTo>
                  <a:lnTo>
                    <a:pt x="11773" y="15974"/>
                  </a:lnTo>
                  <a:cubicBezTo>
                    <a:pt x="12477" y="16675"/>
                    <a:pt x="13312" y="17209"/>
                    <a:pt x="14015" y="17510"/>
                  </a:cubicBezTo>
                  <a:cubicBezTo>
                    <a:pt x="14855" y="17779"/>
                    <a:pt x="15695" y="17914"/>
                    <a:pt x="16536" y="17914"/>
                  </a:cubicBezTo>
                  <a:cubicBezTo>
                    <a:pt x="17947" y="17914"/>
                    <a:pt x="19325" y="17645"/>
                    <a:pt x="20602" y="17342"/>
                  </a:cubicBezTo>
                  <a:cubicBezTo>
                    <a:pt x="22014" y="17073"/>
                    <a:pt x="23257" y="16805"/>
                    <a:pt x="24534" y="16805"/>
                  </a:cubicBezTo>
                  <a:cubicBezTo>
                    <a:pt x="25778" y="16805"/>
                    <a:pt x="27055" y="17073"/>
                    <a:pt x="28030" y="17779"/>
                  </a:cubicBezTo>
                  <a:lnTo>
                    <a:pt x="28030" y="17510"/>
                  </a:lnTo>
                  <a:cubicBezTo>
                    <a:pt x="28030" y="15259"/>
                    <a:pt x="29408" y="13713"/>
                    <a:pt x="30819" y="12603"/>
                  </a:cubicBezTo>
                  <a:cubicBezTo>
                    <a:pt x="32096" y="11461"/>
                    <a:pt x="33340" y="10621"/>
                    <a:pt x="33474" y="9780"/>
                  </a:cubicBezTo>
                  <a:cubicBezTo>
                    <a:pt x="33474" y="10352"/>
                    <a:pt x="34046" y="10789"/>
                    <a:pt x="34180" y="11192"/>
                  </a:cubicBezTo>
                  <a:cubicBezTo>
                    <a:pt x="34314" y="11763"/>
                    <a:pt x="34617" y="12469"/>
                    <a:pt x="34617" y="13007"/>
                  </a:cubicBezTo>
                  <a:cubicBezTo>
                    <a:pt x="34751" y="13007"/>
                    <a:pt x="34751" y="13007"/>
                    <a:pt x="34751" y="13141"/>
                  </a:cubicBezTo>
                  <a:lnTo>
                    <a:pt x="34751" y="13578"/>
                  </a:lnTo>
                  <a:cubicBezTo>
                    <a:pt x="34751" y="14553"/>
                    <a:pt x="34449" y="15393"/>
                    <a:pt x="33911" y="16233"/>
                  </a:cubicBezTo>
                  <a:cubicBezTo>
                    <a:pt x="35155" y="15259"/>
                    <a:pt x="36566" y="14822"/>
                    <a:pt x="37675" y="13847"/>
                  </a:cubicBezTo>
                  <a:cubicBezTo>
                    <a:pt x="37675" y="13847"/>
                    <a:pt x="37810" y="13847"/>
                    <a:pt x="37810" y="13713"/>
                  </a:cubicBezTo>
                  <a:cubicBezTo>
                    <a:pt x="39087" y="12738"/>
                    <a:pt x="40330" y="11461"/>
                    <a:pt x="41171" y="10217"/>
                  </a:cubicBezTo>
                  <a:cubicBezTo>
                    <a:pt x="42011" y="12167"/>
                    <a:pt x="43288" y="14149"/>
                    <a:pt x="44128" y="16099"/>
                  </a:cubicBezTo>
                  <a:cubicBezTo>
                    <a:pt x="44532" y="17208"/>
                    <a:pt x="44834" y="18351"/>
                    <a:pt x="44968" y="19460"/>
                  </a:cubicBezTo>
                  <a:cubicBezTo>
                    <a:pt x="44968" y="20434"/>
                    <a:pt x="44968" y="21274"/>
                    <a:pt x="44700" y="22115"/>
                  </a:cubicBezTo>
                  <a:cubicBezTo>
                    <a:pt x="44968" y="21846"/>
                    <a:pt x="45237" y="21543"/>
                    <a:pt x="45372" y="21274"/>
                  </a:cubicBezTo>
                  <a:cubicBezTo>
                    <a:pt x="46514" y="19863"/>
                    <a:pt x="47489" y="18351"/>
                    <a:pt x="48329" y="16805"/>
                  </a:cubicBezTo>
                  <a:cubicBezTo>
                    <a:pt x="48598" y="16502"/>
                    <a:pt x="48733" y="16233"/>
                    <a:pt x="49035" y="15830"/>
                  </a:cubicBezTo>
                  <a:lnTo>
                    <a:pt x="49169" y="15662"/>
                  </a:lnTo>
                  <a:cubicBezTo>
                    <a:pt x="49573" y="14990"/>
                    <a:pt x="49875" y="14418"/>
                    <a:pt x="50144" y="13713"/>
                  </a:cubicBezTo>
                  <a:cubicBezTo>
                    <a:pt x="51253" y="11629"/>
                    <a:pt x="51556" y="9511"/>
                    <a:pt x="51556" y="6856"/>
                  </a:cubicBezTo>
                  <a:lnTo>
                    <a:pt x="51556" y="4739"/>
                  </a:lnTo>
                  <a:cubicBezTo>
                    <a:pt x="51421" y="4470"/>
                    <a:pt x="51421" y="4201"/>
                    <a:pt x="51253" y="3764"/>
                  </a:cubicBezTo>
                  <a:lnTo>
                    <a:pt x="51253" y="3764"/>
                  </a:lnTo>
                  <a:cubicBezTo>
                    <a:pt x="51690" y="4470"/>
                    <a:pt x="52261" y="5041"/>
                    <a:pt x="52665" y="5579"/>
                  </a:cubicBezTo>
                  <a:lnTo>
                    <a:pt x="52665" y="5310"/>
                  </a:lnTo>
                  <a:cubicBezTo>
                    <a:pt x="52665" y="4201"/>
                    <a:pt x="52093" y="3059"/>
                    <a:pt x="51556" y="2218"/>
                  </a:cubicBezTo>
                  <a:cubicBezTo>
                    <a:pt x="51119" y="1546"/>
                    <a:pt x="50413" y="706"/>
                    <a:pt x="49741" y="0"/>
                  </a:cubicBez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94" name="Google Shape;995;p32">
              <a:extLst>
                <a:ext uri="{FF2B5EF4-FFF2-40B4-BE49-F238E27FC236}">
                  <a16:creationId xmlns:a16="http://schemas.microsoft.com/office/drawing/2014/main" id="{F8847BEC-8771-435B-BF7B-4E735D0BFC85}"/>
                </a:ext>
              </a:extLst>
            </p:cNvPr>
            <p:cNvSpPr/>
            <p:nvPr/>
          </p:nvSpPr>
          <p:spPr>
            <a:xfrm>
              <a:off x="3664200" y="1449700"/>
              <a:ext cx="175650" cy="115150"/>
            </a:xfrm>
            <a:custGeom>
              <a:avLst/>
              <a:gdLst/>
              <a:ahLst/>
              <a:cxnLst/>
              <a:rect l="l" t="t" r="r" b="b"/>
              <a:pathLst>
                <a:path w="7026" h="4606" extrusionOk="0">
                  <a:moveTo>
                    <a:pt x="6319" y="1"/>
                  </a:moveTo>
                  <a:cubicBezTo>
                    <a:pt x="6017" y="1"/>
                    <a:pt x="5882" y="270"/>
                    <a:pt x="5882" y="538"/>
                  </a:cubicBezTo>
                  <a:cubicBezTo>
                    <a:pt x="6017" y="706"/>
                    <a:pt x="6017" y="975"/>
                    <a:pt x="6017" y="1110"/>
                  </a:cubicBezTo>
                  <a:cubicBezTo>
                    <a:pt x="6017" y="2521"/>
                    <a:pt x="4908" y="3630"/>
                    <a:pt x="3496" y="3630"/>
                  </a:cubicBezTo>
                  <a:cubicBezTo>
                    <a:pt x="2253" y="3630"/>
                    <a:pt x="1144" y="2656"/>
                    <a:pt x="976" y="1379"/>
                  </a:cubicBezTo>
                  <a:cubicBezTo>
                    <a:pt x="976" y="1110"/>
                    <a:pt x="707" y="975"/>
                    <a:pt x="438" y="975"/>
                  </a:cubicBezTo>
                  <a:cubicBezTo>
                    <a:pt x="135" y="975"/>
                    <a:pt x="1" y="1244"/>
                    <a:pt x="1" y="1547"/>
                  </a:cubicBezTo>
                  <a:cubicBezTo>
                    <a:pt x="303" y="3227"/>
                    <a:pt x="1681" y="4605"/>
                    <a:pt x="3496" y="4605"/>
                  </a:cubicBezTo>
                  <a:cubicBezTo>
                    <a:pt x="5479" y="4605"/>
                    <a:pt x="7025" y="3059"/>
                    <a:pt x="7025" y="1110"/>
                  </a:cubicBezTo>
                  <a:cubicBezTo>
                    <a:pt x="7025" y="841"/>
                    <a:pt x="7025" y="706"/>
                    <a:pt x="6857" y="404"/>
                  </a:cubicBezTo>
                  <a:cubicBezTo>
                    <a:pt x="6857" y="135"/>
                    <a:pt x="6588" y="1"/>
                    <a:pt x="63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95" name="Google Shape;996;p32">
              <a:extLst>
                <a:ext uri="{FF2B5EF4-FFF2-40B4-BE49-F238E27FC236}">
                  <a16:creationId xmlns:a16="http://schemas.microsoft.com/office/drawing/2014/main" id="{52A14F81-F171-4C7F-BFD5-8CB1A5683460}"/>
                </a:ext>
              </a:extLst>
            </p:cNvPr>
            <p:cNvSpPr/>
            <p:nvPr/>
          </p:nvSpPr>
          <p:spPr>
            <a:xfrm>
              <a:off x="3381050" y="1294800"/>
              <a:ext cx="231100" cy="168725"/>
            </a:xfrm>
            <a:custGeom>
              <a:avLst/>
              <a:gdLst/>
              <a:ahLst/>
              <a:cxnLst/>
              <a:rect l="l" t="t" r="r" b="b"/>
              <a:pathLst>
                <a:path w="9244" h="6749" extrusionOk="0">
                  <a:moveTo>
                    <a:pt x="5732" y="0"/>
                  </a:moveTo>
                  <a:cubicBezTo>
                    <a:pt x="4300" y="0"/>
                    <a:pt x="3026" y="940"/>
                    <a:pt x="2521" y="2264"/>
                  </a:cubicBezTo>
                  <a:cubicBezTo>
                    <a:pt x="2270" y="2342"/>
                    <a:pt x="2033" y="2374"/>
                    <a:pt x="1812" y="2374"/>
                  </a:cubicBezTo>
                  <a:cubicBezTo>
                    <a:pt x="794" y="2374"/>
                    <a:pt x="135" y="1693"/>
                    <a:pt x="135" y="1693"/>
                  </a:cubicBezTo>
                  <a:lnTo>
                    <a:pt x="135" y="1693"/>
                  </a:lnTo>
                  <a:cubicBezTo>
                    <a:pt x="1" y="4079"/>
                    <a:pt x="1681" y="4651"/>
                    <a:pt x="2656" y="4785"/>
                  </a:cubicBezTo>
                  <a:cubicBezTo>
                    <a:pt x="3059" y="5760"/>
                    <a:pt x="4202" y="6600"/>
                    <a:pt x="5445" y="6734"/>
                  </a:cubicBezTo>
                  <a:cubicBezTo>
                    <a:pt x="5544" y="6744"/>
                    <a:pt x="5642" y="6748"/>
                    <a:pt x="5740" y="6748"/>
                  </a:cubicBezTo>
                  <a:cubicBezTo>
                    <a:pt x="7438" y="6748"/>
                    <a:pt x="8950" y="5392"/>
                    <a:pt x="9109" y="3676"/>
                  </a:cubicBezTo>
                  <a:cubicBezTo>
                    <a:pt x="9243" y="1861"/>
                    <a:pt x="7832" y="181"/>
                    <a:pt x="6017" y="13"/>
                  </a:cubicBezTo>
                  <a:cubicBezTo>
                    <a:pt x="5921" y="4"/>
                    <a:pt x="5826" y="0"/>
                    <a:pt x="57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96" name="Google Shape;997;p32">
              <a:extLst>
                <a:ext uri="{FF2B5EF4-FFF2-40B4-BE49-F238E27FC236}">
                  <a16:creationId xmlns:a16="http://schemas.microsoft.com/office/drawing/2014/main" id="{69FE29CB-0F5D-4F41-B0E9-B79923F044E2}"/>
                </a:ext>
              </a:extLst>
            </p:cNvPr>
            <p:cNvSpPr/>
            <p:nvPr/>
          </p:nvSpPr>
          <p:spPr>
            <a:xfrm>
              <a:off x="3507100" y="1306025"/>
              <a:ext cx="59675" cy="59675"/>
            </a:xfrm>
            <a:custGeom>
              <a:avLst/>
              <a:gdLst/>
              <a:ahLst/>
              <a:cxnLst/>
              <a:rect l="l" t="t" r="r" b="b"/>
              <a:pathLst>
                <a:path w="2387" h="2387" extrusionOk="0">
                  <a:moveTo>
                    <a:pt x="1109" y="1"/>
                  </a:moveTo>
                  <a:cubicBezTo>
                    <a:pt x="403" y="1"/>
                    <a:pt x="0" y="572"/>
                    <a:pt x="0" y="1244"/>
                  </a:cubicBezTo>
                  <a:cubicBezTo>
                    <a:pt x="0" y="1950"/>
                    <a:pt x="403" y="2387"/>
                    <a:pt x="1109" y="2387"/>
                  </a:cubicBezTo>
                  <a:cubicBezTo>
                    <a:pt x="1815" y="2387"/>
                    <a:pt x="2386" y="1950"/>
                    <a:pt x="2386" y="1244"/>
                  </a:cubicBezTo>
                  <a:cubicBezTo>
                    <a:pt x="2386" y="572"/>
                    <a:pt x="1815" y="1"/>
                    <a:pt x="110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97" name="Google Shape;998;p32">
              <a:extLst>
                <a:ext uri="{FF2B5EF4-FFF2-40B4-BE49-F238E27FC236}">
                  <a16:creationId xmlns:a16="http://schemas.microsoft.com/office/drawing/2014/main" id="{E733EEB6-CA51-47B3-B011-35A945F30FC5}"/>
                </a:ext>
              </a:extLst>
            </p:cNvPr>
            <p:cNvSpPr/>
            <p:nvPr/>
          </p:nvSpPr>
          <p:spPr>
            <a:xfrm>
              <a:off x="3877625" y="1246025"/>
              <a:ext cx="227725" cy="168650"/>
            </a:xfrm>
            <a:custGeom>
              <a:avLst/>
              <a:gdLst/>
              <a:ahLst/>
              <a:cxnLst/>
              <a:rect l="l" t="t" r="r" b="b"/>
              <a:pathLst>
                <a:path w="9109" h="6746" extrusionOk="0">
                  <a:moveTo>
                    <a:pt x="3549" y="0"/>
                  </a:moveTo>
                  <a:cubicBezTo>
                    <a:pt x="3443" y="0"/>
                    <a:pt x="3335" y="5"/>
                    <a:pt x="3227" y="14"/>
                  </a:cubicBezTo>
                  <a:cubicBezTo>
                    <a:pt x="1278" y="149"/>
                    <a:pt x="0" y="1695"/>
                    <a:pt x="169" y="3644"/>
                  </a:cubicBezTo>
                  <a:cubicBezTo>
                    <a:pt x="297" y="5409"/>
                    <a:pt x="1712" y="6745"/>
                    <a:pt x="3537" y="6745"/>
                  </a:cubicBezTo>
                  <a:cubicBezTo>
                    <a:pt x="3623" y="6745"/>
                    <a:pt x="3710" y="6742"/>
                    <a:pt x="3798" y="6736"/>
                  </a:cubicBezTo>
                  <a:cubicBezTo>
                    <a:pt x="5042" y="6602"/>
                    <a:pt x="6050" y="5761"/>
                    <a:pt x="6588" y="4652"/>
                  </a:cubicBezTo>
                  <a:cubicBezTo>
                    <a:pt x="7562" y="4652"/>
                    <a:pt x="9108" y="4081"/>
                    <a:pt x="8974" y="1560"/>
                  </a:cubicBezTo>
                  <a:lnTo>
                    <a:pt x="8974" y="1560"/>
                  </a:lnTo>
                  <a:cubicBezTo>
                    <a:pt x="8974" y="1561"/>
                    <a:pt x="8430" y="2279"/>
                    <a:pt x="7411" y="2279"/>
                  </a:cubicBezTo>
                  <a:cubicBezTo>
                    <a:pt x="7164" y="2279"/>
                    <a:pt x="6889" y="2237"/>
                    <a:pt x="6588" y="2132"/>
                  </a:cubicBezTo>
                  <a:cubicBezTo>
                    <a:pt x="6213" y="819"/>
                    <a:pt x="4966" y="0"/>
                    <a:pt x="35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98" name="Google Shape;999;p32">
              <a:extLst>
                <a:ext uri="{FF2B5EF4-FFF2-40B4-BE49-F238E27FC236}">
                  <a16:creationId xmlns:a16="http://schemas.microsoft.com/office/drawing/2014/main" id="{BB854CF8-D117-4B97-900E-1FF9BDAC94FE}"/>
                </a:ext>
              </a:extLst>
            </p:cNvPr>
            <p:cNvSpPr/>
            <p:nvPr/>
          </p:nvSpPr>
          <p:spPr>
            <a:xfrm>
              <a:off x="3916275" y="1264025"/>
              <a:ext cx="59675" cy="59675"/>
            </a:xfrm>
            <a:custGeom>
              <a:avLst/>
              <a:gdLst/>
              <a:ahLst/>
              <a:cxnLst/>
              <a:rect l="l" t="t" r="r" b="b"/>
              <a:pathLst>
                <a:path w="2387" h="2387" extrusionOk="0">
                  <a:moveTo>
                    <a:pt x="1143" y="0"/>
                  </a:moveTo>
                  <a:cubicBezTo>
                    <a:pt x="572" y="0"/>
                    <a:pt x="0" y="572"/>
                    <a:pt x="0" y="1244"/>
                  </a:cubicBezTo>
                  <a:cubicBezTo>
                    <a:pt x="0" y="1815"/>
                    <a:pt x="572" y="2386"/>
                    <a:pt x="1143" y="2386"/>
                  </a:cubicBezTo>
                  <a:cubicBezTo>
                    <a:pt x="1815" y="2386"/>
                    <a:pt x="2387" y="1815"/>
                    <a:pt x="2387" y="1244"/>
                  </a:cubicBezTo>
                  <a:cubicBezTo>
                    <a:pt x="2387" y="572"/>
                    <a:pt x="1815" y="0"/>
                    <a:pt x="114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99" name="Google Shape;1000;p32">
              <a:extLst>
                <a:ext uri="{FF2B5EF4-FFF2-40B4-BE49-F238E27FC236}">
                  <a16:creationId xmlns:a16="http://schemas.microsoft.com/office/drawing/2014/main" id="{594A85AE-DD6F-43F3-B245-D04B1AC5499A}"/>
                </a:ext>
              </a:extLst>
            </p:cNvPr>
            <p:cNvSpPr/>
            <p:nvPr/>
          </p:nvSpPr>
          <p:spPr>
            <a:xfrm>
              <a:off x="3373500" y="1446350"/>
              <a:ext cx="206725" cy="105050"/>
            </a:xfrm>
            <a:custGeom>
              <a:avLst/>
              <a:gdLst/>
              <a:ahLst/>
              <a:cxnLst/>
              <a:rect l="l" t="t" r="r" b="b"/>
              <a:pathLst>
                <a:path w="8269" h="4202" extrusionOk="0">
                  <a:moveTo>
                    <a:pt x="4201" y="0"/>
                  </a:moveTo>
                  <a:cubicBezTo>
                    <a:pt x="1849" y="0"/>
                    <a:pt x="0" y="975"/>
                    <a:pt x="0" y="2084"/>
                  </a:cubicBezTo>
                  <a:cubicBezTo>
                    <a:pt x="0" y="3193"/>
                    <a:pt x="1849" y="4201"/>
                    <a:pt x="4201" y="4201"/>
                  </a:cubicBezTo>
                  <a:cubicBezTo>
                    <a:pt x="6453" y="4201"/>
                    <a:pt x="8268" y="3193"/>
                    <a:pt x="8268" y="2084"/>
                  </a:cubicBezTo>
                  <a:cubicBezTo>
                    <a:pt x="8268" y="975"/>
                    <a:pt x="6453" y="0"/>
                    <a:pt x="420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00" name="Google Shape;1001;p32">
              <a:extLst>
                <a:ext uri="{FF2B5EF4-FFF2-40B4-BE49-F238E27FC236}">
                  <a16:creationId xmlns:a16="http://schemas.microsoft.com/office/drawing/2014/main" id="{EB8F90F8-D523-4387-A32E-90083F58B62E}"/>
                </a:ext>
              </a:extLst>
            </p:cNvPr>
            <p:cNvSpPr/>
            <p:nvPr/>
          </p:nvSpPr>
          <p:spPr>
            <a:xfrm>
              <a:off x="3930550" y="1374500"/>
              <a:ext cx="213450" cy="111225"/>
            </a:xfrm>
            <a:custGeom>
              <a:avLst/>
              <a:gdLst/>
              <a:ahLst/>
              <a:cxnLst/>
              <a:rect l="l" t="t" r="r" b="b"/>
              <a:pathLst>
                <a:path w="8538" h="4449" extrusionOk="0">
                  <a:moveTo>
                    <a:pt x="4900" y="1"/>
                  </a:moveTo>
                  <a:cubicBezTo>
                    <a:pt x="4629" y="1"/>
                    <a:pt x="4350" y="17"/>
                    <a:pt x="4067" y="51"/>
                  </a:cubicBezTo>
                  <a:cubicBezTo>
                    <a:pt x="1681" y="354"/>
                    <a:pt x="1" y="1463"/>
                    <a:pt x="135" y="2706"/>
                  </a:cubicBezTo>
                  <a:cubicBezTo>
                    <a:pt x="251" y="3689"/>
                    <a:pt x="1735" y="4449"/>
                    <a:pt x="3561" y="4449"/>
                  </a:cubicBezTo>
                  <a:cubicBezTo>
                    <a:pt x="3856" y="4449"/>
                    <a:pt x="4161" y="4429"/>
                    <a:pt x="4471" y="4387"/>
                  </a:cubicBezTo>
                  <a:cubicBezTo>
                    <a:pt x="6723" y="4118"/>
                    <a:pt x="8537" y="3009"/>
                    <a:pt x="8403" y="1732"/>
                  </a:cubicBezTo>
                  <a:cubicBezTo>
                    <a:pt x="8286" y="764"/>
                    <a:pt x="6761" y="1"/>
                    <a:pt x="490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01" name="Google Shape;1002;p32">
              <a:extLst>
                <a:ext uri="{FF2B5EF4-FFF2-40B4-BE49-F238E27FC236}">
                  <a16:creationId xmlns:a16="http://schemas.microsoft.com/office/drawing/2014/main" id="{ADA22323-A815-4D9E-B7B8-06DA5C0E7193}"/>
                </a:ext>
              </a:extLst>
            </p:cNvPr>
            <p:cNvSpPr/>
            <p:nvPr/>
          </p:nvSpPr>
          <p:spPr>
            <a:xfrm>
              <a:off x="3597825" y="2131950"/>
              <a:ext cx="48775" cy="21050"/>
            </a:xfrm>
            <a:custGeom>
              <a:avLst/>
              <a:gdLst/>
              <a:ahLst/>
              <a:cxnLst/>
              <a:rect l="l" t="t" r="r" b="b"/>
              <a:pathLst>
                <a:path w="1951" h="842" extrusionOk="0">
                  <a:moveTo>
                    <a:pt x="1" y="1"/>
                  </a:moveTo>
                  <a:cubicBezTo>
                    <a:pt x="559" y="428"/>
                    <a:pt x="1245" y="694"/>
                    <a:pt x="1903" y="832"/>
                  </a:cubicBezTo>
                  <a:lnTo>
                    <a:pt x="1903" y="832"/>
                  </a:lnTo>
                  <a:cubicBezTo>
                    <a:pt x="1610" y="747"/>
                    <a:pt x="251" y="126"/>
                    <a:pt x="1" y="1"/>
                  </a:cubicBezTo>
                  <a:close/>
                  <a:moveTo>
                    <a:pt x="1903" y="832"/>
                  </a:moveTo>
                  <a:cubicBezTo>
                    <a:pt x="1925" y="838"/>
                    <a:pt x="1941" y="841"/>
                    <a:pt x="1950" y="841"/>
                  </a:cubicBezTo>
                  <a:cubicBezTo>
                    <a:pt x="1935" y="838"/>
                    <a:pt x="1919" y="835"/>
                    <a:pt x="1903" y="832"/>
                  </a:cubicBezTo>
                  <a:close/>
                </a:path>
              </a:pathLst>
            </a:custGeom>
            <a:solidFill>
              <a:srgbClr val="2E34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grpSp>
        <p:nvGrpSpPr>
          <p:cNvPr id="202" name="Google Shape;211;p3">
            <a:extLst>
              <a:ext uri="{FF2B5EF4-FFF2-40B4-BE49-F238E27FC236}">
                <a16:creationId xmlns:a16="http://schemas.microsoft.com/office/drawing/2014/main" id="{36C19A32-EB14-46B6-BE30-A420DB3A7F9C}"/>
              </a:ext>
            </a:extLst>
          </p:cNvPr>
          <p:cNvGrpSpPr/>
          <p:nvPr userDrawn="1"/>
        </p:nvGrpSpPr>
        <p:grpSpPr>
          <a:xfrm>
            <a:off x="772632" y="1581350"/>
            <a:ext cx="333206" cy="398525"/>
            <a:chOff x="2495125" y="2142250"/>
            <a:chExt cx="444275" cy="398525"/>
          </a:xfrm>
        </p:grpSpPr>
        <p:sp>
          <p:nvSpPr>
            <p:cNvPr id="203" name="Google Shape;212;p3">
              <a:extLst>
                <a:ext uri="{FF2B5EF4-FFF2-40B4-BE49-F238E27FC236}">
                  <a16:creationId xmlns:a16="http://schemas.microsoft.com/office/drawing/2014/main" id="{22119F67-39FE-47B8-97DB-A9DDAFCE3F72}"/>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dirty="0"/>
            </a:p>
          </p:txBody>
        </p:sp>
        <p:sp>
          <p:nvSpPr>
            <p:cNvPr id="204" name="Google Shape;213;p3">
              <a:extLst>
                <a:ext uri="{FF2B5EF4-FFF2-40B4-BE49-F238E27FC236}">
                  <a16:creationId xmlns:a16="http://schemas.microsoft.com/office/drawing/2014/main" id="{95B9D80B-1308-40DE-B7AB-F51F061B728F}"/>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grpSp>
        <p:nvGrpSpPr>
          <p:cNvPr id="205" name="Google Shape;214;p3">
            <a:extLst>
              <a:ext uri="{FF2B5EF4-FFF2-40B4-BE49-F238E27FC236}">
                <a16:creationId xmlns:a16="http://schemas.microsoft.com/office/drawing/2014/main" id="{FF773F4A-00DE-480A-A1E4-267BF6A95F53}"/>
              </a:ext>
            </a:extLst>
          </p:cNvPr>
          <p:cNvGrpSpPr/>
          <p:nvPr userDrawn="1"/>
        </p:nvGrpSpPr>
        <p:grpSpPr>
          <a:xfrm>
            <a:off x="7920831" y="5038642"/>
            <a:ext cx="218531" cy="281375"/>
            <a:chOff x="3243875" y="2372825"/>
            <a:chExt cx="291375" cy="281375"/>
          </a:xfrm>
        </p:grpSpPr>
        <p:sp>
          <p:nvSpPr>
            <p:cNvPr id="206" name="Google Shape;215;p3">
              <a:extLst>
                <a:ext uri="{FF2B5EF4-FFF2-40B4-BE49-F238E27FC236}">
                  <a16:creationId xmlns:a16="http://schemas.microsoft.com/office/drawing/2014/main" id="{B061D21D-9962-482E-8B77-708CF59A3EB6}"/>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07" name="Google Shape;216;p3">
              <a:extLst>
                <a:ext uri="{FF2B5EF4-FFF2-40B4-BE49-F238E27FC236}">
                  <a16:creationId xmlns:a16="http://schemas.microsoft.com/office/drawing/2014/main" id="{204A213E-8F6F-4FC4-AB3D-8806D287E243}"/>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08" name="Google Shape;217;p3">
              <a:extLst>
                <a:ext uri="{FF2B5EF4-FFF2-40B4-BE49-F238E27FC236}">
                  <a16:creationId xmlns:a16="http://schemas.microsoft.com/office/drawing/2014/main" id="{75F3FCD1-BCD2-41A7-AF94-8CEC0F2FFE09}"/>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09" name="Google Shape;218;p3">
              <a:extLst>
                <a:ext uri="{FF2B5EF4-FFF2-40B4-BE49-F238E27FC236}">
                  <a16:creationId xmlns:a16="http://schemas.microsoft.com/office/drawing/2014/main" id="{EB1D663F-9A65-4AE5-82B7-355924900575}"/>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10" name="Google Shape;219;p3">
              <a:extLst>
                <a:ext uri="{FF2B5EF4-FFF2-40B4-BE49-F238E27FC236}">
                  <a16:creationId xmlns:a16="http://schemas.microsoft.com/office/drawing/2014/main" id="{A3231104-E2F1-474D-A57B-1B68E9AE6F33}"/>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11" name="Google Shape;220;p3">
              <a:extLst>
                <a:ext uri="{FF2B5EF4-FFF2-40B4-BE49-F238E27FC236}">
                  <a16:creationId xmlns:a16="http://schemas.microsoft.com/office/drawing/2014/main" id="{F5ADB79B-53AA-46AB-84C9-DB8354756BC7}"/>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12" name="Google Shape;221;p3">
              <a:extLst>
                <a:ext uri="{FF2B5EF4-FFF2-40B4-BE49-F238E27FC236}">
                  <a16:creationId xmlns:a16="http://schemas.microsoft.com/office/drawing/2014/main" id="{0EA0A449-FE2B-4948-8A13-06CFC25A3A68}"/>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350" dirty="0"/>
            </a:p>
          </p:txBody>
        </p:sp>
        <p:sp>
          <p:nvSpPr>
            <p:cNvPr id="213" name="Google Shape;222;p3">
              <a:extLst>
                <a:ext uri="{FF2B5EF4-FFF2-40B4-BE49-F238E27FC236}">
                  <a16:creationId xmlns:a16="http://schemas.microsoft.com/office/drawing/2014/main" id="{FDF13A9C-A97B-44BE-9F23-62A6C5EDEC49}"/>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14" name="Google Shape;223;p3">
              <a:extLst>
                <a:ext uri="{FF2B5EF4-FFF2-40B4-BE49-F238E27FC236}">
                  <a16:creationId xmlns:a16="http://schemas.microsoft.com/office/drawing/2014/main" id="{ADA04C5F-ECF7-42DD-B1EB-83FC80EB7BDD}"/>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15" name="Google Shape;224;p3">
              <a:extLst>
                <a:ext uri="{FF2B5EF4-FFF2-40B4-BE49-F238E27FC236}">
                  <a16:creationId xmlns:a16="http://schemas.microsoft.com/office/drawing/2014/main" id="{EC7C5AD5-90D8-4F7D-9C2C-CFD820FC374A}"/>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grpSp>
        <p:nvGrpSpPr>
          <p:cNvPr id="216" name="Google Shape;225;p3">
            <a:extLst>
              <a:ext uri="{FF2B5EF4-FFF2-40B4-BE49-F238E27FC236}">
                <a16:creationId xmlns:a16="http://schemas.microsoft.com/office/drawing/2014/main" id="{06FC704C-BA05-45EE-B62B-22DABC82E899}"/>
              </a:ext>
            </a:extLst>
          </p:cNvPr>
          <p:cNvGrpSpPr/>
          <p:nvPr userDrawn="1"/>
        </p:nvGrpSpPr>
        <p:grpSpPr>
          <a:xfrm>
            <a:off x="8083918" y="714861"/>
            <a:ext cx="125006" cy="168575"/>
            <a:chOff x="4954425" y="2036375"/>
            <a:chExt cx="166675" cy="168575"/>
          </a:xfrm>
        </p:grpSpPr>
        <p:sp>
          <p:nvSpPr>
            <p:cNvPr id="217" name="Google Shape;226;p3">
              <a:extLst>
                <a:ext uri="{FF2B5EF4-FFF2-40B4-BE49-F238E27FC236}">
                  <a16:creationId xmlns:a16="http://schemas.microsoft.com/office/drawing/2014/main" id="{EE9E41F6-3648-44F1-A46C-BDD91F82AF1F}"/>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18" name="Google Shape;227;p3">
              <a:extLst>
                <a:ext uri="{FF2B5EF4-FFF2-40B4-BE49-F238E27FC236}">
                  <a16:creationId xmlns:a16="http://schemas.microsoft.com/office/drawing/2014/main" id="{A7D8C30C-9D8A-4F45-A5DD-F918DD863CF3}"/>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sp>
        <p:nvSpPr>
          <p:cNvPr id="219" name="Google Shape;228;p3">
            <a:extLst>
              <a:ext uri="{FF2B5EF4-FFF2-40B4-BE49-F238E27FC236}">
                <a16:creationId xmlns:a16="http://schemas.microsoft.com/office/drawing/2014/main" id="{EBE612EC-FC5F-4192-9E24-C046316489E0}"/>
              </a:ext>
            </a:extLst>
          </p:cNvPr>
          <p:cNvSpPr/>
          <p:nvPr userDrawn="1"/>
        </p:nvSpPr>
        <p:spPr>
          <a:xfrm>
            <a:off x="1182765" y="3597776"/>
            <a:ext cx="89344"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220" name="Google Shape;229;p3">
            <a:extLst>
              <a:ext uri="{FF2B5EF4-FFF2-40B4-BE49-F238E27FC236}">
                <a16:creationId xmlns:a16="http://schemas.microsoft.com/office/drawing/2014/main" id="{31BD3FA8-6E2A-4C65-9E9F-29FBB5C804BE}"/>
              </a:ext>
            </a:extLst>
          </p:cNvPr>
          <p:cNvSpPr/>
          <p:nvPr userDrawn="1"/>
        </p:nvSpPr>
        <p:spPr>
          <a:xfrm>
            <a:off x="7385065" y="3888530"/>
            <a:ext cx="6525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grpSp>
        <p:nvGrpSpPr>
          <p:cNvPr id="221" name="Google Shape;230;p3">
            <a:extLst>
              <a:ext uri="{FF2B5EF4-FFF2-40B4-BE49-F238E27FC236}">
                <a16:creationId xmlns:a16="http://schemas.microsoft.com/office/drawing/2014/main" id="{69E37D2F-6DF5-4A21-A568-0E80AD7AD85B}"/>
              </a:ext>
            </a:extLst>
          </p:cNvPr>
          <p:cNvGrpSpPr/>
          <p:nvPr userDrawn="1"/>
        </p:nvGrpSpPr>
        <p:grpSpPr>
          <a:xfrm>
            <a:off x="956096" y="5541496"/>
            <a:ext cx="125006" cy="168575"/>
            <a:chOff x="4954425" y="2036375"/>
            <a:chExt cx="166675" cy="168575"/>
          </a:xfrm>
        </p:grpSpPr>
        <p:sp>
          <p:nvSpPr>
            <p:cNvPr id="222" name="Google Shape;231;p3">
              <a:extLst>
                <a:ext uri="{FF2B5EF4-FFF2-40B4-BE49-F238E27FC236}">
                  <a16:creationId xmlns:a16="http://schemas.microsoft.com/office/drawing/2014/main" id="{68E4F49D-2FDF-45EC-A2F0-64258873AC93}"/>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23" name="Google Shape;232;p3">
              <a:extLst>
                <a:ext uri="{FF2B5EF4-FFF2-40B4-BE49-F238E27FC236}">
                  <a16:creationId xmlns:a16="http://schemas.microsoft.com/office/drawing/2014/main" id="{424729EF-CCC4-4D87-A50A-4CA7DB6D3AA9}"/>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sp>
        <p:nvSpPr>
          <p:cNvPr id="224" name="TextBox 223">
            <a:extLst>
              <a:ext uri="{FF2B5EF4-FFF2-40B4-BE49-F238E27FC236}">
                <a16:creationId xmlns:a16="http://schemas.microsoft.com/office/drawing/2014/main" id="{93F46B3B-D663-4FBA-8528-CFD2F9C1E141}"/>
              </a:ext>
            </a:extLst>
          </p:cNvPr>
          <p:cNvSpPr txBox="1"/>
          <p:nvPr userDrawn="1"/>
        </p:nvSpPr>
        <p:spPr>
          <a:xfrm>
            <a:off x="2732040" y="1503378"/>
            <a:ext cx="3546156" cy="2746906"/>
          </a:xfrm>
          <a:prstGeom prst="rect">
            <a:avLst/>
          </a:prstGeom>
          <a:noFill/>
        </p:spPr>
        <p:txBody>
          <a:bodyPr wrap="square" rtlCol="0">
            <a:spAutoFit/>
          </a:bodyPr>
          <a:lstStyle/>
          <a:p>
            <a:pPr algn="ctr"/>
            <a:r>
              <a:rPr lang="vi-VN" sz="8625" dirty="0">
                <a:solidFill>
                  <a:srgbClr val="002060"/>
                </a:solidFill>
                <a:latin typeface="+mj-lt"/>
              </a:rPr>
              <a:t>LUYỆN TẬP</a:t>
            </a:r>
          </a:p>
        </p:txBody>
      </p:sp>
    </p:spTree>
    <p:extLst>
      <p:ext uri="{BB962C8B-B14F-4D97-AF65-F5344CB8AC3E}">
        <p14:creationId xmlns:p14="http://schemas.microsoft.com/office/powerpoint/2010/main" val="309498786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202"/>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219"/>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221"/>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216"/>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220"/>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205"/>
                                        </p:tgtEl>
                                      </p:cBhvr>
                                      <p:by x="150000" y="150000"/>
                                    </p:animScale>
                                  </p:childTnLst>
                                </p:cTn>
                              </p:par>
                              <p:par>
                                <p:cTn id="17" presetID="16" presetClass="entr" presetSubtype="21"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Effect transition="in" filter="barn(inVertical)">
                                      <p:cBhvr>
                                        <p:cTn id="19" dur="500"/>
                                        <p:tgtEl>
                                          <p:spTgt spid="98"/>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99"/>
                                        </p:tgtEl>
                                        <p:attrNameLst>
                                          <p:attrName>style.visibility</p:attrName>
                                        </p:attrNameLst>
                                      </p:cBhvr>
                                      <p:to>
                                        <p:strVal val="visible"/>
                                      </p:to>
                                    </p:set>
                                    <p:animEffect transition="in" filter="barn(inVertical)">
                                      <p:cBhvr>
                                        <p:cTn id="22" dur="500"/>
                                        <p:tgtEl>
                                          <p:spTgt spid="99"/>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97"/>
                                        </p:tgtEl>
                                        <p:attrNameLst>
                                          <p:attrName>style.visibility</p:attrName>
                                        </p:attrNameLst>
                                      </p:cBhvr>
                                      <p:to>
                                        <p:strVal val="visible"/>
                                      </p:to>
                                    </p:set>
                                    <p:animEffect transition="in" filter="fade">
                                      <p:cBhvr>
                                        <p:cTn id="26" dur="500"/>
                                        <p:tgtEl>
                                          <p:spTgt spid="97"/>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138"/>
                                        </p:tgtEl>
                                        <p:attrNameLst>
                                          <p:attrName>style.visibility</p:attrName>
                                        </p:attrNameLst>
                                      </p:cBhvr>
                                      <p:to>
                                        <p:strVal val="visible"/>
                                      </p:to>
                                    </p:set>
                                    <p:anim calcmode="lin" valueType="num">
                                      <p:cBhvr>
                                        <p:cTn id="30" dur="1000" fill="hold"/>
                                        <p:tgtEl>
                                          <p:spTgt spid="138"/>
                                        </p:tgtEl>
                                        <p:attrNameLst>
                                          <p:attrName>ppt_w</p:attrName>
                                        </p:attrNameLst>
                                      </p:cBhvr>
                                      <p:tavLst>
                                        <p:tav tm="0">
                                          <p:val>
                                            <p:fltVal val="0"/>
                                          </p:val>
                                        </p:tav>
                                        <p:tav tm="100000">
                                          <p:val>
                                            <p:strVal val="#ppt_w"/>
                                          </p:val>
                                        </p:tav>
                                      </p:tavLst>
                                    </p:anim>
                                    <p:anim calcmode="lin" valueType="num">
                                      <p:cBhvr>
                                        <p:cTn id="31" dur="1000" fill="hold"/>
                                        <p:tgtEl>
                                          <p:spTgt spid="138"/>
                                        </p:tgtEl>
                                        <p:attrNameLst>
                                          <p:attrName>ppt_h</p:attrName>
                                        </p:attrNameLst>
                                      </p:cBhvr>
                                      <p:tavLst>
                                        <p:tav tm="0">
                                          <p:val>
                                            <p:fltVal val="0"/>
                                          </p:val>
                                        </p:tav>
                                        <p:tav tm="100000">
                                          <p:val>
                                            <p:strVal val="#ppt_h"/>
                                          </p:val>
                                        </p:tav>
                                      </p:tavLst>
                                    </p:anim>
                                    <p:anim calcmode="lin" valueType="num">
                                      <p:cBhvr>
                                        <p:cTn id="32" dur="1000" fill="hold"/>
                                        <p:tgtEl>
                                          <p:spTgt spid="138"/>
                                        </p:tgtEl>
                                        <p:attrNameLst>
                                          <p:attrName>style.rotation</p:attrName>
                                        </p:attrNameLst>
                                      </p:cBhvr>
                                      <p:tavLst>
                                        <p:tav tm="0">
                                          <p:val>
                                            <p:fltVal val="90"/>
                                          </p:val>
                                        </p:tav>
                                        <p:tav tm="100000">
                                          <p:val>
                                            <p:fltVal val="0"/>
                                          </p:val>
                                        </p:tav>
                                      </p:tavLst>
                                    </p:anim>
                                    <p:animEffect transition="in" filter="fade">
                                      <p:cBhvr>
                                        <p:cTn id="33" dur="1000"/>
                                        <p:tgtEl>
                                          <p:spTgt spid="138"/>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224"/>
                                        </p:tgtEl>
                                        <p:attrNameLst>
                                          <p:attrName>style.visibility</p:attrName>
                                        </p:attrNameLst>
                                      </p:cBhvr>
                                      <p:to>
                                        <p:strVal val="visible"/>
                                      </p:to>
                                    </p:set>
                                    <p:animEffect transition="in" filter="randombar(horizontal)">
                                      <p:cBhvr>
                                        <p:cTn id="37" dur="500"/>
                                        <p:tgtEl>
                                          <p:spTgt spid="2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219" grpId="0" animBg="1"/>
      <p:bldP spid="220" grpId="0" animBg="1"/>
      <p:bldP spid="224" grpId="0"/>
    </p:bldLst>
  </p:timing>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userDrawn="1">
  <p:cSld name="13_Title and Content">
    <p:bg>
      <p:bgPr>
        <a:solidFill>
          <a:srgbClr val="002060"/>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296920" y="219520"/>
            <a:ext cx="8709926"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accent3">
                <a:lumMod val="60000"/>
                <a:lumOff val="4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dirty="0"/>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349270" y="882176"/>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150301" y="906827"/>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168063" y="989423"/>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393674" y="94752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151195" y="917946"/>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348377" y="1496055"/>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49408" y="1520706"/>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167170" y="160330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392781" y="1561401"/>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150301" y="1531825"/>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347484" y="2109934"/>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48515" y="2134585"/>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166276" y="2217181"/>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391888" y="2175280"/>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49408" y="2145704"/>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346591" y="2723813"/>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47621" y="2748464"/>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165383" y="283106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390994" y="2789159"/>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48515" y="2759583"/>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345697" y="3337692"/>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46728" y="3362343"/>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164490" y="3444939"/>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390101" y="3403038"/>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47622" y="3373462"/>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344804" y="3951571"/>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45835" y="3976222"/>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163597" y="4058818"/>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389208" y="401691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46728" y="3987341"/>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343911" y="4565450"/>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44942" y="4590101"/>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162703" y="4672697"/>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388315" y="463079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45835" y="4601220"/>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343018" y="5179329"/>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44049" y="5203980"/>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161810" y="528657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387421" y="5244675"/>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44942" y="5215099"/>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342124" y="5793208"/>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43155" y="5817859"/>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160917" y="5900455"/>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386528" y="5858554"/>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44049" y="5828978"/>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Tree>
    <p:extLst>
      <p:ext uri="{BB962C8B-B14F-4D97-AF65-F5344CB8AC3E}">
        <p14:creationId xmlns:p14="http://schemas.microsoft.com/office/powerpoint/2010/main" val="4108604941"/>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2_Title Slide">
    <p:bg>
      <p:bgPr>
        <a:solidFill>
          <a:schemeClr val="accent3">
            <a:lumMod val="50000"/>
          </a:schemeClr>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912FF248-73E2-4B5D-9669-D05536B13110}"/>
              </a:ext>
            </a:extLst>
          </p:cNvPr>
          <p:cNvGrpSpPr/>
          <p:nvPr userDrawn="1"/>
        </p:nvGrpSpPr>
        <p:grpSpPr>
          <a:xfrm>
            <a:off x="296920" y="219520"/>
            <a:ext cx="8709926" cy="6240131"/>
            <a:chOff x="395894" y="219519"/>
            <a:chExt cx="8518865" cy="4788281"/>
          </a:xfrm>
        </p:grpSpPr>
        <p:sp>
          <p:nvSpPr>
            <p:cNvPr id="8" name="Google Shape;993;p14">
              <a:extLst>
                <a:ext uri="{FF2B5EF4-FFF2-40B4-BE49-F238E27FC236}">
                  <a16:creationId xmlns:a16="http://schemas.microsoft.com/office/drawing/2014/main" id="{6F2E4380-9AAF-4929-8F62-F490FD06BB80}"/>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accent6">
                <a:lumMod val="75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nvGrpSpPr>
            <p:cNvPr id="9" name="Google Shape;994;p14">
              <a:extLst>
                <a:ext uri="{FF2B5EF4-FFF2-40B4-BE49-F238E27FC236}">
                  <a16:creationId xmlns:a16="http://schemas.microsoft.com/office/drawing/2014/main" id="{05263AFC-D1B4-4D83-808E-9B96447708D3}"/>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E97D35D9-4A80-4E5E-AE99-A42260106314}"/>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9" name="Google Shape;996;p14">
                <a:extLst>
                  <a:ext uri="{FF2B5EF4-FFF2-40B4-BE49-F238E27FC236}">
                    <a16:creationId xmlns:a16="http://schemas.microsoft.com/office/drawing/2014/main" id="{F1D5A806-A58C-4FB9-9CB8-29884CE2006D}"/>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sp>
          <p:nvSpPr>
            <p:cNvPr id="10" name="Google Shape;997;p14">
              <a:extLst>
                <a:ext uri="{FF2B5EF4-FFF2-40B4-BE49-F238E27FC236}">
                  <a16:creationId xmlns:a16="http://schemas.microsoft.com/office/drawing/2014/main" id="{ED4A141D-52F2-416A-BB8C-6ABF536EB5BD}"/>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nvGrpSpPr>
            <p:cNvPr id="11" name="Google Shape;998;p14">
              <a:extLst>
                <a:ext uri="{FF2B5EF4-FFF2-40B4-BE49-F238E27FC236}">
                  <a16:creationId xmlns:a16="http://schemas.microsoft.com/office/drawing/2014/main" id="{233E8FF6-A58B-4C0A-8E03-7EBCEC1A722A}"/>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1B628C4E-2CC0-49FD-AE56-2DA39F0AEDC3}"/>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7" name="Google Shape;1000;p14">
                <a:extLst>
                  <a:ext uri="{FF2B5EF4-FFF2-40B4-BE49-F238E27FC236}">
                    <a16:creationId xmlns:a16="http://schemas.microsoft.com/office/drawing/2014/main" id="{B7905D3C-D345-41E1-9F8F-3DE9CB825DDB}"/>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grpSp>
          <p:nvGrpSpPr>
            <p:cNvPr id="12" name="Google Shape;1001;p14">
              <a:extLst>
                <a:ext uri="{FF2B5EF4-FFF2-40B4-BE49-F238E27FC236}">
                  <a16:creationId xmlns:a16="http://schemas.microsoft.com/office/drawing/2014/main" id="{9381F408-D6BF-4983-8522-FE74B038BAD1}"/>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313829AE-A03B-42DF-8C85-190282C1CC18}"/>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5" name="Google Shape;1003;p14">
                <a:extLst>
                  <a:ext uri="{FF2B5EF4-FFF2-40B4-BE49-F238E27FC236}">
                    <a16:creationId xmlns:a16="http://schemas.microsoft.com/office/drawing/2014/main" id="{92BB61BC-FAB6-4715-A9E7-CC0E8CEE0D5C}"/>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grpSp>
          <p:nvGrpSpPr>
            <p:cNvPr id="13" name="Google Shape;1004;p14">
              <a:extLst>
                <a:ext uri="{FF2B5EF4-FFF2-40B4-BE49-F238E27FC236}">
                  <a16:creationId xmlns:a16="http://schemas.microsoft.com/office/drawing/2014/main" id="{D079DC36-A197-4791-8A06-31AB6A7A8165}"/>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BFAD29E2-C19B-47AB-B438-BA439212A9D2}"/>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3" name="Google Shape;1006;p14">
                <a:extLst>
                  <a:ext uri="{FF2B5EF4-FFF2-40B4-BE49-F238E27FC236}">
                    <a16:creationId xmlns:a16="http://schemas.microsoft.com/office/drawing/2014/main" id="{DA309345-B33A-4CD0-9D4E-F69123E7E182}"/>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grpSp>
          <p:nvGrpSpPr>
            <p:cNvPr id="14" name="Google Shape;1007;p14">
              <a:extLst>
                <a:ext uri="{FF2B5EF4-FFF2-40B4-BE49-F238E27FC236}">
                  <a16:creationId xmlns:a16="http://schemas.microsoft.com/office/drawing/2014/main" id="{590C6090-7470-4DB3-8246-659CCC0F2A1A}"/>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611C93AB-AF4D-48EC-B180-BF93AED33FAD}"/>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1" name="Google Shape;1009;p14">
                <a:extLst>
                  <a:ext uri="{FF2B5EF4-FFF2-40B4-BE49-F238E27FC236}">
                    <a16:creationId xmlns:a16="http://schemas.microsoft.com/office/drawing/2014/main" id="{FC04491F-28E4-471E-8BA3-24A183402971}"/>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grpSp>
          <p:nvGrpSpPr>
            <p:cNvPr id="15" name="Google Shape;1010;p14">
              <a:extLst>
                <a:ext uri="{FF2B5EF4-FFF2-40B4-BE49-F238E27FC236}">
                  <a16:creationId xmlns:a16="http://schemas.microsoft.com/office/drawing/2014/main" id="{D54D7793-AF6A-4956-9B72-E4F3A35C4520}"/>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47A74F27-516B-4842-B2FD-3E800B67929D}"/>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9" name="Google Shape;1012;p14">
                <a:extLst>
                  <a:ext uri="{FF2B5EF4-FFF2-40B4-BE49-F238E27FC236}">
                    <a16:creationId xmlns:a16="http://schemas.microsoft.com/office/drawing/2014/main" id="{81691461-33B0-489D-A18A-AD91D59A1D21}"/>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sp>
          <p:nvSpPr>
            <p:cNvPr id="16" name="Google Shape;1013;p14">
              <a:extLst>
                <a:ext uri="{FF2B5EF4-FFF2-40B4-BE49-F238E27FC236}">
                  <a16:creationId xmlns:a16="http://schemas.microsoft.com/office/drawing/2014/main" id="{0EEF144F-B527-4080-AAEA-10B3E48E39A2}"/>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7" name="Google Shape;1014;p14">
              <a:extLst>
                <a:ext uri="{FF2B5EF4-FFF2-40B4-BE49-F238E27FC236}">
                  <a16:creationId xmlns:a16="http://schemas.microsoft.com/office/drawing/2014/main" id="{40F35D0D-CACF-4AB5-BE8A-E9FB73511388}"/>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dirty="0"/>
            </a:p>
          </p:txBody>
        </p:sp>
      </p:grpSp>
      <p:grpSp>
        <p:nvGrpSpPr>
          <p:cNvPr id="30" name="Google Shape;1016;p14">
            <a:extLst>
              <a:ext uri="{FF2B5EF4-FFF2-40B4-BE49-F238E27FC236}">
                <a16:creationId xmlns:a16="http://schemas.microsoft.com/office/drawing/2014/main" id="{327BF5F6-D034-4620-B2B7-7F2179C531EB}"/>
              </a:ext>
            </a:extLst>
          </p:cNvPr>
          <p:cNvGrpSpPr/>
          <p:nvPr userDrawn="1"/>
        </p:nvGrpSpPr>
        <p:grpSpPr>
          <a:xfrm>
            <a:off x="741894" y="5645930"/>
            <a:ext cx="461392" cy="535538"/>
            <a:chOff x="2495125" y="2142250"/>
            <a:chExt cx="444275" cy="398525"/>
          </a:xfrm>
        </p:grpSpPr>
        <p:sp>
          <p:nvSpPr>
            <p:cNvPr id="31" name="Google Shape;1017;p14">
              <a:extLst>
                <a:ext uri="{FF2B5EF4-FFF2-40B4-BE49-F238E27FC236}">
                  <a16:creationId xmlns:a16="http://schemas.microsoft.com/office/drawing/2014/main" id="{F2F00FDD-D7D5-4809-82CF-73AA35BD05FE}"/>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32" name="Google Shape;1018;p14">
              <a:extLst>
                <a:ext uri="{FF2B5EF4-FFF2-40B4-BE49-F238E27FC236}">
                  <a16:creationId xmlns:a16="http://schemas.microsoft.com/office/drawing/2014/main" id="{5395EB15-BC66-42AE-A1EE-3E2823F5486A}"/>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grpSp>
        <p:nvGrpSpPr>
          <p:cNvPr id="33" name="Google Shape;1019;p14">
            <a:extLst>
              <a:ext uri="{FF2B5EF4-FFF2-40B4-BE49-F238E27FC236}">
                <a16:creationId xmlns:a16="http://schemas.microsoft.com/office/drawing/2014/main" id="{D53CFA2D-5D0C-4A67-9094-88F183BFE612}"/>
              </a:ext>
            </a:extLst>
          </p:cNvPr>
          <p:cNvGrpSpPr/>
          <p:nvPr userDrawn="1"/>
        </p:nvGrpSpPr>
        <p:grpSpPr>
          <a:xfrm>
            <a:off x="7633366" y="427685"/>
            <a:ext cx="302601" cy="378112"/>
            <a:chOff x="3243875" y="2372825"/>
            <a:chExt cx="291375" cy="281375"/>
          </a:xfrm>
        </p:grpSpPr>
        <p:sp>
          <p:nvSpPr>
            <p:cNvPr id="34" name="Google Shape;1020;p14">
              <a:extLst>
                <a:ext uri="{FF2B5EF4-FFF2-40B4-BE49-F238E27FC236}">
                  <a16:creationId xmlns:a16="http://schemas.microsoft.com/office/drawing/2014/main" id="{30675EEE-C22B-4D00-94DF-E49C0A367512}"/>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35" name="Google Shape;1021;p14">
              <a:extLst>
                <a:ext uri="{FF2B5EF4-FFF2-40B4-BE49-F238E27FC236}">
                  <a16:creationId xmlns:a16="http://schemas.microsoft.com/office/drawing/2014/main" id="{E3DBEB34-9A0C-4ECA-A1F1-6D8B1FF89970}"/>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36" name="Google Shape;1022;p14">
              <a:extLst>
                <a:ext uri="{FF2B5EF4-FFF2-40B4-BE49-F238E27FC236}">
                  <a16:creationId xmlns:a16="http://schemas.microsoft.com/office/drawing/2014/main" id="{07CFEFDF-2E28-4483-834B-DA095CF3CE48}"/>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37" name="Google Shape;1023;p14">
              <a:extLst>
                <a:ext uri="{FF2B5EF4-FFF2-40B4-BE49-F238E27FC236}">
                  <a16:creationId xmlns:a16="http://schemas.microsoft.com/office/drawing/2014/main" id="{14506E96-EBA9-4C68-AF1F-8C4403B117FE}"/>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38" name="Google Shape;1024;p14">
              <a:extLst>
                <a:ext uri="{FF2B5EF4-FFF2-40B4-BE49-F238E27FC236}">
                  <a16:creationId xmlns:a16="http://schemas.microsoft.com/office/drawing/2014/main" id="{B2F2C8B1-350B-49EE-9CA4-D84F2E04689C}"/>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39" name="Google Shape;1025;p14">
              <a:extLst>
                <a:ext uri="{FF2B5EF4-FFF2-40B4-BE49-F238E27FC236}">
                  <a16:creationId xmlns:a16="http://schemas.microsoft.com/office/drawing/2014/main" id="{524642B7-86EC-4E65-B0EB-6949F77DB65F}"/>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40" name="Google Shape;1026;p14">
              <a:extLst>
                <a:ext uri="{FF2B5EF4-FFF2-40B4-BE49-F238E27FC236}">
                  <a16:creationId xmlns:a16="http://schemas.microsoft.com/office/drawing/2014/main" id="{DA2CC125-6131-46A3-AC36-26C92E5CD21A}"/>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41" name="Google Shape;1027;p14">
              <a:extLst>
                <a:ext uri="{FF2B5EF4-FFF2-40B4-BE49-F238E27FC236}">
                  <a16:creationId xmlns:a16="http://schemas.microsoft.com/office/drawing/2014/main" id="{5A24D573-ECDB-4ACD-87B3-20030C31E8D4}"/>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42" name="Google Shape;1028;p14">
              <a:extLst>
                <a:ext uri="{FF2B5EF4-FFF2-40B4-BE49-F238E27FC236}">
                  <a16:creationId xmlns:a16="http://schemas.microsoft.com/office/drawing/2014/main" id="{7E867DAA-A57F-489C-A045-9A1C1429277B}"/>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43" name="Google Shape;1029;p14">
              <a:extLst>
                <a:ext uri="{FF2B5EF4-FFF2-40B4-BE49-F238E27FC236}">
                  <a16:creationId xmlns:a16="http://schemas.microsoft.com/office/drawing/2014/main" id="{1DF03B23-6B1D-4056-9368-8D8F23721207}"/>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grpSp>
        <p:nvGrpSpPr>
          <p:cNvPr id="44" name="Google Shape;1030;p14">
            <a:extLst>
              <a:ext uri="{FF2B5EF4-FFF2-40B4-BE49-F238E27FC236}">
                <a16:creationId xmlns:a16="http://schemas.microsoft.com/office/drawing/2014/main" id="{AC4C02C6-8357-4A9D-9FE8-73BED3D677DA}"/>
              </a:ext>
            </a:extLst>
          </p:cNvPr>
          <p:cNvGrpSpPr/>
          <p:nvPr userDrawn="1"/>
        </p:nvGrpSpPr>
        <p:grpSpPr>
          <a:xfrm>
            <a:off x="8253053" y="1043374"/>
            <a:ext cx="173097" cy="226531"/>
            <a:chOff x="4954425" y="2036375"/>
            <a:chExt cx="166675" cy="168575"/>
          </a:xfrm>
        </p:grpSpPr>
        <p:sp>
          <p:nvSpPr>
            <p:cNvPr id="45" name="Google Shape;1031;p14">
              <a:extLst>
                <a:ext uri="{FF2B5EF4-FFF2-40B4-BE49-F238E27FC236}">
                  <a16:creationId xmlns:a16="http://schemas.microsoft.com/office/drawing/2014/main" id="{7490645F-164B-43DC-B0C4-4E49ABCDCE60}"/>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46" name="Google Shape;1032;p14">
              <a:extLst>
                <a:ext uri="{FF2B5EF4-FFF2-40B4-BE49-F238E27FC236}">
                  <a16:creationId xmlns:a16="http://schemas.microsoft.com/office/drawing/2014/main" id="{F62C8C47-6F19-44BD-9FED-30D56890DF52}"/>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sp>
        <p:nvSpPr>
          <p:cNvPr id="47" name="Google Shape;1033;p14">
            <a:extLst>
              <a:ext uri="{FF2B5EF4-FFF2-40B4-BE49-F238E27FC236}">
                <a16:creationId xmlns:a16="http://schemas.microsoft.com/office/drawing/2014/main" id="{9C058F19-0AE8-4DE1-A824-EE065CCDBD8D}"/>
              </a:ext>
            </a:extLst>
          </p:cNvPr>
          <p:cNvSpPr/>
          <p:nvPr userDrawn="1"/>
        </p:nvSpPr>
        <p:spPr>
          <a:xfrm>
            <a:off x="1540959" y="6264684"/>
            <a:ext cx="123715" cy="109117"/>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2"/>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48" name="Google Shape;1034;p14">
            <a:extLst>
              <a:ext uri="{FF2B5EF4-FFF2-40B4-BE49-F238E27FC236}">
                <a16:creationId xmlns:a16="http://schemas.microsoft.com/office/drawing/2014/main" id="{F39F1339-6652-4316-AEAE-58755DC68066}"/>
              </a:ext>
            </a:extLst>
          </p:cNvPr>
          <p:cNvSpPr/>
          <p:nvPr userDrawn="1"/>
        </p:nvSpPr>
        <p:spPr>
          <a:xfrm>
            <a:off x="8246641" y="6181469"/>
            <a:ext cx="90352" cy="8321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5"/>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grpSp>
        <p:nvGrpSpPr>
          <p:cNvPr id="49" name="Google Shape;1035;p14">
            <a:extLst>
              <a:ext uri="{FF2B5EF4-FFF2-40B4-BE49-F238E27FC236}">
                <a16:creationId xmlns:a16="http://schemas.microsoft.com/office/drawing/2014/main" id="{B0CF15ED-922C-4751-B1DA-9089B1988ECC}"/>
              </a:ext>
            </a:extLst>
          </p:cNvPr>
          <p:cNvGrpSpPr/>
          <p:nvPr userDrawn="1"/>
        </p:nvGrpSpPr>
        <p:grpSpPr>
          <a:xfrm>
            <a:off x="613019" y="5192332"/>
            <a:ext cx="173097" cy="226531"/>
            <a:chOff x="4954425" y="2036375"/>
            <a:chExt cx="166675" cy="168575"/>
          </a:xfrm>
        </p:grpSpPr>
        <p:sp>
          <p:nvSpPr>
            <p:cNvPr id="50" name="Google Shape;1036;p14">
              <a:extLst>
                <a:ext uri="{FF2B5EF4-FFF2-40B4-BE49-F238E27FC236}">
                  <a16:creationId xmlns:a16="http://schemas.microsoft.com/office/drawing/2014/main" id="{7EA6F03C-5B07-4131-89F4-3BAFB23D4AF0}"/>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51" name="Google Shape;1037;p14">
              <a:extLst>
                <a:ext uri="{FF2B5EF4-FFF2-40B4-BE49-F238E27FC236}">
                  <a16:creationId xmlns:a16="http://schemas.microsoft.com/office/drawing/2014/main" id="{C7913F77-486F-46A9-8AEC-4B7565FB4E4C}"/>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sp>
        <p:nvSpPr>
          <p:cNvPr id="96" name="Google Shape;1082;p14">
            <a:extLst>
              <a:ext uri="{FF2B5EF4-FFF2-40B4-BE49-F238E27FC236}">
                <a16:creationId xmlns:a16="http://schemas.microsoft.com/office/drawing/2014/main" id="{95018CA8-A1C2-47FD-890D-549D7B4AC236}"/>
              </a:ext>
            </a:extLst>
          </p:cNvPr>
          <p:cNvSpPr/>
          <p:nvPr userDrawn="1"/>
        </p:nvSpPr>
        <p:spPr>
          <a:xfrm>
            <a:off x="349270" y="882176"/>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97" name="Google Shape;1083;p14">
            <a:extLst>
              <a:ext uri="{FF2B5EF4-FFF2-40B4-BE49-F238E27FC236}">
                <a16:creationId xmlns:a16="http://schemas.microsoft.com/office/drawing/2014/main" id="{B936ECCA-F1FD-46EC-B26D-DE3BF7D0C273}"/>
              </a:ext>
            </a:extLst>
          </p:cNvPr>
          <p:cNvSpPr/>
          <p:nvPr userDrawn="1"/>
        </p:nvSpPr>
        <p:spPr>
          <a:xfrm>
            <a:off x="150301" y="906827"/>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98" name="Google Shape;1084;p14">
            <a:extLst>
              <a:ext uri="{FF2B5EF4-FFF2-40B4-BE49-F238E27FC236}">
                <a16:creationId xmlns:a16="http://schemas.microsoft.com/office/drawing/2014/main" id="{03D9643B-BC02-476E-ABF0-0F13D9275EA3}"/>
              </a:ext>
            </a:extLst>
          </p:cNvPr>
          <p:cNvSpPr/>
          <p:nvPr userDrawn="1"/>
        </p:nvSpPr>
        <p:spPr>
          <a:xfrm>
            <a:off x="168063" y="989423"/>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99" name="Google Shape;1085;p14">
            <a:extLst>
              <a:ext uri="{FF2B5EF4-FFF2-40B4-BE49-F238E27FC236}">
                <a16:creationId xmlns:a16="http://schemas.microsoft.com/office/drawing/2014/main" id="{E4F6C8FF-3CF3-45F6-8706-79866A8801F6}"/>
              </a:ext>
            </a:extLst>
          </p:cNvPr>
          <p:cNvSpPr/>
          <p:nvPr userDrawn="1"/>
        </p:nvSpPr>
        <p:spPr>
          <a:xfrm>
            <a:off x="393674" y="94752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100" name="Google Shape;1086;p14">
            <a:extLst>
              <a:ext uri="{FF2B5EF4-FFF2-40B4-BE49-F238E27FC236}">
                <a16:creationId xmlns:a16="http://schemas.microsoft.com/office/drawing/2014/main" id="{1BF2058A-58A5-400D-B987-EA9281BD464C}"/>
              </a:ext>
            </a:extLst>
          </p:cNvPr>
          <p:cNvSpPr/>
          <p:nvPr userDrawn="1"/>
        </p:nvSpPr>
        <p:spPr>
          <a:xfrm>
            <a:off x="151195" y="917946"/>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102" name="Google Shape;1082;p14">
            <a:extLst>
              <a:ext uri="{FF2B5EF4-FFF2-40B4-BE49-F238E27FC236}">
                <a16:creationId xmlns:a16="http://schemas.microsoft.com/office/drawing/2014/main" id="{3B878202-51EA-4466-A893-7046CA4B0564}"/>
              </a:ext>
            </a:extLst>
          </p:cNvPr>
          <p:cNvSpPr/>
          <p:nvPr userDrawn="1"/>
        </p:nvSpPr>
        <p:spPr>
          <a:xfrm>
            <a:off x="348377" y="1496055"/>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103" name="Google Shape;1083;p14">
            <a:extLst>
              <a:ext uri="{FF2B5EF4-FFF2-40B4-BE49-F238E27FC236}">
                <a16:creationId xmlns:a16="http://schemas.microsoft.com/office/drawing/2014/main" id="{8AE3EC7F-38CF-4238-A1D3-36A00E1CDB4B}"/>
              </a:ext>
            </a:extLst>
          </p:cNvPr>
          <p:cNvSpPr/>
          <p:nvPr userDrawn="1"/>
        </p:nvSpPr>
        <p:spPr>
          <a:xfrm>
            <a:off x="149408" y="1520706"/>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104" name="Google Shape;1084;p14">
            <a:extLst>
              <a:ext uri="{FF2B5EF4-FFF2-40B4-BE49-F238E27FC236}">
                <a16:creationId xmlns:a16="http://schemas.microsoft.com/office/drawing/2014/main" id="{A109E879-FF69-420F-8594-E4E350138FE4}"/>
              </a:ext>
            </a:extLst>
          </p:cNvPr>
          <p:cNvSpPr/>
          <p:nvPr userDrawn="1"/>
        </p:nvSpPr>
        <p:spPr>
          <a:xfrm>
            <a:off x="167170" y="160330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105" name="Google Shape;1085;p14">
            <a:extLst>
              <a:ext uri="{FF2B5EF4-FFF2-40B4-BE49-F238E27FC236}">
                <a16:creationId xmlns:a16="http://schemas.microsoft.com/office/drawing/2014/main" id="{D728BFA8-D828-48D9-B813-EB0070A3F849}"/>
              </a:ext>
            </a:extLst>
          </p:cNvPr>
          <p:cNvSpPr/>
          <p:nvPr userDrawn="1"/>
        </p:nvSpPr>
        <p:spPr>
          <a:xfrm>
            <a:off x="392781" y="1561401"/>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106" name="Google Shape;1086;p14">
            <a:extLst>
              <a:ext uri="{FF2B5EF4-FFF2-40B4-BE49-F238E27FC236}">
                <a16:creationId xmlns:a16="http://schemas.microsoft.com/office/drawing/2014/main" id="{AAD00854-B92E-4943-95A5-C96E52F3DCF3}"/>
              </a:ext>
            </a:extLst>
          </p:cNvPr>
          <p:cNvSpPr/>
          <p:nvPr userDrawn="1"/>
        </p:nvSpPr>
        <p:spPr>
          <a:xfrm>
            <a:off x="150301" y="1531825"/>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107" name="Google Shape;1082;p14">
            <a:extLst>
              <a:ext uri="{FF2B5EF4-FFF2-40B4-BE49-F238E27FC236}">
                <a16:creationId xmlns:a16="http://schemas.microsoft.com/office/drawing/2014/main" id="{A9BB0978-9312-4447-80AB-41294A409ED1}"/>
              </a:ext>
            </a:extLst>
          </p:cNvPr>
          <p:cNvSpPr/>
          <p:nvPr userDrawn="1"/>
        </p:nvSpPr>
        <p:spPr>
          <a:xfrm>
            <a:off x="347484" y="2109934"/>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108" name="Google Shape;1083;p14">
            <a:extLst>
              <a:ext uri="{FF2B5EF4-FFF2-40B4-BE49-F238E27FC236}">
                <a16:creationId xmlns:a16="http://schemas.microsoft.com/office/drawing/2014/main" id="{61FF21EF-8FF4-4964-B264-5FF3E4B83CCE}"/>
              </a:ext>
            </a:extLst>
          </p:cNvPr>
          <p:cNvSpPr/>
          <p:nvPr userDrawn="1"/>
        </p:nvSpPr>
        <p:spPr>
          <a:xfrm>
            <a:off x="148515" y="2134585"/>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109" name="Google Shape;1084;p14">
            <a:extLst>
              <a:ext uri="{FF2B5EF4-FFF2-40B4-BE49-F238E27FC236}">
                <a16:creationId xmlns:a16="http://schemas.microsoft.com/office/drawing/2014/main" id="{2A3A52D1-7028-4394-92D4-70E60315E66B}"/>
              </a:ext>
            </a:extLst>
          </p:cNvPr>
          <p:cNvSpPr/>
          <p:nvPr userDrawn="1"/>
        </p:nvSpPr>
        <p:spPr>
          <a:xfrm>
            <a:off x="166276" y="2217181"/>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110" name="Google Shape;1085;p14">
            <a:extLst>
              <a:ext uri="{FF2B5EF4-FFF2-40B4-BE49-F238E27FC236}">
                <a16:creationId xmlns:a16="http://schemas.microsoft.com/office/drawing/2014/main" id="{2B402ED8-8890-4BBD-BD4A-317F62877C5F}"/>
              </a:ext>
            </a:extLst>
          </p:cNvPr>
          <p:cNvSpPr/>
          <p:nvPr userDrawn="1"/>
        </p:nvSpPr>
        <p:spPr>
          <a:xfrm>
            <a:off x="391888" y="2175280"/>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111" name="Google Shape;1086;p14">
            <a:extLst>
              <a:ext uri="{FF2B5EF4-FFF2-40B4-BE49-F238E27FC236}">
                <a16:creationId xmlns:a16="http://schemas.microsoft.com/office/drawing/2014/main" id="{4FDB29D0-7164-4DBA-A2E6-84221CCDCFD4}"/>
              </a:ext>
            </a:extLst>
          </p:cNvPr>
          <p:cNvSpPr/>
          <p:nvPr userDrawn="1"/>
        </p:nvSpPr>
        <p:spPr>
          <a:xfrm>
            <a:off x="149408" y="2145704"/>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112" name="Google Shape;1082;p14">
            <a:extLst>
              <a:ext uri="{FF2B5EF4-FFF2-40B4-BE49-F238E27FC236}">
                <a16:creationId xmlns:a16="http://schemas.microsoft.com/office/drawing/2014/main" id="{76F446C8-2BE2-457E-A059-3FBDE50A2DAB}"/>
              </a:ext>
            </a:extLst>
          </p:cNvPr>
          <p:cNvSpPr/>
          <p:nvPr userDrawn="1"/>
        </p:nvSpPr>
        <p:spPr>
          <a:xfrm>
            <a:off x="346591" y="2723813"/>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113" name="Google Shape;1083;p14">
            <a:extLst>
              <a:ext uri="{FF2B5EF4-FFF2-40B4-BE49-F238E27FC236}">
                <a16:creationId xmlns:a16="http://schemas.microsoft.com/office/drawing/2014/main" id="{543F1EC7-1C51-46E0-ACF5-20C5F0905E39}"/>
              </a:ext>
            </a:extLst>
          </p:cNvPr>
          <p:cNvSpPr/>
          <p:nvPr userDrawn="1"/>
        </p:nvSpPr>
        <p:spPr>
          <a:xfrm>
            <a:off x="147621" y="2748464"/>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114" name="Google Shape;1084;p14">
            <a:extLst>
              <a:ext uri="{FF2B5EF4-FFF2-40B4-BE49-F238E27FC236}">
                <a16:creationId xmlns:a16="http://schemas.microsoft.com/office/drawing/2014/main" id="{4E6B9D33-57F3-4A75-9293-3C04278D772A}"/>
              </a:ext>
            </a:extLst>
          </p:cNvPr>
          <p:cNvSpPr/>
          <p:nvPr userDrawn="1"/>
        </p:nvSpPr>
        <p:spPr>
          <a:xfrm>
            <a:off x="165383" y="283106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115" name="Google Shape;1085;p14">
            <a:extLst>
              <a:ext uri="{FF2B5EF4-FFF2-40B4-BE49-F238E27FC236}">
                <a16:creationId xmlns:a16="http://schemas.microsoft.com/office/drawing/2014/main" id="{46B5E075-E226-4895-9493-A4CA9A703FD3}"/>
              </a:ext>
            </a:extLst>
          </p:cNvPr>
          <p:cNvSpPr/>
          <p:nvPr userDrawn="1"/>
        </p:nvSpPr>
        <p:spPr>
          <a:xfrm>
            <a:off x="390994" y="2789159"/>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116" name="Google Shape;1086;p14">
            <a:extLst>
              <a:ext uri="{FF2B5EF4-FFF2-40B4-BE49-F238E27FC236}">
                <a16:creationId xmlns:a16="http://schemas.microsoft.com/office/drawing/2014/main" id="{56534FCD-AD06-4E33-8FD5-4A0CA24C6414}"/>
              </a:ext>
            </a:extLst>
          </p:cNvPr>
          <p:cNvSpPr/>
          <p:nvPr userDrawn="1"/>
        </p:nvSpPr>
        <p:spPr>
          <a:xfrm>
            <a:off x="148515" y="2759583"/>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117" name="Google Shape;1082;p14">
            <a:extLst>
              <a:ext uri="{FF2B5EF4-FFF2-40B4-BE49-F238E27FC236}">
                <a16:creationId xmlns:a16="http://schemas.microsoft.com/office/drawing/2014/main" id="{13F8C6C7-68B9-45D6-8F01-F8260F297A7E}"/>
              </a:ext>
            </a:extLst>
          </p:cNvPr>
          <p:cNvSpPr/>
          <p:nvPr userDrawn="1"/>
        </p:nvSpPr>
        <p:spPr>
          <a:xfrm>
            <a:off x="345697" y="3337692"/>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118" name="Google Shape;1083;p14">
            <a:extLst>
              <a:ext uri="{FF2B5EF4-FFF2-40B4-BE49-F238E27FC236}">
                <a16:creationId xmlns:a16="http://schemas.microsoft.com/office/drawing/2014/main" id="{3C93F6CB-9B31-4CE5-A4E7-7E978C24989B}"/>
              </a:ext>
            </a:extLst>
          </p:cNvPr>
          <p:cNvSpPr/>
          <p:nvPr userDrawn="1"/>
        </p:nvSpPr>
        <p:spPr>
          <a:xfrm>
            <a:off x="146728" y="3362343"/>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119" name="Google Shape;1084;p14">
            <a:extLst>
              <a:ext uri="{FF2B5EF4-FFF2-40B4-BE49-F238E27FC236}">
                <a16:creationId xmlns:a16="http://schemas.microsoft.com/office/drawing/2014/main" id="{73CA4133-52E1-4CA4-9B02-C32EF64DCA79}"/>
              </a:ext>
            </a:extLst>
          </p:cNvPr>
          <p:cNvSpPr/>
          <p:nvPr userDrawn="1"/>
        </p:nvSpPr>
        <p:spPr>
          <a:xfrm>
            <a:off x="164490" y="3444939"/>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120" name="Google Shape;1085;p14">
            <a:extLst>
              <a:ext uri="{FF2B5EF4-FFF2-40B4-BE49-F238E27FC236}">
                <a16:creationId xmlns:a16="http://schemas.microsoft.com/office/drawing/2014/main" id="{68B32AF3-395D-4C97-B3AC-6748065FE197}"/>
              </a:ext>
            </a:extLst>
          </p:cNvPr>
          <p:cNvSpPr/>
          <p:nvPr userDrawn="1"/>
        </p:nvSpPr>
        <p:spPr>
          <a:xfrm>
            <a:off x="390101" y="3403038"/>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121" name="Google Shape;1086;p14">
            <a:extLst>
              <a:ext uri="{FF2B5EF4-FFF2-40B4-BE49-F238E27FC236}">
                <a16:creationId xmlns:a16="http://schemas.microsoft.com/office/drawing/2014/main" id="{F2737C08-B20B-4DD3-8C2B-6D9629DF844C}"/>
              </a:ext>
            </a:extLst>
          </p:cNvPr>
          <p:cNvSpPr/>
          <p:nvPr userDrawn="1"/>
        </p:nvSpPr>
        <p:spPr>
          <a:xfrm>
            <a:off x="147622" y="3373462"/>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122" name="Google Shape;1082;p14">
            <a:extLst>
              <a:ext uri="{FF2B5EF4-FFF2-40B4-BE49-F238E27FC236}">
                <a16:creationId xmlns:a16="http://schemas.microsoft.com/office/drawing/2014/main" id="{C67ED233-4DA4-4D61-B819-CA361C34FFD3}"/>
              </a:ext>
            </a:extLst>
          </p:cNvPr>
          <p:cNvSpPr/>
          <p:nvPr userDrawn="1"/>
        </p:nvSpPr>
        <p:spPr>
          <a:xfrm>
            <a:off x="344804" y="3951571"/>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123" name="Google Shape;1083;p14">
            <a:extLst>
              <a:ext uri="{FF2B5EF4-FFF2-40B4-BE49-F238E27FC236}">
                <a16:creationId xmlns:a16="http://schemas.microsoft.com/office/drawing/2014/main" id="{DB6F480F-12E0-4FF2-94FC-7455618F43E4}"/>
              </a:ext>
            </a:extLst>
          </p:cNvPr>
          <p:cNvSpPr/>
          <p:nvPr userDrawn="1"/>
        </p:nvSpPr>
        <p:spPr>
          <a:xfrm>
            <a:off x="145835" y="3976222"/>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124" name="Google Shape;1084;p14">
            <a:extLst>
              <a:ext uri="{FF2B5EF4-FFF2-40B4-BE49-F238E27FC236}">
                <a16:creationId xmlns:a16="http://schemas.microsoft.com/office/drawing/2014/main" id="{FB8875DE-94FC-4821-827E-F05F343D19DD}"/>
              </a:ext>
            </a:extLst>
          </p:cNvPr>
          <p:cNvSpPr/>
          <p:nvPr userDrawn="1"/>
        </p:nvSpPr>
        <p:spPr>
          <a:xfrm>
            <a:off x="163597" y="4058818"/>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125" name="Google Shape;1085;p14">
            <a:extLst>
              <a:ext uri="{FF2B5EF4-FFF2-40B4-BE49-F238E27FC236}">
                <a16:creationId xmlns:a16="http://schemas.microsoft.com/office/drawing/2014/main" id="{E65EE193-261C-47D2-90E2-CA9711A2BA94}"/>
              </a:ext>
            </a:extLst>
          </p:cNvPr>
          <p:cNvSpPr/>
          <p:nvPr userDrawn="1"/>
        </p:nvSpPr>
        <p:spPr>
          <a:xfrm>
            <a:off x="389208" y="401691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126" name="Google Shape;1086;p14">
            <a:extLst>
              <a:ext uri="{FF2B5EF4-FFF2-40B4-BE49-F238E27FC236}">
                <a16:creationId xmlns:a16="http://schemas.microsoft.com/office/drawing/2014/main" id="{750B5385-9383-49D9-B37E-8AFC31139A9F}"/>
              </a:ext>
            </a:extLst>
          </p:cNvPr>
          <p:cNvSpPr/>
          <p:nvPr userDrawn="1"/>
        </p:nvSpPr>
        <p:spPr>
          <a:xfrm>
            <a:off x="146728" y="3987341"/>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127" name="Google Shape;1082;p14">
            <a:extLst>
              <a:ext uri="{FF2B5EF4-FFF2-40B4-BE49-F238E27FC236}">
                <a16:creationId xmlns:a16="http://schemas.microsoft.com/office/drawing/2014/main" id="{F3257D7D-B01D-4B31-A19B-AE3EC8A76CBF}"/>
              </a:ext>
            </a:extLst>
          </p:cNvPr>
          <p:cNvSpPr/>
          <p:nvPr userDrawn="1"/>
        </p:nvSpPr>
        <p:spPr>
          <a:xfrm>
            <a:off x="343911" y="4565450"/>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128" name="Google Shape;1083;p14">
            <a:extLst>
              <a:ext uri="{FF2B5EF4-FFF2-40B4-BE49-F238E27FC236}">
                <a16:creationId xmlns:a16="http://schemas.microsoft.com/office/drawing/2014/main" id="{8E8AEB58-46B0-42AC-876C-D39BC069B58E}"/>
              </a:ext>
            </a:extLst>
          </p:cNvPr>
          <p:cNvSpPr/>
          <p:nvPr userDrawn="1"/>
        </p:nvSpPr>
        <p:spPr>
          <a:xfrm>
            <a:off x="144942" y="4590101"/>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129" name="Google Shape;1084;p14">
            <a:extLst>
              <a:ext uri="{FF2B5EF4-FFF2-40B4-BE49-F238E27FC236}">
                <a16:creationId xmlns:a16="http://schemas.microsoft.com/office/drawing/2014/main" id="{98A058F8-5048-4E43-81F6-E2A9D68F5787}"/>
              </a:ext>
            </a:extLst>
          </p:cNvPr>
          <p:cNvSpPr/>
          <p:nvPr userDrawn="1"/>
        </p:nvSpPr>
        <p:spPr>
          <a:xfrm>
            <a:off x="162703" y="4672697"/>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130" name="Google Shape;1085;p14">
            <a:extLst>
              <a:ext uri="{FF2B5EF4-FFF2-40B4-BE49-F238E27FC236}">
                <a16:creationId xmlns:a16="http://schemas.microsoft.com/office/drawing/2014/main" id="{163FF619-D1D7-43D9-961D-4D8377AFE91D}"/>
              </a:ext>
            </a:extLst>
          </p:cNvPr>
          <p:cNvSpPr/>
          <p:nvPr userDrawn="1"/>
        </p:nvSpPr>
        <p:spPr>
          <a:xfrm>
            <a:off x="388315" y="463079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131" name="Google Shape;1086;p14">
            <a:extLst>
              <a:ext uri="{FF2B5EF4-FFF2-40B4-BE49-F238E27FC236}">
                <a16:creationId xmlns:a16="http://schemas.microsoft.com/office/drawing/2014/main" id="{B5048DB8-1C0A-4C5F-97C4-0B01226065BF}"/>
              </a:ext>
            </a:extLst>
          </p:cNvPr>
          <p:cNvSpPr/>
          <p:nvPr userDrawn="1"/>
        </p:nvSpPr>
        <p:spPr>
          <a:xfrm>
            <a:off x="145835" y="4601220"/>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132" name="Google Shape;1082;p14">
            <a:extLst>
              <a:ext uri="{FF2B5EF4-FFF2-40B4-BE49-F238E27FC236}">
                <a16:creationId xmlns:a16="http://schemas.microsoft.com/office/drawing/2014/main" id="{09146345-B88A-4221-8479-754909293DEC}"/>
              </a:ext>
            </a:extLst>
          </p:cNvPr>
          <p:cNvSpPr/>
          <p:nvPr userDrawn="1"/>
        </p:nvSpPr>
        <p:spPr>
          <a:xfrm>
            <a:off x="343018" y="5179329"/>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133" name="Google Shape;1083;p14">
            <a:extLst>
              <a:ext uri="{FF2B5EF4-FFF2-40B4-BE49-F238E27FC236}">
                <a16:creationId xmlns:a16="http://schemas.microsoft.com/office/drawing/2014/main" id="{69A8F20E-CA52-4FFA-9E27-AAA9CA116197}"/>
              </a:ext>
            </a:extLst>
          </p:cNvPr>
          <p:cNvSpPr/>
          <p:nvPr userDrawn="1"/>
        </p:nvSpPr>
        <p:spPr>
          <a:xfrm>
            <a:off x="144049" y="5203980"/>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134" name="Google Shape;1084;p14">
            <a:extLst>
              <a:ext uri="{FF2B5EF4-FFF2-40B4-BE49-F238E27FC236}">
                <a16:creationId xmlns:a16="http://schemas.microsoft.com/office/drawing/2014/main" id="{EB5F0B58-A764-4EE5-8968-0C2DD1B536DE}"/>
              </a:ext>
            </a:extLst>
          </p:cNvPr>
          <p:cNvSpPr/>
          <p:nvPr userDrawn="1"/>
        </p:nvSpPr>
        <p:spPr>
          <a:xfrm>
            <a:off x="161810" y="528657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135" name="Google Shape;1085;p14">
            <a:extLst>
              <a:ext uri="{FF2B5EF4-FFF2-40B4-BE49-F238E27FC236}">
                <a16:creationId xmlns:a16="http://schemas.microsoft.com/office/drawing/2014/main" id="{5366DC7B-ACAB-4BCC-97E2-465D277AFFCF}"/>
              </a:ext>
            </a:extLst>
          </p:cNvPr>
          <p:cNvSpPr/>
          <p:nvPr userDrawn="1"/>
        </p:nvSpPr>
        <p:spPr>
          <a:xfrm>
            <a:off x="387421" y="5244675"/>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136" name="Google Shape;1086;p14">
            <a:extLst>
              <a:ext uri="{FF2B5EF4-FFF2-40B4-BE49-F238E27FC236}">
                <a16:creationId xmlns:a16="http://schemas.microsoft.com/office/drawing/2014/main" id="{0033D128-1983-4502-AB2A-1E6443704D03}"/>
              </a:ext>
            </a:extLst>
          </p:cNvPr>
          <p:cNvSpPr/>
          <p:nvPr userDrawn="1"/>
        </p:nvSpPr>
        <p:spPr>
          <a:xfrm>
            <a:off x="144942" y="5215099"/>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137" name="Google Shape;1082;p14">
            <a:extLst>
              <a:ext uri="{FF2B5EF4-FFF2-40B4-BE49-F238E27FC236}">
                <a16:creationId xmlns:a16="http://schemas.microsoft.com/office/drawing/2014/main" id="{79616093-3DF5-4B1F-8962-5D6B7DDDE673}"/>
              </a:ext>
            </a:extLst>
          </p:cNvPr>
          <p:cNvSpPr/>
          <p:nvPr userDrawn="1"/>
        </p:nvSpPr>
        <p:spPr>
          <a:xfrm>
            <a:off x="342124" y="5793208"/>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138" name="Google Shape;1083;p14">
            <a:extLst>
              <a:ext uri="{FF2B5EF4-FFF2-40B4-BE49-F238E27FC236}">
                <a16:creationId xmlns:a16="http://schemas.microsoft.com/office/drawing/2014/main" id="{2D25397A-7136-493A-B17D-5C3117972727}"/>
              </a:ext>
            </a:extLst>
          </p:cNvPr>
          <p:cNvSpPr/>
          <p:nvPr userDrawn="1"/>
        </p:nvSpPr>
        <p:spPr>
          <a:xfrm>
            <a:off x="143155" y="5817859"/>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139" name="Google Shape;1084;p14">
            <a:extLst>
              <a:ext uri="{FF2B5EF4-FFF2-40B4-BE49-F238E27FC236}">
                <a16:creationId xmlns:a16="http://schemas.microsoft.com/office/drawing/2014/main" id="{E70275CF-BEEF-4134-8FC1-FA98BAD2A6F9}"/>
              </a:ext>
            </a:extLst>
          </p:cNvPr>
          <p:cNvSpPr/>
          <p:nvPr userDrawn="1"/>
        </p:nvSpPr>
        <p:spPr>
          <a:xfrm>
            <a:off x="160917" y="5900455"/>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140" name="Google Shape;1085;p14">
            <a:extLst>
              <a:ext uri="{FF2B5EF4-FFF2-40B4-BE49-F238E27FC236}">
                <a16:creationId xmlns:a16="http://schemas.microsoft.com/office/drawing/2014/main" id="{3E3D4E28-9C07-4484-A1DF-F77BBBFD1538}"/>
              </a:ext>
            </a:extLst>
          </p:cNvPr>
          <p:cNvSpPr/>
          <p:nvPr userDrawn="1"/>
        </p:nvSpPr>
        <p:spPr>
          <a:xfrm>
            <a:off x="386528" y="5858554"/>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141" name="Google Shape;1086;p14">
            <a:extLst>
              <a:ext uri="{FF2B5EF4-FFF2-40B4-BE49-F238E27FC236}">
                <a16:creationId xmlns:a16="http://schemas.microsoft.com/office/drawing/2014/main" id="{0BF03047-9E59-4CF4-B825-EA2C74E97B63}"/>
              </a:ext>
            </a:extLst>
          </p:cNvPr>
          <p:cNvSpPr/>
          <p:nvPr userDrawn="1"/>
        </p:nvSpPr>
        <p:spPr>
          <a:xfrm>
            <a:off x="144049" y="5828978"/>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grpSp>
        <p:nvGrpSpPr>
          <p:cNvPr id="147" name="Google Shape;2356;p30">
            <a:extLst>
              <a:ext uri="{FF2B5EF4-FFF2-40B4-BE49-F238E27FC236}">
                <a16:creationId xmlns:a16="http://schemas.microsoft.com/office/drawing/2014/main" id="{FF3093F1-70FF-4A92-A939-256BC49F43A6}"/>
              </a:ext>
            </a:extLst>
          </p:cNvPr>
          <p:cNvGrpSpPr/>
          <p:nvPr userDrawn="1"/>
        </p:nvGrpSpPr>
        <p:grpSpPr>
          <a:xfrm>
            <a:off x="559059" y="1491606"/>
            <a:ext cx="7400615" cy="4773077"/>
            <a:chOff x="623255" y="927125"/>
            <a:chExt cx="7691377" cy="3871900"/>
          </a:xfrm>
          <a:solidFill>
            <a:schemeClr val="accent3">
              <a:lumMod val="60000"/>
              <a:lumOff val="40000"/>
            </a:schemeClr>
          </a:solidFill>
        </p:grpSpPr>
        <p:sp>
          <p:nvSpPr>
            <p:cNvPr id="148" name="Google Shape;2357;p30">
              <a:extLst>
                <a:ext uri="{FF2B5EF4-FFF2-40B4-BE49-F238E27FC236}">
                  <a16:creationId xmlns:a16="http://schemas.microsoft.com/office/drawing/2014/main" id="{378B6936-B094-4FA3-9256-C7AF5859717D}"/>
                </a:ext>
              </a:extLst>
            </p:cNvPr>
            <p:cNvSpPr/>
            <p:nvPr/>
          </p:nvSpPr>
          <p:spPr>
            <a:xfrm>
              <a:off x="2977025" y="927125"/>
              <a:ext cx="3134100" cy="1481700"/>
            </a:xfrm>
            <a:prstGeom prst="ellipse">
              <a:avLst/>
            </a:pr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nvGrpSpPr>
            <p:cNvPr id="149" name="Google Shape;2358;p30">
              <a:extLst>
                <a:ext uri="{FF2B5EF4-FFF2-40B4-BE49-F238E27FC236}">
                  <a16:creationId xmlns:a16="http://schemas.microsoft.com/office/drawing/2014/main" id="{FAD56BA3-21A7-4CCC-B7DB-AC61435A3A7D}"/>
                </a:ext>
              </a:extLst>
            </p:cNvPr>
            <p:cNvGrpSpPr/>
            <p:nvPr/>
          </p:nvGrpSpPr>
          <p:grpSpPr>
            <a:xfrm>
              <a:off x="623255" y="973375"/>
              <a:ext cx="7691377" cy="3825650"/>
              <a:chOff x="623255" y="973375"/>
              <a:chExt cx="7691377" cy="3825650"/>
            </a:xfrm>
            <a:grpFill/>
          </p:grpSpPr>
          <p:sp>
            <p:nvSpPr>
              <p:cNvPr id="150" name="Google Shape;2359;p30">
                <a:extLst>
                  <a:ext uri="{FF2B5EF4-FFF2-40B4-BE49-F238E27FC236}">
                    <a16:creationId xmlns:a16="http://schemas.microsoft.com/office/drawing/2014/main" id="{545757E5-2BB3-4409-8989-EF99146A7AC6}"/>
                  </a:ext>
                </a:extLst>
              </p:cNvPr>
              <p:cNvSpPr/>
              <p:nvPr/>
            </p:nvSpPr>
            <p:spPr>
              <a:xfrm>
                <a:off x="623255" y="973375"/>
                <a:ext cx="7691377" cy="3825650"/>
              </a:xfrm>
              <a:custGeom>
                <a:avLst/>
                <a:gdLst/>
                <a:ahLst/>
                <a:cxnLst/>
                <a:rect l="l" t="t" r="r" b="b"/>
                <a:pathLst>
                  <a:path w="19015" h="15544" extrusionOk="0">
                    <a:moveTo>
                      <a:pt x="8537" y="1"/>
                    </a:moveTo>
                    <a:cubicBezTo>
                      <a:pt x="8251" y="1"/>
                      <a:pt x="7939" y="81"/>
                      <a:pt x="7602" y="271"/>
                    </a:cubicBezTo>
                    <a:cubicBezTo>
                      <a:pt x="5479" y="1481"/>
                      <a:pt x="6004" y="4151"/>
                      <a:pt x="6004" y="4151"/>
                    </a:cubicBezTo>
                    <a:cubicBezTo>
                      <a:pt x="6004" y="4151"/>
                      <a:pt x="5636" y="4115"/>
                      <a:pt x="5091" y="4115"/>
                    </a:cubicBezTo>
                    <a:cubicBezTo>
                      <a:pt x="3665" y="4115"/>
                      <a:pt x="1024" y="4366"/>
                      <a:pt x="594" y="6183"/>
                    </a:cubicBezTo>
                    <a:cubicBezTo>
                      <a:pt x="1" y="8671"/>
                      <a:pt x="3470" y="10953"/>
                      <a:pt x="3470" y="10953"/>
                    </a:cubicBezTo>
                    <a:cubicBezTo>
                      <a:pt x="3470" y="10953"/>
                      <a:pt x="2420" y="14697"/>
                      <a:pt x="6369" y="15427"/>
                    </a:cubicBezTo>
                    <a:cubicBezTo>
                      <a:pt x="6807" y="15508"/>
                      <a:pt x="7209" y="15544"/>
                      <a:pt x="7578" y="15544"/>
                    </a:cubicBezTo>
                    <a:cubicBezTo>
                      <a:pt x="10550" y="15544"/>
                      <a:pt x="11345" y="13213"/>
                      <a:pt x="11345" y="13213"/>
                    </a:cubicBezTo>
                    <a:cubicBezTo>
                      <a:pt x="11345" y="13213"/>
                      <a:pt x="12272" y="13362"/>
                      <a:pt x="13464" y="13362"/>
                    </a:cubicBezTo>
                    <a:cubicBezTo>
                      <a:pt x="15500" y="13362"/>
                      <a:pt x="18307" y="12926"/>
                      <a:pt x="18581" y="10565"/>
                    </a:cubicBezTo>
                    <a:cubicBezTo>
                      <a:pt x="19014" y="6822"/>
                      <a:pt x="16389" y="5795"/>
                      <a:pt x="16389" y="5795"/>
                    </a:cubicBezTo>
                    <a:cubicBezTo>
                      <a:pt x="16389" y="5795"/>
                      <a:pt x="18718" y="2348"/>
                      <a:pt x="16389" y="613"/>
                    </a:cubicBezTo>
                    <a:cubicBezTo>
                      <a:pt x="15923" y="263"/>
                      <a:pt x="15420" y="123"/>
                      <a:pt x="14914" y="123"/>
                    </a:cubicBezTo>
                    <a:cubicBezTo>
                      <a:pt x="12914" y="123"/>
                      <a:pt x="10866" y="2303"/>
                      <a:pt x="10866" y="2303"/>
                    </a:cubicBezTo>
                    <a:cubicBezTo>
                      <a:pt x="10866" y="2303"/>
                      <a:pt x="10071" y="1"/>
                      <a:pt x="85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dirty="0"/>
              </a:p>
            </p:txBody>
          </p:sp>
          <p:sp>
            <p:nvSpPr>
              <p:cNvPr id="151" name="Google Shape;2360;p30">
                <a:extLst>
                  <a:ext uri="{FF2B5EF4-FFF2-40B4-BE49-F238E27FC236}">
                    <a16:creationId xmlns:a16="http://schemas.microsoft.com/office/drawing/2014/main" id="{697B9033-8630-487B-BB45-593826617AE1}"/>
                  </a:ext>
                </a:extLst>
              </p:cNvPr>
              <p:cNvSpPr/>
              <p:nvPr/>
            </p:nvSpPr>
            <p:spPr>
              <a:xfrm>
                <a:off x="1878425" y="1185100"/>
                <a:ext cx="2028300" cy="1403400"/>
              </a:xfrm>
              <a:prstGeom prst="ellipse">
                <a:avLst/>
              </a:pr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dirty="0"/>
              </a:p>
            </p:txBody>
          </p:sp>
          <p:sp>
            <p:nvSpPr>
              <p:cNvPr id="152" name="Google Shape;2361;p30">
                <a:extLst>
                  <a:ext uri="{FF2B5EF4-FFF2-40B4-BE49-F238E27FC236}">
                    <a16:creationId xmlns:a16="http://schemas.microsoft.com/office/drawing/2014/main" id="{78FFD4CA-CF6A-48EF-B32F-21BB39865BE3}"/>
                  </a:ext>
                </a:extLst>
              </p:cNvPr>
              <p:cNvSpPr/>
              <p:nvPr/>
            </p:nvSpPr>
            <p:spPr>
              <a:xfrm>
                <a:off x="5585525" y="3231300"/>
                <a:ext cx="2028300" cy="1403400"/>
              </a:xfrm>
              <a:prstGeom prst="ellipse">
                <a:avLst/>
              </a:pr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grpSp>
      <p:grpSp>
        <p:nvGrpSpPr>
          <p:cNvPr id="153" name="Google Shape;447;p27">
            <a:extLst>
              <a:ext uri="{FF2B5EF4-FFF2-40B4-BE49-F238E27FC236}">
                <a16:creationId xmlns:a16="http://schemas.microsoft.com/office/drawing/2014/main" id="{9368DEE6-4134-4E61-9FBC-094C8ED3D5D5}"/>
              </a:ext>
            </a:extLst>
          </p:cNvPr>
          <p:cNvGrpSpPr/>
          <p:nvPr userDrawn="1"/>
        </p:nvGrpSpPr>
        <p:grpSpPr>
          <a:xfrm>
            <a:off x="6293945" y="4047629"/>
            <a:ext cx="1726041" cy="1593766"/>
            <a:chOff x="4799733" y="3457797"/>
            <a:chExt cx="2301388" cy="1593766"/>
          </a:xfrm>
        </p:grpSpPr>
        <p:sp>
          <p:nvSpPr>
            <p:cNvPr id="154" name="Google Shape;448;p27">
              <a:extLst>
                <a:ext uri="{FF2B5EF4-FFF2-40B4-BE49-F238E27FC236}">
                  <a16:creationId xmlns:a16="http://schemas.microsoft.com/office/drawing/2014/main" id="{0301A587-8C68-4FD9-A8FC-970C849E2B95}"/>
                </a:ext>
              </a:extLst>
            </p:cNvPr>
            <p:cNvSpPr/>
            <p:nvPr/>
          </p:nvSpPr>
          <p:spPr>
            <a:xfrm>
              <a:off x="5512937" y="4441437"/>
              <a:ext cx="134693" cy="122202"/>
            </a:xfrm>
            <a:custGeom>
              <a:avLst/>
              <a:gdLst/>
              <a:ahLst/>
              <a:cxnLst/>
              <a:rect l="l" t="t" r="r" b="b"/>
              <a:pathLst>
                <a:path w="2437" h="2211" extrusionOk="0">
                  <a:moveTo>
                    <a:pt x="1" y="1"/>
                  </a:moveTo>
                  <a:lnTo>
                    <a:pt x="1" y="715"/>
                  </a:lnTo>
                  <a:lnTo>
                    <a:pt x="1" y="1271"/>
                  </a:lnTo>
                  <a:lnTo>
                    <a:pt x="1" y="2211"/>
                  </a:lnTo>
                  <a:lnTo>
                    <a:pt x="2436" y="1112"/>
                  </a:lnTo>
                  <a:lnTo>
                    <a:pt x="1" y="1"/>
                  </a:lnTo>
                  <a:close/>
                </a:path>
              </a:pathLst>
            </a:custGeom>
            <a:solidFill>
              <a:srgbClr val="F09C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55" name="Google Shape;449;p27">
              <a:extLst>
                <a:ext uri="{FF2B5EF4-FFF2-40B4-BE49-F238E27FC236}">
                  <a16:creationId xmlns:a16="http://schemas.microsoft.com/office/drawing/2014/main" id="{0A2339AA-D2C6-4088-B2D1-038FD047A8DB}"/>
                </a:ext>
              </a:extLst>
            </p:cNvPr>
            <p:cNvSpPr/>
            <p:nvPr/>
          </p:nvSpPr>
          <p:spPr>
            <a:xfrm>
              <a:off x="5671673" y="4450943"/>
              <a:ext cx="91527" cy="79091"/>
            </a:xfrm>
            <a:custGeom>
              <a:avLst/>
              <a:gdLst/>
              <a:ahLst/>
              <a:cxnLst/>
              <a:rect l="l" t="t" r="r" b="b"/>
              <a:pathLst>
                <a:path w="1656" h="1431" extrusionOk="0">
                  <a:moveTo>
                    <a:pt x="1" y="1"/>
                  </a:moveTo>
                  <a:lnTo>
                    <a:pt x="1" y="1430"/>
                  </a:lnTo>
                  <a:lnTo>
                    <a:pt x="1655" y="1430"/>
                  </a:lnTo>
                  <a:lnTo>
                    <a:pt x="1655" y="1"/>
                  </a:lnTo>
                  <a:close/>
                </a:path>
              </a:pathLst>
            </a:custGeom>
            <a:solidFill>
              <a:srgbClr val="F9CF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56" name="Google Shape;450;p27">
              <a:extLst>
                <a:ext uri="{FF2B5EF4-FFF2-40B4-BE49-F238E27FC236}">
                  <a16:creationId xmlns:a16="http://schemas.microsoft.com/office/drawing/2014/main" id="{079FA416-221F-4C27-A885-A339B1E6CD0B}"/>
                </a:ext>
              </a:extLst>
            </p:cNvPr>
            <p:cNvSpPr/>
            <p:nvPr/>
          </p:nvSpPr>
          <p:spPr>
            <a:xfrm>
              <a:off x="5670236" y="4448014"/>
              <a:ext cx="92246" cy="80528"/>
            </a:xfrm>
            <a:custGeom>
              <a:avLst/>
              <a:gdLst/>
              <a:ahLst/>
              <a:cxnLst/>
              <a:rect l="l" t="t" r="r" b="b"/>
              <a:pathLst>
                <a:path w="1669" h="1457" extrusionOk="0">
                  <a:moveTo>
                    <a:pt x="239" y="1"/>
                  </a:moveTo>
                  <a:cubicBezTo>
                    <a:pt x="146" y="1"/>
                    <a:pt x="80" y="14"/>
                    <a:pt x="53" y="27"/>
                  </a:cubicBezTo>
                  <a:cubicBezTo>
                    <a:pt x="14" y="40"/>
                    <a:pt x="0" y="54"/>
                    <a:pt x="0" y="93"/>
                  </a:cubicBezTo>
                  <a:cubicBezTo>
                    <a:pt x="0" y="120"/>
                    <a:pt x="14" y="146"/>
                    <a:pt x="40" y="160"/>
                  </a:cubicBezTo>
                  <a:cubicBezTo>
                    <a:pt x="80" y="173"/>
                    <a:pt x="120" y="173"/>
                    <a:pt x="186" y="173"/>
                  </a:cubicBezTo>
                  <a:cubicBezTo>
                    <a:pt x="225" y="186"/>
                    <a:pt x="265" y="186"/>
                    <a:pt x="292" y="199"/>
                  </a:cubicBezTo>
                  <a:cubicBezTo>
                    <a:pt x="305" y="212"/>
                    <a:pt x="345" y="239"/>
                    <a:pt x="371" y="292"/>
                  </a:cubicBezTo>
                  <a:lnTo>
                    <a:pt x="689" y="729"/>
                  </a:lnTo>
                  <a:lnTo>
                    <a:pt x="636" y="795"/>
                  </a:lnTo>
                  <a:lnTo>
                    <a:pt x="596" y="861"/>
                  </a:lnTo>
                  <a:lnTo>
                    <a:pt x="517" y="954"/>
                  </a:lnTo>
                  <a:cubicBezTo>
                    <a:pt x="490" y="993"/>
                    <a:pt x="450" y="1046"/>
                    <a:pt x="398" y="1126"/>
                  </a:cubicBezTo>
                  <a:cubicBezTo>
                    <a:pt x="371" y="1139"/>
                    <a:pt x="358" y="1152"/>
                    <a:pt x="331" y="1165"/>
                  </a:cubicBezTo>
                  <a:cubicBezTo>
                    <a:pt x="318" y="1179"/>
                    <a:pt x="292" y="1179"/>
                    <a:pt x="265" y="1192"/>
                  </a:cubicBezTo>
                  <a:cubicBezTo>
                    <a:pt x="212" y="1192"/>
                    <a:pt x="173" y="1205"/>
                    <a:pt x="133" y="1218"/>
                  </a:cubicBezTo>
                  <a:cubicBezTo>
                    <a:pt x="93" y="1232"/>
                    <a:pt x="80" y="1245"/>
                    <a:pt x="80" y="1285"/>
                  </a:cubicBezTo>
                  <a:cubicBezTo>
                    <a:pt x="80" y="1298"/>
                    <a:pt x="80" y="1324"/>
                    <a:pt x="80" y="1337"/>
                  </a:cubicBezTo>
                  <a:cubicBezTo>
                    <a:pt x="93" y="1337"/>
                    <a:pt x="106" y="1351"/>
                    <a:pt x="120" y="1351"/>
                  </a:cubicBezTo>
                  <a:cubicBezTo>
                    <a:pt x="133" y="1364"/>
                    <a:pt x="146" y="1364"/>
                    <a:pt x="159" y="1364"/>
                  </a:cubicBezTo>
                  <a:lnTo>
                    <a:pt x="556" y="1364"/>
                  </a:lnTo>
                  <a:cubicBezTo>
                    <a:pt x="570" y="1364"/>
                    <a:pt x="583" y="1377"/>
                    <a:pt x="609" y="1377"/>
                  </a:cubicBezTo>
                  <a:lnTo>
                    <a:pt x="675" y="1377"/>
                  </a:lnTo>
                  <a:cubicBezTo>
                    <a:pt x="702" y="1377"/>
                    <a:pt x="728" y="1364"/>
                    <a:pt x="755" y="1364"/>
                  </a:cubicBezTo>
                  <a:cubicBezTo>
                    <a:pt x="781" y="1351"/>
                    <a:pt x="808" y="1324"/>
                    <a:pt x="808" y="1298"/>
                  </a:cubicBezTo>
                  <a:cubicBezTo>
                    <a:pt x="808" y="1285"/>
                    <a:pt x="795" y="1258"/>
                    <a:pt x="781" y="1245"/>
                  </a:cubicBezTo>
                  <a:cubicBezTo>
                    <a:pt x="768" y="1218"/>
                    <a:pt x="715" y="1218"/>
                    <a:pt x="662" y="1218"/>
                  </a:cubicBezTo>
                  <a:cubicBezTo>
                    <a:pt x="636" y="1218"/>
                    <a:pt x="609" y="1205"/>
                    <a:pt x="609" y="1205"/>
                  </a:cubicBezTo>
                  <a:cubicBezTo>
                    <a:pt x="609" y="1192"/>
                    <a:pt x="596" y="1192"/>
                    <a:pt x="596" y="1179"/>
                  </a:cubicBezTo>
                  <a:cubicBezTo>
                    <a:pt x="596" y="1179"/>
                    <a:pt x="609" y="1152"/>
                    <a:pt x="623" y="1139"/>
                  </a:cubicBezTo>
                  <a:cubicBezTo>
                    <a:pt x="636" y="1112"/>
                    <a:pt x="649" y="1099"/>
                    <a:pt x="662" y="1086"/>
                  </a:cubicBezTo>
                  <a:cubicBezTo>
                    <a:pt x="689" y="1046"/>
                    <a:pt x="702" y="1020"/>
                    <a:pt x="728" y="993"/>
                  </a:cubicBezTo>
                  <a:cubicBezTo>
                    <a:pt x="742" y="980"/>
                    <a:pt x="768" y="940"/>
                    <a:pt x="808" y="887"/>
                  </a:cubicBezTo>
                  <a:cubicBezTo>
                    <a:pt x="834" y="927"/>
                    <a:pt x="861" y="967"/>
                    <a:pt x="887" y="1007"/>
                  </a:cubicBezTo>
                  <a:cubicBezTo>
                    <a:pt x="914" y="1033"/>
                    <a:pt x="940" y="1073"/>
                    <a:pt x="967" y="1112"/>
                  </a:cubicBezTo>
                  <a:cubicBezTo>
                    <a:pt x="980" y="1139"/>
                    <a:pt x="1006" y="1165"/>
                    <a:pt x="1020" y="1192"/>
                  </a:cubicBezTo>
                  <a:cubicBezTo>
                    <a:pt x="1033" y="1218"/>
                    <a:pt x="1046" y="1232"/>
                    <a:pt x="1046" y="1245"/>
                  </a:cubicBezTo>
                  <a:cubicBezTo>
                    <a:pt x="1046" y="1258"/>
                    <a:pt x="1033" y="1271"/>
                    <a:pt x="1033" y="1285"/>
                  </a:cubicBezTo>
                  <a:lnTo>
                    <a:pt x="993" y="1285"/>
                  </a:lnTo>
                  <a:cubicBezTo>
                    <a:pt x="967" y="1298"/>
                    <a:pt x="953" y="1311"/>
                    <a:pt x="953" y="1324"/>
                  </a:cubicBezTo>
                  <a:cubicBezTo>
                    <a:pt x="940" y="1337"/>
                    <a:pt x="940" y="1351"/>
                    <a:pt x="940" y="1364"/>
                  </a:cubicBezTo>
                  <a:cubicBezTo>
                    <a:pt x="940" y="1377"/>
                    <a:pt x="953" y="1404"/>
                    <a:pt x="967" y="1430"/>
                  </a:cubicBezTo>
                  <a:cubicBezTo>
                    <a:pt x="993" y="1443"/>
                    <a:pt x="1033" y="1457"/>
                    <a:pt x="1086" y="1457"/>
                  </a:cubicBezTo>
                  <a:lnTo>
                    <a:pt x="1536" y="1457"/>
                  </a:lnTo>
                  <a:cubicBezTo>
                    <a:pt x="1575" y="1457"/>
                    <a:pt x="1602" y="1457"/>
                    <a:pt x="1628" y="1443"/>
                  </a:cubicBezTo>
                  <a:cubicBezTo>
                    <a:pt x="1655" y="1443"/>
                    <a:pt x="1668" y="1417"/>
                    <a:pt x="1668" y="1377"/>
                  </a:cubicBezTo>
                  <a:cubicBezTo>
                    <a:pt x="1668" y="1351"/>
                    <a:pt x="1655" y="1337"/>
                    <a:pt x="1628" y="1324"/>
                  </a:cubicBezTo>
                  <a:cubicBezTo>
                    <a:pt x="1615" y="1311"/>
                    <a:pt x="1589" y="1298"/>
                    <a:pt x="1549" y="1298"/>
                  </a:cubicBezTo>
                  <a:lnTo>
                    <a:pt x="1456" y="1298"/>
                  </a:lnTo>
                  <a:cubicBezTo>
                    <a:pt x="1430" y="1298"/>
                    <a:pt x="1403" y="1285"/>
                    <a:pt x="1364" y="1271"/>
                  </a:cubicBezTo>
                  <a:cubicBezTo>
                    <a:pt x="1350" y="1271"/>
                    <a:pt x="1337" y="1258"/>
                    <a:pt x="1324" y="1245"/>
                  </a:cubicBezTo>
                  <a:cubicBezTo>
                    <a:pt x="1311" y="1232"/>
                    <a:pt x="1284" y="1205"/>
                    <a:pt x="1245" y="1165"/>
                  </a:cubicBezTo>
                  <a:cubicBezTo>
                    <a:pt x="1218" y="1126"/>
                    <a:pt x="1178" y="1073"/>
                    <a:pt x="1125" y="1007"/>
                  </a:cubicBezTo>
                  <a:cubicBezTo>
                    <a:pt x="1073" y="927"/>
                    <a:pt x="1006" y="835"/>
                    <a:pt x="927" y="729"/>
                  </a:cubicBezTo>
                  <a:cubicBezTo>
                    <a:pt x="967" y="676"/>
                    <a:pt x="1006" y="610"/>
                    <a:pt x="1046" y="557"/>
                  </a:cubicBezTo>
                  <a:cubicBezTo>
                    <a:pt x="1073" y="504"/>
                    <a:pt x="1125" y="451"/>
                    <a:pt x="1165" y="385"/>
                  </a:cubicBezTo>
                  <a:cubicBezTo>
                    <a:pt x="1205" y="345"/>
                    <a:pt x="1245" y="318"/>
                    <a:pt x="1271" y="305"/>
                  </a:cubicBezTo>
                  <a:cubicBezTo>
                    <a:pt x="1298" y="292"/>
                    <a:pt x="1337" y="292"/>
                    <a:pt x="1390" y="292"/>
                  </a:cubicBezTo>
                  <a:cubicBezTo>
                    <a:pt x="1430" y="292"/>
                    <a:pt x="1509" y="279"/>
                    <a:pt x="1589" y="279"/>
                  </a:cubicBezTo>
                  <a:cubicBezTo>
                    <a:pt x="1615" y="279"/>
                    <a:pt x="1628" y="279"/>
                    <a:pt x="1642" y="265"/>
                  </a:cubicBezTo>
                  <a:cubicBezTo>
                    <a:pt x="1655" y="239"/>
                    <a:pt x="1655" y="226"/>
                    <a:pt x="1655" y="212"/>
                  </a:cubicBezTo>
                  <a:cubicBezTo>
                    <a:pt x="1655" y="146"/>
                    <a:pt x="1642" y="120"/>
                    <a:pt x="1589" y="120"/>
                  </a:cubicBezTo>
                  <a:lnTo>
                    <a:pt x="1020" y="120"/>
                  </a:lnTo>
                  <a:cubicBezTo>
                    <a:pt x="980" y="120"/>
                    <a:pt x="953" y="120"/>
                    <a:pt x="927" y="133"/>
                  </a:cubicBezTo>
                  <a:cubicBezTo>
                    <a:pt x="900" y="146"/>
                    <a:pt x="887" y="173"/>
                    <a:pt x="887" y="212"/>
                  </a:cubicBezTo>
                  <a:cubicBezTo>
                    <a:pt x="887" y="226"/>
                    <a:pt x="887" y="252"/>
                    <a:pt x="914" y="265"/>
                  </a:cubicBezTo>
                  <a:cubicBezTo>
                    <a:pt x="927" y="265"/>
                    <a:pt x="940" y="279"/>
                    <a:pt x="953" y="279"/>
                  </a:cubicBezTo>
                  <a:cubicBezTo>
                    <a:pt x="953" y="292"/>
                    <a:pt x="967" y="292"/>
                    <a:pt x="967" y="305"/>
                  </a:cubicBezTo>
                  <a:cubicBezTo>
                    <a:pt x="967" y="305"/>
                    <a:pt x="953" y="332"/>
                    <a:pt x="940" y="358"/>
                  </a:cubicBezTo>
                  <a:cubicBezTo>
                    <a:pt x="927" y="385"/>
                    <a:pt x="900" y="411"/>
                    <a:pt x="874" y="451"/>
                  </a:cubicBezTo>
                  <a:lnTo>
                    <a:pt x="808" y="570"/>
                  </a:lnTo>
                  <a:cubicBezTo>
                    <a:pt x="768" y="517"/>
                    <a:pt x="742" y="477"/>
                    <a:pt x="715" y="437"/>
                  </a:cubicBezTo>
                  <a:cubicBezTo>
                    <a:pt x="689" y="398"/>
                    <a:pt x="662" y="371"/>
                    <a:pt x="636" y="332"/>
                  </a:cubicBezTo>
                  <a:cubicBezTo>
                    <a:pt x="623" y="305"/>
                    <a:pt x="596" y="279"/>
                    <a:pt x="596" y="252"/>
                  </a:cubicBezTo>
                  <a:cubicBezTo>
                    <a:pt x="583" y="239"/>
                    <a:pt x="570" y="226"/>
                    <a:pt x="570" y="212"/>
                  </a:cubicBezTo>
                  <a:cubicBezTo>
                    <a:pt x="570" y="199"/>
                    <a:pt x="583" y="186"/>
                    <a:pt x="596" y="186"/>
                  </a:cubicBezTo>
                  <a:lnTo>
                    <a:pt x="662" y="186"/>
                  </a:lnTo>
                  <a:cubicBezTo>
                    <a:pt x="702" y="186"/>
                    <a:pt x="728" y="173"/>
                    <a:pt x="742" y="160"/>
                  </a:cubicBezTo>
                  <a:cubicBezTo>
                    <a:pt x="755" y="133"/>
                    <a:pt x="768" y="120"/>
                    <a:pt x="768" y="107"/>
                  </a:cubicBezTo>
                  <a:cubicBezTo>
                    <a:pt x="768" y="93"/>
                    <a:pt x="768" y="80"/>
                    <a:pt x="768" y="67"/>
                  </a:cubicBezTo>
                  <a:cubicBezTo>
                    <a:pt x="768" y="54"/>
                    <a:pt x="755" y="40"/>
                    <a:pt x="742" y="40"/>
                  </a:cubicBezTo>
                  <a:cubicBezTo>
                    <a:pt x="728" y="27"/>
                    <a:pt x="715" y="14"/>
                    <a:pt x="689" y="14"/>
                  </a:cubicBezTo>
                  <a:cubicBezTo>
                    <a:pt x="675" y="1"/>
                    <a:pt x="636" y="1"/>
                    <a:pt x="596" y="1"/>
                  </a:cubicBezTo>
                  <a:close/>
                </a:path>
              </a:pathLst>
            </a:custGeom>
            <a:solidFill>
              <a:srgbClr val="F09C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57" name="Google Shape;451;p27">
              <a:extLst>
                <a:ext uri="{FF2B5EF4-FFF2-40B4-BE49-F238E27FC236}">
                  <a16:creationId xmlns:a16="http://schemas.microsoft.com/office/drawing/2014/main" id="{B2395859-C339-422A-B184-A814A384983F}"/>
                </a:ext>
              </a:extLst>
            </p:cNvPr>
            <p:cNvSpPr/>
            <p:nvPr/>
          </p:nvSpPr>
          <p:spPr>
            <a:xfrm>
              <a:off x="5668799" y="4448014"/>
              <a:ext cx="100260" cy="84895"/>
            </a:xfrm>
            <a:custGeom>
              <a:avLst/>
              <a:gdLst/>
              <a:ahLst/>
              <a:cxnLst/>
              <a:rect l="l" t="t" r="r" b="b"/>
              <a:pathLst>
                <a:path w="1814" h="1536" extrusionOk="0">
                  <a:moveTo>
                    <a:pt x="768" y="107"/>
                  </a:moveTo>
                  <a:lnTo>
                    <a:pt x="768" y="160"/>
                  </a:lnTo>
                  <a:lnTo>
                    <a:pt x="662" y="160"/>
                  </a:lnTo>
                  <a:cubicBezTo>
                    <a:pt x="609" y="160"/>
                    <a:pt x="556" y="212"/>
                    <a:pt x="556" y="265"/>
                  </a:cubicBezTo>
                  <a:cubicBezTo>
                    <a:pt x="556" y="265"/>
                    <a:pt x="609" y="265"/>
                    <a:pt x="609" y="332"/>
                  </a:cubicBezTo>
                  <a:cubicBezTo>
                    <a:pt x="609" y="332"/>
                    <a:pt x="609" y="385"/>
                    <a:pt x="662" y="385"/>
                  </a:cubicBezTo>
                  <a:cubicBezTo>
                    <a:pt x="662" y="437"/>
                    <a:pt x="715" y="490"/>
                    <a:pt x="715" y="490"/>
                  </a:cubicBezTo>
                  <a:cubicBezTo>
                    <a:pt x="768" y="543"/>
                    <a:pt x="768" y="596"/>
                    <a:pt x="821" y="662"/>
                  </a:cubicBezTo>
                  <a:lnTo>
                    <a:pt x="887" y="715"/>
                  </a:lnTo>
                  <a:lnTo>
                    <a:pt x="993" y="543"/>
                  </a:lnTo>
                  <a:cubicBezTo>
                    <a:pt x="993" y="490"/>
                    <a:pt x="1046" y="437"/>
                    <a:pt x="1046" y="437"/>
                  </a:cubicBezTo>
                  <a:cubicBezTo>
                    <a:pt x="1046" y="385"/>
                    <a:pt x="1099" y="385"/>
                    <a:pt x="1099" y="332"/>
                  </a:cubicBezTo>
                  <a:cubicBezTo>
                    <a:pt x="1099" y="265"/>
                    <a:pt x="1046" y="265"/>
                    <a:pt x="1046" y="265"/>
                  </a:cubicBezTo>
                  <a:lnTo>
                    <a:pt x="993" y="265"/>
                  </a:lnTo>
                  <a:lnTo>
                    <a:pt x="993" y="212"/>
                  </a:lnTo>
                  <a:lnTo>
                    <a:pt x="1654" y="212"/>
                  </a:lnTo>
                  <a:lnTo>
                    <a:pt x="1654" y="265"/>
                  </a:lnTo>
                  <a:lnTo>
                    <a:pt x="1324" y="265"/>
                  </a:lnTo>
                  <a:cubicBezTo>
                    <a:pt x="1271" y="332"/>
                    <a:pt x="1218" y="332"/>
                    <a:pt x="1218" y="385"/>
                  </a:cubicBezTo>
                  <a:cubicBezTo>
                    <a:pt x="1151" y="437"/>
                    <a:pt x="1099" y="490"/>
                    <a:pt x="1046" y="543"/>
                  </a:cubicBezTo>
                  <a:cubicBezTo>
                    <a:pt x="993" y="596"/>
                    <a:pt x="993" y="662"/>
                    <a:pt x="940" y="715"/>
                  </a:cubicBezTo>
                  <a:lnTo>
                    <a:pt x="940" y="768"/>
                  </a:lnTo>
                  <a:lnTo>
                    <a:pt x="940" y="821"/>
                  </a:lnTo>
                  <a:cubicBezTo>
                    <a:pt x="993" y="927"/>
                    <a:pt x="1099" y="993"/>
                    <a:pt x="1151" y="1099"/>
                  </a:cubicBezTo>
                  <a:cubicBezTo>
                    <a:pt x="1218" y="1152"/>
                    <a:pt x="1218" y="1205"/>
                    <a:pt x="1271" y="1258"/>
                  </a:cubicBezTo>
                  <a:cubicBezTo>
                    <a:pt x="1324" y="1258"/>
                    <a:pt x="1324" y="1324"/>
                    <a:pt x="1324" y="1324"/>
                  </a:cubicBezTo>
                  <a:cubicBezTo>
                    <a:pt x="1376" y="1324"/>
                    <a:pt x="1376" y="1377"/>
                    <a:pt x="1429" y="1377"/>
                  </a:cubicBezTo>
                  <a:lnTo>
                    <a:pt x="1601" y="1377"/>
                  </a:lnTo>
                  <a:cubicBezTo>
                    <a:pt x="1654" y="1377"/>
                    <a:pt x="1654" y="1430"/>
                    <a:pt x="1654" y="1430"/>
                  </a:cubicBezTo>
                  <a:lnTo>
                    <a:pt x="1099" y="1430"/>
                  </a:lnTo>
                  <a:lnTo>
                    <a:pt x="1046" y="1377"/>
                  </a:lnTo>
                  <a:lnTo>
                    <a:pt x="1099" y="1377"/>
                  </a:lnTo>
                  <a:cubicBezTo>
                    <a:pt x="1151" y="1377"/>
                    <a:pt x="1151" y="1324"/>
                    <a:pt x="1151" y="1258"/>
                  </a:cubicBezTo>
                  <a:lnTo>
                    <a:pt x="1151" y="1205"/>
                  </a:lnTo>
                  <a:cubicBezTo>
                    <a:pt x="1099" y="1152"/>
                    <a:pt x="1099" y="1152"/>
                    <a:pt x="1099" y="1099"/>
                  </a:cubicBezTo>
                  <a:cubicBezTo>
                    <a:pt x="1046" y="1099"/>
                    <a:pt x="1046" y="1046"/>
                    <a:pt x="993" y="993"/>
                  </a:cubicBezTo>
                  <a:cubicBezTo>
                    <a:pt x="993" y="993"/>
                    <a:pt x="940" y="927"/>
                    <a:pt x="940" y="874"/>
                  </a:cubicBezTo>
                  <a:lnTo>
                    <a:pt x="887" y="821"/>
                  </a:lnTo>
                  <a:lnTo>
                    <a:pt x="821" y="874"/>
                  </a:lnTo>
                  <a:cubicBezTo>
                    <a:pt x="768" y="927"/>
                    <a:pt x="768" y="993"/>
                    <a:pt x="715" y="993"/>
                  </a:cubicBezTo>
                  <a:cubicBezTo>
                    <a:pt x="715" y="1046"/>
                    <a:pt x="715" y="1046"/>
                    <a:pt x="662" y="1099"/>
                  </a:cubicBezTo>
                  <a:lnTo>
                    <a:pt x="662" y="1152"/>
                  </a:lnTo>
                  <a:cubicBezTo>
                    <a:pt x="609" y="1152"/>
                    <a:pt x="609" y="1152"/>
                    <a:pt x="609" y="1205"/>
                  </a:cubicBezTo>
                  <a:lnTo>
                    <a:pt x="609" y="1258"/>
                  </a:lnTo>
                  <a:cubicBezTo>
                    <a:pt x="662" y="1324"/>
                    <a:pt x="662" y="1324"/>
                    <a:pt x="715" y="1324"/>
                  </a:cubicBezTo>
                  <a:lnTo>
                    <a:pt x="821" y="1324"/>
                  </a:lnTo>
                  <a:cubicBezTo>
                    <a:pt x="768" y="1324"/>
                    <a:pt x="768" y="1377"/>
                    <a:pt x="715" y="1377"/>
                  </a:cubicBezTo>
                  <a:lnTo>
                    <a:pt x="662" y="1377"/>
                  </a:lnTo>
                  <a:lnTo>
                    <a:pt x="609" y="1324"/>
                  </a:lnTo>
                  <a:lnTo>
                    <a:pt x="225" y="1324"/>
                  </a:lnTo>
                  <a:cubicBezTo>
                    <a:pt x="278" y="1324"/>
                    <a:pt x="278" y="1324"/>
                    <a:pt x="331" y="1258"/>
                  </a:cubicBezTo>
                  <a:lnTo>
                    <a:pt x="437" y="1258"/>
                  </a:lnTo>
                  <a:lnTo>
                    <a:pt x="490" y="1205"/>
                  </a:lnTo>
                  <a:cubicBezTo>
                    <a:pt x="556" y="1099"/>
                    <a:pt x="609" y="1046"/>
                    <a:pt x="609" y="1046"/>
                  </a:cubicBezTo>
                  <a:cubicBezTo>
                    <a:pt x="662" y="993"/>
                    <a:pt x="662" y="927"/>
                    <a:pt x="715" y="927"/>
                  </a:cubicBezTo>
                  <a:cubicBezTo>
                    <a:pt x="715" y="927"/>
                    <a:pt x="715" y="874"/>
                    <a:pt x="768" y="874"/>
                  </a:cubicBezTo>
                  <a:lnTo>
                    <a:pt x="768" y="821"/>
                  </a:lnTo>
                  <a:lnTo>
                    <a:pt x="821" y="768"/>
                  </a:lnTo>
                  <a:lnTo>
                    <a:pt x="490" y="265"/>
                  </a:lnTo>
                  <a:cubicBezTo>
                    <a:pt x="437" y="265"/>
                    <a:pt x="437" y="212"/>
                    <a:pt x="384" y="160"/>
                  </a:cubicBezTo>
                  <a:lnTo>
                    <a:pt x="106" y="160"/>
                  </a:lnTo>
                  <a:lnTo>
                    <a:pt x="106" y="107"/>
                  </a:lnTo>
                  <a:close/>
                  <a:moveTo>
                    <a:pt x="106" y="1"/>
                  </a:moveTo>
                  <a:cubicBezTo>
                    <a:pt x="53" y="54"/>
                    <a:pt x="0" y="107"/>
                    <a:pt x="0" y="107"/>
                  </a:cubicBezTo>
                  <a:cubicBezTo>
                    <a:pt x="0" y="160"/>
                    <a:pt x="53" y="212"/>
                    <a:pt x="53" y="265"/>
                  </a:cubicBezTo>
                  <a:lnTo>
                    <a:pt x="331" y="265"/>
                  </a:lnTo>
                  <a:cubicBezTo>
                    <a:pt x="331" y="332"/>
                    <a:pt x="331" y="332"/>
                    <a:pt x="384" y="385"/>
                  </a:cubicBezTo>
                  <a:lnTo>
                    <a:pt x="662" y="768"/>
                  </a:lnTo>
                  <a:lnTo>
                    <a:pt x="662" y="821"/>
                  </a:lnTo>
                  <a:cubicBezTo>
                    <a:pt x="662" y="821"/>
                    <a:pt x="609" y="821"/>
                    <a:pt x="609" y="874"/>
                  </a:cubicBezTo>
                  <a:lnTo>
                    <a:pt x="556" y="927"/>
                  </a:lnTo>
                  <a:cubicBezTo>
                    <a:pt x="490" y="993"/>
                    <a:pt x="437" y="1046"/>
                    <a:pt x="384" y="1099"/>
                  </a:cubicBezTo>
                  <a:lnTo>
                    <a:pt x="384" y="1152"/>
                  </a:lnTo>
                  <a:lnTo>
                    <a:pt x="331" y="1152"/>
                  </a:lnTo>
                  <a:cubicBezTo>
                    <a:pt x="278" y="1152"/>
                    <a:pt x="225" y="1152"/>
                    <a:pt x="159" y="1205"/>
                  </a:cubicBezTo>
                  <a:cubicBezTo>
                    <a:pt x="106" y="1205"/>
                    <a:pt x="53" y="1258"/>
                    <a:pt x="53" y="1324"/>
                  </a:cubicBezTo>
                  <a:cubicBezTo>
                    <a:pt x="53" y="1377"/>
                    <a:pt x="53" y="1377"/>
                    <a:pt x="106" y="1430"/>
                  </a:cubicBezTo>
                  <a:lnTo>
                    <a:pt x="159" y="1430"/>
                  </a:lnTo>
                  <a:cubicBezTo>
                    <a:pt x="159" y="1483"/>
                    <a:pt x="225" y="1483"/>
                    <a:pt x="225" y="1483"/>
                  </a:cubicBezTo>
                  <a:lnTo>
                    <a:pt x="715" y="1483"/>
                  </a:lnTo>
                  <a:cubicBezTo>
                    <a:pt x="768" y="1483"/>
                    <a:pt x="821" y="1483"/>
                    <a:pt x="821" y="1430"/>
                  </a:cubicBezTo>
                  <a:cubicBezTo>
                    <a:pt x="887" y="1430"/>
                    <a:pt x="940" y="1377"/>
                    <a:pt x="940" y="1324"/>
                  </a:cubicBezTo>
                  <a:cubicBezTo>
                    <a:pt x="940" y="1258"/>
                    <a:pt x="887" y="1258"/>
                    <a:pt x="887" y="1258"/>
                  </a:cubicBezTo>
                  <a:cubicBezTo>
                    <a:pt x="821" y="1205"/>
                    <a:pt x="821" y="1205"/>
                    <a:pt x="768" y="1205"/>
                  </a:cubicBezTo>
                  <a:lnTo>
                    <a:pt x="768" y="1152"/>
                  </a:lnTo>
                  <a:cubicBezTo>
                    <a:pt x="768" y="1099"/>
                    <a:pt x="821" y="1099"/>
                    <a:pt x="821" y="1099"/>
                  </a:cubicBezTo>
                  <a:cubicBezTo>
                    <a:pt x="821" y="1046"/>
                    <a:pt x="887" y="1046"/>
                    <a:pt x="887" y="1046"/>
                  </a:cubicBezTo>
                  <a:lnTo>
                    <a:pt x="887" y="1099"/>
                  </a:lnTo>
                  <a:cubicBezTo>
                    <a:pt x="940" y="1099"/>
                    <a:pt x="940" y="1152"/>
                    <a:pt x="993" y="1152"/>
                  </a:cubicBezTo>
                  <a:cubicBezTo>
                    <a:pt x="993" y="1205"/>
                    <a:pt x="993" y="1258"/>
                    <a:pt x="1046" y="1258"/>
                  </a:cubicBezTo>
                  <a:cubicBezTo>
                    <a:pt x="993" y="1258"/>
                    <a:pt x="993" y="1324"/>
                    <a:pt x="940" y="1324"/>
                  </a:cubicBezTo>
                  <a:lnTo>
                    <a:pt x="940" y="1430"/>
                  </a:lnTo>
                  <a:cubicBezTo>
                    <a:pt x="940" y="1430"/>
                    <a:pt x="940" y="1483"/>
                    <a:pt x="993" y="1483"/>
                  </a:cubicBezTo>
                  <a:cubicBezTo>
                    <a:pt x="1046" y="1536"/>
                    <a:pt x="1099" y="1536"/>
                    <a:pt x="1151" y="1536"/>
                  </a:cubicBezTo>
                  <a:lnTo>
                    <a:pt x="1707" y="1536"/>
                  </a:lnTo>
                  <a:cubicBezTo>
                    <a:pt x="1760" y="1536"/>
                    <a:pt x="1813" y="1483"/>
                    <a:pt x="1813" y="1430"/>
                  </a:cubicBezTo>
                  <a:cubicBezTo>
                    <a:pt x="1813" y="1377"/>
                    <a:pt x="1760" y="1324"/>
                    <a:pt x="1707" y="1324"/>
                  </a:cubicBezTo>
                  <a:cubicBezTo>
                    <a:pt x="1707" y="1258"/>
                    <a:pt x="1654" y="1258"/>
                    <a:pt x="1601" y="1258"/>
                  </a:cubicBezTo>
                  <a:lnTo>
                    <a:pt x="1429" y="1258"/>
                  </a:lnTo>
                  <a:cubicBezTo>
                    <a:pt x="1429" y="1205"/>
                    <a:pt x="1376" y="1205"/>
                    <a:pt x="1376" y="1152"/>
                  </a:cubicBezTo>
                  <a:cubicBezTo>
                    <a:pt x="1324" y="1099"/>
                    <a:pt x="1271" y="1046"/>
                    <a:pt x="1218" y="993"/>
                  </a:cubicBezTo>
                  <a:cubicBezTo>
                    <a:pt x="1218" y="927"/>
                    <a:pt x="1099" y="874"/>
                    <a:pt x="1046" y="768"/>
                  </a:cubicBezTo>
                  <a:cubicBezTo>
                    <a:pt x="1099" y="715"/>
                    <a:pt x="1099" y="662"/>
                    <a:pt x="1151" y="596"/>
                  </a:cubicBezTo>
                  <a:cubicBezTo>
                    <a:pt x="1218" y="596"/>
                    <a:pt x="1218" y="543"/>
                    <a:pt x="1271" y="490"/>
                  </a:cubicBezTo>
                  <a:cubicBezTo>
                    <a:pt x="1324" y="437"/>
                    <a:pt x="1324" y="437"/>
                    <a:pt x="1376" y="385"/>
                  </a:cubicBezTo>
                  <a:lnTo>
                    <a:pt x="1654" y="385"/>
                  </a:lnTo>
                  <a:cubicBezTo>
                    <a:pt x="1707" y="385"/>
                    <a:pt x="1707" y="385"/>
                    <a:pt x="1707" y="332"/>
                  </a:cubicBezTo>
                  <a:lnTo>
                    <a:pt x="1760" y="332"/>
                  </a:lnTo>
                  <a:lnTo>
                    <a:pt x="1760" y="265"/>
                  </a:lnTo>
                  <a:lnTo>
                    <a:pt x="1760" y="160"/>
                  </a:lnTo>
                  <a:cubicBezTo>
                    <a:pt x="1760" y="160"/>
                    <a:pt x="1760" y="107"/>
                    <a:pt x="1707" y="107"/>
                  </a:cubicBezTo>
                  <a:lnTo>
                    <a:pt x="940" y="107"/>
                  </a:lnTo>
                  <a:cubicBezTo>
                    <a:pt x="887" y="160"/>
                    <a:pt x="887" y="212"/>
                    <a:pt x="887" y="265"/>
                  </a:cubicBezTo>
                  <a:cubicBezTo>
                    <a:pt x="887" y="265"/>
                    <a:pt x="887" y="332"/>
                    <a:pt x="940" y="332"/>
                  </a:cubicBezTo>
                  <a:lnTo>
                    <a:pt x="940" y="385"/>
                  </a:lnTo>
                  <a:cubicBezTo>
                    <a:pt x="940" y="385"/>
                    <a:pt x="940" y="437"/>
                    <a:pt x="887" y="437"/>
                  </a:cubicBezTo>
                  <a:lnTo>
                    <a:pt x="887" y="490"/>
                  </a:lnTo>
                  <a:cubicBezTo>
                    <a:pt x="821" y="490"/>
                    <a:pt x="821" y="437"/>
                    <a:pt x="821" y="437"/>
                  </a:cubicBezTo>
                  <a:cubicBezTo>
                    <a:pt x="768" y="385"/>
                    <a:pt x="768" y="385"/>
                    <a:pt x="768" y="332"/>
                  </a:cubicBezTo>
                  <a:cubicBezTo>
                    <a:pt x="715" y="332"/>
                    <a:pt x="715" y="332"/>
                    <a:pt x="715" y="265"/>
                  </a:cubicBezTo>
                  <a:cubicBezTo>
                    <a:pt x="768" y="265"/>
                    <a:pt x="821" y="265"/>
                    <a:pt x="821" y="212"/>
                  </a:cubicBezTo>
                  <a:cubicBezTo>
                    <a:pt x="887" y="212"/>
                    <a:pt x="887" y="160"/>
                    <a:pt x="887" y="160"/>
                  </a:cubicBezTo>
                  <a:lnTo>
                    <a:pt x="887" y="107"/>
                  </a:lnTo>
                  <a:lnTo>
                    <a:pt x="887" y="54"/>
                  </a:lnTo>
                  <a:lnTo>
                    <a:pt x="821" y="54"/>
                  </a:lnTo>
                  <a:cubicBezTo>
                    <a:pt x="821" y="1"/>
                    <a:pt x="821" y="1"/>
                    <a:pt x="768" y="1"/>
                  </a:cubicBezTo>
                  <a:close/>
                </a:path>
              </a:pathLst>
            </a:custGeom>
            <a:solidFill>
              <a:srgbClr val="F09C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58" name="Google Shape;452;p27">
              <a:extLst>
                <a:ext uri="{FF2B5EF4-FFF2-40B4-BE49-F238E27FC236}">
                  <a16:creationId xmlns:a16="http://schemas.microsoft.com/office/drawing/2014/main" id="{2570E2EA-1611-45AF-B410-B8EAD8C13239}"/>
                </a:ext>
              </a:extLst>
            </p:cNvPr>
            <p:cNvSpPr/>
            <p:nvPr/>
          </p:nvSpPr>
          <p:spPr>
            <a:xfrm>
              <a:off x="4799733" y="3864528"/>
              <a:ext cx="1237772" cy="1187034"/>
            </a:xfrm>
            <a:custGeom>
              <a:avLst/>
              <a:gdLst/>
              <a:ahLst/>
              <a:cxnLst/>
              <a:rect l="l" t="t" r="r" b="b"/>
              <a:pathLst>
                <a:path w="22395" h="21477" extrusionOk="0">
                  <a:moveTo>
                    <a:pt x="17201" y="8638"/>
                  </a:moveTo>
                  <a:cubicBezTo>
                    <a:pt x="17575" y="8638"/>
                    <a:pt x="17951" y="8924"/>
                    <a:pt x="17987" y="9340"/>
                  </a:cubicBezTo>
                  <a:lnTo>
                    <a:pt x="18318" y="16672"/>
                  </a:lnTo>
                  <a:cubicBezTo>
                    <a:pt x="18371" y="17228"/>
                    <a:pt x="17868" y="17718"/>
                    <a:pt x="17273" y="17718"/>
                  </a:cubicBezTo>
                  <a:lnTo>
                    <a:pt x="9821" y="17612"/>
                  </a:lnTo>
                  <a:cubicBezTo>
                    <a:pt x="9212" y="17612"/>
                    <a:pt x="8881" y="16844"/>
                    <a:pt x="9331" y="16447"/>
                  </a:cubicBezTo>
                  <a:lnTo>
                    <a:pt x="16717" y="8837"/>
                  </a:lnTo>
                  <a:cubicBezTo>
                    <a:pt x="16855" y="8699"/>
                    <a:pt x="17028" y="8638"/>
                    <a:pt x="17201" y="8638"/>
                  </a:cubicBezTo>
                  <a:close/>
                  <a:moveTo>
                    <a:pt x="20125" y="1"/>
                  </a:moveTo>
                  <a:cubicBezTo>
                    <a:pt x="19697" y="1"/>
                    <a:pt x="19262" y="159"/>
                    <a:pt x="18927" y="512"/>
                  </a:cubicBezTo>
                  <a:lnTo>
                    <a:pt x="993" y="18711"/>
                  </a:lnTo>
                  <a:cubicBezTo>
                    <a:pt x="0" y="19756"/>
                    <a:pt x="781" y="21477"/>
                    <a:pt x="2264" y="21477"/>
                  </a:cubicBezTo>
                  <a:lnTo>
                    <a:pt x="20303" y="21477"/>
                  </a:lnTo>
                  <a:cubicBezTo>
                    <a:pt x="21508" y="21477"/>
                    <a:pt x="22395" y="20537"/>
                    <a:pt x="22395" y="19425"/>
                  </a:cubicBezTo>
                  <a:lnTo>
                    <a:pt x="21786" y="1558"/>
                  </a:lnTo>
                  <a:cubicBezTo>
                    <a:pt x="21786" y="611"/>
                    <a:pt x="20967" y="1"/>
                    <a:pt x="201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59" name="Google Shape;453;p27">
              <a:extLst>
                <a:ext uri="{FF2B5EF4-FFF2-40B4-BE49-F238E27FC236}">
                  <a16:creationId xmlns:a16="http://schemas.microsoft.com/office/drawing/2014/main" id="{60B9E5EF-9B22-42A6-879E-76D9CADF5E07}"/>
                </a:ext>
              </a:extLst>
            </p:cNvPr>
            <p:cNvSpPr/>
            <p:nvPr/>
          </p:nvSpPr>
          <p:spPr>
            <a:xfrm>
              <a:off x="4845828" y="3874532"/>
              <a:ext cx="1027082" cy="1046648"/>
            </a:xfrm>
            <a:custGeom>
              <a:avLst/>
              <a:gdLst/>
              <a:ahLst/>
              <a:cxnLst/>
              <a:rect l="l" t="t" r="r" b="b"/>
              <a:pathLst>
                <a:path w="18583" h="18937" extrusionOk="0">
                  <a:moveTo>
                    <a:pt x="18477" y="0"/>
                  </a:moveTo>
                  <a:cubicBezTo>
                    <a:pt x="18305" y="119"/>
                    <a:pt x="18199" y="225"/>
                    <a:pt x="18093" y="331"/>
                  </a:cubicBezTo>
                  <a:lnTo>
                    <a:pt x="159" y="18530"/>
                  </a:lnTo>
                  <a:cubicBezTo>
                    <a:pt x="106" y="18649"/>
                    <a:pt x="53" y="18702"/>
                    <a:pt x="0" y="18755"/>
                  </a:cubicBezTo>
                  <a:lnTo>
                    <a:pt x="0" y="18808"/>
                  </a:lnTo>
                  <a:cubicBezTo>
                    <a:pt x="80" y="18894"/>
                    <a:pt x="189" y="18937"/>
                    <a:pt x="293" y="18937"/>
                  </a:cubicBezTo>
                  <a:cubicBezTo>
                    <a:pt x="397" y="18937"/>
                    <a:pt x="497" y="18894"/>
                    <a:pt x="556" y="18808"/>
                  </a:cubicBezTo>
                  <a:lnTo>
                    <a:pt x="18477" y="556"/>
                  </a:lnTo>
                  <a:cubicBezTo>
                    <a:pt x="18583" y="384"/>
                    <a:pt x="18583" y="172"/>
                    <a:pt x="1847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60" name="Google Shape;454;p27">
              <a:extLst>
                <a:ext uri="{FF2B5EF4-FFF2-40B4-BE49-F238E27FC236}">
                  <a16:creationId xmlns:a16="http://schemas.microsoft.com/office/drawing/2014/main" id="{E049AADD-731D-4B3A-80AB-4476C4458327}"/>
                </a:ext>
              </a:extLst>
            </p:cNvPr>
            <p:cNvSpPr/>
            <p:nvPr/>
          </p:nvSpPr>
          <p:spPr>
            <a:xfrm>
              <a:off x="5818028" y="3941796"/>
              <a:ext cx="76107" cy="67374"/>
            </a:xfrm>
            <a:custGeom>
              <a:avLst/>
              <a:gdLst/>
              <a:ahLst/>
              <a:cxnLst/>
              <a:rect l="l" t="t" r="r" b="b"/>
              <a:pathLst>
                <a:path w="1377" h="1219" extrusionOk="0">
                  <a:moveTo>
                    <a:pt x="0" y="1"/>
                  </a:moveTo>
                  <a:lnTo>
                    <a:pt x="0" y="160"/>
                  </a:lnTo>
                  <a:lnTo>
                    <a:pt x="1218" y="1219"/>
                  </a:lnTo>
                  <a:lnTo>
                    <a:pt x="1324" y="1219"/>
                  </a:lnTo>
                  <a:cubicBezTo>
                    <a:pt x="1376" y="1152"/>
                    <a:pt x="1376" y="1099"/>
                    <a:pt x="1324" y="1047"/>
                  </a:cubicBezTo>
                  <a:lnTo>
                    <a:pt x="17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61" name="Google Shape;455;p27">
              <a:extLst>
                <a:ext uri="{FF2B5EF4-FFF2-40B4-BE49-F238E27FC236}">
                  <a16:creationId xmlns:a16="http://schemas.microsoft.com/office/drawing/2014/main" id="{8CA9F57F-EA74-42A6-8BCF-2F02525A1B75}"/>
                </a:ext>
              </a:extLst>
            </p:cNvPr>
            <p:cNvSpPr/>
            <p:nvPr/>
          </p:nvSpPr>
          <p:spPr>
            <a:xfrm>
              <a:off x="5647575" y="4112967"/>
              <a:ext cx="76107" cy="69585"/>
            </a:xfrm>
            <a:custGeom>
              <a:avLst/>
              <a:gdLst/>
              <a:ahLst/>
              <a:cxnLst/>
              <a:rect l="l" t="t" r="r" b="b"/>
              <a:pathLst>
                <a:path w="1377" h="1259" extrusionOk="0">
                  <a:moveTo>
                    <a:pt x="86" y="1"/>
                  </a:moveTo>
                  <a:cubicBezTo>
                    <a:pt x="66" y="1"/>
                    <a:pt x="53" y="14"/>
                    <a:pt x="53" y="41"/>
                  </a:cubicBezTo>
                  <a:cubicBezTo>
                    <a:pt x="0" y="107"/>
                    <a:pt x="0" y="160"/>
                    <a:pt x="53" y="160"/>
                  </a:cubicBezTo>
                  <a:lnTo>
                    <a:pt x="1205" y="1258"/>
                  </a:lnTo>
                  <a:lnTo>
                    <a:pt x="1377" y="1258"/>
                  </a:lnTo>
                  <a:cubicBezTo>
                    <a:pt x="1377" y="1205"/>
                    <a:pt x="1377" y="1152"/>
                    <a:pt x="1324" y="1100"/>
                  </a:cubicBezTo>
                  <a:lnTo>
                    <a:pt x="159" y="41"/>
                  </a:lnTo>
                  <a:cubicBezTo>
                    <a:pt x="133" y="14"/>
                    <a:pt x="106" y="1"/>
                    <a:pt x="86" y="1"/>
                  </a:cubicBez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62" name="Google Shape;456;p27">
              <a:extLst>
                <a:ext uri="{FF2B5EF4-FFF2-40B4-BE49-F238E27FC236}">
                  <a16:creationId xmlns:a16="http://schemas.microsoft.com/office/drawing/2014/main" id="{51051372-56DA-4CA0-B257-624B0BADC19D}"/>
                </a:ext>
              </a:extLst>
            </p:cNvPr>
            <p:cNvSpPr/>
            <p:nvPr/>
          </p:nvSpPr>
          <p:spPr>
            <a:xfrm>
              <a:off x="5775580" y="3984243"/>
              <a:ext cx="54883" cy="49080"/>
            </a:xfrm>
            <a:custGeom>
              <a:avLst/>
              <a:gdLst/>
              <a:ahLst/>
              <a:cxnLst/>
              <a:rect l="l" t="t" r="r" b="b"/>
              <a:pathLst>
                <a:path w="993" h="888" extrusionOk="0">
                  <a:moveTo>
                    <a:pt x="53" y="1"/>
                  </a:moveTo>
                  <a:cubicBezTo>
                    <a:pt x="0" y="54"/>
                    <a:pt x="0" y="54"/>
                    <a:pt x="53" y="120"/>
                  </a:cubicBezTo>
                  <a:lnTo>
                    <a:pt x="874" y="887"/>
                  </a:lnTo>
                  <a:lnTo>
                    <a:pt x="993" y="887"/>
                  </a:lnTo>
                  <a:lnTo>
                    <a:pt x="993" y="781"/>
                  </a:lnTo>
                  <a:lnTo>
                    <a:pt x="10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63" name="Google Shape;457;p27">
              <a:extLst>
                <a:ext uri="{FF2B5EF4-FFF2-40B4-BE49-F238E27FC236}">
                  <a16:creationId xmlns:a16="http://schemas.microsoft.com/office/drawing/2014/main" id="{190DD4E9-4E3C-4DCE-A288-A18247874E73}"/>
                </a:ext>
              </a:extLst>
            </p:cNvPr>
            <p:cNvSpPr/>
            <p:nvPr/>
          </p:nvSpPr>
          <p:spPr>
            <a:xfrm>
              <a:off x="5736062" y="4024646"/>
              <a:ext cx="54938" cy="50351"/>
            </a:xfrm>
            <a:custGeom>
              <a:avLst/>
              <a:gdLst/>
              <a:ahLst/>
              <a:cxnLst/>
              <a:rect l="l" t="t" r="r" b="b"/>
              <a:pathLst>
                <a:path w="994" h="911" extrusionOk="0">
                  <a:moveTo>
                    <a:pt x="73" y="1"/>
                  </a:moveTo>
                  <a:cubicBezTo>
                    <a:pt x="54" y="1"/>
                    <a:pt x="27" y="17"/>
                    <a:pt x="1" y="50"/>
                  </a:cubicBezTo>
                  <a:lnTo>
                    <a:pt x="1" y="103"/>
                  </a:lnTo>
                  <a:lnTo>
                    <a:pt x="874" y="871"/>
                  </a:lnTo>
                  <a:cubicBezTo>
                    <a:pt x="901" y="898"/>
                    <a:pt x="914" y="911"/>
                    <a:pt x="929" y="911"/>
                  </a:cubicBezTo>
                  <a:cubicBezTo>
                    <a:pt x="944" y="911"/>
                    <a:pt x="960" y="898"/>
                    <a:pt x="993" y="871"/>
                  </a:cubicBezTo>
                  <a:lnTo>
                    <a:pt x="993" y="818"/>
                  </a:lnTo>
                  <a:lnTo>
                    <a:pt x="107" y="50"/>
                  </a:lnTo>
                  <a:cubicBezTo>
                    <a:pt x="107" y="17"/>
                    <a:pt x="93" y="1"/>
                    <a:pt x="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64" name="Google Shape;458;p27">
              <a:extLst>
                <a:ext uri="{FF2B5EF4-FFF2-40B4-BE49-F238E27FC236}">
                  <a16:creationId xmlns:a16="http://schemas.microsoft.com/office/drawing/2014/main" id="{6977EABB-2FE1-4876-8F3A-616A486418FD}"/>
                </a:ext>
              </a:extLst>
            </p:cNvPr>
            <p:cNvSpPr/>
            <p:nvPr/>
          </p:nvSpPr>
          <p:spPr>
            <a:xfrm>
              <a:off x="5695826" y="4066927"/>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2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65" name="Google Shape;459;p27">
              <a:extLst>
                <a:ext uri="{FF2B5EF4-FFF2-40B4-BE49-F238E27FC236}">
                  <a16:creationId xmlns:a16="http://schemas.microsoft.com/office/drawing/2014/main" id="{21FD9FA5-1C4F-4A6A-A859-A2F9483412AB}"/>
                </a:ext>
              </a:extLst>
            </p:cNvPr>
            <p:cNvSpPr/>
            <p:nvPr/>
          </p:nvSpPr>
          <p:spPr>
            <a:xfrm>
              <a:off x="5604409" y="4158344"/>
              <a:ext cx="54883" cy="48361"/>
            </a:xfrm>
            <a:custGeom>
              <a:avLst/>
              <a:gdLst/>
              <a:ahLst/>
              <a:cxnLst/>
              <a:rect l="l" t="t" r="r" b="b"/>
              <a:pathLst>
                <a:path w="993" h="875" extrusionOk="0">
                  <a:moveTo>
                    <a:pt x="66" y="1"/>
                  </a:moveTo>
                  <a:cubicBezTo>
                    <a:pt x="0" y="54"/>
                    <a:pt x="0" y="54"/>
                    <a:pt x="66" y="106"/>
                  </a:cubicBezTo>
                  <a:lnTo>
                    <a:pt x="887" y="874"/>
                  </a:lnTo>
                  <a:lnTo>
                    <a:pt x="993" y="874"/>
                  </a:lnTo>
                  <a:lnTo>
                    <a:pt x="993" y="768"/>
                  </a:lnTo>
                  <a:lnTo>
                    <a:pt x="11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66" name="Google Shape;460;p27">
              <a:extLst>
                <a:ext uri="{FF2B5EF4-FFF2-40B4-BE49-F238E27FC236}">
                  <a16:creationId xmlns:a16="http://schemas.microsoft.com/office/drawing/2014/main" id="{BED00730-87C7-4E7E-93A3-EF34CD2D0B53}"/>
                </a:ext>
              </a:extLst>
            </p:cNvPr>
            <p:cNvSpPr/>
            <p:nvPr/>
          </p:nvSpPr>
          <p:spPr>
            <a:xfrm>
              <a:off x="5564891" y="4198580"/>
              <a:ext cx="54938" cy="50517"/>
            </a:xfrm>
            <a:custGeom>
              <a:avLst/>
              <a:gdLst/>
              <a:ahLst/>
              <a:cxnLst/>
              <a:rect l="l" t="t" r="r" b="b"/>
              <a:pathLst>
                <a:path w="994" h="914" extrusionOk="0">
                  <a:moveTo>
                    <a:pt x="87" y="1"/>
                  </a:moveTo>
                  <a:cubicBezTo>
                    <a:pt x="70" y="1"/>
                    <a:pt x="54" y="14"/>
                    <a:pt x="54" y="40"/>
                  </a:cubicBezTo>
                  <a:cubicBezTo>
                    <a:pt x="1" y="40"/>
                    <a:pt x="1" y="93"/>
                    <a:pt x="54" y="93"/>
                  </a:cubicBezTo>
                  <a:lnTo>
                    <a:pt x="887" y="874"/>
                  </a:lnTo>
                  <a:cubicBezTo>
                    <a:pt x="914" y="901"/>
                    <a:pt x="927" y="914"/>
                    <a:pt x="940" y="914"/>
                  </a:cubicBezTo>
                  <a:cubicBezTo>
                    <a:pt x="954" y="914"/>
                    <a:pt x="967" y="901"/>
                    <a:pt x="993" y="874"/>
                  </a:cubicBezTo>
                  <a:lnTo>
                    <a:pt x="993" y="808"/>
                  </a:lnTo>
                  <a:lnTo>
                    <a:pt x="120" y="40"/>
                  </a:lnTo>
                  <a:cubicBezTo>
                    <a:pt x="120" y="14"/>
                    <a:pt x="103" y="1"/>
                    <a:pt x="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67" name="Google Shape;461;p27">
              <a:extLst>
                <a:ext uri="{FF2B5EF4-FFF2-40B4-BE49-F238E27FC236}">
                  <a16:creationId xmlns:a16="http://schemas.microsoft.com/office/drawing/2014/main" id="{940E24E4-0A8A-4755-ACAF-F083F7BBEC15}"/>
                </a:ext>
              </a:extLst>
            </p:cNvPr>
            <p:cNvSpPr/>
            <p:nvPr/>
          </p:nvSpPr>
          <p:spPr>
            <a:xfrm>
              <a:off x="5525373" y="4240254"/>
              <a:ext cx="54938" cy="49080"/>
            </a:xfrm>
            <a:custGeom>
              <a:avLst/>
              <a:gdLst/>
              <a:ahLst/>
              <a:cxnLst/>
              <a:rect l="l" t="t" r="r" b="b"/>
              <a:pathLst>
                <a:path w="994" h="888" extrusionOk="0">
                  <a:moveTo>
                    <a:pt x="1" y="1"/>
                  </a:moveTo>
                  <a:lnTo>
                    <a:pt x="1" y="120"/>
                  </a:lnTo>
                  <a:lnTo>
                    <a:pt x="888" y="888"/>
                  </a:lnTo>
                  <a:lnTo>
                    <a:pt x="994" y="888"/>
                  </a:lnTo>
                  <a:cubicBezTo>
                    <a:pt x="994" y="888"/>
                    <a:pt x="994" y="835"/>
                    <a:pt x="941" y="782"/>
                  </a:cubicBezTo>
                  <a:lnTo>
                    <a:pt x="107"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68" name="Google Shape;462;p27">
              <a:extLst>
                <a:ext uri="{FF2B5EF4-FFF2-40B4-BE49-F238E27FC236}">
                  <a16:creationId xmlns:a16="http://schemas.microsoft.com/office/drawing/2014/main" id="{B363DCC6-B233-43FD-B3A7-D975076A91DA}"/>
                </a:ext>
              </a:extLst>
            </p:cNvPr>
            <p:cNvSpPr/>
            <p:nvPr/>
          </p:nvSpPr>
          <p:spPr>
            <a:xfrm>
              <a:off x="5433956" y="4331726"/>
              <a:ext cx="57868" cy="49080"/>
            </a:xfrm>
            <a:custGeom>
              <a:avLst/>
              <a:gdLst/>
              <a:ahLst/>
              <a:cxnLst/>
              <a:rect l="l" t="t" r="r" b="b"/>
              <a:pathLst>
                <a:path w="1047" h="888" extrusionOk="0">
                  <a:moveTo>
                    <a:pt x="53" y="0"/>
                  </a:moveTo>
                  <a:cubicBezTo>
                    <a:pt x="0" y="53"/>
                    <a:pt x="0" y="53"/>
                    <a:pt x="53" y="119"/>
                  </a:cubicBezTo>
                  <a:lnTo>
                    <a:pt x="940" y="887"/>
                  </a:lnTo>
                  <a:lnTo>
                    <a:pt x="993" y="887"/>
                  </a:lnTo>
                  <a:cubicBezTo>
                    <a:pt x="1046" y="887"/>
                    <a:pt x="1046" y="834"/>
                    <a:pt x="993" y="781"/>
                  </a:cubicBezTo>
                  <a:lnTo>
                    <a:pt x="17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69" name="Google Shape;463;p27">
              <a:extLst>
                <a:ext uri="{FF2B5EF4-FFF2-40B4-BE49-F238E27FC236}">
                  <a16:creationId xmlns:a16="http://schemas.microsoft.com/office/drawing/2014/main" id="{6604F3DD-8E17-45F6-BD3A-46CE1EB135DC}"/>
                </a:ext>
              </a:extLst>
            </p:cNvPr>
            <p:cNvSpPr/>
            <p:nvPr/>
          </p:nvSpPr>
          <p:spPr>
            <a:xfrm>
              <a:off x="5394438" y="4372128"/>
              <a:ext cx="54938" cy="50351"/>
            </a:xfrm>
            <a:custGeom>
              <a:avLst/>
              <a:gdLst/>
              <a:ahLst/>
              <a:cxnLst/>
              <a:rect l="l" t="t" r="r" b="b"/>
              <a:pathLst>
                <a:path w="994" h="911" extrusionOk="0">
                  <a:moveTo>
                    <a:pt x="80" y="1"/>
                  </a:moveTo>
                  <a:cubicBezTo>
                    <a:pt x="67" y="1"/>
                    <a:pt x="54" y="17"/>
                    <a:pt x="54" y="50"/>
                  </a:cubicBezTo>
                  <a:cubicBezTo>
                    <a:pt x="1" y="50"/>
                    <a:pt x="1" y="103"/>
                    <a:pt x="54" y="103"/>
                  </a:cubicBezTo>
                  <a:lnTo>
                    <a:pt x="888" y="871"/>
                  </a:lnTo>
                  <a:cubicBezTo>
                    <a:pt x="914" y="897"/>
                    <a:pt x="940" y="910"/>
                    <a:pt x="960" y="910"/>
                  </a:cubicBezTo>
                  <a:cubicBezTo>
                    <a:pt x="980" y="910"/>
                    <a:pt x="993" y="897"/>
                    <a:pt x="993" y="871"/>
                  </a:cubicBezTo>
                  <a:lnTo>
                    <a:pt x="993" y="818"/>
                  </a:lnTo>
                  <a:lnTo>
                    <a:pt x="107" y="50"/>
                  </a:lnTo>
                  <a:cubicBezTo>
                    <a:pt x="107" y="17"/>
                    <a:pt x="93" y="1"/>
                    <a:pt x="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70" name="Google Shape;464;p27">
              <a:extLst>
                <a:ext uri="{FF2B5EF4-FFF2-40B4-BE49-F238E27FC236}">
                  <a16:creationId xmlns:a16="http://schemas.microsoft.com/office/drawing/2014/main" id="{A2888BAB-A80C-4A78-8E7F-92C85A5FF5EC}"/>
                </a:ext>
              </a:extLst>
            </p:cNvPr>
            <p:cNvSpPr/>
            <p:nvPr/>
          </p:nvSpPr>
          <p:spPr>
            <a:xfrm>
              <a:off x="5354975" y="4414354"/>
              <a:ext cx="54883" cy="48361"/>
            </a:xfrm>
            <a:custGeom>
              <a:avLst/>
              <a:gdLst/>
              <a:ahLst/>
              <a:cxnLst/>
              <a:rect l="l" t="t" r="r" b="b"/>
              <a:pathLst>
                <a:path w="993" h="875" extrusionOk="0">
                  <a:moveTo>
                    <a:pt x="0" y="1"/>
                  </a:moveTo>
                  <a:cubicBezTo>
                    <a:pt x="0" y="54"/>
                    <a:pt x="0" y="54"/>
                    <a:pt x="53" y="107"/>
                  </a:cubicBezTo>
                  <a:lnTo>
                    <a:pt x="874" y="874"/>
                  </a:lnTo>
                  <a:lnTo>
                    <a:pt x="993" y="874"/>
                  </a:lnTo>
                  <a:lnTo>
                    <a:pt x="993" y="769"/>
                  </a:lnTo>
                  <a:lnTo>
                    <a:pt x="10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71" name="Google Shape;465;p27">
              <a:extLst>
                <a:ext uri="{FF2B5EF4-FFF2-40B4-BE49-F238E27FC236}">
                  <a16:creationId xmlns:a16="http://schemas.microsoft.com/office/drawing/2014/main" id="{A795FDD6-335A-4D40-9908-28F17CC8D6D3}"/>
                </a:ext>
              </a:extLst>
            </p:cNvPr>
            <p:cNvSpPr/>
            <p:nvPr/>
          </p:nvSpPr>
          <p:spPr>
            <a:xfrm>
              <a:off x="5266433" y="4505826"/>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0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72" name="Google Shape;466;p27">
              <a:extLst>
                <a:ext uri="{FF2B5EF4-FFF2-40B4-BE49-F238E27FC236}">
                  <a16:creationId xmlns:a16="http://schemas.microsoft.com/office/drawing/2014/main" id="{40042A55-B58B-468F-8AC9-4029D6F180D8}"/>
                </a:ext>
              </a:extLst>
            </p:cNvPr>
            <p:cNvSpPr/>
            <p:nvPr/>
          </p:nvSpPr>
          <p:spPr>
            <a:xfrm>
              <a:off x="5223986" y="4546063"/>
              <a:ext cx="57868" cy="50517"/>
            </a:xfrm>
            <a:custGeom>
              <a:avLst/>
              <a:gdLst/>
              <a:ahLst/>
              <a:cxnLst/>
              <a:rect l="l" t="t" r="r" b="b"/>
              <a:pathLst>
                <a:path w="1047" h="914" extrusionOk="0">
                  <a:moveTo>
                    <a:pt x="87" y="0"/>
                  </a:moveTo>
                  <a:cubicBezTo>
                    <a:pt x="67" y="0"/>
                    <a:pt x="54" y="13"/>
                    <a:pt x="54" y="40"/>
                  </a:cubicBezTo>
                  <a:cubicBezTo>
                    <a:pt x="1" y="40"/>
                    <a:pt x="1" y="93"/>
                    <a:pt x="54" y="93"/>
                  </a:cubicBezTo>
                  <a:lnTo>
                    <a:pt x="874" y="874"/>
                  </a:lnTo>
                  <a:cubicBezTo>
                    <a:pt x="901" y="900"/>
                    <a:pt x="931" y="913"/>
                    <a:pt x="954" y="913"/>
                  </a:cubicBezTo>
                  <a:cubicBezTo>
                    <a:pt x="977" y="913"/>
                    <a:pt x="994" y="900"/>
                    <a:pt x="994" y="874"/>
                  </a:cubicBezTo>
                  <a:cubicBezTo>
                    <a:pt x="1047" y="874"/>
                    <a:pt x="1047" y="808"/>
                    <a:pt x="994" y="808"/>
                  </a:cubicBezTo>
                  <a:lnTo>
                    <a:pt x="160" y="40"/>
                  </a:lnTo>
                  <a:cubicBezTo>
                    <a:pt x="133" y="13"/>
                    <a:pt x="107" y="0"/>
                    <a:pt x="8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73" name="Google Shape;467;p27">
              <a:extLst>
                <a:ext uri="{FF2B5EF4-FFF2-40B4-BE49-F238E27FC236}">
                  <a16:creationId xmlns:a16="http://schemas.microsoft.com/office/drawing/2014/main" id="{0A049FD1-0206-4832-8362-250EAFD47C6E}"/>
                </a:ext>
              </a:extLst>
            </p:cNvPr>
            <p:cNvSpPr/>
            <p:nvPr/>
          </p:nvSpPr>
          <p:spPr>
            <a:xfrm>
              <a:off x="5183804" y="4587736"/>
              <a:ext cx="54883" cy="49080"/>
            </a:xfrm>
            <a:custGeom>
              <a:avLst/>
              <a:gdLst/>
              <a:ahLst/>
              <a:cxnLst/>
              <a:rect l="l" t="t" r="r" b="b"/>
              <a:pathLst>
                <a:path w="993" h="888" extrusionOk="0">
                  <a:moveTo>
                    <a:pt x="66" y="1"/>
                  </a:moveTo>
                  <a:cubicBezTo>
                    <a:pt x="0" y="54"/>
                    <a:pt x="0" y="120"/>
                    <a:pt x="66" y="120"/>
                  </a:cubicBezTo>
                  <a:lnTo>
                    <a:pt x="887" y="887"/>
                  </a:lnTo>
                  <a:lnTo>
                    <a:pt x="993" y="887"/>
                  </a:lnTo>
                  <a:lnTo>
                    <a:pt x="993" y="782"/>
                  </a:lnTo>
                  <a:lnTo>
                    <a:pt x="11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74" name="Google Shape;468;p27">
              <a:extLst>
                <a:ext uri="{FF2B5EF4-FFF2-40B4-BE49-F238E27FC236}">
                  <a16:creationId xmlns:a16="http://schemas.microsoft.com/office/drawing/2014/main" id="{64E39DB6-ED2F-4FE9-924D-E116ED06E4DB}"/>
                </a:ext>
              </a:extLst>
            </p:cNvPr>
            <p:cNvSpPr/>
            <p:nvPr/>
          </p:nvSpPr>
          <p:spPr>
            <a:xfrm>
              <a:off x="5095980" y="4679208"/>
              <a:ext cx="54938" cy="49024"/>
            </a:xfrm>
            <a:custGeom>
              <a:avLst/>
              <a:gdLst/>
              <a:ahLst/>
              <a:cxnLst/>
              <a:rect l="l" t="t" r="r" b="b"/>
              <a:pathLst>
                <a:path w="994" h="887" extrusionOk="0">
                  <a:moveTo>
                    <a:pt x="1" y="0"/>
                  </a:moveTo>
                  <a:lnTo>
                    <a:pt x="1" y="119"/>
                  </a:lnTo>
                  <a:lnTo>
                    <a:pt x="874" y="887"/>
                  </a:lnTo>
                  <a:lnTo>
                    <a:pt x="993" y="887"/>
                  </a:lnTo>
                  <a:cubicBezTo>
                    <a:pt x="993" y="887"/>
                    <a:pt x="993" y="834"/>
                    <a:pt x="927" y="781"/>
                  </a:cubicBezTo>
                  <a:lnTo>
                    <a:pt x="10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75" name="Google Shape;469;p27">
              <a:extLst>
                <a:ext uri="{FF2B5EF4-FFF2-40B4-BE49-F238E27FC236}">
                  <a16:creationId xmlns:a16="http://schemas.microsoft.com/office/drawing/2014/main" id="{3FCDEC40-E622-4892-A767-C3B6EE2CF466}"/>
                </a:ext>
              </a:extLst>
            </p:cNvPr>
            <p:cNvSpPr/>
            <p:nvPr/>
          </p:nvSpPr>
          <p:spPr>
            <a:xfrm>
              <a:off x="5055744" y="4719611"/>
              <a:ext cx="54938" cy="50351"/>
            </a:xfrm>
            <a:custGeom>
              <a:avLst/>
              <a:gdLst/>
              <a:ahLst/>
              <a:cxnLst/>
              <a:rect l="l" t="t" r="r" b="b"/>
              <a:pathLst>
                <a:path w="994" h="911" extrusionOk="0">
                  <a:moveTo>
                    <a:pt x="41" y="0"/>
                  </a:moveTo>
                  <a:cubicBezTo>
                    <a:pt x="17" y="0"/>
                    <a:pt x="1" y="17"/>
                    <a:pt x="1" y="50"/>
                  </a:cubicBezTo>
                  <a:lnTo>
                    <a:pt x="1" y="103"/>
                  </a:lnTo>
                  <a:lnTo>
                    <a:pt x="888" y="871"/>
                  </a:lnTo>
                  <a:cubicBezTo>
                    <a:pt x="888" y="897"/>
                    <a:pt x="901" y="910"/>
                    <a:pt x="914" y="910"/>
                  </a:cubicBezTo>
                  <a:cubicBezTo>
                    <a:pt x="927" y="910"/>
                    <a:pt x="941" y="897"/>
                    <a:pt x="941" y="871"/>
                  </a:cubicBezTo>
                  <a:cubicBezTo>
                    <a:pt x="993" y="871"/>
                    <a:pt x="993" y="818"/>
                    <a:pt x="941" y="818"/>
                  </a:cubicBezTo>
                  <a:lnTo>
                    <a:pt x="120" y="50"/>
                  </a:lnTo>
                  <a:cubicBezTo>
                    <a:pt x="93" y="17"/>
                    <a:pt x="64" y="0"/>
                    <a:pt x="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76" name="Google Shape;470;p27">
              <a:extLst>
                <a:ext uri="{FF2B5EF4-FFF2-40B4-BE49-F238E27FC236}">
                  <a16:creationId xmlns:a16="http://schemas.microsoft.com/office/drawing/2014/main" id="{6A5181E6-12F9-4DEF-A4D3-CCF7C194B772}"/>
                </a:ext>
              </a:extLst>
            </p:cNvPr>
            <p:cNvSpPr/>
            <p:nvPr/>
          </p:nvSpPr>
          <p:spPr>
            <a:xfrm>
              <a:off x="5013352" y="4761837"/>
              <a:ext cx="54883" cy="48361"/>
            </a:xfrm>
            <a:custGeom>
              <a:avLst/>
              <a:gdLst/>
              <a:ahLst/>
              <a:cxnLst/>
              <a:rect l="l" t="t" r="r" b="b"/>
              <a:pathLst>
                <a:path w="993" h="875" extrusionOk="0">
                  <a:moveTo>
                    <a:pt x="53" y="1"/>
                  </a:moveTo>
                  <a:cubicBezTo>
                    <a:pt x="0" y="54"/>
                    <a:pt x="0" y="107"/>
                    <a:pt x="53" y="107"/>
                  </a:cubicBezTo>
                  <a:lnTo>
                    <a:pt x="887" y="874"/>
                  </a:lnTo>
                  <a:lnTo>
                    <a:pt x="993" y="874"/>
                  </a:lnTo>
                  <a:lnTo>
                    <a:pt x="993" y="768"/>
                  </a:lnTo>
                  <a:lnTo>
                    <a:pt x="10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77" name="Google Shape;471;p27">
              <a:extLst>
                <a:ext uri="{FF2B5EF4-FFF2-40B4-BE49-F238E27FC236}">
                  <a16:creationId xmlns:a16="http://schemas.microsoft.com/office/drawing/2014/main" id="{68162CBB-17A0-4FCF-8537-CD49EC44B0F4}"/>
                </a:ext>
              </a:extLst>
            </p:cNvPr>
            <p:cNvSpPr/>
            <p:nvPr/>
          </p:nvSpPr>
          <p:spPr>
            <a:xfrm>
              <a:off x="4924809" y="4853309"/>
              <a:ext cx="54938" cy="48306"/>
            </a:xfrm>
            <a:custGeom>
              <a:avLst/>
              <a:gdLst/>
              <a:ahLst/>
              <a:cxnLst/>
              <a:rect l="l" t="t" r="r" b="b"/>
              <a:pathLst>
                <a:path w="994" h="874" extrusionOk="0">
                  <a:moveTo>
                    <a:pt x="1" y="0"/>
                  </a:moveTo>
                  <a:lnTo>
                    <a:pt x="1" y="106"/>
                  </a:lnTo>
                  <a:lnTo>
                    <a:pt x="887" y="874"/>
                  </a:lnTo>
                  <a:lnTo>
                    <a:pt x="993" y="874"/>
                  </a:lnTo>
                  <a:lnTo>
                    <a:pt x="993" y="768"/>
                  </a:lnTo>
                  <a:lnTo>
                    <a:pt x="12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78" name="Google Shape;472;p27">
              <a:extLst>
                <a:ext uri="{FF2B5EF4-FFF2-40B4-BE49-F238E27FC236}">
                  <a16:creationId xmlns:a16="http://schemas.microsoft.com/office/drawing/2014/main" id="{8A4CEE83-408B-48F0-A642-5A4030608496}"/>
                </a:ext>
              </a:extLst>
            </p:cNvPr>
            <p:cNvSpPr/>
            <p:nvPr/>
          </p:nvSpPr>
          <p:spPr>
            <a:xfrm>
              <a:off x="4885346" y="4893490"/>
              <a:ext cx="54883" cy="51291"/>
            </a:xfrm>
            <a:custGeom>
              <a:avLst/>
              <a:gdLst/>
              <a:ahLst/>
              <a:cxnLst/>
              <a:rect l="l" t="t" r="r" b="b"/>
              <a:pathLst>
                <a:path w="993" h="928" extrusionOk="0">
                  <a:moveTo>
                    <a:pt x="53" y="1"/>
                  </a:moveTo>
                  <a:cubicBezTo>
                    <a:pt x="40" y="1"/>
                    <a:pt x="26" y="14"/>
                    <a:pt x="0" y="41"/>
                  </a:cubicBezTo>
                  <a:lnTo>
                    <a:pt x="0" y="94"/>
                  </a:lnTo>
                  <a:lnTo>
                    <a:pt x="887" y="874"/>
                  </a:lnTo>
                  <a:cubicBezTo>
                    <a:pt x="887" y="927"/>
                    <a:pt x="940" y="927"/>
                    <a:pt x="940" y="927"/>
                  </a:cubicBezTo>
                  <a:cubicBezTo>
                    <a:pt x="993" y="874"/>
                    <a:pt x="993" y="808"/>
                    <a:pt x="940" y="808"/>
                  </a:cubicBezTo>
                  <a:lnTo>
                    <a:pt x="106" y="41"/>
                  </a:lnTo>
                  <a:cubicBezTo>
                    <a:pt x="79" y="14"/>
                    <a:pt x="66" y="1"/>
                    <a:pt x="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79" name="Google Shape;473;p27">
              <a:extLst>
                <a:ext uri="{FF2B5EF4-FFF2-40B4-BE49-F238E27FC236}">
                  <a16:creationId xmlns:a16="http://schemas.microsoft.com/office/drawing/2014/main" id="{5894F585-4FE0-4D35-942A-765BFA1FE85D}"/>
                </a:ext>
              </a:extLst>
            </p:cNvPr>
            <p:cNvSpPr/>
            <p:nvPr/>
          </p:nvSpPr>
          <p:spPr>
            <a:xfrm>
              <a:off x="5480051" y="4287068"/>
              <a:ext cx="76107" cy="68645"/>
            </a:xfrm>
            <a:custGeom>
              <a:avLst/>
              <a:gdLst/>
              <a:ahLst/>
              <a:cxnLst/>
              <a:rect l="l" t="t" r="r" b="b"/>
              <a:pathLst>
                <a:path w="1377" h="1242" extrusionOk="0">
                  <a:moveTo>
                    <a:pt x="80" y="1"/>
                  </a:moveTo>
                  <a:cubicBezTo>
                    <a:pt x="53" y="1"/>
                    <a:pt x="27" y="14"/>
                    <a:pt x="0" y="41"/>
                  </a:cubicBezTo>
                  <a:lnTo>
                    <a:pt x="0" y="147"/>
                  </a:lnTo>
                  <a:lnTo>
                    <a:pt x="1205" y="1192"/>
                  </a:lnTo>
                  <a:cubicBezTo>
                    <a:pt x="1205" y="1225"/>
                    <a:pt x="1218" y="1242"/>
                    <a:pt x="1239" y="1242"/>
                  </a:cubicBezTo>
                  <a:cubicBezTo>
                    <a:pt x="1261" y="1242"/>
                    <a:pt x="1291" y="1225"/>
                    <a:pt x="1324" y="1192"/>
                  </a:cubicBezTo>
                  <a:cubicBezTo>
                    <a:pt x="1377" y="1192"/>
                    <a:pt x="1377" y="1139"/>
                    <a:pt x="1324" y="1086"/>
                  </a:cubicBezTo>
                  <a:lnTo>
                    <a:pt x="159" y="41"/>
                  </a:lnTo>
                  <a:cubicBezTo>
                    <a:pt x="133" y="14"/>
                    <a:pt x="106" y="1"/>
                    <a:pt x="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80" name="Google Shape;474;p27">
              <a:extLst>
                <a:ext uri="{FF2B5EF4-FFF2-40B4-BE49-F238E27FC236}">
                  <a16:creationId xmlns:a16="http://schemas.microsoft.com/office/drawing/2014/main" id="{9651F459-AD37-416E-83CD-7B2914534579}"/>
                </a:ext>
              </a:extLst>
            </p:cNvPr>
            <p:cNvSpPr/>
            <p:nvPr/>
          </p:nvSpPr>
          <p:spPr>
            <a:xfrm>
              <a:off x="5308880" y="4459731"/>
              <a:ext cx="76107" cy="69530"/>
            </a:xfrm>
            <a:custGeom>
              <a:avLst/>
              <a:gdLst/>
              <a:ahLst/>
              <a:cxnLst/>
              <a:rect l="l" t="t" r="r" b="b"/>
              <a:pathLst>
                <a:path w="1377" h="1258" extrusionOk="0">
                  <a:moveTo>
                    <a:pt x="53" y="0"/>
                  </a:moveTo>
                  <a:cubicBezTo>
                    <a:pt x="0" y="53"/>
                    <a:pt x="0" y="120"/>
                    <a:pt x="53" y="173"/>
                  </a:cubicBezTo>
                  <a:lnTo>
                    <a:pt x="1218" y="1218"/>
                  </a:lnTo>
                  <a:cubicBezTo>
                    <a:pt x="1244" y="1245"/>
                    <a:pt x="1271" y="1258"/>
                    <a:pt x="1291" y="1258"/>
                  </a:cubicBezTo>
                  <a:cubicBezTo>
                    <a:pt x="1311" y="1258"/>
                    <a:pt x="1324" y="1245"/>
                    <a:pt x="1324" y="1218"/>
                  </a:cubicBezTo>
                  <a:cubicBezTo>
                    <a:pt x="1377" y="1165"/>
                    <a:pt x="1377" y="1112"/>
                    <a:pt x="1324" y="1112"/>
                  </a:cubicBezTo>
                  <a:lnTo>
                    <a:pt x="17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81" name="Google Shape;475;p27">
              <a:extLst>
                <a:ext uri="{FF2B5EF4-FFF2-40B4-BE49-F238E27FC236}">
                  <a16:creationId xmlns:a16="http://schemas.microsoft.com/office/drawing/2014/main" id="{6F26A33A-A50F-4B34-A633-4A3211B9B12C}"/>
                </a:ext>
              </a:extLst>
            </p:cNvPr>
            <p:cNvSpPr/>
            <p:nvPr/>
          </p:nvSpPr>
          <p:spPr>
            <a:xfrm>
              <a:off x="5138428" y="4631621"/>
              <a:ext cx="79036" cy="68811"/>
            </a:xfrm>
            <a:custGeom>
              <a:avLst/>
              <a:gdLst/>
              <a:ahLst/>
              <a:cxnLst/>
              <a:rect l="l" t="t" r="r" b="b"/>
              <a:pathLst>
                <a:path w="1430" h="1245" extrusionOk="0">
                  <a:moveTo>
                    <a:pt x="134" y="1"/>
                  </a:moveTo>
                  <a:cubicBezTo>
                    <a:pt x="106" y="1"/>
                    <a:pt x="80" y="14"/>
                    <a:pt x="53" y="40"/>
                  </a:cubicBezTo>
                  <a:cubicBezTo>
                    <a:pt x="0" y="93"/>
                    <a:pt x="53" y="146"/>
                    <a:pt x="53" y="146"/>
                  </a:cubicBezTo>
                  <a:lnTo>
                    <a:pt x="1271" y="1245"/>
                  </a:lnTo>
                  <a:lnTo>
                    <a:pt x="1377" y="1245"/>
                  </a:lnTo>
                  <a:cubicBezTo>
                    <a:pt x="1430" y="1192"/>
                    <a:pt x="1430" y="1139"/>
                    <a:pt x="1377" y="1086"/>
                  </a:cubicBezTo>
                  <a:lnTo>
                    <a:pt x="225" y="40"/>
                  </a:lnTo>
                  <a:cubicBezTo>
                    <a:pt x="192" y="14"/>
                    <a:pt x="163" y="1"/>
                    <a:pt x="1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82" name="Google Shape;476;p27">
              <a:extLst>
                <a:ext uri="{FF2B5EF4-FFF2-40B4-BE49-F238E27FC236}">
                  <a16:creationId xmlns:a16="http://schemas.microsoft.com/office/drawing/2014/main" id="{9F84191F-EF9E-4832-BE9D-F531B7DAA274}"/>
                </a:ext>
              </a:extLst>
            </p:cNvPr>
            <p:cNvSpPr/>
            <p:nvPr/>
          </p:nvSpPr>
          <p:spPr>
            <a:xfrm>
              <a:off x="4970904" y="4805003"/>
              <a:ext cx="76107" cy="68811"/>
            </a:xfrm>
            <a:custGeom>
              <a:avLst/>
              <a:gdLst/>
              <a:ahLst/>
              <a:cxnLst/>
              <a:rect l="l" t="t" r="r" b="b"/>
              <a:pathLst>
                <a:path w="1377" h="1245" extrusionOk="0">
                  <a:moveTo>
                    <a:pt x="87" y="1"/>
                  </a:moveTo>
                  <a:cubicBezTo>
                    <a:pt x="67" y="1"/>
                    <a:pt x="53" y="14"/>
                    <a:pt x="53" y="40"/>
                  </a:cubicBezTo>
                  <a:cubicBezTo>
                    <a:pt x="1" y="40"/>
                    <a:pt x="1" y="93"/>
                    <a:pt x="53" y="159"/>
                  </a:cubicBezTo>
                  <a:lnTo>
                    <a:pt x="1205" y="1205"/>
                  </a:lnTo>
                  <a:cubicBezTo>
                    <a:pt x="1238" y="1231"/>
                    <a:pt x="1268" y="1245"/>
                    <a:pt x="1289" y="1245"/>
                  </a:cubicBezTo>
                  <a:cubicBezTo>
                    <a:pt x="1311" y="1245"/>
                    <a:pt x="1324" y="1231"/>
                    <a:pt x="1324" y="1205"/>
                  </a:cubicBezTo>
                  <a:cubicBezTo>
                    <a:pt x="1377" y="1205"/>
                    <a:pt x="1377" y="1152"/>
                    <a:pt x="1324" y="1086"/>
                  </a:cubicBezTo>
                  <a:lnTo>
                    <a:pt x="159" y="40"/>
                  </a:lnTo>
                  <a:cubicBezTo>
                    <a:pt x="133" y="14"/>
                    <a:pt x="106" y="1"/>
                    <a:pt x="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83" name="Google Shape;477;p27">
              <a:extLst>
                <a:ext uri="{FF2B5EF4-FFF2-40B4-BE49-F238E27FC236}">
                  <a16:creationId xmlns:a16="http://schemas.microsoft.com/office/drawing/2014/main" id="{8BABFD7C-9A58-414E-A03F-B3CEF4950DE2}"/>
                </a:ext>
              </a:extLst>
            </p:cNvPr>
            <p:cNvSpPr/>
            <p:nvPr/>
          </p:nvSpPr>
          <p:spPr>
            <a:xfrm>
              <a:off x="5818028" y="4746472"/>
              <a:ext cx="1121428" cy="305090"/>
            </a:xfrm>
            <a:custGeom>
              <a:avLst/>
              <a:gdLst/>
              <a:ahLst/>
              <a:cxnLst/>
              <a:rect l="l" t="t" r="r" b="b"/>
              <a:pathLst>
                <a:path w="20290" h="5520" extrusionOk="0">
                  <a:moveTo>
                    <a:pt x="2316" y="1"/>
                  </a:moveTo>
                  <a:cubicBezTo>
                    <a:pt x="1046" y="1"/>
                    <a:pt x="0" y="940"/>
                    <a:pt x="0" y="2092"/>
                  </a:cubicBezTo>
                  <a:lnTo>
                    <a:pt x="0" y="3534"/>
                  </a:lnTo>
                  <a:cubicBezTo>
                    <a:pt x="0" y="4633"/>
                    <a:pt x="1046" y="5520"/>
                    <a:pt x="2316" y="5520"/>
                  </a:cubicBezTo>
                  <a:lnTo>
                    <a:pt x="20290" y="5520"/>
                  </a:lnTo>
                  <a:lnTo>
                    <a:pt x="20290" y="4408"/>
                  </a:lnTo>
                  <a:lnTo>
                    <a:pt x="20290" y="1099"/>
                  </a:lnTo>
                  <a:lnTo>
                    <a:pt x="2029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84" name="Google Shape;478;p27">
              <a:extLst>
                <a:ext uri="{FF2B5EF4-FFF2-40B4-BE49-F238E27FC236}">
                  <a16:creationId xmlns:a16="http://schemas.microsoft.com/office/drawing/2014/main" id="{A76879E2-D3AF-4216-8ECE-D3ADB73959E4}"/>
                </a:ext>
              </a:extLst>
            </p:cNvPr>
            <p:cNvSpPr/>
            <p:nvPr/>
          </p:nvSpPr>
          <p:spPr>
            <a:xfrm>
              <a:off x="5979692" y="4746472"/>
              <a:ext cx="1121428" cy="305090"/>
            </a:xfrm>
            <a:custGeom>
              <a:avLst/>
              <a:gdLst/>
              <a:ahLst/>
              <a:cxnLst/>
              <a:rect l="l" t="t" r="r" b="b"/>
              <a:pathLst>
                <a:path w="20290" h="5520" extrusionOk="0">
                  <a:moveTo>
                    <a:pt x="2263" y="1"/>
                  </a:moveTo>
                  <a:cubicBezTo>
                    <a:pt x="993" y="1"/>
                    <a:pt x="0" y="940"/>
                    <a:pt x="0" y="2092"/>
                  </a:cubicBezTo>
                  <a:lnTo>
                    <a:pt x="0" y="3534"/>
                  </a:lnTo>
                  <a:cubicBezTo>
                    <a:pt x="0" y="4633"/>
                    <a:pt x="993" y="5520"/>
                    <a:pt x="2263" y="5520"/>
                  </a:cubicBezTo>
                  <a:lnTo>
                    <a:pt x="20290" y="5520"/>
                  </a:lnTo>
                  <a:lnTo>
                    <a:pt x="20290" y="4408"/>
                  </a:lnTo>
                  <a:lnTo>
                    <a:pt x="2144" y="4408"/>
                  </a:lnTo>
                  <a:cubicBezTo>
                    <a:pt x="1707" y="4408"/>
                    <a:pt x="1324" y="3971"/>
                    <a:pt x="1324" y="3468"/>
                  </a:cubicBezTo>
                  <a:lnTo>
                    <a:pt x="1324" y="2039"/>
                  </a:lnTo>
                  <a:cubicBezTo>
                    <a:pt x="1324" y="1602"/>
                    <a:pt x="1707" y="1099"/>
                    <a:pt x="2144" y="1099"/>
                  </a:cubicBezTo>
                  <a:lnTo>
                    <a:pt x="20290" y="1099"/>
                  </a:lnTo>
                  <a:lnTo>
                    <a:pt x="2029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85" name="Google Shape;479;p27">
              <a:extLst>
                <a:ext uri="{FF2B5EF4-FFF2-40B4-BE49-F238E27FC236}">
                  <a16:creationId xmlns:a16="http://schemas.microsoft.com/office/drawing/2014/main" id="{55F81698-8966-405B-B8DF-DC60E71C69EF}"/>
                </a:ext>
              </a:extLst>
            </p:cNvPr>
            <p:cNvSpPr/>
            <p:nvPr/>
          </p:nvSpPr>
          <p:spPr>
            <a:xfrm>
              <a:off x="6052814" y="4807214"/>
              <a:ext cx="1011717" cy="182944"/>
            </a:xfrm>
            <a:custGeom>
              <a:avLst/>
              <a:gdLst/>
              <a:ahLst/>
              <a:cxnLst/>
              <a:rect l="l" t="t" r="r" b="b"/>
              <a:pathLst>
                <a:path w="18305" h="3310" extrusionOk="0">
                  <a:moveTo>
                    <a:pt x="821" y="0"/>
                  </a:moveTo>
                  <a:cubicBezTo>
                    <a:pt x="331" y="0"/>
                    <a:pt x="1" y="503"/>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86" name="Google Shape;480;p27">
              <a:extLst>
                <a:ext uri="{FF2B5EF4-FFF2-40B4-BE49-F238E27FC236}">
                  <a16:creationId xmlns:a16="http://schemas.microsoft.com/office/drawing/2014/main" id="{CA3E968B-3320-4B93-8C97-FFDD29B8E650}"/>
                </a:ext>
              </a:extLst>
            </p:cNvPr>
            <p:cNvSpPr/>
            <p:nvPr/>
          </p:nvSpPr>
          <p:spPr>
            <a:xfrm>
              <a:off x="6052814" y="4898630"/>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87" name="Google Shape;481;p27">
              <a:extLst>
                <a:ext uri="{FF2B5EF4-FFF2-40B4-BE49-F238E27FC236}">
                  <a16:creationId xmlns:a16="http://schemas.microsoft.com/office/drawing/2014/main" id="{291C66FF-B179-4723-B7A7-5E14C0A1978D}"/>
                </a:ext>
              </a:extLst>
            </p:cNvPr>
            <p:cNvSpPr/>
            <p:nvPr/>
          </p:nvSpPr>
          <p:spPr>
            <a:xfrm>
              <a:off x="5818028" y="4137120"/>
              <a:ext cx="1121428" cy="304372"/>
            </a:xfrm>
            <a:custGeom>
              <a:avLst/>
              <a:gdLst/>
              <a:ahLst/>
              <a:cxnLst/>
              <a:rect l="l" t="t" r="r" b="b"/>
              <a:pathLst>
                <a:path w="20290" h="5507" extrusionOk="0">
                  <a:moveTo>
                    <a:pt x="2316" y="1"/>
                  </a:moveTo>
                  <a:cubicBezTo>
                    <a:pt x="1046" y="1"/>
                    <a:pt x="0" y="927"/>
                    <a:pt x="0" y="2092"/>
                  </a:cubicBezTo>
                  <a:lnTo>
                    <a:pt x="0" y="3521"/>
                  </a:lnTo>
                  <a:cubicBezTo>
                    <a:pt x="0" y="4633"/>
                    <a:pt x="1046" y="5507"/>
                    <a:pt x="2316" y="5507"/>
                  </a:cubicBezTo>
                  <a:lnTo>
                    <a:pt x="20290" y="5507"/>
                  </a:lnTo>
                  <a:lnTo>
                    <a:pt x="20290" y="4408"/>
                  </a:lnTo>
                  <a:lnTo>
                    <a:pt x="20290" y="1099"/>
                  </a:lnTo>
                  <a:lnTo>
                    <a:pt x="2029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88" name="Google Shape;482;p27">
              <a:extLst>
                <a:ext uri="{FF2B5EF4-FFF2-40B4-BE49-F238E27FC236}">
                  <a16:creationId xmlns:a16="http://schemas.microsoft.com/office/drawing/2014/main" id="{ABE770CB-5BEA-40D7-8893-19839B809826}"/>
                </a:ext>
              </a:extLst>
            </p:cNvPr>
            <p:cNvSpPr/>
            <p:nvPr/>
          </p:nvSpPr>
          <p:spPr>
            <a:xfrm>
              <a:off x="5979692" y="4137120"/>
              <a:ext cx="1121428" cy="304372"/>
            </a:xfrm>
            <a:custGeom>
              <a:avLst/>
              <a:gdLst/>
              <a:ahLst/>
              <a:cxnLst/>
              <a:rect l="l" t="t" r="r" b="b"/>
              <a:pathLst>
                <a:path w="20290" h="5507" extrusionOk="0">
                  <a:moveTo>
                    <a:pt x="2263" y="1"/>
                  </a:moveTo>
                  <a:cubicBezTo>
                    <a:pt x="993" y="1"/>
                    <a:pt x="0" y="927"/>
                    <a:pt x="0" y="2092"/>
                  </a:cubicBezTo>
                  <a:lnTo>
                    <a:pt x="0" y="3521"/>
                  </a:lnTo>
                  <a:cubicBezTo>
                    <a:pt x="0" y="4633"/>
                    <a:pt x="993" y="5507"/>
                    <a:pt x="2263" y="5507"/>
                  </a:cubicBezTo>
                  <a:lnTo>
                    <a:pt x="20290" y="5507"/>
                  </a:lnTo>
                  <a:lnTo>
                    <a:pt x="20290" y="4408"/>
                  </a:lnTo>
                  <a:lnTo>
                    <a:pt x="2144" y="4408"/>
                  </a:lnTo>
                  <a:cubicBezTo>
                    <a:pt x="1707" y="4408"/>
                    <a:pt x="1324" y="3971"/>
                    <a:pt x="1324" y="3468"/>
                  </a:cubicBezTo>
                  <a:lnTo>
                    <a:pt x="1324" y="2039"/>
                  </a:lnTo>
                  <a:cubicBezTo>
                    <a:pt x="1324" y="1589"/>
                    <a:pt x="1707" y="1099"/>
                    <a:pt x="2144" y="1099"/>
                  </a:cubicBezTo>
                  <a:lnTo>
                    <a:pt x="20290" y="1099"/>
                  </a:lnTo>
                  <a:lnTo>
                    <a:pt x="2029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dirty="0"/>
            </a:p>
          </p:txBody>
        </p:sp>
        <p:sp>
          <p:nvSpPr>
            <p:cNvPr id="189" name="Google Shape;483;p27">
              <a:extLst>
                <a:ext uri="{FF2B5EF4-FFF2-40B4-BE49-F238E27FC236}">
                  <a16:creationId xmlns:a16="http://schemas.microsoft.com/office/drawing/2014/main" id="{BDE0DD92-9954-483D-9254-DF93389D6D10}"/>
                </a:ext>
              </a:extLst>
            </p:cNvPr>
            <p:cNvSpPr/>
            <p:nvPr/>
          </p:nvSpPr>
          <p:spPr>
            <a:xfrm>
              <a:off x="6052814" y="4197862"/>
              <a:ext cx="1011717" cy="182944"/>
            </a:xfrm>
            <a:custGeom>
              <a:avLst/>
              <a:gdLst/>
              <a:ahLst/>
              <a:cxnLst/>
              <a:rect l="l" t="t" r="r" b="b"/>
              <a:pathLst>
                <a:path w="18305" h="3310" extrusionOk="0">
                  <a:moveTo>
                    <a:pt x="821" y="0"/>
                  </a:moveTo>
                  <a:cubicBezTo>
                    <a:pt x="331" y="0"/>
                    <a:pt x="1" y="490"/>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90" name="Google Shape;484;p27">
              <a:extLst>
                <a:ext uri="{FF2B5EF4-FFF2-40B4-BE49-F238E27FC236}">
                  <a16:creationId xmlns:a16="http://schemas.microsoft.com/office/drawing/2014/main" id="{98E0769E-2EC9-413B-86D6-D6E6966C2609}"/>
                </a:ext>
              </a:extLst>
            </p:cNvPr>
            <p:cNvSpPr/>
            <p:nvPr/>
          </p:nvSpPr>
          <p:spPr>
            <a:xfrm>
              <a:off x="6052814" y="4289278"/>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91" name="Google Shape;485;p27">
              <a:extLst>
                <a:ext uri="{FF2B5EF4-FFF2-40B4-BE49-F238E27FC236}">
                  <a16:creationId xmlns:a16="http://schemas.microsoft.com/office/drawing/2014/main" id="{0A5FA524-2DF6-4965-9E8E-94B13171613C}"/>
                </a:ext>
              </a:extLst>
            </p:cNvPr>
            <p:cNvSpPr/>
            <p:nvPr/>
          </p:nvSpPr>
          <p:spPr>
            <a:xfrm>
              <a:off x="5878714" y="4441437"/>
              <a:ext cx="1122202" cy="305090"/>
            </a:xfrm>
            <a:custGeom>
              <a:avLst/>
              <a:gdLst/>
              <a:ahLst/>
              <a:cxnLst/>
              <a:rect l="l" t="t" r="r" b="b"/>
              <a:pathLst>
                <a:path w="20304" h="5520" extrusionOk="0">
                  <a:moveTo>
                    <a:pt x="1" y="1"/>
                  </a:moveTo>
                  <a:lnTo>
                    <a:pt x="1" y="1112"/>
                  </a:lnTo>
                  <a:lnTo>
                    <a:pt x="1" y="4421"/>
                  </a:lnTo>
                  <a:lnTo>
                    <a:pt x="1" y="5520"/>
                  </a:lnTo>
                  <a:lnTo>
                    <a:pt x="18146" y="5520"/>
                  </a:lnTo>
                  <a:cubicBezTo>
                    <a:pt x="19417" y="5520"/>
                    <a:pt x="20303" y="4633"/>
                    <a:pt x="20303" y="3534"/>
                  </a:cubicBezTo>
                  <a:lnTo>
                    <a:pt x="20303" y="2105"/>
                  </a:lnTo>
                  <a:cubicBezTo>
                    <a:pt x="20303" y="940"/>
                    <a:pt x="19417" y="1"/>
                    <a:pt x="1814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92" name="Google Shape;486;p27">
              <a:extLst>
                <a:ext uri="{FF2B5EF4-FFF2-40B4-BE49-F238E27FC236}">
                  <a16:creationId xmlns:a16="http://schemas.microsoft.com/office/drawing/2014/main" id="{F509284B-876D-4A80-BA84-280F172E213B}"/>
                </a:ext>
              </a:extLst>
            </p:cNvPr>
            <p:cNvSpPr/>
            <p:nvPr/>
          </p:nvSpPr>
          <p:spPr>
            <a:xfrm>
              <a:off x="5723626" y="4441437"/>
              <a:ext cx="1121484" cy="305090"/>
            </a:xfrm>
            <a:custGeom>
              <a:avLst/>
              <a:gdLst/>
              <a:ahLst/>
              <a:cxnLst/>
              <a:rect l="l" t="t" r="r" b="b"/>
              <a:pathLst>
                <a:path w="20291" h="5520" extrusionOk="0">
                  <a:moveTo>
                    <a:pt x="1" y="1"/>
                  </a:moveTo>
                  <a:lnTo>
                    <a:pt x="1" y="1112"/>
                  </a:lnTo>
                  <a:lnTo>
                    <a:pt x="18199" y="1112"/>
                  </a:lnTo>
                  <a:cubicBezTo>
                    <a:pt x="18636" y="1112"/>
                    <a:pt x="18967" y="1602"/>
                    <a:pt x="18967" y="2039"/>
                  </a:cubicBezTo>
                  <a:lnTo>
                    <a:pt x="18967" y="3481"/>
                  </a:lnTo>
                  <a:cubicBezTo>
                    <a:pt x="18967" y="3971"/>
                    <a:pt x="18636" y="4421"/>
                    <a:pt x="18199" y="4421"/>
                  </a:cubicBezTo>
                  <a:lnTo>
                    <a:pt x="1" y="4421"/>
                  </a:lnTo>
                  <a:lnTo>
                    <a:pt x="1" y="5520"/>
                  </a:lnTo>
                  <a:lnTo>
                    <a:pt x="18093" y="5520"/>
                  </a:lnTo>
                  <a:cubicBezTo>
                    <a:pt x="19351" y="5520"/>
                    <a:pt x="20290" y="4633"/>
                    <a:pt x="20290" y="3534"/>
                  </a:cubicBezTo>
                  <a:lnTo>
                    <a:pt x="20290" y="2105"/>
                  </a:lnTo>
                  <a:cubicBezTo>
                    <a:pt x="20290" y="940"/>
                    <a:pt x="19351" y="1"/>
                    <a:pt x="1809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93" name="Google Shape;487;p27">
              <a:extLst>
                <a:ext uri="{FF2B5EF4-FFF2-40B4-BE49-F238E27FC236}">
                  <a16:creationId xmlns:a16="http://schemas.microsoft.com/office/drawing/2014/main" id="{514DAC2C-F787-4F25-9A11-7B159FD88F5A}"/>
                </a:ext>
              </a:extLst>
            </p:cNvPr>
            <p:cNvSpPr/>
            <p:nvPr/>
          </p:nvSpPr>
          <p:spPr>
            <a:xfrm>
              <a:off x="5760215" y="4502897"/>
              <a:ext cx="1011717" cy="182944"/>
            </a:xfrm>
            <a:custGeom>
              <a:avLst/>
              <a:gdLst/>
              <a:ahLst/>
              <a:cxnLst/>
              <a:rect l="l" t="t" r="r" b="b"/>
              <a:pathLst>
                <a:path w="18305" h="3310" extrusionOk="0">
                  <a:moveTo>
                    <a:pt x="0" y="0"/>
                  </a:moveTo>
                  <a:lnTo>
                    <a:pt x="0" y="3309"/>
                  </a:lnTo>
                  <a:lnTo>
                    <a:pt x="17537" y="3309"/>
                  </a:lnTo>
                  <a:cubicBezTo>
                    <a:pt x="18027" y="3309"/>
                    <a:pt x="18305" y="2859"/>
                    <a:pt x="18305" y="2369"/>
                  </a:cubicBezTo>
                  <a:lnTo>
                    <a:pt x="18305" y="927"/>
                  </a:lnTo>
                  <a:cubicBezTo>
                    <a:pt x="18305" y="490"/>
                    <a:pt x="18027" y="0"/>
                    <a:pt x="17537" y="0"/>
                  </a:cubicBez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94" name="Google Shape;488;p27">
              <a:extLst>
                <a:ext uri="{FF2B5EF4-FFF2-40B4-BE49-F238E27FC236}">
                  <a16:creationId xmlns:a16="http://schemas.microsoft.com/office/drawing/2014/main" id="{43DA952A-51C1-4CD8-87AC-54EE952645F8}"/>
                </a:ext>
              </a:extLst>
            </p:cNvPr>
            <p:cNvSpPr/>
            <p:nvPr/>
          </p:nvSpPr>
          <p:spPr>
            <a:xfrm>
              <a:off x="5760215" y="4594314"/>
              <a:ext cx="1011717" cy="91527"/>
            </a:xfrm>
            <a:custGeom>
              <a:avLst/>
              <a:gdLst/>
              <a:ahLst/>
              <a:cxnLst/>
              <a:rect l="l" t="t" r="r" b="b"/>
              <a:pathLst>
                <a:path w="18305" h="1656" extrusionOk="0">
                  <a:moveTo>
                    <a:pt x="0" y="1"/>
                  </a:moveTo>
                  <a:lnTo>
                    <a:pt x="0" y="1655"/>
                  </a:lnTo>
                  <a:lnTo>
                    <a:pt x="17537" y="1655"/>
                  </a:lnTo>
                  <a:cubicBezTo>
                    <a:pt x="18027" y="1655"/>
                    <a:pt x="18305" y="1205"/>
                    <a:pt x="18305" y="715"/>
                  </a:cubicBezTo>
                  <a:lnTo>
                    <a:pt x="18305" y="1"/>
                  </a:lnTo>
                  <a:close/>
                </a:path>
              </a:pathLst>
            </a:custGeom>
            <a:solidFill>
              <a:srgbClr val="E3E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95" name="Google Shape;489;p27">
              <a:extLst>
                <a:ext uri="{FF2B5EF4-FFF2-40B4-BE49-F238E27FC236}">
                  <a16:creationId xmlns:a16="http://schemas.microsoft.com/office/drawing/2014/main" id="{F591E635-FEAB-4C3C-B9C6-EC29961A1ECB}"/>
                </a:ext>
              </a:extLst>
            </p:cNvPr>
            <p:cNvSpPr/>
            <p:nvPr/>
          </p:nvSpPr>
          <p:spPr>
            <a:xfrm>
              <a:off x="5485910" y="4847726"/>
              <a:ext cx="200077" cy="203836"/>
            </a:xfrm>
            <a:custGeom>
              <a:avLst/>
              <a:gdLst/>
              <a:ahLst/>
              <a:cxnLst/>
              <a:rect l="l" t="t" r="r" b="b"/>
              <a:pathLst>
                <a:path w="3620" h="3688" extrusionOk="0">
                  <a:moveTo>
                    <a:pt x="1020" y="0"/>
                  </a:moveTo>
                  <a:cubicBezTo>
                    <a:pt x="495" y="0"/>
                    <a:pt x="74" y="143"/>
                    <a:pt x="0" y="485"/>
                  </a:cubicBezTo>
                  <a:lnTo>
                    <a:pt x="1152" y="3688"/>
                  </a:lnTo>
                  <a:lnTo>
                    <a:pt x="3468" y="1305"/>
                  </a:lnTo>
                  <a:cubicBezTo>
                    <a:pt x="3619" y="602"/>
                    <a:pt x="2099" y="0"/>
                    <a:pt x="10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96" name="Google Shape;490;p27">
              <a:extLst>
                <a:ext uri="{FF2B5EF4-FFF2-40B4-BE49-F238E27FC236}">
                  <a16:creationId xmlns:a16="http://schemas.microsoft.com/office/drawing/2014/main" id="{E02F2ECF-691B-47FD-81C8-6B94B0BA2911}"/>
                </a:ext>
              </a:extLst>
            </p:cNvPr>
            <p:cNvSpPr/>
            <p:nvPr/>
          </p:nvSpPr>
          <p:spPr>
            <a:xfrm>
              <a:off x="5528302" y="4988168"/>
              <a:ext cx="64445" cy="63395"/>
            </a:xfrm>
            <a:custGeom>
              <a:avLst/>
              <a:gdLst/>
              <a:ahLst/>
              <a:cxnLst/>
              <a:rect l="l" t="t" r="r" b="b"/>
              <a:pathLst>
                <a:path w="1166" h="1147" extrusionOk="0">
                  <a:moveTo>
                    <a:pt x="349" y="0"/>
                  </a:moveTo>
                  <a:cubicBezTo>
                    <a:pt x="216" y="0"/>
                    <a:pt x="102" y="26"/>
                    <a:pt x="1" y="88"/>
                  </a:cubicBezTo>
                  <a:lnTo>
                    <a:pt x="385" y="1147"/>
                  </a:lnTo>
                  <a:lnTo>
                    <a:pt x="1166" y="313"/>
                  </a:lnTo>
                  <a:cubicBezTo>
                    <a:pt x="1046" y="207"/>
                    <a:pt x="835" y="88"/>
                    <a:pt x="663" y="35"/>
                  </a:cubicBezTo>
                  <a:cubicBezTo>
                    <a:pt x="547" y="13"/>
                    <a:pt x="444" y="0"/>
                    <a:pt x="3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97" name="Google Shape;491;p27">
              <a:extLst>
                <a:ext uri="{FF2B5EF4-FFF2-40B4-BE49-F238E27FC236}">
                  <a16:creationId xmlns:a16="http://schemas.microsoft.com/office/drawing/2014/main" id="{A5A28937-704C-464F-98FE-88CACD065452}"/>
                </a:ext>
              </a:extLst>
            </p:cNvPr>
            <p:cNvSpPr/>
            <p:nvPr/>
          </p:nvSpPr>
          <p:spPr>
            <a:xfrm>
              <a:off x="5644646" y="4085222"/>
              <a:ext cx="228265" cy="152158"/>
            </a:xfrm>
            <a:custGeom>
              <a:avLst/>
              <a:gdLst/>
              <a:ahLst/>
              <a:cxnLst/>
              <a:rect l="l" t="t" r="r" b="b"/>
              <a:pathLst>
                <a:path w="4130" h="2753" extrusionOk="0">
                  <a:moveTo>
                    <a:pt x="768" y="0"/>
                  </a:moveTo>
                  <a:cubicBezTo>
                    <a:pt x="543" y="0"/>
                    <a:pt x="384" y="106"/>
                    <a:pt x="331" y="278"/>
                  </a:cubicBezTo>
                  <a:lnTo>
                    <a:pt x="53" y="1602"/>
                  </a:lnTo>
                  <a:cubicBezTo>
                    <a:pt x="0" y="1654"/>
                    <a:pt x="53" y="1760"/>
                    <a:pt x="53" y="1866"/>
                  </a:cubicBezTo>
                  <a:cubicBezTo>
                    <a:pt x="106" y="1932"/>
                    <a:pt x="159" y="1985"/>
                    <a:pt x="265" y="2038"/>
                  </a:cubicBezTo>
                  <a:lnTo>
                    <a:pt x="331" y="2038"/>
                  </a:lnTo>
                  <a:lnTo>
                    <a:pt x="3362" y="2753"/>
                  </a:lnTo>
                  <a:cubicBezTo>
                    <a:pt x="3415" y="2753"/>
                    <a:pt x="3521" y="2753"/>
                    <a:pt x="3640" y="2700"/>
                  </a:cubicBezTo>
                  <a:cubicBezTo>
                    <a:pt x="3693" y="2647"/>
                    <a:pt x="3746" y="2594"/>
                    <a:pt x="3799" y="2475"/>
                  </a:cubicBezTo>
                  <a:lnTo>
                    <a:pt x="4077" y="1204"/>
                  </a:lnTo>
                  <a:cubicBezTo>
                    <a:pt x="4130" y="993"/>
                    <a:pt x="4024" y="821"/>
                    <a:pt x="3799" y="768"/>
                  </a:cubicBezTo>
                  <a:lnTo>
                    <a:pt x="768"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98" name="Google Shape;492;p27">
              <a:extLst>
                <a:ext uri="{FF2B5EF4-FFF2-40B4-BE49-F238E27FC236}">
                  <a16:creationId xmlns:a16="http://schemas.microsoft.com/office/drawing/2014/main" id="{4C5272C7-D691-460D-AF7C-E29527C98AC4}"/>
                </a:ext>
              </a:extLst>
            </p:cNvPr>
            <p:cNvSpPr/>
            <p:nvPr/>
          </p:nvSpPr>
          <p:spPr>
            <a:xfrm>
              <a:off x="5645836" y="4137120"/>
              <a:ext cx="215829" cy="100260"/>
            </a:xfrm>
            <a:custGeom>
              <a:avLst/>
              <a:gdLst/>
              <a:ahLst/>
              <a:cxnLst/>
              <a:rect l="l" t="t" r="r" b="b"/>
              <a:pathLst>
                <a:path w="3905" h="1814" extrusionOk="0">
                  <a:moveTo>
                    <a:pt x="159" y="1"/>
                  </a:moveTo>
                  <a:lnTo>
                    <a:pt x="53" y="663"/>
                  </a:lnTo>
                  <a:cubicBezTo>
                    <a:pt x="0" y="715"/>
                    <a:pt x="53" y="821"/>
                    <a:pt x="53" y="927"/>
                  </a:cubicBezTo>
                  <a:cubicBezTo>
                    <a:pt x="106" y="993"/>
                    <a:pt x="159" y="1046"/>
                    <a:pt x="265" y="1099"/>
                  </a:cubicBezTo>
                  <a:lnTo>
                    <a:pt x="331" y="1099"/>
                  </a:lnTo>
                  <a:lnTo>
                    <a:pt x="3362" y="1814"/>
                  </a:lnTo>
                  <a:cubicBezTo>
                    <a:pt x="3415" y="1814"/>
                    <a:pt x="3521" y="1814"/>
                    <a:pt x="3640" y="1761"/>
                  </a:cubicBezTo>
                  <a:cubicBezTo>
                    <a:pt x="3693" y="1708"/>
                    <a:pt x="3746" y="1655"/>
                    <a:pt x="3799" y="1536"/>
                  </a:cubicBezTo>
                  <a:lnTo>
                    <a:pt x="3905" y="927"/>
                  </a:lnTo>
                  <a:lnTo>
                    <a:pt x="159"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99" name="Google Shape;493;p27">
              <a:extLst>
                <a:ext uri="{FF2B5EF4-FFF2-40B4-BE49-F238E27FC236}">
                  <a16:creationId xmlns:a16="http://schemas.microsoft.com/office/drawing/2014/main" id="{05038E9A-E454-4492-82BB-9FDEB648C086}"/>
                </a:ext>
              </a:extLst>
            </p:cNvPr>
            <p:cNvSpPr/>
            <p:nvPr/>
          </p:nvSpPr>
          <p:spPr>
            <a:xfrm>
              <a:off x="5629280" y="4231521"/>
              <a:ext cx="209971" cy="688388"/>
            </a:xfrm>
            <a:custGeom>
              <a:avLst/>
              <a:gdLst/>
              <a:ahLst/>
              <a:cxnLst/>
              <a:rect l="l" t="t" r="r" b="b"/>
              <a:pathLst>
                <a:path w="3799" h="12455" extrusionOk="0">
                  <a:moveTo>
                    <a:pt x="2753" y="0"/>
                  </a:moveTo>
                  <a:lnTo>
                    <a:pt x="0" y="11528"/>
                  </a:lnTo>
                  <a:lnTo>
                    <a:pt x="874" y="12454"/>
                  </a:lnTo>
                  <a:lnTo>
                    <a:pt x="3799" y="278"/>
                  </a:lnTo>
                  <a:lnTo>
                    <a:pt x="2753"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00" name="Google Shape;494;p27">
              <a:extLst>
                <a:ext uri="{FF2B5EF4-FFF2-40B4-BE49-F238E27FC236}">
                  <a16:creationId xmlns:a16="http://schemas.microsoft.com/office/drawing/2014/main" id="{742D069C-DE57-4FAB-A021-8FD151CA235C}"/>
                </a:ext>
              </a:extLst>
            </p:cNvPr>
            <p:cNvSpPr/>
            <p:nvPr/>
          </p:nvSpPr>
          <p:spPr>
            <a:xfrm>
              <a:off x="5559032" y="4216156"/>
              <a:ext cx="222462" cy="685459"/>
            </a:xfrm>
            <a:custGeom>
              <a:avLst/>
              <a:gdLst/>
              <a:ahLst/>
              <a:cxnLst/>
              <a:rect l="l" t="t" r="r" b="b"/>
              <a:pathLst>
                <a:path w="4025" h="12402" extrusionOk="0">
                  <a:moveTo>
                    <a:pt x="2754" y="0"/>
                  </a:moveTo>
                  <a:lnTo>
                    <a:pt x="1" y="11475"/>
                  </a:lnTo>
                  <a:lnTo>
                    <a:pt x="437" y="12402"/>
                  </a:lnTo>
                  <a:lnTo>
                    <a:pt x="1271" y="11806"/>
                  </a:lnTo>
                  <a:lnTo>
                    <a:pt x="4024" y="278"/>
                  </a:lnTo>
                  <a:lnTo>
                    <a:pt x="275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01" name="Google Shape;495;p27">
              <a:extLst>
                <a:ext uri="{FF2B5EF4-FFF2-40B4-BE49-F238E27FC236}">
                  <a16:creationId xmlns:a16="http://schemas.microsoft.com/office/drawing/2014/main" id="{27981ADF-5C21-4526-8F52-CC8B04A60578}"/>
                </a:ext>
              </a:extLst>
            </p:cNvPr>
            <p:cNvSpPr/>
            <p:nvPr/>
          </p:nvSpPr>
          <p:spPr>
            <a:xfrm>
              <a:off x="5485910" y="4200791"/>
              <a:ext cx="225336" cy="673741"/>
            </a:xfrm>
            <a:custGeom>
              <a:avLst/>
              <a:gdLst/>
              <a:ahLst/>
              <a:cxnLst/>
              <a:rect l="l" t="t" r="r" b="b"/>
              <a:pathLst>
                <a:path w="4077" h="12190" extrusionOk="0">
                  <a:moveTo>
                    <a:pt x="2925" y="0"/>
                  </a:moveTo>
                  <a:lnTo>
                    <a:pt x="0" y="12190"/>
                  </a:lnTo>
                  <a:lnTo>
                    <a:pt x="0" y="12190"/>
                  </a:lnTo>
                  <a:lnTo>
                    <a:pt x="1324" y="11753"/>
                  </a:lnTo>
                  <a:lnTo>
                    <a:pt x="4077" y="278"/>
                  </a:lnTo>
                  <a:lnTo>
                    <a:pt x="2925"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02" name="Google Shape;496;p27">
              <a:extLst>
                <a:ext uri="{FF2B5EF4-FFF2-40B4-BE49-F238E27FC236}">
                  <a16:creationId xmlns:a16="http://schemas.microsoft.com/office/drawing/2014/main" id="{AD32BB56-298A-4E14-A1C3-7DF8DE415D66}"/>
                </a:ext>
              </a:extLst>
            </p:cNvPr>
            <p:cNvSpPr/>
            <p:nvPr/>
          </p:nvSpPr>
          <p:spPr>
            <a:xfrm>
              <a:off x="5616845" y="4167132"/>
              <a:ext cx="240701" cy="161720"/>
            </a:xfrm>
            <a:custGeom>
              <a:avLst/>
              <a:gdLst/>
              <a:ahLst/>
              <a:cxnLst/>
              <a:rect l="l" t="t" r="r" b="b"/>
              <a:pathLst>
                <a:path w="4355" h="2926" extrusionOk="0">
                  <a:moveTo>
                    <a:pt x="834" y="0"/>
                  </a:moveTo>
                  <a:cubicBezTo>
                    <a:pt x="715" y="0"/>
                    <a:pt x="609" y="0"/>
                    <a:pt x="556" y="53"/>
                  </a:cubicBezTo>
                  <a:cubicBezTo>
                    <a:pt x="437" y="120"/>
                    <a:pt x="384" y="225"/>
                    <a:pt x="331" y="278"/>
                  </a:cubicBezTo>
                  <a:lnTo>
                    <a:pt x="53" y="1655"/>
                  </a:lnTo>
                  <a:cubicBezTo>
                    <a:pt x="0" y="1880"/>
                    <a:pt x="106" y="2105"/>
                    <a:pt x="331" y="2105"/>
                  </a:cubicBezTo>
                  <a:lnTo>
                    <a:pt x="3534" y="2925"/>
                  </a:lnTo>
                  <a:cubicBezTo>
                    <a:pt x="3746" y="2925"/>
                    <a:pt x="3971" y="2819"/>
                    <a:pt x="4024" y="2594"/>
                  </a:cubicBezTo>
                  <a:lnTo>
                    <a:pt x="4302" y="1271"/>
                  </a:lnTo>
                  <a:cubicBezTo>
                    <a:pt x="4355" y="1165"/>
                    <a:pt x="4302" y="1046"/>
                    <a:pt x="4249" y="940"/>
                  </a:cubicBezTo>
                  <a:cubicBezTo>
                    <a:pt x="4196" y="887"/>
                    <a:pt x="4143" y="834"/>
                    <a:pt x="4077" y="834"/>
                  </a:cubicBezTo>
                  <a:lnTo>
                    <a:pt x="4024" y="781"/>
                  </a:lnTo>
                  <a:lnTo>
                    <a:pt x="834" y="0"/>
                  </a:lnTo>
                  <a:close/>
                </a:path>
              </a:pathLst>
            </a:custGeom>
            <a:solidFill>
              <a:srgbClr val="DDDD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03" name="Google Shape;497;p27">
              <a:extLst>
                <a:ext uri="{FF2B5EF4-FFF2-40B4-BE49-F238E27FC236}">
                  <a16:creationId xmlns:a16="http://schemas.microsoft.com/office/drawing/2014/main" id="{CD80068C-4264-4ADA-8B18-8F64800BA4B6}"/>
                </a:ext>
              </a:extLst>
            </p:cNvPr>
            <p:cNvSpPr/>
            <p:nvPr/>
          </p:nvSpPr>
          <p:spPr>
            <a:xfrm>
              <a:off x="5629280" y="4167132"/>
              <a:ext cx="228265" cy="106837"/>
            </a:xfrm>
            <a:custGeom>
              <a:avLst/>
              <a:gdLst/>
              <a:ahLst/>
              <a:cxnLst/>
              <a:rect l="l" t="t" r="r" b="b"/>
              <a:pathLst>
                <a:path w="4130" h="1933" extrusionOk="0">
                  <a:moveTo>
                    <a:pt x="609" y="0"/>
                  </a:moveTo>
                  <a:cubicBezTo>
                    <a:pt x="490" y="0"/>
                    <a:pt x="384" y="0"/>
                    <a:pt x="331" y="53"/>
                  </a:cubicBezTo>
                  <a:cubicBezTo>
                    <a:pt x="212" y="120"/>
                    <a:pt x="159" y="225"/>
                    <a:pt x="106" y="278"/>
                  </a:cubicBezTo>
                  <a:lnTo>
                    <a:pt x="0" y="940"/>
                  </a:lnTo>
                  <a:lnTo>
                    <a:pt x="3918" y="1933"/>
                  </a:lnTo>
                  <a:lnTo>
                    <a:pt x="4077" y="1271"/>
                  </a:lnTo>
                  <a:cubicBezTo>
                    <a:pt x="4130" y="1165"/>
                    <a:pt x="4077" y="1046"/>
                    <a:pt x="4024" y="940"/>
                  </a:cubicBezTo>
                  <a:cubicBezTo>
                    <a:pt x="3971" y="887"/>
                    <a:pt x="3918" y="834"/>
                    <a:pt x="3852" y="834"/>
                  </a:cubicBezTo>
                  <a:lnTo>
                    <a:pt x="3799" y="781"/>
                  </a:lnTo>
                  <a:lnTo>
                    <a:pt x="609" y="0"/>
                  </a:lnTo>
                  <a:close/>
                </a:path>
              </a:pathLst>
            </a:custGeom>
            <a:solidFill>
              <a:srgbClr val="FAFB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04" name="Google Shape;498;p27">
              <a:extLst>
                <a:ext uri="{FF2B5EF4-FFF2-40B4-BE49-F238E27FC236}">
                  <a16:creationId xmlns:a16="http://schemas.microsoft.com/office/drawing/2014/main" id="{3F6C4494-4796-48A2-8886-1DCED0045D2E}"/>
                </a:ext>
              </a:extLst>
            </p:cNvPr>
            <p:cNvSpPr/>
            <p:nvPr/>
          </p:nvSpPr>
          <p:spPr>
            <a:xfrm>
              <a:off x="5626351" y="4160499"/>
              <a:ext cx="243630" cy="80584"/>
            </a:xfrm>
            <a:custGeom>
              <a:avLst/>
              <a:gdLst/>
              <a:ahLst/>
              <a:cxnLst/>
              <a:rect l="l" t="t" r="r" b="b"/>
              <a:pathLst>
                <a:path w="4408" h="1458" extrusionOk="0">
                  <a:moveTo>
                    <a:pt x="263" y="0"/>
                  </a:moveTo>
                  <a:cubicBezTo>
                    <a:pt x="159" y="0"/>
                    <a:pt x="53" y="87"/>
                    <a:pt x="53" y="173"/>
                  </a:cubicBezTo>
                  <a:cubicBezTo>
                    <a:pt x="0" y="345"/>
                    <a:pt x="106" y="504"/>
                    <a:pt x="212" y="504"/>
                  </a:cubicBezTo>
                  <a:lnTo>
                    <a:pt x="4077" y="1444"/>
                  </a:lnTo>
                  <a:cubicBezTo>
                    <a:pt x="4106" y="1454"/>
                    <a:pt x="4134" y="1458"/>
                    <a:pt x="4160" y="1458"/>
                  </a:cubicBezTo>
                  <a:cubicBezTo>
                    <a:pt x="4277" y="1458"/>
                    <a:pt x="4364" y="1372"/>
                    <a:pt x="4408" y="1285"/>
                  </a:cubicBezTo>
                  <a:cubicBezTo>
                    <a:pt x="4408" y="1113"/>
                    <a:pt x="4355" y="1007"/>
                    <a:pt x="4183" y="954"/>
                  </a:cubicBezTo>
                  <a:lnTo>
                    <a:pt x="331" y="15"/>
                  </a:lnTo>
                  <a:cubicBezTo>
                    <a:pt x="309" y="5"/>
                    <a:pt x="286" y="0"/>
                    <a:pt x="2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05" name="Google Shape;499;p27">
              <a:extLst>
                <a:ext uri="{FF2B5EF4-FFF2-40B4-BE49-F238E27FC236}">
                  <a16:creationId xmlns:a16="http://schemas.microsoft.com/office/drawing/2014/main" id="{2674BDF2-8965-4D1E-807D-E6D106AFBFDA}"/>
                </a:ext>
              </a:extLst>
            </p:cNvPr>
            <p:cNvSpPr/>
            <p:nvPr/>
          </p:nvSpPr>
          <p:spPr>
            <a:xfrm>
              <a:off x="5604409" y="4254476"/>
              <a:ext cx="244349" cy="79865"/>
            </a:xfrm>
            <a:custGeom>
              <a:avLst/>
              <a:gdLst/>
              <a:ahLst/>
              <a:cxnLst/>
              <a:rect l="l" t="t" r="r" b="b"/>
              <a:pathLst>
                <a:path w="4421" h="1445" extrusionOk="0">
                  <a:moveTo>
                    <a:pt x="331" y="1"/>
                  </a:moveTo>
                  <a:cubicBezTo>
                    <a:pt x="225" y="1"/>
                    <a:pt x="66" y="54"/>
                    <a:pt x="66" y="226"/>
                  </a:cubicBezTo>
                  <a:cubicBezTo>
                    <a:pt x="0" y="332"/>
                    <a:pt x="119" y="491"/>
                    <a:pt x="225" y="491"/>
                  </a:cubicBezTo>
                  <a:lnTo>
                    <a:pt x="4090" y="1430"/>
                  </a:lnTo>
                  <a:cubicBezTo>
                    <a:pt x="4119" y="1440"/>
                    <a:pt x="4147" y="1444"/>
                    <a:pt x="4173" y="1444"/>
                  </a:cubicBezTo>
                  <a:cubicBezTo>
                    <a:pt x="4290" y="1444"/>
                    <a:pt x="4378" y="1358"/>
                    <a:pt x="4421" y="1271"/>
                  </a:cubicBezTo>
                  <a:cubicBezTo>
                    <a:pt x="4421" y="1099"/>
                    <a:pt x="4368" y="994"/>
                    <a:pt x="4196" y="941"/>
                  </a:cubicBezTo>
                  <a:lnTo>
                    <a:pt x="33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06" name="Google Shape;500;p27">
              <a:extLst>
                <a:ext uri="{FF2B5EF4-FFF2-40B4-BE49-F238E27FC236}">
                  <a16:creationId xmlns:a16="http://schemas.microsoft.com/office/drawing/2014/main" id="{138DF767-835B-4C1B-9DEF-B209F8AD9A0A}"/>
                </a:ext>
              </a:extLst>
            </p:cNvPr>
            <p:cNvSpPr/>
            <p:nvPr/>
          </p:nvSpPr>
          <p:spPr>
            <a:xfrm>
              <a:off x="6376144" y="3457797"/>
              <a:ext cx="158072" cy="233903"/>
            </a:xfrm>
            <a:custGeom>
              <a:avLst/>
              <a:gdLst/>
              <a:ahLst/>
              <a:cxnLst/>
              <a:rect l="l" t="t" r="r" b="b"/>
              <a:pathLst>
                <a:path w="2860" h="4232" extrusionOk="0">
                  <a:moveTo>
                    <a:pt x="2381" y="0"/>
                  </a:moveTo>
                  <a:cubicBezTo>
                    <a:pt x="2298" y="0"/>
                    <a:pt x="2214" y="33"/>
                    <a:pt x="2145" y="102"/>
                  </a:cubicBezTo>
                  <a:cubicBezTo>
                    <a:pt x="2039" y="155"/>
                    <a:pt x="1" y="1532"/>
                    <a:pt x="384" y="3901"/>
                  </a:cubicBezTo>
                  <a:cubicBezTo>
                    <a:pt x="437" y="4073"/>
                    <a:pt x="596" y="4231"/>
                    <a:pt x="821" y="4231"/>
                  </a:cubicBezTo>
                  <a:lnTo>
                    <a:pt x="874" y="4231"/>
                  </a:lnTo>
                  <a:cubicBezTo>
                    <a:pt x="1099" y="4179"/>
                    <a:pt x="1258" y="3954"/>
                    <a:pt x="1205" y="3742"/>
                  </a:cubicBezTo>
                  <a:cubicBezTo>
                    <a:pt x="927" y="1968"/>
                    <a:pt x="2528" y="817"/>
                    <a:pt x="2581" y="817"/>
                  </a:cubicBezTo>
                  <a:cubicBezTo>
                    <a:pt x="2806" y="645"/>
                    <a:pt x="2859" y="380"/>
                    <a:pt x="2701" y="208"/>
                  </a:cubicBezTo>
                  <a:cubicBezTo>
                    <a:pt x="2629" y="73"/>
                    <a:pt x="2506" y="0"/>
                    <a:pt x="2381" y="0"/>
                  </a:cubicBezTo>
                  <a:close/>
                </a:path>
              </a:pathLst>
            </a:custGeom>
            <a:solidFill>
              <a:srgbClr val="74E2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07" name="Google Shape;501;p27">
              <a:extLst>
                <a:ext uri="{FF2B5EF4-FFF2-40B4-BE49-F238E27FC236}">
                  <a16:creationId xmlns:a16="http://schemas.microsoft.com/office/drawing/2014/main" id="{4CBA8055-B063-450A-8906-2CF185A9842D}"/>
                </a:ext>
              </a:extLst>
            </p:cNvPr>
            <p:cNvSpPr/>
            <p:nvPr/>
          </p:nvSpPr>
          <p:spPr>
            <a:xfrm>
              <a:off x="6180820" y="3609734"/>
              <a:ext cx="527497" cy="527442"/>
            </a:xfrm>
            <a:custGeom>
              <a:avLst/>
              <a:gdLst/>
              <a:ahLst/>
              <a:cxnLst/>
              <a:rect l="l" t="t" r="r" b="b"/>
              <a:pathLst>
                <a:path w="9544" h="9543" extrusionOk="0">
                  <a:moveTo>
                    <a:pt x="4739" y="0"/>
                  </a:moveTo>
                  <a:cubicBezTo>
                    <a:pt x="2145" y="0"/>
                    <a:pt x="1" y="2144"/>
                    <a:pt x="1" y="4791"/>
                  </a:cubicBezTo>
                  <a:cubicBezTo>
                    <a:pt x="1" y="7385"/>
                    <a:pt x="2145" y="9543"/>
                    <a:pt x="4739" y="9543"/>
                  </a:cubicBezTo>
                  <a:cubicBezTo>
                    <a:pt x="7386" y="9543"/>
                    <a:pt x="9543" y="7385"/>
                    <a:pt x="9543" y="4791"/>
                  </a:cubicBezTo>
                  <a:cubicBezTo>
                    <a:pt x="9543" y="2144"/>
                    <a:pt x="7386" y="0"/>
                    <a:pt x="473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08" name="Google Shape;502;p27">
              <a:extLst>
                <a:ext uri="{FF2B5EF4-FFF2-40B4-BE49-F238E27FC236}">
                  <a16:creationId xmlns:a16="http://schemas.microsoft.com/office/drawing/2014/main" id="{8CE6223A-D964-464F-86AC-CE5DDBF82B21}"/>
                </a:ext>
              </a:extLst>
            </p:cNvPr>
            <p:cNvSpPr/>
            <p:nvPr/>
          </p:nvSpPr>
          <p:spPr>
            <a:xfrm>
              <a:off x="6241562" y="3659421"/>
              <a:ext cx="207815" cy="145692"/>
            </a:xfrm>
            <a:custGeom>
              <a:avLst/>
              <a:gdLst/>
              <a:ahLst/>
              <a:cxnLst/>
              <a:rect l="l" t="t" r="r" b="b"/>
              <a:pathLst>
                <a:path w="3760" h="2636" extrusionOk="0">
                  <a:moveTo>
                    <a:pt x="2633" y="1"/>
                  </a:moveTo>
                  <a:cubicBezTo>
                    <a:pt x="2247" y="1"/>
                    <a:pt x="1778" y="140"/>
                    <a:pt x="1324" y="425"/>
                  </a:cubicBezTo>
                  <a:cubicBezTo>
                    <a:pt x="450" y="914"/>
                    <a:pt x="0" y="1748"/>
                    <a:pt x="278" y="2238"/>
                  </a:cubicBezTo>
                  <a:cubicBezTo>
                    <a:pt x="439" y="2509"/>
                    <a:pt x="746" y="2635"/>
                    <a:pt x="1120" y="2635"/>
                  </a:cubicBezTo>
                  <a:cubicBezTo>
                    <a:pt x="1513" y="2635"/>
                    <a:pt x="1981" y="2496"/>
                    <a:pt x="2436" y="2238"/>
                  </a:cubicBezTo>
                  <a:cubicBezTo>
                    <a:pt x="3309" y="1695"/>
                    <a:pt x="3759" y="861"/>
                    <a:pt x="3428" y="372"/>
                  </a:cubicBezTo>
                  <a:cubicBezTo>
                    <a:pt x="3293" y="127"/>
                    <a:pt x="3000" y="1"/>
                    <a:pt x="26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09" name="Google Shape;503;p27">
              <a:extLst>
                <a:ext uri="{FF2B5EF4-FFF2-40B4-BE49-F238E27FC236}">
                  <a16:creationId xmlns:a16="http://schemas.microsoft.com/office/drawing/2014/main" id="{B4196230-7B41-4113-B6A8-CC4C3ED43B0A}"/>
                </a:ext>
              </a:extLst>
            </p:cNvPr>
            <p:cNvSpPr/>
            <p:nvPr/>
          </p:nvSpPr>
          <p:spPr>
            <a:xfrm>
              <a:off x="6189608" y="3719445"/>
              <a:ext cx="518709" cy="417731"/>
            </a:xfrm>
            <a:custGeom>
              <a:avLst/>
              <a:gdLst/>
              <a:ahLst/>
              <a:cxnLst/>
              <a:rect l="l" t="t" r="r" b="b"/>
              <a:pathLst>
                <a:path w="9385" h="7558" extrusionOk="0">
                  <a:moveTo>
                    <a:pt x="8445" y="0"/>
                  </a:moveTo>
                  <a:lnTo>
                    <a:pt x="8445" y="0"/>
                  </a:lnTo>
                  <a:cubicBezTo>
                    <a:pt x="8551" y="437"/>
                    <a:pt x="8603" y="821"/>
                    <a:pt x="8603" y="1271"/>
                  </a:cubicBezTo>
                  <a:cubicBezTo>
                    <a:pt x="8603" y="3918"/>
                    <a:pt x="6512" y="6009"/>
                    <a:pt x="3865" y="6009"/>
                  </a:cubicBezTo>
                  <a:cubicBezTo>
                    <a:pt x="2264" y="6009"/>
                    <a:pt x="887" y="5242"/>
                    <a:pt x="1" y="4024"/>
                  </a:cubicBezTo>
                  <a:lnTo>
                    <a:pt x="1" y="4024"/>
                  </a:lnTo>
                  <a:cubicBezTo>
                    <a:pt x="556" y="6062"/>
                    <a:pt x="2436" y="7558"/>
                    <a:pt x="4580" y="7558"/>
                  </a:cubicBezTo>
                  <a:cubicBezTo>
                    <a:pt x="7227" y="7558"/>
                    <a:pt x="9384" y="5400"/>
                    <a:pt x="9384" y="2806"/>
                  </a:cubicBezTo>
                  <a:cubicBezTo>
                    <a:pt x="9384" y="1761"/>
                    <a:pt x="9053" y="821"/>
                    <a:pt x="8445" y="0"/>
                  </a:cubicBezTo>
                  <a:close/>
                </a:path>
              </a:pathLst>
            </a:custGeom>
            <a:solidFill>
              <a:srgbClr val="D414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grpSp>
        <p:nvGrpSpPr>
          <p:cNvPr id="292" name="Group 291">
            <a:extLst>
              <a:ext uri="{FF2B5EF4-FFF2-40B4-BE49-F238E27FC236}">
                <a16:creationId xmlns:a16="http://schemas.microsoft.com/office/drawing/2014/main" id="{81AB7299-1143-40B8-A113-516BAE18D37E}"/>
              </a:ext>
            </a:extLst>
          </p:cNvPr>
          <p:cNvGrpSpPr/>
          <p:nvPr userDrawn="1"/>
        </p:nvGrpSpPr>
        <p:grpSpPr>
          <a:xfrm>
            <a:off x="1198766" y="3608290"/>
            <a:ext cx="1653117" cy="2018295"/>
            <a:chOff x="1598355" y="3608289"/>
            <a:chExt cx="2204156" cy="2018295"/>
          </a:xfrm>
        </p:grpSpPr>
        <p:grpSp>
          <p:nvGrpSpPr>
            <p:cNvPr id="211" name="Google Shape;505;p27">
              <a:extLst>
                <a:ext uri="{FF2B5EF4-FFF2-40B4-BE49-F238E27FC236}">
                  <a16:creationId xmlns:a16="http://schemas.microsoft.com/office/drawing/2014/main" id="{A42BCA09-07B9-4CBD-A2DF-E24B3C63BD62}"/>
                </a:ext>
              </a:extLst>
            </p:cNvPr>
            <p:cNvGrpSpPr/>
            <p:nvPr/>
          </p:nvGrpSpPr>
          <p:grpSpPr>
            <a:xfrm>
              <a:off x="1598355" y="4368136"/>
              <a:ext cx="868990" cy="1258447"/>
              <a:chOff x="3235834" y="3793115"/>
              <a:chExt cx="868990" cy="1258447"/>
            </a:xfrm>
          </p:grpSpPr>
          <p:sp>
            <p:nvSpPr>
              <p:cNvPr id="259" name="Google Shape;506;p27">
                <a:extLst>
                  <a:ext uri="{FF2B5EF4-FFF2-40B4-BE49-F238E27FC236}">
                    <a16:creationId xmlns:a16="http://schemas.microsoft.com/office/drawing/2014/main" id="{BD828A38-7FD5-4192-AFA1-0F8CBEA346BE}"/>
                  </a:ext>
                </a:extLst>
              </p:cNvPr>
              <p:cNvSpPr/>
              <p:nvPr/>
            </p:nvSpPr>
            <p:spPr>
              <a:xfrm>
                <a:off x="3236476" y="3795496"/>
                <a:ext cx="868347" cy="1256066"/>
              </a:xfrm>
              <a:custGeom>
                <a:avLst/>
                <a:gdLst/>
                <a:ahLst/>
                <a:cxnLst/>
                <a:rect l="l" t="t" r="r" b="b"/>
                <a:pathLst>
                  <a:path w="15711" h="22726" extrusionOk="0">
                    <a:moveTo>
                      <a:pt x="1099" y="1"/>
                    </a:moveTo>
                    <a:cubicBezTo>
                      <a:pt x="490" y="1"/>
                      <a:pt x="1" y="491"/>
                      <a:pt x="1" y="1099"/>
                    </a:cubicBezTo>
                    <a:lnTo>
                      <a:pt x="1" y="21614"/>
                    </a:lnTo>
                    <a:cubicBezTo>
                      <a:pt x="1" y="22223"/>
                      <a:pt x="490" y="22726"/>
                      <a:pt x="1099" y="22726"/>
                    </a:cubicBezTo>
                    <a:lnTo>
                      <a:pt x="14612" y="22726"/>
                    </a:lnTo>
                    <a:cubicBezTo>
                      <a:pt x="15221" y="22726"/>
                      <a:pt x="15711" y="22223"/>
                      <a:pt x="15711" y="21614"/>
                    </a:cubicBezTo>
                    <a:lnTo>
                      <a:pt x="15711" y="1099"/>
                    </a:lnTo>
                    <a:cubicBezTo>
                      <a:pt x="15711" y="491"/>
                      <a:pt x="15221" y="1"/>
                      <a:pt x="1461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nvGrpSpPr>
              <p:cNvPr id="260" name="Google Shape;507;p27">
                <a:extLst>
                  <a:ext uri="{FF2B5EF4-FFF2-40B4-BE49-F238E27FC236}">
                    <a16:creationId xmlns:a16="http://schemas.microsoft.com/office/drawing/2014/main" id="{E29DCE97-F16B-4989-BDC3-AA1A5694BD20}"/>
                  </a:ext>
                </a:extLst>
              </p:cNvPr>
              <p:cNvGrpSpPr/>
              <p:nvPr/>
            </p:nvGrpSpPr>
            <p:grpSpPr>
              <a:xfrm>
                <a:off x="3235834" y="3793115"/>
                <a:ext cx="865418" cy="1258447"/>
                <a:chOff x="3235834" y="3793115"/>
                <a:chExt cx="865418" cy="1258447"/>
              </a:xfrm>
            </p:grpSpPr>
            <p:sp>
              <p:nvSpPr>
                <p:cNvPr id="261" name="Google Shape;508;p27">
                  <a:extLst>
                    <a:ext uri="{FF2B5EF4-FFF2-40B4-BE49-F238E27FC236}">
                      <a16:creationId xmlns:a16="http://schemas.microsoft.com/office/drawing/2014/main" id="{8AB76180-4FBF-46B5-AF84-3C5E2E574B03}"/>
                    </a:ext>
                  </a:extLst>
                </p:cNvPr>
                <p:cNvSpPr/>
                <p:nvPr/>
              </p:nvSpPr>
              <p:spPr>
                <a:xfrm>
                  <a:off x="3235834" y="3793115"/>
                  <a:ext cx="865418" cy="389985"/>
                </a:xfrm>
                <a:custGeom>
                  <a:avLst/>
                  <a:gdLst/>
                  <a:ahLst/>
                  <a:cxnLst/>
                  <a:rect l="l" t="t" r="r" b="b"/>
                  <a:pathLst>
                    <a:path w="15658" h="7056" extrusionOk="0">
                      <a:moveTo>
                        <a:pt x="1046" y="1"/>
                      </a:moveTo>
                      <a:cubicBezTo>
                        <a:pt x="437" y="1"/>
                        <a:pt x="1" y="491"/>
                        <a:pt x="1" y="1099"/>
                      </a:cubicBezTo>
                      <a:lnTo>
                        <a:pt x="1" y="7055"/>
                      </a:lnTo>
                      <a:lnTo>
                        <a:pt x="15658" y="7055"/>
                      </a:lnTo>
                      <a:lnTo>
                        <a:pt x="15658" y="1099"/>
                      </a:lnTo>
                      <a:cubicBezTo>
                        <a:pt x="15658" y="491"/>
                        <a:pt x="15168" y="1"/>
                        <a:pt x="1455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62" name="Google Shape;509;p27">
                  <a:extLst>
                    <a:ext uri="{FF2B5EF4-FFF2-40B4-BE49-F238E27FC236}">
                      <a16:creationId xmlns:a16="http://schemas.microsoft.com/office/drawing/2014/main" id="{D08CAE54-F59F-4A10-8D78-8262F1A9DB44}"/>
                    </a:ext>
                  </a:extLst>
                </p:cNvPr>
                <p:cNvSpPr/>
                <p:nvPr/>
              </p:nvSpPr>
              <p:spPr>
                <a:xfrm>
                  <a:off x="3306725" y="3905262"/>
                  <a:ext cx="719118" cy="182888"/>
                </a:xfrm>
                <a:custGeom>
                  <a:avLst/>
                  <a:gdLst/>
                  <a:ahLst/>
                  <a:cxnLst/>
                  <a:rect l="l" t="t" r="r" b="b"/>
                  <a:pathLst>
                    <a:path w="13011" h="3309" extrusionOk="0">
                      <a:moveTo>
                        <a:pt x="662" y="0"/>
                      </a:moveTo>
                      <a:cubicBezTo>
                        <a:pt x="278" y="0"/>
                        <a:pt x="0" y="278"/>
                        <a:pt x="0" y="662"/>
                      </a:cubicBezTo>
                      <a:lnTo>
                        <a:pt x="0" y="2647"/>
                      </a:lnTo>
                      <a:cubicBezTo>
                        <a:pt x="0" y="3031"/>
                        <a:pt x="278" y="3309"/>
                        <a:pt x="662" y="3309"/>
                      </a:cubicBezTo>
                      <a:lnTo>
                        <a:pt x="12349" y="3309"/>
                      </a:lnTo>
                      <a:cubicBezTo>
                        <a:pt x="12733" y="3309"/>
                        <a:pt x="13011" y="3031"/>
                        <a:pt x="13011" y="2647"/>
                      </a:cubicBezTo>
                      <a:lnTo>
                        <a:pt x="13011" y="662"/>
                      </a:lnTo>
                      <a:cubicBezTo>
                        <a:pt x="13011" y="278"/>
                        <a:pt x="12733" y="0"/>
                        <a:pt x="12349" y="0"/>
                      </a:cubicBezTo>
                      <a:close/>
                    </a:path>
                  </a:pathLst>
                </a:custGeom>
                <a:solidFill>
                  <a:srgbClr val="233E49"/>
                </a:solidFill>
                <a:ln w="9525" cap="flat" cmpd="sng">
                  <a:solidFill>
                    <a:srgbClr val="233E4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63" name="Google Shape;510;p27">
                  <a:extLst>
                    <a:ext uri="{FF2B5EF4-FFF2-40B4-BE49-F238E27FC236}">
                      <a16:creationId xmlns:a16="http://schemas.microsoft.com/office/drawing/2014/main" id="{9DB1CFE6-09AD-4BAD-99EC-F2FB4357E9BE}"/>
                    </a:ext>
                  </a:extLst>
                </p:cNvPr>
                <p:cNvSpPr/>
                <p:nvPr/>
              </p:nvSpPr>
              <p:spPr>
                <a:xfrm>
                  <a:off x="3309654" y="4261478"/>
                  <a:ext cx="146355" cy="143426"/>
                </a:xfrm>
                <a:custGeom>
                  <a:avLst/>
                  <a:gdLst/>
                  <a:ahLst/>
                  <a:cxnLst/>
                  <a:rect l="l" t="t" r="r" b="b"/>
                  <a:pathLst>
                    <a:path w="2648" h="2595" extrusionOk="0">
                      <a:moveTo>
                        <a:pt x="556" y="1"/>
                      </a:moveTo>
                      <a:cubicBezTo>
                        <a:pt x="278" y="1"/>
                        <a:pt x="0" y="226"/>
                        <a:pt x="0" y="504"/>
                      </a:cubicBezTo>
                      <a:lnTo>
                        <a:pt x="0" y="2052"/>
                      </a:lnTo>
                      <a:cubicBezTo>
                        <a:pt x="0" y="2383"/>
                        <a:pt x="278" y="2595"/>
                        <a:pt x="556" y="2595"/>
                      </a:cubicBezTo>
                      <a:lnTo>
                        <a:pt x="2091" y="2595"/>
                      </a:lnTo>
                      <a:cubicBezTo>
                        <a:pt x="2369" y="2595"/>
                        <a:pt x="2647" y="2383"/>
                        <a:pt x="2647" y="2052"/>
                      </a:cubicBezTo>
                      <a:lnTo>
                        <a:pt x="2647" y="504"/>
                      </a:lnTo>
                      <a:cubicBezTo>
                        <a:pt x="2647" y="226"/>
                        <a:pt x="2369" y="1"/>
                        <a:pt x="2091" y="1"/>
                      </a:cubicBezTo>
                      <a:close/>
                    </a:path>
                  </a:pathLst>
                </a:custGeom>
                <a:solidFill>
                  <a:srgbClr val="EE1D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64" name="Google Shape;511;p27">
                  <a:extLst>
                    <a:ext uri="{FF2B5EF4-FFF2-40B4-BE49-F238E27FC236}">
                      <a16:creationId xmlns:a16="http://schemas.microsoft.com/office/drawing/2014/main" id="{70583FED-039A-47A5-B629-2D017A70CC66}"/>
                    </a:ext>
                  </a:extLst>
                </p:cNvPr>
                <p:cNvSpPr/>
                <p:nvPr/>
              </p:nvSpPr>
              <p:spPr>
                <a:xfrm>
                  <a:off x="3501275" y="4261478"/>
                  <a:ext cx="143426" cy="143426"/>
                </a:xfrm>
                <a:custGeom>
                  <a:avLst/>
                  <a:gdLst/>
                  <a:ahLst/>
                  <a:cxnLst/>
                  <a:rect l="l" t="t" r="r" b="b"/>
                  <a:pathLst>
                    <a:path w="2595" h="2595" extrusionOk="0">
                      <a:moveTo>
                        <a:pt x="557" y="1"/>
                      </a:moveTo>
                      <a:cubicBezTo>
                        <a:pt x="226" y="1"/>
                        <a:pt x="1" y="226"/>
                        <a:pt x="1" y="504"/>
                      </a:cubicBezTo>
                      <a:lnTo>
                        <a:pt x="1" y="2052"/>
                      </a:lnTo>
                      <a:cubicBezTo>
                        <a:pt x="1" y="2383"/>
                        <a:pt x="226" y="2595"/>
                        <a:pt x="557" y="2595"/>
                      </a:cubicBezTo>
                      <a:lnTo>
                        <a:pt x="2105" y="2595"/>
                      </a:lnTo>
                      <a:cubicBezTo>
                        <a:pt x="2383" y="2595"/>
                        <a:pt x="2595" y="2383"/>
                        <a:pt x="2595" y="2052"/>
                      </a:cubicBezTo>
                      <a:lnTo>
                        <a:pt x="2595" y="504"/>
                      </a:lnTo>
                      <a:cubicBezTo>
                        <a:pt x="2595" y="226"/>
                        <a:pt x="2383" y="1"/>
                        <a:pt x="2105" y="1"/>
                      </a:cubicBezTo>
                      <a:close/>
                    </a:path>
                  </a:pathLst>
                </a:custGeom>
                <a:solidFill>
                  <a:srgbClr val="CEC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65" name="Google Shape;512;p27">
                  <a:extLst>
                    <a:ext uri="{FF2B5EF4-FFF2-40B4-BE49-F238E27FC236}">
                      <a16:creationId xmlns:a16="http://schemas.microsoft.com/office/drawing/2014/main" id="{D2C0D188-0581-496D-BB69-AB762A023099}"/>
                    </a:ext>
                  </a:extLst>
                </p:cNvPr>
                <p:cNvSpPr/>
                <p:nvPr/>
              </p:nvSpPr>
              <p:spPr>
                <a:xfrm>
                  <a:off x="3693670" y="4261478"/>
                  <a:ext cx="143426" cy="143426"/>
                </a:xfrm>
                <a:custGeom>
                  <a:avLst/>
                  <a:gdLst/>
                  <a:ahLst/>
                  <a:cxnLst/>
                  <a:rect l="l" t="t" r="r" b="b"/>
                  <a:pathLst>
                    <a:path w="2595" h="2595" extrusionOk="0">
                      <a:moveTo>
                        <a:pt x="490" y="1"/>
                      </a:moveTo>
                      <a:cubicBezTo>
                        <a:pt x="226" y="1"/>
                        <a:pt x="1" y="226"/>
                        <a:pt x="1" y="504"/>
                      </a:cubicBezTo>
                      <a:lnTo>
                        <a:pt x="1" y="2052"/>
                      </a:lnTo>
                      <a:cubicBezTo>
                        <a:pt x="1" y="2383"/>
                        <a:pt x="226" y="2595"/>
                        <a:pt x="490" y="2595"/>
                      </a:cubicBezTo>
                      <a:lnTo>
                        <a:pt x="2092" y="2595"/>
                      </a:lnTo>
                      <a:cubicBezTo>
                        <a:pt x="2370" y="2595"/>
                        <a:pt x="2595" y="2383"/>
                        <a:pt x="2595" y="2052"/>
                      </a:cubicBezTo>
                      <a:lnTo>
                        <a:pt x="2595" y="504"/>
                      </a:lnTo>
                      <a:cubicBezTo>
                        <a:pt x="2595" y="226"/>
                        <a:pt x="2370" y="1"/>
                        <a:pt x="2092" y="1"/>
                      </a:cubicBezTo>
                      <a:close/>
                    </a:path>
                  </a:pathLst>
                </a:custGeom>
                <a:solidFill>
                  <a:srgbClr val="CEC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66" name="Google Shape;513;p27">
                  <a:extLst>
                    <a:ext uri="{FF2B5EF4-FFF2-40B4-BE49-F238E27FC236}">
                      <a16:creationId xmlns:a16="http://schemas.microsoft.com/office/drawing/2014/main" id="{76B17AE7-FC35-4694-9100-6C5B55E674A5}"/>
                    </a:ext>
                  </a:extLst>
                </p:cNvPr>
                <p:cNvSpPr/>
                <p:nvPr/>
              </p:nvSpPr>
              <p:spPr>
                <a:xfrm>
                  <a:off x="3309654" y="4453872"/>
                  <a:ext cx="146355" cy="143426"/>
                </a:xfrm>
                <a:custGeom>
                  <a:avLst/>
                  <a:gdLst/>
                  <a:ahLst/>
                  <a:cxnLst/>
                  <a:rect l="l" t="t" r="r" b="b"/>
                  <a:pathLst>
                    <a:path w="2648" h="2595" extrusionOk="0">
                      <a:moveTo>
                        <a:pt x="556" y="1"/>
                      </a:moveTo>
                      <a:cubicBezTo>
                        <a:pt x="278" y="1"/>
                        <a:pt x="0" y="226"/>
                        <a:pt x="0" y="556"/>
                      </a:cubicBezTo>
                      <a:lnTo>
                        <a:pt x="0" y="2092"/>
                      </a:lnTo>
                      <a:cubicBezTo>
                        <a:pt x="0" y="2370"/>
                        <a:pt x="278" y="2595"/>
                        <a:pt x="556" y="2595"/>
                      </a:cubicBezTo>
                      <a:lnTo>
                        <a:pt x="2091" y="2595"/>
                      </a:lnTo>
                      <a:cubicBezTo>
                        <a:pt x="2369" y="2595"/>
                        <a:pt x="2647" y="2370"/>
                        <a:pt x="2647" y="2092"/>
                      </a:cubicBezTo>
                      <a:lnTo>
                        <a:pt x="2647" y="556"/>
                      </a:lnTo>
                      <a:cubicBezTo>
                        <a:pt x="2647" y="226"/>
                        <a:pt x="2369" y="1"/>
                        <a:pt x="2091" y="1"/>
                      </a:cubicBezTo>
                      <a:close/>
                    </a:path>
                  </a:pathLst>
                </a:custGeom>
                <a:solidFill>
                  <a:srgbClr val="CEC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67" name="Google Shape;514;p27">
                  <a:extLst>
                    <a:ext uri="{FF2B5EF4-FFF2-40B4-BE49-F238E27FC236}">
                      <a16:creationId xmlns:a16="http://schemas.microsoft.com/office/drawing/2014/main" id="{06563CF9-9334-4C03-9B26-6095F6C818E4}"/>
                    </a:ext>
                  </a:extLst>
                </p:cNvPr>
                <p:cNvSpPr/>
                <p:nvPr/>
              </p:nvSpPr>
              <p:spPr>
                <a:xfrm>
                  <a:off x="3501275" y="4453872"/>
                  <a:ext cx="143426" cy="143426"/>
                </a:xfrm>
                <a:custGeom>
                  <a:avLst/>
                  <a:gdLst/>
                  <a:ahLst/>
                  <a:cxnLst/>
                  <a:rect l="l" t="t" r="r" b="b"/>
                  <a:pathLst>
                    <a:path w="2595" h="2595" extrusionOk="0">
                      <a:moveTo>
                        <a:pt x="557" y="1"/>
                      </a:moveTo>
                      <a:cubicBezTo>
                        <a:pt x="226" y="1"/>
                        <a:pt x="1" y="226"/>
                        <a:pt x="1" y="556"/>
                      </a:cubicBezTo>
                      <a:lnTo>
                        <a:pt x="1" y="2092"/>
                      </a:lnTo>
                      <a:cubicBezTo>
                        <a:pt x="1" y="2370"/>
                        <a:pt x="226" y="2595"/>
                        <a:pt x="557" y="2595"/>
                      </a:cubicBezTo>
                      <a:lnTo>
                        <a:pt x="2105" y="2595"/>
                      </a:lnTo>
                      <a:cubicBezTo>
                        <a:pt x="2383" y="2595"/>
                        <a:pt x="2595" y="2370"/>
                        <a:pt x="2595" y="2092"/>
                      </a:cubicBezTo>
                      <a:lnTo>
                        <a:pt x="2595" y="556"/>
                      </a:lnTo>
                      <a:cubicBezTo>
                        <a:pt x="2595" y="226"/>
                        <a:pt x="2383" y="1"/>
                        <a:pt x="2105" y="1"/>
                      </a:cubicBezTo>
                      <a:close/>
                    </a:path>
                  </a:pathLst>
                </a:custGeom>
                <a:solidFill>
                  <a:srgbClr val="CEC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68" name="Google Shape;515;p27">
                  <a:extLst>
                    <a:ext uri="{FF2B5EF4-FFF2-40B4-BE49-F238E27FC236}">
                      <a16:creationId xmlns:a16="http://schemas.microsoft.com/office/drawing/2014/main" id="{00A09FB6-1540-4742-BC12-1C40F843C573}"/>
                    </a:ext>
                  </a:extLst>
                </p:cNvPr>
                <p:cNvSpPr/>
                <p:nvPr/>
              </p:nvSpPr>
              <p:spPr>
                <a:xfrm>
                  <a:off x="3693670" y="4453872"/>
                  <a:ext cx="143426" cy="143426"/>
                </a:xfrm>
                <a:custGeom>
                  <a:avLst/>
                  <a:gdLst/>
                  <a:ahLst/>
                  <a:cxnLst/>
                  <a:rect l="l" t="t" r="r" b="b"/>
                  <a:pathLst>
                    <a:path w="2595" h="2595" extrusionOk="0">
                      <a:moveTo>
                        <a:pt x="490" y="1"/>
                      </a:moveTo>
                      <a:cubicBezTo>
                        <a:pt x="226" y="1"/>
                        <a:pt x="1" y="226"/>
                        <a:pt x="1" y="556"/>
                      </a:cubicBezTo>
                      <a:lnTo>
                        <a:pt x="1" y="2092"/>
                      </a:lnTo>
                      <a:cubicBezTo>
                        <a:pt x="1" y="2370"/>
                        <a:pt x="226" y="2595"/>
                        <a:pt x="490" y="2595"/>
                      </a:cubicBezTo>
                      <a:lnTo>
                        <a:pt x="2092" y="2595"/>
                      </a:lnTo>
                      <a:cubicBezTo>
                        <a:pt x="2370" y="2595"/>
                        <a:pt x="2595" y="2370"/>
                        <a:pt x="2595" y="2092"/>
                      </a:cubicBezTo>
                      <a:lnTo>
                        <a:pt x="2595" y="556"/>
                      </a:lnTo>
                      <a:cubicBezTo>
                        <a:pt x="2595" y="226"/>
                        <a:pt x="2370" y="1"/>
                        <a:pt x="2092" y="1"/>
                      </a:cubicBezTo>
                      <a:close/>
                    </a:path>
                  </a:pathLst>
                </a:custGeom>
                <a:solidFill>
                  <a:srgbClr val="CEC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69" name="Google Shape;516;p27">
                  <a:extLst>
                    <a:ext uri="{FF2B5EF4-FFF2-40B4-BE49-F238E27FC236}">
                      <a16:creationId xmlns:a16="http://schemas.microsoft.com/office/drawing/2014/main" id="{B190F497-400D-4B46-B3AE-96032D54DFDA}"/>
                    </a:ext>
                  </a:extLst>
                </p:cNvPr>
                <p:cNvSpPr/>
                <p:nvPr/>
              </p:nvSpPr>
              <p:spPr>
                <a:xfrm>
                  <a:off x="3309654" y="4645549"/>
                  <a:ext cx="146355" cy="146355"/>
                </a:xfrm>
                <a:custGeom>
                  <a:avLst/>
                  <a:gdLst/>
                  <a:ahLst/>
                  <a:cxnLst/>
                  <a:rect l="l" t="t" r="r" b="b"/>
                  <a:pathLst>
                    <a:path w="2648" h="2648" extrusionOk="0">
                      <a:moveTo>
                        <a:pt x="556" y="0"/>
                      </a:moveTo>
                      <a:cubicBezTo>
                        <a:pt x="278" y="0"/>
                        <a:pt x="0" y="278"/>
                        <a:pt x="0" y="556"/>
                      </a:cubicBezTo>
                      <a:lnTo>
                        <a:pt x="0" y="2105"/>
                      </a:lnTo>
                      <a:cubicBezTo>
                        <a:pt x="0" y="2383"/>
                        <a:pt x="278" y="2647"/>
                        <a:pt x="556" y="2647"/>
                      </a:cubicBezTo>
                      <a:lnTo>
                        <a:pt x="2091" y="2647"/>
                      </a:lnTo>
                      <a:cubicBezTo>
                        <a:pt x="2369" y="2647"/>
                        <a:pt x="2647" y="2383"/>
                        <a:pt x="2647" y="2105"/>
                      </a:cubicBezTo>
                      <a:lnTo>
                        <a:pt x="2647" y="556"/>
                      </a:lnTo>
                      <a:cubicBezTo>
                        <a:pt x="2647" y="278"/>
                        <a:pt x="2369" y="0"/>
                        <a:pt x="2091" y="0"/>
                      </a:cubicBezTo>
                      <a:close/>
                    </a:path>
                  </a:pathLst>
                </a:custGeom>
                <a:solidFill>
                  <a:srgbClr val="EE1D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70" name="Google Shape;517;p27">
                  <a:extLst>
                    <a:ext uri="{FF2B5EF4-FFF2-40B4-BE49-F238E27FC236}">
                      <a16:creationId xmlns:a16="http://schemas.microsoft.com/office/drawing/2014/main" id="{1B2252C1-BAEB-4A32-8E90-3D383EA7B2E4}"/>
                    </a:ext>
                  </a:extLst>
                </p:cNvPr>
                <p:cNvSpPr/>
                <p:nvPr/>
              </p:nvSpPr>
              <p:spPr>
                <a:xfrm>
                  <a:off x="3501275" y="4645549"/>
                  <a:ext cx="143426" cy="146355"/>
                </a:xfrm>
                <a:custGeom>
                  <a:avLst/>
                  <a:gdLst/>
                  <a:ahLst/>
                  <a:cxnLst/>
                  <a:rect l="l" t="t" r="r" b="b"/>
                  <a:pathLst>
                    <a:path w="2595" h="2648" extrusionOk="0">
                      <a:moveTo>
                        <a:pt x="557" y="0"/>
                      </a:moveTo>
                      <a:cubicBezTo>
                        <a:pt x="226" y="0"/>
                        <a:pt x="1" y="278"/>
                        <a:pt x="1" y="556"/>
                      </a:cubicBezTo>
                      <a:lnTo>
                        <a:pt x="1" y="2105"/>
                      </a:lnTo>
                      <a:cubicBezTo>
                        <a:pt x="1" y="2383"/>
                        <a:pt x="226" y="2647"/>
                        <a:pt x="557" y="2647"/>
                      </a:cubicBezTo>
                      <a:lnTo>
                        <a:pt x="2105" y="2647"/>
                      </a:lnTo>
                      <a:cubicBezTo>
                        <a:pt x="2383" y="2647"/>
                        <a:pt x="2595" y="2383"/>
                        <a:pt x="2595" y="2105"/>
                      </a:cubicBezTo>
                      <a:lnTo>
                        <a:pt x="2595" y="556"/>
                      </a:lnTo>
                      <a:cubicBezTo>
                        <a:pt x="2595" y="278"/>
                        <a:pt x="2383" y="0"/>
                        <a:pt x="2105" y="0"/>
                      </a:cubicBezTo>
                      <a:close/>
                    </a:path>
                  </a:pathLst>
                </a:custGeom>
                <a:solidFill>
                  <a:srgbClr val="C1C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71" name="Google Shape;518;p27">
                  <a:extLst>
                    <a:ext uri="{FF2B5EF4-FFF2-40B4-BE49-F238E27FC236}">
                      <a16:creationId xmlns:a16="http://schemas.microsoft.com/office/drawing/2014/main" id="{7AD245D9-B2F3-4EB4-995D-CDC775197795}"/>
                    </a:ext>
                  </a:extLst>
                </p:cNvPr>
                <p:cNvSpPr/>
                <p:nvPr/>
              </p:nvSpPr>
              <p:spPr>
                <a:xfrm>
                  <a:off x="3693670" y="4645549"/>
                  <a:ext cx="143426" cy="146355"/>
                </a:xfrm>
                <a:custGeom>
                  <a:avLst/>
                  <a:gdLst/>
                  <a:ahLst/>
                  <a:cxnLst/>
                  <a:rect l="l" t="t" r="r" b="b"/>
                  <a:pathLst>
                    <a:path w="2595" h="2648" extrusionOk="0">
                      <a:moveTo>
                        <a:pt x="490" y="0"/>
                      </a:moveTo>
                      <a:cubicBezTo>
                        <a:pt x="226" y="0"/>
                        <a:pt x="1" y="278"/>
                        <a:pt x="1" y="556"/>
                      </a:cubicBezTo>
                      <a:lnTo>
                        <a:pt x="1" y="2105"/>
                      </a:lnTo>
                      <a:cubicBezTo>
                        <a:pt x="1" y="2383"/>
                        <a:pt x="226" y="2647"/>
                        <a:pt x="490" y="2647"/>
                      </a:cubicBezTo>
                      <a:lnTo>
                        <a:pt x="2092" y="2647"/>
                      </a:lnTo>
                      <a:cubicBezTo>
                        <a:pt x="2370" y="2647"/>
                        <a:pt x="2595" y="2383"/>
                        <a:pt x="2595" y="2105"/>
                      </a:cubicBezTo>
                      <a:lnTo>
                        <a:pt x="2595" y="556"/>
                      </a:lnTo>
                      <a:cubicBezTo>
                        <a:pt x="2595" y="278"/>
                        <a:pt x="2370" y="0"/>
                        <a:pt x="2092" y="0"/>
                      </a:cubicBezTo>
                      <a:close/>
                    </a:path>
                  </a:pathLst>
                </a:custGeom>
                <a:solidFill>
                  <a:srgbClr val="CEC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72" name="Google Shape;519;p27">
                  <a:extLst>
                    <a:ext uri="{FF2B5EF4-FFF2-40B4-BE49-F238E27FC236}">
                      <a16:creationId xmlns:a16="http://schemas.microsoft.com/office/drawing/2014/main" id="{98A33EF0-520C-4B93-AE7C-E55930A5077E}"/>
                    </a:ext>
                  </a:extLst>
                </p:cNvPr>
                <p:cNvSpPr/>
                <p:nvPr/>
              </p:nvSpPr>
              <p:spPr>
                <a:xfrm>
                  <a:off x="3309654" y="4840873"/>
                  <a:ext cx="146355" cy="143426"/>
                </a:xfrm>
                <a:custGeom>
                  <a:avLst/>
                  <a:gdLst/>
                  <a:ahLst/>
                  <a:cxnLst/>
                  <a:rect l="l" t="t" r="r" b="b"/>
                  <a:pathLst>
                    <a:path w="2648" h="2595" extrusionOk="0">
                      <a:moveTo>
                        <a:pt x="556" y="0"/>
                      </a:moveTo>
                      <a:cubicBezTo>
                        <a:pt x="278" y="0"/>
                        <a:pt x="0" y="225"/>
                        <a:pt x="0" y="503"/>
                      </a:cubicBezTo>
                      <a:lnTo>
                        <a:pt x="0" y="2091"/>
                      </a:lnTo>
                      <a:cubicBezTo>
                        <a:pt x="0" y="2369"/>
                        <a:pt x="278" y="2594"/>
                        <a:pt x="556" y="2594"/>
                      </a:cubicBezTo>
                      <a:lnTo>
                        <a:pt x="2091" y="2594"/>
                      </a:lnTo>
                      <a:cubicBezTo>
                        <a:pt x="2369" y="2594"/>
                        <a:pt x="2647" y="2369"/>
                        <a:pt x="2647" y="2091"/>
                      </a:cubicBezTo>
                      <a:lnTo>
                        <a:pt x="2647" y="503"/>
                      </a:lnTo>
                      <a:cubicBezTo>
                        <a:pt x="2647" y="225"/>
                        <a:pt x="2369" y="0"/>
                        <a:pt x="2091" y="0"/>
                      </a:cubicBezTo>
                      <a:close/>
                    </a:path>
                  </a:pathLst>
                </a:custGeom>
                <a:solidFill>
                  <a:srgbClr val="EE1D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73" name="Google Shape;520;p27">
                  <a:extLst>
                    <a:ext uri="{FF2B5EF4-FFF2-40B4-BE49-F238E27FC236}">
                      <a16:creationId xmlns:a16="http://schemas.microsoft.com/office/drawing/2014/main" id="{BF34BFB8-E0F8-4561-BD25-835FE61E4027}"/>
                    </a:ext>
                  </a:extLst>
                </p:cNvPr>
                <p:cNvSpPr/>
                <p:nvPr/>
              </p:nvSpPr>
              <p:spPr>
                <a:xfrm>
                  <a:off x="3501275" y="4840873"/>
                  <a:ext cx="143426" cy="143426"/>
                </a:xfrm>
                <a:custGeom>
                  <a:avLst/>
                  <a:gdLst/>
                  <a:ahLst/>
                  <a:cxnLst/>
                  <a:rect l="l" t="t" r="r" b="b"/>
                  <a:pathLst>
                    <a:path w="2595" h="2595" extrusionOk="0">
                      <a:moveTo>
                        <a:pt x="557" y="0"/>
                      </a:moveTo>
                      <a:cubicBezTo>
                        <a:pt x="226" y="0"/>
                        <a:pt x="1" y="225"/>
                        <a:pt x="1" y="503"/>
                      </a:cubicBezTo>
                      <a:lnTo>
                        <a:pt x="1" y="2091"/>
                      </a:lnTo>
                      <a:cubicBezTo>
                        <a:pt x="1" y="2369"/>
                        <a:pt x="226" y="2594"/>
                        <a:pt x="557" y="2594"/>
                      </a:cubicBezTo>
                      <a:lnTo>
                        <a:pt x="2105" y="2594"/>
                      </a:lnTo>
                      <a:cubicBezTo>
                        <a:pt x="2383" y="2594"/>
                        <a:pt x="2595" y="2369"/>
                        <a:pt x="2595" y="2091"/>
                      </a:cubicBezTo>
                      <a:lnTo>
                        <a:pt x="2595" y="503"/>
                      </a:lnTo>
                      <a:cubicBezTo>
                        <a:pt x="2595" y="225"/>
                        <a:pt x="2383" y="0"/>
                        <a:pt x="2105" y="0"/>
                      </a:cubicBezTo>
                      <a:close/>
                    </a:path>
                  </a:pathLst>
                </a:custGeom>
                <a:solidFill>
                  <a:srgbClr val="CEC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74" name="Google Shape;521;p27">
                  <a:extLst>
                    <a:ext uri="{FF2B5EF4-FFF2-40B4-BE49-F238E27FC236}">
                      <a16:creationId xmlns:a16="http://schemas.microsoft.com/office/drawing/2014/main" id="{2B528C3C-EA42-4CC7-9BAF-11A3DAC1CC9E}"/>
                    </a:ext>
                  </a:extLst>
                </p:cNvPr>
                <p:cNvSpPr/>
                <p:nvPr/>
              </p:nvSpPr>
              <p:spPr>
                <a:xfrm>
                  <a:off x="3693670" y="4840873"/>
                  <a:ext cx="143426" cy="143426"/>
                </a:xfrm>
                <a:custGeom>
                  <a:avLst/>
                  <a:gdLst/>
                  <a:ahLst/>
                  <a:cxnLst/>
                  <a:rect l="l" t="t" r="r" b="b"/>
                  <a:pathLst>
                    <a:path w="2595" h="2595" extrusionOk="0">
                      <a:moveTo>
                        <a:pt x="490" y="0"/>
                      </a:moveTo>
                      <a:cubicBezTo>
                        <a:pt x="226" y="0"/>
                        <a:pt x="1" y="225"/>
                        <a:pt x="1" y="503"/>
                      </a:cubicBezTo>
                      <a:lnTo>
                        <a:pt x="1" y="2091"/>
                      </a:lnTo>
                      <a:cubicBezTo>
                        <a:pt x="1" y="2369"/>
                        <a:pt x="226" y="2594"/>
                        <a:pt x="490" y="2594"/>
                      </a:cubicBezTo>
                      <a:lnTo>
                        <a:pt x="2092" y="2594"/>
                      </a:lnTo>
                      <a:cubicBezTo>
                        <a:pt x="2370" y="2594"/>
                        <a:pt x="2595" y="2369"/>
                        <a:pt x="2595" y="2091"/>
                      </a:cubicBezTo>
                      <a:lnTo>
                        <a:pt x="2595" y="503"/>
                      </a:lnTo>
                      <a:cubicBezTo>
                        <a:pt x="2595" y="225"/>
                        <a:pt x="2370" y="0"/>
                        <a:pt x="2092" y="0"/>
                      </a:cubicBezTo>
                      <a:close/>
                    </a:path>
                  </a:pathLst>
                </a:custGeom>
                <a:solidFill>
                  <a:srgbClr val="99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75" name="Google Shape;522;p27">
                  <a:extLst>
                    <a:ext uri="{FF2B5EF4-FFF2-40B4-BE49-F238E27FC236}">
                      <a16:creationId xmlns:a16="http://schemas.microsoft.com/office/drawing/2014/main" id="{4CEFEBD3-AAF5-4495-B2EE-5D6CE7E57676}"/>
                    </a:ext>
                  </a:extLst>
                </p:cNvPr>
                <p:cNvSpPr/>
                <p:nvPr/>
              </p:nvSpPr>
              <p:spPr>
                <a:xfrm>
                  <a:off x="3855335" y="4185426"/>
                  <a:ext cx="243685" cy="866136"/>
                </a:xfrm>
                <a:custGeom>
                  <a:avLst/>
                  <a:gdLst/>
                  <a:ahLst/>
                  <a:cxnLst/>
                  <a:rect l="l" t="t" r="r" b="b"/>
                  <a:pathLst>
                    <a:path w="4409" h="15671" extrusionOk="0">
                      <a:moveTo>
                        <a:pt x="2595" y="1377"/>
                      </a:moveTo>
                      <a:cubicBezTo>
                        <a:pt x="2926" y="1377"/>
                        <a:pt x="3137" y="1602"/>
                        <a:pt x="3137" y="1880"/>
                      </a:cubicBezTo>
                      <a:lnTo>
                        <a:pt x="3137" y="3428"/>
                      </a:lnTo>
                      <a:cubicBezTo>
                        <a:pt x="3137" y="3759"/>
                        <a:pt x="2926" y="3971"/>
                        <a:pt x="2595" y="3971"/>
                      </a:cubicBezTo>
                      <a:lnTo>
                        <a:pt x="1046" y="3971"/>
                      </a:lnTo>
                      <a:cubicBezTo>
                        <a:pt x="768" y="3971"/>
                        <a:pt x="543" y="3759"/>
                        <a:pt x="543" y="3428"/>
                      </a:cubicBezTo>
                      <a:lnTo>
                        <a:pt x="543" y="1880"/>
                      </a:lnTo>
                      <a:cubicBezTo>
                        <a:pt x="543" y="1602"/>
                        <a:pt x="768" y="1377"/>
                        <a:pt x="1046" y="1377"/>
                      </a:cubicBezTo>
                      <a:close/>
                      <a:moveTo>
                        <a:pt x="2595" y="4858"/>
                      </a:moveTo>
                      <a:cubicBezTo>
                        <a:pt x="2926" y="4858"/>
                        <a:pt x="3137" y="5083"/>
                        <a:pt x="3137" y="5413"/>
                      </a:cubicBezTo>
                      <a:lnTo>
                        <a:pt x="3137" y="6949"/>
                      </a:lnTo>
                      <a:cubicBezTo>
                        <a:pt x="3137" y="7227"/>
                        <a:pt x="2926" y="7452"/>
                        <a:pt x="2595" y="7452"/>
                      </a:cubicBezTo>
                      <a:lnTo>
                        <a:pt x="1046" y="7452"/>
                      </a:lnTo>
                      <a:cubicBezTo>
                        <a:pt x="768" y="7452"/>
                        <a:pt x="543" y="7227"/>
                        <a:pt x="543" y="6949"/>
                      </a:cubicBezTo>
                      <a:lnTo>
                        <a:pt x="543" y="5413"/>
                      </a:lnTo>
                      <a:cubicBezTo>
                        <a:pt x="543" y="5083"/>
                        <a:pt x="768" y="4858"/>
                        <a:pt x="1046" y="4858"/>
                      </a:cubicBezTo>
                      <a:close/>
                      <a:moveTo>
                        <a:pt x="2595" y="8325"/>
                      </a:moveTo>
                      <a:cubicBezTo>
                        <a:pt x="2926" y="8325"/>
                        <a:pt x="3137" y="8603"/>
                        <a:pt x="3137" y="8881"/>
                      </a:cubicBezTo>
                      <a:lnTo>
                        <a:pt x="3137" y="13950"/>
                      </a:lnTo>
                      <a:cubicBezTo>
                        <a:pt x="3137" y="14228"/>
                        <a:pt x="2926" y="14453"/>
                        <a:pt x="2595" y="14453"/>
                      </a:cubicBezTo>
                      <a:lnTo>
                        <a:pt x="1046" y="14453"/>
                      </a:lnTo>
                      <a:cubicBezTo>
                        <a:pt x="768" y="14453"/>
                        <a:pt x="543" y="14228"/>
                        <a:pt x="543" y="13950"/>
                      </a:cubicBezTo>
                      <a:lnTo>
                        <a:pt x="543" y="8881"/>
                      </a:lnTo>
                      <a:cubicBezTo>
                        <a:pt x="543" y="8603"/>
                        <a:pt x="768" y="8325"/>
                        <a:pt x="1046" y="8325"/>
                      </a:cubicBezTo>
                      <a:close/>
                      <a:moveTo>
                        <a:pt x="1" y="0"/>
                      </a:moveTo>
                      <a:lnTo>
                        <a:pt x="1" y="15671"/>
                      </a:lnTo>
                      <a:lnTo>
                        <a:pt x="3415" y="15671"/>
                      </a:lnTo>
                      <a:cubicBezTo>
                        <a:pt x="3521" y="15671"/>
                        <a:pt x="3693" y="15605"/>
                        <a:pt x="3799" y="15605"/>
                      </a:cubicBezTo>
                      <a:cubicBezTo>
                        <a:pt x="4183" y="15446"/>
                        <a:pt x="4408" y="15009"/>
                        <a:pt x="4408" y="14559"/>
                      </a:cubicBezTo>
                      <a:lnTo>
                        <a:pt x="4408" y="0"/>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76" name="Google Shape;523;p27">
                  <a:extLst>
                    <a:ext uri="{FF2B5EF4-FFF2-40B4-BE49-F238E27FC236}">
                      <a16:creationId xmlns:a16="http://schemas.microsoft.com/office/drawing/2014/main" id="{88A17DD6-EFCA-4D13-B115-DD1BE0FE656C}"/>
                    </a:ext>
                  </a:extLst>
                </p:cNvPr>
                <p:cNvSpPr/>
                <p:nvPr/>
              </p:nvSpPr>
              <p:spPr>
                <a:xfrm>
                  <a:off x="3855335" y="3793115"/>
                  <a:ext cx="243685" cy="389985"/>
                </a:xfrm>
                <a:custGeom>
                  <a:avLst/>
                  <a:gdLst/>
                  <a:ahLst/>
                  <a:cxnLst/>
                  <a:rect l="l" t="t" r="r" b="b"/>
                  <a:pathLst>
                    <a:path w="4409" h="7056" extrusionOk="0">
                      <a:moveTo>
                        <a:pt x="1" y="1"/>
                      </a:moveTo>
                      <a:lnTo>
                        <a:pt x="1" y="1986"/>
                      </a:lnTo>
                      <a:lnTo>
                        <a:pt x="2423" y="1986"/>
                      </a:lnTo>
                      <a:cubicBezTo>
                        <a:pt x="2807" y="1986"/>
                        <a:pt x="3085" y="2264"/>
                        <a:pt x="3085" y="2648"/>
                      </a:cubicBezTo>
                      <a:lnTo>
                        <a:pt x="3085" y="4633"/>
                      </a:lnTo>
                      <a:cubicBezTo>
                        <a:pt x="3085" y="5017"/>
                        <a:pt x="2807" y="5295"/>
                        <a:pt x="2423" y="5295"/>
                      </a:cubicBezTo>
                      <a:lnTo>
                        <a:pt x="1" y="5295"/>
                      </a:lnTo>
                      <a:lnTo>
                        <a:pt x="1" y="7055"/>
                      </a:lnTo>
                      <a:lnTo>
                        <a:pt x="4408" y="7055"/>
                      </a:lnTo>
                      <a:lnTo>
                        <a:pt x="4408" y="1099"/>
                      </a:lnTo>
                      <a:cubicBezTo>
                        <a:pt x="4408" y="491"/>
                        <a:pt x="4024" y="1"/>
                        <a:pt x="341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77" name="Google Shape;524;p27">
                  <a:extLst>
                    <a:ext uri="{FF2B5EF4-FFF2-40B4-BE49-F238E27FC236}">
                      <a16:creationId xmlns:a16="http://schemas.microsoft.com/office/drawing/2014/main" id="{D26EDB8F-0344-4746-BFE8-D4ADD6D80E52}"/>
                    </a:ext>
                  </a:extLst>
                </p:cNvPr>
                <p:cNvSpPr/>
                <p:nvPr/>
              </p:nvSpPr>
              <p:spPr>
                <a:xfrm>
                  <a:off x="3855335" y="3905262"/>
                  <a:ext cx="170508" cy="182888"/>
                </a:xfrm>
                <a:custGeom>
                  <a:avLst/>
                  <a:gdLst/>
                  <a:ahLst/>
                  <a:cxnLst/>
                  <a:rect l="l" t="t" r="r" b="b"/>
                  <a:pathLst>
                    <a:path w="3085" h="3309" extrusionOk="0">
                      <a:moveTo>
                        <a:pt x="1" y="0"/>
                      </a:moveTo>
                      <a:lnTo>
                        <a:pt x="1" y="768"/>
                      </a:lnTo>
                      <a:lnTo>
                        <a:pt x="1761" y="768"/>
                      </a:lnTo>
                      <a:lnTo>
                        <a:pt x="1761" y="2594"/>
                      </a:lnTo>
                      <a:lnTo>
                        <a:pt x="1" y="2594"/>
                      </a:lnTo>
                      <a:lnTo>
                        <a:pt x="1" y="3309"/>
                      </a:lnTo>
                      <a:lnTo>
                        <a:pt x="2423" y="3309"/>
                      </a:lnTo>
                      <a:cubicBezTo>
                        <a:pt x="2807" y="3309"/>
                        <a:pt x="3085" y="3031"/>
                        <a:pt x="3085" y="2647"/>
                      </a:cubicBezTo>
                      <a:lnTo>
                        <a:pt x="3085" y="662"/>
                      </a:lnTo>
                      <a:cubicBezTo>
                        <a:pt x="3085" y="278"/>
                        <a:pt x="2807" y="0"/>
                        <a:pt x="2423" y="0"/>
                      </a:cubicBezTo>
                      <a:close/>
                    </a:path>
                  </a:pathLst>
                </a:custGeom>
                <a:solidFill>
                  <a:srgbClr val="233E49"/>
                </a:solidFill>
                <a:ln w="9525" cap="flat" cmpd="sng">
                  <a:solidFill>
                    <a:srgbClr val="233E4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78" name="Google Shape;525;p27">
                  <a:extLst>
                    <a:ext uri="{FF2B5EF4-FFF2-40B4-BE49-F238E27FC236}">
                      <a16:creationId xmlns:a16="http://schemas.microsoft.com/office/drawing/2014/main" id="{8631E4B7-01DE-475E-9735-B1AB33AC9E30}"/>
                    </a:ext>
                  </a:extLst>
                </p:cNvPr>
                <p:cNvSpPr/>
                <p:nvPr/>
              </p:nvSpPr>
              <p:spPr>
                <a:xfrm>
                  <a:off x="3723681" y="3945499"/>
                  <a:ext cx="35870" cy="100260"/>
                </a:xfrm>
                <a:custGeom>
                  <a:avLst/>
                  <a:gdLst/>
                  <a:ahLst/>
                  <a:cxnLst/>
                  <a:rect l="l" t="t" r="r" b="b"/>
                  <a:pathLst>
                    <a:path w="649" h="1814" extrusionOk="0">
                      <a:moveTo>
                        <a:pt x="80" y="0"/>
                      </a:moveTo>
                      <a:cubicBezTo>
                        <a:pt x="67" y="0"/>
                        <a:pt x="40" y="13"/>
                        <a:pt x="27" y="13"/>
                      </a:cubicBezTo>
                      <a:cubicBezTo>
                        <a:pt x="14" y="27"/>
                        <a:pt x="0" y="40"/>
                        <a:pt x="0" y="66"/>
                      </a:cubicBezTo>
                      <a:cubicBezTo>
                        <a:pt x="0" y="93"/>
                        <a:pt x="14" y="106"/>
                        <a:pt x="27" y="106"/>
                      </a:cubicBezTo>
                      <a:cubicBezTo>
                        <a:pt x="40" y="106"/>
                        <a:pt x="67" y="119"/>
                        <a:pt x="80" y="119"/>
                      </a:cubicBezTo>
                      <a:lnTo>
                        <a:pt x="278" y="119"/>
                      </a:lnTo>
                      <a:cubicBezTo>
                        <a:pt x="278" y="132"/>
                        <a:pt x="292" y="132"/>
                        <a:pt x="292" y="146"/>
                      </a:cubicBezTo>
                      <a:cubicBezTo>
                        <a:pt x="292" y="146"/>
                        <a:pt x="292" y="159"/>
                        <a:pt x="292" y="172"/>
                      </a:cubicBezTo>
                      <a:cubicBezTo>
                        <a:pt x="292" y="172"/>
                        <a:pt x="292" y="185"/>
                        <a:pt x="292" y="185"/>
                      </a:cubicBezTo>
                      <a:cubicBezTo>
                        <a:pt x="292" y="225"/>
                        <a:pt x="292" y="265"/>
                        <a:pt x="292" y="305"/>
                      </a:cubicBezTo>
                      <a:cubicBezTo>
                        <a:pt x="292" y="331"/>
                        <a:pt x="292" y="371"/>
                        <a:pt x="292" y="424"/>
                      </a:cubicBezTo>
                      <a:cubicBezTo>
                        <a:pt x="292" y="463"/>
                        <a:pt x="292" y="516"/>
                        <a:pt x="292" y="582"/>
                      </a:cubicBezTo>
                      <a:cubicBezTo>
                        <a:pt x="292" y="635"/>
                        <a:pt x="292" y="715"/>
                        <a:pt x="292" y="794"/>
                      </a:cubicBezTo>
                      <a:cubicBezTo>
                        <a:pt x="278" y="913"/>
                        <a:pt x="278" y="1006"/>
                        <a:pt x="278" y="1085"/>
                      </a:cubicBezTo>
                      <a:cubicBezTo>
                        <a:pt x="278" y="1165"/>
                        <a:pt x="278" y="1231"/>
                        <a:pt x="278" y="1284"/>
                      </a:cubicBezTo>
                      <a:cubicBezTo>
                        <a:pt x="278" y="1350"/>
                        <a:pt x="278" y="1403"/>
                        <a:pt x="265" y="1443"/>
                      </a:cubicBezTo>
                      <a:cubicBezTo>
                        <a:pt x="265" y="1496"/>
                        <a:pt x="265" y="1549"/>
                        <a:pt x="265" y="1602"/>
                      </a:cubicBezTo>
                      <a:cubicBezTo>
                        <a:pt x="265" y="1628"/>
                        <a:pt x="252" y="1641"/>
                        <a:pt x="239" y="1655"/>
                      </a:cubicBezTo>
                      <a:cubicBezTo>
                        <a:pt x="225" y="1668"/>
                        <a:pt x="212" y="1681"/>
                        <a:pt x="186" y="1694"/>
                      </a:cubicBezTo>
                      <a:lnTo>
                        <a:pt x="133" y="1694"/>
                      </a:lnTo>
                      <a:cubicBezTo>
                        <a:pt x="119" y="1694"/>
                        <a:pt x="93" y="1707"/>
                        <a:pt x="80" y="1707"/>
                      </a:cubicBezTo>
                      <a:lnTo>
                        <a:pt x="27" y="1707"/>
                      </a:lnTo>
                      <a:cubicBezTo>
                        <a:pt x="14" y="1721"/>
                        <a:pt x="0" y="1734"/>
                        <a:pt x="0" y="1760"/>
                      </a:cubicBezTo>
                      <a:cubicBezTo>
                        <a:pt x="0" y="1774"/>
                        <a:pt x="14" y="1787"/>
                        <a:pt x="27" y="1800"/>
                      </a:cubicBezTo>
                      <a:cubicBezTo>
                        <a:pt x="53" y="1800"/>
                        <a:pt x="80" y="1813"/>
                        <a:pt x="106" y="1813"/>
                      </a:cubicBezTo>
                      <a:lnTo>
                        <a:pt x="596" y="1813"/>
                      </a:lnTo>
                      <a:cubicBezTo>
                        <a:pt x="609" y="1813"/>
                        <a:pt x="622" y="1800"/>
                        <a:pt x="622" y="1800"/>
                      </a:cubicBezTo>
                      <a:cubicBezTo>
                        <a:pt x="636" y="1787"/>
                        <a:pt x="649" y="1774"/>
                        <a:pt x="649" y="1760"/>
                      </a:cubicBezTo>
                      <a:cubicBezTo>
                        <a:pt x="649" y="1734"/>
                        <a:pt x="636" y="1721"/>
                        <a:pt x="622" y="1707"/>
                      </a:cubicBezTo>
                      <a:cubicBezTo>
                        <a:pt x="609" y="1694"/>
                        <a:pt x="583" y="1694"/>
                        <a:pt x="569" y="1694"/>
                      </a:cubicBezTo>
                      <a:lnTo>
                        <a:pt x="424" y="1694"/>
                      </a:lnTo>
                      <a:lnTo>
                        <a:pt x="464" y="66"/>
                      </a:lnTo>
                      <a:cubicBezTo>
                        <a:pt x="464" y="40"/>
                        <a:pt x="450" y="27"/>
                        <a:pt x="450" y="13"/>
                      </a:cubicBezTo>
                      <a:cubicBezTo>
                        <a:pt x="450" y="0"/>
                        <a:pt x="437" y="0"/>
                        <a:pt x="411" y="0"/>
                      </a:cubicBezTo>
                      <a:close/>
                    </a:path>
                  </a:pathLst>
                </a:custGeom>
                <a:solidFill>
                  <a:srgbClr val="D2D2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79" name="Google Shape;526;p27">
                  <a:extLst>
                    <a:ext uri="{FF2B5EF4-FFF2-40B4-BE49-F238E27FC236}">
                      <a16:creationId xmlns:a16="http://schemas.microsoft.com/office/drawing/2014/main" id="{842F1723-4926-49E7-B16D-FE61E9626743}"/>
                    </a:ext>
                  </a:extLst>
                </p:cNvPr>
                <p:cNvSpPr/>
                <p:nvPr/>
              </p:nvSpPr>
              <p:spPr>
                <a:xfrm>
                  <a:off x="3764636" y="3944007"/>
                  <a:ext cx="63671" cy="102471"/>
                </a:xfrm>
                <a:custGeom>
                  <a:avLst/>
                  <a:gdLst/>
                  <a:ahLst/>
                  <a:cxnLst/>
                  <a:rect l="l" t="t" r="r" b="b"/>
                  <a:pathLst>
                    <a:path w="1152" h="1854" extrusionOk="0">
                      <a:moveTo>
                        <a:pt x="596" y="1"/>
                      </a:moveTo>
                      <a:cubicBezTo>
                        <a:pt x="503" y="1"/>
                        <a:pt x="424" y="27"/>
                        <a:pt x="358" y="54"/>
                      </a:cubicBezTo>
                      <a:cubicBezTo>
                        <a:pt x="292" y="93"/>
                        <a:pt x="226" y="133"/>
                        <a:pt x="186" y="186"/>
                      </a:cubicBezTo>
                      <a:cubicBezTo>
                        <a:pt x="133" y="239"/>
                        <a:pt x="106" y="292"/>
                        <a:pt x="80" y="345"/>
                      </a:cubicBezTo>
                      <a:cubicBezTo>
                        <a:pt x="53" y="398"/>
                        <a:pt x="40" y="437"/>
                        <a:pt x="40" y="477"/>
                      </a:cubicBezTo>
                      <a:cubicBezTo>
                        <a:pt x="40" y="477"/>
                        <a:pt x="40" y="490"/>
                        <a:pt x="40" y="504"/>
                      </a:cubicBezTo>
                      <a:cubicBezTo>
                        <a:pt x="40" y="517"/>
                        <a:pt x="53" y="543"/>
                        <a:pt x="53" y="557"/>
                      </a:cubicBezTo>
                      <a:cubicBezTo>
                        <a:pt x="67" y="570"/>
                        <a:pt x="67" y="583"/>
                        <a:pt x="80" y="596"/>
                      </a:cubicBezTo>
                      <a:cubicBezTo>
                        <a:pt x="106" y="609"/>
                        <a:pt x="120" y="609"/>
                        <a:pt x="146" y="609"/>
                      </a:cubicBezTo>
                      <a:cubicBezTo>
                        <a:pt x="186" y="609"/>
                        <a:pt x="212" y="596"/>
                        <a:pt x="239" y="583"/>
                      </a:cubicBezTo>
                      <a:cubicBezTo>
                        <a:pt x="252" y="570"/>
                        <a:pt x="265" y="543"/>
                        <a:pt x="265" y="504"/>
                      </a:cubicBezTo>
                      <a:cubicBezTo>
                        <a:pt x="265" y="490"/>
                        <a:pt x="265" y="477"/>
                        <a:pt x="252" y="477"/>
                      </a:cubicBezTo>
                      <a:cubicBezTo>
                        <a:pt x="252" y="464"/>
                        <a:pt x="252" y="451"/>
                        <a:pt x="239" y="451"/>
                      </a:cubicBezTo>
                      <a:lnTo>
                        <a:pt x="226" y="424"/>
                      </a:lnTo>
                      <a:cubicBezTo>
                        <a:pt x="212" y="424"/>
                        <a:pt x="212" y="411"/>
                        <a:pt x="212" y="398"/>
                      </a:cubicBezTo>
                      <a:cubicBezTo>
                        <a:pt x="212" y="384"/>
                        <a:pt x="226" y="371"/>
                        <a:pt x="239" y="345"/>
                      </a:cubicBezTo>
                      <a:cubicBezTo>
                        <a:pt x="252" y="305"/>
                        <a:pt x="278" y="279"/>
                        <a:pt x="318" y="252"/>
                      </a:cubicBezTo>
                      <a:cubicBezTo>
                        <a:pt x="345" y="226"/>
                        <a:pt x="384" y="199"/>
                        <a:pt x="424" y="173"/>
                      </a:cubicBezTo>
                      <a:cubicBezTo>
                        <a:pt x="464" y="146"/>
                        <a:pt x="517" y="133"/>
                        <a:pt x="570" y="133"/>
                      </a:cubicBezTo>
                      <a:cubicBezTo>
                        <a:pt x="636" y="133"/>
                        <a:pt x="676" y="146"/>
                        <a:pt x="715" y="173"/>
                      </a:cubicBezTo>
                      <a:cubicBezTo>
                        <a:pt x="755" y="186"/>
                        <a:pt x="795" y="212"/>
                        <a:pt x="821" y="239"/>
                      </a:cubicBezTo>
                      <a:cubicBezTo>
                        <a:pt x="848" y="279"/>
                        <a:pt x="861" y="305"/>
                        <a:pt x="874" y="345"/>
                      </a:cubicBezTo>
                      <a:cubicBezTo>
                        <a:pt x="887" y="384"/>
                        <a:pt x="887" y="411"/>
                        <a:pt x="887" y="451"/>
                      </a:cubicBezTo>
                      <a:cubicBezTo>
                        <a:pt x="887" y="530"/>
                        <a:pt x="874" y="596"/>
                        <a:pt x="848" y="676"/>
                      </a:cubicBezTo>
                      <a:cubicBezTo>
                        <a:pt x="821" y="768"/>
                        <a:pt x="781" y="848"/>
                        <a:pt x="742" y="927"/>
                      </a:cubicBezTo>
                      <a:cubicBezTo>
                        <a:pt x="689" y="1007"/>
                        <a:pt x="636" y="1099"/>
                        <a:pt x="583" y="1179"/>
                      </a:cubicBezTo>
                      <a:cubicBezTo>
                        <a:pt x="530" y="1258"/>
                        <a:pt x="464" y="1337"/>
                        <a:pt x="398" y="1404"/>
                      </a:cubicBezTo>
                      <a:cubicBezTo>
                        <a:pt x="345" y="1470"/>
                        <a:pt x="278" y="1536"/>
                        <a:pt x="212" y="1602"/>
                      </a:cubicBezTo>
                      <a:cubicBezTo>
                        <a:pt x="159" y="1655"/>
                        <a:pt x="93" y="1708"/>
                        <a:pt x="53" y="1748"/>
                      </a:cubicBezTo>
                      <a:cubicBezTo>
                        <a:pt x="40" y="1761"/>
                        <a:pt x="27" y="1761"/>
                        <a:pt x="14" y="1774"/>
                      </a:cubicBezTo>
                      <a:cubicBezTo>
                        <a:pt x="1" y="1787"/>
                        <a:pt x="1" y="1787"/>
                        <a:pt x="1" y="1801"/>
                      </a:cubicBezTo>
                      <a:cubicBezTo>
                        <a:pt x="1" y="1814"/>
                        <a:pt x="1" y="1827"/>
                        <a:pt x="14" y="1840"/>
                      </a:cubicBezTo>
                      <a:cubicBezTo>
                        <a:pt x="27" y="1854"/>
                        <a:pt x="40" y="1854"/>
                        <a:pt x="67" y="1854"/>
                      </a:cubicBezTo>
                      <a:cubicBezTo>
                        <a:pt x="80" y="1854"/>
                        <a:pt x="106" y="1854"/>
                        <a:pt x="120" y="1840"/>
                      </a:cubicBezTo>
                      <a:cubicBezTo>
                        <a:pt x="146" y="1840"/>
                        <a:pt x="146" y="1840"/>
                        <a:pt x="159" y="1827"/>
                      </a:cubicBezTo>
                      <a:lnTo>
                        <a:pt x="676" y="1827"/>
                      </a:lnTo>
                      <a:cubicBezTo>
                        <a:pt x="715" y="1827"/>
                        <a:pt x="768" y="1827"/>
                        <a:pt x="808" y="1840"/>
                      </a:cubicBezTo>
                      <a:lnTo>
                        <a:pt x="953" y="1840"/>
                      </a:lnTo>
                      <a:cubicBezTo>
                        <a:pt x="967" y="1840"/>
                        <a:pt x="967" y="1827"/>
                        <a:pt x="980" y="1827"/>
                      </a:cubicBezTo>
                      <a:cubicBezTo>
                        <a:pt x="1006" y="1814"/>
                        <a:pt x="1020" y="1801"/>
                        <a:pt x="1020" y="1787"/>
                      </a:cubicBezTo>
                      <a:cubicBezTo>
                        <a:pt x="1059" y="1721"/>
                        <a:pt x="1099" y="1668"/>
                        <a:pt x="1112" y="1629"/>
                      </a:cubicBezTo>
                      <a:cubicBezTo>
                        <a:pt x="1139" y="1589"/>
                        <a:pt x="1152" y="1576"/>
                        <a:pt x="1152" y="1562"/>
                      </a:cubicBezTo>
                      <a:cubicBezTo>
                        <a:pt x="1152" y="1536"/>
                        <a:pt x="1139" y="1523"/>
                        <a:pt x="1126" y="1523"/>
                      </a:cubicBezTo>
                      <a:cubicBezTo>
                        <a:pt x="1112" y="1509"/>
                        <a:pt x="1099" y="1509"/>
                        <a:pt x="1086" y="1509"/>
                      </a:cubicBezTo>
                      <a:cubicBezTo>
                        <a:pt x="1059" y="1509"/>
                        <a:pt x="1046" y="1509"/>
                        <a:pt x="1033" y="1523"/>
                      </a:cubicBezTo>
                      <a:cubicBezTo>
                        <a:pt x="1020" y="1536"/>
                        <a:pt x="1020" y="1549"/>
                        <a:pt x="1006" y="1562"/>
                      </a:cubicBezTo>
                      <a:lnTo>
                        <a:pt x="953" y="1655"/>
                      </a:lnTo>
                      <a:cubicBezTo>
                        <a:pt x="940" y="1668"/>
                        <a:pt x="927" y="1682"/>
                        <a:pt x="914" y="1682"/>
                      </a:cubicBezTo>
                      <a:cubicBezTo>
                        <a:pt x="914" y="1695"/>
                        <a:pt x="901" y="1695"/>
                        <a:pt x="887" y="1695"/>
                      </a:cubicBezTo>
                      <a:lnTo>
                        <a:pt x="464" y="1695"/>
                      </a:lnTo>
                      <a:cubicBezTo>
                        <a:pt x="398" y="1695"/>
                        <a:pt x="345" y="1682"/>
                        <a:pt x="292" y="1682"/>
                      </a:cubicBezTo>
                      <a:cubicBezTo>
                        <a:pt x="331" y="1642"/>
                        <a:pt x="384" y="1602"/>
                        <a:pt x="437" y="1536"/>
                      </a:cubicBezTo>
                      <a:cubicBezTo>
                        <a:pt x="490" y="1483"/>
                        <a:pt x="543" y="1417"/>
                        <a:pt x="609" y="1351"/>
                      </a:cubicBezTo>
                      <a:cubicBezTo>
                        <a:pt x="662" y="1284"/>
                        <a:pt x="715" y="1218"/>
                        <a:pt x="768" y="1139"/>
                      </a:cubicBezTo>
                      <a:cubicBezTo>
                        <a:pt x="821" y="1073"/>
                        <a:pt x="874" y="993"/>
                        <a:pt x="914" y="914"/>
                      </a:cubicBezTo>
                      <a:cubicBezTo>
                        <a:pt x="953" y="834"/>
                        <a:pt x="993" y="768"/>
                        <a:pt x="1006" y="689"/>
                      </a:cubicBezTo>
                      <a:cubicBezTo>
                        <a:pt x="1033" y="609"/>
                        <a:pt x="1046" y="530"/>
                        <a:pt x="1046" y="451"/>
                      </a:cubicBezTo>
                      <a:cubicBezTo>
                        <a:pt x="1046" y="398"/>
                        <a:pt x="1046" y="332"/>
                        <a:pt x="1033" y="279"/>
                      </a:cubicBezTo>
                      <a:cubicBezTo>
                        <a:pt x="1006" y="226"/>
                        <a:pt x="980" y="173"/>
                        <a:pt x="953" y="133"/>
                      </a:cubicBezTo>
                      <a:cubicBezTo>
                        <a:pt x="914" y="93"/>
                        <a:pt x="861" y="67"/>
                        <a:pt x="808" y="40"/>
                      </a:cubicBezTo>
                      <a:cubicBezTo>
                        <a:pt x="755" y="14"/>
                        <a:pt x="676" y="1"/>
                        <a:pt x="596" y="1"/>
                      </a:cubicBezTo>
                      <a:close/>
                    </a:path>
                  </a:pathLst>
                </a:custGeom>
                <a:solidFill>
                  <a:srgbClr val="D2D2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80" name="Google Shape;527;p27">
                  <a:extLst>
                    <a:ext uri="{FF2B5EF4-FFF2-40B4-BE49-F238E27FC236}">
                      <a16:creationId xmlns:a16="http://schemas.microsoft.com/office/drawing/2014/main" id="{2C1B97DE-EADC-4C49-8166-AF77F5C3197E}"/>
                    </a:ext>
                  </a:extLst>
                </p:cNvPr>
                <p:cNvSpPr/>
                <p:nvPr/>
              </p:nvSpPr>
              <p:spPr>
                <a:xfrm>
                  <a:off x="3829745" y="3991539"/>
                  <a:ext cx="65882" cy="57149"/>
                </a:xfrm>
                <a:custGeom>
                  <a:avLst/>
                  <a:gdLst/>
                  <a:ahLst/>
                  <a:cxnLst/>
                  <a:rect l="l" t="t" r="r" b="b"/>
                  <a:pathLst>
                    <a:path w="1192" h="1034" extrusionOk="0">
                      <a:moveTo>
                        <a:pt x="173" y="1"/>
                      </a:moveTo>
                      <a:cubicBezTo>
                        <a:pt x="93" y="1"/>
                        <a:pt x="53" y="1"/>
                        <a:pt x="27" y="14"/>
                      </a:cubicBezTo>
                      <a:cubicBezTo>
                        <a:pt x="14" y="27"/>
                        <a:pt x="0" y="41"/>
                        <a:pt x="0" y="67"/>
                      </a:cubicBezTo>
                      <a:cubicBezTo>
                        <a:pt x="0" y="80"/>
                        <a:pt x="14" y="107"/>
                        <a:pt x="27" y="107"/>
                      </a:cubicBezTo>
                      <a:cubicBezTo>
                        <a:pt x="53" y="120"/>
                        <a:pt x="80" y="120"/>
                        <a:pt x="120" y="120"/>
                      </a:cubicBezTo>
                      <a:cubicBezTo>
                        <a:pt x="159" y="120"/>
                        <a:pt x="186" y="133"/>
                        <a:pt x="199" y="147"/>
                      </a:cubicBezTo>
                      <a:cubicBezTo>
                        <a:pt x="212" y="147"/>
                        <a:pt x="239" y="173"/>
                        <a:pt x="265" y="199"/>
                      </a:cubicBezTo>
                      <a:lnTo>
                        <a:pt x="490" y="517"/>
                      </a:lnTo>
                      <a:lnTo>
                        <a:pt x="450" y="557"/>
                      </a:lnTo>
                      <a:lnTo>
                        <a:pt x="424" y="610"/>
                      </a:lnTo>
                      <a:lnTo>
                        <a:pt x="371" y="676"/>
                      </a:lnTo>
                      <a:cubicBezTo>
                        <a:pt x="345" y="702"/>
                        <a:pt x="318" y="742"/>
                        <a:pt x="278" y="795"/>
                      </a:cubicBezTo>
                      <a:cubicBezTo>
                        <a:pt x="265" y="808"/>
                        <a:pt x="252" y="822"/>
                        <a:pt x="239" y="835"/>
                      </a:cubicBezTo>
                      <a:cubicBezTo>
                        <a:pt x="225" y="835"/>
                        <a:pt x="199" y="835"/>
                        <a:pt x="186" y="848"/>
                      </a:cubicBezTo>
                      <a:cubicBezTo>
                        <a:pt x="146" y="848"/>
                        <a:pt x="120" y="848"/>
                        <a:pt x="93" y="861"/>
                      </a:cubicBezTo>
                      <a:cubicBezTo>
                        <a:pt x="67" y="874"/>
                        <a:pt x="53" y="888"/>
                        <a:pt x="53" y="914"/>
                      </a:cubicBezTo>
                      <a:cubicBezTo>
                        <a:pt x="53" y="927"/>
                        <a:pt x="53" y="941"/>
                        <a:pt x="53" y="941"/>
                      </a:cubicBezTo>
                      <a:cubicBezTo>
                        <a:pt x="67" y="954"/>
                        <a:pt x="67" y="954"/>
                        <a:pt x="80" y="967"/>
                      </a:cubicBezTo>
                      <a:lnTo>
                        <a:pt x="398" y="967"/>
                      </a:lnTo>
                      <a:cubicBezTo>
                        <a:pt x="398" y="967"/>
                        <a:pt x="411" y="967"/>
                        <a:pt x="424" y="980"/>
                      </a:cubicBezTo>
                      <a:lnTo>
                        <a:pt x="477" y="980"/>
                      </a:lnTo>
                      <a:cubicBezTo>
                        <a:pt x="490" y="980"/>
                        <a:pt x="517" y="967"/>
                        <a:pt x="530" y="967"/>
                      </a:cubicBezTo>
                      <a:cubicBezTo>
                        <a:pt x="556" y="954"/>
                        <a:pt x="570" y="941"/>
                        <a:pt x="570" y="914"/>
                      </a:cubicBezTo>
                      <a:cubicBezTo>
                        <a:pt x="570" y="901"/>
                        <a:pt x="556" y="901"/>
                        <a:pt x="556" y="888"/>
                      </a:cubicBezTo>
                      <a:cubicBezTo>
                        <a:pt x="543" y="861"/>
                        <a:pt x="503" y="861"/>
                        <a:pt x="464" y="861"/>
                      </a:cubicBezTo>
                      <a:cubicBezTo>
                        <a:pt x="450" y="861"/>
                        <a:pt x="437" y="861"/>
                        <a:pt x="424" y="848"/>
                      </a:cubicBezTo>
                      <a:cubicBezTo>
                        <a:pt x="424" y="848"/>
                        <a:pt x="424" y="848"/>
                        <a:pt x="424" y="835"/>
                      </a:cubicBezTo>
                      <a:cubicBezTo>
                        <a:pt x="424" y="835"/>
                        <a:pt x="424" y="822"/>
                        <a:pt x="437" y="808"/>
                      </a:cubicBezTo>
                      <a:cubicBezTo>
                        <a:pt x="450" y="782"/>
                        <a:pt x="464" y="782"/>
                        <a:pt x="464" y="769"/>
                      </a:cubicBezTo>
                      <a:cubicBezTo>
                        <a:pt x="490" y="742"/>
                        <a:pt x="503" y="729"/>
                        <a:pt x="517" y="702"/>
                      </a:cubicBezTo>
                      <a:cubicBezTo>
                        <a:pt x="530" y="689"/>
                        <a:pt x="543" y="663"/>
                        <a:pt x="570" y="636"/>
                      </a:cubicBezTo>
                      <a:cubicBezTo>
                        <a:pt x="583" y="649"/>
                        <a:pt x="609" y="676"/>
                        <a:pt x="623" y="716"/>
                      </a:cubicBezTo>
                      <a:cubicBezTo>
                        <a:pt x="649" y="742"/>
                        <a:pt x="662" y="755"/>
                        <a:pt x="689" y="782"/>
                      </a:cubicBezTo>
                      <a:cubicBezTo>
                        <a:pt x="702" y="808"/>
                        <a:pt x="715" y="835"/>
                        <a:pt x="728" y="848"/>
                      </a:cubicBezTo>
                      <a:cubicBezTo>
                        <a:pt x="728" y="861"/>
                        <a:pt x="742" y="874"/>
                        <a:pt x="742" y="888"/>
                      </a:cubicBezTo>
                      <a:cubicBezTo>
                        <a:pt x="742" y="901"/>
                        <a:pt x="742" y="901"/>
                        <a:pt x="728" y="914"/>
                      </a:cubicBezTo>
                      <a:lnTo>
                        <a:pt x="702" y="914"/>
                      </a:lnTo>
                      <a:cubicBezTo>
                        <a:pt x="689" y="914"/>
                        <a:pt x="675" y="927"/>
                        <a:pt x="675" y="941"/>
                      </a:cubicBezTo>
                      <a:cubicBezTo>
                        <a:pt x="675" y="954"/>
                        <a:pt x="662" y="967"/>
                        <a:pt x="662" y="967"/>
                      </a:cubicBezTo>
                      <a:cubicBezTo>
                        <a:pt x="662" y="980"/>
                        <a:pt x="675" y="994"/>
                        <a:pt x="689" y="1007"/>
                      </a:cubicBezTo>
                      <a:cubicBezTo>
                        <a:pt x="702" y="1033"/>
                        <a:pt x="728" y="1033"/>
                        <a:pt x="768" y="1033"/>
                      </a:cubicBezTo>
                      <a:lnTo>
                        <a:pt x="1086" y="1033"/>
                      </a:lnTo>
                      <a:cubicBezTo>
                        <a:pt x="1112" y="1033"/>
                        <a:pt x="1139" y="1033"/>
                        <a:pt x="1152" y="1020"/>
                      </a:cubicBezTo>
                      <a:cubicBezTo>
                        <a:pt x="1178" y="1020"/>
                        <a:pt x="1192" y="1007"/>
                        <a:pt x="1192" y="980"/>
                      </a:cubicBezTo>
                      <a:cubicBezTo>
                        <a:pt x="1192" y="954"/>
                        <a:pt x="1178" y="941"/>
                        <a:pt x="1165" y="941"/>
                      </a:cubicBezTo>
                      <a:cubicBezTo>
                        <a:pt x="1139" y="927"/>
                        <a:pt x="1125" y="927"/>
                        <a:pt x="1099" y="927"/>
                      </a:cubicBezTo>
                      <a:cubicBezTo>
                        <a:pt x="1073" y="927"/>
                        <a:pt x="1046" y="914"/>
                        <a:pt x="1033" y="914"/>
                      </a:cubicBezTo>
                      <a:cubicBezTo>
                        <a:pt x="1020" y="914"/>
                        <a:pt x="993" y="914"/>
                        <a:pt x="967" y="901"/>
                      </a:cubicBezTo>
                      <a:cubicBezTo>
                        <a:pt x="967" y="901"/>
                        <a:pt x="953" y="888"/>
                        <a:pt x="940" y="888"/>
                      </a:cubicBezTo>
                      <a:cubicBezTo>
                        <a:pt x="927" y="874"/>
                        <a:pt x="914" y="848"/>
                        <a:pt x="887" y="822"/>
                      </a:cubicBezTo>
                      <a:cubicBezTo>
                        <a:pt x="861" y="795"/>
                        <a:pt x="834" y="755"/>
                        <a:pt x="795" y="716"/>
                      </a:cubicBezTo>
                      <a:cubicBezTo>
                        <a:pt x="755" y="663"/>
                        <a:pt x="715" y="597"/>
                        <a:pt x="649" y="517"/>
                      </a:cubicBezTo>
                      <a:cubicBezTo>
                        <a:pt x="689" y="477"/>
                        <a:pt x="715" y="438"/>
                        <a:pt x="742" y="398"/>
                      </a:cubicBezTo>
                      <a:cubicBezTo>
                        <a:pt x="768" y="358"/>
                        <a:pt x="795" y="319"/>
                        <a:pt x="834" y="266"/>
                      </a:cubicBezTo>
                      <a:cubicBezTo>
                        <a:pt x="861" y="239"/>
                        <a:pt x="874" y="226"/>
                        <a:pt x="900" y="213"/>
                      </a:cubicBezTo>
                      <a:cubicBezTo>
                        <a:pt x="927" y="213"/>
                        <a:pt x="940" y="199"/>
                        <a:pt x="980" y="199"/>
                      </a:cubicBezTo>
                      <a:lnTo>
                        <a:pt x="1125" y="199"/>
                      </a:lnTo>
                      <a:cubicBezTo>
                        <a:pt x="1139" y="199"/>
                        <a:pt x="1152" y="186"/>
                        <a:pt x="1165" y="186"/>
                      </a:cubicBezTo>
                      <a:cubicBezTo>
                        <a:pt x="1178" y="173"/>
                        <a:pt x="1178" y="160"/>
                        <a:pt x="1178" y="147"/>
                      </a:cubicBezTo>
                      <a:cubicBezTo>
                        <a:pt x="1178" y="107"/>
                        <a:pt x="1165" y="80"/>
                        <a:pt x="1125" y="80"/>
                      </a:cubicBezTo>
                      <a:lnTo>
                        <a:pt x="728" y="80"/>
                      </a:lnTo>
                      <a:cubicBezTo>
                        <a:pt x="689" y="80"/>
                        <a:pt x="675" y="80"/>
                        <a:pt x="649" y="94"/>
                      </a:cubicBezTo>
                      <a:cubicBezTo>
                        <a:pt x="636" y="107"/>
                        <a:pt x="623" y="120"/>
                        <a:pt x="623" y="147"/>
                      </a:cubicBezTo>
                      <a:cubicBezTo>
                        <a:pt x="623" y="160"/>
                        <a:pt x="636" y="173"/>
                        <a:pt x="649" y="186"/>
                      </a:cubicBezTo>
                      <a:cubicBezTo>
                        <a:pt x="662" y="186"/>
                        <a:pt x="662" y="199"/>
                        <a:pt x="675" y="199"/>
                      </a:cubicBezTo>
                      <a:cubicBezTo>
                        <a:pt x="675" y="199"/>
                        <a:pt x="689" y="199"/>
                        <a:pt x="689" y="213"/>
                      </a:cubicBezTo>
                      <a:cubicBezTo>
                        <a:pt x="689" y="213"/>
                        <a:pt x="675" y="226"/>
                        <a:pt x="662" y="252"/>
                      </a:cubicBezTo>
                      <a:cubicBezTo>
                        <a:pt x="649" y="266"/>
                        <a:pt x="636" y="292"/>
                        <a:pt x="623" y="319"/>
                      </a:cubicBezTo>
                      <a:lnTo>
                        <a:pt x="570" y="398"/>
                      </a:lnTo>
                      <a:cubicBezTo>
                        <a:pt x="543" y="372"/>
                        <a:pt x="517" y="345"/>
                        <a:pt x="503" y="305"/>
                      </a:cubicBezTo>
                      <a:cubicBezTo>
                        <a:pt x="477" y="279"/>
                        <a:pt x="464" y="252"/>
                        <a:pt x="450" y="239"/>
                      </a:cubicBezTo>
                      <a:cubicBezTo>
                        <a:pt x="437" y="213"/>
                        <a:pt x="424" y="199"/>
                        <a:pt x="411" y="173"/>
                      </a:cubicBezTo>
                      <a:cubicBezTo>
                        <a:pt x="411" y="160"/>
                        <a:pt x="398" y="147"/>
                        <a:pt x="398" y="147"/>
                      </a:cubicBezTo>
                      <a:cubicBezTo>
                        <a:pt x="398" y="133"/>
                        <a:pt x="411" y="133"/>
                        <a:pt x="424" y="133"/>
                      </a:cubicBezTo>
                      <a:lnTo>
                        <a:pt x="477" y="133"/>
                      </a:lnTo>
                      <a:cubicBezTo>
                        <a:pt x="490" y="133"/>
                        <a:pt x="517" y="120"/>
                        <a:pt x="530" y="107"/>
                      </a:cubicBezTo>
                      <a:cubicBezTo>
                        <a:pt x="543" y="94"/>
                        <a:pt x="543" y="80"/>
                        <a:pt x="543" y="67"/>
                      </a:cubicBezTo>
                      <a:cubicBezTo>
                        <a:pt x="543" y="54"/>
                        <a:pt x="543" y="54"/>
                        <a:pt x="543" y="41"/>
                      </a:cubicBezTo>
                      <a:cubicBezTo>
                        <a:pt x="543" y="41"/>
                        <a:pt x="530" y="27"/>
                        <a:pt x="530" y="27"/>
                      </a:cubicBezTo>
                      <a:cubicBezTo>
                        <a:pt x="517" y="14"/>
                        <a:pt x="503" y="14"/>
                        <a:pt x="490" y="1"/>
                      </a:cubicBezTo>
                      <a:close/>
                    </a:path>
                  </a:pathLst>
                </a:custGeom>
                <a:solidFill>
                  <a:srgbClr val="D2D2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81" name="Google Shape;528;p27">
                  <a:extLst>
                    <a:ext uri="{FF2B5EF4-FFF2-40B4-BE49-F238E27FC236}">
                      <a16:creationId xmlns:a16="http://schemas.microsoft.com/office/drawing/2014/main" id="{3BB91B02-6D7B-4EC1-B236-752097DC6F9F}"/>
                    </a:ext>
                  </a:extLst>
                </p:cNvPr>
                <p:cNvSpPr/>
                <p:nvPr/>
              </p:nvSpPr>
              <p:spPr>
                <a:xfrm>
                  <a:off x="3901430" y="3946218"/>
                  <a:ext cx="60023" cy="100260"/>
                </a:xfrm>
                <a:custGeom>
                  <a:avLst/>
                  <a:gdLst/>
                  <a:ahLst/>
                  <a:cxnLst/>
                  <a:rect l="l" t="t" r="r" b="b"/>
                  <a:pathLst>
                    <a:path w="1086" h="1814" extrusionOk="0">
                      <a:moveTo>
                        <a:pt x="861" y="0"/>
                      </a:moveTo>
                      <a:cubicBezTo>
                        <a:pt x="834" y="0"/>
                        <a:pt x="781" y="0"/>
                        <a:pt x="728" y="14"/>
                      </a:cubicBezTo>
                      <a:lnTo>
                        <a:pt x="530" y="14"/>
                      </a:lnTo>
                      <a:cubicBezTo>
                        <a:pt x="464" y="14"/>
                        <a:pt x="398" y="27"/>
                        <a:pt x="331" y="27"/>
                      </a:cubicBezTo>
                      <a:cubicBezTo>
                        <a:pt x="265" y="40"/>
                        <a:pt x="212" y="40"/>
                        <a:pt x="173" y="40"/>
                      </a:cubicBezTo>
                      <a:cubicBezTo>
                        <a:pt x="146" y="53"/>
                        <a:pt x="133" y="67"/>
                        <a:pt x="133" y="93"/>
                      </a:cubicBezTo>
                      <a:cubicBezTo>
                        <a:pt x="133" y="159"/>
                        <a:pt x="120" y="212"/>
                        <a:pt x="120" y="265"/>
                      </a:cubicBezTo>
                      <a:cubicBezTo>
                        <a:pt x="120" y="318"/>
                        <a:pt x="106" y="358"/>
                        <a:pt x="106" y="397"/>
                      </a:cubicBezTo>
                      <a:cubicBezTo>
                        <a:pt x="106" y="437"/>
                        <a:pt x="93" y="477"/>
                        <a:pt x="93" y="530"/>
                      </a:cubicBezTo>
                      <a:cubicBezTo>
                        <a:pt x="93" y="569"/>
                        <a:pt x="80" y="622"/>
                        <a:pt x="67" y="675"/>
                      </a:cubicBezTo>
                      <a:cubicBezTo>
                        <a:pt x="67" y="702"/>
                        <a:pt x="67" y="715"/>
                        <a:pt x="67" y="742"/>
                      </a:cubicBezTo>
                      <a:cubicBezTo>
                        <a:pt x="67" y="755"/>
                        <a:pt x="67" y="768"/>
                        <a:pt x="67" y="781"/>
                      </a:cubicBezTo>
                      <a:cubicBezTo>
                        <a:pt x="67" y="821"/>
                        <a:pt x="67" y="861"/>
                        <a:pt x="80" y="887"/>
                      </a:cubicBezTo>
                      <a:cubicBezTo>
                        <a:pt x="93" y="914"/>
                        <a:pt x="106" y="927"/>
                        <a:pt x="146" y="927"/>
                      </a:cubicBezTo>
                      <a:cubicBezTo>
                        <a:pt x="159" y="927"/>
                        <a:pt x="173" y="927"/>
                        <a:pt x="212" y="914"/>
                      </a:cubicBezTo>
                      <a:cubicBezTo>
                        <a:pt x="239" y="914"/>
                        <a:pt x="265" y="900"/>
                        <a:pt x="305" y="900"/>
                      </a:cubicBezTo>
                      <a:cubicBezTo>
                        <a:pt x="345" y="887"/>
                        <a:pt x="384" y="874"/>
                        <a:pt x="424" y="874"/>
                      </a:cubicBezTo>
                      <a:cubicBezTo>
                        <a:pt x="464" y="861"/>
                        <a:pt x="503" y="861"/>
                        <a:pt x="556" y="861"/>
                      </a:cubicBezTo>
                      <a:cubicBezTo>
                        <a:pt x="623" y="861"/>
                        <a:pt x="689" y="874"/>
                        <a:pt x="728" y="887"/>
                      </a:cubicBezTo>
                      <a:cubicBezTo>
                        <a:pt x="781" y="914"/>
                        <a:pt x="821" y="940"/>
                        <a:pt x="848" y="967"/>
                      </a:cubicBezTo>
                      <a:cubicBezTo>
                        <a:pt x="874" y="993"/>
                        <a:pt x="901" y="1033"/>
                        <a:pt x="914" y="1072"/>
                      </a:cubicBezTo>
                      <a:cubicBezTo>
                        <a:pt x="914" y="1112"/>
                        <a:pt x="927" y="1152"/>
                        <a:pt x="927" y="1192"/>
                      </a:cubicBezTo>
                      <a:cubicBezTo>
                        <a:pt x="927" y="1244"/>
                        <a:pt x="914" y="1311"/>
                        <a:pt x="887" y="1364"/>
                      </a:cubicBezTo>
                      <a:cubicBezTo>
                        <a:pt x="874" y="1430"/>
                        <a:pt x="834" y="1483"/>
                        <a:pt x="795" y="1522"/>
                      </a:cubicBezTo>
                      <a:cubicBezTo>
                        <a:pt x="742" y="1575"/>
                        <a:pt x="689" y="1615"/>
                        <a:pt x="623" y="1642"/>
                      </a:cubicBezTo>
                      <a:cubicBezTo>
                        <a:pt x="543" y="1668"/>
                        <a:pt x="464" y="1681"/>
                        <a:pt x="371" y="1681"/>
                      </a:cubicBezTo>
                      <a:lnTo>
                        <a:pt x="292" y="1681"/>
                      </a:lnTo>
                      <a:cubicBezTo>
                        <a:pt x="265" y="1668"/>
                        <a:pt x="239" y="1668"/>
                        <a:pt x="212" y="1655"/>
                      </a:cubicBezTo>
                      <a:cubicBezTo>
                        <a:pt x="199" y="1642"/>
                        <a:pt x="173" y="1642"/>
                        <a:pt x="159" y="1628"/>
                      </a:cubicBezTo>
                      <a:cubicBezTo>
                        <a:pt x="146" y="1615"/>
                        <a:pt x="146" y="1602"/>
                        <a:pt x="146" y="1589"/>
                      </a:cubicBezTo>
                      <a:cubicBezTo>
                        <a:pt x="146" y="1562"/>
                        <a:pt x="146" y="1549"/>
                        <a:pt x="159" y="1549"/>
                      </a:cubicBezTo>
                      <a:cubicBezTo>
                        <a:pt x="173" y="1536"/>
                        <a:pt x="199" y="1536"/>
                        <a:pt x="212" y="1536"/>
                      </a:cubicBezTo>
                      <a:cubicBezTo>
                        <a:pt x="226" y="1522"/>
                        <a:pt x="239" y="1522"/>
                        <a:pt x="252" y="1509"/>
                      </a:cubicBezTo>
                      <a:cubicBezTo>
                        <a:pt x="265" y="1496"/>
                        <a:pt x="278" y="1483"/>
                        <a:pt x="278" y="1456"/>
                      </a:cubicBezTo>
                      <a:cubicBezTo>
                        <a:pt x="278" y="1417"/>
                        <a:pt x="265" y="1390"/>
                        <a:pt x="239" y="1377"/>
                      </a:cubicBezTo>
                      <a:cubicBezTo>
                        <a:pt x="226" y="1364"/>
                        <a:pt x="199" y="1364"/>
                        <a:pt x="173" y="1364"/>
                      </a:cubicBezTo>
                      <a:cubicBezTo>
                        <a:pt x="146" y="1364"/>
                        <a:pt x="133" y="1364"/>
                        <a:pt x="106" y="1377"/>
                      </a:cubicBezTo>
                      <a:cubicBezTo>
                        <a:pt x="93" y="1390"/>
                        <a:pt x="67" y="1403"/>
                        <a:pt x="53" y="1417"/>
                      </a:cubicBezTo>
                      <a:cubicBezTo>
                        <a:pt x="40" y="1443"/>
                        <a:pt x="27" y="1456"/>
                        <a:pt x="14" y="1483"/>
                      </a:cubicBezTo>
                      <a:cubicBezTo>
                        <a:pt x="14" y="1509"/>
                        <a:pt x="1" y="1536"/>
                        <a:pt x="1" y="1562"/>
                      </a:cubicBezTo>
                      <a:cubicBezTo>
                        <a:pt x="1" y="1628"/>
                        <a:pt x="27" y="1681"/>
                        <a:pt x="53" y="1708"/>
                      </a:cubicBezTo>
                      <a:cubicBezTo>
                        <a:pt x="80" y="1747"/>
                        <a:pt x="120" y="1774"/>
                        <a:pt x="159" y="1787"/>
                      </a:cubicBezTo>
                      <a:cubicBezTo>
                        <a:pt x="199" y="1800"/>
                        <a:pt x="239" y="1814"/>
                        <a:pt x="278" y="1814"/>
                      </a:cubicBezTo>
                      <a:lnTo>
                        <a:pt x="371" y="1814"/>
                      </a:lnTo>
                      <a:cubicBezTo>
                        <a:pt x="503" y="1814"/>
                        <a:pt x="609" y="1800"/>
                        <a:pt x="689" y="1761"/>
                      </a:cubicBezTo>
                      <a:cubicBezTo>
                        <a:pt x="781" y="1721"/>
                        <a:pt x="861" y="1681"/>
                        <a:pt x="914" y="1615"/>
                      </a:cubicBezTo>
                      <a:cubicBezTo>
                        <a:pt x="980" y="1562"/>
                        <a:pt x="1020" y="1496"/>
                        <a:pt x="1046" y="1417"/>
                      </a:cubicBezTo>
                      <a:cubicBezTo>
                        <a:pt x="1073" y="1350"/>
                        <a:pt x="1086" y="1271"/>
                        <a:pt x="1086" y="1205"/>
                      </a:cubicBezTo>
                      <a:cubicBezTo>
                        <a:pt x="1086" y="1152"/>
                        <a:pt x="1086" y="1086"/>
                        <a:pt x="1059" y="1033"/>
                      </a:cubicBezTo>
                      <a:cubicBezTo>
                        <a:pt x="1046" y="967"/>
                        <a:pt x="1020" y="914"/>
                        <a:pt x="967" y="874"/>
                      </a:cubicBezTo>
                      <a:cubicBezTo>
                        <a:pt x="940" y="821"/>
                        <a:pt x="887" y="781"/>
                        <a:pt x="821" y="755"/>
                      </a:cubicBezTo>
                      <a:cubicBezTo>
                        <a:pt x="755" y="728"/>
                        <a:pt x="662" y="715"/>
                        <a:pt x="570" y="715"/>
                      </a:cubicBezTo>
                      <a:lnTo>
                        <a:pt x="464" y="715"/>
                      </a:lnTo>
                      <a:cubicBezTo>
                        <a:pt x="424" y="728"/>
                        <a:pt x="384" y="728"/>
                        <a:pt x="358" y="742"/>
                      </a:cubicBezTo>
                      <a:cubicBezTo>
                        <a:pt x="318" y="742"/>
                        <a:pt x="292" y="755"/>
                        <a:pt x="265" y="755"/>
                      </a:cubicBezTo>
                      <a:cubicBezTo>
                        <a:pt x="239" y="768"/>
                        <a:pt x="226" y="768"/>
                        <a:pt x="212" y="768"/>
                      </a:cubicBezTo>
                      <a:lnTo>
                        <a:pt x="292" y="199"/>
                      </a:lnTo>
                      <a:cubicBezTo>
                        <a:pt x="318" y="186"/>
                        <a:pt x="345" y="186"/>
                        <a:pt x="398" y="172"/>
                      </a:cubicBezTo>
                      <a:cubicBezTo>
                        <a:pt x="464" y="172"/>
                        <a:pt x="517" y="172"/>
                        <a:pt x="570" y="159"/>
                      </a:cubicBezTo>
                      <a:lnTo>
                        <a:pt x="874" y="159"/>
                      </a:lnTo>
                      <a:cubicBezTo>
                        <a:pt x="901" y="159"/>
                        <a:pt x="914" y="146"/>
                        <a:pt x="940" y="146"/>
                      </a:cubicBezTo>
                      <a:cubicBezTo>
                        <a:pt x="967" y="133"/>
                        <a:pt x="980" y="106"/>
                        <a:pt x="980" y="80"/>
                      </a:cubicBezTo>
                      <a:cubicBezTo>
                        <a:pt x="980" y="53"/>
                        <a:pt x="967" y="27"/>
                        <a:pt x="940" y="27"/>
                      </a:cubicBezTo>
                      <a:cubicBezTo>
                        <a:pt x="927" y="14"/>
                        <a:pt x="887" y="0"/>
                        <a:pt x="861" y="0"/>
                      </a:cubicBezTo>
                      <a:close/>
                    </a:path>
                  </a:pathLst>
                </a:custGeom>
                <a:solidFill>
                  <a:srgbClr val="D2D2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82" name="Google Shape;529;p27">
                  <a:extLst>
                    <a:ext uri="{FF2B5EF4-FFF2-40B4-BE49-F238E27FC236}">
                      <a16:creationId xmlns:a16="http://schemas.microsoft.com/office/drawing/2014/main" id="{B1E317D3-7F61-4726-AFEC-3EE6B5BF7F5B}"/>
                    </a:ext>
                  </a:extLst>
                </p:cNvPr>
                <p:cNvSpPr/>
                <p:nvPr/>
              </p:nvSpPr>
              <p:spPr>
                <a:xfrm>
                  <a:off x="3885346" y="4261478"/>
                  <a:ext cx="143426" cy="143426"/>
                </a:xfrm>
                <a:custGeom>
                  <a:avLst/>
                  <a:gdLst/>
                  <a:ahLst/>
                  <a:cxnLst/>
                  <a:rect l="l" t="t" r="r" b="b"/>
                  <a:pathLst>
                    <a:path w="2595" h="2595" extrusionOk="0">
                      <a:moveTo>
                        <a:pt x="503" y="1"/>
                      </a:moveTo>
                      <a:cubicBezTo>
                        <a:pt x="225" y="1"/>
                        <a:pt x="0" y="226"/>
                        <a:pt x="0" y="504"/>
                      </a:cubicBezTo>
                      <a:lnTo>
                        <a:pt x="0" y="2052"/>
                      </a:lnTo>
                      <a:cubicBezTo>
                        <a:pt x="0" y="2383"/>
                        <a:pt x="225" y="2595"/>
                        <a:pt x="503" y="2595"/>
                      </a:cubicBezTo>
                      <a:lnTo>
                        <a:pt x="2052" y="2595"/>
                      </a:lnTo>
                      <a:cubicBezTo>
                        <a:pt x="2383" y="2595"/>
                        <a:pt x="2594" y="2383"/>
                        <a:pt x="2594" y="2052"/>
                      </a:cubicBezTo>
                      <a:lnTo>
                        <a:pt x="2594" y="504"/>
                      </a:lnTo>
                      <a:cubicBezTo>
                        <a:pt x="2594" y="226"/>
                        <a:pt x="2383" y="1"/>
                        <a:pt x="2052" y="1"/>
                      </a:cubicBezTo>
                      <a:close/>
                    </a:path>
                  </a:pathLst>
                </a:custGeom>
                <a:solidFill>
                  <a:srgbClr val="A0A0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83" name="Google Shape;530;p27">
                  <a:extLst>
                    <a:ext uri="{FF2B5EF4-FFF2-40B4-BE49-F238E27FC236}">
                      <a16:creationId xmlns:a16="http://schemas.microsoft.com/office/drawing/2014/main" id="{A7276B4F-5A31-4A79-ADF0-3EE69A9D6BB2}"/>
                    </a:ext>
                  </a:extLst>
                </p:cNvPr>
                <p:cNvSpPr/>
                <p:nvPr/>
              </p:nvSpPr>
              <p:spPr>
                <a:xfrm>
                  <a:off x="3885346" y="4453872"/>
                  <a:ext cx="143426" cy="143426"/>
                </a:xfrm>
                <a:custGeom>
                  <a:avLst/>
                  <a:gdLst/>
                  <a:ahLst/>
                  <a:cxnLst/>
                  <a:rect l="l" t="t" r="r" b="b"/>
                  <a:pathLst>
                    <a:path w="2595" h="2595" extrusionOk="0">
                      <a:moveTo>
                        <a:pt x="503" y="1"/>
                      </a:moveTo>
                      <a:cubicBezTo>
                        <a:pt x="225" y="1"/>
                        <a:pt x="0" y="226"/>
                        <a:pt x="0" y="556"/>
                      </a:cubicBezTo>
                      <a:lnTo>
                        <a:pt x="0" y="2092"/>
                      </a:lnTo>
                      <a:cubicBezTo>
                        <a:pt x="0" y="2370"/>
                        <a:pt x="225" y="2595"/>
                        <a:pt x="503" y="2595"/>
                      </a:cubicBezTo>
                      <a:lnTo>
                        <a:pt x="2052" y="2595"/>
                      </a:lnTo>
                      <a:cubicBezTo>
                        <a:pt x="2383" y="2595"/>
                        <a:pt x="2594" y="2370"/>
                        <a:pt x="2594" y="2092"/>
                      </a:cubicBezTo>
                      <a:lnTo>
                        <a:pt x="2594" y="556"/>
                      </a:lnTo>
                      <a:cubicBezTo>
                        <a:pt x="2594" y="226"/>
                        <a:pt x="2383" y="1"/>
                        <a:pt x="2052" y="1"/>
                      </a:cubicBezTo>
                      <a:close/>
                    </a:path>
                  </a:pathLst>
                </a:custGeom>
                <a:solidFill>
                  <a:srgbClr val="A0A0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84" name="Google Shape;531;p27">
                  <a:extLst>
                    <a:ext uri="{FF2B5EF4-FFF2-40B4-BE49-F238E27FC236}">
                      <a16:creationId xmlns:a16="http://schemas.microsoft.com/office/drawing/2014/main" id="{67393D13-484A-454D-87D9-E4A3469377EE}"/>
                    </a:ext>
                  </a:extLst>
                </p:cNvPr>
                <p:cNvSpPr/>
                <p:nvPr/>
              </p:nvSpPr>
              <p:spPr>
                <a:xfrm>
                  <a:off x="3885346" y="4645549"/>
                  <a:ext cx="143426" cy="338750"/>
                </a:xfrm>
                <a:custGeom>
                  <a:avLst/>
                  <a:gdLst/>
                  <a:ahLst/>
                  <a:cxnLst/>
                  <a:rect l="l" t="t" r="r" b="b"/>
                  <a:pathLst>
                    <a:path w="2595" h="6129" extrusionOk="0">
                      <a:moveTo>
                        <a:pt x="503" y="0"/>
                      </a:moveTo>
                      <a:cubicBezTo>
                        <a:pt x="225" y="0"/>
                        <a:pt x="0" y="278"/>
                        <a:pt x="0" y="556"/>
                      </a:cubicBezTo>
                      <a:lnTo>
                        <a:pt x="0" y="5625"/>
                      </a:lnTo>
                      <a:cubicBezTo>
                        <a:pt x="0" y="5903"/>
                        <a:pt x="225" y="6128"/>
                        <a:pt x="503" y="6128"/>
                      </a:cubicBezTo>
                      <a:lnTo>
                        <a:pt x="2052" y="6128"/>
                      </a:lnTo>
                      <a:cubicBezTo>
                        <a:pt x="2383" y="6128"/>
                        <a:pt x="2594" y="5903"/>
                        <a:pt x="2594" y="5625"/>
                      </a:cubicBezTo>
                      <a:lnTo>
                        <a:pt x="2594" y="556"/>
                      </a:lnTo>
                      <a:cubicBezTo>
                        <a:pt x="2594" y="278"/>
                        <a:pt x="2383" y="0"/>
                        <a:pt x="2052" y="0"/>
                      </a:cubicBezTo>
                      <a:close/>
                    </a:path>
                  </a:pathLst>
                </a:custGeom>
                <a:solidFill>
                  <a:srgbClr val="808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grpSp>
        <p:sp>
          <p:nvSpPr>
            <p:cNvPr id="212" name="Google Shape;532;p27">
              <a:extLst>
                <a:ext uri="{FF2B5EF4-FFF2-40B4-BE49-F238E27FC236}">
                  <a16:creationId xmlns:a16="http://schemas.microsoft.com/office/drawing/2014/main" id="{756B86EB-BDC9-496F-9803-D692702A2F57}"/>
                </a:ext>
              </a:extLst>
            </p:cNvPr>
            <p:cNvSpPr/>
            <p:nvPr/>
          </p:nvSpPr>
          <p:spPr>
            <a:xfrm>
              <a:off x="2415510" y="3608289"/>
              <a:ext cx="278008" cy="1899077"/>
            </a:xfrm>
            <a:custGeom>
              <a:avLst/>
              <a:gdLst/>
              <a:ahLst/>
              <a:cxnLst/>
              <a:rect l="l" t="t" r="r" b="b"/>
              <a:pathLst>
                <a:path w="5030" h="34360" extrusionOk="0">
                  <a:moveTo>
                    <a:pt x="1" y="1"/>
                  </a:moveTo>
                  <a:lnTo>
                    <a:pt x="1" y="34359"/>
                  </a:lnTo>
                  <a:lnTo>
                    <a:pt x="5030" y="34359"/>
                  </a:lnTo>
                  <a:lnTo>
                    <a:pt x="503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13" name="Google Shape;533;p27">
              <a:extLst>
                <a:ext uri="{FF2B5EF4-FFF2-40B4-BE49-F238E27FC236}">
                  <a16:creationId xmlns:a16="http://schemas.microsoft.com/office/drawing/2014/main" id="{81E796A1-5BC5-4F50-9C7F-FE67D512F613}"/>
                </a:ext>
              </a:extLst>
            </p:cNvPr>
            <p:cNvSpPr/>
            <p:nvPr/>
          </p:nvSpPr>
          <p:spPr>
            <a:xfrm>
              <a:off x="2653282" y="3608289"/>
              <a:ext cx="40237" cy="1899077"/>
            </a:xfrm>
            <a:custGeom>
              <a:avLst/>
              <a:gdLst/>
              <a:ahLst/>
              <a:cxnLst/>
              <a:rect l="l" t="t" r="r" b="b"/>
              <a:pathLst>
                <a:path w="728" h="34360" extrusionOk="0">
                  <a:moveTo>
                    <a:pt x="0" y="1"/>
                  </a:moveTo>
                  <a:lnTo>
                    <a:pt x="0" y="34359"/>
                  </a:lnTo>
                  <a:lnTo>
                    <a:pt x="728" y="34359"/>
                  </a:lnTo>
                  <a:lnTo>
                    <a:pt x="728" y="1"/>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14" name="Google Shape;534;p27">
              <a:extLst>
                <a:ext uri="{FF2B5EF4-FFF2-40B4-BE49-F238E27FC236}">
                  <a16:creationId xmlns:a16="http://schemas.microsoft.com/office/drawing/2014/main" id="{9A6AE7D0-D627-481B-A33D-812CA67904B9}"/>
                </a:ext>
              </a:extLst>
            </p:cNvPr>
            <p:cNvSpPr/>
            <p:nvPr/>
          </p:nvSpPr>
          <p:spPr>
            <a:xfrm>
              <a:off x="2510630" y="3669749"/>
              <a:ext cx="182888" cy="8843"/>
            </a:xfrm>
            <a:custGeom>
              <a:avLst/>
              <a:gdLst/>
              <a:ahLst/>
              <a:cxnLst/>
              <a:rect l="l" t="t" r="r" b="b"/>
              <a:pathLst>
                <a:path w="3309" h="160" extrusionOk="0">
                  <a:moveTo>
                    <a:pt x="0" y="1"/>
                  </a:moveTo>
                  <a:lnTo>
                    <a:pt x="0" y="159"/>
                  </a:lnTo>
                  <a:lnTo>
                    <a:pt x="3309" y="159"/>
                  </a:lnTo>
                  <a:lnTo>
                    <a:pt x="3309" y="1"/>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15" name="Google Shape;535;p27">
              <a:extLst>
                <a:ext uri="{FF2B5EF4-FFF2-40B4-BE49-F238E27FC236}">
                  <a16:creationId xmlns:a16="http://schemas.microsoft.com/office/drawing/2014/main" id="{557306C8-242D-4DBA-8FB4-94849A3A1AFC}"/>
                </a:ext>
              </a:extLst>
            </p:cNvPr>
            <p:cNvSpPr/>
            <p:nvPr/>
          </p:nvSpPr>
          <p:spPr>
            <a:xfrm>
              <a:off x="2571316" y="3745856"/>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16" name="Google Shape;536;p27">
              <a:extLst>
                <a:ext uri="{FF2B5EF4-FFF2-40B4-BE49-F238E27FC236}">
                  <a16:creationId xmlns:a16="http://schemas.microsoft.com/office/drawing/2014/main" id="{37BD1422-08DB-40E3-9969-56CAB3BF27B8}"/>
                </a:ext>
              </a:extLst>
            </p:cNvPr>
            <p:cNvSpPr/>
            <p:nvPr/>
          </p:nvSpPr>
          <p:spPr>
            <a:xfrm>
              <a:off x="2571316" y="3848990"/>
              <a:ext cx="122202" cy="12491"/>
            </a:xfrm>
            <a:custGeom>
              <a:avLst/>
              <a:gdLst/>
              <a:ahLst/>
              <a:cxnLst/>
              <a:rect l="l" t="t" r="r" b="b"/>
              <a:pathLst>
                <a:path w="2211" h="226" extrusionOk="0">
                  <a:moveTo>
                    <a:pt x="1" y="0"/>
                  </a:moveTo>
                  <a:lnTo>
                    <a:pt x="1" y="225"/>
                  </a:lnTo>
                  <a:lnTo>
                    <a:pt x="2211" y="225"/>
                  </a:lnTo>
                  <a:lnTo>
                    <a:pt x="2211" y="0"/>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17" name="Google Shape;537;p27">
              <a:extLst>
                <a:ext uri="{FF2B5EF4-FFF2-40B4-BE49-F238E27FC236}">
                  <a16:creationId xmlns:a16="http://schemas.microsoft.com/office/drawing/2014/main" id="{F8B6D48A-0D31-48F5-88FC-5D4331A434F5}"/>
                </a:ext>
              </a:extLst>
            </p:cNvPr>
            <p:cNvSpPr/>
            <p:nvPr/>
          </p:nvSpPr>
          <p:spPr>
            <a:xfrm>
              <a:off x="2571316" y="3955771"/>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18" name="Google Shape;538;p27">
              <a:extLst>
                <a:ext uri="{FF2B5EF4-FFF2-40B4-BE49-F238E27FC236}">
                  <a16:creationId xmlns:a16="http://schemas.microsoft.com/office/drawing/2014/main" id="{A451E4C8-67B5-4AB9-BC4B-F50ACFB56831}"/>
                </a:ext>
              </a:extLst>
            </p:cNvPr>
            <p:cNvSpPr/>
            <p:nvPr/>
          </p:nvSpPr>
          <p:spPr>
            <a:xfrm>
              <a:off x="2571316" y="4120365"/>
              <a:ext cx="122202" cy="9562"/>
            </a:xfrm>
            <a:custGeom>
              <a:avLst/>
              <a:gdLst/>
              <a:ahLst/>
              <a:cxnLst/>
              <a:rect l="l" t="t" r="r" b="b"/>
              <a:pathLst>
                <a:path w="2211" h="173" extrusionOk="0">
                  <a:moveTo>
                    <a:pt x="1" y="0"/>
                  </a:moveTo>
                  <a:lnTo>
                    <a:pt x="1" y="173"/>
                  </a:lnTo>
                  <a:lnTo>
                    <a:pt x="2211" y="173"/>
                  </a:lnTo>
                  <a:lnTo>
                    <a:pt x="2211" y="0"/>
                  </a:lnTo>
                  <a:close/>
                </a:path>
              </a:pathLst>
            </a:custGeom>
            <a:solidFill>
              <a:srgbClr val="EA78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19" name="Google Shape;539;p27">
              <a:extLst>
                <a:ext uri="{FF2B5EF4-FFF2-40B4-BE49-F238E27FC236}">
                  <a16:creationId xmlns:a16="http://schemas.microsoft.com/office/drawing/2014/main" id="{90304A48-6E5B-4376-AE6F-9F45056E29BA}"/>
                </a:ext>
              </a:extLst>
            </p:cNvPr>
            <p:cNvSpPr/>
            <p:nvPr/>
          </p:nvSpPr>
          <p:spPr>
            <a:xfrm>
              <a:off x="2571316" y="4227147"/>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A78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20" name="Google Shape;540;p27">
              <a:extLst>
                <a:ext uri="{FF2B5EF4-FFF2-40B4-BE49-F238E27FC236}">
                  <a16:creationId xmlns:a16="http://schemas.microsoft.com/office/drawing/2014/main" id="{D6204825-D4BE-488A-BAD7-A8F242BD5C95}"/>
                </a:ext>
              </a:extLst>
            </p:cNvPr>
            <p:cNvSpPr/>
            <p:nvPr/>
          </p:nvSpPr>
          <p:spPr>
            <a:xfrm>
              <a:off x="2571316" y="4333984"/>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21" name="Google Shape;541;p27">
              <a:extLst>
                <a:ext uri="{FF2B5EF4-FFF2-40B4-BE49-F238E27FC236}">
                  <a16:creationId xmlns:a16="http://schemas.microsoft.com/office/drawing/2014/main" id="{571064EF-0C69-47FB-9B3F-AB748AC09695}"/>
                </a:ext>
              </a:extLst>
            </p:cNvPr>
            <p:cNvSpPr/>
            <p:nvPr/>
          </p:nvSpPr>
          <p:spPr>
            <a:xfrm>
              <a:off x="2571316" y="4495649"/>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22" name="Google Shape;542;p27">
              <a:extLst>
                <a:ext uri="{FF2B5EF4-FFF2-40B4-BE49-F238E27FC236}">
                  <a16:creationId xmlns:a16="http://schemas.microsoft.com/office/drawing/2014/main" id="{AB9583F4-9E14-4948-B93B-30114C08478E}"/>
                </a:ext>
              </a:extLst>
            </p:cNvPr>
            <p:cNvSpPr/>
            <p:nvPr/>
          </p:nvSpPr>
          <p:spPr>
            <a:xfrm>
              <a:off x="2571316" y="4598782"/>
              <a:ext cx="122202" cy="12491"/>
            </a:xfrm>
            <a:custGeom>
              <a:avLst/>
              <a:gdLst/>
              <a:ahLst/>
              <a:cxnLst/>
              <a:rect l="l" t="t" r="r" b="b"/>
              <a:pathLst>
                <a:path w="2211" h="226" extrusionOk="0">
                  <a:moveTo>
                    <a:pt x="1" y="0"/>
                  </a:moveTo>
                  <a:lnTo>
                    <a:pt x="1" y="225"/>
                  </a:lnTo>
                  <a:lnTo>
                    <a:pt x="2211" y="225"/>
                  </a:lnTo>
                  <a:lnTo>
                    <a:pt x="2211" y="0"/>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23" name="Google Shape;543;p27">
              <a:extLst>
                <a:ext uri="{FF2B5EF4-FFF2-40B4-BE49-F238E27FC236}">
                  <a16:creationId xmlns:a16="http://schemas.microsoft.com/office/drawing/2014/main" id="{38BAEA61-3FBB-46DD-BDFA-55BC2F3A01CB}"/>
                </a:ext>
              </a:extLst>
            </p:cNvPr>
            <p:cNvSpPr/>
            <p:nvPr/>
          </p:nvSpPr>
          <p:spPr>
            <a:xfrm>
              <a:off x="2571316" y="4705564"/>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A78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24" name="Google Shape;544;p27">
              <a:extLst>
                <a:ext uri="{FF2B5EF4-FFF2-40B4-BE49-F238E27FC236}">
                  <a16:creationId xmlns:a16="http://schemas.microsoft.com/office/drawing/2014/main" id="{C0A4EDB6-62E1-4DFF-B62C-5E263E10B5DD}"/>
                </a:ext>
              </a:extLst>
            </p:cNvPr>
            <p:cNvSpPr/>
            <p:nvPr/>
          </p:nvSpPr>
          <p:spPr>
            <a:xfrm>
              <a:off x="2571316" y="4867229"/>
              <a:ext cx="122202" cy="12491"/>
            </a:xfrm>
            <a:custGeom>
              <a:avLst/>
              <a:gdLst/>
              <a:ahLst/>
              <a:cxnLst/>
              <a:rect l="l" t="t" r="r" b="b"/>
              <a:pathLst>
                <a:path w="2211" h="226" extrusionOk="0">
                  <a:moveTo>
                    <a:pt x="1" y="1"/>
                  </a:moveTo>
                  <a:lnTo>
                    <a:pt x="1" y="226"/>
                  </a:lnTo>
                  <a:lnTo>
                    <a:pt x="2211" y="226"/>
                  </a:lnTo>
                  <a:lnTo>
                    <a:pt x="2211" y="1"/>
                  </a:lnTo>
                  <a:close/>
                </a:path>
              </a:pathLst>
            </a:custGeom>
            <a:solidFill>
              <a:srgbClr val="EA78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25" name="Google Shape;545;p27">
              <a:extLst>
                <a:ext uri="{FF2B5EF4-FFF2-40B4-BE49-F238E27FC236}">
                  <a16:creationId xmlns:a16="http://schemas.microsoft.com/office/drawing/2014/main" id="{A2251814-6D4A-43F9-9D21-F2924CF3BD4B}"/>
                </a:ext>
              </a:extLst>
            </p:cNvPr>
            <p:cNvSpPr/>
            <p:nvPr/>
          </p:nvSpPr>
          <p:spPr>
            <a:xfrm>
              <a:off x="2571316" y="4974010"/>
              <a:ext cx="122202" cy="8843"/>
            </a:xfrm>
            <a:custGeom>
              <a:avLst/>
              <a:gdLst/>
              <a:ahLst/>
              <a:cxnLst/>
              <a:rect l="l" t="t" r="r" b="b"/>
              <a:pathLst>
                <a:path w="2211" h="160" extrusionOk="0">
                  <a:moveTo>
                    <a:pt x="1" y="1"/>
                  </a:moveTo>
                  <a:lnTo>
                    <a:pt x="1" y="160"/>
                  </a:lnTo>
                  <a:lnTo>
                    <a:pt x="2211" y="160"/>
                  </a:lnTo>
                  <a:lnTo>
                    <a:pt x="2211" y="1"/>
                  </a:lnTo>
                  <a:close/>
                </a:path>
              </a:pathLst>
            </a:custGeom>
            <a:solidFill>
              <a:srgbClr val="EA78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26" name="Google Shape;546;p27">
              <a:extLst>
                <a:ext uri="{FF2B5EF4-FFF2-40B4-BE49-F238E27FC236}">
                  <a16:creationId xmlns:a16="http://schemas.microsoft.com/office/drawing/2014/main" id="{9CAD2FF1-0C28-48DD-8631-EB60EBA18E7D}"/>
                </a:ext>
              </a:extLst>
            </p:cNvPr>
            <p:cNvSpPr/>
            <p:nvPr/>
          </p:nvSpPr>
          <p:spPr>
            <a:xfrm>
              <a:off x="2571316" y="5080847"/>
              <a:ext cx="122202" cy="8843"/>
            </a:xfrm>
            <a:custGeom>
              <a:avLst/>
              <a:gdLst/>
              <a:ahLst/>
              <a:cxnLst/>
              <a:rect l="l" t="t" r="r" b="b"/>
              <a:pathLst>
                <a:path w="2211" h="160" extrusionOk="0">
                  <a:moveTo>
                    <a:pt x="1" y="0"/>
                  </a:moveTo>
                  <a:lnTo>
                    <a:pt x="1" y="159"/>
                  </a:lnTo>
                  <a:lnTo>
                    <a:pt x="2211" y="159"/>
                  </a:lnTo>
                  <a:lnTo>
                    <a:pt x="2211" y="0"/>
                  </a:lnTo>
                  <a:close/>
                </a:path>
              </a:pathLst>
            </a:custGeom>
            <a:solidFill>
              <a:srgbClr val="EA78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27" name="Google Shape;547;p27">
              <a:extLst>
                <a:ext uri="{FF2B5EF4-FFF2-40B4-BE49-F238E27FC236}">
                  <a16:creationId xmlns:a16="http://schemas.microsoft.com/office/drawing/2014/main" id="{A95F1797-8713-46FC-8BB5-6A9FC408FA82}"/>
                </a:ext>
              </a:extLst>
            </p:cNvPr>
            <p:cNvSpPr/>
            <p:nvPr/>
          </p:nvSpPr>
          <p:spPr>
            <a:xfrm>
              <a:off x="2571316" y="5242512"/>
              <a:ext cx="122202" cy="8843"/>
            </a:xfrm>
            <a:custGeom>
              <a:avLst/>
              <a:gdLst/>
              <a:ahLst/>
              <a:cxnLst/>
              <a:rect l="l" t="t" r="r" b="b"/>
              <a:pathLst>
                <a:path w="2211" h="160" extrusionOk="0">
                  <a:moveTo>
                    <a:pt x="1" y="0"/>
                  </a:moveTo>
                  <a:lnTo>
                    <a:pt x="1" y="159"/>
                  </a:lnTo>
                  <a:lnTo>
                    <a:pt x="2211" y="159"/>
                  </a:lnTo>
                  <a:lnTo>
                    <a:pt x="2211" y="0"/>
                  </a:lnTo>
                  <a:close/>
                </a:path>
              </a:pathLst>
            </a:custGeom>
            <a:solidFill>
              <a:srgbClr val="EA78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28" name="Google Shape;548;p27">
              <a:extLst>
                <a:ext uri="{FF2B5EF4-FFF2-40B4-BE49-F238E27FC236}">
                  <a16:creationId xmlns:a16="http://schemas.microsoft.com/office/drawing/2014/main" id="{ED31FC63-D703-4B59-8884-B6B31AFA0B6F}"/>
                </a:ext>
              </a:extLst>
            </p:cNvPr>
            <p:cNvSpPr/>
            <p:nvPr/>
          </p:nvSpPr>
          <p:spPr>
            <a:xfrm>
              <a:off x="2571316" y="5348575"/>
              <a:ext cx="122202" cy="9562"/>
            </a:xfrm>
            <a:custGeom>
              <a:avLst/>
              <a:gdLst/>
              <a:ahLst/>
              <a:cxnLst/>
              <a:rect l="l" t="t" r="r" b="b"/>
              <a:pathLst>
                <a:path w="2211" h="173" extrusionOk="0">
                  <a:moveTo>
                    <a:pt x="1" y="0"/>
                  </a:moveTo>
                  <a:lnTo>
                    <a:pt x="1" y="172"/>
                  </a:lnTo>
                  <a:lnTo>
                    <a:pt x="2211" y="172"/>
                  </a:lnTo>
                  <a:lnTo>
                    <a:pt x="2211" y="0"/>
                  </a:lnTo>
                  <a:close/>
                </a:path>
              </a:pathLst>
            </a:custGeom>
            <a:solidFill>
              <a:srgbClr val="EA78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29" name="Google Shape;549;p27">
              <a:extLst>
                <a:ext uri="{FF2B5EF4-FFF2-40B4-BE49-F238E27FC236}">
                  <a16:creationId xmlns:a16="http://schemas.microsoft.com/office/drawing/2014/main" id="{6933254A-2B66-4231-85FE-4A59FB922D9B}"/>
                </a:ext>
              </a:extLst>
            </p:cNvPr>
            <p:cNvSpPr/>
            <p:nvPr/>
          </p:nvSpPr>
          <p:spPr>
            <a:xfrm>
              <a:off x="2571316" y="5452427"/>
              <a:ext cx="122202" cy="12491"/>
            </a:xfrm>
            <a:custGeom>
              <a:avLst/>
              <a:gdLst/>
              <a:ahLst/>
              <a:cxnLst/>
              <a:rect l="l" t="t" r="r" b="b"/>
              <a:pathLst>
                <a:path w="2211" h="226" extrusionOk="0">
                  <a:moveTo>
                    <a:pt x="1" y="1"/>
                  </a:moveTo>
                  <a:lnTo>
                    <a:pt x="1" y="226"/>
                  </a:lnTo>
                  <a:lnTo>
                    <a:pt x="2211" y="226"/>
                  </a:lnTo>
                  <a:lnTo>
                    <a:pt x="2211" y="1"/>
                  </a:lnTo>
                  <a:close/>
                </a:path>
              </a:pathLst>
            </a:custGeom>
            <a:solidFill>
              <a:srgbClr val="EA78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30" name="Google Shape;550;p27">
              <a:extLst>
                <a:ext uri="{FF2B5EF4-FFF2-40B4-BE49-F238E27FC236}">
                  <a16:creationId xmlns:a16="http://schemas.microsoft.com/office/drawing/2014/main" id="{D8572276-64CC-425D-A478-F43E1A7C7328}"/>
                </a:ext>
              </a:extLst>
            </p:cNvPr>
            <p:cNvSpPr/>
            <p:nvPr/>
          </p:nvSpPr>
          <p:spPr>
            <a:xfrm>
              <a:off x="2510630" y="4041384"/>
              <a:ext cx="182888" cy="12491"/>
            </a:xfrm>
            <a:custGeom>
              <a:avLst/>
              <a:gdLst/>
              <a:ahLst/>
              <a:cxnLst/>
              <a:rect l="l" t="t" r="r" b="b"/>
              <a:pathLst>
                <a:path w="3309" h="226" extrusionOk="0">
                  <a:moveTo>
                    <a:pt x="0" y="0"/>
                  </a:moveTo>
                  <a:lnTo>
                    <a:pt x="0" y="225"/>
                  </a:lnTo>
                  <a:lnTo>
                    <a:pt x="3309" y="225"/>
                  </a:lnTo>
                  <a:lnTo>
                    <a:pt x="3309" y="0"/>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31" name="Google Shape;551;p27">
              <a:extLst>
                <a:ext uri="{FF2B5EF4-FFF2-40B4-BE49-F238E27FC236}">
                  <a16:creationId xmlns:a16="http://schemas.microsoft.com/office/drawing/2014/main" id="{EA446A83-B25D-4578-A366-F5EED8714B4A}"/>
                </a:ext>
              </a:extLst>
            </p:cNvPr>
            <p:cNvSpPr/>
            <p:nvPr/>
          </p:nvSpPr>
          <p:spPr>
            <a:xfrm>
              <a:off x="2510630" y="4415894"/>
              <a:ext cx="182888" cy="9562"/>
            </a:xfrm>
            <a:custGeom>
              <a:avLst/>
              <a:gdLst/>
              <a:ahLst/>
              <a:cxnLst/>
              <a:rect l="l" t="t" r="r" b="b"/>
              <a:pathLst>
                <a:path w="3309" h="173" extrusionOk="0">
                  <a:moveTo>
                    <a:pt x="0" y="0"/>
                  </a:moveTo>
                  <a:lnTo>
                    <a:pt x="0" y="173"/>
                  </a:lnTo>
                  <a:lnTo>
                    <a:pt x="3309" y="173"/>
                  </a:lnTo>
                  <a:lnTo>
                    <a:pt x="3309" y="0"/>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32" name="Google Shape;552;p27">
              <a:extLst>
                <a:ext uri="{FF2B5EF4-FFF2-40B4-BE49-F238E27FC236}">
                  <a16:creationId xmlns:a16="http://schemas.microsoft.com/office/drawing/2014/main" id="{4B465406-CCEB-41F6-9969-AAFE60350B4F}"/>
                </a:ext>
              </a:extLst>
            </p:cNvPr>
            <p:cNvSpPr/>
            <p:nvPr/>
          </p:nvSpPr>
          <p:spPr>
            <a:xfrm>
              <a:off x="2510630" y="4788248"/>
              <a:ext cx="182888" cy="8843"/>
            </a:xfrm>
            <a:custGeom>
              <a:avLst/>
              <a:gdLst/>
              <a:ahLst/>
              <a:cxnLst/>
              <a:rect l="l" t="t" r="r" b="b"/>
              <a:pathLst>
                <a:path w="3309" h="160" extrusionOk="0">
                  <a:moveTo>
                    <a:pt x="0" y="0"/>
                  </a:moveTo>
                  <a:lnTo>
                    <a:pt x="0" y="159"/>
                  </a:lnTo>
                  <a:lnTo>
                    <a:pt x="3309" y="159"/>
                  </a:lnTo>
                  <a:lnTo>
                    <a:pt x="3309" y="0"/>
                  </a:lnTo>
                  <a:close/>
                </a:path>
              </a:pathLst>
            </a:custGeom>
            <a:solidFill>
              <a:srgbClr val="EA78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33" name="Google Shape;553;p27">
              <a:extLst>
                <a:ext uri="{FF2B5EF4-FFF2-40B4-BE49-F238E27FC236}">
                  <a16:creationId xmlns:a16="http://schemas.microsoft.com/office/drawing/2014/main" id="{B07E5668-BE47-49D8-9F0D-CE8F181A746A}"/>
                </a:ext>
              </a:extLst>
            </p:cNvPr>
            <p:cNvSpPr/>
            <p:nvPr/>
          </p:nvSpPr>
          <p:spPr>
            <a:xfrm>
              <a:off x="2510630" y="5162757"/>
              <a:ext cx="182888" cy="9562"/>
            </a:xfrm>
            <a:custGeom>
              <a:avLst/>
              <a:gdLst/>
              <a:ahLst/>
              <a:cxnLst/>
              <a:rect l="l" t="t" r="r" b="b"/>
              <a:pathLst>
                <a:path w="3309" h="173" extrusionOk="0">
                  <a:moveTo>
                    <a:pt x="0" y="1"/>
                  </a:moveTo>
                  <a:lnTo>
                    <a:pt x="0" y="173"/>
                  </a:lnTo>
                  <a:lnTo>
                    <a:pt x="3309" y="173"/>
                  </a:lnTo>
                  <a:lnTo>
                    <a:pt x="3309" y="1"/>
                  </a:lnTo>
                  <a:close/>
                </a:path>
              </a:pathLst>
            </a:custGeom>
            <a:solidFill>
              <a:srgbClr val="EA78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34" name="Google Shape;554;p27">
              <a:extLst>
                <a:ext uri="{FF2B5EF4-FFF2-40B4-BE49-F238E27FC236}">
                  <a16:creationId xmlns:a16="http://schemas.microsoft.com/office/drawing/2014/main" id="{98052098-82D0-4C42-8D07-08E76756DAA9}"/>
                </a:ext>
              </a:extLst>
            </p:cNvPr>
            <p:cNvSpPr/>
            <p:nvPr/>
          </p:nvSpPr>
          <p:spPr>
            <a:xfrm>
              <a:off x="2598398" y="4303254"/>
              <a:ext cx="317526" cy="1058089"/>
            </a:xfrm>
            <a:custGeom>
              <a:avLst/>
              <a:gdLst/>
              <a:ahLst/>
              <a:cxnLst/>
              <a:rect l="l" t="t" r="r" b="b"/>
              <a:pathLst>
                <a:path w="5745" h="19144" extrusionOk="0">
                  <a:moveTo>
                    <a:pt x="3097" y="0"/>
                  </a:moveTo>
                  <a:lnTo>
                    <a:pt x="450" y="331"/>
                  </a:lnTo>
                  <a:cubicBezTo>
                    <a:pt x="67" y="2263"/>
                    <a:pt x="0" y="5466"/>
                    <a:pt x="397" y="8987"/>
                  </a:cubicBezTo>
                  <a:cubicBezTo>
                    <a:pt x="1047" y="14626"/>
                    <a:pt x="2590" y="19143"/>
                    <a:pt x="3848" y="19143"/>
                  </a:cubicBezTo>
                  <a:cubicBezTo>
                    <a:pt x="3872" y="19143"/>
                    <a:pt x="3895" y="19142"/>
                    <a:pt x="3918" y="19138"/>
                  </a:cubicBezTo>
                  <a:cubicBezTo>
                    <a:pt x="5242" y="18980"/>
                    <a:pt x="5744" y="14228"/>
                    <a:pt x="5083" y="8497"/>
                  </a:cubicBezTo>
                  <a:cubicBezTo>
                    <a:pt x="4633" y="4911"/>
                    <a:pt x="3918" y="1827"/>
                    <a:pt x="309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35" name="Google Shape;555;p27">
              <a:extLst>
                <a:ext uri="{FF2B5EF4-FFF2-40B4-BE49-F238E27FC236}">
                  <a16:creationId xmlns:a16="http://schemas.microsoft.com/office/drawing/2014/main" id="{DDCD966B-1DCF-45C6-988F-74F6AA004565}"/>
                </a:ext>
              </a:extLst>
            </p:cNvPr>
            <p:cNvSpPr/>
            <p:nvPr/>
          </p:nvSpPr>
          <p:spPr>
            <a:xfrm>
              <a:off x="2607905" y="4617077"/>
              <a:ext cx="286796" cy="744266"/>
            </a:xfrm>
            <a:custGeom>
              <a:avLst/>
              <a:gdLst/>
              <a:ahLst/>
              <a:cxnLst/>
              <a:rect l="l" t="t" r="r" b="b"/>
              <a:pathLst>
                <a:path w="5189" h="13466" extrusionOk="0">
                  <a:moveTo>
                    <a:pt x="0" y="0"/>
                  </a:moveTo>
                  <a:cubicBezTo>
                    <a:pt x="53" y="1059"/>
                    <a:pt x="106" y="2158"/>
                    <a:pt x="225" y="3309"/>
                  </a:cubicBezTo>
                  <a:cubicBezTo>
                    <a:pt x="875" y="8948"/>
                    <a:pt x="2418" y="13465"/>
                    <a:pt x="3676" y="13465"/>
                  </a:cubicBezTo>
                  <a:cubicBezTo>
                    <a:pt x="3700" y="13465"/>
                    <a:pt x="3723" y="13464"/>
                    <a:pt x="3746" y="13460"/>
                  </a:cubicBezTo>
                  <a:cubicBezTo>
                    <a:pt x="4686" y="13355"/>
                    <a:pt x="5189" y="10919"/>
                    <a:pt x="5189" y="7505"/>
                  </a:cubicBezTo>
                  <a:lnTo>
                    <a:pt x="5189" y="7505"/>
                  </a:lnTo>
                  <a:cubicBezTo>
                    <a:pt x="4695" y="7986"/>
                    <a:pt x="4237" y="8200"/>
                    <a:pt x="3813" y="8200"/>
                  </a:cubicBezTo>
                  <a:cubicBezTo>
                    <a:pt x="1860" y="8200"/>
                    <a:pt x="631" y="3676"/>
                    <a:pt x="0" y="0"/>
                  </a:cubicBezTo>
                  <a:close/>
                </a:path>
              </a:pathLst>
            </a:custGeom>
            <a:solidFill>
              <a:srgbClr val="BDB8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36" name="Google Shape;556;p27">
              <a:extLst>
                <a:ext uri="{FF2B5EF4-FFF2-40B4-BE49-F238E27FC236}">
                  <a16:creationId xmlns:a16="http://schemas.microsoft.com/office/drawing/2014/main" id="{32CB2EA9-2433-46C6-8B28-BB719B1E6FEF}"/>
                </a:ext>
              </a:extLst>
            </p:cNvPr>
            <p:cNvSpPr/>
            <p:nvPr/>
          </p:nvSpPr>
          <p:spPr>
            <a:xfrm>
              <a:off x="2723474" y="4415452"/>
              <a:ext cx="101034" cy="247886"/>
            </a:xfrm>
            <a:custGeom>
              <a:avLst/>
              <a:gdLst/>
              <a:ahLst/>
              <a:cxnLst/>
              <a:rect l="l" t="t" r="r" b="b"/>
              <a:pathLst>
                <a:path w="1828" h="4485" extrusionOk="0">
                  <a:moveTo>
                    <a:pt x="561" y="1"/>
                  </a:moveTo>
                  <a:cubicBezTo>
                    <a:pt x="542" y="1"/>
                    <a:pt x="522" y="3"/>
                    <a:pt x="504" y="8"/>
                  </a:cubicBezTo>
                  <a:cubicBezTo>
                    <a:pt x="173" y="75"/>
                    <a:pt x="1" y="1120"/>
                    <a:pt x="226" y="2325"/>
                  </a:cubicBezTo>
                  <a:cubicBezTo>
                    <a:pt x="445" y="3561"/>
                    <a:pt x="914" y="4484"/>
                    <a:pt x="1244" y="4484"/>
                  </a:cubicBezTo>
                  <a:cubicBezTo>
                    <a:pt x="1253" y="4484"/>
                    <a:pt x="1262" y="4483"/>
                    <a:pt x="1271" y="4482"/>
                  </a:cubicBezTo>
                  <a:cubicBezTo>
                    <a:pt x="1655" y="4376"/>
                    <a:pt x="1827" y="3317"/>
                    <a:pt x="1602" y="2113"/>
                  </a:cubicBezTo>
                  <a:cubicBezTo>
                    <a:pt x="1388" y="955"/>
                    <a:pt x="935" y="1"/>
                    <a:pt x="56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37" name="Google Shape;557;p27">
              <a:extLst>
                <a:ext uri="{FF2B5EF4-FFF2-40B4-BE49-F238E27FC236}">
                  <a16:creationId xmlns:a16="http://schemas.microsoft.com/office/drawing/2014/main" id="{F8C8A1F7-9E5D-43E5-A185-E58EA3A619AA}"/>
                </a:ext>
              </a:extLst>
            </p:cNvPr>
            <p:cNvSpPr/>
            <p:nvPr/>
          </p:nvSpPr>
          <p:spPr>
            <a:xfrm>
              <a:off x="2525221" y="3916253"/>
              <a:ext cx="396562" cy="371691"/>
            </a:xfrm>
            <a:custGeom>
              <a:avLst/>
              <a:gdLst/>
              <a:ahLst/>
              <a:cxnLst/>
              <a:rect l="l" t="t" r="r" b="b"/>
              <a:pathLst>
                <a:path w="7175" h="6725" extrusionOk="0">
                  <a:moveTo>
                    <a:pt x="993" y="1"/>
                  </a:moveTo>
                  <a:cubicBezTo>
                    <a:pt x="2317" y="2489"/>
                    <a:pt x="663" y="2595"/>
                    <a:pt x="332" y="4143"/>
                  </a:cubicBezTo>
                  <a:cubicBezTo>
                    <a:pt x="1" y="5679"/>
                    <a:pt x="1443" y="6724"/>
                    <a:pt x="1443" y="6724"/>
                  </a:cubicBezTo>
                  <a:lnTo>
                    <a:pt x="4580" y="6393"/>
                  </a:lnTo>
                  <a:cubicBezTo>
                    <a:pt x="7174" y="1430"/>
                    <a:pt x="994" y="1"/>
                    <a:pt x="9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38" name="Google Shape;558;p27">
              <a:extLst>
                <a:ext uri="{FF2B5EF4-FFF2-40B4-BE49-F238E27FC236}">
                  <a16:creationId xmlns:a16="http://schemas.microsoft.com/office/drawing/2014/main" id="{3150328E-E438-446D-913A-0E053202E519}"/>
                </a:ext>
              </a:extLst>
            </p:cNvPr>
            <p:cNvSpPr/>
            <p:nvPr/>
          </p:nvSpPr>
          <p:spPr>
            <a:xfrm>
              <a:off x="2568387" y="4063935"/>
              <a:ext cx="246559" cy="224009"/>
            </a:xfrm>
            <a:custGeom>
              <a:avLst/>
              <a:gdLst/>
              <a:ahLst/>
              <a:cxnLst/>
              <a:rect l="l" t="t" r="r" b="b"/>
              <a:pathLst>
                <a:path w="4461" h="4053" extrusionOk="0">
                  <a:moveTo>
                    <a:pt x="3299" y="0"/>
                  </a:moveTo>
                  <a:cubicBezTo>
                    <a:pt x="3169" y="0"/>
                    <a:pt x="3085" y="164"/>
                    <a:pt x="3085" y="585"/>
                  </a:cubicBezTo>
                  <a:cubicBezTo>
                    <a:pt x="3069" y="1166"/>
                    <a:pt x="2954" y="1354"/>
                    <a:pt x="2792" y="1354"/>
                  </a:cubicBezTo>
                  <a:cubicBezTo>
                    <a:pt x="2490" y="1354"/>
                    <a:pt x="2027" y="703"/>
                    <a:pt x="1739" y="703"/>
                  </a:cubicBezTo>
                  <a:cubicBezTo>
                    <a:pt x="1652" y="703"/>
                    <a:pt x="1582" y="762"/>
                    <a:pt x="1536" y="916"/>
                  </a:cubicBezTo>
                  <a:cubicBezTo>
                    <a:pt x="1340" y="1528"/>
                    <a:pt x="1938" y="3037"/>
                    <a:pt x="1419" y="3037"/>
                  </a:cubicBezTo>
                  <a:cubicBezTo>
                    <a:pt x="1377" y="3037"/>
                    <a:pt x="1328" y="3027"/>
                    <a:pt x="1271" y="3007"/>
                  </a:cubicBezTo>
                  <a:cubicBezTo>
                    <a:pt x="708" y="2797"/>
                    <a:pt x="369" y="2411"/>
                    <a:pt x="211" y="2411"/>
                  </a:cubicBezTo>
                  <a:cubicBezTo>
                    <a:pt x="119" y="2411"/>
                    <a:pt x="87" y="2538"/>
                    <a:pt x="107" y="2901"/>
                  </a:cubicBezTo>
                  <a:cubicBezTo>
                    <a:pt x="107" y="3126"/>
                    <a:pt x="54" y="3285"/>
                    <a:pt x="1" y="3391"/>
                  </a:cubicBezTo>
                  <a:cubicBezTo>
                    <a:pt x="332" y="3841"/>
                    <a:pt x="662" y="4052"/>
                    <a:pt x="662" y="4052"/>
                  </a:cubicBezTo>
                  <a:lnTo>
                    <a:pt x="3799" y="3721"/>
                  </a:lnTo>
                  <a:cubicBezTo>
                    <a:pt x="4249" y="2848"/>
                    <a:pt x="4461" y="2067"/>
                    <a:pt x="4408" y="1352"/>
                  </a:cubicBezTo>
                  <a:cubicBezTo>
                    <a:pt x="4074" y="756"/>
                    <a:pt x="3580" y="0"/>
                    <a:pt x="329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39" name="Google Shape;559;p27">
              <a:extLst>
                <a:ext uri="{FF2B5EF4-FFF2-40B4-BE49-F238E27FC236}">
                  <a16:creationId xmlns:a16="http://schemas.microsoft.com/office/drawing/2014/main" id="{4E49B5C9-9DBF-4C87-9D7B-889A3BE664DE}"/>
                </a:ext>
              </a:extLst>
            </p:cNvPr>
            <p:cNvSpPr/>
            <p:nvPr/>
          </p:nvSpPr>
          <p:spPr>
            <a:xfrm>
              <a:off x="2586681" y="4259646"/>
              <a:ext cx="216603" cy="130382"/>
            </a:xfrm>
            <a:custGeom>
              <a:avLst/>
              <a:gdLst/>
              <a:ahLst/>
              <a:cxnLst/>
              <a:rect l="l" t="t" r="r" b="b"/>
              <a:pathLst>
                <a:path w="3919" h="2359" extrusionOk="0">
                  <a:moveTo>
                    <a:pt x="3604" y="1"/>
                  </a:moveTo>
                  <a:cubicBezTo>
                    <a:pt x="3580" y="1"/>
                    <a:pt x="3553" y="7"/>
                    <a:pt x="3521" y="22"/>
                  </a:cubicBezTo>
                  <a:lnTo>
                    <a:pt x="106" y="405"/>
                  </a:lnTo>
                  <a:cubicBezTo>
                    <a:pt x="54" y="405"/>
                    <a:pt x="1" y="458"/>
                    <a:pt x="1" y="511"/>
                  </a:cubicBezTo>
                  <a:lnTo>
                    <a:pt x="159" y="2232"/>
                  </a:lnTo>
                  <a:cubicBezTo>
                    <a:pt x="159" y="2309"/>
                    <a:pt x="223" y="2359"/>
                    <a:pt x="278" y="2359"/>
                  </a:cubicBezTo>
                  <a:cubicBezTo>
                    <a:pt x="298" y="2359"/>
                    <a:pt x="317" y="2352"/>
                    <a:pt x="331" y="2338"/>
                  </a:cubicBezTo>
                  <a:lnTo>
                    <a:pt x="3799" y="1954"/>
                  </a:lnTo>
                  <a:cubicBezTo>
                    <a:pt x="3852" y="1954"/>
                    <a:pt x="3918" y="1901"/>
                    <a:pt x="3918" y="1782"/>
                  </a:cubicBezTo>
                  <a:lnTo>
                    <a:pt x="3746" y="127"/>
                  </a:lnTo>
                  <a:cubicBezTo>
                    <a:pt x="3707" y="50"/>
                    <a:pt x="3669" y="1"/>
                    <a:pt x="360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40" name="Google Shape;560;p27">
              <a:extLst>
                <a:ext uri="{FF2B5EF4-FFF2-40B4-BE49-F238E27FC236}">
                  <a16:creationId xmlns:a16="http://schemas.microsoft.com/office/drawing/2014/main" id="{B44B5DFA-7D80-4F1A-AE03-8FEAACEF2203}"/>
                </a:ext>
              </a:extLst>
            </p:cNvPr>
            <p:cNvSpPr/>
            <p:nvPr/>
          </p:nvSpPr>
          <p:spPr>
            <a:xfrm rot="41933">
              <a:off x="2590197" y="4314548"/>
              <a:ext cx="215526" cy="77273"/>
            </a:xfrm>
            <a:custGeom>
              <a:avLst/>
              <a:gdLst/>
              <a:ahLst/>
              <a:cxnLst/>
              <a:rect l="l" t="t" r="r" b="b"/>
              <a:pathLst>
                <a:path w="3866" h="1398" extrusionOk="0">
                  <a:moveTo>
                    <a:pt x="3746" y="0"/>
                  </a:moveTo>
                  <a:lnTo>
                    <a:pt x="1" y="437"/>
                  </a:lnTo>
                  <a:lnTo>
                    <a:pt x="106" y="1271"/>
                  </a:lnTo>
                  <a:cubicBezTo>
                    <a:pt x="106" y="1348"/>
                    <a:pt x="170" y="1398"/>
                    <a:pt x="225" y="1398"/>
                  </a:cubicBezTo>
                  <a:cubicBezTo>
                    <a:pt x="245" y="1398"/>
                    <a:pt x="264" y="1391"/>
                    <a:pt x="278" y="1377"/>
                  </a:cubicBezTo>
                  <a:lnTo>
                    <a:pt x="3746" y="993"/>
                  </a:lnTo>
                  <a:cubicBezTo>
                    <a:pt x="3799" y="993"/>
                    <a:pt x="3865" y="940"/>
                    <a:pt x="3865" y="821"/>
                  </a:cubicBezTo>
                  <a:lnTo>
                    <a:pt x="3746" y="0"/>
                  </a:lnTo>
                  <a:close/>
                </a:path>
              </a:pathLst>
            </a:custGeom>
            <a:solidFill>
              <a:srgbClr val="CCC4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41" name="Google Shape;561;p27">
              <a:extLst>
                <a:ext uri="{FF2B5EF4-FFF2-40B4-BE49-F238E27FC236}">
                  <a16:creationId xmlns:a16="http://schemas.microsoft.com/office/drawing/2014/main" id="{D082B021-A386-43D4-99F1-601F9858A307}"/>
                </a:ext>
              </a:extLst>
            </p:cNvPr>
            <p:cNvSpPr/>
            <p:nvPr/>
          </p:nvSpPr>
          <p:spPr>
            <a:xfrm>
              <a:off x="2724193" y="5007670"/>
              <a:ext cx="239982" cy="242138"/>
            </a:xfrm>
            <a:custGeom>
              <a:avLst/>
              <a:gdLst/>
              <a:ahLst/>
              <a:cxnLst/>
              <a:rect l="l" t="t" r="r" b="b"/>
              <a:pathLst>
                <a:path w="4342" h="4381" extrusionOk="0">
                  <a:moveTo>
                    <a:pt x="2635" y="1"/>
                  </a:moveTo>
                  <a:lnTo>
                    <a:pt x="107" y="3085"/>
                  </a:lnTo>
                  <a:cubicBezTo>
                    <a:pt x="0" y="3839"/>
                    <a:pt x="1571" y="4380"/>
                    <a:pt x="2831" y="4380"/>
                  </a:cubicBezTo>
                  <a:cubicBezTo>
                    <a:pt x="3605" y="4380"/>
                    <a:pt x="4261" y="4177"/>
                    <a:pt x="4342" y="3693"/>
                  </a:cubicBezTo>
                  <a:lnTo>
                    <a:pt x="2635" y="1"/>
                  </a:lnTo>
                  <a:close/>
                </a:path>
              </a:pathLst>
            </a:custGeom>
            <a:solidFill>
              <a:srgbClr val="F9A9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42" name="Google Shape;562;p27">
              <a:extLst>
                <a:ext uri="{FF2B5EF4-FFF2-40B4-BE49-F238E27FC236}">
                  <a16:creationId xmlns:a16="http://schemas.microsoft.com/office/drawing/2014/main" id="{AADD5680-A88B-4DB2-AB44-BE0289A3526C}"/>
                </a:ext>
              </a:extLst>
            </p:cNvPr>
            <p:cNvSpPr/>
            <p:nvPr/>
          </p:nvSpPr>
          <p:spPr>
            <a:xfrm>
              <a:off x="2730052" y="4358081"/>
              <a:ext cx="356326" cy="853756"/>
            </a:xfrm>
            <a:custGeom>
              <a:avLst/>
              <a:gdLst/>
              <a:ahLst/>
              <a:cxnLst/>
              <a:rect l="l" t="t" r="r" b="b"/>
              <a:pathLst>
                <a:path w="6447" h="15447" extrusionOk="0">
                  <a:moveTo>
                    <a:pt x="2198" y="1"/>
                  </a:moveTo>
                  <a:lnTo>
                    <a:pt x="1" y="14785"/>
                  </a:lnTo>
                  <a:lnTo>
                    <a:pt x="4236" y="15446"/>
                  </a:lnTo>
                  <a:lnTo>
                    <a:pt x="6446" y="610"/>
                  </a:lnTo>
                  <a:lnTo>
                    <a:pt x="219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43" name="Google Shape;563;p27">
              <a:extLst>
                <a:ext uri="{FF2B5EF4-FFF2-40B4-BE49-F238E27FC236}">
                  <a16:creationId xmlns:a16="http://schemas.microsoft.com/office/drawing/2014/main" id="{8C0C76F0-1988-4F6C-B1A7-6BB1F602D357}"/>
                </a:ext>
              </a:extLst>
            </p:cNvPr>
            <p:cNvSpPr/>
            <p:nvPr/>
          </p:nvSpPr>
          <p:spPr>
            <a:xfrm>
              <a:off x="2842692" y="4373447"/>
              <a:ext cx="243685" cy="838391"/>
            </a:xfrm>
            <a:custGeom>
              <a:avLst/>
              <a:gdLst/>
              <a:ahLst/>
              <a:cxnLst/>
              <a:rect l="l" t="t" r="r" b="b"/>
              <a:pathLst>
                <a:path w="4409" h="15169" extrusionOk="0">
                  <a:moveTo>
                    <a:pt x="2198" y="1"/>
                  </a:moveTo>
                  <a:lnTo>
                    <a:pt x="1" y="14838"/>
                  </a:lnTo>
                  <a:lnTo>
                    <a:pt x="2198" y="15168"/>
                  </a:lnTo>
                  <a:lnTo>
                    <a:pt x="4408" y="332"/>
                  </a:lnTo>
                  <a:lnTo>
                    <a:pt x="219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44" name="Google Shape;564;p27">
              <a:extLst>
                <a:ext uri="{FF2B5EF4-FFF2-40B4-BE49-F238E27FC236}">
                  <a16:creationId xmlns:a16="http://schemas.microsoft.com/office/drawing/2014/main" id="{D46CBBA8-F2A2-4830-919D-D6ACE170B776}"/>
                </a:ext>
              </a:extLst>
            </p:cNvPr>
            <p:cNvSpPr/>
            <p:nvPr/>
          </p:nvSpPr>
          <p:spPr>
            <a:xfrm>
              <a:off x="2846063" y="4187684"/>
              <a:ext cx="240314" cy="242083"/>
            </a:xfrm>
            <a:custGeom>
              <a:avLst/>
              <a:gdLst/>
              <a:ahLst/>
              <a:cxnLst/>
              <a:rect l="l" t="t" r="r" b="b"/>
              <a:pathLst>
                <a:path w="4348" h="4380" extrusionOk="0">
                  <a:moveTo>
                    <a:pt x="2587" y="0"/>
                  </a:moveTo>
                  <a:lnTo>
                    <a:pt x="99" y="3084"/>
                  </a:lnTo>
                  <a:cubicBezTo>
                    <a:pt x="0" y="3839"/>
                    <a:pt x="1569" y="4380"/>
                    <a:pt x="2830" y="4380"/>
                  </a:cubicBezTo>
                  <a:cubicBezTo>
                    <a:pt x="3604" y="4380"/>
                    <a:pt x="4262" y="4176"/>
                    <a:pt x="4347" y="3693"/>
                  </a:cubicBezTo>
                  <a:lnTo>
                    <a:pt x="2587" y="0"/>
                  </a:lnTo>
                  <a:close/>
                </a:path>
              </a:pathLst>
            </a:custGeom>
            <a:solidFill>
              <a:srgbClr val="FFE7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45" name="Google Shape;565;p27">
              <a:extLst>
                <a:ext uri="{FF2B5EF4-FFF2-40B4-BE49-F238E27FC236}">
                  <a16:creationId xmlns:a16="http://schemas.microsoft.com/office/drawing/2014/main" id="{69E3D7B6-EC35-43DC-AE4B-2A815F0F7DB6}"/>
                </a:ext>
              </a:extLst>
            </p:cNvPr>
            <p:cNvSpPr/>
            <p:nvPr/>
          </p:nvSpPr>
          <p:spPr>
            <a:xfrm>
              <a:off x="2942952" y="4186493"/>
              <a:ext cx="79755" cy="77267"/>
            </a:xfrm>
            <a:custGeom>
              <a:avLst/>
              <a:gdLst/>
              <a:ahLst/>
              <a:cxnLst/>
              <a:rect l="l" t="t" r="r" b="b"/>
              <a:pathLst>
                <a:path w="1443" h="1398" extrusionOk="0">
                  <a:moveTo>
                    <a:pt x="834" y="0"/>
                  </a:moveTo>
                  <a:lnTo>
                    <a:pt x="0" y="1046"/>
                  </a:lnTo>
                  <a:cubicBezTo>
                    <a:pt x="172" y="1218"/>
                    <a:pt x="384" y="1324"/>
                    <a:pt x="662" y="1377"/>
                  </a:cubicBezTo>
                  <a:cubicBezTo>
                    <a:pt x="736" y="1391"/>
                    <a:pt x="811" y="1397"/>
                    <a:pt x="884" y="1397"/>
                  </a:cubicBezTo>
                  <a:cubicBezTo>
                    <a:pt x="1085" y="1397"/>
                    <a:pt x="1278" y="1348"/>
                    <a:pt x="1443" y="1271"/>
                  </a:cubicBezTo>
                  <a:lnTo>
                    <a:pt x="834" y="0"/>
                  </a:lnTo>
                  <a:close/>
                </a:path>
              </a:pathLst>
            </a:custGeom>
            <a:solidFill>
              <a:srgbClr val="233E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46" name="Google Shape;566;p27">
              <a:extLst>
                <a:ext uri="{FF2B5EF4-FFF2-40B4-BE49-F238E27FC236}">
                  <a16:creationId xmlns:a16="http://schemas.microsoft.com/office/drawing/2014/main" id="{695748A1-FD99-49B2-B64C-0CBCF95652DF}"/>
                </a:ext>
              </a:extLst>
            </p:cNvPr>
            <p:cNvSpPr/>
            <p:nvPr/>
          </p:nvSpPr>
          <p:spPr>
            <a:xfrm>
              <a:off x="2339458" y="4663117"/>
              <a:ext cx="777649" cy="963467"/>
            </a:xfrm>
            <a:custGeom>
              <a:avLst/>
              <a:gdLst/>
              <a:ahLst/>
              <a:cxnLst/>
              <a:rect l="l" t="t" r="r" b="b"/>
              <a:pathLst>
                <a:path w="14070" h="17432" extrusionOk="0">
                  <a:moveTo>
                    <a:pt x="0" y="1"/>
                  </a:moveTo>
                  <a:lnTo>
                    <a:pt x="0" y="13726"/>
                  </a:lnTo>
                  <a:cubicBezTo>
                    <a:pt x="0" y="15777"/>
                    <a:pt x="1377" y="17432"/>
                    <a:pt x="3097" y="17432"/>
                  </a:cubicBezTo>
                  <a:lnTo>
                    <a:pt x="10972" y="17432"/>
                  </a:lnTo>
                  <a:cubicBezTo>
                    <a:pt x="12693" y="17432"/>
                    <a:pt x="14069" y="15777"/>
                    <a:pt x="14069" y="13726"/>
                  </a:cubicBezTo>
                  <a:lnTo>
                    <a:pt x="14069"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47" name="Google Shape;567;p27">
              <a:extLst>
                <a:ext uri="{FF2B5EF4-FFF2-40B4-BE49-F238E27FC236}">
                  <a16:creationId xmlns:a16="http://schemas.microsoft.com/office/drawing/2014/main" id="{B8EF1B35-EC9B-4BDF-94AC-D722F926DD8B}"/>
                </a:ext>
              </a:extLst>
            </p:cNvPr>
            <p:cNvSpPr/>
            <p:nvPr/>
          </p:nvSpPr>
          <p:spPr>
            <a:xfrm>
              <a:off x="2375983" y="4821897"/>
              <a:ext cx="741115" cy="804661"/>
            </a:xfrm>
            <a:custGeom>
              <a:avLst/>
              <a:gdLst/>
              <a:ahLst/>
              <a:cxnLst/>
              <a:rect l="l" t="t" r="r" b="b"/>
              <a:pathLst>
                <a:path w="13409" h="17432" extrusionOk="0">
                  <a:moveTo>
                    <a:pt x="11701" y="1"/>
                  </a:moveTo>
                  <a:lnTo>
                    <a:pt x="11701" y="12469"/>
                  </a:lnTo>
                  <a:cubicBezTo>
                    <a:pt x="11701" y="14507"/>
                    <a:pt x="10258" y="16161"/>
                    <a:pt x="8551" y="16161"/>
                  </a:cubicBezTo>
                  <a:lnTo>
                    <a:pt x="716" y="16161"/>
                  </a:lnTo>
                  <a:cubicBezTo>
                    <a:pt x="451" y="16161"/>
                    <a:pt x="226" y="16108"/>
                    <a:pt x="1" y="16042"/>
                  </a:cubicBezTo>
                  <a:lnTo>
                    <a:pt x="1" y="16042"/>
                  </a:lnTo>
                  <a:cubicBezTo>
                    <a:pt x="557" y="16876"/>
                    <a:pt x="1443" y="17432"/>
                    <a:pt x="2436" y="17432"/>
                  </a:cubicBezTo>
                  <a:lnTo>
                    <a:pt x="10311" y="17432"/>
                  </a:lnTo>
                  <a:cubicBezTo>
                    <a:pt x="12032" y="17432"/>
                    <a:pt x="13408" y="15777"/>
                    <a:pt x="13408" y="13726"/>
                  </a:cubicBezTo>
                  <a:lnTo>
                    <a:pt x="1340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48" name="Google Shape;568;p27">
              <a:extLst>
                <a:ext uri="{FF2B5EF4-FFF2-40B4-BE49-F238E27FC236}">
                  <a16:creationId xmlns:a16="http://schemas.microsoft.com/office/drawing/2014/main" id="{437A574E-5D46-4B2D-B081-522030A64E3F}"/>
                </a:ext>
              </a:extLst>
            </p:cNvPr>
            <p:cNvSpPr/>
            <p:nvPr/>
          </p:nvSpPr>
          <p:spPr>
            <a:xfrm>
              <a:off x="2433804" y="4873087"/>
              <a:ext cx="460897" cy="490908"/>
            </a:xfrm>
            <a:custGeom>
              <a:avLst/>
              <a:gdLst/>
              <a:ahLst/>
              <a:cxnLst/>
              <a:rect l="l" t="t" r="r" b="b"/>
              <a:pathLst>
                <a:path w="8339" h="8882" extrusionOk="0">
                  <a:moveTo>
                    <a:pt x="4196" y="1"/>
                  </a:moveTo>
                  <a:cubicBezTo>
                    <a:pt x="1880" y="1"/>
                    <a:pt x="0" y="1986"/>
                    <a:pt x="0" y="4421"/>
                  </a:cubicBezTo>
                  <a:cubicBezTo>
                    <a:pt x="0" y="6896"/>
                    <a:pt x="1880" y="8881"/>
                    <a:pt x="4196" y="8881"/>
                  </a:cubicBezTo>
                  <a:cubicBezTo>
                    <a:pt x="6459" y="8881"/>
                    <a:pt x="8339" y="6896"/>
                    <a:pt x="8339" y="4421"/>
                  </a:cubicBezTo>
                  <a:cubicBezTo>
                    <a:pt x="8339" y="1986"/>
                    <a:pt x="6459" y="1"/>
                    <a:pt x="419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49" name="Google Shape;569;p27">
              <a:extLst>
                <a:ext uri="{FF2B5EF4-FFF2-40B4-BE49-F238E27FC236}">
                  <a16:creationId xmlns:a16="http://schemas.microsoft.com/office/drawing/2014/main" id="{0B5EFB62-EEA1-4785-ADCF-50D9C22552BF}"/>
                </a:ext>
              </a:extLst>
            </p:cNvPr>
            <p:cNvSpPr/>
            <p:nvPr/>
          </p:nvSpPr>
          <p:spPr>
            <a:xfrm>
              <a:off x="3375992" y="4937477"/>
              <a:ext cx="426519" cy="429448"/>
            </a:xfrm>
            <a:custGeom>
              <a:avLst/>
              <a:gdLst/>
              <a:ahLst/>
              <a:cxnLst/>
              <a:rect l="l" t="t" r="r" b="b"/>
              <a:pathLst>
                <a:path w="7717" h="7770" extrusionOk="0">
                  <a:moveTo>
                    <a:pt x="3865" y="1430"/>
                  </a:moveTo>
                  <a:cubicBezTo>
                    <a:pt x="5189" y="1430"/>
                    <a:pt x="6287" y="2541"/>
                    <a:pt x="6287" y="3865"/>
                  </a:cubicBezTo>
                  <a:cubicBezTo>
                    <a:pt x="6287" y="5241"/>
                    <a:pt x="5189" y="6287"/>
                    <a:pt x="3865" y="6287"/>
                  </a:cubicBezTo>
                  <a:cubicBezTo>
                    <a:pt x="2542" y="6287"/>
                    <a:pt x="1430" y="5241"/>
                    <a:pt x="1430" y="3865"/>
                  </a:cubicBezTo>
                  <a:cubicBezTo>
                    <a:pt x="1430" y="2541"/>
                    <a:pt x="2542" y="1430"/>
                    <a:pt x="3865" y="1430"/>
                  </a:cubicBezTo>
                  <a:close/>
                  <a:moveTo>
                    <a:pt x="3865" y="0"/>
                  </a:moveTo>
                  <a:cubicBezTo>
                    <a:pt x="1708" y="0"/>
                    <a:pt x="0" y="1708"/>
                    <a:pt x="0" y="3865"/>
                  </a:cubicBezTo>
                  <a:cubicBezTo>
                    <a:pt x="0" y="6009"/>
                    <a:pt x="1708" y="7769"/>
                    <a:pt x="3865" y="7769"/>
                  </a:cubicBezTo>
                  <a:cubicBezTo>
                    <a:pt x="6009" y="7769"/>
                    <a:pt x="7717" y="6009"/>
                    <a:pt x="7717" y="3865"/>
                  </a:cubicBezTo>
                  <a:cubicBezTo>
                    <a:pt x="7717" y="1708"/>
                    <a:pt x="6009" y="0"/>
                    <a:pt x="386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50" name="Google Shape;570;p27">
              <a:extLst>
                <a:ext uri="{FF2B5EF4-FFF2-40B4-BE49-F238E27FC236}">
                  <a16:creationId xmlns:a16="http://schemas.microsoft.com/office/drawing/2014/main" id="{1D80BD4C-514B-4C3F-9044-4B92E1B038C3}"/>
                </a:ext>
              </a:extLst>
            </p:cNvPr>
            <p:cNvSpPr/>
            <p:nvPr/>
          </p:nvSpPr>
          <p:spPr>
            <a:xfrm>
              <a:off x="2894646" y="4821907"/>
              <a:ext cx="658432" cy="768142"/>
            </a:xfrm>
            <a:custGeom>
              <a:avLst/>
              <a:gdLst/>
              <a:ahLst/>
              <a:cxnLst/>
              <a:rect l="l" t="t" r="r" b="b"/>
              <a:pathLst>
                <a:path w="11913" h="13898" extrusionOk="0">
                  <a:moveTo>
                    <a:pt x="1" y="0"/>
                  </a:moveTo>
                  <a:lnTo>
                    <a:pt x="1" y="10853"/>
                  </a:lnTo>
                  <a:cubicBezTo>
                    <a:pt x="1" y="12507"/>
                    <a:pt x="1205" y="13897"/>
                    <a:pt x="2648" y="13897"/>
                  </a:cubicBezTo>
                  <a:lnTo>
                    <a:pt x="9265" y="13897"/>
                  </a:lnTo>
                  <a:cubicBezTo>
                    <a:pt x="10695" y="13897"/>
                    <a:pt x="11912" y="12507"/>
                    <a:pt x="11912" y="10853"/>
                  </a:cubicBezTo>
                  <a:lnTo>
                    <a:pt x="1191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dirty="0"/>
            </a:p>
          </p:txBody>
        </p:sp>
        <p:sp>
          <p:nvSpPr>
            <p:cNvPr id="251" name="Google Shape;571;p27">
              <a:extLst>
                <a:ext uri="{FF2B5EF4-FFF2-40B4-BE49-F238E27FC236}">
                  <a16:creationId xmlns:a16="http://schemas.microsoft.com/office/drawing/2014/main" id="{46BE8CA5-CDE1-4274-918B-09322F831DB0}"/>
                </a:ext>
              </a:extLst>
            </p:cNvPr>
            <p:cNvSpPr/>
            <p:nvPr/>
          </p:nvSpPr>
          <p:spPr>
            <a:xfrm>
              <a:off x="2927587" y="4821907"/>
              <a:ext cx="625491" cy="768142"/>
            </a:xfrm>
            <a:custGeom>
              <a:avLst/>
              <a:gdLst/>
              <a:ahLst/>
              <a:cxnLst/>
              <a:rect l="l" t="t" r="r" b="b"/>
              <a:pathLst>
                <a:path w="11317" h="13898" extrusionOk="0">
                  <a:moveTo>
                    <a:pt x="9768" y="0"/>
                  </a:moveTo>
                  <a:lnTo>
                    <a:pt x="9768" y="9860"/>
                  </a:lnTo>
                  <a:cubicBezTo>
                    <a:pt x="9768" y="11462"/>
                    <a:pt x="8669" y="12785"/>
                    <a:pt x="7174" y="12785"/>
                  </a:cubicBezTo>
                  <a:lnTo>
                    <a:pt x="609" y="12785"/>
                  </a:lnTo>
                  <a:cubicBezTo>
                    <a:pt x="397" y="12785"/>
                    <a:pt x="172" y="12785"/>
                    <a:pt x="0" y="12732"/>
                  </a:cubicBezTo>
                  <a:lnTo>
                    <a:pt x="0" y="12732"/>
                  </a:lnTo>
                  <a:cubicBezTo>
                    <a:pt x="503" y="13394"/>
                    <a:pt x="1218" y="13897"/>
                    <a:pt x="2052" y="13897"/>
                  </a:cubicBezTo>
                  <a:lnTo>
                    <a:pt x="8669" y="13897"/>
                  </a:lnTo>
                  <a:cubicBezTo>
                    <a:pt x="10099" y="13897"/>
                    <a:pt x="11316" y="12507"/>
                    <a:pt x="11316" y="10853"/>
                  </a:cubicBezTo>
                  <a:lnTo>
                    <a:pt x="1131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nvGrpSpPr>
            <p:cNvPr id="252" name="Google Shape;572;p27">
              <a:extLst>
                <a:ext uri="{FF2B5EF4-FFF2-40B4-BE49-F238E27FC236}">
                  <a16:creationId xmlns:a16="http://schemas.microsoft.com/office/drawing/2014/main" id="{B70FF2C3-E679-4C50-9037-629C23F46791}"/>
                </a:ext>
              </a:extLst>
            </p:cNvPr>
            <p:cNvGrpSpPr/>
            <p:nvPr/>
          </p:nvGrpSpPr>
          <p:grpSpPr>
            <a:xfrm>
              <a:off x="3041664" y="5111577"/>
              <a:ext cx="320455" cy="156580"/>
              <a:chOff x="2774143" y="4536556"/>
              <a:chExt cx="320455" cy="156580"/>
            </a:xfrm>
          </p:grpSpPr>
          <p:sp>
            <p:nvSpPr>
              <p:cNvPr id="256" name="Google Shape;573;p27">
                <a:extLst>
                  <a:ext uri="{FF2B5EF4-FFF2-40B4-BE49-F238E27FC236}">
                    <a16:creationId xmlns:a16="http://schemas.microsoft.com/office/drawing/2014/main" id="{1120E790-167B-44C9-ABF2-B9A6CC919A9C}"/>
                  </a:ext>
                </a:extLst>
              </p:cNvPr>
              <p:cNvSpPr/>
              <p:nvPr/>
            </p:nvSpPr>
            <p:spPr>
              <a:xfrm>
                <a:off x="2774143" y="4562865"/>
                <a:ext cx="112751" cy="98104"/>
              </a:xfrm>
              <a:custGeom>
                <a:avLst/>
                <a:gdLst/>
                <a:ahLst/>
                <a:cxnLst/>
                <a:rect l="l" t="t" r="r" b="b"/>
                <a:pathLst>
                  <a:path w="2040" h="1775" extrusionOk="0">
                    <a:moveTo>
                      <a:pt x="292" y="1"/>
                    </a:moveTo>
                    <a:cubicBezTo>
                      <a:pt x="173" y="1"/>
                      <a:pt x="94" y="14"/>
                      <a:pt x="67" y="27"/>
                    </a:cubicBezTo>
                    <a:cubicBezTo>
                      <a:pt x="27" y="40"/>
                      <a:pt x="1" y="67"/>
                      <a:pt x="1" y="107"/>
                    </a:cubicBezTo>
                    <a:cubicBezTo>
                      <a:pt x="1" y="146"/>
                      <a:pt x="27" y="173"/>
                      <a:pt x="54" y="186"/>
                    </a:cubicBezTo>
                    <a:cubicBezTo>
                      <a:pt x="94" y="199"/>
                      <a:pt x="147" y="212"/>
                      <a:pt x="226" y="212"/>
                    </a:cubicBezTo>
                    <a:cubicBezTo>
                      <a:pt x="279" y="226"/>
                      <a:pt x="319" y="239"/>
                      <a:pt x="345" y="252"/>
                    </a:cubicBezTo>
                    <a:cubicBezTo>
                      <a:pt x="385" y="265"/>
                      <a:pt x="411" y="292"/>
                      <a:pt x="451" y="358"/>
                    </a:cubicBezTo>
                    <a:lnTo>
                      <a:pt x="835" y="887"/>
                    </a:lnTo>
                    <a:lnTo>
                      <a:pt x="782" y="967"/>
                    </a:lnTo>
                    <a:lnTo>
                      <a:pt x="729" y="1033"/>
                    </a:lnTo>
                    <a:lnTo>
                      <a:pt x="636" y="1165"/>
                    </a:lnTo>
                    <a:cubicBezTo>
                      <a:pt x="597" y="1205"/>
                      <a:pt x="544" y="1271"/>
                      <a:pt x="477" y="1364"/>
                    </a:cubicBezTo>
                    <a:cubicBezTo>
                      <a:pt x="464" y="1390"/>
                      <a:pt x="438" y="1404"/>
                      <a:pt x="411" y="1417"/>
                    </a:cubicBezTo>
                    <a:cubicBezTo>
                      <a:pt x="385" y="1430"/>
                      <a:pt x="358" y="1443"/>
                      <a:pt x="319" y="1443"/>
                    </a:cubicBezTo>
                    <a:cubicBezTo>
                      <a:pt x="266" y="1443"/>
                      <a:pt x="213" y="1457"/>
                      <a:pt x="173" y="1470"/>
                    </a:cubicBezTo>
                    <a:cubicBezTo>
                      <a:pt x="120" y="1483"/>
                      <a:pt x="94" y="1509"/>
                      <a:pt x="94" y="1562"/>
                    </a:cubicBezTo>
                    <a:cubicBezTo>
                      <a:pt x="94" y="1576"/>
                      <a:pt x="94" y="1602"/>
                      <a:pt x="107" y="1615"/>
                    </a:cubicBezTo>
                    <a:cubicBezTo>
                      <a:pt x="120" y="1629"/>
                      <a:pt x="133" y="1642"/>
                      <a:pt x="147" y="1642"/>
                    </a:cubicBezTo>
                    <a:cubicBezTo>
                      <a:pt x="160" y="1655"/>
                      <a:pt x="186" y="1655"/>
                      <a:pt x="199" y="1668"/>
                    </a:cubicBezTo>
                    <a:lnTo>
                      <a:pt x="385" y="1668"/>
                    </a:lnTo>
                    <a:cubicBezTo>
                      <a:pt x="438" y="1655"/>
                      <a:pt x="491" y="1655"/>
                      <a:pt x="544" y="1655"/>
                    </a:cubicBezTo>
                    <a:cubicBezTo>
                      <a:pt x="570" y="1655"/>
                      <a:pt x="597" y="1655"/>
                      <a:pt x="623" y="1668"/>
                    </a:cubicBezTo>
                    <a:lnTo>
                      <a:pt x="822" y="1668"/>
                    </a:lnTo>
                    <a:cubicBezTo>
                      <a:pt x="848" y="1668"/>
                      <a:pt x="888" y="1655"/>
                      <a:pt x="927" y="1655"/>
                    </a:cubicBezTo>
                    <a:cubicBezTo>
                      <a:pt x="954" y="1642"/>
                      <a:pt x="980" y="1615"/>
                      <a:pt x="980" y="1562"/>
                    </a:cubicBezTo>
                    <a:cubicBezTo>
                      <a:pt x="980" y="1549"/>
                      <a:pt x="967" y="1536"/>
                      <a:pt x="954" y="1509"/>
                    </a:cubicBezTo>
                    <a:cubicBezTo>
                      <a:pt x="927" y="1483"/>
                      <a:pt x="874" y="1470"/>
                      <a:pt x="808" y="1470"/>
                    </a:cubicBezTo>
                    <a:cubicBezTo>
                      <a:pt x="769" y="1470"/>
                      <a:pt x="755" y="1470"/>
                      <a:pt x="742" y="1457"/>
                    </a:cubicBezTo>
                    <a:cubicBezTo>
                      <a:pt x="742" y="1457"/>
                      <a:pt x="729" y="1443"/>
                      <a:pt x="729" y="1430"/>
                    </a:cubicBezTo>
                    <a:cubicBezTo>
                      <a:pt x="729" y="1417"/>
                      <a:pt x="742" y="1404"/>
                      <a:pt x="755" y="1377"/>
                    </a:cubicBezTo>
                    <a:cubicBezTo>
                      <a:pt x="782" y="1351"/>
                      <a:pt x="795" y="1324"/>
                      <a:pt x="808" y="1311"/>
                    </a:cubicBezTo>
                    <a:cubicBezTo>
                      <a:pt x="835" y="1271"/>
                      <a:pt x="861" y="1245"/>
                      <a:pt x="888" y="1218"/>
                    </a:cubicBezTo>
                    <a:cubicBezTo>
                      <a:pt x="901" y="1179"/>
                      <a:pt x="941" y="1139"/>
                      <a:pt x="980" y="1086"/>
                    </a:cubicBezTo>
                    <a:cubicBezTo>
                      <a:pt x="1007" y="1126"/>
                      <a:pt x="1047" y="1165"/>
                      <a:pt x="1086" y="1218"/>
                    </a:cubicBezTo>
                    <a:cubicBezTo>
                      <a:pt x="1113" y="1258"/>
                      <a:pt x="1152" y="1298"/>
                      <a:pt x="1179" y="1337"/>
                    </a:cubicBezTo>
                    <a:cubicBezTo>
                      <a:pt x="1205" y="1377"/>
                      <a:pt x="1219" y="1417"/>
                      <a:pt x="1245" y="1457"/>
                    </a:cubicBezTo>
                    <a:cubicBezTo>
                      <a:pt x="1258" y="1483"/>
                      <a:pt x="1272" y="1496"/>
                      <a:pt x="1272" y="1509"/>
                    </a:cubicBezTo>
                    <a:cubicBezTo>
                      <a:pt x="1272" y="1536"/>
                      <a:pt x="1258" y="1549"/>
                      <a:pt x="1258" y="1549"/>
                    </a:cubicBezTo>
                    <a:lnTo>
                      <a:pt x="1205" y="1562"/>
                    </a:lnTo>
                    <a:cubicBezTo>
                      <a:pt x="1179" y="1576"/>
                      <a:pt x="1166" y="1589"/>
                      <a:pt x="1152" y="1602"/>
                    </a:cubicBezTo>
                    <a:cubicBezTo>
                      <a:pt x="1152" y="1629"/>
                      <a:pt x="1152" y="1642"/>
                      <a:pt x="1152" y="1655"/>
                    </a:cubicBezTo>
                    <a:cubicBezTo>
                      <a:pt x="1152" y="1682"/>
                      <a:pt x="1166" y="1708"/>
                      <a:pt x="1179" y="1734"/>
                    </a:cubicBezTo>
                    <a:cubicBezTo>
                      <a:pt x="1219" y="1761"/>
                      <a:pt x="1258" y="1774"/>
                      <a:pt x="1324" y="1774"/>
                    </a:cubicBezTo>
                    <a:cubicBezTo>
                      <a:pt x="1364" y="1774"/>
                      <a:pt x="1404" y="1774"/>
                      <a:pt x="1444" y="1761"/>
                    </a:cubicBezTo>
                    <a:lnTo>
                      <a:pt x="1708" y="1761"/>
                    </a:lnTo>
                    <a:cubicBezTo>
                      <a:pt x="1761" y="1774"/>
                      <a:pt x="1814" y="1774"/>
                      <a:pt x="1867" y="1774"/>
                    </a:cubicBezTo>
                    <a:cubicBezTo>
                      <a:pt x="1907" y="1774"/>
                      <a:pt x="1947" y="1761"/>
                      <a:pt x="1986" y="1761"/>
                    </a:cubicBezTo>
                    <a:cubicBezTo>
                      <a:pt x="2013" y="1748"/>
                      <a:pt x="2039" y="1721"/>
                      <a:pt x="2039" y="1668"/>
                    </a:cubicBezTo>
                    <a:cubicBezTo>
                      <a:pt x="2039" y="1642"/>
                      <a:pt x="2013" y="1615"/>
                      <a:pt x="1986" y="1602"/>
                    </a:cubicBezTo>
                    <a:cubicBezTo>
                      <a:pt x="1960" y="1589"/>
                      <a:pt x="1933" y="1576"/>
                      <a:pt x="1880" y="1576"/>
                    </a:cubicBezTo>
                    <a:lnTo>
                      <a:pt x="1774" y="1576"/>
                    </a:lnTo>
                    <a:cubicBezTo>
                      <a:pt x="1735" y="1562"/>
                      <a:pt x="1708" y="1562"/>
                      <a:pt x="1669" y="1549"/>
                    </a:cubicBezTo>
                    <a:cubicBezTo>
                      <a:pt x="1655" y="1536"/>
                      <a:pt x="1629" y="1536"/>
                      <a:pt x="1602" y="1509"/>
                    </a:cubicBezTo>
                    <a:cubicBezTo>
                      <a:pt x="1589" y="1496"/>
                      <a:pt x="1563" y="1457"/>
                      <a:pt x="1523" y="1417"/>
                    </a:cubicBezTo>
                    <a:cubicBezTo>
                      <a:pt x="1483" y="1364"/>
                      <a:pt x="1430" y="1298"/>
                      <a:pt x="1364" y="1218"/>
                    </a:cubicBezTo>
                    <a:cubicBezTo>
                      <a:pt x="1298" y="1126"/>
                      <a:pt x="1219" y="1020"/>
                      <a:pt x="1126" y="887"/>
                    </a:cubicBezTo>
                    <a:cubicBezTo>
                      <a:pt x="1179" y="808"/>
                      <a:pt x="1219" y="742"/>
                      <a:pt x="1272" y="676"/>
                    </a:cubicBezTo>
                    <a:cubicBezTo>
                      <a:pt x="1311" y="609"/>
                      <a:pt x="1364" y="543"/>
                      <a:pt x="1430" y="464"/>
                    </a:cubicBezTo>
                    <a:cubicBezTo>
                      <a:pt x="1470" y="424"/>
                      <a:pt x="1510" y="384"/>
                      <a:pt x="1549" y="371"/>
                    </a:cubicBezTo>
                    <a:cubicBezTo>
                      <a:pt x="1576" y="358"/>
                      <a:pt x="1629" y="345"/>
                      <a:pt x="1682" y="345"/>
                    </a:cubicBezTo>
                    <a:lnTo>
                      <a:pt x="1933" y="345"/>
                    </a:lnTo>
                    <a:cubicBezTo>
                      <a:pt x="1960" y="345"/>
                      <a:pt x="1986" y="332"/>
                      <a:pt x="1999" y="318"/>
                    </a:cubicBezTo>
                    <a:cubicBezTo>
                      <a:pt x="2013" y="292"/>
                      <a:pt x="2013" y="279"/>
                      <a:pt x="2013" y="252"/>
                    </a:cubicBezTo>
                    <a:cubicBezTo>
                      <a:pt x="2013" y="173"/>
                      <a:pt x="1986" y="133"/>
                      <a:pt x="1933" y="133"/>
                    </a:cubicBezTo>
                    <a:lnTo>
                      <a:pt x="1245" y="133"/>
                    </a:lnTo>
                    <a:cubicBezTo>
                      <a:pt x="1192" y="133"/>
                      <a:pt x="1152" y="146"/>
                      <a:pt x="1126" y="159"/>
                    </a:cubicBezTo>
                    <a:cubicBezTo>
                      <a:pt x="1086" y="186"/>
                      <a:pt x="1073" y="212"/>
                      <a:pt x="1073" y="252"/>
                    </a:cubicBezTo>
                    <a:cubicBezTo>
                      <a:pt x="1073" y="279"/>
                      <a:pt x="1086" y="305"/>
                      <a:pt x="1099" y="318"/>
                    </a:cubicBezTo>
                    <a:cubicBezTo>
                      <a:pt x="1126" y="332"/>
                      <a:pt x="1139" y="332"/>
                      <a:pt x="1152" y="345"/>
                    </a:cubicBezTo>
                    <a:cubicBezTo>
                      <a:pt x="1166" y="345"/>
                      <a:pt x="1179" y="358"/>
                      <a:pt x="1179" y="358"/>
                    </a:cubicBezTo>
                    <a:cubicBezTo>
                      <a:pt x="1179" y="371"/>
                      <a:pt x="1166" y="398"/>
                      <a:pt x="1139" y="437"/>
                    </a:cubicBezTo>
                    <a:cubicBezTo>
                      <a:pt x="1126" y="464"/>
                      <a:pt x="1099" y="504"/>
                      <a:pt x="1073" y="543"/>
                    </a:cubicBezTo>
                    <a:lnTo>
                      <a:pt x="980" y="689"/>
                    </a:lnTo>
                    <a:cubicBezTo>
                      <a:pt x="941" y="636"/>
                      <a:pt x="901" y="583"/>
                      <a:pt x="861" y="530"/>
                    </a:cubicBezTo>
                    <a:cubicBezTo>
                      <a:pt x="835" y="490"/>
                      <a:pt x="808" y="437"/>
                      <a:pt x="782" y="411"/>
                    </a:cubicBezTo>
                    <a:cubicBezTo>
                      <a:pt x="755" y="371"/>
                      <a:pt x="729" y="332"/>
                      <a:pt x="716" y="305"/>
                    </a:cubicBezTo>
                    <a:cubicBezTo>
                      <a:pt x="702" y="279"/>
                      <a:pt x="702" y="265"/>
                      <a:pt x="702" y="252"/>
                    </a:cubicBezTo>
                    <a:cubicBezTo>
                      <a:pt x="702" y="239"/>
                      <a:pt x="702" y="226"/>
                      <a:pt x="729" y="226"/>
                    </a:cubicBezTo>
                    <a:lnTo>
                      <a:pt x="808" y="226"/>
                    </a:lnTo>
                    <a:cubicBezTo>
                      <a:pt x="848" y="226"/>
                      <a:pt x="888" y="212"/>
                      <a:pt x="901" y="186"/>
                    </a:cubicBezTo>
                    <a:cubicBezTo>
                      <a:pt x="927" y="173"/>
                      <a:pt x="941" y="146"/>
                      <a:pt x="941" y="120"/>
                    </a:cubicBezTo>
                    <a:cubicBezTo>
                      <a:pt x="941" y="107"/>
                      <a:pt x="941" y="93"/>
                      <a:pt x="927" y="80"/>
                    </a:cubicBezTo>
                    <a:cubicBezTo>
                      <a:pt x="927" y="67"/>
                      <a:pt x="927" y="54"/>
                      <a:pt x="901" y="40"/>
                    </a:cubicBezTo>
                    <a:cubicBezTo>
                      <a:pt x="901" y="27"/>
                      <a:pt x="874" y="27"/>
                      <a:pt x="848" y="14"/>
                    </a:cubicBezTo>
                    <a:cubicBezTo>
                      <a:pt x="822" y="1"/>
                      <a:pt x="782" y="1"/>
                      <a:pt x="729" y="1"/>
                    </a:cubicBezTo>
                    <a:close/>
                  </a:path>
                </a:pathLst>
              </a:custGeom>
              <a:solidFill>
                <a:srgbClr val="233E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57" name="Google Shape;574;p27">
                <a:extLst>
                  <a:ext uri="{FF2B5EF4-FFF2-40B4-BE49-F238E27FC236}">
                    <a16:creationId xmlns:a16="http://schemas.microsoft.com/office/drawing/2014/main" id="{88A7C46A-1524-4E67-88DD-E496954265FE}"/>
                  </a:ext>
                </a:extLst>
              </p:cNvPr>
              <p:cNvSpPr/>
              <p:nvPr/>
            </p:nvSpPr>
            <p:spPr>
              <a:xfrm>
                <a:off x="2897782" y="4536556"/>
                <a:ext cx="65882" cy="66600"/>
              </a:xfrm>
              <a:custGeom>
                <a:avLst/>
                <a:gdLst/>
                <a:ahLst/>
                <a:cxnLst/>
                <a:rect l="l" t="t" r="r" b="b"/>
                <a:pathLst>
                  <a:path w="1192" h="1205" extrusionOk="0">
                    <a:moveTo>
                      <a:pt x="596" y="0"/>
                    </a:moveTo>
                    <a:cubicBezTo>
                      <a:pt x="557" y="0"/>
                      <a:pt x="530" y="13"/>
                      <a:pt x="504" y="40"/>
                    </a:cubicBezTo>
                    <a:cubicBezTo>
                      <a:pt x="477" y="53"/>
                      <a:pt x="477" y="80"/>
                      <a:pt x="477" y="106"/>
                    </a:cubicBezTo>
                    <a:cubicBezTo>
                      <a:pt x="477" y="159"/>
                      <a:pt x="477" y="212"/>
                      <a:pt x="477" y="278"/>
                    </a:cubicBezTo>
                    <a:cubicBezTo>
                      <a:pt x="477" y="331"/>
                      <a:pt x="477" y="410"/>
                      <a:pt x="477" y="490"/>
                    </a:cubicBezTo>
                    <a:lnTo>
                      <a:pt x="93" y="490"/>
                    </a:lnTo>
                    <a:cubicBezTo>
                      <a:pt x="67" y="490"/>
                      <a:pt x="54" y="503"/>
                      <a:pt x="27" y="516"/>
                    </a:cubicBezTo>
                    <a:cubicBezTo>
                      <a:pt x="1" y="543"/>
                      <a:pt x="1" y="569"/>
                      <a:pt x="1" y="609"/>
                    </a:cubicBezTo>
                    <a:cubicBezTo>
                      <a:pt x="1" y="649"/>
                      <a:pt x="1" y="688"/>
                      <a:pt x="27" y="702"/>
                    </a:cubicBezTo>
                    <a:cubicBezTo>
                      <a:pt x="54" y="728"/>
                      <a:pt x="80" y="728"/>
                      <a:pt x="93" y="728"/>
                    </a:cubicBezTo>
                    <a:lnTo>
                      <a:pt x="252" y="728"/>
                    </a:lnTo>
                    <a:cubicBezTo>
                      <a:pt x="318" y="728"/>
                      <a:pt x="398" y="728"/>
                      <a:pt x="477" y="715"/>
                    </a:cubicBezTo>
                    <a:lnTo>
                      <a:pt x="477" y="715"/>
                    </a:lnTo>
                    <a:cubicBezTo>
                      <a:pt x="477" y="781"/>
                      <a:pt x="464" y="860"/>
                      <a:pt x="464" y="940"/>
                    </a:cubicBezTo>
                    <a:cubicBezTo>
                      <a:pt x="464" y="1006"/>
                      <a:pt x="464" y="1072"/>
                      <a:pt x="464" y="1112"/>
                    </a:cubicBezTo>
                    <a:cubicBezTo>
                      <a:pt x="464" y="1125"/>
                      <a:pt x="477" y="1152"/>
                      <a:pt x="490" y="1165"/>
                    </a:cubicBezTo>
                    <a:cubicBezTo>
                      <a:pt x="517" y="1191"/>
                      <a:pt x="543" y="1205"/>
                      <a:pt x="583" y="1205"/>
                    </a:cubicBezTo>
                    <a:cubicBezTo>
                      <a:pt x="636" y="1205"/>
                      <a:pt x="662" y="1191"/>
                      <a:pt x="689" y="1165"/>
                    </a:cubicBezTo>
                    <a:cubicBezTo>
                      <a:pt x="702" y="1138"/>
                      <a:pt x="715" y="1125"/>
                      <a:pt x="715" y="1112"/>
                    </a:cubicBezTo>
                    <a:lnTo>
                      <a:pt x="715" y="715"/>
                    </a:lnTo>
                    <a:lnTo>
                      <a:pt x="1086" y="715"/>
                    </a:lnTo>
                    <a:cubicBezTo>
                      <a:pt x="1112" y="715"/>
                      <a:pt x="1139" y="715"/>
                      <a:pt x="1165" y="688"/>
                    </a:cubicBezTo>
                    <a:cubicBezTo>
                      <a:pt x="1179" y="662"/>
                      <a:pt x="1192" y="635"/>
                      <a:pt x="1192" y="596"/>
                    </a:cubicBezTo>
                    <a:cubicBezTo>
                      <a:pt x="1192" y="543"/>
                      <a:pt x="1192" y="516"/>
                      <a:pt x="1165" y="503"/>
                    </a:cubicBezTo>
                    <a:cubicBezTo>
                      <a:pt x="1152" y="477"/>
                      <a:pt x="1139" y="477"/>
                      <a:pt x="1112" y="477"/>
                    </a:cubicBezTo>
                    <a:lnTo>
                      <a:pt x="940" y="477"/>
                    </a:lnTo>
                    <a:cubicBezTo>
                      <a:pt x="874" y="490"/>
                      <a:pt x="808" y="490"/>
                      <a:pt x="715" y="490"/>
                    </a:cubicBezTo>
                    <a:lnTo>
                      <a:pt x="715" y="278"/>
                    </a:lnTo>
                    <a:cubicBezTo>
                      <a:pt x="715" y="212"/>
                      <a:pt x="729" y="159"/>
                      <a:pt x="729" y="106"/>
                    </a:cubicBezTo>
                    <a:cubicBezTo>
                      <a:pt x="729" y="80"/>
                      <a:pt x="715" y="53"/>
                      <a:pt x="689" y="40"/>
                    </a:cubicBezTo>
                    <a:cubicBezTo>
                      <a:pt x="662" y="13"/>
                      <a:pt x="636" y="0"/>
                      <a:pt x="596" y="0"/>
                    </a:cubicBezTo>
                    <a:close/>
                  </a:path>
                </a:pathLst>
              </a:custGeom>
              <a:solidFill>
                <a:srgbClr val="233E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58" name="Google Shape;575;p27">
                <a:extLst>
                  <a:ext uri="{FF2B5EF4-FFF2-40B4-BE49-F238E27FC236}">
                    <a16:creationId xmlns:a16="http://schemas.microsoft.com/office/drawing/2014/main" id="{BADDB4E0-619F-41C3-9B5E-847A331F9A0D}"/>
                  </a:ext>
                </a:extLst>
              </p:cNvPr>
              <p:cNvSpPr/>
              <p:nvPr/>
            </p:nvSpPr>
            <p:spPr>
              <a:xfrm>
                <a:off x="2967311" y="4565794"/>
                <a:ext cx="127287" cy="127342"/>
              </a:xfrm>
              <a:custGeom>
                <a:avLst/>
                <a:gdLst/>
                <a:ahLst/>
                <a:cxnLst/>
                <a:rect l="l" t="t" r="r" b="b"/>
                <a:pathLst>
                  <a:path w="2303" h="2304" extrusionOk="0">
                    <a:moveTo>
                      <a:pt x="225" y="1"/>
                    </a:moveTo>
                    <a:cubicBezTo>
                      <a:pt x="172" y="1"/>
                      <a:pt x="119" y="14"/>
                      <a:pt x="66" y="40"/>
                    </a:cubicBezTo>
                    <a:cubicBezTo>
                      <a:pt x="27" y="54"/>
                      <a:pt x="0" y="80"/>
                      <a:pt x="0" y="133"/>
                    </a:cubicBezTo>
                    <a:cubicBezTo>
                      <a:pt x="0" y="173"/>
                      <a:pt x="27" y="199"/>
                      <a:pt x="79" y="212"/>
                    </a:cubicBezTo>
                    <a:cubicBezTo>
                      <a:pt x="119" y="212"/>
                      <a:pt x="199" y="226"/>
                      <a:pt x="291" y="226"/>
                    </a:cubicBezTo>
                    <a:lnTo>
                      <a:pt x="371" y="226"/>
                    </a:lnTo>
                    <a:cubicBezTo>
                      <a:pt x="384" y="226"/>
                      <a:pt x="397" y="239"/>
                      <a:pt x="424" y="239"/>
                    </a:cubicBezTo>
                    <a:cubicBezTo>
                      <a:pt x="437" y="252"/>
                      <a:pt x="450" y="252"/>
                      <a:pt x="450" y="279"/>
                    </a:cubicBezTo>
                    <a:cubicBezTo>
                      <a:pt x="463" y="292"/>
                      <a:pt x="477" y="305"/>
                      <a:pt x="490" y="331"/>
                    </a:cubicBezTo>
                    <a:lnTo>
                      <a:pt x="1231" y="1655"/>
                    </a:lnTo>
                    <a:cubicBezTo>
                      <a:pt x="1191" y="1734"/>
                      <a:pt x="1165" y="1801"/>
                      <a:pt x="1125" y="1854"/>
                    </a:cubicBezTo>
                    <a:cubicBezTo>
                      <a:pt x="1099" y="1906"/>
                      <a:pt x="1059" y="1946"/>
                      <a:pt x="1019" y="1986"/>
                    </a:cubicBezTo>
                    <a:cubicBezTo>
                      <a:pt x="993" y="2012"/>
                      <a:pt x="953" y="2039"/>
                      <a:pt x="913" y="2065"/>
                    </a:cubicBezTo>
                    <a:cubicBezTo>
                      <a:pt x="874" y="2079"/>
                      <a:pt x="821" y="2092"/>
                      <a:pt x="781" y="2092"/>
                    </a:cubicBezTo>
                    <a:cubicBezTo>
                      <a:pt x="715" y="2092"/>
                      <a:pt x="649" y="2079"/>
                      <a:pt x="609" y="2039"/>
                    </a:cubicBezTo>
                    <a:cubicBezTo>
                      <a:pt x="556" y="2012"/>
                      <a:pt x="529" y="1973"/>
                      <a:pt x="529" y="1933"/>
                    </a:cubicBezTo>
                    <a:cubicBezTo>
                      <a:pt x="529" y="1906"/>
                      <a:pt x="543" y="1893"/>
                      <a:pt x="556" y="1867"/>
                    </a:cubicBezTo>
                    <a:cubicBezTo>
                      <a:pt x="556" y="1854"/>
                      <a:pt x="582" y="1840"/>
                      <a:pt x="609" y="1840"/>
                    </a:cubicBezTo>
                    <a:lnTo>
                      <a:pt x="649" y="1840"/>
                    </a:lnTo>
                    <a:cubicBezTo>
                      <a:pt x="662" y="1827"/>
                      <a:pt x="675" y="1827"/>
                      <a:pt x="702" y="1814"/>
                    </a:cubicBezTo>
                    <a:cubicBezTo>
                      <a:pt x="715" y="1814"/>
                      <a:pt x="728" y="1801"/>
                      <a:pt x="728" y="1787"/>
                    </a:cubicBezTo>
                    <a:cubicBezTo>
                      <a:pt x="741" y="1761"/>
                      <a:pt x="754" y="1748"/>
                      <a:pt x="754" y="1721"/>
                    </a:cubicBezTo>
                    <a:cubicBezTo>
                      <a:pt x="754" y="1681"/>
                      <a:pt x="728" y="1655"/>
                      <a:pt x="702" y="1629"/>
                    </a:cubicBezTo>
                    <a:cubicBezTo>
                      <a:pt x="675" y="1615"/>
                      <a:pt x="649" y="1602"/>
                      <a:pt x="609" y="1602"/>
                    </a:cubicBezTo>
                    <a:cubicBezTo>
                      <a:pt x="582" y="1602"/>
                      <a:pt x="543" y="1615"/>
                      <a:pt x="516" y="1629"/>
                    </a:cubicBezTo>
                    <a:cubicBezTo>
                      <a:pt x="477" y="1642"/>
                      <a:pt x="450" y="1655"/>
                      <a:pt x="424" y="1681"/>
                    </a:cubicBezTo>
                    <a:cubicBezTo>
                      <a:pt x="397" y="1708"/>
                      <a:pt x="371" y="1748"/>
                      <a:pt x="357" y="1787"/>
                    </a:cubicBezTo>
                    <a:cubicBezTo>
                      <a:pt x="344" y="1827"/>
                      <a:pt x="331" y="1880"/>
                      <a:pt x="331" y="1933"/>
                    </a:cubicBezTo>
                    <a:cubicBezTo>
                      <a:pt x="331" y="1986"/>
                      <a:pt x="344" y="2039"/>
                      <a:pt x="371" y="2092"/>
                    </a:cubicBezTo>
                    <a:cubicBezTo>
                      <a:pt x="397" y="2131"/>
                      <a:pt x="424" y="2171"/>
                      <a:pt x="463" y="2198"/>
                    </a:cubicBezTo>
                    <a:cubicBezTo>
                      <a:pt x="503" y="2237"/>
                      <a:pt x="543" y="2264"/>
                      <a:pt x="582" y="2277"/>
                    </a:cubicBezTo>
                    <a:cubicBezTo>
                      <a:pt x="635" y="2290"/>
                      <a:pt x="688" y="2304"/>
                      <a:pt x="741" y="2304"/>
                    </a:cubicBezTo>
                    <a:cubicBezTo>
                      <a:pt x="847" y="2304"/>
                      <a:pt x="927" y="2277"/>
                      <a:pt x="1006" y="2237"/>
                    </a:cubicBezTo>
                    <a:cubicBezTo>
                      <a:pt x="1085" y="2198"/>
                      <a:pt x="1165" y="2145"/>
                      <a:pt x="1244" y="2052"/>
                    </a:cubicBezTo>
                    <a:cubicBezTo>
                      <a:pt x="1297" y="1986"/>
                      <a:pt x="1350" y="1906"/>
                      <a:pt x="1403" y="1801"/>
                    </a:cubicBezTo>
                    <a:cubicBezTo>
                      <a:pt x="1443" y="1695"/>
                      <a:pt x="1496" y="1589"/>
                      <a:pt x="1535" y="1443"/>
                    </a:cubicBezTo>
                    <a:lnTo>
                      <a:pt x="1919" y="371"/>
                    </a:lnTo>
                    <a:cubicBezTo>
                      <a:pt x="1932" y="331"/>
                      <a:pt x="1959" y="305"/>
                      <a:pt x="1972" y="305"/>
                    </a:cubicBezTo>
                    <a:cubicBezTo>
                      <a:pt x="1999" y="292"/>
                      <a:pt x="2038" y="279"/>
                      <a:pt x="2091" y="279"/>
                    </a:cubicBezTo>
                    <a:cubicBezTo>
                      <a:pt x="2144" y="279"/>
                      <a:pt x="2197" y="265"/>
                      <a:pt x="2237" y="252"/>
                    </a:cubicBezTo>
                    <a:cubicBezTo>
                      <a:pt x="2277" y="252"/>
                      <a:pt x="2303" y="212"/>
                      <a:pt x="2303" y="173"/>
                    </a:cubicBezTo>
                    <a:cubicBezTo>
                      <a:pt x="2303" y="133"/>
                      <a:pt x="2277" y="106"/>
                      <a:pt x="2237" y="93"/>
                    </a:cubicBezTo>
                    <a:cubicBezTo>
                      <a:pt x="2197" y="80"/>
                      <a:pt x="2157" y="67"/>
                      <a:pt x="2091" y="67"/>
                    </a:cubicBezTo>
                    <a:lnTo>
                      <a:pt x="1469" y="67"/>
                    </a:lnTo>
                    <a:cubicBezTo>
                      <a:pt x="1403" y="67"/>
                      <a:pt x="1377" y="80"/>
                      <a:pt x="1350" y="93"/>
                    </a:cubicBezTo>
                    <a:cubicBezTo>
                      <a:pt x="1337" y="106"/>
                      <a:pt x="1337" y="133"/>
                      <a:pt x="1337" y="173"/>
                    </a:cubicBezTo>
                    <a:cubicBezTo>
                      <a:pt x="1337" y="199"/>
                      <a:pt x="1337" y="226"/>
                      <a:pt x="1363" y="252"/>
                    </a:cubicBezTo>
                    <a:cubicBezTo>
                      <a:pt x="1390" y="265"/>
                      <a:pt x="1443" y="279"/>
                      <a:pt x="1496" y="279"/>
                    </a:cubicBezTo>
                    <a:cubicBezTo>
                      <a:pt x="1562" y="279"/>
                      <a:pt x="1602" y="292"/>
                      <a:pt x="1615" y="305"/>
                    </a:cubicBezTo>
                    <a:cubicBezTo>
                      <a:pt x="1628" y="305"/>
                      <a:pt x="1641" y="318"/>
                      <a:pt x="1641" y="345"/>
                    </a:cubicBezTo>
                    <a:cubicBezTo>
                      <a:pt x="1641" y="384"/>
                      <a:pt x="1628" y="424"/>
                      <a:pt x="1615" y="490"/>
                    </a:cubicBezTo>
                    <a:lnTo>
                      <a:pt x="1324" y="1364"/>
                    </a:lnTo>
                    <a:lnTo>
                      <a:pt x="807" y="384"/>
                    </a:lnTo>
                    <a:cubicBezTo>
                      <a:pt x="794" y="358"/>
                      <a:pt x="794" y="331"/>
                      <a:pt x="781" y="318"/>
                    </a:cubicBezTo>
                    <a:cubicBezTo>
                      <a:pt x="781" y="292"/>
                      <a:pt x="781" y="279"/>
                      <a:pt x="781" y="265"/>
                    </a:cubicBezTo>
                    <a:cubicBezTo>
                      <a:pt x="781" y="239"/>
                      <a:pt x="781" y="226"/>
                      <a:pt x="781" y="226"/>
                    </a:cubicBezTo>
                    <a:cubicBezTo>
                      <a:pt x="794" y="226"/>
                      <a:pt x="807" y="212"/>
                      <a:pt x="821" y="212"/>
                    </a:cubicBezTo>
                    <a:cubicBezTo>
                      <a:pt x="874" y="212"/>
                      <a:pt x="900" y="199"/>
                      <a:pt x="927" y="186"/>
                    </a:cubicBezTo>
                    <a:cubicBezTo>
                      <a:pt x="940" y="159"/>
                      <a:pt x="953" y="133"/>
                      <a:pt x="953" y="106"/>
                    </a:cubicBezTo>
                    <a:cubicBezTo>
                      <a:pt x="953" y="80"/>
                      <a:pt x="940" y="54"/>
                      <a:pt x="913" y="40"/>
                    </a:cubicBezTo>
                    <a:cubicBezTo>
                      <a:pt x="900" y="14"/>
                      <a:pt x="860" y="1"/>
                      <a:pt x="794" y="1"/>
                    </a:cubicBezTo>
                    <a:close/>
                  </a:path>
                </a:pathLst>
              </a:custGeom>
              <a:solidFill>
                <a:srgbClr val="233E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sp>
          <p:nvSpPr>
            <p:cNvPr id="253" name="Google Shape;576;p27">
              <a:extLst>
                <a:ext uri="{FF2B5EF4-FFF2-40B4-BE49-F238E27FC236}">
                  <a16:creationId xmlns:a16="http://schemas.microsoft.com/office/drawing/2014/main" id="{50ED4864-BADE-4436-8E46-6281E44C4D4E}"/>
                </a:ext>
              </a:extLst>
            </p:cNvPr>
            <p:cNvSpPr/>
            <p:nvPr/>
          </p:nvSpPr>
          <p:spPr>
            <a:xfrm>
              <a:off x="3028510" y="5577559"/>
              <a:ext cx="389985" cy="49024"/>
            </a:xfrm>
            <a:custGeom>
              <a:avLst/>
              <a:gdLst/>
              <a:ahLst/>
              <a:cxnLst/>
              <a:rect l="l" t="t" r="r" b="b"/>
              <a:pathLst>
                <a:path w="7056" h="887" extrusionOk="0">
                  <a:moveTo>
                    <a:pt x="1" y="0"/>
                  </a:moveTo>
                  <a:lnTo>
                    <a:pt x="1" y="887"/>
                  </a:lnTo>
                  <a:lnTo>
                    <a:pt x="7055" y="887"/>
                  </a:lnTo>
                  <a:lnTo>
                    <a:pt x="7055" y="0"/>
                  </a:lnTo>
                  <a:close/>
                </a:path>
              </a:pathLst>
            </a:custGeom>
            <a:solidFill>
              <a:srgbClr val="8D7D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sp>
        <p:nvSpPr>
          <p:cNvPr id="255" name="Google Shape;578;p27">
            <a:extLst>
              <a:ext uri="{FF2B5EF4-FFF2-40B4-BE49-F238E27FC236}">
                <a16:creationId xmlns:a16="http://schemas.microsoft.com/office/drawing/2014/main" id="{27AAD147-CCE9-43EB-8C97-269689984BB9}"/>
              </a:ext>
            </a:extLst>
          </p:cNvPr>
          <p:cNvSpPr/>
          <p:nvPr/>
        </p:nvSpPr>
        <p:spPr>
          <a:xfrm>
            <a:off x="2480971" y="6418001"/>
            <a:ext cx="199221" cy="164649"/>
          </a:xfrm>
          <a:custGeom>
            <a:avLst/>
            <a:gdLst/>
            <a:ahLst/>
            <a:cxnLst/>
            <a:rect l="l" t="t" r="r" b="b"/>
            <a:pathLst>
              <a:path w="4806" h="2979" extrusionOk="0">
                <a:moveTo>
                  <a:pt x="1" y="1"/>
                </a:moveTo>
                <a:lnTo>
                  <a:pt x="1" y="2978"/>
                </a:lnTo>
                <a:lnTo>
                  <a:pt x="4805" y="2978"/>
                </a:lnTo>
                <a:lnTo>
                  <a:pt x="4805" y="1"/>
                </a:lnTo>
                <a:close/>
              </a:path>
            </a:pathLst>
          </a:custGeom>
          <a:solidFill>
            <a:srgbClr val="CCCCCC"/>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grpSp>
        <p:nvGrpSpPr>
          <p:cNvPr id="2" name="Group 1">
            <a:extLst>
              <a:ext uri="{FF2B5EF4-FFF2-40B4-BE49-F238E27FC236}">
                <a16:creationId xmlns:a16="http://schemas.microsoft.com/office/drawing/2014/main" id="{F72B040B-9D26-4535-81AC-224AA70D44B5}"/>
              </a:ext>
            </a:extLst>
          </p:cNvPr>
          <p:cNvGrpSpPr/>
          <p:nvPr userDrawn="1"/>
        </p:nvGrpSpPr>
        <p:grpSpPr>
          <a:xfrm>
            <a:off x="1143226" y="5626806"/>
            <a:ext cx="6990179" cy="1231195"/>
            <a:chOff x="1524301" y="5626805"/>
            <a:chExt cx="9320239" cy="1231195"/>
          </a:xfrm>
        </p:grpSpPr>
        <p:sp>
          <p:nvSpPr>
            <p:cNvPr id="254" name="Google Shape;577;p27">
              <a:extLst>
                <a:ext uri="{FF2B5EF4-FFF2-40B4-BE49-F238E27FC236}">
                  <a16:creationId xmlns:a16="http://schemas.microsoft.com/office/drawing/2014/main" id="{1F1FE917-12C4-4F03-BFC9-63C483556F98}"/>
                </a:ext>
              </a:extLst>
            </p:cNvPr>
            <p:cNvSpPr/>
            <p:nvPr/>
          </p:nvSpPr>
          <p:spPr>
            <a:xfrm>
              <a:off x="3307961" y="6403010"/>
              <a:ext cx="265628" cy="451390"/>
            </a:xfrm>
            <a:custGeom>
              <a:avLst/>
              <a:gdLst/>
              <a:ahLst/>
              <a:cxnLst/>
              <a:rect l="l" t="t" r="r" b="b"/>
              <a:pathLst>
                <a:path w="4806" h="8167" extrusionOk="0">
                  <a:moveTo>
                    <a:pt x="1" y="1"/>
                  </a:moveTo>
                  <a:lnTo>
                    <a:pt x="1" y="8167"/>
                  </a:lnTo>
                  <a:lnTo>
                    <a:pt x="4805" y="8167"/>
                  </a:lnTo>
                  <a:lnTo>
                    <a:pt x="4805" y="1"/>
                  </a:lnTo>
                  <a:close/>
                </a:path>
              </a:pathLst>
            </a:custGeom>
            <a:solidFill>
              <a:srgbClr val="CEC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nvGrpSpPr>
            <p:cNvPr id="285" name="Google Shape;579;p27">
              <a:extLst>
                <a:ext uri="{FF2B5EF4-FFF2-40B4-BE49-F238E27FC236}">
                  <a16:creationId xmlns:a16="http://schemas.microsoft.com/office/drawing/2014/main" id="{F0A4A0F2-3BA1-43AA-88EB-3A3835904711}"/>
                </a:ext>
              </a:extLst>
            </p:cNvPr>
            <p:cNvGrpSpPr/>
            <p:nvPr userDrawn="1"/>
          </p:nvGrpSpPr>
          <p:grpSpPr>
            <a:xfrm>
              <a:off x="1524301" y="5626805"/>
              <a:ext cx="9320239" cy="1231195"/>
              <a:chOff x="929285" y="5051507"/>
              <a:chExt cx="7315206" cy="1231195"/>
            </a:xfrm>
          </p:grpSpPr>
          <p:sp>
            <p:nvSpPr>
              <p:cNvPr id="286" name="Google Shape;580;p27">
                <a:extLst>
                  <a:ext uri="{FF2B5EF4-FFF2-40B4-BE49-F238E27FC236}">
                    <a16:creationId xmlns:a16="http://schemas.microsoft.com/office/drawing/2014/main" id="{41EFCC98-A095-43FA-9417-A6F1AEA0054D}"/>
                  </a:ext>
                </a:extLst>
              </p:cNvPr>
              <p:cNvSpPr/>
              <p:nvPr/>
            </p:nvSpPr>
            <p:spPr>
              <a:xfrm>
                <a:off x="929285" y="5051507"/>
                <a:ext cx="7315206" cy="420715"/>
              </a:xfrm>
              <a:custGeom>
                <a:avLst/>
                <a:gdLst/>
                <a:ahLst/>
                <a:cxnLst/>
                <a:rect l="l" t="t" r="r" b="b"/>
                <a:pathLst>
                  <a:path w="132354" h="7612" extrusionOk="0">
                    <a:moveTo>
                      <a:pt x="1" y="1"/>
                    </a:moveTo>
                    <a:lnTo>
                      <a:pt x="1" y="7611"/>
                    </a:lnTo>
                    <a:lnTo>
                      <a:pt x="132353" y="7611"/>
                    </a:lnTo>
                    <a:lnTo>
                      <a:pt x="132353" y="1"/>
                    </a:lnTo>
                    <a:close/>
                  </a:path>
                </a:pathLst>
              </a:custGeom>
              <a:solidFill>
                <a:srgbClr val="EFED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87" name="Google Shape;581;p27">
                <a:extLst>
                  <a:ext uri="{FF2B5EF4-FFF2-40B4-BE49-F238E27FC236}">
                    <a16:creationId xmlns:a16="http://schemas.microsoft.com/office/drawing/2014/main" id="{D7EF2A30-CDEB-4316-B82F-97D3363F3C90}"/>
                  </a:ext>
                </a:extLst>
              </p:cNvPr>
              <p:cNvSpPr/>
              <p:nvPr/>
            </p:nvSpPr>
            <p:spPr>
              <a:xfrm>
                <a:off x="929285" y="5051507"/>
                <a:ext cx="7315206" cy="133919"/>
              </a:xfrm>
              <a:custGeom>
                <a:avLst/>
                <a:gdLst/>
                <a:ahLst/>
                <a:cxnLst/>
                <a:rect l="l" t="t" r="r" b="b"/>
                <a:pathLst>
                  <a:path w="132354" h="2423" extrusionOk="0">
                    <a:moveTo>
                      <a:pt x="1" y="1"/>
                    </a:moveTo>
                    <a:lnTo>
                      <a:pt x="1" y="2423"/>
                    </a:lnTo>
                    <a:lnTo>
                      <a:pt x="132353" y="2423"/>
                    </a:lnTo>
                    <a:lnTo>
                      <a:pt x="132353" y="1"/>
                    </a:lnTo>
                    <a:close/>
                  </a:path>
                </a:pathLst>
              </a:custGeom>
              <a:solidFill>
                <a:srgbClr val="FFFE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88" name="Google Shape;582;p27">
                <a:extLst>
                  <a:ext uri="{FF2B5EF4-FFF2-40B4-BE49-F238E27FC236}">
                    <a16:creationId xmlns:a16="http://schemas.microsoft.com/office/drawing/2014/main" id="{66FDB582-0AAC-4537-A858-44B9EF57CE38}"/>
                  </a:ext>
                </a:extLst>
              </p:cNvPr>
              <p:cNvSpPr/>
              <p:nvPr/>
            </p:nvSpPr>
            <p:spPr>
              <a:xfrm>
                <a:off x="6668743" y="5831311"/>
                <a:ext cx="264854" cy="451390"/>
              </a:xfrm>
              <a:custGeom>
                <a:avLst/>
                <a:gdLst/>
                <a:ahLst/>
                <a:cxnLst/>
                <a:rect l="l" t="t" r="r" b="b"/>
                <a:pathLst>
                  <a:path w="4792" h="8167" extrusionOk="0">
                    <a:moveTo>
                      <a:pt x="1" y="1"/>
                    </a:moveTo>
                    <a:lnTo>
                      <a:pt x="1" y="8167"/>
                    </a:lnTo>
                    <a:lnTo>
                      <a:pt x="4792" y="8167"/>
                    </a:lnTo>
                    <a:lnTo>
                      <a:pt x="4792" y="1"/>
                    </a:lnTo>
                    <a:close/>
                  </a:path>
                </a:pathLst>
              </a:custGeom>
              <a:solidFill>
                <a:srgbClr val="CEC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89" name="Google Shape;583;p27">
                <a:extLst>
                  <a:ext uri="{FF2B5EF4-FFF2-40B4-BE49-F238E27FC236}">
                    <a16:creationId xmlns:a16="http://schemas.microsoft.com/office/drawing/2014/main" id="{AF50AB12-F2CA-445B-94F4-44131992E871}"/>
                  </a:ext>
                </a:extLst>
              </p:cNvPr>
              <p:cNvSpPr/>
              <p:nvPr/>
            </p:nvSpPr>
            <p:spPr>
              <a:xfrm>
                <a:off x="6668743" y="5831311"/>
                <a:ext cx="264854" cy="164649"/>
              </a:xfrm>
              <a:custGeom>
                <a:avLst/>
                <a:gdLst/>
                <a:ahLst/>
                <a:cxnLst/>
                <a:rect l="l" t="t" r="r" b="b"/>
                <a:pathLst>
                  <a:path w="4792" h="2979" extrusionOk="0">
                    <a:moveTo>
                      <a:pt x="1" y="1"/>
                    </a:moveTo>
                    <a:lnTo>
                      <a:pt x="1" y="2978"/>
                    </a:lnTo>
                    <a:lnTo>
                      <a:pt x="4792" y="2978"/>
                    </a:lnTo>
                    <a:lnTo>
                      <a:pt x="4792" y="1"/>
                    </a:lnTo>
                    <a:close/>
                  </a:path>
                </a:pathLst>
              </a:custGeom>
              <a:solidFill>
                <a:srgbClr val="CCCC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90" name="Google Shape;584;p27">
                <a:extLst>
                  <a:ext uri="{FF2B5EF4-FFF2-40B4-BE49-F238E27FC236}">
                    <a16:creationId xmlns:a16="http://schemas.microsoft.com/office/drawing/2014/main" id="{1AF2C5CE-3EDE-4127-8D0F-59AB322B7B55}"/>
                  </a:ext>
                </a:extLst>
              </p:cNvPr>
              <p:cNvSpPr/>
              <p:nvPr/>
            </p:nvSpPr>
            <p:spPr>
              <a:xfrm>
                <a:off x="1654207" y="5472167"/>
                <a:ext cx="5864644" cy="359200"/>
              </a:xfrm>
              <a:custGeom>
                <a:avLst/>
                <a:gdLst/>
                <a:ahLst/>
                <a:cxnLst/>
                <a:rect l="l" t="t" r="r" b="b"/>
                <a:pathLst>
                  <a:path w="106109" h="6499" extrusionOk="0">
                    <a:moveTo>
                      <a:pt x="1" y="0"/>
                    </a:moveTo>
                    <a:lnTo>
                      <a:pt x="1" y="6499"/>
                    </a:lnTo>
                    <a:lnTo>
                      <a:pt x="106108" y="6499"/>
                    </a:lnTo>
                    <a:lnTo>
                      <a:pt x="106108" y="0"/>
                    </a:lnTo>
                    <a:close/>
                  </a:path>
                </a:pathLst>
              </a:custGeom>
              <a:solidFill>
                <a:srgbClr val="CEC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91" name="Google Shape;585;p27">
                <a:extLst>
                  <a:ext uri="{FF2B5EF4-FFF2-40B4-BE49-F238E27FC236}">
                    <a16:creationId xmlns:a16="http://schemas.microsoft.com/office/drawing/2014/main" id="{ED751F2E-938C-441D-80EA-F8BB05A93F91}"/>
                  </a:ext>
                </a:extLst>
              </p:cNvPr>
              <p:cNvSpPr/>
              <p:nvPr/>
            </p:nvSpPr>
            <p:spPr>
              <a:xfrm>
                <a:off x="1654207" y="5472167"/>
                <a:ext cx="5864644" cy="176311"/>
              </a:xfrm>
              <a:custGeom>
                <a:avLst/>
                <a:gdLst/>
                <a:ahLst/>
                <a:cxnLst/>
                <a:rect l="l" t="t" r="r" b="b"/>
                <a:pathLst>
                  <a:path w="106109" h="3190" extrusionOk="0">
                    <a:moveTo>
                      <a:pt x="1" y="0"/>
                    </a:moveTo>
                    <a:lnTo>
                      <a:pt x="1" y="3190"/>
                    </a:lnTo>
                    <a:lnTo>
                      <a:pt x="106108" y="3190"/>
                    </a:lnTo>
                    <a:lnTo>
                      <a:pt x="106108" y="0"/>
                    </a:lnTo>
                    <a:close/>
                  </a:path>
                </a:pathLst>
              </a:custGeom>
              <a:solidFill>
                <a:srgbClr val="B7B7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grpSp>
    </p:spTree>
    <p:extLst>
      <p:ext uri="{BB962C8B-B14F-4D97-AF65-F5344CB8AC3E}">
        <p14:creationId xmlns:p14="http://schemas.microsoft.com/office/powerpoint/2010/main" val="1781611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30"/>
                                        </p:tgtEl>
                                      </p:cBhvr>
                                      <p:by x="150000" y="150000"/>
                                    </p:animScale>
                                  </p:childTnLst>
                                </p:cTn>
                              </p:par>
                              <p:par>
                                <p:cTn id="7" presetID="6" presetClass="emph" presetSubtype="0" repeatCount="indefinite" fill="hold" nodeType="withEffect">
                                  <p:stCondLst>
                                    <p:cond delay="0"/>
                                  </p:stCondLst>
                                  <p:childTnLst>
                                    <p:animScale>
                                      <p:cBhvr>
                                        <p:cTn id="8" dur="1000" fill="hold"/>
                                        <p:tgtEl>
                                          <p:spTgt spid="49"/>
                                        </p:tgtEl>
                                      </p:cBhvr>
                                      <p:by x="150000" y="150000"/>
                                    </p:animScale>
                                  </p:childTnLst>
                                </p:cTn>
                              </p:par>
                              <p:par>
                                <p:cTn id="9" presetID="6" presetClass="emph" presetSubtype="0" repeatCount="indefinite" fill="hold" grpId="0" nodeType="withEffect">
                                  <p:stCondLst>
                                    <p:cond delay="0"/>
                                  </p:stCondLst>
                                  <p:childTnLst>
                                    <p:animScale>
                                      <p:cBhvr>
                                        <p:cTn id="10" dur="1000" fill="hold"/>
                                        <p:tgtEl>
                                          <p:spTgt spid="47"/>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33"/>
                                        </p:tgtEl>
                                      </p:cBhvr>
                                      <p:by x="150000" y="150000"/>
                                    </p:animScale>
                                  </p:childTnLst>
                                </p:cTn>
                              </p:par>
                              <p:par>
                                <p:cTn id="13" presetID="6" presetClass="emph" presetSubtype="0" repeatCount="indefinite" fill="hold" nodeType="withEffect">
                                  <p:stCondLst>
                                    <p:cond delay="0"/>
                                  </p:stCondLst>
                                  <p:childTnLst>
                                    <p:animScale>
                                      <p:cBhvr>
                                        <p:cTn id="14" dur="1000" fill="hold"/>
                                        <p:tgtEl>
                                          <p:spTgt spid="44"/>
                                        </p:tgtEl>
                                      </p:cBhvr>
                                      <p:by x="150000" y="150000"/>
                                    </p:animScale>
                                  </p:childTnLst>
                                </p:cTn>
                              </p:par>
                              <p:par>
                                <p:cTn id="15" presetID="6" presetClass="emph" presetSubtype="0" repeatCount="indefinite" fill="hold" grpId="0" nodeType="withEffect">
                                  <p:stCondLst>
                                    <p:cond delay="0"/>
                                  </p:stCondLst>
                                  <p:childTnLst>
                                    <p:animScale>
                                      <p:cBhvr>
                                        <p:cTn id="16" dur="1000" fill="hold"/>
                                        <p:tgtEl>
                                          <p:spTgt spid="48"/>
                                        </p:tgtEl>
                                      </p:cBhvr>
                                      <p:by x="150000" y="150000"/>
                                    </p:animScale>
                                  </p:childTnLst>
                                </p:cTn>
                              </p:par>
                              <p:par>
                                <p:cTn id="17" presetID="2" presetClass="entr" presetSubtype="4" fill="hold" nodeType="withEffect">
                                  <p:stCondLst>
                                    <p:cond delay="0"/>
                                  </p:stCondLst>
                                  <p:childTnLst>
                                    <p:set>
                                      <p:cBhvr>
                                        <p:cTn id="18" dur="1" fill="hold">
                                          <p:stCondLst>
                                            <p:cond delay="0"/>
                                          </p:stCondLst>
                                        </p:cTn>
                                        <p:tgtEl>
                                          <p:spTgt spid="2"/>
                                        </p:tgtEl>
                                        <p:attrNameLst>
                                          <p:attrName>style.visibility</p:attrName>
                                        </p:attrNameLst>
                                      </p:cBhvr>
                                      <p:to>
                                        <p:strVal val="visible"/>
                                      </p:to>
                                    </p:set>
                                    <p:anim calcmode="lin" valueType="num">
                                      <p:cBhvr additive="base">
                                        <p:cTn id="19" dur="500" fill="hold"/>
                                        <p:tgtEl>
                                          <p:spTgt spid="2"/>
                                        </p:tgtEl>
                                        <p:attrNameLst>
                                          <p:attrName>ppt_x</p:attrName>
                                        </p:attrNameLst>
                                      </p:cBhvr>
                                      <p:tavLst>
                                        <p:tav tm="0">
                                          <p:val>
                                            <p:strVal val="#ppt_x"/>
                                          </p:val>
                                        </p:tav>
                                        <p:tav tm="100000">
                                          <p:val>
                                            <p:strVal val="#ppt_x"/>
                                          </p:val>
                                        </p:tav>
                                      </p:tavLst>
                                    </p:anim>
                                    <p:anim calcmode="lin" valueType="num">
                                      <p:cBhvr additive="base">
                                        <p:cTn id="20" dur="500" fill="hold"/>
                                        <p:tgtEl>
                                          <p:spTgt spid="2"/>
                                        </p:tgtEl>
                                        <p:attrNameLst>
                                          <p:attrName>ppt_y</p:attrName>
                                        </p:attrNameLst>
                                      </p:cBhvr>
                                      <p:tavLst>
                                        <p:tav tm="0">
                                          <p:val>
                                            <p:strVal val="1+#ppt_h/2"/>
                                          </p:val>
                                        </p:tav>
                                        <p:tav tm="100000">
                                          <p:val>
                                            <p:strVal val="#ppt_y"/>
                                          </p:val>
                                        </p:tav>
                                      </p:tavLst>
                                    </p:anim>
                                  </p:childTnLst>
                                </p:cTn>
                              </p:par>
                            </p:childTnLst>
                          </p:cTn>
                        </p:par>
                        <p:par>
                          <p:cTn id="21" fill="hold">
                            <p:stCondLst>
                              <p:cond delay="1000"/>
                            </p:stCondLst>
                            <p:childTnLst>
                              <p:par>
                                <p:cTn id="22" presetID="2" presetClass="entr" presetSubtype="8" fill="hold" nodeType="afterEffect">
                                  <p:stCondLst>
                                    <p:cond delay="0"/>
                                  </p:stCondLst>
                                  <p:childTnLst>
                                    <p:set>
                                      <p:cBhvr>
                                        <p:cTn id="23" dur="1" fill="hold">
                                          <p:stCondLst>
                                            <p:cond delay="0"/>
                                          </p:stCondLst>
                                        </p:cTn>
                                        <p:tgtEl>
                                          <p:spTgt spid="292"/>
                                        </p:tgtEl>
                                        <p:attrNameLst>
                                          <p:attrName>style.visibility</p:attrName>
                                        </p:attrNameLst>
                                      </p:cBhvr>
                                      <p:to>
                                        <p:strVal val="visible"/>
                                      </p:to>
                                    </p:set>
                                    <p:anim calcmode="lin" valueType="num">
                                      <p:cBhvr additive="base">
                                        <p:cTn id="24" dur="500" fill="hold"/>
                                        <p:tgtEl>
                                          <p:spTgt spid="292"/>
                                        </p:tgtEl>
                                        <p:attrNameLst>
                                          <p:attrName>ppt_x</p:attrName>
                                        </p:attrNameLst>
                                      </p:cBhvr>
                                      <p:tavLst>
                                        <p:tav tm="0">
                                          <p:val>
                                            <p:strVal val="0-#ppt_w/2"/>
                                          </p:val>
                                        </p:tav>
                                        <p:tav tm="100000">
                                          <p:val>
                                            <p:strVal val="#ppt_x"/>
                                          </p:val>
                                        </p:tav>
                                      </p:tavLst>
                                    </p:anim>
                                    <p:anim calcmode="lin" valueType="num">
                                      <p:cBhvr additive="base">
                                        <p:cTn id="25" dur="500" fill="hold"/>
                                        <p:tgtEl>
                                          <p:spTgt spid="292"/>
                                        </p:tgtEl>
                                        <p:attrNameLst>
                                          <p:attrName>ppt_y</p:attrName>
                                        </p:attrNameLst>
                                      </p:cBhvr>
                                      <p:tavLst>
                                        <p:tav tm="0">
                                          <p:val>
                                            <p:strVal val="#ppt_y"/>
                                          </p:val>
                                        </p:tav>
                                        <p:tav tm="100000">
                                          <p:val>
                                            <p:strVal val="#ppt_y"/>
                                          </p:val>
                                        </p:tav>
                                      </p:tavLst>
                                    </p:anim>
                                  </p:childTnLst>
                                </p:cTn>
                              </p:par>
                            </p:childTnLst>
                          </p:cTn>
                        </p:par>
                        <p:par>
                          <p:cTn id="26" fill="hold">
                            <p:stCondLst>
                              <p:cond delay="1500"/>
                            </p:stCondLst>
                            <p:childTnLst>
                              <p:par>
                                <p:cTn id="27" presetID="2" presetClass="entr" presetSubtype="2" fill="hold" nodeType="afterEffect">
                                  <p:stCondLst>
                                    <p:cond delay="0"/>
                                  </p:stCondLst>
                                  <p:childTnLst>
                                    <p:set>
                                      <p:cBhvr>
                                        <p:cTn id="28" dur="1" fill="hold">
                                          <p:stCondLst>
                                            <p:cond delay="0"/>
                                          </p:stCondLst>
                                        </p:cTn>
                                        <p:tgtEl>
                                          <p:spTgt spid="153"/>
                                        </p:tgtEl>
                                        <p:attrNameLst>
                                          <p:attrName>style.visibility</p:attrName>
                                        </p:attrNameLst>
                                      </p:cBhvr>
                                      <p:to>
                                        <p:strVal val="visible"/>
                                      </p:to>
                                    </p:set>
                                    <p:anim calcmode="lin" valueType="num">
                                      <p:cBhvr additive="base">
                                        <p:cTn id="29" dur="500" fill="hold"/>
                                        <p:tgtEl>
                                          <p:spTgt spid="153"/>
                                        </p:tgtEl>
                                        <p:attrNameLst>
                                          <p:attrName>ppt_x</p:attrName>
                                        </p:attrNameLst>
                                      </p:cBhvr>
                                      <p:tavLst>
                                        <p:tav tm="0">
                                          <p:val>
                                            <p:strVal val="1+#ppt_w/2"/>
                                          </p:val>
                                        </p:tav>
                                        <p:tav tm="100000">
                                          <p:val>
                                            <p:strVal val="#ppt_x"/>
                                          </p:val>
                                        </p:tav>
                                      </p:tavLst>
                                    </p:anim>
                                    <p:anim calcmode="lin" valueType="num">
                                      <p:cBhvr additive="base">
                                        <p:cTn id="30" dur="500" fill="hold"/>
                                        <p:tgtEl>
                                          <p:spTgt spid="153"/>
                                        </p:tgtEl>
                                        <p:attrNameLst>
                                          <p:attrName>ppt_y</p:attrName>
                                        </p:attrNameLst>
                                      </p:cBhvr>
                                      <p:tavLst>
                                        <p:tav tm="0">
                                          <p:val>
                                            <p:strVal val="#ppt_y"/>
                                          </p:val>
                                        </p:tav>
                                        <p:tav tm="100000">
                                          <p:val>
                                            <p:strVal val="#ppt_y"/>
                                          </p:val>
                                        </p:tav>
                                      </p:tavLst>
                                    </p:anim>
                                  </p:childTnLst>
                                </p:cTn>
                              </p:par>
                            </p:childTnLst>
                          </p:cTn>
                        </p:par>
                        <p:par>
                          <p:cTn id="31" fill="hold">
                            <p:stCondLst>
                              <p:cond delay="2000"/>
                            </p:stCondLst>
                            <p:childTnLst>
                              <p:par>
                                <p:cTn id="32" presetID="10" presetClass="entr" presetSubtype="0" fill="hold" nodeType="afterEffect">
                                  <p:stCondLst>
                                    <p:cond delay="0"/>
                                  </p:stCondLst>
                                  <p:childTnLst>
                                    <p:set>
                                      <p:cBhvr>
                                        <p:cTn id="33" dur="1" fill="hold">
                                          <p:stCondLst>
                                            <p:cond delay="0"/>
                                          </p:stCondLst>
                                        </p:cTn>
                                        <p:tgtEl>
                                          <p:spTgt spid="147"/>
                                        </p:tgtEl>
                                        <p:attrNameLst>
                                          <p:attrName>style.visibility</p:attrName>
                                        </p:attrNameLst>
                                      </p:cBhvr>
                                      <p:to>
                                        <p:strVal val="visible"/>
                                      </p:to>
                                    </p:set>
                                    <p:animEffect transition="in" filter="fade">
                                      <p:cBhvr>
                                        <p:cTn id="34" dur="500"/>
                                        <p:tgtEl>
                                          <p:spTgt spid="1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 grpId="0" animBg="1"/>
      <p:bldP spid="48" grpId="0" animBg="1"/>
    </p:bldLst>
  </p:timing>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6_Title and Content">
    <p:bg>
      <p:bgPr>
        <a:solidFill>
          <a:schemeClr val="accent3">
            <a:lumMod val="50000"/>
          </a:schemeClr>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296920" y="219520"/>
            <a:ext cx="8709926"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accent6">
                <a:lumMod val="75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dirty="0"/>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349270" y="882176"/>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150301" y="906827"/>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168063" y="989423"/>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393674" y="94752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151195" y="917946"/>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348377" y="1496055"/>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49408" y="1520706"/>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167170" y="160330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392781" y="1561401"/>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150301" y="1531825"/>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347484" y="2109934"/>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48515" y="2134585"/>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166276" y="2217181"/>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391888" y="2175280"/>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49408" y="2145704"/>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346591" y="2723813"/>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47621" y="2748464"/>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165383" y="283106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390994" y="2789159"/>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48515" y="2759583"/>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345697" y="3337692"/>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46728" y="3362343"/>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164490" y="3444939"/>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390101" y="3403038"/>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47622" y="3373462"/>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344804" y="3951571"/>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45835" y="3976222"/>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163597" y="4058818"/>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389208" y="401691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46728" y="3987341"/>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343911" y="4565450"/>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44942" y="4590101"/>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162703" y="4672697"/>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388315" y="463079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45835" y="4601220"/>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343018" y="5179329"/>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44049" y="5203980"/>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161810" y="528657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387421" y="5244675"/>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44942" y="5215099"/>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342124" y="5793208"/>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43155" y="5817859"/>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160917" y="5900455"/>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386528" y="5858554"/>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44049" y="5828978"/>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2318597" y="1090110"/>
            <a:ext cx="4162526" cy="4730758"/>
          </a:xfrm>
          <a:prstGeom prst="rect">
            <a:avLst/>
          </a:prstGeom>
          <a:solidFill>
            <a:srgbClr val="FFE285"/>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375" dirty="0"/>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108287" y="772938"/>
            <a:ext cx="963023"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2"/>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375"/>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5536681" y="1168180"/>
            <a:ext cx="1546974" cy="832158"/>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1"/>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375"/>
          </a:p>
        </p:txBody>
      </p:sp>
      <p:grpSp>
        <p:nvGrpSpPr>
          <p:cNvPr id="100" name="Google Shape;211;p3">
            <a:extLst>
              <a:ext uri="{FF2B5EF4-FFF2-40B4-BE49-F238E27FC236}">
                <a16:creationId xmlns:a16="http://schemas.microsoft.com/office/drawing/2014/main" id="{3EE8E1EA-42BA-40F4-91B8-92E720E0C7B3}"/>
              </a:ext>
            </a:extLst>
          </p:cNvPr>
          <p:cNvGrpSpPr/>
          <p:nvPr userDrawn="1"/>
        </p:nvGrpSpPr>
        <p:grpSpPr>
          <a:xfrm>
            <a:off x="772632" y="1581350"/>
            <a:ext cx="333206" cy="398525"/>
            <a:chOff x="2495125" y="2142250"/>
            <a:chExt cx="444275" cy="398525"/>
          </a:xfrm>
        </p:grpSpPr>
        <p:sp>
          <p:nvSpPr>
            <p:cNvPr id="101" name="Google Shape;212;p3">
              <a:extLst>
                <a:ext uri="{FF2B5EF4-FFF2-40B4-BE49-F238E27FC236}">
                  <a16:creationId xmlns:a16="http://schemas.microsoft.com/office/drawing/2014/main" id="{535446D6-A2F2-4960-9F20-4FD2FC844655}"/>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dirty="0"/>
            </a:p>
          </p:txBody>
        </p:sp>
        <p:sp>
          <p:nvSpPr>
            <p:cNvPr id="102" name="Google Shape;213;p3">
              <a:extLst>
                <a:ext uri="{FF2B5EF4-FFF2-40B4-BE49-F238E27FC236}">
                  <a16:creationId xmlns:a16="http://schemas.microsoft.com/office/drawing/2014/main" id="{E3877D8C-8D49-48AE-983D-46B3D4C316AA}"/>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grpSp>
        <p:nvGrpSpPr>
          <p:cNvPr id="103" name="Google Shape;214;p3">
            <a:extLst>
              <a:ext uri="{FF2B5EF4-FFF2-40B4-BE49-F238E27FC236}">
                <a16:creationId xmlns:a16="http://schemas.microsoft.com/office/drawing/2014/main" id="{6B26BBFF-8A4A-4D77-8E20-7565D314876E}"/>
              </a:ext>
            </a:extLst>
          </p:cNvPr>
          <p:cNvGrpSpPr/>
          <p:nvPr userDrawn="1"/>
        </p:nvGrpSpPr>
        <p:grpSpPr>
          <a:xfrm>
            <a:off x="7920831" y="5038642"/>
            <a:ext cx="218531" cy="281375"/>
            <a:chOff x="3243875" y="2372825"/>
            <a:chExt cx="291375" cy="281375"/>
          </a:xfrm>
        </p:grpSpPr>
        <p:sp>
          <p:nvSpPr>
            <p:cNvPr id="104" name="Google Shape;215;p3">
              <a:extLst>
                <a:ext uri="{FF2B5EF4-FFF2-40B4-BE49-F238E27FC236}">
                  <a16:creationId xmlns:a16="http://schemas.microsoft.com/office/drawing/2014/main" id="{5905416B-3780-49A3-85AC-E7AB8A365E53}"/>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05" name="Google Shape;216;p3">
              <a:extLst>
                <a:ext uri="{FF2B5EF4-FFF2-40B4-BE49-F238E27FC236}">
                  <a16:creationId xmlns:a16="http://schemas.microsoft.com/office/drawing/2014/main" id="{B31BA3B0-0DA2-4CD9-AB3D-C2DF62186FC9}"/>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06" name="Google Shape;217;p3">
              <a:extLst>
                <a:ext uri="{FF2B5EF4-FFF2-40B4-BE49-F238E27FC236}">
                  <a16:creationId xmlns:a16="http://schemas.microsoft.com/office/drawing/2014/main" id="{367F9544-3ED4-4D1E-8702-43837309CF8C}"/>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07" name="Google Shape;218;p3">
              <a:extLst>
                <a:ext uri="{FF2B5EF4-FFF2-40B4-BE49-F238E27FC236}">
                  <a16:creationId xmlns:a16="http://schemas.microsoft.com/office/drawing/2014/main" id="{8C773ACC-4F47-4265-AF08-3AAA1BA820F1}"/>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08" name="Google Shape;219;p3">
              <a:extLst>
                <a:ext uri="{FF2B5EF4-FFF2-40B4-BE49-F238E27FC236}">
                  <a16:creationId xmlns:a16="http://schemas.microsoft.com/office/drawing/2014/main" id="{1E75251D-8191-4F83-B19D-C278B5C567D2}"/>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09" name="Google Shape;220;p3">
              <a:extLst>
                <a:ext uri="{FF2B5EF4-FFF2-40B4-BE49-F238E27FC236}">
                  <a16:creationId xmlns:a16="http://schemas.microsoft.com/office/drawing/2014/main" id="{CD244239-4494-4523-A92A-04BBF5524A62}"/>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10" name="Google Shape;221;p3">
              <a:extLst>
                <a:ext uri="{FF2B5EF4-FFF2-40B4-BE49-F238E27FC236}">
                  <a16:creationId xmlns:a16="http://schemas.microsoft.com/office/drawing/2014/main" id="{C8D2A7B8-8AEC-4A7B-A85D-C49CFD031893}"/>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350" dirty="0"/>
            </a:p>
          </p:txBody>
        </p:sp>
        <p:sp>
          <p:nvSpPr>
            <p:cNvPr id="111" name="Google Shape;222;p3">
              <a:extLst>
                <a:ext uri="{FF2B5EF4-FFF2-40B4-BE49-F238E27FC236}">
                  <a16:creationId xmlns:a16="http://schemas.microsoft.com/office/drawing/2014/main" id="{1BEBBF71-61D7-45D6-BB70-B4B6FDBF84CF}"/>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12" name="Google Shape;223;p3">
              <a:extLst>
                <a:ext uri="{FF2B5EF4-FFF2-40B4-BE49-F238E27FC236}">
                  <a16:creationId xmlns:a16="http://schemas.microsoft.com/office/drawing/2014/main" id="{1C8DD35C-E26B-4702-B102-151D077CFA0B}"/>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13" name="Google Shape;224;p3">
              <a:extLst>
                <a:ext uri="{FF2B5EF4-FFF2-40B4-BE49-F238E27FC236}">
                  <a16:creationId xmlns:a16="http://schemas.microsoft.com/office/drawing/2014/main" id="{FAEA3EBF-3AF4-48CF-B780-2C24192864A7}"/>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grpSp>
        <p:nvGrpSpPr>
          <p:cNvPr id="114" name="Google Shape;225;p3">
            <a:extLst>
              <a:ext uri="{FF2B5EF4-FFF2-40B4-BE49-F238E27FC236}">
                <a16:creationId xmlns:a16="http://schemas.microsoft.com/office/drawing/2014/main" id="{8349EE9D-865C-4187-8F2A-C8D67A315C95}"/>
              </a:ext>
            </a:extLst>
          </p:cNvPr>
          <p:cNvGrpSpPr/>
          <p:nvPr userDrawn="1"/>
        </p:nvGrpSpPr>
        <p:grpSpPr>
          <a:xfrm>
            <a:off x="8083918" y="714861"/>
            <a:ext cx="125006" cy="168575"/>
            <a:chOff x="4954425" y="2036375"/>
            <a:chExt cx="166675" cy="168575"/>
          </a:xfrm>
        </p:grpSpPr>
        <p:sp>
          <p:nvSpPr>
            <p:cNvPr id="115" name="Google Shape;226;p3">
              <a:extLst>
                <a:ext uri="{FF2B5EF4-FFF2-40B4-BE49-F238E27FC236}">
                  <a16:creationId xmlns:a16="http://schemas.microsoft.com/office/drawing/2014/main" id="{C3E893B2-B741-45D1-AA70-EFBF2C1CCB32}"/>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16" name="Google Shape;227;p3">
              <a:extLst>
                <a:ext uri="{FF2B5EF4-FFF2-40B4-BE49-F238E27FC236}">
                  <a16:creationId xmlns:a16="http://schemas.microsoft.com/office/drawing/2014/main" id="{4806DF11-E7A6-4BCA-864C-D4BB12AF1B79}"/>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sp>
        <p:nvSpPr>
          <p:cNvPr id="117" name="Google Shape;228;p3">
            <a:extLst>
              <a:ext uri="{FF2B5EF4-FFF2-40B4-BE49-F238E27FC236}">
                <a16:creationId xmlns:a16="http://schemas.microsoft.com/office/drawing/2014/main" id="{DE8A01B2-77F0-42CA-BCD0-4D9A98E4E84B}"/>
              </a:ext>
            </a:extLst>
          </p:cNvPr>
          <p:cNvSpPr/>
          <p:nvPr userDrawn="1"/>
        </p:nvSpPr>
        <p:spPr>
          <a:xfrm>
            <a:off x="1182765" y="3597776"/>
            <a:ext cx="89344"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118" name="Google Shape;229;p3">
            <a:extLst>
              <a:ext uri="{FF2B5EF4-FFF2-40B4-BE49-F238E27FC236}">
                <a16:creationId xmlns:a16="http://schemas.microsoft.com/office/drawing/2014/main" id="{040941FA-39DE-4897-9957-4F8E125A8F2C}"/>
              </a:ext>
            </a:extLst>
          </p:cNvPr>
          <p:cNvSpPr/>
          <p:nvPr userDrawn="1"/>
        </p:nvSpPr>
        <p:spPr>
          <a:xfrm>
            <a:off x="7385065" y="3888530"/>
            <a:ext cx="6525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grpSp>
        <p:nvGrpSpPr>
          <p:cNvPr id="119" name="Google Shape;230;p3">
            <a:extLst>
              <a:ext uri="{FF2B5EF4-FFF2-40B4-BE49-F238E27FC236}">
                <a16:creationId xmlns:a16="http://schemas.microsoft.com/office/drawing/2014/main" id="{39E1EAF3-ED4F-4E40-A591-87F74A538B8E}"/>
              </a:ext>
            </a:extLst>
          </p:cNvPr>
          <p:cNvGrpSpPr/>
          <p:nvPr userDrawn="1"/>
        </p:nvGrpSpPr>
        <p:grpSpPr>
          <a:xfrm>
            <a:off x="956096" y="5541496"/>
            <a:ext cx="125006" cy="168575"/>
            <a:chOff x="4954425" y="2036375"/>
            <a:chExt cx="166675" cy="168575"/>
          </a:xfrm>
        </p:grpSpPr>
        <p:sp>
          <p:nvSpPr>
            <p:cNvPr id="120" name="Google Shape;231;p3">
              <a:extLst>
                <a:ext uri="{FF2B5EF4-FFF2-40B4-BE49-F238E27FC236}">
                  <a16:creationId xmlns:a16="http://schemas.microsoft.com/office/drawing/2014/main" id="{637B9622-5D72-4988-A025-9DDD451CEE63}"/>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21" name="Google Shape;232;p3">
              <a:extLst>
                <a:ext uri="{FF2B5EF4-FFF2-40B4-BE49-F238E27FC236}">
                  <a16:creationId xmlns:a16="http://schemas.microsoft.com/office/drawing/2014/main" id="{90AFE972-DB48-45E9-9EE9-E273CE0A3941}"/>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grpSp>
        <p:nvGrpSpPr>
          <p:cNvPr id="122" name="Google Shape;769;p31">
            <a:extLst>
              <a:ext uri="{FF2B5EF4-FFF2-40B4-BE49-F238E27FC236}">
                <a16:creationId xmlns:a16="http://schemas.microsoft.com/office/drawing/2014/main" id="{9BC6E0ED-AB1D-4836-B4E8-0379D97072CC}"/>
              </a:ext>
            </a:extLst>
          </p:cNvPr>
          <p:cNvGrpSpPr/>
          <p:nvPr userDrawn="1"/>
        </p:nvGrpSpPr>
        <p:grpSpPr>
          <a:xfrm>
            <a:off x="1911217" y="3588081"/>
            <a:ext cx="1949585" cy="2521829"/>
            <a:chOff x="5641385" y="2381306"/>
            <a:chExt cx="2599446" cy="2521829"/>
          </a:xfrm>
        </p:grpSpPr>
        <p:sp>
          <p:nvSpPr>
            <p:cNvPr id="123" name="Google Shape;770;p31">
              <a:extLst>
                <a:ext uri="{FF2B5EF4-FFF2-40B4-BE49-F238E27FC236}">
                  <a16:creationId xmlns:a16="http://schemas.microsoft.com/office/drawing/2014/main" id="{54FBC327-7229-4E48-B70D-221E3B4ABBD6}"/>
                </a:ext>
              </a:extLst>
            </p:cNvPr>
            <p:cNvSpPr/>
            <p:nvPr/>
          </p:nvSpPr>
          <p:spPr>
            <a:xfrm>
              <a:off x="5715495" y="4459755"/>
              <a:ext cx="2364987" cy="361232"/>
            </a:xfrm>
            <a:custGeom>
              <a:avLst/>
              <a:gdLst/>
              <a:ahLst/>
              <a:cxnLst/>
              <a:rect l="l" t="t" r="r" b="b"/>
              <a:pathLst>
                <a:path w="38516" h="5883" extrusionOk="0">
                  <a:moveTo>
                    <a:pt x="19191" y="1"/>
                  </a:moveTo>
                  <a:cubicBezTo>
                    <a:pt x="8537" y="1"/>
                    <a:pt x="0" y="1379"/>
                    <a:pt x="0" y="2925"/>
                  </a:cubicBezTo>
                  <a:cubicBezTo>
                    <a:pt x="0" y="4471"/>
                    <a:pt x="8537" y="5882"/>
                    <a:pt x="19191" y="5882"/>
                  </a:cubicBezTo>
                  <a:cubicBezTo>
                    <a:pt x="29811" y="5882"/>
                    <a:pt x="38516" y="4471"/>
                    <a:pt x="38516" y="2925"/>
                  </a:cubicBezTo>
                  <a:cubicBezTo>
                    <a:pt x="38516" y="1379"/>
                    <a:pt x="29811" y="1"/>
                    <a:pt x="19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nvGrpSpPr>
            <p:cNvPr id="124" name="Google Shape;771;p31">
              <a:extLst>
                <a:ext uri="{FF2B5EF4-FFF2-40B4-BE49-F238E27FC236}">
                  <a16:creationId xmlns:a16="http://schemas.microsoft.com/office/drawing/2014/main" id="{735A0EF3-CD49-4849-A6D0-53FADD84C85D}"/>
                </a:ext>
              </a:extLst>
            </p:cNvPr>
            <p:cNvGrpSpPr/>
            <p:nvPr/>
          </p:nvGrpSpPr>
          <p:grpSpPr>
            <a:xfrm flipH="1">
              <a:off x="6793275" y="3690844"/>
              <a:ext cx="1447557" cy="1002468"/>
              <a:chOff x="4799733" y="3457797"/>
              <a:chExt cx="2301388" cy="1593766"/>
            </a:xfrm>
          </p:grpSpPr>
          <p:sp>
            <p:nvSpPr>
              <p:cNvPr id="179" name="Google Shape;772;p31">
                <a:extLst>
                  <a:ext uri="{FF2B5EF4-FFF2-40B4-BE49-F238E27FC236}">
                    <a16:creationId xmlns:a16="http://schemas.microsoft.com/office/drawing/2014/main" id="{F854EEEE-60A7-4C8E-8953-E8769EEC5813}"/>
                  </a:ext>
                </a:extLst>
              </p:cNvPr>
              <p:cNvSpPr/>
              <p:nvPr/>
            </p:nvSpPr>
            <p:spPr>
              <a:xfrm>
                <a:off x="5512937" y="4441437"/>
                <a:ext cx="134693" cy="122202"/>
              </a:xfrm>
              <a:custGeom>
                <a:avLst/>
                <a:gdLst/>
                <a:ahLst/>
                <a:cxnLst/>
                <a:rect l="l" t="t" r="r" b="b"/>
                <a:pathLst>
                  <a:path w="2437" h="2211" extrusionOk="0">
                    <a:moveTo>
                      <a:pt x="1" y="1"/>
                    </a:moveTo>
                    <a:lnTo>
                      <a:pt x="1" y="715"/>
                    </a:lnTo>
                    <a:lnTo>
                      <a:pt x="1" y="1271"/>
                    </a:lnTo>
                    <a:lnTo>
                      <a:pt x="1" y="2211"/>
                    </a:lnTo>
                    <a:lnTo>
                      <a:pt x="2436" y="1112"/>
                    </a:lnTo>
                    <a:lnTo>
                      <a:pt x="1" y="1"/>
                    </a:lnTo>
                    <a:close/>
                  </a:path>
                </a:pathLst>
              </a:custGeom>
              <a:solidFill>
                <a:srgbClr val="F09C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80" name="Google Shape;773;p31">
                <a:extLst>
                  <a:ext uri="{FF2B5EF4-FFF2-40B4-BE49-F238E27FC236}">
                    <a16:creationId xmlns:a16="http://schemas.microsoft.com/office/drawing/2014/main" id="{3A64CB13-0C6D-4353-9509-7D271A41CDF4}"/>
                  </a:ext>
                </a:extLst>
              </p:cNvPr>
              <p:cNvSpPr/>
              <p:nvPr/>
            </p:nvSpPr>
            <p:spPr>
              <a:xfrm>
                <a:off x="5671673" y="4450943"/>
                <a:ext cx="91527" cy="79091"/>
              </a:xfrm>
              <a:custGeom>
                <a:avLst/>
                <a:gdLst/>
                <a:ahLst/>
                <a:cxnLst/>
                <a:rect l="l" t="t" r="r" b="b"/>
                <a:pathLst>
                  <a:path w="1656" h="1431" extrusionOk="0">
                    <a:moveTo>
                      <a:pt x="1" y="1"/>
                    </a:moveTo>
                    <a:lnTo>
                      <a:pt x="1" y="1430"/>
                    </a:lnTo>
                    <a:lnTo>
                      <a:pt x="1655" y="1430"/>
                    </a:lnTo>
                    <a:lnTo>
                      <a:pt x="1655" y="1"/>
                    </a:lnTo>
                    <a:close/>
                  </a:path>
                </a:pathLst>
              </a:custGeom>
              <a:solidFill>
                <a:srgbClr val="F9CF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81" name="Google Shape;774;p31">
                <a:extLst>
                  <a:ext uri="{FF2B5EF4-FFF2-40B4-BE49-F238E27FC236}">
                    <a16:creationId xmlns:a16="http://schemas.microsoft.com/office/drawing/2014/main" id="{CA6E3753-A1B1-4953-8CA7-64699041E7E4}"/>
                  </a:ext>
                </a:extLst>
              </p:cNvPr>
              <p:cNvSpPr/>
              <p:nvPr/>
            </p:nvSpPr>
            <p:spPr>
              <a:xfrm>
                <a:off x="5670236" y="4448014"/>
                <a:ext cx="92246" cy="80528"/>
              </a:xfrm>
              <a:custGeom>
                <a:avLst/>
                <a:gdLst/>
                <a:ahLst/>
                <a:cxnLst/>
                <a:rect l="l" t="t" r="r" b="b"/>
                <a:pathLst>
                  <a:path w="1669" h="1457" extrusionOk="0">
                    <a:moveTo>
                      <a:pt x="239" y="1"/>
                    </a:moveTo>
                    <a:cubicBezTo>
                      <a:pt x="146" y="1"/>
                      <a:pt x="80" y="14"/>
                      <a:pt x="53" y="27"/>
                    </a:cubicBezTo>
                    <a:cubicBezTo>
                      <a:pt x="14" y="40"/>
                      <a:pt x="0" y="54"/>
                      <a:pt x="0" y="93"/>
                    </a:cubicBezTo>
                    <a:cubicBezTo>
                      <a:pt x="0" y="120"/>
                      <a:pt x="14" y="146"/>
                      <a:pt x="40" y="160"/>
                    </a:cubicBezTo>
                    <a:cubicBezTo>
                      <a:pt x="80" y="173"/>
                      <a:pt x="120" y="173"/>
                      <a:pt x="186" y="173"/>
                    </a:cubicBezTo>
                    <a:cubicBezTo>
                      <a:pt x="225" y="186"/>
                      <a:pt x="265" y="186"/>
                      <a:pt x="292" y="199"/>
                    </a:cubicBezTo>
                    <a:cubicBezTo>
                      <a:pt x="305" y="212"/>
                      <a:pt x="345" y="239"/>
                      <a:pt x="371" y="292"/>
                    </a:cubicBezTo>
                    <a:lnTo>
                      <a:pt x="689" y="729"/>
                    </a:lnTo>
                    <a:lnTo>
                      <a:pt x="636" y="795"/>
                    </a:lnTo>
                    <a:lnTo>
                      <a:pt x="596" y="861"/>
                    </a:lnTo>
                    <a:lnTo>
                      <a:pt x="517" y="954"/>
                    </a:lnTo>
                    <a:cubicBezTo>
                      <a:pt x="490" y="993"/>
                      <a:pt x="450" y="1046"/>
                      <a:pt x="398" y="1126"/>
                    </a:cubicBezTo>
                    <a:cubicBezTo>
                      <a:pt x="371" y="1139"/>
                      <a:pt x="358" y="1152"/>
                      <a:pt x="331" y="1165"/>
                    </a:cubicBezTo>
                    <a:cubicBezTo>
                      <a:pt x="318" y="1179"/>
                      <a:pt x="292" y="1179"/>
                      <a:pt x="265" y="1192"/>
                    </a:cubicBezTo>
                    <a:cubicBezTo>
                      <a:pt x="212" y="1192"/>
                      <a:pt x="173" y="1205"/>
                      <a:pt x="133" y="1218"/>
                    </a:cubicBezTo>
                    <a:cubicBezTo>
                      <a:pt x="93" y="1232"/>
                      <a:pt x="80" y="1245"/>
                      <a:pt x="80" y="1285"/>
                    </a:cubicBezTo>
                    <a:cubicBezTo>
                      <a:pt x="80" y="1298"/>
                      <a:pt x="80" y="1324"/>
                      <a:pt x="80" y="1337"/>
                    </a:cubicBezTo>
                    <a:cubicBezTo>
                      <a:pt x="93" y="1337"/>
                      <a:pt x="106" y="1351"/>
                      <a:pt x="120" y="1351"/>
                    </a:cubicBezTo>
                    <a:cubicBezTo>
                      <a:pt x="133" y="1364"/>
                      <a:pt x="146" y="1364"/>
                      <a:pt x="159" y="1364"/>
                    </a:cubicBezTo>
                    <a:lnTo>
                      <a:pt x="556" y="1364"/>
                    </a:lnTo>
                    <a:cubicBezTo>
                      <a:pt x="570" y="1364"/>
                      <a:pt x="583" y="1377"/>
                      <a:pt x="609" y="1377"/>
                    </a:cubicBezTo>
                    <a:lnTo>
                      <a:pt x="675" y="1377"/>
                    </a:lnTo>
                    <a:cubicBezTo>
                      <a:pt x="702" y="1377"/>
                      <a:pt x="728" y="1364"/>
                      <a:pt x="755" y="1364"/>
                    </a:cubicBezTo>
                    <a:cubicBezTo>
                      <a:pt x="781" y="1351"/>
                      <a:pt x="808" y="1324"/>
                      <a:pt x="808" y="1298"/>
                    </a:cubicBezTo>
                    <a:cubicBezTo>
                      <a:pt x="808" y="1285"/>
                      <a:pt x="795" y="1258"/>
                      <a:pt x="781" y="1245"/>
                    </a:cubicBezTo>
                    <a:cubicBezTo>
                      <a:pt x="768" y="1218"/>
                      <a:pt x="715" y="1218"/>
                      <a:pt x="662" y="1218"/>
                    </a:cubicBezTo>
                    <a:cubicBezTo>
                      <a:pt x="636" y="1218"/>
                      <a:pt x="609" y="1205"/>
                      <a:pt x="609" y="1205"/>
                    </a:cubicBezTo>
                    <a:cubicBezTo>
                      <a:pt x="609" y="1192"/>
                      <a:pt x="596" y="1192"/>
                      <a:pt x="596" y="1179"/>
                    </a:cubicBezTo>
                    <a:cubicBezTo>
                      <a:pt x="596" y="1179"/>
                      <a:pt x="609" y="1152"/>
                      <a:pt x="623" y="1139"/>
                    </a:cubicBezTo>
                    <a:cubicBezTo>
                      <a:pt x="636" y="1112"/>
                      <a:pt x="649" y="1099"/>
                      <a:pt x="662" y="1086"/>
                    </a:cubicBezTo>
                    <a:cubicBezTo>
                      <a:pt x="689" y="1046"/>
                      <a:pt x="702" y="1020"/>
                      <a:pt x="728" y="993"/>
                    </a:cubicBezTo>
                    <a:cubicBezTo>
                      <a:pt x="742" y="980"/>
                      <a:pt x="768" y="940"/>
                      <a:pt x="808" y="887"/>
                    </a:cubicBezTo>
                    <a:cubicBezTo>
                      <a:pt x="834" y="927"/>
                      <a:pt x="861" y="967"/>
                      <a:pt x="887" y="1007"/>
                    </a:cubicBezTo>
                    <a:cubicBezTo>
                      <a:pt x="914" y="1033"/>
                      <a:pt x="940" y="1073"/>
                      <a:pt x="967" y="1112"/>
                    </a:cubicBezTo>
                    <a:cubicBezTo>
                      <a:pt x="980" y="1139"/>
                      <a:pt x="1006" y="1165"/>
                      <a:pt x="1020" y="1192"/>
                    </a:cubicBezTo>
                    <a:cubicBezTo>
                      <a:pt x="1033" y="1218"/>
                      <a:pt x="1046" y="1232"/>
                      <a:pt x="1046" y="1245"/>
                    </a:cubicBezTo>
                    <a:cubicBezTo>
                      <a:pt x="1046" y="1258"/>
                      <a:pt x="1033" y="1271"/>
                      <a:pt x="1033" y="1285"/>
                    </a:cubicBezTo>
                    <a:lnTo>
                      <a:pt x="993" y="1285"/>
                    </a:lnTo>
                    <a:cubicBezTo>
                      <a:pt x="967" y="1298"/>
                      <a:pt x="953" y="1311"/>
                      <a:pt x="953" y="1324"/>
                    </a:cubicBezTo>
                    <a:cubicBezTo>
                      <a:pt x="940" y="1337"/>
                      <a:pt x="940" y="1351"/>
                      <a:pt x="940" y="1364"/>
                    </a:cubicBezTo>
                    <a:cubicBezTo>
                      <a:pt x="940" y="1377"/>
                      <a:pt x="953" y="1404"/>
                      <a:pt x="967" y="1430"/>
                    </a:cubicBezTo>
                    <a:cubicBezTo>
                      <a:pt x="993" y="1443"/>
                      <a:pt x="1033" y="1457"/>
                      <a:pt x="1086" y="1457"/>
                    </a:cubicBezTo>
                    <a:lnTo>
                      <a:pt x="1536" y="1457"/>
                    </a:lnTo>
                    <a:cubicBezTo>
                      <a:pt x="1575" y="1457"/>
                      <a:pt x="1602" y="1457"/>
                      <a:pt x="1628" y="1443"/>
                    </a:cubicBezTo>
                    <a:cubicBezTo>
                      <a:pt x="1655" y="1443"/>
                      <a:pt x="1668" y="1417"/>
                      <a:pt x="1668" y="1377"/>
                    </a:cubicBezTo>
                    <a:cubicBezTo>
                      <a:pt x="1668" y="1351"/>
                      <a:pt x="1655" y="1337"/>
                      <a:pt x="1628" y="1324"/>
                    </a:cubicBezTo>
                    <a:cubicBezTo>
                      <a:pt x="1615" y="1311"/>
                      <a:pt x="1589" y="1298"/>
                      <a:pt x="1549" y="1298"/>
                    </a:cubicBezTo>
                    <a:lnTo>
                      <a:pt x="1456" y="1298"/>
                    </a:lnTo>
                    <a:cubicBezTo>
                      <a:pt x="1430" y="1298"/>
                      <a:pt x="1403" y="1285"/>
                      <a:pt x="1364" y="1271"/>
                    </a:cubicBezTo>
                    <a:cubicBezTo>
                      <a:pt x="1350" y="1271"/>
                      <a:pt x="1337" y="1258"/>
                      <a:pt x="1324" y="1245"/>
                    </a:cubicBezTo>
                    <a:cubicBezTo>
                      <a:pt x="1311" y="1232"/>
                      <a:pt x="1284" y="1205"/>
                      <a:pt x="1245" y="1165"/>
                    </a:cubicBezTo>
                    <a:cubicBezTo>
                      <a:pt x="1218" y="1126"/>
                      <a:pt x="1178" y="1073"/>
                      <a:pt x="1125" y="1007"/>
                    </a:cubicBezTo>
                    <a:cubicBezTo>
                      <a:pt x="1073" y="927"/>
                      <a:pt x="1006" y="835"/>
                      <a:pt x="927" y="729"/>
                    </a:cubicBezTo>
                    <a:cubicBezTo>
                      <a:pt x="967" y="676"/>
                      <a:pt x="1006" y="610"/>
                      <a:pt x="1046" y="557"/>
                    </a:cubicBezTo>
                    <a:cubicBezTo>
                      <a:pt x="1073" y="504"/>
                      <a:pt x="1125" y="451"/>
                      <a:pt x="1165" y="385"/>
                    </a:cubicBezTo>
                    <a:cubicBezTo>
                      <a:pt x="1205" y="345"/>
                      <a:pt x="1245" y="318"/>
                      <a:pt x="1271" y="305"/>
                    </a:cubicBezTo>
                    <a:cubicBezTo>
                      <a:pt x="1298" y="292"/>
                      <a:pt x="1337" y="292"/>
                      <a:pt x="1390" y="292"/>
                    </a:cubicBezTo>
                    <a:cubicBezTo>
                      <a:pt x="1430" y="292"/>
                      <a:pt x="1509" y="279"/>
                      <a:pt x="1589" y="279"/>
                    </a:cubicBezTo>
                    <a:cubicBezTo>
                      <a:pt x="1615" y="279"/>
                      <a:pt x="1628" y="279"/>
                      <a:pt x="1642" y="265"/>
                    </a:cubicBezTo>
                    <a:cubicBezTo>
                      <a:pt x="1655" y="239"/>
                      <a:pt x="1655" y="226"/>
                      <a:pt x="1655" y="212"/>
                    </a:cubicBezTo>
                    <a:cubicBezTo>
                      <a:pt x="1655" y="146"/>
                      <a:pt x="1642" y="120"/>
                      <a:pt x="1589" y="120"/>
                    </a:cubicBezTo>
                    <a:lnTo>
                      <a:pt x="1020" y="120"/>
                    </a:lnTo>
                    <a:cubicBezTo>
                      <a:pt x="980" y="120"/>
                      <a:pt x="953" y="120"/>
                      <a:pt x="927" y="133"/>
                    </a:cubicBezTo>
                    <a:cubicBezTo>
                      <a:pt x="900" y="146"/>
                      <a:pt x="887" y="173"/>
                      <a:pt x="887" y="212"/>
                    </a:cubicBezTo>
                    <a:cubicBezTo>
                      <a:pt x="887" y="226"/>
                      <a:pt x="887" y="252"/>
                      <a:pt x="914" y="265"/>
                    </a:cubicBezTo>
                    <a:cubicBezTo>
                      <a:pt x="927" y="265"/>
                      <a:pt x="940" y="279"/>
                      <a:pt x="953" y="279"/>
                    </a:cubicBezTo>
                    <a:cubicBezTo>
                      <a:pt x="953" y="292"/>
                      <a:pt x="967" y="292"/>
                      <a:pt x="967" y="305"/>
                    </a:cubicBezTo>
                    <a:cubicBezTo>
                      <a:pt x="967" y="305"/>
                      <a:pt x="953" y="332"/>
                      <a:pt x="940" y="358"/>
                    </a:cubicBezTo>
                    <a:cubicBezTo>
                      <a:pt x="927" y="385"/>
                      <a:pt x="900" y="411"/>
                      <a:pt x="874" y="451"/>
                    </a:cubicBezTo>
                    <a:lnTo>
                      <a:pt x="808" y="570"/>
                    </a:lnTo>
                    <a:cubicBezTo>
                      <a:pt x="768" y="517"/>
                      <a:pt x="742" y="477"/>
                      <a:pt x="715" y="437"/>
                    </a:cubicBezTo>
                    <a:cubicBezTo>
                      <a:pt x="689" y="398"/>
                      <a:pt x="662" y="371"/>
                      <a:pt x="636" y="332"/>
                    </a:cubicBezTo>
                    <a:cubicBezTo>
                      <a:pt x="623" y="305"/>
                      <a:pt x="596" y="279"/>
                      <a:pt x="596" y="252"/>
                    </a:cubicBezTo>
                    <a:cubicBezTo>
                      <a:pt x="583" y="239"/>
                      <a:pt x="570" y="226"/>
                      <a:pt x="570" y="212"/>
                    </a:cubicBezTo>
                    <a:cubicBezTo>
                      <a:pt x="570" y="199"/>
                      <a:pt x="583" y="186"/>
                      <a:pt x="596" y="186"/>
                    </a:cubicBezTo>
                    <a:lnTo>
                      <a:pt x="662" y="186"/>
                    </a:lnTo>
                    <a:cubicBezTo>
                      <a:pt x="702" y="186"/>
                      <a:pt x="728" y="173"/>
                      <a:pt x="742" y="160"/>
                    </a:cubicBezTo>
                    <a:cubicBezTo>
                      <a:pt x="755" y="133"/>
                      <a:pt x="768" y="120"/>
                      <a:pt x="768" y="107"/>
                    </a:cubicBezTo>
                    <a:cubicBezTo>
                      <a:pt x="768" y="93"/>
                      <a:pt x="768" y="80"/>
                      <a:pt x="768" y="67"/>
                    </a:cubicBezTo>
                    <a:cubicBezTo>
                      <a:pt x="768" y="54"/>
                      <a:pt x="755" y="40"/>
                      <a:pt x="742" y="40"/>
                    </a:cubicBezTo>
                    <a:cubicBezTo>
                      <a:pt x="728" y="27"/>
                      <a:pt x="715" y="14"/>
                      <a:pt x="689" y="14"/>
                    </a:cubicBezTo>
                    <a:cubicBezTo>
                      <a:pt x="675" y="1"/>
                      <a:pt x="636" y="1"/>
                      <a:pt x="596" y="1"/>
                    </a:cubicBezTo>
                    <a:close/>
                  </a:path>
                </a:pathLst>
              </a:custGeom>
              <a:solidFill>
                <a:srgbClr val="F09C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82" name="Google Shape;775;p31">
                <a:extLst>
                  <a:ext uri="{FF2B5EF4-FFF2-40B4-BE49-F238E27FC236}">
                    <a16:creationId xmlns:a16="http://schemas.microsoft.com/office/drawing/2014/main" id="{3E292DF2-70CE-4152-8475-FBB7C5053487}"/>
                  </a:ext>
                </a:extLst>
              </p:cNvPr>
              <p:cNvSpPr/>
              <p:nvPr/>
            </p:nvSpPr>
            <p:spPr>
              <a:xfrm>
                <a:off x="5668799" y="4448014"/>
                <a:ext cx="100260" cy="84895"/>
              </a:xfrm>
              <a:custGeom>
                <a:avLst/>
                <a:gdLst/>
                <a:ahLst/>
                <a:cxnLst/>
                <a:rect l="l" t="t" r="r" b="b"/>
                <a:pathLst>
                  <a:path w="1814" h="1536" extrusionOk="0">
                    <a:moveTo>
                      <a:pt x="768" y="107"/>
                    </a:moveTo>
                    <a:lnTo>
                      <a:pt x="768" y="160"/>
                    </a:lnTo>
                    <a:lnTo>
                      <a:pt x="662" y="160"/>
                    </a:lnTo>
                    <a:cubicBezTo>
                      <a:pt x="609" y="160"/>
                      <a:pt x="556" y="212"/>
                      <a:pt x="556" y="265"/>
                    </a:cubicBezTo>
                    <a:cubicBezTo>
                      <a:pt x="556" y="265"/>
                      <a:pt x="609" y="265"/>
                      <a:pt x="609" y="332"/>
                    </a:cubicBezTo>
                    <a:cubicBezTo>
                      <a:pt x="609" y="332"/>
                      <a:pt x="609" y="385"/>
                      <a:pt x="662" y="385"/>
                    </a:cubicBezTo>
                    <a:cubicBezTo>
                      <a:pt x="662" y="437"/>
                      <a:pt x="715" y="490"/>
                      <a:pt x="715" y="490"/>
                    </a:cubicBezTo>
                    <a:cubicBezTo>
                      <a:pt x="768" y="543"/>
                      <a:pt x="768" y="596"/>
                      <a:pt x="821" y="662"/>
                    </a:cubicBezTo>
                    <a:lnTo>
                      <a:pt x="887" y="715"/>
                    </a:lnTo>
                    <a:lnTo>
                      <a:pt x="993" y="543"/>
                    </a:lnTo>
                    <a:cubicBezTo>
                      <a:pt x="993" y="490"/>
                      <a:pt x="1046" y="437"/>
                      <a:pt x="1046" y="437"/>
                    </a:cubicBezTo>
                    <a:cubicBezTo>
                      <a:pt x="1046" y="385"/>
                      <a:pt x="1099" y="385"/>
                      <a:pt x="1099" y="332"/>
                    </a:cubicBezTo>
                    <a:cubicBezTo>
                      <a:pt x="1099" y="265"/>
                      <a:pt x="1046" y="265"/>
                      <a:pt x="1046" y="265"/>
                    </a:cubicBezTo>
                    <a:lnTo>
                      <a:pt x="993" y="265"/>
                    </a:lnTo>
                    <a:lnTo>
                      <a:pt x="993" y="212"/>
                    </a:lnTo>
                    <a:lnTo>
                      <a:pt x="1654" y="212"/>
                    </a:lnTo>
                    <a:lnTo>
                      <a:pt x="1654" y="265"/>
                    </a:lnTo>
                    <a:lnTo>
                      <a:pt x="1324" y="265"/>
                    </a:lnTo>
                    <a:cubicBezTo>
                      <a:pt x="1271" y="332"/>
                      <a:pt x="1218" y="332"/>
                      <a:pt x="1218" y="385"/>
                    </a:cubicBezTo>
                    <a:cubicBezTo>
                      <a:pt x="1151" y="437"/>
                      <a:pt x="1099" y="490"/>
                      <a:pt x="1046" y="543"/>
                    </a:cubicBezTo>
                    <a:cubicBezTo>
                      <a:pt x="993" y="596"/>
                      <a:pt x="993" y="662"/>
                      <a:pt x="940" y="715"/>
                    </a:cubicBezTo>
                    <a:lnTo>
                      <a:pt x="940" y="768"/>
                    </a:lnTo>
                    <a:lnTo>
                      <a:pt x="940" y="821"/>
                    </a:lnTo>
                    <a:cubicBezTo>
                      <a:pt x="993" y="927"/>
                      <a:pt x="1099" y="993"/>
                      <a:pt x="1151" y="1099"/>
                    </a:cubicBezTo>
                    <a:cubicBezTo>
                      <a:pt x="1218" y="1152"/>
                      <a:pt x="1218" y="1205"/>
                      <a:pt x="1271" y="1258"/>
                    </a:cubicBezTo>
                    <a:cubicBezTo>
                      <a:pt x="1324" y="1258"/>
                      <a:pt x="1324" y="1324"/>
                      <a:pt x="1324" y="1324"/>
                    </a:cubicBezTo>
                    <a:cubicBezTo>
                      <a:pt x="1376" y="1324"/>
                      <a:pt x="1376" y="1377"/>
                      <a:pt x="1429" y="1377"/>
                    </a:cubicBezTo>
                    <a:lnTo>
                      <a:pt x="1601" y="1377"/>
                    </a:lnTo>
                    <a:cubicBezTo>
                      <a:pt x="1654" y="1377"/>
                      <a:pt x="1654" y="1430"/>
                      <a:pt x="1654" y="1430"/>
                    </a:cubicBezTo>
                    <a:lnTo>
                      <a:pt x="1099" y="1430"/>
                    </a:lnTo>
                    <a:lnTo>
                      <a:pt x="1046" y="1377"/>
                    </a:lnTo>
                    <a:lnTo>
                      <a:pt x="1099" y="1377"/>
                    </a:lnTo>
                    <a:cubicBezTo>
                      <a:pt x="1151" y="1377"/>
                      <a:pt x="1151" y="1324"/>
                      <a:pt x="1151" y="1258"/>
                    </a:cubicBezTo>
                    <a:lnTo>
                      <a:pt x="1151" y="1205"/>
                    </a:lnTo>
                    <a:cubicBezTo>
                      <a:pt x="1099" y="1152"/>
                      <a:pt x="1099" y="1152"/>
                      <a:pt x="1099" y="1099"/>
                    </a:cubicBezTo>
                    <a:cubicBezTo>
                      <a:pt x="1046" y="1099"/>
                      <a:pt x="1046" y="1046"/>
                      <a:pt x="993" y="993"/>
                    </a:cubicBezTo>
                    <a:cubicBezTo>
                      <a:pt x="993" y="993"/>
                      <a:pt x="940" y="927"/>
                      <a:pt x="940" y="874"/>
                    </a:cubicBezTo>
                    <a:lnTo>
                      <a:pt x="887" y="821"/>
                    </a:lnTo>
                    <a:lnTo>
                      <a:pt x="821" y="874"/>
                    </a:lnTo>
                    <a:cubicBezTo>
                      <a:pt x="768" y="927"/>
                      <a:pt x="768" y="993"/>
                      <a:pt x="715" y="993"/>
                    </a:cubicBezTo>
                    <a:cubicBezTo>
                      <a:pt x="715" y="1046"/>
                      <a:pt x="715" y="1046"/>
                      <a:pt x="662" y="1099"/>
                    </a:cubicBezTo>
                    <a:lnTo>
                      <a:pt x="662" y="1152"/>
                    </a:lnTo>
                    <a:cubicBezTo>
                      <a:pt x="609" y="1152"/>
                      <a:pt x="609" y="1152"/>
                      <a:pt x="609" y="1205"/>
                    </a:cubicBezTo>
                    <a:lnTo>
                      <a:pt x="609" y="1258"/>
                    </a:lnTo>
                    <a:cubicBezTo>
                      <a:pt x="662" y="1324"/>
                      <a:pt x="662" y="1324"/>
                      <a:pt x="715" y="1324"/>
                    </a:cubicBezTo>
                    <a:lnTo>
                      <a:pt x="821" y="1324"/>
                    </a:lnTo>
                    <a:cubicBezTo>
                      <a:pt x="768" y="1324"/>
                      <a:pt x="768" y="1377"/>
                      <a:pt x="715" y="1377"/>
                    </a:cubicBezTo>
                    <a:lnTo>
                      <a:pt x="662" y="1377"/>
                    </a:lnTo>
                    <a:lnTo>
                      <a:pt x="609" y="1324"/>
                    </a:lnTo>
                    <a:lnTo>
                      <a:pt x="225" y="1324"/>
                    </a:lnTo>
                    <a:cubicBezTo>
                      <a:pt x="278" y="1324"/>
                      <a:pt x="278" y="1324"/>
                      <a:pt x="331" y="1258"/>
                    </a:cubicBezTo>
                    <a:lnTo>
                      <a:pt x="437" y="1258"/>
                    </a:lnTo>
                    <a:lnTo>
                      <a:pt x="490" y="1205"/>
                    </a:lnTo>
                    <a:cubicBezTo>
                      <a:pt x="556" y="1099"/>
                      <a:pt x="609" y="1046"/>
                      <a:pt x="609" y="1046"/>
                    </a:cubicBezTo>
                    <a:cubicBezTo>
                      <a:pt x="662" y="993"/>
                      <a:pt x="662" y="927"/>
                      <a:pt x="715" y="927"/>
                    </a:cubicBezTo>
                    <a:cubicBezTo>
                      <a:pt x="715" y="927"/>
                      <a:pt x="715" y="874"/>
                      <a:pt x="768" y="874"/>
                    </a:cubicBezTo>
                    <a:lnTo>
                      <a:pt x="768" y="821"/>
                    </a:lnTo>
                    <a:lnTo>
                      <a:pt x="821" y="768"/>
                    </a:lnTo>
                    <a:lnTo>
                      <a:pt x="490" y="265"/>
                    </a:lnTo>
                    <a:cubicBezTo>
                      <a:pt x="437" y="265"/>
                      <a:pt x="437" y="212"/>
                      <a:pt x="384" y="160"/>
                    </a:cubicBezTo>
                    <a:lnTo>
                      <a:pt x="106" y="160"/>
                    </a:lnTo>
                    <a:lnTo>
                      <a:pt x="106" y="107"/>
                    </a:lnTo>
                    <a:close/>
                    <a:moveTo>
                      <a:pt x="106" y="1"/>
                    </a:moveTo>
                    <a:cubicBezTo>
                      <a:pt x="53" y="54"/>
                      <a:pt x="0" y="107"/>
                      <a:pt x="0" y="107"/>
                    </a:cubicBezTo>
                    <a:cubicBezTo>
                      <a:pt x="0" y="160"/>
                      <a:pt x="53" y="212"/>
                      <a:pt x="53" y="265"/>
                    </a:cubicBezTo>
                    <a:lnTo>
                      <a:pt x="331" y="265"/>
                    </a:lnTo>
                    <a:cubicBezTo>
                      <a:pt x="331" y="332"/>
                      <a:pt x="331" y="332"/>
                      <a:pt x="384" y="385"/>
                    </a:cubicBezTo>
                    <a:lnTo>
                      <a:pt x="662" y="768"/>
                    </a:lnTo>
                    <a:lnTo>
                      <a:pt x="662" y="821"/>
                    </a:lnTo>
                    <a:cubicBezTo>
                      <a:pt x="662" y="821"/>
                      <a:pt x="609" y="821"/>
                      <a:pt x="609" y="874"/>
                    </a:cubicBezTo>
                    <a:lnTo>
                      <a:pt x="556" y="927"/>
                    </a:lnTo>
                    <a:cubicBezTo>
                      <a:pt x="490" y="993"/>
                      <a:pt x="437" y="1046"/>
                      <a:pt x="384" y="1099"/>
                    </a:cubicBezTo>
                    <a:lnTo>
                      <a:pt x="384" y="1152"/>
                    </a:lnTo>
                    <a:lnTo>
                      <a:pt x="331" y="1152"/>
                    </a:lnTo>
                    <a:cubicBezTo>
                      <a:pt x="278" y="1152"/>
                      <a:pt x="225" y="1152"/>
                      <a:pt x="159" y="1205"/>
                    </a:cubicBezTo>
                    <a:cubicBezTo>
                      <a:pt x="106" y="1205"/>
                      <a:pt x="53" y="1258"/>
                      <a:pt x="53" y="1324"/>
                    </a:cubicBezTo>
                    <a:cubicBezTo>
                      <a:pt x="53" y="1377"/>
                      <a:pt x="53" y="1377"/>
                      <a:pt x="106" y="1430"/>
                    </a:cubicBezTo>
                    <a:lnTo>
                      <a:pt x="159" y="1430"/>
                    </a:lnTo>
                    <a:cubicBezTo>
                      <a:pt x="159" y="1483"/>
                      <a:pt x="225" y="1483"/>
                      <a:pt x="225" y="1483"/>
                    </a:cubicBezTo>
                    <a:lnTo>
                      <a:pt x="715" y="1483"/>
                    </a:lnTo>
                    <a:cubicBezTo>
                      <a:pt x="768" y="1483"/>
                      <a:pt x="821" y="1483"/>
                      <a:pt x="821" y="1430"/>
                    </a:cubicBezTo>
                    <a:cubicBezTo>
                      <a:pt x="887" y="1430"/>
                      <a:pt x="940" y="1377"/>
                      <a:pt x="940" y="1324"/>
                    </a:cubicBezTo>
                    <a:cubicBezTo>
                      <a:pt x="940" y="1258"/>
                      <a:pt x="887" y="1258"/>
                      <a:pt x="887" y="1258"/>
                    </a:cubicBezTo>
                    <a:cubicBezTo>
                      <a:pt x="821" y="1205"/>
                      <a:pt x="821" y="1205"/>
                      <a:pt x="768" y="1205"/>
                    </a:cubicBezTo>
                    <a:lnTo>
                      <a:pt x="768" y="1152"/>
                    </a:lnTo>
                    <a:cubicBezTo>
                      <a:pt x="768" y="1099"/>
                      <a:pt x="821" y="1099"/>
                      <a:pt x="821" y="1099"/>
                    </a:cubicBezTo>
                    <a:cubicBezTo>
                      <a:pt x="821" y="1046"/>
                      <a:pt x="887" y="1046"/>
                      <a:pt x="887" y="1046"/>
                    </a:cubicBezTo>
                    <a:lnTo>
                      <a:pt x="887" y="1099"/>
                    </a:lnTo>
                    <a:cubicBezTo>
                      <a:pt x="940" y="1099"/>
                      <a:pt x="940" y="1152"/>
                      <a:pt x="993" y="1152"/>
                    </a:cubicBezTo>
                    <a:cubicBezTo>
                      <a:pt x="993" y="1205"/>
                      <a:pt x="993" y="1258"/>
                      <a:pt x="1046" y="1258"/>
                    </a:cubicBezTo>
                    <a:cubicBezTo>
                      <a:pt x="993" y="1258"/>
                      <a:pt x="993" y="1324"/>
                      <a:pt x="940" y="1324"/>
                    </a:cubicBezTo>
                    <a:lnTo>
                      <a:pt x="940" y="1430"/>
                    </a:lnTo>
                    <a:cubicBezTo>
                      <a:pt x="940" y="1430"/>
                      <a:pt x="940" y="1483"/>
                      <a:pt x="993" y="1483"/>
                    </a:cubicBezTo>
                    <a:cubicBezTo>
                      <a:pt x="1046" y="1536"/>
                      <a:pt x="1099" y="1536"/>
                      <a:pt x="1151" y="1536"/>
                    </a:cubicBezTo>
                    <a:lnTo>
                      <a:pt x="1707" y="1536"/>
                    </a:lnTo>
                    <a:cubicBezTo>
                      <a:pt x="1760" y="1536"/>
                      <a:pt x="1813" y="1483"/>
                      <a:pt x="1813" y="1430"/>
                    </a:cubicBezTo>
                    <a:cubicBezTo>
                      <a:pt x="1813" y="1377"/>
                      <a:pt x="1760" y="1324"/>
                      <a:pt x="1707" y="1324"/>
                    </a:cubicBezTo>
                    <a:cubicBezTo>
                      <a:pt x="1707" y="1258"/>
                      <a:pt x="1654" y="1258"/>
                      <a:pt x="1601" y="1258"/>
                    </a:cubicBezTo>
                    <a:lnTo>
                      <a:pt x="1429" y="1258"/>
                    </a:lnTo>
                    <a:cubicBezTo>
                      <a:pt x="1429" y="1205"/>
                      <a:pt x="1376" y="1205"/>
                      <a:pt x="1376" y="1152"/>
                    </a:cubicBezTo>
                    <a:cubicBezTo>
                      <a:pt x="1324" y="1099"/>
                      <a:pt x="1271" y="1046"/>
                      <a:pt x="1218" y="993"/>
                    </a:cubicBezTo>
                    <a:cubicBezTo>
                      <a:pt x="1218" y="927"/>
                      <a:pt x="1099" y="874"/>
                      <a:pt x="1046" y="768"/>
                    </a:cubicBezTo>
                    <a:cubicBezTo>
                      <a:pt x="1099" y="715"/>
                      <a:pt x="1099" y="662"/>
                      <a:pt x="1151" y="596"/>
                    </a:cubicBezTo>
                    <a:cubicBezTo>
                      <a:pt x="1218" y="596"/>
                      <a:pt x="1218" y="543"/>
                      <a:pt x="1271" y="490"/>
                    </a:cubicBezTo>
                    <a:cubicBezTo>
                      <a:pt x="1324" y="437"/>
                      <a:pt x="1324" y="437"/>
                      <a:pt x="1376" y="385"/>
                    </a:cubicBezTo>
                    <a:lnTo>
                      <a:pt x="1654" y="385"/>
                    </a:lnTo>
                    <a:cubicBezTo>
                      <a:pt x="1707" y="385"/>
                      <a:pt x="1707" y="385"/>
                      <a:pt x="1707" y="332"/>
                    </a:cubicBezTo>
                    <a:lnTo>
                      <a:pt x="1760" y="332"/>
                    </a:lnTo>
                    <a:lnTo>
                      <a:pt x="1760" y="265"/>
                    </a:lnTo>
                    <a:lnTo>
                      <a:pt x="1760" y="160"/>
                    </a:lnTo>
                    <a:cubicBezTo>
                      <a:pt x="1760" y="160"/>
                      <a:pt x="1760" y="107"/>
                      <a:pt x="1707" y="107"/>
                    </a:cubicBezTo>
                    <a:lnTo>
                      <a:pt x="940" y="107"/>
                    </a:lnTo>
                    <a:cubicBezTo>
                      <a:pt x="887" y="160"/>
                      <a:pt x="887" y="212"/>
                      <a:pt x="887" y="265"/>
                    </a:cubicBezTo>
                    <a:cubicBezTo>
                      <a:pt x="887" y="265"/>
                      <a:pt x="887" y="332"/>
                      <a:pt x="940" y="332"/>
                    </a:cubicBezTo>
                    <a:lnTo>
                      <a:pt x="940" y="385"/>
                    </a:lnTo>
                    <a:cubicBezTo>
                      <a:pt x="940" y="385"/>
                      <a:pt x="940" y="437"/>
                      <a:pt x="887" y="437"/>
                    </a:cubicBezTo>
                    <a:lnTo>
                      <a:pt x="887" y="490"/>
                    </a:lnTo>
                    <a:cubicBezTo>
                      <a:pt x="821" y="490"/>
                      <a:pt x="821" y="437"/>
                      <a:pt x="821" y="437"/>
                    </a:cubicBezTo>
                    <a:cubicBezTo>
                      <a:pt x="768" y="385"/>
                      <a:pt x="768" y="385"/>
                      <a:pt x="768" y="332"/>
                    </a:cubicBezTo>
                    <a:cubicBezTo>
                      <a:pt x="715" y="332"/>
                      <a:pt x="715" y="332"/>
                      <a:pt x="715" y="265"/>
                    </a:cubicBezTo>
                    <a:cubicBezTo>
                      <a:pt x="768" y="265"/>
                      <a:pt x="821" y="265"/>
                      <a:pt x="821" y="212"/>
                    </a:cubicBezTo>
                    <a:cubicBezTo>
                      <a:pt x="887" y="212"/>
                      <a:pt x="887" y="160"/>
                      <a:pt x="887" y="160"/>
                    </a:cubicBezTo>
                    <a:lnTo>
                      <a:pt x="887" y="107"/>
                    </a:lnTo>
                    <a:lnTo>
                      <a:pt x="887" y="54"/>
                    </a:lnTo>
                    <a:lnTo>
                      <a:pt x="821" y="54"/>
                    </a:lnTo>
                    <a:cubicBezTo>
                      <a:pt x="821" y="1"/>
                      <a:pt x="821" y="1"/>
                      <a:pt x="768" y="1"/>
                    </a:cubicBezTo>
                    <a:close/>
                  </a:path>
                </a:pathLst>
              </a:custGeom>
              <a:solidFill>
                <a:srgbClr val="F09C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83" name="Google Shape;776;p31">
                <a:extLst>
                  <a:ext uri="{FF2B5EF4-FFF2-40B4-BE49-F238E27FC236}">
                    <a16:creationId xmlns:a16="http://schemas.microsoft.com/office/drawing/2014/main" id="{E8A500DB-B210-4DFF-A20D-666636286385}"/>
                  </a:ext>
                </a:extLst>
              </p:cNvPr>
              <p:cNvSpPr/>
              <p:nvPr/>
            </p:nvSpPr>
            <p:spPr>
              <a:xfrm>
                <a:off x="4799733" y="3864528"/>
                <a:ext cx="1237772" cy="1187034"/>
              </a:xfrm>
              <a:custGeom>
                <a:avLst/>
                <a:gdLst/>
                <a:ahLst/>
                <a:cxnLst/>
                <a:rect l="l" t="t" r="r" b="b"/>
                <a:pathLst>
                  <a:path w="22395" h="21477" extrusionOk="0">
                    <a:moveTo>
                      <a:pt x="17201" y="8638"/>
                    </a:moveTo>
                    <a:cubicBezTo>
                      <a:pt x="17575" y="8638"/>
                      <a:pt x="17951" y="8924"/>
                      <a:pt x="17987" y="9340"/>
                    </a:cubicBezTo>
                    <a:lnTo>
                      <a:pt x="18318" y="16672"/>
                    </a:lnTo>
                    <a:cubicBezTo>
                      <a:pt x="18371" y="17228"/>
                      <a:pt x="17868" y="17718"/>
                      <a:pt x="17273" y="17718"/>
                    </a:cubicBezTo>
                    <a:lnTo>
                      <a:pt x="9821" y="17612"/>
                    </a:lnTo>
                    <a:cubicBezTo>
                      <a:pt x="9212" y="17612"/>
                      <a:pt x="8881" y="16844"/>
                      <a:pt x="9331" y="16447"/>
                    </a:cubicBezTo>
                    <a:lnTo>
                      <a:pt x="16717" y="8837"/>
                    </a:lnTo>
                    <a:cubicBezTo>
                      <a:pt x="16855" y="8699"/>
                      <a:pt x="17028" y="8638"/>
                      <a:pt x="17201" y="8638"/>
                    </a:cubicBezTo>
                    <a:close/>
                    <a:moveTo>
                      <a:pt x="20125" y="1"/>
                    </a:moveTo>
                    <a:cubicBezTo>
                      <a:pt x="19697" y="1"/>
                      <a:pt x="19262" y="159"/>
                      <a:pt x="18927" y="512"/>
                    </a:cubicBezTo>
                    <a:lnTo>
                      <a:pt x="993" y="18711"/>
                    </a:lnTo>
                    <a:cubicBezTo>
                      <a:pt x="0" y="19756"/>
                      <a:pt x="781" y="21477"/>
                      <a:pt x="2264" y="21477"/>
                    </a:cubicBezTo>
                    <a:lnTo>
                      <a:pt x="20303" y="21477"/>
                    </a:lnTo>
                    <a:cubicBezTo>
                      <a:pt x="21508" y="21477"/>
                      <a:pt x="22395" y="20537"/>
                      <a:pt x="22395" y="19425"/>
                    </a:cubicBezTo>
                    <a:lnTo>
                      <a:pt x="21786" y="1558"/>
                    </a:lnTo>
                    <a:cubicBezTo>
                      <a:pt x="21786" y="611"/>
                      <a:pt x="20967" y="1"/>
                      <a:pt x="201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84" name="Google Shape;777;p31">
                <a:extLst>
                  <a:ext uri="{FF2B5EF4-FFF2-40B4-BE49-F238E27FC236}">
                    <a16:creationId xmlns:a16="http://schemas.microsoft.com/office/drawing/2014/main" id="{E44028BD-ABE9-4D77-8E13-8D81364C0687}"/>
                  </a:ext>
                </a:extLst>
              </p:cNvPr>
              <p:cNvSpPr/>
              <p:nvPr/>
            </p:nvSpPr>
            <p:spPr>
              <a:xfrm>
                <a:off x="4845828" y="3874532"/>
                <a:ext cx="1027082" cy="1046648"/>
              </a:xfrm>
              <a:custGeom>
                <a:avLst/>
                <a:gdLst/>
                <a:ahLst/>
                <a:cxnLst/>
                <a:rect l="l" t="t" r="r" b="b"/>
                <a:pathLst>
                  <a:path w="18583" h="18937" extrusionOk="0">
                    <a:moveTo>
                      <a:pt x="18477" y="0"/>
                    </a:moveTo>
                    <a:cubicBezTo>
                      <a:pt x="18305" y="119"/>
                      <a:pt x="18199" y="225"/>
                      <a:pt x="18093" y="331"/>
                    </a:cubicBezTo>
                    <a:lnTo>
                      <a:pt x="159" y="18530"/>
                    </a:lnTo>
                    <a:cubicBezTo>
                      <a:pt x="106" y="18649"/>
                      <a:pt x="53" y="18702"/>
                      <a:pt x="0" y="18755"/>
                    </a:cubicBezTo>
                    <a:lnTo>
                      <a:pt x="0" y="18808"/>
                    </a:lnTo>
                    <a:cubicBezTo>
                      <a:pt x="80" y="18894"/>
                      <a:pt x="189" y="18937"/>
                      <a:pt x="293" y="18937"/>
                    </a:cubicBezTo>
                    <a:cubicBezTo>
                      <a:pt x="397" y="18937"/>
                      <a:pt x="497" y="18894"/>
                      <a:pt x="556" y="18808"/>
                    </a:cubicBezTo>
                    <a:lnTo>
                      <a:pt x="18477" y="556"/>
                    </a:lnTo>
                    <a:cubicBezTo>
                      <a:pt x="18583" y="384"/>
                      <a:pt x="18583" y="172"/>
                      <a:pt x="1847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85" name="Google Shape;778;p31">
                <a:extLst>
                  <a:ext uri="{FF2B5EF4-FFF2-40B4-BE49-F238E27FC236}">
                    <a16:creationId xmlns:a16="http://schemas.microsoft.com/office/drawing/2014/main" id="{237C9002-05C8-4A2E-93E1-71F680200424}"/>
                  </a:ext>
                </a:extLst>
              </p:cNvPr>
              <p:cNvSpPr/>
              <p:nvPr/>
            </p:nvSpPr>
            <p:spPr>
              <a:xfrm>
                <a:off x="5818028" y="3941796"/>
                <a:ext cx="76107" cy="67374"/>
              </a:xfrm>
              <a:custGeom>
                <a:avLst/>
                <a:gdLst/>
                <a:ahLst/>
                <a:cxnLst/>
                <a:rect l="l" t="t" r="r" b="b"/>
                <a:pathLst>
                  <a:path w="1377" h="1219" extrusionOk="0">
                    <a:moveTo>
                      <a:pt x="0" y="1"/>
                    </a:moveTo>
                    <a:lnTo>
                      <a:pt x="0" y="160"/>
                    </a:lnTo>
                    <a:lnTo>
                      <a:pt x="1218" y="1219"/>
                    </a:lnTo>
                    <a:lnTo>
                      <a:pt x="1324" y="1219"/>
                    </a:lnTo>
                    <a:cubicBezTo>
                      <a:pt x="1376" y="1152"/>
                      <a:pt x="1376" y="1099"/>
                      <a:pt x="1324" y="1047"/>
                    </a:cubicBezTo>
                    <a:lnTo>
                      <a:pt x="172" y="1"/>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86" name="Google Shape;779;p31">
                <a:extLst>
                  <a:ext uri="{FF2B5EF4-FFF2-40B4-BE49-F238E27FC236}">
                    <a16:creationId xmlns:a16="http://schemas.microsoft.com/office/drawing/2014/main" id="{F7CB1473-EE54-4CB9-8AFD-2741D2347015}"/>
                  </a:ext>
                </a:extLst>
              </p:cNvPr>
              <p:cNvSpPr/>
              <p:nvPr/>
            </p:nvSpPr>
            <p:spPr>
              <a:xfrm>
                <a:off x="5647575" y="4112967"/>
                <a:ext cx="76107" cy="69585"/>
              </a:xfrm>
              <a:custGeom>
                <a:avLst/>
                <a:gdLst/>
                <a:ahLst/>
                <a:cxnLst/>
                <a:rect l="l" t="t" r="r" b="b"/>
                <a:pathLst>
                  <a:path w="1377" h="1259" extrusionOk="0">
                    <a:moveTo>
                      <a:pt x="86" y="1"/>
                    </a:moveTo>
                    <a:cubicBezTo>
                      <a:pt x="66" y="1"/>
                      <a:pt x="53" y="14"/>
                      <a:pt x="53" y="41"/>
                    </a:cubicBezTo>
                    <a:cubicBezTo>
                      <a:pt x="0" y="107"/>
                      <a:pt x="0" y="160"/>
                      <a:pt x="53" y="160"/>
                    </a:cubicBezTo>
                    <a:lnTo>
                      <a:pt x="1205" y="1258"/>
                    </a:lnTo>
                    <a:lnTo>
                      <a:pt x="1377" y="1258"/>
                    </a:lnTo>
                    <a:cubicBezTo>
                      <a:pt x="1377" y="1205"/>
                      <a:pt x="1377" y="1152"/>
                      <a:pt x="1324" y="1100"/>
                    </a:cubicBezTo>
                    <a:lnTo>
                      <a:pt x="159" y="41"/>
                    </a:lnTo>
                    <a:cubicBezTo>
                      <a:pt x="133" y="14"/>
                      <a:pt x="106" y="1"/>
                      <a:pt x="86" y="1"/>
                    </a:cubicBez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87" name="Google Shape;780;p31">
                <a:extLst>
                  <a:ext uri="{FF2B5EF4-FFF2-40B4-BE49-F238E27FC236}">
                    <a16:creationId xmlns:a16="http://schemas.microsoft.com/office/drawing/2014/main" id="{1270F571-E266-4846-AA40-84B6ADACF443}"/>
                  </a:ext>
                </a:extLst>
              </p:cNvPr>
              <p:cNvSpPr/>
              <p:nvPr/>
            </p:nvSpPr>
            <p:spPr>
              <a:xfrm>
                <a:off x="5775580" y="3984243"/>
                <a:ext cx="54883" cy="49080"/>
              </a:xfrm>
              <a:custGeom>
                <a:avLst/>
                <a:gdLst/>
                <a:ahLst/>
                <a:cxnLst/>
                <a:rect l="l" t="t" r="r" b="b"/>
                <a:pathLst>
                  <a:path w="993" h="888" extrusionOk="0">
                    <a:moveTo>
                      <a:pt x="53" y="1"/>
                    </a:moveTo>
                    <a:cubicBezTo>
                      <a:pt x="0" y="54"/>
                      <a:pt x="0" y="54"/>
                      <a:pt x="53" y="120"/>
                    </a:cubicBezTo>
                    <a:lnTo>
                      <a:pt x="874" y="887"/>
                    </a:lnTo>
                    <a:lnTo>
                      <a:pt x="993" y="887"/>
                    </a:lnTo>
                    <a:lnTo>
                      <a:pt x="993" y="781"/>
                    </a:lnTo>
                    <a:lnTo>
                      <a:pt x="106" y="1"/>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88" name="Google Shape;781;p31">
                <a:extLst>
                  <a:ext uri="{FF2B5EF4-FFF2-40B4-BE49-F238E27FC236}">
                    <a16:creationId xmlns:a16="http://schemas.microsoft.com/office/drawing/2014/main" id="{66003CAD-52D8-4830-8C9F-89DC91466739}"/>
                  </a:ext>
                </a:extLst>
              </p:cNvPr>
              <p:cNvSpPr/>
              <p:nvPr/>
            </p:nvSpPr>
            <p:spPr>
              <a:xfrm>
                <a:off x="5736062" y="4024646"/>
                <a:ext cx="54938" cy="50351"/>
              </a:xfrm>
              <a:custGeom>
                <a:avLst/>
                <a:gdLst/>
                <a:ahLst/>
                <a:cxnLst/>
                <a:rect l="l" t="t" r="r" b="b"/>
                <a:pathLst>
                  <a:path w="994" h="911" extrusionOk="0">
                    <a:moveTo>
                      <a:pt x="73" y="1"/>
                    </a:moveTo>
                    <a:cubicBezTo>
                      <a:pt x="54" y="1"/>
                      <a:pt x="27" y="17"/>
                      <a:pt x="1" y="50"/>
                    </a:cubicBezTo>
                    <a:lnTo>
                      <a:pt x="1" y="103"/>
                    </a:lnTo>
                    <a:lnTo>
                      <a:pt x="874" y="871"/>
                    </a:lnTo>
                    <a:cubicBezTo>
                      <a:pt x="901" y="898"/>
                      <a:pt x="914" y="911"/>
                      <a:pt x="929" y="911"/>
                    </a:cubicBezTo>
                    <a:cubicBezTo>
                      <a:pt x="944" y="911"/>
                      <a:pt x="960" y="898"/>
                      <a:pt x="993" y="871"/>
                    </a:cubicBezTo>
                    <a:lnTo>
                      <a:pt x="993" y="818"/>
                    </a:lnTo>
                    <a:lnTo>
                      <a:pt x="107" y="50"/>
                    </a:lnTo>
                    <a:cubicBezTo>
                      <a:pt x="107" y="17"/>
                      <a:pt x="93" y="1"/>
                      <a:pt x="73" y="1"/>
                    </a:cubicBez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89" name="Google Shape;782;p31">
                <a:extLst>
                  <a:ext uri="{FF2B5EF4-FFF2-40B4-BE49-F238E27FC236}">
                    <a16:creationId xmlns:a16="http://schemas.microsoft.com/office/drawing/2014/main" id="{B2BA155A-3FE4-43A4-95B4-E80185A9DBF7}"/>
                  </a:ext>
                </a:extLst>
              </p:cNvPr>
              <p:cNvSpPr/>
              <p:nvPr/>
            </p:nvSpPr>
            <p:spPr>
              <a:xfrm>
                <a:off x="5695826" y="4066927"/>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20" y="0"/>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90" name="Google Shape;783;p31">
                <a:extLst>
                  <a:ext uri="{FF2B5EF4-FFF2-40B4-BE49-F238E27FC236}">
                    <a16:creationId xmlns:a16="http://schemas.microsoft.com/office/drawing/2014/main" id="{30E537BB-4E0A-4665-A7B9-DF88B39E9A09}"/>
                  </a:ext>
                </a:extLst>
              </p:cNvPr>
              <p:cNvSpPr/>
              <p:nvPr/>
            </p:nvSpPr>
            <p:spPr>
              <a:xfrm>
                <a:off x="5604409" y="4158344"/>
                <a:ext cx="54883" cy="48361"/>
              </a:xfrm>
              <a:custGeom>
                <a:avLst/>
                <a:gdLst/>
                <a:ahLst/>
                <a:cxnLst/>
                <a:rect l="l" t="t" r="r" b="b"/>
                <a:pathLst>
                  <a:path w="993" h="875" extrusionOk="0">
                    <a:moveTo>
                      <a:pt x="66" y="1"/>
                    </a:moveTo>
                    <a:cubicBezTo>
                      <a:pt x="0" y="54"/>
                      <a:pt x="0" y="54"/>
                      <a:pt x="66" y="106"/>
                    </a:cubicBezTo>
                    <a:lnTo>
                      <a:pt x="887" y="874"/>
                    </a:lnTo>
                    <a:lnTo>
                      <a:pt x="993" y="874"/>
                    </a:lnTo>
                    <a:lnTo>
                      <a:pt x="993" y="768"/>
                    </a:lnTo>
                    <a:lnTo>
                      <a:pt x="119" y="1"/>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91" name="Google Shape;784;p31">
                <a:extLst>
                  <a:ext uri="{FF2B5EF4-FFF2-40B4-BE49-F238E27FC236}">
                    <a16:creationId xmlns:a16="http://schemas.microsoft.com/office/drawing/2014/main" id="{0B357D3C-EDF2-401D-AFC3-3D88771217FC}"/>
                  </a:ext>
                </a:extLst>
              </p:cNvPr>
              <p:cNvSpPr/>
              <p:nvPr/>
            </p:nvSpPr>
            <p:spPr>
              <a:xfrm>
                <a:off x="5564891" y="4198580"/>
                <a:ext cx="54938" cy="50517"/>
              </a:xfrm>
              <a:custGeom>
                <a:avLst/>
                <a:gdLst/>
                <a:ahLst/>
                <a:cxnLst/>
                <a:rect l="l" t="t" r="r" b="b"/>
                <a:pathLst>
                  <a:path w="994" h="914" extrusionOk="0">
                    <a:moveTo>
                      <a:pt x="87" y="1"/>
                    </a:moveTo>
                    <a:cubicBezTo>
                      <a:pt x="70" y="1"/>
                      <a:pt x="54" y="14"/>
                      <a:pt x="54" y="40"/>
                    </a:cubicBezTo>
                    <a:cubicBezTo>
                      <a:pt x="1" y="40"/>
                      <a:pt x="1" y="93"/>
                      <a:pt x="54" y="93"/>
                    </a:cubicBezTo>
                    <a:lnTo>
                      <a:pt x="887" y="874"/>
                    </a:lnTo>
                    <a:cubicBezTo>
                      <a:pt x="914" y="901"/>
                      <a:pt x="927" y="914"/>
                      <a:pt x="940" y="914"/>
                    </a:cubicBezTo>
                    <a:cubicBezTo>
                      <a:pt x="954" y="914"/>
                      <a:pt x="967" y="901"/>
                      <a:pt x="993" y="874"/>
                    </a:cubicBezTo>
                    <a:lnTo>
                      <a:pt x="993" y="808"/>
                    </a:lnTo>
                    <a:lnTo>
                      <a:pt x="120" y="40"/>
                    </a:lnTo>
                    <a:cubicBezTo>
                      <a:pt x="120" y="14"/>
                      <a:pt x="103" y="1"/>
                      <a:pt x="87" y="1"/>
                    </a:cubicBez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92" name="Google Shape;785;p31">
                <a:extLst>
                  <a:ext uri="{FF2B5EF4-FFF2-40B4-BE49-F238E27FC236}">
                    <a16:creationId xmlns:a16="http://schemas.microsoft.com/office/drawing/2014/main" id="{E7FA9937-7A99-4D4D-B4C3-75D6C83A7388}"/>
                  </a:ext>
                </a:extLst>
              </p:cNvPr>
              <p:cNvSpPr/>
              <p:nvPr/>
            </p:nvSpPr>
            <p:spPr>
              <a:xfrm>
                <a:off x="5525373" y="4240254"/>
                <a:ext cx="54938" cy="49080"/>
              </a:xfrm>
              <a:custGeom>
                <a:avLst/>
                <a:gdLst/>
                <a:ahLst/>
                <a:cxnLst/>
                <a:rect l="l" t="t" r="r" b="b"/>
                <a:pathLst>
                  <a:path w="994" h="888" extrusionOk="0">
                    <a:moveTo>
                      <a:pt x="1" y="1"/>
                    </a:moveTo>
                    <a:lnTo>
                      <a:pt x="1" y="120"/>
                    </a:lnTo>
                    <a:lnTo>
                      <a:pt x="888" y="888"/>
                    </a:lnTo>
                    <a:lnTo>
                      <a:pt x="994" y="888"/>
                    </a:lnTo>
                    <a:cubicBezTo>
                      <a:pt x="994" y="888"/>
                      <a:pt x="994" y="835"/>
                      <a:pt x="941" y="782"/>
                    </a:cubicBezTo>
                    <a:lnTo>
                      <a:pt x="107" y="1"/>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93" name="Google Shape;786;p31">
                <a:extLst>
                  <a:ext uri="{FF2B5EF4-FFF2-40B4-BE49-F238E27FC236}">
                    <a16:creationId xmlns:a16="http://schemas.microsoft.com/office/drawing/2014/main" id="{AFAF38D6-83F1-435B-B8B4-2E31A364AE50}"/>
                  </a:ext>
                </a:extLst>
              </p:cNvPr>
              <p:cNvSpPr/>
              <p:nvPr/>
            </p:nvSpPr>
            <p:spPr>
              <a:xfrm>
                <a:off x="5433956" y="4331726"/>
                <a:ext cx="57868" cy="49080"/>
              </a:xfrm>
              <a:custGeom>
                <a:avLst/>
                <a:gdLst/>
                <a:ahLst/>
                <a:cxnLst/>
                <a:rect l="l" t="t" r="r" b="b"/>
                <a:pathLst>
                  <a:path w="1047" h="888" extrusionOk="0">
                    <a:moveTo>
                      <a:pt x="53" y="0"/>
                    </a:moveTo>
                    <a:cubicBezTo>
                      <a:pt x="0" y="53"/>
                      <a:pt x="0" y="53"/>
                      <a:pt x="53" y="119"/>
                    </a:cubicBezTo>
                    <a:lnTo>
                      <a:pt x="940" y="887"/>
                    </a:lnTo>
                    <a:lnTo>
                      <a:pt x="993" y="887"/>
                    </a:lnTo>
                    <a:cubicBezTo>
                      <a:pt x="1046" y="887"/>
                      <a:pt x="1046" y="834"/>
                      <a:pt x="993" y="781"/>
                    </a:cubicBezTo>
                    <a:lnTo>
                      <a:pt x="173" y="0"/>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94" name="Google Shape;787;p31">
                <a:extLst>
                  <a:ext uri="{FF2B5EF4-FFF2-40B4-BE49-F238E27FC236}">
                    <a16:creationId xmlns:a16="http://schemas.microsoft.com/office/drawing/2014/main" id="{209D6F8F-3D6C-4410-A1E9-FF14B2C03814}"/>
                  </a:ext>
                </a:extLst>
              </p:cNvPr>
              <p:cNvSpPr/>
              <p:nvPr/>
            </p:nvSpPr>
            <p:spPr>
              <a:xfrm>
                <a:off x="5394438" y="4372128"/>
                <a:ext cx="54938" cy="50351"/>
              </a:xfrm>
              <a:custGeom>
                <a:avLst/>
                <a:gdLst/>
                <a:ahLst/>
                <a:cxnLst/>
                <a:rect l="l" t="t" r="r" b="b"/>
                <a:pathLst>
                  <a:path w="994" h="911" extrusionOk="0">
                    <a:moveTo>
                      <a:pt x="80" y="1"/>
                    </a:moveTo>
                    <a:cubicBezTo>
                      <a:pt x="67" y="1"/>
                      <a:pt x="54" y="17"/>
                      <a:pt x="54" y="50"/>
                    </a:cubicBezTo>
                    <a:cubicBezTo>
                      <a:pt x="1" y="50"/>
                      <a:pt x="1" y="103"/>
                      <a:pt x="54" y="103"/>
                    </a:cubicBezTo>
                    <a:lnTo>
                      <a:pt x="888" y="871"/>
                    </a:lnTo>
                    <a:cubicBezTo>
                      <a:pt x="914" y="897"/>
                      <a:pt x="940" y="910"/>
                      <a:pt x="960" y="910"/>
                    </a:cubicBezTo>
                    <a:cubicBezTo>
                      <a:pt x="980" y="910"/>
                      <a:pt x="993" y="897"/>
                      <a:pt x="993" y="871"/>
                    </a:cubicBezTo>
                    <a:lnTo>
                      <a:pt x="993" y="818"/>
                    </a:lnTo>
                    <a:lnTo>
                      <a:pt x="107" y="50"/>
                    </a:lnTo>
                    <a:cubicBezTo>
                      <a:pt x="107" y="17"/>
                      <a:pt x="93" y="1"/>
                      <a:pt x="80" y="1"/>
                    </a:cubicBez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95" name="Google Shape;788;p31">
                <a:extLst>
                  <a:ext uri="{FF2B5EF4-FFF2-40B4-BE49-F238E27FC236}">
                    <a16:creationId xmlns:a16="http://schemas.microsoft.com/office/drawing/2014/main" id="{2E14871B-0005-4363-8024-41CDC33D64EB}"/>
                  </a:ext>
                </a:extLst>
              </p:cNvPr>
              <p:cNvSpPr/>
              <p:nvPr/>
            </p:nvSpPr>
            <p:spPr>
              <a:xfrm>
                <a:off x="5354975" y="4414354"/>
                <a:ext cx="54883" cy="48361"/>
              </a:xfrm>
              <a:custGeom>
                <a:avLst/>
                <a:gdLst/>
                <a:ahLst/>
                <a:cxnLst/>
                <a:rect l="l" t="t" r="r" b="b"/>
                <a:pathLst>
                  <a:path w="993" h="875" extrusionOk="0">
                    <a:moveTo>
                      <a:pt x="0" y="1"/>
                    </a:moveTo>
                    <a:cubicBezTo>
                      <a:pt x="0" y="54"/>
                      <a:pt x="0" y="54"/>
                      <a:pt x="53" y="107"/>
                    </a:cubicBezTo>
                    <a:lnTo>
                      <a:pt x="874" y="874"/>
                    </a:lnTo>
                    <a:lnTo>
                      <a:pt x="993" y="874"/>
                    </a:lnTo>
                    <a:lnTo>
                      <a:pt x="993" y="769"/>
                    </a:lnTo>
                    <a:lnTo>
                      <a:pt x="106" y="1"/>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96" name="Google Shape;789;p31">
                <a:extLst>
                  <a:ext uri="{FF2B5EF4-FFF2-40B4-BE49-F238E27FC236}">
                    <a16:creationId xmlns:a16="http://schemas.microsoft.com/office/drawing/2014/main" id="{F9A04849-BAA8-4BEC-9B26-B9A9265C5443}"/>
                  </a:ext>
                </a:extLst>
              </p:cNvPr>
              <p:cNvSpPr/>
              <p:nvPr/>
            </p:nvSpPr>
            <p:spPr>
              <a:xfrm>
                <a:off x="5266433" y="4505826"/>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06" y="0"/>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97" name="Google Shape;790;p31">
                <a:extLst>
                  <a:ext uri="{FF2B5EF4-FFF2-40B4-BE49-F238E27FC236}">
                    <a16:creationId xmlns:a16="http://schemas.microsoft.com/office/drawing/2014/main" id="{F3EF5BE9-1D37-4493-BB7B-BBC6B28E94B5}"/>
                  </a:ext>
                </a:extLst>
              </p:cNvPr>
              <p:cNvSpPr/>
              <p:nvPr/>
            </p:nvSpPr>
            <p:spPr>
              <a:xfrm>
                <a:off x="5223986" y="4546063"/>
                <a:ext cx="57868" cy="50517"/>
              </a:xfrm>
              <a:custGeom>
                <a:avLst/>
                <a:gdLst/>
                <a:ahLst/>
                <a:cxnLst/>
                <a:rect l="l" t="t" r="r" b="b"/>
                <a:pathLst>
                  <a:path w="1047" h="914" extrusionOk="0">
                    <a:moveTo>
                      <a:pt x="87" y="0"/>
                    </a:moveTo>
                    <a:cubicBezTo>
                      <a:pt x="67" y="0"/>
                      <a:pt x="54" y="13"/>
                      <a:pt x="54" y="40"/>
                    </a:cubicBezTo>
                    <a:cubicBezTo>
                      <a:pt x="1" y="40"/>
                      <a:pt x="1" y="93"/>
                      <a:pt x="54" y="93"/>
                    </a:cubicBezTo>
                    <a:lnTo>
                      <a:pt x="874" y="874"/>
                    </a:lnTo>
                    <a:cubicBezTo>
                      <a:pt x="901" y="900"/>
                      <a:pt x="931" y="913"/>
                      <a:pt x="954" y="913"/>
                    </a:cubicBezTo>
                    <a:cubicBezTo>
                      <a:pt x="977" y="913"/>
                      <a:pt x="994" y="900"/>
                      <a:pt x="994" y="874"/>
                    </a:cubicBezTo>
                    <a:cubicBezTo>
                      <a:pt x="1047" y="874"/>
                      <a:pt x="1047" y="808"/>
                      <a:pt x="994" y="808"/>
                    </a:cubicBezTo>
                    <a:lnTo>
                      <a:pt x="160" y="40"/>
                    </a:lnTo>
                    <a:cubicBezTo>
                      <a:pt x="133" y="13"/>
                      <a:pt x="107" y="0"/>
                      <a:pt x="87" y="0"/>
                    </a:cubicBez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98" name="Google Shape;791;p31">
                <a:extLst>
                  <a:ext uri="{FF2B5EF4-FFF2-40B4-BE49-F238E27FC236}">
                    <a16:creationId xmlns:a16="http://schemas.microsoft.com/office/drawing/2014/main" id="{1C71BCFA-7DC6-4E85-9435-CEC8DE763738}"/>
                  </a:ext>
                </a:extLst>
              </p:cNvPr>
              <p:cNvSpPr/>
              <p:nvPr/>
            </p:nvSpPr>
            <p:spPr>
              <a:xfrm>
                <a:off x="5183804" y="4587736"/>
                <a:ext cx="54883" cy="49080"/>
              </a:xfrm>
              <a:custGeom>
                <a:avLst/>
                <a:gdLst/>
                <a:ahLst/>
                <a:cxnLst/>
                <a:rect l="l" t="t" r="r" b="b"/>
                <a:pathLst>
                  <a:path w="993" h="888" extrusionOk="0">
                    <a:moveTo>
                      <a:pt x="66" y="1"/>
                    </a:moveTo>
                    <a:cubicBezTo>
                      <a:pt x="0" y="54"/>
                      <a:pt x="0" y="120"/>
                      <a:pt x="66" y="120"/>
                    </a:cubicBezTo>
                    <a:lnTo>
                      <a:pt x="887" y="887"/>
                    </a:lnTo>
                    <a:lnTo>
                      <a:pt x="993" y="887"/>
                    </a:lnTo>
                    <a:lnTo>
                      <a:pt x="993" y="782"/>
                    </a:lnTo>
                    <a:lnTo>
                      <a:pt x="119" y="1"/>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99" name="Google Shape;792;p31">
                <a:extLst>
                  <a:ext uri="{FF2B5EF4-FFF2-40B4-BE49-F238E27FC236}">
                    <a16:creationId xmlns:a16="http://schemas.microsoft.com/office/drawing/2014/main" id="{4D23DD00-30F8-465A-A4CF-EFAA11ABF39B}"/>
                  </a:ext>
                </a:extLst>
              </p:cNvPr>
              <p:cNvSpPr/>
              <p:nvPr/>
            </p:nvSpPr>
            <p:spPr>
              <a:xfrm>
                <a:off x="5095980" y="4679208"/>
                <a:ext cx="54938" cy="49024"/>
              </a:xfrm>
              <a:custGeom>
                <a:avLst/>
                <a:gdLst/>
                <a:ahLst/>
                <a:cxnLst/>
                <a:rect l="l" t="t" r="r" b="b"/>
                <a:pathLst>
                  <a:path w="994" h="887" extrusionOk="0">
                    <a:moveTo>
                      <a:pt x="1" y="0"/>
                    </a:moveTo>
                    <a:lnTo>
                      <a:pt x="1" y="119"/>
                    </a:lnTo>
                    <a:lnTo>
                      <a:pt x="874" y="887"/>
                    </a:lnTo>
                    <a:lnTo>
                      <a:pt x="993" y="887"/>
                    </a:lnTo>
                    <a:cubicBezTo>
                      <a:pt x="993" y="887"/>
                      <a:pt x="993" y="834"/>
                      <a:pt x="927" y="781"/>
                    </a:cubicBezTo>
                    <a:lnTo>
                      <a:pt x="107" y="0"/>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00" name="Google Shape;793;p31">
                <a:extLst>
                  <a:ext uri="{FF2B5EF4-FFF2-40B4-BE49-F238E27FC236}">
                    <a16:creationId xmlns:a16="http://schemas.microsoft.com/office/drawing/2014/main" id="{42DA9856-4448-43EC-9FE5-265665745E1C}"/>
                  </a:ext>
                </a:extLst>
              </p:cNvPr>
              <p:cNvSpPr/>
              <p:nvPr/>
            </p:nvSpPr>
            <p:spPr>
              <a:xfrm>
                <a:off x="5055744" y="4719611"/>
                <a:ext cx="54938" cy="50351"/>
              </a:xfrm>
              <a:custGeom>
                <a:avLst/>
                <a:gdLst/>
                <a:ahLst/>
                <a:cxnLst/>
                <a:rect l="l" t="t" r="r" b="b"/>
                <a:pathLst>
                  <a:path w="994" h="911" extrusionOk="0">
                    <a:moveTo>
                      <a:pt x="41" y="0"/>
                    </a:moveTo>
                    <a:cubicBezTo>
                      <a:pt x="17" y="0"/>
                      <a:pt x="1" y="17"/>
                      <a:pt x="1" y="50"/>
                    </a:cubicBezTo>
                    <a:lnTo>
                      <a:pt x="1" y="103"/>
                    </a:lnTo>
                    <a:lnTo>
                      <a:pt x="888" y="871"/>
                    </a:lnTo>
                    <a:cubicBezTo>
                      <a:pt x="888" y="897"/>
                      <a:pt x="901" y="910"/>
                      <a:pt x="914" y="910"/>
                    </a:cubicBezTo>
                    <a:cubicBezTo>
                      <a:pt x="927" y="910"/>
                      <a:pt x="941" y="897"/>
                      <a:pt x="941" y="871"/>
                    </a:cubicBezTo>
                    <a:cubicBezTo>
                      <a:pt x="993" y="871"/>
                      <a:pt x="993" y="818"/>
                      <a:pt x="941" y="818"/>
                    </a:cubicBezTo>
                    <a:lnTo>
                      <a:pt x="120" y="50"/>
                    </a:lnTo>
                    <a:cubicBezTo>
                      <a:pt x="93" y="17"/>
                      <a:pt x="64" y="0"/>
                      <a:pt x="41" y="0"/>
                    </a:cubicBez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01" name="Google Shape;794;p31">
                <a:extLst>
                  <a:ext uri="{FF2B5EF4-FFF2-40B4-BE49-F238E27FC236}">
                    <a16:creationId xmlns:a16="http://schemas.microsoft.com/office/drawing/2014/main" id="{FCD3B74B-7950-48D3-851C-D9F296F1980C}"/>
                  </a:ext>
                </a:extLst>
              </p:cNvPr>
              <p:cNvSpPr/>
              <p:nvPr/>
            </p:nvSpPr>
            <p:spPr>
              <a:xfrm>
                <a:off x="5013352" y="4761837"/>
                <a:ext cx="54883" cy="48361"/>
              </a:xfrm>
              <a:custGeom>
                <a:avLst/>
                <a:gdLst/>
                <a:ahLst/>
                <a:cxnLst/>
                <a:rect l="l" t="t" r="r" b="b"/>
                <a:pathLst>
                  <a:path w="993" h="875" extrusionOk="0">
                    <a:moveTo>
                      <a:pt x="53" y="1"/>
                    </a:moveTo>
                    <a:cubicBezTo>
                      <a:pt x="0" y="54"/>
                      <a:pt x="0" y="107"/>
                      <a:pt x="53" y="107"/>
                    </a:cubicBezTo>
                    <a:lnTo>
                      <a:pt x="887" y="874"/>
                    </a:lnTo>
                    <a:lnTo>
                      <a:pt x="993" y="874"/>
                    </a:lnTo>
                    <a:lnTo>
                      <a:pt x="993" y="768"/>
                    </a:lnTo>
                    <a:lnTo>
                      <a:pt x="106" y="1"/>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02" name="Google Shape;795;p31">
                <a:extLst>
                  <a:ext uri="{FF2B5EF4-FFF2-40B4-BE49-F238E27FC236}">
                    <a16:creationId xmlns:a16="http://schemas.microsoft.com/office/drawing/2014/main" id="{E42274F8-8BDE-44C5-80CC-9156BEC44DE9}"/>
                  </a:ext>
                </a:extLst>
              </p:cNvPr>
              <p:cNvSpPr/>
              <p:nvPr/>
            </p:nvSpPr>
            <p:spPr>
              <a:xfrm>
                <a:off x="4924809" y="4853309"/>
                <a:ext cx="54938" cy="48306"/>
              </a:xfrm>
              <a:custGeom>
                <a:avLst/>
                <a:gdLst/>
                <a:ahLst/>
                <a:cxnLst/>
                <a:rect l="l" t="t" r="r" b="b"/>
                <a:pathLst>
                  <a:path w="994" h="874" extrusionOk="0">
                    <a:moveTo>
                      <a:pt x="1" y="0"/>
                    </a:moveTo>
                    <a:lnTo>
                      <a:pt x="1" y="106"/>
                    </a:lnTo>
                    <a:lnTo>
                      <a:pt x="887" y="874"/>
                    </a:lnTo>
                    <a:lnTo>
                      <a:pt x="993" y="874"/>
                    </a:lnTo>
                    <a:lnTo>
                      <a:pt x="993" y="768"/>
                    </a:lnTo>
                    <a:lnTo>
                      <a:pt x="120" y="0"/>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03" name="Google Shape;796;p31">
                <a:extLst>
                  <a:ext uri="{FF2B5EF4-FFF2-40B4-BE49-F238E27FC236}">
                    <a16:creationId xmlns:a16="http://schemas.microsoft.com/office/drawing/2014/main" id="{977D4C15-B4AA-4951-BD17-F19DD249F837}"/>
                  </a:ext>
                </a:extLst>
              </p:cNvPr>
              <p:cNvSpPr/>
              <p:nvPr/>
            </p:nvSpPr>
            <p:spPr>
              <a:xfrm>
                <a:off x="4885346" y="4893490"/>
                <a:ext cx="54883" cy="51291"/>
              </a:xfrm>
              <a:custGeom>
                <a:avLst/>
                <a:gdLst/>
                <a:ahLst/>
                <a:cxnLst/>
                <a:rect l="l" t="t" r="r" b="b"/>
                <a:pathLst>
                  <a:path w="993" h="928" extrusionOk="0">
                    <a:moveTo>
                      <a:pt x="53" y="1"/>
                    </a:moveTo>
                    <a:cubicBezTo>
                      <a:pt x="40" y="1"/>
                      <a:pt x="26" y="14"/>
                      <a:pt x="0" y="41"/>
                    </a:cubicBezTo>
                    <a:lnTo>
                      <a:pt x="0" y="94"/>
                    </a:lnTo>
                    <a:lnTo>
                      <a:pt x="887" y="874"/>
                    </a:lnTo>
                    <a:cubicBezTo>
                      <a:pt x="887" y="927"/>
                      <a:pt x="940" y="927"/>
                      <a:pt x="940" y="927"/>
                    </a:cubicBezTo>
                    <a:cubicBezTo>
                      <a:pt x="993" y="874"/>
                      <a:pt x="993" y="808"/>
                      <a:pt x="940" y="808"/>
                    </a:cubicBezTo>
                    <a:lnTo>
                      <a:pt x="106" y="41"/>
                    </a:lnTo>
                    <a:cubicBezTo>
                      <a:pt x="79" y="14"/>
                      <a:pt x="66" y="1"/>
                      <a:pt x="53" y="1"/>
                    </a:cubicBez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04" name="Google Shape;797;p31">
                <a:extLst>
                  <a:ext uri="{FF2B5EF4-FFF2-40B4-BE49-F238E27FC236}">
                    <a16:creationId xmlns:a16="http://schemas.microsoft.com/office/drawing/2014/main" id="{D06F808D-4D4F-4C28-AAE4-372B745ECB76}"/>
                  </a:ext>
                </a:extLst>
              </p:cNvPr>
              <p:cNvSpPr/>
              <p:nvPr/>
            </p:nvSpPr>
            <p:spPr>
              <a:xfrm>
                <a:off x="5480051" y="4287068"/>
                <a:ext cx="76107" cy="68645"/>
              </a:xfrm>
              <a:custGeom>
                <a:avLst/>
                <a:gdLst/>
                <a:ahLst/>
                <a:cxnLst/>
                <a:rect l="l" t="t" r="r" b="b"/>
                <a:pathLst>
                  <a:path w="1377" h="1242" extrusionOk="0">
                    <a:moveTo>
                      <a:pt x="80" y="1"/>
                    </a:moveTo>
                    <a:cubicBezTo>
                      <a:pt x="53" y="1"/>
                      <a:pt x="27" y="14"/>
                      <a:pt x="0" y="41"/>
                    </a:cubicBezTo>
                    <a:lnTo>
                      <a:pt x="0" y="147"/>
                    </a:lnTo>
                    <a:lnTo>
                      <a:pt x="1205" y="1192"/>
                    </a:lnTo>
                    <a:cubicBezTo>
                      <a:pt x="1205" y="1225"/>
                      <a:pt x="1218" y="1242"/>
                      <a:pt x="1239" y="1242"/>
                    </a:cubicBezTo>
                    <a:cubicBezTo>
                      <a:pt x="1261" y="1242"/>
                      <a:pt x="1291" y="1225"/>
                      <a:pt x="1324" y="1192"/>
                    </a:cubicBezTo>
                    <a:cubicBezTo>
                      <a:pt x="1377" y="1192"/>
                      <a:pt x="1377" y="1139"/>
                      <a:pt x="1324" y="1086"/>
                    </a:cubicBezTo>
                    <a:lnTo>
                      <a:pt x="159" y="41"/>
                    </a:lnTo>
                    <a:cubicBezTo>
                      <a:pt x="133" y="14"/>
                      <a:pt x="106" y="1"/>
                      <a:pt x="80" y="1"/>
                    </a:cubicBez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05" name="Google Shape;798;p31">
                <a:extLst>
                  <a:ext uri="{FF2B5EF4-FFF2-40B4-BE49-F238E27FC236}">
                    <a16:creationId xmlns:a16="http://schemas.microsoft.com/office/drawing/2014/main" id="{D2BA24A8-C9DC-4FB5-A6B6-9B81690DE639}"/>
                  </a:ext>
                </a:extLst>
              </p:cNvPr>
              <p:cNvSpPr/>
              <p:nvPr/>
            </p:nvSpPr>
            <p:spPr>
              <a:xfrm>
                <a:off x="5308880" y="4459731"/>
                <a:ext cx="76107" cy="69530"/>
              </a:xfrm>
              <a:custGeom>
                <a:avLst/>
                <a:gdLst/>
                <a:ahLst/>
                <a:cxnLst/>
                <a:rect l="l" t="t" r="r" b="b"/>
                <a:pathLst>
                  <a:path w="1377" h="1258" extrusionOk="0">
                    <a:moveTo>
                      <a:pt x="53" y="0"/>
                    </a:moveTo>
                    <a:cubicBezTo>
                      <a:pt x="0" y="53"/>
                      <a:pt x="0" y="120"/>
                      <a:pt x="53" y="173"/>
                    </a:cubicBezTo>
                    <a:lnTo>
                      <a:pt x="1218" y="1218"/>
                    </a:lnTo>
                    <a:cubicBezTo>
                      <a:pt x="1244" y="1245"/>
                      <a:pt x="1271" y="1258"/>
                      <a:pt x="1291" y="1258"/>
                    </a:cubicBezTo>
                    <a:cubicBezTo>
                      <a:pt x="1311" y="1258"/>
                      <a:pt x="1324" y="1245"/>
                      <a:pt x="1324" y="1218"/>
                    </a:cubicBezTo>
                    <a:cubicBezTo>
                      <a:pt x="1377" y="1165"/>
                      <a:pt x="1377" y="1112"/>
                      <a:pt x="1324" y="1112"/>
                    </a:cubicBezTo>
                    <a:lnTo>
                      <a:pt x="172" y="0"/>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06" name="Google Shape;799;p31">
                <a:extLst>
                  <a:ext uri="{FF2B5EF4-FFF2-40B4-BE49-F238E27FC236}">
                    <a16:creationId xmlns:a16="http://schemas.microsoft.com/office/drawing/2014/main" id="{50C2B5D8-882A-4E64-862C-4513602D44ED}"/>
                  </a:ext>
                </a:extLst>
              </p:cNvPr>
              <p:cNvSpPr/>
              <p:nvPr/>
            </p:nvSpPr>
            <p:spPr>
              <a:xfrm>
                <a:off x="5138428" y="4631621"/>
                <a:ext cx="79036" cy="68811"/>
              </a:xfrm>
              <a:custGeom>
                <a:avLst/>
                <a:gdLst/>
                <a:ahLst/>
                <a:cxnLst/>
                <a:rect l="l" t="t" r="r" b="b"/>
                <a:pathLst>
                  <a:path w="1430" h="1245" extrusionOk="0">
                    <a:moveTo>
                      <a:pt x="134" y="1"/>
                    </a:moveTo>
                    <a:cubicBezTo>
                      <a:pt x="106" y="1"/>
                      <a:pt x="80" y="14"/>
                      <a:pt x="53" y="40"/>
                    </a:cubicBezTo>
                    <a:cubicBezTo>
                      <a:pt x="0" y="93"/>
                      <a:pt x="53" y="146"/>
                      <a:pt x="53" y="146"/>
                    </a:cubicBezTo>
                    <a:lnTo>
                      <a:pt x="1271" y="1245"/>
                    </a:lnTo>
                    <a:lnTo>
                      <a:pt x="1377" y="1245"/>
                    </a:lnTo>
                    <a:cubicBezTo>
                      <a:pt x="1430" y="1192"/>
                      <a:pt x="1430" y="1139"/>
                      <a:pt x="1377" y="1086"/>
                    </a:cubicBezTo>
                    <a:lnTo>
                      <a:pt x="225" y="40"/>
                    </a:lnTo>
                    <a:cubicBezTo>
                      <a:pt x="192" y="14"/>
                      <a:pt x="163" y="1"/>
                      <a:pt x="134" y="1"/>
                    </a:cubicBez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07" name="Google Shape;800;p31">
                <a:extLst>
                  <a:ext uri="{FF2B5EF4-FFF2-40B4-BE49-F238E27FC236}">
                    <a16:creationId xmlns:a16="http://schemas.microsoft.com/office/drawing/2014/main" id="{3E8EA5DF-553D-40B7-8582-4C67204A077F}"/>
                  </a:ext>
                </a:extLst>
              </p:cNvPr>
              <p:cNvSpPr/>
              <p:nvPr/>
            </p:nvSpPr>
            <p:spPr>
              <a:xfrm>
                <a:off x="4970904" y="4805003"/>
                <a:ext cx="76107" cy="68811"/>
              </a:xfrm>
              <a:custGeom>
                <a:avLst/>
                <a:gdLst/>
                <a:ahLst/>
                <a:cxnLst/>
                <a:rect l="l" t="t" r="r" b="b"/>
                <a:pathLst>
                  <a:path w="1377" h="1245" extrusionOk="0">
                    <a:moveTo>
                      <a:pt x="87" y="1"/>
                    </a:moveTo>
                    <a:cubicBezTo>
                      <a:pt x="67" y="1"/>
                      <a:pt x="53" y="14"/>
                      <a:pt x="53" y="40"/>
                    </a:cubicBezTo>
                    <a:cubicBezTo>
                      <a:pt x="1" y="40"/>
                      <a:pt x="1" y="93"/>
                      <a:pt x="53" y="159"/>
                    </a:cubicBezTo>
                    <a:lnTo>
                      <a:pt x="1205" y="1205"/>
                    </a:lnTo>
                    <a:cubicBezTo>
                      <a:pt x="1238" y="1231"/>
                      <a:pt x="1268" y="1245"/>
                      <a:pt x="1289" y="1245"/>
                    </a:cubicBezTo>
                    <a:cubicBezTo>
                      <a:pt x="1311" y="1245"/>
                      <a:pt x="1324" y="1231"/>
                      <a:pt x="1324" y="1205"/>
                    </a:cubicBezTo>
                    <a:cubicBezTo>
                      <a:pt x="1377" y="1205"/>
                      <a:pt x="1377" y="1152"/>
                      <a:pt x="1324" y="1086"/>
                    </a:cubicBezTo>
                    <a:lnTo>
                      <a:pt x="159" y="40"/>
                    </a:lnTo>
                    <a:cubicBezTo>
                      <a:pt x="133" y="14"/>
                      <a:pt x="106" y="1"/>
                      <a:pt x="87" y="1"/>
                    </a:cubicBez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08" name="Google Shape;801;p31">
                <a:extLst>
                  <a:ext uri="{FF2B5EF4-FFF2-40B4-BE49-F238E27FC236}">
                    <a16:creationId xmlns:a16="http://schemas.microsoft.com/office/drawing/2014/main" id="{0B0C6E18-FA4F-42EA-83DB-7541420F71BD}"/>
                  </a:ext>
                </a:extLst>
              </p:cNvPr>
              <p:cNvSpPr/>
              <p:nvPr/>
            </p:nvSpPr>
            <p:spPr>
              <a:xfrm>
                <a:off x="5818028" y="4746472"/>
                <a:ext cx="1121428" cy="305090"/>
              </a:xfrm>
              <a:custGeom>
                <a:avLst/>
                <a:gdLst/>
                <a:ahLst/>
                <a:cxnLst/>
                <a:rect l="l" t="t" r="r" b="b"/>
                <a:pathLst>
                  <a:path w="20290" h="5520" extrusionOk="0">
                    <a:moveTo>
                      <a:pt x="2316" y="1"/>
                    </a:moveTo>
                    <a:cubicBezTo>
                      <a:pt x="1046" y="1"/>
                      <a:pt x="0" y="940"/>
                      <a:pt x="0" y="2092"/>
                    </a:cubicBezTo>
                    <a:lnTo>
                      <a:pt x="0" y="3534"/>
                    </a:lnTo>
                    <a:cubicBezTo>
                      <a:pt x="0" y="4633"/>
                      <a:pt x="1046" y="5520"/>
                      <a:pt x="2316" y="5520"/>
                    </a:cubicBezTo>
                    <a:lnTo>
                      <a:pt x="20290" y="5520"/>
                    </a:lnTo>
                    <a:lnTo>
                      <a:pt x="20290" y="4408"/>
                    </a:lnTo>
                    <a:lnTo>
                      <a:pt x="20290" y="1099"/>
                    </a:lnTo>
                    <a:lnTo>
                      <a:pt x="2029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09" name="Google Shape;802;p31">
                <a:extLst>
                  <a:ext uri="{FF2B5EF4-FFF2-40B4-BE49-F238E27FC236}">
                    <a16:creationId xmlns:a16="http://schemas.microsoft.com/office/drawing/2014/main" id="{2C744340-D0B6-4A32-9374-2C03ADAA76E3}"/>
                  </a:ext>
                </a:extLst>
              </p:cNvPr>
              <p:cNvSpPr/>
              <p:nvPr/>
            </p:nvSpPr>
            <p:spPr>
              <a:xfrm>
                <a:off x="5979692" y="4746472"/>
                <a:ext cx="1121428" cy="305090"/>
              </a:xfrm>
              <a:custGeom>
                <a:avLst/>
                <a:gdLst/>
                <a:ahLst/>
                <a:cxnLst/>
                <a:rect l="l" t="t" r="r" b="b"/>
                <a:pathLst>
                  <a:path w="20290" h="5520" extrusionOk="0">
                    <a:moveTo>
                      <a:pt x="2263" y="1"/>
                    </a:moveTo>
                    <a:cubicBezTo>
                      <a:pt x="993" y="1"/>
                      <a:pt x="0" y="940"/>
                      <a:pt x="0" y="2092"/>
                    </a:cubicBezTo>
                    <a:lnTo>
                      <a:pt x="0" y="3534"/>
                    </a:lnTo>
                    <a:cubicBezTo>
                      <a:pt x="0" y="4633"/>
                      <a:pt x="993" y="5520"/>
                      <a:pt x="2263" y="5520"/>
                    </a:cubicBezTo>
                    <a:lnTo>
                      <a:pt x="20290" y="5520"/>
                    </a:lnTo>
                    <a:lnTo>
                      <a:pt x="20290" y="4408"/>
                    </a:lnTo>
                    <a:lnTo>
                      <a:pt x="2144" y="4408"/>
                    </a:lnTo>
                    <a:cubicBezTo>
                      <a:pt x="1707" y="4408"/>
                      <a:pt x="1324" y="3971"/>
                      <a:pt x="1324" y="3468"/>
                    </a:cubicBezTo>
                    <a:lnTo>
                      <a:pt x="1324" y="2039"/>
                    </a:lnTo>
                    <a:cubicBezTo>
                      <a:pt x="1324" y="1602"/>
                      <a:pt x="1707" y="1099"/>
                      <a:pt x="2144" y="1099"/>
                    </a:cubicBezTo>
                    <a:lnTo>
                      <a:pt x="20290" y="1099"/>
                    </a:lnTo>
                    <a:lnTo>
                      <a:pt x="2029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10" name="Google Shape;803;p31">
                <a:extLst>
                  <a:ext uri="{FF2B5EF4-FFF2-40B4-BE49-F238E27FC236}">
                    <a16:creationId xmlns:a16="http://schemas.microsoft.com/office/drawing/2014/main" id="{97C0CE84-7B4E-4CCE-8FD7-3CF2B21B0C70}"/>
                  </a:ext>
                </a:extLst>
              </p:cNvPr>
              <p:cNvSpPr/>
              <p:nvPr/>
            </p:nvSpPr>
            <p:spPr>
              <a:xfrm>
                <a:off x="6052814" y="4807214"/>
                <a:ext cx="1011717" cy="182944"/>
              </a:xfrm>
              <a:custGeom>
                <a:avLst/>
                <a:gdLst/>
                <a:ahLst/>
                <a:cxnLst/>
                <a:rect l="l" t="t" r="r" b="b"/>
                <a:pathLst>
                  <a:path w="18305" h="3310" extrusionOk="0">
                    <a:moveTo>
                      <a:pt x="821" y="0"/>
                    </a:moveTo>
                    <a:cubicBezTo>
                      <a:pt x="331" y="0"/>
                      <a:pt x="1" y="503"/>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11" name="Google Shape;804;p31">
                <a:extLst>
                  <a:ext uri="{FF2B5EF4-FFF2-40B4-BE49-F238E27FC236}">
                    <a16:creationId xmlns:a16="http://schemas.microsoft.com/office/drawing/2014/main" id="{5CB17839-65D7-47C8-BF37-55E75E502ADC}"/>
                  </a:ext>
                </a:extLst>
              </p:cNvPr>
              <p:cNvSpPr/>
              <p:nvPr/>
            </p:nvSpPr>
            <p:spPr>
              <a:xfrm>
                <a:off x="6052814" y="4898630"/>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12" name="Google Shape;805;p31">
                <a:extLst>
                  <a:ext uri="{FF2B5EF4-FFF2-40B4-BE49-F238E27FC236}">
                    <a16:creationId xmlns:a16="http://schemas.microsoft.com/office/drawing/2014/main" id="{157D8A5C-00ED-4A80-AEEF-FF9582C5B4A5}"/>
                  </a:ext>
                </a:extLst>
              </p:cNvPr>
              <p:cNvSpPr/>
              <p:nvPr/>
            </p:nvSpPr>
            <p:spPr>
              <a:xfrm>
                <a:off x="5818028" y="4137120"/>
                <a:ext cx="1121428" cy="304372"/>
              </a:xfrm>
              <a:custGeom>
                <a:avLst/>
                <a:gdLst/>
                <a:ahLst/>
                <a:cxnLst/>
                <a:rect l="l" t="t" r="r" b="b"/>
                <a:pathLst>
                  <a:path w="20290" h="5507" extrusionOk="0">
                    <a:moveTo>
                      <a:pt x="2316" y="1"/>
                    </a:moveTo>
                    <a:cubicBezTo>
                      <a:pt x="1046" y="1"/>
                      <a:pt x="0" y="927"/>
                      <a:pt x="0" y="2092"/>
                    </a:cubicBezTo>
                    <a:lnTo>
                      <a:pt x="0" y="3521"/>
                    </a:lnTo>
                    <a:cubicBezTo>
                      <a:pt x="0" y="4633"/>
                      <a:pt x="1046" y="5507"/>
                      <a:pt x="2316" y="5507"/>
                    </a:cubicBezTo>
                    <a:lnTo>
                      <a:pt x="20290" y="5507"/>
                    </a:lnTo>
                    <a:lnTo>
                      <a:pt x="20290" y="4408"/>
                    </a:lnTo>
                    <a:lnTo>
                      <a:pt x="20290" y="1099"/>
                    </a:lnTo>
                    <a:lnTo>
                      <a:pt x="20290" y="1"/>
                    </a:lnTo>
                    <a:close/>
                  </a:path>
                </a:pathLst>
              </a:custGeom>
              <a:solidFill>
                <a:srgbClr val="3FB6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13" name="Google Shape;806;p31">
                <a:extLst>
                  <a:ext uri="{FF2B5EF4-FFF2-40B4-BE49-F238E27FC236}">
                    <a16:creationId xmlns:a16="http://schemas.microsoft.com/office/drawing/2014/main" id="{F318FE11-06EA-4D17-AD18-5A6A3449ECD1}"/>
                  </a:ext>
                </a:extLst>
              </p:cNvPr>
              <p:cNvSpPr/>
              <p:nvPr/>
            </p:nvSpPr>
            <p:spPr>
              <a:xfrm>
                <a:off x="5979692" y="4137120"/>
                <a:ext cx="1121428" cy="304372"/>
              </a:xfrm>
              <a:custGeom>
                <a:avLst/>
                <a:gdLst/>
                <a:ahLst/>
                <a:cxnLst/>
                <a:rect l="l" t="t" r="r" b="b"/>
                <a:pathLst>
                  <a:path w="20290" h="5507" extrusionOk="0">
                    <a:moveTo>
                      <a:pt x="2263" y="1"/>
                    </a:moveTo>
                    <a:cubicBezTo>
                      <a:pt x="993" y="1"/>
                      <a:pt x="0" y="927"/>
                      <a:pt x="0" y="2092"/>
                    </a:cubicBezTo>
                    <a:lnTo>
                      <a:pt x="0" y="3521"/>
                    </a:lnTo>
                    <a:cubicBezTo>
                      <a:pt x="0" y="4633"/>
                      <a:pt x="993" y="5507"/>
                      <a:pt x="2263" y="5507"/>
                    </a:cubicBezTo>
                    <a:lnTo>
                      <a:pt x="20290" y="5507"/>
                    </a:lnTo>
                    <a:lnTo>
                      <a:pt x="20290" y="4408"/>
                    </a:lnTo>
                    <a:lnTo>
                      <a:pt x="2144" y="4408"/>
                    </a:lnTo>
                    <a:cubicBezTo>
                      <a:pt x="1707" y="4408"/>
                      <a:pt x="1324" y="3971"/>
                      <a:pt x="1324" y="3468"/>
                    </a:cubicBezTo>
                    <a:lnTo>
                      <a:pt x="1324" y="2039"/>
                    </a:lnTo>
                    <a:cubicBezTo>
                      <a:pt x="1324" y="1589"/>
                      <a:pt x="1707" y="1099"/>
                      <a:pt x="2144" y="1099"/>
                    </a:cubicBezTo>
                    <a:lnTo>
                      <a:pt x="20290" y="1099"/>
                    </a:lnTo>
                    <a:lnTo>
                      <a:pt x="2029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14" name="Google Shape;807;p31">
                <a:extLst>
                  <a:ext uri="{FF2B5EF4-FFF2-40B4-BE49-F238E27FC236}">
                    <a16:creationId xmlns:a16="http://schemas.microsoft.com/office/drawing/2014/main" id="{AC617E18-C9A4-4561-8372-E77866C5E8A4}"/>
                  </a:ext>
                </a:extLst>
              </p:cNvPr>
              <p:cNvSpPr/>
              <p:nvPr/>
            </p:nvSpPr>
            <p:spPr>
              <a:xfrm>
                <a:off x="6052814" y="4197862"/>
                <a:ext cx="1011717" cy="182944"/>
              </a:xfrm>
              <a:custGeom>
                <a:avLst/>
                <a:gdLst/>
                <a:ahLst/>
                <a:cxnLst/>
                <a:rect l="l" t="t" r="r" b="b"/>
                <a:pathLst>
                  <a:path w="18305" h="3310" extrusionOk="0">
                    <a:moveTo>
                      <a:pt x="821" y="0"/>
                    </a:moveTo>
                    <a:cubicBezTo>
                      <a:pt x="331" y="0"/>
                      <a:pt x="1" y="490"/>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15" name="Google Shape;808;p31">
                <a:extLst>
                  <a:ext uri="{FF2B5EF4-FFF2-40B4-BE49-F238E27FC236}">
                    <a16:creationId xmlns:a16="http://schemas.microsoft.com/office/drawing/2014/main" id="{597C1522-09EE-497E-A546-21408671C88A}"/>
                  </a:ext>
                </a:extLst>
              </p:cNvPr>
              <p:cNvSpPr/>
              <p:nvPr/>
            </p:nvSpPr>
            <p:spPr>
              <a:xfrm>
                <a:off x="6052814" y="4289278"/>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16" name="Google Shape;809;p31">
                <a:extLst>
                  <a:ext uri="{FF2B5EF4-FFF2-40B4-BE49-F238E27FC236}">
                    <a16:creationId xmlns:a16="http://schemas.microsoft.com/office/drawing/2014/main" id="{B9790C46-8F90-43AB-A40D-A02313A1FE36}"/>
                  </a:ext>
                </a:extLst>
              </p:cNvPr>
              <p:cNvSpPr/>
              <p:nvPr/>
            </p:nvSpPr>
            <p:spPr>
              <a:xfrm>
                <a:off x="5878714" y="4441437"/>
                <a:ext cx="1122202" cy="305090"/>
              </a:xfrm>
              <a:custGeom>
                <a:avLst/>
                <a:gdLst/>
                <a:ahLst/>
                <a:cxnLst/>
                <a:rect l="l" t="t" r="r" b="b"/>
                <a:pathLst>
                  <a:path w="20304" h="5520" extrusionOk="0">
                    <a:moveTo>
                      <a:pt x="1" y="1"/>
                    </a:moveTo>
                    <a:lnTo>
                      <a:pt x="1" y="1112"/>
                    </a:lnTo>
                    <a:lnTo>
                      <a:pt x="1" y="4421"/>
                    </a:lnTo>
                    <a:lnTo>
                      <a:pt x="1" y="5520"/>
                    </a:lnTo>
                    <a:lnTo>
                      <a:pt x="18146" y="5520"/>
                    </a:lnTo>
                    <a:cubicBezTo>
                      <a:pt x="19417" y="5520"/>
                      <a:pt x="20303" y="4633"/>
                      <a:pt x="20303" y="3534"/>
                    </a:cubicBezTo>
                    <a:lnTo>
                      <a:pt x="20303" y="2105"/>
                    </a:lnTo>
                    <a:cubicBezTo>
                      <a:pt x="20303" y="940"/>
                      <a:pt x="19417" y="1"/>
                      <a:pt x="1814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17" name="Google Shape;810;p31">
                <a:extLst>
                  <a:ext uri="{FF2B5EF4-FFF2-40B4-BE49-F238E27FC236}">
                    <a16:creationId xmlns:a16="http://schemas.microsoft.com/office/drawing/2014/main" id="{C2FD0F4C-FE02-4A94-9F7C-A4359310E2BB}"/>
                  </a:ext>
                </a:extLst>
              </p:cNvPr>
              <p:cNvSpPr/>
              <p:nvPr/>
            </p:nvSpPr>
            <p:spPr>
              <a:xfrm>
                <a:off x="5723626" y="4441437"/>
                <a:ext cx="1121484" cy="305090"/>
              </a:xfrm>
              <a:custGeom>
                <a:avLst/>
                <a:gdLst/>
                <a:ahLst/>
                <a:cxnLst/>
                <a:rect l="l" t="t" r="r" b="b"/>
                <a:pathLst>
                  <a:path w="20291" h="5520" extrusionOk="0">
                    <a:moveTo>
                      <a:pt x="1" y="1"/>
                    </a:moveTo>
                    <a:lnTo>
                      <a:pt x="1" y="1112"/>
                    </a:lnTo>
                    <a:lnTo>
                      <a:pt x="18199" y="1112"/>
                    </a:lnTo>
                    <a:cubicBezTo>
                      <a:pt x="18636" y="1112"/>
                      <a:pt x="18967" y="1602"/>
                      <a:pt x="18967" y="2039"/>
                    </a:cubicBezTo>
                    <a:lnTo>
                      <a:pt x="18967" y="3481"/>
                    </a:lnTo>
                    <a:cubicBezTo>
                      <a:pt x="18967" y="3971"/>
                      <a:pt x="18636" y="4421"/>
                      <a:pt x="18199" y="4421"/>
                    </a:cubicBezTo>
                    <a:lnTo>
                      <a:pt x="1" y="4421"/>
                    </a:lnTo>
                    <a:lnTo>
                      <a:pt x="1" y="5520"/>
                    </a:lnTo>
                    <a:lnTo>
                      <a:pt x="18093" y="5520"/>
                    </a:lnTo>
                    <a:cubicBezTo>
                      <a:pt x="19351" y="5520"/>
                      <a:pt x="20290" y="4633"/>
                      <a:pt x="20290" y="3534"/>
                    </a:cubicBezTo>
                    <a:lnTo>
                      <a:pt x="20290" y="2105"/>
                    </a:lnTo>
                    <a:cubicBezTo>
                      <a:pt x="20290" y="940"/>
                      <a:pt x="19351" y="1"/>
                      <a:pt x="18093" y="1"/>
                    </a:cubicBezTo>
                    <a:close/>
                  </a:path>
                </a:pathLst>
              </a:custGeom>
              <a:solidFill>
                <a:srgbClr val="EE1D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18" name="Google Shape;811;p31">
                <a:extLst>
                  <a:ext uri="{FF2B5EF4-FFF2-40B4-BE49-F238E27FC236}">
                    <a16:creationId xmlns:a16="http://schemas.microsoft.com/office/drawing/2014/main" id="{BB2A69A5-2D49-4B85-A645-93DAE0CC5D71}"/>
                  </a:ext>
                </a:extLst>
              </p:cNvPr>
              <p:cNvSpPr/>
              <p:nvPr/>
            </p:nvSpPr>
            <p:spPr>
              <a:xfrm>
                <a:off x="5760215" y="4502897"/>
                <a:ext cx="1011717" cy="182944"/>
              </a:xfrm>
              <a:custGeom>
                <a:avLst/>
                <a:gdLst/>
                <a:ahLst/>
                <a:cxnLst/>
                <a:rect l="l" t="t" r="r" b="b"/>
                <a:pathLst>
                  <a:path w="18305" h="3310" extrusionOk="0">
                    <a:moveTo>
                      <a:pt x="0" y="0"/>
                    </a:moveTo>
                    <a:lnTo>
                      <a:pt x="0" y="3309"/>
                    </a:lnTo>
                    <a:lnTo>
                      <a:pt x="17537" y="3309"/>
                    </a:lnTo>
                    <a:cubicBezTo>
                      <a:pt x="18027" y="3309"/>
                      <a:pt x="18305" y="2859"/>
                      <a:pt x="18305" y="2369"/>
                    </a:cubicBezTo>
                    <a:lnTo>
                      <a:pt x="18305" y="927"/>
                    </a:lnTo>
                    <a:cubicBezTo>
                      <a:pt x="18305" y="490"/>
                      <a:pt x="18027" y="0"/>
                      <a:pt x="17537" y="0"/>
                    </a:cubicBez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19" name="Google Shape;812;p31">
                <a:extLst>
                  <a:ext uri="{FF2B5EF4-FFF2-40B4-BE49-F238E27FC236}">
                    <a16:creationId xmlns:a16="http://schemas.microsoft.com/office/drawing/2014/main" id="{0385A1DD-AED6-4BBF-818D-F6805D362168}"/>
                  </a:ext>
                </a:extLst>
              </p:cNvPr>
              <p:cNvSpPr/>
              <p:nvPr/>
            </p:nvSpPr>
            <p:spPr>
              <a:xfrm>
                <a:off x="5760215" y="4594314"/>
                <a:ext cx="1011717" cy="91527"/>
              </a:xfrm>
              <a:custGeom>
                <a:avLst/>
                <a:gdLst/>
                <a:ahLst/>
                <a:cxnLst/>
                <a:rect l="l" t="t" r="r" b="b"/>
                <a:pathLst>
                  <a:path w="18305" h="1656" extrusionOk="0">
                    <a:moveTo>
                      <a:pt x="0" y="1"/>
                    </a:moveTo>
                    <a:lnTo>
                      <a:pt x="0" y="1655"/>
                    </a:lnTo>
                    <a:lnTo>
                      <a:pt x="17537" y="1655"/>
                    </a:lnTo>
                    <a:cubicBezTo>
                      <a:pt x="18027" y="1655"/>
                      <a:pt x="18305" y="1205"/>
                      <a:pt x="18305" y="715"/>
                    </a:cubicBezTo>
                    <a:lnTo>
                      <a:pt x="18305" y="1"/>
                    </a:lnTo>
                    <a:close/>
                  </a:path>
                </a:pathLst>
              </a:custGeom>
              <a:solidFill>
                <a:srgbClr val="E3E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20" name="Google Shape;813;p31">
                <a:extLst>
                  <a:ext uri="{FF2B5EF4-FFF2-40B4-BE49-F238E27FC236}">
                    <a16:creationId xmlns:a16="http://schemas.microsoft.com/office/drawing/2014/main" id="{88640C6F-0822-47FA-83C1-A54B8B33A937}"/>
                  </a:ext>
                </a:extLst>
              </p:cNvPr>
              <p:cNvSpPr/>
              <p:nvPr/>
            </p:nvSpPr>
            <p:spPr>
              <a:xfrm>
                <a:off x="5485910" y="4847726"/>
                <a:ext cx="200077" cy="203836"/>
              </a:xfrm>
              <a:custGeom>
                <a:avLst/>
                <a:gdLst/>
                <a:ahLst/>
                <a:cxnLst/>
                <a:rect l="l" t="t" r="r" b="b"/>
                <a:pathLst>
                  <a:path w="3620" h="3688" extrusionOk="0">
                    <a:moveTo>
                      <a:pt x="1020" y="0"/>
                    </a:moveTo>
                    <a:cubicBezTo>
                      <a:pt x="495" y="0"/>
                      <a:pt x="74" y="143"/>
                      <a:pt x="0" y="485"/>
                    </a:cubicBezTo>
                    <a:lnTo>
                      <a:pt x="1152" y="3688"/>
                    </a:lnTo>
                    <a:lnTo>
                      <a:pt x="3468" y="1305"/>
                    </a:lnTo>
                    <a:cubicBezTo>
                      <a:pt x="3619" y="602"/>
                      <a:pt x="2099" y="0"/>
                      <a:pt x="1020" y="0"/>
                    </a:cubicBez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21" name="Google Shape;814;p31">
                <a:extLst>
                  <a:ext uri="{FF2B5EF4-FFF2-40B4-BE49-F238E27FC236}">
                    <a16:creationId xmlns:a16="http://schemas.microsoft.com/office/drawing/2014/main" id="{BD360D69-2C70-49AD-8B64-6D2EF00DEDDE}"/>
                  </a:ext>
                </a:extLst>
              </p:cNvPr>
              <p:cNvSpPr/>
              <p:nvPr/>
            </p:nvSpPr>
            <p:spPr>
              <a:xfrm>
                <a:off x="5528302" y="4988168"/>
                <a:ext cx="64445" cy="63395"/>
              </a:xfrm>
              <a:custGeom>
                <a:avLst/>
                <a:gdLst/>
                <a:ahLst/>
                <a:cxnLst/>
                <a:rect l="l" t="t" r="r" b="b"/>
                <a:pathLst>
                  <a:path w="1166" h="1147" extrusionOk="0">
                    <a:moveTo>
                      <a:pt x="349" y="0"/>
                    </a:moveTo>
                    <a:cubicBezTo>
                      <a:pt x="216" y="0"/>
                      <a:pt x="102" y="26"/>
                      <a:pt x="1" y="88"/>
                    </a:cubicBezTo>
                    <a:lnTo>
                      <a:pt x="385" y="1147"/>
                    </a:lnTo>
                    <a:lnTo>
                      <a:pt x="1166" y="313"/>
                    </a:lnTo>
                    <a:cubicBezTo>
                      <a:pt x="1046" y="207"/>
                      <a:pt x="835" y="88"/>
                      <a:pt x="663" y="35"/>
                    </a:cubicBezTo>
                    <a:cubicBezTo>
                      <a:pt x="547" y="13"/>
                      <a:pt x="444" y="0"/>
                      <a:pt x="349" y="0"/>
                    </a:cubicBezTo>
                    <a:close/>
                  </a:path>
                </a:pathLst>
              </a:custGeom>
              <a:solidFill>
                <a:srgbClr val="233E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22" name="Google Shape;815;p31">
                <a:extLst>
                  <a:ext uri="{FF2B5EF4-FFF2-40B4-BE49-F238E27FC236}">
                    <a16:creationId xmlns:a16="http://schemas.microsoft.com/office/drawing/2014/main" id="{D538E562-E7F8-47EA-B6D7-EA2C06E79A74}"/>
                  </a:ext>
                </a:extLst>
              </p:cNvPr>
              <p:cNvSpPr/>
              <p:nvPr/>
            </p:nvSpPr>
            <p:spPr>
              <a:xfrm>
                <a:off x="5644646" y="4085222"/>
                <a:ext cx="228265" cy="152158"/>
              </a:xfrm>
              <a:custGeom>
                <a:avLst/>
                <a:gdLst/>
                <a:ahLst/>
                <a:cxnLst/>
                <a:rect l="l" t="t" r="r" b="b"/>
                <a:pathLst>
                  <a:path w="4130" h="2753" extrusionOk="0">
                    <a:moveTo>
                      <a:pt x="768" y="0"/>
                    </a:moveTo>
                    <a:cubicBezTo>
                      <a:pt x="543" y="0"/>
                      <a:pt x="384" y="106"/>
                      <a:pt x="331" y="278"/>
                    </a:cubicBezTo>
                    <a:lnTo>
                      <a:pt x="53" y="1602"/>
                    </a:lnTo>
                    <a:cubicBezTo>
                      <a:pt x="0" y="1654"/>
                      <a:pt x="53" y="1760"/>
                      <a:pt x="53" y="1866"/>
                    </a:cubicBezTo>
                    <a:cubicBezTo>
                      <a:pt x="106" y="1932"/>
                      <a:pt x="159" y="1985"/>
                      <a:pt x="265" y="2038"/>
                    </a:cubicBezTo>
                    <a:lnTo>
                      <a:pt x="331" y="2038"/>
                    </a:lnTo>
                    <a:lnTo>
                      <a:pt x="3362" y="2753"/>
                    </a:lnTo>
                    <a:cubicBezTo>
                      <a:pt x="3415" y="2753"/>
                      <a:pt x="3521" y="2753"/>
                      <a:pt x="3640" y="2700"/>
                    </a:cubicBezTo>
                    <a:cubicBezTo>
                      <a:pt x="3693" y="2647"/>
                      <a:pt x="3746" y="2594"/>
                      <a:pt x="3799" y="2475"/>
                    </a:cubicBezTo>
                    <a:lnTo>
                      <a:pt x="4077" y="1204"/>
                    </a:lnTo>
                    <a:cubicBezTo>
                      <a:pt x="4130" y="993"/>
                      <a:pt x="4024" y="821"/>
                      <a:pt x="3799" y="768"/>
                    </a:cubicBezTo>
                    <a:lnTo>
                      <a:pt x="768" y="0"/>
                    </a:lnTo>
                    <a:close/>
                  </a:path>
                </a:pathLst>
              </a:custGeom>
              <a:solidFill>
                <a:srgbClr val="EE1D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23" name="Google Shape;816;p31">
                <a:extLst>
                  <a:ext uri="{FF2B5EF4-FFF2-40B4-BE49-F238E27FC236}">
                    <a16:creationId xmlns:a16="http://schemas.microsoft.com/office/drawing/2014/main" id="{7CEB205C-EECD-4753-A3E2-172F4BF78B7C}"/>
                  </a:ext>
                </a:extLst>
              </p:cNvPr>
              <p:cNvSpPr/>
              <p:nvPr/>
            </p:nvSpPr>
            <p:spPr>
              <a:xfrm>
                <a:off x="5644646" y="4137120"/>
                <a:ext cx="215829" cy="100260"/>
              </a:xfrm>
              <a:custGeom>
                <a:avLst/>
                <a:gdLst/>
                <a:ahLst/>
                <a:cxnLst/>
                <a:rect l="l" t="t" r="r" b="b"/>
                <a:pathLst>
                  <a:path w="3905" h="1814" extrusionOk="0">
                    <a:moveTo>
                      <a:pt x="159" y="1"/>
                    </a:moveTo>
                    <a:lnTo>
                      <a:pt x="53" y="663"/>
                    </a:lnTo>
                    <a:cubicBezTo>
                      <a:pt x="0" y="715"/>
                      <a:pt x="53" y="821"/>
                      <a:pt x="53" y="927"/>
                    </a:cubicBezTo>
                    <a:cubicBezTo>
                      <a:pt x="106" y="993"/>
                      <a:pt x="159" y="1046"/>
                      <a:pt x="265" y="1099"/>
                    </a:cubicBezTo>
                    <a:lnTo>
                      <a:pt x="331" y="1099"/>
                    </a:lnTo>
                    <a:lnTo>
                      <a:pt x="3362" y="1814"/>
                    </a:lnTo>
                    <a:cubicBezTo>
                      <a:pt x="3415" y="1814"/>
                      <a:pt x="3521" y="1814"/>
                      <a:pt x="3640" y="1761"/>
                    </a:cubicBezTo>
                    <a:cubicBezTo>
                      <a:pt x="3693" y="1708"/>
                      <a:pt x="3746" y="1655"/>
                      <a:pt x="3799" y="1536"/>
                    </a:cubicBezTo>
                    <a:lnTo>
                      <a:pt x="3905" y="927"/>
                    </a:lnTo>
                    <a:lnTo>
                      <a:pt x="159" y="1"/>
                    </a:lnTo>
                    <a:close/>
                  </a:path>
                </a:pathLst>
              </a:custGeom>
              <a:solidFill>
                <a:srgbClr val="D414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24" name="Google Shape;817;p31">
                <a:extLst>
                  <a:ext uri="{FF2B5EF4-FFF2-40B4-BE49-F238E27FC236}">
                    <a16:creationId xmlns:a16="http://schemas.microsoft.com/office/drawing/2014/main" id="{4194502E-AF13-4627-A776-CDA3D84EE592}"/>
                  </a:ext>
                </a:extLst>
              </p:cNvPr>
              <p:cNvSpPr/>
              <p:nvPr/>
            </p:nvSpPr>
            <p:spPr>
              <a:xfrm>
                <a:off x="5629280" y="4231521"/>
                <a:ext cx="209971" cy="688388"/>
              </a:xfrm>
              <a:custGeom>
                <a:avLst/>
                <a:gdLst/>
                <a:ahLst/>
                <a:cxnLst/>
                <a:rect l="l" t="t" r="r" b="b"/>
                <a:pathLst>
                  <a:path w="3799" h="12455" extrusionOk="0">
                    <a:moveTo>
                      <a:pt x="2753" y="0"/>
                    </a:moveTo>
                    <a:lnTo>
                      <a:pt x="0" y="11528"/>
                    </a:lnTo>
                    <a:lnTo>
                      <a:pt x="874" y="12454"/>
                    </a:lnTo>
                    <a:lnTo>
                      <a:pt x="3799" y="278"/>
                    </a:lnTo>
                    <a:lnTo>
                      <a:pt x="2753" y="0"/>
                    </a:lnTo>
                    <a:close/>
                  </a:path>
                </a:pathLst>
              </a:custGeom>
              <a:solidFill>
                <a:srgbClr val="309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25" name="Google Shape;818;p31">
                <a:extLst>
                  <a:ext uri="{FF2B5EF4-FFF2-40B4-BE49-F238E27FC236}">
                    <a16:creationId xmlns:a16="http://schemas.microsoft.com/office/drawing/2014/main" id="{27BBCB0A-86B3-4A13-9F04-94D9B17FB22C}"/>
                  </a:ext>
                </a:extLst>
              </p:cNvPr>
              <p:cNvSpPr/>
              <p:nvPr/>
            </p:nvSpPr>
            <p:spPr>
              <a:xfrm>
                <a:off x="5559032" y="4216156"/>
                <a:ext cx="222462" cy="685459"/>
              </a:xfrm>
              <a:custGeom>
                <a:avLst/>
                <a:gdLst/>
                <a:ahLst/>
                <a:cxnLst/>
                <a:rect l="l" t="t" r="r" b="b"/>
                <a:pathLst>
                  <a:path w="4025" h="12402" extrusionOk="0">
                    <a:moveTo>
                      <a:pt x="2754" y="0"/>
                    </a:moveTo>
                    <a:lnTo>
                      <a:pt x="1" y="11475"/>
                    </a:lnTo>
                    <a:lnTo>
                      <a:pt x="437" y="12402"/>
                    </a:lnTo>
                    <a:lnTo>
                      <a:pt x="1271" y="11806"/>
                    </a:lnTo>
                    <a:lnTo>
                      <a:pt x="4024" y="278"/>
                    </a:lnTo>
                    <a:lnTo>
                      <a:pt x="2754" y="0"/>
                    </a:lnTo>
                    <a:close/>
                  </a:path>
                </a:pathLst>
              </a:custGeom>
              <a:solidFill>
                <a:srgbClr val="1660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26" name="Google Shape;819;p31">
                <a:extLst>
                  <a:ext uri="{FF2B5EF4-FFF2-40B4-BE49-F238E27FC236}">
                    <a16:creationId xmlns:a16="http://schemas.microsoft.com/office/drawing/2014/main" id="{3AA1370E-FB07-4236-9E8C-3F319E67A9A2}"/>
                  </a:ext>
                </a:extLst>
              </p:cNvPr>
              <p:cNvSpPr/>
              <p:nvPr/>
            </p:nvSpPr>
            <p:spPr>
              <a:xfrm>
                <a:off x="5485910" y="4200791"/>
                <a:ext cx="225336" cy="673741"/>
              </a:xfrm>
              <a:custGeom>
                <a:avLst/>
                <a:gdLst/>
                <a:ahLst/>
                <a:cxnLst/>
                <a:rect l="l" t="t" r="r" b="b"/>
                <a:pathLst>
                  <a:path w="4077" h="12190" extrusionOk="0">
                    <a:moveTo>
                      <a:pt x="2925" y="0"/>
                    </a:moveTo>
                    <a:lnTo>
                      <a:pt x="0" y="12190"/>
                    </a:lnTo>
                    <a:lnTo>
                      <a:pt x="0" y="12190"/>
                    </a:lnTo>
                    <a:lnTo>
                      <a:pt x="1324" y="11753"/>
                    </a:lnTo>
                    <a:lnTo>
                      <a:pt x="4077" y="278"/>
                    </a:lnTo>
                    <a:lnTo>
                      <a:pt x="2925" y="0"/>
                    </a:lnTo>
                    <a:close/>
                  </a:path>
                </a:pathLst>
              </a:custGeom>
              <a:solidFill>
                <a:srgbClr val="309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27" name="Google Shape;820;p31">
                <a:extLst>
                  <a:ext uri="{FF2B5EF4-FFF2-40B4-BE49-F238E27FC236}">
                    <a16:creationId xmlns:a16="http://schemas.microsoft.com/office/drawing/2014/main" id="{CCF0D91D-5B0C-4627-9233-F6DF37E84BAC}"/>
                  </a:ext>
                </a:extLst>
              </p:cNvPr>
              <p:cNvSpPr/>
              <p:nvPr/>
            </p:nvSpPr>
            <p:spPr>
              <a:xfrm>
                <a:off x="5616845" y="4167132"/>
                <a:ext cx="240701" cy="161720"/>
              </a:xfrm>
              <a:custGeom>
                <a:avLst/>
                <a:gdLst/>
                <a:ahLst/>
                <a:cxnLst/>
                <a:rect l="l" t="t" r="r" b="b"/>
                <a:pathLst>
                  <a:path w="4355" h="2926" extrusionOk="0">
                    <a:moveTo>
                      <a:pt x="834" y="0"/>
                    </a:moveTo>
                    <a:cubicBezTo>
                      <a:pt x="715" y="0"/>
                      <a:pt x="609" y="0"/>
                      <a:pt x="556" y="53"/>
                    </a:cubicBezTo>
                    <a:cubicBezTo>
                      <a:pt x="437" y="120"/>
                      <a:pt x="384" y="225"/>
                      <a:pt x="331" y="278"/>
                    </a:cubicBezTo>
                    <a:lnTo>
                      <a:pt x="53" y="1655"/>
                    </a:lnTo>
                    <a:cubicBezTo>
                      <a:pt x="0" y="1880"/>
                      <a:pt x="106" y="2105"/>
                      <a:pt x="331" y="2105"/>
                    </a:cubicBezTo>
                    <a:lnTo>
                      <a:pt x="3534" y="2925"/>
                    </a:lnTo>
                    <a:cubicBezTo>
                      <a:pt x="3746" y="2925"/>
                      <a:pt x="3971" y="2819"/>
                      <a:pt x="4024" y="2594"/>
                    </a:cubicBezTo>
                    <a:lnTo>
                      <a:pt x="4302" y="1271"/>
                    </a:lnTo>
                    <a:cubicBezTo>
                      <a:pt x="4355" y="1165"/>
                      <a:pt x="4302" y="1046"/>
                      <a:pt x="4249" y="940"/>
                    </a:cubicBezTo>
                    <a:cubicBezTo>
                      <a:pt x="4196" y="887"/>
                      <a:pt x="4143" y="834"/>
                      <a:pt x="4077" y="834"/>
                    </a:cubicBezTo>
                    <a:lnTo>
                      <a:pt x="4024" y="781"/>
                    </a:lnTo>
                    <a:lnTo>
                      <a:pt x="834" y="0"/>
                    </a:lnTo>
                    <a:close/>
                  </a:path>
                </a:pathLst>
              </a:custGeom>
              <a:solidFill>
                <a:srgbClr val="DDDD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28" name="Google Shape;821;p31">
                <a:extLst>
                  <a:ext uri="{FF2B5EF4-FFF2-40B4-BE49-F238E27FC236}">
                    <a16:creationId xmlns:a16="http://schemas.microsoft.com/office/drawing/2014/main" id="{D665E1B2-D4F5-494A-A373-12D73EAD5FB1}"/>
                  </a:ext>
                </a:extLst>
              </p:cNvPr>
              <p:cNvSpPr/>
              <p:nvPr/>
            </p:nvSpPr>
            <p:spPr>
              <a:xfrm>
                <a:off x="5629280" y="4167132"/>
                <a:ext cx="228265" cy="106837"/>
              </a:xfrm>
              <a:custGeom>
                <a:avLst/>
                <a:gdLst/>
                <a:ahLst/>
                <a:cxnLst/>
                <a:rect l="l" t="t" r="r" b="b"/>
                <a:pathLst>
                  <a:path w="4130" h="1933" extrusionOk="0">
                    <a:moveTo>
                      <a:pt x="609" y="0"/>
                    </a:moveTo>
                    <a:cubicBezTo>
                      <a:pt x="490" y="0"/>
                      <a:pt x="384" y="0"/>
                      <a:pt x="331" y="53"/>
                    </a:cubicBezTo>
                    <a:cubicBezTo>
                      <a:pt x="212" y="120"/>
                      <a:pt x="159" y="225"/>
                      <a:pt x="106" y="278"/>
                    </a:cubicBezTo>
                    <a:lnTo>
                      <a:pt x="0" y="940"/>
                    </a:lnTo>
                    <a:lnTo>
                      <a:pt x="3918" y="1933"/>
                    </a:lnTo>
                    <a:lnTo>
                      <a:pt x="4077" y="1271"/>
                    </a:lnTo>
                    <a:cubicBezTo>
                      <a:pt x="4130" y="1165"/>
                      <a:pt x="4077" y="1046"/>
                      <a:pt x="4024" y="940"/>
                    </a:cubicBezTo>
                    <a:cubicBezTo>
                      <a:pt x="3971" y="887"/>
                      <a:pt x="3918" y="834"/>
                      <a:pt x="3852" y="834"/>
                    </a:cubicBezTo>
                    <a:lnTo>
                      <a:pt x="3799" y="781"/>
                    </a:lnTo>
                    <a:lnTo>
                      <a:pt x="609" y="0"/>
                    </a:lnTo>
                    <a:close/>
                  </a:path>
                </a:pathLst>
              </a:custGeom>
              <a:solidFill>
                <a:srgbClr val="FAFB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29" name="Google Shape;822;p31">
                <a:extLst>
                  <a:ext uri="{FF2B5EF4-FFF2-40B4-BE49-F238E27FC236}">
                    <a16:creationId xmlns:a16="http://schemas.microsoft.com/office/drawing/2014/main" id="{7638DBB5-77AB-477A-9DD9-F9CADA2F2B13}"/>
                  </a:ext>
                </a:extLst>
              </p:cNvPr>
              <p:cNvSpPr/>
              <p:nvPr/>
            </p:nvSpPr>
            <p:spPr>
              <a:xfrm>
                <a:off x="5626351" y="4160499"/>
                <a:ext cx="243630" cy="80584"/>
              </a:xfrm>
              <a:custGeom>
                <a:avLst/>
                <a:gdLst/>
                <a:ahLst/>
                <a:cxnLst/>
                <a:rect l="l" t="t" r="r" b="b"/>
                <a:pathLst>
                  <a:path w="4408" h="1458" extrusionOk="0">
                    <a:moveTo>
                      <a:pt x="263" y="0"/>
                    </a:moveTo>
                    <a:cubicBezTo>
                      <a:pt x="159" y="0"/>
                      <a:pt x="53" y="87"/>
                      <a:pt x="53" y="173"/>
                    </a:cubicBezTo>
                    <a:cubicBezTo>
                      <a:pt x="0" y="345"/>
                      <a:pt x="106" y="504"/>
                      <a:pt x="212" y="504"/>
                    </a:cubicBezTo>
                    <a:lnTo>
                      <a:pt x="4077" y="1444"/>
                    </a:lnTo>
                    <a:cubicBezTo>
                      <a:pt x="4106" y="1454"/>
                      <a:pt x="4134" y="1458"/>
                      <a:pt x="4160" y="1458"/>
                    </a:cubicBezTo>
                    <a:cubicBezTo>
                      <a:pt x="4277" y="1458"/>
                      <a:pt x="4364" y="1372"/>
                      <a:pt x="4408" y="1285"/>
                    </a:cubicBezTo>
                    <a:cubicBezTo>
                      <a:pt x="4408" y="1113"/>
                      <a:pt x="4355" y="1007"/>
                      <a:pt x="4183" y="954"/>
                    </a:cubicBezTo>
                    <a:lnTo>
                      <a:pt x="331" y="15"/>
                    </a:lnTo>
                    <a:cubicBezTo>
                      <a:pt x="309" y="5"/>
                      <a:pt x="286" y="0"/>
                      <a:pt x="263" y="0"/>
                    </a:cubicBezTo>
                    <a:close/>
                  </a:path>
                </a:pathLst>
              </a:custGeom>
              <a:solidFill>
                <a:srgbClr val="233E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30" name="Google Shape;823;p31">
                <a:extLst>
                  <a:ext uri="{FF2B5EF4-FFF2-40B4-BE49-F238E27FC236}">
                    <a16:creationId xmlns:a16="http://schemas.microsoft.com/office/drawing/2014/main" id="{194525C9-9686-4EE4-B064-D6CE5BAD6212}"/>
                  </a:ext>
                </a:extLst>
              </p:cNvPr>
              <p:cNvSpPr/>
              <p:nvPr/>
            </p:nvSpPr>
            <p:spPr>
              <a:xfrm>
                <a:off x="5604409" y="4252690"/>
                <a:ext cx="244349" cy="79865"/>
              </a:xfrm>
              <a:custGeom>
                <a:avLst/>
                <a:gdLst/>
                <a:ahLst/>
                <a:cxnLst/>
                <a:rect l="l" t="t" r="r" b="b"/>
                <a:pathLst>
                  <a:path w="4421" h="1445" extrusionOk="0">
                    <a:moveTo>
                      <a:pt x="331" y="1"/>
                    </a:moveTo>
                    <a:cubicBezTo>
                      <a:pt x="225" y="1"/>
                      <a:pt x="66" y="54"/>
                      <a:pt x="66" y="226"/>
                    </a:cubicBezTo>
                    <a:cubicBezTo>
                      <a:pt x="0" y="332"/>
                      <a:pt x="119" y="491"/>
                      <a:pt x="225" y="491"/>
                    </a:cubicBezTo>
                    <a:lnTo>
                      <a:pt x="4090" y="1430"/>
                    </a:lnTo>
                    <a:cubicBezTo>
                      <a:pt x="4119" y="1440"/>
                      <a:pt x="4147" y="1444"/>
                      <a:pt x="4173" y="1444"/>
                    </a:cubicBezTo>
                    <a:cubicBezTo>
                      <a:pt x="4290" y="1444"/>
                      <a:pt x="4378" y="1358"/>
                      <a:pt x="4421" y="1271"/>
                    </a:cubicBezTo>
                    <a:cubicBezTo>
                      <a:pt x="4421" y="1099"/>
                      <a:pt x="4368" y="994"/>
                      <a:pt x="4196" y="941"/>
                    </a:cubicBezTo>
                    <a:lnTo>
                      <a:pt x="331" y="1"/>
                    </a:lnTo>
                    <a:close/>
                  </a:path>
                </a:pathLst>
              </a:custGeom>
              <a:solidFill>
                <a:srgbClr val="233E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31" name="Google Shape;824;p31">
                <a:extLst>
                  <a:ext uri="{FF2B5EF4-FFF2-40B4-BE49-F238E27FC236}">
                    <a16:creationId xmlns:a16="http://schemas.microsoft.com/office/drawing/2014/main" id="{9BC71FEA-8A2F-4DE7-ACA6-7327832F3D83}"/>
                  </a:ext>
                </a:extLst>
              </p:cNvPr>
              <p:cNvSpPr/>
              <p:nvPr/>
            </p:nvSpPr>
            <p:spPr>
              <a:xfrm>
                <a:off x="6376144" y="3457797"/>
                <a:ext cx="158072" cy="233903"/>
              </a:xfrm>
              <a:custGeom>
                <a:avLst/>
                <a:gdLst/>
                <a:ahLst/>
                <a:cxnLst/>
                <a:rect l="l" t="t" r="r" b="b"/>
                <a:pathLst>
                  <a:path w="2860" h="4232" extrusionOk="0">
                    <a:moveTo>
                      <a:pt x="2381" y="0"/>
                    </a:moveTo>
                    <a:cubicBezTo>
                      <a:pt x="2298" y="0"/>
                      <a:pt x="2214" y="33"/>
                      <a:pt x="2145" y="102"/>
                    </a:cubicBezTo>
                    <a:cubicBezTo>
                      <a:pt x="2039" y="155"/>
                      <a:pt x="1" y="1532"/>
                      <a:pt x="384" y="3901"/>
                    </a:cubicBezTo>
                    <a:cubicBezTo>
                      <a:pt x="437" y="4073"/>
                      <a:pt x="596" y="4231"/>
                      <a:pt x="821" y="4231"/>
                    </a:cubicBezTo>
                    <a:lnTo>
                      <a:pt x="874" y="4231"/>
                    </a:lnTo>
                    <a:cubicBezTo>
                      <a:pt x="1099" y="4179"/>
                      <a:pt x="1258" y="3954"/>
                      <a:pt x="1205" y="3742"/>
                    </a:cubicBezTo>
                    <a:cubicBezTo>
                      <a:pt x="927" y="1968"/>
                      <a:pt x="2528" y="817"/>
                      <a:pt x="2581" y="817"/>
                    </a:cubicBezTo>
                    <a:cubicBezTo>
                      <a:pt x="2806" y="645"/>
                      <a:pt x="2859" y="380"/>
                      <a:pt x="2701" y="208"/>
                    </a:cubicBezTo>
                    <a:cubicBezTo>
                      <a:pt x="2629" y="73"/>
                      <a:pt x="2506" y="0"/>
                      <a:pt x="238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32" name="Google Shape;825;p31">
                <a:extLst>
                  <a:ext uri="{FF2B5EF4-FFF2-40B4-BE49-F238E27FC236}">
                    <a16:creationId xmlns:a16="http://schemas.microsoft.com/office/drawing/2014/main" id="{2AA52B43-83FE-4EB5-803E-C1C85CECEEF3}"/>
                  </a:ext>
                </a:extLst>
              </p:cNvPr>
              <p:cNvSpPr/>
              <p:nvPr/>
            </p:nvSpPr>
            <p:spPr>
              <a:xfrm>
                <a:off x="6180820" y="3609734"/>
                <a:ext cx="527497" cy="527442"/>
              </a:xfrm>
              <a:custGeom>
                <a:avLst/>
                <a:gdLst/>
                <a:ahLst/>
                <a:cxnLst/>
                <a:rect l="l" t="t" r="r" b="b"/>
                <a:pathLst>
                  <a:path w="9544" h="9543" extrusionOk="0">
                    <a:moveTo>
                      <a:pt x="4739" y="0"/>
                    </a:moveTo>
                    <a:cubicBezTo>
                      <a:pt x="2145" y="0"/>
                      <a:pt x="1" y="2144"/>
                      <a:pt x="1" y="4791"/>
                    </a:cubicBezTo>
                    <a:cubicBezTo>
                      <a:pt x="1" y="7385"/>
                      <a:pt x="2145" y="9543"/>
                      <a:pt x="4739" y="9543"/>
                    </a:cubicBezTo>
                    <a:cubicBezTo>
                      <a:pt x="7386" y="9543"/>
                      <a:pt x="9543" y="7385"/>
                      <a:pt x="9543" y="4791"/>
                    </a:cubicBezTo>
                    <a:cubicBezTo>
                      <a:pt x="9543" y="2144"/>
                      <a:pt x="7386" y="0"/>
                      <a:pt x="473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33" name="Google Shape;826;p31">
                <a:extLst>
                  <a:ext uri="{FF2B5EF4-FFF2-40B4-BE49-F238E27FC236}">
                    <a16:creationId xmlns:a16="http://schemas.microsoft.com/office/drawing/2014/main" id="{61599DE9-3E0C-45AC-B0D7-7897B14E6713}"/>
                  </a:ext>
                </a:extLst>
              </p:cNvPr>
              <p:cNvSpPr/>
              <p:nvPr/>
            </p:nvSpPr>
            <p:spPr>
              <a:xfrm>
                <a:off x="6241562" y="3659421"/>
                <a:ext cx="207815" cy="145692"/>
              </a:xfrm>
              <a:custGeom>
                <a:avLst/>
                <a:gdLst/>
                <a:ahLst/>
                <a:cxnLst/>
                <a:rect l="l" t="t" r="r" b="b"/>
                <a:pathLst>
                  <a:path w="3760" h="2636" extrusionOk="0">
                    <a:moveTo>
                      <a:pt x="2633" y="1"/>
                    </a:moveTo>
                    <a:cubicBezTo>
                      <a:pt x="2247" y="1"/>
                      <a:pt x="1778" y="140"/>
                      <a:pt x="1324" y="425"/>
                    </a:cubicBezTo>
                    <a:cubicBezTo>
                      <a:pt x="450" y="914"/>
                      <a:pt x="0" y="1748"/>
                      <a:pt x="278" y="2238"/>
                    </a:cubicBezTo>
                    <a:cubicBezTo>
                      <a:pt x="439" y="2509"/>
                      <a:pt x="746" y="2635"/>
                      <a:pt x="1120" y="2635"/>
                    </a:cubicBezTo>
                    <a:cubicBezTo>
                      <a:pt x="1513" y="2635"/>
                      <a:pt x="1981" y="2496"/>
                      <a:pt x="2436" y="2238"/>
                    </a:cubicBezTo>
                    <a:cubicBezTo>
                      <a:pt x="3309" y="1695"/>
                      <a:pt x="3759" y="861"/>
                      <a:pt x="3428" y="372"/>
                    </a:cubicBezTo>
                    <a:cubicBezTo>
                      <a:pt x="3293" y="127"/>
                      <a:pt x="3000" y="1"/>
                      <a:pt x="26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34" name="Google Shape;827;p31">
                <a:extLst>
                  <a:ext uri="{FF2B5EF4-FFF2-40B4-BE49-F238E27FC236}">
                    <a16:creationId xmlns:a16="http://schemas.microsoft.com/office/drawing/2014/main" id="{9CDD23C3-2179-46CF-9AA6-1159DB3C045A}"/>
                  </a:ext>
                </a:extLst>
              </p:cNvPr>
              <p:cNvSpPr/>
              <p:nvPr/>
            </p:nvSpPr>
            <p:spPr>
              <a:xfrm>
                <a:off x="6189608" y="3719445"/>
                <a:ext cx="518709" cy="417731"/>
              </a:xfrm>
              <a:custGeom>
                <a:avLst/>
                <a:gdLst/>
                <a:ahLst/>
                <a:cxnLst/>
                <a:rect l="l" t="t" r="r" b="b"/>
                <a:pathLst>
                  <a:path w="9385" h="7558" extrusionOk="0">
                    <a:moveTo>
                      <a:pt x="8445" y="0"/>
                    </a:moveTo>
                    <a:lnTo>
                      <a:pt x="8445" y="0"/>
                    </a:lnTo>
                    <a:cubicBezTo>
                      <a:pt x="8551" y="437"/>
                      <a:pt x="8603" y="821"/>
                      <a:pt x="8603" y="1271"/>
                    </a:cubicBezTo>
                    <a:cubicBezTo>
                      <a:pt x="8603" y="3918"/>
                      <a:pt x="6512" y="6009"/>
                      <a:pt x="3865" y="6009"/>
                    </a:cubicBezTo>
                    <a:cubicBezTo>
                      <a:pt x="2264" y="6009"/>
                      <a:pt x="887" y="5242"/>
                      <a:pt x="1" y="4024"/>
                    </a:cubicBezTo>
                    <a:lnTo>
                      <a:pt x="1" y="4024"/>
                    </a:lnTo>
                    <a:cubicBezTo>
                      <a:pt x="556" y="6062"/>
                      <a:pt x="2436" y="7558"/>
                      <a:pt x="4580" y="7558"/>
                    </a:cubicBezTo>
                    <a:cubicBezTo>
                      <a:pt x="7227" y="7558"/>
                      <a:pt x="9384" y="5400"/>
                      <a:pt x="9384" y="2806"/>
                    </a:cubicBezTo>
                    <a:cubicBezTo>
                      <a:pt x="9384" y="1761"/>
                      <a:pt x="9053" y="821"/>
                      <a:pt x="844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sp>
          <p:nvSpPr>
            <p:cNvPr id="125" name="Google Shape;828;p31">
              <a:extLst>
                <a:ext uri="{FF2B5EF4-FFF2-40B4-BE49-F238E27FC236}">
                  <a16:creationId xmlns:a16="http://schemas.microsoft.com/office/drawing/2014/main" id="{A70B9403-A100-4DF3-A073-60C10F4D733E}"/>
                </a:ext>
              </a:extLst>
            </p:cNvPr>
            <p:cNvSpPr/>
            <p:nvPr/>
          </p:nvSpPr>
          <p:spPr>
            <a:xfrm>
              <a:off x="5641385" y="4715193"/>
              <a:ext cx="204624" cy="152288"/>
            </a:xfrm>
            <a:custGeom>
              <a:avLst/>
              <a:gdLst/>
              <a:ahLst/>
              <a:cxnLst/>
              <a:rect l="l" t="t" r="r" b="b"/>
              <a:pathLst>
                <a:path w="6588" h="4903" extrusionOk="0">
                  <a:moveTo>
                    <a:pt x="4067" y="1"/>
                  </a:moveTo>
                  <a:lnTo>
                    <a:pt x="2790" y="2790"/>
                  </a:lnTo>
                  <a:lnTo>
                    <a:pt x="404" y="3059"/>
                  </a:lnTo>
                  <a:cubicBezTo>
                    <a:pt x="135" y="3059"/>
                    <a:pt x="0" y="3496"/>
                    <a:pt x="269" y="3630"/>
                  </a:cubicBezTo>
                  <a:lnTo>
                    <a:pt x="2924" y="4739"/>
                  </a:lnTo>
                  <a:cubicBezTo>
                    <a:pt x="3134" y="4850"/>
                    <a:pt x="3343" y="4903"/>
                    <a:pt x="3545" y="4903"/>
                  </a:cubicBezTo>
                  <a:cubicBezTo>
                    <a:pt x="3892" y="4903"/>
                    <a:pt x="4215" y="4747"/>
                    <a:pt x="4470" y="4471"/>
                  </a:cubicBezTo>
                  <a:lnTo>
                    <a:pt x="6588" y="1547"/>
                  </a:lnTo>
                  <a:lnTo>
                    <a:pt x="4067" y="1"/>
                  </a:lnTo>
                  <a:close/>
                </a:path>
              </a:pathLst>
            </a:custGeom>
            <a:solidFill>
              <a:srgbClr val="D414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26" name="Google Shape;829;p31">
              <a:extLst>
                <a:ext uri="{FF2B5EF4-FFF2-40B4-BE49-F238E27FC236}">
                  <a16:creationId xmlns:a16="http://schemas.microsoft.com/office/drawing/2014/main" id="{C17D1B13-7913-4AAE-8E40-0C36BEE29ABC}"/>
                </a:ext>
              </a:extLst>
            </p:cNvPr>
            <p:cNvSpPr/>
            <p:nvPr/>
          </p:nvSpPr>
          <p:spPr>
            <a:xfrm>
              <a:off x="5767676" y="4250752"/>
              <a:ext cx="622196" cy="512492"/>
            </a:xfrm>
            <a:custGeom>
              <a:avLst/>
              <a:gdLst/>
              <a:ahLst/>
              <a:cxnLst/>
              <a:rect l="l" t="t" r="r" b="b"/>
              <a:pathLst>
                <a:path w="20032" h="16500" extrusionOk="0">
                  <a:moveTo>
                    <a:pt x="16674" y="1"/>
                  </a:moveTo>
                  <a:cubicBezTo>
                    <a:pt x="15991" y="1"/>
                    <a:pt x="15283" y="187"/>
                    <a:pt x="14688" y="536"/>
                  </a:cubicBezTo>
                  <a:lnTo>
                    <a:pt x="3765" y="7392"/>
                  </a:lnTo>
                  <a:cubicBezTo>
                    <a:pt x="3496" y="7661"/>
                    <a:pt x="3227" y="7929"/>
                    <a:pt x="2925" y="8366"/>
                  </a:cubicBezTo>
                  <a:lnTo>
                    <a:pt x="1" y="14954"/>
                  </a:lnTo>
                  <a:lnTo>
                    <a:pt x="2522" y="16500"/>
                  </a:lnTo>
                  <a:lnTo>
                    <a:pt x="6588" y="11021"/>
                  </a:lnTo>
                  <a:lnTo>
                    <a:pt x="9949" y="10316"/>
                  </a:lnTo>
                  <a:lnTo>
                    <a:pt x="15528" y="8938"/>
                  </a:lnTo>
                  <a:cubicBezTo>
                    <a:pt x="16671" y="8635"/>
                    <a:pt x="17780" y="8098"/>
                    <a:pt x="18620" y="7089"/>
                  </a:cubicBezTo>
                  <a:cubicBezTo>
                    <a:pt x="19023" y="6686"/>
                    <a:pt x="19326" y="6115"/>
                    <a:pt x="19595" y="5577"/>
                  </a:cubicBezTo>
                  <a:cubicBezTo>
                    <a:pt x="19864" y="5006"/>
                    <a:pt x="20032" y="4434"/>
                    <a:pt x="20032" y="3896"/>
                  </a:cubicBezTo>
                  <a:lnTo>
                    <a:pt x="20032" y="3460"/>
                  </a:lnTo>
                  <a:cubicBezTo>
                    <a:pt x="20032" y="2048"/>
                    <a:pt x="19191" y="804"/>
                    <a:pt x="17914" y="233"/>
                  </a:cubicBezTo>
                  <a:cubicBezTo>
                    <a:pt x="17535" y="76"/>
                    <a:pt x="17110" y="1"/>
                    <a:pt x="16674" y="1"/>
                  </a:cubicBezTo>
                  <a:close/>
                </a:path>
              </a:pathLst>
            </a:custGeom>
            <a:solidFill>
              <a:srgbClr val="758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27" name="Google Shape;830;p31">
              <a:extLst>
                <a:ext uri="{FF2B5EF4-FFF2-40B4-BE49-F238E27FC236}">
                  <a16:creationId xmlns:a16="http://schemas.microsoft.com/office/drawing/2014/main" id="{DA17CC1B-2AEF-4DE5-80AD-524C115CC8B8}"/>
                </a:ext>
              </a:extLst>
            </p:cNvPr>
            <p:cNvSpPr/>
            <p:nvPr/>
          </p:nvSpPr>
          <p:spPr>
            <a:xfrm>
              <a:off x="5767676" y="4250752"/>
              <a:ext cx="622196" cy="512492"/>
            </a:xfrm>
            <a:custGeom>
              <a:avLst/>
              <a:gdLst/>
              <a:ahLst/>
              <a:cxnLst/>
              <a:rect l="l" t="t" r="r" b="b"/>
              <a:pathLst>
                <a:path w="20032" h="16500" extrusionOk="0">
                  <a:moveTo>
                    <a:pt x="16674" y="1"/>
                  </a:moveTo>
                  <a:cubicBezTo>
                    <a:pt x="15991" y="1"/>
                    <a:pt x="15283" y="187"/>
                    <a:pt x="14688" y="536"/>
                  </a:cubicBezTo>
                  <a:lnTo>
                    <a:pt x="3765" y="7392"/>
                  </a:lnTo>
                  <a:cubicBezTo>
                    <a:pt x="3496" y="7661"/>
                    <a:pt x="3227" y="7929"/>
                    <a:pt x="2925" y="8366"/>
                  </a:cubicBezTo>
                  <a:lnTo>
                    <a:pt x="1" y="14954"/>
                  </a:lnTo>
                  <a:lnTo>
                    <a:pt x="1110" y="15659"/>
                  </a:lnTo>
                  <a:lnTo>
                    <a:pt x="2522" y="16500"/>
                  </a:lnTo>
                  <a:lnTo>
                    <a:pt x="6588" y="11021"/>
                  </a:lnTo>
                  <a:lnTo>
                    <a:pt x="9949" y="10316"/>
                  </a:lnTo>
                  <a:lnTo>
                    <a:pt x="15528" y="8938"/>
                  </a:lnTo>
                  <a:cubicBezTo>
                    <a:pt x="16368" y="8770"/>
                    <a:pt x="17208" y="8366"/>
                    <a:pt x="18049" y="7661"/>
                  </a:cubicBezTo>
                  <a:cubicBezTo>
                    <a:pt x="18183" y="7526"/>
                    <a:pt x="18351" y="7392"/>
                    <a:pt x="18620" y="7089"/>
                  </a:cubicBezTo>
                  <a:cubicBezTo>
                    <a:pt x="19023" y="6686"/>
                    <a:pt x="19326" y="6115"/>
                    <a:pt x="19595" y="5577"/>
                  </a:cubicBezTo>
                  <a:cubicBezTo>
                    <a:pt x="19864" y="5006"/>
                    <a:pt x="20032" y="4434"/>
                    <a:pt x="20032" y="3896"/>
                  </a:cubicBezTo>
                  <a:lnTo>
                    <a:pt x="20032" y="3460"/>
                  </a:lnTo>
                  <a:cubicBezTo>
                    <a:pt x="20032" y="2048"/>
                    <a:pt x="19191" y="804"/>
                    <a:pt x="17914" y="233"/>
                  </a:cubicBezTo>
                  <a:cubicBezTo>
                    <a:pt x="17535" y="76"/>
                    <a:pt x="17110" y="1"/>
                    <a:pt x="16674" y="1"/>
                  </a:cubicBezTo>
                  <a:close/>
                </a:path>
              </a:pathLst>
            </a:custGeom>
            <a:solidFill>
              <a:srgbClr val="BDB8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28" name="Google Shape;831;p31">
              <a:extLst>
                <a:ext uri="{FF2B5EF4-FFF2-40B4-BE49-F238E27FC236}">
                  <a16:creationId xmlns:a16="http://schemas.microsoft.com/office/drawing/2014/main" id="{EC56F751-8FC7-479A-954B-AD1EDABEC02B}"/>
                </a:ext>
              </a:extLst>
            </p:cNvPr>
            <p:cNvSpPr/>
            <p:nvPr/>
          </p:nvSpPr>
          <p:spPr>
            <a:xfrm>
              <a:off x="5802121" y="4428136"/>
              <a:ext cx="435338" cy="335107"/>
            </a:xfrm>
            <a:custGeom>
              <a:avLst/>
              <a:gdLst/>
              <a:ahLst/>
              <a:cxnLst/>
              <a:rect l="l" t="t" r="r" b="b"/>
              <a:pathLst>
                <a:path w="14016" h="10789" extrusionOk="0">
                  <a:moveTo>
                    <a:pt x="11630" y="0"/>
                  </a:moveTo>
                  <a:lnTo>
                    <a:pt x="5479" y="2521"/>
                  </a:lnTo>
                  <a:cubicBezTo>
                    <a:pt x="4471" y="2924"/>
                    <a:pt x="3496" y="3764"/>
                    <a:pt x="2958" y="4739"/>
                  </a:cubicBezTo>
                  <a:cubicBezTo>
                    <a:pt x="2118" y="6151"/>
                    <a:pt x="976" y="7966"/>
                    <a:pt x="1" y="9948"/>
                  </a:cubicBezTo>
                  <a:lnTo>
                    <a:pt x="1413" y="10789"/>
                  </a:lnTo>
                  <a:lnTo>
                    <a:pt x="5479" y="5310"/>
                  </a:lnTo>
                  <a:lnTo>
                    <a:pt x="8840" y="4605"/>
                  </a:lnTo>
                  <a:lnTo>
                    <a:pt x="8974" y="4470"/>
                  </a:lnTo>
                  <a:cubicBezTo>
                    <a:pt x="9109" y="4067"/>
                    <a:pt x="9512" y="3764"/>
                    <a:pt x="9815" y="3630"/>
                  </a:cubicBezTo>
                  <a:lnTo>
                    <a:pt x="14016" y="1815"/>
                  </a:lnTo>
                  <a:cubicBezTo>
                    <a:pt x="13176" y="1244"/>
                    <a:pt x="12335" y="706"/>
                    <a:pt x="11630" y="0"/>
                  </a:cubicBezTo>
                  <a:close/>
                </a:path>
              </a:pathLst>
            </a:custGeom>
            <a:solidFill>
              <a:srgbClr val="8D7D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29" name="Google Shape;832;p31">
              <a:extLst>
                <a:ext uri="{FF2B5EF4-FFF2-40B4-BE49-F238E27FC236}">
                  <a16:creationId xmlns:a16="http://schemas.microsoft.com/office/drawing/2014/main" id="{75BB84C9-5E17-4D93-88B9-CB532641DB8B}"/>
                </a:ext>
              </a:extLst>
            </p:cNvPr>
            <p:cNvSpPr/>
            <p:nvPr/>
          </p:nvSpPr>
          <p:spPr>
            <a:xfrm>
              <a:off x="5993172" y="3849238"/>
              <a:ext cx="435338" cy="325727"/>
            </a:xfrm>
            <a:custGeom>
              <a:avLst/>
              <a:gdLst/>
              <a:ahLst/>
              <a:cxnLst/>
              <a:rect l="l" t="t" r="r" b="b"/>
              <a:pathLst>
                <a:path w="14016" h="10487" extrusionOk="0">
                  <a:moveTo>
                    <a:pt x="11156" y="0"/>
                  </a:moveTo>
                  <a:cubicBezTo>
                    <a:pt x="10333" y="0"/>
                    <a:pt x="9506" y="386"/>
                    <a:pt x="8974" y="1128"/>
                  </a:cubicBezTo>
                  <a:lnTo>
                    <a:pt x="6050" y="5598"/>
                  </a:lnTo>
                  <a:lnTo>
                    <a:pt x="1849" y="2943"/>
                  </a:lnTo>
                  <a:lnTo>
                    <a:pt x="0" y="5598"/>
                  </a:lnTo>
                  <a:lnTo>
                    <a:pt x="5344" y="10102"/>
                  </a:lnTo>
                  <a:cubicBezTo>
                    <a:pt x="5736" y="10352"/>
                    <a:pt x="6156" y="10486"/>
                    <a:pt x="6566" y="10486"/>
                  </a:cubicBezTo>
                  <a:cubicBezTo>
                    <a:pt x="7034" y="10486"/>
                    <a:pt x="7488" y="10310"/>
                    <a:pt x="7865" y="9934"/>
                  </a:cubicBezTo>
                  <a:lnTo>
                    <a:pt x="13040" y="4489"/>
                  </a:lnTo>
                  <a:cubicBezTo>
                    <a:pt x="13881" y="3649"/>
                    <a:pt x="14015" y="2372"/>
                    <a:pt x="13444" y="1397"/>
                  </a:cubicBezTo>
                  <a:cubicBezTo>
                    <a:pt x="12937" y="453"/>
                    <a:pt x="12048" y="0"/>
                    <a:pt x="11156" y="0"/>
                  </a:cubicBezTo>
                  <a:close/>
                </a:path>
              </a:pathLst>
            </a:custGeom>
            <a:solidFill>
              <a:srgbClr val="F6E5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30" name="Google Shape;833;p31">
              <a:extLst>
                <a:ext uri="{FF2B5EF4-FFF2-40B4-BE49-F238E27FC236}">
                  <a16:creationId xmlns:a16="http://schemas.microsoft.com/office/drawing/2014/main" id="{A6EE7E8A-4681-4646-87BB-9B2AD79329FF}"/>
                </a:ext>
              </a:extLst>
            </p:cNvPr>
            <p:cNvSpPr/>
            <p:nvPr/>
          </p:nvSpPr>
          <p:spPr>
            <a:xfrm>
              <a:off x="6106945" y="3870700"/>
              <a:ext cx="178533" cy="304824"/>
            </a:xfrm>
            <a:custGeom>
              <a:avLst/>
              <a:gdLst/>
              <a:ahLst/>
              <a:cxnLst/>
              <a:rect l="l" t="t" r="r" b="b"/>
              <a:pathLst>
                <a:path w="5748" h="9814" extrusionOk="0">
                  <a:moveTo>
                    <a:pt x="5748" y="0"/>
                  </a:moveTo>
                  <a:lnTo>
                    <a:pt x="5748" y="0"/>
                  </a:lnTo>
                  <a:cubicBezTo>
                    <a:pt x="5580" y="168"/>
                    <a:pt x="5445" y="303"/>
                    <a:pt x="5311" y="437"/>
                  </a:cubicBezTo>
                  <a:lnTo>
                    <a:pt x="2387" y="4907"/>
                  </a:lnTo>
                  <a:lnTo>
                    <a:pt x="1" y="3529"/>
                  </a:lnTo>
                  <a:lnTo>
                    <a:pt x="1" y="7999"/>
                  </a:lnTo>
                  <a:lnTo>
                    <a:pt x="1681" y="9411"/>
                  </a:lnTo>
                  <a:cubicBezTo>
                    <a:pt x="1950" y="9545"/>
                    <a:pt x="2219" y="9680"/>
                    <a:pt x="2387" y="9814"/>
                  </a:cubicBezTo>
                  <a:lnTo>
                    <a:pt x="4067" y="3932"/>
                  </a:lnTo>
                  <a:cubicBezTo>
                    <a:pt x="4471" y="2521"/>
                    <a:pt x="5042" y="1277"/>
                    <a:pt x="57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31" name="Google Shape;834;p31">
              <a:extLst>
                <a:ext uri="{FF2B5EF4-FFF2-40B4-BE49-F238E27FC236}">
                  <a16:creationId xmlns:a16="http://schemas.microsoft.com/office/drawing/2014/main" id="{1DB59D19-38B6-4726-BEDD-14A2C98A1364}"/>
                </a:ext>
              </a:extLst>
            </p:cNvPr>
            <p:cNvSpPr/>
            <p:nvPr/>
          </p:nvSpPr>
          <p:spPr>
            <a:xfrm>
              <a:off x="6175836" y="3779880"/>
              <a:ext cx="439532" cy="506031"/>
            </a:xfrm>
            <a:custGeom>
              <a:avLst/>
              <a:gdLst/>
              <a:ahLst/>
              <a:cxnLst/>
              <a:rect l="l" t="t" r="r" b="b"/>
              <a:pathLst>
                <a:path w="14151" h="16292" extrusionOk="0">
                  <a:moveTo>
                    <a:pt x="9109" y="0"/>
                  </a:moveTo>
                  <a:lnTo>
                    <a:pt x="5042" y="572"/>
                  </a:lnTo>
                  <a:cubicBezTo>
                    <a:pt x="3664" y="2387"/>
                    <a:pt x="2521" y="4605"/>
                    <a:pt x="1849" y="6856"/>
                  </a:cubicBezTo>
                  <a:lnTo>
                    <a:pt x="1" y="13444"/>
                  </a:lnTo>
                  <a:cubicBezTo>
                    <a:pt x="1406" y="14452"/>
                    <a:pt x="4559" y="16292"/>
                    <a:pt x="8376" y="16292"/>
                  </a:cubicBezTo>
                  <a:cubicBezTo>
                    <a:pt x="8759" y="16292"/>
                    <a:pt x="9150" y="16273"/>
                    <a:pt x="9546" y="16233"/>
                  </a:cubicBezTo>
                  <a:cubicBezTo>
                    <a:pt x="11092" y="16099"/>
                    <a:pt x="12470" y="15696"/>
                    <a:pt x="14016" y="14990"/>
                  </a:cubicBezTo>
                  <a:lnTo>
                    <a:pt x="14150" y="7831"/>
                  </a:lnTo>
                  <a:cubicBezTo>
                    <a:pt x="14150" y="5310"/>
                    <a:pt x="13175" y="2924"/>
                    <a:pt x="11361" y="1412"/>
                  </a:cubicBezTo>
                  <a:cubicBezTo>
                    <a:pt x="10655" y="841"/>
                    <a:pt x="9815" y="269"/>
                    <a:pt x="91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32" name="Google Shape;835;p31">
              <a:extLst>
                <a:ext uri="{FF2B5EF4-FFF2-40B4-BE49-F238E27FC236}">
                  <a16:creationId xmlns:a16="http://schemas.microsoft.com/office/drawing/2014/main" id="{C778F81F-EA7E-43D9-AE92-F11656DE69B5}"/>
                </a:ext>
              </a:extLst>
            </p:cNvPr>
            <p:cNvSpPr/>
            <p:nvPr/>
          </p:nvSpPr>
          <p:spPr>
            <a:xfrm>
              <a:off x="6446215" y="3823706"/>
              <a:ext cx="169153" cy="460404"/>
            </a:xfrm>
            <a:custGeom>
              <a:avLst/>
              <a:gdLst/>
              <a:ahLst/>
              <a:cxnLst/>
              <a:rect l="l" t="t" r="r" b="b"/>
              <a:pathLst>
                <a:path w="5446" h="14823" extrusionOk="0">
                  <a:moveTo>
                    <a:pt x="2656" y="1"/>
                  </a:moveTo>
                  <a:cubicBezTo>
                    <a:pt x="1546" y="404"/>
                    <a:pt x="706" y="1244"/>
                    <a:pt x="404" y="3496"/>
                  </a:cubicBezTo>
                  <a:cubicBezTo>
                    <a:pt x="0" y="5714"/>
                    <a:pt x="538" y="9075"/>
                    <a:pt x="706" y="11327"/>
                  </a:cubicBezTo>
                  <a:lnTo>
                    <a:pt x="841" y="14822"/>
                  </a:lnTo>
                  <a:cubicBezTo>
                    <a:pt x="2387" y="14688"/>
                    <a:pt x="3765" y="14285"/>
                    <a:pt x="5311" y="13579"/>
                  </a:cubicBezTo>
                  <a:lnTo>
                    <a:pt x="5445" y="6420"/>
                  </a:lnTo>
                  <a:lnTo>
                    <a:pt x="5445" y="6286"/>
                  </a:lnTo>
                  <a:cubicBezTo>
                    <a:pt x="5445" y="3765"/>
                    <a:pt x="4336" y="1513"/>
                    <a:pt x="265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33" name="Google Shape;836;p31">
              <a:extLst>
                <a:ext uri="{FF2B5EF4-FFF2-40B4-BE49-F238E27FC236}">
                  <a16:creationId xmlns:a16="http://schemas.microsoft.com/office/drawing/2014/main" id="{C5763E02-946B-4BB3-889D-9B67A0F991C6}"/>
                </a:ext>
              </a:extLst>
            </p:cNvPr>
            <p:cNvSpPr/>
            <p:nvPr/>
          </p:nvSpPr>
          <p:spPr>
            <a:xfrm>
              <a:off x="6123655" y="4195040"/>
              <a:ext cx="501093" cy="361229"/>
            </a:xfrm>
            <a:custGeom>
              <a:avLst/>
              <a:gdLst/>
              <a:ahLst/>
              <a:cxnLst/>
              <a:rect l="l" t="t" r="r" b="b"/>
              <a:pathLst>
                <a:path w="16133" h="11630" extrusionOk="0">
                  <a:moveTo>
                    <a:pt x="1681" y="1"/>
                  </a:moveTo>
                  <a:lnTo>
                    <a:pt x="303" y="5177"/>
                  </a:lnTo>
                  <a:cubicBezTo>
                    <a:pt x="0" y="5748"/>
                    <a:pt x="303" y="6454"/>
                    <a:pt x="706" y="6991"/>
                  </a:cubicBezTo>
                  <a:cubicBezTo>
                    <a:pt x="1681" y="7832"/>
                    <a:pt x="2521" y="8537"/>
                    <a:pt x="3664" y="9243"/>
                  </a:cubicBezTo>
                  <a:cubicBezTo>
                    <a:pt x="5747" y="10655"/>
                    <a:pt x="8134" y="11629"/>
                    <a:pt x="10654" y="11629"/>
                  </a:cubicBezTo>
                  <a:cubicBezTo>
                    <a:pt x="12066" y="11629"/>
                    <a:pt x="13612" y="11495"/>
                    <a:pt x="14990" y="10789"/>
                  </a:cubicBezTo>
                  <a:cubicBezTo>
                    <a:pt x="15696" y="10487"/>
                    <a:pt x="16133" y="9815"/>
                    <a:pt x="16133" y="9109"/>
                  </a:cubicBezTo>
                  <a:lnTo>
                    <a:pt x="16133" y="8537"/>
                  </a:lnTo>
                  <a:lnTo>
                    <a:pt x="15696" y="1547"/>
                  </a:lnTo>
                  <a:cubicBezTo>
                    <a:pt x="14150" y="2253"/>
                    <a:pt x="12772" y="2656"/>
                    <a:pt x="11226" y="2790"/>
                  </a:cubicBezTo>
                  <a:cubicBezTo>
                    <a:pt x="10830" y="2830"/>
                    <a:pt x="10439" y="2849"/>
                    <a:pt x="10056" y="2849"/>
                  </a:cubicBezTo>
                  <a:cubicBezTo>
                    <a:pt x="6239" y="2849"/>
                    <a:pt x="3086" y="1009"/>
                    <a:pt x="1681" y="1"/>
                  </a:cubicBezTo>
                  <a:close/>
                </a:path>
              </a:pathLst>
            </a:custGeom>
            <a:solidFill>
              <a:srgbClr val="BDB8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34" name="Google Shape;837;p31">
              <a:extLst>
                <a:ext uri="{FF2B5EF4-FFF2-40B4-BE49-F238E27FC236}">
                  <a16:creationId xmlns:a16="http://schemas.microsoft.com/office/drawing/2014/main" id="{A86FEA51-7C91-41CF-9FBE-0E63E3FAA2AA}"/>
                </a:ext>
              </a:extLst>
            </p:cNvPr>
            <p:cNvSpPr/>
            <p:nvPr/>
          </p:nvSpPr>
          <p:spPr>
            <a:xfrm>
              <a:off x="6319893" y="3623306"/>
              <a:ext cx="143063" cy="253078"/>
            </a:xfrm>
            <a:custGeom>
              <a:avLst/>
              <a:gdLst/>
              <a:ahLst/>
              <a:cxnLst/>
              <a:rect l="l" t="t" r="r" b="b"/>
              <a:pathLst>
                <a:path w="4606" h="8148" extrusionOk="0">
                  <a:moveTo>
                    <a:pt x="4067" y="0"/>
                  </a:moveTo>
                  <a:lnTo>
                    <a:pt x="1" y="269"/>
                  </a:lnTo>
                  <a:lnTo>
                    <a:pt x="404" y="5882"/>
                  </a:lnTo>
                  <a:lnTo>
                    <a:pt x="404" y="6285"/>
                  </a:lnTo>
                  <a:cubicBezTo>
                    <a:pt x="560" y="7347"/>
                    <a:pt x="1413" y="8147"/>
                    <a:pt x="2423" y="8147"/>
                  </a:cubicBezTo>
                  <a:cubicBezTo>
                    <a:pt x="2500" y="8147"/>
                    <a:pt x="2577" y="8143"/>
                    <a:pt x="2656" y="8133"/>
                  </a:cubicBezTo>
                  <a:cubicBezTo>
                    <a:pt x="3765" y="7965"/>
                    <a:pt x="4605" y="6991"/>
                    <a:pt x="4471" y="5882"/>
                  </a:cubicBezTo>
                  <a:lnTo>
                    <a:pt x="4471" y="5613"/>
                  </a:lnTo>
                  <a:lnTo>
                    <a:pt x="4067" y="0"/>
                  </a:ln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35" name="Google Shape;838;p31">
              <a:extLst>
                <a:ext uri="{FF2B5EF4-FFF2-40B4-BE49-F238E27FC236}">
                  <a16:creationId xmlns:a16="http://schemas.microsoft.com/office/drawing/2014/main" id="{F54AE7A5-5033-41F9-86C1-3D07F40BDC7C}"/>
                </a:ext>
              </a:extLst>
            </p:cNvPr>
            <p:cNvSpPr/>
            <p:nvPr/>
          </p:nvSpPr>
          <p:spPr>
            <a:xfrm>
              <a:off x="5802125" y="4764263"/>
              <a:ext cx="234920" cy="138872"/>
            </a:xfrm>
            <a:custGeom>
              <a:avLst/>
              <a:gdLst/>
              <a:ahLst/>
              <a:cxnLst/>
              <a:rect l="l" t="t" r="r" b="b"/>
              <a:pathLst>
                <a:path w="6420" h="4389" extrusionOk="0">
                  <a:moveTo>
                    <a:pt x="4201" y="1"/>
                  </a:moveTo>
                  <a:lnTo>
                    <a:pt x="2790" y="2084"/>
                  </a:lnTo>
                  <a:lnTo>
                    <a:pt x="404" y="2084"/>
                  </a:lnTo>
                  <a:cubicBezTo>
                    <a:pt x="135" y="2084"/>
                    <a:pt x="0" y="2387"/>
                    <a:pt x="269" y="2521"/>
                  </a:cubicBezTo>
                  <a:lnTo>
                    <a:pt x="2655" y="4202"/>
                  </a:lnTo>
                  <a:cubicBezTo>
                    <a:pt x="2912" y="4322"/>
                    <a:pt x="3162" y="4389"/>
                    <a:pt x="3399" y="4389"/>
                  </a:cubicBezTo>
                  <a:cubicBezTo>
                    <a:pt x="3690" y="4389"/>
                    <a:pt x="3961" y="4289"/>
                    <a:pt x="4201" y="4067"/>
                  </a:cubicBezTo>
                  <a:lnTo>
                    <a:pt x="6420" y="1815"/>
                  </a:lnTo>
                  <a:lnTo>
                    <a:pt x="4201" y="1"/>
                  </a:lnTo>
                  <a:close/>
                </a:path>
              </a:pathLst>
            </a:custGeom>
            <a:solidFill>
              <a:srgbClr val="D414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36" name="Google Shape;839;p31">
              <a:extLst>
                <a:ext uri="{FF2B5EF4-FFF2-40B4-BE49-F238E27FC236}">
                  <a16:creationId xmlns:a16="http://schemas.microsoft.com/office/drawing/2014/main" id="{9C8CEC7E-7E06-445A-B527-3BEA8B5A928C}"/>
                </a:ext>
              </a:extLst>
            </p:cNvPr>
            <p:cNvSpPr/>
            <p:nvPr/>
          </p:nvSpPr>
          <p:spPr>
            <a:xfrm>
              <a:off x="5950371" y="4370395"/>
              <a:ext cx="674377" cy="457578"/>
            </a:xfrm>
            <a:custGeom>
              <a:avLst/>
              <a:gdLst/>
              <a:ahLst/>
              <a:cxnLst/>
              <a:rect l="l" t="t" r="r" b="b"/>
              <a:pathLst>
                <a:path w="21712" h="14732" extrusionOk="0">
                  <a:moveTo>
                    <a:pt x="18347" y="1"/>
                  </a:moveTo>
                  <a:cubicBezTo>
                    <a:pt x="17839" y="1"/>
                    <a:pt x="17322" y="109"/>
                    <a:pt x="16805" y="313"/>
                  </a:cubicBezTo>
                  <a:lnTo>
                    <a:pt x="13713" y="1725"/>
                  </a:lnTo>
                  <a:lnTo>
                    <a:pt x="5042" y="5489"/>
                  </a:lnTo>
                  <a:cubicBezTo>
                    <a:pt x="4739" y="5623"/>
                    <a:pt x="4336" y="5926"/>
                    <a:pt x="4201" y="6329"/>
                  </a:cubicBezTo>
                  <a:lnTo>
                    <a:pt x="4067" y="6464"/>
                  </a:lnTo>
                  <a:lnTo>
                    <a:pt x="0" y="12917"/>
                  </a:lnTo>
                  <a:lnTo>
                    <a:pt x="2219" y="14731"/>
                  </a:lnTo>
                  <a:lnTo>
                    <a:pt x="7260" y="9556"/>
                  </a:lnTo>
                  <a:lnTo>
                    <a:pt x="16368" y="8715"/>
                  </a:lnTo>
                  <a:cubicBezTo>
                    <a:pt x="17645" y="8715"/>
                    <a:pt x="18754" y="8144"/>
                    <a:pt x="19729" y="7438"/>
                  </a:cubicBezTo>
                  <a:cubicBezTo>
                    <a:pt x="20569" y="6598"/>
                    <a:pt x="21275" y="5489"/>
                    <a:pt x="21712" y="4380"/>
                  </a:cubicBezTo>
                  <a:lnTo>
                    <a:pt x="21712" y="3540"/>
                  </a:lnTo>
                  <a:cubicBezTo>
                    <a:pt x="21712" y="2263"/>
                    <a:pt x="21140" y="1154"/>
                    <a:pt x="20031" y="448"/>
                  </a:cubicBezTo>
                  <a:cubicBezTo>
                    <a:pt x="19493" y="143"/>
                    <a:pt x="18927" y="1"/>
                    <a:pt x="18347" y="1"/>
                  </a:cubicBezTo>
                  <a:close/>
                </a:path>
              </a:pathLst>
            </a:custGeom>
            <a:solidFill>
              <a:srgbClr val="758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37" name="Google Shape;840;p31">
              <a:extLst>
                <a:ext uri="{FF2B5EF4-FFF2-40B4-BE49-F238E27FC236}">
                  <a16:creationId xmlns:a16="http://schemas.microsoft.com/office/drawing/2014/main" id="{99538C3F-E84B-4792-B050-D36076E7BF35}"/>
                </a:ext>
              </a:extLst>
            </p:cNvPr>
            <p:cNvSpPr/>
            <p:nvPr/>
          </p:nvSpPr>
          <p:spPr>
            <a:xfrm>
              <a:off x="6428479" y="4371762"/>
              <a:ext cx="196269" cy="273515"/>
            </a:xfrm>
            <a:custGeom>
              <a:avLst/>
              <a:gdLst/>
              <a:ahLst/>
              <a:cxnLst/>
              <a:rect l="l" t="t" r="r" b="b"/>
              <a:pathLst>
                <a:path w="6319" h="8806" extrusionOk="0">
                  <a:moveTo>
                    <a:pt x="2790" y="0"/>
                  </a:moveTo>
                  <a:cubicBezTo>
                    <a:pt x="2386" y="0"/>
                    <a:pt x="1949" y="0"/>
                    <a:pt x="1546" y="269"/>
                  </a:cubicBezTo>
                  <a:cubicBezTo>
                    <a:pt x="1546" y="2219"/>
                    <a:pt x="1277" y="4202"/>
                    <a:pt x="840" y="6016"/>
                  </a:cubicBezTo>
                  <a:cubicBezTo>
                    <a:pt x="706" y="6857"/>
                    <a:pt x="437" y="7697"/>
                    <a:pt x="135" y="8537"/>
                  </a:cubicBezTo>
                  <a:lnTo>
                    <a:pt x="0" y="8806"/>
                  </a:lnTo>
                  <a:lnTo>
                    <a:pt x="0" y="8806"/>
                  </a:lnTo>
                  <a:lnTo>
                    <a:pt x="975" y="8671"/>
                  </a:lnTo>
                  <a:cubicBezTo>
                    <a:pt x="2252" y="8671"/>
                    <a:pt x="3361" y="8100"/>
                    <a:pt x="4336" y="7394"/>
                  </a:cubicBezTo>
                  <a:cubicBezTo>
                    <a:pt x="5176" y="6554"/>
                    <a:pt x="5882" y="5445"/>
                    <a:pt x="6319" y="4336"/>
                  </a:cubicBezTo>
                  <a:lnTo>
                    <a:pt x="6319" y="3496"/>
                  </a:lnTo>
                  <a:lnTo>
                    <a:pt x="6319" y="2924"/>
                  </a:lnTo>
                  <a:cubicBezTo>
                    <a:pt x="6150" y="1950"/>
                    <a:pt x="5613" y="975"/>
                    <a:pt x="4638" y="404"/>
                  </a:cubicBezTo>
                  <a:cubicBezTo>
                    <a:pt x="4067" y="135"/>
                    <a:pt x="3495" y="0"/>
                    <a:pt x="2958" y="0"/>
                  </a:cubicBezTo>
                  <a:close/>
                </a:path>
              </a:pathLst>
            </a:custGeom>
            <a:solidFill>
              <a:srgbClr val="8D7D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38" name="Google Shape;841;p31">
              <a:extLst>
                <a:ext uri="{FF2B5EF4-FFF2-40B4-BE49-F238E27FC236}">
                  <a16:creationId xmlns:a16="http://schemas.microsoft.com/office/drawing/2014/main" id="{018B6AAF-29AF-4169-8FA6-11092FF31312}"/>
                </a:ext>
              </a:extLst>
            </p:cNvPr>
            <p:cNvSpPr/>
            <p:nvPr/>
          </p:nvSpPr>
          <p:spPr>
            <a:xfrm>
              <a:off x="6476498" y="3874086"/>
              <a:ext cx="226552" cy="540508"/>
            </a:xfrm>
            <a:custGeom>
              <a:avLst/>
              <a:gdLst/>
              <a:ahLst/>
              <a:cxnLst/>
              <a:rect l="l" t="t" r="r" b="b"/>
              <a:pathLst>
                <a:path w="7294" h="17402" extrusionOk="0">
                  <a:moveTo>
                    <a:pt x="2720" y="0"/>
                  </a:moveTo>
                  <a:cubicBezTo>
                    <a:pt x="2021" y="0"/>
                    <a:pt x="1314" y="296"/>
                    <a:pt x="840" y="900"/>
                  </a:cubicBezTo>
                  <a:cubicBezTo>
                    <a:pt x="269" y="1740"/>
                    <a:pt x="0" y="2849"/>
                    <a:pt x="403" y="3958"/>
                  </a:cubicBezTo>
                  <a:lnTo>
                    <a:pt x="5445" y="17267"/>
                  </a:lnTo>
                  <a:lnTo>
                    <a:pt x="5445" y="17401"/>
                  </a:lnTo>
                  <a:lnTo>
                    <a:pt x="7293" y="16998"/>
                  </a:lnTo>
                  <a:cubicBezTo>
                    <a:pt x="6856" y="11385"/>
                    <a:pt x="6150" y="5504"/>
                    <a:pt x="4907" y="1572"/>
                  </a:cubicBezTo>
                  <a:cubicBezTo>
                    <a:pt x="4580" y="532"/>
                    <a:pt x="3657" y="0"/>
                    <a:pt x="27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39" name="Google Shape;842;p31">
              <a:extLst>
                <a:ext uri="{FF2B5EF4-FFF2-40B4-BE49-F238E27FC236}">
                  <a16:creationId xmlns:a16="http://schemas.microsoft.com/office/drawing/2014/main" id="{6B7E2CE4-66DF-4667-80A5-6F266670AC17}"/>
                </a:ext>
              </a:extLst>
            </p:cNvPr>
            <p:cNvSpPr/>
            <p:nvPr/>
          </p:nvSpPr>
          <p:spPr>
            <a:xfrm>
              <a:off x="6645590" y="4402045"/>
              <a:ext cx="148281" cy="95013"/>
            </a:xfrm>
            <a:custGeom>
              <a:avLst/>
              <a:gdLst/>
              <a:ahLst/>
              <a:cxnLst/>
              <a:rect l="l" t="t" r="r" b="b"/>
              <a:pathLst>
                <a:path w="4774" h="3059" extrusionOk="0">
                  <a:moveTo>
                    <a:pt x="1849" y="0"/>
                  </a:moveTo>
                  <a:lnTo>
                    <a:pt x="1" y="403"/>
                  </a:lnTo>
                  <a:lnTo>
                    <a:pt x="303" y="1546"/>
                  </a:lnTo>
                  <a:cubicBezTo>
                    <a:pt x="572" y="2386"/>
                    <a:pt x="1412" y="3058"/>
                    <a:pt x="2252" y="3058"/>
                  </a:cubicBezTo>
                  <a:lnTo>
                    <a:pt x="4202" y="2386"/>
                  </a:lnTo>
                  <a:cubicBezTo>
                    <a:pt x="4773" y="2218"/>
                    <a:pt x="4773" y="1546"/>
                    <a:pt x="4202" y="1244"/>
                  </a:cubicBezTo>
                  <a:lnTo>
                    <a:pt x="1984" y="538"/>
                  </a:lnTo>
                  <a:cubicBezTo>
                    <a:pt x="1984" y="403"/>
                    <a:pt x="1984" y="135"/>
                    <a:pt x="1849" y="0"/>
                  </a:cubicBez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40" name="Google Shape;843;p31">
              <a:extLst>
                <a:ext uri="{FF2B5EF4-FFF2-40B4-BE49-F238E27FC236}">
                  <a16:creationId xmlns:a16="http://schemas.microsoft.com/office/drawing/2014/main" id="{8180CAFA-48DD-4FAC-9085-B474909E2D94}"/>
                </a:ext>
              </a:extLst>
            </p:cNvPr>
            <p:cNvSpPr/>
            <p:nvPr/>
          </p:nvSpPr>
          <p:spPr>
            <a:xfrm>
              <a:off x="6454570" y="3753790"/>
              <a:ext cx="4193" cy="26122"/>
            </a:xfrm>
            <a:custGeom>
              <a:avLst/>
              <a:gdLst/>
              <a:ahLst/>
              <a:cxnLst/>
              <a:rect l="l" t="t" r="r" b="b"/>
              <a:pathLst>
                <a:path w="135" h="841" extrusionOk="0">
                  <a:moveTo>
                    <a:pt x="0" y="0"/>
                  </a:moveTo>
                  <a:lnTo>
                    <a:pt x="0" y="0"/>
                  </a:lnTo>
                  <a:lnTo>
                    <a:pt x="135" y="840"/>
                  </a:lnTo>
                  <a:lnTo>
                    <a:pt x="135" y="840"/>
                  </a:lnTo>
                  <a:lnTo>
                    <a:pt x="135" y="840"/>
                  </a:lnTo>
                  <a:close/>
                </a:path>
              </a:pathLst>
            </a:custGeom>
            <a:solidFill>
              <a:srgbClr val="D2BD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41" name="Google Shape;844;p31">
              <a:extLst>
                <a:ext uri="{FF2B5EF4-FFF2-40B4-BE49-F238E27FC236}">
                  <a16:creationId xmlns:a16="http://schemas.microsoft.com/office/drawing/2014/main" id="{2D421F8E-38A7-4C59-9ABB-134C050B52D1}"/>
                </a:ext>
              </a:extLst>
            </p:cNvPr>
            <p:cNvSpPr/>
            <p:nvPr/>
          </p:nvSpPr>
          <p:spPr>
            <a:xfrm>
              <a:off x="6458732" y="3779880"/>
              <a:ext cx="31" cy="31"/>
            </a:xfrm>
            <a:custGeom>
              <a:avLst/>
              <a:gdLst/>
              <a:ahLst/>
              <a:cxnLst/>
              <a:rect l="l" t="t" r="r" b="b"/>
              <a:pathLst>
                <a:path w="1" h="1" extrusionOk="0">
                  <a:moveTo>
                    <a:pt x="1" y="0"/>
                  </a:moveTo>
                  <a:lnTo>
                    <a:pt x="1" y="0"/>
                  </a:lnTo>
                  <a:lnTo>
                    <a:pt x="1" y="0"/>
                  </a:lnTo>
                  <a:close/>
                </a:path>
              </a:pathLst>
            </a:custGeom>
            <a:solidFill>
              <a:srgbClr val="CBAA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42" name="Google Shape;845;p31">
              <a:extLst>
                <a:ext uri="{FF2B5EF4-FFF2-40B4-BE49-F238E27FC236}">
                  <a16:creationId xmlns:a16="http://schemas.microsoft.com/office/drawing/2014/main" id="{8A0DBC04-F1EF-41C2-8828-D7F2DC68206E}"/>
                </a:ext>
              </a:extLst>
            </p:cNvPr>
            <p:cNvSpPr/>
            <p:nvPr/>
          </p:nvSpPr>
          <p:spPr>
            <a:xfrm>
              <a:off x="6328248" y="3762114"/>
              <a:ext cx="4224" cy="21959"/>
            </a:xfrm>
            <a:custGeom>
              <a:avLst/>
              <a:gdLst/>
              <a:ahLst/>
              <a:cxnLst/>
              <a:rect l="l" t="t" r="r" b="b"/>
              <a:pathLst>
                <a:path w="136" h="707" extrusionOk="0">
                  <a:moveTo>
                    <a:pt x="1" y="1"/>
                  </a:moveTo>
                  <a:lnTo>
                    <a:pt x="135" y="707"/>
                  </a:lnTo>
                  <a:lnTo>
                    <a:pt x="135" y="707"/>
                  </a:lnTo>
                  <a:lnTo>
                    <a:pt x="1" y="1"/>
                  </a:lnTo>
                  <a:close/>
                </a:path>
              </a:pathLst>
            </a:custGeom>
            <a:solidFill>
              <a:srgbClr val="D2BD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43" name="Google Shape;846;p31">
              <a:extLst>
                <a:ext uri="{FF2B5EF4-FFF2-40B4-BE49-F238E27FC236}">
                  <a16:creationId xmlns:a16="http://schemas.microsoft.com/office/drawing/2014/main" id="{D0888D44-7BD4-4121-82D0-1D520C7A800A}"/>
                </a:ext>
              </a:extLst>
            </p:cNvPr>
            <p:cNvSpPr/>
            <p:nvPr/>
          </p:nvSpPr>
          <p:spPr>
            <a:xfrm>
              <a:off x="6328248" y="3753790"/>
              <a:ext cx="130515" cy="56374"/>
            </a:xfrm>
            <a:custGeom>
              <a:avLst/>
              <a:gdLst/>
              <a:ahLst/>
              <a:cxnLst/>
              <a:rect l="l" t="t" r="r" b="b"/>
              <a:pathLst>
                <a:path w="4202" h="1815" extrusionOk="0">
                  <a:moveTo>
                    <a:pt x="4067" y="0"/>
                  </a:moveTo>
                  <a:cubicBezTo>
                    <a:pt x="2958" y="269"/>
                    <a:pt x="1681" y="269"/>
                    <a:pt x="303" y="269"/>
                  </a:cubicBezTo>
                  <a:lnTo>
                    <a:pt x="1" y="269"/>
                  </a:lnTo>
                  <a:lnTo>
                    <a:pt x="135" y="975"/>
                  </a:lnTo>
                  <a:cubicBezTo>
                    <a:pt x="572" y="1546"/>
                    <a:pt x="1278" y="1815"/>
                    <a:pt x="1984" y="1815"/>
                  </a:cubicBezTo>
                  <a:cubicBezTo>
                    <a:pt x="2656" y="1815"/>
                    <a:pt x="3362" y="1546"/>
                    <a:pt x="4202" y="840"/>
                  </a:cubicBezTo>
                  <a:lnTo>
                    <a:pt x="4067" y="0"/>
                  </a:lnTo>
                  <a:close/>
                </a:path>
              </a:pathLst>
            </a:custGeom>
            <a:solidFill>
              <a:srgbClr val="895C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44" name="Google Shape;847;p31">
              <a:extLst>
                <a:ext uri="{FF2B5EF4-FFF2-40B4-BE49-F238E27FC236}">
                  <a16:creationId xmlns:a16="http://schemas.microsoft.com/office/drawing/2014/main" id="{91504B71-DB7B-4698-9267-F00E8EA233B5}"/>
                </a:ext>
              </a:extLst>
            </p:cNvPr>
            <p:cNvSpPr/>
            <p:nvPr/>
          </p:nvSpPr>
          <p:spPr>
            <a:xfrm>
              <a:off x="5797959" y="2518871"/>
              <a:ext cx="1226595" cy="1243460"/>
            </a:xfrm>
            <a:custGeom>
              <a:avLst/>
              <a:gdLst/>
              <a:ahLst/>
              <a:cxnLst/>
              <a:rect l="l" t="t" r="r" b="b"/>
              <a:pathLst>
                <a:path w="39491" h="40034" extrusionOk="0">
                  <a:moveTo>
                    <a:pt x="19594" y="0"/>
                  </a:moveTo>
                  <a:cubicBezTo>
                    <a:pt x="10083" y="0"/>
                    <a:pt x="1815" y="7125"/>
                    <a:pt x="572" y="16502"/>
                  </a:cubicBezTo>
                  <a:cubicBezTo>
                    <a:pt x="1" y="20300"/>
                    <a:pt x="572" y="23795"/>
                    <a:pt x="1950" y="26887"/>
                  </a:cubicBezTo>
                  <a:cubicBezTo>
                    <a:pt x="2387" y="27996"/>
                    <a:pt x="2656" y="29240"/>
                    <a:pt x="2656" y="30517"/>
                  </a:cubicBezTo>
                  <a:cubicBezTo>
                    <a:pt x="2790" y="31357"/>
                    <a:pt x="2790" y="32063"/>
                    <a:pt x="2656" y="32903"/>
                  </a:cubicBezTo>
                  <a:lnTo>
                    <a:pt x="2656" y="33172"/>
                  </a:lnTo>
                  <a:lnTo>
                    <a:pt x="2656" y="33878"/>
                  </a:lnTo>
                  <a:cubicBezTo>
                    <a:pt x="3361" y="37373"/>
                    <a:pt x="9512" y="39894"/>
                    <a:pt x="16805" y="40028"/>
                  </a:cubicBezTo>
                  <a:cubicBezTo>
                    <a:pt x="16986" y="40032"/>
                    <a:pt x="17166" y="40034"/>
                    <a:pt x="17345" y="40034"/>
                  </a:cubicBezTo>
                  <a:cubicBezTo>
                    <a:pt x="23364" y="40034"/>
                    <a:pt x="27959" y="37855"/>
                    <a:pt x="31223" y="34852"/>
                  </a:cubicBezTo>
                  <a:cubicBezTo>
                    <a:pt x="31660" y="34987"/>
                    <a:pt x="32063" y="34987"/>
                    <a:pt x="32500" y="34987"/>
                  </a:cubicBezTo>
                  <a:cubicBezTo>
                    <a:pt x="35424" y="34987"/>
                    <a:pt x="37945" y="32600"/>
                    <a:pt x="37945" y="29542"/>
                  </a:cubicBezTo>
                  <a:cubicBezTo>
                    <a:pt x="37945" y="28399"/>
                    <a:pt x="37676" y="27425"/>
                    <a:pt x="37104" y="26584"/>
                  </a:cubicBezTo>
                  <a:cubicBezTo>
                    <a:pt x="38079" y="24366"/>
                    <a:pt x="38650" y="22249"/>
                    <a:pt x="38650" y="20569"/>
                  </a:cubicBezTo>
                  <a:cubicBezTo>
                    <a:pt x="39491" y="9646"/>
                    <a:pt x="30820" y="134"/>
                    <a:pt x="19594" y="0"/>
                  </a:cubicBez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45" name="Google Shape;848;p31">
              <a:extLst>
                <a:ext uri="{FF2B5EF4-FFF2-40B4-BE49-F238E27FC236}">
                  <a16:creationId xmlns:a16="http://schemas.microsoft.com/office/drawing/2014/main" id="{EF55652F-335C-4478-BCA6-70D09E0CA926}"/>
                </a:ext>
              </a:extLst>
            </p:cNvPr>
            <p:cNvSpPr/>
            <p:nvPr/>
          </p:nvSpPr>
          <p:spPr>
            <a:xfrm>
              <a:off x="5854333" y="3348735"/>
              <a:ext cx="1026164" cy="330945"/>
            </a:xfrm>
            <a:custGeom>
              <a:avLst/>
              <a:gdLst/>
              <a:ahLst/>
              <a:cxnLst/>
              <a:rect l="l" t="t" r="r" b="b"/>
              <a:pathLst>
                <a:path w="33038" h="10655" extrusionOk="0">
                  <a:moveTo>
                    <a:pt x="33038" y="7731"/>
                  </a:moveTo>
                  <a:cubicBezTo>
                    <a:pt x="32365" y="8134"/>
                    <a:pt x="31525" y="8269"/>
                    <a:pt x="30685" y="8269"/>
                  </a:cubicBezTo>
                  <a:cubicBezTo>
                    <a:pt x="30248" y="8269"/>
                    <a:pt x="29845" y="8269"/>
                    <a:pt x="29408" y="8134"/>
                  </a:cubicBezTo>
                  <a:cubicBezTo>
                    <a:pt x="28433" y="9109"/>
                    <a:pt x="27324" y="9949"/>
                    <a:pt x="26047" y="10655"/>
                  </a:cubicBezTo>
                  <a:lnTo>
                    <a:pt x="26047" y="10655"/>
                  </a:lnTo>
                  <a:cubicBezTo>
                    <a:pt x="27324" y="9949"/>
                    <a:pt x="28433" y="9109"/>
                    <a:pt x="29408" y="8134"/>
                  </a:cubicBezTo>
                  <a:cubicBezTo>
                    <a:pt x="29845" y="8269"/>
                    <a:pt x="30248" y="8269"/>
                    <a:pt x="30685" y="8269"/>
                  </a:cubicBezTo>
                  <a:cubicBezTo>
                    <a:pt x="31525" y="8269"/>
                    <a:pt x="32365" y="8134"/>
                    <a:pt x="33038" y="7731"/>
                  </a:cubicBezTo>
                  <a:close/>
                  <a:moveTo>
                    <a:pt x="0" y="1"/>
                  </a:moveTo>
                  <a:lnTo>
                    <a:pt x="0" y="1"/>
                  </a:lnTo>
                  <a:cubicBezTo>
                    <a:pt x="0" y="1"/>
                    <a:pt x="135" y="1"/>
                    <a:pt x="135" y="169"/>
                  </a:cubicBezTo>
                  <a:lnTo>
                    <a:pt x="135" y="303"/>
                  </a:lnTo>
                  <a:lnTo>
                    <a:pt x="135" y="169"/>
                  </a:lnTo>
                  <a:cubicBezTo>
                    <a:pt x="135" y="1"/>
                    <a:pt x="0" y="1"/>
                    <a:pt x="0" y="1"/>
                  </a:cubicBezTo>
                  <a:close/>
                </a:path>
              </a:pathLst>
            </a:custGeom>
            <a:solidFill>
              <a:srgbClr val="D2BD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46" name="Google Shape;849;p31">
              <a:extLst>
                <a:ext uri="{FF2B5EF4-FFF2-40B4-BE49-F238E27FC236}">
                  <a16:creationId xmlns:a16="http://schemas.microsoft.com/office/drawing/2014/main" id="{BC4B70AF-7291-4186-B0C9-E23C3C98B633}"/>
                </a:ext>
              </a:extLst>
            </p:cNvPr>
            <p:cNvSpPr/>
            <p:nvPr/>
          </p:nvSpPr>
          <p:spPr>
            <a:xfrm>
              <a:off x="5854333" y="3127432"/>
              <a:ext cx="1122202" cy="552249"/>
            </a:xfrm>
            <a:custGeom>
              <a:avLst/>
              <a:gdLst/>
              <a:ahLst/>
              <a:cxnLst/>
              <a:rect l="l" t="t" r="r" b="b"/>
              <a:pathLst>
                <a:path w="36130" h="17780" extrusionOk="0">
                  <a:moveTo>
                    <a:pt x="6151" y="1547"/>
                  </a:moveTo>
                  <a:cubicBezTo>
                    <a:pt x="5613" y="2925"/>
                    <a:pt x="4067" y="5042"/>
                    <a:pt x="2387" y="5042"/>
                  </a:cubicBezTo>
                  <a:cubicBezTo>
                    <a:pt x="2118" y="5042"/>
                    <a:pt x="1681" y="5042"/>
                    <a:pt x="1412" y="4773"/>
                  </a:cubicBezTo>
                  <a:cubicBezTo>
                    <a:pt x="1109" y="5614"/>
                    <a:pt x="706" y="6588"/>
                    <a:pt x="0" y="7126"/>
                  </a:cubicBezTo>
                  <a:cubicBezTo>
                    <a:pt x="0" y="7126"/>
                    <a:pt x="135" y="7126"/>
                    <a:pt x="135" y="7294"/>
                  </a:cubicBezTo>
                  <a:lnTo>
                    <a:pt x="135" y="7428"/>
                  </a:lnTo>
                  <a:cubicBezTo>
                    <a:pt x="1815" y="6151"/>
                    <a:pt x="4201" y="4605"/>
                    <a:pt x="7159" y="3496"/>
                  </a:cubicBezTo>
                  <a:cubicBezTo>
                    <a:pt x="6588" y="2925"/>
                    <a:pt x="6722" y="2387"/>
                    <a:pt x="6151" y="1547"/>
                  </a:cubicBezTo>
                  <a:close/>
                  <a:moveTo>
                    <a:pt x="20166" y="1"/>
                  </a:moveTo>
                  <a:cubicBezTo>
                    <a:pt x="19594" y="841"/>
                    <a:pt x="18922" y="1547"/>
                    <a:pt x="18216" y="2253"/>
                  </a:cubicBezTo>
                  <a:cubicBezTo>
                    <a:pt x="18754" y="2253"/>
                    <a:pt x="19191" y="2522"/>
                    <a:pt x="19762" y="2656"/>
                  </a:cubicBezTo>
                  <a:cubicBezTo>
                    <a:pt x="23258" y="3933"/>
                    <a:pt x="25778" y="6991"/>
                    <a:pt x="26484" y="10789"/>
                  </a:cubicBezTo>
                  <a:cubicBezTo>
                    <a:pt x="26753" y="12739"/>
                    <a:pt x="26887" y="15259"/>
                    <a:pt x="26047" y="17780"/>
                  </a:cubicBezTo>
                  <a:cubicBezTo>
                    <a:pt x="27324" y="17074"/>
                    <a:pt x="28433" y="16234"/>
                    <a:pt x="29408" y="15259"/>
                  </a:cubicBezTo>
                  <a:cubicBezTo>
                    <a:pt x="29845" y="15394"/>
                    <a:pt x="30248" y="15394"/>
                    <a:pt x="30685" y="15394"/>
                  </a:cubicBezTo>
                  <a:cubicBezTo>
                    <a:pt x="31525" y="15394"/>
                    <a:pt x="32365" y="15259"/>
                    <a:pt x="33038" y="14856"/>
                  </a:cubicBezTo>
                  <a:cubicBezTo>
                    <a:pt x="34886" y="14016"/>
                    <a:pt x="36130" y="12033"/>
                    <a:pt x="36130" y="9949"/>
                  </a:cubicBezTo>
                  <a:cubicBezTo>
                    <a:pt x="36130" y="9378"/>
                    <a:pt x="35995" y="8806"/>
                    <a:pt x="35861" y="8269"/>
                  </a:cubicBezTo>
                  <a:cubicBezTo>
                    <a:pt x="34718" y="7832"/>
                    <a:pt x="34449" y="6286"/>
                    <a:pt x="33038" y="6017"/>
                  </a:cubicBezTo>
                  <a:cubicBezTo>
                    <a:pt x="32769" y="5882"/>
                    <a:pt x="32500" y="5882"/>
                    <a:pt x="32197" y="5882"/>
                  </a:cubicBezTo>
                  <a:cubicBezTo>
                    <a:pt x="31088" y="5882"/>
                    <a:pt x="30248" y="6286"/>
                    <a:pt x="29408" y="6857"/>
                  </a:cubicBezTo>
                  <a:cubicBezTo>
                    <a:pt x="28837" y="7126"/>
                    <a:pt x="28299" y="7294"/>
                    <a:pt x="27862" y="7294"/>
                  </a:cubicBezTo>
                  <a:cubicBezTo>
                    <a:pt x="27022" y="7294"/>
                    <a:pt x="26316" y="6857"/>
                    <a:pt x="25644" y="6017"/>
                  </a:cubicBezTo>
                  <a:cubicBezTo>
                    <a:pt x="25072" y="5042"/>
                    <a:pt x="25072" y="3933"/>
                    <a:pt x="25072" y="2925"/>
                  </a:cubicBezTo>
                  <a:cubicBezTo>
                    <a:pt x="25207" y="2387"/>
                    <a:pt x="25207" y="1816"/>
                    <a:pt x="25341" y="1412"/>
                  </a:cubicBezTo>
                  <a:lnTo>
                    <a:pt x="25341" y="1412"/>
                  </a:lnTo>
                  <a:cubicBezTo>
                    <a:pt x="25072" y="2085"/>
                    <a:pt x="24367" y="2522"/>
                    <a:pt x="23392" y="2522"/>
                  </a:cubicBezTo>
                  <a:cubicBezTo>
                    <a:pt x="21980" y="2522"/>
                    <a:pt x="20166" y="1681"/>
                    <a:pt x="20166" y="270"/>
                  </a:cubicBezTo>
                  <a:lnTo>
                    <a:pt x="20166" y="1"/>
                  </a:lnTo>
                  <a:close/>
                </a:path>
              </a:pathLst>
            </a:custGeom>
            <a:solidFill>
              <a:srgbClr val="895C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47" name="Google Shape;850;p31">
              <a:extLst>
                <a:ext uri="{FF2B5EF4-FFF2-40B4-BE49-F238E27FC236}">
                  <a16:creationId xmlns:a16="http://schemas.microsoft.com/office/drawing/2014/main" id="{9013B64D-20EC-4558-A812-437F86372639}"/>
                </a:ext>
              </a:extLst>
            </p:cNvPr>
            <p:cNvSpPr/>
            <p:nvPr/>
          </p:nvSpPr>
          <p:spPr>
            <a:xfrm>
              <a:off x="5641385" y="2381306"/>
              <a:ext cx="1491724" cy="1007776"/>
            </a:xfrm>
            <a:custGeom>
              <a:avLst/>
              <a:gdLst/>
              <a:ahLst/>
              <a:cxnLst/>
              <a:rect l="l" t="t" r="r" b="b"/>
              <a:pathLst>
                <a:path w="48027" h="32446" extrusionOk="0">
                  <a:moveTo>
                    <a:pt x="22214" y="0"/>
                  </a:moveTo>
                  <a:cubicBezTo>
                    <a:pt x="21954" y="0"/>
                    <a:pt x="21689" y="15"/>
                    <a:pt x="21409" y="60"/>
                  </a:cubicBezTo>
                  <a:cubicBezTo>
                    <a:pt x="21006" y="228"/>
                    <a:pt x="20569" y="228"/>
                    <a:pt x="20165" y="497"/>
                  </a:cubicBezTo>
                  <a:cubicBezTo>
                    <a:pt x="19897" y="766"/>
                    <a:pt x="19594" y="1337"/>
                    <a:pt x="19460" y="1471"/>
                  </a:cubicBezTo>
                  <a:cubicBezTo>
                    <a:pt x="18351" y="2177"/>
                    <a:pt x="15830" y="2177"/>
                    <a:pt x="14284" y="2749"/>
                  </a:cubicBezTo>
                  <a:cubicBezTo>
                    <a:pt x="13309" y="3152"/>
                    <a:pt x="8974" y="6782"/>
                    <a:pt x="10923" y="7790"/>
                  </a:cubicBezTo>
                  <a:cubicBezTo>
                    <a:pt x="9948" y="9033"/>
                    <a:pt x="8133" y="9033"/>
                    <a:pt x="6856" y="10008"/>
                  </a:cubicBezTo>
                  <a:cubicBezTo>
                    <a:pt x="5882" y="10714"/>
                    <a:pt x="4336" y="12831"/>
                    <a:pt x="6016" y="13503"/>
                  </a:cubicBezTo>
                  <a:cubicBezTo>
                    <a:pt x="5310" y="14209"/>
                    <a:pt x="4336" y="14344"/>
                    <a:pt x="3496" y="15049"/>
                  </a:cubicBezTo>
                  <a:cubicBezTo>
                    <a:pt x="2790" y="15755"/>
                    <a:pt x="2521" y="16730"/>
                    <a:pt x="2252" y="17704"/>
                  </a:cubicBezTo>
                  <a:cubicBezTo>
                    <a:pt x="1973" y="18478"/>
                    <a:pt x="1011" y="21987"/>
                    <a:pt x="2382" y="21987"/>
                  </a:cubicBezTo>
                  <a:cubicBezTo>
                    <a:pt x="2500" y="21987"/>
                    <a:pt x="2635" y="21961"/>
                    <a:pt x="2790" y="21906"/>
                  </a:cubicBezTo>
                  <a:lnTo>
                    <a:pt x="2790" y="21906"/>
                  </a:lnTo>
                  <a:cubicBezTo>
                    <a:pt x="975" y="22611"/>
                    <a:pt x="0" y="25569"/>
                    <a:pt x="706" y="27249"/>
                  </a:cubicBezTo>
                  <a:cubicBezTo>
                    <a:pt x="1244" y="28224"/>
                    <a:pt x="1950" y="28795"/>
                    <a:pt x="3092" y="28795"/>
                  </a:cubicBezTo>
                  <a:cubicBezTo>
                    <a:pt x="3198" y="28831"/>
                    <a:pt x="3325" y="28847"/>
                    <a:pt x="3462" y="28847"/>
                  </a:cubicBezTo>
                  <a:cubicBezTo>
                    <a:pt x="3846" y="28847"/>
                    <a:pt x="4307" y="28716"/>
                    <a:pt x="4605" y="28493"/>
                  </a:cubicBezTo>
                  <a:cubicBezTo>
                    <a:pt x="4605" y="29199"/>
                    <a:pt x="4773" y="29770"/>
                    <a:pt x="5042" y="30308"/>
                  </a:cubicBezTo>
                  <a:cubicBezTo>
                    <a:pt x="5431" y="31013"/>
                    <a:pt x="5851" y="31293"/>
                    <a:pt x="6256" y="31293"/>
                  </a:cubicBezTo>
                  <a:cubicBezTo>
                    <a:pt x="7145" y="31293"/>
                    <a:pt x="7968" y="29949"/>
                    <a:pt x="8268" y="28795"/>
                  </a:cubicBezTo>
                  <a:cubicBezTo>
                    <a:pt x="8578" y="28972"/>
                    <a:pt x="8892" y="29049"/>
                    <a:pt x="9203" y="29049"/>
                  </a:cubicBezTo>
                  <a:cubicBezTo>
                    <a:pt x="10854" y="29049"/>
                    <a:pt x="12441" y="26869"/>
                    <a:pt x="13007" y="25569"/>
                  </a:cubicBezTo>
                  <a:cubicBezTo>
                    <a:pt x="13713" y="26544"/>
                    <a:pt x="13309" y="27518"/>
                    <a:pt x="14855" y="27787"/>
                  </a:cubicBezTo>
                  <a:cubicBezTo>
                    <a:pt x="15083" y="27859"/>
                    <a:pt x="15332" y="27893"/>
                    <a:pt x="15592" y="27893"/>
                  </a:cubicBezTo>
                  <a:cubicBezTo>
                    <a:pt x="16906" y="27893"/>
                    <a:pt x="18534" y="27038"/>
                    <a:pt x="19460" y="25972"/>
                  </a:cubicBezTo>
                  <a:lnTo>
                    <a:pt x="19460" y="25972"/>
                  </a:lnTo>
                  <a:cubicBezTo>
                    <a:pt x="19191" y="26544"/>
                    <a:pt x="18888" y="27384"/>
                    <a:pt x="19191" y="27653"/>
                  </a:cubicBezTo>
                  <a:cubicBezTo>
                    <a:pt x="19464" y="28079"/>
                    <a:pt x="19996" y="28220"/>
                    <a:pt x="20547" y="28220"/>
                  </a:cubicBezTo>
                  <a:cubicBezTo>
                    <a:pt x="21082" y="28220"/>
                    <a:pt x="21633" y="28087"/>
                    <a:pt x="21980" y="27955"/>
                  </a:cubicBezTo>
                  <a:cubicBezTo>
                    <a:pt x="24098" y="27249"/>
                    <a:pt x="25778" y="25838"/>
                    <a:pt x="27022" y="24023"/>
                  </a:cubicBezTo>
                  <a:lnTo>
                    <a:pt x="27022" y="24023"/>
                  </a:lnTo>
                  <a:cubicBezTo>
                    <a:pt x="26852" y="25530"/>
                    <a:pt x="28679" y="26474"/>
                    <a:pt x="30227" y="26474"/>
                  </a:cubicBezTo>
                  <a:cubicBezTo>
                    <a:pt x="31130" y="26474"/>
                    <a:pt x="31937" y="26153"/>
                    <a:pt x="32197" y="25434"/>
                  </a:cubicBezTo>
                  <a:lnTo>
                    <a:pt x="32197" y="25434"/>
                  </a:lnTo>
                  <a:cubicBezTo>
                    <a:pt x="32063" y="26678"/>
                    <a:pt x="31660" y="28627"/>
                    <a:pt x="32500" y="30039"/>
                  </a:cubicBezTo>
                  <a:cubicBezTo>
                    <a:pt x="33185" y="30911"/>
                    <a:pt x="33922" y="31296"/>
                    <a:pt x="34718" y="31296"/>
                  </a:cubicBezTo>
                  <a:cubicBezTo>
                    <a:pt x="35210" y="31296"/>
                    <a:pt x="35725" y="31149"/>
                    <a:pt x="36264" y="30879"/>
                  </a:cubicBezTo>
                  <a:cubicBezTo>
                    <a:pt x="37110" y="30341"/>
                    <a:pt x="37975" y="29900"/>
                    <a:pt x="38949" y="29900"/>
                  </a:cubicBezTo>
                  <a:cubicBezTo>
                    <a:pt x="39253" y="29900"/>
                    <a:pt x="39566" y="29943"/>
                    <a:pt x="39894" y="30039"/>
                  </a:cubicBezTo>
                  <a:cubicBezTo>
                    <a:pt x="41440" y="30308"/>
                    <a:pt x="41742" y="32291"/>
                    <a:pt x="43254" y="32425"/>
                  </a:cubicBezTo>
                  <a:cubicBezTo>
                    <a:pt x="43343" y="32439"/>
                    <a:pt x="43432" y="32446"/>
                    <a:pt x="43520" y="32446"/>
                  </a:cubicBezTo>
                  <a:cubicBezTo>
                    <a:pt x="45121" y="32446"/>
                    <a:pt x="46716" y="30235"/>
                    <a:pt x="45506" y="28930"/>
                  </a:cubicBezTo>
                  <a:cubicBezTo>
                    <a:pt x="47321" y="28493"/>
                    <a:pt x="48027" y="25972"/>
                    <a:pt x="47758" y="24292"/>
                  </a:cubicBezTo>
                  <a:cubicBezTo>
                    <a:pt x="47624" y="23888"/>
                    <a:pt x="47758" y="23754"/>
                    <a:pt x="47624" y="23317"/>
                  </a:cubicBezTo>
                  <a:cubicBezTo>
                    <a:pt x="47321" y="23048"/>
                    <a:pt x="46615" y="23048"/>
                    <a:pt x="46615" y="22746"/>
                  </a:cubicBezTo>
                  <a:cubicBezTo>
                    <a:pt x="46481" y="22342"/>
                    <a:pt x="47456" y="20931"/>
                    <a:pt x="47456" y="20393"/>
                  </a:cubicBezTo>
                  <a:cubicBezTo>
                    <a:pt x="47888" y="18166"/>
                    <a:pt x="47334" y="12258"/>
                    <a:pt x="44200" y="12258"/>
                  </a:cubicBezTo>
                  <a:cubicBezTo>
                    <a:pt x="44166" y="12258"/>
                    <a:pt x="44130" y="12258"/>
                    <a:pt x="44095" y="12260"/>
                  </a:cubicBezTo>
                  <a:cubicBezTo>
                    <a:pt x="44095" y="10311"/>
                    <a:pt x="42145" y="7924"/>
                    <a:pt x="40734" y="6647"/>
                  </a:cubicBezTo>
                  <a:cubicBezTo>
                    <a:pt x="39894" y="5807"/>
                    <a:pt x="39490" y="5941"/>
                    <a:pt x="38516" y="5673"/>
                  </a:cubicBezTo>
                  <a:cubicBezTo>
                    <a:pt x="37373" y="5404"/>
                    <a:pt x="37944" y="5269"/>
                    <a:pt x="37239" y="4127"/>
                  </a:cubicBezTo>
                  <a:cubicBezTo>
                    <a:pt x="36527" y="2605"/>
                    <a:pt x="33432" y="994"/>
                    <a:pt x="31042" y="994"/>
                  </a:cubicBezTo>
                  <a:cubicBezTo>
                    <a:pt x="30159" y="994"/>
                    <a:pt x="29372" y="1214"/>
                    <a:pt x="28836" y="1740"/>
                  </a:cubicBezTo>
                  <a:cubicBezTo>
                    <a:pt x="27727" y="60"/>
                    <a:pt x="25610" y="60"/>
                    <a:pt x="23795" y="60"/>
                  </a:cubicBezTo>
                  <a:cubicBezTo>
                    <a:pt x="23235" y="60"/>
                    <a:pt x="22735" y="0"/>
                    <a:pt x="2221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48" name="Google Shape;851;p31">
              <a:extLst>
                <a:ext uri="{FF2B5EF4-FFF2-40B4-BE49-F238E27FC236}">
                  <a16:creationId xmlns:a16="http://schemas.microsoft.com/office/drawing/2014/main" id="{6B314EA2-2C03-4489-97D0-5940D020374D}"/>
                </a:ext>
              </a:extLst>
            </p:cNvPr>
            <p:cNvSpPr/>
            <p:nvPr/>
          </p:nvSpPr>
          <p:spPr>
            <a:xfrm>
              <a:off x="5715495" y="3061677"/>
              <a:ext cx="8386" cy="5249"/>
            </a:xfrm>
            <a:custGeom>
              <a:avLst/>
              <a:gdLst/>
              <a:ahLst/>
              <a:cxnLst/>
              <a:rect l="l" t="t" r="r" b="b"/>
              <a:pathLst>
                <a:path w="270" h="169" extrusionOk="0">
                  <a:moveTo>
                    <a:pt x="269" y="1"/>
                  </a:moveTo>
                  <a:cubicBezTo>
                    <a:pt x="135" y="1"/>
                    <a:pt x="0" y="169"/>
                    <a:pt x="0" y="169"/>
                  </a:cubicBezTo>
                  <a:cubicBezTo>
                    <a:pt x="0" y="169"/>
                    <a:pt x="135" y="169"/>
                    <a:pt x="269" y="1"/>
                  </a:cubicBezTo>
                  <a:close/>
                </a:path>
              </a:pathLst>
            </a:custGeom>
            <a:solidFill>
              <a:srgbClr val="CDC4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49" name="Google Shape;852;p31">
              <a:extLst>
                <a:ext uri="{FF2B5EF4-FFF2-40B4-BE49-F238E27FC236}">
                  <a16:creationId xmlns:a16="http://schemas.microsoft.com/office/drawing/2014/main" id="{C815BA55-51F2-4C11-921B-5A074A89E5E6}"/>
                </a:ext>
              </a:extLst>
            </p:cNvPr>
            <p:cNvSpPr/>
            <p:nvPr/>
          </p:nvSpPr>
          <p:spPr>
            <a:xfrm>
              <a:off x="6324086" y="3197379"/>
              <a:ext cx="96069" cy="52243"/>
            </a:xfrm>
            <a:custGeom>
              <a:avLst/>
              <a:gdLst/>
              <a:ahLst/>
              <a:cxnLst/>
              <a:rect l="l" t="t" r="r" b="b"/>
              <a:pathLst>
                <a:path w="3093" h="1682" extrusionOk="0">
                  <a:moveTo>
                    <a:pt x="3092" y="1"/>
                  </a:moveTo>
                  <a:lnTo>
                    <a:pt x="3092" y="1"/>
                  </a:lnTo>
                  <a:cubicBezTo>
                    <a:pt x="2118" y="673"/>
                    <a:pt x="1109" y="1244"/>
                    <a:pt x="0" y="1681"/>
                  </a:cubicBezTo>
                  <a:cubicBezTo>
                    <a:pt x="1109" y="1244"/>
                    <a:pt x="2252" y="673"/>
                    <a:pt x="3092" y="1"/>
                  </a:cubicBezTo>
                  <a:close/>
                </a:path>
              </a:pathLst>
            </a:custGeom>
            <a:solidFill>
              <a:srgbClr val="865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50" name="Google Shape;853;p31">
              <a:extLst>
                <a:ext uri="{FF2B5EF4-FFF2-40B4-BE49-F238E27FC236}">
                  <a16:creationId xmlns:a16="http://schemas.microsoft.com/office/drawing/2014/main" id="{BC3AF171-ACCA-4684-B20F-015ABA8C63EF}"/>
                </a:ext>
              </a:extLst>
            </p:cNvPr>
            <p:cNvSpPr/>
            <p:nvPr/>
          </p:nvSpPr>
          <p:spPr>
            <a:xfrm>
              <a:off x="6420124" y="3127432"/>
              <a:ext cx="221334" cy="78334"/>
            </a:xfrm>
            <a:custGeom>
              <a:avLst/>
              <a:gdLst/>
              <a:ahLst/>
              <a:cxnLst/>
              <a:rect l="l" t="t" r="r" b="b"/>
              <a:pathLst>
                <a:path w="7126" h="2522" extrusionOk="0">
                  <a:moveTo>
                    <a:pt x="1950" y="270"/>
                  </a:moveTo>
                  <a:cubicBezTo>
                    <a:pt x="1950" y="1681"/>
                    <a:pt x="3764" y="2522"/>
                    <a:pt x="5176" y="2522"/>
                  </a:cubicBezTo>
                  <a:cubicBezTo>
                    <a:pt x="6151" y="2522"/>
                    <a:pt x="6856" y="2085"/>
                    <a:pt x="7125" y="1412"/>
                  </a:cubicBezTo>
                  <a:lnTo>
                    <a:pt x="7125" y="1412"/>
                  </a:lnTo>
                  <a:cubicBezTo>
                    <a:pt x="6856" y="2085"/>
                    <a:pt x="6151" y="2522"/>
                    <a:pt x="5176" y="2522"/>
                  </a:cubicBezTo>
                  <a:cubicBezTo>
                    <a:pt x="3764" y="2522"/>
                    <a:pt x="1950" y="1681"/>
                    <a:pt x="1950" y="270"/>
                  </a:cubicBezTo>
                  <a:close/>
                  <a:moveTo>
                    <a:pt x="1950" y="1"/>
                  </a:moveTo>
                  <a:cubicBezTo>
                    <a:pt x="1378" y="841"/>
                    <a:pt x="706" y="1547"/>
                    <a:pt x="0" y="2253"/>
                  </a:cubicBezTo>
                  <a:lnTo>
                    <a:pt x="0" y="2253"/>
                  </a:lnTo>
                  <a:cubicBezTo>
                    <a:pt x="706" y="1547"/>
                    <a:pt x="1378" y="841"/>
                    <a:pt x="1950" y="1"/>
                  </a:cubicBezTo>
                  <a:close/>
                </a:path>
              </a:pathLst>
            </a:custGeom>
            <a:solidFill>
              <a:srgbClr val="6E47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51" name="Google Shape;854;p31">
              <a:extLst>
                <a:ext uri="{FF2B5EF4-FFF2-40B4-BE49-F238E27FC236}">
                  <a16:creationId xmlns:a16="http://schemas.microsoft.com/office/drawing/2014/main" id="{93685CFF-3B82-4A96-8A9E-93418E10F484}"/>
                </a:ext>
              </a:extLst>
            </p:cNvPr>
            <p:cNvSpPr/>
            <p:nvPr/>
          </p:nvSpPr>
          <p:spPr>
            <a:xfrm>
              <a:off x="6119462" y="3187999"/>
              <a:ext cx="126353" cy="61623"/>
            </a:xfrm>
            <a:custGeom>
              <a:avLst/>
              <a:gdLst/>
              <a:ahLst/>
              <a:cxnLst/>
              <a:rect l="l" t="t" r="r" b="b"/>
              <a:pathLst>
                <a:path w="4068" h="1984" extrusionOk="0">
                  <a:moveTo>
                    <a:pt x="3933" y="0"/>
                  </a:moveTo>
                  <a:cubicBezTo>
                    <a:pt x="3093" y="1143"/>
                    <a:pt x="1413" y="1983"/>
                    <a:pt x="1" y="1983"/>
                  </a:cubicBezTo>
                  <a:cubicBezTo>
                    <a:pt x="1413" y="1983"/>
                    <a:pt x="3093" y="1143"/>
                    <a:pt x="4068" y="0"/>
                  </a:cubicBezTo>
                  <a:close/>
                </a:path>
              </a:pathLst>
            </a:custGeom>
            <a:solidFill>
              <a:srgbClr val="865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52" name="Google Shape;855;p31">
              <a:extLst>
                <a:ext uri="{FF2B5EF4-FFF2-40B4-BE49-F238E27FC236}">
                  <a16:creationId xmlns:a16="http://schemas.microsoft.com/office/drawing/2014/main" id="{91A59F9D-AD18-48D3-B9E8-77BA0F1FD3C1}"/>
                </a:ext>
              </a:extLst>
            </p:cNvPr>
            <p:cNvSpPr/>
            <p:nvPr/>
          </p:nvSpPr>
          <p:spPr>
            <a:xfrm>
              <a:off x="5854333" y="3344573"/>
              <a:ext cx="31" cy="4193"/>
            </a:xfrm>
            <a:custGeom>
              <a:avLst/>
              <a:gdLst/>
              <a:ahLst/>
              <a:cxnLst/>
              <a:rect l="l" t="t" r="r" b="b"/>
              <a:pathLst>
                <a:path w="1" h="135" extrusionOk="0">
                  <a:moveTo>
                    <a:pt x="0" y="0"/>
                  </a:moveTo>
                  <a:lnTo>
                    <a:pt x="0" y="0"/>
                  </a:lnTo>
                  <a:lnTo>
                    <a:pt x="0" y="135"/>
                  </a:lnTo>
                  <a:lnTo>
                    <a:pt x="0" y="135"/>
                  </a:lnTo>
                  <a:close/>
                </a:path>
              </a:pathLst>
            </a:custGeom>
            <a:solidFill>
              <a:srgbClr val="A99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53" name="Google Shape;856;p31">
              <a:extLst>
                <a:ext uri="{FF2B5EF4-FFF2-40B4-BE49-F238E27FC236}">
                  <a16:creationId xmlns:a16="http://schemas.microsoft.com/office/drawing/2014/main" id="{9FA72179-C8DC-404E-86D0-508BA5E3EB2D}"/>
                </a:ext>
              </a:extLst>
            </p:cNvPr>
            <p:cNvSpPr/>
            <p:nvPr/>
          </p:nvSpPr>
          <p:spPr>
            <a:xfrm>
              <a:off x="5854333" y="3276272"/>
              <a:ext cx="43639" cy="72494"/>
            </a:xfrm>
            <a:custGeom>
              <a:avLst/>
              <a:gdLst/>
              <a:ahLst/>
              <a:cxnLst/>
              <a:rect l="l" t="t" r="r" b="b"/>
              <a:pathLst>
                <a:path w="1405" h="2334" extrusionOk="0">
                  <a:moveTo>
                    <a:pt x="1405" y="1"/>
                  </a:moveTo>
                  <a:lnTo>
                    <a:pt x="1405" y="1"/>
                  </a:lnTo>
                  <a:cubicBezTo>
                    <a:pt x="1103" y="837"/>
                    <a:pt x="701" y="1799"/>
                    <a:pt x="0" y="2199"/>
                  </a:cubicBezTo>
                  <a:lnTo>
                    <a:pt x="0" y="2334"/>
                  </a:lnTo>
                  <a:cubicBezTo>
                    <a:pt x="701" y="1800"/>
                    <a:pt x="1103" y="837"/>
                    <a:pt x="1405" y="1"/>
                  </a:cubicBezTo>
                  <a:close/>
                </a:path>
              </a:pathLst>
            </a:custGeom>
            <a:solidFill>
              <a:srgbClr val="6E47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54" name="Google Shape;857;p31">
              <a:extLst>
                <a:ext uri="{FF2B5EF4-FFF2-40B4-BE49-F238E27FC236}">
                  <a16:creationId xmlns:a16="http://schemas.microsoft.com/office/drawing/2014/main" id="{6A7442B2-7FE0-4334-9BAA-31050FC2AD82}"/>
                </a:ext>
              </a:extLst>
            </p:cNvPr>
            <p:cNvSpPr/>
            <p:nvPr/>
          </p:nvSpPr>
          <p:spPr>
            <a:xfrm>
              <a:off x="5659120" y="3179644"/>
              <a:ext cx="1465664" cy="208817"/>
            </a:xfrm>
            <a:custGeom>
              <a:avLst/>
              <a:gdLst/>
              <a:ahLst/>
              <a:cxnLst/>
              <a:rect l="l" t="t" r="r" b="b"/>
              <a:pathLst>
                <a:path w="47188" h="6723" extrusionOk="0">
                  <a:moveTo>
                    <a:pt x="45372" y="4470"/>
                  </a:moveTo>
                  <a:cubicBezTo>
                    <a:pt x="45204" y="5613"/>
                    <a:pt x="44095" y="6722"/>
                    <a:pt x="42986" y="6722"/>
                  </a:cubicBezTo>
                  <a:lnTo>
                    <a:pt x="42683" y="6722"/>
                  </a:lnTo>
                  <a:cubicBezTo>
                    <a:pt x="42549" y="6722"/>
                    <a:pt x="42280" y="6722"/>
                    <a:pt x="42146" y="6588"/>
                  </a:cubicBezTo>
                  <a:lnTo>
                    <a:pt x="42146" y="6588"/>
                  </a:lnTo>
                  <a:cubicBezTo>
                    <a:pt x="42280" y="6722"/>
                    <a:pt x="42549" y="6722"/>
                    <a:pt x="42683" y="6722"/>
                  </a:cubicBezTo>
                  <a:lnTo>
                    <a:pt x="42986" y="6722"/>
                  </a:lnTo>
                  <a:cubicBezTo>
                    <a:pt x="44095" y="6722"/>
                    <a:pt x="45204" y="5613"/>
                    <a:pt x="45372" y="4470"/>
                  </a:cubicBezTo>
                  <a:close/>
                  <a:moveTo>
                    <a:pt x="1" y="135"/>
                  </a:moveTo>
                  <a:cubicBezTo>
                    <a:pt x="1" y="706"/>
                    <a:pt x="1" y="1109"/>
                    <a:pt x="135" y="1546"/>
                  </a:cubicBezTo>
                  <a:cubicBezTo>
                    <a:pt x="673" y="2521"/>
                    <a:pt x="1379" y="3092"/>
                    <a:pt x="2521" y="3092"/>
                  </a:cubicBezTo>
                  <a:lnTo>
                    <a:pt x="2656" y="3092"/>
                  </a:lnTo>
                  <a:cubicBezTo>
                    <a:pt x="3059" y="3092"/>
                    <a:pt x="3630" y="3092"/>
                    <a:pt x="4034" y="2790"/>
                  </a:cubicBezTo>
                  <a:lnTo>
                    <a:pt x="4034" y="2790"/>
                  </a:lnTo>
                  <a:cubicBezTo>
                    <a:pt x="3630" y="3092"/>
                    <a:pt x="3059" y="3092"/>
                    <a:pt x="2656" y="3092"/>
                  </a:cubicBezTo>
                  <a:lnTo>
                    <a:pt x="2521" y="3092"/>
                  </a:lnTo>
                  <a:cubicBezTo>
                    <a:pt x="1379" y="3092"/>
                    <a:pt x="673" y="2521"/>
                    <a:pt x="135" y="1546"/>
                  </a:cubicBezTo>
                  <a:cubicBezTo>
                    <a:pt x="1" y="1109"/>
                    <a:pt x="1" y="706"/>
                    <a:pt x="1" y="135"/>
                  </a:cubicBezTo>
                  <a:close/>
                  <a:moveTo>
                    <a:pt x="47187" y="0"/>
                  </a:moveTo>
                  <a:cubicBezTo>
                    <a:pt x="47053" y="1412"/>
                    <a:pt x="46347" y="2924"/>
                    <a:pt x="44935" y="3227"/>
                  </a:cubicBezTo>
                  <a:lnTo>
                    <a:pt x="44935" y="3227"/>
                  </a:lnTo>
                  <a:cubicBezTo>
                    <a:pt x="46347" y="2924"/>
                    <a:pt x="47053" y="1412"/>
                    <a:pt x="47187" y="0"/>
                  </a:cubicBezTo>
                  <a:close/>
                </a:path>
              </a:pathLst>
            </a:custGeom>
            <a:solidFill>
              <a:srgbClr val="CDC4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55" name="Google Shape;858;p31">
              <a:extLst>
                <a:ext uri="{FF2B5EF4-FFF2-40B4-BE49-F238E27FC236}">
                  <a16:creationId xmlns:a16="http://schemas.microsoft.com/office/drawing/2014/main" id="{FBAE211A-A539-4482-AC1D-05BE1FC5B5B7}"/>
                </a:ext>
              </a:extLst>
            </p:cNvPr>
            <p:cNvSpPr/>
            <p:nvPr/>
          </p:nvSpPr>
          <p:spPr>
            <a:xfrm>
              <a:off x="6968149" y="3384237"/>
              <a:ext cx="31" cy="31"/>
            </a:xfrm>
            <a:custGeom>
              <a:avLst/>
              <a:gdLst/>
              <a:ahLst/>
              <a:cxnLst/>
              <a:rect l="l" t="t" r="r" b="b"/>
              <a:pathLst>
                <a:path w="1" h="1" extrusionOk="0">
                  <a:moveTo>
                    <a:pt x="1" y="1"/>
                  </a:moveTo>
                  <a:lnTo>
                    <a:pt x="1" y="1"/>
                  </a:lnTo>
                  <a:lnTo>
                    <a:pt x="1" y="1"/>
                  </a:lnTo>
                  <a:lnTo>
                    <a:pt x="1" y="1"/>
                  </a:lnTo>
                  <a:close/>
                </a:path>
              </a:pathLst>
            </a:custGeom>
            <a:solidFill>
              <a:srgbClr val="865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56" name="Google Shape;859;p31">
              <a:extLst>
                <a:ext uri="{FF2B5EF4-FFF2-40B4-BE49-F238E27FC236}">
                  <a16:creationId xmlns:a16="http://schemas.microsoft.com/office/drawing/2014/main" id="{69136F04-B278-4651-91CE-B04F35DC8E10}"/>
                </a:ext>
              </a:extLst>
            </p:cNvPr>
            <p:cNvSpPr/>
            <p:nvPr/>
          </p:nvSpPr>
          <p:spPr>
            <a:xfrm>
              <a:off x="6880497" y="3314289"/>
              <a:ext cx="87683" cy="69978"/>
            </a:xfrm>
            <a:custGeom>
              <a:avLst/>
              <a:gdLst/>
              <a:ahLst/>
              <a:cxnLst/>
              <a:rect l="l" t="t" r="r" b="b"/>
              <a:pathLst>
                <a:path w="2823" h="2253" extrusionOk="0">
                  <a:moveTo>
                    <a:pt x="0" y="1"/>
                  </a:moveTo>
                  <a:cubicBezTo>
                    <a:pt x="1411" y="270"/>
                    <a:pt x="1680" y="1816"/>
                    <a:pt x="2823" y="2253"/>
                  </a:cubicBezTo>
                  <a:cubicBezTo>
                    <a:pt x="1680" y="1681"/>
                    <a:pt x="1411" y="270"/>
                    <a:pt x="0" y="1"/>
                  </a:cubicBezTo>
                  <a:close/>
                </a:path>
              </a:pathLst>
            </a:custGeom>
            <a:solidFill>
              <a:srgbClr val="6E47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57" name="Google Shape;860;p31">
              <a:extLst>
                <a:ext uri="{FF2B5EF4-FFF2-40B4-BE49-F238E27FC236}">
                  <a16:creationId xmlns:a16="http://schemas.microsoft.com/office/drawing/2014/main" id="{131FC39D-6FAE-4E39-91F9-5F67F8A05362}"/>
                </a:ext>
              </a:extLst>
            </p:cNvPr>
            <p:cNvSpPr/>
            <p:nvPr/>
          </p:nvSpPr>
          <p:spPr>
            <a:xfrm>
              <a:off x="5659120" y="2836212"/>
              <a:ext cx="1465664" cy="552249"/>
            </a:xfrm>
            <a:custGeom>
              <a:avLst/>
              <a:gdLst/>
              <a:ahLst/>
              <a:cxnLst/>
              <a:rect l="l" t="t" r="r" b="b"/>
              <a:pathLst>
                <a:path w="47188" h="17780" extrusionOk="0">
                  <a:moveTo>
                    <a:pt x="2084" y="7260"/>
                  </a:moveTo>
                  <a:cubicBezTo>
                    <a:pt x="2009" y="7294"/>
                    <a:pt x="1935" y="7334"/>
                    <a:pt x="1862" y="7377"/>
                  </a:cubicBezTo>
                  <a:lnTo>
                    <a:pt x="1862" y="7377"/>
                  </a:lnTo>
                  <a:cubicBezTo>
                    <a:pt x="1913" y="7328"/>
                    <a:pt x="1999" y="7260"/>
                    <a:pt x="2084" y="7260"/>
                  </a:cubicBezTo>
                  <a:close/>
                  <a:moveTo>
                    <a:pt x="28837" y="0"/>
                  </a:moveTo>
                  <a:cubicBezTo>
                    <a:pt x="28568" y="0"/>
                    <a:pt x="28400" y="0"/>
                    <a:pt x="28265" y="135"/>
                  </a:cubicBezTo>
                  <a:cubicBezTo>
                    <a:pt x="27156" y="1546"/>
                    <a:pt x="25745" y="2521"/>
                    <a:pt x="24064" y="3058"/>
                  </a:cubicBezTo>
                  <a:cubicBezTo>
                    <a:pt x="23661" y="3058"/>
                    <a:pt x="23090" y="3361"/>
                    <a:pt x="22518" y="3361"/>
                  </a:cubicBezTo>
                  <a:cubicBezTo>
                    <a:pt x="21981" y="3361"/>
                    <a:pt x="21544" y="3227"/>
                    <a:pt x="21275" y="2790"/>
                  </a:cubicBezTo>
                  <a:lnTo>
                    <a:pt x="21275" y="2655"/>
                  </a:lnTo>
                  <a:cubicBezTo>
                    <a:pt x="21140" y="2386"/>
                    <a:pt x="20838" y="2084"/>
                    <a:pt x="20569" y="2084"/>
                  </a:cubicBezTo>
                  <a:cubicBezTo>
                    <a:pt x="20435" y="2084"/>
                    <a:pt x="20300" y="2084"/>
                    <a:pt x="20166" y="2218"/>
                  </a:cubicBezTo>
                  <a:cubicBezTo>
                    <a:pt x="19326" y="2655"/>
                    <a:pt x="18317" y="3058"/>
                    <a:pt x="17477" y="3058"/>
                  </a:cubicBezTo>
                  <a:cubicBezTo>
                    <a:pt x="17343" y="3058"/>
                    <a:pt x="17074" y="2924"/>
                    <a:pt x="16939" y="2924"/>
                  </a:cubicBezTo>
                  <a:cubicBezTo>
                    <a:pt x="16099" y="2790"/>
                    <a:pt x="15797" y="2386"/>
                    <a:pt x="15662" y="2084"/>
                  </a:cubicBezTo>
                  <a:cubicBezTo>
                    <a:pt x="15528" y="1815"/>
                    <a:pt x="15259" y="1681"/>
                    <a:pt x="14956" y="1681"/>
                  </a:cubicBezTo>
                  <a:cubicBezTo>
                    <a:pt x="14822" y="1681"/>
                    <a:pt x="14553" y="1681"/>
                    <a:pt x="14419" y="1949"/>
                  </a:cubicBezTo>
                  <a:cubicBezTo>
                    <a:pt x="13847" y="2790"/>
                    <a:pt x="13007" y="3630"/>
                    <a:pt x="12032" y="4067"/>
                  </a:cubicBezTo>
                  <a:cubicBezTo>
                    <a:pt x="11058" y="4336"/>
                    <a:pt x="10083" y="4907"/>
                    <a:pt x="9377" y="5747"/>
                  </a:cubicBezTo>
                  <a:cubicBezTo>
                    <a:pt x="9075" y="6150"/>
                    <a:pt x="8672" y="6419"/>
                    <a:pt x="8403" y="6419"/>
                  </a:cubicBezTo>
                  <a:cubicBezTo>
                    <a:pt x="7966" y="6419"/>
                    <a:pt x="7562" y="6150"/>
                    <a:pt x="7126" y="5445"/>
                  </a:cubicBezTo>
                  <a:cubicBezTo>
                    <a:pt x="6991" y="5176"/>
                    <a:pt x="6857" y="4739"/>
                    <a:pt x="6857" y="4470"/>
                  </a:cubicBezTo>
                  <a:cubicBezTo>
                    <a:pt x="6722" y="4067"/>
                    <a:pt x="6420" y="3764"/>
                    <a:pt x="6151" y="3764"/>
                  </a:cubicBezTo>
                  <a:cubicBezTo>
                    <a:pt x="6017" y="3764"/>
                    <a:pt x="6017" y="3764"/>
                    <a:pt x="6017" y="3899"/>
                  </a:cubicBezTo>
                  <a:lnTo>
                    <a:pt x="5176" y="3899"/>
                  </a:lnTo>
                  <a:cubicBezTo>
                    <a:pt x="4034" y="3764"/>
                    <a:pt x="3361" y="3361"/>
                    <a:pt x="2790" y="2218"/>
                  </a:cubicBezTo>
                  <a:cubicBezTo>
                    <a:pt x="2656" y="1815"/>
                    <a:pt x="2656" y="1378"/>
                    <a:pt x="2656" y="840"/>
                  </a:cubicBezTo>
                  <a:cubicBezTo>
                    <a:pt x="2084" y="1546"/>
                    <a:pt x="1815" y="2218"/>
                    <a:pt x="1681" y="3058"/>
                  </a:cubicBezTo>
                  <a:cubicBezTo>
                    <a:pt x="1513" y="3495"/>
                    <a:pt x="1110" y="4907"/>
                    <a:pt x="1110" y="6016"/>
                  </a:cubicBezTo>
                  <a:cubicBezTo>
                    <a:pt x="1110" y="6708"/>
                    <a:pt x="1239" y="7400"/>
                    <a:pt x="1783" y="7427"/>
                  </a:cubicBezTo>
                  <a:lnTo>
                    <a:pt x="1783" y="7427"/>
                  </a:lnTo>
                  <a:cubicBezTo>
                    <a:pt x="707" y="8131"/>
                    <a:pt x="1" y="9774"/>
                    <a:pt x="1" y="11192"/>
                  </a:cubicBezTo>
                  <a:cubicBezTo>
                    <a:pt x="1" y="11763"/>
                    <a:pt x="1" y="12166"/>
                    <a:pt x="135" y="12603"/>
                  </a:cubicBezTo>
                  <a:cubicBezTo>
                    <a:pt x="673" y="13578"/>
                    <a:pt x="1379" y="14149"/>
                    <a:pt x="2521" y="14149"/>
                  </a:cubicBezTo>
                  <a:lnTo>
                    <a:pt x="2656" y="14149"/>
                  </a:lnTo>
                  <a:cubicBezTo>
                    <a:pt x="3059" y="14149"/>
                    <a:pt x="3630" y="14149"/>
                    <a:pt x="4034" y="13847"/>
                  </a:cubicBezTo>
                  <a:lnTo>
                    <a:pt x="4034" y="14284"/>
                  </a:lnTo>
                  <a:cubicBezTo>
                    <a:pt x="4034" y="14687"/>
                    <a:pt x="4202" y="15258"/>
                    <a:pt x="4471" y="15662"/>
                  </a:cubicBezTo>
                  <a:cubicBezTo>
                    <a:pt x="4874" y="16367"/>
                    <a:pt x="5311" y="16670"/>
                    <a:pt x="5714" y="16670"/>
                  </a:cubicBezTo>
                  <a:cubicBezTo>
                    <a:pt x="5882" y="16670"/>
                    <a:pt x="6151" y="16502"/>
                    <a:pt x="6285" y="16367"/>
                  </a:cubicBezTo>
                  <a:cubicBezTo>
                    <a:pt x="6991" y="15964"/>
                    <a:pt x="7394" y="14990"/>
                    <a:pt x="7697" y="14149"/>
                  </a:cubicBezTo>
                  <a:cubicBezTo>
                    <a:pt x="7966" y="14418"/>
                    <a:pt x="8403" y="14418"/>
                    <a:pt x="8672" y="14418"/>
                  </a:cubicBezTo>
                  <a:cubicBezTo>
                    <a:pt x="10352" y="14418"/>
                    <a:pt x="11898" y="12301"/>
                    <a:pt x="12436" y="10923"/>
                  </a:cubicBezTo>
                  <a:cubicBezTo>
                    <a:pt x="13007" y="11763"/>
                    <a:pt x="12873" y="12301"/>
                    <a:pt x="13444" y="12872"/>
                  </a:cubicBezTo>
                  <a:cubicBezTo>
                    <a:pt x="13578" y="13007"/>
                    <a:pt x="13847" y="13141"/>
                    <a:pt x="14284" y="13141"/>
                  </a:cubicBezTo>
                  <a:cubicBezTo>
                    <a:pt x="14419" y="13309"/>
                    <a:pt x="14688" y="13309"/>
                    <a:pt x="14822" y="13309"/>
                  </a:cubicBezTo>
                  <a:cubicBezTo>
                    <a:pt x="16234" y="13309"/>
                    <a:pt x="17914" y="12469"/>
                    <a:pt x="18889" y="11326"/>
                  </a:cubicBezTo>
                  <a:lnTo>
                    <a:pt x="18889" y="11326"/>
                  </a:lnTo>
                  <a:cubicBezTo>
                    <a:pt x="18620" y="11763"/>
                    <a:pt x="18485" y="12166"/>
                    <a:pt x="18485" y="12603"/>
                  </a:cubicBezTo>
                  <a:cubicBezTo>
                    <a:pt x="18485" y="12738"/>
                    <a:pt x="18620" y="12872"/>
                    <a:pt x="18620" y="13007"/>
                  </a:cubicBezTo>
                  <a:cubicBezTo>
                    <a:pt x="18889" y="13444"/>
                    <a:pt x="19326" y="13578"/>
                    <a:pt x="19863" y="13578"/>
                  </a:cubicBezTo>
                  <a:cubicBezTo>
                    <a:pt x="20435" y="13578"/>
                    <a:pt x="21006" y="13444"/>
                    <a:pt x="21409" y="13309"/>
                  </a:cubicBezTo>
                  <a:cubicBezTo>
                    <a:pt x="22518" y="12872"/>
                    <a:pt x="23527" y="12301"/>
                    <a:pt x="24501" y="11629"/>
                  </a:cubicBezTo>
                  <a:cubicBezTo>
                    <a:pt x="25207" y="10923"/>
                    <a:pt x="25879" y="10217"/>
                    <a:pt x="26451" y="9377"/>
                  </a:cubicBezTo>
                  <a:lnTo>
                    <a:pt x="26451" y="9646"/>
                  </a:lnTo>
                  <a:cubicBezTo>
                    <a:pt x="26451" y="11057"/>
                    <a:pt x="28265" y="11898"/>
                    <a:pt x="29677" y="11898"/>
                  </a:cubicBezTo>
                  <a:cubicBezTo>
                    <a:pt x="30652" y="11898"/>
                    <a:pt x="31357" y="11461"/>
                    <a:pt x="31626" y="10788"/>
                  </a:cubicBezTo>
                  <a:lnTo>
                    <a:pt x="31626" y="10788"/>
                  </a:lnTo>
                  <a:cubicBezTo>
                    <a:pt x="31492" y="11192"/>
                    <a:pt x="31492" y="11763"/>
                    <a:pt x="31357" y="12301"/>
                  </a:cubicBezTo>
                  <a:cubicBezTo>
                    <a:pt x="31357" y="13309"/>
                    <a:pt x="31357" y="14418"/>
                    <a:pt x="31929" y="15393"/>
                  </a:cubicBezTo>
                  <a:cubicBezTo>
                    <a:pt x="32601" y="16233"/>
                    <a:pt x="33307" y="16670"/>
                    <a:pt x="34147" y="16670"/>
                  </a:cubicBezTo>
                  <a:cubicBezTo>
                    <a:pt x="34584" y="16670"/>
                    <a:pt x="35122" y="16502"/>
                    <a:pt x="35693" y="16233"/>
                  </a:cubicBezTo>
                  <a:cubicBezTo>
                    <a:pt x="36533" y="15662"/>
                    <a:pt x="37373" y="15258"/>
                    <a:pt x="38482" y="15258"/>
                  </a:cubicBezTo>
                  <a:cubicBezTo>
                    <a:pt x="38785" y="15258"/>
                    <a:pt x="39054" y="15258"/>
                    <a:pt x="39323" y="15393"/>
                  </a:cubicBezTo>
                  <a:cubicBezTo>
                    <a:pt x="40734" y="15662"/>
                    <a:pt x="41003" y="17073"/>
                    <a:pt x="42146" y="17645"/>
                  </a:cubicBezTo>
                  <a:cubicBezTo>
                    <a:pt x="42280" y="17779"/>
                    <a:pt x="42549" y="17779"/>
                    <a:pt x="42683" y="17779"/>
                  </a:cubicBezTo>
                  <a:lnTo>
                    <a:pt x="42986" y="17779"/>
                  </a:lnTo>
                  <a:cubicBezTo>
                    <a:pt x="44095" y="17779"/>
                    <a:pt x="45204" y="16670"/>
                    <a:pt x="45372" y="15527"/>
                  </a:cubicBezTo>
                  <a:cubicBezTo>
                    <a:pt x="45372" y="15124"/>
                    <a:pt x="45204" y="14687"/>
                    <a:pt x="44935" y="14284"/>
                  </a:cubicBezTo>
                  <a:cubicBezTo>
                    <a:pt x="46347" y="13981"/>
                    <a:pt x="47053" y="12469"/>
                    <a:pt x="47187" y="11057"/>
                  </a:cubicBezTo>
                  <a:lnTo>
                    <a:pt x="47187" y="9646"/>
                  </a:lnTo>
                  <a:cubicBezTo>
                    <a:pt x="47053" y="9242"/>
                    <a:pt x="47187" y="9108"/>
                    <a:pt x="47053" y="8806"/>
                  </a:cubicBezTo>
                  <a:cubicBezTo>
                    <a:pt x="46750" y="8402"/>
                    <a:pt x="46044" y="8402"/>
                    <a:pt x="46044" y="8100"/>
                  </a:cubicBezTo>
                  <a:lnTo>
                    <a:pt x="46044" y="7965"/>
                  </a:lnTo>
                  <a:cubicBezTo>
                    <a:pt x="46044" y="7831"/>
                    <a:pt x="46044" y="7696"/>
                    <a:pt x="46212" y="7428"/>
                  </a:cubicBezTo>
                  <a:lnTo>
                    <a:pt x="46212" y="7428"/>
                  </a:lnTo>
                  <a:cubicBezTo>
                    <a:pt x="46044" y="7562"/>
                    <a:pt x="45775" y="7562"/>
                    <a:pt x="45641" y="7562"/>
                  </a:cubicBezTo>
                  <a:lnTo>
                    <a:pt x="45372" y="7562"/>
                  </a:lnTo>
                  <a:cubicBezTo>
                    <a:pt x="43826" y="7428"/>
                    <a:pt x="43524" y="5445"/>
                    <a:pt x="42011" y="5041"/>
                  </a:cubicBezTo>
                  <a:cubicBezTo>
                    <a:pt x="41709" y="5041"/>
                    <a:pt x="41440" y="4907"/>
                    <a:pt x="41171" y="4907"/>
                  </a:cubicBezTo>
                  <a:cubicBezTo>
                    <a:pt x="40028" y="4907"/>
                    <a:pt x="39188" y="5445"/>
                    <a:pt x="38348" y="5882"/>
                  </a:cubicBezTo>
                  <a:cubicBezTo>
                    <a:pt x="37810" y="6150"/>
                    <a:pt x="37239" y="6419"/>
                    <a:pt x="36802" y="6419"/>
                  </a:cubicBezTo>
                  <a:cubicBezTo>
                    <a:pt x="35962" y="6419"/>
                    <a:pt x="35290" y="6016"/>
                    <a:pt x="34584" y="5041"/>
                  </a:cubicBezTo>
                  <a:cubicBezTo>
                    <a:pt x="34012" y="4201"/>
                    <a:pt x="34012" y="3227"/>
                    <a:pt x="34012" y="2218"/>
                  </a:cubicBezTo>
                  <a:cubicBezTo>
                    <a:pt x="34012" y="1815"/>
                    <a:pt x="33744" y="1378"/>
                    <a:pt x="33307" y="1378"/>
                  </a:cubicBezTo>
                  <a:lnTo>
                    <a:pt x="33172" y="1546"/>
                  </a:lnTo>
                  <a:lnTo>
                    <a:pt x="32332" y="1546"/>
                  </a:lnTo>
                  <a:cubicBezTo>
                    <a:pt x="31223" y="1546"/>
                    <a:pt x="29946" y="1109"/>
                    <a:pt x="29408" y="269"/>
                  </a:cubicBezTo>
                  <a:cubicBezTo>
                    <a:pt x="29240" y="0"/>
                    <a:pt x="28971" y="0"/>
                    <a:pt x="2883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58" name="Google Shape;861;p31">
              <a:extLst>
                <a:ext uri="{FF2B5EF4-FFF2-40B4-BE49-F238E27FC236}">
                  <a16:creationId xmlns:a16="http://schemas.microsoft.com/office/drawing/2014/main" id="{461FF0F9-5896-4560-8CB8-6C0C41CDF6D4}"/>
                </a:ext>
              </a:extLst>
            </p:cNvPr>
            <p:cNvSpPr/>
            <p:nvPr/>
          </p:nvSpPr>
          <p:spPr>
            <a:xfrm>
              <a:off x="6133036" y="3492792"/>
              <a:ext cx="178533" cy="122190"/>
            </a:xfrm>
            <a:custGeom>
              <a:avLst/>
              <a:gdLst/>
              <a:ahLst/>
              <a:cxnLst/>
              <a:rect l="l" t="t" r="r" b="b"/>
              <a:pathLst>
                <a:path w="5748" h="3934" extrusionOk="0">
                  <a:moveTo>
                    <a:pt x="5311" y="1"/>
                  </a:moveTo>
                  <a:cubicBezTo>
                    <a:pt x="5042" y="1"/>
                    <a:pt x="4740" y="270"/>
                    <a:pt x="4740" y="572"/>
                  </a:cubicBezTo>
                  <a:cubicBezTo>
                    <a:pt x="4740" y="1816"/>
                    <a:pt x="3765" y="2790"/>
                    <a:pt x="2522" y="2925"/>
                  </a:cubicBezTo>
                  <a:cubicBezTo>
                    <a:pt x="2407" y="2958"/>
                    <a:pt x="2293" y="2973"/>
                    <a:pt x="2179" y="2973"/>
                  </a:cubicBezTo>
                  <a:cubicBezTo>
                    <a:pt x="1723" y="2973"/>
                    <a:pt x="1271" y="2737"/>
                    <a:pt x="841" y="2522"/>
                  </a:cubicBezTo>
                  <a:cubicBezTo>
                    <a:pt x="802" y="2482"/>
                    <a:pt x="736" y="2466"/>
                    <a:pt x="660" y="2466"/>
                  </a:cubicBezTo>
                  <a:cubicBezTo>
                    <a:pt x="477" y="2466"/>
                    <a:pt x="230" y="2561"/>
                    <a:pt x="135" y="2656"/>
                  </a:cubicBezTo>
                  <a:cubicBezTo>
                    <a:pt x="1" y="2925"/>
                    <a:pt x="135" y="3227"/>
                    <a:pt x="270" y="3362"/>
                  </a:cubicBezTo>
                  <a:cubicBezTo>
                    <a:pt x="841" y="3765"/>
                    <a:pt x="1547" y="3933"/>
                    <a:pt x="2219" y="3933"/>
                  </a:cubicBezTo>
                  <a:lnTo>
                    <a:pt x="2656" y="3933"/>
                  </a:lnTo>
                  <a:cubicBezTo>
                    <a:pt x="4336" y="3765"/>
                    <a:pt x="5748" y="2253"/>
                    <a:pt x="5748" y="572"/>
                  </a:cubicBezTo>
                  <a:cubicBezTo>
                    <a:pt x="5748" y="270"/>
                    <a:pt x="5580" y="1"/>
                    <a:pt x="53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59" name="Google Shape;862;p31">
              <a:extLst>
                <a:ext uri="{FF2B5EF4-FFF2-40B4-BE49-F238E27FC236}">
                  <a16:creationId xmlns:a16="http://schemas.microsoft.com/office/drawing/2014/main" id="{FA6B455F-977B-4B36-A84A-B37881BE2563}"/>
                </a:ext>
              </a:extLst>
            </p:cNvPr>
            <p:cNvSpPr/>
            <p:nvPr/>
          </p:nvSpPr>
          <p:spPr>
            <a:xfrm>
              <a:off x="6337660" y="3256735"/>
              <a:ext cx="234908" cy="209376"/>
            </a:xfrm>
            <a:custGeom>
              <a:avLst/>
              <a:gdLst/>
              <a:ahLst/>
              <a:cxnLst/>
              <a:rect l="l" t="t" r="r" b="b"/>
              <a:pathLst>
                <a:path w="7563" h="6741" extrusionOk="0">
                  <a:moveTo>
                    <a:pt x="3777" y="0"/>
                  </a:moveTo>
                  <a:cubicBezTo>
                    <a:pt x="2799" y="0"/>
                    <a:pt x="1814" y="426"/>
                    <a:pt x="1109" y="1283"/>
                  </a:cubicBezTo>
                  <a:cubicBezTo>
                    <a:pt x="0" y="2694"/>
                    <a:pt x="269" y="4811"/>
                    <a:pt x="1681" y="6055"/>
                  </a:cubicBezTo>
                  <a:cubicBezTo>
                    <a:pt x="2312" y="6518"/>
                    <a:pt x="3048" y="6741"/>
                    <a:pt x="3773" y="6741"/>
                  </a:cubicBezTo>
                  <a:cubicBezTo>
                    <a:pt x="4785" y="6741"/>
                    <a:pt x="5773" y="6306"/>
                    <a:pt x="6419" y="5484"/>
                  </a:cubicBezTo>
                  <a:cubicBezTo>
                    <a:pt x="7562" y="3971"/>
                    <a:pt x="7394" y="1854"/>
                    <a:pt x="5882" y="745"/>
                  </a:cubicBezTo>
                  <a:cubicBezTo>
                    <a:pt x="5270" y="249"/>
                    <a:pt x="4525" y="0"/>
                    <a:pt x="37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60" name="Google Shape;863;p31">
              <a:extLst>
                <a:ext uri="{FF2B5EF4-FFF2-40B4-BE49-F238E27FC236}">
                  <a16:creationId xmlns:a16="http://schemas.microsoft.com/office/drawing/2014/main" id="{1541C5F9-30C1-4920-B005-4847AA260ADD}"/>
                </a:ext>
              </a:extLst>
            </p:cNvPr>
            <p:cNvSpPr/>
            <p:nvPr/>
          </p:nvSpPr>
          <p:spPr>
            <a:xfrm>
              <a:off x="6384622" y="3440611"/>
              <a:ext cx="266216" cy="134677"/>
            </a:xfrm>
            <a:custGeom>
              <a:avLst/>
              <a:gdLst/>
              <a:ahLst/>
              <a:cxnLst/>
              <a:rect l="l" t="t" r="r" b="b"/>
              <a:pathLst>
                <a:path w="8571" h="4336" extrusionOk="0">
                  <a:moveTo>
                    <a:pt x="4202" y="0"/>
                  </a:moveTo>
                  <a:cubicBezTo>
                    <a:pt x="1983" y="135"/>
                    <a:pt x="1" y="1110"/>
                    <a:pt x="169" y="2252"/>
                  </a:cubicBezTo>
                  <a:cubicBezTo>
                    <a:pt x="169" y="3496"/>
                    <a:pt x="1983" y="4336"/>
                    <a:pt x="4370" y="4336"/>
                  </a:cubicBezTo>
                  <a:cubicBezTo>
                    <a:pt x="6588" y="4202"/>
                    <a:pt x="8571" y="3227"/>
                    <a:pt x="8403" y="2084"/>
                  </a:cubicBezTo>
                  <a:cubicBezTo>
                    <a:pt x="8403" y="841"/>
                    <a:pt x="6588" y="0"/>
                    <a:pt x="420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61" name="Google Shape;864;p31">
              <a:extLst>
                <a:ext uri="{FF2B5EF4-FFF2-40B4-BE49-F238E27FC236}">
                  <a16:creationId xmlns:a16="http://schemas.microsoft.com/office/drawing/2014/main" id="{0AC89F5C-6032-42B3-BE34-1BF79B2939BD}"/>
                </a:ext>
              </a:extLst>
            </p:cNvPr>
            <p:cNvSpPr/>
            <p:nvPr/>
          </p:nvSpPr>
          <p:spPr>
            <a:xfrm>
              <a:off x="5893997" y="3288416"/>
              <a:ext cx="217172" cy="192914"/>
            </a:xfrm>
            <a:custGeom>
              <a:avLst/>
              <a:gdLst/>
              <a:ahLst/>
              <a:cxnLst/>
              <a:rect l="l" t="t" r="r" b="b"/>
              <a:pathLst>
                <a:path w="6992" h="6211" extrusionOk="0">
                  <a:moveTo>
                    <a:pt x="3413" y="1"/>
                  </a:moveTo>
                  <a:cubicBezTo>
                    <a:pt x="2734" y="1"/>
                    <a:pt x="2061" y="223"/>
                    <a:pt x="1513" y="699"/>
                  </a:cubicBezTo>
                  <a:cubicBezTo>
                    <a:pt x="135" y="1674"/>
                    <a:pt x="0" y="3623"/>
                    <a:pt x="975" y="5035"/>
                  </a:cubicBezTo>
                  <a:cubicBezTo>
                    <a:pt x="1593" y="5821"/>
                    <a:pt x="2470" y="6211"/>
                    <a:pt x="3371" y="6211"/>
                  </a:cubicBezTo>
                  <a:cubicBezTo>
                    <a:pt x="4088" y="6211"/>
                    <a:pt x="4819" y="5963"/>
                    <a:pt x="5445" y="5472"/>
                  </a:cubicBezTo>
                  <a:cubicBezTo>
                    <a:pt x="6722" y="4464"/>
                    <a:pt x="6991" y="2514"/>
                    <a:pt x="5882" y="1103"/>
                  </a:cubicBezTo>
                  <a:cubicBezTo>
                    <a:pt x="5230" y="393"/>
                    <a:pt x="4315" y="1"/>
                    <a:pt x="34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62" name="Google Shape;865;p31">
              <a:extLst>
                <a:ext uri="{FF2B5EF4-FFF2-40B4-BE49-F238E27FC236}">
                  <a16:creationId xmlns:a16="http://schemas.microsoft.com/office/drawing/2014/main" id="{26E29FF5-E604-4426-A4A5-A021519F55DF}"/>
                </a:ext>
              </a:extLst>
            </p:cNvPr>
            <p:cNvSpPr/>
            <p:nvPr/>
          </p:nvSpPr>
          <p:spPr>
            <a:xfrm>
              <a:off x="5880424" y="3458346"/>
              <a:ext cx="182727" cy="121569"/>
            </a:xfrm>
            <a:custGeom>
              <a:avLst/>
              <a:gdLst/>
              <a:ahLst/>
              <a:cxnLst/>
              <a:rect l="l" t="t" r="r" b="b"/>
              <a:pathLst>
                <a:path w="5883" h="3914" extrusionOk="0">
                  <a:moveTo>
                    <a:pt x="1950" y="1"/>
                  </a:moveTo>
                  <a:cubicBezTo>
                    <a:pt x="1278" y="1"/>
                    <a:pt x="572" y="135"/>
                    <a:pt x="1" y="270"/>
                  </a:cubicBezTo>
                  <a:cubicBezTo>
                    <a:pt x="135" y="1110"/>
                    <a:pt x="135" y="1816"/>
                    <a:pt x="1" y="2656"/>
                  </a:cubicBezTo>
                  <a:lnTo>
                    <a:pt x="1" y="2925"/>
                  </a:lnTo>
                  <a:lnTo>
                    <a:pt x="1" y="3631"/>
                  </a:lnTo>
                  <a:cubicBezTo>
                    <a:pt x="572" y="3899"/>
                    <a:pt x="1278" y="3899"/>
                    <a:pt x="1950" y="3899"/>
                  </a:cubicBezTo>
                  <a:cubicBezTo>
                    <a:pt x="2100" y="3909"/>
                    <a:pt x="2248" y="3914"/>
                    <a:pt x="2394" y="3914"/>
                  </a:cubicBezTo>
                  <a:cubicBezTo>
                    <a:pt x="4315" y="3914"/>
                    <a:pt x="5882" y="3115"/>
                    <a:pt x="5882" y="2085"/>
                  </a:cubicBezTo>
                  <a:cubicBezTo>
                    <a:pt x="5882" y="1513"/>
                    <a:pt x="5479" y="975"/>
                    <a:pt x="4773" y="673"/>
                  </a:cubicBezTo>
                  <a:cubicBezTo>
                    <a:pt x="4067" y="270"/>
                    <a:pt x="3093" y="1"/>
                    <a:pt x="211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63" name="Google Shape;866;p31">
              <a:extLst>
                <a:ext uri="{FF2B5EF4-FFF2-40B4-BE49-F238E27FC236}">
                  <a16:creationId xmlns:a16="http://schemas.microsoft.com/office/drawing/2014/main" id="{B6D859BE-ABC8-4A42-B5B8-2D610C015540}"/>
                </a:ext>
              </a:extLst>
            </p:cNvPr>
            <p:cNvSpPr/>
            <p:nvPr/>
          </p:nvSpPr>
          <p:spPr>
            <a:xfrm>
              <a:off x="5858495" y="3818488"/>
              <a:ext cx="248481" cy="358775"/>
            </a:xfrm>
            <a:custGeom>
              <a:avLst/>
              <a:gdLst/>
              <a:ahLst/>
              <a:cxnLst/>
              <a:rect l="l" t="t" r="r" b="b"/>
              <a:pathLst>
                <a:path w="8000" h="11551" extrusionOk="0">
                  <a:moveTo>
                    <a:pt x="1" y="1"/>
                  </a:moveTo>
                  <a:lnTo>
                    <a:pt x="1" y="9815"/>
                  </a:lnTo>
                  <a:cubicBezTo>
                    <a:pt x="1" y="10251"/>
                    <a:pt x="135" y="10520"/>
                    <a:pt x="438" y="10655"/>
                  </a:cubicBezTo>
                  <a:cubicBezTo>
                    <a:pt x="1508" y="11271"/>
                    <a:pt x="2617" y="11551"/>
                    <a:pt x="3747" y="11551"/>
                  </a:cubicBezTo>
                  <a:cubicBezTo>
                    <a:pt x="4958" y="11551"/>
                    <a:pt x="6193" y="11229"/>
                    <a:pt x="7428" y="10655"/>
                  </a:cubicBezTo>
                  <a:cubicBezTo>
                    <a:pt x="7865" y="10520"/>
                    <a:pt x="8000" y="10251"/>
                    <a:pt x="8000" y="9815"/>
                  </a:cubicBezTo>
                  <a:lnTo>
                    <a:pt x="8000" y="1"/>
                  </a:lnTo>
                  <a:cubicBezTo>
                    <a:pt x="8000" y="707"/>
                    <a:pt x="6185" y="1144"/>
                    <a:pt x="4067" y="1144"/>
                  </a:cubicBezTo>
                  <a:cubicBezTo>
                    <a:pt x="1816" y="1144"/>
                    <a:pt x="1" y="707"/>
                    <a:pt x="1" y="1"/>
                  </a:cubicBezTo>
                  <a:close/>
                </a:path>
              </a:pathLst>
            </a:custGeom>
            <a:solidFill>
              <a:srgbClr val="74E2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64" name="Google Shape;867;p31">
              <a:extLst>
                <a:ext uri="{FF2B5EF4-FFF2-40B4-BE49-F238E27FC236}">
                  <a16:creationId xmlns:a16="http://schemas.microsoft.com/office/drawing/2014/main" id="{B1310A9B-D552-4383-9D6A-72133004D72A}"/>
                </a:ext>
              </a:extLst>
            </p:cNvPr>
            <p:cNvSpPr/>
            <p:nvPr/>
          </p:nvSpPr>
          <p:spPr>
            <a:xfrm>
              <a:off x="5858495" y="3818488"/>
              <a:ext cx="248481" cy="357036"/>
            </a:xfrm>
            <a:custGeom>
              <a:avLst/>
              <a:gdLst/>
              <a:ahLst/>
              <a:cxnLst/>
              <a:rect l="l" t="t" r="r" b="b"/>
              <a:pathLst>
                <a:path w="8000" h="11495" extrusionOk="0">
                  <a:moveTo>
                    <a:pt x="8000" y="1"/>
                  </a:moveTo>
                  <a:lnTo>
                    <a:pt x="8000" y="1"/>
                  </a:lnTo>
                  <a:lnTo>
                    <a:pt x="8000" y="5210"/>
                  </a:lnTo>
                  <a:lnTo>
                    <a:pt x="8000" y="5210"/>
                  </a:lnTo>
                  <a:lnTo>
                    <a:pt x="8000" y="1"/>
                  </a:lnTo>
                  <a:close/>
                  <a:moveTo>
                    <a:pt x="1" y="1"/>
                  </a:moveTo>
                  <a:lnTo>
                    <a:pt x="1" y="9815"/>
                  </a:lnTo>
                  <a:cubicBezTo>
                    <a:pt x="1" y="10251"/>
                    <a:pt x="135" y="10520"/>
                    <a:pt x="438" y="10655"/>
                  </a:cubicBezTo>
                  <a:cubicBezTo>
                    <a:pt x="1547" y="11361"/>
                    <a:pt x="2656" y="11495"/>
                    <a:pt x="3799" y="11495"/>
                  </a:cubicBezTo>
                  <a:cubicBezTo>
                    <a:pt x="4908" y="11495"/>
                    <a:pt x="6185" y="11226"/>
                    <a:pt x="7428" y="10655"/>
                  </a:cubicBezTo>
                  <a:cubicBezTo>
                    <a:pt x="7865" y="10520"/>
                    <a:pt x="8000" y="10251"/>
                    <a:pt x="8000" y="9815"/>
                  </a:cubicBezTo>
                  <a:lnTo>
                    <a:pt x="8000" y="9680"/>
                  </a:lnTo>
                  <a:lnTo>
                    <a:pt x="8000" y="9680"/>
                  </a:lnTo>
                  <a:lnTo>
                    <a:pt x="8000" y="9815"/>
                  </a:lnTo>
                  <a:cubicBezTo>
                    <a:pt x="8000" y="10251"/>
                    <a:pt x="7865" y="10520"/>
                    <a:pt x="7428" y="10655"/>
                  </a:cubicBezTo>
                  <a:cubicBezTo>
                    <a:pt x="6185" y="11226"/>
                    <a:pt x="4908" y="11495"/>
                    <a:pt x="3799" y="11495"/>
                  </a:cubicBezTo>
                  <a:cubicBezTo>
                    <a:pt x="2656" y="11495"/>
                    <a:pt x="1547" y="11361"/>
                    <a:pt x="438" y="10655"/>
                  </a:cubicBezTo>
                  <a:cubicBezTo>
                    <a:pt x="135" y="10520"/>
                    <a:pt x="1" y="10251"/>
                    <a:pt x="1" y="9815"/>
                  </a:cubicBezTo>
                  <a:lnTo>
                    <a:pt x="1" y="1"/>
                  </a:lnTo>
                  <a:close/>
                </a:path>
              </a:pathLst>
            </a:custGeom>
            <a:solidFill>
              <a:srgbClr val="E7BB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65" name="Google Shape;868;p31">
              <a:extLst>
                <a:ext uri="{FF2B5EF4-FFF2-40B4-BE49-F238E27FC236}">
                  <a16:creationId xmlns:a16="http://schemas.microsoft.com/office/drawing/2014/main" id="{258B552B-85A8-43D5-A6E8-31D6364C1A76}"/>
                </a:ext>
              </a:extLst>
            </p:cNvPr>
            <p:cNvSpPr/>
            <p:nvPr/>
          </p:nvSpPr>
          <p:spPr>
            <a:xfrm>
              <a:off x="6106945" y="3980311"/>
              <a:ext cx="31" cy="138870"/>
            </a:xfrm>
            <a:custGeom>
              <a:avLst/>
              <a:gdLst/>
              <a:ahLst/>
              <a:cxnLst/>
              <a:rect l="l" t="t" r="r" b="b"/>
              <a:pathLst>
                <a:path w="1" h="4471" extrusionOk="0">
                  <a:moveTo>
                    <a:pt x="1" y="0"/>
                  </a:moveTo>
                  <a:lnTo>
                    <a:pt x="1" y="4470"/>
                  </a:lnTo>
                  <a:lnTo>
                    <a:pt x="1" y="4470"/>
                  </a:lnTo>
                  <a:close/>
                </a:path>
              </a:pathLst>
            </a:custGeom>
            <a:solidFill>
              <a:srgbClr val="DB9F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66" name="Google Shape;869;p31">
              <a:extLst>
                <a:ext uri="{FF2B5EF4-FFF2-40B4-BE49-F238E27FC236}">
                  <a16:creationId xmlns:a16="http://schemas.microsoft.com/office/drawing/2014/main" id="{34CE13F7-D3FE-4868-A8C9-832F0B502D83}"/>
                </a:ext>
              </a:extLst>
            </p:cNvPr>
            <p:cNvSpPr/>
            <p:nvPr/>
          </p:nvSpPr>
          <p:spPr>
            <a:xfrm>
              <a:off x="6080855" y="3827899"/>
              <a:ext cx="26122" cy="12548"/>
            </a:xfrm>
            <a:custGeom>
              <a:avLst/>
              <a:gdLst/>
              <a:ahLst/>
              <a:cxnLst/>
              <a:rect l="l" t="t" r="r" b="b"/>
              <a:pathLst>
                <a:path w="841" h="404" extrusionOk="0">
                  <a:moveTo>
                    <a:pt x="841" y="0"/>
                  </a:moveTo>
                  <a:cubicBezTo>
                    <a:pt x="841" y="0"/>
                    <a:pt x="730" y="0"/>
                    <a:pt x="709" y="101"/>
                  </a:cubicBezTo>
                  <a:lnTo>
                    <a:pt x="709" y="101"/>
                  </a:lnTo>
                  <a:cubicBezTo>
                    <a:pt x="763" y="68"/>
                    <a:pt x="807" y="34"/>
                    <a:pt x="841" y="0"/>
                  </a:cubicBezTo>
                  <a:close/>
                  <a:moveTo>
                    <a:pt x="709" y="101"/>
                  </a:moveTo>
                  <a:lnTo>
                    <a:pt x="709" y="101"/>
                  </a:lnTo>
                  <a:cubicBezTo>
                    <a:pt x="609" y="164"/>
                    <a:pt x="476" y="227"/>
                    <a:pt x="317" y="289"/>
                  </a:cubicBezTo>
                  <a:lnTo>
                    <a:pt x="317" y="289"/>
                  </a:lnTo>
                  <a:cubicBezTo>
                    <a:pt x="469" y="248"/>
                    <a:pt x="605" y="215"/>
                    <a:pt x="706" y="135"/>
                  </a:cubicBezTo>
                  <a:cubicBezTo>
                    <a:pt x="706" y="122"/>
                    <a:pt x="707" y="111"/>
                    <a:pt x="709" y="101"/>
                  </a:cubicBezTo>
                  <a:close/>
                  <a:moveTo>
                    <a:pt x="317" y="289"/>
                  </a:moveTo>
                  <a:cubicBezTo>
                    <a:pt x="216" y="317"/>
                    <a:pt x="108" y="350"/>
                    <a:pt x="0" y="404"/>
                  </a:cubicBezTo>
                  <a:cubicBezTo>
                    <a:pt x="115" y="366"/>
                    <a:pt x="221" y="328"/>
                    <a:pt x="317" y="289"/>
                  </a:cubicBezTo>
                  <a:close/>
                </a:path>
              </a:pathLst>
            </a:custGeom>
            <a:solidFill>
              <a:srgbClr val="E7BB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67" name="Google Shape;870;p31">
              <a:extLst>
                <a:ext uri="{FF2B5EF4-FFF2-40B4-BE49-F238E27FC236}">
                  <a16:creationId xmlns:a16="http://schemas.microsoft.com/office/drawing/2014/main" id="{93AFD013-D85E-43B9-8E95-BBA33BD9EC6E}"/>
                </a:ext>
              </a:extLst>
            </p:cNvPr>
            <p:cNvSpPr/>
            <p:nvPr/>
          </p:nvSpPr>
          <p:spPr>
            <a:xfrm>
              <a:off x="5858495" y="3827899"/>
              <a:ext cx="248481" cy="347625"/>
            </a:xfrm>
            <a:custGeom>
              <a:avLst/>
              <a:gdLst/>
              <a:ahLst/>
              <a:cxnLst/>
              <a:rect l="l" t="t" r="r" b="b"/>
              <a:pathLst>
                <a:path w="8000" h="11192" extrusionOk="0">
                  <a:moveTo>
                    <a:pt x="1" y="0"/>
                  </a:moveTo>
                  <a:lnTo>
                    <a:pt x="1" y="9512"/>
                  </a:lnTo>
                  <a:cubicBezTo>
                    <a:pt x="1" y="9948"/>
                    <a:pt x="135" y="10217"/>
                    <a:pt x="438" y="10352"/>
                  </a:cubicBezTo>
                  <a:cubicBezTo>
                    <a:pt x="1547" y="11058"/>
                    <a:pt x="2656" y="11192"/>
                    <a:pt x="3799" y="11192"/>
                  </a:cubicBezTo>
                  <a:cubicBezTo>
                    <a:pt x="4908" y="11192"/>
                    <a:pt x="6185" y="10923"/>
                    <a:pt x="7428" y="10352"/>
                  </a:cubicBezTo>
                  <a:cubicBezTo>
                    <a:pt x="7865" y="10217"/>
                    <a:pt x="8000" y="9948"/>
                    <a:pt x="8000" y="9512"/>
                  </a:cubicBezTo>
                  <a:lnTo>
                    <a:pt x="8000" y="9377"/>
                  </a:lnTo>
                  <a:lnTo>
                    <a:pt x="8000" y="4907"/>
                  </a:lnTo>
                  <a:lnTo>
                    <a:pt x="8000" y="0"/>
                  </a:lnTo>
                  <a:cubicBezTo>
                    <a:pt x="7865" y="135"/>
                    <a:pt x="7563" y="269"/>
                    <a:pt x="7159" y="404"/>
                  </a:cubicBezTo>
                  <a:lnTo>
                    <a:pt x="7025" y="404"/>
                  </a:lnTo>
                  <a:lnTo>
                    <a:pt x="7025" y="538"/>
                  </a:lnTo>
                  <a:lnTo>
                    <a:pt x="7025" y="7831"/>
                  </a:lnTo>
                  <a:cubicBezTo>
                    <a:pt x="7025" y="8268"/>
                    <a:pt x="6857" y="8537"/>
                    <a:pt x="6588" y="8671"/>
                  </a:cubicBezTo>
                  <a:cubicBezTo>
                    <a:pt x="5613" y="9243"/>
                    <a:pt x="4773" y="9646"/>
                    <a:pt x="3799" y="9646"/>
                  </a:cubicBezTo>
                  <a:cubicBezTo>
                    <a:pt x="2958" y="9646"/>
                    <a:pt x="2253" y="9377"/>
                    <a:pt x="1412" y="8806"/>
                  </a:cubicBezTo>
                  <a:cubicBezTo>
                    <a:pt x="1143" y="8537"/>
                    <a:pt x="975" y="8268"/>
                    <a:pt x="975" y="7831"/>
                  </a:cubicBezTo>
                  <a:lnTo>
                    <a:pt x="975" y="538"/>
                  </a:lnTo>
                  <a:lnTo>
                    <a:pt x="975" y="404"/>
                  </a:lnTo>
                  <a:lnTo>
                    <a:pt x="707" y="404"/>
                  </a:lnTo>
                  <a:cubicBezTo>
                    <a:pt x="438" y="269"/>
                    <a:pt x="135" y="135"/>
                    <a:pt x="1" y="0"/>
                  </a:cubicBezTo>
                  <a:close/>
                </a:path>
              </a:pathLst>
            </a:custGeom>
            <a:solidFill>
              <a:srgbClr val="3FB6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68" name="Google Shape;871;p31">
              <a:extLst>
                <a:ext uri="{FF2B5EF4-FFF2-40B4-BE49-F238E27FC236}">
                  <a16:creationId xmlns:a16="http://schemas.microsoft.com/office/drawing/2014/main" id="{A802342B-8757-4330-B820-2707940E809E}"/>
                </a:ext>
              </a:extLst>
            </p:cNvPr>
            <p:cNvSpPr/>
            <p:nvPr/>
          </p:nvSpPr>
          <p:spPr>
            <a:xfrm>
              <a:off x="5858495" y="3784042"/>
              <a:ext cx="248481" cy="69978"/>
            </a:xfrm>
            <a:custGeom>
              <a:avLst/>
              <a:gdLst/>
              <a:ahLst/>
              <a:cxnLst/>
              <a:rect l="l" t="t" r="r" b="b"/>
              <a:pathLst>
                <a:path w="8000" h="2253" extrusionOk="0">
                  <a:moveTo>
                    <a:pt x="4067" y="1"/>
                  </a:moveTo>
                  <a:cubicBezTo>
                    <a:pt x="1816" y="1"/>
                    <a:pt x="1" y="572"/>
                    <a:pt x="1" y="1110"/>
                  </a:cubicBezTo>
                  <a:cubicBezTo>
                    <a:pt x="1" y="1412"/>
                    <a:pt x="135" y="1547"/>
                    <a:pt x="438" y="1681"/>
                  </a:cubicBezTo>
                  <a:cubicBezTo>
                    <a:pt x="572" y="1816"/>
                    <a:pt x="841" y="1816"/>
                    <a:pt x="975" y="1816"/>
                  </a:cubicBezTo>
                  <a:lnTo>
                    <a:pt x="975" y="1950"/>
                  </a:lnTo>
                  <a:cubicBezTo>
                    <a:pt x="1681" y="2118"/>
                    <a:pt x="2824" y="2253"/>
                    <a:pt x="4067" y="2253"/>
                  </a:cubicBezTo>
                  <a:cubicBezTo>
                    <a:pt x="5177" y="2253"/>
                    <a:pt x="6319" y="2118"/>
                    <a:pt x="7025" y="1950"/>
                  </a:cubicBezTo>
                  <a:lnTo>
                    <a:pt x="7025" y="1816"/>
                  </a:lnTo>
                  <a:cubicBezTo>
                    <a:pt x="7159" y="1816"/>
                    <a:pt x="7428" y="1816"/>
                    <a:pt x="7563" y="1681"/>
                  </a:cubicBezTo>
                  <a:cubicBezTo>
                    <a:pt x="7865" y="1547"/>
                    <a:pt x="8000" y="1412"/>
                    <a:pt x="8000" y="1110"/>
                  </a:cubicBezTo>
                  <a:cubicBezTo>
                    <a:pt x="8000" y="572"/>
                    <a:pt x="6185" y="1"/>
                    <a:pt x="4067" y="1"/>
                  </a:cubicBezTo>
                  <a:close/>
                </a:path>
              </a:pathLst>
            </a:custGeom>
            <a:solidFill>
              <a:srgbClr val="3FB6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69" name="Google Shape;872;p31">
              <a:extLst>
                <a:ext uri="{FF2B5EF4-FFF2-40B4-BE49-F238E27FC236}">
                  <a16:creationId xmlns:a16="http://schemas.microsoft.com/office/drawing/2014/main" id="{B164154F-640C-4FE2-9B8D-FFF7D3ACF03C}"/>
                </a:ext>
              </a:extLst>
            </p:cNvPr>
            <p:cNvSpPr/>
            <p:nvPr/>
          </p:nvSpPr>
          <p:spPr>
            <a:xfrm>
              <a:off x="5872069" y="3797616"/>
              <a:ext cx="221334" cy="42832"/>
            </a:xfrm>
            <a:custGeom>
              <a:avLst/>
              <a:gdLst/>
              <a:ahLst/>
              <a:cxnLst/>
              <a:rect l="l" t="t" r="r" b="b"/>
              <a:pathLst>
                <a:path w="7126" h="1379" extrusionOk="0">
                  <a:moveTo>
                    <a:pt x="3630" y="1"/>
                  </a:moveTo>
                  <a:cubicBezTo>
                    <a:pt x="1816" y="1"/>
                    <a:pt x="404" y="538"/>
                    <a:pt x="1" y="1244"/>
                  </a:cubicBezTo>
                  <a:cubicBezTo>
                    <a:pt x="135" y="1379"/>
                    <a:pt x="404" y="1379"/>
                    <a:pt x="538" y="1379"/>
                  </a:cubicBezTo>
                  <a:cubicBezTo>
                    <a:pt x="841" y="975"/>
                    <a:pt x="2084" y="538"/>
                    <a:pt x="3630" y="538"/>
                  </a:cubicBezTo>
                  <a:cubicBezTo>
                    <a:pt x="3899" y="404"/>
                    <a:pt x="4067" y="270"/>
                    <a:pt x="4202" y="1"/>
                  </a:cubicBezTo>
                  <a:close/>
                  <a:moveTo>
                    <a:pt x="4605" y="1"/>
                  </a:moveTo>
                  <a:cubicBezTo>
                    <a:pt x="4336" y="270"/>
                    <a:pt x="3899" y="404"/>
                    <a:pt x="3630" y="538"/>
                  </a:cubicBezTo>
                  <a:cubicBezTo>
                    <a:pt x="5042" y="538"/>
                    <a:pt x="6286" y="975"/>
                    <a:pt x="6588" y="1379"/>
                  </a:cubicBezTo>
                  <a:cubicBezTo>
                    <a:pt x="6722" y="1379"/>
                    <a:pt x="6991" y="1379"/>
                    <a:pt x="7126" y="1244"/>
                  </a:cubicBezTo>
                  <a:cubicBezTo>
                    <a:pt x="6722" y="673"/>
                    <a:pt x="5882" y="270"/>
                    <a:pt x="46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70" name="Google Shape;873;p31">
              <a:extLst>
                <a:ext uri="{FF2B5EF4-FFF2-40B4-BE49-F238E27FC236}">
                  <a16:creationId xmlns:a16="http://schemas.microsoft.com/office/drawing/2014/main" id="{AE076CD5-EDF3-4A3E-8FFC-4EEC0695697F}"/>
                </a:ext>
              </a:extLst>
            </p:cNvPr>
            <p:cNvSpPr/>
            <p:nvPr/>
          </p:nvSpPr>
          <p:spPr>
            <a:xfrm>
              <a:off x="5888779" y="3814326"/>
              <a:ext cx="187914" cy="39695"/>
            </a:xfrm>
            <a:custGeom>
              <a:avLst/>
              <a:gdLst/>
              <a:ahLst/>
              <a:cxnLst/>
              <a:rect l="l" t="t" r="r" b="b"/>
              <a:pathLst>
                <a:path w="6050" h="1278" extrusionOk="0">
                  <a:moveTo>
                    <a:pt x="3092" y="0"/>
                  </a:moveTo>
                  <a:cubicBezTo>
                    <a:pt x="1546" y="0"/>
                    <a:pt x="303" y="437"/>
                    <a:pt x="0" y="841"/>
                  </a:cubicBezTo>
                  <a:lnTo>
                    <a:pt x="0" y="975"/>
                  </a:lnTo>
                  <a:cubicBezTo>
                    <a:pt x="706" y="1143"/>
                    <a:pt x="1849" y="1278"/>
                    <a:pt x="3092" y="1278"/>
                  </a:cubicBezTo>
                  <a:cubicBezTo>
                    <a:pt x="4202" y="1278"/>
                    <a:pt x="5344" y="1143"/>
                    <a:pt x="6050" y="975"/>
                  </a:cubicBezTo>
                  <a:lnTo>
                    <a:pt x="6050" y="841"/>
                  </a:lnTo>
                  <a:cubicBezTo>
                    <a:pt x="5748" y="437"/>
                    <a:pt x="4504" y="0"/>
                    <a:pt x="30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71" name="Google Shape;874;p31">
              <a:extLst>
                <a:ext uri="{FF2B5EF4-FFF2-40B4-BE49-F238E27FC236}">
                  <a16:creationId xmlns:a16="http://schemas.microsoft.com/office/drawing/2014/main" id="{C246D750-4F88-44F1-B651-143545F8DCDF}"/>
                </a:ext>
              </a:extLst>
            </p:cNvPr>
            <p:cNvSpPr/>
            <p:nvPr/>
          </p:nvSpPr>
          <p:spPr>
            <a:xfrm>
              <a:off x="5737423" y="3468130"/>
              <a:ext cx="217141" cy="311781"/>
            </a:xfrm>
            <a:custGeom>
              <a:avLst/>
              <a:gdLst/>
              <a:ahLst/>
              <a:cxnLst/>
              <a:rect l="l" t="t" r="r" b="b"/>
              <a:pathLst>
                <a:path w="6991" h="10038" extrusionOk="0">
                  <a:moveTo>
                    <a:pt x="2740" y="1"/>
                  </a:moveTo>
                  <a:cubicBezTo>
                    <a:pt x="2423" y="1"/>
                    <a:pt x="2107" y="33"/>
                    <a:pt x="1815" y="89"/>
                  </a:cubicBezTo>
                  <a:cubicBezTo>
                    <a:pt x="1378" y="89"/>
                    <a:pt x="672" y="89"/>
                    <a:pt x="404" y="224"/>
                  </a:cubicBezTo>
                  <a:cubicBezTo>
                    <a:pt x="1244" y="795"/>
                    <a:pt x="2353" y="358"/>
                    <a:pt x="2790" y="1635"/>
                  </a:cubicBezTo>
                  <a:cubicBezTo>
                    <a:pt x="3059" y="2610"/>
                    <a:pt x="2655" y="3181"/>
                    <a:pt x="2084" y="3719"/>
                  </a:cubicBezTo>
                  <a:cubicBezTo>
                    <a:pt x="1815" y="4021"/>
                    <a:pt x="1513" y="4156"/>
                    <a:pt x="1109" y="4425"/>
                  </a:cubicBezTo>
                  <a:cubicBezTo>
                    <a:pt x="135" y="5265"/>
                    <a:pt x="0" y="6811"/>
                    <a:pt x="1109" y="7651"/>
                  </a:cubicBezTo>
                  <a:cubicBezTo>
                    <a:pt x="1590" y="8132"/>
                    <a:pt x="2258" y="8293"/>
                    <a:pt x="2924" y="8293"/>
                  </a:cubicBezTo>
                  <a:cubicBezTo>
                    <a:pt x="3422" y="8293"/>
                    <a:pt x="3919" y="8203"/>
                    <a:pt x="4336" y="8088"/>
                  </a:cubicBezTo>
                  <a:cubicBezTo>
                    <a:pt x="4455" y="8064"/>
                    <a:pt x="4569" y="8052"/>
                    <a:pt x="4675" y="8052"/>
                  </a:cubicBezTo>
                  <a:cubicBezTo>
                    <a:pt x="5318" y="8052"/>
                    <a:pt x="5714" y="8476"/>
                    <a:pt x="5714" y="9197"/>
                  </a:cubicBezTo>
                  <a:lnTo>
                    <a:pt x="5714" y="10037"/>
                  </a:lnTo>
                  <a:cubicBezTo>
                    <a:pt x="5882" y="9768"/>
                    <a:pt x="6285" y="9466"/>
                    <a:pt x="6419" y="9197"/>
                  </a:cubicBezTo>
                  <a:cubicBezTo>
                    <a:pt x="6856" y="8626"/>
                    <a:pt x="6991" y="8222"/>
                    <a:pt x="6722" y="7517"/>
                  </a:cubicBezTo>
                  <a:cubicBezTo>
                    <a:pt x="6285" y="6676"/>
                    <a:pt x="5310" y="6676"/>
                    <a:pt x="4739" y="6105"/>
                  </a:cubicBezTo>
                  <a:cubicBezTo>
                    <a:pt x="3764" y="5399"/>
                    <a:pt x="5176" y="4727"/>
                    <a:pt x="5579" y="4021"/>
                  </a:cubicBezTo>
                  <a:cubicBezTo>
                    <a:pt x="5882" y="3450"/>
                    <a:pt x="5714" y="2610"/>
                    <a:pt x="5579" y="2038"/>
                  </a:cubicBezTo>
                  <a:cubicBezTo>
                    <a:pt x="5445" y="1198"/>
                    <a:pt x="4873" y="660"/>
                    <a:pt x="4033" y="224"/>
                  </a:cubicBezTo>
                  <a:cubicBezTo>
                    <a:pt x="3639" y="66"/>
                    <a:pt x="3188" y="1"/>
                    <a:pt x="274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72" name="Google Shape;875;p31">
              <a:extLst>
                <a:ext uri="{FF2B5EF4-FFF2-40B4-BE49-F238E27FC236}">
                  <a16:creationId xmlns:a16="http://schemas.microsoft.com/office/drawing/2014/main" id="{54BBFEEF-E539-4BED-BC87-677771587652}"/>
                </a:ext>
              </a:extLst>
            </p:cNvPr>
            <p:cNvSpPr/>
            <p:nvPr/>
          </p:nvSpPr>
          <p:spPr>
            <a:xfrm>
              <a:off x="5771869" y="3709933"/>
              <a:ext cx="143032" cy="43888"/>
            </a:xfrm>
            <a:custGeom>
              <a:avLst/>
              <a:gdLst/>
              <a:ahLst/>
              <a:cxnLst/>
              <a:rect l="l" t="t" r="r" b="b"/>
              <a:pathLst>
                <a:path w="4605" h="1413" extrusionOk="0">
                  <a:moveTo>
                    <a:pt x="1815" y="437"/>
                  </a:moveTo>
                  <a:lnTo>
                    <a:pt x="1815" y="437"/>
                  </a:lnTo>
                  <a:lnTo>
                    <a:pt x="1815" y="437"/>
                  </a:lnTo>
                  <a:lnTo>
                    <a:pt x="1815" y="437"/>
                  </a:lnTo>
                  <a:close/>
                  <a:moveTo>
                    <a:pt x="3227" y="303"/>
                  </a:moveTo>
                  <a:lnTo>
                    <a:pt x="3227" y="303"/>
                  </a:lnTo>
                  <a:lnTo>
                    <a:pt x="3227" y="303"/>
                  </a:lnTo>
                  <a:close/>
                  <a:moveTo>
                    <a:pt x="3227" y="303"/>
                  </a:moveTo>
                  <a:lnTo>
                    <a:pt x="3227" y="303"/>
                  </a:lnTo>
                  <a:lnTo>
                    <a:pt x="3227" y="303"/>
                  </a:lnTo>
                  <a:close/>
                  <a:moveTo>
                    <a:pt x="3630" y="303"/>
                  </a:moveTo>
                  <a:cubicBezTo>
                    <a:pt x="4201" y="303"/>
                    <a:pt x="4605" y="706"/>
                    <a:pt x="4605" y="1412"/>
                  </a:cubicBezTo>
                  <a:cubicBezTo>
                    <a:pt x="4605" y="706"/>
                    <a:pt x="4201" y="303"/>
                    <a:pt x="3630" y="303"/>
                  </a:cubicBezTo>
                  <a:close/>
                  <a:moveTo>
                    <a:pt x="3630" y="303"/>
                  </a:moveTo>
                  <a:lnTo>
                    <a:pt x="3630" y="303"/>
                  </a:lnTo>
                  <a:lnTo>
                    <a:pt x="3630" y="303"/>
                  </a:lnTo>
                  <a:lnTo>
                    <a:pt x="3630" y="303"/>
                  </a:lnTo>
                  <a:close/>
                  <a:moveTo>
                    <a:pt x="0" y="1"/>
                  </a:moveTo>
                  <a:cubicBezTo>
                    <a:pt x="572" y="303"/>
                    <a:pt x="1109" y="437"/>
                    <a:pt x="1815" y="437"/>
                  </a:cubicBezTo>
                  <a:cubicBezTo>
                    <a:pt x="1109" y="437"/>
                    <a:pt x="572" y="303"/>
                    <a:pt x="0" y="1"/>
                  </a:cubicBezTo>
                  <a:close/>
                </a:path>
              </a:pathLst>
            </a:custGeom>
            <a:solidFill>
              <a:srgbClr val="FAF2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73" name="Google Shape;876;p31">
              <a:extLst>
                <a:ext uri="{FF2B5EF4-FFF2-40B4-BE49-F238E27FC236}">
                  <a16:creationId xmlns:a16="http://schemas.microsoft.com/office/drawing/2014/main" id="{2B3773D8-C799-43E8-8C86-5169C737CE05}"/>
                </a:ext>
              </a:extLst>
            </p:cNvPr>
            <p:cNvSpPr/>
            <p:nvPr/>
          </p:nvSpPr>
          <p:spPr>
            <a:xfrm>
              <a:off x="5749940" y="3583612"/>
              <a:ext cx="191051" cy="196300"/>
            </a:xfrm>
            <a:custGeom>
              <a:avLst/>
              <a:gdLst/>
              <a:ahLst/>
              <a:cxnLst/>
              <a:rect l="l" t="t" r="r" b="b"/>
              <a:pathLst>
                <a:path w="6151" h="6320" extrusionOk="0">
                  <a:moveTo>
                    <a:pt x="1681" y="1"/>
                  </a:moveTo>
                  <a:lnTo>
                    <a:pt x="1681" y="1"/>
                  </a:lnTo>
                  <a:cubicBezTo>
                    <a:pt x="1412" y="303"/>
                    <a:pt x="1110" y="438"/>
                    <a:pt x="706" y="707"/>
                  </a:cubicBezTo>
                  <a:cubicBezTo>
                    <a:pt x="269" y="1144"/>
                    <a:pt x="1" y="1849"/>
                    <a:pt x="1" y="2387"/>
                  </a:cubicBezTo>
                  <a:cubicBezTo>
                    <a:pt x="1" y="2958"/>
                    <a:pt x="135" y="3664"/>
                    <a:pt x="706" y="3933"/>
                  </a:cubicBezTo>
                  <a:lnTo>
                    <a:pt x="706" y="4068"/>
                  </a:lnTo>
                  <a:cubicBezTo>
                    <a:pt x="1278" y="4370"/>
                    <a:pt x="1815" y="4504"/>
                    <a:pt x="2521" y="4504"/>
                  </a:cubicBezTo>
                  <a:cubicBezTo>
                    <a:pt x="2958" y="4504"/>
                    <a:pt x="3361" y="4504"/>
                    <a:pt x="3933" y="4370"/>
                  </a:cubicBezTo>
                  <a:lnTo>
                    <a:pt x="4336" y="4370"/>
                  </a:lnTo>
                  <a:cubicBezTo>
                    <a:pt x="4907" y="4370"/>
                    <a:pt x="5311" y="4773"/>
                    <a:pt x="5311" y="5479"/>
                  </a:cubicBezTo>
                  <a:lnTo>
                    <a:pt x="5311" y="5614"/>
                  </a:lnTo>
                  <a:lnTo>
                    <a:pt x="5311" y="6319"/>
                  </a:lnTo>
                  <a:cubicBezTo>
                    <a:pt x="5479" y="6050"/>
                    <a:pt x="5882" y="5748"/>
                    <a:pt x="6016" y="5479"/>
                  </a:cubicBezTo>
                  <a:cubicBezTo>
                    <a:pt x="6151" y="4202"/>
                    <a:pt x="4638" y="3664"/>
                    <a:pt x="4638" y="3664"/>
                  </a:cubicBezTo>
                  <a:cubicBezTo>
                    <a:pt x="1547" y="2958"/>
                    <a:pt x="1412" y="1144"/>
                    <a:pt x="16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74" name="Google Shape;877;p31">
              <a:extLst>
                <a:ext uri="{FF2B5EF4-FFF2-40B4-BE49-F238E27FC236}">
                  <a16:creationId xmlns:a16="http://schemas.microsoft.com/office/drawing/2014/main" id="{D40E385E-8D1B-4C97-B697-5CAEFBD04599}"/>
                </a:ext>
              </a:extLst>
            </p:cNvPr>
            <p:cNvSpPr/>
            <p:nvPr/>
          </p:nvSpPr>
          <p:spPr>
            <a:xfrm>
              <a:off x="5984817" y="3614951"/>
              <a:ext cx="91876" cy="199406"/>
            </a:xfrm>
            <a:custGeom>
              <a:avLst/>
              <a:gdLst/>
              <a:ahLst/>
              <a:cxnLst/>
              <a:rect l="l" t="t" r="r" b="b"/>
              <a:pathLst>
                <a:path w="2958" h="6420" extrusionOk="0">
                  <a:moveTo>
                    <a:pt x="1950" y="0"/>
                  </a:moveTo>
                  <a:lnTo>
                    <a:pt x="1815" y="135"/>
                  </a:lnTo>
                  <a:cubicBezTo>
                    <a:pt x="1412" y="403"/>
                    <a:pt x="841" y="538"/>
                    <a:pt x="572" y="975"/>
                  </a:cubicBezTo>
                  <a:cubicBezTo>
                    <a:pt x="572" y="1109"/>
                    <a:pt x="437" y="1244"/>
                    <a:pt x="437" y="1378"/>
                  </a:cubicBezTo>
                  <a:cubicBezTo>
                    <a:pt x="135" y="1815"/>
                    <a:pt x="135" y="2353"/>
                    <a:pt x="135" y="2790"/>
                  </a:cubicBezTo>
                  <a:cubicBezTo>
                    <a:pt x="269" y="3495"/>
                    <a:pt x="841" y="4033"/>
                    <a:pt x="975" y="4605"/>
                  </a:cubicBezTo>
                  <a:cubicBezTo>
                    <a:pt x="1110" y="5310"/>
                    <a:pt x="572" y="6016"/>
                    <a:pt x="0" y="6419"/>
                  </a:cubicBezTo>
                  <a:cubicBezTo>
                    <a:pt x="572" y="6151"/>
                    <a:pt x="1110" y="6016"/>
                    <a:pt x="1546" y="5714"/>
                  </a:cubicBezTo>
                  <a:cubicBezTo>
                    <a:pt x="1681" y="5579"/>
                    <a:pt x="1950" y="5445"/>
                    <a:pt x="2118" y="5310"/>
                  </a:cubicBezTo>
                  <a:cubicBezTo>
                    <a:pt x="2387" y="5041"/>
                    <a:pt x="2656" y="4739"/>
                    <a:pt x="2790" y="4201"/>
                  </a:cubicBezTo>
                  <a:cubicBezTo>
                    <a:pt x="2958" y="3495"/>
                    <a:pt x="2252" y="3059"/>
                    <a:pt x="1815" y="2655"/>
                  </a:cubicBezTo>
                  <a:cubicBezTo>
                    <a:pt x="841" y="1681"/>
                    <a:pt x="1546" y="840"/>
                    <a:pt x="19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75" name="Google Shape;878;p31">
              <a:extLst>
                <a:ext uri="{FF2B5EF4-FFF2-40B4-BE49-F238E27FC236}">
                  <a16:creationId xmlns:a16="http://schemas.microsoft.com/office/drawing/2014/main" id="{9F7138B4-2364-403C-83EA-A5046722AF43}"/>
                </a:ext>
              </a:extLst>
            </p:cNvPr>
            <p:cNvSpPr/>
            <p:nvPr/>
          </p:nvSpPr>
          <p:spPr>
            <a:xfrm>
              <a:off x="5984817" y="3645204"/>
              <a:ext cx="74140" cy="169153"/>
            </a:xfrm>
            <a:custGeom>
              <a:avLst/>
              <a:gdLst/>
              <a:ahLst/>
              <a:cxnLst/>
              <a:rect l="l" t="t" r="r" b="b"/>
              <a:pathLst>
                <a:path w="2387" h="5446" extrusionOk="0">
                  <a:moveTo>
                    <a:pt x="572" y="1"/>
                  </a:moveTo>
                  <a:lnTo>
                    <a:pt x="572" y="1"/>
                  </a:lnTo>
                  <a:cubicBezTo>
                    <a:pt x="568" y="24"/>
                    <a:pt x="565" y="47"/>
                    <a:pt x="561" y="70"/>
                  </a:cubicBezTo>
                  <a:lnTo>
                    <a:pt x="561" y="70"/>
                  </a:lnTo>
                  <a:cubicBezTo>
                    <a:pt x="568" y="47"/>
                    <a:pt x="572" y="24"/>
                    <a:pt x="572" y="1"/>
                  </a:cubicBezTo>
                  <a:close/>
                  <a:moveTo>
                    <a:pt x="561" y="70"/>
                  </a:moveTo>
                  <a:lnTo>
                    <a:pt x="561" y="70"/>
                  </a:lnTo>
                  <a:cubicBezTo>
                    <a:pt x="530" y="181"/>
                    <a:pt x="437" y="293"/>
                    <a:pt x="437" y="404"/>
                  </a:cubicBezTo>
                  <a:cubicBezTo>
                    <a:pt x="269" y="707"/>
                    <a:pt x="135" y="1110"/>
                    <a:pt x="135" y="1379"/>
                  </a:cubicBezTo>
                  <a:lnTo>
                    <a:pt x="135" y="1816"/>
                  </a:lnTo>
                  <a:cubicBezTo>
                    <a:pt x="269" y="2521"/>
                    <a:pt x="841" y="3059"/>
                    <a:pt x="975" y="3631"/>
                  </a:cubicBezTo>
                  <a:lnTo>
                    <a:pt x="975" y="3899"/>
                  </a:lnTo>
                  <a:cubicBezTo>
                    <a:pt x="975" y="4202"/>
                    <a:pt x="841" y="4605"/>
                    <a:pt x="572" y="4908"/>
                  </a:cubicBezTo>
                  <a:cubicBezTo>
                    <a:pt x="437" y="5177"/>
                    <a:pt x="269" y="5311"/>
                    <a:pt x="0" y="5445"/>
                  </a:cubicBezTo>
                  <a:cubicBezTo>
                    <a:pt x="572" y="5177"/>
                    <a:pt x="1110" y="5042"/>
                    <a:pt x="1546" y="4740"/>
                  </a:cubicBezTo>
                  <a:cubicBezTo>
                    <a:pt x="1681" y="4605"/>
                    <a:pt x="1950" y="4471"/>
                    <a:pt x="2118" y="4336"/>
                  </a:cubicBezTo>
                  <a:cubicBezTo>
                    <a:pt x="2387" y="3227"/>
                    <a:pt x="1412" y="2387"/>
                    <a:pt x="1412" y="2387"/>
                  </a:cubicBezTo>
                  <a:cubicBezTo>
                    <a:pt x="595" y="1700"/>
                    <a:pt x="445" y="887"/>
                    <a:pt x="561" y="7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76" name="Google Shape;879;p31">
              <a:extLst>
                <a:ext uri="{FF2B5EF4-FFF2-40B4-BE49-F238E27FC236}">
                  <a16:creationId xmlns:a16="http://schemas.microsoft.com/office/drawing/2014/main" id="{3D4D5DFF-3C49-4816-82FB-23A8C5A3BE4E}"/>
                </a:ext>
              </a:extLst>
            </p:cNvPr>
            <p:cNvSpPr/>
            <p:nvPr/>
          </p:nvSpPr>
          <p:spPr>
            <a:xfrm>
              <a:off x="5972300" y="3370663"/>
              <a:ext cx="73084" cy="78334"/>
            </a:xfrm>
            <a:custGeom>
              <a:avLst/>
              <a:gdLst/>
              <a:ahLst/>
              <a:cxnLst/>
              <a:rect l="l" t="t" r="r" b="b"/>
              <a:pathLst>
                <a:path w="2353" h="2522" extrusionOk="0">
                  <a:moveTo>
                    <a:pt x="1244" y="1"/>
                  </a:moveTo>
                  <a:cubicBezTo>
                    <a:pt x="538" y="1"/>
                    <a:pt x="0" y="572"/>
                    <a:pt x="0" y="1278"/>
                  </a:cubicBezTo>
                  <a:cubicBezTo>
                    <a:pt x="0" y="1984"/>
                    <a:pt x="538" y="2521"/>
                    <a:pt x="1244" y="2521"/>
                  </a:cubicBezTo>
                  <a:cubicBezTo>
                    <a:pt x="1815" y="2521"/>
                    <a:pt x="2353" y="1984"/>
                    <a:pt x="2353" y="1278"/>
                  </a:cubicBezTo>
                  <a:cubicBezTo>
                    <a:pt x="2353" y="572"/>
                    <a:pt x="1815" y="1"/>
                    <a:pt x="124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77" name="Google Shape;880;p31">
              <a:extLst>
                <a:ext uri="{FF2B5EF4-FFF2-40B4-BE49-F238E27FC236}">
                  <a16:creationId xmlns:a16="http://schemas.microsoft.com/office/drawing/2014/main" id="{BA6734D9-17BA-4695-8A23-F827A9EBF40E}"/>
                </a:ext>
              </a:extLst>
            </p:cNvPr>
            <p:cNvSpPr/>
            <p:nvPr/>
          </p:nvSpPr>
          <p:spPr>
            <a:xfrm>
              <a:off x="6398196" y="3353953"/>
              <a:ext cx="74140" cy="73115"/>
            </a:xfrm>
            <a:custGeom>
              <a:avLst/>
              <a:gdLst/>
              <a:ahLst/>
              <a:cxnLst/>
              <a:rect l="l" t="t" r="r" b="b"/>
              <a:pathLst>
                <a:path w="2387" h="2354" extrusionOk="0">
                  <a:moveTo>
                    <a:pt x="1110" y="1"/>
                  </a:moveTo>
                  <a:cubicBezTo>
                    <a:pt x="404" y="1"/>
                    <a:pt x="0" y="539"/>
                    <a:pt x="0" y="1110"/>
                  </a:cubicBezTo>
                  <a:cubicBezTo>
                    <a:pt x="0" y="1816"/>
                    <a:pt x="404" y="2354"/>
                    <a:pt x="1110" y="2354"/>
                  </a:cubicBezTo>
                  <a:cubicBezTo>
                    <a:pt x="1815" y="2354"/>
                    <a:pt x="2387" y="1816"/>
                    <a:pt x="2387" y="1110"/>
                  </a:cubicBezTo>
                  <a:cubicBezTo>
                    <a:pt x="2387" y="539"/>
                    <a:pt x="1815" y="1"/>
                    <a:pt x="111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78" name="Google Shape;881;p31">
              <a:extLst>
                <a:ext uri="{FF2B5EF4-FFF2-40B4-BE49-F238E27FC236}">
                  <a16:creationId xmlns:a16="http://schemas.microsoft.com/office/drawing/2014/main" id="{2F8C6642-4A15-47F7-93E0-02DBA4E3FEDB}"/>
                </a:ext>
              </a:extLst>
            </p:cNvPr>
            <p:cNvSpPr/>
            <p:nvPr/>
          </p:nvSpPr>
          <p:spPr>
            <a:xfrm>
              <a:off x="5949809" y="4373187"/>
              <a:ext cx="674377" cy="457578"/>
            </a:xfrm>
            <a:custGeom>
              <a:avLst/>
              <a:gdLst/>
              <a:ahLst/>
              <a:cxnLst/>
              <a:rect l="l" t="t" r="r" b="b"/>
              <a:pathLst>
                <a:path w="21712" h="14732" extrusionOk="0">
                  <a:moveTo>
                    <a:pt x="18426" y="1"/>
                  </a:moveTo>
                  <a:cubicBezTo>
                    <a:pt x="17914" y="1"/>
                    <a:pt x="17394" y="109"/>
                    <a:pt x="16939" y="313"/>
                  </a:cubicBezTo>
                  <a:lnTo>
                    <a:pt x="16805" y="313"/>
                  </a:lnTo>
                  <a:lnTo>
                    <a:pt x="13713" y="1725"/>
                  </a:lnTo>
                  <a:lnTo>
                    <a:pt x="9243" y="3674"/>
                  </a:lnTo>
                  <a:lnTo>
                    <a:pt x="5042" y="5489"/>
                  </a:lnTo>
                  <a:cubicBezTo>
                    <a:pt x="4739" y="5623"/>
                    <a:pt x="4336" y="5926"/>
                    <a:pt x="4201" y="6329"/>
                  </a:cubicBezTo>
                  <a:lnTo>
                    <a:pt x="4067" y="6464"/>
                  </a:lnTo>
                  <a:lnTo>
                    <a:pt x="0" y="12917"/>
                  </a:lnTo>
                  <a:lnTo>
                    <a:pt x="2219" y="14731"/>
                  </a:lnTo>
                  <a:lnTo>
                    <a:pt x="7260" y="9556"/>
                  </a:lnTo>
                  <a:lnTo>
                    <a:pt x="15393" y="8850"/>
                  </a:lnTo>
                  <a:lnTo>
                    <a:pt x="16368" y="8715"/>
                  </a:lnTo>
                  <a:cubicBezTo>
                    <a:pt x="17645" y="8715"/>
                    <a:pt x="18754" y="8144"/>
                    <a:pt x="19729" y="7438"/>
                  </a:cubicBezTo>
                  <a:cubicBezTo>
                    <a:pt x="20569" y="6598"/>
                    <a:pt x="21275" y="5489"/>
                    <a:pt x="21712" y="4380"/>
                  </a:cubicBezTo>
                  <a:lnTo>
                    <a:pt x="21712" y="3540"/>
                  </a:lnTo>
                  <a:lnTo>
                    <a:pt x="21712" y="2968"/>
                  </a:lnTo>
                  <a:cubicBezTo>
                    <a:pt x="21543" y="1994"/>
                    <a:pt x="21006" y="1019"/>
                    <a:pt x="20031" y="448"/>
                  </a:cubicBezTo>
                  <a:cubicBezTo>
                    <a:pt x="19583" y="143"/>
                    <a:pt x="19010" y="1"/>
                    <a:pt x="18426" y="1"/>
                  </a:cubicBezTo>
                  <a:close/>
                </a:path>
              </a:pathLst>
            </a:custGeom>
            <a:solidFill>
              <a:srgbClr val="BDB8FF"/>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sp>
        <p:nvSpPr>
          <p:cNvPr id="236" name="TextBox 235">
            <a:extLst>
              <a:ext uri="{FF2B5EF4-FFF2-40B4-BE49-F238E27FC236}">
                <a16:creationId xmlns:a16="http://schemas.microsoft.com/office/drawing/2014/main" id="{BD5E5673-0E4E-473F-B799-62CE61F371DC}"/>
              </a:ext>
            </a:extLst>
          </p:cNvPr>
          <p:cNvSpPr txBox="1"/>
          <p:nvPr userDrawn="1"/>
        </p:nvSpPr>
        <p:spPr>
          <a:xfrm>
            <a:off x="3250583" y="1572168"/>
            <a:ext cx="2794086" cy="2746906"/>
          </a:xfrm>
          <a:prstGeom prst="rect">
            <a:avLst/>
          </a:prstGeom>
          <a:noFill/>
        </p:spPr>
        <p:txBody>
          <a:bodyPr wrap="square" rtlCol="0">
            <a:spAutoFit/>
          </a:bodyPr>
          <a:lstStyle/>
          <a:p>
            <a:pPr algn="ctr"/>
            <a:r>
              <a:rPr lang="vi-VN" sz="8625" dirty="0">
                <a:solidFill>
                  <a:schemeClr val="accent6">
                    <a:lumMod val="50000"/>
                  </a:schemeClr>
                </a:solidFill>
                <a:latin typeface="+mj-lt"/>
              </a:rPr>
              <a:t>KHÁM PHÁ</a:t>
            </a:r>
          </a:p>
        </p:txBody>
      </p:sp>
    </p:spTree>
    <p:extLst>
      <p:ext uri="{BB962C8B-B14F-4D97-AF65-F5344CB8AC3E}">
        <p14:creationId xmlns:p14="http://schemas.microsoft.com/office/powerpoint/2010/main" val="185624938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100"/>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117"/>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119"/>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114"/>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118"/>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103"/>
                                        </p:tgtEl>
                                      </p:cBhvr>
                                      <p:by x="150000" y="150000"/>
                                    </p:animScale>
                                  </p:childTnLst>
                                </p:cTn>
                              </p:par>
                              <p:par>
                                <p:cTn id="17" presetID="16" presetClass="entr" presetSubtype="21"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Effect transition="in" filter="barn(inVertical)">
                                      <p:cBhvr>
                                        <p:cTn id="19" dur="500"/>
                                        <p:tgtEl>
                                          <p:spTgt spid="98"/>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99"/>
                                        </p:tgtEl>
                                        <p:attrNameLst>
                                          <p:attrName>style.visibility</p:attrName>
                                        </p:attrNameLst>
                                      </p:cBhvr>
                                      <p:to>
                                        <p:strVal val="visible"/>
                                      </p:to>
                                    </p:set>
                                    <p:animEffect transition="in" filter="barn(inVertical)">
                                      <p:cBhvr>
                                        <p:cTn id="22" dur="500"/>
                                        <p:tgtEl>
                                          <p:spTgt spid="99"/>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97"/>
                                        </p:tgtEl>
                                        <p:attrNameLst>
                                          <p:attrName>style.visibility</p:attrName>
                                        </p:attrNameLst>
                                      </p:cBhvr>
                                      <p:to>
                                        <p:strVal val="visible"/>
                                      </p:to>
                                    </p:set>
                                    <p:animEffect transition="in" filter="fade">
                                      <p:cBhvr>
                                        <p:cTn id="26" dur="500"/>
                                        <p:tgtEl>
                                          <p:spTgt spid="97"/>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122"/>
                                        </p:tgtEl>
                                        <p:attrNameLst>
                                          <p:attrName>style.visibility</p:attrName>
                                        </p:attrNameLst>
                                      </p:cBhvr>
                                      <p:to>
                                        <p:strVal val="visible"/>
                                      </p:to>
                                    </p:set>
                                    <p:anim calcmode="lin" valueType="num">
                                      <p:cBhvr>
                                        <p:cTn id="30" dur="1000" fill="hold"/>
                                        <p:tgtEl>
                                          <p:spTgt spid="122"/>
                                        </p:tgtEl>
                                        <p:attrNameLst>
                                          <p:attrName>ppt_w</p:attrName>
                                        </p:attrNameLst>
                                      </p:cBhvr>
                                      <p:tavLst>
                                        <p:tav tm="0">
                                          <p:val>
                                            <p:fltVal val="0"/>
                                          </p:val>
                                        </p:tav>
                                        <p:tav tm="100000">
                                          <p:val>
                                            <p:strVal val="#ppt_w"/>
                                          </p:val>
                                        </p:tav>
                                      </p:tavLst>
                                    </p:anim>
                                    <p:anim calcmode="lin" valueType="num">
                                      <p:cBhvr>
                                        <p:cTn id="31" dur="1000" fill="hold"/>
                                        <p:tgtEl>
                                          <p:spTgt spid="122"/>
                                        </p:tgtEl>
                                        <p:attrNameLst>
                                          <p:attrName>ppt_h</p:attrName>
                                        </p:attrNameLst>
                                      </p:cBhvr>
                                      <p:tavLst>
                                        <p:tav tm="0">
                                          <p:val>
                                            <p:fltVal val="0"/>
                                          </p:val>
                                        </p:tav>
                                        <p:tav tm="100000">
                                          <p:val>
                                            <p:strVal val="#ppt_h"/>
                                          </p:val>
                                        </p:tav>
                                      </p:tavLst>
                                    </p:anim>
                                    <p:anim calcmode="lin" valueType="num">
                                      <p:cBhvr>
                                        <p:cTn id="32" dur="1000" fill="hold"/>
                                        <p:tgtEl>
                                          <p:spTgt spid="122"/>
                                        </p:tgtEl>
                                        <p:attrNameLst>
                                          <p:attrName>style.rotation</p:attrName>
                                        </p:attrNameLst>
                                      </p:cBhvr>
                                      <p:tavLst>
                                        <p:tav tm="0">
                                          <p:val>
                                            <p:fltVal val="90"/>
                                          </p:val>
                                        </p:tav>
                                        <p:tav tm="100000">
                                          <p:val>
                                            <p:fltVal val="0"/>
                                          </p:val>
                                        </p:tav>
                                      </p:tavLst>
                                    </p:anim>
                                    <p:animEffect transition="in" filter="fade">
                                      <p:cBhvr>
                                        <p:cTn id="33" dur="1000"/>
                                        <p:tgtEl>
                                          <p:spTgt spid="122"/>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236"/>
                                        </p:tgtEl>
                                        <p:attrNameLst>
                                          <p:attrName>style.visibility</p:attrName>
                                        </p:attrNameLst>
                                      </p:cBhvr>
                                      <p:to>
                                        <p:strVal val="visible"/>
                                      </p:to>
                                    </p:set>
                                    <p:animEffect transition="in" filter="randombar(horizontal)">
                                      <p:cBhvr>
                                        <p:cTn id="37" dur="500"/>
                                        <p:tgtEl>
                                          <p:spTgt spid="2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117" grpId="0" animBg="1"/>
      <p:bldP spid="118" grpId="0" animBg="1"/>
      <p:bldP spid="236" grpId="0"/>
    </p:bldLst>
  </p:timing>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userDrawn="1">
  <p:cSld name="7_Title and Content">
    <p:bg>
      <p:bgPr>
        <a:solidFill>
          <a:schemeClr val="accent3">
            <a:lumMod val="50000"/>
          </a:schemeClr>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296920" y="219520"/>
            <a:ext cx="8709926"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accent6">
                <a:lumMod val="75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dirty="0"/>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349270" y="882176"/>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150301" y="906827"/>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168063" y="989423"/>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393674" y="94752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151195" y="917946"/>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348377" y="1496055"/>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49408" y="1520706"/>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167170" y="160330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392781" y="1561401"/>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150301" y="1531825"/>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347484" y="2109934"/>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48515" y="2134585"/>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166276" y="2217181"/>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391888" y="2175280"/>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49408" y="2145704"/>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346591" y="2723813"/>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47621" y="2748464"/>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165383" y="283106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390994" y="2789159"/>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48515" y="2759583"/>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345697" y="3337692"/>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46728" y="3362343"/>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164490" y="3444939"/>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390101" y="3403038"/>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47622" y="3373462"/>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344804" y="3951571"/>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45835" y="3976222"/>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163597" y="4058818"/>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389208" y="401691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46728" y="3987341"/>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343911" y="4565450"/>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44942" y="4590101"/>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162703" y="4672697"/>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388315" y="463079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45835" y="4601220"/>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343018" y="5179329"/>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44049" y="5203980"/>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161810" y="528657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387421" y="5244675"/>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44942" y="5215099"/>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342124" y="5793208"/>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43155" y="5817859"/>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160917" y="5900455"/>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386528" y="5858554"/>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44049" y="5828978"/>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2318597" y="1090110"/>
            <a:ext cx="4162526" cy="4730758"/>
          </a:xfrm>
          <a:prstGeom prst="rect">
            <a:avLst/>
          </a:prstGeom>
          <a:solidFill>
            <a:schemeClr val="accent6">
              <a:lumMod val="40000"/>
              <a:lumOff val="60000"/>
            </a:schemeClr>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375" dirty="0"/>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108287" y="772938"/>
            <a:ext cx="963023"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4">
              <a:lumMod val="60000"/>
              <a:lumOff val="40000"/>
            </a:schemeClr>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375"/>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5536681" y="1168180"/>
            <a:ext cx="1546974" cy="832158"/>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92D050"/>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375"/>
          </a:p>
        </p:txBody>
      </p:sp>
      <p:grpSp>
        <p:nvGrpSpPr>
          <p:cNvPr id="236" name="Google Shape;631;p30">
            <a:extLst>
              <a:ext uri="{FF2B5EF4-FFF2-40B4-BE49-F238E27FC236}">
                <a16:creationId xmlns:a16="http://schemas.microsoft.com/office/drawing/2014/main" id="{CD1EBE97-8F9B-460E-9BC5-FD02CD5043DA}"/>
              </a:ext>
            </a:extLst>
          </p:cNvPr>
          <p:cNvGrpSpPr/>
          <p:nvPr userDrawn="1"/>
        </p:nvGrpSpPr>
        <p:grpSpPr>
          <a:xfrm>
            <a:off x="5754410" y="3622312"/>
            <a:ext cx="982268" cy="2486166"/>
            <a:chOff x="961250" y="234750"/>
            <a:chExt cx="1222525" cy="2320700"/>
          </a:xfrm>
        </p:grpSpPr>
        <p:sp>
          <p:nvSpPr>
            <p:cNvPr id="237" name="Google Shape;632;p30">
              <a:extLst>
                <a:ext uri="{FF2B5EF4-FFF2-40B4-BE49-F238E27FC236}">
                  <a16:creationId xmlns:a16="http://schemas.microsoft.com/office/drawing/2014/main" id="{687291A7-7C04-436D-8909-2F2DB91394D5}"/>
                </a:ext>
              </a:extLst>
            </p:cNvPr>
            <p:cNvSpPr/>
            <p:nvPr/>
          </p:nvSpPr>
          <p:spPr>
            <a:xfrm>
              <a:off x="1529225" y="1558100"/>
              <a:ext cx="189075" cy="241150"/>
            </a:xfrm>
            <a:custGeom>
              <a:avLst/>
              <a:gdLst/>
              <a:ahLst/>
              <a:cxnLst/>
              <a:rect l="l" t="t" r="r" b="b"/>
              <a:pathLst>
                <a:path w="7563" h="9646" extrusionOk="0">
                  <a:moveTo>
                    <a:pt x="2353" y="0"/>
                  </a:moveTo>
                  <a:cubicBezTo>
                    <a:pt x="1378" y="0"/>
                    <a:pt x="404" y="572"/>
                    <a:pt x="135" y="1681"/>
                  </a:cubicBezTo>
                  <a:cubicBezTo>
                    <a:pt x="0" y="2252"/>
                    <a:pt x="0" y="2790"/>
                    <a:pt x="269" y="3361"/>
                  </a:cubicBezTo>
                  <a:lnTo>
                    <a:pt x="3496" y="9646"/>
                  </a:lnTo>
                  <a:lnTo>
                    <a:pt x="7562" y="7562"/>
                  </a:lnTo>
                  <a:lnTo>
                    <a:pt x="6857" y="4907"/>
                  </a:lnTo>
                  <a:cubicBezTo>
                    <a:pt x="6722" y="3932"/>
                    <a:pt x="6285" y="3092"/>
                    <a:pt x="5580" y="2252"/>
                  </a:cubicBezTo>
                  <a:cubicBezTo>
                    <a:pt x="5042" y="1546"/>
                    <a:pt x="4336" y="840"/>
                    <a:pt x="3496" y="269"/>
                  </a:cubicBezTo>
                  <a:cubicBezTo>
                    <a:pt x="3059" y="135"/>
                    <a:pt x="2790" y="0"/>
                    <a:pt x="2353" y="0"/>
                  </a:cubicBezTo>
                  <a:close/>
                </a:path>
              </a:pathLst>
            </a:custGeom>
            <a:solidFill>
              <a:srgbClr val="D077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38" name="Google Shape;633;p30">
              <a:extLst>
                <a:ext uri="{FF2B5EF4-FFF2-40B4-BE49-F238E27FC236}">
                  <a16:creationId xmlns:a16="http://schemas.microsoft.com/office/drawing/2014/main" id="{F72938D2-902A-4133-8C58-B3B12FE4D0FF}"/>
                </a:ext>
              </a:extLst>
            </p:cNvPr>
            <p:cNvSpPr/>
            <p:nvPr/>
          </p:nvSpPr>
          <p:spPr>
            <a:xfrm>
              <a:off x="1647700" y="1816875"/>
              <a:ext cx="206725" cy="252400"/>
            </a:xfrm>
            <a:custGeom>
              <a:avLst/>
              <a:gdLst/>
              <a:ahLst/>
              <a:cxnLst/>
              <a:rect l="l" t="t" r="r" b="b"/>
              <a:pathLst>
                <a:path w="8269" h="10096" extrusionOk="0">
                  <a:moveTo>
                    <a:pt x="3361" y="1"/>
                  </a:moveTo>
                  <a:lnTo>
                    <a:pt x="0" y="1816"/>
                  </a:lnTo>
                  <a:lnTo>
                    <a:pt x="3664" y="8840"/>
                  </a:lnTo>
                  <a:cubicBezTo>
                    <a:pt x="3933" y="9377"/>
                    <a:pt x="4336" y="9814"/>
                    <a:pt x="5042" y="9949"/>
                  </a:cubicBezTo>
                  <a:cubicBezTo>
                    <a:pt x="5363" y="10052"/>
                    <a:pt x="5703" y="10095"/>
                    <a:pt x="6048" y="10095"/>
                  </a:cubicBezTo>
                  <a:cubicBezTo>
                    <a:pt x="6607" y="10095"/>
                    <a:pt x="7177" y="9981"/>
                    <a:pt x="7697" y="9814"/>
                  </a:cubicBezTo>
                  <a:cubicBezTo>
                    <a:pt x="8134" y="9680"/>
                    <a:pt x="8268" y="9109"/>
                    <a:pt x="7865" y="8974"/>
                  </a:cubicBezTo>
                  <a:lnTo>
                    <a:pt x="5176" y="7697"/>
                  </a:lnTo>
                  <a:lnTo>
                    <a:pt x="3361" y="1"/>
                  </a:ln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39" name="Google Shape;634;p30">
              <a:extLst>
                <a:ext uri="{FF2B5EF4-FFF2-40B4-BE49-F238E27FC236}">
                  <a16:creationId xmlns:a16="http://schemas.microsoft.com/office/drawing/2014/main" id="{3C26E551-6E6B-4C61-AA82-0348436BF92C}"/>
                </a:ext>
              </a:extLst>
            </p:cNvPr>
            <p:cNvSpPr/>
            <p:nvPr/>
          </p:nvSpPr>
          <p:spPr>
            <a:xfrm>
              <a:off x="1598975" y="1737350"/>
              <a:ext cx="164700" cy="132500"/>
            </a:xfrm>
            <a:custGeom>
              <a:avLst/>
              <a:gdLst/>
              <a:ahLst/>
              <a:cxnLst/>
              <a:rect l="l" t="t" r="r" b="b"/>
              <a:pathLst>
                <a:path w="6588" h="5300" extrusionOk="0">
                  <a:moveTo>
                    <a:pt x="5457" y="0"/>
                  </a:moveTo>
                  <a:cubicBezTo>
                    <a:pt x="5352" y="0"/>
                    <a:pt x="5252" y="38"/>
                    <a:pt x="5176" y="123"/>
                  </a:cubicBezTo>
                  <a:lnTo>
                    <a:pt x="4772" y="392"/>
                  </a:lnTo>
                  <a:lnTo>
                    <a:pt x="706" y="2476"/>
                  </a:lnTo>
                  <a:lnTo>
                    <a:pt x="0" y="2778"/>
                  </a:lnTo>
                  <a:lnTo>
                    <a:pt x="1412" y="5299"/>
                  </a:lnTo>
                  <a:lnTo>
                    <a:pt x="1949" y="4997"/>
                  </a:lnTo>
                  <a:lnTo>
                    <a:pt x="5310" y="3182"/>
                  </a:lnTo>
                  <a:lnTo>
                    <a:pt x="6150" y="2778"/>
                  </a:lnTo>
                  <a:cubicBezTo>
                    <a:pt x="6453" y="2644"/>
                    <a:pt x="6587" y="2341"/>
                    <a:pt x="6453" y="2073"/>
                  </a:cubicBezTo>
                  <a:lnTo>
                    <a:pt x="6016" y="527"/>
                  </a:lnTo>
                  <a:cubicBezTo>
                    <a:pt x="6016" y="238"/>
                    <a:pt x="5723" y="0"/>
                    <a:pt x="54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40" name="Google Shape;635;p30">
              <a:extLst>
                <a:ext uri="{FF2B5EF4-FFF2-40B4-BE49-F238E27FC236}">
                  <a16:creationId xmlns:a16="http://schemas.microsoft.com/office/drawing/2014/main" id="{D302D271-50D4-4155-9A69-E249459AC0E2}"/>
                </a:ext>
              </a:extLst>
            </p:cNvPr>
            <p:cNvSpPr/>
            <p:nvPr/>
          </p:nvSpPr>
          <p:spPr>
            <a:xfrm>
              <a:off x="1287250" y="1496000"/>
              <a:ext cx="392400" cy="420700"/>
            </a:xfrm>
            <a:custGeom>
              <a:avLst/>
              <a:gdLst/>
              <a:ahLst/>
              <a:cxnLst/>
              <a:rect l="l" t="t" r="r" b="b"/>
              <a:pathLst>
                <a:path w="15696" h="16828" extrusionOk="0">
                  <a:moveTo>
                    <a:pt x="8715" y="0"/>
                  </a:moveTo>
                  <a:cubicBezTo>
                    <a:pt x="8144" y="0"/>
                    <a:pt x="7563" y="77"/>
                    <a:pt x="6991" y="232"/>
                  </a:cubicBezTo>
                  <a:cubicBezTo>
                    <a:pt x="4201" y="1207"/>
                    <a:pt x="2118" y="4030"/>
                    <a:pt x="840" y="9475"/>
                  </a:cubicBezTo>
                  <a:cubicBezTo>
                    <a:pt x="437" y="11155"/>
                    <a:pt x="135" y="12836"/>
                    <a:pt x="0" y="14516"/>
                  </a:cubicBezTo>
                  <a:lnTo>
                    <a:pt x="0" y="15087"/>
                  </a:lnTo>
                  <a:cubicBezTo>
                    <a:pt x="1465" y="15986"/>
                    <a:pt x="3690" y="16828"/>
                    <a:pt x="6887" y="16828"/>
                  </a:cubicBezTo>
                  <a:cubicBezTo>
                    <a:pt x="9191" y="16828"/>
                    <a:pt x="12000" y="16390"/>
                    <a:pt x="15393" y="15222"/>
                  </a:cubicBezTo>
                  <a:cubicBezTo>
                    <a:pt x="15259" y="14382"/>
                    <a:pt x="15259" y="13407"/>
                    <a:pt x="15259" y="12432"/>
                  </a:cubicBezTo>
                  <a:cubicBezTo>
                    <a:pt x="15695" y="7660"/>
                    <a:pt x="15259" y="3593"/>
                    <a:pt x="12469" y="1375"/>
                  </a:cubicBezTo>
                  <a:cubicBezTo>
                    <a:pt x="11465" y="467"/>
                    <a:pt x="10121" y="0"/>
                    <a:pt x="871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41" name="Google Shape;636;p30">
              <a:extLst>
                <a:ext uri="{FF2B5EF4-FFF2-40B4-BE49-F238E27FC236}">
                  <a16:creationId xmlns:a16="http://schemas.microsoft.com/office/drawing/2014/main" id="{9F9D9497-4024-4862-BFC9-C7AB537B839F}"/>
                </a:ext>
              </a:extLst>
            </p:cNvPr>
            <p:cNvSpPr/>
            <p:nvPr/>
          </p:nvSpPr>
          <p:spPr>
            <a:xfrm>
              <a:off x="1567025" y="1904250"/>
              <a:ext cx="4225" cy="25"/>
            </a:xfrm>
            <a:custGeom>
              <a:avLst/>
              <a:gdLst/>
              <a:ahLst/>
              <a:cxnLst/>
              <a:rect l="l" t="t" r="r" b="b"/>
              <a:pathLst>
                <a:path w="169" h="1" extrusionOk="0">
                  <a:moveTo>
                    <a:pt x="169" y="1"/>
                  </a:moveTo>
                  <a:lnTo>
                    <a:pt x="1" y="1"/>
                  </a:lnTo>
                  <a:lnTo>
                    <a:pt x="1" y="1"/>
                  </a:lnTo>
                  <a:lnTo>
                    <a:pt x="169" y="1"/>
                  </a:lnTo>
                  <a:close/>
                </a:path>
              </a:pathLst>
            </a:custGeom>
            <a:solidFill>
              <a:srgbClr val="E3E8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42" name="Google Shape;637;p30">
              <a:extLst>
                <a:ext uri="{FF2B5EF4-FFF2-40B4-BE49-F238E27FC236}">
                  <a16:creationId xmlns:a16="http://schemas.microsoft.com/office/drawing/2014/main" id="{A06D0AAE-A1CB-44E4-8A77-73002D3A2F0E}"/>
                </a:ext>
              </a:extLst>
            </p:cNvPr>
            <p:cNvSpPr/>
            <p:nvPr/>
          </p:nvSpPr>
          <p:spPr>
            <a:xfrm>
              <a:off x="1567025" y="1575725"/>
              <a:ext cx="7600" cy="328550"/>
            </a:xfrm>
            <a:custGeom>
              <a:avLst/>
              <a:gdLst/>
              <a:ahLst/>
              <a:cxnLst/>
              <a:rect l="l" t="t" r="r" b="b"/>
              <a:pathLst>
                <a:path w="304" h="13142" extrusionOk="0">
                  <a:moveTo>
                    <a:pt x="303" y="1"/>
                  </a:moveTo>
                  <a:lnTo>
                    <a:pt x="301" y="241"/>
                  </a:lnTo>
                  <a:lnTo>
                    <a:pt x="303" y="135"/>
                  </a:lnTo>
                  <a:lnTo>
                    <a:pt x="303" y="1"/>
                  </a:lnTo>
                  <a:close/>
                  <a:moveTo>
                    <a:pt x="301" y="241"/>
                  </a:moveTo>
                  <a:lnTo>
                    <a:pt x="1" y="13142"/>
                  </a:lnTo>
                  <a:lnTo>
                    <a:pt x="169" y="13142"/>
                  </a:lnTo>
                  <a:lnTo>
                    <a:pt x="301" y="241"/>
                  </a:lnTo>
                  <a:close/>
                </a:path>
              </a:pathLst>
            </a:custGeom>
            <a:solidFill>
              <a:srgbClr val="E3E8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43" name="Google Shape;638;p30">
              <a:extLst>
                <a:ext uri="{FF2B5EF4-FFF2-40B4-BE49-F238E27FC236}">
                  <a16:creationId xmlns:a16="http://schemas.microsoft.com/office/drawing/2014/main" id="{DFDED29A-A543-4DDB-8E9E-20A5DAF07B51}"/>
                </a:ext>
              </a:extLst>
            </p:cNvPr>
            <p:cNvSpPr/>
            <p:nvPr/>
          </p:nvSpPr>
          <p:spPr>
            <a:xfrm>
              <a:off x="1462000" y="1915175"/>
              <a:ext cx="49600" cy="3400"/>
            </a:xfrm>
            <a:custGeom>
              <a:avLst/>
              <a:gdLst/>
              <a:ahLst/>
              <a:cxnLst/>
              <a:rect l="l" t="t" r="r" b="b"/>
              <a:pathLst>
                <a:path w="1984" h="136" extrusionOk="0">
                  <a:moveTo>
                    <a:pt x="1" y="135"/>
                  </a:moveTo>
                  <a:lnTo>
                    <a:pt x="1" y="135"/>
                  </a:lnTo>
                  <a:lnTo>
                    <a:pt x="1" y="135"/>
                  </a:lnTo>
                  <a:lnTo>
                    <a:pt x="1" y="135"/>
                  </a:lnTo>
                  <a:close/>
                  <a:moveTo>
                    <a:pt x="1984" y="1"/>
                  </a:moveTo>
                  <a:cubicBezTo>
                    <a:pt x="1278" y="1"/>
                    <a:pt x="707" y="135"/>
                    <a:pt x="1" y="135"/>
                  </a:cubicBezTo>
                  <a:cubicBezTo>
                    <a:pt x="707" y="135"/>
                    <a:pt x="1278" y="1"/>
                    <a:pt x="1984" y="1"/>
                  </a:cubicBezTo>
                  <a:close/>
                </a:path>
              </a:pathLst>
            </a:custGeom>
            <a:solidFill>
              <a:srgbClr val="E3E8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44" name="Google Shape;639;p30">
              <a:extLst>
                <a:ext uri="{FF2B5EF4-FFF2-40B4-BE49-F238E27FC236}">
                  <a16:creationId xmlns:a16="http://schemas.microsoft.com/office/drawing/2014/main" id="{891958B6-954E-4DF4-A06C-FBC9E416A9BE}"/>
                </a:ext>
              </a:extLst>
            </p:cNvPr>
            <p:cNvSpPr/>
            <p:nvPr/>
          </p:nvSpPr>
          <p:spPr>
            <a:xfrm>
              <a:off x="1462000" y="1533725"/>
              <a:ext cx="73975" cy="384850"/>
            </a:xfrm>
            <a:custGeom>
              <a:avLst/>
              <a:gdLst/>
              <a:ahLst/>
              <a:cxnLst/>
              <a:rect l="l" t="t" r="r" b="b"/>
              <a:pathLst>
                <a:path w="2959" h="15394" extrusionOk="0">
                  <a:moveTo>
                    <a:pt x="1681" y="1"/>
                  </a:moveTo>
                  <a:cubicBezTo>
                    <a:pt x="1547" y="404"/>
                    <a:pt x="1547" y="841"/>
                    <a:pt x="1412" y="1244"/>
                  </a:cubicBezTo>
                  <a:cubicBezTo>
                    <a:pt x="841" y="4605"/>
                    <a:pt x="169" y="10083"/>
                    <a:pt x="1" y="15393"/>
                  </a:cubicBezTo>
                  <a:cubicBezTo>
                    <a:pt x="707" y="15393"/>
                    <a:pt x="1278" y="15259"/>
                    <a:pt x="1984" y="15259"/>
                  </a:cubicBezTo>
                  <a:cubicBezTo>
                    <a:pt x="2253" y="10923"/>
                    <a:pt x="2521" y="5445"/>
                    <a:pt x="2958" y="1815"/>
                  </a:cubicBezTo>
                  <a:cubicBezTo>
                    <a:pt x="2118" y="1547"/>
                    <a:pt x="1681" y="706"/>
                    <a:pt x="1681" y="1"/>
                  </a:cubicBezTo>
                  <a:close/>
                </a:path>
              </a:pathLst>
            </a:custGeom>
            <a:solidFill>
              <a:srgbClr val="E3E8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45" name="Google Shape;640;p30">
              <a:extLst>
                <a:ext uri="{FF2B5EF4-FFF2-40B4-BE49-F238E27FC236}">
                  <a16:creationId xmlns:a16="http://schemas.microsoft.com/office/drawing/2014/main" id="{356FBE5B-403A-46D2-8289-CDE62AC8E1C8}"/>
                </a:ext>
              </a:extLst>
            </p:cNvPr>
            <p:cNvSpPr/>
            <p:nvPr/>
          </p:nvSpPr>
          <p:spPr>
            <a:xfrm>
              <a:off x="1602325" y="1519450"/>
              <a:ext cx="3375" cy="14300"/>
            </a:xfrm>
            <a:custGeom>
              <a:avLst/>
              <a:gdLst/>
              <a:ahLst/>
              <a:cxnLst/>
              <a:rect l="l" t="t" r="r" b="b"/>
              <a:pathLst>
                <a:path w="135" h="572" extrusionOk="0">
                  <a:moveTo>
                    <a:pt x="135" y="0"/>
                  </a:moveTo>
                  <a:lnTo>
                    <a:pt x="0" y="572"/>
                  </a:lnTo>
                  <a:lnTo>
                    <a:pt x="135" y="572"/>
                  </a:lnTo>
                  <a:lnTo>
                    <a:pt x="135" y="0"/>
                  </a:lnTo>
                  <a:close/>
                </a:path>
              </a:pathLst>
            </a:custGeom>
            <a:solidFill>
              <a:srgbClr val="E3E8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46" name="Google Shape;641;p30">
              <a:extLst>
                <a:ext uri="{FF2B5EF4-FFF2-40B4-BE49-F238E27FC236}">
                  <a16:creationId xmlns:a16="http://schemas.microsoft.com/office/drawing/2014/main" id="{6E21DD77-A145-4889-AAF0-D687CBC0C68E}"/>
                </a:ext>
              </a:extLst>
            </p:cNvPr>
            <p:cNvSpPr/>
            <p:nvPr/>
          </p:nvSpPr>
          <p:spPr>
            <a:xfrm>
              <a:off x="1571225" y="1533725"/>
              <a:ext cx="34475" cy="370550"/>
            </a:xfrm>
            <a:custGeom>
              <a:avLst/>
              <a:gdLst/>
              <a:ahLst/>
              <a:cxnLst/>
              <a:rect l="l" t="t" r="r" b="b"/>
              <a:pathLst>
                <a:path w="1379" h="14822" extrusionOk="0">
                  <a:moveTo>
                    <a:pt x="1244" y="1"/>
                  </a:moveTo>
                  <a:cubicBezTo>
                    <a:pt x="1244" y="841"/>
                    <a:pt x="841" y="1379"/>
                    <a:pt x="135" y="1681"/>
                  </a:cubicBezTo>
                  <a:lnTo>
                    <a:pt x="1" y="14822"/>
                  </a:lnTo>
                  <a:cubicBezTo>
                    <a:pt x="404" y="14822"/>
                    <a:pt x="841" y="14688"/>
                    <a:pt x="1379" y="14553"/>
                  </a:cubicBezTo>
                  <a:lnTo>
                    <a:pt x="1379" y="1"/>
                  </a:lnTo>
                  <a:close/>
                </a:path>
              </a:pathLst>
            </a:custGeom>
            <a:solidFill>
              <a:srgbClr val="E3E8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47" name="Google Shape;642;p30">
              <a:extLst>
                <a:ext uri="{FF2B5EF4-FFF2-40B4-BE49-F238E27FC236}">
                  <a16:creationId xmlns:a16="http://schemas.microsoft.com/office/drawing/2014/main" id="{0FCB9DE3-0F3D-4CBE-8A4E-9ECE8EC5924A}"/>
                </a:ext>
              </a:extLst>
            </p:cNvPr>
            <p:cNvSpPr/>
            <p:nvPr/>
          </p:nvSpPr>
          <p:spPr>
            <a:xfrm>
              <a:off x="1518300" y="1953825"/>
              <a:ext cx="252100" cy="447225"/>
            </a:xfrm>
            <a:custGeom>
              <a:avLst/>
              <a:gdLst/>
              <a:ahLst/>
              <a:cxnLst/>
              <a:rect l="l" t="t" r="r" b="b"/>
              <a:pathLst>
                <a:path w="10084" h="17889" extrusionOk="0">
                  <a:moveTo>
                    <a:pt x="6588" y="1"/>
                  </a:moveTo>
                  <a:lnTo>
                    <a:pt x="4639" y="1547"/>
                  </a:lnTo>
                  <a:lnTo>
                    <a:pt x="2118" y="3496"/>
                  </a:lnTo>
                  <a:lnTo>
                    <a:pt x="1110" y="4202"/>
                  </a:lnTo>
                  <a:lnTo>
                    <a:pt x="975" y="4336"/>
                  </a:lnTo>
                  <a:lnTo>
                    <a:pt x="1110" y="4336"/>
                  </a:lnTo>
                  <a:lnTo>
                    <a:pt x="1950" y="5580"/>
                  </a:lnTo>
                  <a:lnTo>
                    <a:pt x="4773" y="9378"/>
                  </a:lnTo>
                  <a:lnTo>
                    <a:pt x="1681" y="12739"/>
                  </a:lnTo>
                  <a:lnTo>
                    <a:pt x="572" y="13982"/>
                  </a:lnTo>
                  <a:cubicBezTo>
                    <a:pt x="135" y="14553"/>
                    <a:pt x="1" y="15394"/>
                    <a:pt x="437" y="15965"/>
                  </a:cubicBezTo>
                  <a:lnTo>
                    <a:pt x="1547" y="17645"/>
                  </a:lnTo>
                  <a:cubicBezTo>
                    <a:pt x="1659" y="17814"/>
                    <a:pt x="1848" y="17889"/>
                    <a:pt x="2040" y="17889"/>
                  </a:cubicBezTo>
                  <a:cubicBezTo>
                    <a:pt x="2306" y="17889"/>
                    <a:pt x="2578" y="17745"/>
                    <a:pt x="2656" y="17511"/>
                  </a:cubicBezTo>
                  <a:lnTo>
                    <a:pt x="3227" y="15394"/>
                  </a:lnTo>
                  <a:lnTo>
                    <a:pt x="3361" y="15394"/>
                  </a:lnTo>
                  <a:lnTo>
                    <a:pt x="8840" y="12302"/>
                  </a:lnTo>
                  <a:cubicBezTo>
                    <a:pt x="9680" y="11764"/>
                    <a:pt x="10083" y="10789"/>
                    <a:pt x="9814" y="9781"/>
                  </a:cubicBezTo>
                  <a:lnTo>
                    <a:pt x="6722"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48" name="Google Shape;643;p30">
              <a:extLst>
                <a:ext uri="{FF2B5EF4-FFF2-40B4-BE49-F238E27FC236}">
                  <a16:creationId xmlns:a16="http://schemas.microsoft.com/office/drawing/2014/main" id="{719DC071-233A-4152-8329-C8E64F89D460}"/>
                </a:ext>
              </a:extLst>
            </p:cNvPr>
            <p:cNvSpPr/>
            <p:nvPr/>
          </p:nvSpPr>
          <p:spPr>
            <a:xfrm>
              <a:off x="1518300" y="2272275"/>
              <a:ext cx="84050" cy="128775"/>
            </a:xfrm>
            <a:custGeom>
              <a:avLst/>
              <a:gdLst/>
              <a:ahLst/>
              <a:cxnLst/>
              <a:rect l="l" t="t" r="r" b="b"/>
              <a:pathLst>
                <a:path w="3362" h="5151" extrusionOk="0">
                  <a:moveTo>
                    <a:pt x="1681" y="1"/>
                  </a:moveTo>
                  <a:lnTo>
                    <a:pt x="572" y="1244"/>
                  </a:lnTo>
                  <a:cubicBezTo>
                    <a:pt x="135" y="1815"/>
                    <a:pt x="1" y="2656"/>
                    <a:pt x="437" y="3227"/>
                  </a:cubicBezTo>
                  <a:lnTo>
                    <a:pt x="1547" y="4907"/>
                  </a:lnTo>
                  <a:cubicBezTo>
                    <a:pt x="1659" y="5076"/>
                    <a:pt x="1848" y="5151"/>
                    <a:pt x="2040" y="5151"/>
                  </a:cubicBezTo>
                  <a:cubicBezTo>
                    <a:pt x="2306" y="5151"/>
                    <a:pt x="2578" y="5007"/>
                    <a:pt x="2656" y="4773"/>
                  </a:cubicBezTo>
                  <a:lnTo>
                    <a:pt x="3227" y="2656"/>
                  </a:lnTo>
                  <a:lnTo>
                    <a:pt x="3361" y="2656"/>
                  </a:lnTo>
                  <a:cubicBezTo>
                    <a:pt x="2790" y="1815"/>
                    <a:pt x="2252" y="841"/>
                    <a:pt x="168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49" name="Google Shape;644;p30">
              <a:extLst>
                <a:ext uri="{FF2B5EF4-FFF2-40B4-BE49-F238E27FC236}">
                  <a16:creationId xmlns:a16="http://schemas.microsoft.com/office/drawing/2014/main" id="{D99063E4-8047-4A9A-83F0-3913338153F6}"/>
                </a:ext>
              </a:extLst>
            </p:cNvPr>
            <p:cNvSpPr/>
            <p:nvPr/>
          </p:nvSpPr>
          <p:spPr>
            <a:xfrm>
              <a:off x="1266250" y="1990050"/>
              <a:ext cx="357100" cy="513300"/>
            </a:xfrm>
            <a:custGeom>
              <a:avLst/>
              <a:gdLst/>
              <a:ahLst/>
              <a:cxnLst/>
              <a:rect l="l" t="t" r="r" b="b"/>
              <a:pathLst>
                <a:path w="14284" h="20532" extrusionOk="0">
                  <a:moveTo>
                    <a:pt x="1295" y="1"/>
                  </a:moveTo>
                  <a:cubicBezTo>
                    <a:pt x="838" y="1"/>
                    <a:pt x="400" y="388"/>
                    <a:pt x="269" y="938"/>
                  </a:cubicBezTo>
                  <a:cubicBezTo>
                    <a:pt x="0" y="5542"/>
                    <a:pt x="3932" y="12399"/>
                    <a:pt x="10519" y="20532"/>
                  </a:cubicBezTo>
                  <a:lnTo>
                    <a:pt x="14284" y="19961"/>
                  </a:lnTo>
                  <a:lnTo>
                    <a:pt x="14015" y="19826"/>
                  </a:lnTo>
                  <a:lnTo>
                    <a:pt x="8839" y="3862"/>
                  </a:lnTo>
                  <a:cubicBezTo>
                    <a:pt x="8839" y="3593"/>
                    <a:pt x="8537" y="3291"/>
                    <a:pt x="8402" y="3156"/>
                  </a:cubicBezTo>
                  <a:lnTo>
                    <a:pt x="1680" y="98"/>
                  </a:lnTo>
                  <a:cubicBezTo>
                    <a:pt x="1555" y="31"/>
                    <a:pt x="1424" y="1"/>
                    <a:pt x="129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50" name="Google Shape;645;p30">
              <a:extLst>
                <a:ext uri="{FF2B5EF4-FFF2-40B4-BE49-F238E27FC236}">
                  <a16:creationId xmlns:a16="http://schemas.microsoft.com/office/drawing/2014/main" id="{0E554B2F-BF11-40A2-97D2-0FDB1AEB641B}"/>
                </a:ext>
              </a:extLst>
            </p:cNvPr>
            <p:cNvSpPr/>
            <p:nvPr/>
          </p:nvSpPr>
          <p:spPr>
            <a:xfrm>
              <a:off x="1272950" y="1873175"/>
              <a:ext cx="420150" cy="227725"/>
            </a:xfrm>
            <a:custGeom>
              <a:avLst/>
              <a:gdLst/>
              <a:ahLst/>
              <a:cxnLst/>
              <a:rect l="l" t="t" r="r" b="b"/>
              <a:pathLst>
                <a:path w="16806" h="9109" extrusionOk="0">
                  <a:moveTo>
                    <a:pt x="572" y="0"/>
                  </a:moveTo>
                  <a:lnTo>
                    <a:pt x="169" y="2790"/>
                  </a:lnTo>
                  <a:cubicBezTo>
                    <a:pt x="1" y="3933"/>
                    <a:pt x="1" y="5042"/>
                    <a:pt x="1" y="6285"/>
                  </a:cubicBezTo>
                  <a:lnTo>
                    <a:pt x="1" y="6857"/>
                  </a:lnTo>
                  <a:lnTo>
                    <a:pt x="8403" y="8974"/>
                  </a:lnTo>
                  <a:cubicBezTo>
                    <a:pt x="8571" y="9108"/>
                    <a:pt x="8705" y="9108"/>
                    <a:pt x="8974" y="9108"/>
                  </a:cubicBezTo>
                  <a:lnTo>
                    <a:pt x="11764" y="8806"/>
                  </a:lnTo>
                  <a:lnTo>
                    <a:pt x="12470" y="8671"/>
                  </a:lnTo>
                  <a:lnTo>
                    <a:pt x="14856" y="6453"/>
                  </a:lnTo>
                  <a:lnTo>
                    <a:pt x="16402" y="5042"/>
                  </a:lnTo>
                  <a:cubicBezTo>
                    <a:pt x="16671" y="4773"/>
                    <a:pt x="16805" y="4336"/>
                    <a:pt x="16671" y="4067"/>
                  </a:cubicBezTo>
                  <a:lnTo>
                    <a:pt x="16536" y="3227"/>
                  </a:lnTo>
                  <a:lnTo>
                    <a:pt x="16133" y="1110"/>
                  </a:lnTo>
                  <a:cubicBezTo>
                    <a:pt x="15965" y="841"/>
                    <a:pt x="15965" y="572"/>
                    <a:pt x="15965" y="135"/>
                  </a:cubicBezTo>
                  <a:cubicBezTo>
                    <a:pt x="12572" y="1303"/>
                    <a:pt x="9763" y="1741"/>
                    <a:pt x="7459" y="1741"/>
                  </a:cubicBezTo>
                  <a:cubicBezTo>
                    <a:pt x="4262" y="1741"/>
                    <a:pt x="2037" y="899"/>
                    <a:pt x="57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51" name="Google Shape;646;p30">
              <a:extLst>
                <a:ext uri="{FF2B5EF4-FFF2-40B4-BE49-F238E27FC236}">
                  <a16:creationId xmlns:a16="http://schemas.microsoft.com/office/drawing/2014/main" id="{6503A830-067E-43A5-B647-8F98FA6CC23D}"/>
                </a:ext>
              </a:extLst>
            </p:cNvPr>
            <p:cNvSpPr/>
            <p:nvPr/>
          </p:nvSpPr>
          <p:spPr>
            <a:xfrm>
              <a:off x="1560325" y="2072300"/>
              <a:ext cx="119325" cy="200000"/>
            </a:xfrm>
            <a:custGeom>
              <a:avLst/>
              <a:gdLst/>
              <a:ahLst/>
              <a:cxnLst/>
              <a:rect l="l" t="t" r="r" b="b"/>
              <a:pathLst>
                <a:path w="4773" h="8000" extrusionOk="0">
                  <a:moveTo>
                    <a:pt x="1815" y="1"/>
                  </a:moveTo>
                  <a:lnTo>
                    <a:pt x="975" y="706"/>
                  </a:lnTo>
                  <a:lnTo>
                    <a:pt x="269" y="841"/>
                  </a:lnTo>
                  <a:lnTo>
                    <a:pt x="1815" y="2824"/>
                  </a:lnTo>
                  <a:lnTo>
                    <a:pt x="1815" y="1"/>
                  </a:lnTo>
                  <a:close/>
                  <a:moveTo>
                    <a:pt x="3932" y="1412"/>
                  </a:moveTo>
                  <a:cubicBezTo>
                    <a:pt x="3226" y="2118"/>
                    <a:pt x="2655" y="2689"/>
                    <a:pt x="2252" y="3227"/>
                  </a:cubicBezTo>
                  <a:lnTo>
                    <a:pt x="2117" y="3362"/>
                  </a:lnTo>
                  <a:lnTo>
                    <a:pt x="3092" y="4639"/>
                  </a:lnTo>
                  <a:lnTo>
                    <a:pt x="0" y="8000"/>
                  </a:lnTo>
                  <a:lnTo>
                    <a:pt x="0" y="8000"/>
                  </a:lnTo>
                  <a:lnTo>
                    <a:pt x="3798" y="5479"/>
                  </a:lnTo>
                  <a:cubicBezTo>
                    <a:pt x="4470" y="5042"/>
                    <a:pt x="4772" y="4202"/>
                    <a:pt x="4638" y="3530"/>
                  </a:cubicBezTo>
                  <a:lnTo>
                    <a:pt x="4067" y="1412"/>
                  </a:lnTo>
                  <a:cubicBezTo>
                    <a:pt x="4067" y="1412"/>
                    <a:pt x="4067" y="1547"/>
                    <a:pt x="3932" y="1547"/>
                  </a:cubicBezTo>
                  <a:lnTo>
                    <a:pt x="3932" y="1412"/>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52" name="Google Shape;647;p30">
              <a:extLst>
                <a:ext uri="{FF2B5EF4-FFF2-40B4-BE49-F238E27FC236}">
                  <a16:creationId xmlns:a16="http://schemas.microsoft.com/office/drawing/2014/main" id="{DF84C57A-2063-4AAB-ABAA-2320913DF64F}"/>
                </a:ext>
              </a:extLst>
            </p:cNvPr>
            <p:cNvSpPr/>
            <p:nvPr/>
          </p:nvSpPr>
          <p:spPr>
            <a:xfrm>
              <a:off x="1493925" y="1994601"/>
              <a:ext cx="111775" cy="108425"/>
            </a:xfrm>
            <a:custGeom>
              <a:avLst/>
              <a:gdLst/>
              <a:ahLst/>
              <a:cxnLst/>
              <a:rect l="l" t="t" r="r" b="b"/>
              <a:pathLst>
                <a:path w="4471" h="4337" extrusionOk="0">
                  <a:moveTo>
                    <a:pt x="4471" y="1"/>
                  </a:moveTo>
                  <a:cubicBezTo>
                    <a:pt x="4068" y="841"/>
                    <a:pt x="3496" y="1379"/>
                    <a:pt x="3093" y="1950"/>
                  </a:cubicBezTo>
                  <a:cubicBezTo>
                    <a:pt x="2656" y="2219"/>
                    <a:pt x="2387" y="2522"/>
                    <a:pt x="2085" y="2790"/>
                  </a:cubicBezTo>
                  <a:cubicBezTo>
                    <a:pt x="707" y="3765"/>
                    <a:pt x="1" y="4336"/>
                    <a:pt x="135" y="4336"/>
                  </a:cubicBezTo>
                  <a:lnTo>
                    <a:pt x="2925" y="4034"/>
                  </a:lnTo>
                  <a:lnTo>
                    <a:pt x="3631" y="3899"/>
                  </a:lnTo>
                  <a:lnTo>
                    <a:pt x="4471" y="3194"/>
                  </a:lnTo>
                  <a:lnTo>
                    <a:pt x="447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53" name="Google Shape;648;p30">
              <a:extLst>
                <a:ext uri="{FF2B5EF4-FFF2-40B4-BE49-F238E27FC236}">
                  <a16:creationId xmlns:a16="http://schemas.microsoft.com/office/drawing/2014/main" id="{F9B2B0E4-B837-452D-9FDA-3D4DD7D1D0B7}"/>
                </a:ext>
              </a:extLst>
            </p:cNvPr>
            <p:cNvSpPr/>
            <p:nvPr/>
          </p:nvSpPr>
          <p:spPr>
            <a:xfrm>
              <a:off x="1529225" y="2489050"/>
              <a:ext cx="153775" cy="66400"/>
            </a:xfrm>
            <a:custGeom>
              <a:avLst/>
              <a:gdLst/>
              <a:ahLst/>
              <a:cxnLst/>
              <a:rect l="l" t="t" r="r" b="b"/>
              <a:pathLst>
                <a:path w="6151" h="2656" extrusionOk="0">
                  <a:moveTo>
                    <a:pt x="3765" y="1"/>
                  </a:moveTo>
                  <a:lnTo>
                    <a:pt x="0" y="572"/>
                  </a:lnTo>
                  <a:cubicBezTo>
                    <a:pt x="538" y="1278"/>
                    <a:pt x="1110" y="1815"/>
                    <a:pt x="1681" y="2521"/>
                  </a:cubicBezTo>
                  <a:lnTo>
                    <a:pt x="5311" y="2656"/>
                  </a:lnTo>
                  <a:cubicBezTo>
                    <a:pt x="5882" y="2656"/>
                    <a:pt x="6151" y="1984"/>
                    <a:pt x="5714" y="1547"/>
                  </a:cubicBezTo>
                  <a:lnTo>
                    <a:pt x="376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54" name="Google Shape;649;p30">
              <a:extLst>
                <a:ext uri="{FF2B5EF4-FFF2-40B4-BE49-F238E27FC236}">
                  <a16:creationId xmlns:a16="http://schemas.microsoft.com/office/drawing/2014/main" id="{A7A1E2E4-93B6-4ACB-8A08-DCB30F05A025}"/>
                </a:ext>
              </a:extLst>
            </p:cNvPr>
            <p:cNvSpPr/>
            <p:nvPr/>
          </p:nvSpPr>
          <p:spPr>
            <a:xfrm>
              <a:off x="1500650" y="1379125"/>
              <a:ext cx="112625" cy="203350"/>
            </a:xfrm>
            <a:custGeom>
              <a:avLst/>
              <a:gdLst/>
              <a:ahLst/>
              <a:cxnLst/>
              <a:rect l="l" t="t" r="r" b="b"/>
              <a:pathLst>
                <a:path w="4505" h="8134" extrusionOk="0">
                  <a:moveTo>
                    <a:pt x="572" y="1"/>
                  </a:moveTo>
                  <a:lnTo>
                    <a:pt x="303" y="3933"/>
                  </a:lnTo>
                  <a:lnTo>
                    <a:pt x="135" y="5882"/>
                  </a:lnTo>
                  <a:cubicBezTo>
                    <a:pt x="1" y="7025"/>
                    <a:pt x="841" y="7999"/>
                    <a:pt x="1984" y="8134"/>
                  </a:cubicBezTo>
                  <a:cubicBezTo>
                    <a:pt x="3093" y="8134"/>
                    <a:pt x="4067" y="7294"/>
                    <a:pt x="4067" y="6185"/>
                  </a:cubicBezTo>
                  <a:lnTo>
                    <a:pt x="4202" y="5042"/>
                  </a:lnTo>
                  <a:lnTo>
                    <a:pt x="4504" y="303"/>
                  </a:lnTo>
                  <a:lnTo>
                    <a:pt x="572" y="1"/>
                  </a:ln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55" name="Google Shape;650;p30">
              <a:extLst>
                <a:ext uri="{FF2B5EF4-FFF2-40B4-BE49-F238E27FC236}">
                  <a16:creationId xmlns:a16="http://schemas.microsoft.com/office/drawing/2014/main" id="{50BBEB0A-8D24-4CBF-AE3E-0D240D2D426E}"/>
                </a:ext>
              </a:extLst>
            </p:cNvPr>
            <p:cNvSpPr/>
            <p:nvPr/>
          </p:nvSpPr>
          <p:spPr>
            <a:xfrm>
              <a:off x="1059550" y="406000"/>
              <a:ext cx="1015850" cy="1068100"/>
            </a:xfrm>
            <a:custGeom>
              <a:avLst/>
              <a:gdLst/>
              <a:ahLst/>
              <a:cxnLst/>
              <a:rect l="l" t="t" r="r" b="b"/>
              <a:pathLst>
                <a:path w="40634" h="42724" extrusionOk="0">
                  <a:moveTo>
                    <a:pt x="20385" y="1"/>
                  </a:moveTo>
                  <a:cubicBezTo>
                    <a:pt x="20223" y="1"/>
                    <a:pt x="20060" y="3"/>
                    <a:pt x="19897" y="7"/>
                  </a:cubicBezTo>
                  <a:cubicBezTo>
                    <a:pt x="9545" y="276"/>
                    <a:pt x="1681" y="8846"/>
                    <a:pt x="437" y="19197"/>
                  </a:cubicBezTo>
                  <a:cubicBezTo>
                    <a:pt x="0" y="22424"/>
                    <a:pt x="303" y="25650"/>
                    <a:pt x="1277" y="28574"/>
                  </a:cubicBezTo>
                  <a:cubicBezTo>
                    <a:pt x="841" y="29414"/>
                    <a:pt x="572" y="30523"/>
                    <a:pt x="841" y="31532"/>
                  </a:cubicBezTo>
                  <a:cubicBezTo>
                    <a:pt x="1143" y="33884"/>
                    <a:pt x="3092" y="35565"/>
                    <a:pt x="5478" y="35733"/>
                  </a:cubicBezTo>
                  <a:cubicBezTo>
                    <a:pt x="9377" y="39934"/>
                    <a:pt x="15696" y="42723"/>
                    <a:pt x="24098" y="42723"/>
                  </a:cubicBezTo>
                  <a:cubicBezTo>
                    <a:pt x="30382" y="42723"/>
                    <a:pt x="35592" y="39766"/>
                    <a:pt x="36835" y="36002"/>
                  </a:cubicBezTo>
                  <a:cubicBezTo>
                    <a:pt x="37104" y="35430"/>
                    <a:pt x="37272" y="34893"/>
                    <a:pt x="37272" y="34187"/>
                  </a:cubicBezTo>
                  <a:lnTo>
                    <a:pt x="37272" y="32641"/>
                  </a:lnTo>
                  <a:cubicBezTo>
                    <a:pt x="37407" y="31532"/>
                    <a:pt x="37810" y="30389"/>
                    <a:pt x="38381" y="29280"/>
                  </a:cubicBezTo>
                  <a:cubicBezTo>
                    <a:pt x="39793" y="26490"/>
                    <a:pt x="40633" y="23398"/>
                    <a:pt x="40633" y="20037"/>
                  </a:cubicBezTo>
                  <a:cubicBezTo>
                    <a:pt x="40633" y="9007"/>
                    <a:pt x="31492" y="1"/>
                    <a:pt x="20385" y="1"/>
                  </a:cubicBez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56" name="Google Shape;651;p30">
              <a:extLst>
                <a:ext uri="{FF2B5EF4-FFF2-40B4-BE49-F238E27FC236}">
                  <a16:creationId xmlns:a16="http://schemas.microsoft.com/office/drawing/2014/main" id="{D3BFEAA0-88DE-428B-977B-6A1CC4196EFA}"/>
                </a:ext>
              </a:extLst>
            </p:cNvPr>
            <p:cNvSpPr/>
            <p:nvPr/>
          </p:nvSpPr>
          <p:spPr>
            <a:xfrm>
              <a:off x="1077200" y="1176625"/>
              <a:ext cx="651175" cy="297475"/>
            </a:xfrm>
            <a:custGeom>
              <a:avLst/>
              <a:gdLst/>
              <a:ahLst/>
              <a:cxnLst/>
              <a:rect l="l" t="t" r="r" b="b"/>
              <a:pathLst>
                <a:path w="26047" h="11899" extrusionOk="0">
                  <a:moveTo>
                    <a:pt x="26047" y="11764"/>
                  </a:moveTo>
                  <a:cubicBezTo>
                    <a:pt x="25207" y="11764"/>
                    <a:pt x="24366" y="11898"/>
                    <a:pt x="23392" y="11898"/>
                  </a:cubicBezTo>
                  <a:cubicBezTo>
                    <a:pt x="22686" y="11898"/>
                    <a:pt x="21980" y="11898"/>
                    <a:pt x="21274" y="11764"/>
                  </a:cubicBezTo>
                  <a:lnTo>
                    <a:pt x="21274" y="11764"/>
                  </a:lnTo>
                  <a:cubicBezTo>
                    <a:pt x="21980" y="11898"/>
                    <a:pt x="22686" y="11898"/>
                    <a:pt x="23392" y="11898"/>
                  </a:cubicBezTo>
                  <a:cubicBezTo>
                    <a:pt x="24366" y="11898"/>
                    <a:pt x="25207" y="11764"/>
                    <a:pt x="26047" y="11764"/>
                  </a:cubicBezTo>
                  <a:lnTo>
                    <a:pt x="26047" y="11764"/>
                  </a:lnTo>
                  <a:close/>
                  <a:moveTo>
                    <a:pt x="0" y="1"/>
                  </a:moveTo>
                  <a:cubicBezTo>
                    <a:pt x="0" y="135"/>
                    <a:pt x="0" y="404"/>
                    <a:pt x="135" y="707"/>
                  </a:cubicBezTo>
                  <a:cubicBezTo>
                    <a:pt x="269" y="2219"/>
                    <a:pt x="1109" y="3362"/>
                    <a:pt x="2386" y="4068"/>
                  </a:cubicBezTo>
                  <a:cubicBezTo>
                    <a:pt x="1109" y="3362"/>
                    <a:pt x="269" y="2219"/>
                    <a:pt x="135" y="707"/>
                  </a:cubicBezTo>
                  <a:cubicBezTo>
                    <a:pt x="0" y="404"/>
                    <a:pt x="0" y="135"/>
                    <a:pt x="0" y="1"/>
                  </a:cubicBezTo>
                  <a:close/>
                </a:path>
              </a:pathLst>
            </a:custGeom>
            <a:solidFill>
              <a:srgbClr val="E4D7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57" name="Google Shape;652;p30">
              <a:extLst>
                <a:ext uri="{FF2B5EF4-FFF2-40B4-BE49-F238E27FC236}">
                  <a16:creationId xmlns:a16="http://schemas.microsoft.com/office/drawing/2014/main" id="{E788FED8-91C2-4885-9A0F-FA359E57B1FC}"/>
                </a:ext>
              </a:extLst>
            </p:cNvPr>
            <p:cNvSpPr/>
            <p:nvPr/>
          </p:nvSpPr>
          <p:spPr>
            <a:xfrm>
              <a:off x="1560325" y="1467350"/>
              <a:ext cx="48750" cy="3375"/>
            </a:xfrm>
            <a:custGeom>
              <a:avLst/>
              <a:gdLst/>
              <a:ahLst/>
              <a:cxnLst/>
              <a:rect l="l" t="t" r="r" b="b"/>
              <a:pathLst>
                <a:path w="1950" h="135" extrusionOk="0">
                  <a:moveTo>
                    <a:pt x="0" y="0"/>
                  </a:moveTo>
                  <a:cubicBezTo>
                    <a:pt x="571" y="135"/>
                    <a:pt x="1277" y="135"/>
                    <a:pt x="1949" y="135"/>
                  </a:cubicBezTo>
                  <a:lnTo>
                    <a:pt x="1949" y="135"/>
                  </a:lnTo>
                  <a:cubicBezTo>
                    <a:pt x="1277" y="135"/>
                    <a:pt x="571" y="135"/>
                    <a:pt x="0" y="0"/>
                  </a:cubicBezTo>
                  <a:close/>
                </a:path>
              </a:pathLst>
            </a:custGeom>
            <a:solidFill>
              <a:srgbClr val="8459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58" name="Google Shape;653;p30">
              <a:extLst>
                <a:ext uri="{FF2B5EF4-FFF2-40B4-BE49-F238E27FC236}">
                  <a16:creationId xmlns:a16="http://schemas.microsoft.com/office/drawing/2014/main" id="{218819E8-AEA7-4F3F-A4AF-EA2AAE328B3F}"/>
                </a:ext>
              </a:extLst>
            </p:cNvPr>
            <p:cNvSpPr/>
            <p:nvPr/>
          </p:nvSpPr>
          <p:spPr>
            <a:xfrm>
              <a:off x="1077200" y="1078325"/>
              <a:ext cx="651175" cy="395775"/>
            </a:xfrm>
            <a:custGeom>
              <a:avLst/>
              <a:gdLst/>
              <a:ahLst/>
              <a:cxnLst/>
              <a:rect l="l" t="t" r="r" b="b"/>
              <a:pathLst>
                <a:path w="26047" h="15831" extrusionOk="0">
                  <a:moveTo>
                    <a:pt x="3798" y="1"/>
                  </a:moveTo>
                  <a:cubicBezTo>
                    <a:pt x="2521" y="1"/>
                    <a:pt x="1681" y="572"/>
                    <a:pt x="1109" y="1278"/>
                  </a:cubicBezTo>
                  <a:cubicBezTo>
                    <a:pt x="437" y="2252"/>
                    <a:pt x="135" y="3362"/>
                    <a:pt x="0" y="3798"/>
                  </a:cubicBezTo>
                  <a:lnTo>
                    <a:pt x="0" y="3933"/>
                  </a:lnTo>
                  <a:cubicBezTo>
                    <a:pt x="0" y="4067"/>
                    <a:pt x="0" y="4336"/>
                    <a:pt x="135" y="4639"/>
                  </a:cubicBezTo>
                  <a:cubicBezTo>
                    <a:pt x="269" y="6151"/>
                    <a:pt x="1109" y="7294"/>
                    <a:pt x="2386" y="8000"/>
                  </a:cubicBezTo>
                  <a:cubicBezTo>
                    <a:pt x="3092" y="8403"/>
                    <a:pt x="3932" y="8672"/>
                    <a:pt x="4772" y="8840"/>
                  </a:cubicBezTo>
                  <a:cubicBezTo>
                    <a:pt x="7999" y="12335"/>
                    <a:pt x="12872" y="14856"/>
                    <a:pt x="19325" y="15561"/>
                  </a:cubicBezTo>
                  <a:cubicBezTo>
                    <a:pt x="19896" y="15696"/>
                    <a:pt x="20602" y="15696"/>
                    <a:pt x="21274" y="15696"/>
                  </a:cubicBezTo>
                  <a:cubicBezTo>
                    <a:pt x="21980" y="15830"/>
                    <a:pt x="22686" y="15830"/>
                    <a:pt x="23392" y="15830"/>
                  </a:cubicBezTo>
                  <a:cubicBezTo>
                    <a:pt x="24366" y="15830"/>
                    <a:pt x="25207" y="15696"/>
                    <a:pt x="26047" y="15696"/>
                  </a:cubicBezTo>
                  <a:lnTo>
                    <a:pt x="25912" y="15561"/>
                  </a:lnTo>
                  <a:cubicBezTo>
                    <a:pt x="18922" y="14856"/>
                    <a:pt x="12872" y="10655"/>
                    <a:pt x="9377" y="4639"/>
                  </a:cubicBezTo>
                  <a:lnTo>
                    <a:pt x="8402" y="2958"/>
                  </a:lnTo>
                  <a:lnTo>
                    <a:pt x="8402" y="4202"/>
                  </a:lnTo>
                  <a:cubicBezTo>
                    <a:pt x="7428" y="2387"/>
                    <a:pt x="6722" y="270"/>
                    <a:pt x="4336" y="1"/>
                  </a:cubicBezTo>
                  <a:close/>
                </a:path>
              </a:pathLst>
            </a:custGeom>
            <a:solidFill>
              <a:srgbClr val="9469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59" name="Google Shape;654;p30">
              <a:extLst>
                <a:ext uri="{FF2B5EF4-FFF2-40B4-BE49-F238E27FC236}">
                  <a16:creationId xmlns:a16="http://schemas.microsoft.com/office/drawing/2014/main" id="{D690D892-E82D-4D5B-988E-5A924B304C6C}"/>
                </a:ext>
              </a:extLst>
            </p:cNvPr>
            <p:cNvSpPr/>
            <p:nvPr/>
          </p:nvSpPr>
          <p:spPr>
            <a:xfrm>
              <a:off x="1230950" y="1480775"/>
              <a:ext cx="280650" cy="704150"/>
            </a:xfrm>
            <a:custGeom>
              <a:avLst/>
              <a:gdLst/>
              <a:ahLst/>
              <a:cxnLst/>
              <a:rect l="l" t="t" r="r" b="b"/>
              <a:pathLst>
                <a:path w="11226" h="28166" extrusionOk="0">
                  <a:moveTo>
                    <a:pt x="11107" y="0"/>
                  </a:moveTo>
                  <a:cubicBezTo>
                    <a:pt x="2938" y="0"/>
                    <a:pt x="838" y="13777"/>
                    <a:pt x="303" y="19898"/>
                  </a:cubicBezTo>
                  <a:cubicBezTo>
                    <a:pt x="0" y="22687"/>
                    <a:pt x="1546" y="25645"/>
                    <a:pt x="4202" y="26888"/>
                  </a:cubicBezTo>
                  <a:cubicBezTo>
                    <a:pt x="4907" y="27191"/>
                    <a:pt x="5613" y="27459"/>
                    <a:pt x="6319" y="27594"/>
                  </a:cubicBezTo>
                  <a:cubicBezTo>
                    <a:pt x="7159" y="27863"/>
                    <a:pt x="8134" y="28031"/>
                    <a:pt x="8705" y="28165"/>
                  </a:cubicBezTo>
                  <a:cubicBezTo>
                    <a:pt x="9411" y="28165"/>
                    <a:pt x="9949" y="27594"/>
                    <a:pt x="9814" y="26888"/>
                  </a:cubicBezTo>
                  <a:cubicBezTo>
                    <a:pt x="8403" y="19898"/>
                    <a:pt x="9814" y="8975"/>
                    <a:pt x="10654" y="3362"/>
                  </a:cubicBezTo>
                  <a:cubicBezTo>
                    <a:pt x="10923" y="1413"/>
                    <a:pt x="11226" y="1"/>
                    <a:pt x="11226" y="1"/>
                  </a:cubicBezTo>
                  <a:cubicBezTo>
                    <a:pt x="11186" y="1"/>
                    <a:pt x="11146" y="0"/>
                    <a:pt x="1110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60" name="Google Shape;655;p30">
              <a:extLst>
                <a:ext uri="{FF2B5EF4-FFF2-40B4-BE49-F238E27FC236}">
                  <a16:creationId xmlns:a16="http://schemas.microsoft.com/office/drawing/2014/main" id="{DBE0DFD8-8D8F-41CC-B4ED-CB5CACE685A9}"/>
                </a:ext>
              </a:extLst>
            </p:cNvPr>
            <p:cNvSpPr/>
            <p:nvPr/>
          </p:nvSpPr>
          <p:spPr>
            <a:xfrm>
              <a:off x="1235312" y="1480800"/>
              <a:ext cx="273100" cy="689825"/>
            </a:xfrm>
            <a:custGeom>
              <a:avLst/>
              <a:gdLst/>
              <a:ahLst/>
              <a:cxnLst/>
              <a:rect l="l" t="t" r="r" b="b"/>
              <a:pathLst>
                <a:path w="10924" h="27593" extrusionOk="0">
                  <a:moveTo>
                    <a:pt x="10789" y="0"/>
                  </a:moveTo>
                  <a:cubicBezTo>
                    <a:pt x="8806" y="0"/>
                    <a:pt x="7126" y="840"/>
                    <a:pt x="5882" y="2252"/>
                  </a:cubicBezTo>
                  <a:cubicBezTo>
                    <a:pt x="6017" y="2118"/>
                    <a:pt x="6151" y="2118"/>
                    <a:pt x="6420" y="1983"/>
                  </a:cubicBezTo>
                  <a:cubicBezTo>
                    <a:pt x="6723" y="1983"/>
                    <a:pt x="6857" y="1815"/>
                    <a:pt x="7126" y="1815"/>
                  </a:cubicBezTo>
                  <a:cubicBezTo>
                    <a:pt x="8269" y="1815"/>
                    <a:pt x="9243" y="2655"/>
                    <a:pt x="9378" y="3932"/>
                  </a:cubicBezTo>
                  <a:lnTo>
                    <a:pt x="9378" y="4201"/>
                  </a:lnTo>
                  <a:cubicBezTo>
                    <a:pt x="9378" y="4638"/>
                    <a:pt x="9243" y="5176"/>
                    <a:pt x="8941" y="5613"/>
                  </a:cubicBezTo>
                  <a:lnTo>
                    <a:pt x="4740" y="10789"/>
                  </a:lnTo>
                  <a:lnTo>
                    <a:pt x="2219" y="8402"/>
                  </a:lnTo>
                  <a:cubicBezTo>
                    <a:pt x="841" y="12469"/>
                    <a:pt x="270" y="16939"/>
                    <a:pt x="1" y="19897"/>
                  </a:cubicBezTo>
                  <a:lnTo>
                    <a:pt x="1" y="20468"/>
                  </a:lnTo>
                  <a:cubicBezTo>
                    <a:pt x="1" y="23123"/>
                    <a:pt x="1379" y="25644"/>
                    <a:pt x="3900" y="26887"/>
                  </a:cubicBezTo>
                  <a:cubicBezTo>
                    <a:pt x="4605" y="27190"/>
                    <a:pt x="5311" y="27458"/>
                    <a:pt x="6017" y="27593"/>
                  </a:cubicBezTo>
                  <a:cubicBezTo>
                    <a:pt x="6588" y="15964"/>
                    <a:pt x="8672" y="8134"/>
                    <a:pt x="10352" y="3361"/>
                  </a:cubicBezTo>
                  <a:cubicBezTo>
                    <a:pt x="10621" y="1412"/>
                    <a:pt x="10924" y="0"/>
                    <a:pt x="1092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dirty="0"/>
            </a:p>
          </p:txBody>
        </p:sp>
        <p:sp>
          <p:nvSpPr>
            <p:cNvPr id="261" name="Google Shape;656;p30">
              <a:extLst>
                <a:ext uri="{FF2B5EF4-FFF2-40B4-BE49-F238E27FC236}">
                  <a16:creationId xmlns:a16="http://schemas.microsoft.com/office/drawing/2014/main" id="{D5827388-1C85-4A58-B2FA-393667CA1DFD}"/>
                </a:ext>
              </a:extLst>
            </p:cNvPr>
            <p:cNvSpPr/>
            <p:nvPr/>
          </p:nvSpPr>
          <p:spPr>
            <a:xfrm>
              <a:off x="1605675" y="1516075"/>
              <a:ext cx="158000" cy="639125"/>
            </a:xfrm>
            <a:custGeom>
              <a:avLst/>
              <a:gdLst/>
              <a:ahLst/>
              <a:cxnLst/>
              <a:rect l="l" t="t" r="r" b="b"/>
              <a:pathLst>
                <a:path w="6320" h="25565" extrusionOk="0">
                  <a:moveTo>
                    <a:pt x="1" y="1"/>
                  </a:moveTo>
                  <a:lnTo>
                    <a:pt x="1" y="25342"/>
                  </a:lnTo>
                  <a:cubicBezTo>
                    <a:pt x="1" y="25499"/>
                    <a:pt x="105" y="25564"/>
                    <a:pt x="218" y="25564"/>
                  </a:cubicBezTo>
                  <a:cubicBezTo>
                    <a:pt x="298" y="25564"/>
                    <a:pt x="382" y="25532"/>
                    <a:pt x="438" y="25476"/>
                  </a:cubicBezTo>
                  <a:cubicBezTo>
                    <a:pt x="841" y="24938"/>
                    <a:pt x="1412" y="24367"/>
                    <a:pt x="2118" y="23661"/>
                  </a:cubicBezTo>
                  <a:cubicBezTo>
                    <a:pt x="3093" y="22821"/>
                    <a:pt x="4202" y="21981"/>
                    <a:pt x="5479" y="21578"/>
                  </a:cubicBezTo>
                  <a:cubicBezTo>
                    <a:pt x="5479" y="21578"/>
                    <a:pt x="6319" y="2656"/>
                    <a:pt x="303" y="135"/>
                  </a:cubicBezTo>
                  <a:cubicBezTo>
                    <a:pt x="135" y="1"/>
                    <a:pt x="135" y="1"/>
                    <a:pt x="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62" name="Google Shape;657;p30">
              <a:extLst>
                <a:ext uri="{FF2B5EF4-FFF2-40B4-BE49-F238E27FC236}">
                  <a16:creationId xmlns:a16="http://schemas.microsoft.com/office/drawing/2014/main" id="{5B4F96A0-8CA6-4C62-B834-A0E213FD3632}"/>
                </a:ext>
              </a:extLst>
            </p:cNvPr>
            <p:cNvSpPr/>
            <p:nvPr/>
          </p:nvSpPr>
          <p:spPr>
            <a:xfrm>
              <a:off x="1742650" y="1988275"/>
              <a:ext cx="25" cy="56325"/>
            </a:xfrm>
            <a:custGeom>
              <a:avLst/>
              <a:gdLst/>
              <a:ahLst/>
              <a:cxnLst/>
              <a:rect l="l" t="t" r="r" b="b"/>
              <a:pathLst>
                <a:path w="1" h="2253" extrusionOk="0">
                  <a:moveTo>
                    <a:pt x="0" y="1"/>
                  </a:moveTo>
                  <a:lnTo>
                    <a:pt x="0" y="2253"/>
                  </a:lnTo>
                  <a:lnTo>
                    <a:pt x="0" y="2253"/>
                  </a:lnTo>
                  <a:close/>
                </a:path>
              </a:pathLst>
            </a:custGeom>
            <a:solidFill>
              <a:srgbClr val="9D68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63" name="Google Shape;658;p30">
              <a:extLst>
                <a:ext uri="{FF2B5EF4-FFF2-40B4-BE49-F238E27FC236}">
                  <a16:creationId xmlns:a16="http://schemas.microsoft.com/office/drawing/2014/main" id="{0507FA8D-8E87-443C-99AF-671C53542CEE}"/>
                </a:ext>
              </a:extLst>
            </p:cNvPr>
            <p:cNvSpPr/>
            <p:nvPr/>
          </p:nvSpPr>
          <p:spPr>
            <a:xfrm>
              <a:off x="1612719" y="1526520"/>
              <a:ext cx="129425" cy="584825"/>
            </a:xfrm>
            <a:custGeom>
              <a:avLst/>
              <a:gdLst/>
              <a:ahLst/>
              <a:cxnLst/>
              <a:rect l="l" t="t" r="r" b="b"/>
              <a:pathLst>
                <a:path w="5177" h="23393" extrusionOk="0">
                  <a:moveTo>
                    <a:pt x="0" y="1"/>
                  </a:moveTo>
                  <a:lnTo>
                    <a:pt x="0" y="1"/>
                  </a:lnTo>
                  <a:cubicBezTo>
                    <a:pt x="975" y="4067"/>
                    <a:pt x="2924" y="14587"/>
                    <a:pt x="1815" y="23392"/>
                  </a:cubicBezTo>
                  <a:cubicBezTo>
                    <a:pt x="1950" y="23392"/>
                    <a:pt x="1950" y="23392"/>
                    <a:pt x="1950" y="23258"/>
                  </a:cubicBezTo>
                  <a:cubicBezTo>
                    <a:pt x="2655" y="22686"/>
                    <a:pt x="3361" y="22149"/>
                    <a:pt x="4336" y="21712"/>
                  </a:cubicBezTo>
                  <a:cubicBezTo>
                    <a:pt x="4605" y="21577"/>
                    <a:pt x="4874" y="21443"/>
                    <a:pt x="5176" y="21309"/>
                  </a:cubicBezTo>
                  <a:lnTo>
                    <a:pt x="5176" y="20872"/>
                  </a:lnTo>
                  <a:lnTo>
                    <a:pt x="5176" y="18620"/>
                  </a:lnTo>
                  <a:cubicBezTo>
                    <a:pt x="5176" y="13310"/>
                    <a:pt x="4605" y="1984"/>
                    <a:pt x="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64" name="Google Shape;659;p30">
              <a:extLst>
                <a:ext uri="{FF2B5EF4-FFF2-40B4-BE49-F238E27FC236}">
                  <a16:creationId xmlns:a16="http://schemas.microsoft.com/office/drawing/2014/main" id="{F17AF54C-CB24-4BAD-A65B-FA98A922A07F}"/>
                </a:ext>
              </a:extLst>
            </p:cNvPr>
            <p:cNvSpPr/>
            <p:nvPr/>
          </p:nvSpPr>
          <p:spPr>
            <a:xfrm>
              <a:off x="1672050" y="1203050"/>
              <a:ext cx="133625" cy="120650"/>
            </a:xfrm>
            <a:custGeom>
              <a:avLst/>
              <a:gdLst/>
              <a:ahLst/>
              <a:cxnLst/>
              <a:rect l="l" t="t" r="r" b="b"/>
              <a:pathLst>
                <a:path w="5345" h="4826" extrusionOk="0">
                  <a:moveTo>
                    <a:pt x="910" y="0"/>
                  </a:moveTo>
                  <a:cubicBezTo>
                    <a:pt x="707" y="0"/>
                    <a:pt x="536" y="125"/>
                    <a:pt x="438" y="322"/>
                  </a:cubicBezTo>
                  <a:cubicBezTo>
                    <a:pt x="1" y="2170"/>
                    <a:pt x="841" y="3851"/>
                    <a:pt x="2522" y="4523"/>
                  </a:cubicBezTo>
                  <a:cubicBezTo>
                    <a:pt x="2959" y="4691"/>
                    <a:pt x="3362" y="4825"/>
                    <a:pt x="3799" y="4825"/>
                  </a:cubicBezTo>
                  <a:cubicBezTo>
                    <a:pt x="4202" y="4825"/>
                    <a:pt x="4505" y="4825"/>
                    <a:pt x="4908" y="4691"/>
                  </a:cubicBezTo>
                  <a:cubicBezTo>
                    <a:pt x="5210" y="4523"/>
                    <a:pt x="5345" y="4254"/>
                    <a:pt x="5210" y="3985"/>
                  </a:cubicBezTo>
                  <a:cubicBezTo>
                    <a:pt x="5072" y="3874"/>
                    <a:pt x="4864" y="3649"/>
                    <a:pt x="4721" y="3649"/>
                  </a:cubicBezTo>
                  <a:cubicBezTo>
                    <a:pt x="4690" y="3649"/>
                    <a:pt x="4662" y="3659"/>
                    <a:pt x="4639" y="3683"/>
                  </a:cubicBezTo>
                  <a:cubicBezTo>
                    <a:pt x="4353" y="3767"/>
                    <a:pt x="4034" y="3809"/>
                    <a:pt x="3719" y="3809"/>
                  </a:cubicBezTo>
                  <a:cubicBezTo>
                    <a:pt x="3404" y="3809"/>
                    <a:pt x="3093" y="3767"/>
                    <a:pt x="2824" y="3683"/>
                  </a:cubicBezTo>
                  <a:cubicBezTo>
                    <a:pt x="1681" y="3145"/>
                    <a:pt x="1144" y="1868"/>
                    <a:pt x="1413" y="624"/>
                  </a:cubicBezTo>
                  <a:cubicBezTo>
                    <a:pt x="1547" y="322"/>
                    <a:pt x="1278" y="53"/>
                    <a:pt x="1144" y="53"/>
                  </a:cubicBezTo>
                  <a:cubicBezTo>
                    <a:pt x="1063" y="17"/>
                    <a:pt x="984" y="0"/>
                    <a:pt x="9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65" name="Google Shape;660;p30">
              <a:extLst>
                <a:ext uri="{FF2B5EF4-FFF2-40B4-BE49-F238E27FC236}">
                  <a16:creationId xmlns:a16="http://schemas.microsoft.com/office/drawing/2014/main" id="{F41BCDDB-02E2-4379-9B6C-BF9A4AB166B5}"/>
                </a:ext>
              </a:extLst>
            </p:cNvPr>
            <p:cNvSpPr/>
            <p:nvPr/>
          </p:nvSpPr>
          <p:spPr>
            <a:xfrm>
              <a:off x="1511575" y="981325"/>
              <a:ext cx="189075" cy="169625"/>
            </a:xfrm>
            <a:custGeom>
              <a:avLst/>
              <a:gdLst/>
              <a:ahLst/>
              <a:cxnLst/>
              <a:rect l="l" t="t" r="r" b="b"/>
              <a:pathLst>
                <a:path w="7563" h="6785" extrusionOk="0">
                  <a:moveTo>
                    <a:pt x="3765" y="0"/>
                  </a:moveTo>
                  <a:cubicBezTo>
                    <a:pt x="3349" y="0"/>
                    <a:pt x="2927" y="80"/>
                    <a:pt x="2521" y="251"/>
                  </a:cubicBezTo>
                  <a:cubicBezTo>
                    <a:pt x="841" y="957"/>
                    <a:pt x="1" y="2906"/>
                    <a:pt x="706" y="4586"/>
                  </a:cubicBezTo>
                  <a:cubicBezTo>
                    <a:pt x="1218" y="5968"/>
                    <a:pt x="2489" y="6785"/>
                    <a:pt x="3808" y="6785"/>
                  </a:cubicBezTo>
                  <a:cubicBezTo>
                    <a:pt x="4222" y="6785"/>
                    <a:pt x="4641" y="6704"/>
                    <a:pt x="5042" y="6536"/>
                  </a:cubicBezTo>
                  <a:cubicBezTo>
                    <a:pt x="6722" y="5830"/>
                    <a:pt x="7563" y="3881"/>
                    <a:pt x="6857" y="2066"/>
                  </a:cubicBezTo>
                  <a:cubicBezTo>
                    <a:pt x="6322" y="791"/>
                    <a:pt x="5071" y="0"/>
                    <a:pt x="376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66" name="Google Shape;661;p30">
              <a:extLst>
                <a:ext uri="{FF2B5EF4-FFF2-40B4-BE49-F238E27FC236}">
                  <a16:creationId xmlns:a16="http://schemas.microsoft.com/office/drawing/2014/main" id="{3BD418D7-B418-4700-99C2-41F3F8254F23}"/>
                </a:ext>
              </a:extLst>
            </p:cNvPr>
            <p:cNvSpPr/>
            <p:nvPr/>
          </p:nvSpPr>
          <p:spPr>
            <a:xfrm>
              <a:off x="1416625" y="1104875"/>
              <a:ext cx="217650" cy="119550"/>
            </a:xfrm>
            <a:custGeom>
              <a:avLst/>
              <a:gdLst/>
              <a:ahLst/>
              <a:cxnLst/>
              <a:rect l="l" t="t" r="r" b="b"/>
              <a:pathLst>
                <a:path w="8706" h="4782" extrusionOk="0">
                  <a:moveTo>
                    <a:pt x="2895" y="0"/>
                  </a:moveTo>
                  <a:cubicBezTo>
                    <a:pt x="1591" y="0"/>
                    <a:pt x="571" y="433"/>
                    <a:pt x="303" y="1190"/>
                  </a:cubicBezTo>
                  <a:cubicBezTo>
                    <a:pt x="1" y="2300"/>
                    <a:pt x="1413" y="3711"/>
                    <a:pt x="3664" y="4417"/>
                  </a:cubicBezTo>
                  <a:cubicBezTo>
                    <a:pt x="4472" y="4662"/>
                    <a:pt x="5267" y="4782"/>
                    <a:pt x="5964" y="4782"/>
                  </a:cubicBezTo>
                  <a:cubicBezTo>
                    <a:pt x="7180" y="4782"/>
                    <a:pt x="8098" y="4416"/>
                    <a:pt x="8269" y="3711"/>
                  </a:cubicBezTo>
                  <a:cubicBezTo>
                    <a:pt x="8706" y="2568"/>
                    <a:pt x="7160" y="1056"/>
                    <a:pt x="5042" y="350"/>
                  </a:cubicBezTo>
                  <a:cubicBezTo>
                    <a:pt x="4294" y="112"/>
                    <a:pt x="3558" y="0"/>
                    <a:pt x="289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67" name="Google Shape;662;p30">
              <a:extLst>
                <a:ext uri="{FF2B5EF4-FFF2-40B4-BE49-F238E27FC236}">
                  <a16:creationId xmlns:a16="http://schemas.microsoft.com/office/drawing/2014/main" id="{C385EF22-3CB8-4019-BA32-53F3E992EEB1}"/>
                </a:ext>
              </a:extLst>
            </p:cNvPr>
            <p:cNvSpPr/>
            <p:nvPr/>
          </p:nvSpPr>
          <p:spPr>
            <a:xfrm>
              <a:off x="1851025" y="1079925"/>
              <a:ext cx="161350" cy="143875"/>
            </a:xfrm>
            <a:custGeom>
              <a:avLst/>
              <a:gdLst/>
              <a:ahLst/>
              <a:cxnLst/>
              <a:rect l="l" t="t" r="r" b="b"/>
              <a:pathLst>
                <a:path w="6454" h="5755" extrusionOk="0">
                  <a:moveTo>
                    <a:pt x="3263" y="0"/>
                  </a:moveTo>
                  <a:cubicBezTo>
                    <a:pt x="2615" y="0"/>
                    <a:pt x="1959" y="214"/>
                    <a:pt x="1412" y="642"/>
                  </a:cubicBezTo>
                  <a:cubicBezTo>
                    <a:pt x="135" y="1617"/>
                    <a:pt x="1" y="3432"/>
                    <a:pt x="975" y="4709"/>
                  </a:cubicBezTo>
                  <a:cubicBezTo>
                    <a:pt x="1597" y="5406"/>
                    <a:pt x="2451" y="5755"/>
                    <a:pt x="3277" y="5755"/>
                  </a:cubicBezTo>
                  <a:cubicBezTo>
                    <a:pt x="3924" y="5755"/>
                    <a:pt x="4555" y="5541"/>
                    <a:pt x="5042" y="5112"/>
                  </a:cubicBezTo>
                  <a:cubicBezTo>
                    <a:pt x="6285" y="4003"/>
                    <a:pt x="6453" y="2188"/>
                    <a:pt x="5445" y="1046"/>
                  </a:cubicBezTo>
                  <a:cubicBezTo>
                    <a:pt x="4899" y="349"/>
                    <a:pt x="4088" y="0"/>
                    <a:pt x="32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68" name="Google Shape;663;p30">
              <a:extLst>
                <a:ext uri="{FF2B5EF4-FFF2-40B4-BE49-F238E27FC236}">
                  <a16:creationId xmlns:a16="http://schemas.microsoft.com/office/drawing/2014/main" id="{F5423D84-0684-4C1F-A0C2-6E662B7A7DBE}"/>
                </a:ext>
              </a:extLst>
            </p:cNvPr>
            <p:cNvSpPr/>
            <p:nvPr/>
          </p:nvSpPr>
          <p:spPr>
            <a:xfrm>
              <a:off x="1861100" y="1212125"/>
              <a:ext cx="130275" cy="93925"/>
            </a:xfrm>
            <a:custGeom>
              <a:avLst/>
              <a:gdLst/>
              <a:ahLst/>
              <a:cxnLst/>
              <a:rect l="l" t="t" r="r" b="b"/>
              <a:pathLst>
                <a:path w="5211" h="3757" extrusionOk="0">
                  <a:moveTo>
                    <a:pt x="2706" y="1"/>
                  </a:moveTo>
                  <a:cubicBezTo>
                    <a:pt x="2286" y="1"/>
                    <a:pt x="1900" y="43"/>
                    <a:pt x="1547" y="127"/>
                  </a:cubicBezTo>
                  <a:cubicBezTo>
                    <a:pt x="841" y="396"/>
                    <a:pt x="303" y="665"/>
                    <a:pt x="169" y="1236"/>
                  </a:cubicBezTo>
                  <a:cubicBezTo>
                    <a:pt x="1" y="2211"/>
                    <a:pt x="1412" y="3320"/>
                    <a:pt x="3362" y="3757"/>
                  </a:cubicBezTo>
                  <a:lnTo>
                    <a:pt x="4773" y="3757"/>
                  </a:lnTo>
                  <a:cubicBezTo>
                    <a:pt x="5042" y="3185"/>
                    <a:pt x="5210" y="2648"/>
                    <a:pt x="5210" y="1942"/>
                  </a:cubicBezTo>
                  <a:lnTo>
                    <a:pt x="5210" y="396"/>
                  </a:lnTo>
                  <a:cubicBezTo>
                    <a:pt x="4908" y="261"/>
                    <a:pt x="4639" y="261"/>
                    <a:pt x="4202" y="127"/>
                  </a:cubicBezTo>
                  <a:lnTo>
                    <a:pt x="4068" y="127"/>
                  </a:lnTo>
                  <a:cubicBezTo>
                    <a:pt x="3580" y="43"/>
                    <a:pt x="3126" y="1"/>
                    <a:pt x="270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69" name="Google Shape;664;p30">
              <a:extLst>
                <a:ext uri="{FF2B5EF4-FFF2-40B4-BE49-F238E27FC236}">
                  <a16:creationId xmlns:a16="http://schemas.microsoft.com/office/drawing/2014/main" id="{89ABBB3D-561C-4A6D-83AF-8DB2D236FE5B}"/>
                </a:ext>
              </a:extLst>
            </p:cNvPr>
            <p:cNvSpPr/>
            <p:nvPr/>
          </p:nvSpPr>
          <p:spPr>
            <a:xfrm>
              <a:off x="1609050" y="1010500"/>
              <a:ext cx="70600" cy="61000"/>
            </a:xfrm>
            <a:custGeom>
              <a:avLst/>
              <a:gdLst/>
              <a:ahLst/>
              <a:cxnLst/>
              <a:rect l="l" t="t" r="r" b="b"/>
              <a:pathLst>
                <a:path w="2824" h="2440" extrusionOk="0">
                  <a:moveTo>
                    <a:pt x="1429" y="0"/>
                  </a:moveTo>
                  <a:cubicBezTo>
                    <a:pt x="1232" y="0"/>
                    <a:pt x="1029" y="60"/>
                    <a:pt x="841" y="193"/>
                  </a:cubicBezTo>
                  <a:cubicBezTo>
                    <a:pt x="168" y="462"/>
                    <a:pt x="0" y="1168"/>
                    <a:pt x="303" y="1739"/>
                  </a:cubicBezTo>
                  <a:cubicBezTo>
                    <a:pt x="580" y="2224"/>
                    <a:pt x="1000" y="2439"/>
                    <a:pt x="1421" y="2439"/>
                  </a:cubicBezTo>
                  <a:cubicBezTo>
                    <a:pt x="1612" y="2439"/>
                    <a:pt x="1804" y="2394"/>
                    <a:pt x="1983" y="2310"/>
                  </a:cubicBezTo>
                  <a:cubicBezTo>
                    <a:pt x="2521" y="1873"/>
                    <a:pt x="2823" y="1168"/>
                    <a:pt x="2387" y="630"/>
                  </a:cubicBezTo>
                  <a:cubicBezTo>
                    <a:pt x="2206" y="247"/>
                    <a:pt x="1830" y="0"/>
                    <a:pt x="142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70" name="Google Shape;665;p30">
              <a:extLst>
                <a:ext uri="{FF2B5EF4-FFF2-40B4-BE49-F238E27FC236}">
                  <a16:creationId xmlns:a16="http://schemas.microsoft.com/office/drawing/2014/main" id="{0182B3EE-9155-4759-8BCA-B58AC723AA41}"/>
                </a:ext>
              </a:extLst>
            </p:cNvPr>
            <p:cNvSpPr/>
            <p:nvPr/>
          </p:nvSpPr>
          <p:spPr>
            <a:xfrm>
              <a:off x="1920775" y="1096000"/>
              <a:ext cx="70600" cy="61125"/>
            </a:xfrm>
            <a:custGeom>
              <a:avLst/>
              <a:gdLst/>
              <a:ahLst/>
              <a:cxnLst/>
              <a:rect l="l" t="t" r="r" b="b"/>
              <a:pathLst>
                <a:path w="2824" h="2445" extrusionOk="0">
                  <a:moveTo>
                    <a:pt x="1432" y="1"/>
                  </a:moveTo>
                  <a:cubicBezTo>
                    <a:pt x="1231" y="1"/>
                    <a:pt x="1028" y="45"/>
                    <a:pt x="840" y="134"/>
                  </a:cubicBezTo>
                  <a:cubicBezTo>
                    <a:pt x="303" y="571"/>
                    <a:pt x="0" y="1243"/>
                    <a:pt x="437" y="1814"/>
                  </a:cubicBezTo>
                  <a:cubicBezTo>
                    <a:pt x="617" y="2197"/>
                    <a:pt x="1054" y="2444"/>
                    <a:pt x="1494" y="2444"/>
                  </a:cubicBezTo>
                  <a:cubicBezTo>
                    <a:pt x="1711" y="2444"/>
                    <a:pt x="1929" y="2384"/>
                    <a:pt x="2117" y="2251"/>
                  </a:cubicBezTo>
                  <a:cubicBezTo>
                    <a:pt x="2655" y="1949"/>
                    <a:pt x="2823" y="1109"/>
                    <a:pt x="2521" y="571"/>
                  </a:cubicBezTo>
                  <a:cubicBezTo>
                    <a:pt x="2250" y="187"/>
                    <a:pt x="1843" y="1"/>
                    <a:pt x="143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71" name="Google Shape;666;p30">
              <a:extLst>
                <a:ext uri="{FF2B5EF4-FFF2-40B4-BE49-F238E27FC236}">
                  <a16:creationId xmlns:a16="http://schemas.microsoft.com/office/drawing/2014/main" id="{61C7DA74-2D1A-4B52-A21F-46D56DF26BDE}"/>
                </a:ext>
              </a:extLst>
            </p:cNvPr>
            <p:cNvSpPr/>
            <p:nvPr/>
          </p:nvSpPr>
          <p:spPr>
            <a:xfrm>
              <a:off x="961250" y="236825"/>
              <a:ext cx="1222525" cy="946550"/>
            </a:xfrm>
            <a:custGeom>
              <a:avLst/>
              <a:gdLst/>
              <a:ahLst/>
              <a:cxnLst/>
              <a:rect l="l" t="t" r="r" b="b"/>
              <a:pathLst>
                <a:path w="48901" h="37862" extrusionOk="0">
                  <a:moveTo>
                    <a:pt x="22449" y="0"/>
                  </a:moveTo>
                  <a:cubicBezTo>
                    <a:pt x="20136" y="0"/>
                    <a:pt x="17807" y="494"/>
                    <a:pt x="15561" y="1329"/>
                  </a:cubicBezTo>
                  <a:cubicBezTo>
                    <a:pt x="13309" y="2169"/>
                    <a:pt x="11360" y="3547"/>
                    <a:pt x="9679" y="5228"/>
                  </a:cubicBezTo>
                  <a:cubicBezTo>
                    <a:pt x="8839" y="5934"/>
                    <a:pt x="8133" y="6639"/>
                    <a:pt x="7428" y="7480"/>
                  </a:cubicBezTo>
                  <a:lnTo>
                    <a:pt x="7428" y="7614"/>
                  </a:lnTo>
                  <a:cubicBezTo>
                    <a:pt x="6184" y="8891"/>
                    <a:pt x="5209" y="10269"/>
                    <a:pt x="4235" y="11815"/>
                  </a:cubicBezTo>
                  <a:cubicBezTo>
                    <a:pt x="3663" y="12521"/>
                    <a:pt x="3092" y="13361"/>
                    <a:pt x="3092" y="14201"/>
                  </a:cubicBezTo>
                  <a:cubicBezTo>
                    <a:pt x="3798" y="13932"/>
                    <a:pt x="4369" y="13227"/>
                    <a:pt x="5075" y="12924"/>
                  </a:cubicBezTo>
                  <a:lnTo>
                    <a:pt x="5075" y="12924"/>
                  </a:lnTo>
                  <a:cubicBezTo>
                    <a:pt x="2823" y="16016"/>
                    <a:pt x="1849" y="20083"/>
                    <a:pt x="1277" y="23847"/>
                  </a:cubicBezTo>
                  <a:cubicBezTo>
                    <a:pt x="0" y="32417"/>
                    <a:pt x="4638" y="37593"/>
                    <a:pt x="4638" y="37593"/>
                  </a:cubicBezTo>
                  <a:lnTo>
                    <a:pt x="4638" y="37458"/>
                  </a:lnTo>
                  <a:cubicBezTo>
                    <a:pt x="4773" y="37022"/>
                    <a:pt x="5075" y="35912"/>
                    <a:pt x="5747" y="34938"/>
                  </a:cubicBezTo>
                  <a:cubicBezTo>
                    <a:pt x="6349" y="34221"/>
                    <a:pt x="7146" y="33603"/>
                    <a:pt x="8327" y="33603"/>
                  </a:cubicBezTo>
                  <a:cubicBezTo>
                    <a:pt x="8531" y="33603"/>
                    <a:pt x="8746" y="33621"/>
                    <a:pt x="8974" y="33661"/>
                  </a:cubicBezTo>
                  <a:cubicBezTo>
                    <a:pt x="11360" y="33930"/>
                    <a:pt x="12066" y="36047"/>
                    <a:pt x="13040" y="37862"/>
                  </a:cubicBezTo>
                  <a:cubicBezTo>
                    <a:pt x="13175" y="34938"/>
                    <a:pt x="13175" y="31980"/>
                    <a:pt x="14317" y="29191"/>
                  </a:cubicBezTo>
                  <a:cubicBezTo>
                    <a:pt x="14721" y="27779"/>
                    <a:pt x="15695" y="26368"/>
                    <a:pt x="16536" y="25124"/>
                  </a:cubicBezTo>
                  <a:cubicBezTo>
                    <a:pt x="17376" y="24149"/>
                    <a:pt x="18922" y="22603"/>
                    <a:pt x="20031" y="22032"/>
                  </a:cubicBezTo>
                  <a:lnTo>
                    <a:pt x="20031" y="22032"/>
                  </a:lnTo>
                  <a:cubicBezTo>
                    <a:pt x="20031" y="22603"/>
                    <a:pt x="19762" y="23175"/>
                    <a:pt x="19628" y="23847"/>
                  </a:cubicBezTo>
                  <a:cubicBezTo>
                    <a:pt x="19493" y="24553"/>
                    <a:pt x="19493" y="25258"/>
                    <a:pt x="19493" y="25964"/>
                  </a:cubicBezTo>
                  <a:cubicBezTo>
                    <a:pt x="19493" y="27376"/>
                    <a:pt x="19493" y="28619"/>
                    <a:pt x="19896" y="29896"/>
                  </a:cubicBezTo>
                  <a:cubicBezTo>
                    <a:pt x="22283" y="28888"/>
                    <a:pt x="25240" y="27914"/>
                    <a:pt x="27458" y="26368"/>
                  </a:cubicBezTo>
                  <a:cubicBezTo>
                    <a:pt x="29273" y="25124"/>
                    <a:pt x="32231" y="22469"/>
                    <a:pt x="32365" y="19948"/>
                  </a:cubicBezTo>
                  <a:lnTo>
                    <a:pt x="32365" y="19948"/>
                  </a:lnTo>
                  <a:cubicBezTo>
                    <a:pt x="32365" y="22032"/>
                    <a:pt x="32500" y="24284"/>
                    <a:pt x="31962" y="26368"/>
                  </a:cubicBezTo>
                  <a:cubicBezTo>
                    <a:pt x="31525" y="28048"/>
                    <a:pt x="30550" y="29594"/>
                    <a:pt x="29710" y="31140"/>
                  </a:cubicBezTo>
                  <a:cubicBezTo>
                    <a:pt x="30083" y="31267"/>
                    <a:pt x="30516" y="31324"/>
                    <a:pt x="30981" y="31324"/>
                  </a:cubicBezTo>
                  <a:cubicBezTo>
                    <a:pt x="32613" y="31324"/>
                    <a:pt x="34627" y="30618"/>
                    <a:pt x="35726" y="29728"/>
                  </a:cubicBezTo>
                  <a:cubicBezTo>
                    <a:pt x="37272" y="28216"/>
                    <a:pt x="38247" y="26233"/>
                    <a:pt x="39356" y="24553"/>
                  </a:cubicBezTo>
                  <a:lnTo>
                    <a:pt x="39356" y="24553"/>
                  </a:lnTo>
                  <a:cubicBezTo>
                    <a:pt x="38684" y="26536"/>
                    <a:pt x="38818" y="28619"/>
                    <a:pt x="37675" y="30569"/>
                  </a:cubicBezTo>
                  <a:cubicBezTo>
                    <a:pt x="36566" y="32552"/>
                    <a:pt x="34617" y="33795"/>
                    <a:pt x="32802" y="34938"/>
                  </a:cubicBezTo>
                  <a:cubicBezTo>
                    <a:pt x="33065" y="34955"/>
                    <a:pt x="33332" y="34963"/>
                    <a:pt x="33603" y="34963"/>
                  </a:cubicBezTo>
                  <a:cubicBezTo>
                    <a:pt x="35483" y="34963"/>
                    <a:pt x="37535" y="34584"/>
                    <a:pt x="39356" y="34232"/>
                  </a:cubicBezTo>
                  <a:cubicBezTo>
                    <a:pt x="41608" y="33930"/>
                    <a:pt x="43994" y="32955"/>
                    <a:pt x="45674" y="31409"/>
                  </a:cubicBezTo>
                  <a:cubicBezTo>
                    <a:pt x="48195" y="29325"/>
                    <a:pt x="48195" y="27208"/>
                    <a:pt x="48464" y="26099"/>
                  </a:cubicBezTo>
                  <a:cubicBezTo>
                    <a:pt x="48766" y="24284"/>
                    <a:pt x="48598" y="22469"/>
                    <a:pt x="48060" y="20789"/>
                  </a:cubicBezTo>
                  <a:cubicBezTo>
                    <a:pt x="47355" y="18806"/>
                    <a:pt x="46783" y="16856"/>
                    <a:pt x="45674" y="15176"/>
                  </a:cubicBezTo>
                  <a:lnTo>
                    <a:pt x="45674" y="15176"/>
                  </a:lnTo>
                  <a:lnTo>
                    <a:pt x="45809" y="15310"/>
                  </a:lnTo>
                  <a:cubicBezTo>
                    <a:pt x="46514" y="15445"/>
                    <a:pt x="46918" y="15747"/>
                    <a:pt x="47355" y="16151"/>
                  </a:cubicBezTo>
                  <a:cubicBezTo>
                    <a:pt x="47926" y="16587"/>
                    <a:pt x="48329" y="17125"/>
                    <a:pt x="48901" y="17697"/>
                  </a:cubicBezTo>
                  <a:lnTo>
                    <a:pt x="48901" y="17562"/>
                  </a:lnTo>
                  <a:cubicBezTo>
                    <a:pt x="48901" y="16453"/>
                    <a:pt x="48060" y="14605"/>
                    <a:pt x="47623" y="13630"/>
                  </a:cubicBezTo>
                  <a:cubicBezTo>
                    <a:pt x="46918" y="12084"/>
                    <a:pt x="45674" y="11109"/>
                    <a:pt x="44700" y="9866"/>
                  </a:cubicBezTo>
                  <a:cubicBezTo>
                    <a:pt x="42523" y="7007"/>
                    <a:pt x="39718" y="4682"/>
                    <a:pt x="35981" y="4682"/>
                  </a:cubicBezTo>
                  <a:cubicBezTo>
                    <a:pt x="35853" y="4682"/>
                    <a:pt x="35723" y="4684"/>
                    <a:pt x="35592" y="4690"/>
                  </a:cubicBezTo>
                  <a:cubicBezTo>
                    <a:pt x="35020" y="4690"/>
                    <a:pt x="34180" y="4690"/>
                    <a:pt x="33642" y="4388"/>
                  </a:cubicBezTo>
                  <a:cubicBezTo>
                    <a:pt x="32802" y="4119"/>
                    <a:pt x="32096" y="3278"/>
                    <a:pt x="31525" y="2707"/>
                  </a:cubicBezTo>
                  <a:cubicBezTo>
                    <a:pt x="30113" y="1867"/>
                    <a:pt x="28735" y="1161"/>
                    <a:pt x="27189" y="758"/>
                  </a:cubicBezTo>
                  <a:cubicBezTo>
                    <a:pt x="25638" y="236"/>
                    <a:pt x="24047" y="0"/>
                    <a:pt x="224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72" name="Google Shape;667;p30">
              <a:extLst>
                <a:ext uri="{FF2B5EF4-FFF2-40B4-BE49-F238E27FC236}">
                  <a16:creationId xmlns:a16="http://schemas.microsoft.com/office/drawing/2014/main" id="{1165ADB0-7380-4ED7-BB9B-BE4D5E2D1E99}"/>
                </a:ext>
              </a:extLst>
            </p:cNvPr>
            <p:cNvSpPr/>
            <p:nvPr/>
          </p:nvSpPr>
          <p:spPr>
            <a:xfrm>
              <a:off x="989800" y="234750"/>
              <a:ext cx="1193975" cy="706225"/>
            </a:xfrm>
            <a:custGeom>
              <a:avLst/>
              <a:gdLst/>
              <a:ahLst/>
              <a:cxnLst/>
              <a:rect l="l" t="t" r="r" b="b"/>
              <a:pathLst>
                <a:path w="47759" h="28249" extrusionOk="0">
                  <a:moveTo>
                    <a:pt x="21409" y="1"/>
                  </a:moveTo>
                  <a:cubicBezTo>
                    <a:pt x="19588" y="1"/>
                    <a:pt x="17826" y="343"/>
                    <a:pt x="16079" y="888"/>
                  </a:cubicBezTo>
                  <a:lnTo>
                    <a:pt x="16079" y="888"/>
                  </a:lnTo>
                  <a:cubicBezTo>
                    <a:pt x="17867" y="391"/>
                    <a:pt x="19609" y="135"/>
                    <a:pt x="21409" y="135"/>
                  </a:cubicBezTo>
                  <a:cubicBezTo>
                    <a:pt x="22955" y="135"/>
                    <a:pt x="24501" y="269"/>
                    <a:pt x="26047" y="841"/>
                  </a:cubicBezTo>
                  <a:cubicBezTo>
                    <a:pt x="24501" y="269"/>
                    <a:pt x="22955" y="1"/>
                    <a:pt x="21409" y="1"/>
                  </a:cubicBezTo>
                  <a:close/>
                  <a:moveTo>
                    <a:pt x="26048" y="841"/>
                  </a:moveTo>
                  <a:cubicBezTo>
                    <a:pt x="27594" y="1244"/>
                    <a:pt x="28971" y="1950"/>
                    <a:pt x="30383" y="2790"/>
                  </a:cubicBezTo>
                  <a:cubicBezTo>
                    <a:pt x="28971" y="1815"/>
                    <a:pt x="27594" y="1244"/>
                    <a:pt x="26048" y="841"/>
                  </a:cubicBezTo>
                  <a:close/>
                  <a:moveTo>
                    <a:pt x="16079" y="888"/>
                  </a:moveTo>
                  <a:cubicBezTo>
                    <a:pt x="15531" y="1040"/>
                    <a:pt x="14978" y="1215"/>
                    <a:pt x="14419" y="1412"/>
                  </a:cubicBezTo>
                  <a:cubicBezTo>
                    <a:pt x="13293" y="1832"/>
                    <a:pt x="12243" y="2387"/>
                    <a:pt x="11264" y="3046"/>
                  </a:cubicBezTo>
                  <a:lnTo>
                    <a:pt x="11264" y="3046"/>
                  </a:lnTo>
                  <a:cubicBezTo>
                    <a:pt x="12276" y="2387"/>
                    <a:pt x="13360" y="1832"/>
                    <a:pt x="14553" y="1412"/>
                  </a:cubicBezTo>
                  <a:cubicBezTo>
                    <a:pt x="15061" y="1223"/>
                    <a:pt x="15569" y="1047"/>
                    <a:pt x="16079" y="888"/>
                  </a:cubicBezTo>
                  <a:close/>
                  <a:moveTo>
                    <a:pt x="30383" y="2790"/>
                  </a:moveTo>
                  <a:lnTo>
                    <a:pt x="30383" y="2790"/>
                  </a:lnTo>
                  <a:cubicBezTo>
                    <a:pt x="30954" y="3361"/>
                    <a:pt x="31660" y="4202"/>
                    <a:pt x="32500" y="4471"/>
                  </a:cubicBezTo>
                  <a:cubicBezTo>
                    <a:pt x="31660" y="4202"/>
                    <a:pt x="30954" y="3227"/>
                    <a:pt x="30383" y="2790"/>
                  </a:cubicBezTo>
                  <a:close/>
                  <a:moveTo>
                    <a:pt x="11264" y="3046"/>
                  </a:moveTo>
                  <a:lnTo>
                    <a:pt x="11264" y="3046"/>
                  </a:lnTo>
                  <a:cubicBezTo>
                    <a:pt x="10251" y="3706"/>
                    <a:pt x="9310" y="4471"/>
                    <a:pt x="8403" y="5311"/>
                  </a:cubicBezTo>
                  <a:cubicBezTo>
                    <a:pt x="8148" y="5565"/>
                    <a:pt x="7894" y="5837"/>
                    <a:pt x="7640" y="6114"/>
                  </a:cubicBezTo>
                  <a:lnTo>
                    <a:pt x="7640" y="6114"/>
                  </a:lnTo>
                  <a:cubicBezTo>
                    <a:pt x="7925" y="5841"/>
                    <a:pt x="8222" y="5576"/>
                    <a:pt x="8537" y="5311"/>
                  </a:cubicBezTo>
                  <a:cubicBezTo>
                    <a:pt x="9378" y="4471"/>
                    <a:pt x="10285" y="3706"/>
                    <a:pt x="11264" y="3046"/>
                  </a:cubicBezTo>
                  <a:close/>
                  <a:moveTo>
                    <a:pt x="7640" y="6114"/>
                  </a:moveTo>
                  <a:cubicBezTo>
                    <a:pt x="7166" y="6566"/>
                    <a:pt x="6726" y="7038"/>
                    <a:pt x="6286" y="7563"/>
                  </a:cubicBezTo>
                  <a:cubicBezTo>
                    <a:pt x="6737" y="7111"/>
                    <a:pt x="7188" y="6605"/>
                    <a:pt x="7640" y="6114"/>
                  </a:cubicBezTo>
                  <a:close/>
                  <a:moveTo>
                    <a:pt x="32500" y="4471"/>
                  </a:moveTo>
                  <a:lnTo>
                    <a:pt x="32500" y="4471"/>
                  </a:lnTo>
                  <a:cubicBezTo>
                    <a:pt x="32769" y="4605"/>
                    <a:pt x="33173" y="4773"/>
                    <a:pt x="33744" y="4773"/>
                  </a:cubicBezTo>
                  <a:lnTo>
                    <a:pt x="34584" y="4773"/>
                  </a:lnTo>
                  <a:cubicBezTo>
                    <a:pt x="38382" y="4773"/>
                    <a:pt x="41306" y="6991"/>
                    <a:pt x="43558" y="9949"/>
                  </a:cubicBezTo>
                  <a:cubicBezTo>
                    <a:pt x="41306" y="6991"/>
                    <a:pt x="38382" y="4605"/>
                    <a:pt x="34584" y="4605"/>
                  </a:cubicBezTo>
                  <a:lnTo>
                    <a:pt x="33744" y="4605"/>
                  </a:lnTo>
                  <a:cubicBezTo>
                    <a:pt x="33173" y="4605"/>
                    <a:pt x="32769" y="4605"/>
                    <a:pt x="32500" y="4471"/>
                  </a:cubicBezTo>
                  <a:close/>
                  <a:moveTo>
                    <a:pt x="6286" y="7563"/>
                  </a:moveTo>
                  <a:cubicBezTo>
                    <a:pt x="5042" y="8974"/>
                    <a:pt x="4067" y="10352"/>
                    <a:pt x="3093" y="11898"/>
                  </a:cubicBezTo>
                  <a:cubicBezTo>
                    <a:pt x="4067" y="10352"/>
                    <a:pt x="5042" y="8974"/>
                    <a:pt x="6286" y="7697"/>
                  </a:cubicBezTo>
                  <a:lnTo>
                    <a:pt x="6286" y="7563"/>
                  </a:lnTo>
                  <a:close/>
                  <a:moveTo>
                    <a:pt x="46482" y="13714"/>
                  </a:moveTo>
                  <a:lnTo>
                    <a:pt x="46482" y="13714"/>
                  </a:lnTo>
                  <a:cubicBezTo>
                    <a:pt x="46919" y="14688"/>
                    <a:pt x="47759" y="16671"/>
                    <a:pt x="47759" y="17780"/>
                  </a:cubicBezTo>
                  <a:lnTo>
                    <a:pt x="47759" y="17645"/>
                  </a:lnTo>
                  <a:cubicBezTo>
                    <a:pt x="47759" y="16536"/>
                    <a:pt x="46919" y="14688"/>
                    <a:pt x="46482" y="13714"/>
                  </a:cubicBezTo>
                  <a:close/>
                  <a:moveTo>
                    <a:pt x="3909" y="13040"/>
                  </a:moveTo>
                  <a:lnTo>
                    <a:pt x="3909" y="13040"/>
                  </a:lnTo>
                  <a:cubicBezTo>
                    <a:pt x="1674" y="16128"/>
                    <a:pt x="705" y="20179"/>
                    <a:pt x="135" y="23795"/>
                  </a:cubicBezTo>
                  <a:cubicBezTo>
                    <a:pt x="2" y="25456"/>
                    <a:pt x="1" y="26854"/>
                    <a:pt x="1" y="28248"/>
                  </a:cubicBezTo>
                  <a:lnTo>
                    <a:pt x="1" y="28248"/>
                  </a:lnTo>
                  <a:cubicBezTo>
                    <a:pt x="1" y="26854"/>
                    <a:pt x="2" y="25457"/>
                    <a:pt x="135" y="23930"/>
                  </a:cubicBezTo>
                  <a:cubicBezTo>
                    <a:pt x="705" y="20179"/>
                    <a:pt x="1674" y="16128"/>
                    <a:pt x="3909" y="13040"/>
                  </a:cubicBezTo>
                  <a:close/>
                </a:path>
              </a:pathLst>
            </a:custGeom>
            <a:solidFill>
              <a:srgbClr val="FAF2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73" name="Google Shape;668;p30">
              <a:extLst>
                <a:ext uri="{FF2B5EF4-FFF2-40B4-BE49-F238E27FC236}">
                  <a16:creationId xmlns:a16="http://schemas.microsoft.com/office/drawing/2014/main" id="{CBB68A9B-8AB9-42DA-9B5E-6D17EBD9957D}"/>
                </a:ext>
              </a:extLst>
            </p:cNvPr>
            <p:cNvSpPr/>
            <p:nvPr/>
          </p:nvSpPr>
          <p:spPr>
            <a:xfrm>
              <a:off x="989800" y="238125"/>
              <a:ext cx="1193975" cy="935175"/>
            </a:xfrm>
            <a:custGeom>
              <a:avLst/>
              <a:gdLst/>
              <a:ahLst/>
              <a:cxnLst/>
              <a:rect l="l" t="t" r="r" b="b"/>
              <a:pathLst>
                <a:path w="47759" h="37407" extrusionOk="0">
                  <a:moveTo>
                    <a:pt x="21409" y="0"/>
                  </a:moveTo>
                  <a:cubicBezTo>
                    <a:pt x="19057" y="0"/>
                    <a:pt x="16805" y="437"/>
                    <a:pt x="14419" y="1277"/>
                  </a:cubicBezTo>
                  <a:cubicBezTo>
                    <a:pt x="12167" y="2117"/>
                    <a:pt x="10218" y="3495"/>
                    <a:pt x="8537" y="5176"/>
                  </a:cubicBezTo>
                  <a:cubicBezTo>
                    <a:pt x="7697" y="5882"/>
                    <a:pt x="6991" y="6587"/>
                    <a:pt x="6286" y="7428"/>
                  </a:cubicBezTo>
                  <a:lnTo>
                    <a:pt x="6286" y="7562"/>
                  </a:lnTo>
                  <a:cubicBezTo>
                    <a:pt x="5042" y="8839"/>
                    <a:pt x="4067" y="10217"/>
                    <a:pt x="3093" y="11763"/>
                  </a:cubicBezTo>
                  <a:cubicBezTo>
                    <a:pt x="2521" y="12469"/>
                    <a:pt x="1950" y="13309"/>
                    <a:pt x="1950" y="14149"/>
                  </a:cubicBezTo>
                  <a:cubicBezTo>
                    <a:pt x="2656" y="13880"/>
                    <a:pt x="3227" y="13175"/>
                    <a:pt x="3933" y="12872"/>
                  </a:cubicBezTo>
                  <a:lnTo>
                    <a:pt x="3933" y="12872"/>
                  </a:lnTo>
                  <a:cubicBezTo>
                    <a:pt x="1681" y="15964"/>
                    <a:pt x="707" y="20031"/>
                    <a:pt x="135" y="23795"/>
                  </a:cubicBezTo>
                  <a:cubicBezTo>
                    <a:pt x="1" y="25341"/>
                    <a:pt x="1" y="26752"/>
                    <a:pt x="1" y="28164"/>
                  </a:cubicBezTo>
                  <a:cubicBezTo>
                    <a:pt x="404" y="33609"/>
                    <a:pt x="3093" y="36970"/>
                    <a:pt x="3496" y="37406"/>
                  </a:cubicBezTo>
                  <a:cubicBezTo>
                    <a:pt x="3496" y="37406"/>
                    <a:pt x="3765" y="36129"/>
                    <a:pt x="4471" y="35020"/>
                  </a:cubicBezTo>
                  <a:cubicBezTo>
                    <a:pt x="4202" y="33205"/>
                    <a:pt x="4202" y="31222"/>
                    <a:pt x="4471" y="28836"/>
                  </a:cubicBezTo>
                  <a:cubicBezTo>
                    <a:pt x="5042" y="25341"/>
                    <a:pt x="5882" y="21577"/>
                    <a:pt x="8134" y="18619"/>
                  </a:cubicBezTo>
                  <a:lnTo>
                    <a:pt x="8134" y="18619"/>
                  </a:lnTo>
                  <a:cubicBezTo>
                    <a:pt x="7294" y="18922"/>
                    <a:pt x="6857" y="19459"/>
                    <a:pt x="6151" y="19896"/>
                  </a:cubicBezTo>
                  <a:cubicBezTo>
                    <a:pt x="6151" y="19056"/>
                    <a:pt x="6722" y="18216"/>
                    <a:pt x="7126" y="17510"/>
                  </a:cubicBezTo>
                  <a:cubicBezTo>
                    <a:pt x="8134" y="16099"/>
                    <a:pt x="9109" y="14721"/>
                    <a:pt x="10218" y="13443"/>
                  </a:cubicBezTo>
                  <a:cubicBezTo>
                    <a:pt x="12470" y="10923"/>
                    <a:pt x="14856" y="8671"/>
                    <a:pt x="18049" y="7562"/>
                  </a:cubicBezTo>
                  <a:cubicBezTo>
                    <a:pt x="20166" y="6722"/>
                    <a:pt x="22418" y="6318"/>
                    <a:pt x="24636" y="6318"/>
                  </a:cubicBezTo>
                  <a:cubicBezTo>
                    <a:pt x="26182" y="6318"/>
                    <a:pt x="27593" y="6453"/>
                    <a:pt x="28971" y="6991"/>
                  </a:cubicBezTo>
                  <a:cubicBezTo>
                    <a:pt x="30517" y="7428"/>
                    <a:pt x="31929" y="7999"/>
                    <a:pt x="33172" y="8839"/>
                  </a:cubicBezTo>
                  <a:cubicBezTo>
                    <a:pt x="33744" y="9377"/>
                    <a:pt x="34450" y="10217"/>
                    <a:pt x="35155" y="10520"/>
                  </a:cubicBezTo>
                  <a:cubicBezTo>
                    <a:pt x="35424" y="10654"/>
                    <a:pt x="35861" y="10654"/>
                    <a:pt x="36264" y="10654"/>
                  </a:cubicBezTo>
                  <a:lnTo>
                    <a:pt x="37105" y="10654"/>
                  </a:lnTo>
                  <a:cubicBezTo>
                    <a:pt x="38920" y="10654"/>
                    <a:pt x="41037" y="11897"/>
                    <a:pt x="42717" y="13175"/>
                  </a:cubicBezTo>
                  <a:cubicBezTo>
                    <a:pt x="44398" y="14418"/>
                    <a:pt x="45641" y="15695"/>
                    <a:pt x="45641" y="15695"/>
                  </a:cubicBezTo>
                  <a:cubicBezTo>
                    <a:pt x="46481" y="16099"/>
                    <a:pt x="46918" y="16804"/>
                    <a:pt x="47624" y="17510"/>
                  </a:cubicBezTo>
                  <a:lnTo>
                    <a:pt x="47759" y="17645"/>
                  </a:lnTo>
                  <a:lnTo>
                    <a:pt x="47759" y="17510"/>
                  </a:lnTo>
                  <a:cubicBezTo>
                    <a:pt x="47759" y="16401"/>
                    <a:pt x="46918" y="14553"/>
                    <a:pt x="46481" y="13578"/>
                  </a:cubicBezTo>
                  <a:cubicBezTo>
                    <a:pt x="45776" y="12032"/>
                    <a:pt x="44532" y="11057"/>
                    <a:pt x="43558" y="9814"/>
                  </a:cubicBezTo>
                  <a:cubicBezTo>
                    <a:pt x="41306" y="6856"/>
                    <a:pt x="38382" y="4638"/>
                    <a:pt x="34584" y="4638"/>
                  </a:cubicBezTo>
                  <a:lnTo>
                    <a:pt x="33744" y="4638"/>
                  </a:lnTo>
                  <a:cubicBezTo>
                    <a:pt x="33172" y="4638"/>
                    <a:pt x="32769" y="4470"/>
                    <a:pt x="32500" y="4336"/>
                  </a:cubicBezTo>
                  <a:cubicBezTo>
                    <a:pt x="31660" y="4067"/>
                    <a:pt x="30954" y="3226"/>
                    <a:pt x="30383" y="2655"/>
                  </a:cubicBezTo>
                  <a:cubicBezTo>
                    <a:pt x="28971" y="1815"/>
                    <a:pt x="27593" y="1109"/>
                    <a:pt x="26047" y="706"/>
                  </a:cubicBezTo>
                  <a:cubicBezTo>
                    <a:pt x="24501" y="134"/>
                    <a:pt x="22955" y="0"/>
                    <a:pt x="214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74" name="Google Shape;669;p30">
              <a:extLst>
                <a:ext uri="{FF2B5EF4-FFF2-40B4-BE49-F238E27FC236}">
                  <a16:creationId xmlns:a16="http://schemas.microsoft.com/office/drawing/2014/main" id="{D1976D00-D8BE-4CA0-8F85-F6054E10FEF5}"/>
                </a:ext>
              </a:extLst>
            </p:cNvPr>
            <p:cNvSpPr/>
            <p:nvPr/>
          </p:nvSpPr>
          <p:spPr>
            <a:xfrm>
              <a:off x="1070475" y="1736225"/>
              <a:ext cx="244525" cy="252075"/>
            </a:xfrm>
            <a:custGeom>
              <a:avLst/>
              <a:gdLst/>
              <a:ahLst/>
              <a:cxnLst/>
              <a:rect l="l" t="t" r="r" b="b"/>
              <a:pathLst>
                <a:path w="9781" h="10083" extrusionOk="0">
                  <a:moveTo>
                    <a:pt x="6856" y="0"/>
                  </a:moveTo>
                  <a:lnTo>
                    <a:pt x="3227" y="7865"/>
                  </a:lnTo>
                  <a:lnTo>
                    <a:pt x="404" y="8570"/>
                  </a:lnTo>
                  <a:cubicBezTo>
                    <a:pt x="0" y="8705"/>
                    <a:pt x="0" y="9243"/>
                    <a:pt x="269" y="9411"/>
                  </a:cubicBezTo>
                  <a:cubicBezTo>
                    <a:pt x="1109" y="9814"/>
                    <a:pt x="2084" y="10083"/>
                    <a:pt x="3059" y="10083"/>
                  </a:cubicBezTo>
                  <a:cubicBezTo>
                    <a:pt x="3630" y="10083"/>
                    <a:pt x="4201" y="9814"/>
                    <a:pt x="4605" y="9411"/>
                  </a:cubicBezTo>
                  <a:lnTo>
                    <a:pt x="9780" y="2823"/>
                  </a:lnTo>
                  <a:lnTo>
                    <a:pt x="6856" y="0"/>
                  </a:ln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75" name="Google Shape;670;p30">
              <a:extLst>
                <a:ext uri="{FF2B5EF4-FFF2-40B4-BE49-F238E27FC236}">
                  <a16:creationId xmlns:a16="http://schemas.microsoft.com/office/drawing/2014/main" id="{AAD4584A-C92B-40ED-85E4-18603B7D99A4}"/>
                </a:ext>
              </a:extLst>
            </p:cNvPr>
            <p:cNvSpPr/>
            <p:nvPr/>
          </p:nvSpPr>
          <p:spPr>
            <a:xfrm>
              <a:off x="1272950" y="1526175"/>
              <a:ext cx="203375" cy="224350"/>
            </a:xfrm>
            <a:custGeom>
              <a:avLst/>
              <a:gdLst/>
              <a:ahLst/>
              <a:cxnLst/>
              <a:rect l="l" t="t" r="r" b="b"/>
              <a:pathLst>
                <a:path w="8135"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227"/>
                    <a:pt x="8134" y="2689"/>
                    <a:pt x="8000" y="2117"/>
                  </a:cubicBezTo>
                  <a:cubicBezTo>
                    <a:pt x="7865" y="840"/>
                    <a:pt x="6891" y="0"/>
                    <a:pt x="5748" y="0"/>
                  </a:cubicBezTo>
                  <a:close/>
                </a:path>
              </a:pathLst>
            </a:custGeom>
            <a:solidFill>
              <a:srgbClr val="D077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76" name="Google Shape;671;p30">
              <a:extLst>
                <a:ext uri="{FF2B5EF4-FFF2-40B4-BE49-F238E27FC236}">
                  <a16:creationId xmlns:a16="http://schemas.microsoft.com/office/drawing/2014/main" id="{AC2D758F-DC55-4116-B68B-1B04B362DB59}"/>
                </a:ext>
              </a:extLst>
            </p:cNvPr>
            <p:cNvSpPr/>
            <p:nvPr/>
          </p:nvSpPr>
          <p:spPr>
            <a:xfrm>
              <a:off x="1272950" y="1526175"/>
              <a:ext cx="200000" cy="224350"/>
            </a:xfrm>
            <a:custGeom>
              <a:avLst/>
              <a:gdLst/>
              <a:ahLst/>
              <a:cxnLst/>
              <a:rect l="l" t="t" r="r" b="b"/>
              <a:pathLst>
                <a:path w="8000"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361"/>
                    <a:pt x="8000" y="2823"/>
                    <a:pt x="8000" y="2386"/>
                  </a:cubicBezTo>
                  <a:lnTo>
                    <a:pt x="8000" y="2117"/>
                  </a:lnTo>
                  <a:cubicBezTo>
                    <a:pt x="7865" y="840"/>
                    <a:pt x="6891" y="0"/>
                    <a:pt x="574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77" name="Google Shape;672;p30">
              <a:extLst>
                <a:ext uri="{FF2B5EF4-FFF2-40B4-BE49-F238E27FC236}">
                  <a16:creationId xmlns:a16="http://schemas.microsoft.com/office/drawing/2014/main" id="{9DCA2443-E86C-480E-80ED-43C0CBF77CCE}"/>
                </a:ext>
              </a:extLst>
            </p:cNvPr>
            <p:cNvSpPr/>
            <p:nvPr/>
          </p:nvSpPr>
          <p:spPr>
            <a:xfrm>
              <a:off x="1220875" y="1659450"/>
              <a:ext cx="153775" cy="156625"/>
            </a:xfrm>
            <a:custGeom>
              <a:avLst/>
              <a:gdLst/>
              <a:ahLst/>
              <a:cxnLst/>
              <a:rect l="l" t="t" r="r" b="b"/>
              <a:pathLst>
                <a:path w="6151" h="6265" extrusionOk="0">
                  <a:moveTo>
                    <a:pt x="1484" y="1"/>
                  </a:moveTo>
                  <a:cubicBezTo>
                    <a:pt x="1237" y="1"/>
                    <a:pt x="1007" y="116"/>
                    <a:pt x="840" y="282"/>
                  </a:cubicBezTo>
                  <a:lnTo>
                    <a:pt x="135" y="1693"/>
                  </a:lnTo>
                  <a:cubicBezTo>
                    <a:pt x="0" y="1962"/>
                    <a:pt x="0" y="2231"/>
                    <a:pt x="269" y="2534"/>
                  </a:cubicBezTo>
                  <a:lnTo>
                    <a:pt x="840" y="3071"/>
                  </a:lnTo>
                  <a:lnTo>
                    <a:pt x="4067" y="6163"/>
                  </a:lnTo>
                  <a:cubicBezTo>
                    <a:pt x="4134" y="6230"/>
                    <a:pt x="4235" y="6264"/>
                    <a:pt x="4357" y="6264"/>
                  </a:cubicBezTo>
                  <a:cubicBezTo>
                    <a:pt x="4478" y="6264"/>
                    <a:pt x="4621" y="6230"/>
                    <a:pt x="4773" y="6163"/>
                  </a:cubicBezTo>
                  <a:lnTo>
                    <a:pt x="6016" y="4920"/>
                  </a:lnTo>
                  <a:cubicBezTo>
                    <a:pt x="6151" y="4617"/>
                    <a:pt x="6151" y="4348"/>
                    <a:pt x="6016" y="4080"/>
                  </a:cubicBezTo>
                  <a:lnTo>
                    <a:pt x="2084" y="416"/>
                  </a:lnTo>
                  <a:lnTo>
                    <a:pt x="1949" y="147"/>
                  </a:lnTo>
                  <a:cubicBezTo>
                    <a:pt x="1795" y="45"/>
                    <a:pt x="1636" y="1"/>
                    <a:pt x="148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grpSp>
        <p:nvGrpSpPr>
          <p:cNvPr id="278" name="Google Shape;211;p3">
            <a:extLst>
              <a:ext uri="{FF2B5EF4-FFF2-40B4-BE49-F238E27FC236}">
                <a16:creationId xmlns:a16="http://schemas.microsoft.com/office/drawing/2014/main" id="{C0855F1D-93D4-4849-83E1-706E437C7250}"/>
              </a:ext>
            </a:extLst>
          </p:cNvPr>
          <p:cNvGrpSpPr/>
          <p:nvPr userDrawn="1"/>
        </p:nvGrpSpPr>
        <p:grpSpPr>
          <a:xfrm>
            <a:off x="772632" y="1581350"/>
            <a:ext cx="333206" cy="398525"/>
            <a:chOff x="2495125" y="2142250"/>
            <a:chExt cx="444275" cy="398525"/>
          </a:xfrm>
        </p:grpSpPr>
        <p:sp>
          <p:nvSpPr>
            <p:cNvPr id="279" name="Google Shape;212;p3">
              <a:extLst>
                <a:ext uri="{FF2B5EF4-FFF2-40B4-BE49-F238E27FC236}">
                  <a16:creationId xmlns:a16="http://schemas.microsoft.com/office/drawing/2014/main" id="{DC5C5AA7-5761-4B23-B999-8F5CA61CD038}"/>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dirty="0"/>
            </a:p>
          </p:txBody>
        </p:sp>
        <p:sp>
          <p:nvSpPr>
            <p:cNvPr id="280" name="Google Shape;213;p3">
              <a:extLst>
                <a:ext uri="{FF2B5EF4-FFF2-40B4-BE49-F238E27FC236}">
                  <a16:creationId xmlns:a16="http://schemas.microsoft.com/office/drawing/2014/main" id="{1933B0D6-ABFA-4CD7-A762-19337F9750DD}"/>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grpSp>
        <p:nvGrpSpPr>
          <p:cNvPr id="281" name="Google Shape;214;p3">
            <a:extLst>
              <a:ext uri="{FF2B5EF4-FFF2-40B4-BE49-F238E27FC236}">
                <a16:creationId xmlns:a16="http://schemas.microsoft.com/office/drawing/2014/main" id="{1EFB947C-860E-4AA2-A5A2-1CEEEFC38B34}"/>
              </a:ext>
            </a:extLst>
          </p:cNvPr>
          <p:cNvGrpSpPr/>
          <p:nvPr userDrawn="1"/>
        </p:nvGrpSpPr>
        <p:grpSpPr>
          <a:xfrm>
            <a:off x="7920831" y="5038642"/>
            <a:ext cx="218531" cy="281375"/>
            <a:chOff x="3243875" y="2372825"/>
            <a:chExt cx="291375" cy="281375"/>
          </a:xfrm>
        </p:grpSpPr>
        <p:sp>
          <p:nvSpPr>
            <p:cNvPr id="282" name="Google Shape;215;p3">
              <a:extLst>
                <a:ext uri="{FF2B5EF4-FFF2-40B4-BE49-F238E27FC236}">
                  <a16:creationId xmlns:a16="http://schemas.microsoft.com/office/drawing/2014/main" id="{C65D7529-17F2-4B75-9EE5-9962A69A62E0}"/>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83" name="Google Shape;216;p3">
              <a:extLst>
                <a:ext uri="{FF2B5EF4-FFF2-40B4-BE49-F238E27FC236}">
                  <a16:creationId xmlns:a16="http://schemas.microsoft.com/office/drawing/2014/main" id="{ED87057F-C031-4FD4-AEAE-03C05BB98CB0}"/>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84" name="Google Shape;217;p3">
              <a:extLst>
                <a:ext uri="{FF2B5EF4-FFF2-40B4-BE49-F238E27FC236}">
                  <a16:creationId xmlns:a16="http://schemas.microsoft.com/office/drawing/2014/main" id="{EC906738-C714-4EE5-8058-2D4A7FC7EF88}"/>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85" name="Google Shape;218;p3">
              <a:extLst>
                <a:ext uri="{FF2B5EF4-FFF2-40B4-BE49-F238E27FC236}">
                  <a16:creationId xmlns:a16="http://schemas.microsoft.com/office/drawing/2014/main" id="{687DAB77-1E27-4D0D-A65D-B3FE2D9B10B4}"/>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86" name="Google Shape;219;p3">
              <a:extLst>
                <a:ext uri="{FF2B5EF4-FFF2-40B4-BE49-F238E27FC236}">
                  <a16:creationId xmlns:a16="http://schemas.microsoft.com/office/drawing/2014/main" id="{127CCC19-FE1C-4E46-AE9B-2984F6773562}"/>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87" name="Google Shape;220;p3">
              <a:extLst>
                <a:ext uri="{FF2B5EF4-FFF2-40B4-BE49-F238E27FC236}">
                  <a16:creationId xmlns:a16="http://schemas.microsoft.com/office/drawing/2014/main" id="{4DB673E6-ADD0-4ECB-BF9F-B808D5311F72}"/>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88" name="Google Shape;221;p3">
              <a:extLst>
                <a:ext uri="{FF2B5EF4-FFF2-40B4-BE49-F238E27FC236}">
                  <a16:creationId xmlns:a16="http://schemas.microsoft.com/office/drawing/2014/main" id="{4781CA03-AD08-441C-BAB7-0E1690E88D0C}"/>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350" dirty="0"/>
            </a:p>
          </p:txBody>
        </p:sp>
        <p:sp>
          <p:nvSpPr>
            <p:cNvPr id="289" name="Google Shape;222;p3">
              <a:extLst>
                <a:ext uri="{FF2B5EF4-FFF2-40B4-BE49-F238E27FC236}">
                  <a16:creationId xmlns:a16="http://schemas.microsoft.com/office/drawing/2014/main" id="{E0816258-217F-404D-BD3D-3293E29FD889}"/>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90" name="Google Shape;223;p3">
              <a:extLst>
                <a:ext uri="{FF2B5EF4-FFF2-40B4-BE49-F238E27FC236}">
                  <a16:creationId xmlns:a16="http://schemas.microsoft.com/office/drawing/2014/main" id="{84FF6178-746C-46CA-9180-258EC4BBA4FC}"/>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91" name="Google Shape;224;p3">
              <a:extLst>
                <a:ext uri="{FF2B5EF4-FFF2-40B4-BE49-F238E27FC236}">
                  <a16:creationId xmlns:a16="http://schemas.microsoft.com/office/drawing/2014/main" id="{C906BB92-3EA7-4E09-8BCD-0337F3A9BB74}"/>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grpSp>
        <p:nvGrpSpPr>
          <p:cNvPr id="292" name="Google Shape;225;p3">
            <a:extLst>
              <a:ext uri="{FF2B5EF4-FFF2-40B4-BE49-F238E27FC236}">
                <a16:creationId xmlns:a16="http://schemas.microsoft.com/office/drawing/2014/main" id="{925CC097-8D38-4AEA-9306-D2D703E51FEC}"/>
              </a:ext>
            </a:extLst>
          </p:cNvPr>
          <p:cNvGrpSpPr/>
          <p:nvPr userDrawn="1"/>
        </p:nvGrpSpPr>
        <p:grpSpPr>
          <a:xfrm>
            <a:off x="8083918" y="714861"/>
            <a:ext cx="125006" cy="168575"/>
            <a:chOff x="4954425" y="2036375"/>
            <a:chExt cx="166675" cy="168575"/>
          </a:xfrm>
        </p:grpSpPr>
        <p:sp>
          <p:nvSpPr>
            <p:cNvPr id="293" name="Google Shape;226;p3">
              <a:extLst>
                <a:ext uri="{FF2B5EF4-FFF2-40B4-BE49-F238E27FC236}">
                  <a16:creationId xmlns:a16="http://schemas.microsoft.com/office/drawing/2014/main" id="{A73811B4-DAE8-43F2-9242-512369E61B47}"/>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94" name="Google Shape;227;p3">
              <a:extLst>
                <a:ext uri="{FF2B5EF4-FFF2-40B4-BE49-F238E27FC236}">
                  <a16:creationId xmlns:a16="http://schemas.microsoft.com/office/drawing/2014/main" id="{1CAC2284-EF0A-4A64-8112-C2F502014E3A}"/>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sp>
        <p:nvSpPr>
          <p:cNvPr id="295" name="Google Shape;228;p3">
            <a:extLst>
              <a:ext uri="{FF2B5EF4-FFF2-40B4-BE49-F238E27FC236}">
                <a16:creationId xmlns:a16="http://schemas.microsoft.com/office/drawing/2014/main" id="{8DF4CFA5-C6E8-4AA5-9916-0D14D265DA7D}"/>
              </a:ext>
            </a:extLst>
          </p:cNvPr>
          <p:cNvSpPr/>
          <p:nvPr userDrawn="1"/>
        </p:nvSpPr>
        <p:spPr>
          <a:xfrm>
            <a:off x="1182765" y="3597776"/>
            <a:ext cx="89344"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296" name="Google Shape;229;p3">
            <a:extLst>
              <a:ext uri="{FF2B5EF4-FFF2-40B4-BE49-F238E27FC236}">
                <a16:creationId xmlns:a16="http://schemas.microsoft.com/office/drawing/2014/main" id="{262FDB6E-6024-4D2F-A6EC-321BB317347C}"/>
              </a:ext>
            </a:extLst>
          </p:cNvPr>
          <p:cNvSpPr/>
          <p:nvPr userDrawn="1"/>
        </p:nvSpPr>
        <p:spPr>
          <a:xfrm>
            <a:off x="7385065" y="3888530"/>
            <a:ext cx="6525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grpSp>
        <p:nvGrpSpPr>
          <p:cNvPr id="297" name="Google Shape;230;p3">
            <a:extLst>
              <a:ext uri="{FF2B5EF4-FFF2-40B4-BE49-F238E27FC236}">
                <a16:creationId xmlns:a16="http://schemas.microsoft.com/office/drawing/2014/main" id="{BD5ADFCE-F28A-43D5-9CFF-31FD0A1CC4F9}"/>
              </a:ext>
            </a:extLst>
          </p:cNvPr>
          <p:cNvGrpSpPr/>
          <p:nvPr userDrawn="1"/>
        </p:nvGrpSpPr>
        <p:grpSpPr>
          <a:xfrm>
            <a:off x="956096" y="5541496"/>
            <a:ext cx="125006" cy="168575"/>
            <a:chOff x="4954425" y="2036375"/>
            <a:chExt cx="166675" cy="168575"/>
          </a:xfrm>
        </p:grpSpPr>
        <p:sp>
          <p:nvSpPr>
            <p:cNvPr id="298" name="Google Shape;231;p3">
              <a:extLst>
                <a:ext uri="{FF2B5EF4-FFF2-40B4-BE49-F238E27FC236}">
                  <a16:creationId xmlns:a16="http://schemas.microsoft.com/office/drawing/2014/main" id="{1C1774AA-9741-486B-B8FC-9393CAEDB27F}"/>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99" name="Google Shape;232;p3">
              <a:extLst>
                <a:ext uri="{FF2B5EF4-FFF2-40B4-BE49-F238E27FC236}">
                  <a16:creationId xmlns:a16="http://schemas.microsoft.com/office/drawing/2014/main" id="{A241E20B-C148-4F65-8446-94D31CB41FFF}"/>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sp>
        <p:nvSpPr>
          <p:cNvPr id="138" name="TextBox 137">
            <a:extLst>
              <a:ext uri="{FF2B5EF4-FFF2-40B4-BE49-F238E27FC236}">
                <a16:creationId xmlns:a16="http://schemas.microsoft.com/office/drawing/2014/main" id="{F3E5FC39-98FC-4CBA-B958-5F648514C390}"/>
              </a:ext>
            </a:extLst>
          </p:cNvPr>
          <p:cNvSpPr txBox="1"/>
          <p:nvPr userDrawn="1"/>
        </p:nvSpPr>
        <p:spPr>
          <a:xfrm>
            <a:off x="2669131" y="1522374"/>
            <a:ext cx="3388523" cy="2746906"/>
          </a:xfrm>
          <a:prstGeom prst="rect">
            <a:avLst/>
          </a:prstGeom>
          <a:noFill/>
        </p:spPr>
        <p:txBody>
          <a:bodyPr wrap="square" rtlCol="0">
            <a:spAutoFit/>
          </a:bodyPr>
          <a:lstStyle/>
          <a:p>
            <a:pPr algn="ctr"/>
            <a:r>
              <a:rPr lang="vi-VN" sz="8625" dirty="0">
                <a:solidFill>
                  <a:srgbClr val="C00000"/>
                </a:solidFill>
                <a:latin typeface="+mj-lt"/>
              </a:rPr>
              <a:t>HOẠT ĐỘNG</a:t>
            </a:r>
          </a:p>
        </p:txBody>
      </p:sp>
    </p:spTree>
    <p:extLst>
      <p:ext uri="{BB962C8B-B14F-4D97-AF65-F5344CB8AC3E}">
        <p14:creationId xmlns:p14="http://schemas.microsoft.com/office/powerpoint/2010/main" val="94780037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278"/>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295"/>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297"/>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292"/>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296"/>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281"/>
                                        </p:tgtEl>
                                      </p:cBhvr>
                                      <p:by x="150000" y="150000"/>
                                    </p:animScale>
                                  </p:childTnLst>
                                </p:cTn>
                              </p:par>
                              <p:par>
                                <p:cTn id="17" presetID="16" presetClass="entr" presetSubtype="21"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Effect transition="in" filter="barn(inVertical)">
                                      <p:cBhvr>
                                        <p:cTn id="19" dur="500"/>
                                        <p:tgtEl>
                                          <p:spTgt spid="98"/>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99"/>
                                        </p:tgtEl>
                                        <p:attrNameLst>
                                          <p:attrName>style.visibility</p:attrName>
                                        </p:attrNameLst>
                                      </p:cBhvr>
                                      <p:to>
                                        <p:strVal val="visible"/>
                                      </p:to>
                                    </p:set>
                                    <p:animEffect transition="in" filter="barn(inVertical)">
                                      <p:cBhvr>
                                        <p:cTn id="22" dur="500"/>
                                        <p:tgtEl>
                                          <p:spTgt spid="99"/>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97"/>
                                        </p:tgtEl>
                                        <p:attrNameLst>
                                          <p:attrName>style.visibility</p:attrName>
                                        </p:attrNameLst>
                                      </p:cBhvr>
                                      <p:to>
                                        <p:strVal val="visible"/>
                                      </p:to>
                                    </p:set>
                                    <p:animEffect transition="in" filter="fade">
                                      <p:cBhvr>
                                        <p:cTn id="26" dur="500"/>
                                        <p:tgtEl>
                                          <p:spTgt spid="97"/>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236"/>
                                        </p:tgtEl>
                                        <p:attrNameLst>
                                          <p:attrName>style.visibility</p:attrName>
                                        </p:attrNameLst>
                                      </p:cBhvr>
                                      <p:to>
                                        <p:strVal val="visible"/>
                                      </p:to>
                                    </p:set>
                                    <p:anim calcmode="lin" valueType="num">
                                      <p:cBhvr>
                                        <p:cTn id="30" dur="1000" fill="hold"/>
                                        <p:tgtEl>
                                          <p:spTgt spid="236"/>
                                        </p:tgtEl>
                                        <p:attrNameLst>
                                          <p:attrName>ppt_w</p:attrName>
                                        </p:attrNameLst>
                                      </p:cBhvr>
                                      <p:tavLst>
                                        <p:tav tm="0">
                                          <p:val>
                                            <p:fltVal val="0"/>
                                          </p:val>
                                        </p:tav>
                                        <p:tav tm="100000">
                                          <p:val>
                                            <p:strVal val="#ppt_w"/>
                                          </p:val>
                                        </p:tav>
                                      </p:tavLst>
                                    </p:anim>
                                    <p:anim calcmode="lin" valueType="num">
                                      <p:cBhvr>
                                        <p:cTn id="31" dur="1000" fill="hold"/>
                                        <p:tgtEl>
                                          <p:spTgt spid="236"/>
                                        </p:tgtEl>
                                        <p:attrNameLst>
                                          <p:attrName>ppt_h</p:attrName>
                                        </p:attrNameLst>
                                      </p:cBhvr>
                                      <p:tavLst>
                                        <p:tav tm="0">
                                          <p:val>
                                            <p:fltVal val="0"/>
                                          </p:val>
                                        </p:tav>
                                        <p:tav tm="100000">
                                          <p:val>
                                            <p:strVal val="#ppt_h"/>
                                          </p:val>
                                        </p:tav>
                                      </p:tavLst>
                                    </p:anim>
                                    <p:anim calcmode="lin" valueType="num">
                                      <p:cBhvr>
                                        <p:cTn id="32" dur="1000" fill="hold"/>
                                        <p:tgtEl>
                                          <p:spTgt spid="236"/>
                                        </p:tgtEl>
                                        <p:attrNameLst>
                                          <p:attrName>style.rotation</p:attrName>
                                        </p:attrNameLst>
                                      </p:cBhvr>
                                      <p:tavLst>
                                        <p:tav tm="0">
                                          <p:val>
                                            <p:fltVal val="90"/>
                                          </p:val>
                                        </p:tav>
                                        <p:tav tm="100000">
                                          <p:val>
                                            <p:fltVal val="0"/>
                                          </p:val>
                                        </p:tav>
                                      </p:tavLst>
                                    </p:anim>
                                    <p:animEffect transition="in" filter="fade">
                                      <p:cBhvr>
                                        <p:cTn id="33" dur="1000"/>
                                        <p:tgtEl>
                                          <p:spTgt spid="236"/>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138"/>
                                        </p:tgtEl>
                                        <p:attrNameLst>
                                          <p:attrName>style.visibility</p:attrName>
                                        </p:attrNameLst>
                                      </p:cBhvr>
                                      <p:to>
                                        <p:strVal val="visible"/>
                                      </p:to>
                                    </p:set>
                                    <p:animEffect transition="in" filter="randombar(horizontal)">
                                      <p:cBhvr>
                                        <p:cTn id="37" dur="500"/>
                                        <p:tgtEl>
                                          <p:spTgt spid="13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295" grpId="0" animBg="1"/>
      <p:bldP spid="296" grpId="0" animBg="1"/>
      <p:bldP spid="138" grpId="0"/>
    </p:bldLst>
  </p:timing>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userDrawn="1">
  <p:cSld name="8_Title and Content">
    <p:bg>
      <p:bgPr>
        <a:solidFill>
          <a:schemeClr val="accent3">
            <a:lumMod val="50000"/>
          </a:schemeClr>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296920" y="219520"/>
            <a:ext cx="8709926"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accent6">
                <a:lumMod val="75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dirty="0"/>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349270" y="882176"/>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150301" y="906827"/>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168063" y="989423"/>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393674" y="94752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151195" y="917946"/>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348377" y="1496055"/>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49408" y="1520706"/>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167170" y="160330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392781" y="1561401"/>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150301" y="1531825"/>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347484" y="2109934"/>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48515" y="2134585"/>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166276" y="2217181"/>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391888" y="2175280"/>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49408" y="2145704"/>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346591" y="2723813"/>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47621" y="2748464"/>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165383" y="283106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390994" y="2789159"/>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48515" y="2759583"/>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345697" y="3337692"/>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46728" y="3362343"/>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164490" y="3444939"/>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390101" y="3403038"/>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47622" y="3373462"/>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344804" y="3951571"/>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45835" y="3976222"/>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163597" y="4058818"/>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389208" y="401691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46728" y="3987341"/>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343911" y="4565450"/>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44942" y="4590101"/>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162703" y="4672697"/>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388315" y="463079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45835" y="4601220"/>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343018" y="5179329"/>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44049" y="5203980"/>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161810" y="528657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387421" y="5244675"/>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44942" y="5215099"/>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342124" y="5793208"/>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43155" y="5817859"/>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160917" y="5900455"/>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386528" y="5858554"/>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44049" y="5828978"/>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2318597" y="1090110"/>
            <a:ext cx="4162526" cy="4730758"/>
          </a:xfrm>
          <a:prstGeom prst="rect">
            <a:avLst/>
          </a:prstGeom>
          <a:solidFill>
            <a:schemeClr val="accent5">
              <a:lumMod val="40000"/>
              <a:lumOff val="60000"/>
            </a:schemeClr>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375" dirty="0"/>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108287" y="772938"/>
            <a:ext cx="963023"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C00000"/>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375"/>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5536681" y="1168180"/>
            <a:ext cx="1546974" cy="832158"/>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002060"/>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375"/>
          </a:p>
        </p:txBody>
      </p:sp>
      <p:grpSp>
        <p:nvGrpSpPr>
          <p:cNvPr id="138" name="Google Shape;939;p32">
            <a:extLst>
              <a:ext uri="{FF2B5EF4-FFF2-40B4-BE49-F238E27FC236}">
                <a16:creationId xmlns:a16="http://schemas.microsoft.com/office/drawing/2014/main" id="{4E1A926E-6662-419E-9E55-EA22A881A7F7}"/>
              </a:ext>
            </a:extLst>
          </p:cNvPr>
          <p:cNvGrpSpPr/>
          <p:nvPr userDrawn="1"/>
        </p:nvGrpSpPr>
        <p:grpSpPr>
          <a:xfrm>
            <a:off x="1653356" y="3950454"/>
            <a:ext cx="1480398" cy="2020086"/>
            <a:chOff x="2718975" y="493050"/>
            <a:chExt cx="2013175" cy="2066600"/>
          </a:xfrm>
        </p:grpSpPr>
        <p:sp>
          <p:nvSpPr>
            <p:cNvPr id="139" name="Google Shape;940;p32">
              <a:extLst>
                <a:ext uri="{FF2B5EF4-FFF2-40B4-BE49-F238E27FC236}">
                  <a16:creationId xmlns:a16="http://schemas.microsoft.com/office/drawing/2014/main" id="{86F0682C-B277-4309-975F-A0C04F8F30C6}"/>
                </a:ext>
              </a:extLst>
            </p:cNvPr>
            <p:cNvSpPr/>
            <p:nvPr/>
          </p:nvSpPr>
          <p:spPr>
            <a:xfrm>
              <a:off x="3297025" y="2415950"/>
              <a:ext cx="962925" cy="143700"/>
            </a:xfrm>
            <a:custGeom>
              <a:avLst/>
              <a:gdLst/>
              <a:ahLst/>
              <a:cxnLst/>
              <a:rect l="l" t="t" r="r" b="b"/>
              <a:pathLst>
                <a:path w="38517" h="5748" extrusionOk="0">
                  <a:moveTo>
                    <a:pt x="19326" y="1"/>
                  </a:moveTo>
                  <a:cubicBezTo>
                    <a:pt x="8672" y="1"/>
                    <a:pt x="1" y="1379"/>
                    <a:pt x="1" y="2925"/>
                  </a:cubicBezTo>
                  <a:cubicBezTo>
                    <a:pt x="1" y="4471"/>
                    <a:pt x="8672" y="5748"/>
                    <a:pt x="19326" y="5748"/>
                  </a:cubicBezTo>
                  <a:cubicBezTo>
                    <a:pt x="29946" y="5748"/>
                    <a:pt x="38516" y="4471"/>
                    <a:pt x="38516" y="2925"/>
                  </a:cubicBezTo>
                  <a:cubicBezTo>
                    <a:pt x="38516" y="1379"/>
                    <a:pt x="29946" y="1"/>
                    <a:pt x="1932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40" name="Google Shape;941;p32">
              <a:extLst>
                <a:ext uri="{FF2B5EF4-FFF2-40B4-BE49-F238E27FC236}">
                  <a16:creationId xmlns:a16="http://schemas.microsoft.com/office/drawing/2014/main" id="{FE326C58-C67D-4FF9-963A-4D9950D4B3B3}"/>
                </a:ext>
              </a:extLst>
            </p:cNvPr>
            <p:cNvSpPr/>
            <p:nvPr/>
          </p:nvSpPr>
          <p:spPr>
            <a:xfrm>
              <a:off x="3853250" y="2190975"/>
              <a:ext cx="381500" cy="366800"/>
            </a:xfrm>
            <a:custGeom>
              <a:avLst/>
              <a:gdLst/>
              <a:ahLst/>
              <a:cxnLst/>
              <a:rect l="l" t="t" r="r" b="b"/>
              <a:pathLst>
                <a:path w="15260" h="14672" extrusionOk="0">
                  <a:moveTo>
                    <a:pt x="4963" y="1"/>
                  </a:moveTo>
                  <a:cubicBezTo>
                    <a:pt x="4854" y="1"/>
                    <a:pt x="4745" y="9"/>
                    <a:pt x="4639" y="26"/>
                  </a:cubicBezTo>
                  <a:cubicBezTo>
                    <a:pt x="3362" y="161"/>
                    <a:pt x="2387" y="732"/>
                    <a:pt x="1681" y="1438"/>
                  </a:cubicBezTo>
                  <a:cubicBezTo>
                    <a:pt x="1144" y="1975"/>
                    <a:pt x="572" y="2816"/>
                    <a:pt x="303" y="3824"/>
                  </a:cubicBezTo>
                  <a:cubicBezTo>
                    <a:pt x="1" y="4664"/>
                    <a:pt x="303" y="5773"/>
                    <a:pt x="1144" y="6345"/>
                  </a:cubicBezTo>
                  <a:lnTo>
                    <a:pt x="10789" y="13738"/>
                  </a:lnTo>
                  <a:lnTo>
                    <a:pt x="11629" y="14444"/>
                  </a:lnTo>
                  <a:cubicBezTo>
                    <a:pt x="11764" y="14595"/>
                    <a:pt x="11940" y="14671"/>
                    <a:pt x="12117" y="14671"/>
                  </a:cubicBezTo>
                  <a:cubicBezTo>
                    <a:pt x="12293" y="14671"/>
                    <a:pt x="12470" y="14595"/>
                    <a:pt x="12604" y="14444"/>
                  </a:cubicBezTo>
                  <a:lnTo>
                    <a:pt x="12739" y="14310"/>
                  </a:lnTo>
                  <a:lnTo>
                    <a:pt x="15125" y="12495"/>
                  </a:lnTo>
                  <a:cubicBezTo>
                    <a:pt x="15259" y="12361"/>
                    <a:pt x="15259" y="11924"/>
                    <a:pt x="14990" y="11924"/>
                  </a:cubicBezTo>
                  <a:lnTo>
                    <a:pt x="13175" y="11655"/>
                  </a:lnTo>
                  <a:lnTo>
                    <a:pt x="13041" y="11655"/>
                  </a:lnTo>
                  <a:lnTo>
                    <a:pt x="6857" y="1135"/>
                  </a:lnTo>
                  <a:cubicBezTo>
                    <a:pt x="6505" y="401"/>
                    <a:pt x="5716" y="1"/>
                    <a:pt x="4963" y="1"/>
                  </a:cubicBezTo>
                  <a:close/>
                </a:path>
              </a:pathLst>
            </a:custGeom>
            <a:solidFill>
              <a:srgbClr val="EBBB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41" name="Google Shape;942;p32">
              <a:extLst>
                <a:ext uri="{FF2B5EF4-FFF2-40B4-BE49-F238E27FC236}">
                  <a16:creationId xmlns:a16="http://schemas.microsoft.com/office/drawing/2014/main" id="{93F05A58-172A-4C8D-ADA3-0C77ADDADAF0}"/>
                </a:ext>
              </a:extLst>
            </p:cNvPr>
            <p:cNvSpPr/>
            <p:nvPr/>
          </p:nvSpPr>
          <p:spPr>
            <a:xfrm>
              <a:off x="3975925" y="2373950"/>
              <a:ext cx="195800" cy="181500"/>
            </a:xfrm>
            <a:custGeom>
              <a:avLst/>
              <a:gdLst/>
              <a:ahLst/>
              <a:cxnLst/>
              <a:rect l="l" t="t" r="r" b="b"/>
              <a:pathLst>
                <a:path w="7832" h="7260" extrusionOk="0">
                  <a:moveTo>
                    <a:pt x="1816" y="0"/>
                  </a:moveTo>
                  <a:cubicBezTo>
                    <a:pt x="1547" y="135"/>
                    <a:pt x="1412" y="404"/>
                    <a:pt x="1110" y="538"/>
                  </a:cubicBezTo>
                  <a:cubicBezTo>
                    <a:pt x="841" y="975"/>
                    <a:pt x="572" y="1378"/>
                    <a:pt x="270" y="1681"/>
                  </a:cubicBezTo>
                  <a:cubicBezTo>
                    <a:pt x="135" y="1681"/>
                    <a:pt x="135" y="1815"/>
                    <a:pt x="1" y="1950"/>
                  </a:cubicBezTo>
                  <a:lnTo>
                    <a:pt x="5882" y="6419"/>
                  </a:lnTo>
                  <a:lnTo>
                    <a:pt x="6722" y="7125"/>
                  </a:lnTo>
                  <a:cubicBezTo>
                    <a:pt x="6857" y="7260"/>
                    <a:pt x="6991" y="7260"/>
                    <a:pt x="7159" y="7260"/>
                  </a:cubicBezTo>
                  <a:cubicBezTo>
                    <a:pt x="7294" y="7260"/>
                    <a:pt x="7563" y="7260"/>
                    <a:pt x="7697" y="7125"/>
                  </a:cubicBezTo>
                  <a:lnTo>
                    <a:pt x="7832" y="6991"/>
                  </a:lnTo>
                  <a:cubicBezTo>
                    <a:pt x="6588" y="5310"/>
                    <a:pt x="4202" y="2521"/>
                    <a:pt x="1816" y="0"/>
                  </a:cubicBezTo>
                  <a:close/>
                </a:path>
              </a:pathLst>
            </a:custGeom>
            <a:solidFill>
              <a:srgbClr val="E2A2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42" name="Google Shape;943;p32">
              <a:extLst>
                <a:ext uri="{FF2B5EF4-FFF2-40B4-BE49-F238E27FC236}">
                  <a16:creationId xmlns:a16="http://schemas.microsoft.com/office/drawing/2014/main" id="{AEA51228-7E6A-4ED4-9C9B-D2E2CC0BD1D6}"/>
                </a:ext>
              </a:extLst>
            </p:cNvPr>
            <p:cNvSpPr/>
            <p:nvPr/>
          </p:nvSpPr>
          <p:spPr>
            <a:xfrm>
              <a:off x="3366775" y="2190975"/>
              <a:ext cx="381475" cy="366800"/>
            </a:xfrm>
            <a:custGeom>
              <a:avLst/>
              <a:gdLst/>
              <a:ahLst/>
              <a:cxnLst/>
              <a:rect l="l" t="t" r="r" b="b"/>
              <a:pathLst>
                <a:path w="15259" h="14672" extrusionOk="0">
                  <a:moveTo>
                    <a:pt x="10330" y="1"/>
                  </a:moveTo>
                  <a:cubicBezTo>
                    <a:pt x="9576" y="1"/>
                    <a:pt x="8784" y="401"/>
                    <a:pt x="8403" y="1135"/>
                  </a:cubicBezTo>
                  <a:lnTo>
                    <a:pt x="2252" y="11655"/>
                  </a:lnTo>
                  <a:lnTo>
                    <a:pt x="2118" y="11655"/>
                  </a:lnTo>
                  <a:lnTo>
                    <a:pt x="269" y="11924"/>
                  </a:lnTo>
                  <a:cubicBezTo>
                    <a:pt x="0" y="11924"/>
                    <a:pt x="0" y="12361"/>
                    <a:pt x="135" y="12495"/>
                  </a:cubicBezTo>
                  <a:lnTo>
                    <a:pt x="2387" y="14175"/>
                  </a:lnTo>
                  <a:lnTo>
                    <a:pt x="2656" y="14444"/>
                  </a:lnTo>
                  <a:cubicBezTo>
                    <a:pt x="2807" y="14595"/>
                    <a:pt x="2983" y="14671"/>
                    <a:pt x="3155" y="14671"/>
                  </a:cubicBezTo>
                  <a:cubicBezTo>
                    <a:pt x="3328" y="14671"/>
                    <a:pt x="3496" y="14595"/>
                    <a:pt x="3630" y="14444"/>
                  </a:cubicBezTo>
                  <a:lnTo>
                    <a:pt x="4470" y="13738"/>
                  </a:lnTo>
                  <a:lnTo>
                    <a:pt x="14284" y="6345"/>
                  </a:lnTo>
                  <a:cubicBezTo>
                    <a:pt x="14990" y="5773"/>
                    <a:pt x="15259" y="4664"/>
                    <a:pt x="14990" y="3824"/>
                  </a:cubicBezTo>
                  <a:cubicBezTo>
                    <a:pt x="14721" y="2984"/>
                    <a:pt x="14284" y="2278"/>
                    <a:pt x="13881" y="1707"/>
                  </a:cubicBezTo>
                  <a:cubicBezTo>
                    <a:pt x="13041" y="866"/>
                    <a:pt x="12032" y="161"/>
                    <a:pt x="10654" y="26"/>
                  </a:cubicBezTo>
                  <a:cubicBezTo>
                    <a:pt x="10548" y="9"/>
                    <a:pt x="10440" y="1"/>
                    <a:pt x="10330" y="1"/>
                  </a:cubicBezTo>
                  <a:close/>
                </a:path>
              </a:pathLst>
            </a:custGeom>
            <a:solidFill>
              <a:srgbClr val="EBBB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43" name="Google Shape;944;p32">
              <a:extLst>
                <a:ext uri="{FF2B5EF4-FFF2-40B4-BE49-F238E27FC236}">
                  <a16:creationId xmlns:a16="http://schemas.microsoft.com/office/drawing/2014/main" id="{DD28A33D-03B5-4CF8-872C-9932FEF06FED}"/>
                </a:ext>
              </a:extLst>
            </p:cNvPr>
            <p:cNvSpPr/>
            <p:nvPr/>
          </p:nvSpPr>
          <p:spPr>
            <a:xfrm>
              <a:off x="3426425" y="2377300"/>
              <a:ext cx="199150" cy="178150"/>
            </a:xfrm>
            <a:custGeom>
              <a:avLst/>
              <a:gdLst/>
              <a:ahLst/>
              <a:cxnLst/>
              <a:rect l="l" t="t" r="r" b="b"/>
              <a:pathLst>
                <a:path w="7966" h="7126" extrusionOk="0">
                  <a:moveTo>
                    <a:pt x="6151" y="1"/>
                  </a:moveTo>
                  <a:cubicBezTo>
                    <a:pt x="3933" y="2387"/>
                    <a:pt x="1412" y="5042"/>
                    <a:pt x="1" y="6722"/>
                  </a:cubicBezTo>
                  <a:lnTo>
                    <a:pt x="270" y="6991"/>
                  </a:lnTo>
                  <a:cubicBezTo>
                    <a:pt x="404" y="7126"/>
                    <a:pt x="706" y="7126"/>
                    <a:pt x="841" y="7126"/>
                  </a:cubicBezTo>
                  <a:cubicBezTo>
                    <a:pt x="975" y="7126"/>
                    <a:pt x="1110" y="7126"/>
                    <a:pt x="1244" y="6991"/>
                  </a:cubicBezTo>
                  <a:lnTo>
                    <a:pt x="2084" y="6285"/>
                  </a:lnTo>
                  <a:lnTo>
                    <a:pt x="7966" y="1816"/>
                  </a:lnTo>
                  <a:cubicBezTo>
                    <a:pt x="7697" y="1681"/>
                    <a:pt x="7563" y="1412"/>
                    <a:pt x="7428" y="1110"/>
                  </a:cubicBezTo>
                  <a:lnTo>
                    <a:pt x="6991" y="706"/>
                  </a:lnTo>
                  <a:cubicBezTo>
                    <a:pt x="6722" y="404"/>
                    <a:pt x="6454" y="135"/>
                    <a:pt x="6151" y="1"/>
                  </a:cubicBezTo>
                  <a:close/>
                </a:path>
              </a:pathLst>
            </a:custGeom>
            <a:solidFill>
              <a:srgbClr val="E2A2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44" name="Google Shape;945;p32">
              <a:extLst>
                <a:ext uri="{FF2B5EF4-FFF2-40B4-BE49-F238E27FC236}">
                  <a16:creationId xmlns:a16="http://schemas.microsoft.com/office/drawing/2014/main" id="{7E473B28-F0B1-4222-BFBD-D3DC90AB3D26}"/>
                </a:ext>
              </a:extLst>
            </p:cNvPr>
            <p:cNvSpPr/>
            <p:nvPr/>
          </p:nvSpPr>
          <p:spPr>
            <a:xfrm>
              <a:off x="3366775" y="2482325"/>
              <a:ext cx="111775" cy="75450"/>
            </a:xfrm>
            <a:custGeom>
              <a:avLst/>
              <a:gdLst/>
              <a:ahLst/>
              <a:cxnLst/>
              <a:rect l="l" t="t" r="r" b="b"/>
              <a:pathLst>
                <a:path w="4471" h="3018" extrusionOk="0">
                  <a:moveTo>
                    <a:pt x="2118" y="1"/>
                  </a:moveTo>
                  <a:lnTo>
                    <a:pt x="269" y="270"/>
                  </a:lnTo>
                  <a:cubicBezTo>
                    <a:pt x="0" y="270"/>
                    <a:pt x="0" y="707"/>
                    <a:pt x="135" y="841"/>
                  </a:cubicBezTo>
                  <a:lnTo>
                    <a:pt x="2656" y="2790"/>
                  </a:lnTo>
                  <a:cubicBezTo>
                    <a:pt x="2807" y="2941"/>
                    <a:pt x="2983" y="3017"/>
                    <a:pt x="3155" y="3017"/>
                  </a:cubicBezTo>
                  <a:cubicBezTo>
                    <a:pt x="3328" y="3017"/>
                    <a:pt x="3496" y="2941"/>
                    <a:pt x="3630" y="2790"/>
                  </a:cubicBezTo>
                  <a:lnTo>
                    <a:pt x="4470" y="2084"/>
                  </a:lnTo>
                  <a:lnTo>
                    <a:pt x="2118"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45" name="Google Shape;946;p32">
              <a:extLst>
                <a:ext uri="{FF2B5EF4-FFF2-40B4-BE49-F238E27FC236}">
                  <a16:creationId xmlns:a16="http://schemas.microsoft.com/office/drawing/2014/main" id="{ADD02867-7745-483B-A79E-3BC899B1DF55}"/>
                </a:ext>
              </a:extLst>
            </p:cNvPr>
            <p:cNvSpPr/>
            <p:nvPr/>
          </p:nvSpPr>
          <p:spPr>
            <a:xfrm>
              <a:off x="4122975" y="2482325"/>
              <a:ext cx="111775" cy="75450"/>
            </a:xfrm>
            <a:custGeom>
              <a:avLst/>
              <a:gdLst/>
              <a:ahLst/>
              <a:cxnLst/>
              <a:rect l="l" t="t" r="r" b="b"/>
              <a:pathLst>
                <a:path w="4471" h="3018" extrusionOk="0">
                  <a:moveTo>
                    <a:pt x="2386" y="1"/>
                  </a:moveTo>
                  <a:lnTo>
                    <a:pt x="0" y="2084"/>
                  </a:lnTo>
                  <a:lnTo>
                    <a:pt x="840" y="2790"/>
                  </a:lnTo>
                  <a:cubicBezTo>
                    <a:pt x="975" y="2941"/>
                    <a:pt x="1151" y="3017"/>
                    <a:pt x="1328" y="3017"/>
                  </a:cubicBezTo>
                  <a:cubicBezTo>
                    <a:pt x="1504" y="3017"/>
                    <a:pt x="1681" y="2941"/>
                    <a:pt x="1815" y="2790"/>
                  </a:cubicBezTo>
                  <a:lnTo>
                    <a:pt x="4336" y="841"/>
                  </a:lnTo>
                  <a:cubicBezTo>
                    <a:pt x="4470" y="707"/>
                    <a:pt x="4470" y="270"/>
                    <a:pt x="4201" y="270"/>
                  </a:cubicBezTo>
                  <a:lnTo>
                    <a:pt x="238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46" name="Google Shape;947;p32">
              <a:extLst>
                <a:ext uri="{FF2B5EF4-FFF2-40B4-BE49-F238E27FC236}">
                  <a16:creationId xmlns:a16="http://schemas.microsoft.com/office/drawing/2014/main" id="{ECBECAB9-3A80-4E81-9F61-F5AB5A32E080}"/>
                </a:ext>
              </a:extLst>
            </p:cNvPr>
            <p:cNvSpPr/>
            <p:nvPr/>
          </p:nvSpPr>
          <p:spPr>
            <a:xfrm>
              <a:off x="3559175" y="1745975"/>
              <a:ext cx="473075" cy="611225"/>
            </a:xfrm>
            <a:custGeom>
              <a:avLst/>
              <a:gdLst/>
              <a:ahLst/>
              <a:cxnLst/>
              <a:rect l="l" t="t" r="r" b="b"/>
              <a:pathLst>
                <a:path w="18923" h="24449" extrusionOk="0">
                  <a:moveTo>
                    <a:pt x="9163" y="1"/>
                  </a:moveTo>
                  <a:cubicBezTo>
                    <a:pt x="7538" y="1"/>
                    <a:pt x="5920" y="545"/>
                    <a:pt x="4639" y="1593"/>
                  </a:cubicBezTo>
                  <a:lnTo>
                    <a:pt x="4504" y="1593"/>
                  </a:lnTo>
                  <a:cubicBezTo>
                    <a:pt x="2387" y="3274"/>
                    <a:pt x="1412" y="5929"/>
                    <a:pt x="1816" y="8449"/>
                  </a:cubicBezTo>
                  <a:cubicBezTo>
                    <a:pt x="2253" y="11373"/>
                    <a:pt x="1984" y="14331"/>
                    <a:pt x="975" y="16986"/>
                  </a:cubicBezTo>
                  <a:lnTo>
                    <a:pt x="438" y="18532"/>
                  </a:lnTo>
                  <a:cubicBezTo>
                    <a:pt x="1" y="19641"/>
                    <a:pt x="438" y="21053"/>
                    <a:pt x="1412" y="21758"/>
                  </a:cubicBezTo>
                  <a:lnTo>
                    <a:pt x="4639" y="23977"/>
                  </a:lnTo>
                  <a:cubicBezTo>
                    <a:pt x="4969" y="24224"/>
                    <a:pt x="5411" y="24449"/>
                    <a:pt x="5874" y="24449"/>
                  </a:cubicBezTo>
                  <a:cubicBezTo>
                    <a:pt x="5977" y="24449"/>
                    <a:pt x="6081" y="24438"/>
                    <a:pt x="6185" y="24413"/>
                  </a:cubicBezTo>
                  <a:lnTo>
                    <a:pt x="12066" y="24279"/>
                  </a:lnTo>
                  <a:cubicBezTo>
                    <a:pt x="12470" y="24279"/>
                    <a:pt x="13041" y="24145"/>
                    <a:pt x="13444" y="23708"/>
                  </a:cubicBezTo>
                  <a:lnTo>
                    <a:pt x="17511" y="20918"/>
                  </a:lnTo>
                  <a:cubicBezTo>
                    <a:pt x="18486" y="20212"/>
                    <a:pt x="18922" y="18801"/>
                    <a:pt x="18351" y="17692"/>
                  </a:cubicBezTo>
                  <a:lnTo>
                    <a:pt x="17376" y="15305"/>
                  </a:lnTo>
                  <a:cubicBezTo>
                    <a:pt x="16536" y="13222"/>
                    <a:pt x="16099" y="10701"/>
                    <a:pt x="16267" y="8315"/>
                  </a:cubicBezTo>
                  <a:lnTo>
                    <a:pt x="16267" y="7475"/>
                  </a:lnTo>
                  <a:cubicBezTo>
                    <a:pt x="16402" y="4820"/>
                    <a:pt x="14990" y="2299"/>
                    <a:pt x="12604" y="887"/>
                  </a:cubicBezTo>
                  <a:cubicBezTo>
                    <a:pt x="11540" y="291"/>
                    <a:pt x="10350" y="1"/>
                    <a:pt x="91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47" name="Google Shape;948;p32">
              <a:extLst>
                <a:ext uri="{FF2B5EF4-FFF2-40B4-BE49-F238E27FC236}">
                  <a16:creationId xmlns:a16="http://schemas.microsoft.com/office/drawing/2014/main" id="{B7C06D9E-3A47-4324-B8FE-4A51A2CAA9AA}"/>
                </a:ext>
              </a:extLst>
            </p:cNvPr>
            <p:cNvSpPr/>
            <p:nvPr/>
          </p:nvSpPr>
          <p:spPr>
            <a:xfrm>
              <a:off x="3597825" y="2020200"/>
              <a:ext cx="14325" cy="111775"/>
            </a:xfrm>
            <a:custGeom>
              <a:avLst/>
              <a:gdLst/>
              <a:ahLst/>
              <a:cxnLst/>
              <a:rect l="l" t="t" r="r" b="b"/>
              <a:pathLst>
                <a:path w="573" h="4471" extrusionOk="0">
                  <a:moveTo>
                    <a:pt x="572" y="1"/>
                  </a:moveTo>
                  <a:cubicBezTo>
                    <a:pt x="572" y="1547"/>
                    <a:pt x="270" y="3093"/>
                    <a:pt x="1" y="4471"/>
                  </a:cubicBezTo>
                  <a:lnTo>
                    <a:pt x="1" y="4471"/>
                  </a:lnTo>
                  <a:cubicBezTo>
                    <a:pt x="270" y="3093"/>
                    <a:pt x="572" y="1547"/>
                    <a:pt x="572" y="1"/>
                  </a:cubicBezTo>
                  <a:close/>
                </a:path>
              </a:pathLst>
            </a:custGeom>
            <a:solidFill>
              <a:srgbClr val="CAC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48" name="Google Shape;949;p32">
              <a:extLst>
                <a:ext uri="{FF2B5EF4-FFF2-40B4-BE49-F238E27FC236}">
                  <a16:creationId xmlns:a16="http://schemas.microsoft.com/office/drawing/2014/main" id="{0E41DDDB-0B85-4B64-AD7C-5B42DC471236}"/>
                </a:ext>
              </a:extLst>
            </p:cNvPr>
            <p:cNvSpPr/>
            <p:nvPr/>
          </p:nvSpPr>
          <p:spPr>
            <a:xfrm>
              <a:off x="3595030" y="1907045"/>
              <a:ext cx="59700" cy="252100"/>
            </a:xfrm>
            <a:custGeom>
              <a:avLst/>
              <a:gdLst/>
              <a:ahLst/>
              <a:cxnLst/>
              <a:rect l="l" t="t" r="r" b="b"/>
              <a:pathLst>
                <a:path w="2388" h="10084" extrusionOk="0">
                  <a:moveTo>
                    <a:pt x="438" y="1"/>
                  </a:moveTo>
                  <a:cubicBezTo>
                    <a:pt x="270" y="1"/>
                    <a:pt x="135" y="303"/>
                    <a:pt x="135" y="1009"/>
                  </a:cubicBezTo>
                  <a:cubicBezTo>
                    <a:pt x="135" y="1278"/>
                    <a:pt x="135" y="1681"/>
                    <a:pt x="270" y="2118"/>
                  </a:cubicBezTo>
                  <a:cubicBezTo>
                    <a:pt x="438" y="2959"/>
                    <a:pt x="438" y="3799"/>
                    <a:pt x="572" y="4639"/>
                  </a:cubicBezTo>
                  <a:cubicBezTo>
                    <a:pt x="572" y="6185"/>
                    <a:pt x="270" y="7731"/>
                    <a:pt x="1" y="9109"/>
                  </a:cubicBezTo>
                  <a:cubicBezTo>
                    <a:pt x="270" y="9243"/>
                    <a:pt x="1816" y="9949"/>
                    <a:pt x="1950" y="9949"/>
                  </a:cubicBezTo>
                  <a:cubicBezTo>
                    <a:pt x="2118" y="10084"/>
                    <a:pt x="2253" y="10084"/>
                    <a:pt x="2387" y="10084"/>
                  </a:cubicBezTo>
                  <a:cubicBezTo>
                    <a:pt x="1816" y="2690"/>
                    <a:pt x="841" y="1"/>
                    <a:pt x="43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49" name="Google Shape;950;p32">
              <a:extLst>
                <a:ext uri="{FF2B5EF4-FFF2-40B4-BE49-F238E27FC236}">
                  <a16:creationId xmlns:a16="http://schemas.microsoft.com/office/drawing/2014/main" id="{B8270323-2185-4ABB-9F1A-91DD7D23EB43}"/>
                </a:ext>
              </a:extLst>
            </p:cNvPr>
            <p:cNvSpPr/>
            <p:nvPr/>
          </p:nvSpPr>
          <p:spPr>
            <a:xfrm>
              <a:off x="3965850" y="1984925"/>
              <a:ext cx="31100" cy="147050"/>
            </a:xfrm>
            <a:custGeom>
              <a:avLst/>
              <a:gdLst/>
              <a:ahLst/>
              <a:cxnLst/>
              <a:rect l="l" t="t" r="r" b="b"/>
              <a:pathLst>
                <a:path w="1244" h="5882" extrusionOk="0">
                  <a:moveTo>
                    <a:pt x="0" y="0"/>
                  </a:moveTo>
                  <a:cubicBezTo>
                    <a:pt x="0" y="1983"/>
                    <a:pt x="404" y="3933"/>
                    <a:pt x="1109" y="5747"/>
                  </a:cubicBezTo>
                  <a:lnTo>
                    <a:pt x="1109" y="5747"/>
                  </a:lnTo>
                  <a:lnTo>
                    <a:pt x="1244" y="5882"/>
                  </a:lnTo>
                  <a:lnTo>
                    <a:pt x="1109" y="5747"/>
                  </a:lnTo>
                  <a:cubicBezTo>
                    <a:pt x="404" y="3933"/>
                    <a:pt x="0" y="1983"/>
                    <a:pt x="0" y="0"/>
                  </a:cubicBezTo>
                  <a:close/>
                </a:path>
              </a:pathLst>
            </a:custGeom>
            <a:solidFill>
              <a:srgbClr val="CAC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50" name="Google Shape;951;p32">
              <a:extLst>
                <a:ext uri="{FF2B5EF4-FFF2-40B4-BE49-F238E27FC236}">
                  <a16:creationId xmlns:a16="http://schemas.microsoft.com/office/drawing/2014/main" id="{BE578E9C-33B5-45A4-911F-23A5E521093B}"/>
                </a:ext>
              </a:extLst>
            </p:cNvPr>
            <p:cNvSpPr/>
            <p:nvPr/>
          </p:nvSpPr>
          <p:spPr>
            <a:xfrm>
              <a:off x="3877625" y="1852175"/>
              <a:ext cx="115975" cy="308375"/>
            </a:xfrm>
            <a:custGeom>
              <a:avLst/>
              <a:gdLst/>
              <a:ahLst/>
              <a:cxnLst/>
              <a:rect l="l" t="t" r="r" b="b"/>
              <a:pathLst>
                <a:path w="4639" h="12335" extrusionOk="0">
                  <a:moveTo>
                    <a:pt x="841" y="0"/>
                  </a:moveTo>
                  <a:cubicBezTo>
                    <a:pt x="303" y="0"/>
                    <a:pt x="0" y="269"/>
                    <a:pt x="169" y="1109"/>
                  </a:cubicBezTo>
                  <a:cubicBezTo>
                    <a:pt x="841" y="4336"/>
                    <a:pt x="1143" y="8537"/>
                    <a:pt x="1278" y="12335"/>
                  </a:cubicBezTo>
                  <a:cubicBezTo>
                    <a:pt x="1546" y="12167"/>
                    <a:pt x="1849" y="12032"/>
                    <a:pt x="2252" y="12032"/>
                  </a:cubicBezTo>
                  <a:cubicBezTo>
                    <a:pt x="2252" y="11898"/>
                    <a:pt x="4504" y="11192"/>
                    <a:pt x="4638" y="11057"/>
                  </a:cubicBezTo>
                  <a:cubicBezTo>
                    <a:pt x="3933" y="9243"/>
                    <a:pt x="3529" y="7293"/>
                    <a:pt x="3529" y="5310"/>
                  </a:cubicBezTo>
                  <a:cubicBezTo>
                    <a:pt x="3361" y="4907"/>
                    <a:pt x="3361" y="4470"/>
                    <a:pt x="3529" y="4067"/>
                  </a:cubicBezTo>
                  <a:lnTo>
                    <a:pt x="3529" y="3227"/>
                  </a:lnTo>
                  <a:lnTo>
                    <a:pt x="3529" y="2924"/>
                  </a:lnTo>
                  <a:cubicBezTo>
                    <a:pt x="3529" y="1244"/>
                    <a:pt x="1849" y="0"/>
                    <a:pt x="84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51" name="Google Shape;952;p32">
              <a:extLst>
                <a:ext uri="{FF2B5EF4-FFF2-40B4-BE49-F238E27FC236}">
                  <a16:creationId xmlns:a16="http://schemas.microsoft.com/office/drawing/2014/main" id="{4C518626-E4A3-4EB8-9670-E68DE27C7024}"/>
                </a:ext>
              </a:extLst>
            </p:cNvPr>
            <p:cNvSpPr/>
            <p:nvPr/>
          </p:nvSpPr>
          <p:spPr>
            <a:xfrm>
              <a:off x="3486075" y="2128600"/>
              <a:ext cx="622625" cy="372375"/>
            </a:xfrm>
            <a:custGeom>
              <a:avLst/>
              <a:gdLst/>
              <a:ahLst/>
              <a:cxnLst/>
              <a:rect l="l" t="t" r="r" b="b"/>
              <a:pathLst>
                <a:path w="24905" h="14895" extrusionOk="0">
                  <a:moveTo>
                    <a:pt x="20300" y="0"/>
                  </a:moveTo>
                  <a:cubicBezTo>
                    <a:pt x="17304" y="1203"/>
                    <a:pt x="14432" y="1916"/>
                    <a:pt x="11618" y="1916"/>
                  </a:cubicBezTo>
                  <a:cubicBezTo>
                    <a:pt x="9161" y="1916"/>
                    <a:pt x="6749" y="1372"/>
                    <a:pt x="4336" y="135"/>
                  </a:cubicBezTo>
                  <a:lnTo>
                    <a:pt x="1" y="9108"/>
                  </a:lnTo>
                  <a:cubicBezTo>
                    <a:pt x="62" y="9108"/>
                    <a:pt x="527" y="8879"/>
                    <a:pt x="1241" y="8879"/>
                  </a:cubicBezTo>
                  <a:cubicBezTo>
                    <a:pt x="2095" y="8879"/>
                    <a:pt x="3305" y="9208"/>
                    <a:pt x="4605" y="10654"/>
                  </a:cubicBezTo>
                  <a:lnTo>
                    <a:pt x="5042" y="11058"/>
                  </a:lnTo>
                  <a:cubicBezTo>
                    <a:pt x="6420" y="13041"/>
                    <a:pt x="8537" y="14419"/>
                    <a:pt x="10924" y="14721"/>
                  </a:cubicBezTo>
                  <a:cubicBezTo>
                    <a:pt x="11577" y="14826"/>
                    <a:pt x="12267" y="14894"/>
                    <a:pt x="12972" y="14894"/>
                  </a:cubicBezTo>
                  <a:cubicBezTo>
                    <a:pt x="14986" y="14894"/>
                    <a:pt x="17122" y="14336"/>
                    <a:pt x="18889" y="12469"/>
                  </a:cubicBezTo>
                  <a:cubicBezTo>
                    <a:pt x="19326" y="12200"/>
                    <a:pt x="19595" y="11764"/>
                    <a:pt x="19864" y="11495"/>
                  </a:cubicBezTo>
                  <a:cubicBezTo>
                    <a:pt x="20166" y="11192"/>
                    <a:pt x="20435" y="10789"/>
                    <a:pt x="20704" y="10352"/>
                  </a:cubicBezTo>
                  <a:cubicBezTo>
                    <a:pt x="21531" y="9549"/>
                    <a:pt x="22640" y="8675"/>
                    <a:pt x="23713" y="8675"/>
                  </a:cubicBezTo>
                  <a:cubicBezTo>
                    <a:pt x="24121" y="8675"/>
                    <a:pt x="24525" y="8802"/>
                    <a:pt x="24905" y="9108"/>
                  </a:cubicBezTo>
                  <a:lnTo>
                    <a:pt x="2030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52" name="Google Shape;953;p32">
              <a:extLst>
                <a:ext uri="{FF2B5EF4-FFF2-40B4-BE49-F238E27FC236}">
                  <a16:creationId xmlns:a16="http://schemas.microsoft.com/office/drawing/2014/main" id="{375A0294-045B-4F57-9300-F65929A5A1AF}"/>
                </a:ext>
              </a:extLst>
            </p:cNvPr>
            <p:cNvSpPr/>
            <p:nvPr/>
          </p:nvSpPr>
          <p:spPr>
            <a:xfrm>
              <a:off x="3486075" y="2131950"/>
              <a:ext cx="111775" cy="224375"/>
            </a:xfrm>
            <a:custGeom>
              <a:avLst/>
              <a:gdLst/>
              <a:ahLst/>
              <a:cxnLst/>
              <a:rect l="l" t="t" r="r" b="b"/>
              <a:pathLst>
                <a:path w="4471" h="8975" extrusionOk="0">
                  <a:moveTo>
                    <a:pt x="4336" y="1"/>
                  </a:moveTo>
                  <a:lnTo>
                    <a:pt x="1" y="8974"/>
                  </a:lnTo>
                  <a:lnTo>
                    <a:pt x="1" y="8974"/>
                  </a:lnTo>
                  <a:lnTo>
                    <a:pt x="4336" y="1"/>
                  </a:lnTo>
                  <a:lnTo>
                    <a:pt x="4471" y="1"/>
                  </a:lnTo>
                  <a:lnTo>
                    <a:pt x="4471" y="1"/>
                  </a:lnTo>
                  <a:close/>
                </a:path>
              </a:pathLst>
            </a:custGeom>
            <a:solidFill>
              <a:srgbClr val="BAC5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53" name="Google Shape;954;p32">
              <a:extLst>
                <a:ext uri="{FF2B5EF4-FFF2-40B4-BE49-F238E27FC236}">
                  <a16:creationId xmlns:a16="http://schemas.microsoft.com/office/drawing/2014/main" id="{BE78E60F-BE5F-405F-95D2-22E34C03D440}"/>
                </a:ext>
              </a:extLst>
            </p:cNvPr>
            <p:cNvSpPr/>
            <p:nvPr/>
          </p:nvSpPr>
          <p:spPr>
            <a:xfrm>
              <a:off x="3597825" y="2131950"/>
              <a:ext cx="25" cy="25"/>
            </a:xfrm>
            <a:custGeom>
              <a:avLst/>
              <a:gdLst/>
              <a:ahLst/>
              <a:cxnLst/>
              <a:rect l="l" t="t" r="r" b="b"/>
              <a:pathLst>
                <a:path w="1" h="1" extrusionOk="0">
                  <a:moveTo>
                    <a:pt x="1" y="1"/>
                  </a:moveTo>
                  <a:lnTo>
                    <a:pt x="1" y="1"/>
                  </a:lnTo>
                  <a:lnTo>
                    <a:pt x="1" y="1"/>
                  </a:lnTo>
                  <a:lnTo>
                    <a:pt x="1" y="1"/>
                  </a:lnTo>
                  <a:close/>
                </a:path>
              </a:pathLst>
            </a:custGeom>
            <a:solidFill>
              <a:srgbClr val="949E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54" name="Google Shape;955;p32">
              <a:extLst>
                <a:ext uri="{FF2B5EF4-FFF2-40B4-BE49-F238E27FC236}">
                  <a16:creationId xmlns:a16="http://schemas.microsoft.com/office/drawing/2014/main" id="{B2349C7C-9B55-4EEA-89B3-753189FEC384}"/>
                </a:ext>
              </a:extLst>
            </p:cNvPr>
            <p:cNvSpPr/>
            <p:nvPr/>
          </p:nvSpPr>
          <p:spPr>
            <a:xfrm>
              <a:off x="3486075" y="2131950"/>
              <a:ext cx="160525" cy="231100"/>
            </a:xfrm>
            <a:custGeom>
              <a:avLst/>
              <a:gdLst/>
              <a:ahLst/>
              <a:cxnLst/>
              <a:rect l="l" t="t" r="r" b="b"/>
              <a:pathLst>
                <a:path w="6421" h="9244" extrusionOk="0">
                  <a:moveTo>
                    <a:pt x="4336" y="1"/>
                  </a:moveTo>
                  <a:lnTo>
                    <a:pt x="1" y="8974"/>
                  </a:lnTo>
                  <a:cubicBezTo>
                    <a:pt x="135" y="8974"/>
                    <a:pt x="539" y="8706"/>
                    <a:pt x="1244" y="8706"/>
                  </a:cubicBezTo>
                  <a:cubicBezTo>
                    <a:pt x="1816" y="8706"/>
                    <a:pt x="2387" y="8840"/>
                    <a:pt x="3059" y="9243"/>
                  </a:cubicBezTo>
                  <a:cubicBezTo>
                    <a:pt x="3362" y="5882"/>
                    <a:pt x="4471" y="3093"/>
                    <a:pt x="6420" y="841"/>
                  </a:cubicBezTo>
                  <a:cubicBezTo>
                    <a:pt x="5748" y="707"/>
                    <a:pt x="5042" y="438"/>
                    <a:pt x="447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55" name="Google Shape;956;p32">
              <a:extLst>
                <a:ext uri="{FF2B5EF4-FFF2-40B4-BE49-F238E27FC236}">
                  <a16:creationId xmlns:a16="http://schemas.microsoft.com/office/drawing/2014/main" id="{520DA718-FDBB-4BD2-8BF0-9CA9868E416E}"/>
                </a:ext>
              </a:extLst>
            </p:cNvPr>
            <p:cNvSpPr/>
            <p:nvPr/>
          </p:nvSpPr>
          <p:spPr>
            <a:xfrm>
              <a:off x="3996925" y="2131950"/>
              <a:ext cx="111775" cy="224375"/>
            </a:xfrm>
            <a:custGeom>
              <a:avLst/>
              <a:gdLst/>
              <a:ahLst/>
              <a:cxnLst/>
              <a:rect l="l" t="t" r="r" b="b"/>
              <a:pathLst>
                <a:path w="4471" h="8975" extrusionOk="0">
                  <a:moveTo>
                    <a:pt x="1" y="1"/>
                  </a:moveTo>
                  <a:lnTo>
                    <a:pt x="1" y="1"/>
                  </a:lnTo>
                  <a:lnTo>
                    <a:pt x="4471" y="8974"/>
                  </a:lnTo>
                  <a:lnTo>
                    <a:pt x="4471" y="8974"/>
                  </a:lnTo>
                  <a:close/>
                </a:path>
              </a:pathLst>
            </a:custGeom>
            <a:solidFill>
              <a:srgbClr val="BAC5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56" name="Google Shape;957;p32">
              <a:extLst>
                <a:ext uri="{FF2B5EF4-FFF2-40B4-BE49-F238E27FC236}">
                  <a16:creationId xmlns:a16="http://schemas.microsoft.com/office/drawing/2014/main" id="{B2D2C12E-200E-42C0-9CB6-32AEB0EC3662}"/>
                </a:ext>
              </a:extLst>
            </p:cNvPr>
            <p:cNvSpPr/>
            <p:nvPr/>
          </p:nvSpPr>
          <p:spPr>
            <a:xfrm>
              <a:off x="3993575" y="2128600"/>
              <a:ext cx="3375" cy="3375"/>
            </a:xfrm>
            <a:custGeom>
              <a:avLst/>
              <a:gdLst/>
              <a:ahLst/>
              <a:cxnLst/>
              <a:rect l="l" t="t" r="r" b="b"/>
              <a:pathLst>
                <a:path w="135" h="135" extrusionOk="0">
                  <a:moveTo>
                    <a:pt x="0" y="0"/>
                  </a:moveTo>
                  <a:lnTo>
                    <a:pt x="0" y="135"/>
                  </a:lnTo>
                  <a:lnTo>
                    <a:pt x="135" y="135"/>
                  </a:lnTo>
                  <a:lnTo>
                    <a:pt x="0" y="0"/>
                  </a:lnTo>
                  <a:close/>
                </a:path>
              </a:pathLst>
            </a:custGeom>
            <a:solidFill>
              <a:srgbClr val="949E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57" name="Google Shape;958;p32">
              <a:extLst>
                <a:ext uri="{FF2B5EF4-FFF2-40B4-BE49-F238E27FC236}">
                  <a16:creationId xmlns:a16="http://schemas.microsoft.com/office/drawing/2014/main" id="{DC9D3593-7232-4EF5-B495-B7A00FBF325F}"/>
                </a:ext>
              </a:extLst>
            </p:cNvPr>
            <p:cNvSpPr/>
            <p:nvPr/>
          </p:nvSpPr>
          <p:spPr>
            <a:xfrm>
              <a:off x="3933925" y="2128600"/>
              <a:ext cx="59675" cy="24400"/>
            </a:xfrm>
            <a:custGeom>
              <a:avLst/>
              <a:gdLst/>
              <a:ahLst/>
              <a:cxnLst/>
              <a:rect l="l" t="t" r="r" b="b"/>
              <a:pathLst>
                <a:path w="2387" h="976" extrusionOk="0">
                  <a:moveTo>
                    <a:pt x="2386" y="0"/>
                  </a:moveTo>
                  <a:lnTo>
                    <a:pt x="2386" y="0"/>
                  </a:lnTo>
                  <a:cubicBezTo>
                    <a:pt x="2324" y="33"/>
                    <a:pt x="2262" y="64"/>
                    <a:pt x="2200" y="95"/>
                  </a:cubicBezTo>
                  <a:lnTo>
                    <a:pt x="2200" y="95"/>
                  </a:lnTo>
                  <a:cubicBezTo>
                    <a:pt x="2300" y="53"/>
                    <a:pt x="2366" y="20"/>
                    <a:pt x="2386" y="0"/>
                  </a:cubicBezTo>
                  <a:close/>
                  <a:moveTo>
                    <a:pt x="2200" y="95"/>
                  </a:moveTo>
                  <a:lnTo>
                    <a:pt x="2200" y="95"/>
                  </a:lnTo>
                  <a:cubicBezTo>
                    <a:pt x="1632" y="332"/>
                    <a:pt x="0" y="861"/>
                    <a:pt x="0" y="975"/>
                  </a:cubicBezTo>
                  <a:cubicBezTo>
                    <a:pt x="654" y="726"/>
                    <a:pt x="1423" y="477"/>
                    <a:pt x="2200" y="95"/>
                  </a:cubicBezTo>
                  <a:close/>
                </a:path>
              </a:pathLst>
            </a:custGeom>
            <a:solidFill>
              <a:srgbClr val="2E34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58" name="Google Shape;959;p32">
              <a:extLst>
                <a:ext uri="{FF2B5EF4-FFF2-40B4-BE49-F238E27FC236}">
                  <a16:creationId xmlns:a16="http://schemas.microsoft.com/office/drawing/2014/main" id="{FCE84438-A020-49AA-9771-FCC57744A802}"/>
                </a:ext>
              </a:extLst>
            </p:cNvPr>
            <p:cNvSpPr/>
            <p:nvPr/>
          </p:nvSpPr>
          <p:spPr>
            <a:xfrm>
              <a:off x="3933925" y="2128600"/>
              <a:ext cx="174775" cy="237800"/>
            </a:xfrm>
            <a:custGeom>
              <a:avLst/>
              <a:gdLst/>
              <a:ahLst/>
              <a:cxnLst/>
              <a:rect l="l" t="t" r="r" b="b"/>
              <a:pathLst>
                <a:path w="6991" h="9512" extrusionOk="0">
                  <a:moveTo>
                    <a:pt x="2386" y="0"/>
                  </a:moveTo>
                  <a:cubicBezTo>
                    <a:pt x="1546" y="437"/>
                    <a:pt x="706" y="706"/>
                    <a:pt x="0" y="975"/>
                  </a:cubicBezTo>
                  <a:cubicBezTo>
                    <a:pt x="2252" y="2656"/>
                    <a:pt x="3227" y="5748"/>
                    <a:pt x="3798" y="9512"/>
                  </a:cubicBezTo>
                  <a:cubicBezTo>
                    <a:pt x="4336" y="9108"/>
                    <a:pt x="5042" y="8672"/>
                    <a:pt x="5747" y="8672"/>
                  </a:cubicBezTo>
                  <a:cubicBezTo>
                    <a:pt x="6151" y="8672"/>
                    <a:pt x="6588" y="8840"/>
                    <a:pt x="6991" y="9108"/>
                  </a:cubicBezTo>
                  <a:lnTo>
                    <a:pt x="2521" y="135"/>
                  </a:lnTo>
                  <a:lnTo>
                    <a:pt x="2386" y="135"/>
                  </a:lnTo>
                  <a:lnTo>
                    <a:pt x="238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59" name="Google Shape;960;p32">
              <a:extLst>
                <a:ext uri="{FF2B5EF4-FFF2-40B4-BE49-F238E27FC236}">
                  <a16:creationId xmlns:a16="http://schemas.microsoft.com/office/drawing/2014/main" id="{03918BCF-4665-4000-8A7F-BAD72050685D}"/>
                </a:ext>
              </a:extLst>
            </p:cNvPr>
            <p:cNvSpPr/>
            <p:nvPr/>
          </p:nvSpPr>
          <p:spPr>
            <a:xfrm>
              <a:off x="3801175" y="2093300"/>
              <a:ext cx="108400" cy="238650"/>
            </a:xfrm>
            <a:custGeom>
              <a:avLst/>
              <a:gdLst/>
              <a:ahLst/>
              <a:cxnLst/>
              <a:rect l="l" t="t" r="r" b="b"/>
              <a:pathLst>
                <a:path w="4336" h="9546" extrusionOk="0">
                  <a:moveTo>
                    <a:pt x="4336" y="1"/>
                  </a:moveTo>
                  <a:lnTo>
                    <a:pt x="403" y="169"/>
                  </a:lnTo>
                  <a:lnTo>
                    <a:pt x="0" y="7731"/>
                  </a:lnTo>
                  <a:cubicBezTo>
                    <a:pt x="0" y="8000"/>
                    <a:pt x="135" y="8403"/>
                    <a:pt x="403" y="8706"/>
                  </a:cubicBezTo>
                  <a:cubicBezTo>
                    <a:pt x="1244" y="9546"/>
                    <a:pt x="2521" y="9411"/>
                    <a:pt x="3361" y="9546"/>
                  </a:cubicBezTo>
                  <a:cubicBezTo>
                    <a:pt x="3899" y="9546"/>
                    <a:pt x="4201" y="8974"/>
                    <a:pt x="3899" y="8403"/>
                  </a:cubicBezTo>
                  <a:lnTo>
                    <a:pt x="2084" y="7025"/>
                  </a:lnTo>
                  <a:lnTo>
                    <a:pt x="4336" y="1"/>
                  </a:lnTo>
                  <a:close/>
                </a:path>
              </a:pathLst>
            </a:custGeom>
            <a:solidFill>
              <a:srgbClr val="EBBB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60" name="Google Shape;961;p32">
              <a:extLst>
                <a:ext uri="{FF2B5EF4-FFF2-40B4-BE49-F238E27FC236}">
                  <a16:creationId xmlns:a16="http://schemas.microsoft.com/office/drawing/2014/main" id="{A19C359B-F0DD-4D01-9729-66F5974AD58E}"/>
                </a:ext>
              </a:extLst>
            </p:cNvPr>
            <p:cNvSpPr/>
            <p:nvPr/>
          </p:nvSpPr>
          <p:spPr>
            <a:xfrm>
              <a:off x="3814600" y="1806800"/>
              <a:ext cx="147075" cy="241175"/>
            </a:xfrm>
            <a:custGeom>
              <a:avLst/>
              <a:gdLst/>
              <a:ahLst/>
              <a:cxnLst/>
              <a:rect l="l" t="t" r="r" b="b"/>
              <a:pathLst>
                <a:path w="5883" h="9647" extrusionOk="0">
                  <a:moveTo>
                    <a:pt x="2824" y="0"/>
                  </a:moveTo>
                  <a:cubicBezTo>
                    <a:pt x="1984" y="0"/>
                    <a:pt x="1144" y="404"/>
                    <a:pt x="707" y="1378"/>
                  </a:cubicBezTo>
                  <a:cubicBezTo>
                    <a:pt x="438" y="1681"/>
                    <a:pt x="438" y="2084"/>
                    <a:pt x="438" y="2387"/>
                  </a:cubicBezTo>
                  <a:lnTo>
                    <a:pt x="1" y="9646"/>
                  </a:lnTo>
                  <a:lnTo>
                    <a:pt x="4370" y="9512"/>
                  </a:lnTo>
                  <a:lnTo>
                    <a:pt x="5613" y="5176"/>
                  </a:lnTo>
                  <a:cubicBezTo>
                    <a:pt x="5748" y="4605"/>
                    <a:pt x="5882" y="4201"/>
                    <a:pt x="5882" y="3630"/>
                  </a:cubicBezTo>
                  <a:cubicBezTo>
                    <a:pt x="5882" y="2790"/>
                    <a:pt x="5479" y="1815"/>
                    <a:pt x="4908" y="1109"/>
                  </a:cubicBezTo>
                  <a:cubicBezTo>
                    <a:pt x="4504" y="269"/>
                    <a:pt x="3664" y="0"/>
                    <a:pt x="282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61" name="Google Shape;962;p32">
              <a:extLst>
                <a:ext uri="{FF2B5EF4-FFF2-40B4-BE49-F238E27FC236}">
                  <a16:creationId xmlns:a16="http://schemas.microsoft.com/office/drawing/2014/main" id="{562D14E3-66C3-436E-8BFC-1081C86BF1C8}"/>
                </a:ext>
              </a:extLst>
            </p:cNvPr>
            <p:cNvSpPr/>
            <p:nvPr/>
          </p:nvSpPr>
          <p:spPr>
            <a:xfrm>
              <a:off x="3807875" y="2044575"/>
              <a:ext cx="140350" cy="52950"/>
            </a:xfrm>
            <a:custGeom>
              <a:avLst/>
              <a:gdLst/>
              <a:ahLst/>
              <a:cxnLst/>
              <a:rect l="l" t="t" r="r" b="b"/>
              <a:pathLst>
                <a:path w="5614" h="2118" extrusionOk="0">
                  <a:moveTo>
                    <a:pt x="5614" y="1"/>
                  </a:moveTo>
                  <a:lnTo>
                    <a:pt x="135" y="135"/>
                  </a:lnTo>
                  <a:lnTo>
                    <a:pt x="1" y="2118"/>
                  </a:lnTo>
                  <a:lnTo>
                    <a:pt x="4336" y="1950"/>
                  </a:lnTo>
                  <a:lnTo>
                    <a:pt x="561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62" name="Google Shape;963;p32">
              <a:extLst>
                <a:ext uri="{FF2B5EF4-FFF2-40B4-BE49-F238E27FC236}">
                  <a16:creationId xmlns:a16="http://schemas.microsoft.com/office/drawing/2014/main" id="{B7821707-35BA-4100-AE96-D2C83EA58467}"/>
                </a:ext>
              </a:extLst>
            </p:cNvPr>
            <p:cNvSpPr/>
            <p:nvPr/>
          </p:nvSpPr>
          <p:spPr>
            <a:xfrm>
              <a:off x="3618850" y="2044575"/>
              <a:ext cx="143700" cy="48750"/>
            </a:xfrm>
            <a:custGeom>
              <a:avLst/>
              <a:gdLst/>
              <a:ahLst/>
              <a:cxnLst/>
              <a:rect l="l" t="t" r="r" b="b"/>
              <a:pathLst>
                <a:path w="5748" h="1950" extrusionOk="0">
                  <a:moveTo>
                    <a:pt x="0" y="1"/>
                  </a:moveTo>
                  <a:lnTo>
                    <a:pt x="1412" y="1950"/>
                  </a:lnTo>
                  <a:lnTo>
                    <a:pt x="5747" y="1950"/>
                  </a:lnTo>
                  <a:lnTo>
                    <a:pt x="547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63" name="Google Shape;964;p32">
              <a:extLst>
                <a:ext uri="{FF2B5EF4-FFF2-40B4-BE49-F238E27FC236}">
                  <a16:creationId xmlns:a16="http://schemas.microsoft.com/office/drawing/2014/main" id="{8E05BF23-8AB3-4FB7-BFE9-2AF0C1DC7341}"/>
                </a:ext>
              </a:extLst>
            </p:cNvPr>
            <p:cNvSpPr/>
            <p:nvPr/>
          </p:nvSpPr>
          <p:spPr>
            <a:xfrm>
              <a:off x="3612125" y="1806800"/>
              <a:ext cx="143700" cy="237800"/>
            </a:xfrm>
            <a:custGeom>
              <a:avLst/>
              <a:gdLst/>
              <a:ahLst/>
              <a:cxnLst/>
              <a:rect l="l" t="t" r="r" b="b"/>
              <a:pathLst>
                <a:path w="5748" h="9512" extrusionOk="0">
                  <a:moveTo>
                    <a:pt x="3059" y="0"/>
                  </a:moveTo>
                  <a:cubicBezTo>
                    <a:pt x="2218" y="0"/>
                    <a:pt x="1546" y="269"/>
                    <a:pt x="975" y="975"/>
                  </a:cubicBezTo>
                  <a:cubicBezTo>
                    <a:pt x="403" y="1815"/>
                    <a:pt x="0" y="2790"/>
                    <a:pt x="0" y="3899"/>
                  </a:cubicBezTo>
                  <a:cubicBezTo>
                    <a:pt x="0" y="4336"/>
                    <a:pt x="135" y="4739"/>
                    <a:pt x="135" y="5042"/>
                  </a:cubicBezTo>
                  <a:lnTo>
                    <a:pt x="1378" y="9512"/>
                  </a:lnTo>
                  <a:lnTo>
                    <a:pt x="5747" y="9512"/>
                  </a:lnTo>
                  <a:lnTo>
                    <a:pt x="5579" y="2521"/>
                  </a:lnTo>
                  <a:cubicBezTo>
                    <a:pt x="5579" y="2084"/>
                    <a:pt x="5445" y="1815"/>
                    <a:pt x="5310" y="1378"/>
                  </a:cubicBezTo>
                  <a:cubicBezTo>
                    <a:pt x="4907" y="538"/>
                    <a:pt x="3899" y="0"/>
                    <a:pt x="30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64" name="Google Shape;965;p32">
              <a:extLst>
                <a:ext uri="{FF2B5EF4-FFF2-40B4-BE49-F238E27FC236}">
                  <a16:creationId xmlns:a16="http://schemas.microsoft.com/office/drawing/2014/main" id="{5CF38F30-90D7-4FEF-9DA0-987E76A17AEA}"/>
                </a:ext>
              </a:extLst>
            </p:cNvPr>
            <p:cNvSpPr/>
            <p:nvPr/>
          </p:nvSpPr>
          <p:spPr>
            <a:xfrm>
              <a:off x="3654125" y="2093300"/>
              <a:ext cx="105050" cy="238650"/>
            </a:xfrm>
            <a:custGeom>
              <a:avLst/>
              <a:gdLst/>
              <a:ahLst/>
              <a:cxnLst/>
              <a:rect l="l" t="t" r="r" b="b"/>
              <a:pathLst>
                <a:path w="4202" h="9546" extrusionOk="0">
                  <a:moveTo>
                    <a:pt x="269" y="1"/>
                  </a:moveTo>
                  <a:lnTo>
                    <a:pt x="2084" y="7025"/>
                  </a:lnTo>
                  <a:lnTo>
                    <a:pt x="269" y="8403"/>
                  </a:lnTo>
                  <a:cubicBezTo>
                    <a:pt x="1" y="8974"/>
                    <a:pt x="269" y="9546"/>
                    <a:pt x="841" y="9546"/>
                  </a:cubicBezTo>
                  <a:cubicBezTo>
                    <a:pt x="1681" y="9411"/>
                    <a:pt x="2925" y="9546"/>
                    <a:pt x="3765" y="8840"/>
                  </a:cubicBezTo>
                  <a:cubicBezTo>
                    <a:pt x="4067" y="8571"/>
                    <a:pt x="4202" y="8134"/>
                    <a:pt x="4202" y="7731"/>
                  </a:cubicBezTo>
                  <a:lnTo>
                    <a:pt x="4067" y="1"/>
                  </a:lnTo>
                  <a:close/>
                </a:path>
              </a:pathLst>
            </a:custGeom>
            <a:solidFill>
              <a:srgbClr val="EBBB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65" name="Google Shape;966;p32">
              <a:extLst>
                <a:ext uri="{FF2B5EF4-FFF2-40B4-BE49-F238E27FC236}">
                  <a16:creationId xmlns:a16="http://schemas.microsoft.com/office/drawing/2014/main" id="{337D2F4F-B070-42C9-8EA6-CDEF4931C7AF}"/>
                </a:ext>
              </a:extLst>
            </p:cNvPr>
            <p:cNvSpPr/>
            <p:nvPr/>
          </p:nvSpPr>
          <p:spPr>
            <a:xfrm>
              <a:off x="3706225" y="1631200"/>
              <a:ext cx="119325" cy="203350"/>
            </a:xfrm>
            <a:custGeom>
              <a:avLst/>
              <a:gdLst/>
              <a:ahLst/>
              <a:cxnLst/>
              <a:rect l="l" t="t" r="r" b="b"/>
              <a:pathLst>
                <a:path w="4773" h="8134" extrusionOk="0">
                  <a:moveTo>
                    <a:pt x="3933" y="0"/>
                  </a:moveTo>
                  <a:lnTo>
                    <a:pt x="0" y="437"/>
                  </a:lnTo>
                  <a:lnTo>
                    <a:pt x="0" y="1277"/>
                  </a:lnTo>
                  <a:lnTo>
                    <a:pt x="572" y="5210"/>
                  </a:lnTo>
                  <a:lnTo>
                    <a:pt x="572" y="6319"/>
                  </a:lnTo>
                  <a:cubicBezTo>
                    <a:pt x="706" y="7428"/>
                    <a:pt x="1681" y="8133"/>
                    <a:pt x="2823" y="8133"/>
                  </a:cubicBezTo>
                  <a:cubicBezTo>
                    <a:pt x="3933" y="7999"/>
                    <a:pt x="4773" y="7024"/>
                    <a:pt x="4638" y="5882"/>
                  </a:cubicBezTo>
                  <a:lnTo>
                    <a:pt x="4504" y="4907"/>
                  </a:lnTo>
                  <a:lnTo>
                    <a:pt x="4067" y="840"/>
                  </a:lnTo>
                  <a:lnTo>
                    <a:pt x="3933" y="0"/>
                  </a:lnTo>
                  <a:close/>
                </a:path>
              </a:pathLst>
            </a:custGeom>
            <a:solidFill>
              <a:srgbClr val="EBBB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66" name="Google Shape;967;p32">
              <a:extLst>
                <a:ext uri="{FF2B5EF4-FFF2-40B4-BE49-F238E27FC236}">
                  <a16:creationId xmlns:a16="http://schemas.microsoft.com/office/drawing/2014/main" id="{2A60D103-6178-4EEF-8631-09CF0C12991E}"/>
                </a:ext>
              </a:extLst>
            </p:cNvPr>
            <p:cNvSpPr/>
            <p:nvPr/>
          </p:nvSpPr>
          <p:spPr>
            <a:xfrm>
              <a:off x="3717150" y="1729500"/>
              <a:ext cx="101675" cy="42025"/>
            </a:xfrm>
            <a:custGeom>
              <a:avLst/>
              <a:gdLst/>
              <a:ahLst/>
              <a:cxnLst/>
              <a:rect l="l" t="t" r="r" b="b"/>
              <a:pathLst>
                <a:path w="4067" h="1681" extrusionOk="0">
                  <a:moveTo>
                    <a:pt x="4067" y="0"/>
                  </a:moveTo>
                  <a:cubicBezTo>
                    <a:pt x="2924" y="135"/>
                    <a:pt x="1815" y="135"/>
                    <a:pt x="706" y="135"/>
                  </a:cubicBezTo>
                  <a:lnTo>
                    <a:pt x="0" y="135"/>
                  </a:lnTo>
                  <a:lnTo>
                    <a:pt x="135" y="1278"/>
                  </a:lnTo>
                  <a:cubicBezTo>
                    <a:pt x="706" y="1546"/>
                    <a:pt x="1378" y="1681"/>
                    <a:pt x="1950" y="1681"/>
                  </a:cubicBezTo>
                  <a:cubicBezTo>
                    <a:pt x="2790" y="1681"/>
                    <a:pt x="3496" y="1412"/>
                    <a:pt x="4067" y="975"/>
                  </a:cubicBezTo>
                  <a:lnTo>
                    <a:pt x="4067" y="0"/>
                  </a:lnTo>
                  <a:close/>
                </a:path>
              </a:pathLst>
            </a:custGeom>
            <a:solidFill>
              <a:srgbClr val="E2A2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67" name="Google Shape;968;p32">
              <a:extLst>
                <a:ext uri="{FF2B5EF4-FFF2-40B4-BE49-F238E27FC236}">
                  <a16:creationId xmlns:a16="http://schemas.microsoft.com/office/drawing/2014/main" id="{8B6B7A52-6939-47BC-9E36-15E369D4399F}"/>
                </a:ext>
              </a:extLst>
            </p:cNvPr>
            <p:cNvSpPr/>
            <p:nvPr/>
          </p:nvSpPr>
          <p:spPr>
            <a:xfrm>
              <a:off x="3891900" y="493050"/>
              <a:ext cx="840250" cy="1409575"/>
            </a:xfrm>
            <a:custGeom>
              <a:avLst/>
              <a:gdLst/>
              <a:ahLst/>
              <a:cxnLst/>
              <a:rect l="l" t="t" r="r" b="b"/>
              <a:pathLst>
                <a:path w="33610" h="56383" extrusionOk="0">
                  <a:moveTo>
                    <a:pt x="18315" y="1"/>
                  </a:moveTo>
                  <a:cubicBezTo>
                    <a:pt x="15526" y="1"/>
                    <a:pt x="12803" y="587"/>
                    <a:pt x="10520" y="1835"/>
                  </a:cubicBezTo>
                  <a:cubicBezTo>
                    <a:pt x="10352" y="1835"/>
                    <a:pt x="10218" y="2003"/>
                    <a:pt x="10083" y="2137"/>
                  </a:cubicBezTo>
                  <a:cubicBezTo>
                    <a:pt x="7159" y="3818"/>
                    <a:pt x="4908" y="6607"/>
                    <a:pt x="3362" y="9699"/>
                  </a:cubicBezTo>
                  <a:cubicBezTo>
                    <a:pt x="135" y="16421"/>
                    <a:pt x="1" y="24252"/>
                    <a:pt x="2118" y="31411"/>
                  </a:cubicBezTo>
                  <a:cubicBezTo>
                    <a:pt x="3799" y="37695"/>
                    <a:pt x="6991" y="43711"/>
                    <a:pt x="11193" y="48753"/>
                  </a:cubicBezTo>
                  <a:cubicBezTo>
                    <a:pt x="12470" y="50299"/>
                    <a:pt x="13881" y="51710"/>
                    <a:pt x="15259" y="53088"/>
                  </a:cubicBezTo>
                  <a:cubicBezTo>
                    <a:pt x="17376" y="54937"/>
                    <a:pt x="19326" y="56180"/>
                    <a:pt x="22115" y="56315"/>
                  </a:cubicBezTo>
                  <a:cubicBezTo>
                    <a:pt x="22454" y="56360"/>
                    <a:pt x="22799" y="56383"/>
                    <a:pt x="23145" y="56383"/>
                  </a:cubicBezTo>
                  <a:cubicBezTo>
                    <a:pt x="25103" y="56383"/>
                    <a:pt x="27120" y="55659"/>
                    <a:pt x="28434" y="54231"/>
                  </a:cubicBezTo>
                  <a:lnTo>
                    <a:pt x="28434" y="54231"/>
                  </a:lnTo>
                  <a:cubicBezTo>
                    <a:pt x="28305" y="54257"/>
                    <a:pt x="28180" y="54270"/>
                    <a:pt x="28060" y="54270"/>
                  </a:cubicBezTo>
                  <a:cubicBezTo>
                    <a:pt x="26356" y="54270"/>
                    <a:pt x="25487" y="51734"/>
                    <a:pt x="25644" y="50164"/>
                  </a:cubicBezTo>
                  <a:cubicBezTo>
                    <a:pt x="26047" y="47644"/>
                    <a:pt x="28165" y="45963"/>
                    <a:pt x="29677" y="44148"/>
                  </a:cubicBezTo>
                  <a:cubicBezTo>
                    <a:pt x="31358" y="42165"/>
                    <a:pt x="32366" y="39645"/>
                    <a:pt x="31929" y="37124"/>
                  </a:cubicBezTo>
                  <a:cubicBezTo>
                    <a:pt x="31526" y="35175"/>
                    <a:pt x="30517" y="33629"/>
                    <a:pt x="29980" y="31814"/>
                  </a:cubicBezTo>
                  <a:cubicBezTo>
                    <a:pt x="29677" y="30974"/>
                    <a:pt x="28837" y="28319"/>
                    <a:pt x="29408" y="27478"/>
                  </a:cubicBezTo>
                  <a:lnTo>
                    <a:pt x="29408" y="27478"/>
                  </a:lnTo>
                  <a:cubicBezTo>
                    <a:pt x="30390" y="28579"/>
                    <a:pt x="31292" y="30364"/>
                    <a:pt x="32931" y="30364"/>
                  </a:cubicBezTo>
                  <a:cubicBezTo>
                    <a:pt x="33144" y="30364"/>
                    <a:pt x="33370" y="30334"/>
                    <a:pt x="33609" y="30268"/>
                  </a:cubicBezTo>
                  <a:lnTo>
                    <a:pt x="33609" y="30268"/>
                  </a:lnTo>
                  <a:cubicBezTo>
                    <a:pt x="33599" y="30270"/>
                    <a:pt x="33588" y="30272"/>
                    <a:pt x="33576" y="30272"/>
                  </a:cubicBezTo>
                  <a:cubicBezTo>
                    <a:pt x="32992" y="30272"/>
                    <a:pt x="31792" y="26899"/>
                    <a:pt x="31660" y="26504"/>
                  </a:cubicBezTo>
                  <a:cubicBezTo>
                    <a:pt x="30954" y="23983"/>
                    <a:pt x="31089" y="21462"/>
                    <a:pt x="31223" y="18942"/>
                  </a:cubicBezTo>
                  <a:cubicBezTo>
                    <a:pt x="31358" y="16421"/>
                    <a:pt x="31526" y="14035"/>
                    <a:pt x="31223" y="11514"/>
                  </a:cubicBezTo>
                  <a:cubicBezTo>
                    <a:pt x="30685" y="8153"/>
                    <a:pt x="29274" y="4792"/>
                    <a:pt x="26619" y="2675"/>
                  </a:cubicBezTo>
                  <a:cubicBezTo>
                    <a:pt x="24502" y="995"/>
                    <a:pt x="21846" y="154"/>
                    <a:pt x="19191" y="20"/>
                  </a:cubicBezTo>
                  <a:cubicBezTo>
                    <a:pt x="18899" y="7"/>
                    <a:pt x="18607" y="1"/>
                    <a:pt x="18315" y="1"/>
                  </a:cubicBezTo>
                  <a:close/>
                </a:path>
              </a:pathLst>
            </a:custGeom>
            <a:solidFill>
              <a:srgbClr val="FFE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68" name="Google Shape;969;p32">
              <a:extLst>
                <a:ext uri="{FF2B5EF4-FFF2-40B4-BE49-F238E27FC236}">
                  <a16:creationId xmlns:a16="http://schemas.microsoft.com/office/drawing/2014/main" id="{548747E1-6539-4474-B690-A9CB6E6D7989}"/>
                </a:ext>
              </a:extLst>
            </p:cNvPr>
            <p:cNvSpPr/>
            <p:nvPr/>
          </p:nvSpPr>
          <p:spPr>
            <a:xfrm>
              <a:off x="4056600" y="538900"/>
              <a:ext cx="304175" cy="1172975"/>
            </a:xfrm>
            <a:custGeom>
              <a:avLst/>
              <a:gdLst/>
              <a:ahLst/>
              <a:cxnLst/>
              <a:rect l="l" t="t" r="r" b="b"/>
              <a:pathLst>
                <a:path w="12167" h="46919" extrusionOk="0">
                  <a:moveTo>
                    <a:pt x="3932" y="1"/>
                  </a:moveTo>
                  <a:cubicBezTo>
                    <a:pt x="3764" y="1"/>
                    <a:pt x="3630" y="169"/>
                    <a:pt x="3495" y="303"/>
                  </a:cubicBezTo>
                  <a:cubicBezTo>
                    <a:pt x="2084" y="1009"/>
                    <a:pt x="975" y="1984"/>
                    <a:pt x="0" y="3093"/>
                  </a:cubicBezTo>
                  <a:cubicBezTo>
                    <a:pt x="1815" y="4202"/>
                    <a:pt x="3630" y="5345"/>
                    <a:pt x="5445" y="6723"/>
                  </a:cubicBezTo>
                  <a:cubicBezTo>
                    <a:pt x="4336" y="6050"/>
                    <a:pt x="3495" y="5614"/>
                    <a:pt x="2252" y="5614"/>
                  </a:cubicBezTo>
                  <a:lnTo>
                    <a:pt x="1949" y="5614"/>
                  </a:lnTo>
                  <a:cubicBezTo>
                    <a:pt x="3764" y="7160"/>
                    <a:pt x="6285" y="7865"/>
                    <a:pt x="8268" y="9546"/>
                  </a:cubicBezTo>
                  <a:cubicBezTo>
                    <a:pt x="8806" y="10083"/>
                    <a:pt x="9377" y="10655"/>
                    <a:pt x="9948" y="11226"/>
                  </a:cubicBezTo>
                  <a:cubicBezTo>
                    <a:pt x="9814" y="10789"/>
                    <a:pt x="9814" y="10252"/>
                    <a:pt x="9814" y="9680"/>
                  </a:cubicBezTo>
                  <a:cubicBezTo>
                    <a:pt x="9242" y="6319"/>
                    <a:pt x="7696" y="2958"/>
                    <a:pt x="5041" y="841"/>
                  </a:cubicBezTo>
                  <a:cubicBezTo>
                    <a:pt x="4605" y="572"/>
                    <a:pt x="4336" y="303"/>
                    <a:pt x="3932" y="1"/>
                  </a:cubicBezTo>
                  <a:close/>
                  <a:moveTo>
                    <a:pt x="10217" y="25073"/>
                  </a:moveTo>
                  <a:cubicBezTo>
                    <a:pt x="9948" y="25644"/>
                    <a:pt x="9646" y="26216"/>
                    <a:pt x="9242" y="26888"/>
                  </a:cubicBezTo>
                  <a:lnTo>
                    <a:pt x="9108" y="27056"/>
                  </a:lnTo>
                  <a:cubicBezTo>
                    <a:pt x="9814" y="27896"/>
                    <a:pt x="10486" y="28568"/>
                    <a:pt x="11494" y="28568"/>
                  </a:cubicBezTo>
                  <a:cubicBezTo>
                    <a:pt x="11763" y="28568"/>
                    <a:pt x="11898" y="28568"/>
                    <a:pt x="12166" y="28434"/>
                  </a:cubicBezTo>
                  <a:cubicBezTo>
                    <a:pt x="11629" y="28434"/>
                    <a:pt x="10654" y="26048"/>
                    <a:pt x="10217" y="25073"/>
                  </a:cubicBezTo>
                  <a:close/>
                  <a:moveTo>
                    <a:pt x="10217" y="34618"/>
                  </a:moveTo>
                  <a:cubicBezTo>
                    <a:pt x="9948" y="35592"/>
                    <a:pt x="9108" y="36433"/>
                    <a:pt x="8268" y="36970"/>
                  </a:cubicBezTo>
                  <a:cubicBezTo>
                    <a:pt x="7562" y="37273"/>
                    <a:pt x="6991" y="37407"/>
                    <a:pt x="6150" y="37407"/>
                  </a:cubicBezTo>
                  <a:lnTo>
                    <a:pt x="5445" y="37407"/>
                  </a:lnTo>
                  <a:cubicBezTo>
                    <a:pt x="4336" y="39222"/>
                    <a:pt x="2924" y="40903"/>
                    <a:pt x="1412" y="42449"/>
                  </a:cubicBezTo>
                  <a:cubicBezTo>
                    <a:pt x="2386" y="43995"/>
                    <a:pt x="3495" y="45541"/>
                    <a:pt x="4605" y="46919"/>
                  </a:cubicBezTo>
                  <a:cubicBezTo>
                    <a:pt x="5445" y="45104"/>
                    <a:pt x="6991" y="43692"/>
                    <a:pt x="8268" y="42314"/>
                  </a:cubicBezTo>
                  <a:cubicBezTo>
                    <a:pt x="9948" y="40331"/>
                    <a:pt x="10923" y="37811"/>
                    <a:pt x="10352" y="35290"/>
                  </a:cubicBezTo>
                  <a:cubicBezTo>
                    <a:pt x="10352" y="35021"/>
                    <a:pt x="10352" y="34887"/>
                    <a:pt x="10217" y="34618"/>
                  </a:cubicBez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69" name="Google Shape;970;p32">
              <a:extLst>
                <a:ext uri="{FF2B5EF4-FFF2-40B4-BE49-F238E27FC236}">
                  <a16:creationId xmlns:a16="http://schemas.microsoft.com/office/drawing/2014/main" id="{E39C8106-1F31-4C6A-83AA-519F66B4BA9C}"/>
                </a:ext>
              </a:extLst>
            </p:cNvPr>
            <p:cNvSpPr/>
            <p:nvPr/>
          </p:nvSpPr>
          <p:spPr>
            <a:xfrm>
              <a:off x="2718975" y="714525"/>
              <a:ext cx="861250" cy="1396700"/>
            </a:xfrm>
            <a:custGeom>
              <a:avLst/>
              <a:gdLst/>
              <a:ahLst/>
              <a:cxnLst/>
              <a:rect l="l" t="t" r="r" b="b"/>
              <a:pathLst>
                <a:path w="34450" h="55868" extrusionOk="0">
                  <a:moveTo>
                    <a:pt x="0" y="28971"/>
                  </a:moveTo>
                  <a:lnTo>
                    <a:pt x="0" y="28971"/>
                  </a:lnTo>
                  <a:cubicBezTo>
                    <a:pt x="15" y="28978"/>
                    <a:pt x="30" y="28984"/>
                    <a:pt x="46" y="28987"/>
                  </a:cubicBezTo>
                  <a:lnTo>
                    <a:pt x="46" y="28987"/>
                  </a:lnTo>
                  <a:cubicBezTo>
                    <a:pt x="31" y="28981"/>
                    <a:pt x="15" y="28976"/>
                    <a:pt x="0" y="28971"/>
                  </a:cubicBezTo>
                  <a:close/>
                  <a:moveTo>
                    <a:pt x="16805" y="0"/>
                  </a:moveTo>
                  <a:cubicBezTo>
                    <a:pt x="14149" y="0"/>
                    <a:pt x="11494" y="538"/>
                    <a:pt x="9243" y="1949"/>
                  </a:cubicBezTo>
                  <a:cubicBezTo>
                    <a:pt x="6453" y="3899"/>
                    <a:pt x="4638" y="7125"/>
                    <a:pt x="3932" y="10486"/>
                  </a:cubicBezTo>
                  <a:cubicBezTo>
                    <a:pt x="3361" y="12872"/>
                    <a:pt x="3361" y="15393"/>
                    <a:pt x="3227" y="17779"/>
                  </a:cubicBezTo>
                  <a:cubicBezTo>
                    <a:pt x="3227" y="20300"/>
                    <a:pt x="3092" y="22820"/>
                    <a:pt x="2252" y="25341"/>
                  </a:cubicBezTo>
                  <a:cubicBezTo>
                    <a:pt x="2123" y="25728"/>
                    <a:pt x="696" y="28989"/>
                    <a:pt x="75" y="28989"/>
                  </a:cubicBezTo>
                  <a:cubicBezTo>
                    <a:pt x="65" y="28989"/>
                    <a:pt x="55" y="28988"/>
                    <a:pt x="46" y="28987"/>
                  </a:cubicBezTo>
                  <a:lnTo>
                    <a:pt x="46" y="28987"/>
                  </a:lnTo>
                  <a:cubicBezTo>
                    <a:pt x="319" y="29079"/>
                    <a:pt x="578" y="29120"/>
                    <a:pt x="825" y="29120"/>
                  </a:cubicBezTo>
                  <a:cubicBezTo>
                    <a:pt x="2344" y="29120"/>
                    <a:pt x="3389" y="27540"/>
                    <a:pt x="4336" y="26450"/>
                  </a:cubicBezTo>
                  <a:lnTo>
                    <a:pt x="4336" y="26450"/>
                  </a:lnTo>
                  <a:cubicBezTo>
                    <a:pt x="4907" y="27425"/>
                    <a:pt x="3932" y="29945"/>
                    <a:pt x="3496" y="30786"/>
                  </a:cubicBezTo>
                  <a:cubicBezTo>
                    <a:pt x="2823" y="32466"/>
                    <a:pt x="1681" y="34012"/>
                    <a:pt x="1277" y="35827"/>
                  </a:cubicBezTo>
                  <a:cubicBezTo>
                    <a:pt x="572" y="38516"/>
                    <a:pt x="1277" y="41036"/>
                    <a:pt x="2823" y="43120"/>
                  </a:cubicBezTo>
                  <a:cubicBezTo>
                    <a:pt x="4201" y="44935"/>
                    <a:pt x="6184" y="46918"/>
                    <a:pt x="6319" y="49438"/>
                  </a:cubicBezTo>
                  <a:cubicBezTo>
                    <a:pt x="6443" y="50994"/>
                    <a:pt x="5502" y="53385"/>
                    <a:pt x="3682" y="53385"/>
                  </a:cubicBezTo>
                  <a:cubicBezTo>
                    <a:pt x="3536" y="53385"/>
                    <a:pt x="3384" y="53370"/>
                    <a:pt x="3227" y="53337"/>
                  </a:cubicBezTo>
                  <a:lnTo>
                    <a:pt x="3227" y="53337"/>
                  </a:lnTo>
                  <a:cubicBezTo>
                    <a:pt x="4773" y="55017"/>
                    <a:pt x="7159" y="55858"/>
                    <a:pt x="9377" y="55858"/>
                  </a:cubicBezTo>
                  <a:cubicBezTo>
                    <a:pt x="9517" y="55864"/>
                    <a:pt x="9655" y="55868"/>
                    <a:pt x="9792" y="55868"/>
                  </a:cubicBezTo>
                  <a:cubicBezTo>
                    <a:pt x="12407" y="55868"/>
                    <a:pt x="14396" y="54665"/>
                    <a:pt x="16536" y="53068"/>
                  </a:cubicBezTo>
                  <a:cubicBezTo>
                    <a:pt x="18787" y="51253"/>
                    <a:pt x="21006" y="49136"/>
                    <a:pt x="22989" y="46750"/>
                  </a:cubicBezTo>
                  <a:cubicBezTo>
                    <a:pt x="26618" y="42549"/>
                    <a:pt x="29408" y="37810"/>
                    <a:pt x="31391" y="32634"/>
                  </a:cubicBezTo>
                  <a:cubicBezTo>
                    <a:pt x="33911" y="25610"/>
                    <a:pt x="34449" y="17779"/>
                    <a:pt x="31794" y="10923"/>
                  </a:cubicBezTo>
                  <a:cubicBezTo>
                    <a:pt x="30550" y="7696"/>
                    <a:pt x="28568" y="4739"/>
                    <a:pt x="25778" y="2655"/>
                  </a:cubicBezTo>
                  <a:cubicBezTo>
                    <a:pt x="25207" y="2386"/>
                    <a:pt x="24669" y="1949"/>
                    <a:pt x="24098" y="1681"/>
                  </a:cubicBezTo>
                  <a:cubicBezTo>
                    <a:pt x="21846" y="538"/>
                    <a:pt x="19325" y="0"/>
                    <a:pt x="16805" y="0"/>
                  </a:cubicBezTo>
                  <a:close/>
                </a:path>
              </a:pathLst>
            </a:custGeom>
            <a:solidFill>
              <a:srgbClr val="FFE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70" name="Google Shape;971;p32">
              <a:extLst>
                <a:ext uri="{FF2B5EF4-FFF2-40B4-BE49-F238E27FC236}">
                  <a16:creationId xmlns:a16="http://schemas.microsoft.com/office/drawing/2014/main" id="{59805321-2B20-4A22-B7EE-118F0F0AFEBE}"/>
                </a:ext>
              </a:extLst>
            </p:cNvPr>
            <p:cNvSpPr/>
            <p:nvPr/>
          </p:nvSpPr>
          <p:spPr>
            <a:xfrm>
              <a:off x="3135725" y="1369050"/>
              <a:ext cx="315100" cy="514225"/>
            </a:xfrm>
            <a:custGeom>
              <a:avLst/>
              <a:gdLst/>
              <a:ahLst/>
              <a:cxnLst/>
              <a:rect l="l" t="t" r="r" b="b"/>
              <a:pathLst>
                <a:path w="12604" h="20569" extrusionOk="0">
                  <a:moveTo>
                    <a:pt x="975" y="0"/>
                  </a:moveTo>
                  <a:cubicBezTo>
                    <a:pt x="706" y="572"/>
                    <a:pt x="269" y="840"/>
                    <a:pt x="135" y="840"/>
                  </a:cubicBezTo>
                  <a:lnTo>
                    <a:pt x="0" y="840"/>
                  </a:lnTo>
                  <a:cubicBezTo>
                    <a:pt x="437" y="975"/>
                    <a:pt x="706" y="1109"/>
                    <a:pt x="840" y="1109"/>
                  </a:cubicBezTo>
                  <a:cubicBezTo>
                    <a:pt x="1277" y="1109"/>
                    <a:pt x="1546" y="975"/>
                    <a:pt x="1949" y="840"/>
                  </a:cubicBezTo>
                  <a:cubicBezTo>
                    <a:pt x="1546" y="572"/>
                    <a:pt x="1277" y="269"/>
                    <a:pt x="975" y="0"/>
                  </a:cubicBezTo>
                  <a:close/>
                  <a:moveTo>
                    <a:pt x="3932" y="1950"/>
                  </a:moveTo>
                  <a:cubicBezTo>
                    <a:pt x="3798" y="2252"/>
                    <a:pt x="3630" y="2521"/>
                    <a:pt x="3630" y="2655"/>
                  </a:cubicBezTo>
                  <a:cubicBezTo>
                    <a:pt x="3495" y="2790"/>
                    <a:pt x="3495" y="2924"/>
                    <a:pt x="3361" y="3092"/>
                  </a:cubicBezTo>
                  <a:cubicBezTo>
                    <a:pt x="3630" y="2790"/>
                    <a:pt x="3932" y="2386"/>
                    <a:pt x="4201" y="2084"/>
                  </a:cubicBezTo>
                  <a:cubicBezTo>
                    <a:pt x="4067" y="2084"/>
                    <a:pt x="3932" y="2084"/>
                    <a:pt x="3932" y="1950"/>
                  </a:cubicBezTo>
                  <a:close/>
                  <a:moveTo>
                    <a:pt x="2958" y="3932"/>
                  </a:moveTo>
                  <a:lnTo>
                    <a:pt x="2958" y="3932"/>
                  </a:lnTo>
                  <a:cubicBezTo>
                    <a:pt x="2386" y="5176"/>
                    <a:pt x="1681" y="6453"/>
                    <a:pt x="1277" y="7831"/>
                  </a:cubicBezTo>
                  <a:cubicBezTo>
                    <a:pt x="571" y="10352"/>
                    <a:pt x="1277" y="12872"/>
                    <a:pt x="2958" y="14990"/>
                  </a:cubicBezTo>
                  <a:cubicBezTo>
                    <a:pt x="4201" y="16670"/>
                    <a:pt x="5882" y="18485"/>
                    <a:pt x="6319" y="20569"/>
                  </a:cubicBezTo>
                  <a:cubicBezTo>
                    <a:pt x="8671" y="17779"/>
                    <a:pt x="10788" y="14687"/>
                    <a:pt x="12603" y="11326"/>
                  </a:cubicBezTo>
                  <a:cubicBezTo>
                    <a:pt x="11494" y="10789"/>
                    <a:pt x="10520" y="9948"/>
                    <a:pt x="9679" y="9243"/>
                  </a:cubicBezTo>
                  <a:cubicBezTo>
                    <a:pt x="9511" y="9243"/>
                    <a:pt x="9377" y="9377"/>
                    <a:pt x="9242" y="9512"/>
                  </a:cubicBezTo>
                  <a:cubicBezTo>
                    <a:pt x="8537" y="9814"/>
                    <a:pt x="7831" y="9948"/>
                    <a:pt x="7159" y="9948"/>
                  </a:cubicBezTo>
                  <a:cubicBezTo>
                    <a:pt x="4773" y="9948"/>
                    <a:pt x="2655" y="7966"/>
                    <a:pt x="2655" y="5445"/>
                  </a:cubicBezTo>
                  <a:cubicBezTo>
                    <a:pt x="2655" y="4907"/>
                    <a:pt x="2790" y="4470"/>
                    <a:pt x="2958" y="3932"/>
                  </a:cubicBez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71" name="Google Shape;972;p32">
              <a:extLst>
                <a:ext uri="{FF2B5EF4-FFF2-40B4-BE49-F238E27FC236}">
                  <a16:creationId xmlns:a16="http://schemas.microsoft.com/office/drawing/2014/main" id="{153086B4-590F-4CE6-8033-0ABD1149B7B0}"/>
                </a:ext>
              </a:extLst>
            </p:cNvPr>
            <p:cNvSpPr/>
            <p:nvPr/>
          </p:nvSpPr>
          <p:spPr>
            <a:xfrm>
              <a:off x="3198725" y="661575"/>
              <a:ext cx="1124250" cy="1071300"/>
            </a:xfrm>
            <a:custGeom>
              <a:avLst/>
              <a:gdLst/>
              <a:ahLst/>
              <a:cxnLst/>
              <a:rect l="l" t="t" r="r" b="b"/>
              <a:pathLst>
                <a:path w="44970" h="42852" extrusionOk="0">
                  <a:moveTo>
                    <a:pt x="21443" y="1"/>
                  </a:moveTo>
                  <a:cubicBezTo>
                    <a:pt x="9512" y="1"/>
                    <a:pt x="1" y="9680"/>
                    <a:pt x="1" y="21443"/>
                  </a:cubicBezTo>
                  <a:cubicBezTo>
                    <a:pt x="1" y="24670"/>
                    <a:pt x="707" y="27593"/>
                    <a:pt x="1816" y="30383"/>
                  </a:cubicBezTo>
                  <a:cubicBezTo>
                    <a:pt x="841" y="31089"/>
                    <a:pt x="135" y="32366"/>
                    <a:pt x="135" y="33744"/>
                  </a:cubicBezTo>
                  <a:cubicBezTo>
                    <a:pt x="135" y="36265"/>
                    <a:pt x="2253" y="38247"/>
                    <a:pt x="4639" y="38247"/>
                  </a:cubicBezTo>
                  <a:cubicBezTo>
                    <a:pt x="5613" y="38247"/>
                    <a:pt x="6454" y="37945"/>
                    <a:pt x="7159" y="37542"/>
                  </a:cubicBezTo>
                  <a:cubicBezTo>
                    <a:pt x="10924" y="40903"/>
                    <a:pt x="15965" y="42852"/>
                    <a:pt x="21443" y="42852"/>
                  </a:cubicBezTo>
                  <a:cubicBezTo>
                    <a:pt x="29274" y="42852"/>
                    <a:pt x="35996" y="38651"/>
                    <a:pt x="39760" y="32500"/>
                  </a:cubicBezTo>
                  <a:lnTo>
                    <a:pt x="40465" y="32500"/>
                  </a:lnTo>
                  <a:cubicBezTo>
                    <a:pt x="42852" y="32500"/>
                    <a:pt x="44969" y="30551"/>
                    <a:pt x="44969" y="28030"/>
                  </a:cubicBezTo>
                  <a:cubicBezTo>
                    <a:pt x="44969" y="26484"/>
                    <a:pt x="43961" y="24938"/>
                    <a:pt x="42717" y="24233"/>
                  </a:cubicBezTo>
                  <a:cubicBezTo>
                    <a:pt x="42717" y="23258"/>
                    <a:pt x="42852" y="22418"/>
                    <a:pt x="42852" y="21443"/>
                  </a:cubicBezTo>
                  <a:cubicBezTo>
                    <a:pt x="42852" y="9680"/>
                    <a:pt x="33206" y="1"/>
                    <a:pt x="21443" y="1"/>
                  </a:cubicBezTo>
                  <a:close/>
                </a:path>
              </a:pathLst>
            </a:custGeom>
            <a:solidFill>
              <a:srgbClr val="EBBB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72" name="Google Shape;973;p32">
              <a:extLst>
                <a:ext uri="{FF2B5EF4-FFF2-40B4-BE49-F238E27FC236}">
                  <a16:creationId xmlns:a16="http://schemas.microsoft.com/office/drawing/2014/main" id="{7D879F0C-F3A7-4D49-A9AD-4DD859D495A5}"/>
                </a:ext>
              </a:extLst>
            </p:cNvPr>
            <p:cNvSpPr/>
            <p:nvPr/>
          </p:nvSpPr>
          <p:spPr>
            <a:xfrm>
              <a:off x="3352500" y="1064050"/>
              <a:ext cx="830150" cy="259650"/>
            </a:xfrm>
            <a:custGeom>
              <a:avLst/>
              <a:gdLst/>
              <a:ahLst/>
              <a:cxnLst/>
              <a:rect l="l" t="t" r="r" b="b"/>
              <a:pathLst>
                <a:path w="33206" h="10386" extrusionOk="0">
                  <a:moveTo>
                    <a:pt x="21711" y="0"/>
                  </a:moveTo>
                  <a:cubicBezTo>
                    <a:pt x="21577" y="841"/>
                    <a:pt x="20333" y="1681"/>
                    <a:pt x="19056" y="2823"/>
                  </a:cubicBezTo>
                  <a:cubicBezTo>
                    <a:pt x="20468" y="2823"/>
                    <a:pt x="21711" y="2958"/>
                    <a:pt x="22854" y="3227"/>
                  </a:cubicBezTo>
                  <a:cubicBezTo>
                    <a:pt x="22854" y="2689"/>
                    <a:pt x="22551" y="1983"/>
                    <a:pt x="22417" y="1412"/>
                  </a:cubicBezTo>
                  <a:cubicBezTo>
                    <a:pt x="22283" y="1009"/>
                    <a:pt x="21711" y="572"/>
                    <a:pt x="21711" y="0"/>
                  </a:cubicBezTo>
                  <a:close/>
                  <a:moveTo>
                    <a:pt x="0" y="6184"/>
                  </a:moveTo>
                  <a:cubicBezTo>
                    <a:pt x="168" y="6453"/>
                    <a:pt x="571" y="7730"/>
                    <a:pt x="1008" y="8839"/>
                  </a:cubicBezTo>
                  <a:cubicBezTo>
                    <a:pt x="1412" y="8402"/>
                    <a:pt x="1849" y="7999"/>
                    <a:pt x="2252" y="7730"/>
                  </a:cubicBezTo>
                  <a:cubicBezTo>
                    <a:pt x="1546" y="7428"/>
                    <a:pt x="706" y="6890"/>
                    <a:pt x="0" y="6184"/>
                  </a:cubicBezTo>
                  <a:close/>
                  <a:moveTo>
                    <a:pt x="29408" y="437"/>
                  </a:moveTo>
                  <a:cubicBezTo>
                    <a:pt x="28567" y="1681"/>
                    <a:pt x="27324" y="2958"/>
                    <a:pt x="26047" y="4067"/>
                  </a:cubicBezTo>
                  <a:lnTo>
                    <a:pt x="25912" y="4067"/>
                  </a:lnTo>
                  <a:cubicBezTo>
                    <a:pt x="29004" y="5344"/>
                    <a:pt x="31525" y="7293"/>
                    <a:pt x="33205" y="10385"/>
                  </a:cubicBezTo>
                  <a:lnTo>
                    <a:pt x="33205" y="9680"/>
                  </a:lnTo>
                  <a:cubicBezTo>
                    <a:pt x="33071" y="8571"/>
                    <a:pt x="32769" y="7428"/>
                    <a:pt x="32365" y="6319"/>
                  </a:cubicBezTo>
                  <a:cubicBezTo>
                    <a:pt x="31525" y="4369"/>
                    <a:pt x="30248" y="2521"/>
                    <a:pt x="29408" y="437"/>
                  </a:cubicBezTo>
                  <a:close/>
                </a:path>
              </a:pathLst>
            </a:custGeom>
            <a:solidFill>
              <a:srgbClr val="E6AC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73" name="Google Shape;974;p32">
              <a:extLst>
                <a:ext uri="{FF2B5EF4-FFF2-40B4-BE49-F238E27FC236}">
                  <a16:creationId xmlns:a16="http://schemas.microsoft.com/office/drawing/2014/main" id="{7956E721-7885-44EC-93C9-29AF40104545}"/>
                </a:ext>
              </a:extLst>
            </p:cNvPr>
            <p:cNvSpPr/>
            <p:nvPr/>
          </p:nvSpPr>
          <p:spPr>
            <a:xfrm>
              <a:off x="4266650" y="1267375"/>
              <a:ext cx="56325" cy="94975"/>
            </a:xfrm>
            <a:custGeom>
              <a:avLst/>
              <a:gdLst/>
              <a:ahLst/>
              <a:cxnLst/>
              <a:rect l="l" t="t" r="r" b="b"/>
              <a:pathLst>
                <a:path w="2253" h="3799" extrusionOk="0">
                  <a:moveTo>
                    <a:pt x="1" y="1"/>
                  </a:moveTo>
                  <a:cubicBezTo>
                    <a:pt x="1244" y="707"/>
                    <a:pt x="2252" y="2253"/>
                    <a:pt x="2252" y="3798"/>
                  </a:cubicBezTo>
                  <a:cubicBezTo>
                    <a:pt x="2252" y="2118"/>
                    <a:pt x="1244" y="707"/>
                    <a:pt x="1" y="1"/>
                  </a:cubicBezTo>
                  <a:close/>
                </a:path>
              </a:pathLst>
            </a:custGeom>
            <a:solidFill>
              <a:srgbClr val="F0D3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74" name="Google Shape;975;p32">
              <a:extLst>
                <a:ext uri="{FF2B5EF4-FFF2-40B4-BE49-F238E27FC236}">
                  <a16:creationId xmlns:a16="http://schemas.microsoft.com/office/drawing/2014/main" id="{CEB963D2-A019-4E38-BFF8-C0C2161238BD}"/>
                </a:ext>
              </a:extLst>
            </p:cNvPr>
            <p:cNvSpPr/>
            <p:nvPr/>
          </p:nvSpPr>
          <p:spPr>
            <a:xfrm>
              <a:off x="4210350" y="1463150"/>
              <a:ext cx="52950" cy="10950"/>
            </a:xfrm>
            <a:custGeom>
              <a:avLst/>
              <a:gdLst/>
              <a:ahLst/>
              <a:cxnLst/>
              <a:rect l="l" t="t" r="r" b="b"/>
              <a:pathLst>
                <a:path w="2118" h="438" extrusionOk="0">
                  <a:moveTo>
                    <a:pt x="2117" y="1"/>
                  </a:moveTo>
                  <a:lnTo>
                    <a:pt x="2117" y="1"/>
                  </a:lnTo>
                  <a:cubicBezTo>
                    <a:pt x="1412" y="303"/>
                    <a:pt x="706" y="437"/>
                    <a:pt x="0" y="437"/>
                  </a:cubicBezTo>
                  <a:cubicBezTo>
                    <a:pt x="841" y="437"/>
                    <a:pt x="1412" y="303"/>
                    <a:pt x="2117" y="1"/>
                  </a:cubicBezTo>
                  <a:close/>
                </a:path>
              </a:pathLst>
            </a:custGeom>
            <a:solidFill>
              <a:srgbClr val="E7BD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75" name="Google Shape;976;p32">
              <a:extLst>
                <a:ext uri="{FF2B5EF4-FFF2-40B4-BE49-F238E27FC236}">
                  <a16:creationId xmlns:a16="http://schemas.microsoft.com/office/drawing/2014/main" id="{527EC3E6-0763-49D0-BA24-85035B9573D7}"/>
                </a:ext>
              </a:extLst>
            </p:cNvPr>
            <p:cNvSpPr/>
            <p:nvPr/>
          </p:nvSpPr>
          <p:spPr>
            <a:xfrm>
              <a:off x="4192700" y="1243000"/>
              <a:ext cx="130275" cy="231100"/>
            </a:xfrm>
            <a:custGeom>
              <a:avLst/>
              <a:gdLst/>
              <a:ahLst/>
              <a:cxnLst/>
              <a:rect l="l" t="t" r="r" b="b"/>
              <a:pathLst>
                <a:path w="5211" h="9244" extrusionOk="0">
                  <a:moveTo>
                    <a:pt x="2958" y="1"/>
                  </a:moveTo>
                  <a:cubicBezTo>
                    <a:pt x="2118" y="1413"/>
                    <a:pt x="1143" y="2925"/>
                    <a:pt x="1" y="4336"/>
                  </a:cubicBezTo>
                  <a:cubicBezTo>
                    <a:pt x="706" y="5882"/>
                    <a:pt x="706" y="7697"/>
                    <a:pt x="1" y="9243"/>
                  </a:cubicBezTo>
                  <a:lnTo>
                    <a:pt x="706" y="9243"/>
                  </a:lnTo>
                  <a:cubicBezTo>
                    <a:pt x="1412" y="9243"/>
                    <a:pt x="2118" y="9109"/>
                    <a:pt x="2824" y="8806"/>
                  </a:cubicBezTo>
                  <a:cubicBezTo>
                    <a:pt x="4067" y="7966"/>
                    <a:pt x="5042" y="6588"/>
                    <a:pt x="5210" y="5177"/>
                  </a:cubicBezTo>
                  <a:lnTo>
                    <a:pt x="5210" y="4773"/>
                  </a:lnTo>
                  <a:cubicBezTo>
                    <a:pt x="5210" y="3227"/>
                    <a:pt x="4202" y="1681"/>
                    <a:pt x="2958" y="976"/>
                  </a:cubicBezTo>
                  <a:lnTo>
                    <a:pt x="2958" y="1"/>
                  </a:lnTo>
                  <a:close/>
                </a:path>
              </a:pathLst>
            </a:custGeom>
            <a:solidFill>
              <a:srgbClr val="E6AC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76" name="Google Shape;977;p32">
              <a:extLst>
                <a:ext uri="{FF2B5EF4-FFF2-40B4-BE49-F238E27FC236}">
                  <a16:creationId xmlns:a16="http://schemas.microsoft.com/office/drawing/2014/main" id="{EE83BE8D-D17D-48E5-BDEF-F82A4C9A00E3}"/>
                </a:ext>
              </a:extLst>
            </p:cNvPr>
            <p:cNvSpPr/>
            <p:nvPr/>
          </p:nvSpPr>
          <p:spPr>
            <a:xfrm>
              <a:off x="3209650" y="1446350"/>
              <a:ext cx="10100" cy="21025"/>
            </a:xfrm>
            <a:custGeom>
              <a:avLst/>
              <a:gdLst/>
              <a:ahLst/>
              <a:cxnLst/>
              <a:rect l="l" t="t" r="r" b="b"/>
              <a:pathLst>
                <a:path w="404" h="841" extrusionOk="0">
                  <a:moveTo>
                    <a:pt x="404" y="0"/>
                  </a:moveTo>
                  <a:cubicBezTo>
                    <a:pt x="270" y="269"/>
                    <a:pt x="135" y="538"/>
                    <a:pt x="1" y="840"/>
                  </a:cubicBezTo>
                  <a:lnTo>
                    <a:pt x="135" y="840"/>
                  </a:lnTo>
                  <a:cubicBezTo>
                    <a:pt x="135" y="538"/>
                    <a:pt x="270" y="404"/>
                    <a:pt x="404" y="135"/>
                  </a:cubicBezTo>
                  <a:lnTo>
                    <a:pt x="404" y="0"/>
                  </a:lnTo>
                  <a:close/>
                </a:path>
              </a:pathLst>
            </a:custGeom>
            <a:solidFill>
              <a:srgbClr val="F0D3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77" name="Google Shape;978;p32">
              <a:extLst>
                <a:ext uri="{FF2B5EF4-FFF2-40B4-BE49-F238E27FC236}">
                  <a16:creationId xmlns:a16="http://schemas.microsoft.com/office/drawing/2014/main" id="{8D40C63D-0482-47AA-9C48-04583E9AECE5}"/>
                </a:ext>
              </a:extLst>
            </p:cNvPr>
            <p:cNvSpPr/>
            <p:nvPr/>
          </p:nvSpPr>
          <p:spPr>
            <a:xfrm>
              <a:off x="3202100" y="1421125"/>
              <a:ext cx="38675" cy="83975"/>
            </a:xfrm>
            <a:custGeom>
              <a:avLst/>
              <a:gdLst/>
              <a:ahLst/>
              <a:cxnLst/>
              <a:rect l="l" t="t" r="r" b="b"/>
              <a:pathLst>
                <a:path w="1547" h="3359" extrusionOk="0">
                  <a:moveTo>
                    <a:pt x="1546" y="1"/>
                  </a:moveTo>
                  <a:cubicBezTo>
                    <a:pt x="1277" y="303"/>
                    <a:pt x="975" y="707"/>
                    <a:pt x="706" y="1009"/>
                  </a:cubicBezTo>
                  <a:lnTo>
                    <a:pt x="706" y="1144"/>
                  </a:lnTo>
                  <a:cubicBezTo>
                    <a:pt x="975" y="707"/>
                    <a:pt x="1277" y="438"/>
                    <a:pt x="1546" y="169"/>
                  </a:cubicBezTo>
                  <a:lnTo>
                    <a:pt x="1546" y="1"/>
                  </a:lnTo>
                  <a:close/>
                  <a:moveTo>
                    <a:pt x="303" y="1849"/>
                  </a:moveTo>
                  <a:cubicBezTo>
                    <a:pt x="192" y="2204"/>
                    <a:pt x="96" y="2514"/>
                    <a:pt x="43" y="2839"/>
                  </a:cubicBezTo>
                  <a:lnTo>
                    <a:pt x="43" y="2839"/>
                  </a:lnTo>
                  <a:cubicBezTo>
                    <a:pt x="104" y="2474"/>
                    <a:pt x="232" y="2123"/>
                    <a:pt x="437" y="1849"/>
                  </a:cubicBezTo>
                  <a:close/>
                  <a:moveTo>
                    <a:pt x="43" y="2839"/>
                  </a:moveTo>
                  <a:cubicBezTo>
                    <a:pt x="14" y="3011"/>
                    <a:pt x="0" y="3186"/>
                    <a:pt x="0" y="3358"/>
                  </a:cubicBezTo>
                  <a:lnTo>
                    <a:pt x="0" y="3358"/>
                  </a:lnTo>
                  <a:cubicBezTo>
                    <a:pt x="0" y="3176"/>
                    <a:pt x="16" y="3006"/>
                    <a:pt x="43" y="2839"/>
                  </a:cubicBezTo>
                  <a:close/>
                </a:path>
              </a:pathLst>
            </a:custGeom>
            <a:solidFill>
              <a:srgbClr val="E7BD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78" name="Google Shape;979;p32">
              <a:extLst>
                <a:ext uri="{FF2B5EF4-FFF2-40B4-BE49-F238E27FC236}">
                  <a16:creationId xmlns:a16="http://schemas.microsoft.com/office/drawing/2014/main" id="{BE3D1C9A-770C-4C81-8A7B-E8BB39DCB010}"/>
                </a:ext>
              </a:extLst>
            </p:cNvPr>
            <p:cNvSpPr/>
            <p:nvPr/>
          </p:nvSpPr>
          <p:spPr>
            <a:xfrm>
              <a:off x="3202100" y="1320300"/>
              <a:ext cx="175625" cy="297475"/>
            </a:xfrm>
            <a:custGeom>
              <a:avLst/>
              <a:gdLst/>
              <a:ahLst/>
              <a:cxnLst/>
              <a:rect l="l" t="t" r="r" b="b"/>
              <a:pathLst>
                <a:path w="7025" h="11899" extrusionOk="0">
                  <a:moveTo>
                    <a:pt x="2655" y="1"/>
                  </a:moveTo>
                  <a:cubicBezTo>
                    <a:pt x="2655" y="1"/>
                    <a:pt x="2521" y="841"/>
                    <a:pt x="2521" y="1816"/>
                  </a:cubicBezTo>
                  <a:cubicBezTo>
                    <a:pt x="2655" y="2522"/>
                    <a:pt x="2958" y="3496"/>
                    <a:pt x="3495" y="4336"/>
                  </a:cubicBezTo>
                  <a:lnTo>
                    <a:pt x="3495" y="4471"/>
                  </a:lnTo>
                  <a:lnTo>
                    <a:pt x="3092" y="4471"/>
                  </a:lnTo>
                  <a:cubicBezTo>
                    <a:pt x="2655" y="4471"/>
                    <a:pt x="2118" y="4336"/>
                    <a:pt x="1546" y="4202"/>
                  </a:cubicBezTo>
                  <a:cubicBezTo>
                    <a:pt x="1277" y="4471"/>
                    <a:pt x="975" y="4740"/>
                    <a:pt x="706" y="5177"/>
                  </a:cubicBezTo>
                  <a:cubicBezTo>
                    <a:pt x="572" y="5446"/>
                    <a:pt x="437" y="5580"/>
                    <a:pt x="437" y="5882"/>
                  </a:cubicBezTo>
                  <a:cubicBezTo>
                    <a:pt x="135" y="6286"/>
                    <a:pt x="0" y="6857"/>
                    <a:pt x="0" y="7395"/>
                  </a:cubicBezTo>
                  <a:cubicBezTo>
                    <a:pt x="0" y="9916"/>
                    <a:pt x="2118" y="11898"/>
                    <a:pt x="4504" y="11898"/>
                  </a:cubicBezTo>
                  <a:cubicBezTo>
                    <a:pt x="4773" y="11898"/>
                    <a:pt x="5747" y="11764"/>
                    <a:pt x="6587" y="11462"/>
                  </a:cubicBezTo>
                  <a:cubicBezTo>
                    <a:pt x="6722" y="11327"/>
                    <a:pt x="6856" y="11193"/>
                    <a:pt x="7024" y="11193"/>
                  </a:cubicBezTo>
                  <a:cubicBezTo>
                    <a:pt x="6016" y="8672"/>
                    <a:pt x="2823" y="5580"/>
                    <a:pt x="5747" y="135"/>
                  </a:cubicBezTo>
                  <a:cubicBezTo>
                    <a:pt x="5882" y="135"/>
                    <a:pt x="5882" y="1"/>
                    <a:pt x="5882" y="1"/>
                  </a:cubicBezTo>
                  <a:cubicBezTo>
                    <a:pt x="5344" y="1"/>
                    <a:pt x="4773" y="135"/>
                    <a:pt x="4336" y="135"/>
                  </a:cubicBezTo>
                  <a:cubicBezTo>
                    <a:pt x="3361" y="135"/>
                    <a:pt x="2655" y="1"/>
                    <a:pt x="2655" y="1"/>
                  </a:cubicBezTo>
                  <a:close/>
                </a:path>
              </a:pathLst>
            </a:custGeom>
            <a:solidFill>
              <a:srgbClr val="E6AC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79" name="Google Shape;980;p32">
              <a:extLst>
                <a:ext uri="{FF2B5EF4-FFF2-40B4-BE49-F238E27FC236}">
                  <a16:creationId xmlns:a16="http://schemas.microsoft.com/office/drawing/2014/main" id="{1E77FE36-C89B-4203-8BE3-007B9EDC7F16}"/>
                </a:ext>
              </a:extLst>
            </p:cNvPr>
            <p:cNvSpPr/>
            <p:nvPr/>
          </p:nvSpPr>
          <p:spPr>
            <a:xfrm>
              <a:off x="3058425" y="530950"/>
              <a:ext cx="1320000" cy="898800"/>
            </a:xfrm>
            <a:custGeom>
              <a:avLst/>
              <a:gdLst/>
              <a:ahLst/>
              <a:cxnLst/>
              <a:rect l="l" t="t" r="r" b="b"/>
              <a:pathLst>
                <a:path w="52800" h="35952" extrusionOk="0">
                  <a:moveTo>
                    <a:pt x="27902" y="0"/>
                  </a:moveTo>
                  <a:cubicBezTo>
                    <a:pt x="27435" y="0"/>
                    <a:pt x="26964" y="17"/>
                    <a:pt x="26484" y="50"/>
                  </a:cubicBezTo>
                  <a:cubicBezTo>
                    <a:pt x="25643" y="184"/>
                    <a:pt x="24803" y="184"/>
                    <a:pt x="24097" y="487"/>
                  </a:cubicBezTo>
                  <a:cubicBezTo>
                    <a:pt x="23123" y="890"/>
                    <a:pt x="22686" y="1730"/>
                    <a:pt x="21846" y="2302"/>
                  </a:cubicBezTo>
                  <a:cubicBezTo>
                    <a:pt x="21679" y="2385"/>
                    <a:pt x="21470" y="2417"/>
                    <a:pt x="21236" y="2417"/>
                  </a:cubicBezTo>
                  <a:cubicBezTo>
                    <a:pt x="20716" y="2417"/>
                    <a:pt x="20073" y="2260"/>
                    <a:pt x="19493" y="2167"/>
                  </a:cubicBezTo>
                  <a:cubicBezTo>
                    <a:pt x="18653" y="2167"/>
                    <a:pt x="17645" y="2167"/>
                    <a:pt x="16670" y="2302"/>
                  </a:cubicBezTo>
                  <a:cubicBezTo>
                    <a:pt x="14721" y="2571"/>
                    <a:pt x="12906" y="3276"/>
                    <a:pt x="11494" y="4520"/>
                  </a:cubicBezTo>
                  <a:cubicBezTo>
                    <a:pt x="10654" y="5360"/>
                    <a:pt x="10083" y="6200"/>
                    <a:pt x="9411" y="7209"/>
                  </a:cubicBezTo>
                  <a:cubicBezTo>
                    <a:pt x="8839" y="7746"/>
                    <a:pt x="8133" y="8452"/>
                    <a:pt x="7730" y="9292"/>
                  </a:cubicBezTo>
                  <a:cubicBezTo>
                    <a:pt x="6722" y="10973"/>
                    <a:pt x="6319" y="13090"/>
                    <a:pt x="5882" y="14905"/>
                  </a:cubicBezTo>
                  <a:cubicBezTo>
                    <a:pt x="5209" y="17291"/>
                    <a:pt x="4067" y="19644"/>
                    <a:pt x="3092" y="21896"/>
                  </a:cubicBezTo>
                  <a:cubicBezTo>
                    <a:pt x="2252" y="23711"/>
                    <a:pt x="840" y="25391"/>
                    <a:pt x="0" y="27206"/>
                  </a:cubicBezTo>
                  <a:cubicBezTo>
                    <a:pt x="706" y="27071"/>
                    <a:pt x="1546" y="26668"/>
                    <a:pt x="2252" y="26366"/>
                  </a:cubicBezTo>
                  <a:lnTo>
                    <a:pt x="2252" y="26366"/>
                  </a:lnTo>
                  <a:cubicBezTo>
                    <a:pt x="1143" y="28483"/>
                    <a:pt x="1681" y="30298"/>
                    <a:pt x="2823" y="32113"/>
                  </a:cubicBezTo>
                  <a:cubicBezTo>
                    <a:pt x="3730" y="33552"/>
                    <a:pt x="6705" y="35952"/>
                    <a:pt x="8793" y="35952"/>
                  </a:cubicBezTo>
                  <a:cubicBezTo>
                    <a:pt x="8948" y="35952"/>
                    <a:pt x="9098" y="35938"/>
                    <a:pt x="9242" y="35910"/>
                  </a:cubicBezTo>
                  <a:cubicBezTo>
                    <a:pt x="7865" y="33928"/>
                    <a:pt x="8402" y="31575"/>
                    <a:pt x="8402" y="31575"/>
                  </a:cubicBezTo>
                  <a:lnTo>
                    <a:pt x="8402" y="31575"/>
                  </a:lnTo>
                  <a:cubicBezTo>
                    <a:pt x="8402" y="31575"/>
                    <a:pt x="9001" y="31616"/>
                    <a:pt x="9789" y="31616"/>
                  </a:cubicBezTo>
                  <a:cubicBezTo>
                    <a:pt x="11021" y="31616"/>
                    <a:pt x="12715" y="31516"/>
                    <a:pt x="13309" y="31004"/>
                  </a:cubicBezTo>
                  <a:cubicBezTo>
                    <a:pt x="12771" y="30298"/>
                    <a:pt x="11763" y="27509"/>
                    <a:pt x="11763" y="27508"/>
                  </a:cubicBezTo>
                  <a:lnTo>
                    <a:pt x="11763" y="27508"/>
                  </a:lnTo>
                  <a:cubicBezTo>
                    <a:pt x="13256" y="28983"/>
                    <a:pt x="14864" y="29421"/>
                    <a:pt x="16528" y="29421"/>
                  </a:cubicBezTo>
                  <a:cubicBezTo>
                    <a:pt x="17859" y="29421"/>
                    <a:pt x="19228" y="29140"/>
                    <a:pt x="20602" y="28886"/>
                  </a:cubicBezTo>
                  <a:cubicBezTo>
                    <a:pt x="21972" y="28609"/>
                    <a:pt x="23342" y="28323"/>
                    <a:pt x="24637" y="28323"/>
                  </a:cubicBezTo>
                  <a:cubicBezTo>
                    <a:pt x="25854" y="28323"/>
                    <a:pt x="27005" y="28575"/>
                    <a:pt x="28030" y="29323"/>
                  </a:cubicBezTo>
                  <a:cubicBezTo>
                    <a:pt x="27738" y="25005"/>
                    <a:pt x="33090" y="23291"/>
                    <a:pt x="33455" y="21392"/>
                  </a:cubicBezTo>
                  <a:lnTo>
                    <a:pt x="33455" y="21392"/>
                  </a:lnTo>
                  <a:cubicBezTo>
                    <a:pt x="33474" y="21862"/>
                    <a:pt x="33944" y="22234"/>
                    <a:pt x="34180" y="22736"/>
                  </a:cubicBezTo>
                  <a:cubicBezTo>
                    <a:pt x="34314" y="23307"/>
                    <a:pt x="34617" y="24013"/>
                    <a:pt x="34751" y="24685"/>
                  </a:cubicBezTo>
                  <a:cubicBezTo>
                    <a:pt x="34886" y="25828"/>
                    <a:pt x="34617" y="26937"/>
                    <a:pt x="33911" y="27777"/>
                  </a:cubicBezTo>
                  <a:cubicBezTo>
                    <a:pt x="35155" y="26803"/>
                    <a:pt x="36566" y="26366"/>
                    <a:pt x="37810" y="25257"/>
                  </a:cubicBezTo>
                  <a:cubicBezTo>
                    <a:pt x="39087" y="24282"/>
                    <a:pt x="40330" y="23005"/>
                    <a:pt x="41171" y="21761"/>
                  </a:cubicBezTo>
                  <a:cubicBezTo>
                    <a:pt x="42011" y="23711"/>
                    <a:pt x="43288" y="25693"/>
                    <a:pt x="44128" y="27643"/>
                  </a:cubicBezTo>
                  <a:cubicBezTo>
                    <a:pt x="44968" y="29458"/>
                    <a:pt x="45103" y="31844"/>
                    <a:pt x="44700" y="33659"/>
                  </a:cubicBezTo>
                  <a:cubicBezTo>
                    <a:pt x="46380" y="31709"/>
                    <a:pt x="47758" y="29323"/>
                    <a:pt x="49169" y="27206"/>
                  </a:cubicBezTo>
                  <a:cubicBezTo>
                    <a:pt x="50984" y="24282"/>
                    <a:pt x="51556" y="21761"/>
                    <a:pt x="51556" y="18400"/>
                  </a:cubicBezTo>
                  <a:cubicBezTo>
                    <a:pt x="51556" y="17291"/>
                    <a:pt x="51690" y="16283"/>
                    <a:pt x="51253" y="15308"/>
                  </a:cubicBezTo>
                  <a:lnTo>
                    <a:pt x="51253" y="15308"/>
                  </a:lnTo>
                  <a:cubicBezTo>
                    <a:pt x="51690" y="16014"/>
                    <a:pt x="52261" y="16585"/>
                    <a:pt x="52665" y="17123"/>
                  </a:cubicBezTo>
                  <a:cubicBezTo>
                    <a:pt x="52799" y="16014"/>
                    <a:pt x="52261" y="14771"/>
                    <a:pt x="51556" y="13762"/>
                  </a:cubicBezTo>
                  <a:cubicBezTo>
                    <a:pt x="50715" y="12519"/>
                    <a:pt x="49304" y="10973"/>
                    <a:pt x="48195" y="9864"/>
                  </a:cubicBezTo>
                  <a:cubicBezTo>
                    <a:pt x="46212" y="8183"/>
                    <a:pt x="43691" y="7478"/>
                    <a:pt x="41876" y="5932"/>
                  </a:cubicBezTo>
                  <a:cubicBezTo>
                    <a:pt x="42017" y="5918"/>
                    <a:pt x="42152" y="5912"/>
                    <a:pt x="42282" y="5912"/>
                  </a:cubicBezTo>
                  <a:cubicBezTo>
                    <a:pt x="43459" y="5912"/>
                    <a:pt x="44252" y="6435"/>
                    <a:pt x="45372" y="7041"/>
                  </a:cubicBezTo>
                  <a:cubicBezTo>
                    <a:pt x="41473" y="3982"/>
                    <a:pt x="36970" y="1730"/>
                    <a:pt x="32096" y="487"/>
                  </a:cubicBezTo>
                  <a:cubicBezTo>
                    <a:pt x="30703" y="158"/>
                    <a:pt x="29329" y="0"/>
                    <a:pt x="27902" y="0"/>
                  </a:cubicBezTo>
                  <a:close/>
                </a:path>
              </a:pathLst>
            </a:custGeom>
            <a:solidFill>
              <a:srgbClr val="FFE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80" name="Google Shape;981;p32">
              <a:extLst>
                <a:ext uri="{FF2B5EF4-FFF2-40B4-BE49-F238E27FC236}">
                  <a16:creationId xmlns:a16="http://schemas.microsoft.com/office/drawing/2014/main" id="{900BB52F-722C-4A63-833F-DE299C12AB92}"/>
                </a:ext>
              </a:extLst>
            </p:cNvPr>
            <p:cNvSpPr/>
            <p:nvPr/>
          </p:nvSpPr>
          <p:spPr>
            <a:xfrm>
              <a:off x="4266650" y="996350"/>
              <a:ext cx="80675" cy="246675"/>
            </a:xfrm>
            <a:custGeom>
              <a:avLst/>
              <a:gdLst/>
              <a:ahLst/>
              <a:cxnLst/>
              <a:rect l="l" t="t" r="r" b="b"/>
              <a:pathLst>
                <a:path w="3227" h="9867" extrusionOk="0">
                  <a:moveTo>
                    <a:pt x="3226" y="0"/>
                  </a:moveTo>
                  <a:cubicBezTo>
                    <a:pt x="3210" y="2555"/>
                    <a:pt x="2894" y="4614"/>
                    <a:pt x="1815" y="6641"/>
                  </a:cubicBezTo>
                  <a:lnTo>
                    <a:pt x="1815" y="6775"/>
                  </a:lnTo>
                  <a:cubicBezTo>
                    <a:pt x="2894" y="4617"/>
                    <a:pt x="3210" y="2555"/>
                    <a:pt x="3226" y="0"/>
                  </a:cubicBezTo>
                  <a:close/>
                  <a:moveTo>
                    <a:pt x="701" y="8765"/>
                  </a:moveTo>
                  <a:lnTo>
                    <a:pt x="701" y="8765"/>
                  </a:lnTo>
                  <a:cubicBezTo>
                    <a:pt x="402" y="9164"/>
                    <a:pt x="268" y="9432"/>
                    <a:pt x="0" y="9733"/>
                  </a:cubicBezTo>
                  <a:lnTo>
                    <a:pt x="0" y="9867"/>
                  </a:lnTo>
                  <a:cubicBezTo>
                    <a:pt x="268" y="9432"/>
                    <a:pt x="402" y="9164"/>
                    <a:pt x="701" y="8765"/>
                  </a:cubicBezTo>
                  <a:close/>
                </a:path>
              </a:pathLst>
            </a:custGeom>
            <a:solidFill>
              <a:srgbClr val="EDCE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81" name="Google Shape;982;p32">
              <a:extLst>
                <a:ext uri="{FF2B5EF4-FFF2-40B4-BE49-F238E27FC236}">
                  <a16:creationId xmlns:a16="http://schemas.microsoft.com/office/drawing/2014/main" id="{52AC4ACA-37F3-4522-8B02-DE49F94A3306}"/>
                </a:ext>
              </a:extLst>
            </p:cNvPr>
            <p:cNvSpPr/>
            <p:nvPr/>
          </p:nvSpPr>
          <p:spPr>
            <a:xfrm>
              <a:off x="4287650" y="1162350"/>
              <a:ext cx="24400" cy="48750"/>
            </a:xfrm>
            <a:custGeom>
              <a:avLst/>
              <a:gdLst/>
              <a:ahLst/>
              <a:cxnLst/>
              <a:rect l="l" t="t" r="r" b="b"/>
              <a:pathLst>
                <a:path w="976" h="1950" extrusionOk="0">
                  <a:moveTo>
                    <a:pt x="975" y="1"/>
                  </a:moveTo>
                  <a:cubicBezTo>
                    <a:pt x="706" y="706"/>
                    <a:pt x="404" y="1278"/>
                    <a:pt x="0" y="1950"/>
                  </a:cubicBezTo>
                  <a:cubicBezTo>
                    <a:pt x="404" y="1278"/>
                    <a:pt x="706" y="706"/>
                    <a:pt x="975" y="135"/>
                  </a:cubicBezTo>
                  <a:lnTo>
                    <a:pt x="975" y="1"/>
                  </a:lnTo>
                  <a:close/>
                </a:path>
              </a:pathLst>
            </a:custGeom>
            <a:solidFill>
              <a:srgbClr val="E5B9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82" name="Google Shape;983;p32">
              <a:extLst>
                <a:ext uri="{FF2B5EF4-FFF2-40B4-BE49-F238E27FC236}">
                  <a16:creationId xmlns:a16="http://schemas.microsoft.com/office/drawing/2014/main" id="{0A76BAB6-BB88-4B6A-A1C7-8217320C2884}"/>
                </a:ext>
              </a:extLst>
            </p:cNvPr>
            <p:cNvSpPr/>
            <p:nvPr/>
          </p:nvSpPr>
          <p:spPr>
            <a:xfrm>
              <a:off x="3759150" y="1134625"/>
              <a:ext cx="241150" cy="122700"/>
            </a:xfrm>
            <a:custGeom>
              <a:avLst/>
              <a:gdLst/>
              <a:ahLst/>
              <a:cxnLst/>
              <a:rect l="l" t="t" r="r" b="b"/>
              <a:pathLst>
                <a:path w="9646" h="4908" extrusionOk="0">
                  <a:moveTo>
                    <a:pt x="6588" y="404"/>
                  </a:moveTo>
                  <a:cubicBezTo>
                    <a:pt x="6722" y="404"/>
                    <a:pt x="6722" y="538"/>
                    <a:pt x="6722" y="538"/>
                  </a:cubicBezTo>
                  <a:cubicBezTo>
                    <a:pt x="6722" y="404"/>
                    <a:pt x="6722" y="404"/>
                    <a:pt x="6588" y="404"/>
                  </a:cubicBezTo>
                  <a:close/>
                  <a:moveTo>
                    <a:pt x="9646" y="1245"/>
                  </a:moveTo>
                  <a:lnTo>
                    <a:pt x="9646" y="1245"/>
                  </a:lnTo>
                  <a:cubicBezTo>
                    <a:pt x="8537" y="2219"/>
                    <a:pt x="6991" y="2656"/>
                    <a:pt x="5882" y="3630"/>
                  </a:cubicBezTo>
                  <a:cubicBezTo>
                    <a:pt x="7125" y="2656"/>
                    <a:pt x="8537" y="2219"/>
                    <a:pt x="9646" y="1245"/>
                  </a:cubicBezTo>
                  <a:close/>
                  <a:moveTo>
                    <a:pt x="2790" y="0"/>
                  </a:moveTo>
                  <a:lnTo>
                    <a:pt x="2790" y="0"/>
                  </a:lnTo>
                  <a:cubicBezTo>
                    <a:pt x="1379" y="1110"/>
                    <a:pt x="1" y="2656"/>
                    <a:pt x="1" y="4907"/>
                  </a:cubicBezTo>
                  <a:cubicBezTo>
                    <a:pt x="1" y="2656"/>
                    <a:pt x="1547" y="1110"/>
                    <a:pt x="2790" y="0"/>
                  </a:cubicBezTo>
                  <a:close/>
                </a:path>
              </a:pathLst>
            </a:custGeom>
            <a:solidFill>
              <a:srgbClr val="E3A8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83" name="Google Shape;984;p32">
              <a:extLst>
                <a:ext uri="{FF2B5EF4-FFF2-40B4-BE49-F238E27FC236}">
                  <a16:creationId xmlns:a16="http://schemas.microsoft.com/office/drawing/2014/main" id="{6D033E4D-BE1B-4631-9F19-45DBA61747BD}"/>
                </a:ext>
              </a:extLst>
            </p:cNvPr>
            <p:cNvSpPr/>
            <p:nvPr/>
          </p:nvSpPr>
          <p:spPr>
            <a:xfrm>
              <a:off x="3058425" y="1190075"/>
              <a:ext cx="56300" cy="21025"/>
            </a:xfrm>
            <a:custGeom>
              <a:avLst/>
              <a:gdLst/>
              <a:ahLst/>
              <a:cxnLst/>
              <a:rect l="l" t="t" r="r" b="b"/>
              <a:pathLst>
                <a:path w="2252" h="841" extrusionOk="0">
                  <a:moveTo>
                    <a:pt x="2252" y="1"/>
                  </a:moveTo>
                  <a:cubicBezTo>
                    <a:pt x="1546" y="303"/>
                    <a:pt x="706" y="706"/>
                    <a:pt x="0" y="841"/>
                  </a:cubicBezTo>
                  <a:cubicBezTo>
                    <a:pt x="706" y="706"/>
                    <a:pt x="1546" y="438"/>
                    <a:pt x="2252" y="169"/>
                  </a:cubicBezTo>
                  <a:lnTo>
                    <a:pt x="2252" y="1"/>
                  </a:lnTo>
                  <a:close/>
                </a:path>
              </a:pathLst>
            </a:custGeom>
            <a:solidFill>
              <a:srgbClr val="EDCE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84" name="Google Shape;985;p32">
              <a:extLst>
                <a:ext uri="{FF2B5EF4-FFF2-40B4-BE49-F238E27FC236}">
                  <a16:creationId xmlns:a16="http://schemas.microsoft.com/office/drawing/2014/main" id="{DE60CB05-A775-44C9-AB59-94B26AFB361C}"/>
                </a:ext>
              </a:extLst>
            </p:cNvPr>
            <p:cNvSpPr/>
            <p:nvPr/>
          </p:nvSpPr>
          <p:spPr>
            <a:xfrm>
              <a:off x="3671800" y="1239650"/>
              <a:ext cx="87375" cy="27750"/>
            </a:xfrm>
            <a:custGeom>
              <a:avLst/>
              <a:gdLst/>
              <a:ahLst/>
              <a:cxnLst/>
              <a:rect l="l" t="t" r="r" b="b"/>
              <a:pathLst>
                <a:path w="3495" h="1110" extrusionOk="0">
                  <a:moveTo>
                    <a:pt x="0" y="1"/>
                  </a:moveTo>
                  <a:lnTo>
                    <a:pt x="0" y="1"/>
                  </a:lnTo>
                  <a:cubicBezTo>
                    <a:pt x="1243" y="1"/>
                    <a:pt x="2520" y="270"/>
                    <a:pt x="3495" y="1110"/>
                  </a:cubicBezTo>
                  <a:lnTo>
                    <a:pt x="3495" y="975"/>
                  </a:lnTo>
                  <a:cubicBezTo>
                    <a:pt x="2520" y="270"/>
                    <a:pt x="1243" y="1"/>
                    <a:pt x="0" y="1"/>
                  </a:cubicBezTo>
                  <a:close/>
                </a:path>
              </a:pathLst>
            </a:custGeom>
            <a:solidFill>
              <a:srgbClr val="E3A8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85" name="Google Shape;986;p32">
              <a:extLst>
                <a:ext uri="{FF2B5EF4-FFF2-40B4-BE49-F238E27FC236}">
                  <a16:creationId xmlns:a16="http://schemas.microsoft.com/office/drawing/2014/main" id="{E3AADBFA-EB66-438B-9619-575A52353D2C}"/>
                </a:ext>
              </a:extLst>
            </p:cNvPr>
            <p:cNvSpPr/>
            <p:nvPr/>
          </p:nvSpPr>
          <p:spPr>
            <a:xfrm>
              <a:off x="3097075" y="1260650"/>
              <a:ext cx="136975" cy="157150"/>
            </a:xfrm>
            <a:custGeom>
              <a:avLst/>
              <a:gdLst/>
              <a:ahLst/>
              <a:cxnLst/>
              <a:rect l="l" t="t" r="r" b="b"/>
              <a:pathLst>
                <a:path w="5479" h="6286" extrusionOk="0">
                  <a:moveTo>
                    <a:pt x="3495" y="5176"/>
                  </a:moveTo>
                  <a:lnTo>
                    <a:pt x="3495" y="5176"/>
                  </a:lnTo>
                  <a:cubicBezTo>
                    <a:pt x="4067" y="5580"/>
                    <a:pt x="4773" y="6017"/>
                    <a:pt x="5478" y="6286"/>
                  </a:cubicBezTo>
                  <a:lnTo>
                    <a:pt x="5478" y="6286"/>
                  </a:lnTo>
                  <a:cubicBezTo>
                    <a:pt x="4773" y="6017"/>
                    <a:pt x="4067" y="5580"/>
                    <a:pt x="3495" y="5176"/>
                  </a:cubicBezTo>
                  <a:close/>
                  <a:moveTo>
                    <a:pt x="0" y="1"/>
                  </a:moveTo>
                  <a:cubicBezTo>
                    <a:pt x="135" y="975"/>
                    <a:pt x="571" y="1950"/>
                    <a:pt x="1277" y="2925"/>
                  </a:cubicBezTo>
                  <a:cubicBezTo>
                    <a:pt x="1546" y="3362"/>
                    <a:pt x="1983" y="3899"/>
                    <a:pt x="2521" y="4336"/>
                  </a:cubicBezTo>
                  <a:lnTo>
                    <a:pt x="2521" y="4336"/>
                  </a:lnTo>
                  <a:cubicBezTo>
                    <a:pt x="1983" y="3899"/>
                    <a:pt x="1546" y="3362"/>
                    <a:pt x="1277" y="2925"/>
                  </a:cubicBezTo>
                  <a:cubicBezTo>
                    <a:pt x="571" y="1950"/>
                    <a:pt x="135" y="975"/>
                    <a:pt x="0" y="1"/>
                  </a:cubicBezTo>
                  <a:close/>
                </a:path>
              </a:pathLst>
            </a:custGeom>
            <a:solidFill>
              <a:srgbClr val="EDCE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86" name="Google Shape;987;p32">
              <a:extLst>
                <a:ext uri="{FF2B5EF4-FFF2-40B4-BE49-F238E27FC236}">
                  <a16:creationId xmlns:a16="http://schemas.microsoft.com/office/drawing/2014/main" id="{5C380CE3-CD51-40AD-A9B5-3E8AC0738821}"/>
                </a:ext>
              </a:extLst>
            </p:cNvPr>
            <p:cNvSpPr/>
            <p:nvPr/>
          </p:nvSpPr>
          <p:spPr>
            <a:xfrm>
              <a:off x="3234025" y="1417775"/>
              <a:ext cx="6750" cy="3375"/>
            </a:xfrm>
            <a:custGeom>
              <a:avLst/>
              <a:gdLst/>
              <a:ahLst/>
              <a:cxnLst/>
              <a:rect l="l" t="t" r="r" b="b"/>
              <a:pathLst>
                <a:path w="270" h="135" extrusionOk="0">
                  <a:moveTo>
                    <a:pt x="0" y="1"/>
                  </a:moveTo>
                  <a:cubicBezTo>
                    <a:pt x="0" y="135"/>
                    <a:pt x="135" y="135"/>
                    <a:pt x="269" y="135"/>
                  </a:cubicBezTo>
                  <a:cubicBezTo>
                    <a:pt x="135" y="135"/>
                    <a:pt x="135" y="135"/>
                    <a:pt x="0" y="1"/>
                  </a:cubicBezTo>
                  <a:close/>
                </a:path>
              </a:pathLst>
            </a:custGeom>
            <a:solidFill>
              <a:srgbClr val="E5B9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87" name="Google Shape;988;p32">
              <a:extLst>
                <a:ext uri="{FF2B5EF4-FFF2-40B4-BE49-F238E27FC236}">
                  <a16:creationId xmlns:a16="http://schemas.microsoft.com/office/drawing/2014/main" id="{DC7587FD-34E5-4BEE-B2EE-FA19220BC59D}"/>
                </a:ext>
              </a:extLst>
            </p:cNvPr>
            <p:cNvSpPr/>
            <p:nvPr/>
          </p:nvSpPr>
          <p:spPr>
            <a:xfrm>
              <a:off x="4175900" y="1351525"/>
              <a:ext cx="16775" cy="24275"/>
            </a:xfrm>
            <a:custGeom>
              <a:avLst/>
              <a:gdLst/>
              <a:ahLst/>
              <a:cxnLst/>
              <a:rect l="l" t="t" r="r" b="b"/>
              <a:pathLst>
                <a:path w="671" h="971" extrusionOk="0">
                  <a:moveTo>
                    <a:pt x="670" y="1"/>
                  </a:moveTo>
                  <a:lnTo>
                    <a:pt x="670" y="1"/>
                  </a:lnTo>
                  <a:cubicBezTo>
                    <a:pt x="535" y="268"/>
                    <a:pt x="268" y="569"/>
                    <a:pt x="1" y="836"/>
                  </a:cubicBezTo>
                  <a:lnTo>
                    <a:pt x="1" y="970"/>
                  </a:lnTo>
                  <a:cubicBezTo>
                    <a:pt x="268" y="569"/>
                    <a:pt x="535" y="268"/>
                    <a:pt x="670" y="1"/>
                  </a:cubicBezTo>
                  <a:close/>
                </a:path>
              </a:pathLst>
            </a:custGeom>
            <a:solidFill>
              <a:srgbClr val="E3A8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88" name="Google Shape;989;p32">
              <a:extLst>
                <a:ext uri="{FF2B5EF4-FFF2-40B4-BE49-F238E27FC236}">
                  <a16:creationId xmlns:a16="http://schemas.microsoft.com/office/drawing/2014/main" id="{23D81141-76E8-413F-93DC-32E522F857BA}"/>
                </a:ext>
              </a:extLst>
            </p:cNvPr>
            <p:cNvSpPr/>
            <p:nvPr/>
          </p:nvSpPr>
          <p:spPr>
            <a:xfrm>
              <a:off x="4000300" y="1074975"/>
              <a:ext cx="161350" cy="147050"/>
            </a:xfrm>
            <a:custGeom>
              <a:avLst/>
              <a:gdLst/>
              <a:ahLst/>
              <a:cxnLst/>
              <a:rect l="l" t="t" r="r" b="b"/>
              <a:pathLst>
                <a:path w="6454" h="5882" extrusionOk="0">
                  <a:moveTo>
                    <a:pt x="3481" y="21"/>
                  </a:moveTo>
                  <a:cubicBezTo>
                    <a:pt x="2641" y="1258"/>
                    <a:pt x="1405" y="2526"/>
                    <a:pt x="135" y="3496"/>
                  </a:cubicBezTo>
                  <a:cubicBezTo>
                    <a:pt x="135" y="3630"/>
                    <a:pt x="0" y="3630"/>
                    <a:pt x="0" y="3630"/>
                  </a:cubicBezTo>
                  <a:lnTo>
                    <a:pt x="135" y="3630"/>
                  </a:lnTo>
                  <a:cubicBezTo>
                    <a:pt x="1405" y="2527"/>
                    <a:pt x="2641" y="1258"/>
                    <a:pt x="3481" y="21"/>
                  </a:cubicBezTo>
                  <a:close/>
                  <a:moveTo>
                    <a:pt x="3496" y="0"/>
                  </a:moveTo>
                  <a:cubicBezTo>
                    <a:pt x="4336" y="2084"/>
                    <a:pt x="5613" y="3932"/>
                    <a:pt x="6453" y="5882"/>
                  </a:cubicBezTo>
                  <a:cubicBezTo>
                    <a:pt x="5613" y="3932"/>
                    <a:pt x="4336" y="1950"/>
                    <a:pt x="3496" y="0"/>
                  </a:cubicBezTo>
                  <a:close/>
                </a:path>
              </a:pathLst>
            </a:custGeom>
            <a:solidFill>
              <a:srgbClr val="DE9A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89" name="Google Shape;990;p32">
              <a:extLst>
                <a:ext uri="{FF2B5EF4-FFF2-40B4-BE49-F238E27FC236}">
                  <a16:creationId xmlns:a16="http://schemas.microsoft.com/office/drawing/2014/main" id="{0FC9BDC9-80FE-48A1-9B18-B333F387DA6F}"/>
                </a:ext>
              </a:extLst>
            </p:cNvPr>
            <p:cNvSpPr/>
            <p:nvPr/>
          </p:nvSpPr>
          <p:spPr>
            <a:xfrm>
              <a:off x="4266650" y="1239650"/>
              <a:ext cx="25" cy="3375"/>
            </a:xfrm>
            <a:custGeom>
              <a:avLst/>
              <a:gdLst/>
              <a:ahLst/>
              <a:cxnLst/>
              <a:rect l="l" t="t" r="r" b="b"/>
              <a:pathLst>
                <a:path w="1" h="135" extrusionOk="0">
                  <a:moveTo>
                    <a:pt x="0" y="1"/>
                  </a:moveTo>
                  <a:lnTo>
                    <a:pt x="0" y="1"/>
                  </a:lnTo>
                  <a:lnTo>
                    <a:pt x="0" y="135"/>
                  </a:lnTo>
                  <a:lnTo>
                    <a:pt x="0" y="135"/>
                  </a:lnTo>
                  <a:close/>
                </a:path>
              </a:pathLst>
            </a:custGeom>
            <a:solidFill>
              <a:srgbClr val="E8BD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90" name="Google Shape;991;p32">
              <a:extLst>
                <a:ext uri="{FF2B5EF4-FFF2-40B4-BE49-F238E27FC236}">
                  <a16:creationId xmlns:a16="http://schemas.microsoft.com/office/drawing/2014/main" id="{868C0B39-2C6F-4A52-B14D-28B7041985C3}"/>
                </a:ext>
              </a:extLst>
            </p:cNvPr>
            <p:cNvSpPr/>
            <p:nvPr/>
          </p:nvSpPr>
          <p:spPr>
            <a:xfrm>
              <a:off x="3265100" y="1239650"/>
              <a:ext cx="1001575" cy="126050"/>
            </a:xfrm>
            <a:custGeom>
              <a:avLst/>
              <a:gdLst/>
              <a:ahLst/>
              <a:cxnLst/>
              <a:rect l="l" t="t" r="r" b="b"/>
              <a:pathLst>
                <a:path w="40063" h="5042" extrusionOk="0">
                  <a:moveTo>
                    <a:pt x="135" y="3227"/>
                  </a:moveTo>
                  <a:cubicBezTo>
                    <a:pt x="135" y="3227"/>
                    <a:pt x="841" y="3361"/>
                    <a:pt x="1816" y="3361"/>
                  </a:cubicBezTo>
                  <a:cubicBezTo>
                    <a:pt x="2253" y="3361"/>
                    <a:pt x="2824" y="3227"/>
                    <a:pt x="3362" y="3227"/>
                  </a:cubicBezTo>
                  <a:close/>
                  <a:moveTo>
                    <a:pt x="40062" y="1"/>
                  </a:moveTo>
                  <a:cubicBezTo>
                    <a:pt x="39224" y="1542"/>
                    <a:pt x="38253" y="3050"/>
                    <a:pt x="37114" y="4459"/>
                  </a:cubicBezTo>
                  <a:lnTo>
                    <a:pt x="37114" y="4459"/>
                  </a:lnTo>
                  <a:cubicBezTo>
                    <a:pt x="38253" y="3050"/>
                    <a:pt x="39224" y="1543"/>
                    <a:pt x="40062" y="135"/>
                  </a:cubicBezTo>
                  <a:lnTo>
                    <a:pt x="40062" y="1"/>
                  </a:lnTo>
                  <a:close/>
                  <a:moveTo>
                    <a:pt x="135" y="3227"/>
                  </a:moveTo>
                  <a:lnTo>
                    <a:pt x="135" y="3227"/>
                  </a:lnTo>
                  <a:cubicBezTo>
                    <a:pt x="135" y="3227"/>
                    <a:pt x="1" y="3900"/>
                    <a:pt x="1" y="5042"/>
                  </a:cubicBezTo>
                  <a:cubicBezTo>
                    <a:pt x="1" y="4068"/>
                    <a:pt x="135" y="3228"/>
                    <a:pt x="135" y="3227"/>
                  </a:cubicBezTo>
                  <a:close/>
                </a:path>
              </a:pathLst>
            </a:custGeom>
            <a:solidFill>
              <a:srgbClr val="DE9A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91" name="Google Shape;992;p32">
              <a:extLst>
                <a:ext uri="{FF2B5EF4-FFF2-40B4-BE49-F238E27FC236}">
                  <a16:creationId xmlns:a16="http://schemas.microsoft.com/office/drawing/2014/main" id="{FDEC5419-D47E-4EDC-8657-89BCD3D011C6}"/>
                </a:ext>
              </a:extLst>
            </p:cNvPr>
            <p:cNvSpPr/>
            <p:nvPr/>
          </p:nvSpPr>
          <p:spPr>
            <a:xfrm>
              <a:off x="3240750" y="1421125"/>
              <a:ext cx="25" cy="4250"/>
            </a:xfrm>
            <a:custGeom>
              <a:avLst/>
              <a:gdLst/>
              <a:ahLst/>
              <a:cxnLst/>
              <a:rect l="l" t="t" r="r" b="b"/>
              <a:pathLst>
                <a:path w="1" h="170" extrusionOk="0">
                  <a:moveTo>
                    <a:pt x="0" y="1"/>
                  </a:moveTo>
                  <a:lnTo>
                    <a:pt x="0" y="1"/>
                  </a:lnTo>
                  <a:lnTo>
                    <a:pt x="0" y="169"/>
                  </a:lnTo>
                  <a:lnTo>
                    <a:pt x="0" y="1"/>
                  </a:lnTo>
                  <a:close/>
                </a:path>
              </a:pathLst>
            </a:custGeom>
            <a:solidFill>
              <a:srgbClr val="DFAA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92" name="Google Shape;993;p32">
              <a:extLst>
                <a:ext uri="{FF2B5EF4-FFF2-40B4-BE49-F238E27FC236}">
                  <a16:creationId xmlns:a16="http://schemas.microsoft.com/office/drawing/2014/main" id="{A95A7CC2-C218-4A9C-A330-B75DF0C560A0}"/>
                </a:ext>
              </a:extLst>
            </p:cNvPr>
            <p:cNvSpPr/>
            <p:nvPr/>
          </p:nvSpPr>
          <p:spPr>
            <a:xfrm>
              <a:off x="3240750" y="1421125"/>
              <a:ext cx="48750" cy="10950"/>
            </a:xfrm>
            <a:custGeom>
              <a:avLst/>
              <a:gdLst/>
              <a:ahLst/>
              <a:cxnLst/>
              <a:rect l="l" t="t" r="r" b="b"/>
              <a:pathLst>
                <a:path w="1950" h="438" extrusionOk="0">
                  <a:moveTo>
                    <a:pt x="0" y="1"/>
                  </a:moveTo>
                  <a:lnTo>
                    <a:pt x="0" y="169"/>
                  </a:lnTo>
                  <a:cubicBezTo>
                    <a:pt x="572" y="303"/>
                    <a:pt x="1109" y="438"/>
                    <a:pt x="1546" y="438"/>
                  </a:cubicBezTo>
                  <a:cubicBezTo>
                    <a:pt x="1109" y="438"/>
                    <a:pt x="572" y="303"/>
                    <a:pt x="0" y="1"/>
                  </a:cubicBezTo>
                  <a:close/>
                  <a:moveTo>
                    <a:pt x="1949" y="303"/>
                  </a:moveTo>
                  <a:cubicBezTo>
                    <a:pt x="1815" y="438"/>
                    <a:pt x="1681" y="438"/>
                    <a:pt x="1546" y="438"/>
                  </a:cubicBezTo>
                  <a:lnTo>
                    <a:pt x="1949" y="438"/>
                  </a:lnTo>
                  <a:lnTo>
                    <a:pt x="1949" y="303"/>
                  </a:lnTo>
                  <a:close/>
                </a:path>
              </a:pathLst>
            </a:custGeom>
            <a:solidFill>
              <a:srgbClr val="DE9A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93" name="Google Shape;994;p32">
              <a:extLst>
                <a:ext uri="{FF2B5EF4-FFF2-40B4-BE49-F238E27FC236}">
                  <a16:creationId xmlns:a16="http://schemas.microsoft.com/office/drawing/2014/main" id="{5EF0A9CE-5E1B-432E-8F0D-CB7FD2A8E31C}"/>
                </a:ext>
              </a:extLst>
            </p:cNvPr>
            <p:cNvSpPr/>
            <p:nvPr/>
          </p:nvSpPr>
          <p:spPr>
            <a:xfrm>
              <a:off x="3058425" y="819550"/>
              <a:ext cx="1316625" cy="612525"/>
            </a:xfrm>
            <a:custGeom>
              <a:avLst/>
              <a:gdLst/>
              <a:ahLst/>
              <a:cxnLst/>
              <a:rect l="l" t="t" r="r" b="b"/>
              <a:pathLst>
                <a:path w="52665" h="24501" extrusionOk="0">
                  <a:moveTo>
                    <a:pt x="49741" y="0"/>
                  </a:moveTo>
                  <a:lnTo>
                    <a:pt x="49741" y="0"/>
                  </a:lnTo>
                  <a:cubicBezTo>
                    <a:pt x="51690" y="6016"/>
                    <a:pt x="49035" y="14418"/>
                    <a:pt x="45809" y="15259"/>
                  </a:cubicBezTo>
                  <a:cubicBezTo>
                    <a:pt x="46077" y="13309"/>
                    <a:pt x="43422" y="8671"/>
                    <a:pt x="42582" y="6991"/>
                  </a:cubicBezTo>
                  <a:cubicBezTo>
                    <a:pt x="41742" y="4907"/>
                    <a:pt x="40498" y="3059"/>
                    <a:pt x="39658" y="975"/>
                  </a:cubicBezTo>
                  <a:cubicBezTo>
                    <a:pt x="38818" y="2218"/>
                    <a:pt x="37541" y="3495"/>
                    <a:pt x="36297" y="4605"/>
                  </a:cubicBezTo>
                  <a:cubicBezTo>
                    <a:pt x="35155" y="5579"/>
                    <a:pt x="33609" y="6016"/>
                    <a:pt x="32365" y="6991"/>
                  </a:cubicBezTo>
                  <a:cubicBezTo>
                    <a:pt x="33071" y="6151"/>
                    <a:pt x="33340" y="5041"/>
                    <a:pt x="33205" y="3899"/>
                  </a:cubicBezTo>
                  <a:cubicBezTo>
                    <a:pt x="33071" y="3361"/>
                    <a:pt x="32937" y="2521"/>
                    <a:pt x="32634" y="1949"/>
                  </a:cubicBezTo>
                  <a:cubicBezTo>
                    <a:pt x="32500" y="1546"/>
                    <a:pt x="31928" y="1109"/>
                    <a:pt x="31928" y="538"/>
                  </a:cubicBezTo>
                  <a:cubicBezTo>
                    <a:pt x="31659" y="2386"/>
                    <a:pt x="26349" y="4201"/>
                    <a:pt x="26484" y="8671"/>
                  </a:cubicBezTo>
                  <a:cubicBezTo>
                    <a:pt x="25509" y="7831"/>
                    <a:pt x="24232" y="7562"/>
                    <a:pt x="23123" y="7562"/>
                  </a:cubicBezTo>
                  <a:cubicBezTo>
                    <a:pt x="21846" y="7562"/>
                    <a:pt x="20468" y="7831"/>
                    <a:pt x="19056" y="8100"/>
                  </a:cubicBezTo>
                  <a:cubicBezTo>
                    <a:pt x="17813" y="8402"/>
                    <a:pt x="16401" y="8671"/>
                    <a:pt x="14990" y="8671"/>
                  </a:cubicBezTo>
                  <a:cubicBezTo>
                    <a:pt x="13309" y="8671"/>
                    <a:pt x="11763" y="8268"/>
                    <a:pt x="10251" y="6722"/>
                  </a:cubicBezTo>
                  <a:lnTo>
                    <a:pt x="10251" y="6722"/>
                  </a:lnTo>
                  <a:cubicBezTo>
                    <a:pt x="10385" y="6991"/>
                    <a:pt x="11225" y="9511"/>
                    <a:pt x="11763" y="10217"/>
                  </a:cubicBezTo>
                  <a:cubicBezTo>
                    <a:pt x="11225" y="10789"/>
                    <a:pt x="9679" y="10923"/>
                    <a:pt x="8570" y="10923"/>
                  </a:cubicBezTo>
                  <a:cubicBezTo>
                    <a:pt x="7562" y="10923"/>
                    <a:pt x="6890" y="10789"/>
                    <a:pt x="6890" y="10789"/>
                  </a:cubicBezTo>
                  <a:lnTo>
                    <a:pt x="6890" y="10789"/>
                  </a:lnTo>
                  <a:cubicBezTo>
                    <a:pt x="6890" y="10789"/>
                    <a:pt x="6319" y="13141"/>
                    <a:pt x="7865" y="15259"/>
                  </a:cubicBezTo>
                  <a:lnTo>
                    <a:pt x="7293" y="15259"/>
                  </a:lnTo>
                  <a:cubicBezTo>
                    <a:pt x="5613" y="15259"/>
                    <a:pt x="3361" y="13578"/>
                    <a:pt x="1983" y="12301"/>
                  </a:cubicBezTo>
                  <a:cubicBezTo>
                    <a:pt x="1277" y="13444"/>
                    <a:pt x="571" y="14553"/>
                    <a:pt x="0" y="15662"/>
                  </a:cubicBezTo>
                  <a:cubicBezTo>
                    <a:pt x="706" y="15527"/>
                    <a:pt x="1546" y="15124"/>
                    <a:pt x="2252" y="14822"/>
                  </a:cubicBezTo>
                  <a:lnTo>
                    <a:pt x="2252" y="14822"/>
                  </a:lnTo>
                  <a:cubicBezTo>
                    <a:pt x="1681" y="15830"/>
                    <a:pt x="1546" y="16670"/>
                    <a:pt x="1546" y="17645"/>
                  </a:cubicBezTo>
                  <a:cubicBezTo>
                    <a:pt x="1681" y="18619"/>
                    <a:pt x="2117" y="19594"/>
                    <a:pt x="2823" y="20569"/>
                  </a:cubicBezTo>
                  <a:cubicBezTo>
                    <a:pt x="3092" y="21006"/>
                    <a:pt x="3529" y="21543"/>
                    <a:pt x="4067" y="21980"/>
                  </a:cubicBezTo>
                  <a:cubicBezTo>
                    <a:pt x="4369" y="22249"/>
                    <a:pt x="4638" y="22552"/>
                    <a:pt x="5041" y="22820"/>
                  </a:cubicBezTo>
                  <a:cubicBezTo>
                    <a:pt x="5613" y="23224"/>
                    <a:pt x="6319" y="23661"/>
                    <a:pt x="7024" y="23930"/>
                  </a:cubicBezTo>
                  <a:cubicBezTo>
                    <a:pt x="7159" y="24064"/>
                    <a:pt x="7159" y="24064"/>
                    <a:pt x="7293" y="24064"/>
                  </a:cubicBezTo>
                  <a:cubicBezTo>
                    <a:pt x="7865" y="24366"/>
                    <a:pt x="8402" y="24501"/>
                    <a:pt x="8839" y="24501"/>
                  </a:cubicBezTo>
                  <a:cubicBezTo>
                    <a:pt x="8974" y="24501"/>
                    <a:pt x="9108" y="24501"/>
                    <a:pt x="9242" y="24366"/>
                  </a:cubicBezTo>
                  <a:cubicBezTo>
                    <a:pt x="8705" y="23526"/>
                    <a:pt x="8402" y="22552"/>
                    <a:pt x="8268" y="21846"/>
                  </a:cubicBezTo>
                  <a:cubicBezTo>
                    <a:pt x="8268" y="20703"/>
                    <a:pt x="8402" y="20031"/>
                    <a:pt x="8402" y="20031"/>
                  </a:cubicBezTo>
                  <a:lnTo>
                    <a:pt x="11629" y="20031"/>
                  </a:lnTo>
                  <a:cubicBezTo>
                    <a:pt x="12334" y="19863"/>
                    <a:pt x="13040" y="19728"/>
                    <a:pt x="13309" y="19460"/>
                  </a:cubicBezTo>
                  <a:cubicBezTo>
                    <a:pt x="12781" y="18767"/>
                    <a:pt x="11962" y="16195"/>
                    <a:pt x="11773" y="15974"/>
                  </a:cubicBezTo>
                  <a:lnTo>
                    <a:pt x="11773" y="15974"/>
                  </a:lnTo>
                  <a:cubicBezTo>
                    <a:pt x="12477" y="16675"/>
                    <a:pt x="13312" y="17209"/>
                    <a:pt x="14015" y="17510"/>
                  </a:cubicBezTo>
                  <a:cubicBezTo>
                    <a:pt x="14855" y="17779"/>
                    <a:pt x="15695" y="17914"/>
                    <a:pt x="16536" y="17914"/>
                  </a:cubicBezTo>
                  <a:cubicBezTo>
                    <a:pt x="17947" y="17914"/>
                    <a:pt x="19325" y="17645"/>
                    <a:pt x="20602" y="17342"/>
                  </a:cubicBezTo>
                  <a:cubicBezTo>
                    <a:pt x="22014" y="17073"/>
                    <a:pt x="23257" y="16805"/>
                    <a:pt x="24534" y="16805"/>
                  </a:cubicBezTo>
                  <a:cubicBezTo>
                    <a:pt x="25778" y="16805"/>
                    <a:pt x="27055" y="17073"/>
                    <a:pt x="28030" y="17779"/>
                  </a:cubicBezTo>
                  <a:lnTo>
                    <a:pt x="28030" y="17510"/>
                  </a:lnTo>
                  <a:cubicBezTo>
                    <a:pt x="28030" y="15259"/>
                    <a:pt x="29408" y="13713"/>
                    <a:pt x="30819" y="12603"/>
                  </a:cubicBezTo>
                  <a:cubicBezTo>
                    <a:pt x="32096" y="11461"/>
                    <a:pt x="33340" y="10621"/>
                    <a:pt x="33474" y="9780"/>
                  </a:cubicBezTo>
                  <a:cubicBezTo>
                    <a:pt x="33474" y="10352"/>
                    <a:pt x="34046" y="10789"/>
                    <a:pt x="34180" y="11192"/>
                  </a:cubicBezTo>
                  <a:cubicBezTo>
                    <a:pt x="34314" y="11763"/>
                    <a:pt x="34617" y="12469"/>
                    <a:pt x="34617" y="13007"/>
                  </a:cubicBezTo>
                  <a:cubicBezTo>
                    <a:pt x="34751" y="13007"/>
                    <a:pt x="34751" y="13007"/>
                    <a:pt x="34751" y="13141"/>
                  </a:cubicBezTo>
                  <a:lnTo>
                    <a:pt x="34751" y="13578"/>
                  </a:lnTo>
                  <a:cubicBezTo>
                    <a:pt x="34751" y="14553"/>
                    <a:pt x="34449" y="15393"/>
                    <a:pt x="33911" y="16233"/>
                  </a:cubicBezTo>
                  <a:cubicBezTo>
                    <a:pt x="35155" y="15259"/>
                    <a:pt x="36566" y="14822"/>
                    <a:pt x="37675" y="13847"/>
                  </a:cubicBezTo>
                  <a:cubicBezTo>
                    <a:pt x="37675" y="13847"/>
                    <a:pt x="37810" y="13847"/>
                    <a:pt x="37810" y="13713"/>
                  </a:cubicBezTo>
                  <a:cubicBezTo>
                    <a:pt x="39087" y="12738"/>
                    <a:pt x="40330" y="11461"/>
                    <a:pt x="41171" y="10217"/>
                  </a:cubicBezTo>
                  <a:cubicBezTo>
                    <a:pt x="42011" y="12167"/>
                    <a:pt x="43288" y="14149"/>
                    <a:pt x="44128" y="16099"/>
                  </a:cubicBezTo>
                  <a:cubicBezTo>
                    <a:pt x="44532" y="17208"/>
                    <a:pt x="44834" y="18351"/>
                    <a:pt x="44968" y="19460"/>
                  </a:cubicBezTo>
                  <a:cubicBezTo>
                    <a:pt x="44968" y="20434"/>
                    <a:pt x="44968" y="21274"/>
                    <a:pt x="44700" y="22115"/>
                  </a:cubicBezTo>
                  <a:cubicBezTo>
                    <a:pt x="44968" y="21846"/>
                    <a:pt x="45237" y="21543"/>
                    <a:pt x="45372" y="21274"/>
                  </a:cubicBezTo>
                  <a:cubicBezTo>
                    <a:pt x="46514" y="19863"/>
                    <a:pt x="47489" y="18351"/>
                    <a:pt x="48329" y="16805"/>
                  </a:cubicBezTo>
                  <a:cubicBezTo>
                    <a:pt x="48598" y="16502"/>
                    <a:pt x="48733" y="16233"/>
                    <a:pt x="49035" y="15830"/>
                  </a:cubicBezTo>
                  <a:lnTo>
                    <a:pt x="49169" y="15662"/>
                  </a:lnTo>
                  <a:cubicBezTo>
                    <a:pt x="49573" y="14990"/>
                    <a:pt x="49875" y="14418"/>
                    <a:pt x="50144" y="13713"/>
                  </a:cubicBezTo>
                  <a:cubicBezTo>
                    <a:pt x="51253" y="11629"/>
                    <a:pt x="51556" y="9511"/>
                    <a:pt x="51556" y="6856"/>
                  </a:cubicBezTo>
                  <a:lnTo>
                    <a:pt x="51556" y="4739"/>
                  </a:lnTo>
                  <a:cubicBezTo>
                    <a:pt x="51421" y="4470"/>
                    <a:pt x="51421" y="4201"/>
                    <a:pt x="51253" y="3764"/>
                  </a:cubicBezTo>
                  <a:lnTo>
                    <a:pt x="51253" y="3764"/>
                  </a:lnTo>
                  <a:cubicBezTo>
                    <a:pt x="51690" y="4470"/>
                    <a:pt x="52261" y="5041"/>
                    <a:pt x="52665" y="5579"/>
                  </a:cubicBezTo>
                  <a:lnTo>
                    <a:pt x="52665" y="5310"/>
                  </a:lnTo>
                  <a:cubicBezTo>
                    <a:pt x="52665" y="4201"/>
                    <a:pt x="52093" y="3059"/>
                    <a:pt x="51556" y="2218"/>
                  </a:cubicBezTo>
                  <a:cubicBezTo>
                    <a:pt x="51119" y="1546"/>
                    <a:pt x="50413" y="706"/>
                    <a:pt x="49741" y="0"/>
                  </a:cubicBez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94" name="Google Shape;995;p32">
              <a:extLst>
                <a:ext uri="{FF2B5EF4-FFF2-40B4-BE49-F238E27FC236}">
                  <a16:creationId xmlns:a16="http://schemas.microsoft.com/office/drawing/2014/main" id="{F8847BEC-8771-435B-BF7B-4E735D0BFC85}"/>
                </a:ext>
              </a:extLst>
            </p:cNvPr>
            <p:cNvSpPr/>
            <p:nvPr/>
          </p:nvSpPr>
          <p:spPr>
            <a:xfrm>
              <a:off x="3664200" y="1449700"/>
              <a:ext cx="175650" cy="115150"/>
            </a:xfrm>
            <a:custGeom>
              <a:avLst/>
              <a:gdLst/>
              <a:ahLst/>
              <a:cxnLst/>
              <a:rect l="l" t="t" r="r" b="b"/>
              <a:pathLst>
                <a:path w="7026" h="4606" extrusionOk="0">
                  <a:moveTo>
                    <a:pt x="6319" y="1"/>
                  </a:moveTo>
                  <a:cubicBezTo>
                    <a:pt x="6017" y="1"/>
                    <a:pt x="5882" y="270"/>
                    <a:pt x="5882" y="538"/>
                  </a:cubicBezTo>
                  <a:cubicBezTo>
                    <a:pt x="6017" y="706"/>
                    <a:pt x="6017" y="975"/>
                    <a:pt x="6017" y="1110"/>
                  </a:cubicBezTo>
                  <a:cubicBezTo>
                    <a:pt x="6017" y="2521"/>
                    <a:pt x="4908" y="3630"/>
                    <a:pt x="3496" y="3630"/>
                  </a:cubicBezTo>
                  <a:cubicBezTo>
                    <a:pt x="2253" y="3630"/>
                    <a:pt x="1144" y="2656"/>
                    <a:pt x="976" y="1379"/>
                  </a:cubicBezTo>
                  <a:cubicBezTo>
                    <a:pt x="976" y="1110"/>
                    <a:pt x="707" y="975"/>
                    <a:pt x="438" y="975"/>
                  </a:cubicBezTo>
                  <a:cubicBezTo>
                    <a:pt x="135" y="975"/>
                    <a:pt x="1" y="1244"/>
                    <a:pt x="1" y="1547"/>
                  </a:cubicBezTo>
                  <a:cubicBezTo>
                    <a:pt x="303" y="3227"/>
                    <a:pt x="1681" y="4605"/>
                    <a:pt x="3496" y="4605"/>
                  </a:cubicBezTo>
                  <a:cubicBezTo>
                    <a:pt x="5479" y="4605"/>
                    <a:pt x="7025" y="3059"/>
                    <a:pt x="7025" y="1110"/>
                  </a:cubicBezTo>
                  <a:cubicBezTo>
                    <a:pt x="7025" y="841"/>
                    <a:pt x="7025" y="706"/>
                    <a:pt x="6857" y="404"/>
                  </a:cubicBezTo>
                  <a:cubicBezTo>
                    <a:pt x="6857" y="135"/>
                    <a:pt x="6588" y="1"/>
                    <a:pt x="63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95" name="Google Shape;996;p32">
              <a:extLst>
                <a:ext uri="{FF2B5EF4-FFF2-40B4-BE49-F238E27FC236}">
                  <a16:creationId xmlns:a16="http://schemas.microsoft.com/office/drawing/2014/main" id="{52A14F81-F171-4C7F-BFD5-8CB1A5683460}"/>
                </a:ext>
              </a:extLst>
            </p:cNvPr>
            <p:cNvSpPr/>
            <p:nvPr/>
          </p:nvSpPr>
          <p:spPr>
            <a:xfrm>
              <a:off x="3381050" y="1294800"/>
              <a:ext cx="231100" cy="168725"/>
            </a:xfrm>
            <a:custGeom>
              <a:avLst/>
              <a:gdLst/>
              <a:ahLst/>
              <a:cxnLst/>
              <a:rect l="l" t="t" r="r" b="b"/>
              <a:pathLst>
                <a:path w="9244" h="6749" extrusionOk="0">
                  <a:moveTo>
                    <a:pt x="5732" y="0"/>
                  </a:moveTo>
                  <a:cubicBezTo>
                    <a:pt x="4300" y="0"/>
                    <a:pt x="3026" y="940"/>
                    <a:pt x="2521" y="2264"/>
                  </a:cubicBezTo>
                  <a:cubicBezTo>
                    <a:pt x="2270" y="2342"/>
                    <a:pt x="2033" y="2374"/>
                    <a:pt x="1812" y="2374"/>
                  </a:cubicBezTo>
                  <a:cubicBezTo>
                    <a:pt x="794" y="2374"/>
                    <a:pt x="135" y="1693"/>
                    <a:pt x="135" y="1693"/>
                  </a:cubicBezTo>
                  <a:lnTo>
                    <a:pt x="135" y="1693"/>
                  </a:lnTo>
                  <a:cubicBezTo>
                    <a:pt x="1" y="4079"/>
                    <a:pt x="1681" y="4651"/>
                    <a:pt x="2656" y="4785"/>
                  </a:cubicBezTo>
                  <a:cubicBezTo>
                    <a:pt x="3059" y="5760"/>
                    <a:pt x="4202" y="6600"/>
                    <a:pt x="5445" y="6734"/>
                  </a:cubicBezTo>
                  <a:cubicBezTo>
                    <a:pt x="5544" y="6744"/>
                    <a:pt x="5642" y="6748"/>
                    <a:pt x="5740" y="6748"/>
                  </a:cubicBezTo>
                  <a:cubicBezTo>
                    <a:pt x="7438" y="6748"/>
                    <a:pt x="8950" y="5392"/>
                    <a:pt x="9109" y="3676"/>
                  </a:cubicBezTo>
                  <a:cubicBezTo>
                    <a:pt x="9243" y="1861"/>
                    <a:pt x="7832" y="181"/>
                    <a:pt x="6017" y="13"/>
                  </a:cubicBezTo>
                  <a:cubicBezTo>
                    <a:pt x="5921" y="4"/>
                    <a:pt x="5826" y="0"/>
                    <a:pt x="57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96" name="Google Shape;997;p32">
              <a:extLst>
                <a:ext uri="{FF2B5EF4-FFF2-40B4-BE49-F238E27FC236}">
                  <a16:creationId xmlns:a16="http://schemas.microsoft.com/office/drawing/2014/main" id="{69FE29CB-0F5D-4F41-B0E9-B79923F044E2}"/>
                </a:ext>
              </a:extLst>
            </p:cNvPr>
            <p:cNvSpPr/>
            <p:nvPr/>
          </p:nvSpPr>
          <p:spPr>
            <a:xfrm>
              <a:off x="3507100" y="1306025"/>
              <a:ext cx="59675" cy="59675"/>
            </a:xfrm>
            <a:custGeom>
              <a:avLst/>
              <a:gdLst/>
              <a:ahLst/>
              <a:cxnLst/>
              <a:rect l="l" t="t" r="r" b="b"/>
              <a:pathLst>
                <a:path w="2387" h="2387" extrusionOk="0">
                  <a:moveTo>
                    <a:pt x="1109" y="1"/>
                  </a:moveTo>
                  <a:cubicBezTo>
                    <a:pt x="403" y="1"/>
                    <a:pt x="0" y="572"/>
                    <a:pt x="0" y="1244"/>
                  </a:cubicBezTo>
                  <a:cubicBezTo>
                    <a:pt x="0" y="1950"/>
                    <a:pt x="403" y="2387"/>
                    <a:pt x="1109" y="2387"/>
                  </a:cubicBezTo>
                  <a:cubicBezTo>
                    <a:pt x="1815" y="2387"/>
                    <a:pt x="2386" y="1950"/>
                    <a:pt x="2386" y="1244"/>
                  </a:cubicBezTo>
                  <a:cubicBezTo>
                    <a:pt x="2386" y="572"/>
                    <a:pt x="1815" y="1"/>
                    <a:pt x="110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97" name="Google Shape;998;p32">
              <a:extLst>
                <a:ext uri="{FF2B5EF4-FFF2-40B4-BE49-F238E27FC236}">
                  <a16:creationId xmlns:a16="http://schemas.microsoft.com/office/drawing/2014/main" id="{E733EEB6-CA51-47B3-B011-35A945F30FC5}"/>
                </a:ext>
              </a:extLst>
            </p:cNvPr>
            <p:cNvSpPr/>
            <p:nvPr/>
          </p:nvSpPr>
          <p:spPr>
            <a:xfrm>
              <a:off x="3877625" y="1246025"/>
              <a:ext cx="227725" cy="168650"/>
            </a:xfrm>
            <a:custGeom>
              <a:avLst/>
              <a:gdLst/>
              <a:ahLst/>
              <a:cxnLst/>
              <a:rect l="l" t="t" r="r" b="b"/>
              <a:pathLst>
                <a:path w="9109" h="6746" extrusionOk="0">
                  <a:moveTo>
                    <a:pt x="3549" y="0"/>
                  </a:moveTo>
                  <a:cubicBezTo>
                    <a:pt x="3443" y="0"/>
                    <a:pt x="3335" y="5"/>
                    <a:pt x="3227" y="14"/>
                  </a:cubicBezTo>
                  <a:cubicBezTo>
                    <a:pt x="1278" y="149"/>
                    <a:pt x="0" y="1695"/>
                    <a:pt x="169" y="3644"/>
                  </a:cubicBezTo>
                  <a:cubicBezTo>
                    <a:pt x="297" y="5409"/>
                    <a:pt x="1712" y="6745"/>
                    <a:pt x="3537" y="6745"/>
                  </a:cubicBezTo>
                  <a:cubicBezTo>
                    <a:pt x="3623" y="6745"/>
                    <a:pt x="3710" y="6742"/>
                    <a:pt x="3798" y="6736"/>
                  </a:cubicBezTo>
                  <a:cubicBezTo>
                    <a:pt x="5042" y="6602"/>
                    <a:pt x="6050" y="5761"/>
                    <a:pt x="6588" y="4652"/>
                  </a:cubicBezTo>
                  <a:cubicBezTo>
                    <a:pt x="7562" y="4652"/>
                    <a:pt x="9108" y="4081"/>
                    <a:pt x="8974" y="1560"/>
                  </a:cubicBezTo>
                  <a:lnTo>
                    <a:pt x="8974" y="1560"/>
                  </a:lnTo>
                  <a:cubicBezTo>
                    <a:pt x="8974" y="1561"/>
                    <a:pt x="8430" y="2279"/>
                    <a:pt x="7411" y="2279"/>
                  </a:cubicBezTo>
                  <a:cubicBezTo>
                    <a:pt x="7164" y="2279"/>
                    <a:pt x="6889" y="2237"/>
                    <a:pt x="6588" y="2132"/>
                  </a:cubicBezTo>
                  <a:cubicBezTo>
                    <a:pt x="6213" y="819"/>
                    <a:pt x="4966" y="0"/>
                    <a:pt x="35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98" name="Google Shape;999;p32">
              <a:extLst>
                <a:ext uri="{FF2B5EF4-FFF2-40B4-BE49-F238E27FC236}">
                  <a16:creationId xmlns:a16="http://schemas.microsoft.com/office/drawing/2014/main" id="{BB854CF8-D117-4B97-900E-1FF9BDAC94FE}"/>
                </a:ext>
              </a:extLst>
            </p:cNvPr>
            <p:cNvSpPr/>
            <p:nvPr/>
          </p:nvSpPr>
          <p:spPr>
            <a:xfrm>
              <a:off x="3916275" y="1264025"/>
              <a:ext cx="59675" cy="59675"/>
            </a:xfrm>
            <a:custGeom>
              <a:avLst/>
              <a:gdLst/>
              <a:ahLst/>
              <a:cxnLst/>
              <a:rect l="l" t="t" r="r" b="b"/>
              <a:pathLst>
                <a:path w="2387" h="2387" extrusionOk="0">
                  <a:moveTo>
                    <a:pt x="1143" y="0"/>
                  </a:moveTo>
                  <a:cubicBezTo>
                    <a:pt x="572" y="0"/>
                    <a:pt x="0" y="572"/>
                    <a:pt x="0" y="1244"/>
                  </a:cubicBezTo>
                  <a:cubicBezTo>
                    <a:pt x="0" y="1815"/>
                    <a:pt x="572" y="2386"/>
                    <a:pt x="1143" y="2386"/>
                  </a:cubicBezTo>
                  <a:cubicBezTo>
                    <a:pt x="1815" y="2386"/>
                    <a:pt x="2387" y="1815"/>
                    <a:pt x="2387" y="1244"/>
                  </a:cubicBezTo>
                  <a:cubicBezTo>
                    <a:pt x="2387" y="572"/>
                    <a:pt x="1815" y="0"/>
                    <a:pt x="114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99" name="Google Shape;1000;p32">
              <a:extLst>
                <a:ext uri="{FF2B5EF4-FFF2-40B4-BE49-F238E27FC236}">
                  <a16:creationId xmlns:a16="http://schemas.microsoft.com/office/drawing/2014/main" id="{594A85AE-DD6F-43F3-B245-D04B1AC5499A}"/>
                </a:ext>
              </a:extLst>
            </p:cNvPr>
            <p:cNvSpPr/>
            <p:nvPr/>
          </p:nvSpPr>
          <p:spPr>
            <a:xfrm>
              <a:off x="3373500" y="1446350"/>
              <a:ext cx="206725" cy="105050"/>
            </a:xfrm>
            <a:custGeom>
              <a:avLst/>
              <a:gdLst/>
              <a:ahLst/>
              <a:cxnLst/>
              <a:rect l="l" t="t" r="r" b="b"/>
              <a:pathLst>
                <a:path w="8269" h="4202" extrusionOk="0">
                  <a:moveTo>
                    <a:pt x="4201" y="0"/>
                  </a:moveTo>
                  <a:cubicBezTo>
                    <a:pt x="1849" y="0"/>
                    <a:pt x="0" y="975"/>
                    <a:pt x="0" y="2084"/>
                  </a:cubicBezTo>
                  <a:cubicBezTo>
                    <a:pt x="0" y="3193"/>
                    <a:pt x="1849" y="4201"/>
                    <a:pt x="4201" y="4201"/>
                  </a:cubicBezTo>
                  <a:cubicBezTo>
                    <a:pt x="6453" y="4201"/>
                    <a:pt x="8268" y="3193"/>
                    <a:pt x="8268" y="2084"/>
                  </a:cubicBezTo>
                  <a:cubicBezTo>
                    <a:pt x="8268" y="975"/>
                    <a:pt x="6453" y="0"/>
                    <a:pt x="420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00" name="Google Shape;1001;p32">
              <a:extLst>
                <a:ext uri="{FF2B5EF4-FFF2-40B4-BE49-F238E27FC236}">
                  <a16:creationId xmlns:a16="http://schemas.microsoft.com/office/drawing/2014/main" id="{EB8F90F8-D523-4387-A32E-90083F58B62E}"/>
                </a:ext>
              </a:extLst>
            </p:cNvPr>
            <p:cNvSpPr/>
            <p:nvPr/>
          </p:nvSpPr>
          <p:spPr>
            <a:xfrm>
              <a:off x="3930550" y="1374500"/>
              <a:ext cx="213450" cy="111225"/>
            </a:xfrm>
            <a:custGeom>
              <a:avLst/>
              <a:gdLst/>
              <a:ahLst/>
              <a:cxnLst/>
              <a:rect l="l" t="t" r="r" b="b"/>
              <a:pathLst>
                <a:path w="8538" h="4449" extrusionOk="0">
                  <a:moveTo>
                    <a:pt x="4900" y="1"/>
                  </a:moveTo>
                  <a:cubicBezTo>
                    <a:pt x="4629" y="1"/>
                    <a:pt x="4350" y="17"/>
                    <a:pt x="4067" y="51"/>
                  </a:cubicBezTo>
                  <a:cubicBezTo>
                    <a:pt x="1681" y="354"/>
                    <a:pt x="1" y="1463"/>
                    <a:pt x="135" y="2706"/>
                  </a:cubicBezTo>
                  <a:cubicBezTo>
                    <a:pt x="251" y="3689"/>
                    <a:pt x="1735" y="4449"/>
                    <a:pt x="3561" y="4449"/>
                  </a:cubicBezTo>
                  <a:cubicBezTo>
                    <a:pt x="3856" y="4449"/>
                    <a:pt x="4161" y="4429"/>
                    <a:pt x="4471" y="4387"/>
                  </a:cubicBezTo>
                  <a:cubicBezTo>
                    <a:pt x="6723" y="4118"/>
                    <a:pt x="8537" y="3009"/>
                    <a:pt x="8403" y="1732"/>
                  </a:cubicBezTo>
                  <a:cubicBezTo>
                    <a:pt x="8286" y="764"/>
                    <a:pt x="6761" y="1"/>
                    <a:pt x="490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01" name="Google Shape;1002;p32">
              <a:extLst>
                <a:ext uri="{FF2B5EF4-FFF2-40B4-BE49-F238E27FC236}">
                  <a16:creationId xmlns:a16="http://schemas.microsoft.com/office/drawing/2014/main" id="{ADA22323-A815-4D9E-B7B8-06DA5C0E7193}"/>
                </a:ext>
              </a:extLst>
            </p:cNvPr>
            <p:cNvSpPr/>
            <p:nvPr/>
          </p:nvSpPr>
          <p:spPr>
            <a:xfrm>
              <a:off x="3597825" y="2131950"/>
              <a:ext cx="48775" cy="21050"/>
            </a:xfrm>
            <a:custGeom>
              <a:avLst/>
              <a:gdLst/>
              <a:ahLst/>
              <a:cxnLst/>
              <a:rect l="l" t="t" r="r" b="b"/>
              <a:pathLst>
                <a:path w="1951" h="842" extrusionOk="0">
                  <a:moveTo>
                    <a:pt x="1" y="1"/>
                  </a:moveTo>
                  <a:cubicBezTo>
                    <a:pt x="559" y="428"/>
                    <a:pt x="1245" y="694"/>
                    <a:pt x="1903" y="832"/>
                  </a:cubicBezTo>
                  <a:lnTo>
                    <a:pt x="1903" y="832"/>
                  </a:lnTo>
                  <a:cubicBezTo>
                    <a:pt x="1610" y="747"/>
                    <a:pt x="251" y="126"/>
                    <a:pt x="1" y="1"/>
                  </a:cubicBezTo>
                  <a:close/>
                  <a:moveTo>
                    <a:pt x="1903" y="832"/>
                  </a:moveTo>
                  <a:cubicBezTo>
                    <a:pt x="1925" y="838"/>
                    <a:pt x="1941" y="841"/>
                    <a:pt x="1950" y="841"/>
                  </a:cubicBezTo>
                  <a:cubicBezTo>
                    <a:pt x="1935" y="838"/>
                    <a:pt x="1919" y="835"/>
                    <a:pt x="1903" y="832"/>
                  </a:cubicBezTo>
                  <a:close/>
                </a:path>
              </a:pathLst>
            </a:custGeom>
            <a:solidFill>
              <a:srgbClr val="2E34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grpSp>
        <p:nvGrpSpPr>
          <p:cNvPr id="202" name="Google Shape;211;p3">
            <a:extLst>
              <a:ext uri="{FF2B5EF4-FFF2-40B4-BE49-F238E27FC236}">
                <a16:creationId xmlns:a16="http://schemas.microsoft.com/office/drawing/2014/main" id="{36C19A32-EB14-46B6-BE30-A420DB3A7F9C}"/>
              </a:ext>
            </a:extLst>
          </p:cNvPr>
          <p:cNvGrpSpPr/>
          <p:nvPr userDrawn="1"/>
        </p:nvGrpSpPr>
        <p:grpSpPr>
          <a:xfrm>
            <a:off x="772632" y="1581350"/>
            <a:ext cx="333206" cy="398525"/>
            <a:chOff x="2495125" y="2142250"/>
            <a:chExt cx="444275" cy="398525"/>
          </a:xfrm>
        </p:grpSpPr>
        <p:sp>
          <p:nvSpPr>
            <p:cNvPr id="203" name="Google Shape;212;p3">
              <a:extLst>
                <a:ext uri="{FF2B5EF4-FFF2-40B4-BE49-F238E27FC236}">
                  <a16:creationId xmlns:a16="http://schemas.microsoft.com/office/drawing/2014/main" id="{22119F67-39FE-47B8-97DB-A9DDAFCE3F72}"/>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dirty="0"/>
            </a:p>
          </p:txBody>
        </p:sp>
        <p:sp>
          <p:nvSpPr>
            <p:cNvPr id="204" name="Google Shape;213;p3">
              <a:extLst>
                <a:ext uri="{FF2B5EF4-FFF2-40B4-BE49-F238E27FC236}">
                  <a16:creationId xmlns:a16="http://schemas.microsoft.com/office/drawing/2014/main" id="{95B9D80B-1308-40DE-B7AB-F51F061B728F}"/>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grpSp>
        <p:nvGrpSpPr>
          <p:cNvPr id="205" name="Google Shape;214;p3">
            <a:extLst>
              <a:ext uri="{FF2B5EF4-FFF2-40B4-BE49-F238E27FC236}">
                <a16:creationId xmlns:a16="http://schemas.microsoft.com/office/drawing/2014/main" id="{FF773F4A-00DE-480A-A1E4-267BF6A95F53}"/>
              </a:ext>
            </a:extLst>
          </p:cNvPr>
          <p:cNvGrpSpPr/>
          <p:nvPr userDrawn="1"/>
        </p:nvGrpSpPr>
        <p:grpSpPr>
          <a:xfrm>
            <a:off x="7920831" y="5038642"/>
            <a:ext cx="218531" cy="281375"/>
            <a:chOff x="3243875" y="2372825"/>
            <a:chExt cx="291375" cy="281375"/>
          </a:xfrm>
        </p:grpSpPr>
        <p:sp>
          <p:nvSpPr>
            <p:cNvPr id="206" name="Google Shape;215;p3">
              <a:extLst>
                <a:ext uri="{FF2B5EF4-FFF2-40B4-BE49-F238E27FC236}">
                  <a16:creationId xmlns:a16="http://schemas.microsoft.com/office/drawing/2014/main" id="{B061D21D-9962-482E-8B77-708CF59A3EB6}"/>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07" name="Google Shape;216;p3">
              <a:extLst>
                <a:ext uri="{FF2B5EF4-FFF2-40B4-BE49-F238E27FC236}">
                  <a16:creationId xmlns:a16="http://schemas.microsoft.com/office/drawing/2014/main" id="{204A213E-8F6F-4FC4-AB3D-8806D287E243}"/>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08" name="Google Shape;217;p3">
              <a:extLst>
                <a:ext uri="{FF2B5EF4-FFF2-40B4-BE49-F238E27FC236}">
                  <a16:creationId xmlns:a16="http://schemas.microsoft.com/office/drawing/2014/main" id="{75F3FCD1-BCD2-41A7-AF94-8CEC0F2FFE09}"/>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09" name="Google Shape;218;p3">
              <a:extLst>
                <a:ext uri="{FF2B5EF4-FFF2-40B4-BE49-F238E27FC236}">
                  <a16:creationId xmlns:a16="http://schemas.microsoft.com/office/drawing/2014/main" id="{EB1D663F-9A65-4AE5-82B7-355924900575}"/>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10" name="Google Shape;219;p3">
              <a:extLst>
                <a:ext uri="{FF2B5EF4-FFF2-40B4-BE49-F238E27FC236}">
                  <a16:creationId xmlns:a16="http://schemas.microsoft.com/office/drawing/2014/main" id="{A3231104-E2F1-474D-A57B-1B68E9AE6F33}"/>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11" name="Google Shape;220;p3">
              <a:extLst>
                <a:ext uri="{FF2B5EF4-FFF2-40B4-BE49-F238E27FC236}">
                  <a16:creationId xmlns:a16="http://schemas.microsoft.com/office/drawing/2014/main" id="{F5ADB79B-53AA-46AB-84C9-DB8354756BC7}"/>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12" name="Google Shape;221;p3">
              <a:extLst>
                <a:ext uri="{FF2B5EF4-FFF2-40B4-BE49-F238E27FC236}">
                  <a16:creationId xmlns:a16="http://schemas.microsoft.com/office/drawing/2014/main" id="{0EA0A449-FE2B-4948-8A13-06CFC25A3A68}"/>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350" dirty="0"/>
            </a:p>
          </p:txBody>
        </p:sp>
        <p:sp>
          <p:nvSpPr>
            <p:cNvPr id="213" name="Google Shape;222;p3">
              <a:extLst>
                <a:ext uri="{FF2B5EF4-FFF2-40B4-BE49-F238E27FC236}">
                  <a16:creationId xmlns:a16="http://schemas.microsoft.com/office/drawing/2014/main" id="{FDF13A9C-A97B-44BE-9F23-62A6C5EDEC49}"/>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14" name="Google Shape;223;p3">
              <a:extLst>
                <a:ext uri="{FF2B5EF4-FFF2-40B4-BE49-F238E27FC236}">
                  <a16:creationId xmlns:a16="http://schemas.microsoft.com/office/drawing/2014/main" id="{ADA04C5F-ECF7-42DD-B1EB-83FC80EB7BDD}"/>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15" name="Google Shape;224;p3">
              <a:extLst>
                <a:ext uri="{FF2B5EF4-FFF2-40B4-BE49-F238E27FC236}">
                  <a16:creationId xmlns:a16="http://schemas.microsoft.com/office/drawing/2014/main" id="{EC7C5AD5-90D8-4F7D-9C2C-CFD820FC374A}"/>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grpSp>
        <p:nvGrpSpPr>
          <p:cNvPr id="216" name="Google Shape;225;p3">
            <a:extLst>
              <a:ext uri="{FF2B5EF4-FFF2-40B4-BE49-F238E27FC236}">
                <a16:creationId xmlns:a16="http://schemas.microsoft.com/office/drawing/2014/main" id="{06FC704C-BA05-45EE-B62B-22DABC82E899}"/>
              </a:ext>
            </a:extLst>
          </p:cNvPr>
          <p:cNvGrpSpPr/>
          <p:nvPr userDrawn="1"/>
        </p:nvGrpSpPr>
        <p:grpSpPr>
          <a:xfrm>
            <a:off x="8083918" y="714861"/>
            <a:ext cx="125006" cy="168575"/>
            <a:chOff x="4954425" y="2036375"/>
            <a:chExt cx="166675" cy="168575"/>
          </a:xfrm>
        </p:grpSpPr>
        <p:sp>
          <p:nvSpPr>
            <p:cNvPr id="217" name="Google Shape;226;p3">
              <a:extLst>
                <a:ext uri="{FF2B5EF4-FFF2-40B4-BE49-F238E27FC236}">
                  <a16:creationId xmlns:a16="http://schemas.microsoft.com/office/drawing/2014/main" id="{EE9E41F6-3648-44F1-A46C-BDD91F82AF1F}"/>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18" name="Google Shape;227;p3">
              <a:extLst>
                <a:ext uri="{FF2B5EF4-FFF2-40B4-BE49-F238E27FC236}">
                  <a16:creationId xmlns:a16="http://schemas.microsoft.com/office/drawing/2014/main" id="{A7D8C30C-9D8A-4F45-A5DD-F918DD863CF3}"/>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sp>
        <p:nvSpPr>
          <p:cNvPr id="219" name="Google Shape;228;p3">
            <a:extLst>
              <a:ext uri="{FF2B5EF4-FFF2-40B4-BE49-F238E27FC236}">
                <a16:creationId xmlns:a16="http://schemas.microsoft.com/office/drawing/2014/main" id="{EBE612EC-FC5F-4192-9E24-C046316489E0}"/>
              </a:ext>
            </a:extLst>
          </p:cNvPr>
          <p:cNvSpPr/>
          <p:nvPr userDrawn="1"/>
        </p:nvSpPr>
        <p:spPr>
          <a:xfrm>
            <a:off x="1182765" y="3597776"/>
            <a:ext cx="89344"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220" name="Google Shape;229;p3">
            <a:extLst>
              <a:ext uri="{FF2B5EF4-FFF2-40B4-BE49-F238E27FC236}">
                <a16:creationId xmlns:a16="http://schemas.microsoft.com/office/drawing/2014/main" id="{31BD3FA8-6E2A-4C65-9E9F-29FBB5C804BE}"/>
              </a:ext>
            </a:extLst>
          </p:cNvPr>
          <p:cNvSpPr/>
          <p:nvPr userDrawn="1"/>
        </p:nvSpPr>
        <p:spPr>
          <a:xfrm>
            <a:off x="7385065" y="3888530"/>
            <a:ext cx="6525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grpSp>
        <p:nvGrpSpPr>
          <p:cNvPr id="221" name="Google Shape;230;p3">
            <a:extLst>
              <a:ext uri="{FF2B5EF4-FFF2-40B4-BE49-F238E27FC236}">
                <a16:creationId xmlns:a16="http://schemas.microsoft.com/office/drawing/2014/main" id="{69E37D2F-6DF5-4A21-A568-0E80AD7AD85B}"/>
              </a:ext>
            </a:extLst>
          </p:cNvPr>
          <p:cNvGrpSpPr/>
          <p:nvPr userDrawn="1"/>
        </p:nvGrpSpPr>
        <p:grpSpPr>
          <a:xfrm>
            <a:off x="956096" y="5541496"/>
            <a:ext cx="125006" cy="168575"/>
            <a:chOff x="4954425" y="2036375"/>
            <a:chExt cx="166675" cy="168575"/>
          </a:xfrm>
        </p:grpSpPr>
        <p:sp>
          <p:nvSpPr>
            <p:cNvPr id="222" name="Google Shape;231;p3">
              <a:extLst>
                <a:ext uri="{FF2B5EF4-FFF2-40B4-BE49-F238E27FC236}">
                  <a16:creationId xmlns:a16="http://schemas.microsoft.com/office/drawing/2014/main" id="{68E4F49D-2FDF-45EC-A2F0-64258873AC93}"/>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23" name="Google Shape;232;p3">
              <a:extLst>
                <a:ext uri="{FF2B5EF4-FFF2-40B4-BE49-F238E27FC236}">
                  <a16:creationId xmlns:a16="http://schemas.microsoft.com/office/drawing/2014/main" id="{424729EF-CCC4-4D87-A50A-4CA7DB6D3AA9}"/>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sp>
        <p:nvSpPr>
          <p:cNvPr id="224" name="TextBox 223">
            <a:extLst>
              <a:ext uri="{FF2B5EF4-FFF2-40B4-BE49-F238E27FC236}">
                <a16:creationId xmlns:a16="http://schemas.microsoft.com/office/drawing/2014/main" id="{93F46B3B-D663-4FBA-8528-CFD2F9C1E141}"/>
              </a:ext>
            </a:extLst>
          </p:cNvPr>
          <p:cNvSpPr txBox="1"/>
          <p:nvPr userDrawn="1"/>
        </p:nvSpPr>
        <p:spPr>
          <a:xfrm>
            <a:off x="2703170" y="1596479"/>
            <a:ext cx="3564062" cy="2746906"/>
          </a:xfrm>
          <a:prstGeom prst="rect">
            <a:avLst/>
          </a:prstGeom>
          <a:noFill/>
        </p:spPr>
        <p:txBody>
          <a:bodyPr wrap="square" rtlCol="0">
            <a:spAutoFit/>
          </a:bodyPr>
          <a:lstStyle/>
          <a:p>
            <a:pPr algn="ctr"/>
            <a:r>
              <a:rPr lang="vi-VN" sz="8625">
                <a:solidFill>
                  <a:srgbClr val="002060"/>
                </a:solidFill>
                <a:latin typeface="+mj-lt"/>
              </a:rPr>
              <a:t>LUYỆN TẬP</a:t>
            </a:r>
            <a:endParaRPr lang="vi-VN" sz="8625" dirty="0">
              <a:solidFill>
                <a:srgbClr val="002060"/>
              </a:solidFill>
              <a:latin typeface="+mj-lt"/>
            </a:endParaRPr>
          </a:p>
        </p:txBody>
      </p:sp>
    </p:spTree>
    <p:extLst>
      <p:ext uri="{BB962C8B-B14F-4D97-AF65-F5344CB8AC3E}">
        <p14:creationId xmlns:p14="http://schemas.microsoft.com/office/powerpoint/2010/main" val="41774236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202"/>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219"/>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221"/>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216"/>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220"/>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205"/>
                                        </p:tgtEl>
                                      </p:cBhvr>
                                      <p:by x="150000" y="150000"/>
                                    </p:animScale>
                                  </p:childTnLst>
                                </p:cTn>
                              </p:par>
                              <p:par>
                                <p:cTn id="17" presetID="16" presetClass="entr" presetSubtype="21"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Effect transition="in" filter="barn(inVertical)">
                                      <p:cBhvr>
                                        <p:cTn id="19" dur="500"/>
                                        <p:tgtEl>
                                          <p:spTgt spid="98"/>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99"/>
                                        </p:tgtEl>
                                        <p:attrNameLst>
                                          <p:attrName>style.visibility</p:attrName>
                                        </p:attrNameLst>
                                      </p:cBhvr>
                                      <p:to>
                                        <p:strVal val="visible"/>
                                      </p:to>
                                    </p:set>
                                    <p:animEffect transition="in" filter="barn(inVertical)">
                                      <p:cBhvr>
                                        <p:cTn id="22" dur="500"/>
                                        <p:tgtEl>
                                          <p:spTgt spid="99"/>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97"/>
                                        </p:tgtEl>
                                        <p:attrNameLst>
                                          <p:attrName>style.visibility</p:attrName>
                                        </p:attrNameLst>
                                      </p:cBhvr>
                                      <p:to>
                                        <p:strVal val="visible"/>
                                      </p:to>
                                    </p:set>
                                    <p:animEffect transition="in" filter="fade">
                                      <p:cBhvr>
                                        <p:cTn id="26" dur="500"/>
                                        <p:tgtEl>
                                          <p:spTgt spid="97"/>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138"/>
                                        </p:tgtEl>
                                        <p:attrNameLst>
                                          <p:attrName>style.visibility</p:attrName>
                                        </p:attrNameLst>
                                      </p:cBhvr>
                                      <p:to>
                                        <p:strVal val="visible"/>
                                      </p:to>
                                    </p:set>
                                    <p:anim calcmode="lin" valueType="num">
                                      <p:cBhvr>
                                        <p:cTn id="30" dur="1000" fill="hold"/>
                                        <p:tgtEl>
                                          <p:spTgt spid="138"/>
                                        </p:tgtEl>
                                        <p:attrNameLst>
                                          <p:attrName>ppt_w</p:attrName>
                                        </p:attrNameLst>
                                      </p:cBhvr>
                                      <p:tavLst>
                                        <p:tav tm="0">
                                          <p:val>
                                            <p:fltVal val="0"/>
                                          </p:val>
                                        </p:tav>
                                        <p:tav tm="100000">
                                          <p:val>
                                            <p:strVal val="#ppt_w"/>
                                          </p:val>
                                        </p:tav>
                                      </p:tavLst>
                                    </p:anim>
                                    <p:anim calcmode="lin" valueType="num">
                                      <p:cBhvr>
                                        <p:cTn id="31" dur="1000" fill="hold"/>
                                        <p:tgtEl>
                                          <p:spTgt spid="138"/>
                                        </p:tgtEl>
                                        <p:attrNameLst>
                                          <p:attrName>ppt_h</p:attrName>
                                        </p:attrNameLst>
                                      </p:cBhvr>
                                      <p:tavLst>
                                        <p:tav tm="0">
                                          <p:val>
                                            <p:fltVal val="0"/>
                                          </p:val>
                                        </p:tav>
                                        <p:tav tm="100000">
                                          <p:val>
                                            <p:strVal val="#ppt_h"/>
                                          </p:val>
                                        </p:tav>
                                      </p:tavLst>
                                    </p:anim>
                                    <p:anim calcmode="lin" valueType="num">
                                      <p:cBhvr>
                                        <p:cTn id="32" dur="1000" fill="hold"/>
                                        <p:tgtEl>
                                          <p:spTgt spid="138"/>
                                        </p:tgtEl>
                                        <p:attrNameLst>
                                          <p:attrName>style.rotation</p:attrName>
                                        </p:attrNameLst>
                                      </p:cBhvr>
                                      <p:tavLst>
                                        <p:tav tm="0">
                                          <p:val>
                                            <p:fltVal val="90"/>
                                          </p:val>
                                        </p:tav>
                                        <p:tav tm="100000">
                                          <p:val>
                                            <p:fltVal val="0"/>
                                          </p:val>
                                        </p:tav>
                                      </p:tavLst>
                                    </p:anim>
                                    <p:animEffect transition="in" filter="fade">
                                      <p:cBhvr>
                                        <p:cTn id="33" dur="1000"/>
                                        <p:tgtEl>
                                          <p:spTgt spid="138"/>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224"/>
                                        </p:tgtEl>
                                        <p:attrNameLst>
                                          <p:attrName>style.visibility</p:attrName>
                                        </p:attrNameLst>
                                      </p:cBhvr>
                                      <p:to>
                                        <p:strVal val="visible"/>
                                      </p:to>
                                    </p:set>
                                    <p:animEffect transition="in" filter="randombar(horizontal)">
                                      <p:cBhvr>
                                        <p:cTn id="37" dur="500"/>
                                        <p:tgtEl>
                                          <p:spTgt spid="2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219" grpId="0" animBg="1"/>
      <p:bldP spid="220" grpId="0" animBg="1"/>
      <p:bldP spid="224" grpId="0"/>
    </p:bldLst>
  </p:timing>
</p:sldLayout>
</file>

<file path=ppt/slideLayouts/slideLayout28.xml><?xml version="1.0" encoding="utf-8"?>
<p:sldLayout xmlns:a="http://schemas.openxmlformats.org/drawingml/2006/main" xmlns:r="http://schemas.openxmlformats.org/officeDocument/2006/relationships" xmlns:p="http://schemas.openxmlformats.org/presentationml/2006/main" preserve="1" userDrawn="1">
  <p:cSld name="14_Title and Content">
    <p:bg>
      <p:bgPr>
        <a:solidFill>
          <a:schemeClr val="accent3">
            <a:lumMod val="50000"/>
          </a:schemeClr>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296920" y="219520"/>
            <a:ext cx="8709926"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accent6">
                <a:lumMod val="75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dirty="0"/>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349270" y="882176"/>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150301" y="906827"/>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168063" y="989423"/>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393674" y="94752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151195" y="917946"/>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348377" y="1496055"/>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49408" y="1520706"/>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167170" y="160330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392781" y="1561401"/>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150301" y="1531825"/>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347484" y="2109934"/>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48515" y="2134585"/>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166276" y="2217181"/>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391888" y="2175280"/>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49408" y="2145704"/>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346591" y="2723813"/>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47621" y="2748464"/>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165383" y="283106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390994" y="2789159"/>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48515" y="2759583"/>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345697" y="3337692"/>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46728" y="3362343"/>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164490" y="3444939"/>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390101" y="3403038"/>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47622" y="3373462"/>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344804" y="3951571"/>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45835" y="3976222"/>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163597" y="4058818"/>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389208" y="401691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46728" y="3987341"/>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343911" y="4565450"/>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44942" y="4590101"/>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162703" y="4672697"/>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388315" y="463079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45835" y="4601220"/>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343018" y="5179329"/>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44049" y="5203980"/>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161810" y="528657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387421" y="5244675"/>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44942" y="5215099"/>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342124" y="5793208"/>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43155" y="5817859"/>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160917" y="5900455"/>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386528" y="5858554"/>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44049" y="5828978"/>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Tree>
    <p:extLst>
      <p:ext uri="{BB962C8B-B14F-4D97-AF65-F5344CB8AC3E}">
        <p14:creationId xmlns:p14="http://schemas.microsoft.com/office/powerpoint/2010/main" val="515511777"/>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preserve="1" userDrawn="1">
  <p:cSld name="3_Title Slide">
    <p:bg>
      <p:bgPr>
        <a:solidFill>
          <a:srgbClr val="7030A0"/>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912FF248-73E2-4B5D-9669-D05536B13110}"/>
              </a:ext>
            </a:extLst>
          </p:cNvPr>
          <p:cNvGrpSpPr/>
          <p:nvPr userDrawn="1"/>
        </p:nvGrpSpPr>
        <p:grpSpPr>
          <a:xfrm>
            <a:off x="296920" y="219520"/>
            <a:ext cx="8709926" cy="6240131"/>
            <a:chOff x="395894" y="219519"/>
            <a:chExt cx="8518865" cy="4788281"/>
          </a:xfrm>
        </p:grpSpPr>
        <p:sp>
          <p:nvSpPr>
            <p:cNvPr id="8" name="Google Shape;993;p14">
              <a:extLst>
                <a:ext uri="{FF2B5EF4-FFF2-40B4-BE49-F238E27FC236}">
                  <a16:creationId xmlns:a16="http://schemas.microsoft.com/office/drawing/2014/main" id="{6F2E4380-9AAF-4929-8F62-F490FD06BB80}"/>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FFC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nvGrpSpPr>
            <p:cNvPr id="9" name="Google Shape;994;p14">
              <a:extLst>
                <a:ext uri="{FF2B5EF4-FFF2-40B4-BE49-F238E27FC236}">
                  <a16:creationId xmlns:a16="http://schemas.microsoft.com/office/drawing/2014/main" id="{05263AFC-D1B4-4D83-808E-9B96447708D3}"/>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E97D35D9-4A80-4E5E-AE99-A42260106314}"/>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9" name="Google Shape;996;p14">
                <a:extLst>
                  <a:ext uri="{FF2B5EF4-FFF2-40B4-BE49-F238E27FC236}">
                    <a16:creationId xmlns:a16="http://schemas.microsoft.com/office/drawing/2014/main" id="{F1D5A806-A58C-4FB9-9CB8-29884CE2006D}"/>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sp>
          <p:nvSpPr>
            <p:cNvPr id="10" name="Google Shape;997;p14">
              <a:extLst>
                <a:ext uri="{FF2B5EF4-FFF2-40B4-BE49-F238E27FC236}">
                  <a16:creationId xmlns:a16="http://schemas.microsoft.com/office/drawing/2014/main" id="{ED4A141D-52F2-416A-BB8C-6ABF536EB5BD}"/>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nvGrpSpPr>
            <p:cNvPr id="11" name="Google Shape;998;p14">
              <a:extLst>
                <a:ext uri="{FF2B5EF4-FFF2-40B4-BE49-F238E27FC236}">
                  <a16:creationId xmlns:a16="http://schemas.microsoft.com/office/drawing/2014/main" id="{233E8FF6-A58B-4C0A-8E03-7EBCEC1A722A}"/>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1B628C4E-2CC0-49FD-AE56-2DA39F0AEDC3}"/>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7" name="Google Shape;1000;p14">
                <a:extLst>
                  <a:ext uri="{FF2B5EF4-FFF2-40B4-BE49-F238E27FC236}">
                    <a16:creationId xmlns:a16="http://schemas.microsoft.com/office/drawing/2014/main" id="{B7905D3C-D345-41E1-9F8F-3DE9CB825DDB}"/>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grpSp>
          <p:nvGrpSpPr>
            <p:cNvPr id="12" name="Google Shape;1001;p14">
              <a:extLst>
                <a:ext uri="{FF2B5EF4-FFF2-40B4-BE49-F238E27FC236}">
                  <a16:creationId xmlns:a16="http://schemas.microsoft.com/office/drawing/2014/main" id="{9381F408-D6BF-4983-8522-FE74B038BAD1}"/>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313829AE-A03B-42DF-8C85-190282C1CC18}"/>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5" name="Google Shape;1003;p14">
                <a:extLst>
                  <a:ext uri="{FF2B5EF4-FFF2-40B4-BE49-F238E27FC236}">
                    <a16:creationId xmlns:a16="http://schemas.microsoft.com/office/drawing/2014/main" id="{92BB61BC-FAB6-4715-A9E7-CC0E8CEE0D5C}"/>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grpSp>
          <p:nvGrpSpPr>
            <p:cNvPr id="13" name="Google Shape;1004;p14">
              <a:extLst>
                <a:ext uri="{FF2B5EF4-FFF2-40B4-BE49-F238E27FC236}">
                  <a16:creationId xmlns:a16="http://schemas.microsoft.com/office/drawing/2014/main" id="{D079DC36-A197-4791-8A06-31AB6A7A8165}"/>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BFAD29E2-C19B-47AB-B438-BA439212A9D2}"/>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3" name="Google Shape;1006;p14">
                <a:extLst>
                  <a:ext uri="{FF2B5EF4-FFF2-40B4-BE49-F238E27FC236}">
                    <a16:creationId xmlns:a16="http://schemas.microsoft.com/office/drawing/2014/main" id="{DA309345-B33A-4CD0-9D4E-F69123E7E182}"/>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grpSp>
          <p:nvGrpSpPr>
            <p:cNvPr id="14" name="Google Shape;1007;p14">
              <a:extLst>
                <a:ext uri="{FF2B5EF4-FFF2-40B4-BE49-F238E27FC236}">
                  <a16:creationId xmlns:a16="http://schemas.microsoft.com/office/drawing/2014/main" id="{590C6090-7470-4DB3-8246-659CCC0F2A1A}"/>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611C93AB-AF4D-48EC-B180-BF93AED33FAD}"/>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1" name="Google Shape;1009;p14">
                <a:extLst>
                  <a:ext uri="{FF2B5EF4-FFF2-40B4-BE49-F238E27FC236}">
                    <a16:creationId xmlns:a16="http://schemas.microsoft.com/office/drawing/2014/main" id="{FC04491F-28E4-471E-8BA3-24A183402971}"/>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grpSp>
          <p:nvGrpSpPr>
            <p:cNvPr id="15" name="Google Shape;1010;p14">
              <a:extLst>
                <a:ext uri="{FF2B5EF4-FFF2-40B4-BE49-F238E27FC236}">
                  <a16:creationId xmlns:a16="http://schemas.microsoft.com/office/drawing/2014/main" id="{D54D7793-AF6A-4956-9B72-E4F3A35C4520}"/>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47A74F27-516B-4842-B2FD-3E800B67929D}"/>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9" name="Google Shape;1012;p14">
                <a:extLst>
                  <a:ext uri="{FF2B5EF4-FFF2-40B4-BE49-F238E27FC236}">
                    <a16:creationId xmlns:a16="http://schemas.microsoft.com/office/drawing/2014/main" id="{81691461-33B0-489D-A18A-AD91D59A1D21}"/>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sp>
          <p:nvSpPr>
            <p:cNvPr id="16" name="Google Shape;1013;p14">
              <a:extLst>
                <a:ext uri="{FF2B5EF4-FFF2-40B4-BE49-F238E27FC236}">
                  <a16:creationId xmlns:a16="http://schemas.microsoft.com/office/drawing/2014/main" id="{0EEF144F-B527-4080-AAEA-10B3E48E39A2}"/>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7" name="Google Shape;1014;p14">
              <a:extLst>
                <a:ext uri="{FF2B5EF4-FFF2-40B4-BE49-F238E27FC236}">
                  <a16:creationId xmlns:a16="http://schemas.microsoft.com/office/drawing/2014/main" id="{40F35D0D-CACF-4AB5-BE8A-E9FB73511388}"/>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dirty="0"/>
            </a:p>
          </p:txBody>
        </p:sp>
      </p:grpSp>
      <p:grpSp>
        <p:nvGrpSpPr>
          <p:cNvPr id="30" name="Google Shape;1016;p14">
            <a:extLst>
              <a:ext uri="{FF2B5EF4-FFF2-40B4-BE49-F238E27FC236}">
                <a16:creationId xmlns:a16="http://schemas.microsoft.com/office/drawing/2014/main" id="{327BF5F6-D034-4620-B2B7-7F2179C531EB}"/>
              </a:ext>
            </a:extLst>
          </p:cNvPr>
          <p:cNvGrpSpPr/>
          <p:nvPr userDrawn="1"/>
        </p:nvGrpSpPr>
        <p:grpSpPr>
          <a:xfrm>
            <a:off x="741894" y="5645930"/>
            <a:ext cx="461392" cy="535538"/>
            <a:chOff x="2495125" y="2142250"/>
            <a:chExt cx="444275" cy="398525"/>
          </a:xfrm>
        </p:grpSpPr>
        <p:sp>
          <p:nvSpPr>
            <p:cNvPr id="31" name="Google Shape;1017;p14">
              <a:extLst>
                <a:ext uri="{FF2B5EF4-FFF2-40B4-BE49-F238E27FC236}">
                  <a16:creationId xmlns:a16="http://schemas.microsoft.com/office/drawing/2014/main" id="{F2F00FDD-D7D5-4809-82CF-73AA35BD05FE}"/>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32" name="Google Shape;1018;p14">
              <a:extLst>
                <a:ext uri="{FF2B5EF4-FFF2-40B4-BE49-F238E27FC236}">
                  <a16:creationId xmlns:a16="http://schemas.microsoft.com/office/drawing/2014/main" id="{5395EB15-BC66-42AE-A1EE-3E2823F5486A}"/>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grpSp>
        <p:nvGrpSpPr>
          <p:cNvPr id="33" name="Google Shape;1019;p14">
            <a:extLst>
              <a:ext uri="{FF2B5EF4-FFF2-40B4-BE49-F238E27FC236}">
                <a16:creationId xmlns:a16="http://schemas.microsoft.com/office/drawing/2014/main" id="{D53CFA2D-5D0C-4A67-9094-88F183BFE612}"/>
              </a:ext>
            </a:extLst>
          </p:cNvPr>
          <p:cNvGrpSpPr/>
          <p:nvPr userDrawn="1"/>
        </p:nvGrpSpPr>
        <p:grpSpPr>
          <a:xfrm>
            <a:off x="7633366" y="427685"/>
            <a:ext cx="302601" cy="378112"/>
            <a:chOff x="3243875" y="2372825"/>
            <a:chExt cx="291375" cy="281375"/>
          </a:xfrm>
        </p:grpSpPr>
        <p:sp>
          <p:nvSpPr>
            <p:cNvPr id="34" name="Google Shape;1020;p14">
              <a:extLst>
                <a:ext uri="{FF2B5EF4-FFF2-40B4-BE49-F238E27FC236}">
                  <a16:creationId xmlns:a16="http://schemas.microsoft.com/office/drawing/2014/main" id="{30675EEE-C22B-4D00-94DF-E49C0A367512}"/>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35" name="Google Shape;1021;p14">
              <a:extLst>
                <a:ext uri="{FF2B5EF4-FFF2-40B4-BE49-F238E27FC236}">
                  <a16:creationId xmlns:a16="http://schemas.microsoft.com/office/drawing/2014/main" id="{E3DBEB34-9A0C-4ECA-A1F1-6D8B1FF89970}"/>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36" name="Google Shape;1022;p14">
              <a:extLst>
                <a:ext uri="{FF2B5EF4-FFF2-40B4-BE49-F238E27FC236}">
                  <a16:creationId xmlns:a16="http://schemas.microsoft.com/office/drawing/2014/main" id="{07CFEFDF-2E28-4483-834B-DA095CF3CE48}"/>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37" name="Google Shape;1023;p14">
              <a:extLst>
                <a:ext uri="{FF2B5EF4-FFF2-40B4-BE49-F238E27FC236}">
                  <a16:creationId xmlns:a16="http://schemas.microsoft.com/office/drawing/2014/main" id="{14506E96-EBA9-4C68-AF1F-8C4403B117FE}"/>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38" name="Google Shape;1024;p14">
              <a:extLst>
                <a:ext uri="{FF2B5EF4-FFF2-40B4-BE49-F238E27FC236}">
                  <a16:creationId xmlns:a16="http://schemas.microsoft.com/office/drawing/2014/main" id="{B2F2C8B1-350B-49EE-9CA4-D84F2E04689C}"/>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39" name="Google Shape;1025;p14">
              <a:extLst>
                <a:ext uri="{FF2B5EF4-FFF2-40B4-BE49-F238E27FC236}">
                  <a16:creationId xmlns:a16="http://schemas.microsoft.com/office/drawing/2014/main" id="{524642B7-86EC-4E65-B0EB-6949F77DB65F}"/>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40" name="Google Shape;1026;p14">
              <a:extLst>
                <a:ext uri="{FF2B5EF4-FFF2-40B4-BE49-F238E27FC236}">
                  <a16:creationId xmlns:a16="http://schemas.microsoft.com/office/drawing/2014/main" id="{DA2CC125-6131-46A3-AC36-26C92E5CD21A}"/>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41" name="Google Shape;1027;p14">
              <a:extLst>
                <a:ext uri="{FF2B5EF4-FFF2-40B4-BE49-F238E27FC236}">
                  <a16:creationId xmlns:a16="http://schemas.microsoft.com/office/drawing/2014/main" id="{5A24D573-ECDB-4ACD-87B3-20030C31E8D4}"/>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42" name="Google Shape;1028;p14">
              <a:extLst>
                <a:ext uri="{FF2B5EF4-FFF2-40B4-BE49-F238E27FC236}">
                  <a16:creationId xmlns:a16="http://schemas.microsoft.com/office/drawing/2014/main" id="{7E867DAA-A57F-489C-A045-9A1C1429277B}"/>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43" name="Google Shape;1029;p14">
              <a:extLst>
                <a:ext uri="{FF2B5EF4-FFF2-40B4-BE49-F238E27FC236}">
                  <a16:creationId xmlns:a16="http://schemas.microsoft.com/office/drawing/2014/main" id="{1DF03B23-6B1D-4056-9368-8D8F23721207}"/>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grpSp>
        <p:nvGrpSpPr>
          <p:cNvPr id="44" name="Google Shape;1030;p14">
            <a:extLst>
              <a:ext uri="{FF2B5EF4-FFF2-40B4-BE49-F238E27FC236}">
                <a16:creationId xmlns:a16="http://schemas.microsoft.com/office/drawing/2014/main" id="{AC4C02C6-8357-4A9D-9FE8-73BED3D677DA}"/>
              </a:ext>
            </a:extLst>
          </p:cNvPr>
          <p:cNvGrpSpPr/>
          <p:nvPr userDrawn="1"/>
        </p:nvGrpSpPr>
        <p:grpSpPr>
          <a:xfrm>
            <a:off x="8253053" y="1043374"/>
            <a:ext cx="173097" cy="226531"/>
            <a:chOff x="4954425" y="2036375"/>
            <a:chExt cx="166675" cy="168575"/>
          </a:xfrm>
        </p:grpSpPr>
        <p:sp>
          <p:nvSpPr>
            <p:cNvPr id="45" name="Google Shape;1031;p14">
              <a:extLst>
                <a:ext uri="{FF2B5EF4-FFF2-40B4-BE49-F238E27FC236}">
                  <a16:creationId xmlns:a16="http://schemas.microsoft.com/office/drawing/2014/main" id="{7490645F-164B-43DC-B0C4-4E49ABCDCE60}"/>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46" name="Google Shape;1032;p14">
              <a:extLst>
                <a:ext uri="{FF2B5EF4-FFF2-40B4-BE49-F238E27FC236}">
                  <a16:creationId xmlns:a16="http://schemas.microsoft.com/office/drawing/2014/main" id="{F62C8C47-6F19-44BD-9FED-30D56890DF52}"/>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sp>
        <p:nvSpPr>
          <p:cNvPr id="47" name="Google Shape;1033;p14">
            <a:extLst>
              <a:ext uri="{FF2B5EF4-FFF2-40B4-BE49-F238E27FC236}">
                <a16:creationId xmlns:a16="http://schemas.microsoft.com/office/drawing/2014/main" id="{9C058F19-0AE8-4DE1-A824-EE065CCDBD8D}"/>
              </a:ext>
            </a:extLst>
          </p:cNvPr>
          <p:cNvSpPr/>
          <p:nvPr userDrawn="1"/>
        </p:nvSpPr>
        <p:spPr>
          <a:xfrm>
            <a:off x="1540959" y="6264684"/>
            <a:ext cx="123715" cy="109117"/>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2"/>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48" name="Google Shape;1034;p14">
            <a:extLst>
              <a:ext uri="{FF2B5EF4-FFF2-40B4-BE49-F238E27FC236}">
                <a16:creationId xmlns:a16="http://schemas.microsoft.com/office/drawing/2014/main" id="{F39F1339-6652-4316-AEAE-58755DC68066}"/>
              </a:ext>
            </a:extLst>
          </p:cNvPr>
          <p:cNvSpPr/>
          <p:nvPr userDrawn="1"/>
        </p:nvSpPr>
        <p:spPr>
          <a:xfrm>
            <a:off x="8246641" y="6181469"/>
            <a:ext cx="90352" cy="8321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5"/>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grpSp>
        <p:nvGrpSpPr>
          <p:cNvPr id="49" name="Google Shape;1035;p14">
            <a:extLst>
              <a:ext uri="{FF2B5EF4-FFF2-40B4-BE49-F238E27FC236}">
                <a16:creationId xmlns:a16="http://schemas.microsoft.com/office/drawing/2014/main" id="{B0CF15ED-922C-4751-B1DA-9089B1988ECC}"/>
              </a:ext>
            </a:extLst>
          </p:cNvPr>
          <p:cNvGrpSpPr/>
          <p:nvPr userDrawn="1"/>
        </p:nvGrpSpPr>
        <p:grpSpPr>
          <a:xfrm>
            <a:off x="613019" y="5192332"/>
            <a:ext cx="173097" cy="226531"/>
            <a:chOff x="4954425" y="2036375"/>
            <a:chExt cx="166675" cy="168575"/>
          </a:xfrm>
        </p:grpSpPr>
        <p:sp>
          <p:nvSpPr>
            <p:cNvPr id="50" name="Google Shape;1036;p14">
              <a:extLst>
                <a:ext uri="{FF2B5EF4-FFF2-40B4-BE49-F238E27FC236}">
                  <a16:creationId xmlns:a16="http://schemas.microsoft.com/office/drawing/2014/main" id="{7EA6F03C-5B07-4131-89F4-3BAFB23D4AF0}"/>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51" name="Google Shape;1037;p14">
              <a:extLst>
                <a:ext uri="{FF2B5EF4-FFF2-40B4-BE49-F238E27FC236}">
                  <a16:creationId xmlns:a16="http://schemas.microsoft.com/office/drawing/2014/main" id="{C7913F77-486F-46A9-8AEC-4B7565FB4E4C}"/>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sp>
        <p:nvSpPr>
          <p:cNvPr id="96" name="Google Shape;1082;p14">
            <a:extLst>
              <a:ext uri="{FF2B5EF4-FFF2-40B4-BE49-F238E27FC236}">
                <a16:creationId xmlns:a16="http://schemas.microsoft.com/office/drawing/2014/main" id="{95018CA8-A1C2-47FD-890D-549D7B4AC236}"/>
              </a:ext>
            </a:extLst>
          </p:cNvPr>
          <p:cNvSpPr/>
          <p:nvPr userDrawn="1"/>
        </p:nvSpPr>
        <p:spPr>
          <a:xfrm>
            <a:off x="349270" y="882176"/>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97" name="Google Shape;1083;p14">
            <a:extLst>
              <a:ext uri="{FF2B5EF4-FFF2-40B4-BE49-F238E27FC236}">
                <a16:creationId xmlns:a16="http://schemas.microsoft.com/office/drawing/2014/main" id="{B936ECCA-F1FD-46EC-B26D-DE3BF7D0C273}"/>
              </a:ext>
            </a:extLst>
          </p:cNvPr>
          <p:cNvSpPr/>
          <p:nvPr userDrawn="1"/>
        </p:nvSpPr>
        <p:spPr>
          <a:xfrm>
            <a:off x="150301" y="906827"/>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98" name="Google Shape;1084;p14">
            <a:extLst>
              <a:ext uri="{FF2B5EF4-FFF2-40B4-BE49-F238E27FC236}">
                <a16:creationId xmlns:a16="http://schemas.microsoft.com/office/drawing/2014/main" id="{03D9643B-BC02-476E-ABF0-0F13D9275EA3}"/>
              </a:ext>
            </a:extLst>
          </p:cNvPr>
          <p:cNvSpPr/>
          <p:nvPr userDrawn="1"/>
        </p:nvSpPr>
        <p:spPr>
          <a:xfrm>
            <a:off x="168063" y="989423"/>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99" name="Google Shape;1085;p14">
            <a:extLst>
              <a:ext uri="{FF2B5EF4-FFF2-40B4-BE49-F238E27FC236}">
                <a16:creationId xmlns:a16="http://schemas.microsoft.com/office/drawing/2014/main" id="{E4F6C8FF-3CF3-45F6-8706-79866A8801F6}"/>
              </a:ext>
            </a:extLst>
          </p:cNvPr>
          <p:cNvSpPr/>
          <p:nvPr userDrawn="1"/>
        </p:nvSpPr>
        <p:spPr>
          <a:xfrm>
            <a:off x="393674" y="94752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100" name="Google Shape;1086;p14">
            <a:extLst>
              <a:ext uri="{FF2B5EF4-FFF2-40B4-BE49-F238E27FC236}">
                <a16:creationId xmlns:a16="http://schemas.microsoft.com/office/drawing/2014/main" id="{1BF2058A-58A5-400D-B987-EA9281BD464C}"/>
              </a:ext>
            </a:extLst>
          </p:cNvPr>
          <p:cNvSpPr/>
          <p:nvPr userDrawn="1"/>
        </p:nvSpPr>
        <p:spPr>
          <a:xfrm>
            <a:off x="151195" y="917946"/>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102" name="Google Shape;1082;p14">
            <a:extLst>
              <a:ext uri="{FF2B5EF4-FFF2-40B4-BE49-F238E27FC236}">
                <a16:creationId xmlns:a16="http://schemas.microsoft.com/office/drawing/2014/main" id="{3B878202-51EA-4466-A893-7046CA4B0564}"/>
              </a:ext>
            </a:extLst>
          </p:cNvPr>
          <p:cNvSpPr/>
          <p:nvPr userDrawn="1"/>
        </p:nvSpPr>
        <p:spPr>
          <a:xfrm>
            <a:off x="348377" y="1496055"/>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103" name="Google Shape;1083;p14">
            <a:extLst>
              <a:ext uri="{FF2B5EF4-FFF2-40B4-BE49-F238E27FC236}">
                <a16:creationId xmlns:a16="http://schemas.microsoft.com/office/drawing/2014/main" id="{8AE3EC7F-38CF-4238-A1D3-36A00E1CDB4B}"/>
              </a:ext>
            </a:extLst>
          </p:cNvPr>
          <p:cNvSpPr/>
          <p:nvPr userDrawn="1"/>
        </p:nvSpPr>
        <p:spPr>
          <a:xfrm>
            <a:off x="149408" y="1520706"/>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104" name="Google Shape;1084;p14">
            <a:extLst>
              <a:ext uri="{FF2B5EF4-FFF2-40B4-BE49-F238E27FC236}">
                <a16:creationId xmlns:a16="http://schemas.microsoft.com/office/drawing/2014/main" id="{A109E879-FF69-420F-8594-E4E350138FE4}"/>
              </a:ext>
            </a:extLst>
          </p:cNvPr>
          <p:cNvSpPr/>
          <p:nvPr userDrawn="1"/>
        </p:nvSpPr>
        <p:spPr>
          <a:xfrm>
            <a:off x="167170" y="160330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105" name="Google Shape;1085;p14">
            <a:extLst>
              <a:ext uri="{FF2B5EF4-FFF2-40B4-BE49-F238E27FC236}">
                <a16:creationId xmlns:a16="http://schemas.microsoft.com/office/drawing/2014/main" id="{D728BFA8-D828-48D9-B813-EB0070A3F849}"/>
              </a:ext>
            </a:extLst>
          </p:cNvPr>
          <p:cNvSpPr/>
          <p:nvPr userDrawn="1"/>
        </p:nvSpPr>
        <p:spPr>
          <a:xfrm>
            <a:off x="392781" y="1561401"/>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106" name="Google Shape;1086;p14">
            <a:extLst>
              <a:ext uri="{FF2B5EF4-FFF2-40B4-BE49-F238E27FC236}">
                <a16:creationId xmlns:a16="http://schemas.microsoft.com/office/drawing/2014/main" id="{AAD00854-B92E-4943-95A5-C96E52F3DCF3}"/>
              </a:ext>
            </a:extLst>
          </p:cNvPr>
          <p:cNvSpPr/>
          <p:nvPr userDrawn="1"/>
        </p:nvSpPr>
        <p:spPr>
          <a:xfrm>
            <a:off x="150301" y="1531825"/>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107" name="Google Shape;1082;p14">
            <a:extLst>
              <a:ext uri="{FF2B5EF4-FFF2-40B4-BE49-F238E27FC236}">
                <a16:creationId xmlns:a16="http://schemas.microsoft.com/office/drawing/2014/main" id="{A9BB0978-9312-4447-80AB-41294A409ED1}"/>
              </a:ext>
            </a:extLst>
          </p:cNvPr>
          <p:cNvSpPr/>
          <p:nvPr userDrawn="1"/>
        </p:nvSpPr>
        <p:spPr>
          <a:xfrm>
            <a:off x="347484" y="2109934"/>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108" name="Google Shape;1083;p14">
            <a:extLst>
              <a:ext uri="{FF2B5EF4-FFF2-40B4-BE49-F238E27FC236}">
                <a16:creationId xmlns:a16="http://schemas.microsoft.com/office/drawing/2014/main" id="{61FF21EF-8FF4-4964-B264-5FF3E4B83CCE}"/>
              </a:ext>
            </a:extLst>
          </p:cNvPr>
          <p:cNvSpPr/>
          <p:nvPr userDrawn="1"/>
        </p:nvSpPr>
        <p:spPr>
          <a:xfrm>
            <a:off x="148515" y="2134585"/>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109" name="Google Shape;1084;p14">
            <a:extLst>
              <a:ext uri="{FF2B5EF4-FFF2-40B4-BE49-F238E27FC236}">
                <a16:creationId xmlns:a16="http://schemas.microsoft.com/office/drawing/2014/main" id="{2A3A52D1-7028-4394-92D4-70E60315E66B}"/>
              </a:ext>
            </a:extLst>
          </p:cNvPr>
          <p:cNvSpPr/>
          <p:nvPr userDrawn="1"/>
        </p:nvSpPr>
        <p:spPr>
          <a:xfrm>
            <a:off x="166276" y="2217181"/>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110" name="Google Shape;1085;p14">
            <a:extLst>
              <a:ext uri="{FF2B5EF4-FFF2-40B4-BE49-F238E27FC236}">
                <a16:creationId xmlns:a16="http://schemas.microsoft.com/office/drawing/2014/main" id="{2B402ED8-8890-4BBD-BD4A-317F62877C5F}"/>
              </a:ext>
            </a:extLst>
          </p:cNvPr>
          <p:cNvSpPr/>
          <p:nvPr userDrawn="1"/>
        </p:nvSpPr>
        <p:spPr>
          <a:xfrm>
            <a:off x="391888" y="2175280"/>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111" name="Google Shape;1086;p14">
            <a:extLst>
              <a:ext uri="{FF2B5EF4-FFF2-40B4-BE49-F238E27FC236}">
                <a16:creationId xmlns:a16="http://schemas.microsoft.com/office/drawing/2014/main" id="{4FDB29D0-7164-4DBA-A2E6-84221CCDCFD4}"/>
              </a:ext>
            </a:extLst>
          </p:cNvPr>
          <p:cNvSpPr/>
          <p:nvPr userDrawn="1"/>
        </p:nvSpPr>
        <p:spPr>
          <a:xfrm>
            <a:off x="149408" y="2145704"/>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112" name="Google Shape;1082;p14">
            <a:extLst>
              <a:ext uri="{FF2B5EF4-FFF2-40B4-BE49-F238E27FC236}">
                <a16:creationId xmlns:a16="http://schemas.microsoft.com/office/drawing/2014/main" id="{76F446C8-2BE2-457E-A059-3FBDE50A2DAB}"/>
              </a:ext>
            </a:extLst>
          </p:cNvPr>
          <p:cNvSpPr/>
          <p:nvPr userDrawn="1"/>
        </p:nvSpPr>
        <p:spPr>
          <a:xfrm>
            <a:off x="346591" y="2723813"/>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113" name="Google Shape;1083;p14">
            <a:extLst>
              <a:ext uri="{FF2B5EF4-FFF2-40B4-BE49-F238E27FC236}">
                <a16:creationId xmlns:a16="http://schemas.microsoft.com/office/drawing/2014/main" id="{543F1EC7-1C51-46E0-ACF5-20C5F0905E39}"/>
              </a:ext>
            </a:extLst>
          </p:cNvPr>
          <p:cNvSpPr/>
          <p:nvPr userDrawn="1"/>
        </p:nvSpPr>
        <p:spPr>
          <a:xfrm>
            <a:off x="147621" y="2748464"/>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114" name="Google Shape;1084;p14">
            <a:extLst>
              <a:ext uri="{FF2B5EF4-FFF2-40B4-BE49-F238E27FC236}">
                <a16:creationId xmlns:a16="http://schemas.microsoft.com/office/drawing/2014/main" id="{4E6B9D33-57F3-4A75-9293-3C04278D772A}"/>
              </a:ext>
            </a:extLst>
          </p:cNvPr>
          <p:cNvSpPr/>
          <p:nvPr userDrawn="1"/>
        </p:nvSpPr>
        <p:spPr>
          <a:xfrm>
            <a:off x="165383" y="283106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115" name="Google Shape;1085;p14">
            <a:extLst>
              <a:ext uri="{FF2B5EF4-FFF2-40B4-BE49-F238E27FC236}">
                <a16:creationId xmlns:a16="http://schemas.microsoft.com/office/drawing/2014/main" id="{46B5E075-E226-4895-9493-A4CA9A703FD3}"/>
              </a:ext>
            </a:extLst>
          </p:cNvPr>
          <p:cNvSpPr/>
          <p:nvPr userDrawn="1"/>
        </p:nvSpPr>
        <p:spPr>
          <a:xfrm>
            <a:off x="390994" y="2789159"/>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116" name="Google Shape;1086;p14">
            <a:extLst>
              <a:ext uri="{FF2B5EF4-FFF2-40B4-BE49-F238E27FC236}">
                <a16:creationId xmlns:a16="http://schemas.microsoft.com/office/drawing/2014/main" id="{56534FCD-AD06-4E33-8FD5-4A0CA24C6414}"/>
              </a:ext>
            </a:extLst>
          </p:cNvPr>
          <p:cNvSpPr/>
          <p:nvPr userDrawn="1"/>
        </p:nvSpPr>
        <p:spPr>
          <a:xfrm>
            <a:off x="148515" y="2759583"/>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117" name="Google Shape;1082;p14">
            <a:extLst>
              <a:ext uri="{FF2B5EF4-FFF2-40B4-BE49-F238E27FC236}">
                <a16:creationId xmlns:a16="http://schemas.microsoft.com/office/drawing/2014/main" id="{13F8C6C7-68B9-45D6-8F01-F8260F297A7E}"/>
              </a:ext>
            </a:extLst>
          </p:cNvPr>
          <p:cNvSpPr/>
          <p:nvPr userDrawn="1"/>
        </p:nvSpPr>
        <p:spPr>
          <a:xfrm>
            <a:off x="345697" y="3337692"/>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118" name="Google Shape;1083;p14">
            <a:extLst>
              <a:ext uri="{FF2B5EF4-FFF2-40B4-BE49-F238E27FC236}">
                <a16:creationId xmlns:a16="http://schemas.microsoft.com/office/drawing/2014/main" id="{3C93F6CB-9B31-4CE5-A4E7-7E978C24989B}"/>
              </a:ext>
            </a:extLst>
          </p:cNvPr>
          <p:cNvSpPr/>
          <p:nvPr userDrawn="1"/>
        </p:nvSpPr>
        <p:spPr>
          <a:xfrm>
            <a:off x="146728" y="3362343"/>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119" name="Google Shape;1084;p14">
            <a:extLst>
              <a:ext uri="{FF2B5EF4-FFF2-40B4-BE49-F238E27FC236}">
                <a16:creationId xmlns:a16="http://schemas.microsoft.com/office/drawing/2014/main" id="{73CA4133-52E1-4CA4-9B02-C32EF64DCA79}"/>
              </a:ext>
            </a:extLst>
          </p:cNvPr>
          <p:cNvSpPr/>
          <p:nvPr userDrawn="1"/>
        </p:nvSpPr>
        <p:spPr>
          <a:xfrm>
            <a:off x="164490" y="3444939"/>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120" name="Google Shape;1085;p14">
            <a:extLst>
              <a:ext uri="{FF2B5EF4-FFF2-40B4-BE49-F238E27FC236}">
                <a16:creationId xmlns:a16="http://schemas.microsoft.com/office/drawing/2014/main" id="{68B32AF3-395D-4C97-B3AC-6748065FE197}"/>
              </a:ext>
            </a:extLst>
          </p:cNvPr>
          <p:cNvSpPr/>
          <p:nvPr userDrawn="1"/>
        </p:nvSpPr>
        <p:spPr>
          <a:xfrm>
            <a:off x="390101" y="3403038"/>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121" name="Google Shape;1086;p14">
            <a:extLst>
              <a:ext uri="{FF2B5EF4-FFF2-40B4-BE49-F238E27FC236}">
                <a16:creationId xmlns:a16="http://schemas.microsoft.com/office/drawing/2014/main" id="{F2737C08-B20B-4DD3-8C2B-6D9629DF844C}"/>
              </a:ext>
            </a:extLst>
          </p:cNvPr>
          <p:cNvSpPr/>
          <p:nvPr userDrawn="1"/>
        </p:nvSpPr>
        <p:spPr>
          <a:xfrm>
            <a:off x="147622" y="3373462"/>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122" name="Google Shape;1082;p14">
            <a:extLst>
              <a:ext uri="{FF2B5EF4-FFF2-40B4-BE49-F238E27FC236}">
                <a16:creationId xmlns:a16="http://schemas.microsoft.com/office/drawing/2014/main" id="{C67ED233-4DA4-4D61-B819-CA361C34FFD3}"/>
              </a:ext>
            </a:extLst>
          </p:cNvPr>
          <p:cNvSpPr/>
          <p:nvPr userDrawn="1"/>
        </p:nvSpPr>
        <p:spPr>
          <a:xfrm>
            <a:off x="344804" y="3951571"/>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123" name="Google Shape;1083;p14">
            <a:extLst>
              <a:ext uri="{FF2B5EF4-FFF2-40B4-BE49-F238E27FC236}">
                <a16:creationId xmlns:a16="http://schemas.microsoft.com/office/drawing/2014/main" id="{DB6F480F-12E0-4FF2-94FC-7455618F43E4}"/>
              </a:ext>
            </a:extLst>
          </p:cNvPr>
          <p:cNvSpPr/>
          <p:nvPr userDrawn="1"/>
        </p:nvSpPr>
        <p:spPr>
          <a:xfrm>
            <a:off x="145835" y="3976222"/>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124" name="Google Shape;1084;p14">
            <a:extLst>
              <a:ext uri="{FF2B5EF4-FFF2-40B4-BE49-F238E27FC236}">
                <a16:creationId xmlns:a16="http://schemas.microsoft.com/office/drawing/2014/main" id="{FB8875DE-94FC-4821-827E-F05F343D19DD}"/>
              </a:ext>
            </a:extLst>
          </p:cNvPr>
          <p:cNvSpPr/>
          <p:nvPr userDrawn="1"/>
        </p:nvSpPr>
        <p:spPr>
          <a:xfrm>
            <a:off x="163597" y="4058818"/>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125" name="Google Shape;1085;p14">
            <a:extLst>
              <a:ext uri="{FF2B5EF4-FFF2-40B4-BE49-F238E27FC236}">
                <a16:creationId xmlns:a16="http://schemas.microsoft.com/office/drawing/2014/main" id="{E65EE193-261C-47D2-90E2-CA9711A2BA94}"/>
              </a:ext>
            </a:extLst>
          </p:cNvPr>
          <p:cNvSpPr/>
          <p:nvPr userDrawn="1"/>
        </p:nvSpPr>
        <p:spPr>
          <a:xfrm>
            <a:off x="389208" y="401691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126" name="Google Shape;1086;p14">
            <a:extLst>
              <a:ext uri="{FF2B5EF4-FFF2-40B4-BE49-F238E27FC236}">
                <a16:creationId xmlns:a16="http://schemas.microsoft.com/office/drawing/2014/main" id="{750B5385-9383-49D9-B37E-8AFC31139A9F}"/>
              </a:ext>
            </a:extLst>
          </p:cNvPr>
          <p:cNvSpPr/>
          <p:nvPr userDrawn="1"/>
        </p:nvSpPr>
        <p:spPr>
          <a:xfrm>
            <a:off x="146728" y="3987341"/>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127" name="Google Shape;1082;p14">
            <a:extLst>
              <a:ext uri="{FF2B5EF4-FFF2-40B4-BE49-F238E27FC236}">
                <a16:creationId xmlns:a16="http://schemas.microsoft.com/office/drawing/2014/main" id="{F3257D7D-B01D-4B31-A19B-AE3EC8A76CBF}"/>
              </a:ext>
            </a:extLst>
          </p:cNvPr>
          <p:cNvSpPr/>
          <p:nvPr userDrawn="1"/>
        </p:nvSpPr>
        <p:spPr>
          <a:xfrm>
            <a:off x="343911" y="4565450"/>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128" name="Google Shape;1083;p14">
            <a:extLst>
              <a:ext uri="{FF2B5EF4-FFF2-40B4-BE49-F238E27FC236}">
                <a16:creationId xmlns:a16="http://schemas.microsoft.com/office/drawing/2014/main" id="{8E8AEB58-46B0-42AC-876C-D39BC069B58E}"/>
              </a:ext>
            </a:extLst>
          </p:cNvPr>
          <p:cNvSpPr/>
          <p:nvPr userDrawn="1"/>
        </p:nvSpPr>
        <p:spPr>
          <a:xfrm>
            <a:off x="144942" y="4590101"/>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129" name="Google Shape;1084;p14">
            <a:extLst>
              <a:ext uri="{FF2B5EF4-FFF2-40B4-BE49-F238E27FC236}">
                <a16:creationId xmlns:a16="http://schemas.microsoft.com/office/drawing/2014/main" id="{98A058F8-5048-4E43-81F6-E2A9D68F5787}"/>
              </a:ext>
            </a:extLst>
          </p:cNvPr>
          <p:cNvSpPr/>
          <p:nvPr userDrawn="1"/>
        </p:nvSpPr>
        <p:spPr>
          <a:xfrm>
            <a:off x="162703" y="4672697"/>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130" name="Google Shape;1085;p14">
            <a:extLst>
              <a:ext uri="{FF2B5EF4-FFF2-40B4-BE49-F238E27FC236}">
                <a16:creationId xmlns:a16="http://schemas.microsoft.com/office/drawing/2014/main" id="{163FF619-D1D7-43D9-961D-4D8377AFE91D}"/>
              </a:ext>
            </a:extLst>
          </p:cNvPr>
          <p:cNvSpPr/>
          <p:nvPr userDrawn="1"/>
        </p:nvSpPr>
        <p:spPr>
          <a:xfrm>
            <a:off x="388315" y="463079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131" name="Google Shape;1086;p14">
            <a:extLst>
              <a:ext uri="{FF2B5EF4-FFF2-40B4-BE49-F238E27FC236}">
                <a16:creationId xmlns:a16="http://schemas.microsoft.com/office/drawing/2014/main" id="{B5048DB8-1C0A-4C5F-97C4-0B01226065BF}"/>
              </a:ext>
            </a:extLst>
          </p:cNvPr>
          <p:cNvSpPr/>
          <p:nvPr userDrawn="1"/>
        </p:nvSpPr>
        <p:spPr>
          <a:xfrm>
            <a:off x="145835" y="4601220"/>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132" name="Google Shape;1082;p14">
            <a:extLst>
              <a:ext uri="{FF2B5EF4-FFF2-40B4-BE49-F238E27FC236}">
                <a16:creationId xmlns:a16="http://schemas.microsoft.com/office/drawing/2014/main" id="{09146345-B88A-4221-8479-754909293DEC}"/>
              </a:ext>
            </a:extLst>
          </p:cNvPr>
          <p:cNvSpPr/>
          <p:nvPr userDrawn="1"/>
        </p:nvSpPr>
        <p:spPr>
          <a:xfrm>
            <a:off x="343018" y="5179329"/>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133" name="Google Shape;1083;p14">
            <a:extLst>
              <a:ext uri="{FF2B5EF4-FFF2-40B4-BE49-F238E27FC236}">
                <a16:creationId xmlns:a16="http://schemas.microsoft.com/office/drawing/2014/main" id="{69A8F20E-CA52-4FFA-9E27-AAA9CA116197}"/>
              </a:ext>
            </a:extLst>
          </p:cNvPr>
          <p:cNvSpPr/>
          <p:nvPr userDrawn="1"/>
        </p:nvSpPr>
        <p:spPr>
          <a:xfrm>
            <a:off x="144049" y="5203980"/>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134" name="Google Shape;1084;p14">
            <a:extLst>
              <a:ext uri="{FF2B5EF4-FFF2-40B4-BE49-F238E27FC236}">
                <a16:creationId xmlns:a16="http://schemas.microsoft.com/office/drawing/2014/main" id="{EB5F0B58-A764-4EE5-8968-0C2DD1B536DE}"/>
              </a:ext>
            </a:extLst>
          </p:cNvPr>
          <p:cNvSpPr/>
          <p:nvPr userDrawn="1"/>
        </p:nvSpPr>
        <p:spPr>
          <a:xfrm>
            <a:off x="161810" y="528657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135" name="Google Shape;1085;p14">
            <a:extLst>
              <a:ext uri="{FF2B5EF4-FFF2-40B4-BE49-F238E27FC236}">
                <a16:creationId xmlns:a16="http://schemas.microsoft.com/office/drawing/2014/main" id="{5366DC7B-ACAB-4BCC-97E2-465D277AFFCF}"/>
              </a:ext>
            </a:extLst>
          </p:cNvPr>
          <p:cNvSpPr/>
          <p:nvPr userDrawn="1"/>
        </p:nvSpPr>
        <p:spPr>
          <a:xfrm>
            <a:off x="387421" y="5244675"/>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136" name="Google Shape;1086;p14">
            <a:extLst>
              <a:ext uri="{FF2B5EF4-FFF2-40B4-BE49-F238E27FC236}">
                <a16:creationId xmlns:a16="http://schemas.microsoft.com/office/drawing/2014/main" id="{0033D128-1983-4502-AB2A-1E6443704D03}"/>
              </a:ext>
            </a:extLst>
          </p:cNvPr>
          <p:cNvSpPr/>
          <p:nvPr userDrawn="1"/>
        </p:nvSpPr>
        <p:spPr>
          <a:xfrm>
            <a:off x="144942" y="5215099"/>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137" name="Google Shape;1082;p14">
            <a:extLst>
              <a:ext uri="{FF2B5EF4-FFF2-40B4-BE49-F238E27FC236}">
                <a16:creationId xmlns:a16="http://schemas.microsoft.com/office/drawing/2014/main" id="{79616093-3DF5-4B1F-8962-5D6B7DDDE673}"/>
              </a:ext>
            </a:extLst>
          </p:cNvPr>
          <p:cNvSpPr/>
          <p:nvPr userDrawn="1"/>
        </p:nvSpPr>
        <p:spPr>
          <a:xfrm>
            <a:off x="342124" y="5793208"/>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138" name="Google Shape;1083;p14">
            <a:extLst>
              <a:ext uri="{FF2B5EF4-FFF2-40B4-BE49-F238E27FC236}">
                <a16:creationId xmlns:a16="http://schemas.microsoft.com/office/drawing/2014/main" id="{2D25397A-7136-493A-B17D-5C3117972727}"/>
              </a:ext>
            </a:extLst>
          </p:cNvPr>
          <p:cNvSpPr/>
          <p:nvPr userDrawn="1"/>
        </p:nvSpPr>
        <p:spPr>
          <a:xfrm>
            <a:off x="143155" y="5817859"/>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139" name="Google Shape;1084;p14">
            <a:extLst>
              <a:ext uri="{FF2B5EF4-FFF2-40B4-BE49-F238E27FC236}">
                <a16:creationId xmlns:a16="http://schemas.microsoft.com/office/drawing/2014/main" id="{E70275CF-BEEF-4134-8FC1-FA98BAD2A6F9}"/>
              </a:ext>
            </a:extLst>
          </p:cNvPr>
          <p:cNvSpPr/>
          <p:nvPr userDrawn="1"/>
        </p:nvSpPr>
        <p:spPr>
          <a:xfrm>
            <a:off x="160917" y="5900455"/>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140" name="Google Shape;1085;p14">
            <a:extLst>
              <a:ext uri="{FF2B5EF4-FFF2-40B4-BE49-F238E27FC236}">
                <a16:creationId xmlns:a16="http://schemas.microsoft.com/office/drawing/2014/main" id="{3E3D4E28-9C07-4484-A1DF-F77BBBFD1538}"/>
              </a:ext>
            </a:extLst>
          </p:cNvPr>
          <p:cNvSpPr/>
          <p:nvPr userDrawn="1"/>
        </p:nvSpPr>
        <p:spPr>
          <a:xfrm>
            <a:off x="386528" y="5858554"/>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141" name="Google Shape;1086;p14">
            <a:extLst>
              <a:ext uri="{FF2B5EF4-FFF2-40B4-BE49-F238E27FC236}">
                <a16:creationId xmlns:a16="http://schemas.microsoft.com/office/drawing/2014/main" id="{0BF03047-9E59-4CF4-B825-EA2C74E97B63}"/>
              </a:ext>
            </a:extLst>
          </p:cNvPr>
          <p:cNvSpPr/>
          <p:nvPr userDrawn="1"/>
        </p:nvSpPr>
        <p:spPr>
          <a:xfrm>
            <a:off x="144049" y="5828978"/>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grpSp>
        <p:nvGrpSpPr>
          <p:cNvPr id="147" name="Google Shape;2356;p30">
            <a:extLst>
              <a:ext uri="{FF2B5EF4-FFF2-40B4-BE49-F238E27FC236}">
                <a16:creationId xmlns:a16="http://schemas.microsoft.com/office/drawing/2014/main" id="{FF3093F1-70FF-4A92-A939-256BC49F43A6}"/>
              </a:ext>
            </a:extLst>
          </p:cNvPr>
          <p:cNvGrpSpPr/>
          <p:nvPr userDrawn="1"/>
        </p:nvGrpSpPr>
        <p:grpSpPr>
          <a:xfrm>
            <a:off x="559059" y="1491606"/>
            <a:ext cx="7400615" cy="4773077"/>
            <a:chOff x="623255" y="927125"/>
            <a:chExt cx="7691377" cy="3871900"/>
          </a:xfrm>
          <a:solidFill>
            <a:schemeClr val="accent4">
              <a:lumMod val="60000"/>
              <a:lumOff val="40000"/>
            </a:schemeClr>
          </a:solidFill>
        </p:grpSpPr>
        <p:sp>
          <p:nvSpPr>
            <p:cNvPr id="148" name="Google Shape;2357;p30">
              <a:extLst>
                <a:ext uri="{FF2B5EF4-FFF2-40B4-BE49-F238E27FC236}">
                  <a16:creationId xmlns:a16="http://schemas.microsoft.com/office/drawing/2014/main" id="{378B6936-B094-4FA3-9256-C7AF5859717D}"/>
                </a:ext>
              </a:extLst>
            </p:cNvPr>
            <p:cNvSpPr/>
            <p:nvPr/>
          </p:nvSpPr>
          <p:spPr>
            <a:xfrm>
              <a:off x="2977025" y="927125"/>
              <a:ext cx="3134100" cy="1481700"/>
            </a:xfrm>
            <a:prstGeom prst="ellipse">
              <a:avLst/>
            </a:pr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nvGrpSpPr>
            <p:cNvPr id="149" name="Google Shape;2358;p30">
              <a:extLst>
                <a:ext uri="{FF2B5EF4-FFF2-40B4-BE49-F238E27FC236}">
                  <a16:creationId xmlns:a16="http://schemas.microsoft.com/office/drawing/2014/main" id="{FAD56BA3-21A7-4CCC-B7DB-AC61435A3A7D}"/>
                </a:ext>
              </a:extLst>
            </p:cNvPr>
            <p:cNvGrpSpPr/>
            <p:nvPr/>
          </p:nvGrpSpPr>
          <p:grpSpPr>
            <a:xfrm>
              <a:off x="623255" y="973375"/>
              <a:ext cx="7691377" cy="3825650"/>
              <a:chOff x="623255" y="973375"/>
              <a:chExt cx="7691377" cy="3825650"/>
            </a:xfrm>
            <a:grpFill/>
          </p:grpSpPr>
          <p:sp>
            <p:nvSpPr>
              <p:cNvPr id="150" name="Google Shape;2359;p30">
                <a:extLst>
                  <a:ext uri="{FF2B5EF4-FFF2-40B4-BE49-F238E27FC236}">
                    <a16:creationId xmlns:a16="http://schemas.microsoft.com/office/drawing/2014/main" id="{545757E5-2BB3-4409-8989-EF99146A7AC6}"/>
                  </a:ext>
                </a:extLst>
              </p:cNvPr>
              <p:cNvSpPr/>
              <p:nvPr/>
            </p:nvSpPr>
            <p:spPr>
              <a:xfrm>
                <a:off x="623255" y="973375"/>
                <a:ext cx="7691377" cy="3825650"/>
              </a:xfrm>
              <a:custGeom>
                <a:avLst/>
                <a:gdLst/>
                <a:ahLst/>
                <a:cxnLst/>
                <a:rect l="l" t="t" r="r" b="b"/>
                <a:pathLst>
                  <a:path w="19015" h="15544" extrusionOk="0">
                    <a:moveTo>
                      <a:pt x="8537" y="1"/>
                    </a:moveTo>
                    <a:cubicBezTo>
                      <a:pt x="8251" y="1"/>
                      <a:pt x="7939" y="81"/>
                      <a:pt x="7602" y="271"/>
                    </a:cubicBezTo>
                    <a:cubicBezTo>
                      <a:pt x="5479" y="1481"/>
                      <a:pt x="6004" y="4151"/>
                      <a:pt x="6004" y="4151"/>
                    </a:cubicBezTo>
                    <a:cubicBezTo>
                      <a:pt x="6004" y="4151"/>
                      <a:pt x="5636" y="4115"/>
                      <a:pt x="5091" y="4115"/>
                    </a:cubicBezTo>
                    <a:cubicBezTo>
                      <a:pt x="3665" y="4115"/>
                      <a:pt x="1024" y="4366"/>
                      <a:pt x="594" y="6183"/>
                    </a:cubicBezTo>
                    <a:cubicBezTo>
                      <a:pt x="1" y="8671"/>
                      <a:pt x="3470" y="10953"/>
                      <a:pt x="3470" y="10953"/>
                    </a:cubicBezTo>
                    <a:cubicBezTo>
                      <a:pt x="3470" y="10953"/>
                      <a:pt x="2420" y="14697"/>
                      <a:pt x="6369" y="15427"/>
                    </a:cubicBezTo>
                    <a:cubicBezTo>
                      <a:pt x="6807" y="15508"/>
                      <a:pt x="7209" y="15544"/>
                      <a:pt x="7578" y="15544"/>
                    </a:cubicBezTo>
                    <a:cubicBezTo>
                      <a:pt x="10550" y="15544"/>
                      <a:pt x="11345" y="13213"/>
                      <a:pt x="11345" y="13213"/>
                    </a:cubicBezTo>
                    <a:cubicBezTo>
                      <a:pt x="11345" y="13213"/>
                      <a:pt x="12272" y="13362"/>
                      <a:pt x="13464" y="13362"/>
                    </a:cubicBezTo>
                    <a:cubicBezTo>
                      <a:pt x="15500" y="13362"/>
                      <a:pt x="18307" y="12926"/>
                      <a:pt x="18581" y="10565"/>
                    </a:cubicBezTo>
                    <a:cubicBezTo>
                      <a:pt x="19014" y="6822"/>
                      <a:pt x="16389" y="5795"/>
                      <a:pt x="16389" y="5795"/>
                    </a:cubicBezTo>
                    <a:cubicBezTo>
                      <a:pt x="16389" y="5795"/>
                      <a:pt x="18718" y="2348"/>
                      <a:pt x="16389" y="613"/>
                    </a:cubicBezTo>
                    <a:cubicBezTo>
                      <a:pt x="15923" y="263"/>
                      <a:pt x="15420" y="123"/>
                      <a:pt x="14914" y="123"/>
                    </a:cubicBezTo>
                    <a:cubicBezTo>
                      <a:pt x="12914" y="123"/>
                      <a:pt x="10866" y="2303"/>
                      <a:pt x="10866" y="2303"/>
                    </a:cubicBezTo>
                    <a:cubicBezTo>
                      <a:pt x="10866" y="2303"/>
                      <a:pt x="10071" y="1"/>
                      <a:pt x="85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dirty="0"/>
              </a:p>
            </p:txBody>
          </p:sp>
          <p:sp>
            <p:nvSpPr>
              <p:cNvPr id="151" name="Google Shape;2360;p30">
                <a:extLst>
                  <a:ext uri="{FF2B5EF4-FFF2-40B4-BE49-F238E27FC236}">
                    <a16:creationId xmlns:a16="http://schemas.microsoft.com/office/drawing/2014/main" id="{697B9033-8630-487B-BB45-593826617AE1}"/>
                  </a:ext>
                </a:extLst>
              </p:cNvPr>
              <p:cNvSpPr/>
              <p:nvPr/>
            </p:nvSpPr>
            <p:spPr>
              <a:xfrm>
                <a:off x="1878425" y="1185100"/>
                <a:ext cx="2028300" cy="1403400"/>
              </a:xfrm>
              <a:prstGeom prst="ellipse">
                <a:avLst/>
              </a:pr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dirty="0"/>
              </a:p>
            </p:txBody>
          </p:sp>
          <p:sp>
            <p:nvSpPr>
              <p:cNvPr id="152" name="Google Shape;2361;p30">
                <a:extLst>
                  <a:ext uri="{FF2B5EF4-FFF2-40B4-BE49-F238E27FC236}">
                    <a16:creationId xmlns:a16="http://schemas.microsoft.com/office/drawing/2014/main" id="{78FFD4CA-CF6A-48EF-B32F-21BB39865BE3}"/>
                  </a:ext>
                </a:extLst>
              </p:cNvPr>
              <p:cNvSpPr/>
              <p:nvPr/>
            </p:nvSpPr>
            <p:spPr>
              <a:xfrm>
                <a:off x="5585525" y="3231300"/>
                <a:ext cx="2028300" cy="1403400"/>
              </a:xfrm>
              <a:prstGeom prst="ellipse">
                <a:avLst/>
              </a:pr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grpSp>
      <p:grpSp>
        <p:nvGrpSpPr>
          <p:cNvPr id="153" name="Google Shape;447;p27">
            <a:extLst>
              <a:ext uri="{FF2B5EF4-FFF2-40B4-BE49-F238E27FC236}">
                <a16:creationId xmlns:a16="http://schemas.microsoft.com/office/drawing/2014/main" id="{9368DEE6-4134-4E61-9FBC-094C8ED3D5D5}"/>
              </a:ext>
            </a:extLst>
          </p:cNvPr>
          <p:cNvGrpSpPr/>
          <p:nvPr userDrawn="1"/>
        </p:nvGrpSpPr>
        <p:grpSpPr>
          <a:xfrm>
            <a:off x="6293945" y="4047629"/>
            <a:ext cx="1726041" cy="1593766"/>
            <a:chOff x="4799733" y="3457797"/>
            <a:chExt cx="2301388" cy="1593766"/>
          </a:xfrm>
        </p:grpSpPr>
        <p:sp>
          <p:nvSpPr>
            <p:cNvPr id="154" name="Google Shape;448;p27">
              <a:extLst>
                <a:ext uri="{FF2B5EF4-FFF2-40B4-BE49-F238E27FC236}">
                  <a16:creationId xmlns:a16="http://schemas.microsoft.com/office/drawing/2014/main" id="{0301A587-8C68-4FD9-A8FC-970C849E2B95}"/>
                </a:ext>
              </a:extLst>
            </p:cNvPr>
            <p:cNvSpPr/>
            <p:nvPr/>
          </p:nvSpPr>
          <p:spPr>
            <a:xfrm>
              <a:off x="5512937" y="4441437"/>
              <a:ext cx="134693" cy="122202"/>
            </a:xfrm>
            <a:custGeom>
              <a:avLst/>
              <a:gdLst/>
              <a:ahLst/>
              <a:cxnLst/>
              <a:rect l="l" t="t" r="r" b="b"/>
              <a:pathLst>
                <a:path w="2437" h="2211" extrusionOk="0">
                  <a:moveTo>
                    <a:pt x="1" y="1"/>
                  </a:moveTo>
                  <a:lnTo>
                    <a:pt x="1" y="715"/>
                  </a:lnTo>
                  <a:lnTo>
                    <a:pt x="1" y="1271"/>
                  </a:lnTo>
                  <a:lnTo>
                    <a:pt x="1" y="2211"/>
                  </a:lnTo>
                  <a:lnTo>
                    <a:pt x="2436" y="1112"/>
                  </a:lnTo>
                  <a:lnTo>
                    <a:pt x="1" y="1"/>
                  </a:lnTo>
                  <a:close/>
                </a:path>
              </a:pathLst>
            </a:custGeom>
            <a:solidFill>
              <a:srgbClr val="F09C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55" name="Google Shape;449;p27">
              <a:extLst>
                <a:ext uri="{FF2B5EF4-FFF2-40B4-BE49-F238E27FC236}">
                  <a16:creationId xmlns:a16="http://schemas.microsoft.com/office/drawing/2014/main" id="{0A2339AA-D2C6-4088-B2D1-038FD047A8DB}"/>
                </a:ext>
              </a:extLst>
            </p:cNvPr>
            <p:cNvSpPr/>
            <p:nvPr/>
          </p:nvSpPr>
          <p:spPr>
            <a:xfrm>
              <a:off x="5671673" y="4450943"/>
              <a:ext cx="91527" cy="79091"/>
            </a:xfrm>
            <a:custGeom>
              <a:avLst/>
              <a:gdLst/>
              <a:ahLst/>
              <a:cxnLst/>
              <a:rect l="l" t="t" r="r" b="b"/>
              <a:pathLst>
                <a:path w="1656" h="1431" extrusionOk="0">
                  <a:moveTo>
                    <a:pt x="1" y="1"/>
                  </a:moveTo>
                  <a:lnTo>
                    <a:pt x="1" y="1430"/>
                  </a:lnTo>
                  <a:lnTo>
                    <a:pt x="1655" y="1430"/>
                  </a:lnTo>
                  <a:lnTo>
                    <a:pt x="1655" y="1"/>
                  </a:lnTo>
                  <a:close/>
                </a:path>
              </a:pathLst>
            </a:custGeom>
            <a:solidFill>
              <a:srgbClr val="F9CF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56" name="Google Shape;450;p27">
              <a:extLst>
                <a:ext uri="{FF2B5EF4-FFF2-40B4-BE49-F238E27FC236}">
                  <a16:creationId xmlns:a16="http://schemas.microsoft.com/office/drawing/2014/main" id="{079FA416-221F-4C27-A885-A339B1E6CD0B}"/>
                </a:ext>
              </a:extLst>
            </p:cNvPr>
            <p:cNvSpPr/>
            <p:nvPr/>
          </p:nvSpPr>
          <p:spPr>
            <a:xfrm>
              <a:off x="5670236" y="4448014"/>
              <a:ext cx="92246" cy="80528"/>
            </a:xfrm>
            <a:custGeom>
              <a:avLst/>
              <a:gdLst/>
              <a:ahLst/>
              <a:cxnLst/>
              <a:rect l="l" t="t" r="r" b="b"/>
              <a:pathLst>
                <a:path w="1669" h="1457" extrusionOk="0">
                  <a:moveTo>
                    <a:pt x="239" y="1"/>
                  </a:moveTo>
                  <a:cubicBezTo>
                    <a:pt x="146" y="1"/>
                    <a:pt x="80" y="14"/>
                    <a:pt x="53" y="27"/>
                  </a:cubicBezTo>
                  <a:cubicBezTo>
                    <a:pt x="14" y="40"/>
                    <a:pt x="0" y="54"/>
                    <a:pt x="0" y="93"/>
                  </a:cubicBezTo>
                  <a:cubicBezTo>
                    <a:pt x="0" y="120"/>
                    <a:pt x="14" y="146"/>
                    <a:pt x="40" y="160"/>
                  </a:cubicBezTo>
                  <a:cubicBezTo>
                    <a:pt x="80" y="173"/>
                    <a:pt x="120" y="173"/>
                    <a:pt x="186" y="173"/>
                  </a:cubicBezTo>
                  <a:cubicBezTo>
                    <a:pt x="225" y="186"/>
                    <a:pt x="265" y="186"/>
                    <a:pt x="292" y="199"/>
                  </a:cubicBezTo>
                  <a:cubicBezTo>
                    <a:pt x="305" y="212"/>
                    <a:pt x="345" y="239"/>
                    <a:pt x="371" y="292"/>
                  </a:cubicBezTo>
                  <a:lnTo>
                    <a:pt x="689" y="729"/>
                  </a:lnTo>
                  <a:lnTo>
                    <a:pt x="636" y="795"/>
                  </a:lnTo>
                  <a:lnTo>
                    <a:pt x="596" y="861"/>
                  </a:lnTo>
                  <a:lnTo>
                    <a:pt x="517" y="954"/>
                  </a:lnTo>
                  <a:cubicBezTo>
                    <a:pt x="490" y="993"/>
                    <a:pt x="450" y="1046"/>
                    <a:pt x="398" y="1126"/>
                  </a:cubicBezTo>
                  <a:cubicBezTo>
                    <a:pt x="371" y="1139"/>
                    <a:pt x="358" y="1152"/>
                    <a:pt x="331" y="1165"/>
                  </a:cubicBezTo>
                  <a:cubicBezTo>
                    <a:pt x="318" y="1179"/>
                    <a:pt x="292" y="1179"/>
                    <a:pt x="265" y="1192"/>
                  </a:cubicBezTo>
                  <a:cubicBezTo>
                    <a:pt x="212" y="1192"/>
                    <a:pt x="173" y="1205"/>
                    <a:pt x="133" y="1218"/>
                  </a:cubicBezTo>
                  <a:cubicBezTo>
                    <a:pt x="93" y="1232"/>
                    <a:pt x="80" y="1245"/>
                    <a:pt x="80" y="1285"/>
                  </a:cubicBezTo>
                  <a:cubicBezTo>
                    <a:pt x="80" y="1298"/>
                    <a:pt x="80" y="1324"/>
                    <a:pt x="80" y="1337"/>
                  </a:cubicBezTo>
                  <a:cubicBezTo>
                    <a:pt x="93" y="1337"/>
                    <a:pt x="106" y="1351"/>
                    <a:pt x="120" y="1351"/>
                  </a:cubicBezTo>
                  <a:cubicBezTo>
                    <a:pt x="133" y="1364"/>
                    <a:pt x="146" y="1364"/>
                    <a:pt x="159" y="1364"/>
                  </a:cubicBezTo>
                  <a:lnTo>
                    <a:pt x="556" y="1364"/>
                  </a:lnTo>
                  <a:cubicBezTo>
                    <a:pt x="570" y="1364"/>
                    <a:pt x="583" y="1377"/>
                    <a:pt x="609" y="1377"/>
                  </a:cubicBezTo>
                  <a:lnTo>
                    <a:pt x="675" y="1377"/>
                  </a:lnTo>
                  <a:cubicBezTo>
                    <a:pt x="702" y="1377"/>
                    <a:pt x="728" y="1364"/>
                    <a:pt x="755" y="1364"/>
                  </a:cubicBezTo>
                  <a:cubicBezTo>
                    <a:pt x="781" y="1351"/>
                    <a:pt x="808" y="1324"/>
                    <a:pt x="808" y="1298"/>
                  </a:cubicBezTo>
                  <a:cubicBezTo>
                    <a:pt x="808" y="1285"/>
                    <a:pt x="795" y="1258"/>
                    <a:pt x="781" y="1245"/>
                  </a:cubicBezTo>
                  <a:cubicBezTo>
                    <a:pt x="768" y="1218"/>
                    <a:pt x="715" y="1218"/>
                    <a:pt x="662" y="1218"/>
                  </a:cubicBezTo>
                  <a:cubicBezTo>
                    <a:pt x="636" y="1218"/>
                    <a:pt x="609" y="1205"/>
                    <a:pt x="609" y="1205"/>
                  </a:cubicBezTo>
                  <a:cubicBezTo>
                    <a:pt x="609" y="1192"/>
                    <a:pt x="596" y="1192"/>
                    <a:pt x="596" y="1179"/>
                  </a:cubicBezTo>
                  <a:cubicBezTo>
                    <a:pt x="596" y="1179"/>
                    <a:pt x="609" y="1152"/>
                    <a:pt x="623" y="1139"/>
                  </a:cubicBezTo>
                  <a:cubicBezTo>
                    <a:pt x="636" y="1112"/>
                    <a:pt x="649" y="1099"/>
                    <a:pt x="662" y="1086"/>
                  </a:cubicBezTo>
                  <a:cubicBezTo>
                    <a:pt x="689" y="1046"/>
                    <a:pt x="702" y="1020"/>
                    <a:pt x="728" y="993"/>
                  </a:cubicBezTo>
                  <a:cubicBezTo>
                    <a:pt x="742" y="980"/>
                    <a:pt x="768" y="940"/>
                    <a:pt x="808" y="887"/>
                  </a:cubicBezTo>
                  <a:cubicBezTo>
                    <a:pt x="834" y="927"/>
                    <a:pt x="861" y="967"/>
                    <a:pt x="887" y="1007"/>
                  </a:cubicBezTo>
                  <a:cubicBezTo>
                    <a:pt x="914" y="1033"/>
                    <a:pt x="940" y="1073"/>
                    <a:pt x="967" y="1112"/>
                  </a:cubicBezTo>
                  <a:cubicBezTo>
                    <a:pt x="980" y="1139"/>
                    <a:pt x="1006" y="1165"/>
                    <a:pt x="1020" y="1192"/>
                  </a:cubicBezTo>
                  <a:cubicBezTo>
                    <a:pt x="1033" y="1218"/>
                    <a:pt x="1046" y="1232"/>
                    <a:pt x="1046" y="1245"/>
                  </a:cubicBezTo>
                  <a:cubicBezTo>
                    <a:pt x="1046" y="1258"/>
                    <a:pt x="1033" y="1271"/>
                    <a:pt x="1033" y="1285"/>
                  </a:cubicBezTo>
                  <a:lnTo>
                    <a:pt x="993" y="1285"/>
                  </a:lnTo>
                  <a:cubicBezTo>
                    <a:pt x="967" y="1298"/>
                    <a:pt x="953" y="1311"/>
                    <a:pt x="953" y="1324"/>
                  </a:cubicBezTo>
                  <a:cubicBezTo>
                    <a:pt x="940" y="1337"/>
                    <a:pt x="940" y="1351"/>
                    <a:pt x="940" y="1364"/>
                  </a:cubicBezTo>
                  <a:cubicBezTo>
                    <a:pt x="940" y="1377"/>
                    <a:pt x="953" y="1404"/>
                    <a:pt x="967" y="1430"/>
                  </a:cubicBezTo>
                  <a:cubicBezTo>
                    <a:pt x="993" y="1443"/>
                    <a:pt x="1033" y="1457"/>
                    <a:pt x="1086" y="1457"/>
                  </a:cubicBezTo>
                  <a:lnTo>
                    <a:pt x="1536" y="1457"/>
                  </a:lnTo>
                  <a:cubicBezTo>
                    <a:pt x="1575" y="1457"/>
                    <a:pt x="1602" y="1457"/>
                    <a:pt x="1628" y="1443"/>
                  </a:cubicBezTo>
                  <a:cubicBezTo>
                    <a:pt x="1655" y="1443"/>
                    <a:pt x="1668" y="1417"/>
                    <a:pt x="1668" y="1377"/>
                  </a:cubicBezTo>
                  <a:cubicBezTo>
                    <a:pt x="1668" y="1351"/>
                    <a:pt x="1655" y="1337"/>
                    <a:pt x="1628" y="1324"/>
                  </a:cubicBezTo>
                  <a:cubicBezTo>
                    <a:pt x="1615" y="1311"/>
                    <a:pt x="1589" y="1298"/>
                    <a:pt x="1549" y="1298"/>
                  </a:cubicBezTo>
                  <a:lnTo>
                    <a:pt x="1456" y="1298"/>
                  </a:lnTo>
                  <a:cubicBezTo>
                    <a:pt x="1430" y="1298"/>
                    <a:pt x="1403" y="1285"/>
                    <a:pt x="1364" y="1271"/>
                  </a:cubicBezTo>
                  <a:cubicBezTo>
                    <a:pt x="1350" y="1271"/>
                    <a:pt x="1337" y="1258"/>
                    <a:pt x="1324" y="1245"/>
                  </a:cubicBezTo>
                  <a:cubicBezTo>
                    <a:pt x="1311" y="1232"/>
                    <a:pt x="1284" y="1205"/>
                    <a:pt x="1245" y="1165"/>
                  </a:cubicBezTo>
                  <a:cubicBezTo>
                    <a:pt x="1218" y="1126"/>
                    <a:pt x="1178" y="1073"/>
                    <a:pt x="1125" y="1007"/>
                  </a:cubicBezTo>
                  <a:cubicBezTo>
                    <a:pt x="1073" y="927"/>
                    <a:pt x="1006" y="835"/>
                    <a:pt x="927" y="729"/>
                  </a:cubicBezTo>
                  <a:cubicBezTo>
                    <a:pt x="967" y="676"/>
                    <a:pt x="1006" y="610"/>
                    <a:pt x="1046" y="557"/>
                  </a:cubicBezTo>
                  <a:cubicBezTo>
                    <a:pt x="1073" y="504"/>
                    <a:pt x="1125" y="451"/>
                    <a:pt x="1165" y="385"/>
                  </a:cubicBezTo>
                  <a:cubicBezTo>
                    <a:pt x="1205" y="345"/>
                    <a:pt x="1245" y="318"/>
                    <a:pt x="1271" y="305"/>
                  </a:cubicBezTo>
                  <a:cubicBezTo>
                    <a:pt x="1298" y="292"/>
                    <a:pt x="1337" y="292"/>
                    <a:pt x="1390" y="292"/>
                  </a:cubicBezTo>
                  <a:cubicBezTo>
                    <a:pt x="1430" y="292"/>
                    <a:pt x="1509" y="279"/>
                    <a:pt x="1589" y="279"/>
                  </a:cubicBezTo>
                  <a:cubicBezTo>
                    <a:pt x="1615" y="279"/>
                    <a:pt x="1628" y="279"/>
                    <a:pt x="1642" y="265"/>
                  </a:cubicBezTo>
                  <a:cubicBezTo>
                    <a:pt x="1655" y="239"/>
                    <a:pt x="1655" y="226"/>
                    <a:pt x="1655" y="212"/>
                  </a:cubicBezTo>
                  <a:cubicBezTo>
                    <a:pt x="1655" y="146"/>
                    <a:pt x="1642" y="120"/>
                    <a:pt x="1589" y="120"/>
                  </a:cubicBezTo>
                  <a:lnTo>
                    <a:pt x="1020" y="120"/>
                  </a:lnTo>
                  <a:cubicBezTo>
                    <a:pt x="980" y="120"/>
                    <a:pt x="953" y="120"/>
                    <a:pt x="927" y="133"/>
                  </a:cubicBezTo>
                  <a:cubicBezTo>
                    <a:pt x="900" y="146"/>
                    <a:pt x="887" y="173"/>
                    <a:pt x="887" y="212"/>
                  </a:cubicBezTo>
                  <a:cubicBezTo>
                    <a:pt x="887" y="226"/>
                    <a:pt x="887" y="252"/>
                    <a:pt x="914" y="265"/>
                  </a:cubicBezTo>
                  <a:cubicBezTo>
                    <a:pt x="927" y="265"/>
                    <a:pt x="940" y="279"/>
                    <a:pt x="953" y="279"/>
                  </a:cubicBezTo>
                  <a:cubicBezTo>
                    <a:pt x="953" y="292"/>
                    <a:pt x="967" y="292"/>
                    <a:pt x="967" y="305"/>
                  </a:cubicBezTo>
                  <a:cubicBezTo>
                    <a:pt x="967" y="305"/>
                    <a:pt x="953" y="332"/>
                    <a:pt x="940" y="358"/>
                  </a:cubicBezTo>
                  <a:cubicBezTo>
                    <a:pt x="927" y="385"/>
                    <a:pt x="900" y="411"/>
                    <a:pt x="874" y="451"/>
                  </a:cubicBezTo>
                  <a:lnTo>
                    <a:pt x="808" y="570"/>
                  </a:lnTo>
                  <a:cubicBezTo>
                    <a:pt x="768" y="517"/>
                    <a:pt x="742" y="477"/>
                    <a:pt x="715" y="437"/>
                  </a:cubicBezTo>
                  <a:cubicBezTo>
                    <a:pt x="689" y="398"/>
                    <a:pt x="662" y="371"/>
                    <a:pt x="636" y="332"/>
                  </a:cubicBezTo>
                  <a:cubicBezTo>
                    <a:pt x="623" y="305"/>
                    <a:pt x="596" y="279"/>
                    <a:pt x="596" y="252"/>
                  </a:cubicBezTo>
                  <a:cubicBezTo>
                    <a:pt x="583" y="239"/>
                    <a:pt x="570" y="226"/>
                    <a:pt x="570" y="212"/>
                  </a:cubicBezTo>
                  <a:cubicBezTo>
                    <a:pt x="570" y="199"/>
                    <a:pt x="583" y="186"/>
                    <a:pt x="596" y="186"/>
                  </a:cubicBezTo>
                  <a:lnTo>
                    <a:pt x="662" y="186"/>
                  </a:lnTo>
                  <a:cubicBezTo>
                    <a:pt x="702" y="186"/>
                    <a:pt x="728" y="173"/>
                    <a:pt x="742" y="160"/>
                  </a:cubicBezTo>
                  <a:cubicBezTo>
                    <a:pt x="755" y="133"/>
                    <a:pt x="768" y="120"/>
                    <a:pt x="768" y="107"/>
                  </a:cubicBezTo>
                  <a:cubicBezTo>
                    <a:pt x="768" y="93"/>
                    <a:pt x="768" y="80"/>
                    <a:pt x="768" y="67"/>
                  </a:cubicBezTo>
                  <a:cubicBezTo>
                    <a:pt x="768" y="54"/>
                    <a:pt x="755" y="40"/>
                    <a:pt x="742" y="40"/>
                  </a:cubicBezTo>
                  <a:cubicBezTo>
                    <a:pt x="728" y="27"/>
                    <a:pt x="715" y="14"/>
                    <a:pt x="689" y="14"/>
                  </a:cubicBezTo>
                  <a:cubicBezTo>
                    <a:pt x="675" y="1"/>
                    <a:pt x="636" y="1"/>
                    <a:pt x="596" y="1"/>
                  </a:cubicBezTo>
                  <a:close/>
                </a:path>
              </a:pathLst>
            </a:custGeom>
            <a:solidFill>
              <a:srgbClr val="F09C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57" name="Google Shape;451;p27">
              <a:extLst>
                <a:ext uri="{FF2B5EF4-FFF2-40B4-BE49-F238E27FC236}">
                  <a16:creationId xmlns:a16="http://schemas.microsoft.com/office/drawing/2014/main" id="{B2395859-C339-422A-B184-A814A384983F}"/>
                </a:ext>
              </a:extLst>
            </p:cNvPr>
            <p:cNvSpPr/>
            <p:nvPr/>
          </p:nvSpPr>
          <p:spPr>
            <a:xfrm>
              <a:off x="5668799" y="4448014"/>
              <a:ext cx="100260" cy="84895"/>
            </a:xfrm>
            <a:custGeom>
              <a:avLst/>
              <a:gdLst/>
              <a:ahLst/>
              <a:cxnLst/>
              <a:rect l="l" t="t" r="r" b="b"/>
              <a:pathLst>
                <a:path w="1814" h="1536" extrusionOk="0">
                  <a:moveTo>
                    <a:pt x="768" y="107"/>
                  </a:moveTo>
                  <a:lnTo>
                    <a:pt x="768" y="160"/>
                  </a:lnTo>
                  <a:lnTo>
                    <a:pt x="662" y="160"/>
                  </a:lnTo>
                  <a:cubicBezTo>
                    <a:pt x="609" y="160"/>
                    <a:pt x="556" y="212"/>
                    <a:pt x="556" y="265"/>
                  </a:cubicBezTo>
                  <a:cubicBezTo>
                    <a:pt x="556" y="265"/>
                    <a:pt x="609" y="265"/>
                    <a:pt x="609" y="332"/>
                  </a:cubicBezTo>
                  <a:cubicBezTo>
                    <a:pt x="609" y="332"/>
                    <a:pt x="609" y="385"/>
                    <a:pt x="662" y="385"/>
                  </a:cubicBezTo>
                  <a:cubicBezTo>
                    <a:pt x="662" y="437"/>
                    <a:pt x="715" y="490"/>
                    <a:pt x="715" y="490"/>
                  </a:cubicBezTo>
                  <a:cubicBezTo>
                    <a:pt x="768" y="543"/>
                    <a:pt x="768" y="596"/>
                    <a:pt x="821" y="662"/>
                  </a:cubicBezTo>
                  <a:lnTo>
                    <a:pt x="887" y="715"/>
                  </a:lnTo>
                  <a:lnTo>
                    <a:pt x="993" y="543"/>
                  </a:lnTo>
                  <a:cubicBezTo>
                    <a:pt x="993" y="490"/>
                    <a:pt x="1046" y="437"/>
                    <a:pt x="1046" y="437"/>
                  </a:cubicBezTo>
                  <a:cubicBezTo>
                    <a:pt x="1046" y="385"/>
                    <a:pt x="1099" y="385"/>
                    <a:pt x="1099" y="332"/>
                  </a:cubicBezTo>
                  <a:cubicBezTo>
                    <a:pt x="1099" y="265"/>
                    <a:pt x="1046" y="265"/>
                    <a:pt x="1046" y="265"/>
                  </a:cubicBezTo>
                  <a:lnTo>
                    <a:pt x="993" y="265"/>
                  </a:lnTo>
                  <a:lnTo>
                    <a:pt x="993" y="212"/>
                  </a:lnTo>
                  <a:lnTo>
                    <a:pt x="1654" y="212"/>
                  </a:lnTo>
                  <a:lnTo>
                    <a:pt x="1654" y="265"/>
                  </a:lnTo>
                  <a:lnTo>
                    <a:pt x="1324" y="265"/>
                  </a:lnTo>
                  <a:cubicBezTo>
                    <a:pt x="1271" y="332"/>
                    <a:pt x="1218" y="332"/>
                    <a:pt x="1218" y="385"/>
                  </a:cubicBezTo>
                  <a:cubicBezTo>
                    <a:pt x="1151" y="437"/>
                    <a:pt x="1099" y="490"/>
                    <a:pt x="1046" y="543"/>
                  </a:cubicBezTo>
                  <a:cubicBezTo>
                    <a:pt x="993" y="596"/>
                    <a:pt x="993" y="662"/>
                    <a:pt x="940" y="715"/>
                  </a:cubicBezTo>
                  <a:lnTo>
                    <a:pt x="940" y="768"/>
                  </a:lnTo>
                  <a:lnTo>
                    <a:pt x="940" y="821"/>
                  </a:lnTo>
                  <a:cubicBezTo>
                    <a:pt x="993" y="927"/>
                    <a:pt x="1099" y="993"/>
                    <a:pt x="1151" y="1099"/>
                  </a:cubicBezTo>
                  <a:cubicBezTo>
                    <a:pt x="1218" y="1152"/>
                    <a:pt x="1218" y="1205"/>
                    <a:pt x="1271" y="1258"/>
                  </a:cubicBezTo>
                  <a:cubicBezTo>
                    <a:pt x="1324" y="1258"/>
                    <a:pt x="1324" y="1324"/>
                    <a:pt x="1324" y="1324"/>
                  </a:cubicBezTo>
                  <a:cubicBezTo>
                    <a:pt x="1376" y="1324"/>
                    <a:pt x="1376" y="1377"/>
                    <a:pt x="1429" y="1377"/>
                  </a:cubicBezTo>
                  <a:lnTo>
                    <a:pt x="1601" y="1377"/>
                  </a:lnTo>
                  <a:cubicBezTo>
                    <a:pt x="1654" y="1377"/>
                    <a:pt x="1654" y="1430"/>
                    <a:pt x="1654" y="1430"/>
                  </a:cubicBezTo>
                  <a:lnTo>
                    <a:pt x="1099" y="1430"/>
                  </a:lnTo>
                  <a:lnTo>
                    <a:pt x="1046" y="1377"/>
                  </a:lnTo>
                  <a:lnTo>
                    <a:pt x="1099" y="1377"/>
                  </a:lnTo>
                  <a:cubicBezTo>
                    <a:pt x="1151" y="1377"/>
                    <a:pt x="1151" y="1324"/>
                    <a:pt x="1151" y="1258"/>
                  </a:cubicBezTo>
                  <a:lnTo>
                    <a:pt x="1151" y="1205"/>
                  </a:lnTo>
                  <a:cubicBezTo>
                    <a:pt x="1099" y="1152"/>
                    <a:pt x="1099" y="1152"/>
                    <a:pt x="1099" y="1099"/>
                  </a:cubicBezTo>
                  <a:cubicBezTo>
                    <a:pt x="1046" y="1099"/>
                    <a:pt x="1046" y="1046"/>
                    <a:pt x="993" y="993"/>
                  </a:cubicBezTo>
                  <a:cubicBezTo>
                    <a:pt x="993" y="993"/>
                    <a:pt x="940" y="927"/>
                    <a:pt x="940" y="874"/>
                  </a:cubicBezTo>
                  <a:lnTo>
                    <a:pt x="887" y="821"/>
                  </a:lnTo>
                  <a:lnTo>
                    <a:pt x="821" y="874"/>
                  </a:lnTo>
                  <a:cubicBezTo>
                    <a:pt x="768" y="927"/>
                    <a:pt x="768" y="993"/>
                    <a:pt x="715" y="993"/>
                  </a:cubicBezTo>
                  <a:cubicBezTo>
                    <a:pt x="715" y="1046"/>
                    <a:pt x="715" y="1046"/>
                    <a:pt x="662" y="1099"/>
                  </a:cubicBezTo>
                  <a:lnTo>
                    <a:pt x="662" y="1152"/>
                  </a:lnTo>
                  <a:cubicBezTo>
                    <a:pt x="609" y="1152"/>
                    <a:pt x="609" y="1152"/>
                    <a:pt x="609" y="1205"/>
                  </a:cubicBezTo>
                  <a:lnTo>
                    <a:pt x="609" y="1258"/>
                  </a:lnTo>
                  <a:cubicBezTo>
                    <a:pt x="662" y="1324"/>
                    <a:pt x="662" y="1324"/>
                    <a:pt x="715" y="1324"/>
                  </a:cubicBezTo>
                  <a:lnTo>
                    <a:pt x="821" y="1324"/>
                  </a:lnTo>
                  <a:cubicBezTo>
                    <a:pt x="768" y="1324"/>
                    <a:pt x="768" y="1377"/>
                    <a:pt x="715" y="1377"/>
                  </a:cubicBezTo>
                  <a:lnTo>
                    <a:pt x="662" y="1377"/>
                  </a:lnTo>
                  <a:lnTo>
                    <a:pt x="609" y="1324"/>
                  </a:lnTo>
                  <a:lnTo>
                    <a:pt x="225" y="1324"/>
                  </a:lnTo>
                  <a:cubicBezTo>
                    <a:pt x="278" y="1324"/>
                    <a:pt x="278" y="1324"/>
                    <a:pt x="331" y="1258"/>
                  </a:cubicBezTo>
                  <a:lnTo>
                    <a:pt x="437" y="1258"/>
                  </a:lnTo>
                  <a:lnTo>
                    <a:pt x="490" y="1205"/>
                  </a:lnTo>
                  <a:cubicBezTo>
                    <a:pt x="556" y="1099"/>
                    <a:pt x="609" y="1046"/>
                    <a:pt x="609" y="1046"/>
                  </a:cubicBezTo>
                  <a:cubicBezTo>
                    <a:pt x="662" y="993"/>
                    <a:pt x="662" y="927"/>
                    <a:pt x="715" y="927"/>
                  </a:cubicBezTo>
                  <a:cubicBezTo>
                    <a:pt x="715" y="927"/>
                    <a:pt x="715" y="874"/>
                    <a:pt x="768" y="874"/>
                  </a:cubicBezTo>
                  <a:lnTo>
                    <a:pt x="768" y="821"/>
                  </a:lnTo>
                  <a:lnTo>
                    <a:pt x="821" y="768"/>
                  </a:lnTo>
                  <a:lnTo>
                    <a:pt x="490" y="265"/>
                  </a:lnTo>
                  <a:cubicBezTo>
                    <a:pt x="437" y="265"/>
                    <a:pt x="437" y="212"/>
                    <a:pt x="384" y="160"/>
                  </a:cubicBezTo>
                  <a:lnTo>
                    <a:pt x="106" y="160"/>
                  </a:lnTo>
                  <a:lnTo>
                    <a:pt x="106" y="107"/>
                  </a:lnTo>
                  <a:close/>
                  <a:moveTo>
                    <a:pt x="106" y="1"/>
                  </a:moveTo>
                  <a:cubicBezTo>
                    <a:pt x="53" y="54"/>
                    <a:pt x="0" y="107"/>
                    <a:pt x="0" y="107"/>
                  </a:cubicBezTo>
                  <a:cubicBezTo>
                    <a:pt x="0" y="160"/>
                    <a:pt x="53" y="212"/>
                    <a:pt x="53" y="265"/>
                  </a:cubicBezTo>
                  <a:lnTo>
                    <a:pt x="331" y="265"/>
                  </a:lnTo>
                  <a:cubicBezTo>
                    <a:pt x="331" y="332"/>
                    <a:pt x="331" y="332"/>
                    <a:pt x="384" y="385"/>
                  </a:cubicBezTo>
                  <a:lnTo>
                    <a:pt x="662" y="768"/>
                  </a:lnTo>
                  <a:lnTo>
                    <a:pt x="662" y="821"/>
                  </a:lnTo>
                  <a:cubicBezTo>
                    <a:pt x="662" y="821"/>
                    <a:pt x="609" y="821"/>
                    <a:pt x="609" y="874"/>
                  </a:cubicBezTo>
                  <a:lnTo>
                    <a:pt x="556" y="927"/>
                  </a:lnTo>
                  <a:cubicBezTo>
                    <a:pt x="490" y="993"/>
                    <a:pt x="437" y="1046"/>
                    <a:pt x="384" y="1099"/>
                  </a:cubicBezTo>
                  <a:lnTo>
                    <a:pt x="384" y="1152"/>
                  </a:lnTo>
                  <a:lnTo>
                    <a:pt x="331" y="1152"/>
                  </a:lnTo>
                  <a:cubicBezTo>
                    <a:pt x="278" y="1152"/>
                    <a:pt x="225" y="1152"/>
                    <a:pt x="159" y="1205"/>
                  </a:cubicBezTo>
                  <a:cubicBezTo>
                    <a:pt x="106" y="1205"/>
                    <a:pt x="53" y="1258"/>
                    <a:pt x="53" y="1324"/>
                  </a:cubicBezTo>
                  <a:cubicBezTo>
                    <a:pt x="53" y="1377"/>
                    <a:pt x="53" y="1377"/>
                    <a:pt x="106" y="1430"/>
                  </a:cubicBezTo>
                  <a:lnTo>
                    <a:pt x="159" y="1430"/>
                  </a:lnTo>
                  <a:cubicBezTo>
                    <a:pt x="159" y="1483"/>
                    <a:pt x="225" y="1483"/>
                    <a:pt x="225" y="1483"/>
                  </a:cubicBezTo>
                  <a:lnTo>
                    <a:pt x="715" y="1483"/>
                  </a:lnTo>
                  <a:cubicBezTo>
                    <a:pt x="768" y="1483"/>
                    <a:pt x="821" y="1483"/>
                    <a:pt x="821" y="1430"/>
                  </a:cubicBezTo>
                  <a:cubicBezTo>
                    <a:pt x="887" y="1430"/>
                    <a:pt x="940" y="1377"/>
                    <a:pt x="940" y="1324"/>
                  </a:cubicBezTo>
                  <a:cubicBezTo>
                    <a:pt x="940" y="1258"/>
                    <a:pt x="887" y="1258"/>
                    <a:pt x="887" y="1258"/>
                  </a:cubicBezTo>
                  <a:cubicBezTo>
                    <a:pt x="821" y="1205"/>
                    <a:pt x="821" y="1205"/>
                    <a:pt x="768" y="1205"/>
                  </a:cubicBezTo>
                  <a:lnTo>
                    <a:pt x="768" y="1152"/>
                  </a:lnTo>
                  <a:cubicBezTo>
                    <a:pt x="768" y="1099"/>
                    <a:pt x="821" y="1099"/>
                    <a:pt x="821" y="1099"/>
                  </a:cubicBezTo>
                  <a:cubicBezTo>
                    <a:pt x="821" y="1046"/>
                    <a:pt x="887" y="1046"/>
                    <a:pt x="887" y="1046"/>
                  </a:cubicBezTo>
                  <a:lnTo>
                    <a:pt x="887" y="1099"/>
                  </a:lnTo>
                  <a:cubicBezTo>
                    <a:pt x="940" y="1099"/>
                    <a:pt x="940" y="1152"/>
                    <a:pt x="993" y="1152"/>
                  </a:cubicBezTo>
                  <a:cubicBezTo>
                    <a:pt x="993" y="1205"/>
                    <a:pt x="993" y="1258"/>
                    <a:pt x="1046" y="1258"/>
                  </a:cubicBezTo>
                  <a:cubicBezTo>
                    <a:pt x="993" y="1258"/>
                    <a:pt x="993" y="1324"/>
                    <a:pt x="940" y="1324"/>
                  </a:cubicBezTo>
                  <a:lnTo>
                    <a:pt x="940" y="1430"/>
                  </a:lnTo>
                  <a:cubicBezTo>
                    <a:pt x="940" y="1430"/>
                    <a:pt x="940" y="1483"/>
                    <a:pt x="993" y="1483"/>
                  </a:cubicBezTo>
                  <a:cubicBezTo>
                    <a:pt x="1046" y="1536"/>
                    <a:pt x="1099" y="1536"/>
                    <a:pt x="1151" y="1536"/>
                  </a:cubicBezTo>
                  <a:lnTo>
                    <a:pt x="1707" y="1536"/>
                  </a:lnTo>
                  <a:cubicBezTo>
                    <a:pt x="1760" y="1536"/>
                    <a:pt x="1813" y="1483"/>
                    <a:pt x="1813" y="1430"/>
                  </a:cubicBezTo>
                  <a:cubicBezTo>
                    <a:pt x="1813" y="1377"/>
                    <a:pt x="1760" y="1324"/>
                    <a:pt x="1707" y="1324"/>
                  </a:cubicBezTo>
                  <a:cubicBezTo>
                    <a:pt x="1707" y="1258"/>
                    <a:pt x="1654" y="1258"/>
                    <a:pt x="1601" y="1258"/>
                  </a:cubicBezTo>
                  <a:lnTo>
                    <a:pt x="1429" y="1258"/>
                  </a:lnTo>
                  <a:cubicBezTo>
                    <a:pt x="1429" y="1205"/>
                    <a:pt x="1376" y="1205"/>
                    <a:pt x="1376" y="1152"/>
                  </a:cubicBezTo>
                  <a:cubicBezTo>
                    <a:pt x="1324" y="1099"/>
                    <a:pt x="1271" y="1046"/>
                    <a:pt x="1218" y="993"/>
                  </a:cubicBezTo>
                  <a:cubicBezTo>
                    <a:pt x="1218" y="927"/>
                    <a:pt x="1099" y="874"/>
                    <a:pt x="1046" y="768"/>
                  </a:cubicBezTo>
                  <a:cubicBezTo>
                    <a:pt x="1099" y="715"/>
                    <a:pt x="1099" y="662"/>
                    <a:pt x="1151" y="596"/>
                  </a:cubicBezTo>
                  <a:cubicBezTo>
                    <a:pt x="1218" y="596"/>
                    <a:pt x="1218" y="543"/>
                    <a:pt x="1271" y="490"/>
                  </a:cubicBezTo>
                  <a:cubicBezTo>
                    <a:pt x="1324" y="437"/>
                    <a:pt x="1324" y="437"/>
                    <a:pt x="1376" y="385"/>
                  </a:cubicBezTo>
                  <a:lnTo>
                    <a:pt x="1654" y="385"/>
                  </a:lnTo>
                  <a:cubicBezTo>
                    <a:pt x="1707" y="385"/>
                    <a:pt x="1707" y="385"/>
                    <a:pt x="1707" y="332"/>
                  </a:cubicBezTo>
                  <a:lnTo>
                    <a:pt x="1760" y="332"/>
                  </a:lnTo>
                  <a:lnTo>
                    <a:pt x="1760" y="265"/>
                  </a:lnTo>
                  <a:lnTo>
                    <a:pt x="1760" y="160"/>
                  </a:lnTo>
                  <a:cubicBezTo>
                    <a:pt x="1760" y="160"/>
                    <a:pt x="1760" y="107"/>
                    <a:pt x="1707" y="107"/>
                  </a:cubicBezTo>
                  <a:lnTo>
                    <a:pt x="940" y="107"/>
                  </a:lnTo>
                  <a:cubicBezTo>
                    <a:pt x="887" y="160"/>
                    <a:pt x="887" y="212"/>
                    <a:pt x="887" y="265"/>
                  </a:cubicBezTo>
                  <a:cubicBezTo>
                    <a:pt x="887" y="265"/>
                    <a:pt x="887" y="332"/>
                    <a:pt x="940" y="332"/>
                  </a:cubicBezTo>
                  <a:lnTo>
                    <a:pt x="940" y="385"/>
                  </a:lnTo>
                  <a:cubicBezTo>
                    <a:pt x="940" y="385"/>
                    <a:pt x="940" y="437"/>
                    <a:pt x="887" y="437"/>
                  </a:cubicBezTo>
                  <a:lnTo>
                    <a:pt x="887" y="490"/>
                  </a:lnTo>
                  <a:cubicBezTo>
                    <a:pt x="821" y="490"/>
                    <a:pt x="821" y="437"/>
                    <a:pt x="821" y="437"/>
                  </a:cubicBezTo>
                  <a:cubicBezTo>
                    <a:pt x="768" y="385"/>
                    <a:pt x="768" y="385"/>
                    <a:pt x="768" y="332"/>
                  </a:cubicBezTo>
                  <a:cubicBezTo>
                    <a:pt x="715" y="332"/>
                    <a:pt x="715" y="332"/>
                    <a:pt x="715" y="265"/>
                  </a:cubicBezTo>
                  <a:cubicBezTo>
                    <a:pt x="768" y="265"/>
                    <a:pt x="821" y="265"/>
                    <a:pt x="821" y="212"/>
                  </a:cubicBezTo>
                  <a:cubicBezTo>
                    <a:pt x="887" y="212"/>
                    <a:pt x="887" y="160"/>
                    <a:pt x="887" y="160"/>
                  </a:cubicBezTo>
                  <a:lnTo>
                    <a:pt x="887" y="107"/>
                  </a:lnTo>
                  <a:lnTo>
                    <a:pt x="887" y="54"/>
                  </a:lnTo>
                  <a:lnTo>
                    <a:pt x="821" y="54"/>
                  </a:lnTo>
                  <a:cubicBezTo>
                    <a:pt x="821" y="1"/>
                    <a:pt x="821" y="1"/>
                    <a:pt x="768" y="1"/>
                  </a:cubicBezTo>
                  <a:close/>
                </a:path>
              </a:pathLst>
            </a:custGeom>
            <a:solidFill>
              <a:srgbClr val="F09C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58" name="Google Shape;452;p27">
              <a:extLst>
                <a:ext uri="{FF2B5EF4-FFF2-40B4-BE49-F238E27FC236}">
                  <a16:creationId xmlns:a16="http://schemas.microsoft.com/office/drawing/2014/main" id="{2570E2EA-1611-45AF-B410-B8EAD8C13239}"/>
                </a:ext>
              </a:extLst>
            </p:cNvPr>
            <p:cNvSpPr/>
            <p:nvPr/>
          </p:nvSpPr>
          <p:spPr>
            <a:xfrm>
              <a:off x="4799733" y="3864528"/>
              <a:ext cx="1237772" cy="1187034"/>
            </a:xfrm>
            <a:custGeom>
              <a:avLst/>
              <a:gdLst/>
              <a:ahLst/>
              <a:cxnLst/>
              <a:rect l="l" t="t" r="r" b="b"/>
              <a:pathLst>
                <a:path w="22395" h="21477" extrusionOk="0">
                  <a:moveTo>
                    <a:pt x="17201" y="8638"/>
                  </a:moveTo>
                  <a:cubicBezTo>
                    <a:pt x="17575" y="8638"/>
                    <a:pt x="17951" y="8924"/>
                    <a:pt x="17987" y="9340"/>
                  </a:cubicBezTo>
                  <a:lnTo>
                    <a:pt x="18318" y="16672"/>
                  </a:lnTo>
                  <a:cubicBezTo>
                    <a:pt x="18371" y="17228"/>
                    <a:pt x="17868" y="17718"/>
                    <a:pt x="17273" y="17718"/>
                  </a:cubicBezTo>
                  <a:lnTo>
                    <a:pt x="9821" y="17612"/>
                  </a:lnTo>
                  <a:cubicBezTo>
                    <a:pt x="9212" y="17612"/>
                    <a:pt x="8881" y="16844"/>
                    <a:pt x="9331" y="16447"/>
                  </a:cubicBezTo>
                  <a:lnTo>
                    <a:pt x="16717" y="8837"/>
                  </a:lnTo>
                  <a:cubicBezTo>
                    <a:pt x="16855" y="8699"/>
                    <a:pt x="17028" y="8638"/>
                    <a:pt x="17201" y="8638"/>
                  </a:cubicBezTo>
                  <a:close/>
                  <a:moveTo>
                    <a:pt x="20125" y="1"/>
                  </a:moveTo>
                  <a:cubicBezTo>
                    <a:pt x="19697" y="1"/>
                    <a:pt x="19262" y="159"/>
                    <a:pt x="18927" y="512"/>
                  </a:cubicBezTo>
                  <a:lnTo>
                    <a:pt x="993" y="18711"/>
                  </a:lnTo>
                  <a:cubicBezTo>
                    <a:pt x="0" y="19756"/>
                    <a:pt x="781" y="21477"/>
                    <a:pt x="2264" y="21477"/>
                  </a:cubicBezTo>
                  <a:lnTo>
                    <a:pt x="20303" y="21477"/>
                  </a:lnTo>
                  <a:cubicBezTo>
                    <a:pt x="21508" y="21477"/>
                    <a:pt x="22395" y="20537"/>
                    <a:pt x="22395" y="19425"/>
                  </a:cubicBezTo>
                  <a:lnTo>
                    <a:pt x="21786" y="1558"/>
                  </a:lnTo>
                  <a:cubicBezTo>
                    <a:pt x="21786" y="611"/>
                    <a:pt x="20967" y="1"/>
                    <a:pt x="201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59" name="Google Shape;453;p27">
              <a:extLst>
                <a:ext uri="{FF2B5EF4-FFF2-40B4-BE49-F238E27FC236}">
                  <a16:creationId xmlns:a16="http://schemas.microsoft.com/office/drawing/2014/main" id="{60B9E5EF-9B22-42A6-879E-76D9CADF5E07}"/>
                </a:ext>
              </a:extLst>
            </p:cNvPr>
            <p:cNvSpPr/>
            <p:nvPr/>
          </p:nvSpPr>
          <p:spPr>
            <a:xfrm>
              <a:off x="4845828" y="3874532"/>
              <a:ext cx="1027082" cy="1046648"/>
            </a:xfrm>
            <a:custGeom>
              <a:avLst/>
              <a:gdLst/>
              <a:ahLst/>
              <a:cxnLst/>
              <a:rect l="l" t="t" r="r" b="b"/>
              <a:pathLst>
                <a:path w="18583" h="18937" extrusionOk="0">
                  <a:moveTo>
                    <a:pt x="18477" y="0"/>
                  </a:moveTo>
                  <a:cubicBezTo>
                    <a:pt x="18305" y="119"/>
                    <a:pt x="18199" y="225"/>
                    <a:pt x="18093" y="331"/>
                  </a:cubicBezTo>
                  <a:lnTo>
                    <a:pt x="159" y="18530"/>
                  </a:lnTo>
                  <a:cubicBezTo>
                    <a:pt x="106" y="18649"/>
                    <a:pt x="53" y="18702"/>
                    <a:pt x="0" y="18755"/>
                  </a:cubicBezTo>
                  <a:lnTo>
                    <a:pt x="0" y="18808"/>
                  </a:lnTo>
                  <a:cubicBezTo>
                    <a:pt x="80" y="18894"/>
                    <a:pt x="189" y="18937"/>
                    <a:pt x="293" y="18937"/>
                  </a:cubicBezTo>
                  <a:cubicBezTo>
                    <a:pt x="397" y="18937"/>
                    <a:pt x="497" y="18894"/>
                    <a:pt x="556" y="18808"/>
                  </a:cubicBezTo>
                  <a:lnTo>
                    <a:pt x="18477" y="556"/>
                  </a:lnTo>
                  <a:cubicBezTo>
                    <a:pt x="18583" y="384"/>
                    <a:pt x="18583" y="172"/>
                    <a:pt x="1847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60" name="Google Shape;454;p27">
              <a:extLst>
                <a:ext uri="{FF2B5EF4-FFF2-40B4-BE49-F238E27FC236}">
                  <a16:creationId xmlns:a16="http://schemas.microsoft.com/office/drawing/2014/main" id="{E049AADD-731D-4B3A-80AB-4476C4458327}"/>
                </a:ext>
              </a:extLst>
            </p:cNvPr>
            <p:cNvSpPr/>
            <p:nvPr/>
          </p:nvSpPr>
          <p:spPr>
            <a:xfrm>
              <a:off x="5818028" y="3941796"/>
              <a:ext cx="76107" cy="67374"/>
            </a:xfrm>
            <a:custGeom>
              <a:avLst/>
              <a:gdLst/>
              <a:ahLst/>
              <a:cxnLst/>
              <a:rect l="l" t="t" r="r" b="b"/>
              <a:pathLst>
                <a:path w="1377" h="1219" extrusionOk="0">
                  <a:moveTo>
                    <a:pt x="0" y="1"/>
                  </a:moveTo>
                  <a:lnTo>
                    <a:pt x="0" y="160"/>
                  </a:lnTo>
                  <a:lnTo>
                    <a:pt x="1218" y="1219"/>
                  </a:lnTo>
                  <a:lnTo>
                    <a:pt x="1324" y="1219"/>
                  </a:lnTo>
                  <a:cubicBezTo>
                    <a:pt x="1376" y="1152"/>
                    <a:pt x="1376" y="1099"/>
                    <a:pt x="1324" y="1047"/>
                  </a:cubicBezTo>
                  <a:lnTo>
                    <a:pt x="17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61" name="Google Shape;455;p27">
              <a:extLst>
                <a:ext uri="{FF2B5EF4-FFF2-40B4-BE49-F238E27FC236}">
                  <a16:creationId xmlns:a16="http://schemas.microsoft.com/office/drawing/2014/main" id="{8CA9F57F-EA74-42A6-8BCF-2F02525A1B75}"/>
                </a:ext>
              </a:extLst>
            </p:cNvPr>
            <p:cNvSpPr/>
            <p:nvPr/>
          </p:nvSpPr>
          <p:spPr>
            <a:xfrm>
              <a:off x="5647575" y="4112967"/>
              <a:ext cx="76107" cy="69585"/>
            </a:xfrm>
            <a:custGeom>
              <a:avLst/>
              <a:gdLst/>
              <a:ahLst/>
              <a:cxnLst/>
              <a:rect l="l" t="t" r="r" b="b"/>
              <a:pathLst>
                <a:path w="1377" h="1259" extrusionOk="0">
                  <a:moveTo>
                    <a:pt x="86" y="1"/>
                  </a:moveTo>
                  <a:cubicBezTo>
                    <a:pt x="66" y="1"/>
                    <a:pt x="53" y="14"/>
                    <a:pt x="53" y="41"/>
                  </a:cubicBezTo>
                  <a:cubicBezTo>
                    <a:pt x="0" y="107"/>
                    <a:pt x="0" y="160"/>
                    <a:pt x="53" y="160"/>
                  </a:cubicBezTo>
                  <a:lnTo>
                    <a:pt x="1205" y="1258"/>
                  </a:lnTo>
                  <a:lnTo>
                    <a:pt x="1377" y="1258"/>
                  </a:lnTo>
                  <a:cubicBezTo>
                    <a:pt x="1377" y="1205"/>
                    <a:pt x="1377" y="1152"/>
                    <a:pt x="1324" y="1100"/>
                  </a:cubicBezTo>
                  <a:lnTo>
                    <a:pt x="159" y="41"/>
                  </a:lnTo>
                  <a:cubicBezTo>
                    <a:pt x="133" y="14"/>
                    <a:pt x="106" y="1"/>
                    <a:pt x="86" y="1"/>
                  </a:cubicBez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62" name="Google Shape;456;p27">
              <a:extLst>
                <a:ext uri="{FF2B5EF4-FFF2-40B4-BE49-F238E27FC236}">
                  <a16:creationId xmlns:a16="http://schemas.microsoft.com/office/drawing/2014/main" id="{51051372-56DA-4CA0-B257-624B0BADC19D}"/>
                </a:ext>
              </a:extLst>
            </p:cNvPr>
            <p:cNvSpPr/>
            <p:nvPr/>
          </p:nvSpPr>
          <p:spPr>
            <a:xfrm>
              <a:off x="5775580" y="3984243"/>
              <a:ext cx="54883" cy="49080"/>
            </a:xfrm>
            <a:custGeom>
              <a:avLst/>
              <a:gdLst/>
              <a:ahLst/>
              <a:cxnLst/>
              <a:rect l="l" t="t" r="r" b="b"/>
              <a:pathLst>
                <a:path w="993" h="888" extrusionOk="0">
                  <a:moveTo>
                    <a:pt x="53" y="1"/>
                  </a:moveTo>
                  <a:cubicBezTo>
                    <a:pt x="0" y="54"/>
                    <a:pt x="0" y="54"/>
                    <a:pt x="53" y="120"/>
                  </a:cubicBezTo>
                  <a:lnTo>
                    <a:pt x="874" y="887"/>
                  </a:lnTo>
                  <a:lnTo>
                    <a:pt x="993" y="887"/>
                  </a:lnTo>
                  <a:lnTo>
                    <a:pt x="993" y="781"/>
                  </a:lnTo>
                  <a:lnTo>
                    <a:pt x="10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63" name="Google Shape;457;p27">
              <a:extLst>
                <a:ext uri="{FF2B5EF4-FFF2-40B4-BE49-F238E27FC236}">
                  <a16:creationId xmlns:a16="http://schemas.microsoft.com/office/drawing/2014/main" id="{190DD4E9-4E3C-4DCE-A288-A18247874E73}"/>
                </a:ext>
              </a:extLst>
            </p:cNvPr>
            <p:cNvSpPr/>
            <p:nvPr/>
          </p:nvSpPr>
          <p:spPr>
            <a:xfrm>
              <a:off x="5736062" y="4024646"/>
              <a:ext cx="54938" cy="50351"/>
            </a:xfrm>
            <a:custGeom>
              <a:avLst/>
              <a:gdLst/>
              <a:ahLst/>
              <a:cxnLst/>
              <a:rect l="l" t="t" r="r" b="b"/>
              <a:pathLst>
                <a:path w="994" h="911" extrusionOk="0">
                  <a:moveTo>
                    <a:pt x="73" y="1"/>
                  </a:moveTo>
                  <a:cubicBezTo>
                    <a:pt x="54" y="1"/>
                    <a:pt x="27" y="17"/>
                    <a:pt x="1" y="50"/>
                  </a:cubicBezTo>
                  <a:lnTo>
                    <a:pt x="1" y="103"/>
                  </a:lnTo>
                  <a:lnTo>
                    <a:pt x="874" y="871"/>
                  </a:lnTo>
                  <a:cubicBezTo>
                    <a:pt x="901" y="898"/>
                    <a:pt x="914" y="911"/>
                    <a:pt x="929" y="911"/>
                  </a:cubicBezTo>
                  <a:cubicBezTo>
                    <a:pt x="944" y="911"/>
                    <a:pt x="960" y="898"/>
                    <a:pt x="993" y="871"/>
                  </a:cubicBezTo>
                  <a:lnTo>
                    <a:pt x="993" y="818"/>
                  </a:lnTo>
                  <a:lnTo>
                    <a:pt x="107" y="50"/>
                  </a:lnTo>
                  <a:cubicBezTo>
                    <a:pt x="107" y="17"/>
                    <a:pt x="93" y="1"/>
                    <a:pt x="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64" name="Google Shape;458;p27">
              <a:extLst>
                <a:ext uri="{FF2B5EF4-FFF2-40B4-BE49-F238E27FC236}">
                  <a16:creationId xmlns:a16="http://schemas.microsoft.com/office/drawing/2014/main" id="{6977EABB-2FE1-4876-8F3A-616A486418FD}"/>
                </a:ext>
              </a:extLst>
            </p:cNvPr>
            <p:cNvSpPr/>
            <p:nvPr/>
          </p:nvSpPr>
          <p:spPr>
            <a:xfrm>
              <a:off x="5695826" y="4066927"/>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2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65" name="Google Shape;459;p27">
              <a:extLst>
                <a:ext uri="{FF2B5EF4-FFF2-40B4-BE49-F238E27FC236}">
                  <a16:creationId xmlns:a16="http://schemas.microsoft.com/office/drawing/2014/main" id="{21FD9FA5-1C4F-4A6A-A859-A2F9483412AB}"/>
                </a:ext>
              </a:extLst>
            </p:cNvPr>
            <p:cNvSpPr/>
            <p:nvPr/>
          </p:nvSpPr>
          <p:spPr>
            <a:xfrm>
              <a:off x="5604409" y="4158344"/>
              <a:ext cx="54883" cy="48361"/>
            </a:xfrm>
            <a:custGeom>
              <a:avLst/>
              <a:gdLst/>
              <a:ahLst/>
              <a:cxnLst/>
              <a:rect l="l" t="t" r="r" b="b"/>
              <a:pathLst>
                <a:path w="993" h="875" extrusionOk="0">
                  <a:moveTo>
                    <a:pt x="66" y="1"/>
                  </a:moveTo>
                  <a:cubicBezTo>
                    <a:pt x="0" y="54"/>
                    <a:pt x="0" y="54"/>
                    <a:pt x="66" y="106"/>
                  </a:cubicBezTo>
                  <a:lnTo>
                    <a:pt x="887" y="874"/>
                  </a:lnTo>
                  <a:lnTo>
                    <a:pt x="993" y="874"/>
                  </a:lnTo>
                  <a:lnTo>
                    <a:pt x="993" y="768"/>
                  </a:lnTo>
                  <a:lnTo>
                    <a:pt x="11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66" name="Google Shape;460;p27">
              <a:extLst>
                <a:ext uri="{FF2B5EF4-FFF2-40B4-BE49-F238E27FC236}">
                  <a16:creationId xmlns:a16="http://schemas.microsoft.com/office/drawing/2014/main" id="{BED00730-87C7-4E7E-93A3-EF34CD2D0B53}"/>
                </a:ext>
              </a:extLst>
            </p:cNvPr>
            <p:cNvSpPr/>
            <p:nvPr/>
          </p:nvSpPr>
          <p:spPr>
            <a:xfrm>
              <a:off x="5564891" y="4198580"/>
              <a:ext cx="54938" cy="50517"/>
            </a:xfrm>
            <a:custGeom>
              <a:avLst/>
              <a:gdLst/>
              <a:ahLst/>
              <a:cxnLst/>
              <a:rect l="l" t="t" r="r" b="b"/>
              <a:pathLst>
                <a:path w="994" h="914" extrusionOk="0">
                  <a:moveTo>
                    <a:pt x="87" y="1"/>
                  </a:moveTo>
                  <a:cubicBezTo>
                    <a:pt x="70" y="1"/>
                    <a:pt x="54" y="14"/>
                    <a:pt x="54" y="40"/>
                  </a:cubicBezTo>
                  <a:cubicBezTo>
                    <a:pt x="1" y="40"/>
                    <a:pt x="1" y="93"/>
                    <a:pt x="54" y="93"/>
                  </a:cubicBezTo>
                  <a:lnTo>
                    <a:pt x="887" y="874"/>
                  </a:lnTo>
                  <a:cubicBezTo>
                    <a:pt x="914" y="901"/>
                    <a:pt x="927" y="914"/>
                    <a:pt x="940" y="914"/>
                  </a:cubicBezTo>
                  <a:cubicBezTo>
                    <a:pt x="954" y="914"/>
                    <a:pt x="967" y="901"/>
                    <a:pt x="993" y="874"/>
                  </a:cubicBezTo>
                  <a:lnTo>
                    <a:pt x="993" y="808"/>
                  </a:lnTo>
                  <a:lnTo>
                    <a:pt x="120" y="40"/>
                  </a:lnTo>
                  <a:cubicBezTo>
                    <a:pt x="120" y="14"/>
                    <a:pt x="103" y="1"/>
                    <a:pt x="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67" name="Google Shape;461;p27">
              <a:extLst>
                <a:ext uri="{FF2B5EF4-FFF2-40B4-BE49-F238E27FC236}">
                  <a16:creationId xmlns:a16="http://schemas.microsoft.com/office/drawing/2014/main" id="{940E24E4-0A8A-4755-ACAF-F083F7BBEC15}"/>
                </a:ext>
              </a:extLst>
            </p:cNvPr>
            <p:cNvSpPr/>
            <p:nvPr/>
          </p:nvSpPr>
          <p:spPr>
            <a:xfrm>
              <a:off x="5525373" y="4240254"/>
              <a:ext cx="54938" cy="49080"/>
            </a:xfrm>
            <a:custGeom>
              <a:avLst/>
              <a:gdLst/>
              <a:ahLst/>
              <a:cxnLst/>
              <a:rect l="l" t="t" r="r" b="b"/>
              <a:pathLst>
                <a:path w="994" h="888" extrusionOk="0">
                  <a:moveTo>
                    <a:pt x="1" y="1"/>
                  </a:moveTo>
                  <a:lnTo>
                    <a:pt x="1" y="120"/>
                  </a:lnTo>
                  <a:lnTo>
                    <a:pt x="888" y="888"/>
                  </a:lnTo>
                  <a:lnTo>
                    <a:pt x="994" y="888"/>
                  </a:lnTo>
                  <a:cubicBezTo>
                    <a:pt x="994" y="888"/>
                    <a:pt x="994" y="835"/>
                    <a:pt x="941" y="782"/>
                  </a:cubicBezTo>
                  <a:lnTo>
                    <a:pt x="107"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68" name="Google Shape;462;p27">
              <a:extLst>
                <a:ext uri="{FF2B5EF4-FFF2-40B4-BE49-F238E27FC236}">
                  <a16:creationId xmlns:a16="http://schemas.microsoft.com/office/drawing/2014/main" id="{B363DCC6-B233-43FD-B3A7-D975076A91DA}"/>
                </a:ext>
              </a:extLst>
            </p:cNvPr>
            <p:cNvSpPr/>
            <p:nvPr/>
          </p:nvSpPr>
          <p:spPr>
            <a:xfrm>
              <a:off x="5433956" y="4331726"/>
              <a:ext cx="57868" cy="49080"/>
            </a:xfrm>
            <a:custGeom>
              <a:avLst/>
              <a:gdLst/>
              <a:ahLst/>
              <a:cxnLst/>
              <a:rect l="l" t="t" r="r" b="b"/>
              <a:pathLst>
                <a:path w="1047" h="888" extrusionOk="0">
                  <a:moveTo>
                    <a:pt x="53" y="0"/>
                  </a:moveTo>
                  <a:cubicBezTo>
                    <a:pt x="0" y="53"/>
                    <a:pt x="0" y="53"/>
                    <a:pt x="53" y="119"/>
                  </a:cubicBezTo>
                  <a:lnTo>
                    <a:pt x="940" y="887"/>
                  </a:lnTo>
                  <a:lnTo>
                    <a:pt x="993" y="887"/>
                  </a:lnTo>
                  <a:cubicBezTo>
                    <a:pt x="1046" y="887"/>
                    <a:pt x="1046" y="834"/>
                    <a:pt x="993" y="781"/>
                  </a:cubicBezTo>
                  <a:lnTo>
                    <a:pt x="17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69" name="Google Shape;463;p27">
              <a:extLst>
                <a:ext uri="{FF2B5EF4-FFF2-40B4-BE49-F238E27FC236}">
                  <a16:creationId xmlns:a16="http://schemas.microsoft.com/office/drawing/2014/main" id="{6604F3DD-8E17-45F6-BD3A-46CE1EB135DC}"/>
                </a:ext>
              </a:extLst>
            </p:cNvPr>
            <p:cNvSpPr/>
            <p:nvPr/>
          </p:nvSpPr>
          <p:spPr>
            <a:xfrm>
              <a:off x="5394438" y="4372128"/>
              <a:ext cx="54938" cy="50351"/>
            </a:xfrm>
            <a:custGeom>
              <a:avLst/>
              <a:gdLst/>
              <a:ahLst/>
              <a:cxnLst/>
              <a:rect l="l" t="t" r="r" b="b"/>
              <a:pathLst>
                <a:path w="994" h="911" extrusionOk="0">
                  <a:moveTo>
                    <a:pt x="80" y="1"/>
                  </a:moveTo>
                  <a:cubicBezTo>
                    <a:pt x="67" y="1"/>
                    <a:pt x="54" y="17"/>
                    <a:pt x="54" y="50"/>
                  </a:cubicBezTo>
                  <a:cubicBezTo>
                    <a:pt x="1" y="50"/>
                    <a:pt x="1" y="103"/>
                    <a:pt x="54" y="103"/>
                  </a:cubicBezTo>
                  <a:lnTo>
                    <a:pt x="888" y="871"/>
                  </a:lnTo>
                  <a:cubicBezTo>
                    <a:pt x="914" y="897"/>
                    <a:pt x="940" y="910"/>
                    <a:pt x="960" y="910"/>
                  </a:cubicBezTo>
                  <a:cubicBezTo>
                    <a:pt x="980" y="910"/>
                    <a:pt x="993" y="897"/>
                    <a:pt x="993" y="871"/>
                  </a:cubicBezTo>
                  <a:lnTo>
                    <a:pt x="993" y="818"/>
                  </a:lnTo>
                  <a:lnTo>
                    <a:pt x="107" y="50"/>
                  </a:lnTo>
                  <a:cubicBezTo>
                    <a:pt x="107" y="17"/>
                    <a:pt x="93" y="1"/>
                    <a:pt x="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70" name="Google Shape;464;p27">
              <a:extLst>
                <a:ext uri="{FF2B5EF4-FFF2-40B4-BE49-F238E27FC236}">
                  <a16:creationId xmlns:a16="http://schemas.microsoft.com/office/drawing/2014/main" id="{A2888BAB-A80C-4A78-8E7F-92C85A5FF5EC}"/>
                </a:ext>
              </a:extLst>
            </p:cNvPr>
            <p:cNvSpPr/>
            <p:nvPr/>
          </p:nvSpPr>
          <p:spPr>
            <a:xfrm>
              <a:off x="5354975" y="4414354"/>
              <a:ext cx="54883" cy="48361"/>
            </a:xfrm>
            <a:custGeom>
              <a:avLst/>
              <a:gdLst/>
              <a:ahLst/>
              <a:cxnLst/>
              <a:rect l="l" t="t" r="r" b="b"/>
              <a:pathLst>
                <a:path w="993" h="875" extrusionOk="0">
                  <a:moveTo>
                    <a:pt x="0" y="1"/>
                  </a:moveTo>
                  <a:cubicBezTo>
                    <a:pt x="0" y="54"/>
                    <a:pt x="0" y="54"/>
                    <a:pt x="53" y="107"/>
                  </a:cubicBezTo>
                  <a:lnTo>
                    <a:pt x="874" y="874"/>
                  </a:lnTo>
                  <a:lnTo>
                    <a:pt x="993" y="874"/>
                  </a:lnTo>
                  <a:lnTo>
                    <a:pt x="993" y="769"/>
                  </a:lnTo>
                  <a:lnTo>
                    <a:pt x="10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71" name="Google Shape;465;p27">
              <a:extLst>
                <a:ext uri="{FF2B5EF4-FFF2-40B4-BE49-F238E27FC236}">
                  <a16:creationId xmlns:a16="http://schemas.microsoft.com/office/drawing/2014/main" id="{A795FDD6-335A-4D40-9908-28F17CC8D6D3}"/>
                </a:ext>
              </a:extLst>
            </p:cNvPr>
            <p:cNvSpPr/>
            <p:nvPr/>
          </p:nvSpPr>
          <p:spPr>
            <a:xfrm>
              <a:off x="5266433" y="4505826"/>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0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72" name="Google Shape;466;p27">
              <a:extLst>
                <a:ext uri="{FF2B5EF4-FFF2-40B4-BE49-F238E27FC236}">
                  <a16:creationId xmlns:a16="http://schemas.microsoft.com/office/drawing/2014/main" id="{40042A55-B58B-468F-8AC9-4029D6F180D8}"/>
                </a:ext>
              </a:extLst>
            </p:cNvPr>
            <p:cNvSpPr/>
            <p:nvPr/>
          </p:nvSpPr>
          <p:spPr>
            <a:xfrm>
              <a:off x="5223986" y="4546063"/>
              <a:ext cx="57868" cy="50517"/>
            </a:xfrm>
            <a:custGeom>
              <a:avLst/>
              <a:gdLst/>
              <a:ahLst/>
              <a:cxnLst/>
              <a:rect l="l" t="t" r="r" b="b"/>
              <a:pathLst>
                <a:path w="1047" h="914" extrusionOk="0">
                  <a:moveTo>
                    <a:pt x="87" y="0"/>
                  </a:moveTo>
                  <a:cubicBezTo>
                    <a:pt x="67" y="0"/>
                    <a:pt x="54" y="13"/>
                    <a:pt x="54" y="40"/>
                  </a:cubicBezTo>
                  <a:cubicBezTo>
                    <a:pt x="1" y="40"/>
                    <a:pt x="1" y="93"/>
                    <a:pt x="54" y="93"/>
                  </a:cubicBezTo>
                  <a:lnTo>
                    <a:pt x="874" y="874"/>
                  </a:lnTo>
                  <a:cubicBezTo>
                    <a:pt x="901" y="900"/>
                    <a:pt x="931" y="913"/>
                    <a:pt x="954" y="913"/>
                  </a:cubicBezTo>
                  <a:cubicBezTo>
                    <a:pt x="977" y="913"/>
                    <a:pt x="994" y="900"/>
                    <a:pt x="994" y="874"/>
                  </a:cubicBezTo>
                  <a:cubicBezTo>
                    <a:pt x="1047" y="874"/>
                    <a:pt x="1047" y="808"/>
                    <a:pt x="994" y="808"/>
                  </a:cubicBezTo>
                  <a:lnTo>
                    <a:pt x="160" y="40"/>
                  </a:lnTo>
                  <a:cubicBezTo>
                    <a:pt x="133" y="13"/>
                    <a:pt x="107" y="0"/>
                    <a:pt x="8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73" name="Google Shape;467;p27">
              <a:extLst>
                <a:ext uri="{FF2B5EF4-FFF2-40B4-BE49-F238E27FC236}">
                  <a16:creationId xmlns:a16="http://schemas.microsoft.com/office/drawing/2014/main" id="{0A049FD1-0206-4832-8362-250EAFD47C6E}"/>
                </a:ext>
              </a:extLst>
            </p:cNvPr>
            <p:cNvSpPr/>
            <p:nvPr/>
          </p:nvSpPr>
          <p:spPr>
            <a:xfrm>
              <a:off x="5183804" y="4587736"/>
              <a:ext cx="54883" cy="49080"/>
            </a:xfrm>
            <a:custGeom>
              <a:avLst/>
              <a:gdLst/>
              <a:ahLst/>
              <a:cxnLst/>
              <a:rect l="l" t="t" r="r" b="b"/>
              <a:pathLst>
                <a:path w="993" h="888" extrusionOk="0">
                  <a:moveTo>
                    <a:pt x="66" y="1"/>
                  </a:moveTo>
                  <a:cubicBezTo>
                    <a:pt x="0" y="54"/>
                    <a:pt x="0" y="120"/>
                    <a:pt x="66" y="120"/>
                  </a:cubicBezTo>
                  <a:lnTo>
                    <a:pt x="887" y="887"/>
                  </a:lnTo>
                  <a:lnTo>
                    <a:pt x="993" y="887"/>
                  </a:lnTo>
                  <a:lnTo>
                    <a:pt x="993" y="782"/>
                  </a:lnTo>
                  <a:lnTo>
                    <a:pt x="11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74" name="Google Shape;468;p27">
              <a:extLst>
                <a:ext uri="{FF2B5EF4-FFF2-40B4-BE49-F238E27FC236}">
                  <a16:creationId xmlns:a16="http://schemas.microsoft.com/office/drawing/2014/main" id="{64E39DB6-ED2F-4FE9-924D-E116ED06E4DB}"/>
                </a:ext>
              </a:extLst>
            </p:cNvPr>
            <p:cNvSpPr/>
            <p:nvPr/>
          </p:nvSpPr>
          <p:spPr>
            <a:xfrm>
              <a:off x="5095980" y="4679208"/>
              <a:ext cx="54938" cy="49024"/>
            </a:xfrm>
            <a:custGeom>
              <a:avLst/>
              <a:gdLst/>
              <a:ahLst/>
              <a:cxnLst/>
              <a:rect l="l" t="t" r="r" b="b"/>
              <a:pathLst>
                <a:path w="994" h="887" extrusionOk="0">
                  <a:moveTo>
                    <a:pt x="1" y="0"/>
                  </a:moveTo>
                  <a:lnTo>
                    <a:pt x="1" y="119"/>
                  </a:lnTo>
                  <a:lnTo>
                    <a:pt x="874" y="887"/>
                  </a:lnTo>
                  <a:lnTo>
                    <a:pt x="993" y="887"/>
                  </a:lnTo>
                  <a:cubicBezTo>
                    <a:pt x="993" y="887"/>
                    <a:pt x="993" y="834"/>
                    <a:pt x="927" y="781"/>
                  </a:cubicBezTo>
                  <a:lnTo>
                    <a:pt x="10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75" name="Google Shape;469;p27">
              <a:extLst>
                <a:ext uri="{FF2B5EF4-FFF2-40B4-BE49-F238E27FC236}">
                  <a16:creationId xmlns:a16="http://schemas.microsoft.com/office/drawing/2014/main" id="{3FCDEC40-E622-4892-A767-C3B6EE2CF466}"/>
                </a:ext>
              </a:extLst>
            </p:cNvPr>
            <p:cNvSpPr/>
            <p:nvPr/>
          </p:nvSpPr>
          <p:spPr>
            <a:xfrm>
              <a:off x="5055744" y="4719611"/>
              <a:ext cx="54938" cy="50351"/>
            </a:xfrm>
            <a:custGeom>
              <a:avLst/>
              <a:gdLst/>
              <a:ahLst/>
              <a:cxnLst/>
              <a:rect l="l" t="t" r="r" b="b"/>
              <a:pathLst>
                <a:path w="994" h="911" extrusionOk="0">
                  <a:moveTo>
                    <a:pt x="41" y="0"/>
                  </a:moveTo>
                  <a:cubicBezTo>
                    <a:pt x="17" y="0"/>
                    <a:pt x="1" y="17"/>
                    <a:pt x="1" y="50"/>
                  </a:cubicBezTo>
                  <a:lnTo>
                    <a:pt x="1" y="103"/>
                  </a:lnTo>
                  <a:lnTo>
                    <a:pt x="888" y="871"/>
                  </a:lnTo>
                  <a:cubicBezTo>
                    <a:pt x="888" y="897"/>
                    <a:pt x="901" y="910"/>
                    <a:pt x="914" y="910"/>
                  </a:cubicBezTo>
                  <a:cubicBezTo>
                    <a:pt x="927" y="910"/>
                    <a:pt x="941" y="897"/>
                    <a:pt x="941" y="871"/>
                  </a:cubicBezTo>
                  <a:cubicBezTo>
                    <a:pt x="993" y="871"/>
                    <a:pt x="993" y="818"/>
                    <a:pt x="941" y="818"/>
                  </a:cubicBezTo>
                  <a:lnTo>
                    <a:pt x="120" y="50"/>
                  </a:lnTo>
                  <a:cubicBezTo>
                    <a:pt x="93" y="17"/>
                    <a:pt x="64" y="0"/>
                    <a:pt x="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76" name="Google Shape;470;p27">
              <a:extLst>
                <a:ext uri="{FF2B5EF4-FFF2-40B4-BE49-F238E27FC236}">
                  <a16:creationId xmlns:a16="http://schemas.microsoft.com/office/drawing/2014/main" id="{6A5181E6-12F9-4DEF-A4D3-CCF7C194B772}"/>
                </a:ext>
              </a:extLst>
            </p:cNvPr>
            <p:cNvSpPr/>
            <p:nvPr/>
          </p:nvSpPr>
          <p:spPr>
            <a:xfrm>
              <a:off x="5013352" y="4761837"/>
              <a:ext cx="54883" cy="48361"/>
            </a:xfrm>
            <a:custGeom>
              <a:avLst/>
              <a:gdLst/>
              <a:ahLst/>
              <a:cxnLst/>
              <a:rect l="l" t="t" r="r" b="b"/>
              <a:pathLst>
                <a:path w="993" h="875" extrusionOk="0">
                  <a:moveTo>
                    <a:pt x="53" y="1"/>
                  </a:moveTo>
                  <a:cubicBezTo>
                    <a:pt x="0" y="54"/>
                    <a:pt x="0" y="107"/>
                    <a:pt x="53" y="107"/>
                  </a:cubicBezTo>
                  <a:lnTo>
                    <a:pt x="887" y="874"/>
                  </a:lnTo>
                  <a:lnTo>
                    <a:pt x="993" y="874"/>
                  </a:lnTo>
                  <a:lnTo>
                    <a:pt x="993" y="768"/>
                  </a:lnTo>
                  <a:lnTo>
                    <a:pt x="10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77" name="Google Shape;471;p27">
              <a:extLst>
                <a:ext uri="{FF2B5EF4-FFF2-40B4-BE49-F238E27FC236}">
                  <a16:creationId xmlns:a16="http://schemas.microsoft.com/office/drawing/2014/main" id="{68162CBB-17A0-4FCF-8537-CD49EC44B0F4}"/>
                </a:ext>
              </a:extLst>
            </p:cNvPr>
            <p:cNvSpPr/>
            <p:nvPr/>
          </p:nvSpPr>
          <p:spPr>
            <a:xfrm>
              <a:off x="4924809" y="4853309"/>
              <a:ext cx="54938" cy="48306"/>
            </a:xfrm>
            <a:custGeom>
              <a:avLst/>
              <a:gdLst/>
              <a:ahLst/>
              <a:cxnLst/>
              <a:rect l="l" t="t" r="r" b="b"/>
              <a:pathLst>
                <a:path w="994" h="874" extrusionOk="0">
                  <a:moveTo>
                    <a:pt x="1" y="0"/>
                  </a:moveTo>
                  <a:lnTo>
                    <a:pt x="1" y="106"/>
                  </a:lnTo>
                  <a:lnTo>
                    <a:pt x="887" y="874"/>
                  </a:lnTo>
                  <a:lnTo>
                    <a:pt x="993" y="874"/>
                  </a:lnTo>
                  <a:lnTo>
                    <a:pt x="993" y="768"/>
                  </a:lnTo>
                  <a:lnTo>
                    <a:pt x="12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78" name="Google Shape;472;p27">
              <a:extLst>
                <a:ext uri="{FF2B5EF4-FFF2-40B4-BE49-F238E27FC236}">
                  <a16:creationId xmlns:a16="http://schemas.microsoft.com/office/drawing/2014/main" id="{8A4CEE83-408B-48F0-A642-5A4030608496}"/>
                </a:ext>
              </a:extLst>
            </p:cNvPr>
            <p:cNvSpPr/>
            <p:nvPr/>
          </p:nvSpPr>
          <p:spPr>
            <a:xfrm>
              <a:off x="4885346" y="4893490"/>
              <a:ext cx="54883" cy="51291"/>
            </a:xfrm>
            <a:custGeom>
              <a:avLst/>
              <a:gdLst/>
              <a:ahLst/>
              <a:cxnLst/>
              <a:rect l="l" t="t" r="r" b="b"/>
              <a:pathLst>
                <a:path w="993" h="928" extrusionOk="0">
                  <a:moveTo>
                    <a:pt x="53" y="1"/>
                  </a:moveTo>
                  <a:cubicBezTo>
                    <a:pt x="40" y="1"/>
                    <a:pt x="26" y="14"/>
                    <a:pt x="0" y="41"/>
                  </a:cubicBezTo>
                  <a:lnTo>
                    <a:pt x="0" y="94"/>
                  </a:lnTo>
                  <a:lnTo>
                    <a:pt x="887" y="874"/>
                  </a:lnTo>
                  <a:cubicBezTo>
                    <a:pt x="887" y="927"/>
                    <a:pt x="940" y="927"/>
                    <a:pt x="940" y="927"/>
                  </a:cubicBezTo>
                  <a:cubicBezTo>
                    <a:pt x="993" y="874"/>
                    <a:pt x="993" y="808"/>
                    <a:pt x="940" y="808"/>
                  </a:cubicBezTo>
                  <a:lnTo>
                    <a:pt x="106" y="41"/>
                  </a:lnTo>
                  <a:cubicBezTo>
                    <a:pt x="79" y="14"/>
                    <a:pt x="66" y="1"/>
                    <a:pt x="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79" name="Google Shape;473;p27">
              <a:extLst>
                <a:ext uri="{FF2B5EF4-FFF2-40B4-BE49-F238E27FC236}">
                  <a16:creationId xmlns:a16="http://schemas.microsoft.com/office/drawing/2014/main" id="{5894F585-4FE0-4D35-942A-765BFA1FE85D}"/>
                </a:ext>
              </a:extLst>
            </p:cNvPr>
            <p:cNvSpPr/>
            <p:nvPr/>
          </p:nvSpPr>
          <p:spPr>
            <a:xfrm>
              <a:off x="5480051" y="4287068"/>
              <a:ext cx="76107" cy="68645"/>
            </a:xfrm>
            <a:custGeom>
              <a:avLst/>
              <a:gdLst/>
              <a:ahLst/>
              <a:cxnLst/>
              <a:rect l="l" t="t" r="r" b="b"/>
              <a:pathLst>
                <a:path w="1377" h="1242" extrusionOk="0">
                  <a:moveTo>
                    <a:pt x="80" y="1"/>
                  </a:moveTo>
                  <a:cubicBezTo>
                    <a:pt x="53" y="1"/>
                    <a:pt x="27" y="14"/>
                    <a:pt x="0" y="41"/>
                  </a:cubicBezTo>
                  <a:lnTo>
                    <a:pt x="0" y="147"/>
                  </a:lnTo>
                  <a:lnTo>
                    <a:pt x="1205" y="1192"/>
                  </a:lnTo>
                  <a:cubicBezTo>
                    <a:pt x="1205" y="1225"/>
                    <a:pt x="1218" y="1242"/>
                    <a:pt x="1239" y="1242"/>
                  </a:cubicBezTo>
                  <a:cubicBezTo>
                    <a:pt x="1261" y="1242"/>
                    <a:pt x="1291" y="1225"/>
                    <a:pt x="1324" y="1192"/>
                  </a:cubicBezTo>
                  <a:cubicBezTo>
                    <a:pt x="1377" y="1192"/>
                    <a:pt x="1377" y="1139"/>
                    <a:pt x="1324" y="1086"/>
                  </a:cubicBezTo>
                  <a:lnTo>
                    <a:pt x="159" y="41"/>
                  </a:lnTo>
                  <a:cubicBezTo>
                    <a:pt x="133" y="14"/>
                    <a:pt x="106" y="1"/>
                    <a:pt x="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80" name="Google Shape;474;p27">
              <a:extLst>
                <a:ext uri="{FF2B5EF4-FFF2-40B4-BE49-F238E27FC236}">
                  <a16:creationId xmlns:a16="http://schemas.microsoft.com/office/drawing/2014/main" id="{9651F459-AD37-416E-83CD-7B2914534579}"/>
                </a:ext>
              </a:extLst>
            </p:cNvPr>
            <p:cNvSpPr/>
            <p:nvPr/>
          </p:nvSpPr>
          <p:spPr>
            <a:xfrm>
              <a:off x="5308880" y="4459731"/>
              <a:ext cx="76107" cy="69530"/>
            </a:xfrm>
            <a:custGeom>
              <a:avLst/>
              <a:gdLst/>
              <a:ahLst/>
              <a:cxnLst/>
              <a:rect l="l" t="t" r="r" b="b"/>
              <a:pathLst>
                <a:path w="1377" h="1258" extrusionOk="0">
                  <a:moveTo>
                    <a:pt x="53" y="0"/>
                  </a:moveTo>
                  <a:cubicBezTo>
                    <a:pt x="0" y="53"/>
                    <a:pt x="0" y="120"/>
                    <a:pt x="53" y="173"/>
                  </a:cubicBezTo>
                  <a:lnTo>
                    <a:pt x="1218" y="1218"/>
                  </a:lnTo>
                  <a:cubicBezTo>
                    <a:pt x="1244" y="1245"/>
                    <a:pt x="1271" y="1258"/>
                    <a:pt x="1291" y="1258"/>
                  </a:cubicBezTo>
                  <a:cubicBezTo>
                    <a:pt x="1311" y="1258"/>
                    <a:pt x="1324" y="1245"/>
                    <a:pt x="1324" y="1218"/>
                  </a:cubicBezTo>
                  <a:cubicBezTo>
                    <a:pt x="1377" y="1165"/>
                    <a:pt x="1377" y="1112"/>
                    <a:pt x="1324" y="1112"/>
                  </a:cubicBezTo>
                  <a:lnTo>
                    <a:pt x="17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81" name="Google Shape;475;p27">
              <a:extLst>
                <a:ext uri="{FF2B5EF4-FFF2-40B4-BE49-F238E27FC236}">
                  <a16:creationId xmlns:a16="http://schemas.microsoft.com/office/drawing/2014/main" id="{6F26A33A-A50F-4B34-A633-4A3211B9B12C}"/>
                </a:ext>
              </a:extLst>
            </p:cNvPr>
            <p:cNvSpPr/>
            <p:nvPr/>
          </p:nvSpPr>
          <p:spPr>
            <a:xfrm>
              <a:off x="5138428" y="4631621"/>
              <a:ext cx="79036" cy="68811"/>
            </a:xfrm>
            <a:custGeom>
              <a:avLst/>
              <a:gdLst/>
              <a:ahLst/>
              <a:cxnLst/>
              <a:rect l="l" t="t" r="r" b="b"/>
              <a:pathLst>
                <a:path w="1430" h="1245" extrusionOk="0">
                  <a:moveTo>
                    <a:pt x="134" y="1"/>
                  </a:moveTo>
                  <a:cubicBezTo>
                    <a:pt x="106" y="1"/>
                    <a:pt x="80" y="14"/>
                    <a:pt x="53" y="40"/>
                  </a:cubicBezTo>
                  <a:cubicBezTo>
                    <a:pt x="0" y="93"/>
                    <a:pt x="53" y="146"/>
                    <a:pt x="53" y="146"/>
                  </a:cubicBezTo>
                  <a:lnTo>
                    <a:pt x="1271" y="1245"/>
                  </a:lnTo>
                  <a:lnTo>
                    <a:pt x="1377" y="1245"/>
                  </a:lnTo>
                  <a:cubicBezTo>
                    <a:pt x="1430" y="1192"/>
                    <a:pt x="1430" y="1139"/>
                    <a:pt x="1377" y="1086"/>
                  </a:cubicBezTo>
                  <a:lnTo>
                    <a:pt x="225" y="40"/>
                  </a:lnTo>
                  <a:cubicBezTo>
                    <a:pt x="192" y="14"/>
                    <a:pt x="163" y="1"/>
                    <a:pt x="1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82" name="Google Shape;476;p27">
              <a:extLst>
                <a:ext uri="{FF2B5EF4-FFF2-40B4-BE49-F238E27FC236}">
                  <a16:creationId xmlns:a16="http://schemas.microsoft.com/office/drawing/2014/main" id="{9F84191F-EF9E-4832-BE9D-F531B7DAA274}"/>
                </a:ext>
              </a:extLst>
            </p:cNvPr>
            <p:cNvSpPr/>
            <p:nvPr/>
          </p:nvSpPr>
          <p:spPr>
            <a:xfrm>
              <a:off x="4970904" y="4805003"/>
              <a:ext cx="76107" cy="68811"/>
            </a:xfrm>
            <a:custGeom>
              <a:avLst/>
              <a:gdLst/>
              <a:ahLst/>
              <a:cxnLst/>
              <a:rect l="l" t="t" r="r" b="b"/>
              <a:pathLst>
                <a:path w="1377" h="1245" extrusionOk="0">
                  <a:moveTo>
                    <a:pt x="87" y="1"/>
                  </a:moveTo>
                  <a:cubicBezTo>
                    <a:pt x="67" y="1"/>
                    <a:pt x="53" y="14"/>
                    <a:pt x="53" y="40"/>
                  </a:cubicBezTo>
                  <a:cubicBezTo>
                    <a:pt x="1" y="40"/>
                    <a:pt x="1" y="93"/>
                    <a:pt x="53" y="159"/>
                  </a:cubicBezTo>
                  <a:lnTo>
                    <a:pt x="1205" y="1205"/>
                  </a:lnTo>
                  <a:cubicBezTo>
                    <a:pt x="1238" y="1231"/>
                    <a:pt x="1268" y="1245"/>
                    <a:pt x="1289" y="1245"/>
                  </a:cubicBezTo>
                  <a:cubicBezTo>
                    <a:pt x="1311" y="1245"/>
                    <a:pt x="1324" y="1231"/>
                    <a:pt x="1324" y="1205"/>
                  </a:cubicBezTo>
                  <a:cubicBezTo>
                    <a:pt x="1377" y="1205"/>
                    <a:pt x="1377" y="1152"/>
                    <a:pt x="1324" y="1086"/>
                  </a:cubicBezTo>
                  <a:lnTo>
                    <a:pt x="159" y="40"/>
                  </a:lnTo>
                  <a:cubicBezTo>
                    <a:pt x="133" y="14"/>
                    <a:pt x="106" y="1"/>
                    <a:pt x="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83" name="Google Shape;477;p27">
              <a:extLst>
                <a:ext uri="{FF2B5EF4-FFF2-40B4-BE49-F238E27FC236}">
                  <a16:creationId xmlns:a16="http://schemas.microsoft.com/office/drawing/2014/main" id="{8BABFD7C-9A58-414E-A03F-B3CEF4950DE2}"/>
                </a:ext>
              </a:extLst>
            </p:cNvPr>
            <p:cNvSpPr/>
            <p:nvPr/>
          </p:nvSpPr>
          <p:spPr>
            <a:xfrm>
              <a:off x="5818028" y="4746472"/>
              <a:ext cx="1121428" cy="305090"/>
            </a:xfrm>
            <a:custGeom>
              <a:avLst/>
              <a:gdLst/>
              <a:ahLst/>
              <a:cxnLst/>
              <a:rect l="l" t="t" r="r" b="b"/>
              <a:pathLst>
                <a:path w="20290" h="5520" extrusionOk="0">
                  <a:moveTo>
                    <a:pt x="2316" y="1"/>
                  </a:moveTo>
                  <a:cubicBezTo>
                    <a:pt x="1046" y="1"/>
                    <a:pt x="0" y="940"/>
                    <a:pt x="0" y="2092"/>
                  </a:cubicBezTo>
                  <a:lnTo>
                    <a:pt x="0" y="3534"/>
                  </a:lnTo>
                  <a:cubicBezTo>
                    <a:pt x="0" y="4633"/>
                    <a:pt x="1046" y="5520"/>
                    <a:pt x="2316" y="5520"/>
                  </a:cubicBezTo>
                  <a:lnTo>
                    <a:pt x="20290" y="5520"/>
                  </a:lnTo>
                  <a:lnTo>
                    <a:pt x="20290" y="4408"/>
                  </a:lnTo>
                  <a:lnTo>
                    <a:pt x="20290" y="1099"/>
                  </a:lnTo>
                  <a:lnTo>
                    <a:pt x="2029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84" name="Google Shape;478;p27">
              <a:extLst>
                <a:ext uri="{FF2B5EF4-FFF2-40B4-BE49-F238E27FC236}">
                  <a16:creationId xmlns:a16="http://schemas.microsoft.com/office/drawing/2014/main" id="{A76879E2-D3AF-4216-8ECE-D3ADB73959E4}"/>
                </a:ext>
              </a:extLst>
            </p:cNvPr>
            <p:cNvSpPr/>
            <p:nvPr/>
          </p:nvSpPr>
          <p:spPr>
            <a:xfrm>
              <a:off x="5979692" y="4746472"/>
              <a:ext cx="1121428" cy="305090"/>
            </a:xfrm>
            <a:custGeom>
              <a:avLst/>
              <a:gdLst/>
              <a:ahLst/>
              <a:cxnLst/>
              <a:rect l="l" t="t" r="r" b="b"/>
              <a:pathLst>
                <a:path w="20290" h="5520" extrusionOk="0">
                  <a:moveTo>
                    <a:pt x="2263" y="1"/>
                  </a:moveTo>
                  <a:cubicBezTo>
                    <a:pt x="993" y="1"/>
                    <a:pt x="0" y="940"/>
                    <a:pt x="0" y="2092"/>
                  </a:cubicBezTo>
                  <a:lnTo>
                    <a:pt x="0" y="3534"/>
                  </a:lnTo>
                  <a:cubicBezTo>
                    <a:pt x="0" y="4633"/>
                    <a:pt x="993" y="5520"/>
                    <a:pt x="2263" y="5520"/>
                  </a:cubicBezTo>
                  <a:lnTo>
                    <a:pt x="20290" y="5520"/>
                  </a:lnTo>
                  <a:lnTo>
                    <a:pt x="20290" y="4408"/>
                  </a:lnTo>
                  <a:lnTo>
                    <a:pt x="2144" y="4408"/>
                  </a:lnTo>
                  <a:cubicBezTo>
                    <a:pt x="1707" y="4408"/>
                    <a:pt x="1324" y="3971"/>
                    <a:pt x="1324" y="3468"/>
                  </a:cubicBezTo>
                  <a:lnTo>
                    <a:pt x="1324" y="2039"/>
                  </a:lnTo>
                  <a:cubicBezTo>
                    <a:pt x="1324" y="1602"/>
                    <a:pt x="1707" y="1099"/>
                    <a:pt x="2144" y="1099"/>
                  </a:cubicBezTo>
                  <a:lnTo>
                    <a:pt x="20290" y="1099"/>
                  </a:lnTo>
                  <a:lnTo>
                    <a:pt x="2029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85" name="Google Shape;479;p27">
              <a:extLst>
                <a:ext uri="{FF2B5EF4-FFF2-40B4-BE49-F238E27FC236}">
                  <a16:creationId xmlns:a16="http://schemas.microsoft.com/office/drawing/2014/main" id="{55F81698-8966-405B-B8DF-DC60E71C69EF}"/>
                </a:ext>
              </a:extLst>
            </p:cNvPr>
            <p:cNvSpPr/>
            <p:nvPr/>
          </p:nvSpPr>
          <p:spPr>
            <a:xfrm>
              <a:off x="6052814" y="4807214"/>
              <a:ext cx="1011717" cy="182944"/>
            </a:xfrm>
            <a:custGeom>
              <a:avLst/>
              <a:gdLst/>
              <a:ahLst/>
              <a:cxnLst/>
              <a:rect l="l" t="t" r="r" b="b"/>
              <a:pathLst>
                <a:path w="18305" h="3310" extrusionOk="0">
                  <a:moveTo>
                    <a:pt x="821" y="0"/>
                  </a:moveTo>
                  <a:cubicBezTo>
                    <a:pt x="331" y="0"/>
                    <a:pt x="1" y="503"/>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86" name="Google Shape;480;p27">
              <a:extLst>
                <a:ext uri="{FF2B5EF4-FFF2-40B4-BE49-F238E27FC236}">
                  <a16:creationId xmlns:a16="http://schemas.microsoft.com/office/drawing/2014/main" id="{CA3E968B-3320-4B93-8C97-FFDD29B8E650}"/>
                </a:ext>
              </a:extLst>
            </p:cNvPr>
            <p:cNvSpPr/>
            <p:nvPr/>
          </p:nvSpPr>
          <p:spPr>
            <a:xfrm>
              <a:off x="6052814" y="4898630"/>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87" name="Google Shape;481;p27">
              <a:extLst>
                <a:ext uri="{FF2B5EF4-FFF2-40B4-BE49-F238E27FC236}">
                  <a16:creationId xmlns:a16="http://schemas.microsoft.com/office/drawing/2014/main" id="{291C66FF-B179-4723-B7A7-5E14C0A1978D}"/>
                </a:ext>
              </a:extLst>
            </p:cNvPr>
            <p:cNvSpPr/>
            <p:nvPr/>
          </p:nvSpPr>
          <p:spPr>
            <a:xfrm>
              <a:off x="5818028" y="4137120"/>
              <a:ext cx="1121428" cy="304372"/>
            </a:xfrm>
            <a:custGeom>
              <a:avLst/>
              <a:gdLst/>
              <a:ahLst/>
              <a:cxnLst/>
              <a:rect l="l" t="t" r="r" b="b"/>
              <a:pathLst>
                <a:path w="20290" h="5507" extrusionOk="0">
                  <a:moveTo>
                    <a:pt x="2316" y="1"/>
                  </a:moveTo>
                  <a:cubicBezTo>
                    <a:pt x="1046" y="1"/>
                    <a:pt x="0" y="927"/>
                    <a:pt x="0" y="2092"/>
                  </a:cubicBezTo>
                  <a:lnTo>
                    <a:pt x="0" y="3521"/>
                  </a:lnTo>
                  <a:cubicBezTo>
                    <a:pt x="0" y="4633"/>
                    <a:pt x="1046" y="5507"/>
                    <a:pt x="2316" y="5507"/>
                  </a:cubicBezTo>
                  <a:lnTo>
                    <a:pt x="20290" y="5507"/>
                  </a:lnTo>
                  <a:lnTo>
                    <a:pt x="20290" y="4408"/>
                  </a:lnTo>
                  <a:lnTo>
                    <a:pt x="20290" y="1099"/>
                  </a:lnTo>
                  <a:lnTo>
                    <a:pt x="2029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88" name="Google Shape;482;p27">
              <a:extLst>
                <a:ext uri="{FF2B5EF4-FFF2-40B4-BE49-F238E27FC236}">
                  <a16:creationId xmlns:a16="http://schemas.microsoft.com/office/drawing/2014/main" id="{ABE770CB-5BEA-40D7-8893-19839B809826}"/>
                </a:ext>
              </a:extLst>
            </p:cNvPr>
            <p:cNvSpPr/>
            <p:nvPr/>
          </p:nvSpPr>
          <p:spPr>
            <a:xfrm>
              <a:off x="5979692" y="4137120"/>
              <a:ext cx="1121428" cy="304372"/>
            </a:xfrm>
            <a:custGeom>
              <a:avLst/>
              <a:gdLst/>
              <a:ahLst/>
              <a:cxnLst/>
              <a:rect l="l" t="t" r="r" b="b"/>
              <a:pathLst>
                <a:path w="20290" h="5507" extrusionOk="0">
                  <a:moveTo>
                    <a:pt x="2263" y="1"/>
                  </a:moveTo>
                  <a:cubicBezTo>
                    <a:pt x="993" y="1"/>
                    <a:pt x="0" y="927"/>
                    <a:pt x="0" y="2092"/>
                  </a:cubicBezTo>
                  <a:lnTo>
                    <a:pt x="0" y="3521"/>
                  </a:lnTo>
                  <a:cubicBezTo>
                    <a:pt x="0" y="4633"/>
                    <a:pt x="993" y="5507"/>
                    <a:pt x="2263" y="5507"/>
                  </a:cubicBezTo>
                  <a:lnTo>
                    <a:pt x="20290" y="5507"/>
                  </a:lnTo>
                  <a:lnTo>
                    <a:pt x="20290" y="4408"/>
                  </a:lnTo>
                  <a:lnTo>
                    <a:pt x="2144" y="4408"/>
                  </a:lnTo>
                  <a:cubicBezTo>
                    <a:pt x="1707" y="4408"/>
                    <a:pt x="1324" y="3971"/>
                    <a:pt x="1324" y="3468"/>
                  </a:cubicBezTo>
                  <a:lnTo>
                    <a:pt x="1324" y="2039"/>
                  </a:lnTo>
                  <a:cubicBezTo>
                    <a:pt x="1324" y="1589"/>
                    <a:pt x="1707" y="1099"/>
                    <a:pt x="2144" y="1099"/>
                  </a:cubicBezTo>
                  <a:lnTo>
                    <a:pt x="20290" y="1099"/>
                  </a:lnTo>
                  <a:lnTo>
                    <a:pt x="2029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dirty="0"/>
            </a:p>
          </p:txBody>
        </p:sp>
        <p:sp>
          <p:nvSpPr>
            <p:cNvPr id="189" name="Google Shape;483;p27">
              <a:extLst>
                <a:ext uri="{FF2B5EF4-FFF2-40B4-BE49-F238E27FC236}">
                  <a16:creationId xmlns:a16="http://schemas.microsoft.com/office/drawing/2014/main" id="{BDE0DD92-9954-483D-9254-DF93389D6D10}"/>
                </a:ext>
              </a:extLst>
            </p:cNvPr>
            <p:cNvSpPr/>
            <p:nvPr/>
          </p:nvSpPr>
          <p:spPr>
            <a:xfrm>
              <a:off x="6052814" y="4197862"/>
              <a:ext cx="1011717" cy="182944"/>
            </a:xfrm>
            <a:custGeom>
              <a:avLst/>
              <a:gdLst/>
              <a:ahLst/>
              <a:cxnLst/>
              <a:rect l="l" t="t" r="r" b="b"/>
              <a:pathLst>
                <a:path w="18305" h="3310" extrusionOk="0">
                  <a:moveTo>
                    <a:pt x="821" y="0"/>
                  </a:moveTo>
                  <a:cubicBezTo>
                    <a:pt x="331" y="0"/>
                    <a:pt x="1" y="490"/>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90" name="Google Shape;484;p27">
              <a:extLst>
                <a:ext uri="{FF2B5EF4-FFF2-40B4-BE49-F238E27FC236}">
                  <a16:creationId xmlns:a16="http://schemas.microsoft.com/office/drawing/2014/main" id="{98E0769E-2EC9-413B-86D6-D6E6966C2609}"/>
                </a:ext>
              </a:extLst>
            </p:cNvPr>
            <p:cNvSpPr/>
            <p:nvPr/>
          </p:nvSpPr>
          <p:spPr>
            <a:xfrm>
              <a:off x="6052814" y="4289278"/>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91" name="Google Shape;485;p27">
              <a:extLst>
                <a:ext uri="{FF2B5EF4-FFF2-40B4-BE49-F238E27FC236}">
                  <a16:creationId xmlns:a16="http://schemas.microsoft.com/office/drawing/2014/main" id="{0A5FA524-2DF6-4965-9E8E-94B13171613C}"/>
                </a:ext>
              </a:extLst>
            </p:cNvPr>
            <p:cNvSpPr/>
            <p:nvPr/>
          </p:nvSpPr>
          <p:spPr>
            <a:xfrm>
              <a:off x="5878714" y="4441437"/>
              <a:ext cx="1122202" cy="305090"/>
            </a:xfrm>
            <a:custGeom>
              <a:avLst/>
              <a:gdLst/>
              <a:ahLst/>
              <a:cxnLst/>
              <a:rect l="l" t="t" r="r" b="b"/>
              <a:pathLst>
                <a:path w="20304" h="5520" extrusionOk="0">
                  <a:moveTo>
                    <a:pt x="1" y="1"/>
                  </a:moveTo>
                  <a:lnTo>
                    <a:pt x="1" y="1112"/>
                  </a:lnTo>
                  <a:lnTo>
                    <a:pt x="1" y="4421"/>
                  </a:lnTo>
                  <a:lnTo>
                    <a:pt x="1" y="5520"/>
                  </a:lnTo>
                  <a:lnTo>
                    <a:pt x="18146" y="5520"/>
                  </a:lnTo>
                  <a:cubicBezTo>
                    <a:pt x="19417" y="5520"/>
                    <a:pt x="20303" y="4633"/>
                    <a:pt x="20303" y="3534"/>
                  </a:cubicBezTo>
                  <a:lnTo>
                    <a:pt x="20303" y="2105"/>
                  </a:lnTo>
                  <a:cubicBezTo>
                    <a:pt x="20303" y="940"/>
                    <a:pt x="19417" y="1"/>
                    <a:pt x="1814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92" name="Google Shape;486;p27">
              <a:extLst>
                <a:ext uri="{FF2B5EF4-FFF2-40B4-BE49-F238E27FC236}">
                  <a16:creationId xmlns:a16="http://schemas.microsoft.com/office/drawing/2014/main" id="{F509284B-876D-4A80-BA84-280F172E213B}"/>
                </a:ext>
              </a:extLst>
            </p:cNvPr>
            <p:cNvSpPr/>
            <p:nvPr/>
          </p:nvSpPr>
          <p:spPr>
            <a:xfrm>
              <a:off x="5723626" y="4441437"/>
              <a:ext cx="1121484" cy="305090"/>
            </a:xfrm>
            <a:custGeom>
              <a:avLst/>
              <a:gdLst/>
              <a:ahLst/>
              <a:cxnLst/>
              <a:rect l="l" t="t" r="r" b="b"/>
              <a:pathLst>
                <a:path w="20291" h="5520" extrusionOk="0">
                  <a:moveTo>
                    <a:pt x="1" y="1"/>
                  </a:moveTo>
                  <a:lnTo>
                    <a:pt x="1" y="1112"/>
                  </a:lnTo>
                  <a:lnTo>
                    <a:pt x="18199" y="1112"/>
                  </a:lnTo>
                  <a:cubicBezTo>
                    <a:pt x="18636" y="1112"/>
                    <a:pt x="18967" y="1602"/>
                    <a:pt x="18967" y="2039"/>
                  </a:cubicBezTo>
                  <a:lnTo>
                    <a:pt x="18967" y="3481"/>
                  </a:lnTo>
                  <a:cubicBezTo>
                    <a:pt x="18967" y="3971"/>
                    <a:pt x="18636" y="4421"/>
                    <a:pt x="18199" y="4421"/>
                  </a:cubicBezTo>
                  <a:lnTo>
                    <a:pt x="1" y="4421"/>
                  </a:lnTo>
                  <a:lnTo>
                    <a:pt x="1" y="5520"/>
                  </a:lnTo>
                  <a:lnTo>
                    <a:pt x="18093" y="5520"/>
                  </a:lnTo>
                  <a:cubicBezTo>
                    <a:pt x="19351" y="5520"/>
                    <a:pt x="20290" y="4633"/>
                    <a:pt x="20290" y="3534"/>
                  </a:cubicBezTo>
                  <a:lnTo>
                    <a:pt x="20290" y="2105"/>
                  </a:lnTo>
                  <a:cubicBezTo>
                    <a:pt x="20290" y="940"/>
                    <a:pt x="19351" y="1"/>
                    <a:pt x="1809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93" name="Google Shape;487;p27">
              <a:extLst>
                <a:ext uri="{FF2B5EF4-FFF2-40B4-BE49-F238E27FC236}">
                  <a16:creationId xmlns:a16="http://schemas.microsoft.com/office/drawing/2014/main" id="{514DAC2C-F787-4F25-9A11-7B159FD88F5A}"/>
                </a:ext>
              </a:extLst>
            </p:cNvPr>
            <p:cNvSpPr/>
            <p:nvPr/>
          </p:nvSpPr>
          <p:spPr>
            <a:xfrm>
              <a:off x="5760215" y="4502897"/>
              <a:ext cx="1011717" cy="182944"/>
            </a:xfrm>
            <a:custGeom>
              <a:avLst/>
              <a:gdLst/>
              <a:ahLst/>
              <a:cxnLst/>
              <a:rect l="l" t="t" r="r" b="b"/>
              <a:pathLst>
                <a:path w="18305" h="3310" extrusionOk="0">
                  <a:moveTo>
                    <a:pt x="0" y="0"/>
                  </a:moveTo>
                  <a:lnTo>
                    <a:pt x="0" y="3309"/>
                  </a:lnTo>
                  <a:lnTo>
                    <a:pt x="17537" y="3309"/>
                  </a:lnTo>
                  <a:cubicBezTo>
                    <a:pt x="18027" y="3309"/>
                    <a:pt x="18305" y="2859"/>
                    <a:pt x="18305" y="2369"/>
                  </a:cubicBezTo>
                  <a:lnTo>
                    <a:pt x="18305" y="927"/>
                  </a:lnTo>
                  <a:cubicBezTo>
                    <a:pt x="18305" y="490"/>
                    <a:pt x="18027" y="0"/>
                    <a:pt x="17537" y="0"/>
                  </a:cubicBez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94" name="Google Shape;488;p27">
              <a:extLst>
                <a:ext uri="{FF2B5EF4-FFF2-40B4-BE49-F238E27FC236}">
                  <a16:creationId xmlns:a16="http://schemas.microsoft.com/office/drawing/2014/main" id="{43DA952A-51C1-4CD8-87AC-54EE952645F8}"/>
                </a:ext>
              </a:extLst>
            </p:cNvPr>
            <p:cNvSpPr/>
            <p:nvPr/>
          </p:nvSpPr>
          <p:spPr>
            <a:xfrm>
              <a:off x="5760215" y="4594314"/>
              <a:ext cx="1011717" cy="91527"/>
            </a:xfrm>
            <a:custGeom>
              <a:avLst/>
              <a:gdLst/>
              <a:ahLst/>
              <a:cxnLst/>
              <a:rect l="l" t="t" r="r" b="b"/>
              <a:pathLst>
                <a:path w="18305" h="1656" extrusionOk="0">
                  <a:moveTo>
                    <a:pt x="0" y="1"/>
                  </a:moveTo>
                  <a:lnTo>
                    <a:pt x="0" y="1655"/>
                  </a:lnTo>
                  <a:lnTo>
                    <a:pt x="17537" y="1655"/>
                  </a:lnTo>
                  <a:cubicBezTo>
                    <a:pt x="18027" y="1655"/>
                    <a:pt x="18305" y="1205"/>
                    <a:pt x="18305" y="715"/>
                  </a:cubicBezTo>
                  <a:lnTo>
                    <a:pt x="18305" y="1"/>
                  </a:lnTo>
                  <a:close/>
                </a:path>
              </a:pathLst>
            </a:custGeom>
            <a:solidFill>
              <a:srgbClr val="E3E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95" name="Google Shape;489;p27">
              <a:extLst>
                <a:ext uri="{FF2B5EF4-FFF2-40B4-BE49-F238E27FC236}">
                  <a16:creationId xmlns:a16="http://schemas.microsoft.com/office/drawing/2014/main" id="{F591E635-FEAB-4C3C-B9C6-EC29961A1ECB}"/>
                </a:ext>
              </a:extLst>
            </p:cNvPr>
            <p:cNvSpPr/>
            <p:nvPr/>
          </p:nvSpPr>
          <p:spPr>
            <a:xfrm>
              <a:off x="5485910" y="4847726"/>
              <a:ext cx="200077" cy="203836"/>
            </a:xfrm>
            <a:custGeom>
              <a:avLst/>
              <a:gdLst/>
              <a:ahLst/>
              <a:cxnLst/>
              <a:rect l="l" t="t" r="r" b="b"/>
              <a:pathLst>
                <a:path w="3620" h="3688" extrusionOk="0">
                  <a:moveTo>
                    <a:pt x="1020" y="0"/>
                  </a:moveTo>
                  <a:cubicBezTo>
                    <a:pt x="495" y="0"/>
                    <a:pt x="74" y="143"/>
                    <a:pt x="0" y="485"/>
                  </a:cubicBezTo>
                  <a:lnTo>
                    <a:pt x="1152" y="3688"/>
                  </a:lnTo>
                  <a:lnTo>
                    <a:pt x="3468" y="1305"/>
                  </a:lnTo>
                  <a:cubicBezTo>
                    <a:pt x="3619" y="602"/>
                    <a:pt x="2099" y="0"/>
                    <a:pt x="10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96" name="Google Shape;490;p27">
              <a:extLst>
                <a:ext uri="{FF2B5EF4-FFF2-40B4-BE49-F238E27FC236}">
                  <a16:creationId xmlns:a16="http://schemas.microsoft.com/office/drawing/2014/main" id="{E02F2ECF-691B-47FD-81C8-6B94B0BA2911}"/>
                </a:ext>
              </a:extLst>
            </p:cNvPr>
            <p:cNvSpPr/>
            <p:nvPr/>
          </p:nvSpPr>
          <p:spPr>
            <a:xfrm>
              <a:off x="5528302" y="4988168"/>
              <a:ext cx="64445" cy="63395"/>
            </a:xfrm>
            <a:custGeom>
              <a:avLst/>
              <a:gdLst/>
              <a:ahLst/>
              <a:cxnLst/>
              <a:rect l="l" t="t" r="r" b="b"/>
              <a:pathLst>
                <a:path w="1166" h="1147" extrusionOk="0">
                  <a:moveTo>
                    <a:pt x="349" y="0"/>
                  </a:moveTo>
                  <a:cubicBezTo>
                    <a:pt x="216" y="0"/>
                    <a:pt x="102" y="26"/>
                    <a:pt x="1" y="88"/>
                  </a:cubicBezTo>
                  <a:lnTo>
                    <a:pt x="385" y="1147"/>
                  </a:lnTo>
                  <a:lnTo>
                    <a:pt x="1166" y="313"/>
                  </a:lnTo>
                  <a:cubicBezTo>
                    <a:pt x="1046" y="207"/>
                    <a:pt x="835" y="88"/>
                    <a:pt x="663" y="35"/>
                  </a:cubicBezTo>
                  <a:cubicBezTo>
                    <a:pt x="547" y="13"/>
                    <a:pt x="444" y="0"/>
                    <a:pt x="3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97" name="Google Shape;491;p27">
              <a:extLst>
                <a:ext uri="{FF2B5EF4-FFF2-40B4-BE49-F238E27FC236}">
                  <a16:creationId xmlns:a16="http://schemas.microsoft.com/office/drawing/2014/main" id="{A5A28937-704C-464F-98FE-88CACD065452}"/>
                </a:ext>
              </a:extLst>
            </p:cNvPr>
            <p:cNvSpPr/>
            <p:nvPr/>
          </p:nvSpPr>
          <p:spPr>
            <a:xfrm>
              <a:off x="5644646" y="4085222"/>
              <a:ext cx="228265" cy="152158"/>
            </a:xfrm>
            <a:custGeom>
              <a:avLst/>
              <a:gdLst/>
              <a:ahLst/>
              <a:cxnLst/>
              <a:rect l="l" t="t" r="r" b="b"/>
              <a:pathLst>
                <a:path w="4130" h="2753" extrusionOk="0">
                  <a:moveTo>
                    <a:pt x="768" y="0"/>
                  </a:moveTo>
                  <a:cubicBezTo>
                    <a:pt x="543" y="0"/>
                    <a:pt x="384" y="106"/>
                    <a:pt x="331" y="278"/>
                  </a:cubicBezTo>
                  <a:lnTo>
                    <a:pt x="53" y="1602"/>
                  </a:lnTo>
                  <a:cubicBezTo>
                    <a:pt x="0" y="1654"/>
                    <a:pt x="53" y="1760"/>
                    <a:pt x="53" y="1866"/>
                  </a:cubicBezTo>
                  <a:cubicBezTo>
                    <a:pt x="106" y="1932"/>
                    <a:pt x="159" y="1985"/>
                    <a:pt x="265" y="2038"/>
                  </a:cubicBezTo>
                  <a:lnTo>
                    <a:pt x="331" y="2038"/>
                  </a:lnTo>
                  <a:lnTo>
                    <a:pt x="3362" y="2753"/>
                  </a:lnTo>
                  <a:cubicBezTo>
                    <a:pt x="3415" y="2753"/>
                    <a:pt x="3521" y="2753"/>
                    <a:pt x="3640" y="2700"/>
                  </a:cubicBezTo>
                  <a:cubicBezTo>
                    <a:pt x="3693" y="2647"/>
                    <a:pt x="3746" y="2594"/>
                    <a:pt x="3799" y="2475"/>
                  </a:cubicBezTo>
                  <a:lnTo>
                    <a:pt x="4077" y="1204"/>
                  </a:lnTo>
                  <a:cubicBezTo>
                    <a:pt x="4130" y="993"/>
                    <a:pt x="4024" y="821"/>
                    <a:pt x="3799" y="768"/>
                  </a:cubicBezTo>
                  <a:lnTo>
                    <a:pt x="768"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98" name="Google Shape;492;p27">
              <a:extLst>
                <a:ext uri="{FF2B5EF4-FFF2-40B4-BE49-F238E27FC236}">
                  <a16:creationId xmlns:a16="http://schemas.microsoft.com/office/drawing/2014/main" id="{4C5272C7-D691-460D-AF7C-E29527C98AC4}"/>
                </a:ext>
              </a:extLst>
            </p:cNvPr>
            <p:cNvSpPr/>
            <p:nvPr/>
          </p:nvSpPr>
          <p:spPr>
            <a:xfrm>
              <a:off x="5645836" y="4137120"/>
              <a:ext cx="215829" cy="100260"/>
            </a:xfrm>
            <a:custGeom>
              <a:avLst/>
              <a:gdLst/>
              <a:ahLst/>
              <a:cxnLst/>
              <a:rect l="l" t="t" r="r" b="b"/>
              <a:pathLst>
                <a:path w="3905" h="1814" extrusionOk="0">
                  <a:moveTo>
                    <a:pt x="159" y="1"/>
                  </a:moveTo>
                  <a:lnTo>
                    <a:pt x="53" y="663"/>
                  </a:lnTo>
                  <a:cubicBezTo>
                    <a:pt x="0" y="715"/>
                    <a:pt x="53" y="821"/>
                    <a:pt x="53" y="927"/>
                  </a:cubicBezTo>
                  <a:cubicBezTo>
                    <a:pt x="106" y="993"/>
                    <a:pt x="159" y="1046"/>
                    <a:pt x="265" y="1099"/>
                  </a:cubicBezTo>
                  <a:lnTo>
                    <a:pt x="331" y="1099"/>
                  </a:lnTo>
                  <a:lnTo>
                    <a:pt x="3362" y="1814"/>
                  </a:lnTo>
                  <a:cubicBezTo>
                    <a:pt x="3415" y="1814"/>
                    <a:pt x="3521" y="1814"/>
                    <a:pt x="3640" y="1761"/>
                  </a:cubicBezTo>
                  <a:cubicBezTo>
                    <a:pt x="3693" y="1708"/>
                    <a:pt x="3746" y="1655"/>
                    <a:pt x="3799" y="1536"/>
                  </a:cubicBezTo>
                  <a:lnTo>
                    <a:pt x="3905" y="927"/>
                  </a:lnTo>
                  <a:lnTo>
                    <a:pt x="159"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99" name="Google Shape;493;p27">
              <a:extLst>
                <a:ext uri="{FF2B5EF4-FFF2-40B4-BE49-F238E27FC236}">
                  <a16:creationId xmlns:a16="http://schemas.microsoft.com/office/drawing/2014/main" id="{05038E9A-E454-4492-82BB-9FDEB648C086}"/>
                </a:ext>
              </a:extLst>
            </p:cNvPr>
            <p:cNvSpPr/>
            <p:nvPr/>
          </p:nvSpPr>
          <p:spPr>
            <a:xfrm>
              <a:off x="5629280" y="4231521"/>
              <a:ext cx="209971" cy="688388"/>
            </a:xfrm>
            <a:custGeom>
              <a:avLst/>
              <a:gdLst/>
              <a:ahLst/>
              <a:cxnLst/>
              <a:rect l="l" t="t" r="r" b="b"/>
              <a:pathLst>
                <a:path w="3799" h="12455" extrusionOk="0">
                  <a:moveTo>
                    <a:pt x="2753" y="0"/>
                  </a:moveTo>
                  <a:lnTo>
                    <a:pt x="0" y="11528"/>
                  </a:lnTo>
                  <a:lnTo>
                    <a:pt x="874" y="12454"/>
                  </a:lnTo>
                  <a:lnTo>
                    <a:pt x="3799" y="278"/>
                  </a:lnTo>
                  <a:lnTo>
                    <a:pt x="2753"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00" name="Google Shape;494;p27">
              <a:extLst>
                <a:ext uri="{FF2B5EF4-FFF2-40B4-BE49-F238E27FC236}">
                  <a16:creationId xmlns:a16="http://schemas.microsoft.com/office/drawing/2014/main" id="{742D069C-DE57-4FAB-A021-8FD151CA235C}"/>
                </a:ext>
              </a:extLst>
            </p:cNvPr>
            <p:cNvSpPr/>
            <p:nvPr/>
          </p:nvSpPr>
          <p:spPr>
            <a:xfrm>
              <a:off x="5559032" y="4216156"/>
              <a:ext cx="222462" cy="685459"/>
            </a:xfrm>
            <a:custGeom>
              <a:avLst/>
              <a:gdLst/>
              <a:ahLst/>
              <a:cxnLst/>
              <a:rect l="l" t="t" r="r" b="b"/>
              <a:pathLst>
                <a:path w="4025" h="12402" extrusionOk="0">
                  <a:moveTo>
                    <a:pt x="2754" y="0"/>
                  </a:moveTo>
                  <a:lnTo>
                    <a:pt x="1" y="11475"/>
                  </a:lnTo>
                  <a:lnTo>
                    <a:pt x="437" y="12402"/>
                  </a:lnTo>
                  <a:lnTo>
                    <a:pt x="1271" y="11806"/>
                  </a:lnTo>
                  <a:lnTo>
                    <a:pt x="4024" y="278"/>
                  </a:lnTo>
                  <a:lnTo>
                    <a:pt x="275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01" name="Google Shape;495;p27">
              <a:extLst>
                <a:ext uri="{FF2B5EF4-FFF2-40B4-BE49-F238E27FC236}">
                  <a16:creationId xmlns:a16="http://schemas.microsoft.com/office/drawing/2014/main" id="{27981ADF-5C21-4526-8F52-CC8B04A60578}"/>
                </a:ext>
              </a:extLst>
            </p:cNvPr>
            <p:cNvSpPr/>
            <p:nvPr/>
          </p:nvSpPr>
          <p:spPr>
            <a:xfrm>
              <a:off x="5485910" y="4200791"/>
              <a:ext cx="225336" cy="673741"/>
            </a:xfrm>
            <a:custGeom>
              <a:avLst/>
              <a:gdLst/>
              <a:ahLst/>
              <a:cxnLst/>
              <a:rect l="l" t="t" r="r" b="b"/>
              <a:pathLst>
                <a:path w="4077" h="12190" extrusionOk="0">
                  <a:moveTo>
                    <a:pt x="2925" y="0"/>
                  </a:moveTo>
                  <a:lnTo>
                    <a:pt x="0" y="12190"/>
                  </a:lnTo>
                  <a:lnTo>
                    <a:pt x="0" y="12190"/>
                  </a:lnTo>
                  <a:lnTo>
                    <a:pt x="1324" y="11753"/>
                  </a:lnTo>
                  <a:lnTo>
                    <a:pt x="4077" y="278"/>
                  </a:lnTo>
                  <a:lnTo>
                    <a:pt x="2925"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02" name="Google Shape;496;p27">
              <a:extLst>
                <a:ext uri="{FF2B5EF4-FFF2-40B4-BE49-F238E27FC236}">
                  <a16:creationId xmlns:a16="http://schemas.microsoft.com/office/drawing/2014/main" id="{AD32BB56-298A-4E14-A1C3-7DF8DE415D66}"/>
                </a:ext>
              </a:extLst>
            </p:cNvPr>
            <p:cNvSpPr/>
            <p:nvPr/>
          </p:nvSpPr>
          <p:spPr>
            <a:xfrm>
              <a:off x="5616845" y="4167132"/>
              <a:ext cx="240701" cy="161720"/>
            </a:xfrm>
            <a:custGeom>
              <a:avLst/>
              <a:gdLst/>
              <a:ahLst/>
              <a:cxnLst/>
              <a:rect l="l" t="t" r="r" b="b"/>
              <a:pathLst>
                <a:path w="4355" h="2926" extrusionOk="0">
                  <a:moveTo>
                    <a:pt x="834" y="0"/>
                  </a:moveTo>
                  <a:cubicBezTo>
                    <a:pt x="715" y="0"/>
                    <a:pt x="609" y="0"/>
                    <a:pt x="556" y="53"/>
                  </a:cubicBezTo>
                  <a:cubicBezTo>
                    <a:pt x="437" y="120"/>
                    <a:pt x="384" y="225"/>
                    <a:pt x="331" y="278"/>
                  </a:cubicBezTo>
                  <a:lnTo>
                    <a:pt x="53" y="1655"/>
                  </a:lnTo>
                  <a:cubicBezTo>
                    <a:pt x="0" y="1880"/>
                    <a:pt x="106" y="2105"/>
                    <a:pt x="331" y="2105"/>
                  </a:cubicBezTo>
                  <a:lnTo>
                    <a:pt x="3534" y="2925"/>
                  </a:lnTo>
                  <a:cubicBezTo>
                    <a:pt x="3746" y="2925"/>
                    <a:pt x="3971" y="2819"/>
                    <a:pt x="4024" y="2594"/>
                  </a:cubicBezTo>
                  <a:lnTo>
                    <a:pt x="4302" y="1271"/>
                  </a:lnTo>
                  <a:cubicBezTo>
                    <a:pt x="4355" y="1165"/>
                    <a:pt x="4302" y="1046"/>
                    <a:pt x="4249" y="940"/>
                  </a:cubicBezTo>
                  <a:cubicBezTo>
                    <a:pt x="4196" y="887"/>
                    <a:pt x="4143" y="834"/>
                    <a:pt x="4077" y="834"/>
                  </a:cubicBezTo>
                  <a:lnTo>
                    <a:pt x="4024" y="781"/>
                  </a:lnTo>
                  <a:lnTo>
                    <a:pt x="834" y="0"/>
                  </a:lnTo>
                  <a:close/>
                </a:path>
              </a:pathLst>
            </a:custGeom>
            <a:solidFill>
              <a:srgbClr val="DDDD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03" name="Google Shape;497;p27">
              <a:extLst>
                <a:ext uri="{FF2B5EF4-FFF2-40B4-BE49-F238E27FC236}">
                  <a16:creationId xmlns:a16="http://schemas.microsoft.com/office/drawing/2014/main" id="{CD80068C-4264-4ADA-8B18-8F64800BA4B6}"/>
                </a:ext>
              </a:extLst>
            </p:cNvPr>
            <p:cNvSpPr/>
            <p:nvPr/>
          </p:nvSpPr>
          <p:spPr>
            <a:xfrm>
              <a:off x="5629280" y="4167132"/>
              <a:ext cx="228265" cy="106837"/>
            </a:xfrm>
            <a:custGeom>
              <a:avLst/>
              <a:gdLst/>
              <a:ahLst/>
              <a:cxnLst/>
              <a:rect l="l" t="t" r="r" b="b"/>
              <a:pathLst>
                <a:path w="4130" h="1933" extrusionOk="0">
                  <a:moveTo>
                    <a:pt x="609" y="0"/>
                  </a:moveTo>
                  <a:cubicBezTo>
                    <a:pt x="490" y="0"/>
                    <a:pt x="384" y="0"/>
                    <a:pt x="331" y="53"/>
                  </a:cubicBezTo>
                  <a:cubicBezTo>
                    <a:pt x="212" y="120"/>
                    <a:pt x="159" y="225"/>
                    <a:pt x="106" y="278"/>
                  </a:cubicBezTo>
                  <a:lnTo>
                    <a:pt x="0" y="940"/>
                  </a:lnTo>
                  <a:lnTo>
                    <a:pt x="3918" y="1933"/>
                  </a:lnTo>
                  <a:lnTo>
                    <a:pt x="4077" y="1271"/>
                  </a:lnTo>
                  <a:cubicBezTo>
                    <a:pt x="4130" y="1165"/>
                    <a:pt x="4077" y="1046"/>
                    <a:pt x="4024" y="940"/>
                  </a:cubicBezTo>
                  <a:cubicBezTo>
                    <a:pt x="3971" y="887"/>
                    <a:pt x="3918" y="834"/>
                    <a:pt x="3852" y="834"/>
                  </a:cubicBezTo>
                  <a:lnTo>
                    <a:pt x="3799" y="781"/>
                  </a:lnTo>
                  <a:lnTo>
                    <a:pt x="609" y="0"/>
                  </a:lnTo>
                  <a:close/>
                </a:path>
              </a:pathLst>
            </a:custGeom>
            <a:solidFill>
              <a:srgbClr val="FAFB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04" name="Google Shape;498;p27">
              <a:extLst>
                <a:ext uri="{FF2B5EF4-FFF2-40B4-BE49-F238E27FC236}">
                  <a16:creationId xmlns:a16="http://schemas.microsoft.com/office/drawing/2014/main" id="{3F6C4494-4796-48A2-8886-1DCED0045D2E}"/>
                </a:ext>
              </a:extLst>
            </p:cNvPr>
            <p:cNvSpPr/>
            <p:nvPr/>
          </p:nvSpPr>
          <p:spPr>
            <a:xfrm>
              <a:off x="5626351" y="4160499"/>
              <a:ext cx="243630" cy="80584"/>
            </a:xfrm>
            <a:custGeom>
              <a:avLst/>
              <a:gdLst/>
              <a:ahLst/>
              <a:cxnLst/>
              <a:rect l="l" t="t" r="r" b="b"/>
              <a:pathLst>
                <a:path w="4408" h="1458" extrusionOk="0">
                  <a:moveTo>
                    <a:pt x="263" y="0"/>
                  </a:moveTo>
                  <a:cubicBezTo>
                    <a:pt x="159" y="0"/>
                    <a:pt x="53" y="87"/>
                    <a:pt x="53" y="173"/>
                  </a:cubicBezTo>
                  <a:cubicBezTo>
                    <a:pt x="0" y="345"/>
                    <a:pt x="106" y="504"/>
                    <a:pt x="212" y="504"/>
                  </a:cubicBezTo>
                  <a:lnTo>
                    <a:pt x="4077" y="1444"/>
                  </a:lnTo>
                  <a:cubicBezTo>
                    <a:pt x="4106" y="1454"/>
                    <a:pt x="4134" y="1458"/>
                    <a:pt x="4160" y="1458"/>
                  </a:cubicBezTo>
                  <a:cubicBezTo>
                    <a:pt x="4277" y="1458"/>
                    <a:pt x="4364" y="1372"/>
                    <a:pt x="4408" y="1285"/>
                  </a:cubicBezTo>
                  <a:cubicBezTo>
                    <a:pt x="4408" y="1113"/>
                    <a:pt x="4355" y="1007"/>
                    <a:pt x="4183" y="954"/>
                  </a:cubicBezTo>
                  <a:lnTo>
                    <a:pt x="331" y="15"/>
                  </a:lnTo>
                  <a:cubicBezTo>
                    <a:pt x="309" y="5"/>
                    <a:pt x="286" y="0"/>
                    <a:pt x="2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05" name="Google Shape;499;p27">
              <a:extLst>
                <a:ext uri="{FF2B5EF4-FFF2-40B4-BE49-F238E27FC236}">
                  <a16:creationId xmlns:a16="http://schemas.microsoft.com/office/drawing/2014/main" id="{2674BDF2-8965-4D1E-807D-E6D106AFBFDA}"/>
                </a:ext>
              </a:extLst>
            </p:cNvPr>
            <p:cNvSpPr/>
            <p:nvPr/>
          </p:nvSpPr>
          <p:spPr>
            <a:xfrm>
              <a:off x="5604409" y="4254476"/>
              <a:ext cx="244349" cy="79865"/>
            </a:xfrm>
            <a:custGeom>
              <a:avLst/>
              <a:gdLst/>
              <a:ahLst/>
              <a:cxnLst/>
              <a:rect l="l" t="t" r="r" b="b"/>
              <a:pathLst>
                <a:path w="4421" h="1445" extrusionOk="0">
                  <a:moveTo>
                    <a:pt x="331" y="1"/>
                  </a:moveTo>
                  <a:cubicBezTo>
                    <a:pt x="225" y="1"/>
                    <a:pt x="66" y="54"/>
                    <a:pt x="66" y="226"/>
                  </a:cubicBezTo>
                  <a:cubicBezTo>
                    <a:pt x="0" y="332"/>
                    <a:pt x="119" y="491"/>
                    <a:pt x="225" y="491"/>
                  </a:cubicBezTo>
                  <a:lnTo>
                    <a:pt x="4090" y="1430"/>
                  </a:lnTo>
                  <a:cubicBezTo>
                    <a:pt x="4119" y="1440"/>
                    <a:pt x="4147" y="1444"/>
                    <a:pt x="4173" y="1444"/>
                  </a:cubicBezTo>
                  <a:cubicBezTo>
                    <a:pt x="4290" y="1444"/>
                    <a:pt x="4378" y="1358"/>
                    <a:pt x="4421" y="1271"/>
                  </a:cubicBezTo>
                  <a:cubicBezTo>
                    <a:pt x="4421" y="1099"/>
                    <a:pt x="4368" y="994"/>
                    <a:pt x="4196" y="941"/>
                  </a:cubicBezTo>
                  <a:lnTo>
                    <a:pt x="33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06" name="Google Shape;500;p27">
              <a:extLst>
                <a:ext uri="{FF2B5EF4-FFF2-40B4-BE49-F238E27FC236}">
                  <a16:creationId xmlns:a16="http://schemas.microsoft.com/office/drawing/2014/main" id="{138DF767-835B-4C1B-9DEF-B209F8AD9A0A}"/>
                </a:ext>
              </a:extLst>
            </p:cNvPr>
            <p:cNvSpPr/>
            <p:nvPr/>
          </p:nvSpPr>
          <p:spPr>
            <a:xfrm>
              <a:off x="6376144" y="3457797"/>
              <a:ext cx="158072" cy="233903"/>
            </a:xfrm>
            <a:custGeom>
              <a:avLst/>
              <a:gdLst/>
              <a:ahLst/>
              <a:cxnLst/>
              <a:rect l="l" t="t" r="r" b="b"/>
              <a:pathLst>
                <a:path w="2860" h="4232" extrusionOk="0">
                  <a:moveTo>
                    <a:pt x="2381" y="0"/>
                  </a:moveTo>
                  <a:cubicBezTo>
                    <a:pt x="2298" y="0"/>
                    <a:pt x="2214" y="33"/>
                    <a:pt x="2145" y="102"/>
                  </a:cubicBezTo>
                  <a:cubicBezTo>
                    <a:pt x="2039" y="155"/>
                    <a:pt x="1" y="1532"/>
                    <a:pt x="384" y="3901"/>
                  </a:cubicBezTo>
                  <a:cubicBezTo>
                    <a:pt x="437" y="4073"/>
                    <a:pt x="596" y="4231"/>
                    <a:pt x="821" y="4231"/>
                  </a:cubicBezTo>
                  <a:lnTo>
                    <a:pt x="874" y="4231"/>
                  </a:lnTo>
                  <a:cubicBezTo>
                    <a:pt x="1099" y="4179"/>
                    <a:pt x="1258" y="3954"/>
                    <a:pt x="1205" y="3742"/>
                  </a:cubicBezTo>
                  <a:cubicBezTo>
                    <a:pt x="927" y="1968"/>
                    <a:pt x="2528" y="817"/>
                    <a:pt x="2581" y="817"/>
                  </a:cubicBezTo>
                  <a:cubicBezTo>
                    <a:pt x="2806" y="645"/>
                    <a:pt x="2859" y="380"/>
                    <a:pt x="2701" y="208"/>
                  </a:cubicBezTo>
                  <a:cubicBezTo>
                    <a:pt x="2629" y="73"/>
                    <a:pt x="2506" y="0"/>
                    <a:pt x="2381" y="0"/>
                  </a:cubicBezTo>
                  <a:close/>
                </a:path>
              </a:pathLst>
            </a:custGeom>
            <a:solidFill>
              <a:srgbClr val="74E2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07" name="Google Shape;501;p27">
              <a:extLst>
                <a:ext uri="{FF2B5EF4-FFF2-40B4-BE49-F238E27FC236}">
                  <a16:creationId xmlns:a16="http://schemas.microsoft.com/office/drawing/2014/main" id="{4CBA8055-B063-450A-8906-2CF185A9842D}"/>
                </a:ext>
              </a:extLst>
            </p:cNvPr>
            <p:cNvSpPr/>
            <p:nvPr/>
          </p:nvSpPr>
          <p:spPr>
            <a:xfrm>
              <a:off x="6180820" y="3609734"/>
              <a:ext cx="527497" cy="527442"/>
            </a:xfrm>
            <a:custGeom>
              <a:avLst/>
              <a:gdLst/>
              <a:ahLst/>
              <a:cxnLst/>
              <a:rect l="l" t="t" r="r" b="b"/>
              <a:pathLst>
                <a:path w="9544" h="9543" extrusionOk="0">
                  <a:moveTo>
                    <a:pt x="4739" y="0"/>
                  </a:moveTo>
                  <a:cubicBezTo>
                    <a:pt x="2145" y="0"/>
                    <a:pt x="1" y="2144"/>
                    <a:pt x="1" y="4791"/>
                  </a:cubicBezTo>
                  <a:cubicBezTo>
                    <a:pt x="1" y="7385"/>
                    <a:pt x="2145" y="9543"/>
                    <a:pt x="4739" y="9543"/>
                  </a:cubicBezTo>
                  <a:cubicBezTo>
                    <a:pt x="7386" y="9543"/>
                    <a:pt x="9543" y="7385"/>
                    <a:pt x="9543" y="4791"/>
                  </a:cubicBezTo>
                  <a:cubicBezTo>
                    <a:pt x="9543" y="2144"/>
                    <a:pt x="7386" y="0"/>
                    <a:pt x="473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08" name="Google Shape;502;p27">
              <a:extLst>
                <a:ext uri="{FF2B5EF4-FFF2-40B4-BE49-F238E27FC236}">
                  <a16:creationId xmlns:a16="http://schemas.microsoft.com/office/drawing/2014/main" id="{8CE6223A-D964-464F-86AC-CE5DDBF82B21}"/>
                </a:ext>
              </a:extLst>
            </p:cNvPr>
            <p:cNvSpPr/>
            <p:nvPr/>
          </p:nvSpPr>
          <p:spPr>
            <a:xfrm>
              <a:off x="6241562" y="3659421"/>
              <a:ext cx="207815" cy="145692"/>
            </a:xfrm>
            <a:custGeom>
              <a:avLst/>
              <a:gdLst/>
              <a:ahLst/>
              <a:cxnLst/>
              <a:rect l="l" t="t" r="r" b="b"/>
              <a:pathLst>
                <a:path w="3760" h="2636" extrusionOk="0">
                  <a:moveTo>
                    <a:pt x="2633" y="1"/>
                  </a:moveTo>
                  <a:cubicBezTo>
                    <a:pt x="2247" y="1"/>
                    <a:pt x="1778" y="140"/>
                    <a:pt x="1324" y="425"/>
                  </a:cubicBezTo>
                  <a:cubicBezTo>
                    <a:pt x="450" y="914"/>
                    <a:pt x="0" y="1748"/>
                    <a:pt x="278" y="2238"/>
                  </a:cubicBezTo>
                  <a:cubicBezTo>
                    <a:pt x="439" y="2509"/>
                    <a:pt x="746" y="2635"/>
                    <a:pt x="1120" y="2635"/>
                  </a:cubicBezTo>
                  <a:cubicBezTo>
                    <a:pt x="1513" y="2635"/>
                    <a:pt x="1981" y="2496"/>
                    <a:pt x="2436" y="2238"/>
                  </a:cubicBezTo>
                  <a:cubicBezTo>
                    <a:pt x="3309" y="1695"/>
                    <a:pt x="3759" y="861"/>
                    <a:pt x="3428" y="372"/>
                  </a:cubicBezTo>
                  <a:cubicBezTo>
                    <a:pt x="3293" y="127"/>
                    <a:pt x="3000" y="1"/>
                    <a:pt x="26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09" name="Google Shape;503;p27">
              <a:extLst>
                <a:ext uri="{FF2B5EF4-FFF2-40B4-BE49-F238E27FC236}">
                  <a16:creationId xmlns:a16="http://schemas.microsoft.com/office/drawing/2014/main" id="{B4196230-7B41-4113-B6A8-CC4C3ED43B0A}"/>
                </a:ext>
              </a:extLst>
            </p:cNvPr>
            <p:cNvSpPr/>
            <p:nvPr/>
          </p:nvSpPr>
          <p:spPr>
            <a:xfrm>
              <a:off x="6189608" y="3719445"/>
              <a:ext cx="518709" cy="417731"/>
            </a:xfrm>
            <a:custGeom>
              <a:avLst/>
              <a:gdLst/>
              <a:ahLst/>
              <a:cxnLst/>
              <a:rect l="l" t="t" r="r" b="b"/>
              <a:pathLst>
                <a:path w="9385" h="7558" extrusionOk="0">
                  <a:moveTo>
                    <a:pt x="8445" y="0"/>
                  </a:moveTo>
                  <a:lnTo>
                    <a:pt x="8445" y="0"/>
                  </a:lnTo>
                  <a:cubicBezTo>
                    <a:pt x="8551" y="437"/>
                    <a:pt x="8603" y="821"/>
                    <a:pt x="8603" y="1271"/>
                  </a:cubicBezTo>
                  <a:cubicBezTo>
                    <a:pt x="8603" y="3918"/>
                    <a:pt x="6512" y="6009"/>
                    <a:pt x="3865" y="6009"/>
                  </a:cubicBezTo>
                  <a:cubicBezTo>
                    <a:pt x="2264" y="6009"/>
                    <a:pt x="887" y="5242"/>
                    <a:pt x="1" y="4024"/>
                  </a:cubicBezTo>
                  <a:lnTo>
                    <a:pt x="1" y="4024"/>
                  </a:lnTo>
                  <a:cubicBezTo>
                    <a:pt x="556" y="6062"/>
                    <a:pt x="2436" y="7558"/>
                    <a:pt x="4580" y="7558"/>
                  </a:cubicBezTo>
                  <a:cubicBezTo>
                    <a:pt x="7227" y="7558"/>
                    <a:pt x="9384" y="5400"/>
                    <a:pt x="9384" y="2806"/>
                  </a:cubicBezTo>
                  <a:cubicBezTo>
                    <a:pt x="9384" y="1761"/>
                    <a:pt x="9053" y="821"/>
                    <a:pt x="8445" y="0"/>
                  </a:cubicBezTo>
                  <a:close/>
                </a:path>
              </a:pathLst>
            </a:custGeom>
            <a:solidFill>
              <a:srgbClr val="D414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grpSp>
        <p:nvGrpSpPr>
          <p:cNvPr id="292" name="Group 291">
            <a:extLst>
              <a:ext uri="{FF2B5EF4-FFF2-40B4-BE49-F238E27FC236}">
                <a16:creationId xmlns:a16="http://schemas.microsoft.com/office/drawing/2014/main" id="{81AB7299-1143-40B8-A113-516BAE18D37E}"/>
              </a:ext>
            </a:extLst>
          </p:cNvPr>
          <p:cNvGrpSpPr/>
          <p:nvPr userDrawn="1"/>
        </p:nvGrpSpPr>
        <p:grpSpPr>
          <a:xfrm>
            <a:off x="1198766" y="3608290"/>
            <a:ext cx="1653117" cy="2018295"/>
            <a:chOff x="1598355" y="3608289"/>
            <a:chExt cx="2204156" cy="2018295"/>
          </a:xfrm>
        </p:grpSpPr>
        <p:grpSp>
          <p:nvGrpSpPr>
            <p:cNvPr id="211" name="Google Shape;505;p27">
              <a:extLst>
                <a:ext uri="{FF2B5EF4-FFF2-40B4-BE49-F238E27FC236}">
                  <a16:creationId xmlns:a16="http://schemas.microsoft.com/office/drawing/2014/main" id="{A42BCA09-07B9-4CBD-A2DF-E24B3C63BD62}"/>
                </a:ext>
              </a:extLst>
            </p:cNvPr>
            <p:cNvGrpSpPr/>
            <p:nvPr/>
          </p:nvGrpSpPr>
          <p:grpSpPr>
            <a:xfrm>
              <a:off x="1598355" y="4368136"/>
              <a:ext cx="868990" cy="1258447"/>
              <a:chOff x="3235834" y="3793115"/>
              <a:chExt cx="868990" cy="1258447"/>
            </a:xfrm>
          </p:grpSpPr>
          <p:sp>
            <p:nvSpPr>
              <p:cNvPr id="259" name="Google Shape;506;p27">
                <a:extLst>
                  <a:ext uri="{FF2B5EF4-FFF2-40B4-BE49-F238E27FC236}">
                    <a16:creationId xmlns:a16="http://schemas.microsoft.com/office/drawing/2014/main" id="{BD828A38-7FD5-4192-AFA1-0F8CBEA346BE}"/>
                  </a:ext>
                </a:extLst>
              </p:cNvPr>
              <p:cNvSpPr/>
              <p:nvPr/>
            </p:nvSpPr>
            <p:spPr>
              <a:xfrm>
                <a:off x="3236476" y="3795496"/>
                <a:ext cx="868347" cy="1256066"/>
              </a:xfrm>
              <a:custGeom>
                <a:avLst/>
                <a:gdLst/>
                <a:ahLst/>
                <a:cxnLst/>
                <a:rect l="l" t="t" r="r" b="b"/>
                <a:pathLst>
                  <a:path w="15711" h="22726" extrusionOk="0">
                    <a:moveTo>
                      <a:pt x="1099" y="1"/>
                    </a:moveTo>
                    <a:cubicBezTo>
                      <a:pt x="490" y="1"/>
                      <a:pt x="1" y="491"/>
                      <a:pt x="1" y="1099"/>
                    </a:cubicBezTo>
                    <a:lnTo>
                      <a:pt x="1" y="21614"/>
                    </a:lnTo>
                    <a:cubicBezTo>
                      <a:pt x="1" y="22223"/>
                      <a:pt x="490" y="22726"/>
                      <a:pt x="1099" y="22726"/>
                    </a:cubicBezTo>
                    <a:lnTo>
                      <a:pt x="14612" y="22726"/>
                    </a:lnTo>
                    <a:cubicBezTo>
                      <a:pt x="15221" y="22726"/>
                      <a:pt x="15711" y="22223"/>
                      <a:pt x="15711" y="21614"/>
                    </a:cubicBezTo>
                    <a:lnTo>
                      <a:pt x="15711" y="1099"/>
                    </a:lnTo>
                    <a:cubicBezTo>
                      <a:pt x="15711" y="491"/>
                      <a:pt x="15221" y="1"/>
                      <a:pt x="1461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nvGrpSpPr>
              <p:cNvPr id="260" name="Google Shape;507;p27">
                <a:extLst>
                  <a:ext uri="{FF2B5EF4-FFF2-40B4-BE49-F238E27FC236}">
                    <a16:creationId xmlns:a16="http://schemas.microsoft.com/office/drawing/2014/main" id="{E29DCE97-F16B-4989-BDC3-AA1A5694BD20}"/>
                  </a:ext>
                </a:extLst>
              </p:cNvPr>
              <p:cNvGrpSpPr/>
              <p:nvPr/>
            </p:nvGrpSpPr>
            <p:grpSpPr>
              <a:xfrm>
                <a:off x="3235834" y="3793115"/>
                <a:ext cx="865418" cy="1258447"/>
                <a:chOff x="3235834" y="3793115"/>
                <a:chExt cx="865418" cy="1258447"/>
              </a:xfrm>
            </p:grpSpPr>
            <p:sp>
              <p:nvSpPr>
                <p:cNvPr id="261" name="Google Shape;508;p27">
                  <a:extLst>
                    <a:ext uri="{FF2B5EF4-FFF2-40B4-BE49-F238E27FC236}">
                      <a16:creationId xmlns:a16="http://schemas.microsoft.com/office/drawing/2014/main" id="{8AB76180-4FBF-46B5-AF84-3C5E2E574B03}"/>
                    </a:ext>
                  </a:extLst>
                </p:cNvPr>
                <p:cNvSpPr/>
                <p:nvPr/>
              </p:nvSpPr>
              <p:spPr>
                <a:xfrm>
                  <a:off x="3235834" y="3793115"/>
                  <a:ext cx="865418" cy="389985"/>
                </a:xfrm>
                <a:custGeom>
                  <a:avLst/>
                  <a:gdLst/>
                  <a:ahLst/>
                  <a:cxnLst/>
                  <a:rect l="l" t="t" r="r" b="b"/>
                  <a:pathLst>
                    <a:path w="15658" h="7056" extrusionOk="0">
                      <a:moveTo>
                        <a:pt x="1046" y="1"/>
                      </a:moveTo>
                      <a:cubicBezTo>
                        <a:pt x="437" y="1"/>
                        <a:pt x="1" y="491"/>
                        <a:pt x="1" y="1099"/>
                      </a:cubicBezTo>
                      <a:lnTo>
                        <a:pt x="1" y="7055"/>
                      </a:lnTo>
                      <a:lnTo>
                        <a:pt x="15658" y="7055"/>
                      </a:lnTo>
                      <a:lnTo>
                        <a:pt x="15658" y="1099"/>
                      </a:lnTo>
                      <a:cubicBezTo>
                        <a:pt x="15658" y="491"/>
                        <a:pt x="15168" y="1"/>
                        <a:pt x="1455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62" name="Google Shape;509;p27">
                  <a:extLst>
                    <a:ext uri="{FF2B5EF4-FFF2-40B4-BE49-F238E27FC236}">
                      <a16:creationId xmlns:a16="http://schemas.microsoft.com/office/drawing/2014/main" id="{D08CAE54-F59F-4A10-8D78-8262F1A9DB44}"/>
                    </a:ext>
                  </a:extLst>
                </p:cNvPr>
                <p:cNvSpPr/>
                <p:nvPr/>
              </p:nvSpPr>
              <p:spPr>
                <a:xfrm>
                  <a:off x="3306725" y="3905262"/>
                  <a:ext cx="719118" cy="182888"/>
                </a:xfrm>
                <a:custGeom>
                  <a:avLst/>
                  <a:gdLst/>
                  <a:ahLst/>
                  <a:cxnLst/>
                  <a:rect l="l" t="t" r="r" b="b"/>
                  <a:pathLst>
                    <a:path w="13011" h="3309" extrusionOk="0">
                      <a:moveTo>
                        <a:pt x="662" y="0"/>
                      </a:moveTo>
                      <a:cubicBezTo>
                        <a:pt x="278" y="0"/>
                        <a:pt x="0" y="278"/>
                        <a:pt x="0" y="662"/>
                      </a:cubicBezTo>
                      <a:lnTo>
                        <a:pt x="0" y="2647"/>
                      </a:lnTo>
                      <a:cubicBezTo>
                        <a:pt x="0" y="3031"/>
                        <a:pt x="278" y="3309"/>
                        <a:pt x="662" y="3309"/>
                      </a:cubicBezTo>
                      <a:lnTo>
                        <a:pt x="12349" y="3309"/>
                      </a:lnTo>
                      <a:cubicBezTo>
                        <a:pt x="12733" y="3309"/>
                        <a:pt x="13011" y="3031"/>
                        <a:pt x="13011" y="2647"/>
                      </a:cubicBezTo>
                      <a:lnTo>
                        <a:pt x="13011" y="662"/>
                      </a:lnTo>
                      <a:cubicBezTo>
                        <a:pt x="13011" y="278"/>
                        <a:pt x="12733" y="0"/>
                        <a:pt x="12349" y="0"/>
                      </a:cubicBezTo>
                      <a:close/>
                    </a:path>
                  </a:pathLst>
                </a:custGeom>
                <a:solidFill>
                  <a:srgbClr val="233E49"/>
                </a:solidFill>
                <a:ln w="9525" cap="flat" cmpd="sng">
                  <a:solidFill>
                    <a:srgbClr val="233E4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63" name="Google Shape;510;p27">
                  <a:extLst>
                    <a:ext uri="{FF2B5EF4-FFF2-40B4-BE49-F238E27FC236}">
                      <a16:creationId xmlns:a16="http://schemas.microsoft.com/office/drawing/2014/main" id="{9DB1CFE6-09AD-4BAD-99EC-F2FB4357E9BE}"/>
                    </a:ext>
                  </a:extLst>
                </p:cNvPr>
                <p:cNvSpPr/>
                <p:nvPr/>
              </p:nvSpPr>
              <p:spPr>
                <a:xfrm>
                  <a:off x="3309654" y="4261478"/>
                  <a:ext cx="146355" cy="143426"/>
                </a:xfrm>
                <a:custGeom>
                  <a:avLst/>
                  <a:gdLst/>
                  <a:ahLst/>
                  <a:cxnLst/>
                  <a:rect l="l" t="t" r="r" b="b"/>
                  <a:pathLst>
                    <a:path w="2648" h="2595" extrusionOk="0">
                      <a:moveTo>
                        <a:pt x="556" y="1"/>
                      </a:moveTo>
                      <a:cubicBezTo>
                        <a:pt x="278" y="1"/>
                        <a:pt x="0" y="226"/>
                        <a:pt x="0" y="504"/>
                      </a:cubicBezTo>
                      <a:lnTo>
                        <a:pt x="0" y="2052"/>
                      </a:lnTo>
                      <a:cubicBezTo>
                        <a:pt x="0" y="2383"/>
                        <a:pt x="278" y="2595"/>
                        <a:pt x="556" y="2595"/>
                      </a:cubicBezTo>
                      <a:lnTo>
                        <a:pt x="2091" y="2595"/>
                      </a:lnTo>
                      <a:cubicBezTo>
                        <a:pt x="2369" y="2595"/>
                        <a:pt x="2647" y="2383"/>
                        <a:pt x="2647" y="2052"/>
                      </a:cubicBezTo>
                      <a:lnTo>
                        <a:pt x="2647" y="504"/>
                      </a:lnTo>
                      <a:cubicBezTo>
                        <a:pt x="2647" y="226"/>
                        <a:pt x="2369" y="1"/>
                        <a:pt x="2091" y="1"/>
                      </a:cubicBezTo>
                      <a:close/>
                    </a:path>
                  </a:pathLst>
                </a:custGeom>
                <a:solidFill>
                  <a:srgbClr val="EE1D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64" name="Google Shape;511;p27">
                  <a:extLst>
                    <a:ext uri="{FF2B5EF4-FFF2-40B4-BE49-F238E27FC236}">
                      <a16:creationId xmlns:a16="http://schemas.microsoft.com/office/drawing/2014/main" id="{70583FED-039A-47A5-B629-2D017A70CC66}"/>
                    </a:ext>
                  </a:extLst>
                </p:cNvPr>
                <p:cNvSpPr/>
                <p:nvPr/>
              </p:nvSpPr>
              <p:spPr>
                <a:xfrm>
                  <a:off x="3501275" y="4261478"/>
                  <a:ext cx="143426" cy="143426"/>
                </a:xfrm>
                <a:custGeom>
                  <a:avLst/>
                  <a:gdLst/>
                  <a:ahLst/>
                  <a:cxnLst/>
                  <a:rect l="l" t="t" r="r" b="b"/>
                  <a:pathLst>
                    <a:path w="2595" h="2595" extrusionOk="0">
                      <a:moveTo>
                        <a:pt x="557" y="1"/>
                      </a:moveTo>
                      <a:cubicBezTo>
                        <a:pt x="226" y="1"/>
                        <a:pt x="1" y="226"/>
                        <a:pt x="1" y="504"/>
                      </a:cubicBezTo>
                      <a:lnTo>
                        <a:pt x="1" y="2052"/>
                      </a:lnTo>
                      <a:cubicBezTo>
                        <a:pt x="1" y="2383"/>
                        <a:pt x="226" y="2595"/>
                        <a:pt x="557" y="2595"/>
                      </a:cubicBezTo>
                      <a:lnTo>
                        <a:pt x="2105" y="2595"/>
                      </a:lnTo>
                      <a:cubicBezTo>
                        <a:pt x="2383" y="2595"/>
                        <a:pt x="2595" y="2383"/>
                        <a:pt x="2595" y="2052"/>
                      </a:cubicBezTo>
                      <a:lnTo>
                        <a:pt x="2595" y="504"/>
                      </a:lnTo>
                      <a:cubicBezTo>
                        <a:pt x="2595" y="226"/>
                        <a:pt x="2383" y="1"/>
                        <a:pt x="2105" y="1"/>
                      </a:cubicBezTo>
                      <a:close/>
                    </a:path>
                  </a:pathLst>
                </a:custGeom>
                <a:solidFill>
                  <a:srgbClr val="CEC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65" name="Google Shape;512;p27">
                  <a:extLst>
                    <a:ext uri="{FF2B5EF4-FFF2-40B4-BE49-F238E27FC236}">
                      <a16:creationId xmlns:a16="http://schemas.microsoft.com/office/drawing/2014/main" id="{D2C0D188-0581-496D-BB69-AB762A023099}"/>
                    </a:ext>
                  </a:extLst>
                </p:cNvPr>
                <p:cNvSpPr/>
                <p:nvPr/>
              </p:nvSpPr>
              <p:spPr>
                <a:xfrm>
                  <a:off x="3693670" y="4261478"/>
                  <a:ext cx="143426" cy="143426"/>
                </a:xfrm>
                <a:custGeom>
                  <a:avLst/>
                  <a:gdLst/>
                  <a:ahLst/>
                  <a:cxnLst/>
                  <a:rect l="l" t="t" r="r" b="b"/>
                  <a:pathLst>
                    <a:path w="2595" h="2595" extrusionOk="0">
                      <a:moveTo>
                        <a:pt x="490" y="1"/>
                      </a:moveTo>
                      <a:cubicBezTo>
                        <a:pt x="226" y="1"/>
                        <a:pt x="1" y="226"/>
                        <a:pt x="1" y="504"/>
                      </a:cubicBezTo>
                      <a:lnTo>
                        <a:pt x="1" y="2052"/>
                      </a:lnTo>
                      <a:cubicBezTo>
                        <a:pt x="1" y="2383"/>
                        <a:pt x="226" y="2595"/>
                        <a:pt x="490" y="2595"/>
                      </a:cubicBezTo>
                      <a:lnTo>
                        <a:pt x="2092" y="2595"/>
                      </a:lnTo>
                      <a:cubicBezTo>
                        <a:pt x="2370" y="2595"/>
                        <a:pt x="2595" y="2383"/>
                        <a:pt x="2595" y="2052"/>
                      </a:cubicBezTo>
                      <a:lnTo>
                        <a:pt x="2595" y="504"/>
                      </a:lnTo>
                      <a:cubicBezTo>
                        <a:pt x="2595" y="226"/>
                        <a:pt x="2370" y="1"/>
                        <a:pt x="2092" y="1"/>
                      </a:cubicBezTo>
                      <a:close/>
                    </a:path>
                  </a:pathLst>
                </a:custGeom>
                <a:solidFill>
                  <a:srgbClr val="CEC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66" name="Google Shape;513;p27">
                  <a:extLst>
                    <a:ext uri="{FF2B5EF4-FFF2-40B4-BE49-F238E27FC236}">
                      <a16:creationId xmlns:a16="http://schemas.microsoft.com/office/drawing/2014/main" id="{76B17AE7-FC35-4694-9100-6C5B55E674A5}"/>
                    </a:ext>
                  </a:extLst>
                </p:cNvPr>
                <p:cNvSpPr/>
                <p:nvPr/>
              </p:nvSpPr>
              <p:spPr>
                <a:xfrm>
                  <a:off x="3309654" y="4453872"/>
                  <a:ext cx="146355" cy="143426"/>
                </a:xfrm>
                <a:custGeom>
                  <a:avLst/>
                  <a:gdLst/>
                  <a:ahLst/>
                  <a:cxnLst/>
                  <a:rect l="l" t="t" r="r" b="b"/>
                  <a:pathLst>
                    <a:path w="2648" h="2595" extrusionOk="0">
                      <a:moveTo>
                        <a:pt x="556" y="1"/>
                      </a:moveTo>
                      <a:cubicBezTo>
                        <a:pt x="278" y="1"/>
                        <a:pt x="0" y="226"/>
                        <a:pt x="0" y="556"/>
                      </a:cubicBezTo>
                      <a:lnTo>
                        <a:pt x="0" y="2092"/>
                      </a:lnTo>
                      <a:cubicBezTo>
                        <a:pt x="0" y="2370"/>
                        <a:pt x="278" y="2595"/>
                        <a:pt x="556" y="2595"/>
                      </a:cubicBezTo>
                      <a:lnTo>
                        <a:pt x="2091" y="2595"/>
                      </a:lnTo>
                      <a:cubicBezTo>
                        <a:pt x="2369" y="2595"/>
                        <a:pt x="2647" y="2370"/>
                        <a:pt x="2647" y="2092"/>
                      </a:cubicBezTo>
                      <a:lnTo>
                        <a:pt x="2647" y="556"/>
                      </a:lnTo>
                      <a:cubicBezTo>
                        <a:pt x="2647" y="226"/>
                        <a:pt x="2369" y="1"/>
                        <a:pt x="2091" y="1"/>
                      </a:cubicBezTo>
                      <a:close/>
                    </a:path>
                  </a:pathLst>
                </a:custGeom>
                <a:solidFill>
                  <a:srgbClr val="CEC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67" name="Google Shape;514;p27">
                  <a:extLst>
                    <a:ext uri="{FF2B5EF4-FFF2-40B4-BE49-F238E27FC236}">
                      <a16:creationId xmlns:a16="http://schemas.microsoft.com/office/drawing/2014/main" id="{06563CF9-9334-4C03-9B26-6095F6C818E4}"/>
                    </a:ext>
                  </a:extLst>
                </p:cNvPr>
                <p:cNvSpPr/>
                <p:nvPr/>
              </p:nvSpPr>
              <p:spPr>
                <a:xfrm>
                  <a:off x="3501275" y="4453872"/>
                  <a:ext cx="143426" cy="143426"/>
                </a:xfrm>
                <a:custGeom>
                  <a:avLst/>
                  <a:gdLst/>
                  <a:ahLst/>
                  <a:cxnLst/>
                  <a:rect l="l" t="t" r="r" b="b"/>
                  <a:pathLst>
                    <a:path w="2595" h="2595" extrusionOk="0">
                      <a:moveTo>
                        <a:pt x="557" y="1"/>
                      </a:moveTo>
                      <a:cubicBezTo>
                        <a:pt x="226" y="1"/>
                        <a:pt x="1" y="226"/>
                        <a:pt x="1" y="556"/>
                      </a:cubicBezTo>
                      <a:lnTo>
                        <a:pt x="1" y="2092"/>
                      </a:lnTo>
                      <a:cubicBezTo>
                        <a:pt x="1" y="2370"/>
                        <a:pt x="226" y="2595"/>
                        <a:pt x="557" y="2595"/>
                      </a:cubicBezTo>
                      <a:lnTo>
                        <a:pt x="2105" y="2595"/>
                      </a:lnTo>
                      <a:cubicBezTo>
                        <a:pt x="2383" y="2595"/>
                        <a:pt x="2595" y="2370"/>
                        <a:pt x="2595" y="2092"/>
                      </a:cubicBezTo>
                      <a:lnTo>
                        <a:pt x="2595" y="556"/>
                      </a:lnTo>
                      <a:cubicBezTo>
                        <a:pt x="2595" y="226"/>
                        <a:pt x="2383" y="1"/>
                        <a:pt x="2105" y="1"/>
                      </a:cubicBezTo>
                      <a:close/>
                    </a:path>
                  </a:pathLst>
                </a:custGeom>
                <a:solidFill>
                  <a:srgbClr val="CEC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68" name="Google Shape;515;p27">
                  <a:extLst>
                    <a:ext uri="{FF2B5EF4-FFF2-40B4-BE49-F238E27FC236}">
                      <a16:creationId xmlns:a16="http://schemas.microsoft.com/office/drawing/2014/main" id="{00A09FB6-1540-4742-BC12-1C40F843C573}"/>
                    </a:ext>
                  </a:extLst>
                </p:cNvPr>
                <p:cNvSpPr/>
                <p:nvPr/>
              </p:nvSpPr>
              <p:spPr>
                <a:xfrm>
                  <a:off x="3693670" y="4453872"/>
                  <a:ext cx="143426" cy="143426"/>
                </a:xfrm>
                <a:custGeom>
                  <a:avLst/>
                  <a:gdLst/>
                  <a:ahLst/>
                  <a:cxnLst/>
                  <a:rect l="l" t="t" r="r" b="b"/>
                  <a:pathLst>
                    <a:path w="2595" h="2595" extrusionOk="0">
                      <a:moveTo>
                        <a:pt x="490" y="1"/>
                      </a:moveTo>
                      <a:cubicBezTo>
                        <a:pt x="226" y="1"/>
                        <a:pt x="1" y="226"/>
                        <a:pt x="1" y="556"/>
                      </a:cubicBezTo>
                      <a:lnTo>
                        <a:pt x="1" y="2092"/>
                      </a:lnTo>
                      <a:cubicBezTo>
                        <a:pt x="1" y="2370"/>
                        <a:pt x="226" y="2595"/>
                        <a:pt x="490" y="2595"/>
                      </a:cubicBezTo>
                      <a:lnTo>
                        <a:pt x="2092" y="2595"/>
                      </a:lnTo>
                      <a:cubicBezTo>
                        <a:pt x="2370" y="2595"/>
                        <a:pt x="2595" y="2370"/>
                        <a:pt x="2595" y="2092"/>
                      </a:cubicBezTo>
                      <a:lnTo>
                        <a:pt x="2595" y="556"/>
                      </a:lnTo>
                      <a:cubicBezTo>
                        <a:pt x="2595" y="226"/>
                        <a:pt x="2370" y="1"/>
                        <a:pt x="2092" y="1"/>
                      </a:cubicBezTo>
                      <a:close/>
                    </a:path>
                  </a:pathLst>
                </a:custGeom>
                <a:solidFill>
                  <a:srgbClr val="CEC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69" name="Google Shape;516;p27">
                  <a:extLst>
                    <a:ext uri="{FF2B5EF4-FFF2-40B4-BE49-F238E27FC236}">
                      <a16:creationId xmlns:a16="http://schemas.microsoft.com/office/drawing/2014/main" id="{B190F497-400D-4B46-B3AE-96032D54DFDA}"/>
                    </a:ext>
                  </a:extLst>
                </p:cNvPr>
                <p:cNvSpPr/>
                <p:nvPr/>
              </p:nvSpPr>
              <p:spPr>
                <a:xfrm>
                  <a:off x="3309654" y="4645549"/>
                  <a:ext cx="146355" cy="146355"/>
                </a:xfrm>
                <a:custGeom>
                  <a:avLst/>
                  <a:gdLst/>
                  <a:ahLst/>
                  <a:cxnLst/>
                  <a:rect l="l" t="t" r="r" b="b"/>
                  <a:pathLst>
                    <a:path w="2648" h="2648" extrusionOk="0">
                      <a:moveTo>
                        <a:pt x="556" y="0"/>
                      </a:moveTo>
                      <a:cubicBezTo>
                        <a:pt x="278" y="0"/>
                        <a:pt x="0" y="278"/>
                        <a:pt x="0" y="556"/>
                      </a:cubicBezTo>
                      <a:lnTo>
                        <a:pt x="0" y="2105"/>
                      </a:lnTo>
                      <a:cubicBezTo>
                        <a:pt x="0" y="2383"/>
                        <a:pt x="278" y="2647"/>
                        <a:pt x="556" y="2647"/>
                      </a:cubicBezTo>
                      <a:lnTo>
                        <a:pt x="2091" y="2647"/>
                      </a:lnTo>
                      <a:cubicBezTo>
                        <a:pt x="2369" y="2647"/>
                        <a:pt x="2647" y="2383"/>
                        <a:pt x="2647" y="2105"/>
                      </a:cubicBezTo>
                      <a:lnTo>
                        <a:pt x="2647" y="556"/>
                      </a:lnTo>
                      <a:cubicBezTo>
                        <a:pt x="2647" y="278"/>
                        <a:pt x="2369" y="0"/>
                        <a:pt x="2091" y="0"/>
                      </a:cubicBezTo>
                      <a:close/>
                    </a:path>
                  </a:pathLst>
                </a:custGeom>
                <a:solidFill>
                  <a:srgbClr val="EE1D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70" name="Google Shape;517;p27">
                  <a:extLst>
                    <a:ext uri="{FF2B5EF4-FFF2-40B4-BE49-F238E27FC236}">
                      <a16:creationId xmlns:a16="http://schemas.microsoft.com/office/drawing/2014/main" id="{1B2252C1-BAEB-4A32-8E90-3D383EA7B2E4}"/>
                    </a:ext>
                  </a:extLst>
                </p:cNvPr>
                <p:cNvSpPr/>
                <p:nvPr/>
              </p:nvSpPr>
              <p:spPr>
                <a:xfrm>
                  <a:off x="3501275" y="4645549"/>
                  <a:ext cx="143426" cy="146355"/>
                </a:xfrm>
                <a:custGeom>
                  <a:avLst/>
                  <a:gdLst/>
                  <a:ahLst/>
                  <a:cxnLst/>
                  <a:rect l="l" t="t" r="r" b="b"/>
                  <a:pathLst>
                    <a:path w="2595" h="2648" extrusionOk="0">
                      <a:moveTo>
                        <a:pt x="557" y="0"/>
                      </a:moveTo>
                      <a:cubicBezTo>
                        <a:pt x="226" y="0"/>
                        <a:pt x="1" y="278"/>
                        <a:pt x="1" y="556"/>
                      </a:cubicBezTo>
                      <a:lnTo>
                        <a:pt x="1" y="2105"/>
                      </a:lnTo>
                      <a:cubicBezTo>
                        <a:pt x="1" y="2383"/>
                        <a:pt x="226" y="2647"/>
                        <a:pt x="557" y="2647"/>
                      </a:cubicBezTo>
                      <a:lnTo>
                        <a:pt x="2105" y="2647"/>
                      </a:lnTo>
                      <a:cubicBezTo>
                        <a:pt x="2383" y="2647"/>
                        <a:pt x="2595" y="2383"/>
                        <a:pt x="2595" y="2105"/>
                      </a:cubicBezTo>
                      <a:lnTo>
                        <a:pt x="2595" y="556"/>
                      </a:lnTo>
                      <a:cubicBezTo>
                        <a:pt x="2595" y="278"/>
                        <a:pt x="2383" y="0"/>
                        <a:pt x="2105" y="0"/>
                      </a:cubicBezTo>
                      <a:close/>
                    </a:path>
                  </a:pathLst>
                </a:custGeom>
                <a:solidFill>
                  <a:srgbClr val="C1C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71" name="Google Shape;518;p27">
                  <a:extLst>
                    <a:ext uri="{FF2B5EF4-FFF2-40B4-BE49-F238E27FC236}">
                      <a16:creationId xmlns:a16="http://schemas.microsoft.com/office/drawing/2014/main" id="{7AD245D9-B2F3-4EB4-995D-CDC775197795}"/>
                    </a:ext>
                  </a:extLst>
                </p:cNvPr>
                <p:cNvSpPr/>
                <p:nvPr/>
              </p:nvSpPr>
              <p:spPr>
                <a:xfrm>
                  <a:off x="3693670" y="4645549"/>
                  <a:ext cx="143426" cy="146355"/>
                </a:xfrm>
                <a:custGeom>
                  <a:avLst/>
                  <a:gdLst/>
                  <a:ahLst/>
                  <a:cxnLst/>
                  <a:rect l="l" t="t" r="r" b="b"/>
                  <a:pathLst>
                    <a:path w="2595" h="2648" extrusionOk="0">
                      <a:moveTo>
                        <a:pt x="490" y="0"/>
                      </a:moveTo>
                      <a:cubicBezTo>
                        <a:pt x="226" y="0"/>
                        <a:pt x="1" y="278"/>
                        <a:pt x="1" y="556"/>
                      </a:cubicBezTo>
                      <a:lnTo>
                        <a:pt x="1" y="2105"/>
                      </a:lnTo>
                      <a:cubicBezTo>
                        <a:pt x="1" y="2383"/>
                        <a:pt x="226" y="2647"/>
                        <a:pt x="490" y="2647"/>
                      </a:cubicBezTo>
                      <a:lnTo>
                        <a:pt x="2092" y="2647"/>
                      </a:lnTo>
                      <a:cubicBezTo>
                        <a:pt x="2370" y="2647"/>
                        <a:pt x="2595" y="2383"/>
                        <a:pt x="2595" y="2105"/>
                      </a:cubicBezTo>
                      <a:lnTo>
                        <a:pt x="2595" y="556"/>
                      </a:lnTo>
                      <a:cubicBezTo>
                        <a:pt x="2595" y="278"/>
                        <a:pt x="2370" y="0"/>
                        <a:pt x="2092" y="0"/>
                      </a:cubicBezTo>
                      <a:close/>
                    </a:path>
                  </a:pathLst>
                </a:custGeom>
                <a:solidFill>
                  <a:srgbClr val="CEC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72" name="Google Shape;519;p27">
                  <a:extLst>
                    <a:ext uri="{FF2B5EF4-FFF2-40B4-BE49-F238E27FC236}">
                      <a16:creationId xmlns:a16="http://schemas.microsoft.com/office/drawing/2014/main" id="{98A33EF0-520C-4B93-AE7C-E55930A5077E}"/>
                    </a:ext>
                  </a:extLst>
                </p:cNvPr>
                <p:cNvSpPr/>
                <p:nvPr/>
              </p:nvSpPr>
              <p:spPr>
                <a:xfrm>
                  <a:off x="3309654" y="4840873"/>
                  <a:ext cx="146355" cy="143426"/>
                </a:xfrm>
                <a:custGeom>
                  <a:avLst/>
                  <a:gdLst/>
                  <a:ahLst/>
                  <a:cxnLst/>
                  <a:rect l="l" t="t" r="r" b="b"/>
                  <a:pathLst>
                    <a:path w="2648" h="2595" extrusionOk="0">
                      <a:moveTo>
                        <a:pt x="556" y="0"/>
                      </a:moveTo>
                      <a:cubicBezTo>
                        <a:pt x="278" y="0"/>
                        <a:pt x="0" y="225"/>
                        <a:pt x="0" y="503"/>
                      </a:cubicBezTo>
                      <a:lnTo>
                        <a:pt x="0" y="2091"/>
                      </a:lnTo>
                      <a:cubicBezTo>
                        <a:pt x="0" y="2369"/>
                        <a:pt x="278" y="2594"/>
                        <a:pt x="556" y="2594"/>
                      </a:cubicBezTo>
                      <a:lnTo>
                        <a:pt x="2091" y="2594"/>
                      </a:lnTo>
                      <a:cubicBezTo>
                        <a:pt x="2369" y="2594"/>
                        <a:pt x="2647" y="2369"/>
                        <a:pt x="2647" y="2091"/>
                      </a:cubicBezTo>
                      <a:lnTo>
                        <a:pt x="2647" y="503"/>
                      </a:lnTo>
                      <a:cubicBezTo>
                        <a:pt x="2647" y="225"/>
                        <a:pt x="2369" y="0"/>
                        <a:pt x="2091" y="0"/>
                      </a:cubicBezTo>
                      <a:close/>
                    </a:path>
                  </a:pathLst>
                </a:custGeom>
                <a:solidFill>
                  <a:srgbClr val="EE1D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73" name="Google Shape;520;p27">
                  <a:extLst>
                    <a:ext uri="{FF2B5EF4-FFF2-40B4-BE49-F238E27FC236}">
                      <a16:creationId xmlns:a16="http://schemas.microsoft.com/office/drawing/2014/main" id="{BF34BFB8-E0F8-4561-BD25-835FE61E4027}"/>
                    </a:ext>
                  </a:extLst>
                </p:cNvPr>
                <p:cNvSpPr/>
                <p:nvPr/>
              </p:nvSpPr>
              <p:spPr>
                <a:xfrm>
                  <a:off x="3501275" y="4840873"/>
                  <a:ext cx="143426" cy="143426"/>
                </a:xfrm>
                <a:custGeom>
                  <a:avLst/>
                  <a:gdLst/>
                  <a:ahLst/>
                  <a:cxnLst/>
                  <a:rect l="l" t="t" r="r" b="b"/>
                  <a:pathLst>
                    <a:path w="2595" h="2595" extrusionOk="0">
                      <a:moveTo>
                        <a:pt x="557" y="0"/>
                      </a:moveTo>
                      <a:cubicBezTo>
                        <a:pt x="226" y="0"/>
                        <a:pt x="1" y="225"/>
                        <a:pt x="1" y="503"/>
                      </a:cubicBezTo>
                      <a:lnTo>
                        <a:pt x="1" y="2091"/>
                      </a:lnTo>
                      <a:cubicBezTo>
                        <a:pt x="1" y="2369"/>
                        <a:pt x="226" y="2594"/>
                        <a:pt x="557" y="2594"/>
                      </a:cubicBezTo>
                      <a:lnTo>
                        <a:pt x="2105" y="2594"/>
                      </a:lnTo>
                      <a:cubicBezTo>
                        <a:pt x="2383" y="2594"/>
                        <a:pt x="2595" y="2369"/>
                        <a:pt x="2595" y="2091"/>
                      </a:cubicBezTo>
                      <a:lnTo>
                        <a:pt x="2595" y="503"/>
                      </a:lnTo>
                      <a:cubicBezTo>
                        <a:pt x="2595" y="225"/>
                        <a:pt x="2383" y="0"/>
                        <a:pt x="2105" y="0"/>
                      </a:cubicBezTo>
                      <a:close/>
                    </a:path>
                  </a:pathLst>
                </a:custGeom>
                <a:solidFill>
                  <a:srgbClr val="CEC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74" name="Google Shape;521;p27">
                  <a:extLst>
                    <a:ext uri="{FF2B5EF4-FFF2-40B4-BE49-F238E27FC236}">
                      <a16:creationId xmlns:a16="http://schemas.microsoft.com/office/drawing/2014/main" id="{2B528C3C-EA42-4CC7-9BAF-11A3DAC1CC9E}"/>
                    </a:ext>
                  </a:extLst>
                </p:cNvPr>
                <p:cNvSpPr/>
                <p:nvPr/>
              </p:nvSpPr>
              <p:spPr>
                <a:xfrm>
                  <a:off x="3693670" y="4840873"/>
                  <a:ext cx="143426" cy="143426"/>
                </a:xfrm>
                <a:custGeom>
                  <a:avLst/>
                  <a:gdLst/>
                  <a:ahLst/>
                  <a:cxnLst/>
                  <a:rect l="l" t="t" r="r" b="b"/>
                  <a:pathLst>
                    <a:path w="2595" h="2595" extrusionOk="0">
                      <a:moveTo>
                        <a:pt x="490" y="0"/>
                      </a:moveTo>
                      <a:cubicBezTo>
                        <a:pt x="226" y="0"/>
                        <a:pt x="1" y="225"/>
                        <a:pt x="1" y="503"/>
                      </a:cubicBezTo>
                      <a:lnTo>
                        <a:pt x="1" y="2091"/>
                      </a:lnTo>
                      <a:cubicBezTo>
                        <a:pt x="1" y="2369"/>
                        <a:pt x="226" y="2594"/>
                        <a:pt x="490" y="2594"/>
                      </a:cubicBezTo>
                      <a:lnTo>
                        <a:pt x="2092" y="2594"/>
                      </a:lnTo>
                      <a:cubicBezTo>
                        <a:pt x="2370" y="2594"/>
                        <a:pt x="2595" y="2369"/>
                        <a:pt x="2595" y="2091"/>
                      </a:cubicBezTo>
                      <a:lnTo>
                        <a:pt x="2595" y="503"/>
                      </a:lnTo>
                      <a:cubicBezTo>
                        <a:pt x="2595" y="225"/>
                        <a:pt x="2370" y="0"/>
                        <a:pt x="2092" y="0"/>
                      </a:cubicBezTo>
                      <a:close/>
                    </a:path>
                  </a:pathLst>
                </a:custGeom>
                <a:solidFill>
                  <a:srgbClr val="99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75" name="Google Shape;522;p27">
                  <a:extLst>
                    <a:ext uri="{FF2B5EF4-FFF2-40B4-BE49-F238E27FC236}">
                      <a16:creationId xmlns:a16="http://schemas.microsoft.com/office/drawing/2014/main" id="{4CEFEBD3-AAF5-4495-B2EE-5D6CE7E57676}"/>
                    </a:ext>
                  </a:extLst>
                </p:cNvPr>
                <p:cNvSpPr/>
                <p:nvPr/>
              </p:nvSpPr>
              <p:spPr>
                <a:xfrm>
                  <a:off x="3855335" y="4185426"/>
                  <a:ext cx="243685" cy="866136"/>
                </a:xfrm>
                <a:custGeom>
                  <a:avLst/>
                  <a:gdLst/>
                  <a:ahLst/>
                  <a:cxnLst/>
                  <a:rect l="l" t="t" r="r" b="b"/>
                  <a:pathLst>
                    <a:path w="4409" h="15671" extrusionOk="0">
                      <a:moveTo>
                        <a:pt x="2595" y="1377"/>
                      </a:moveTo>
                      <a:cubicBezTo>
                        <a:pt x="2926" y="1377"/>
                        <a:pt x="3137" y="1602"/>
                        <a:pt x="3137" y="1880"/>
                      </a:cubicBezTo>
                      <a:lnTo>
                        <a:pt x="3137" y="3428"/>
                      </a:lnTo>
                      <a:cubicBezTo>
                        <a:pt x="3137" y="3759"/>
                        <a:pt x="2926" y="3971"/>
                        <a:pt x="2595" y="3971"/>
                      </a:cubicBezTo>
                      <a:lnTo>
                        <a:pt x="1046" y="3971"/>
                      </a:lnTo>
                      <a:cubicBezTo>
                        <a:pt x="768" y="3971"/>
                        <a:pt x="543" y="3759"/>
                        <a:pt x="543" y="3428"/>
                      </a:cubicBezTo>
                      <a:lnTo>
                        <a:pt x="543" y="1880"/>
                      </a:lnTo>
                      <a:cubicBezTo>
                        <a:pt x="543" y="1602"/>
                        <a:pt x="768" y="1377"/>
                        <a:pt x="1046" y="1377"/>
                      </a:cubicBezTo>
                      <a:close/>
                      <a:moveTo>
                        <a:pt x="2595" y="4858"/>
                      </a:moveTo>
                      <a:cubicBezTo>
                        <a:pt x="2926" y="4858"/>
                        <a:pt x="3137" y="5083"/>
                        <a:pt x="3137" y="5413"/>
                      </a:cubicBezTo>
                      <a:lnTo>
                        <a:pt x="3137" y="6949"/>
                      </a:lnTo>
                      <a:cubicBezTo>
                        <a:pt x="3137" y="7227"/>
                        <a:pt x="2926" y="7452"/>
                        <a:pt x="2595" y="7452"/>
                      </a:cubicBezTo>
                      <a:lnTo>
                        <a:pt x="1046" y="7452"/>
                      </a:lnTo>
                      <a:cubicBezTo>
                        <a:pt x="768" y="7452"/>
                        <a:pt x="543" y="7227"/>
                        <a:pt x="543" y="6949"/>
                      </a:cubicBezTo>
                      <a:lnTo>
                        <a:pt x="543" y="5413"/>
                      </a:lnTo>
                      <a:cubicBezTo>
                        <a:pt x="543" y="5083"/>
                        <a:pt x="768" y="4858"/>
                        <a:pt x="1046" y="4858"/>
                      </a:cubicBezTo>
                      <a:close/>
                      <a:moveTo>
                        <a:pt x="2595" y="8325"/>
                      </a:moveTo>
                      <a:cubicBezTo>
                        <a:pt x="2926" y="8325"/>
                        <a:pt x="3137" y="8603"/>
                        <a:pt x="3137" y="8881"/>
                      </a:cubicBezTo>
                      <a:lnTo>
                        <a:pt x="3137" y="13950"/>
                      </a:lnTo>
                      <a:cubicBezTo>
                        <a:pt x="3137" y="14228"/>
                        <a:pt x="2926" y="14453"/>
                        <a:pt x="2595" y="14453"/>
                      </a:cubicBezTo>
                      <a:lnTo>
                        <a:pt x="1046" y="14453"/>
                      </a:lnTo>
                      <a:cubicBezTo>
                        <a:pt x="768" y="14453"/>
                        <a:pt x="543" y="14228"/>
                        <a:pt x="543" y="13950"/>
                      </a:cubicBezTo>
                      <a:lnTo>
                        <a:pt x="543" y="8881"/>
                      </a:lnTo>
                      <a:cubicBezTo>
                        <a:pt x="543" y="8603"/>
                        <a:pt x="768" y="8325"/>
                        <a:pt x="1046" y="8325"/>
                      </a:cubicBezTo>
                      <a:close/>
                      <a:moveTo>
                        <a:pt x="1" y="0"/>
                      </a:moveTo>
                      <a:lnTo>
                        <a:pt x="1" y="15671"/>
                      </a:lnTo>
                      <a:lnTo>
                        <a:pt x="3415" y="15671"/>
                      </a:lnTo>
                      <a:cubicBezTo>
                        <a:pt x="3521" y="15671"/>
                        <a:pt x="3693" y="15605"/>
                        <a:pt x="3799" y="15605"/>
                      </a:cubicBezTo>
                      <a:cubicBezTo>
                        <a:pt x="4183" y="15446"/>
                        <a:pt x="4408" y="15009"/>
                        <a:pt x="4408" y="14559"/>
                      </a:cubicBezTo>
                      <a:lnTo>
                        <a:pt x="4408" y="0"/>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76" name="Google Shape;523;p27">
                  <a:extLst>
                    <a:ext uri="{FF2B5EF4-FFF2-40B4-BE49-F238E27FC236}">
                      <a16:creationId xmlns:a16="http://schemas.microsoft.com/office/drawing/2014/main" id="{88A17DD6-EFCA-4D13-B115-DD1BE0FE656C}"/>
                    </a:ext>
                  </a:extLst>
                </p:cNvPr>
                <p:cNvSpPr/>
                <p:nvPr/>
              </p:nvSpPr>
              <p:spPr>
                <a:xfrm>
                  <a:off x="3855335" y="3793115"/>
                  <a:ext cx="243685" cy="389985"/>
                </a:xfrm>
                <a:custGeom>
                  <a:avLst/>
                  <a:gdLst/>
                  <a:ahLst/>
                  <a:cxnLst/>
                  <a:rect l="l" t="t" r="r" b="b"/>
                  <a:pathLst>
                    <a:path w="4409" h="7056" extrusionOk="0">
                      <a:moveTo>
                        <a:pt x="1" y="1"/>
                      </a:moveTo>
                      <a:lnTo>
                        <a:pt x="1" y="1986"/>
                      </a:lnTo>
                      <a:lnTo>
                        <a:pt x="2423" y="1986"/>
                      </a:lnTo>
                      <a:cubicBezTo>
                        <a:pt x="2807" y="1986"/>
                        <a:pt x="3085" y="2264"/>
                        <a:pt x="3085" y="2648"/>
                      </a:cubicBezTo>
                      <a:lnTo>
                        <a:pt x="3085" y="4633"/>
                      </a:lnTo>
                      <a:cubicBezTo>
                        <a:pt x="3085" y="5017"/>
                        <a:pt x="2807" y="5295"/>
                        <a:pt x="2423" y="5295"/>
                      </a:cubicBezTo>
                      <a:lnTo>
                        <a:pt x="1" y="5295"/>
                      </a:lnTo>
                      <a:lnTo>
                        <a:pt x="1" y="7055"/>
                      </a:lnTo>
                      <a:lnTo>
                        <a:pt x="4408" y="7055"/>
                      </a:lnTo>
                      <a:lnTo>
                        <a:pt x="4408" y="1099"/>
                      </a:lnTo>
                      <a:cubicBezTo>
                        <a:pt x="4408" y="491"/>
                        <a:pt x="4024" y="1"/>
                        <a:pt x="341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77" name="Google Shape;524;p27">
                  <a:extLst>
                    <a:ext uri="{FF2B5EF4-FFF2-40B4-BE49-F238E27FC236}">
                      <a16:creationId xmlns:a16="http://schemas.microsoft.com/office/drawing/2014/main" id="{D26EDB8F-0344-4746-BFE8-D4ADD6D80E52}"/>
                    </a:ext>
                  </a:extLst>
                </p:cNvPr>
                <p:cNvSpPr/>
                <p:nvPr/>
              </p:nvSpPr>
              <p:spPr>
                <a:xfrm>
                  <a:off x="3855335" y="3905262"/>
                  <a:ext cx="170508" cy="182888"/>
                </a:xfrm>
                <a:custGeom>
                  <a:avLst/>
                  <a:gdLst/>
                  <a:ahLst/>
                  <a:cxnLst/>
                  <a:rect l="l" t="t" r="r" b="b"/>
                  <a:pathLst>
                    <a:path w="3085" h="3309" extrusionOk="0">
                      <a:moveTo>
                        <a:pt x="1" y="0"/>
                      </a:moveTo>
                      <a:lnTo>
                        <a:pt x="1" y="768"/>
                      </a:lnTo>
                      <a:lnTo>
                        <a:pt x="1761" y="768"/>
                      </a:lnTo>
                      <a:lnTo>
                        <a:pt x="1761" y="2594"/>
                      </a:lnTo>
                      <a:lnTo>
                        <a:pt x="1" y="2594"/>
                      </a:lnTo>
                      <a:lnTo>
                        <a:pt x="1" y="3309"/>
                      </a:lnTo>
                      <a:lnTo>
                        <a:pt x="2423" y="3309"/>
                      </a:lnTo>
                      <a:cubicBezTo>
                        <a:pt x="2807" y="3309"/>
                        <a:pt x="3085" y="3031"/>
                        <a:pt x="3085" y="2647"/>
                      </a:cubicBezTo>
                      <a:lnTo>
                        <a:pt x="3085" y="662"/>
                      </a:lnTo>
                      <a:cubicBezTo>
                        <a:pt x="3085" y="278"/>
                        <a:pt x="2807" y="0"/>
                        <a:pt x="2423" y="0"/>
                      </a:cubicBezTo>
                      <a:close/>
                    </a:path>
                  </a:pathLst>
                </a:custGeom>
                <a:solidFill>
                  <a:srgbClr val="233E49"/>
                </a:solidFill>
                <a:ln w="9525" cap="flat" cmpd="sng">
                  <a:solidFill>
                    <a:srgbClr val="233E4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78" name="Google Shape;525;p27">
                  <a:extLst>
                    <a:ext uri="{FF2B5EF4-FFF2-40B4-BE49-F238E27FC236}">
                      <a16:creationId xmlns:a16="http://schemas.microsoft.com/office/drawing/2014/main" id="{8631E4B7-01DE-475E-9735-B1AB33AC9E30}"/>
                    </a:ext>
                  </a:extLst>
                </p:cNvPr>
                <p:cNvSpPr/>
                <p:nvPr/>
              </p:nvSpPr>
              <p:spPr>
                <a:xfrm>
                  <a:off x="3723681" y="3945499"/>
                  <a:ext cx="35870" cy="100260"/>
                </a:xfrm>
                <a:custGeom>
                  <a:avLst/>
                  <a:gdLst/>
                  <a:ahLst/>
                  <a:cxnLst/>
                  <a:rect l="l" t="t" r="r" b="b"/>
                  <a:pathLst>
                    <a:path w="649" h="1814" extrusionOk="0">
                      <a:moveTo>
                        <a:pt x="80" y="0"/>
                      </a:moveTo>
                      <a:cubicBezTo>
                        <a:pt x="67" y="0"/>
                        <a:pt x="40" y="13"/>
                        <a:pt x="27" y="13"/>
                      </a:cubicBezTo>
                      <a:cubicBezTo>
                        <a:pt x="14" y="27"/>
                        <a:pt x="0" y="40"/>
                        <a:pt x="0" y="66"/>
                      </a:cubicBezTo>
                      <a:cubicBezTo>
                        <a:pt x="0" y="93"/>
                        <a:pt x="14" y="106"/>
                        <a:pt x="27" y="106"/>
                      </a:cubicBezTo>
                      <a:cubicBezTo>
                        <a:pt x="40" y="106"/>
                        <a:pt x="67" y="119"/>
                        <a:pt x="80" y="119"/>
                      </a:cubicBezTo>
                      <a:lnTo>
                        <a:pt x="278" y="119"/>
                      </a:lnTo>
                      <a:cubicBezTo>
                        <a:pt x="278" y="132"/>
                        <a:pt x="292" y="132"/>
                        <a:pt x="292" y="146"/>
                      </a:cubicBezTo>
                      <a:cubicBezTo>
                        <a:pt x="292" y="146"/>
                        <a:pt x="292" y="159"/>
                        <a:pt x="292" y="172"/>
                      </a:cubicBezTo>
                      <a:cubicBezTo>
                        <a:pt x="292" y="172"/>
                        <a:pt x="292" y="185"/>
                        <a:pt x="292" y="185"/>
                      </a:cubicBezTo>
                      <a:cubicBezTo>
                        <a:pt x="292" y="225"/>
                        <a:pt x="292" y="265"/>
                        <a:pt x="292" y="305"/>
                      </a:cubicBezTo>
                      <a:cubicBezTo>
                        <a:pt x="292" y="331"/>
                        <a:pt x="292" y="371"/>
                        <a:pt x="292" y="424"/>
                      </a:cubicBezTo>
                      <a:cubicBezTo>
                        <a:pt x="292" y="463"/>
                        <a:pt x="292" y="516"/>
                        <a:pt x="292" y="582"/>
                      </a:cubicBezTo>
                      <a:cubicBezTo>
                        <a:pt x="292" y="635"/>
                        <a:pt x="292" y="715"/>
                        <a:pt x="292" y="794"/>
                      </a:cubicBezTo>
                      <a:cubicBezTo>
                        <a:pt x="278" y="913"/>
                        <a:pt x="278" y="1006"/>
                        <a:pt x="278" y="1085"/>
                      </a:cubicBezTo>
                      <a:cubicBezTo>
                        <a:pt x="278" y="1165"/>
                        <a:pt x="278" y="1231"/>
                        <a:pt x="278" y="1284"/>
                      </a:cubicBezTo>
                      <a:cubicBezTo>
                        <a:pt x="278" y="1350"/>
                        <a:pt x="278" y="1403"/>
                        <a:pt x="265" y="1443"/>
                      </a:cubicBezTo>
                      <a:cubicBezTo>
                        <a:pt x="265" y="1496"/>
                        <a:pt x="265" y="1549"/>
                        <a:pt x="265" y="1602"/>
                      </a:cubicBezTo>
                      <a:cubicBezTo>
                        <a:pt x="265" y="1628"/>
                        <a:pt x="252" y="1641"/>
                        <a:pt x="239" y="1655"/>
                      </a:cubicBezTo>
                      <a:cubicBezTo>
                        <a:pt x="225" y="1668"/>
                        <a:pt x="212" y="1681"/>
                        <a:pt x="186" y="1694"/>
                      </a:cubicBezTo>
                      <a:lnTo>
                        <a:pt x="133" y="1694"/>
                      </a:lnTo>
                      <a:cubicBezTo>
                        <a:pt x="119" y="1694"/>
                        <a:pt x="93" y="1707"/>
                        <a:pt x="80" y="1707"/>
                      </a:cubicBezTo>
                      <a:lnTo>
                        <a:pt x="27" y="1707"/>
                      </a:lnTo>
                      <a:cubicBezTo>
                        <a:pt x="14" y="1721"/>
                        <a:pt x="0" y="1734"/>
                        <a:pt x="0" y="1760"/>
                      </a:cubicBezTo>
                      <a:cubicBezTo>
                        <a:pt x="0" y="1774"/>
                        <a:pt x="14" y="1787"/>
                        <a:pt x="27" y="1800"/>
                      </a:cubicBezTo>
                      <a:cubicBezTo>
                        <a:pt x="53" y="1800"/>
                        <a:pt x="80" y="1813"/>
                        <a:pt x="106" y="1813"/>
                      </a:cubicBezTo>
                      <a:lnTo>
                        <a:pt x="596" y="1813"/>
                      </a:lnTo>
                      <a:cubicBezTo>
                        <a:pt x="609" y="1813"/>
                        <a:pt x="622" y="1800"/>
                        <a:pt x="622" y="1800"/>
                      </a:cubicBezTo>
                      <a:cubicBezTo>
                        <a:pt x="636" y="1787"/>
                        <a:pt x="649" y="1774"/>
                        <a:pt x="649" y="1760"/>
                      </a:cubicBezTo>
                      <a:cubicBezTo>
                        <a:pt x="649" y="1734"/>
                        <a:pt x="636" y="1721"/>
                        <a:pt x="622" y="1707"/>
                      </a:cubicBezTo>
                      <a:cubicBezTo>
                        <a:pt x="609" y="1694"/>
                        <a:pt x="583" y="1694"/>
                        <a:pt x="569" y="1694"/>
                      </a:cubicBezTo>
                      <a:lnTo>
                        <a:pt x="424" y="1694"/>
                      </a:lnTo>
                      <a:lnTo>
                        <a:pt x="464" y="66"/>
                      </a:lnTo>
                      <a:cubicBezTo>
                        <a:pt x="464" y="40"/>
                        <a:pt x="450" y="27"/>
                        <a:pt x="450" y="13"/>
                      </a:cubicBezTo>
                      <a:cubicBezTo>
                        <a:pt x="450" y="0"/>
                        <a:pt x="437" y="0"/>
                        <a:pt x="411" y="0"/>
                      </a:cubicBezTo>
                      <a:close/>
                    </a:path>
                  </a:pathLst>
                </a:custGeom>
                <a:solidFill>
                  <a:srgbClr val="D2D2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79" name="Google Shape;526;p27">
                  <a:extLst>
                    <a:ext uri="{FF2B5EF4-FFF2-40B4-BE49-F238E27FC236}">
                      <a16:creationId xmlns:a16="http://schemas.microsoft.com/office/drawing/2014/main" id="{842F1723-4926-49E7-B16D-FE61E9626743}"/>
                    </a:ext>
                  </a:extLst>
                </p:cNvPr>
                <p:cNvSpPr/>
                <p:nvPr/>
              </p:nvSpPr>
              <p:spPr>
                <a:xfrm>
                  <a:off x="3764636" y="3944007"/>
                  <a:ext cx="63671" cy="102471"/>
                </a:xfrm>
                <a:custGeom>
                  <a:avLst/>
                  <a:gdLst/>
                  <a:ahLst/>
                  <a:cxnLst/>
                  <a:rect l="l" t="t" r="r" b="b"/>
                  <a:pathLst>
                    <a:path w="1152" h="1854" extrusionOk="0">
                      <a:moveTo>
                        <a:pt x="596" y="1"/>
                      </a:moveTo>
                      <a:cubicBezTo>
                        <a:pt x="503" y="1"/>
                        <a:pt x="424" y="27"/>
                        <a:pt x="358" y="54"/>
                      </a:cubicBezTo>
                      <a:cubicBezTo>
                        <a:pt x="292" y="93"/>
                        <a:pt x="226" y="133"/>
                        <a:pt x="186" y="186"/>
                      </a:cubicBezTo>
                      <a:cubicBezTo>
                        <a:pt x="133" y="239"/>
                        <a:pt x="106" y="292"/>
                        <a:pt x="80" y="345"/>
                      </a:cubicBezTo>
                      <a:cubicBezTo>
                        <a:pt x="53" y="398"/>
                        <a:pt x="40" y="437"/>
                        <a:pt x="40" y="477"/>
                      </a:cubicBezTo>
                      <a:cubicBezTo>
                        <a:pt x="40" y="477"/>
                        <a:pt x="40" y="490"/>
                        <a:pt x="40" y="504"/>
                      </a:cubicBezTo>
                      <a:cubicBezTo>
                        <a:pt x="40" y="517"/>
                        <a:pt x="53" y="543"/>
                        <a:pt x="53" y="557"/>
                      </a:cubicBezTo>
                      <a:cubicBezTo>
                        <a:pt x="67" y="570"/>
                        <a:pt x="67" y="583"/>
                        <a:pt x="80" y="596"/>
                      </a:cubicBezTo>
                      <a:cubicBezTo>
                        <a:pt x="106" y="609"/>
                        <a:pt x="120" y="609"/>
                        <a:pt x="146" y="609"/>
                      </a:cubicBezTo>
                      <a:cubicBezTo>
                        <a:pt x="186" y="609"/>
                        <a:pt x="212" y="596"/>
                        <a:pt x="239" y="583"/>
                      </a:cubicBezTo>
                      <a:cubicBezTo>
                        <a:pt x="252" y="570"/>
                        <a:pt x="265" y="543"/>
                        <a:pt x="265" y="504"/>
                      </a:cubicBezTo>
                      <a:cubicBezTo>
                        <a:pt x="265" y="490"/>
                        <a:pt x="265" y="477"/>
                        <a:pt x="252" y="477"/>
                      </a:cubicBezTo>
                      <a:cubicBezTo>
                        <a:pt x="252" y="464"/>
                        <a:pt x="252" y="451"/>
                        <a:pt x="239" y="451"/>
                      </a:cubicBezTo>
                      <a:lnTo>
                        <a:pt x="226" y="424"/>
                      </a:lnTo>
                      <a:cubicBezTo>
                        <a:pt x="212" y="424"/>
                        <a:pt x="212" y="411"/>
                        <a:pt x="212" y="398"/>
                      </a:cubicBezTo>
                      <a:cubicBezTo>
                        <a:pt x="212" y="384"/>
                        <a:pt x="226" y="371"/>
                        <a:pt x="239" y="345"/>
                      </a:cubicBezTo>
                      <a:cubicBezTo>
                        <a:pt x="252" y="305"/>
                        <a:pt x="278" y="279"/>
                        <a:pt x="318" y="252"/>
                      </a:cubicBezTo>
                      <a:cubicBezTo>
                        <a:pt x="345" y="226"/>
                        <a:pt x="384" y="199"/>
                        <a:pt x="424" y="173"/>
                      </a:cubicBezTo>
                      <a:cubicBezTo>
                        <a:pt x="464" y="146"/>
                        <a:pt x="517" y="133"/>
                        <a:pt x="570" y="133"/>
                      </a:cubicBezTo>
                      <a:cubicBezTo>
                        <a:pt x="636" y="133"/>
                        <a:pt x="676" y="146"/>
                        <a:pt x="715" y="173"/>
                      </a:cubicBezTo>
                      <a:cubicBezTo>
                        <a:pt x="755" y="186"/>
                        <a:pt x="795" y="212"/>
                        <a:pt x="821" y="239"/>
                      </a:cubicBezTo>
                      <a:cubicBezTo>
                        <a:pt x="848" y="279"/>
                        <a:pt x="861" y="305"/>
                        <a:pt x="874" y="345"/>
                      </a:cubicBezTo>
                      <a:cubicBezTo>
                        <a:pt x="887" y="384"/>
                        <a:pt x="887" y="411"/>
                        <a:pt x="887" y="451"/>
                      </a:cubicBezTo>
                      <a:cubicBezTo>
                        <a:pt x="887" y="530"/>
                        <a:pt x="874" y="596"/>
                        <a:pt x="848" y="676"/>
                      </a:cubicBezTo>
                      <a:cubicBezTo>
                        <a:pt x="821" y="768"/>
                        <a:pt x="781" y="848"/>
                        <a:pt x="742" y="927"/>
                      </a:cubicBezTo>
                      <a:cubicBezTo>
                        <a:pt x="689" y="1007"/>
                        <a:pt x="636" y="1099"/>
                        <a:pt x="583" y="1179"/>
                      </a:cubicBezTo>
                      <a:cubicBezTo>
                        <a:pt x="530" y="1258"/>
                        <a:pt x="464" y="1337"/>
                        <a:pt x="398" y="1404"/>
                      </a:cubicBezTo>
                      <a:cubicBezTo>
                        <a:pt x="345" y="1470"/>
                        <a:pt x="278" y="1536"/>
                        <a:pt x="212" y="1602"/>
                      </a:cubicBezTo>
                      <a:cubicBezTo>
                        <a:pt x="159" y="1655"/>
                        <a:pt x="93" y="1708"/>
                        <a:pt x="53" y="1748"/>
                      </a:cubicBezTo>
                      <a:cubicBezTo>
                        <a:pt x="40" y="1761"/>
                        <a:pt x="27" y="1761"/>
                        <a:pt x="14" y="1774"/>
                      </a:cubicBezTo>
                      <a:cubicBezTo>
                        <a:pt x="1" y="1787"/>
                        <a:pt x="1" y="1787"/>
                        <a:pt x="1" y="1801"/>
                      </a:cubicBezTo>
                      <a:cubicBezTo>
                        <a:pt x="1" y="1814"/>
                        <a:pt x="1" y="1827"/>
                        <a:pt x="14" y="1840"/>
                      </a:cubicBezTo>
                      <a:cubicBezTo>
                        <a:pt x="27" y="1854"/>
                        <a:pt x="40" y="1854"/>
                        <a:pt x="67" y="1854"/>
                      </a:cubicBezTo>
                      <a:cubicBezTo>
                        <a:pt x="80" y="1854"/>
                        <a:pt x="106" y="1854"/>
                        <a:pt x="120" y="1840"/>
                      </a:cubicBezTo>
                      <a:cubicBezTo>
                        <a:pt x="146" y="1840"/>
                        <a:pt x="146" y="1840"/>
                        <a:pt x="159" y="1827"/>
                      </a:cubicBezTo>
                      <a:lnTo>
                        <a:pt x="676" y="1827"/>
                      </a:lnTo>
                      <a:cubicBezTo>
                        <a:pt x="715" y="1827"/>
                        <a:pt x="768" y="1827"/>
                        <a:pt x="808" y="1840"/>
                      </a:cubicBezTo>
                      <a:lnTo>
                        <a:pt x="953" y="1840"/>
                      </a:lnTo>
                      <a:cubicBezTo>
                        <a:pt x="967" y="1840"/>
                        <a:pt x="967" y="1827"/>
                        <a:pt x="980" y="1827"/>
                      </a:cubicBezTo>
                      <a:cubicBezTo>
                        <a:pt x="1006" y="1814"/>
                        <a:pt x="1020" y="1801"/>
                        <a:pt x="1020" y="1787"/>
                      </a:cubicBezTo>
                      <a:cubicBezTo>
                        <a:pt x="1059" y="1721"/>
                        <a:pt x="1099" y="1668"/>
                        <a:pt x="1112" y="1629"/>
                      </a:cubicBezTo>
                      <a:cubicBezTo>
                        <a:pt x="1139" y="1589"/>
                        <a:pt x="1152" y="1576"/>
                        <a:pt x="1152" y="1562"/>
                      </a:cubicBezTo>
                      <a:cubicBezTo>
                        <a:pt x="1152" y="1536"/>
                        <a:pt x="1139" y="1523"/>
                        <a:pt x="1126" y="1523"/>
                      </a:cubicBezTo>
                      <a:cubicBezTo>
                        <a:pt x="1112" y="1509"/>
                        <a:pt x="1099" y="1509"/>
                        <a:pt x="1086" y="1509"/>
                      </a:cubicBezTo>
                      <a:cubicBezTo>
                        <a:pt x="1059" y="1509"/>
                        <a:pt x="1046" y="1509"/>
                        <a:pt x="1033" y="1523"/>
                      </a:cubicBezTo>
                      <a:cubicBezTo>
                        <a:pt x="1020" y="1536"/>
                        <a:pt x="1020" y="1549"/>
                        <a:pt x="1006" y="1562"/>
                      </a:cubicBezTo>
                      <a:lnTo>
                        <a:pt x="953" y="1655"/>
                      </a:lnTo>
                      <a:cubicBezTo>
                        <a:pt x="940" y="1668"/>
                        <a:pt x="927" y="1682"/>
                        <a:pt x="914" y="1682"/>
                      </a:cubicBezTo>
                      <a:cubicBezTo>
                        <a:pt x="914" y="1695"/>
                        <a:pt x="901" y="1695"/>
                        <a:pt x="887" y="1695"/>
                      </a:cubicBezTo>
                      <a:lnTo>
                        <a:pt x="464" y="1695"/>
                      </a:lnTo>
                      <a:cubicBezTo>
                        <a:pt x="398" y="1695"/>
                        <a:pt x="345" y="1682"/>
                        <a:pt x="292" y="1682"/>
                      </a:cubicBezTo>
                      <a:cubicBezTo>
                        <a:pt x="331" y="1642"/>
                        <a:pt x="384" y="1602"/>
                        <a:pt x="437" y="1536"/>
                      </a:cubicBezTo>
                      <a:cubicBezTo>
                        <a:pt x="490" y="1483"/>
                        <a:pt x="543" y="1417"/>
                        <a:pt x="609" y="1351"/>
                      </a:cubicBezTo>
                      <a:cubicBezTo>
                        <a:pt x="662" y="1284"/>
                        <a:pt x="715" y="1218"/>
                        <a:pt x="768" y="1139"/>
                      </a:cubicBezTo>
                      <a:cubicBezTo>
                        <a:pt x="821" y="1073"/>
                        <a:pt x="874" y="993"/>
                        <a:pt x="914" y="914"/>
                      </a:cubicBezTo>
                      <a:cubicBezTo>
                        <a:pt x="953" y="834"/>
                        <a:pt x="993" y="768"/>
                        <a:pt x="1006" y="689"/>
                      </a:cubicBezTo>
                      <a:cubicBezTo>
                        <a:pt x="1033" y="609"/>
                        <a:pt x="1046" y="530"/>
                        <a:pt x="1046" y="451"/>
                      </a:cubicBezTo>
                      <a:cubicBezTo>
                        <a:pt x="1046" y="398"/>
                        <a:pt x="1046" y="332"/>
                        <a:pt x="1033" y="279"/>
                      </a:cubicBezTo>
                      <a:cubicBezTo>
                        <a:pt x="1006" y="226"/>
                        <a:pt x="980" y="173"/>
                        <a:pt x="953" y="133"/>
                      </a:cubicBezTo>
                      <a:cubicBezTo>
                        <a:pt x="914" y="93"/>
                        <a:pt x="861" y="67"/>
                        <a:pt x="808" y="40"/>
                      </a:cubicBezTo>
                      <a:cubicBezTo>
                        <a:pt x="755" y="14"/>
                        <a:pt x="676" y="1"/>
                        <a:pt x="596" y="1"/>
                      </a:cubicBezTo>
                      <a:close/>
                    </a:path>
                  </a:pathLst>
                </a:custGeom>
                <a:solidFill>
                  <a:srgbClr val="D2D2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80" name="Google Shape;527;p27">
                  <a:extLst>
                    <a:ext uri="{FF2B5EF4-FFF2-40B4-BE49-F238E27FC236}">
                      <a16:creationId xmlns:a16="http://schemas.microsoft.com/office/drawing/2014/main" id="{2C1B97DE-EADC-4C49-8166-AF77F5C3197E}"/>
                    </a:ext>
                  </a:extLst>
                </p:cNvPr>
                <p:cNvSpPr/>
                <p:nvPr/>
              </p:nvSpPr>
              <p:spPr>
                <a:xfrm>
                  <a:off x="3829745" y="3991539"/>
                  <a:ext cx="65882" cy="57149"/>
                </a:xfrm>
                <a:custGeom>
                  <a:avLst/>
                  <a:gdLst/>
                  <a:ahLst/>
                  <a:cxnLst/>
                  <a:rect l="l" t="t" r="r" b="b"/>
                  <a:pathLst>
                    <a:path w="1192" h="1034" extrusionOk="0">
                      <a:moveTo>
                        <a:pt x="173" y="1"/>
                      </a:moveTo>
                      <a:cubicBezTo>
                        <a:pt x="93" y="1"/>
                        <a:pt x="53" y="1"/>
                        <a:pt x="27" y="14"/>
                      </a:cubicBezTo>
                      <a:cubicBezTo>
                        <a:pt x="14" y="27"/>
                        <a:pt x="0" y="41"/>
                        <a:pt x="0" y="67"/>
                      </a:cubicBezTo>
                      <a:cubicBezTo>
                        <a:pt x="0" y="80"/>
                        <a:pt x="14" y="107"/>
                        <a:pt x="27" y="107"/>
                      </a:cubicBezTo>
                      <a:cubicBezTo>
                        <a:pt x="53" y="120"/>
                        <a:pt x="80" y="120"/>
                        <a:pt x="120" y="120"/>
                      </a:cubicBezTo>
                      <a:cubicBezTo>
                        <a:pt x="159" y="120"/>
                        <a:pt x="186" y="133"/>
                        <a:pt x="199" y="147"/>
                      </a:cubicBezTo>
                      <a:cubicBezTo>
                        <a:pt x="212" y="147"/>
                        <a:pt x="239" y="173"/>
                        <a:pt x="265" y="199"/>
                      </a:cubicBezTo>
                      <a:lnTo>
                        <a:pt x="490" y="517"/>
                      </a:lnTo>
                      <a:lnTo>
                        <a:pt x="450" y="557"/>
                      </a:lnTo>
                      <a:lnTo>
                        <a:pt x="424" y="610"/>
                      </a:lnTo>
                      <a:lnTo>
                        <a:pt x="371" y="676"/>
                      </a:lnTo>
                      <a:cubicBezTo>
                        <a:pt x="345" y="702"/>
                        <a:pt x="318" y="742"/>
                        <a:pt x="278" y="795"/>
                      </a:cubicBezTo>
                      <a:cubicBezTo>
                        <a:pt x="265" y="808"/>
                        <a:pt x="252" y="822"/>
                        <a:pt x="239" y="835"/>
                      </a:cubicBezTo>
                      <a:cubicBezTo>
                        <a:pt x="225" y="835"/>
                        <a:pt x="199" y="835"/>
                        <a:pt x="186" y="848"/>
                      </a:cubicBezTo>
                      <a:cubicBezTo>
                        <a:pt x="146" y="848"/>
                        <a:pt x="120" y="848"/>
                        <a:pt x="93" y="861"/>
                      </a:cubicBezTo>
                      <a:cubicBezTo>
                        <a:pt x="67" y="874"/>
                        <a:pt x="53" y="888"/>
                        <a:pt x="53" y="914"/>
                      </a:cubicBezTo>
                      <a:cubicBezTo>
                        <a:pt x="53" y="927"/>
                        <a:pt x="53" y="941"/>
                        <a:pt x="53" y="941"/>
                      </a:cubicBezTo>
                      <a:cubicBezTo>
                        <a:pt x="67" y="954"/>
                        <a:pt x="67" y="954"/>
                        <a:pt x="80" y="967"/>
                      </a:cubicBezTo>
                      <a:lnTo>
                        <a:pt x="398" y="967"/>
                      </a:lnTo>
                      <a:cubicBezTo>
                        <a:pt x="398" y="967"/>
                        <a:pt x="411" y="967"/>
                        <a:pt x="424" y="980"/>
                      </a:cubicBezTo>
                      <a:lnTo>
                        <a:pt x="477" y="980"/>
                      </a:lnTo>
                      <a:cubicBezTo>
                        <a:pt x="490" y="980"/>
                        <a:pt x="517" y="967"/>
                        <a:pt x="530" y="967"/>
                      </a:cubicBezTo>
                      <a:cubicBezTo>
                        <a:pt x="556" y="954"/>
                        <a:pt x="570" y="941"/>
                        <a:pt x="570" y="914"/>
                      </a:cubicBezTo>
                      <a:cubicBezTo>
                        <a:pt x="570" y="901"/>
                        <a:pt x="556" y="901"/>
                        <a:pt x="556" y="888"/>
                      </a:cubicBezTo>
                      <a:cubicBezTo>
                        <a:pt x="543" y="861"/>
                        <a:pt x="503" y="861"/>
                        <a:pt x="464" y="861"/>
                      </a:cubicBezTo>
                      <a:cubicBezTo>
                        <a:pt x="450" y="861"/>
                        <a:pt x="437" y="861"/>
                        <a:pt x="424" y="848"/>
                      </a:cubicBezTo>
                      <a:cubicBezTo>
                        <a:pt x="424" y="848"/>
                        <a:pt x="424" y="848"/>
                        <a:pt x="424" y="835"/>
                      </a:cubicBezTo>
                      <a:cubicBezTo>
                        <a:pt x="424" y="835"/>
                        <a:pt x="424" y="822"/>
                        <a:pt x="437" y="808"/>
                      </a:cubicBezTo>
                      <a:cubicBezTo>
                        <a:pt x="450" y="782"/>
                        <a:pt x="464" y="782"/>
                        <a:pt x="464" y="769"/>
                      </a:cubicBezTo>
                      <a:cubicBezTo>
                        <a:pt x="490" y="742"/>
                        <a:pt x="503" y="729"/>
                        <a:pt x="517" y="702"/>
                      </a:cubicBezTo>
                      <a:cubicBezTo>
                        <a:pt x="530" y="689"/>
                        <a:pt x="543" y="663"/>
                        <a:pt x="570" y="636"/>
                      </a:cubicBezTo>
                      <a:cubicBezTo>
                        <a:pt x="583" y="649"/>
                        <a:pt x="609" y="676"/>
                        <a:pt x="623" y="716"/>
                      </a:cubicBezTo>
                      <a:cubicBezTo>
                        <a:pt x="649" y="742"/>
                        <a:pt x="662" y="755"/>
                        <a:pt x="689" y="782"/>
                      </a:cubicBezTo>
                      <a:cubicBezTo>
                        <a:pt x="702" y="808"/>
                        <a:pt x="715" y="835"/>
                        <a:pt x="728" y="848"/>
                      </a:cubicBezTo>
                      <a:cubicBezTo>
                        <a:pt x="728" y="861"/>
                        <a:pt x="742" y="874"/>
                        <a:pt x="742" y="888"/>
                      </a:cubicBezTo>
                      <a:cubicBezTo>
                        <a:pt x="742" y="901"/>
                        <a:pt x="742" y="901"/>
                        <a:pt x="728" y="914"/>
                      </a:cubicBezTo>
                      <a:lnTo>
                        <a:pt x="702" y="914"/>
                      </a:lnTo>
                      <a:cubicBezTo>
                        <a:pt x="689" y="914"/>
                        <a:pt x="675" y="927"/>
                        <a:pt x="675" y="941"/>
                      </a:cubicBezTo>
                      <a:cubicBezTo>
                        <a:pt x="675" y="954"/>
                        <a:pt x="662" y="967"/>
                        <a:pt x="662" y="967"/>
                      </a:cubicBezTo>
                      <a:cubicBezTo>
                        <a:pt x="662" y="980"/>
                        <a:pt x="675" y="994"/>
                        <a:pt x="689" y="1007"/>
                      </a:cubicBezTo>
                      <a:cubicBezTo>
                        <a:pt x="702" y="1033"/>
                        <a:pt x="728" y="1033"/>
                        <a:pt x="768" y="1033"/>
                      </a:cubicBezTo>
                      <a:lnTo>
                        <a:pt x="1086" y="1033"/>
                      </a:lnTo>
                      <a:cubicBezTo>
                        <a:pt x="1112" y="1033"/>
                        <a:pt x="1139" y="1033"/>
                        <a:pt x="1152" y="1020"/>
                      </a:cubicBezTo>
                      <a:cubicBezTo>
                        <a:pt x="1178" y="1020"/>
                        <a:pt x="1192" y="1007"/>
                        <a:pt x="1192" y="980"/>
                      </a:cubicBezTo>
                      <a:cubicBezTo>
                        <a:pt x="1192" y="954"/>
                        <a:pt x="1178" y="941"/>
                        <a:pt x="1165" y="941"/>
                      </a:cubicBezTo>
                      <a:cubicBezTo>
                        <a:pt x="1139" y="927"/>
                        <a:pt x="1125" y="927"/>
                        <a:pt x="1099" y="927"/>
                      </a:cubicBezTo>
                      <a:cubicBezTo>
                        <a:pt x="1073" y="927"/>
                        <a:pt x="1046" y="914"/>
                        <a:pt x="1033" y="914"/>
                      </a:cubicBezTo>
                      <a:cubicBezTo>
                        <a:pt x="1020" y="914"/>
                        <a:pt x="993" y="914"/>
                        <a:pt x="967" y="901"/>
                      </a:cubicBezTo>
                      <a:cubicBezTo>
                        <a:pt x="967" y="901"/>
                        <a:pt x="953" y="888"/>
                        <a:pt x="940" y="888"/>
                      </a:cubicBezTo>
                      <a:cubicBezTo>
                        <a:pt x="927" y="874"/>
                        <a:pt x="914" y="848"/>
                        <a:pt x="887" y="822"/>
                      </a:cubicBezTo>
                      <a:cubicBezTo>
                        <a:pt x="861" y="795"/>
                        <a:pt x="834" y="755"/>
                        <a:pt x="795" y="716"/>
                      </a:cubicBezTo>
                      <a:cubicBezTo>
                        <a:pt x="755" y="663"/>
                        <a:pt x="715" y="597"/>
                        <a:pt x="649" y="517"/>
                      </a:cubicBezTo>
                      <a:cubicBezTo>
                        <a:pt x="689" y="477"/>
                        <a:pt x="715" y="438"/>
                        <a:pt x="742" y="398"/>
                      </a:cubicBezTo>
                      <a:cubicBezTo>
                        <a:pt x="768" y="358"/>
                        <a:pt x="795" y="319"/>
                        <a:pt x="834" y="266"/>
                      </a:cubicBezTo>
                      <a:cubicBezTo>
                        <a:pt x="861" y="239"/>
                        <a:pt x="874" y="226"/>
                        <a:pt x="900" y="213"/>
                      </a:cubicBezTo>
                      <a:cubicBezTo>
                        <a:pt x="927" y="213"/>
                        <a:pt x="940" y="199"/>
                        <a:pt x="980" y="199"/>
                      </a:cubicBezTo>
                      <a:lnTo>
                        <a:pt x="1125" y="199"/>
                      </a:lnTo>
                      <a:cubicBezTo>
                        <a:pt x="1139" y="199"/>
                        <a:pt x="1152" y="186"/>
                        <a:pt x="1165" y="186"/>
                      </a:cubicBezTo>
                      <a:cubicBezTo>
                        <a:pt x="1178" y="173"/>
                        <a:pt x="1178" y="160"/>
                        <a:pt x="1178" y="147"/>
                      </a:cubicBezTo>
                      <a:cubicBezTo>
                        <a:pt x="1178" y="107"/>
                        <a:pt x="1165" y="80"/>
                        <a:pt x="1125" y="80"/>
                      </a:cubicBezTo>
                      <a:lnTo>
                        <a:pt x="728" y="80"/>
                      </a:lnTo>
                      <a:cubicBezTo>
                        <a:pt x="689" y="80"/>
                        <a:pt x="675" y="80"/>
                        <a:pt x="649" y="94"/>
                      </a:cubicBezTo>
                      <a:cubicBezTo>
                        <a:pt x="636" y="107"/>
                        <a:pt x="623" y="120"/>
                        <a:pt x="623" y="147"/>
                      </a:cubicBezTo>
                      <a:cubicBezTo>
                        <a:pt x="623" y="160"/>
                        <a:pt x="636" y="173"/>
                        <a:pt x="649" y="186"/>
                      </a:cubicBezTo>
                      <a:cubicBezTo>
                        <a:pt x="662" y="186"/>
                        <a:pt x="662" y="199"/>
                        <a:pt x="675" y="199"/>
                      </a:cubicBezTo>
                      <a:cubicBezTo>
                        <a:pt x="675" y="199"/>
                        <a:pt x="689" y="199"/>
                        <a:pt x="689" y="213"/>
                      </a:cubicBezTo>
                      <a:cubicBezTo>
                        <a:pt x="689" y="213"/>
                        <a:pt x="675" y="226"/>
                        <a:pt x="662" y="252"/>
                      </a:cubicBezTo>
                      <a:cubicBezTo>
                        <a:pt x="649" y="266"/>
                        <a:pt x="636" y="292"/>
                        <a:pt x="623" y="319"/>
                      </a:cubicBezTo>
                      <a:lnTo>
                        <a:pt x="570" y="398"/>
                      </a:lnTo>
                      <a:cubicBezTo>
                        <a:pt x="543" y="372"/>
                        <a:pt x="517" y="345"/>
                        <a:pt x="503" y="305"/>
                      </a:cubicBezTo>
                      <a:cubicBezTo>
                        <a:pt x="477" y="279"/>
                        <a:pt x="464" y="252"/>
                        <a:pt x="450" y="239"/>
                      </a:cubicBezTo>
                      <a:cubicBezTo>
                        <a:pt x="437" y="213"/>
                        <a:pt x="424" y="199"/>
                        <a:pt x="411" y="173"/>
                      </a:cubicBezTo>
                      <a:cubicBezTo>
                        <a:pt x="411" y="160"/>
                        <a:pt x="398" y="147"/>
                        <a:pt x="398" y="147"/>
                      </a:cubicBezTo>
                      <a:cubicBezTo>
                        <a:pt x="398" y="133"/>
                        <a:pt x="411" y="133"/>
                        <a:pt x="424" y="133"/>
                      </a:cubicBezTo>
                      <a:lnTo>
                        <a:pt x="477" y="133"/>
                      </a:lnTo>
                      <a:cubicBezTo>
                        <a:pt x="490" y="133"/>
                        <a:pt x="517" y="120"/>
                        <a:pt x="530" y="107"/>
                      </a:cubicBezTo>
                      <a:cubicBezTo>
                        <a:pt x="543" y="94"/>
                        <a:pt x="543" y="80"/>
                        <a:pt x="543" y="67"/>
                      </a:cubicBezTo>
                      <a:cubicBezTo>
                        <a:pt x="543" y="54"/>
                        <a:pt x="543" y="54"/>
                        <a:pt x="543" y="41"/>
                      </a:cubicBezTo>
                      <a:cubicBezTo>
                        <a:pt x="543" y="41"/>
                        <a:pt x="530" y="27"/>
                        <a:pt x="530" y="27"/>
                      </a:cubicBezTo>
                      <a:cubicBezTo>
                        <a:pt x="517" y="14"/>
                        <a:pt x="503" y="14"/>
                        <a:pt x="490" y="1"/>
                      </a:cubicBezTo>
                      <a:close/>
                    </a:path>
                  </a:pathLst>
                </a:custGeom>
                <a:solidFill>
                  <a:srgbClr val="D2D2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81" name="Google Shape;528;p27">
                  <a:extLst>
                    <a:ext uri="{FF2B5EF4-FFF2-40B4-BE49-F238E27FC236}">
                      <a16:creationId xmlns:a16="http://schemas.microsoft.com/office/drawing/2014/main" id="{3BB91B02-6D7B-4EC1-B236-752097DC6F9F}"/>
                    </a:ext>
                  </a:extLst>
                </p:cNvPr>
                <p:cNvSpPr/>
                <p:nvPr/>
              </p:nvSpPr>
              <p:spPr>
                <a:xfrm>
                  <a:off x="3901430" y="3946218"/>
                  <a:ext cx="60023" cy="100260"/>
                </a:xfrm>
                <a:custGeom>
                  <a:avLst/>
                  <a:gdLst/>
                  <a:ahLst/>
                  <a:cxnLst/>
                  <a:rect l="l" t="t" r="r" b="b"/>
                  <a:pathLst>
                    <a:path w="1086" h="1814" extrusionOk="0">
                      <a:moveTo>
                        <a:pt x="861" y="0"/>
                      </a:moveTo>
                      <a:cubicBezTo>
                        <a:pt x="834" y="0"/>
                        <a:pt x="781" y="0"/>
                        <a:pt x="728" y="14"/>
                      </a:cubicBezTo>
                      <a:lnTo>
                        <a:pt x="530" y="14"/>
                      </a:lnTo>
                      <a:cubicBezTo>
                        <a:pt x="464" y="14"/>
                        <a:pt x="398" y="27"/>
                        <a:pt x="331" y="27"/>
                      </a:cubicBezTo>
                      <a:cubicBezTo>
                        <a:pt x="265" y="40"/>
                        <a:pt x="212" y="40"/>
                        <a:pt x="173" y="40"/>
                      </a:cubicBezTo>
                      <a:cubicBezTo>
                        <a:pt x="146" y="53"/>
                        <a:pt x="133" y="67"/>
                        <a:pt x="133" y="93"/>
                      </a:cubicBezTo>
                      <a:cubicBezTo>
                        <a:pt x="133" y="159"/>
                        <a:pt x="120" y="212"/>
                        <a:pt x="120" y="265"/>
                      </a:cubicBezTo>
                      <a:cubicBezTo>
                        <a:pt x="120" y="318"/>
                        <a:pt x="106" y="358"/>
                        <a:pt x="106" y="397"/>
                      </a:cubicBezTo>
                      <a:cubicBezTo>
                        <a:pt x="106" y="437"/>
                        <a:pt x="93" y="477"/>
                        <a:pt x="93" y="530"/>
                      </a:cubicBezTo>
                      <a:cubicBezTo>
                        <a:pt x="93" y="569"/>
                        <a:pt x="80" y="622"/>
                        <a:pt x="67" y="675"/>
                      </a:cubicBezTo>
                      <a:cubicBezTo>
                        <a:pt x="67" y="702"/>
                        <a:pt x="67" y="715"/>
                        <a:pt x="67" y="742"/>
                      </a:cubicBezTo>
                      <a:cubicBezTo>
                        <a:pt x="67" y="755"/>
                        <a:pt x="67" y="768"/>
                        <a:pt x="67" y="781"/>
                      </a:cubicBezTo>
                      <a:cubicBezTo>
                        <a:pt x="67" y="821"/>
                        <a:pt x="67" y="861"/>
                        <a:pt x="80" y="887"/>
                      </a:cubicBezTo>
                      <a:cubicBezTo>
                        <a:pt x="93" y="914"/>
                        <a:pt x="106" y="927"/>
                        <a:pt x="146" y="927"/>
                      </a:cubicBezTo>
                      <a:cubicBezTo>
                        <a:pt x="159" y="927"/>
                        <a:pt x="173" y="927"/>
                        <a:pt x="212" y="914"/>
                      </a:cubicBezTo>
                      <a:cubicBezTo>
                        <a:pt x="239" y="914"/>
                        <a:pt x="265" y="900"/>
                        <a:pt x="305" y="900"/>
                      </a:cubicBezTo>
                      <a:cubicBezTo>
                        <a:pt x="345" y="887"/>
                        <a:pt x="384" y="874"/>
                        <a:pt x="424" y="874"/>
                      </a:cubicBezTo>
                      <a:cubicBezTo>
                        <a:pt x="464" y="861"/>
                        <a:pt x="503" y="861"/>
                        <a:pt x="556" y="861"/>
                      </a:cubicBezTo>
                      <a:cubicBezTo>
                        <a:pt x="623" y="861"/>
                        <a:pt x="689" y="874"/>
                        <a:pt x="728" y="887"/>
                      </a:cubicBezTo>
                      <a:cubicBezTo>
                        <a:pt x="781" y="914"/>
                        <a:pt x="821" y="940"/>
                        <a:pt x="848" y="967"/>
                      </a:cubicBezTo>
                      <a:cubicBezTo>
                        <a:pt x="874" y="993"/>
                        <a:pt x="901" y="1033"/>
                        <a:pt x="914" y="1072"/>
                      </a:cubicBezTo>
                      <a:cubicBezTo>
                        <a:pt x="914" y="1112"/>
                        <a:pt x="927" y="1152"/>
                        <a:pt x="927" y="1192"/>
                      </a:cubicBezTo>
                      <a:cubicBezTo>
                        <a:pt x="927" y="1244"/>
                        <a:pt x="914" y="1311"/>
                        <a:pt x="887" y="1364"/>
                      </a:cubicBezTo>
                      <a:cubicBezTo>
                        <a:pt x="874" y="1430"/>
                        <a:pt x="834" y="1483"/>
                        <a:pt x="795" y="1522"/>
                      </a:cubicBezTo>
                      <a:cubicBezTo>
                        <a:pt x="742" y="1575"/>
                        <a:pt x="689" y="1615"/>
                        <a:pt x="623" y="1642"/>
                      </a:cubicBezTo>
                      <a:cubicBezTo>
                        <a:pt x="543" y="1668"/>
                        <a:pt x="464" y="1681"/>
                        <a:pt x="371" y="1681"/>
                      </a:cubicBezTo>
                      <a:lnTo>
                        <a:pt x="292" y="1681"/>
                      </a:lnTo>
                      <a:cubicBezTo>
                        <a:pt x="265" y="1668"/>
                        <a:pt x="239" y="1668"/>
                        <a:pt x="212" y="1655"/>
                      </a:cubicBezTo>
                      <a:cubicBezTo>
                        <a:pt x="199" y="1642"/>
                        <a:pt x="173" y="1642"/>
                        <a:pt x="159" y="1628"/>
                      </a:cubicBezTo>
                      <a:cubicBezTo>
                        <a:pt x="146" y="1615"/>
                        <a:pt x="146" y="1602"/>
                        <a:pt x="146" y="1589"/>
                      </a:cubicBezTo>
                      <a:cubicBezTo>
                        <a:pt x="146" y="1562"/>
                        <a:pt x="146" y="1549"/>
                        <a:pt x="159" y="1549"/>
                      </a:cubicBezTo>
                      <a:cubicBezTo>
                        <a:pt x="173" y="1536"/>
                        <a:pt x="199" y="1536"/>
                        <a:pt x="212" y="1536"/>
                      </a:cubicBezTo>
                      <a:cubicBezTo>
                        <a:pt x="226" y="1522"/>
                        <a:pt x="239" y="1522"/>
                        <a:pt x="252" y="1509"/>
                      </a:cubicBezTo>
                      <a:cubicBezTo>
                        <a:pt x="265" y="1496"/>
                        <a:pt x="278" y="1483"/>
                        <a:pt x="278" y="1456"/>
                      </a:cubicBezTo>
                      <a:cubicBezTo>
                        <a:pt x="278" y="1417"/>
                        <a:pt x="265" y="1390"/>
                        <a:pt x="239" y="1377"/>
                      </a:cubicBezTo>
                      <a:cubicBezTo>
                        <a:pt x="226" y="1364"/>
                        <a:pt x="199" y="1364"/>
                        <a:pt x="173" y="1364"/>
                      </a:cubicBezTo>
                      <a:cubicBezTo>
                        <a:pt x="146" y="1364"/>
                        <a:pt x="133" y="1364"/>
                        <a:pt x="106" y="1377"/>
                      </a:cubicBezTo>
                      <a:cubicBezTo>
                        <a:pt x="93" y="1390"/>
                        <a:pt x="67" y="1403"/>
                        <a:pt x="53" y="1417"/>
                      </a:cubicBezTo>
                      <a:cubicBezTo>
                        <a:pt x="40" y="1443"/>
                        <a:pt x="27" y="1456"/>
                        <a:pt x="14" y="1483"/>
                      </a:cubicBezTo>
                      <a:cubicBezTo>
                        <a:pt x="14" y="1509"/>
                        <a:pt x="1" y="1536"/>
                        <a:pt x="1" y="1562"/>
                      </a:cubicBezTo>
                      <a:cubicBezTo>
                        <a:pt x="1" y="1628"/>
                        <a:pt x="27" y="1681"/>
                        <a:pt x="53" y="1708"/>
                      </a:cubicBezTo>
                      <a:cubicBezTo>
                        <a:pt x="80" y="1747"/>
                        <a:pt x="120" y="1774"/>
                        <a:pt x="159" y="1787"/>
                      </a:cubicBezTo>
                      <a:cubicBezTo>
                        <a:pt x="199" y="1800"/>
                        <a:pt x="239" y="1814"/>
                        <a:pt x="278" y="1814"/>
                      </a:cubicBezTo>
                      <a:lnTo>
                        <a:pt x="371" y="1814"/>
                      </a:lnTo>
                      <a:cubicBezTo>
                        <a:pt x="503" y="1814"/>
                        <a:pt x="609" y="1800"/>
                        <a:pt x="689" y="1761"/>
                      </a:cubicBezTo>
                      <a:cubicBezTo>
                        <a:pt x="781" y="1721"/>
                        <a:pt x="861" y="1681"/>
                        <a:pt x="914" y="1615"/>
                      </a:cubicBezTo>
                      <a:cubicBezTo>
                        <a:pt x="980" y="1562"/>
                        <a:pt x="1020" y="1496"/>
                        <a:pt x="1046" y="1417"/>
                      </a:cubicBezTo>
                      <a:cubicBezTo>
                        <a:pt x="1073" y="1350"/>
                        <a:pt x="1086" y="1271"/>
                        <a:pt x="1086" y="1205"/>
                      </a:cubicBezTo>
                      <a:cubicBezTo>
                        <a:pt x="1086" y="1152"/>
                        <a:pt x="1086" y="1086"/>
                        <a:pt x="1059" y="1033"/>
                      </a:cubicBezTo>
                      <a:cubicBezTo>
                        <a:pt x="1046" y="967"/>
                        <a:pt x="1020" y="914"/>
                        <a:pt x="967" y="874"/>
                      </a:cubicBezTo>
                      <a:cubicBezTo>
                        <a:pt x="940" y="821"/>
                        <a:pt x="887" y="781"/>
                        <a:pt x="821" y="755"/>
                      </a:cubicBezTo>
                      <a:cubicBezTo>
                        <a:pt x="755" y="728"/>
                        <a:pt x="662" y="715"/>
                        <a:pt x="570" y="715"/>
                      </a:cubicBezTo>
                      <a:lnTo>
                        <a:pt x="464" y="715"/>
                      </a:lnTo>
                      <a:cubicBezTo>
                        <a:pt x="424" y="728"/>
                        <a:pt x="384" y="728"/>
                        <a:pt x="358" y="742"/>
                      </a:cubicBezTo>
                      <a:cubicBezTo>
                        <a:pt x="318" y="742"/>
                        <a:pt x="292" y="755"/>
                        <a:pt x="265" y="755"/>
                      </a:cubicBezTo>
                      <a:cubicBezTo>
                        <a:pt x="239" y="768"/>
                        <a:pt x="226" y="768"/>
                        <a:pt x="212" y="768"/>
                      </a:cubicBezTo>
                      <a:lnTo>
                        <a:pt x="292" y="199"/>
                      </a:lnTo>
                      <a:cubicBezTo>
                        <a:pt x="318" y="186"/>
                        <a:pt x="345" y="186"/>
                        <a:pt x="398" y="172"/>
                      </a:cubicBezTo>
                      <a:cubicBezTo>
                        <a:pt x="464" y="172"/>
                        <a:pt x="517" y="172"/>
                        <a:pt x="570" y="159"/>
                      </a:cubicBezTo>
                      <a:lnTo>
                        <a:pt x="874" y="159"/>
                      </a:lnTo>
                      <a:cubicBezTo>
                        <a:pt x="901" y="159"/>
                        <a:pt x="914" y="146"/>
                        <a:pt x="940" y="146"/>
                      </a:cubicBezTo>
                      <a:cubicBezTo>
                        <a:pt x="967" y="133"/>
                        <a:pt x="980" y="106"/>
                        <a:pt x="980" y="80"/>
                      </a:cubicBezTo>
                      <a:cubicBezTo>
                        <a:pt x="980" y="53"/>
                        <a:pt x="967" y="27"/>
                        <a:pt x="940" y="27"/>
                      </a:cubicBezTo>
                      <a:cubicBezTo>
                        <a:pt x="927" y="14"/>
                        <a:pt x="887" y="0"/>
                        <a:pt x="861" y="0"/>
                      </a:cubicBezTo>
                      <a:close/>
                    </a:path>
                  </a:pathLst>
                </a:custGeom>
                <a:solidFill>
                  <a:srgbClr val="D2D2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82" name="Google Shape;529;p27">
                  <a:extLst>
                    <a:ext uri="{FF2B5EF4-FFF2-40B4-BE49-F238E27FC236}">
                      <a16:creationId xmlns:a16="http://schemas.microsoft.com/office/drawing/2014/main" id="{B1E317D3-7F61-4726-AFEC-3EE6B5BF7F5B}"/>
                    </a:ext>
                  </a:extLst>
                </p:cNvPr>
                <p:cNvSpPr/>
                <p:nvPr/>
              </p:nvSpPr>
              <p:spPr>
                <a:xfrm>
                  <a:off x="3885346" y="4261478"/>
                  <a:ext cx="143426" cy="143426"/>
                </a:xfrm>
                <a:custGeom>
                  <a:avLst/>
                  <a:gdLst/>
                  <a:ahLst/>
                  <a:cxnLst/>
                  <a:rect l="l" t="t" r="r" b="b"/>
                  <a:pathLst>
                    <a:path w="2595" h="2595" extrusionOk="0">
                      <a:moveTo>
                        <a:pt x="503" y="1"/>
                      </a:moveTo>
                      <a:cubicBezTo>
                        <a:pt x="225" y="1"/>
                        <a:pt x="0" y="226"/>
                        <a:pt x="0" y="504"/>
                      </a:cubicBezTo>
                      <a:lnTo>
                        <a:pt x="0" y="2052"/>
                      </a:lnTo>
                      <a:cubicBezTo>
                        <a:pt x="0" y="2383"/>
                        <a:pt x="225" y="2595"/>
                        <a:pt x="503" y="2595"/>
                      </a:cubicBezTo>
                      <a:lnTo>
                        <a:pt x="2052" y="2595"/>
                      </a:lnTo>
                      <a:cubicBezTo>
                        <a:pt x="2383" y="2595"/>
                        <a:pt x="2594" y="2383"/>
                        <a:pt x="2594" y="2052"/>
                      </a:cubicBezTo>
                      <a:lnTo>
                        <a:pt x="2594" y="504"/>
                      </a:lnTo>
                      <a:cubicBezTo>
                        <a:pt x="2594" y="226"/>
                        <a:pt x="2383" y="1"/>
                        <a:pt x="2052" y="1"/>
                      </a:cubicBezTo>
                      <a:close/>
                    </a:path>
                  </a:pathLst>
                </a:custGeom>
                <a:solidFill>
                  <a:srgbClr val="A0A0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83" name="Google Shape;530;p27">
                  <a:extLst>
                    <a:ext uri="{FF2B5EF4-FFF2-40B4-BE49-F238E27FC236}">
                      <a16:creationId xmlns:a16="http://schemas.microsoft.com/office/drawing/2014/main" id="{A7276B4F-5A31-4A79-ADF0-3EE69A9D6BB2}"/>
                    </a:ext>
                  </a:extLst>
                </p:cNvPr>
                <p:cNvSpPr/>
                <p:nvPr/>
              </p:nvSpPr>
              <p:spPr>
                <a:xfrm>
                  <a:off x="3885346" y="4453872"/>
                  <a:ext cx="143426" cy="143426"/>
                </a:xfrm>
                <a:custGeom>
                  <a:avLst/>
                  <a:gdLst/>
                  <a:ahLst/>
                  <a:cxnLst/>
                  <a:rect l="l" t="t" r="r" b="b"/>
                  <a:pathLst>
                    <a:path w="2595" h="2595" extrusionOk="0">
                      <a:moveTo>
                        <a:pt x="503" y="1"/>
                      </a:moveTo>
                      <a:cubicBezTo>
                        <a:pt x="225" y="1"/>
                        <a:pt x="0" y="226"/>
                        <a:pt x="0" y="556"/>
                      </a:cubicBezTo>
                      <a:lnTo>
                        <a:pt x="0" y="2092"/>
                      </a:lnTo>
                      <a:cubicBezTo>
                        <a:pt x="0" y="2370"/>
                        <a:pt x="225" y="2595"/>
                        <a:pt x="503" y="2595"/>
                      </a:cubicBezTo>
                      <a:lnTo>
                        <a:pt x="2052" y="2595"/>
                      </a:lnTo>
                      <a:cubicBezTo>
                        <a:pt x="2383" y="2595"/>
                        <a:pt x="2594" y="2370"/>
                        <a:pt x="2594" y="2092"/>
                      </a:cubicBezTo>
                      <a:lnTo>
                        <a:pt x="2594" y="556"/>
                      </a:lnTo>
                      <a:cubicBezTo>
                        <a:pt x="2594" y="226"/>
                        <a:pt x="2383" y="1"/>
                        <a:pt x="2052" y="1"/>
                      </a:cubicBezTo>
                      <a:close/>
                    </a:path>
                  </a:pathLst>
                </a:custGeom>
                <a:solidFill>
                  <a:srgbClr val="A0A0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84" name="Google Shape;531;p27">
                  <a:extLst>
                    <a:ext uri="{FF2B5EF4-FFF2-40B4-BE49-F238E27FC236}">
                      <a16:creationId xmlns:a16="http://schemas.microsoft.com/office/drawing/2014/main" id="{67393D13-484A-454D-87D9-E4A3469377EE}"/>
                    </a:ext>
                  </a:extLst>
                </p:cNvPr>
                <p:cNvSpPr/>
                <p:nvPr/>
              </p:nvSpPr>
              <p:spPr>
                <a:xfrm>
                  <a:off x="3885346" y="4645549"/>
                  <a:ext cx="143426" cy="338750"/>
                </a:xfrm>
                <a:custGeom>
                  <a:avLst/>
                  <a:gdLst/>
                  <a:ahLst/>
                  <a:cxnLst/>
                  <a:rect l="l" t="t" r="r" b="b"/>
                  <a:pathLst>
                    <a:path w="2595" h="6129" extrusionOk="0">
                      <a:moveTo>
                        <a:pt x="503" y="0"/>
                      </a:moveTo>
                      <a:cubicBezTo>
                        <a:pt x="225" y="0"/>
                        <a:pt x="0" y="278"/>
                        <a:pt x="0" y="556"/>
                      </a:cubicBezTo>
                      <a:lnTo>
                        <a:pt x="0" y="5625"/>
                      </a:lnTo>
                      <a:cubicBezTo>
                        <a:pt x="0" y="5903"/>
                        <a:pt x="225" y="6128"/>
                        <a:pt x="503" y="6128"/>
                      </a:cubicBezTo>
                      <a:lnTo>
                        <a:pt x="2052" y="6128"/>
                      </a:lnTo>
                      <a:cubicBezTo>
                        <a:pt x="2383" y="6128"/>
                        <a:pt x="2594" y="5903"/>
                        <a:pt x="2594" y="5625"/>
                      </a:cubicBezTo>
                      <a:lnTo>
                        <a:pt x="2594" y="556"/>
                      </a:lnTo>
                      <a:cubicBezTo>
                        <a:pt x="2594" y="278"/>
                        <a:pt x="2383" y="0"/>
                        <a:pt x="2052" y="0"/>
                      </a:cubicBezTo>
                      <a:close/>
                    </a:path>
                  </a:pathLst>
                </a:custGeom>
                <a:solidFill>
                  <a:srgbClr val="808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grpSp>
        <p:sp>
          <p:nvSpPr>
            <p:cNvPr id="212" name="Google Shape;532;p27">
              <a:extLst>
                <a:ext uri="{FF2B5EF4-FFF2-40B4-BE49-F238E27FC236}">
                  <a16:creationId xmlns:a16="http://schemas.microsoft.com/office/drawing/2014/main" id="{756B86EB-BDC9-496F-9803-D692702A2F57}"/>
                </a:ext>
              </a:extLst>
            </p:cNvPr>
            <p:cNvSpPr/>
            <p:nvPr/>
          </p:nvSpPr>
          <p:spPr>
            <a:xfrm>
              <a:off x="2415510" y="3608289"/>
              <a:ext cx="278008" cy="1899077"/>
            </a:xfrm>
            <a:custGeom>
              <a:avLst/>
              <a:gdLst/>
              <a:ahLst/>
              <a:cxnLst/>
              <a:rect l="l" t="t" r="r" b="b"/>
              <a:pathLst>
                <a:path w="5030" h="34360" extrusionOk="0">
                  <a:moveTo>
                    <a:pt x="1" y="1"/>
                  </a:moveTo>
                  <a:lnTo>
                    <a:pt x="1" y="34359"/>
                  </a:lnTo>
                  <a:lnTo>
                    <a:pt x="5030" y="34359"/>
                  </a:lnTo>
                  <a:lnTo>
                    <a:pt x="503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13" name="Google Shape;533;p27">
              <a:extLst>
                <a:ext uri="{FF2B5EF4-FFF2-40B4-BE49-F238E27FC236}">
                  <a16:creationId xmlns:a16="http://schemas.microsoft.com/office/drawing/2014/main" id="{81E796A1-5BC5-4F50-9C7F-FE67D512F613}"/>
                </a:ext>
              </a:extLst>
            </p:cNvPr>
            <p:cNvSpPr/>
            <p:nvPr/>
          </p:nvSpPr>
          <p:spPr>
            <a:xfrm>
              <a:off x="2653282" y="3608289"/>
              <a:ext cx="40237" cy="1899077"/>
            </a:xfrm>
            <a:custGeom>
              <a:avLst/>
              <a:gdLst/>
              <a:ahLst/>
              <a:cxnLst/>
              <a:rect l="l" t="t" r="r" b="b"/>
              <a:pathLst>
                <a:path w="728" h="34360" extrusionOk="0">
                  <a:moveTo>
                    <a:pt x="0" y="1"/>
                  </a:moveTo>
                  <a:lnTo>
                    <a:pt x="0" y="34359"/>
                  </a:lnTo>
                  <a:lnTo>
                    <a:pt x="728" y="34359"/>
                  </a:lnTo>
                  <a:lnTo>
                    <a:pt x="728" y="1"/>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14" name="Google Shape;534;p27">
              <a:extLst>
                <a:ext uri="{FF2B5EF4-FFF2-40B4-BE49-F238E27FC236}">
                  <a16:creationId xmlns:a16="http://schemas.microsoft.com/office/drawing/2014/main" id="{9A6AE7D0-D627-481B-A33D-812CA67904B9}"/>
                </a:ext>
              </a:extLst>
            </p:cNvPr>
            <p:cNvSpPr/>
            <p:nvPr/>
          </p:nvSpPr>
          <p:spPr>
            <a:xfrm>
              <a:off x="2510630" y="3669749"/>
              <a:ext cx="182888" cy="8843"/>
            </a:xfrm>
            <a:custGeom>
              <a:avLst/>
              <a:gdLst/>
              <a:ahLst/>
              <a:cxnLst/>
              <a:rect l="l" t="t" r="r" b="b"/>
              <a:pathLst>
                <a:path w="3309" h="160" extrusionOk="0">
                  <a:moveTo>
                    <a:pt x="0" y="1"/>
                  </a:moveTo>
                  <a:lnTo>
                    <a:pt x="0" y="159"/>
                  </a:lnTo>
                  <a:lnTo>
                    <a:pt x="3309" y="159"/>
                  </a:lnTo>
                  <a:lnTo>
                    <a:pt x="3309" y="1"/>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15" name="Google Shape;535;p27">
              <a:extLst>
                <a:ext uri="{FF2B5EF4-FFF2-40B4-BE49-F238E27FC236}">
                  <a16:creationId xmlns:a16="http://schemas.microsoft.com/office/drawing/2014/main" id="{557306C8-242D-4DBA-8FB4-94849A3A1AFC}"/>
                </a:ext>
              </a:extLst>
            </p:cNvPr>
            <p:cNvSpPr/>
            <p:nvPr/>
          </p:nvSpPr>
          <p:spPr>
            <a:xfrm>
              <a:off x="2571316" y="3745856"/>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16" name="Google Shape;536;p27">
              <a:extLst>
                <a:ext uri="{FF2B5EF4-FFF2-40B4-BE49-F238E27FC236}">
                  <a16:creationId xmlns:a16="http://schemas.microsoft.com/office/drawing/2014/main" id="{37BD1422-08DB-40E3-9969-56CAB3BF27B8}"/>
                </a:ext>
              </a:extLst>
            </p:cNvPr>
            <p:cNvSpPr/>
            <p:nvPr/>
          </p:nvSpPr>
          <p:spPr>
            <a:xfrm>
              <a:off x="2571316" y="3848990"/>
              <a:ext cx="122202" cy="12491"/>
            </a:xfrm>
            <a:custGeom>
              <a:avLst/>
              <a:gdLst/>
              <a:ahLst/>
              <a:cxnLst/>
              <a:rect l="l" t="t" r="r" b="b"/>
              <a:pathLst>
                <a:path w="2211" h="226" extrusionOk="0">
                  <a:moveTo>
                    <a:pt x="1" y="0"/>
                  </a:moveTo>
                  <a:lnTo>
                    <a:pt x="1" y="225"/>
                  </a:lnTo>
                  <a:lnTo>
                    <a:pt x="2211" y="225"/>
                  </a:lnTo>
                  <a:lnTo>
                    <a:pt x="2211" y="0"/>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17" name="Google Shape;537;p27">
              <a:extLst>
                <a:ext uri="{FF2B5EF4-FFF2-40B4-BE49-F238E27FC236}">
                  <a16:creationId xmlns:a16="http://schemas.microsoft.com/office/drawing/2014/main" id="{F8B6D48A-0D31-48F5-88FC-5D4331A434F5}"/>
                </a:ext>
              </a:extLst>
            </p:cNvPr>
            <p:cNvSpPr/>
            <p:nvPr/>
          </p:nvSpPr>
          <p:spPr>
            <a:xfrm>
              <a:off x="2571316" y="3955771"/>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18" name="Google Shape;538;p27">
              <a:extLst>
                <a:ext uri="{FF2B5EF4-FFF2-40B4-BE49-F238E27FC236}">
                  <a16:creationId xmlns:a16="http://schemas.microsoft.com/office/drawing/2014/main" id="{A451E4C8-67B5-4AB9-BC4B-F50ACFB56831}"/>
                </a:ext>
              </a:extLst>
            </p:cNvPr>
            <p:cNvSpPr/>
            <p:nvPr/>
          </p:nvSpPr>
          <p:spPr>
            <a:xfrm>
              <a:off x="2571316" y="4120365"/>
              <a:ext cx="122202" cy="9562"/>
            </a:xfrm>
            <a:custGeom>
              <a:avLst/>
              <a:gdLst/>
              <a:ahLst/>
              <a:cxnLst/>
              <a:rect l="l" t="t" r="r" b="b"/>
              <a:pathLst>
                <a:path w="2211" h="173" extrusionOk="0">
                  <a:moveTo>
                    <a:pt x="1" y="0"/>
                  </a:moveTo>
                  <a:lnTo>
                    <a:pt x="1" y="173"/>
                  </a:lnTo>
                  <a:lnTo>
                    <a:pt x="2211" y="173"/>
                  </a:lnTo>
                  <a:lnTo>
                    <a:pt x="2211" y="0"/>
                  </a:lnTo>
                  <a:close/>
                </a:path>
              </a:pathLst>
            </a:custGeom>
            <a:solidFill>
              <a:srgbClr val="EA78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19" name="Google Shape;539;p27">
              <a:extLst>
                <a:ext uri="{FF2B5EF4-FFF2-40B4-BE49-F238E27FC236}">
                  <a16:creationId xmlns:a16="http://schemas.microsoft.com/office/drawing/2014/main" id="{90304A48-6E5B-4376-AE6F-9F45056E29BA}"/>
                </a:ext>
              </a:extLst>
            </p:cNvPr>
            <p:cNvSpPr/>
            <p:nvPr/>
          </p:nvSpPr>
          <p:spPr>
            <a:xfrm>
              <a:off x="2571316" y="4227147"/>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A78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20" name="Google Shape;540;p27">
              <a:extLst>
                <a:ext uri="{FF2B5EF4-FFF2-40B4-BE49-F238E27FC236}">
                  <a16:creationId xmlns:a16="http://schemas.microsoft.com/office/drawing/2014/main" id="{D6204825-D4BE-488A-BAD7-A8F242BD5C95}"/>
                </a:ext>
              </a:extLst>
            </p:cNvPr>
            <p:cNvSpPr/>
            <p:nvPr/>
          </p:nvSpPr>
          <p:spPr>
            <a:xfrm>
              <a:off x="2571316" y="4333984"/>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21" name="Google Shape;541;p27">
              <a:extLst>
                <a:ext uri="{FF2B5EF4-FFF2-40B4-BE49-F238E27FC236}">
                  <a16:creationId xmlns:a16="http://schemas.microsoft.com/office/drawing/2014/main" id="{571064EF-0C69-47FB-9B3F-AB748AC09695}"/>
                </a:ext>
              </a:extLst>
            </p:cNvPr>
            <p:cNvSpPr/>
            <p:nvPr/>
          </p:nvSpPr>
          <p:spPr>
            <a:xfrm>
              <a:off x="2571316" y="4495649"/>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22" name="Google Shape;542;p27">
              <a:extLst>
                <a:ext uri="{FF2B5EF4-FFF2-40B4-BE49-F238E27FC236}">
                  <a16:creationId xmlns:a16="http://schemas.microsoft.com/office/drawing/2014/main" id="{AB9583F4-9E14-4948-B93B-30114C08478E}"/>
                </a:ext>
              </a:extLst>
            </p:cNvPr>
            <p:cNvSpPr/>
            <p:nvPr/>
          </p:nvSpPr>
          <p:spPr>
            <a:xfrm>
              <a:off x="2571316" y="4598782"/>
              <a:ext cx="122202" cy="12491"/>
            </a:xfrm>
            <a:custGeom>
              <a:avLst/>
              <a:gdLst/>
              <a:ahLst/>
              <a:cxnLst/>
              <a:rect l="l" t="t" r="r" b="b"/>
              <a:pathLst>
                <a:path w="2211" h="226" extrusionOk="0">
                  <a:moveTo>
                    <a:pt x="1" y="0"/>
                  </a:moveTo>
                  <a:lnTo>
                    <a:pt x="1" y="225"/>
                  </a:lnTo>
                  <a:lnTo>
                    <a:pt x="2211" y="225"/>
                  </a:lnTo>
                  <a:lnTo>
                    <a:pt x="2211" y="0"/>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23" name="Google Shape;543;p27">
              <a:extLst>
                <a:ext uri="{FF2B5EF4-FFF2-40B4-BE49-F238E27FC236}">
                  <a16:creationId xmlns:a16="http://schemas.microsoft.com/office/drawing/2014/main" id="{38BAEA61-3FBB-46DD-BDFA-55BC2F3A01CB}"/>
                </a:ext>
              </a:extLst>
            </p:cNvPr>
            <p:cNvSpPr/>
            <p:nvPr/>
          </p:nvSpPr>
          <p:spPr>
            <a:xfrm>
              <a:off x="2571316" y="4705564"/>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A78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24" name="Google Shape;544;p27">
              <a:extLst>
                <a:ext uri="{FF2B5EF4-FFF2-40B4-BE49-F238E27FC236}">
                  <a16:creationId xmlns:a16="http://schemas.microsoft.com/office/drawing/2014/main" id="{C0A4EDB6-62E1-4DFF-B62C-5E263E10B5DD}"/>
                </a:ext>
              </a:extLst>
            </p:cNvPr>
            <p:cNvSpPr/>
            <p:nvPr/>
          </p:nvSpPr>
          <p:spPr>
            <a:xfrm>
              <a:off x="2571316" y="4867229"/>
              <a:ext cx="122202" cy="12491"/>
            </a:xfrm>
            <a:custGeom>
              <a:avLst/>
              <a:gdLst/>
              <a:ahLst/>
              <a:cxnLst/>
              <a:rect l="l" t="t" r="r" b="b"/>
              <a:pathLst>
                <a:path w="2211" h="226" extrusionOk="0">
                  <a:moveTo>
                    <a:pt x="1" y="1"/>
                  </a:moveTo>
                  <a:lnTo>
                    <a:pt x="1" y="226"/>
                  </a:lnTo>
                  <a:lnTo>
                    <a:pt x="2211" y="226"/>
                  </a:lnTo>
                  <a:lnTo>
                    <a:pt x="2211" y="1"/>
                  </a:lnTo>
                  <a:close/>
                </a:path>
              </a:pathLst>
            </a:custGeom>
            <a:solidFill>
              <a:srgbClr val="EA78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25" name="Google Shape;545;p27">
              <a:extLst>
                <a:ext uri="{FF2B5EF4-FFF2-40B4-BE49-F238E27FC236}">
                  <a16:creationId xmlns:a16="http://schemas.microsoft.com/office/drawing/2014/main" id="{A2251814-6D4A-43F9-9D21-F2924CF3BD4B}"/>
                </a:ext>
              </a:extLst>
            </p:cNvPr>
            <p:cNvSpPr/>
            <p:nvPr/>
          </p:nvSpPr>
          <p:spPr>
            <a:xfrm>
              <a:off x="2571316" y="4974010"/>
              <a:ext cx="122202" cy="8843"/>
            </a:xfrm>
            <a:custGeom>
              <a:avLst/>
              <a:gdLst/>
              <a:ahLst/>
              <a:cxnLst/>
              <a:rect l="l" t="t" r="r" b="b"/>
              <a:pathLst>
                <a:path w="2211" h="160" extrusionOk="0">
                  <a:moveTo>
                    <a:pt x="1" y="1"/>
                  </a:moveTo>
                  <a:lnTo>
                    <a:pt x="1" y="160"/>
                  </a:lnTo>
                  <a:lnTo>
                    <a:pt x="2211" y="160"/>
                  </a:lnTo>
                  <a:lnTo>
                    <a:pt x="2211" y="1"/>
                  </a:lnTo>
                  <a:close/>
                </a:path>
              </a:pathLst>
            </a:custGeom>
            <a:solidFill>
              <a:srgbClr val="EA78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26" name="Google Shape;546;p27">
              <a:extLst>
                <a:ext uri="{FF2B5EF4-FFF2-40B4-BE49-F238E27FC236}">
                  <a16:creationId xmlns:a16="http://schemas.microsoft.com/office/drawing/2014/main" id="{9CAD2FF1-0C28-48DD-8631-EB60EBA18E7D}"/>
                </a:ext>
              </a:extLst>
            </p:cNvPr>
            <p:cNvSpPr/>
            <p:nvPr/>
          </p:nvSpPr>
          <p:spPr>
            <a:xfrm>
              <a:off x="2571316" y="5080847"/>
              <a:ext cx="122202" cy="8843"/>
            </a:xfrm>
            <a:custGeom>
              <a:avLst/>
              <a:gdLst/>
              <a:ahLst/>
              <a:cxnLst/>
              <a:rect l="l" t="t" r="r" b="b"/>
              <a:pathLst>
                <a:path w="2211" h="160" extrusionOk="0">
                  <a:moveTo>
                    <a:pt x="1" y="0"/>
                  </a:moveTo>
                  <a:lnTo>
                    <a:pt x="1" y="159"/>
                  </a:lnTo>
                  <a:lnTo>
                    <a:pt x="2211" y="159"/>
                  </a:lnTo>
                  <a:lnTo>
                    <a:pt x="2211" y="0"/>
                  </a:lnTo>
                  <a:close/>
                </a:path>
              </a:pathLst>
            </a:custGeom>
            <a:solidFill>
              <a:srgbClr val="EA78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27" name="Google Shape;547;p27">
              <a:extLst>
                <a:ext uri="{FF2B5EF4-FFF2-40B4-BE49-F238E27FC236}">
                  <a16:creationId xmlns:a16="http://schemas.microsoft.com/office/drawing/2014/main" id="{A95F1797-8713-46FC-8BB5-6A9FC408FA82}"/>
                </a:ext>
              </a:extLst>
            </p:cNvPr>
            <p:cNvSpPr/>
            <p:nvPr/>
          </p:nvSpPr>
          <p:spPr>
            <a:xfrm>
              <a:off x="2571316" y="5242512"/>
              <a:ext cx="122202" cy="8843"/>
            </a:xfrm>
            <a:custGeom>
              <a:avLst/>
              <a:gdLst/>
              <a:ahLst/>
              <a:cxnLst/>
              <a:rect l="l" t="t" r="r" b="b"/>
              <a:pathLst>
                <a:path w="2211" h="160" extrusionOk="0">
                  <a:moveTo>
                    <a:pt x="1" y="0"/>
                  </a:moveTo>
                  <a:lnTo>
                    <a:pt x="1" y="159"/>
                  </a:lnTo>
                  <a:lnTo>
                    <a:pt x="2211" y="159"/>
                  </a:lnTo>
                  <a:lnTo>
                    <a:pt x="2211" y="0"/>
                  </a:lnTo>
                  <a:close/>
                </a:path>
              </a:pathLst>
            </a:custGeom>
            <a:solidFill>
              <a:srgbClr val="EA78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28" name="Google Shape;548;p27">
              <a:extLst>
                <a:ext uri="{FF2B5EF4-FFF2-40B4-BE49-F238E27FC236}">
                  <a16:creationId xmlns:a16="http://schemas.microsoft.com/office/drawing/2014/main" id="{ED31FC63-D703-4B59-8884-B6B31AFA0B6F}"/>
                </a:ext>
              </a:extLst>
            </p:cNvPr>
            <p:cNvSpPr/>
            <p:nvPr/>
          </p:nvSpPr>
          <p:spPr>
            <a:xfrm>
              <a:off x="2571316" y="5348575"/>
              <a:ext cx="122202" cy="9562"/>
            </a:xfrm>
            <a:custGeom>
              <a:avLst/>
              <a:gdLst/>
              <a:ahLst/>
              <a:cxnLst/>
              <a:rect l="l" t="t" r="r" b="b"/>
              <a:pathLst>
                <a:path w="2211" h="173" extrusionOk="0">
                  <a:moveTo>
                    <a:pt x="1" y="0"/>
                  </a:moveTo>
                  <a:lnTo>
                    <a:pt x="1" y="172"/>
                  </a:lnTo>
                  <a:lnTo>
                    <a:pt x="2211" y="172"/>
                  </a:lnTo>
                  <a:lnTo>
                    <a:pt x="2211" y="0"/>
                  </a:lnTo>
                  <a:close/>
                </a:path>
              </a:pathLst>
            </a:custGeom>
            <a:solidFill>
              <a:srgbClr val="EA78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29" name="Google Shape;549;p27">
              <a:extLst>
                <a:ext uri="{FF2B5EF4-FFF2-40B4-BE49-F238E27FC236}">
                  <a16:creationId xmlns:a16="http://schemas.microsoft.com/office/drawing/2014/main" id="{6933254A-2B66-4231-85FE-4A59FB922D9B}"/>
                </a:ext>
              </a:extLst>
            </p:cNvPr>
            <p:cNvSpPr/>
            <p:nvPr/>
          </p:nvSpPr>
          <p:spPr>
            <a:xfrm>
              <a:off x="2571316" y="5452427"/>
              <a:ext cx="122202" cy="12491"/>
            </a:xfrm>
            <a:custGeom>
              <a:avLst/>
              <a:gdLst/>
              <a:ahLst/>
              <a:cxnLst/>
              <a:rect l="l" t="t" r="r" b="b"/>
              <a:pathLst>
                <a:path w="2211" h="226" extrusionOk="0">
                  <a:moveTo>
                    <a:pt x="1" y="1"/>
                  </a:moveTo>
                  <a:lnTo>
                    <a:pt x="1" y="226"/>
                  </a:lnTo>
                  <a:lnTo>
                    <a:pt x="2211" y="226"/>
                  </a:lnTo>
                  <a:lnTo>
                    <a:pt x="2211" y="1"/>
                  </a:lnTo>
                  <a:close/>
                </a:path>
              </a:pathLst>
            </a:custGeom>
            <a:solidFill>
              <a:srgbClr val="EA78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30" name="Google Shape;550;p27">
              <a:extLst>
                <a:ext uri="{FF2B5EF4-FFF2-40B4-BE49-F238E27FC236}">
                  <a16:creationId xmlns:a16="http://schemas.microsoft.com/office/drawing/2014/main" id="{D8572276-64CC-425D-A478-F43E1A7C7328}"/>
                </a:ext>
              </a:extLst>
            </p:cNvPr>
            <p:cNvSpPr/>
            <p:nvPr/>
          </p:nvSpPr>
          <p:spPr>
            <a:xfrm>
              <a:off x="2510630" y="4041384"/>
              <a:ext cx="182888" cy="12491"/>
            </a:xfrm>
            <a:custGeom>
              <a:avLst/>
              <a:gdLst/>
              <a:ahLst/>
              <a:cxnLst/>
              <a:rect l="l" t="t" r="r" b="b"/>
              <a:pathLst>
                <a:path w="3309" h="226" extrusionOk="0">
                  <a:moveTo>
                    <a:pt x="0" y="0"/>
                  </a:moveTo>
                  <a:lnTo>
                    <a:pt x="0" y="225"/>
                  </a:lnTo>
                  <a:lnTo>
                    <a:pt x="3309" y="225"/>
                  </a:lnTo>
                  <a:lnTo>
                    <a:pt x="3309" y="0"/>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31" name="Google Shape;551;p27">
              <a:extLst>
                <a:ext uri="{FF2B5EF4-FFF2-40B4-BE49-F238E27FC236}">
                  <a16:creationId xmlns:a16="http://schemas.microsoft.com/office/drawing/2014/main" id="{EA446A83-B25D-4578-A366-F5EED8714B4A}"/>
                </a:ext>
              </a:extLst>
            </p:cNvPr>
            <p:cNvSpPr/>
            <p:nvPr/>
          </p:nvSpPr>
          <p:spPr>
            <a:xfrm>
              <a:off x="2510630" y="4415894"/>
              <a:ext cx="182888" cy="9562"/>
            </a:xfrm>
            <a:custGeom>
              <a:avLst/>
              <a:gdLst/>
              <a:ahLst/>
              <a:cxnLst/>
              <a:rect l="l" t="t" r="r" b="b"/>
              <a:pathLst>
                <a:path w="3309" h="173" extrusionOk="0">
                  <a:moveTo>
                    <a:pt x="0" y="0"/>
                  </a:moveTo>
                  <a:lnTo>
                    <a:pt x="0" y="173"/>
                  </a:lnTo>
                  <a:lnTo>
                    <a:pt x="3309" y="173"/>
                  </a:lnTo>
                  <a:lnTo>
                    <a:pt x="3309" y="0"/>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32" name="Google Shape;552;p27">
              <a:extLst>
                <a:ext uri="{FF2B5EF4-FFF2-40B4-BE49-F238E27FC236}">
                  <a16:creationId xmlns:a16="http://schemas.microsoft.com/office/drawing/2014/main" id="{4B465406-CCEB-41F6-9969-AAFE60350B4F}"/>
                </a:ext>
              </a:extLst>
            </p:cNvPr>
            <p:cNvSpPr/>
            <p:nvPr/>
          </p:nvSpPr>
          <p:spPr>
            <a:xfrm>
              <a:off x="2510630" y="4788248"/>
              <a:ext cx="182888" cy="8843"/>
            </a:xfrm>
            <a:custGeom>
              <a:avLst/>
              <a:gdLst/>
              <a:ahLst/>
              <a:cxnLst/>
              <a:rect l="l" t="t" r="r" b="b"/>
              <a:pathLst>
                <a:path w="3309" h="160" extrusionOk="0">
                  <a:moveTo>
                    <a:pt x="0" y="0"/>
                  </a:moveTo>
                  <a:lnTo>
                    <a:pt x="0" y="159"/>
                  </a:lnTo>
                  <a:lnTo>
                    <a:pt x="3309" y="159"/>
                  </a:lnTo>
                  <a:lnTo>
                    <a:pt x="3309" y="0"/>
                  </a:lnTo>
                  <a:close/>
                </a:path>
              </a:pathLst>
            </a:custGeom>
            <a:solidFill>
              <a:srgbClr val="EA78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33" name="Google Shape;553;p27">
              <a:extLst>
                <a:ext uri="{FF2B5EF4-FFF2-40B4-BE49-F238E27FC236}">
                  <a16:creationId xmlns:a16="http://schemas.microsoft.com/office/drawing/2014/main" id="{B07E5668-BE47-49D8-9F0D-CE8F181A746A}"/>
                </a:ext>
              </a:extLst>
            </p:cNvPr>
            <p:cNvSpPr/>
            <p:nvPr/>
          </p:nvSpPr>
          <p:spPr>
            <a:xfrm>
              <a:off x="2510630" y="5162757"/>
              <a:ext cx="182888" cy="9562"/>
            </a:xfrm>
            <a:custGeom>
              <a:avLst/>
              <a:gdLst/>
              <a:ahLst/>
              <a:cxnLst/>
              <a:rect l="l" t="t" r="r" b="b"/>
              <a:pathLst>
                <a:path w="3309" h="173" extrusionOk="0">
                  <a:moveTo>
                    <a:pt x="0" y="1"/>
                  </a:moveTo>
                  <a:lnTo>
                    <a:pt x="0" y="173"/>
                  </a:lnTo>
                  <a:lnTo>
                    <a:pt x="3309" y="173"/>
                  </a:lnTo>
                  <a:lnTo>
                    <a:pt x="3309" y="1"/>
                  </a:lnTo>
                  <a:close/>
                </a:path>
              </a:pathLst>
            </a:custGeom>
            <a:solidFill>
              <a:srgbClr val="EA78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34" name="Google Shape;554;p27">
              <a:extLst>
                <a:ext uri="{FF2B5EF4-FFF2-40B4-BE49-F238E27FC236}">
                  <a16:creationId xmlns:a16="http://schemas.microsoft.com/office/drawing/2014/main" id="{98052098-82D0-4C42-8D07-08E76756DAA9}"/>
                </a:ext>
              </a:extLst>
            </p:cNvPr>
            <p:cNvSpPr/>
            <p:nvPr/>
          </p:nvSpPr>
          <p:spPr>
            <a:xfrm>
              <a:off x="2598398" y="4303254"/>
              <a:ext cx="317526" cy="1058089"/>
            </a:xfrm>
            <a:custGeom>
              <a:avLst/>
              <a:gdLst/>
              <a:ahLst/>
              <a:cxnLst/>
              <a:rect l="l" t="t" r="r" b="b"/>
              <a:pathLst>
                <a:path w="5745" h="19144" extrusionOk="0">
                  <a:moveTo>
                    <a:pt x="3097" y="0"/>
                  </a:moveTo>
                  <a:lnTo>
                    <a:pt x="450" y="331"/>
                  </a:lnTo>
                  <a:cubicBezTo>
                    <a:pt x="67" y="2263"/>
                    <a:pt x="0" y="5466"/>
                    <a:pt x="397" y="8987"/>
                  </a:cubicBezTo>
                  <a:cubicBezTo>
                    <a:pt x="1047" y="14626"/>
                    <a:pt x="2590" y="19143"/>
                    <a:pt x="3848" y="19143"/>
                  </a:cubicBezTo>
                  <a:cubicBezTo>
                    <a:pt x="3872" y="19143"/>
                    <a:pt x="3895" y="19142"/>
                    <a:pt x="3918" y="19138"/>
                  </a:cubicBezTo>
                  <a:cubicBezTo>
                    <a:pt x="5242" y="18980"/>
                    <a:pt x="5744" y="14228"/>
                    <a:pt x="5083" y="8497"/>
                  </a:cubicBezTo>
                  <a:cubicBezTo>
                    <a:pt x="4633" y="4911"/>
                    <a:pt x="3918" y="1827"/>
                    <a:pt x="309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35" name="Google Shape;555;p27">
              <a:extLst>
                <a:ext uri="{FF2B5EF4-FFF2-40B4-BE49-F238E27FC236}">
                  <a16:creationId xmlns:a16="http://schemas.microsoft.com/office/drawing/2014/main" id="{DDCD966B-1DCF-45C6-988F-74F6AA004565}"/>
                </a:ext>
              </a:extLst>
            </p:cNvPr>
            <p:cNvSpPr/>
            <p:nvPr/>
          </p:nvSpPr>
          <p:spPr>
            <a:xfrm>
              <a:off x="2607905" y="4617077"/>
              <a:ext cx="286796" cy="744266"/>
            </a:xfrm>
            <a:custGeom>
              <a:avLst/>
              <a:gdLst/>
              <a:ahLst/>
              <a:cxnLst/>
              <a:rect l="l" t="t" r="r" b="b"/>
              <a:pathLst>
                <a:path w="5189" h="13466" extrusionOk="0">
                  <a:moveTo>
                    <a:pt x="0" y="0"/>
                  </a:moveTo>
                  <a:cubicBezTo>
                    <a:pt x="53" y="1059"/>
                    <a:pt x="106" y="2158"/>
                    <a:pt x="225" y="3309"/>
                  </a:cubicBezTo>
                  <a:cubicBezTo>
                    <a:pt x="875" y="8948"/>
                    <a:pt x="2418" y="13465"/>
                    <a:pt x="3676" y="13465"/>
                  </a:cubicBezTo>
                  <a:cubicBezTo>
                    <a:pt x="3700" y="13465"/>
                    <a:pt x="3723" y="13464"/>
                    <a:pt x="3746" y="13460"/>
                  </a:cubicBezTo>
                  <a:cubicBezTo>
                    <a:pt x="4686" y="13355"/>
                    <a:pt x="5189" y="10919"/>
                    <a:pt x="5189" y="7505"/>
                  </a:cubicBezTo>
                  <a:lnTo>
                    <a:pt x="5189" y="7505"/>
                  </a:lnTo>
                  <a:cubicBezTo>
                    <a:pt x="4695" y="7986"/>
                    <a:pt x="4237" y="8200"/>
                    <a:pt x="3813" y="8200"/>
                  </a:cubicBezTo>
                  <a:cubicBezTo>
                    <a:pt x="1860" y="8200"/>
                    <a:pt x="631" y="3676"/>
                    <a:pt x="0" y="0"/>
                  </a:cubicBezTo>
                  <a:close/>
                </a:path>
              </a:pathLst>
            </a:custGeom>
            <a:solidFill>
              <a:srgbClr val="BDB8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36" name="Google Shape;556;p27">
              <a:extLst>
                <a:ext uri="{FF2B5EF4-FFF2-40B4-BE49-F238E27FC236}">
                  <a16:creationId xmlns:a16="http://schemas.microsoft.com/office/drawing/2014/main" id="{32CB2EA9-2433-46C6-8B28-BB719B1E6FEF}"/>
                </a:ext>
              </a:extLst>
            </p:cNvPr>
            <p:cNvSpPr/>
            <p:nvPr/>
          </p:nvSpPr>
          <p:spPr>
            <a:xfrm>
              <a:off x="2723474" y="4415452"/>
              <a:ext cx="101034" cy="247886"/>
            </a:xfrm>
            <a:custGeom>
              <a:avLst/>
              <a:gdLst/>
              <a:ahLst/>
              <a:cxnLst/>
              <a:rect l="l" t="t" r="r" b="b"/>
              <a:pathLst>
                <a:path w="1828" h="4485" extrusionOk="0">
                  <a:moveTo>
                    <a:pt x="561" y="1"/>
                  </a:moveTo>
                  <a:cubicBezTo>
                    <a:pt x="542" y="1"/>
                    <a:pt x="522" y="3"/>
                    <a:pt x="504" y="8"/>
                  </a:cubicBezTo>
                  <a:cubicBezTo>
                    <a:pt x="173" y="75"/>
                    <a:pt x="1" y="1120"/>
                    <a:pt x="226" y="2325"/>
                  </a:cubicBezTo>
                  <a:cubicBezTo>
                    <a:pt x="445" y="3561"/>
                    <a:pt x="914" y="4484"/>
                    <a:pt x="1244" y="4484"/>
                  </a:cubicBezTo>
                  <a:cubicBezTo>
                    <a:pt x="1253" y="4484"/>
                    <a:pt x="1262" y="4483"/>
                    <a:pt x="1271" y="4482"/>
                  </a:cubicBezTo>
                  <a:cubicBezTo>
                    <a:pt x="1655" y="4376"/>
                    <a:pt x="1827" y="3317"/>
                    <a:pt x="1602" y="2113"/>
                  </a:cubicBezTo>
                  <a:cubicBezTo>
                    <a:pt x="1388" y="955"/>
                    <a:pt x="935" y="1"/>
                    <a:pt x="56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37" name="Google Shape;557;p27">
              <a:extLst>
                <a:ext uri="{FF2B5EF4-FFF2-40B4-BE49-F238E27FC236}">
                  <a16:creationId xmlns:a16="http://schemas.microsoft.com/office/drawing/2014/main" id="{F8C8A1F7-9E5D-43E5-A185-E58EA3A619AA}"/>
                </a:ext>
              </a:extLst>
            </p:cNvPr>
            <p:cNvSpPr/>
            <p:nvPr/>
          </p:nvSpPr>
          <p:spPr>
            <a:xfrm>
              <a:off x="2525221" y="3916253"/>
              <a:ext cx="396562" cy="371691"/>
            </a:xfrm>
            <a:custGeom>
              <a:avLst/>
              <a:gdLst/>
              <a:ahLst/>
              <a:cxnLst/>
              <a:rect l="l" t="t" r="r" b="b"/>
              <a:pathLst>
                <a:path w="7175" h="6725" extrusionOk="0">
                  <a:moveTo>
                    <a:pt x="993" y="1"/>
                  </a:moveTo>
                  <a:cubicBezTo>
                    <a:pt x="2317" y="2489"/>
                    <a:pt x="663" y="2595"/>
                    <a:pt x="332" y="4143"/>
                  </a:cubicBezTo>
                  <a:cubicBezTo>
                    <a:pt x="1" y="5679"/>
                    <a:pt x="1443" y="6724"/>
                    <a:pt x="1443" y="6724"/>
                  </a:cubicBezTo>
                  <a:lnTo>
                    <a:pt x="4580" y="6393"/>
                  </a:lnTo>
                  <a:cubicBezTo>
                    <a:pt x="7174" y="1430"/>
                    <a:pt x="994" y="1"/>
                    <a:pt x="9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38" name="Google Shape;558;p27">
              <a:extLst>
                <a:ext uri="{FF2B5EF4-FFF2-40B4-BE49-F238E27FC236}">
                  <a16:creationId xmlns:a16="http://schemas.microsoft.com/office/drawing/2014/main" id="{3150328E-E438-446D-913A-0E053202E519}"/>
                </a:ext>
              </a:extLst>
            </p:cNvPr>
            <p:cNvSpPr/>
            <p:nvPr/>
          </p:nvSpPr>
          <p:spPr>
            <a:xfrm>
              <a:off x="2568387" y="4063935"/>
              <a:ext cx="246559" cy="224009"/>
            </a:xfrm>
            <a:custGeom>
              <a:avLst/>
              <a:gdLst/>
              <a:ahLst/>
              <a:cxnLst/>
              <a:rect l="l" t="t" r="r" b="b"/>
              <a:pathLst>
                <a:path w="4461" h="4053" extrusionOk="0">
                  <a:moveTo>
                    <a:pt x="3299" y="0"/>
                  </a:moveTo>
                  <a:cubicBezTo>
                    <a:pt x="3169" y="0"/>
                    <a:pt x="3085" y="164"/>
                    <a:pt x="3085" y="585"/>
                  </a:cubicBezTo>
                  <a:cubicBezTo>
                    <a:pt x="3069" y="1166"/>
                    <a:pt x="2954" y="1354"/>
                    <a:pt x="2792" y="1354"/>
                  </a:cubicBezTo>
                  <a:cubicBezTo>
                    <a:pt x="2490" y="1354"/>
                    <a:pt x="2027" y="703"/>
                    <a:pt x="1739" y="703"/>
                  </a:cubicBezTo>
                  <a:cubicBezTo>
                    <a:pt x="1652" y="703"/>
                    <a:pt x="1582" y="762"/>
                    <a:pt x="1536" y="916"/>
                  </a:cubicBezTo>
                  <a:cubicBezTo>
                    <a:pt x="1340" y="1528"/>
                    <a:pt x="1938" y="3037"/>
                    <a:pt x="1419" y="3037"/>
                  </a:cubicBezTo>
                  <a:cubicBezTo>
                    <a:pt x="1377" y="3037"/>
                    <a:pt x="1328" y="3027"/>
                    <a:pt x="1271" y="3007"/>
                  </a:cubicBezTo>
                  <a:cubicBezTo>
                    <a:pt x="708" y="2797"/>
                    <a:pt x="369" y="2411"/>
                    <a:pt x="211" y="2411"/>
                  </a:cubicBezTo>
                  <a:cubicBezTo>
                    <a:pt x="119" y="2411"/>
                    <a:pt x="87" y="2538"/>
                    <a:pt x="107" y="2901"/>
                  </a:cubicBezTo>
                  <a:cubicBezTo>
                    <a:pt x="107" y="3126"/>
                    <a:pt x="54" y="3285"/>
                    <a:pt x="1" y="3391"/>
                  </a:cubicBezTo>
                  <a:cubicBezTo>
                    <a:pt x="332" y="3841"/>
                    <a:pt x="662" y="4052"/>
                    <a:pt x="662" y="4052"/>
                  </a:cubicBezTo>
                  <a:lnTo>
                    <a:pt x="3799" y="3721"/>
                  </a:lnTo>
                  <a:cubicBezTo>
                    <a:pt x="4249" y="2848"/>
                    <a:pt x="4461" y="2067"/>
                    <a:pt x="4408" y="1352"/>
                  </a:cubicBezTo>
                  <a:cubicBezTo>
                    <a:pt x="4074" y="756"/>
                    <a:pt x="3580" y="0"/>
                    <a:pt x="329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39" name="Google Shape;559;p27">
              <a:extLst>
                <a:ext uri="{FF2B5EF4-FFF2-40B4-BE49-F238E27FC236}">
                  <a16:creationId xmlns:a16="http://schemas.microsoft.com/office/drawing/2014/main" id="{4E49B5C9-9DBF-4C87-9D7B-889A3BE664DE}"/>
                </a:ext>
              </a:extLst>
            </p:cNvPr>
            <p:cNvSpPr/>
            <p:nvPr/>
          </p:nvSpPr>
          <p:spPr>
            <a:xfrm>
              <a:off x="2586681" y="4259646"/>
              <a:ext cx="216603" cy="130382"/>
            </a:xfrm>
            <a:custGeom>
              <a:avLst/>
              <a:gdLst/>
              <a:ahLst/>
              <a:cxnLst/>
              <a:rect l="l" t="t" r="r" b="b"/>
              <a:pathLst>
                <a:path w="3919" h="2359" extrusionOk="0">
                  <a:moveTo>
                    <a:pt x="3604" y="1"/>
                  </a:moveTo>
                  <a:cubicBezTo>
                    <a:pt x="3580" y="1"/>
                    <a:pt x="3553" y="7"/>
                    <a:pt x="3521" y="22"/>
                  </a:cubicBezTo>
                  <a:lnTo>
                    <a:pt x="106" y="405"/>
                  </a:lnTo>
                  <a:cubicBezTo>
                    <a:pt x="54" y="405"/>
                    <a:pt x="1" y="458"/>
                    <a:pt x="1" y="511"/>
                  </a:cubicBezTo>
                  <a:lnTo>
                    <a:pt x="159" y="2232"/>
                  </a:lnTo>
                  <a:cubicBezTo>
                    <a:pt x="159" y="2309"/>
                    <a:pt x="223" y="2359"/>
                    <a:pt x="278" y="2359"/>
                  </a:cubicBezTo>
                  <a:cubicBezTo>
                    <a:pt x="298" y="2359"/>
                    <a:pt x="317" y="2352"/>
                    <a:pt x="331" y="2338"/>
                  </a:cubicBezTo>
                  <a:lnTo>
                    <a:pt x="3799" y="1954"/>
                  </a:lnTo>
                  <a:cubicBezTo>
                    <a:pt x="3852" y="1954"/>
                    <a:pt x="3918" y="1901"/>
                    <a:pt x="3918" y="1782"/>
                  </a:cubicBezTo>
                  <a:lnTo>
                    <a:pt x="3746" y="127"/>
                  </a:lnTo>
                  <a:cubicBezTo>
                    <a:pt x="3707" y="50"/>
                    <a:pt x="3669" y="1"/>
                    <a:pt x="360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40" name="Google Shape;560;p27">
              <a:extLst>
                <a:ext uri="{FF2B5EF4-FFF2-40B4-BE49-F238E27FC236}">
                  <a16:creationId xmlns:a16="http://schemas.microsoft.com/office/drawing/2014/main" id="{B44B5DFA-7D80-4F1A-AE03-8FEAACEF2203}"/>
                </a:ext>
              </a:extLst>
            </p:cNvPr>
            <p:cNvSpPr/>
            <p:nvPr/>
          </p:nvSpPr>
          <p:spPr>
            <a:xfrm rot="41933">
              <a:off x="2590197" y="4314548"/>
              <a:ext cx="215526" cy="77273"/>
            </a:xfrm>
            <a:custGeom>
              <a:avLst/>
              <a:gdLst/>
              <a:ahLst/>
              <a:cxnLst/>
              <a:rect l="l" t="t" r="r" b="b"/>
              <a:pathLst>
                <a:path w="3866" h="1398" extrusionOk="0">
                  <a:moveTo>
                    <a:pt x="3746" y="0"/>
                  </a:moveTo>
                  <a:lnTo>
                    <a:pt x="1" y="437"/>
                  </a:lnTo>
                  <a:lnTo>
                    <a:pt x="106" y="1271"/>
                  </a:lnTo>
                  <a:cubicBezTo>
                    <a:pt x="106" y="1348"/>
                    <a:pt x="170" y="1398"/>
                    <a:pt x="225" y="1398"/>
                  </a:cubicBezTo>
                  <a:cubicBezTo>
                    <a:pt x="245" y="1398"/>
                    <a:pt x="264" y="1391"/>
                    <a:pt x="278" y="1377"/>
                  </a:cubicBezTo>
                  <a:lnTo>
                    <a:pt x="3746" y="993"/>
                  </a:lnTo>
                  <a:cubicBezTo>
                    <a:pt x="3799" y="993"/>
                    <a:pt x="3865" y="940"/>
                    <a:pt x="3865" y="821"/>
                  </a:cubicBezTo>
                  <a:lnTo>
                    <a:pt x="3746" y="0"/>
                  </a:lnTo>
                  <a:close/>
                </a:path>
              </a:pathLst>
            </a:custGeom>
            <a:solidFill>
              <a:srgbClr val="CCC4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41" name="Google Shape;561;p27">
              <a:extLst>
                <a:ext uri="{FF2B5EF4-FFF2-40B4-BE49-F238E27FC236}">
                  <a16:creationId xmlns:a16="http://schemas.microsoft.com/office/drawing/2014/main" id="{D082B021-A386-43D4-99F1-601F9858A307}"/>
                </a:ext>
              </a:extLst>
            </p:cNvPr>
            <p:cNvSpPr/>
            <p:nvPr/>
          </p:nvSpPr>
          <p:spPr>
            <a:xfrm>
              <a:off x="2724193" y="5007670"/>
              <a:ext cx="239982" cy="242138"/>
            </a:xfrm>
            <a:custGeom>
              <a:avLst/>
              <a:gdLst/>
              <a:ahLst/>
              <a:cxnLst/>
              <a:rect l="l" t="t" r="r" b="b"/>
              <a:pathLst>
                <a:path w="4342" h="4381" extrusionOk="0">
                  <a:moveTo>
                    <a:pt x="2635" y="1"/>
                  </a:moveTo>
                  <a:lnTo>
                    <a:pt x="107" y="3085"/>
                  </a:lnTo>
                  <a:cubicBezTo>
                    <a:pt x="0" y="3839"/>
                    <a:pt x="1571" y="4380"/>
                    <a:pt x="2831" y="4380"/>
                  </a:cubicBezTo>
                  <a:cubicBezTo>
                    <a:pt x="3605" y="4380"/>
                    <a:pt x="4261" y="4177"/>
                    <a:pt x="4342" y="3693"/>
                  </a:cubicBezTo>
                  <a:lnTo>
                    <a:pt x="2635" y="1"/>
                  </a:lnTo>
                  <a:close/>
                </a:path>
              </a:pathLst>
            </a:custGeom>
            <a:solidFill>
              <a:srgbClr val="F9A9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42" name="Google Shape;562;p27">
              <a:extLst>
                <a:ext uri="{FF2B5EF4-FFF2-40B4-BE49-F238E27FC236}">
                  <a16:creationId xmlns:a16="http://schemas.microsoft.com/office/drawing/2014/main" id="{AADD5680-A88B-4DB2-AB44-BE0289A3526C}"/>
                </a:ext>
              </a:extLst>
            </p:cNvPr>
            <p:cNvSpPr/>
            <p:nvPr/>
          </p:nvSpPr>
          <p:spPr>
            <a:xfrm>
              <a:off x="2730052" y="4358081"/>
              <a:ext cx="356326" cy="853756"/>
            </a:xfrm>
            <a:custGeom>
              <a:avLst/>
              <a:gdLst/>
              <a:ahLst/>
              <a:cxnLst/>
              <a:rect l="l" t="t" r="r" b="b"/>
              <a:pathLst>
                <a:path w="6447" h="15447" extrusionOk="0">
                  <a:moveTo>
                    <a:pt x="2198" y="1"/>
                  </a:moveTo>
                  <a:lnTo>
                    <a:pt x="1" y="14785"/>
                  </a:lnTo>
                  <a:lnTo>
                    <a:pt x="4236" y="15446"/>
                  </a:lnTo>
                  <a:lnTo>
                    <a:pt x="6446" y="610"/>
                  </a:lnTo>
                  <a:lnTo>
                    <a:pt x="219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43" name="Google Shape;563;p27">
              <a:extLst>
                <a:ext uri="{FF2B5EF4-FFF2-40B4-BE49-F238E27FC236}">
                  <a16:creationId xmlns:a16="http://schemas.microsoft.com/office/drawing/2014/main" id="{8C0C76F0-1988-4F6C-B1A7-6BB1F602D357}"/>
                </a:ext>
              </a:extLst>
            </p:cNvPr>
            <p:cNvSpPr/>
            <p:nvPr/>
          </p:nvSpPr>
          <p:spPr>
            <a:xfrm>
              <a:off x="2842692" y="4373447"/>
              <a:ext cx="243685" cy="838391"/>
            </a:xfrm>
            <a:custGeom>
              <a:avLst/>
              <a:gdLst/>
              <a:ahLst/>
              <a:cxnLst/>
              <a:rect l="l" t="t" r="r" b="b"/>
              <a:pathLst>
                <a:path w="4409" h="15169" extrusionOk="0">
                  <a:moveTo>
                    <a:pt x="2198" y="1"/>
                  </a:moveTo>
                  <a:lnTo>
                    <a:pt x="1" y="14838"/>
                  </a:lnTo>
                  <a:lnTo>
                    <a:pt x="2198" y="15168"/>
                  </a:lnTo>
                  <a:lnTo>
                    <a:pt x="4408" y="332"/>
                  </a:lnTo>
                  <a:lnTo>
                    <a:pt x="219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44" name="Google Shape;564;p27">
              <a:extLst>
                <a:ext uri="{FF2B5EF4-FFF2-40B4-BE49-F238E27FC236}">
                  <a16:creationId xmlns:a16="http://schemas.microsoft.com/office/drawing/2014/main" id="{D46CBBA8-F2A2-4830-919D-D6ACE170B776}"/>
                </a:ext>
              </a:extLst>
            </p:cNvPr>
            <p:cNvSpPr/>
            <p:nvPr/>
          </p:nvSpPr>
          <p:spPr>
            <a:xfrm>
              <a:off x="2846063" y="4187684"/>
              <a:ext cx="240314" cy="242083"/>
            </a:xfrm>
            <a:custGeom>
              <a:avLst/>
              <a:gdLst/>
              <a:ahLst/>
              <a:cxnLst/>
              <a:rect l="l" t="t" r="r" b="b"/>
              <a:pathLst>
                <a:path w="4348" h="4380" extrusionOk="0">
                  <a:moveTo>
                    <a:pt x="2587" y="0"/>
                  </a:moveTo>
                  <a:lnTo>
                    <a:pt x="99" y="3084"/>
                  </a:lnTo>
                  <a:cubicBezTo>
                    <a:pt x="0" y="3839"/>
                    <a:pt x="1569" y="4380"/>
                    <a:pt x="2830" y="4380"/>
                  </a:cubicBezTo>
                  <a:cubicBezTo>
                    <a:pt x="3604" y="4380"/>
                    <a:pt x="4262" y="4176"/>
                    <a:pt x="4347" y="3693"/>
                  </a:cubicBezTo>
                  <a:lnTo>
                    <a:pt x="2587" y="0"/>
                  </a:lnTo>
                  <a:close/>
                </a:path>
              </a:pathLst>
            </a:custGeom>
            <a:solidFill>
              <a:srgbClr val="FFE7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45" name="Google Shape;565;p27">
              <a:extLst>
                <a:ext uri="{FF2B5EF4-FFF2-40B4-BE49-F238E27FC236}">
                  <a16:creationId xmlns:a16="http://schemas.microsoft.com/office/drawing/2014/main" id="{69E3D7B6-EC35-43DC-AE4B-2A815F0F7DB6}"/>
                </a:ext>
              </a:extLst>
            </p:cNvPr>
            <p:cNvSpPr/>
            <p:nvPr/>
          </p:nvSpPr>
          <p:spPr>
            <a:xfrm>
              <a:off x="2942952" y="4186493"/>
              <a:ext cx="79755" cy="77267"/>
            </a:xfrm>
            <a:custGeom>
              <a:avLst/>
              <a:gdLst/>
              <a:ahLst/>
              <a:cxnLst/>
              <a:rect l="l" t="t" r="r" b="b"/>
              <a:pathLst>
                <a:path w="1443" h="1398" extrusionOk="0">
                  <a:moveTo>
                    <a:pt x="834" y="0"/>
                  </a:moveTo>
                  <a:lnTo>
                    <a:pt x="0" y="1046"/>
                  </a:lnTo>
                  <a:cubicBezTo>
                    <a:pt x="172" y="1218"/>
                    <a:pt x="384" y="1324"/>
                    <a:pt x="662" y="1377"/>
                  </a:cubicBezTo>
                  <a:cubicBezTo>
                    <a:pt x="736" y="1391"/>
                    <a:pt x="811" y="1397"/>
                    <a:pt x="884" y="1397"/>
                  </a:cubicBezTo>
                  <a:cubicBezTo>
                    <a:pt x="1085" y="1397"/>
                    <a:pt x="1278" y="1348"/>
                    <a:pt x="1443" y="1271"/>
                  </a:cubicBezTo>
                  <a:lnTo>
                    <a:pt x="834" y="0"/>
                  </a:lnTo>
                  <a:close/>
                </a:path>
              </a:pathLst>
            </a:custGeom>
            <a:solidFill>
              <a:srgbClr val="233E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46" name="Google Shape;566;p27">
              <a:extLst>
                <a:ext uri="{FF2B5EF4-FFF2-40B4-BE49-F238E27FC236}">
                  <a16:creationId xmlns:a16="http://schemas.microsoft.com/office/drawing/2014/main" id="{695748A1-FD99-49B2-B64C-0CBCF95652DF}"/>
                </a:ext>
              </a:extLst>
            </p:cNvPr>
            <p:cNvSpPr/>
            <p:nvPr/>
          </p:nvSpPr>
          <p:spPr>
            <a:xfrm>
              <a:off x="2339458" y="4663117"/>
              <a:ext cx="777649" cy="963467"/>
            </a:xfrm>
            <a:custGeom>
              <a:avLst/>
              <a:gdLst/>
              <a:ahLst/>
              <a:cxnLst/>
              <a:rect l="l" t="t" r="r" b="b"/>
              <a:pathLst>
                <a:path w="14070" h="17432" extrusionOk="0">
                  <a:moveTo>
                    <a:pt x="0" y="1"/>
                  </a:moveTo>
                  <a:lnTo>
                    <a:pt x="0" y="13726"/>
                  </a:lnTo>
                  <a:cubicBezTo>
                    <a:pt x="0" y="15777"/>
                    <a:pt x="1377" y="17432"/>
                    <a:pt x="3097" y="17432"/>
                  </a:cubicBezTo>
                  <a:lnTo>
                    <a:pt x="10972" y="17432"/>
                  </a:lnTo>
                  <a:cubicBezTo>
                    <a:pt x="12693" y="17432"/>
                    <a:pt x="14069" y="15777"/>
                    <a:pt x="14069" y="13726"/>
                  </a:cubicBezTo>
                  <a:lnTo>
                    <a:pt x="14069"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47" name="Google Shape;567;p27">
              <a:extLst>
                <a:ext uri="{FF2B5EF4-FFF2-40B4-BE49-F238E27FC236}">
                  <a16:creationId xmlns:a16="http://schemas.microsoft.com/office/drawing/2014/main" id="{B8EF1B35-EC9B-4BDF-94AC-D722F926DD8B}"/>
                </a:ext>
              </a:extLst>
            </p:cNvPr>
            <p:cNvSpPr/>
            <p:nvPr/>
          </p:nvSpPr>
          <p:spPr>
            <a:xfrm>
              <a:off x="2375983" y="4821897"/>
              <a:ext cx="741115" cy="804661"/>
            </a:xfrm>
            <a:custGeom>
              <a:avLst/>
              <a:gdLst/>
              <a:ahLst/>
              <a:cxnLst/>
              <a:rect l="l" t="t" r="r" b="b"/>
              <a:pathLst>
                <a:path w="13409" h="17432" extrusionOk="0">
                  <a:moveTo>
                    <a:pt x="11701" y="1"/>
                  </a:moveTo>
                  <a:lnTo>
                    <a:pt x="11701" y="12469"/>
                  </a:lnTo>
                  <a:cubicBezTo>
                    <a:pt x="11701" y="14507"/>
                    <a:pt x="10258" y="16161"/>
                    <a:pt x="8551" y="16161"/>
                  </a:cubicBezTo>
                  <a:lnTo>
                    <a:pt x="716" y="16161"/>
                  </a:lnTo>
                  <a:cubicBezTo>
                    <a:pt x="451" y="16161"/>
                    <a:pt x="226" y="16108"/>
                    <a:pt x="1" y="16042"/>
                  </a:cubicBezTo>
                  <a:lnTo>
                    <a:pt x="1" y="16042"/>
                  </a:lnTo>
                  <a:cubicBezTo>
                    <a:pt x="557" y="16876"/>
                    <a:pt x="1443" y="17432"/>
                    <a:pt x="2436" y="17432"/>
                  </a:cubicBezTo>
                  <a:lnTo>
                    <a:pt x="10311" y="17432"/>
                  </a:lnTo>
                  <a:cubicBezTo>
                    <a:pt x="12032" y="17432"/>
                    <a:pt x="13408" y="15777"/>
                    <a:pt x="13408" y="13726"/>
                  </a:cubicBezTo>
                  <a:lnTo>
                    <a:pt x="1340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48" name="Google Shape;568;p27">
              <a:extLst>
                <a:ext uri="{FF2B5EF4-FFF2-40B4-BE49-F238E27FC236}">
                  <a16:creationId xmlns:a16="http://schemas.microsoft.com/office/drawing/2014/main" id="{437A574E-5D46-4B2D-B081-522030A64E3F}"/>
                </a:ext>
              </a:extLst>
            </p:cNvPr>
            <p:cNvSpPr/>
            <p:nvPr/>
          </p:nvSpPr>
          <p:spPr>
            <a:xfrm>
              <a:off x="2433804" y="4873087"/>
              <a:ext cx="460897" cy="490908"/>
            </a:xfrm>
            <a:custGeom>
              <a:avLst/>
              <a:gdLst/>
              <a:ahLst/>
              <a:cxnLst/>
              <a:rect l="l" t="t" r="r" b="b"/>
              <a:pathLst>
                <a:path w="8339" h="8882" extrusionOk="0">
                  <a:moveTo>
                    <a:pt x="4196" y="1"/>
                  </a:moveTo>
                  <a:cubicBezTo>
                    <a:pt x="1880" y="1"/>
                    <a:pt x="0" y="1986"/>
                    <a:pt x="0" y="4421"/>
                  </a:cubicBezTo>
                  <a:cubicBezTo>
                    <a:pt x="0" y="6896"/>
                    <a:pt x="1880" y="8881"/>
                    <a:pt x="4196" y="8881"/>
                  </a:cubicBezTo>
                  <a:cubicBezTo>
                    <a:pt x="6459" y="8881"/>
                    <a:pt x="8339" y="6896"/>
                    <a:pt x="8339" y="4421"/>
                  </a:cubicBezTo>
                  <a:cubicBezTo>
                    <a:pt x="8339" y="1986"/>
                    <a:pt x="6459" y="1"/>
                    <a:pt x="419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49" name="Google Shape;569;p27">
              <a:extLst>
                <a:ext uri="{FF2B5EF4-FFF2-40B4-BE49-F238E27FC236}">
                  <a16:creationId xmlns:a16="http://schemas.microsoft.com/office/drawing/2014/main" id="{0B5EFB62-EEA1-4785-ADCF-50D9C22552BF}"/>
                </a:ext>
              </a:extLst>
            </p:cNvPr>
            <p:cNvSpPr/>
            <p:nvPr/>
          </p:nvSpPr>
          <p:spPr>
            <a:xfrm>
              <a:off x="3375992" y="4937477"/>
              <a:ext cx="426519" cy="429448"/>
            </a:xfrm>
            <a:custGeom>
              <a:avLst/>
              <a:gdLst/>
              <a:ahLst/>
              <a:cxnLst/>
              <a:rect l="l" t="t" r="r" b="b"/>
              <a:pathLst>
                <a:path w="7717" h="7770" extrusionOk="0">
                  <a:moveTo>
                    <a:pt x="3865" y="1430"/>
                  </a:moveTo>
                  <a:cubicBezTo>
                    <a:pt x="5189" y="1430"/>
                    <a:pt x="6287" y="2541"/>
                    <a:pt x="6287" y="3865"/>
                  </a:cubicBezTo>
                  <a:cubicBezTo>
                    <a:pt x="6287" y="5241"/>
                    <a:pt x="5189" y="6287"/>
                    <a:pt x="3865" y="6287"/>
                  </a:cubicBezTo>
                  <a:cubicBezTo>
                    <a:pt x="2542" y="6287"/>
                    <a:pt x="1430" y="5241"/>
                    <a:pt x="1430" y="3865"/>
                  </a:cubicBezTo>
                  <a:cubicBezTo>
                    <a:pt x="1430" y="2541"/>
                    <a:pt x="2542" y="1430"/>
                    <a:pt x="3865" y="1430"/>
                  </a:cubicBezTo>
                  <a:close/>
                  <a:moveTo>
                    <a:pt x="3865" y="0"/>
                  </a:moveTo>
                  <a:cubicBezTo>
                    <a:pt x="1708" y="0"/>
                    <a:pt x="0" y="1708"/>
                    <a:pt x="0" y="3865"/>
                  </a:cubicBezTo>
                  <a:cubicBezTo>
                    <a:pt x="0" y="6009"/>
                    <a:pt x="1708" y="7769"/>
                    <a:pt x="3865" y="7769"/>
                  </a:cubicBezTo>
                  <a:cubicBezTo>
                    <a:pt x="6009" y="7769"/>
                    <a:pt x="7717" y="6009"/>
                    <a:pt x="7717" y="3865"/>
                  </a:cubicBezTo>
                  <a:cubicBezTo>
                    <a:pt x="7717" y="1708"/>
                    <a:pt x="6009" y="0"/>
                    <a:pt x="386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50" name="Google Shape;570;p27">
              <a:extLst>
                <a:ext uri="{FF2B5EF4-FFF2-40B4-BE49-F238E27FC236}">
                  <a16:creationId xmlns:a16="http://schemas.microsoft.com/office/drawing/2014/main" id="{1D80BD4C-514B-4C3F-9044-4B92E1B038C3}"/>
                </a:ext>
              </a:extLst>
            </p:cNvPr>
            <p:cNvSpPr/>
            <p:nvPr/>
          </p:nvSpPr>
          <p:spPr>
            <a:xfrm>
              <a:off x="2894646" y="4821907"/>
              <a:ext cx="658432" cy="768142"/>
            </a:xfrm>
            <a:custGeom>
              <a:avLst/>
              <a:gdLst/>
              <a:ahLst/>
              <a:cxnLst/>
              <a:rect l="l" t="t" r="r" b="b"/>
              <a:pathLst>
                <a:path w="11913" h="13898" extrusionOk="0">
                  <a:moveTo>
                    <a:pt x="1" y="0"/>
                  </a:moveTo>
                  <a:lnTo>
                    <a:pt x="1" y="10853"/>
                  </a:lnTo>
                  <a:cubicBezTo>
                    <a:pt x="1" y="12507"/>
                    <a:pt x="1205" y="13897"/>
                    <a:pt x="2648" y="13897"/>
                  </a:cubicBezTo>
                  <a:lnTo>
                    <a:pt x="9265" y="13897"/>
                  </a:lnTo>
                  <a:cubicBezTo>
                    <a:pt x="10695" y="13897"/>
                    <a:pt x="11912" y="12507"/>
                    <a:pt x="11912" y="10853"/>
                  </a:cubicBezTo>
                  <a:lnTo>
                    <a:pt x="1191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dirty="0"/>
            </a:p>
          </p:txBody>
        </p:sp>
        <p:sp>
          <p:nvSpPr>
            <p:cNvPr id="251" name="Google Shape;571;p27">
              <a:extLst>
                <a:ext uri="{FF2B5EF4-FFF2-40B4-BE49-F238E27FC236}">
                  <a16:creationId xmlns:a16="http://schemas.microsoft.com/office/drawing/2014/main" id="{46BE8CA5-CDE1-4274-918B-09322F831DB0}"/>
                </a:ext>
              </a:extLst>
            </p:cNvPr>
            <p:cNvSpPr/>
            <p:nvPr/>
          </p:nvSpPr>
          <p:spPr>
            <a:xfrm>
              <a:off x="2927587" y="4821907"/>
              <a:ext cx="625491" cy="768142"/>
            </a:xfrm>
            <a:custGeom>
              <a:avLst/>
              <a:gdLst/>
              <a:ahLst/>
              <a:cxnLst/>
              <a:rect l="l" t="t" r="r" b="b"/>
              <a:pathLst>
                <a:path w="11317" h="13898" extrusionOk="0">
                  <a:moveTo>
                    <a:pt x="9768" y="0"/>
                  </a:moveTo>
                  <a:lnTo>
                    <a:pt x="9768" y="9860"/>
                  </a:lnTo>
                  <a:cubicBezTo>
                    <a:pt x="9768" y="11462"/>
                    <a:pt x="8669" y="12785"/>
                    <a:pt x="7174" y="12785"/>
                  </a:cubicBezTo>
                  <a:lnTo>
                    <a:pt x="609" y="12785"/>
                  </a:lnTo>
                  <a:cubicBezTo>
                    <a:pt x="397" y="12785"/>
                    <a:pt x="172" y="12785"/>
                    <a:pt x="0" y="12732"/>
                  </a:cubicBezTo>
                  <a:lnTo>
                    <a:pt x="0" y="12732"/>
                  </a:lnTo>
                  <a:cubicBezTo>
                    <a:pt x="503" y="13394"/>
                    <a:pt x="1218" y="13897"/>
                    <a:pt x="2052" y="13897"/>
                  </a:cubicBezTo>
                  <a:lnTo>
                    <a:pt x="8669" y="13897"/>
                  </a:lnTo>
                  <a:cubicBezTo>
                    <a:pt x="10099" y="13897"/>
                    <a:pt x="11316" y="12507"/>
                    <a:pt x="11316" y="10853"/>
                  </a:cubicBezTo>
                  <a:lnTo>
                    <a:pt x="1131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nvGrpSpPr>
            <p:cNvPr id="252" name="Google Shape;572;p27">
              <a:extLst>
                <a:ext uri="{FF2B5EF4-FFF2-40B4-BE49-F238E27FC236}">
                  <a16:creationId xmlns:a16="http://schemas.microsoft.com/office/drawing/2014/main" id="{B70FF2C3-E679-4C50-9037-629C23F46791}"/>
                </a:ext>
              </a:extLst>
            </p:cNvPr>
            <p:cNvGrpSpPr/>
            <p:nvPr/>
          </p:nvGrpSpPr>
          <p:grpSpPr>
            <a:xfrm>
              <a:off x="3041664" y="5111577"/>
              <a:ext cx="320455" cy="156580"/>
              <a:chOff x="2774143" y="4536556"/>
              <a:chExt cx="320455" cy="156580"/>
            </a:xfrm>
          </p:grpSpPr>
          <p:sp>
            <p:nvSpPr>
              <p:cNvPr id="256" name="Google Shape;573;p27">
                <a:extLst>
                  <a:ext uri="{FF2B5EF4-FFF2-40B4-BE49-F238E27FC236}">
                    <a16:creationId xmlns:a16="http://schemas.microsoft.com/office/drawing/2014/main" id="{1120E790-167B-44C9-ABF2-B9A6CC919A9C}"/>
                  </a:ext>
                </a:extLst>
              </p:cNvPr>
              <p:cNvSpPr/>
              <p:nvPr/>
            </p:nvSpPr>
            <p:spPr>
              <a:xfrm>
                <a:off x="2774143" y="4562865"/>
                <a:ext cx="112751" cy="98104"/>
              </a:xfrm>
              <a:custGeom>
                <a:avLst/>
                <a:gdLst/>
                <a:ahLst/>
                <a:cxnLst/>
                <a:rect l="l" t="t" r="r" b="b"/>
                <a:pathLst>
                  <a:path w="2040" h="1775" extrusionOk="0">
                    <a:moveTo>
                      <a:pt x="292" y="1"/>
                    </a:moveTo>
                    <a:cubicBezTo>
                      <a:pt x="173" y="1"/>
                      <a:pt x="94" y="14"/>
                      <a:pt x="67" y="27"/>
                    </a:cubicBezTo>
                    <a:cubicBezTo>
                      <a:pt x="27" y="40"/>
                      <a:pt x="1" y="67"/>
                      <a:pt x="1" y="107"/>
                    </a:cubicBezTo>
                    <a:cubicBezTo>
                      <a:pt x="1" y="146"/>
                      <a:pt x="27" y="173"/>
                      <a:pt x="54" y="186"/>
                    </a:cubicBezTo>
                    <a:cubicBezTo>
                      <a:pt x="94" y="199"/>
                      <a:pt x="147" y="212"/>
                      <a:pt x="226" y="212"/>
                    </a:cubicBezTo>
                    <a:cubicBezTo>
                      <a:pt x="279" y="226"/>
                      <a:pt x="319" y="239"/>
                      <a:pt x="345" y="252"/>
                    </a:cubicBezTo>
                    <a:cubicBezTo>
                      <a:pt x="385" y="265"/>
                      <a:pt x="411" y="292"/>
                      <a:pt x="451" y="358"/>
                    </a:cubicBezTo>
                    <a:lnTo>
                      <a:pt x="835" y="887"/>
                    </a:lnTo>
                    <a:lnTo>
                      <a:pt x="782" y="967"/>
                    </a:lnTo>
                    <a:lnTo>
                      <a:pt x="729" y="1033"/>
                    </a:lnTo>
                    <a:lnTo>
                      <a:pt x="636" y="1165"/>
                    </a:lnTo>
                    <a:cubicBezTo>
                      <a:pt x="597" y="1205"/>
                      <a:pt x="544" y="1271"/>
                      <a:pt x="477" y="1364"/>
                    </a:cubicBezTo>
                    <a:cubicBezTo>
                      <a:pt x="464" y="1390"/>
                      <a:pt x="438" y="1404"/>
                      <a:pt x="411" y="1417"/>
                    </a:cubicBezTo>
                    <a:cubicBezTo>
                      <a:pt x="385" y="1430"/>
                      <a:pt x="358" y="1443"/>
                      <a:pt x="319" y="1443"/>
                    </a:cubicBezTo>
                    <a:cubicBezTo>
                      <a:pt x="266" y="1443"/>
                      <a:pt x="213" y="1457"/>
                      <a:pt x="173" y="1470"/>
                    </a:cubicBezTo>
                    <a:cubicBezTo>
                      <a:pt x="120" y="1483"/>
                      <a:pt x="94" y="1509"/>
                      <a:pt x="94" y="1562"/>
                    </a:cubicBezTo>
                    <a:cubicBezTo>
                      <a:pt x="94" y="1576"/>
                      <a:pt x="94" y="1602"/>
                      <a:pt x="107" y="1615"/>
                    </a:cubicBezTo>
                    <a:cubicBezTo>
                      <a:pt x="120" y="1629"/>
                      <a:pt x="133" y="1642"/>
                      <a:pt x="147" y="1642"/>
                    </a:cubicBezTo>
                    <a:cubicBezTo>
                      <a:pt x="160" y="1655"/>
                      <a:pt x="186" y="1655"/>
                      <a:pt x="199" y="1668"/>
                    </a:cubicBezTo>
                    <a:lnTo>
                      <a:pt x="385" y="1668"/>
                    </a:lnTo>
                    <a:cubicBezTo>
                      <a:pt x="438" y="1655"/>
                      <a:pt x="491" y="1655"/>
                      <a:pt x="544" y="1655"/>
                    </a:cubicBezTo>
                    <a:cubicBezTo>
                      <a:pt x="570" y="1655"/>
                      <a:pt x="597" y="1655"/>
                      <a:pt x="623" y="1668"/>
                    </a:cubicBezTo>
                    <a:lnTo>
                      <a:pt x="822" y="1668"/>
                    </a:lnTo>
                    <a:cubicBezTo>
                      <a:pt x="848" y="1668"/>
                      <a:pt x="888" y="1655"/>
                      <a:pt x="927" y="1655"/>
                    </a:cubicBezTo>
                    <a:cubicBezTo>
                      <a:pt x="954" y="1642"/>
                      <a:pt x="980" y="1615"/>
                      <a:pt x="980" y="1562"/>
                    </a:cubicBezTo>
                    <a:cubicBezTo>
                      <a:pt x="980" y="1549"/>
                      <a:pt x="967" y="1536"/>
                      <a:pt x="954" y="1509"/>
                    </a:cubicBezTo>
                    <a:cubicBezTo>
                      <a:pt x="927" y="1483"/>
                      <a:pt x="874" y="1470"/>
                      <a:pt x="808" y="1470"/>
                    </a:cubicBezTo>
                    <a:cubicBezTo>
                      <a:pt x="769" y="1470"/>
                      <a:pt x="755" y="1470"/>
                      <a:pt x="742" y="1457"/>
                    </a:cubicBezTo>
                    <a:cubicBezTo>
                      <a:pt x="742" y="1457"/>
                      <a:pt x="729" y="1443"/>
                      <a:pt x="729" y="1430"/>
                    </a:cubicBezTo>
                    <a:cubicBezTo>
                      <a:pt x="729" y="1417"/>
                      <a:pt x="742" y="1404"/>
                      <a:pt x="755" y="1377"/>
                    </a:cubicBezTo>
                    <a:cubicBezTo>
                      <a:pt x="782" y="1351"/>
                      <a:pt x="795" y="1324"/>
                      <a:pt x="808" y="1311"/>
                    </a:cubicBezTo>
                    <a:cubicBezTo>
                      <a:pt x="835" y="1271"/>
                      <a:pt x="861" y="1245"/>
                      <a:pt x="888" y="1218"/>
                    </a:cubicBezTo>
                    <a:cubicBezTo>
                      <a:pt x="901" y="1179"/>
                      <a:pt x="941" y="1139"/>
                      <a:pt x="980" y="1086"/>
                    </a:cubicBezTo>
                    <a:cubicBezTo>
                      <a:pt x="1007" y="1126"/>
                      <a:pt x="1047" y="1165"/>
                      <a:pt x="1086" y="1218"/>
                    </a:cubicBezTo>
                    <a:cubicBezTo>
                      <a:pt x="1113" y="1258"/>
                      <a:pt x="1152" y="1298"/>
                      <a:pt x="1179" y="1337"/>
                    </a:cubicBezTo>
                    <a:cubicBezTo>
                      <a:pt x="1205" y="1377"/>
                      <a:pt x="1219" y="1417"/>
                      <a:pt x="1245" y="1457"/>
                    </a:cubicBezTo>
                    <a:cubicBezTo>
                      <a:pt x="1258" y="1483"/>
                      <a:pt x="1272" y="1496"/>
                      <a:pt x="1272" y="1509"/>
                    </a:cubicBezTo>
                    <a:cubicBezTo>
                      <a:pt x="1272" y="1536"/>
                      <a:pt x="1258" y="1549"/>
                      <a:pt x="1258" y="1549"/>
                    </a:cubicBezTo>
                    <a:lnTo>
                      <a:pt x="1205" y="1562"/>
                    </a:lnTo>
                    <a:cubicBezTo>
                      <a:pt x="1179" y="1576"/>
                      <a:pt x="1166" y="1589"/>
                      <a:pt x="1152" y="1602"/>
                    </a:cubicBezTo>
                    <a:cubicBezTo>
                      <a:pt x="1152" y="1629"/>
                      <a:pt x="1152" y="1642"/>
                      <a:pt x="1152" y="1655"/>
                    </a:cubicBezTo>
                    <a:cubicBezTo>
                      <a:pt x="1152" y="1682"/>
                      <a:pt x="1166" y="1708"/>
                      <a:pt x="1179" y="1734"/>
                    </a:cubicBezTo>
                    <a:cubicBezTo>
                      <a:pt x="1219" y="1761"/>
                      <a:pt x="1258" y="1774"/>
                      <a:pt x="1324" y="1774"/>
                    </a:cubicBezTo>
                    <a:cubicBezTo>
                      <a:pt x="1364" y="1774"/>
                      <a:pt x="1404" y="1774"/>
                      <a:pt x="1444" y="1761"/>
                    </a:cubicBezTo>
                    <a:lnTo>
                      <a:pt x="1708" y="1761"/>
                    </a:lnTo>
                    <a:cubicBezTo>
                      <a:pt x="1761" y="1774"/>
                      <a:pt x="1814" y="1774"/>
                      <a:pt x="1867" y="1774"/>
                    </a:cubicBezTo>
                    <a:cubicBezTo>
                      <a:pt x="1907" y="1774"/>
                      <a:pt x="1947" y="1761"/>
                      <a:pt x="1986" y="1761"/>
                    </a:cubicBezTo>
                    <a:cubicBezTo>
                      <a:pt x="2013" y="1748"/>
                      <a:pt x="2039" y="1721"/>
                      <a:pt x="2039" y="1668"/>
                    </a:cubicBezTo>
                    <a:cubicBezTo>
                      <a:pt x="2039" y="1642"/>
                      <a:pt x="2013" y="1615"/>
                      <a:pt x="1986" y="1602"/>
                    </a:cubicBezTo>
                    <a:cubicBezTo>
                      <a:pt x="1960" y="1589"/>
                      <a:pt x="1933" y="1576"/>
                      <a:pt x="1880" y="1576"/>
                    </a:cubicBezTo>
                    <a:lnTo>
                      <a:pt x="1774" y="1576"/>
                    </a:lnTo>
                    <a:cubicBezTo>
                      <a:pt x="1735" y="1562"/>
                      <a:pt x="1708" y="1562"/>
                      <a:pt x="1669" y="1549"/>
                    </a:cubicBezTo>
                    <a:cubicBezTo>
                      <a:pt x="1655" y="1536"/>
                      <a:pt x="1629" y="1536"/>
                      <a:pt x="1602" y="1509"/>
                    </a:cubicBezTo>
                    <a:cubicBezTo>
                      <a:pt x="1589" y="1496"/>
                      <a:pt x="1563" y="1457"/>
                      <a:pt x="1523" y="1417"/>
                    </a:cubicBezTo>
                    <a:cubicBezTo>
                      <a:pt x="1483" y="1364"/>
                      <a:pt x="1430" y="1298"/>
                      <a:pt x="1364" y="1218"/>
                    </a:cubicBezTo>
                    <a:cubicBezTo>
                      <a:pt x="1298" y="1126"/>
                      <a:pt x="1219" y="1020"/>
                      <a:pt x="1126" y="887"/>
                    </a:cubicBezTo>
                    <a:cubicBezTo>
                      <a:pt x="1179" y="808"/>
                      <a:pt x="1219" y="742"/>
                      <a:pt x="1272" y="676"/>
                    </a:cubicBezTo>
                    <a:cubicBezTo>
                      <a:pt x="1311" y="609"/>
                      <a:pt x="1364" y="543"/>
                      <a:pt x="1430" y="464"/>
                    </a:cubicBezTo>
                    <a:cubicBezTo>
                      <a:pt x="1470" y="424"/>
                      <a:pt x="1510" y="384"/>
                      <a:pt x="1549" y="371"/>
                    </a:cubicBezTo>
                    <a:cubicBezTo>
                      <a:pt x="1576" y="358"/>
                      <a:pt x="1629" y="345"/>
                      <a:pt x="1682" y="345"/>
                    </a:cubicBezTo>
                    <a:lnTo>
                      <a:pt x="1933" y="345"/>
                    </a:lnTo>
                    <a:cubicBezTo>
                      <a:pt x="1960" y="345"/>
                      <a:pt x="1986" y="332"/>
                      <a:pt x="1999" y="318"/>
                    </a:cubicBezTo>
                    <a:cubicBezTo>
                      <a:pt x="2013" y="292"/>
                      <a:pt x="2013" y="279"/>
                      <a:pt x="2013" y="252"/>
                    </a:cubicBezTo>
                    <a:cubicBezTo>
                      <a:pt x="2013" y="173"/>
                      <a:pt x="1986" y="133"/>
                      <a:pt x="1933" y="133"/>
                    </a:cubicBezTo>
                    <a:lnTo>
                      <a:pt x="1245" y="133"/>
                    </a:lnTo>
                    <a:cubicBezTo>
                      <a:pt x="1192" y="133"/>
                      <a:pt x="1152" y="146"/>
                      <a:pt x="1126" y="159"/>
                    </a:cubicBezTo>
                    <a:cubicBezTo>
                      <a:pt x="1086" y="186"/>
                      <a:pt x="1073" y="212"/>
                      <a:pt x="1073" y="252"/>
                    </a:cubicBezTo>
                    <a:cubicBezTo>
                      <a:pt x="1073" y="279"/>
                      <a:pt x="1086" y="305"/>
                      <a:pt x="1099" y="318"/>
                    </a:cubicBezTo>
                    <a:cubicBezTo>
                      <a:pt x="1126" y="332"/>
                      <a:pt x="1139" y="332"/>
                      <a:pt x="1152" y="345"/>
                    </a:cubicBezTo>
                    <a:cubicBezTo>
                      <a:pt x="1166" y="345"/>
                      <a:pt x="1179" y="358"/>
                      <a:pt x="1179" y="358"/>
                    </a:cubicBezTo>
                    <a:cubicBezTo>
                      <a:pt x="1179" y="371"/>
                      <a:pt x="1166" y="398"/>
                      <a:pt x="1139" y="437"/>
                    </a:cubicBezTo>
                    <a:cubicBezTo>
                      <a:pt x="1126" y="464"/>
                      <a:pt x="1099" y="504"/>
                      <a:pt x="1073" y="543"/>
                    </a:cubicBezTo>
                    <a:lnTo>
                      <a:pt x="980" y="689"/>
                    </a:lnTo>
                    <a:cubicBezTo>
                      <a:pt x="941" y="636"/>
                      <a:pt x="901" y="583"/>
                      <a:pt x="861" y="530"/>
                    </a:cubicBezTo>
                    <a:cubicBezTo>
                      <a:pt x="835" y="490"/>
                      <a:pt x="808" y="437"/>
                      <a:pt x="782" y="411"/>
                    </a:cubicBezTo>
                    <a:cubicBezTo>
                      <a:pt x="755" y="371"/>
                      <a:pt x="729" y="332"/>
                      <a:pt x="716" y="305"/>
                    </a:cubicBezTo>
                    <a:cubicBezTo>
                      <a:pt x="702" y="279"/>
                      <a:pt x="702" y="265"/>
                      <a:pt x="702" y="252"/>
                    </a:cubicBezTo>
                    <a:cubicBezTo>
                      <a:pt x="702" y="239"/>
                      <a:pt x="702" y="226"/>
                      <a:pt x="729" y="226"/>
                    </a:cubicBezTo>
                    <a:lnTo>
                      <a:pt x="808" y="226"/>
                    </a:lnTo>
                    <a:cubicBezTo>
                      <a:pt x="848" y="226"/>
                      <a:pt x="888" y="212"/>
                      <a:pt x="901" y="186"/>
                    </a:cubicBezTo>
                    <a:cubicBezTo>
                      <a:pt x="927" y="173"/>
                      <a:pt x="941" y="146"/>
                      <a:pt x="941" y="120"/>
                    </a:cubicBezTo>
                    <a:cubicBezTo>
                      <a:pt x="941" y="107"/>
                      <a:pt x="941" y="93"/>
                      <a:pt x="927" y="80"/>
                    </a:cubicBezTo>
                    <a:cubicBezTo>
                      <a:pt x="927" y="67"/>
                      <a:pt x="927" y="54"/>
                      <a:pt x="901" y="40"/>
                    </a:cubicBezTo>
                    <a:cubicBezTo>
                      <a:pt x="901" y="27"/>
                      <a:pt x="874" y="27"/>
                      <a:pt x="848" y="14"/>
                    </a:cubicBezTo>
                    <a:cubicBezTo>
                      <a:pt x="822" y="1"/>
                      <a:pt x="782" y="1"/>
                      <a:pt x="729" y="1"/>
                    </a:cubicBezTo>
                    <a:close/>
                  </a:path>
                </a:pathLst>
              </a:custGeom>
              <a:solidFill>
                <a:srgbClr val="233E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57" name="Google Shape;574;p27">
                <a:extLst>
                  <a:ext uri="{FF2B5EF4-FFF2-40B4-BE49-F238E27FC236}">
                    <a16:creationId xmlns:a16="http://schemas.microsoft.com/office/drawing/2014/main" id="{88A7C46A-1524-4E67-88DD-E496954265FE}"/>
                  </a:ext>
                </a:extLst>
              </p:cNvPr>
              <p:cNvSpPr/>
              <p:nvPr/>
            </p:nvSpPr>
            <p:spPr>
              <a:xfrm>
                <a:off x="2897782" y="4536556"/>
                <a:ext cx="65882" cy="66600"/>
              </a:xfrm>
              <a:custGeom>
                <a:avLst/>
                <a:gdLst/>
                <a:ahLst/>
                <a:cxnLst/>
                <a:rect l="l" t="t" r="r" b="b"/>
                <a:pathLst>
                  <a:path w="1192" h="1205" extrusionOk="0">
                    <a:moveTo>
                      <a:pt x="596" y="0"/>
                    </a:moveTo>
                    <a:cubicBezTo>
                      <a:pt x="557" y="0"/>
                      <a:pt x="530" y="13"/>
                      <a:pt x="504" y="40"/>
                    </a:cubicBezTo>
                    <a:cubicBezTo>
                      <a:pt x="477" y="53"/>
                      <a:pt x="477" y="80"/>
                      <a:pt x="477" y="106"/>
                    </a:cubicBezTo>
                    <a:cubicBezTo>
                      <a:pt x="477" y="159"/>
                      <a:pt x="477" y="212"/>
                      <a:pt x="477" y="278"/>
                    </a:cubicBezTo>
                    <a:cubicBezTo>
                      <a:pt x="477" y="331"/>
                      <a:pt x="477" y="410"/>
                      <a:pt x="477" y="490"/>
                    </a:cubicBezTo>
                    <a:lnTo>
                      <a:pt x="93" y="490"/>
                    </a:lnTo>
                    <a:cubicBezTo>
                      <a:pt x="67" y="490"/>
                      <a:pt x="54" y="503"/>
                      <a:pt x="27" y="516"/>
                    </a:cubicBezTo>
                    <a:cubicBezTo>
                      <a:pt x="1" y="543"/>
                      <a:pt x="1" y="569"/>
                      <a:pt x="1" y="609"/>
                    </a:cubicBezTo>
                    <a:cubicBezTo>
                      <a:pt x="1" y="649"/>
                      <a:pt x="1" y="688"/>
                      <a:pt x="27" y="702"/>
                    </a:cubicBezTo>
                    <a:cubicBezTo>
                      <a:pt x="54" y="728"/>
                      <a:pt x="80" y="728"/>
                      <a:pt x="93" y="728"/>
                    </a:cubicBezTo>
                    <a:lnTo>
                      <a:pt x="252" y="728"/>
                    </a:lnTo>
                    <a:cubicBezTo>
                      <a:pt x="318" y="728"/>
                      <a:pt x="398" y="728"/>
                      <a:pt x="477" y="715"/>
                    </a:cubicBezTo>
                    <a:lnTo>
                      <a:pt x="477" y="715"/>
                    </a:lnTo>
                    <a:cubicBezTo>
                      <a:pt x="477" y="781"/>
                      <a:pt x="464" y="860"/>
                      <a:pt x="464" y="940"/>
                    </a:cubicBezTo>
                    <a:cubicBezTo>
                      <a:pt x="464" y="1006"/>
                      <a:pt x="464" y="1072"/>
                      <a:pt x="464" y="1112"/>
                    </a:cubicBezTo>
                    <a:cubicBezTo>
                      <a:pt x="464" y="1125"/>
                      <a:pt x="477" y="1152"/>
                      <a:pt x="490" y="1165"/>
                    </a:cubicBezTo>
                    <a:cubicBezTo>
                      <a:pt x="517" y="1191"/>
                      <a:pt x="543" y="1205"/>
                      <a:pt x="583" y="1205"/>
                    </a:cubicBezTo>
                    <a:cubicBezTo>
                      <a:pt x="636" y="1205"/>
                      <a:pt x="662" y="1191"/>
                      <a:pt x="689" y="1165"/>
                    </a:cubicBezTo>
                    <a:cubicBezTo>
                      <a:pt x="702" y="1138"/>
                      <a:pt x="715" y="1125"/>
                      <a:pt x="715" y="1112"/>
                    </a:cubicBezTo>
                    <a:lnTo>
                      <a:pt x="715" y="715"/>
                    </a:lnTo>
                    <a:lnTo>
                      <a:pt x="1086" y="715"/>
                    </a:lnTo>
                    <a:cubicBezTo>
                      <a:pt x="1112" y="715"/>
                      <a:pt x="1139" y="715"/>
                      <a:pt x="1165" y="688"/>
                    </a:cubicBezTo>
                    <a:cubicBezTo>
                      <a:pt x="1179" y="662"/>
                      <a:pt x="1192" y="635"/>
                      <a:pt x="1192" y="596"/>
                    </a:cubicBezTo>
                    <a:cubicBezTo>
                      <a:pt x="1192" y="543"/>
                      <a:pt x="1192" y="516"/>
                      <a:pt x="1165" y="503"/>
                    </a:cubicBezTo>
                    <a:cubicBezTo>
                      <a:pt x="1152" y="477"/>
                      <a:pt x="1139" y="477"/>
                      <a:pt x="1112" y="477"/>
                    </a:cubicBezTo>
                    <a:lnTo>
                      <a:pt x="940" y="477"/>
                    </a:lnTo>
                    <a:cubicBezTo>
                      <a:pt x="874" y="490"/>
                      <a:pt x="808" y="490"/>
                      <a:pt x="715" y="490"/>
                    </a:cubicBezTo>
                    <a:lnTo>
                      <a:pt x="715" y="278"/>
                    </a:lnTo>
                    <a:cubicBezTo>
                      <a:pt x="715" y="212"/>
                      <a:pt x="729" y="159"/>
                      <a:pt x="729" y="106"/>
                    </a:cubicBezTo>
                    <a:cubicBezTo>
                      <a:pt x="729" y="80"/>
                      <a:pt x="715" y="53"/>
                      <a:pt x="689" y="40"/>
                    </a:cubicBezTo>
                    <a:cubicBezTo>
                      <a:pt x="662" y="13"/>
                      <a:pt x="636" y="0"/>
                      <a:pt x="596" y="0"/>
                    </a:cubicBezTo>
                    <a:close/>
                  </a:path>
                </a:pathLst>
              </a:custGeom>
              <a:solidFill>
                <a:srgbClr val="233E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58" name="Google Shape;575;p27">
                <a:extLst>
                  <a:ext uri="{FF2B5EF4-FFF2-40B4-BE49-F238E27FC236}">
                    <a16:creationId xmlns:a16="http://schemas.microsoft.com/office/drawing/2014/main" id="{BADDB4E0-619F-41C3-9B5E-847A331F9A0D}"/>
                  </a:ext>
                </a:extLst>
              </p:cNvPr>
              <p:cNvSpPr/>
              <p:nvPr/>
            </p:nvSpPr>
            <p:spPr>
              <a:xfrm>
                <a:off x="2967311" y="4565794"/>
                <a:ext cx="127287" cy="127342"/>
              </a:xfrm>
              <a:custGeom>
                <a:avLst/>
                <a:gdLst/>
                <a:ahLst/>
                <a:cxnLst/>
                <a:rect l="l" t="t" r="r" b="b"/>
                <a:pathLst>
                  <a:path w="2303" h="2304" extrusionOk="0">
                    <a:moveTo>
                      <a:pt x="225" y="1"/>
                    </a:moveTo>
                    <a:cubicBezTo>
                      <a:pt x="172" y="1"/>
                      <a:pt x="119" y="14"/>
                      <a:pt x="66" y="40"/>
                    </a:cubicBezTo>
                    <a:cubicBezTo>
                      <a:pt x="27" y="54"/>
                      <a:pt x="0" y="80"/>
                      <a:pt x="0" y="133"/>
                    </a:cubicBezTo>
                    <a:cubicBezTo>
                      <a:pt x="0" y="173"/>
                      <a:pt x="27" y="199"/>
                      <a:pt x="79" y="212"/>
                    </a:cubicBezTo>
                    <a:cubicBezTo>
                      <a:pt x="119" y="212"/>
                      <a:pt x="199" y="226"/>
                      <a:pt x="291" y="226"/>
                    </a:cubicBezTo>
                    <a:lnTo>
                      <a:pt x="371" y="226"/>
                    </a:lnTo>
                    <a:cubicBezTo>
                      <a:pt x="384" y="226"/>
                      <a:pt x="397" y="239"/>
                      <a:pt x="424" y="239"/>
                    </a:cubicBezTo>
                    <a:cubicBezTo>
                      <a:pt x="437" y="252"/>
                      <a:pt x="450" y="252"/>
                      <a:pt x="450" y="279"/>
                    </a:cubicBezTo>
                    <a:cubicBezTo>
                      <a:pt x="463" y="292"/>
                      <a:pt x="477" y="305"/>
                      <a:pt x="490" y="331"/>
                    </a:cubicBezTo>
                    <a:lnTo>
                      <a:pt x="1231" y="1655"/>
                    </a:lnTo>
                    <a:cubicBezTo>
                      <a:pt x="1191" y="1734"/>
                      <a:pt x="1165" y="1801"/>
                      <a:pt x="1125" y="1854"/>
                    </a:cubicBezTo>
                    <a:cubicBezTo>
                      <a:pt x="1099" y="1906"/>
                      <a:pt x="1059" y="1946"/>
                      <a:pt x="1019" y="1986"/>
                    </a:cubicBezTo>
                    <a:cubicBezTo>
                      <a:pt x="993" y="2012"/>
                      <a:pt x="953" y="2039"/>
                      <a:pt x="913" y="2065"/>
                    </a:cubicBezTo>
                    <a:cubicBezTo>
                      <a:pt x="874" y="2079"/>
                      <a:pt x="821" y="2092"/>
                      <a:pt x="781" y="2092"/>
                    </a:cubicBezTo>
                    <a:cubicBezTo>
                      <a:pt x="715" y="2092"/>
                      <a:pt x="649" y="2079"/>
                      <a:pt x="609" y="2039"/>
                    </a:cubicBezTo>
                    <a:cubicBezTo>
                      <a:pt x="556" y="2012"/>
                      <a:pt x="529" y="1973"/>
                      <a:pt x="529" y="1933"/>
                    </a:cubicBezTo>
                    <a:cubicBezTo>
                      <a:pt x="529" y="1906"/>
                      <a:pt x="543" y="1893"/>
                      <a:pt x="556" y="1867"/>
                    </a:cubicBezTo>
                    <a:cubicBezTo>
                      <a:pt x="556" y="1854"/>
                      <a:pt x="582" y="1840"/>
                      <a:pt x="609" y="1840"/>
                    </a:cubicBezTo>
                    <a:lnTo>
                      <a:pt x="649" y="1840"/>
                    </a:lnTo>
                    <a:cubicBezTo>
                      <a:pt x="662" y="1827"/>
                      <a:pt x="675" y="1827"/>
                      <a:pt x="702" y="1814"/>
                    </a:cubicBezTo>
                    <a:cubicBezTo>
                      <a:pt x="715" y="1814"/>
                      <a:pt x="728" y="1801"/>
                      <a:pt x="728" y="1787"/>
                    </a:cubicBezTo>
                    <a:cubicBezTo>
                      <a:pt x="741" y="1761"/>
                      <a:pt x="754" y="1748"/>
                      <a:pt x="754" y="1721"/>
                    </a:cubicBezTo>
                    <a:cubicBezTo>
                      <a:pt x="754" y="1681"/>
                      <a:pt x="728" y="1655"/>
                      <a:pt x="702" y="1629"/>
                    </a:cubicBezTo>
                    <a:cubicBezTo>
                      <a:pt x="675" y="1615"/>
                      <a:pt x="649" y="1602"/>
                      <a:pt x="609" y="1602"/>
                    </a:cubicBezTo>
                    <a:cubicBezTo>
                      <a:pt x="582" y="1602"/>
                      <a:pt x="543" y="1615"/>
                      <a:pt x="516" y="1629"/>
                    </a:cubicBezTo>
                    <a:cubicBezTo>
                      <a:pt x="477" y="1642"/>
                      <a:pt x="450" y="1655"/>
                      <a:pt x="424" y="1681"/>
                    </a:cubicBezTo>
                    <a:cubicBezTo>
                      <a:pt x="397" y="1708"/>
                      <a:pt x="371" y="1748"/>
                      <a:pt x="357" y="1787"/>
                    </a:cubicBezTo>
                    <a:cubicBezTo>
                      <a:pt x="344" y="1827"/>
                      <a:pt x="331" y="1880"/>
                      <a:pt x="331" y="1933"/>
                    </a:cubicBezTo>
                    <a:cubicBezTo>
                      <a:pt x="331" y="1986"/>
                      <a:pt x="344" y="2039"/>
                      <a:pt x="371" y="2092"/>
                    </a:cubicBezTo>
                    <a:cubicBezTo>
                      <a:pt x="397" y="2131"/>
                      <a:pt x="424" y="2171"/>
                      <a:pt x="463" y="2198"/>
                    </a:cubicBezTo>
                    <a:cubicBezTo>
                      <a:pt x="503" y="2237"/>
                      <a:pt x="543" y="2264"/>
                      <a:pt x="582" y="2277"/>
                    </a:cubicBezTo>
                    <a:cubicBezTo>
                      <a:pt x="635" y="2290"/>
                      <a:pt x="688" y="2304"/>
                      <a:pt x="741" y="2304"/>
                    </a:cubicBezTo>
                    <a:cubicBezTo>
                      <a:pt x="847" y="2304"/>
                      <a:pt x="927" y="2277"/>
                      <a:pt x="1006" y="2237"/>
                    </a:cubicBezTo>
                    <a:cubicBezTo>
                      <a:pt x="1085" y="2198"/>
                      <a:pt x="1165" y="2145"/>
                      <a:pt x="1244" y="2052"/>
                    </a:cubicBezTo>
                    <a:cubicBezTo>
                      <a:pt x="1297" y="1986"/>
                      <a:pt x="1350" y="1906"/>
                      <a:pt x="1403" y="1801"/>
                    </a:cubicBezTo>
                    <a:cubicBezTo>
                      <a:pt x="1443" y="1695"/>
                      <a:pt x="1496" y="1589"/>
                      <a:pt x="1535" y="1443"/>
                    </a:cubicBezTo>
                    <a:lnTo>
                      <a:pt x="1919" y="371"/>
                    </a:lnTo>
                    <a:cubicBezTo>
                      <a:pt x="1932" y="331"/>
                      <a:pt x="1959" y="305"/>
                      <a:pt x="1972" y="305"/>
                    </a:cubicBezTo>
                    <a:cubicBezTo>
                      <a:pt x="1999" y="292"/>
                      <a:pt x="2038" y="279"/>
                      <a:pt x="2091" y="279"/>
                    </a:cubicBezTo>
                    <a:cubicBezTo>
                      <a:pt x="2144" y="279"/>
                      <a:pt x="2197" y="265"/>
                      <a:pt x="2237" y="252"/>
                    </a:cubicBezTo>
                    <a:cubicBezTo>
                      <a:pt x="2277" y="252"/>
                      <a:pt x="2303" y="212"/>
                      <a:pt x="2303" y="173"/>
                    </a:cubicBezTo>
                    <a:cubicBezTo>
                      <a:pt x="2303" y="133"/>
                      <a:pt x="2277" y="106"/>
                      <a:pt x="2237" y="93"/>
                    </a:cubicBezTo>
                    <a:cubicBezTo>
                      <a:pt x="2197" y="80"/>
                      <a:pt x="2157" y="67"/>
                      <a:pt x="2091" y="67"/>
                    </a:cubicBezTo>
                    <a:lnTo>
                      <a:pt x="1469" y="67"/>
                    </a:lnTo>
                    <a:cubicBezTo>
                      <a:pt x="1403" y="67"/>
                      <a:pt x="1377" y="80"/>
                      <a:pt x="1350" y="93"/>
                    </a:cubicBezTo>
                    <a:cubicBezTo>
                      <a:pt x="1337" y="106"/>
                      <a:pt x="1337" y="133"/>
                      <a:pt x="1337" y="173"/>
                    </a:cubicBezTo>
                    <a:cubicBezTo>
                      <a:pt x="1337" y="199"/>
                      <a:pt x="1337" y="226"/>
                      <a:pt x="1363" y="252"/>
                    </a:cubicBezTo>
                    <a:cubicBezTo>
                      <a:pt x="1390" y="265"/>
                      <a:pt x="1443" y="279"/>
                      <a:pt x="1496" y="279"/>
                    </a:cubicBezTo>
                    <a:cubicBezTo>
                      <a:pt x="1562" y="279"/>
                      <a:pt x="1602" y="292"/>
                      <a:pt x="1615" y="305"/>
                    </a:cubicBezTo>
                    <a:cubicBezTo>
                      <a:pt x="1628" y="305"/>
                      <a:pt x="1641" y="318"/>
                      <a:pt x="1641" y="345"/>
                    </a:cubicBezTo>
                    <a:cubicBezTo>
                      <a:pt x="1641" y="384"/>
                      <a:pt x="1628" y="424"/>
                      <a:pt x="1615" y="490"/>
                    </a:cubicBezTo>
                    <a:lnTo>
                      <a:pt x="1324" y="1364"/>
                    </a:lnTo>
                    <a:lnTo>
                      <a:pt x="807" y="384"/>
                    </a:lnTo>
                    <a:cubicBezTo>
                      <a:pt x="794" y="358"/>
                      <a:pt x="794" y="331"/>
                      <a:pt x="781" y="318"/>
                    </a:cubicBezTo>
                    <a:cubicBezTo>
                      <a:pt x="781" y="292"/>
                      <a:pt x="781" y="279"/>
                      <a:pt x="781" y="265"/>
                    </a:cubicBezTo>
                    <a:cubicBezTo>
                      <a:pt x="781" y="239"/>
                      <a:pt x="781" y="226"/>
                      <a:pt x="781" y="226"/>
                    </a:cubicBezTo>
                    <a:cubicBezTo>
                      <a:pt x="794" y="226"/>
                      <a:pt x="807" y="212"/>
                      <a:pt x="821" y="212"/>
                    </a:cubicBezTo>
                    <a:cubicBezTo>
                      <a:pt x="874" y="212"/>
                      <a:pt x="900" y="199"/>
                      <a:pt x="927" y="186"/>
                    </a:cubicBezTo>
                    <a:cubicBezTo>
                      <a:pt x="940" y="159"/>
                      <a:pt x="953" y="133"/>
                      <a:pt x="953" y="106"/>
                    </a:cubicBezTo>
                    <a:cubicBezTo>
                      <a:pt x="953" y="80"/>
                      <a:pt x="940" y="54"/>
                      <a:pt x="913" y="40"/>
                    </a:cubicBezTo>
                    <a:cubicBezTo>
                      <a:pt x="900" y="14"/>
                      <a:pt x="860" y="1"/>
                      <a:pt x="794" y="1"/>
                    </a:cubicBezTo>
                    <a:close/>
                  </a:path>
                </a:pathLst>
              </a:custGeom>
              <a:solidFill>
                <a:srgbClr val="233E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sp>
          <p:nvSpPr>
            <p:cNvPr id="253" name="Google Shape;576;p27">
              <a:extLst>
                <a:ext uri="{FF2B5EF4-FFF2-40B4-BE49-F238E27FC236}">
                  <a16:creationId xmlns:a16="http://schemas.microsoft.com/office/drawing/2014/main" id="{50ED4864-BADE-4436-8E46-6281E44C4D4E}"/>
                </a:ext>
              </a:extLst>
            </p:cNvPr>
            <p:cNvSpPr/>
            <p:nvPr/>
          </p:nvSpPr>
          <p:spPr>
            <a:xfrm>
              <a:off x="3028510" y="5577559"/>
              <a:ext cx="389985" cy="49024"/>
            </a:xfrm>
            <a:custGeom>
              <a:avLst/>
              <a:gdLst/>
              <a:ahLst/>
              <a:cxnLst/>
              <a:rect l="l" t="t" r="r" b="b"/>
              <a:pathLst>
                <a:path w="7056" h="887" extrusionOk="0">
                  <a:moveTo>
                    <a:pt x="1" y="0"/>
                  </a:moveTo>
                  <a:lnTo>
                    <a:pt x="1" y="887"/>
                  </a:lnTo>
                  <a:lnTo>
                    <a:pt x="7055" y="887"/>
                  </a:lnTo>
                  <a:lnTo>
                    <a:pt x="7055" y="0"/>
                  </a:lnTo>
                  <a:close/>
                </a:path>
              </a:pathLst>
            </a:custGeom>
            <a:solidFill>
              <a:srgbClr val="8D7D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sp>
        <p:nvSpPr>
          <p:cNvPr id="255" name="Google Shape;578;p27">
            <a:extLst>
              <a:ext uri="{FF2B5EF4-FFF2-40B4-BE49-F238E27FC236}">
                <a16:creationId xmlns:a16="http://schemas.microsoft.com/office/drawing/2014/main" id="{27AAD147-CCE9-43EB-8C97-269689984BB9}"/>
              </a:ext>
            </a:extLst>
          </p:cNvPr>
          <p:cNvSpPr/>
          <p:nvPr/>
        </p:nvSpPr>
        <p:spPr>
          <a:xfrm>
            <a:off x="2480971" y="6418001"/>
            <a:ext cx="199221" cy="164649"/>
          </a:xfrm>
          <a:custGeom>
            <a:avLst/>
            <a:gdLst/>
            <a:ahLst/>
            <a:cxnLst/>
            <a:rect l="l" t="t" r="r" b="b"/>
            <a:pathLst>
              <a:path w="4806" h="2979" extrusionOk="0">
                <a:moveTo>
                  <a:pt x="1" y="1"/>
                </a:moveTo>
                <a:lnTo>
                  <a:pt x="1" y="2978"/>
                </a:lnTo>
                <a:lnTo>
                  <a:pt x="4805" y="2978"/>
                </a:lnTo>
                <a:lnTo>
                  <a:pt x="4805" y="1"/>
                </a:lnTo>
                <a:close/>
              </a:path>
            </a:pathLst>
          </a:custGeom>
          <a:solidFill>
            <a:srgbClr val="CCCCCC"/>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grpSp>
        <p:nvGrpSpPr>
          <p:cNvPr id="2" name="Group 1">
            <a:extLst>
              <a:ext uri="{FF2B5EF4-FFF2-40B4-BE49-F238E27FC236}">
                <a16:creationId xmlns:a16="http://schemas.microsoft.com/office/drawing/2014/main" id="{F72B040B-9D26-4535-81AC-224AA70D44B5}"/>
              </a:ext>
            </a:extLst>
          </p:cNvPr>
          <p:cNvGrpSpPr/>
          <p:nvPr userDrawn="1"/>
        </p:nvGrpSpPr>
        <p:grpSpPr>
          <a:xfrm>
            <a:off x="1143226" y="5626806"/>
            <a:ext cx="6990179" cy="1231195"/>
            <a:chOff x="1524301" y="5626805"/>
            <a:chExt cx="9320239" cy="1231195"/>
          </a:xfrm>
        </p:grpSpPr>
        <p:sp>
          <p:nvSpPr>
            <p:cNvPr id="254" name="Google Shape;577;p27">
              <a:extLst>
                <a:ext uri="{FF2B5EF4-FFF2-40B4-BE49-F238E27FC236}">
                  <a16:creationId xmlns:a16="http://schemas.microsoft.com/office/drawing/2014/main" id="{1F1FE917-12C4-4F03-BFC9-63C483556F98}"/>
                </a:ext>
              </a:extLst>
            </p:cNvPr>
            <p:cNvSpPr/>
            <p:nvPr/>
          </p:nvSpPr>
          <p:spPr>
            <a:xfrm>
              <a:off x="3307961" y="6403010"/>
              <a:ext cx="265628" cy="451390"/>
            </a:xfrm>
            <a:custGeom>
              <a:avLst/>
              <a:gdLst/>
              <a:ahLst/>
              <a:cxnLst/>
              <a:rect l="l" t="t" r="r" b="b"/>
              <a:pathLst>
                <a:path w="4806" h="8167" extrusionOk="0">
                  <a:moveTo>
                    <a:pt x="1" y="1"/>
                  </a:moveTo>
                  <a:lnTo>
                    <a:pt x="1" y="8167"/>
                  </a:lnTo>
                  <a:lnTo>
                    <a:pt x="4805" y="8167"/>
                  </a:lnTo>
                  <a:lnTo>
                    <a:pt x="4805" y="1"/>
                  </a:lnTo>
                  <a:close/>
                </a:path>
              </a:pathLst>
            </a:custGeom>
            <a:solidFill>
              <a:srgbClr val="CEC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nvGrpSpPr>
            <p:cNvPr id="285" name="Google Shape;579;p27">
              <a:extLst>
                <a:ext uri="{FF2B5EF4-FFF2-40B4-BE49-F238E27FC236}">
                  <a16:creationId xmlns:a16="http://schemas.microsoft.com/office/drawing/2014/main" id="{F0A4A0F2-3BA1-43AA-88EB-3A3835904711}"/>
                </a:ext>
              </a:extLst>
            </p:cNvPr>
            <p:cNvGrpSpPr/>
            <p:nvPr userDrawn="1"/>
          </p:nvGrpSpPr>
          <p:grpSpPr>
            <a:xfrm>
              <a:off x="1524301" y="5626805"/>
              <a:ext cx="9320239" cy="1231195"/>
              <a:chOff x="929285" y="5051507"/>
              <a:chExt cx="7315206" cy="1231195"/>
            </a:xfrm>
          </p:grpSpPr>
          <p:sp>
            <p:nvSpPr>
              <p:cNvPr id="286" name="Google Shape;580;p27">
                <a:extLst>
                  <a:ext uri="{FF2B5EF4-FFF2-40B4-BE49-F238E27FC236}">
                    <a16:creationId xmlns:a16="http://schemas.microsoft.com/office/drawing/2014/main" id="{41EFCC98-A095-43FA-9417-A6F1AEA0054D}"/>
                  </a:ext>
                </a:extLst>
              </p:cNvPr>
              <p:cNvSpPr/>
              <p:nvPr/>
            </p:nvSpPr>
            <p:spPr>
              <a:xfrm>
                <a:off x="929285" y="5051507"/>
                <a:ext cx="7315206" cy="420715"/>
              </a:xfrm>
              <a:custGeom>
                <a:avLst/>
                <a:gdLst/>
                <a:ahLst/>
                <a:cxnLst/>
                <a:rect l="l" t="t" r="r" b="b"/>
                <a:pathLst>
                  <a:path w="132354" h="7612" extrusionOk="0">
                    <a:moveTo>
                      <a:pt x="1" y="1"/>
                    </a:moveTo>
                    <a:lnTo>
                      <a:pt x="1" y="7611"/>
                    </a:lnTo>
                    <a:lnTo>
                      <a:pt x="132353" y="7611"/>
                    </a:lnTo>
                    <a:lnTo>
                      <a:pt x="132353" y="1"/>
                    </a:lnTo>
                    <a:close/>
                  </a:path>
                </a:pathLst>
              </a:custGeom>
              <a:solidFill>
                <a:srgbClr val="EFED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87" name="Google Shape;581;p27">
                <a:extLst>
                  <a:ext uri="{FF2B5EF4-FFF2-40B4-BE49-F238E27FC236}">
                    <a16:creationId xmlns:a16="http://schemas.microsoft.com/office/drawing/2014/main" id="{D7EF2A30-CDEB-4316-B82F-97D3363F3C90}"/>
                  </a:ext>
                </a:extLst>
              </p:cNvPr>
              <p:cNvSpPr/>
              <p:nvPr/>
            </p:nvSpPr>
            <p:spPr>
              <a:xfrm>
                <a:off x="929285" y="5051507"/>
                <a:ext cx="7315206" cy="133919"/>
              </a:xfrm>
              <a:custGeom>
                <a:avLst/>
                <a:gdLst/>
                <a:ahLst/>
                <a:cxnLst/>
                <a:rect l="l" t="t" r="r" b="b"/>
                <a:pathLst>
                  <a:path w="132354" h="2423" extrusionOk="0">
                    <a:moveTo>
                      <a:pt x="1" y="1"/>
                    </a:moveTo>
                    <a:lnTo>
                      <a:pt x="1" y="2423"/>
                    </a:lnTo>
                    <a:lnTo>
                      <a:pt x="132353" y="2423"/>
                    </a:lnTo>
                    <a:lnTo>
                      <a:pt x="132353" y="1"/>
                    </a:lnTo>
                    <a:close/>
                  </a:path>
                </a:pathLst>
              </a:custGeom>
              <a:solidFill>
                <a:srgbClr val="FFFE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88" name="Google Shape;582;p27">
                <a:extLst>
                  <a:ext uri="{FF2B5EF4-FFF2-40B4-BE49-F238E27FC236}">
                    <a16:creationId xmlns:a16="http://schemas.microsoft.com/office/drawing/2014/main" id="{66FDB582-0AAC-4537-A858-44B9EF57CE38}"/>
                  </a:ext>
                </a:extLst>
              </p:cNvPr>
              <p:cNvSpPr/>
              <p:nvPr/>
            </p:nvSpPr>
            <p:spPr>
              <a:xfrm>
                <a:off x="6668743" y="5831311"/>
                <a:ext cx="264854" cy="451390"/>
              </a:xfrm>
              <a:custGeom>
                <a:avLst/>
                <a:gdLst/>
                <a:ahLst/>
                <a:cxnLst/>
                <a:rect l="l" t="t" r="r" b="b"/>
                <a:pathLst>
                  <a:path w="4792" h="8167" extrusionOk="0">
                    <a:moveTo>
                      <a:pt x="1" y="1"/>
                    </a:moveTo>
                    <a:lnTo>
                      <a:pt x="1" y="8167"/>
                    </a:lnTo>
                    <a:lnTo>
                      <a:pt x="4792" y="8167"/>
                    </a:lnTo>
                    <a:lnTo>
                      <a:pt x="4792" y="1"/>
                    </a:lnTo>
                    <a:close/>
                  </a:path>
                </a:pathLst>
              </a:custGeom>
              <a:solidFill>
                <a:srgbClr val="CEC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89" name="Google Shape;583;p27">
                <a:extLst>
                  <a:ext uri="{FF2B5EF4-FFF2-40B4-BE49-F238E27FC236}">
                    <a16:creationId xmlns:a16="http://schemas.microsoft.com/office/drawing/2014/main" id="{AF50AB12-F2CA-445B-94F4-44131992E871}"/>
                  </a:ext>
                </a:extLst>
              </p:cNvPr>
              <p:cNvSpPr/>
              <p:nvPr/>
            </p:nvSpPr>
            <p:spPr>
              <a:xfrm>
                <a:off x="6668743" y="5831311"/>
                <a:ext cx="264854" cy="164649"/>
              </a:xfrm>
              <a:custGeom>
                <a:avLst/>
                <a:gdLst/>
                <a:ahLst/>
                <a:cxnLst/>
                <a:rect l="l" t="t" r="r" b="b"/>
                <a:pathLst>
                  <a:path w="4792" h="2979" extrusionOk="0">
                    <a:moveTo>
                      <a:pt x="1" y="1"/>
                    </a:moveTo>
                    <a:lnTo>
                      <a:pt x="1" y="2978"/>
                    </a:lnTo>
                    <a:lnTo>
                      <a:pt x="4792" y="2978"/>
                    </a:lnTo>
                    <a:lnTo>
                      <a:pt x="4792" y="1"/>
                    </a:lnTo>
                    <a:close/>
                  </a:path>
                </a:pathLst>
              </a:custGeom>
              <a:solidFill>
                <a:srgbClr val="CCCC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90" name="Google Shape;584;p27">
                <a:extLst>
                  <a:ext uri="{FF2B5EF4-FFF2-40B4-BE49-F238E27FC236}">
                    <a16:creationId xmlns:a16="http://schemas.microsoft.com/office/drawing/2014/main" id="{1AF2C5CE-3EDE-4127-8D0F-59AB322B7B55}"/>
                  </a:ext>
                </a:extLst>
              </p:cNvPr>
              <p:cNvSpPr/>
              <p:nvPr/>
            </p:nvSpPr>
            <p:spPr>
              <a:xfrm>
                <a:off x="1654207" y="5472167"/>
                <a:ext cx="5864644" cy="359200"/>
              </a:xfrm>
              <a:custGeom>
                <a:avLst/>
                <a:gdLst/>
                <a:ahLst/>
                <a:cxnLst/>
                <a:rect l="l" t="t" r="r" b="b"/>
                <a:pathLst>
                  <a:path w="106109" h="6499" extrusionOk="0">
                    <a:moveTo>
                      <a:pt x="1" y="0"/>
                    </a:moveTo>
                    <a:lnTo>
                      <a:pt x="1" y="6499"/>
                    </a:lnTo>
                    <a:lnTo>
                      <a:pt x="106108" y="6499"/>
                    </a:lnTo>
                    <a:lnTo>
                      <a:pt x="106108" y="0"/>
                    </a:lnTo>
                    <a:close/>
                  </a:path>
                </a:pathLst>
              </a:custGeom>
              <a:solidFill>
                <a:srgbClr val="CEC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91" name="Google Shape;585;p27">
                <a:extLst>
                  <a:ext uri="{FF2B5EF4-FFF2-40B4-BE49-F238E27FC236}">
                    <a16:creationId xmlns:a16="http://schemas.microsoft.com/office/drawing/2014/main" id="{ED751F2E-938C-441D-80EA-F8BB05A93F91}"/>
                  </a:ext>
                </a:extLst>
              </p:cNvPr>
              <p:cNvSpPr/>
              <p:nvPr/>
            </p:nvSpPr>
            <p:spPr>
              <a:xfrm>
                <a:off x="1654207" y="5472167"/>
                <a:ext cx="5864644" cy="176311"/>
              </a:xfrm>
              <a:custGeom>
                <a:avLst/>
                <a:gdLst/>
                <a:ahLst/>
                <a:cxnLst/>
                <a:rect l="l" t="t" r="r" b="b"/>
                <a:pathLst>
                  <a:path w="106109" h="3190" extrusionOk="0">
                    <a:moveTo>
                      <a:pt x="1" y="0"/>
                    </a:moveTo>
                    <a:lnTo>
                      <a:pt x="1" y="3190"/>
                    </a:lnTo>
                    <a:lnTo>
                      <a:pt x="106108" y="3190"/>
                    </a:lnTo>
                    <a:lnTo>
                      <a:pt x="106108" y="0"/>
                    </a:lnTo>
                    <a:close/>
                  </a:path>
                </a:pathLst>
              </a:custGeom>
              <a:solidFill>
                <a:srgbClr val="B7B7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grpSp>
    </p:spTree>
    <p:extLst>
      <p:ext uri="{BB962C8B-B14F-4D97-AF65-F5344CB8AC3E}">
        <p14:creationId xmlns:p14="http://schemas.microsoft.com/office/powerpoint/2010/main" val="164642064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30"/>
                                        </p:tgtEl>
                                      </p:cBhvr>
                                      <p:by x="150000" y="150000"/>
                                    </p:animScale>
                                  </p:childTnLst>
                                </p:cTn>
                              </p:par>
                              <p:par>
                                <p:cTn id="7" presetID="6" presetClass="emph" presetSubtype="0" repeatCount="indefinite" fill="hold" nodeType="withEffect">
                                  <p:stCondLst>
                                    <p:cond delay="0"/>
                                  </p:stCondLst>
                                  <p:childTnLst>
                                    <p:animScale>
                                      <p:cBhvr>
                                        <p:cTn id="8" dur="1000" fill="hold"/>
                                        <p:tgtEl>
                                          <p:spTgt spid="49"/>
                                        </p:tgtEl>
                                      </p:cBhvr>
                                      <p:by x="150000" y="150000"/>
                                    </p:animScale>
                                  </p:childTnLst>
                                </p:cTn>
                              </p:par>
                              <p:par>
                                <p:cTn id="9" presetID="6" presetClass="emph" presetSubtype="0" repeatCount="indefinite" fill="hold" grpId="0" nodeType="withEffect">
                                  <p:stCondLst>
                                    <p:cond delay="0"/>
                                  </p:stCondLst>
                                  <p:childTnLst>
                                    <p:animScale>
                                      <p:cBhvr>
                                        <p:cTn id="10" dur="1000" fill="hold"/>
                                        <p:tgtEl>
                                          <p:spTgt spid="47"/>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33"/>
                                        </p:tgtEl>
                                      </p:cBhvr>
                                      <p:by x="150000" y="150000"/>
                                    </p:animScale>
                                  </p:childTnLst>
                                </p:cTn>
                              </p:par>
                              <p:par>
                                <p:cTn id="13" presetID="6" presetClass="emph" presetSubtype="0" repeatCount="indefinite" fill="hold" nodeType="withEffect">
                                  <p:stCondLst>
                                    <p:cond delay="0"/>
                                  </p:stCondLst>
                                  <p:childTnLst>
                                    <p:animScale>
                                      <p:cBhvr>
                                        <p:cTn id="14" dur="1000" fill="hold"/>
                                        <p:tgtEl>
                                          <p:spTgt spid="44"/>
                                        </p:tgtEl>
                                      </p:cBhvr>
                                      <p:by x="150000" y="150000"/>
                                    </p:animScale>
                                  </p:childTnLst>
                                </p:cTn>
                              </p:par>
                              <p:par>
                                <p:cTn id="15" presetID="6" presetClass="emph" presetSubtype="0" repeatCount="indefinite" fill="hold" grpId="0" nodeType="withEffect">
                                  <p:stCondLst>
                                    <p:cond delay="0"/>
                                  </p:stCondLst>
                                  <p:childTnLst>
                                    <p:animScale>
                                      <p:cBhvr>
                                        <p:cTn id="16" dur="1000" fill="hold"/>
                                        <p:tgtEl>
                                          <p:spTgt spid="48"/>
                                        </p:tgtEl>
                                      </p:cBhvr>
                                      <p:by x="150000" y="150000"/>
                                    </p:animScale>
                                  </p:childTnLst>
                                </p:cTn>
                              </p:par>
                              <p:par>
                                <p:cTn id="17" presetID="2" presetClass="entr" presetSubtype="4" fill="hold" nodeType="withEffect">
                                  <p:stCondLst>
                                    <p:cond delay="0"/>
                                  </p:stCondLst>
                                  <p:childTnLst>
                                    <p:set>
                                      <p:cBhvr>
                                        <p:cTn id="18" dur="1" fill="hold">
                                          <p:stCondLst>
                                            <p:cond delay="0"/>
                                          </p:stCondLst>
                                        </p:cTn>
                                        <p:tgtEl>
                                          <p:spTgt spid="2"/>
                                        </p:tgtEl>
                                        <p:attrNameLst>
                                          <p:attrName>style.visibility</p:attrName>
                                        </p:attrNameLst>
                                      </p:cBhvr>
                                      <p:to>
                                        <p:strVal val="visible"/>
                                      </p:to>
                                    </p:set>
                                    <p:anim calcmode="lin" valueType="num">
                                      <p:cBhvr additive="base">
                                        <p:cTn id="19" dur="500" fill="hold"/>
                                        <p:tgtEl>
                                          <p:spTgt spid="2"/>
                                        </p:tgtEl>
                                        <p:attrNameLst>
                                          <p:attrName>ppt_x</p:attrName>
                                        </p:attrNameLst>
                                      </p:cBhvr>
                                      <p:tavLst>
                                        <p:tav tm="0">
                                          <p:val>
                                            <p:strVal val="#ppt_x"/>
                                          </p:val>
                                        </p:tav>
                                        <p:tav tm="100000">
                                          <p:val>
                                            <p:strVal val="#ppt_x"/>
                                          </p:val>
                                        </p:tav>
                                      </p:tavLst>
                                    </p:anim>
                                    <p:anim calcmode="lin" valueType="num">
                                      <p:cBhvr additive="base">
                                        <p:cTn id="20" dur="500" fill="hold"/>
                                        <p:tgtEl>
                                          <p:spTgt spid="2"/>
                                        </p:tgtEl>
                                        <p:attrNameLst>
                                          <p:attrName>ppt_y</p:attrName>
                                        </p:attrNameLst>
                                      </p:cBhvr>
                                      <p:tavLst>
                                        <p:tav tm="0">
                                          <p:val>
                                            <p:strVal val="1+#ppt_h/2"/>
                                          </p:val>
                                        </p:tav>
                                        <p:tav tm="100000">
                                          <p:val>
                                            <p:strVal val="#ppt_y"/>
                                          </p:val>
                                        </p:tav>
                                      </p:tavLst>
                                    </p:anim>
                                  </p:childTnLst>
                                </p:cTn>
                              </p:par>
                            </p:childTnLst>
                          </p:cTn>
                        </p:par>
                        <p:par>
                          <p:cTn id="21" fill="hold">
                            <p:stCondLst>
                              <p:cond delay="1000"/>
                            </p:stCondLst>
                            <p:childTnLst>
                              <p:par>
                                <p:cTn id="22" presetID="2" presetClass="entr" presetSubtype="8" fill="hold" nodeType="afterEffect">
                                  <p:stCondLst>
                                    <p:cond delay="0"/>
                                  </p:stCondLst>
                                  <p:childTnLst>
                                    <p:set>
                                      <p:cBhvr>
                                        <p:cTn id="23" dur="1" fill="hold">
                                          <p:stCondLst>
                                            <p:cond delay="0"/>
                                          </p:stCondLst>
                                        </p:cTn>
                                        <p:tgtEl>
                                          <p:spTgt spid="292"/>
                                        </p:tgtEl>
                                        <p:attrNameLst>
                                          <p:attrName>style.visibility</p:attrName>
                                        </p:attrNameLst>
                                      </p:cBhvr>
                                      <p:to>
                                        <p:strVal val="visible"/>
                                      </p:to>
                                    </p:set>
                                    <p:anim calcmode="lin" valueType="num">
                                      <p:cBhvr additive="base">
                                        <p:cTn id="24" dur="500" fill="hold"/>
                                        <p:tgtEl>
                                          <p:spTgt spid="292"/>
                                        </p:tgtEl>
                                        <p:attrNameLst>
                                          <p:attrName>ppt_x</p:attrName>
                                        </p:attrNameLst>
                                      </p:cBhvr>
                                      <p:tavLst>
                                        <p:tav tm="0">
                                          <p:val>
                                            <p:strVal val="0-#ppt_w/2"/>
                                          </p:val>
                                        </p:tav>
                                        <p:tav tm="100000">
                                          <p:val>
                                            <p:strVal val="#ppt_x"/>
                                          </p:val>
                                        </p:tav>
                                      </p:tavLst>
                                    </p:anim>
                                    <p:anim calcmode="lin" valueType="num">
                                      <p:cBhvr additive="base">
                                        <p:cTn id="25" dur="500" fill="hold"/>
                                        <p:tgtEl>
                                          <p:spTgt spid="292"/>
                                        </p:tgtEl>
                                        <p:attrNameLst>
                                          <p:attrName>ppt_y</p:attrName>
                                        </p:attrNameLst>
                                      </p:cBhvr>
                                      <p:tavLst>
                                        <p:tav tm="0">
                                          <p:val>
                                            <p:strVal val="#ppt_y"/>
                                          </p:val>
                                        </p:tav>
                                        <p:tav tm="100000">
                                          <p:val>
                                            <p:strVal val="#ppt_y"/>
                                          </p:val>
                                        </p:tav>
                                      </p:tavLst>
                                    </p:anim>
                                  </p:childTnLst>
                                </p:cTn>
                              </p:par>
                            </p:childTnLst>
                          </p:cTn>
                        </p:par>
                        <p:par>
                          <p:cTn id="26" fill="hold">
                            <p:stCondLst>
                              <p:cond delay="1500"/>
                            </p:stCondLst>
                            <p:childTnLst>
                              <p:par>
                                <p:cTn id="27" presetID="2" presetClass="entr" presetSubtype="2" fill="hold" nodeType="afterEffect">
                                  <p:stCondLst>
                                    <p:cond delay="0"/>
                                  </p:stCondLst>
                                  <p:childTnLst>
                                    <p:set>
                                      <p:cBhvr>
                                        <p:cTn id="28" dur="1" fill="hold">
                                          <p:stCondLst>
                                            <p:cond delay="0"/>
                                          </p:stCondLst>
                                        </p:cTn>
                                        <p:tgtEl>
                                          <p:spTgt spid="153"/>
                                        </p:tgtEl>
                                        <p:attrNameLst>
                                          <p:attrName>style.visibility</p:attrName>
                                        </p:attrNameLst>
                                      </p:cBhvr>
                                      <p:to>
                                        <p:strVal val="visible"/>
                                      </p:to>
                                    </p:set>
                                    <p:anim calcmode="lin" valueType="num">
                                      <p:cBhvr additive="base">
                                        <p:cTn id="29" dur="500" fill="hold"/>
                                        <p:tgtEl>
                                          <p:spTgt spid="153"/>
                                        </p:tgtEl>
                                        <p:attrNameLst>
                                          <p:attrName>ppt_x</p:attrName>
                                        </p:attrNameLst>
                                      </p:cBhvr>
                                      <p:tavLst>
                                        <p:tav tm="0">
                                          <p:val>
                                            <p:strVal val="1+#ppt_w/2"/>
                                          </p:val>
                                        </p:tav>
                                        <p:tav tm="100000">
                                          <p:val>
                                            <p:strVal val="#ppt_x"/>
                                          </p:val>
                                        </p:tav>
                                      </p:tavLst>
                                    </p:anim>
                                    <p:anim calcmode="lin" valueType="num">
                                      <p:cBhvr additive="base">
                                        <p:cTn id="30" dur="500" fill="hold"/>
                                        <p:tgtEl>
                                          <p:spTgt spid="153"/>
                                        </p:tgtEl>
                                        <p:attrNameLst>
                                          <p:attrName>ppt_y</p:attrName>
                                        </p:attrNameLst>
                                      </p:cBhvr>
                                      <p:tavLst>
                                        <p:tav tm="0">
                                          <p:val>
                                            <p:strVal val="#ppt_y"/>
                                          </p:val>
                                        </p:tav>
                                        <p:tav tm="100000">
                                          <p:val>
                                            <p:strVal val="#ppt_y"/>
                                          </p:val>
                                        </p:tav>
                                      </p:tavLst>
                                    </p:anim>
                                  </p:childTnLst>
                                </p:cTn>
                              </p:par>
                            </p:childTnLst>
                          </p:cTn>
                        </p:par>
                        <p:par>
                          <p:cTn id="31" fill="hold">
                            <p:stCondLst>
                              <p:cond delay="2000"/>
                            </p:stCondLst>
                            <p:childTnLst>
                              <p:par>
                                <p:cTn id="32" presetID="10" presetClass="entr" presetSubtype="0" fill="hold" nodeType="afterEffect">
                                  <p:stCondLst>
                                    <p:cond delay="0"/>
                                  </p:stCondLst>
                                  <p:childTnLst>
                                    <p:set>
                                      <p:cBhvr>
                                        <p:cTn id="33" dur="1" fill="hold">
                                          <p:stCondLst>
                                            <p:cond delay="0"/>
                                          </p:stCondLst>
                                        </p:cTn>
                                        <p:tgtEl>
                                          <p:spTgt spid="147"/>
                                        </p:tgtEl>
                                        <p:attrNameLst>
                                          <p:attrName>style.visibility</p:attrName>
                                        </p:attrNameLst>
                                      </p:cBhvr>
                                      <p:to>
                                        <p:strVal val="visible"/>
                                      </p:to>
                                    </p:set>
                                    <p:animEffect transition="in" filter="fade">
                                      <p:cBhvr>
                                        <p:cTn id="34" dur="500"/>
                                        <p:tgtEl>
                                          <p:spTgt spid="1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 grpId="0" animBg="1"/>
      <p:bldP spid="48" grpId="0" animBg="1"/>
    </p:bldLst>
  </p:timing>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endParaRPr lang="vi-VN"/>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C582FC6F-945D-401D-8813-5DA5FC4E60A7}" type="datetimeFigureOut">
              <a:rPr lang="vi-VN" smtClean="0"/>
              <a:pPr/>
              <a:t>11/10/2021</a:t>
            </a:fld>
            <a:endParaRPr lang="vi-VN"/>
          </a:p>
        </p:txBody>
      </p:sp>
      <p:sp>
        <p:nvSpPr>
          <p:cNvPr id="5" name="Footer Placeholder 4"/>
          <p:cNvSpPr>
            <a:spLocks noGrp="1"/>
          </p:cNvSpPr>
          <p:nvPr>
            <p:ph type="ftr" sz="quarter" idx="11"/>
          </p:nvPr>
        </p:nvSpPr>
        <p:spPr/>
        <p:txBody>
          <a:bodyPr/>
          <a:lstStyle/>
          <a:p>
            <a:endParaRPr lang="vi-VN"/>
          </a:p>
        </p:txBody>
      </p:sp>
      <p:sp>
        <p:nvSpPr>
          <p:cNvPr id="6" name="Slide Number Placeholder 5"/>
          <p:cNvSpPr>
            <a:spLocks noGrp="1"/>
          </p:cNvSpPr>
          <p:nvPr>
            <p:ph type="sldNum" sz="quarter" idx="12"/>
          </p:nvPr>
        </p:nvSpPr>
        <p:spPr/>
        <p:txBody>
          <a:bodyPr/>
          <a:lstStyle/>
          <a:p>
            <a:fld id="{62216678-EABD-4651-B20A-0B9AB408436B}" type="slidenum">
              <a:rPr lang="vi-VN" smtClean="0"/>
              <a:pPr/>
              <a:t>‹#›</a:t>
            </a:fld>
            <a:endParaRPr lang="vi-VN"/>
          </a:p>
        </p:txBody>
      </p:sp>
    </p:spTree>
    <p:extLst>
      <p:ext uri="{BB962C8B-B14F-4D97-AF65-F5344CB8AC3E}">
        <p14:creationId xmlns:p14="http://schemas.microsoft.com/office/powerpoint/2010/main" val="3285629698"/>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preserve="1" userDrawn="1">
  <p:cSld name="9_Title and Content">
    <p:bg>
      <p:bgPr>
        <a:solidFill>
          <a:srgbClr val="7030A0"/>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296920" y="219520"/>
            <a:ext cx="8709926"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FFC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dirty="0"/>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349270" y="882176"/>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150301" y="906827"/>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168063" y="989423"/>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393674" y="94752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151195" y="917946"/>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348377" y="1496055"/>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49408" y="1520706"/>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167170" y="160330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392781" y="1561401"/>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150301" y="1531825"/>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347484" y="2109934"/>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48515" y="2134585"/>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166276" y="2217181"/>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391888" y="2175280"/>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49408" y="2145704"/>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346591" y="2723813"/>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47621" y="2748464"/>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165383" y="283106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390994" y="2789159"/>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48515" y="2759583"/>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345697" y="3337692"/>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46728" y="3362343"/>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164490" y="3444939"/>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390101" y="3403038"/>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47622" y="3373462"/>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344804" y="3951571"/>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45835" y="3976222"/>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163597" y="4058818"/>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389208" y="401691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46728" y="3987341"/>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343911" y="4565450"/>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44942" y="4590101"/>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162703" y="4672697"/>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388315" y="463079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45835" y="4601220"/>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343018" y="5179329"/>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44049" y="5203980"/>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161810" y="528657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387421" y="5244675"/>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44942" y="5215099"/>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342124" y="5793208"/>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43155" y="5817859"/>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160917" y="5900455"/>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386528" y="5858554"/>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44049" y="5828978"/>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2318597" y="1090110"/>
            <a:ext cx="4162526" cy="4730758"/>
          </a:xfrm>
          <a:prstGeom prst="rect">
            <a:avLst/>
          </a:prstGeom>
          <a:solidFill>
            <a:srgbClr val="FFE285"/>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375" dirty="0"/>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108287" y="772938"/>
            <a:ext cx="963023"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2"/>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375"/>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5536681" y="1168180"/>
            <a:ext cx="1546974" cy="832158"/>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1"/>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375"/>
          </a:p>
        </p:txBody>
      </p:sp>
      <p:grpSp>
        <p:nvGrpSpPr>
          <p:cNvPr id="100" name="Google Shape;211;p3">
            <a:extLst>
              <a:ext uri="{FF2B5EF4-FFF2-40B4-BE49-F238E27FC236}">
                <a16:creationId xmlns:a16="http://schemas.microsoft.com/office/drawing/2014/main" id="{3EE8E1EA-42BA-40F4-91B8-92E720E0C7B3}"/>
              </a:ext>
            </a:extLst>
          </p:cNvPr>
          <p:cNvGrpSpPr/>
          <p:nvPr userDrawn="1"/>
        </p:nvGrpSpPr>
        <p:grpSpPr>
          <a:xfrm>
            <a:off x="772632" y="1581350"/>
            <a:ext cx="333206" cy="398525"/>
            <a:chOff x="2495125" y="2142250"/>
            <a:chExt cx="444275" cy="398525"/>
          </a:xfrm>
        </p:grpSpPr>
        <p:sp>
          <p:nvSpPr>
            <p:cNvPr id="101" name="Google Shape;212;p3">
              <a:extLst>
                <a:ext uri="{FF2B5EF4-FFF2-40B4-BE49-F238E27FC236}">
                  <a16:creationId xmlns:a16="http://schemas.microsoft.com/office/drawing/2014/main" id="{535446D6-A2F2-4960-9F20-4FD2FC844655}"/>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dirty="0"/>
            </a:p>
          </p:txBody>
        </p:sp>
        <p:sp>
          <p:nvSpPr>
            <p:cNvPr id="102" name="Google Shape;213;p3">
              <a:extLst>
                <a:ext uri="{FF2B5EF4-FFF2-40B4-BE49-F238E27FC236}">
                  <a16:creationId xmlns:a16="http://schemas.microsoft.com/office/drawing/2014/main" id="{E3877D8C-8D49-48AE-983D-46B3D4C316AA}"/>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grpSp>
        <p:nvGrpSpPr>
          <p:cNvPr id="103" name="Google Shape;214;p3">
            <a:extLst>
              <a:ext uri="{FF2B5EF4-FFF2-40B4-BE49-F238E27FC236}">
                <a16:creationId xmlns:a16="http://schemas.microsoft.com/office/drawing/2014/main" id="{6B26BBFF-8A4A-4D77-8E20-7565D314876E}"/>
              </a:ext>
            </a:extLst>
          </p:cNvPr>
          <p:cNvGrpSpPr/>
          <p:nvPr userDrawn="1"/>
        </p:nvGrpSpPr>
        <p:grpSpPr>
          <a:xfrm>
            <a:off x="7920831" y="5038642"/>
            <a:ext cx="218531" cy="281375"/>
            <a:chOff x="3243875" y="2372825"/>
            <a:chExt cx="291375" cy="281375"/>
          </a:xfrm>
        </p:grpSpPr>
        <p:sp>
          <p:nvSpPr>
            <p:cNvPr id="104" name="Google Shape;215;p3">
              <a:extLst>
                <a:ext uri="{FF2B5EF4-FFF2-40B4-BE49-F238E27FC236}">
                  <a16:creationId xmlns:a16="http://schemas.microsoft.com/office/drawing/2014/main" id="{5905416B-3780-49A3-85AC-E7AB8A365E53}"/>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05" name="Google Shape;216;p3">
              <a:extLst>
                <a:ext uri="{FF2B5EF4-FFF2-40B4-BE49-F238E27FC236}">
                  <a16:creationId xmlns:a16="http://schemas.microsoft.com/office/drawing/2014/main" id="{B31BA3B0-0DA2-4CD9-AB3D-C2DF62186FC9}"/>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06" name="Google Shape;217;p3">
              <a:extLst>
                <a:ext uri="{FF2B5EF4-FFF2-40B4-BE49-F238E27FC236}">
                  <a16:creationId xmlns:a16="http://schemas.microsoft.com/office/drawing/2014/main" id="{367F9544-3ED4-4D1E-8702-43837309CF8C}"/>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07" name="Google Shape;218;p3">
              <a:extLst>
                <a:ext uri="{FF2B5EF4-FFF2-40B4-BE49-F238E27FC236}">
                  <a16:creationId xmlns:a16="http://schemas.microsoft.com/office/drawing/2014/main" id="{8C773ACC-4F47-4265-AF08-3AAA1BA820F1}"/>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08" name="Google Shape;219;p3">
              <a:extLst>
                <a:ext uri="{FF2B5EF4-FFF2-40B4-BE49-F238E27FC236}">
                  <a16:creationId xmlns:a16="http://schemas.microsoft.com/office/drawing/2014/main" id="{1E75251D-8191-4F83-B19D-C278B5C567D2}"/>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09" name="Google Shape;220;p3">
              <a:extLst>
                <a:ext uri="{FF2B5EF4-FFF2-40B4-BE49-F238E27FC236}">
                  <a16:creationId xmlns:a16="http://schemas.microsoft.com/office/drawing/2014/main" id="{CD244239-4494-4523-A92A-04BBF5524A62}"/>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10" name="Google Shape;221;p3">
              <a:extLst>
                <a:ext uri="{FF2B5EF4-FFF2-40B4-BE49-F238E27FC236}">
                  <a16:creationId xmlns:a16="http://schemas.microsoft.com/office/drawing/2014/main" id="{C8D2A7B8-8AEC-4A7B-A85D-C49CFD031893}"/>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350" dirty="0"/>
            </a:p>
          </p:txBody>
        </p:sp>
        <p:sp>
          <p:nvSpPr>
            <p:cNvPr id="111" name="Google Shape;222;p3">
              <a:extLst>
                <a:ext uri="{FF2B5EF4-FFF2-40B4-BE49-F238E27FC236}">
                  <a16:creationId xmlns:a16="http://schemas.microsoft.com/office/drawing/2014/main" id="{1BEBBF71-61D7-45D6-BB70-B4B6FDBF84CF}"/>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12" name="Google Shape;223;p3">
              <a:extLst>
                <a:ext uri="{FF2B5EF4-FFF2-40B4-BE49-F238E27FC236}">
                  <a16:creationId xmlns:a16="http://schemas.microsoft.com/office/drawing/2014/main" id="{1C8DD35C-E26B-4702-B102-151D077CFA0B}"/>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13" name="Google Shape;224;p3">
              <a:extLst>
                <a:ext uri="{FF2B5EF4-FFF2-40B4-BE49-F238E27FC236}">
                  <a16:creationId xmlns:a16="http://schemas.microsoft.com/office/drawing/2014/main" id="{FAEA3EBF-3AF4-48CF-B780-2C24192864A7}"/>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grpSp>
        <p:nvGrpSpPr>
          <p:cNvPr id="114" name="Google Shape;225;p3">
            <a:extLst>
              <a:ext uri="{FF2B5EF4-FFF2-40B4-BE49-F238E27FC236}">
                <a16:creationId xmlns:a16="http://schemas.microsoft.com/office/drawing/2014/main" id="{8349EE9D-865C-4187-8F2A-C8D67A315C95}"/>
              </a:ext>
            </a:extLst>
          </p:cNvPr>
          <p:cNvGrpSpPr/>
          <p:nvPr userDrawn="1"/>
        </p:nvGrpSpPr>
        <p:grpSpPr>
          <a:xfrm>
            <a:off x="8083918" y="714861"/>
            <a:ext cx="125006" cy="168575"/>
            <a:chOff x="4954425" y="2036375"/>
            <a:chExt cx="166675" cy="168575"/>
          </a:xfrm>
        </p:grpSpPr>
        <p:sp>
          <p:nvSpPr>
            <p:cNvPr id="115" name="Google Shape;226;p3">
              <a:extLst>
                <a:ext uri="{FF2B5EF4-FFF2-40B4-BE49-F238E27FC236}">
                  <a16:creationId xmlns:a16="http://schemas.microsoft.com/office/drawing/2014/main" id="{C3E893B2-B741-45D1-AA70-EFBF2C1CCB32}"/>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16" name="Google Shape;227;p3">
              <a:extLst>
                <a:ext uri="{FF2B5EF4-FFF2-40B4-BE49-F238E27FC236}">
                  <a16:creationId xmlns:a16="http://schemas.microsoft.com/office/drawing/2014/main" id="{4806DF11-E7A6-4BCA-864C-D4BB12AF1B79}"/>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sp>
        <p:nvSpPr>
          <p:cNvPr id="117" name="Google Shape;228;p3">
            <a:extLst>
              <a:ext uri="{FF2B5EF4-FFF2-40B4-BE49-F238E27FC236}">
                <a16:creationId xmlns:a16="http://schemas.microsoft.com/office/drawing/2014/main" id="{DE8A01B2-77F0-42CA-BCD0-4D9A98E4E84B}"/>
              </a:ext>
            </a:extLst>
          </p:cNvPr>
          <p:cNvSpPr/>
          <p:nvPr userDrawn="1"/>
        </p:nvSpPr>
        <p:spPr>
          <a:xfrm>
            <a:off x="1182765" y="3597776"/>
            <a:ext cx="89344"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118" name="Google Shape;229;p3">
            <a:extLst>
              <a:ext uri="{FF2B5EF4-FFF2-40B4-BE49-F238E27FC236}">
                <a16:creationId xmlns:a16="http://schemas.microsoft.com/office/drawing/2014/main" id="{040941FA-39DE-4897-9957-4F8E125A8F2C}"/>
              </a:ext>
            </a:extLst>
          </p:cNvPr>
          <p:cNvSpPr/>
          <p:nvPr userDrawn="1"/>
        </p:nvSpPr>
        <p:spPr>
          <a:xfrm>
            <a:off x="7385065" y="3888530"/>
            <a:ext cx="6525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grpSp>
        <p:nvGrpSpPr>
          <p:cNvPr id="119" name="Google Shape;230;p3">
            <a:extLst>
              <a:ext uri="{FF2B5EF4-FFF2-40B4-BE49-F238E27FC236}">
                <a16:creationId xmlns:a16="http://schemas.microsoft.com/office/drawing/2014/main" id="{39E1EAF3-ED4F-4E40-A591-87F74A538B8E}"/>
              </a:ext>
            </a:extLst>
          </p:cNvPr>
          <p:cNvGrpSpPr/>
          <p:nvPr userDrawn="1"/>
        </p:nvGrpSpPr>
        <p:grpSpPr>
          <a:xfrm>
            <a:off x="956096" y="5541496"/>
            <a:ext cx="125006" cy="168575"/>
            <a:chOff x="4954425" y="2036375"/>
            <a:chExt cx="166675" cy="168575"/>
          </a:xfrm>
        </p:grpSpPr>
        <p:sp>
          <p:nvSpPr>
            <p:cNvPr id="120" name="Google Shape;231;p3">
              <a:extLst>
                <a:ext uri="{FF2B5EF4-FFF2-40B4-BE49-F238E27FC236}">
                  <a16:creationId xmlns:a16="http://schemas.microsoft.com/office/drawing/2014/main" id="{637B9622-5D72-4988-A025-9DDD451CEE63}"/>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21" name="Google Shape;232;p3">
              <a:extLst>
                <a:ext uri="{FF2B5EF4-FFF2-40B4-BE49-F238E27FC236}">
                  <a16:creationId xmlns:a16="http://schemas.microsoft.com/office/drawing/2014/main" id="{90AFE972-DB48-45E9-9EE9-E273CE0A3941}"/>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grpSp>
        <p:nvGrpSpPr>
          <p:cNvPr id="122" name="Google Shape;769;p31">
            <a:extLst>
              <a:ext uri="{FF2B5EF4-FFF2-40B4-BE49-F238E27FC236}">
                <a16:creationId xmlns:a16="http://schemas.microsoft.com/office/drawing/2014/main" id="{9BC6E0ED-AB1D-4836-B4E8-0379D97072CC}"/>
              </a:ext>
            </a:extLst>
          </p:cNvPr>
          <p:cNvGrpSpPr/>
          <p:nvPr userDrawn="1"/>
        </p:nvGrpSpPr>
        <p:grpSpPr>
          <a:xfrm>
            <a:off x="1911217" y="3588081"/>
            <a:ext cx="1949585" cy="2521829"/>
            <a:chOff x="5641385" y="2381306"/>
            <a:chExt cx="2599446" cy="2521829"/>
          </a:xfrm>
        </p:grpSpPr>
        <p:sp>
          <p:nvSpPr>
            <p:cNvPr id="123" name="Google Shape;770;p31">
              <a:extLst>
                <a:ext uri="{FF2B5EF4-FFF2-40B4-BE49-F238E27FC236}">
                  <a16:creationId xmlns:a16="http://schemas.microsoft.com/office/drawing/2014/main" id="{54FBC327-7229-4E48-B70D-221E3B4ABBD6}"/>
                </a:ext>
              </a:extLst>
            </p:cNvPr>
            <p:cNvSpPr/>
            <p:nvPr/>
          </p:nvSpPr>
          <p:spPr>
            <a:xfrm>
              <a:off x="5715495" y="4459755"/>
              <a:ext cx="2364987" cy="361232"/>
            </a:xfrm>
            <a:custGeom>
              <a:avLst/>
              <a:gdLst/>
              <a:ahLst/>
              <a:cxnLst/>
              <a:rect l="l" t="t" r="r" b="b"/>
              <a:pathLst>
                <a:path w="38516" h="5883" extrusionOk="0">
                  <a:moveTo>
                    <a:pt x="19191" y="1"/>
                  </a:moveTo>
                  <a:cubicBezTo>
                    <a:pt x="8537" y="1"/>
                    <a:pt x="0" y="1379"/>
                    <a:pt x="0" y="2925"/>
                  </a:cubicBezTo>
                  <a:cubicBezTo>
                    <a:pt x="0" y="4471"/>
                    <a:pt x="8537" y="5882"/>
                    <a:pt x="19191" y="5882"/>
                  </a:cubicBezTo>
                  <a:cubicBezTo>
                    <a:pt x="29811" y="5882"/>
                    <a:pt x="38516" y="4471"/>
                    <a:pt x="38516" y="2925"/>
                  </a:cubicBezTo>
                  <a:cubicBezTo>
                    <a:pt x="38516" y="1379"/>
                    <a:pt x="29811" y="1"/>
                    <a:pt x="19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nvGrpSpPr>
            <p:cNvPr id="124" name="Google Shape;771;p31">
              <a:extLst>
                <a:ext uri="{FF2B5EF4-FFF2-40B4-BE49-F238E27FC236}">
                  <a16:creationId xmlns:a16="http://schemas.microsoft.com/office/drawing/2014/main" id="{735A0EF3-CD49-4849-A6D0-53FADD84C85D}"/>
                </a:ext>
              </a:extLst>
            </p:cNvPr>
            <p:cNvGrpSpPr/>
            <p:nvPr/>
          </p:nvGrpSpPr>
          <p:grpSpPr>
            <a:xfrm flipH="1">
              <a:off x="6793275" y="3690844"/>
              <a:ext cx="1447557" cy="1002468"/>
              <a:chOff x="4799733" y="3457797"/>
              <a:chExt cx="2301388" cy="1593766"/>
            </a:xfrm>
          </p:grpSpPr>
          <p:sp>
            <p:nvSpPr>
              <p:cNvPr id="179" name="Google Shape;772;p31">
                <a:extLst>
                  <a:ext uri="{FF2B5EF4-FFF2-40B4-BE49-F238E27FC236}">
                    <a16:creationId xmlns:a16="http://schemas.microsoft.com/office/drawing/2014/main" id="{F854EEEE-60A7-4C8E-8953-E8769EEC5813}"/>
                  </a:ext>
                </a:extLst>
              </p:cNvPr>
              <p:cNvSpPr/>
              <p:nvPr/>
            </p:nvSpPr>
            <p:spPr>
              <a:xfrm>
                <a:off x="5512937" y="4441437"/>
                <a:ext cx="134693" cy="122202"/>
              </a:xfrm>
              <a:custGeom>
                <a:avLst/>
                <a:gdLst/>
                <a:ahLst/>
                <a:cxnLst/>
                <a:rect l="l" t="t" r="r" b="b"/>
                <a:pathLst>
                  <a:path w="2437" h="2211" extrusionOk="0">
                    <a:moveTo>
                      <a:pt x="1" y="1"/>
                    </a:moveTo>
                    <a:lnTo>
                      <a:pt x="1" y="715"/>
                    </a:lnTo>
                    <a:lnTo>
                      <a:pt x="1" y="1271"/>
                    </a:lnTo>
                    <a:lnTo>
                      <a:pt x="1" y="2211"/>
                    </a:lnTo>
                    <a:lnTo>
                      <a:pt x="2436" y="1112"/>
                    </a:lnTo>
                    <a:lnTo>
                      <a:pt x="1" y="1"/>
                    </a:lnTo>
                    <a:close/>
                  </a:path>
                </a:pathLst>
              </a:custGeom>
              <a:solidFill>
                <a:srgbClr val="F09C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80" name="Google Shape;773;p31">
                <a:extLst>
                  <a:ext uri="{FF2B5EF4-FFF2-40B4-BE49-F238E27FC236}">
                    <a16:creationId xmlns:a16="http://schemas.microsoft.com/office/drawing/2014/main" id="{3A64CB13-0C6D-4353-9509-7D271A41CDF4}"/>
                  </a:ext>
                </a:extLst>
              </p:cNvPr>
              <p:cNvSpPr/>
              <p:nvPr/>
            </p:nvSpPr>
            <p:spPr>
              <a:xfrm>
                <a:off x="5671673" y="4450943"/>
                <a:ext cx="91527" cy="79091"/>
              </a:xfrm>
              <a:custGeom>
                <a:avLst/>
                <a:gdLst/>
                <a:ahLst/>
                <a:cxnLst/>
                <a:rect l="l" t="t" r="r" b="b"/>
                <a:pathLst>
                  <a:path w="1656" h="1431" extrusionOk="0">
                    <a:moveTo>
                      <a:pt x="1" y="1"/>
                    </a:moveTo>
                    <a:lnTo>
                      <a:pt x="1" y="1430"/>
                    </a:lnTo>
                    <a:lnTo>
                      <a:pt x="1655" y="1430"/>
                    </a:lnTo>
                    <a:lnTo>
                      <a:pt x="1655" y="1"/>
                    </a:lnTo>
                    <a:close/>
                  </a:path>
                </a:pathLst>
              </a:custGeom>
              <a:solidFill>
                <a:srgbClr val="F9CF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81" name="Google Shape;774;p31">
                <a:extLst>
                  <a:ext uri="{FF2B5EF4-FFF2-40B4-BE49-F238E27FC236}">
                    <a16:creationId xmlns:a16="http://schemas.microsoft.com/office/drawing/2014/main" id="{CA6E3753-A1B1-4953-8CA7-64699041E7E4}"/>
                  </a:ext>
                </a:extLst>
              </p:cNvPr>
              <p:cNvSpPr/>
              <p:nvPr/>
            </p:nvSpPr>
            <p:spPr>
              <a:xfrm>
                <a:off x="5670236" y="4448014"/>
                <a:ext cx="92246" cy="80528"/>
              </a:xfrm>
              <a:custGeom>
                <a:avLst/>
                <a:gdLst/>
                <a:ahLst/>
                <a:cxnLst/>
                <a:rect l="l" t="t" r="r" b="b"/>
                <a:pathLst>
                  <a:path w="1669" h="1457" extrusionOk="0">
                    <a:moveTo>
                      <a:pt x="239" y="1"/>
                    </a:moveTo>
                    <a:cubicBezTo>
                      <a:pt x="146" y="1"/>
                      <a:pt x="80" y="14"/>
                      <a:pt x="53" y="27"/>
                    </a:cubicBezTo>
                    <a:cubicBezTo>
                      <a:pt x="14" y="40"/>
                      <a:pt x="0" y="54"/>
                      <a:pt x="0" y="93"/>
                    </a:cubicBezTo>
                    <a:cubicBezTo>
                      <a:pt x="0" y="120"/>
                      <a:pt x="14" y="146"/>
                      <a:pt x="40" y="160"/>
                    </a:cubicBezTo>
                    <a:cubicBezTo>
                      <a:pt x="80" y="173"/>
                      <a:pt x="120" y="173"/>
                      <a:pt x="186" y="173"/>
                    </a:cubicBezTo>
                    <a:cubicBezTo>
                      <a:pt x="225" y="186"/>
                      <a:pt x="265" y="186"/>
                      <a:pt x="292" y="199"/>
                    </a:cubicBezTo>
                    <a:cubicBezTo>
                      <a:pt x="305" y="212"/>
                      <a:pt x="345" y="239"/>
                      <a:pt x="371" y="292"/>
                    </a:cubicBezTo>
                    <a:lnTo>
                      <a:pt x="689" y="729"/>
                    </a:lnTo>
                    <a:lnTo>
                      <a:pt x="636" y="795"/>
                    </a:lnTo>
                    <a:lnTo>
                      <a:pt x="596" y="861"/>
                    </a:lnTo>
                    <a:lnTo>
                      <a:pt x="517" y="954"/>
                    </a:lnTo>
                    <a:cubicBezTo>
                      <a:pt x="490" y="993"/>
                      <a:pt x="450" y="1046"/>
                      <a:pt x="398" y="1126"/>
                    </a:cubicBezTo>
                    <a:cubicBezTo>
                      <a:pt x="371" y="1139"/>
                      <a:pt x="358" y="1152"/>
                      <a:pt x="331" y="1165"/>
                    </a:cubicBezTo>
                    <a:cubicBezTo>
                      <a:pt x="318" y="1179"/>
                      <a:pt x="292" y="1179"/>
                      <a:pt x="265" y="1192"/>
                    </a:cubicBezTo>
                    <a:cubicBezTo>
                      <a:pt x="212" y="1192"/>
                      <a:pt x="173" y="1205"/>
                      <a:pt x="133" y="1218"/>
                    </a:cubicBezTo>
                    <a:cubicBezTo>
                      <a:pt x="93" y="1232"/>
                      <a:pt x="80" y="1245"/>
                      <a:pt x="80" y="1285"/>
                    </a:cubicBezTo>
                    <a:cubicBezTo>
                      <a:pt x="80" y="1298"/>
                      <a:pt x="80" y="1324"/>
                      <a:pt x="80" y="1337"/>
                    </a:cubicBezTo>
                    <a:cubicBezTo>
                      <a:pt x="93" y="1337"/>
                      <a:pt x="106" y="1351"/>
                      <a:pt x="120" y="1351"/>
                    </a:cubicBezTo>
                    <a:cubicBezTo>
                      <a:pt x="133" y="1364"/>
                      <a:pt x="146" y="1364"/>
                      <a:pt x="159" y="1364"/>
                    </a:cubicBezTo>
                    <a:lnTo>
                      <a:pt x="556" y="1364"/>
                    </a:lnTo>
                    <a:cubicBezTo>
                      <a:pt x="570" y="1364"/>
                      <a:pt x="583" y="1377"/>
                      <a:pt x="609" y="1377"/>
                    </a:cubicBezTo>
                    <a:lnTo>
                      <a:pt x="675" y="1377"/>
                    </a:lnTo>
                    <a:cubicBezTo>
                      <a:pt x="702" y="1377"/>
                      <a:pt x="728" y="1364"/>
                      <a:pt x="755" y="1364"/>
                    </a:cubicBezTo>
                    <a:cubicBezTo>
                      <a:pt x="781" y="1351"/>
                      <a:pt x="808" y="1324"/>
                      <a:pt x="808" y="1298"/>
                    </a:cubicBezTo>
                    <a:cubicBezTo>
                      <a:pt x="808" y="1285"/>
                      <a:pt x="795" y="1258"/>
                      <a:pt x="781" y="1245"/>
                    </a:cubicBezTo>
                    <a:cubicBezTo>
                      <a:pt x="768" y="1218"/>
                      <a:pt x="715" y="1218"/>
                      <a:pt x="662" y="1218"/>
                    </a:cubicBezTo>
                    <a:cubicBezTo>
                      <a:pt x="636" y="1218"/>
                      <a:pt x="609" y="1205"/>
                      <a:pt x="609" y="1205"/>
                    </a:cubicBezTo>
                    <a:cubicBezTo>
                      <a:pt x="609" y="1192"/>
                      <a:pt x="596" y="1192"/>
                      <a:pt x="596" y="1179"/>
                    </a:cubicBezTo>
                    <a:cubicBezTo>
                      <a:pt x="596" y="1179"/>
                      <a:pt x="609" y="1152"/>
                      <a:pt x="623" y="1139"/>
                    </a:cubicBezTo>
                    <a:cubicBezTo>
                      <a:pt x="636" y="1112"/>
                      <a:pt x="649" y="1099"/>
                      <a:pt x="662" y="1086"/>
                    </a:cubicBezTo>
                    <a:cubicBezTo>
                      <a:pt x="689" y="1046"/>
                      <a:pt x="702" y="1020"/>
                      <a:pt x="728" y="993"/>
                    </a:cubicBezTo>
                    <a:cubicBezTo>
                      <a:pt x="742" y="980"/>
                      <a:pt x="768" y="940"/>
                      <a:pt x="808" y="887"/>
                    </a:cubicBezTo>
                    <a:cubicBezTo>
                      <a:pt x="834" y="927"/>
                      <a:pt x="861" y="967"/>
                      <a:pt x="887" y="1007"/>
                    </a:cubicBezTo>
                    <a:cubicBezTo>
                      <a:pt x="914" y="1033"/>
                      <a:pt x="940" y="1073"/>
                      <a:pt x="967" y="1112"/>
                    </a:cubicBezTo>
                    <a:cubicBezTo>
                      <a:pt x="980" y="1139"/>
                      <a:pt x="1006" y="1165"/>
                      <a:pt x="1020" y="1192"/>
                    </a:cubicBezTo>
                    <a:cubicBezTo>
                      <a:pt x="1033" y="1218"/>
                      <a:pt x="1046" y="1232"/>
                      <a:pt x="1046" y="1245"/>
                    </a:cubicBezTo>
                    <a:cubicBezTo>
                      <a:pt x="1046" y="1258"/>
                      <a:pt x="1033" y="1271"/>
                      <a:pt x="1033" y="1285"/>
                    </a:cubicBezTo>
                    <a:lnTo>
                      <a:pt x="993" y="1285"/>
                    </a:lnTo>
                    <a:cubicBezTo>
                      <a:pt x="967" y="1298"/>
                      <a:pt x="953" y="1311"/>
                      <a:pt x="953" y="1324"/>
                    </a:cubicBezTo>
                    <a:cubicBezTo>
                      <a:pt x="940" y="1337"/>
                      <a:pt x="940" y="1351"/>
                      <a:pt x="940" y="1364"/>
                    </a:cubicBezTo>
                    <a:cubicBezTo>
                      <a:pt x="940" y="1377"/>
                      <a:pt x="953" y="1404"/>
                      <a:pt x="967" y="1430"/>
                    </a:cubicBezTo>
                    <a:cubicBezTo>
                      <a:pt x="993" y="1443"/>
                      <a:pt x="1033" y="1457"/>
                      <a:pt x="1086" y="1457"/>
                    </a:cubicBezTo>
                    <a:lnTo>
                      <a:pt x="1536" y="1457"/>
                    </a:lnTo>
                    <a:cubicBezTo>
                      <a:pt x="1575" y="1457"/>
                      <a:pt x="1602" y="1457"/>
                      <a:pt x="1628" y="1443"/>
                    </a:cubicBezTo>
                    <a:cubicBezTo>
                      <a:pt x="1655" y="1443"/>
                      <a:pt x="1668" y="1417"/>
                      <a:pt x="1668" y="1377"/>
                    </a:cubicBezTo>
                    <a:cubicBezTo>
                      <a:pt x="1668" y="1351"/>
                      <a:pt x="1655" y="1337"/>
                      <a:pt x="1628" y="1324"/>
                    </a:cubicBezTo>
                    <a:cubicBezTo>
                      <a:pt x="1615" y="1311"/>
                      <a:pt x="1589" y="1298"/>
                      <a:pt x="1549" y="1298"/>
                    </a:cubicBezTo>
                    <a:lnTo>
                      <a:pt x="1456" y="1298"/>
                    </a:lnTo>
                    <a:cubicBezTo>
                      <a:pt x="1430" y="1298"/>
                      <a:pt x="1403" y="1285"/>
                      <a:pt x="1364" y="1271"/>
                    </a:cubicBezTo>
                    <a:cubicBezTo>
                      <a:pt x="1350" y="1271"/>
                      <a:pt x="1337" y="1258"/>
                      <a:pt x="1324" y="1245"/>
                    </a:cubicBezTo>
                    <a:cubicBezTo>
                      <a:pt x="1311" y="1232"/>
                      <a:pt x="1284" y="1205"/>
                      <a:pt x="1245" y="1165"/>
                    </a:cubicBezTo>
                    <a:cubicBezTo>
                      <a:pt x="1218" y="1126"/>
                      <a:pt x="1178" y="1073"/>
                      <a:pt x="1125" y="1007"/>
                    </a:cubicBezTo>
                    <a:cubicBezTo>
                      <a:pt x="1073" y="927"/>
                      <a:pt x="1006" y="835"/>
                      <a:pt x="927" y="729"/>
                    </a:cubicBezTo>
                    <a:cubicBezTo>
                      <a:pt x="967" y="676"/>
                      <a:pt x="1006" y="610"/>
                      <a:pt x="1046" y="557"/>
                    </a:cubicBezTo>
                    <a:cubicBezTo>
                      <a:pt x="1073" y="504"/>
                      <a:pt x="1125" y="451"/>
                      <a:pt x="1165" y="385"/>
                    </a:cubicBezTo>
                    <a:cubicBezTo>
                      <a:pt x="1205" y="345"/>
                      <a:pt x="1245" y="318"/>
                      <a:pt x="1271" y="305"/>
                    </a:cubicBezTo>
                    <a:cubicBezTo>
                      <a:pt x="1298" y="292"/>
                      <a:pt x="1337" y="292"/>
                      <a:pt x="1390" y="292"/>
                    </a:cubicBezTo>
                    <a:cubicBezTo>
                      <a:pt x="1430" y="292"/>
                      <a:pt x="1509" y="279"/>
                      <a:pt x="1589" y="279"/>
                    </a:cubicBezTo>
                    <a:cubicBezTo>
                      <a:pt x="1615" y="279"/>
                      <a:pt x="1628" y="279"/>
                      <a:pt x="1642" y="265"/>
                    </a:cubicBezTo>
                    <a:cubicBezTo>
                      <a:pt x="1655" y="239"/>
                      <a:pt x="1655" y="226"/>
                      <a:pt x="1655" y="212"/>
                    </a:cubicBezTo>
                    <a:cubicBezTo>
                      <a:pt x="1655" y="146"/>
                      <a:pt x="1642" y="120"/>
                      <a:pt x="1589" y="120"/>
                    </a:cubicBezTo>
                    <a:lnTo>
                      <a:pt x="1020" y="120"/>
                    </a:lnTo>
                    <a:cubicBezTo>
                      <a:pt x="980" y="120"/>
                      <a:pt x="953" y="120"/>
                      <a:pt x="927" y="133"/>
                    </a:cubicBezTo>
                    <a:cubicBezTo>
                      <a:pt x="900" y="146"/>
                      <a:pt x="887" y="173"/>
                      <a:pt x="887" y="212"/>
                    </a:cubicBezTo>
                    <a:cubicBezTo>
                      <a:pt x="887" y="226"/>
                      <a:pt x="887" y="252"/>
                      <a:pt x="914" y="265"/>
                    </a:cubicBezTo>
                    <a:cubicBezTo>
                      <a:pt x="927" y="265"/>
                      <a:pt x="940" y="279"/>
                      <a:pt x="953" y="279"/>
                    </a:cubicBezTo>
                    <a:cubicBezTo>
                      <a:pt x="953" y="292"/>
                      <a:pt x="967" y="292"/>
                      <a:pt x="967" y="305"/>
                    </a:cubicBezTo>
                    <a:cubicBezTo>
                      <a:pt x="967" y="305"/>
                      <a:pt x="953" y="332"/>
                      <a:pt x="940" y="358"/>
                    </a:cubicBezTo>
                    <a:cubicBezTo>
                      <a:pt x="927" y="385"/>
                      <a:pt x="900" y="411"/>
                      <a:pt x="874" y="451"/>
                    </a:cubicBezTo>
                    <a:lnTo>
                      <a:pt x="808" y="570"/>
                    </a:lnTo>
                    <a:cubicBezTo>
                      <a:pt x="768" y="517"/>
                      <a:pt x="742" y="477"/>
                      <a:pt x="715" y="437"/>
                    </a:cubicBezTo>
                    <a:cubicBezTo>
                      <a:pt x="689" y="398"/>
                      <a:pt x="662" y="371"/>
                      <a:pt x="636" y="332"/>
                    </a:cubicBezTo>
                    <a:cubicBezTo>
                      <a:pt x="623" y="305"/>
                      <a:pt x="596" y="279"/>
                      <a:pt x="596" y="252"/>
                    </a:cubicBezTo>
                    <a:cubicBezTo>
                      <a:pt x="583" y="239"/>
                      <a:pt x="570" y="226"/>
                      <a:pt x="570" y="212"/>
                    </a:cubicBezTo>
                    <a:cubicBezTo>
                      <a:pt x="570" y="199"/>
                      <a:pt x="583" y="186"/>
                      <a:pt x="596" y="186"/>
                    </a:cubicBezTo>
                    <a:lnTo>
                      <a:pt x="662" y="186"/>
                    </a:lnTo>
                    <a:cubicBezTo>
                      <a:pt x="702" y="186"/>
                      <a:pt x="728" y="173"/>
                      <a:pt x="742" y="160"/>
                    </a:cubicBezTo>
                    <a:cubicBezTo>
                      <a:pt x="755" y="133"/>
                      <a:pt x="768" y="120"/>
                      <a:pt x="768" y="107"/>
                    </a:cubicBezTo>
                    <a:cubicBezTo>
                      <a:pt x="768" y="93"/>
                      <a:pt x="768" y="80"/>
                      <a:pt x="768" y="67"/>
                    </a:cubicBezTo>
                    <a:cubicBezTo>
                      <a:pt x="768" y="54"/>
                      <a:pt x="755" y="40"/>
                      <a:pt x="742" y="40"/>
                    </a:cubicBezTo>
                    <a:cubicBezTo>
                      <a:pt x="728" y="27"/>
                      <a:pt x="715" y="14"/>
                      <a:pt x="689" y="14"/>
                    </a:cubicBezTo>
                    <a:cubicBezTo>
                      <a:pt x="675" y="1"/>
                      <a:pt x="636" y="1"/>
                      <a:pt x="596" y="1"/>
                    </a:cubicBezTo>
                    <a:close/>
                  </a:path>
                </a:pathLst>
              </a:custGeom>
              <a:solidFill>
                <a:srgbClr val="F09C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82" name="Google Shape;775;p31">
                <a:extLst>
                  <a:ext uri="{FF2B5EF4-FFF2-40B4-BE49-F238E27FC236}">
                    <a16:creationId xmlns:a16="http://schemas.microsoft.com/office/drawing/2014/main" id="{3E292DF2-70CE-4152-8475-FBB7C5053487}"/>
                  </a:ext>
                </a:extLst>
              </p:cNvPr>
              <p:cNvSpPr/>
              <p:nvPr/>
            </p:nvSpPr>
            <p:spPr>
              <a:xfrm>
                <a:off x="5668799" y="4448014"/>
                <a:ext cx="100260" cy="84895"/>
              </a:xfrm>
              <a:custGeom>
                <a:avLst/>
                <a:gdLst/>
                <a:ahLst/>
                <a:cxnLst/>
                <a:rect l="l" t="t" r="r" b="b"/>
                <a:pathLst>
                  <a:path w="1814" h="1536" extrusionOk="0">
                    <a:moveTo>
                      <a:pt x="768" y="107"/>
                    </a:moveTo>
                    <a:lnTo>
                      <a:pt x="768" y="160"/>
                    </a:lnTo>
                    <a:lnTo>
                      <a:pt x="662" y="160"/>
                    </a:lnTo>
                    <a:cubicBezTo>
                      <a:pt x="609" y="160"/>
                      <a:pt x="556" y="212"/>
                      <a:pt x="556" y="265"/>
                    </a:cubicBezTo>
                    <a:cubicBezTo>
                      <a:pt x="556" y="265"/>
                      <a:pt x="609" y="265"/>
                      <a:pt x="609" y="332"/>
                    </a:cubicBezTo>
                    <a:cubicBezTo>
                      <a:pt x="609" y="332"/>
                      <a:pt x="609" y="385"/>
                      <a:pt x="662" y="385"/>
                    </a:cubicBezTo>
                    <a:cubicBezTo>
                      <a:pt x="662" y="437"/>
                      <a:pt x="715" y="490"/>
                      <a:pt x="715" y="490"/>
                    </a:cubicBezTo>
                    <a:cubicBezTo>
                      <a:pt x="768" y="543"/>
                      <a:pt x="768" y="596"/>
                      <a:pt x="821" y="662"/>
                    </a:cubicBezTo>
                    <a:lnTo>
                      <a:pt x="887" y="715"/>
                    </a:lnTo>
                    <a:lnTo>
                      <a:pt x="993" y="543"/>
                    </a:lnTo>
                    <a:cubicBezTo>
                      <a:pt x="993" y="490"/>
                      <a:pt x="1046" y="437"/>
                      <a:pt x="1046" y="437"/>
                    </a:cubicBezTo>
                    <a:cubicBezTo>
                      <a:pt x="1046" y="385"/>
                      <a:pt x="1099" y="385"/>
                      <a:pt x="1099" y="332"/>
                    </a:cubicBezTo>
                    <a:cubicBezTo>
                      <a:pt x="1099" y="265"/>
                      <a:pt x="1046" y="265"/>
                      <a:pt x="1046" y="265"/>
                    </a:cubicBezTo>
                    <a:lnTo>
                      <a:pt x="993" y="265"/>
                    </a:lnTo>
                    <a:lnTo>
                      <a:pt x="993" y="212"/>
                    </a:lnTo>
                    <a:lnTo>
                      <a:pt x="1654" y="212"/>
                    </a:lnTo>
                    <a:lnTo>
                      <a:pt x="1654" y="265"/>
                    </a:lnTo>
                    <a:lnTo>
                      <a:pt x="1324" y="265"/>
                    </a:lnTo>
                    <a:cubicBezTo>
                      <a:pt x="1271" y="332"/>
                      <a:pt x="1218" y="332"/>
                      <a:pt x="1218" y="385"/>
                    </a:cubicBezTo>
                    <a:cubicBezTo>
                      <a:pt x="1151" y="437"/>
                      <a:pt x="1099" y="490"/>
                      <a:pt x="1046" y="543"/>
                    </a:cubicBezTo>
                    <a:cubicBezTo>
                      <a:pt x="993" y="596"/>
                      <a:pt x="993" y="662"/>
                      <a:pt x="940" y="715"/>
                    </a:cubicBezTo>
                    <a:lnTo>
                      <a:pt x="940" y="768"/>
                    </a:lnTo>
                    <a:lnTo>
                      <a:pt x="940" y="821"/>
                    </a:lnTo>
                    <a:cubicBezTo>
                      <a:pt x="993" y="927"/>
                      <a:pt x="1099" y="993"/>
                      <a:pt x="1151" y="1099"/>
                    </a:cubicBezTo>
                    <a:cubicBezTo>
                      <a:pt x="1218" y="1152"/>
                      <a:pt x="1218" y="1205"/>
                      <a:pt x="1271" y="1258"/>
                    </a:cubicBezTo>
                    <a:cubicBezTo>
                      <a:pt x="1324" y="1258"/>
                      <a:pt x="1324" y="1324"/>
                      <a:pt x="1324" y="1324"/>
                    </a:cubicBezTo>
                    <a:cubicBezTo>
                      <a:pt x="1376" y="1324"/>
                      <a:pt x="1376" y="1377"/>
                      <a:pt x="1429" y="1377"/>
                    </a:cubicBezTo>
                    <a:lnTo>
                      <a:pt x="1601" y="1377"/>
                    </a:lnTo>
                    <a:cubicBezTo>
                      <a:pt x="1654" y="1377"/>
                      <a:pt x="1654" y="1430"/>
                      <a:pt x="1654" y="1430"/>
                    </a:cubicBezTo>
                    <a:lnTo>
                      <a:pt x="1099" y="1430"/>
                    </a:lnTo>
                    <a:lnTo>
                      <a:pt x="1046" y="1377"/>
                    </a:lnTo>
                    <a:lnTo>
                      <a:pt x="1099" y="1377"/>
                    </a:lnTo>
                    <a:cubicBezTo>
                      <a:pt x="1151" y="1377"/>
                      <a:pt x="1151" y="1324"/>
                      <a:pt x="1151" y="1258"/>
                    </a:cubicBezTo>
                    <a:lnTo>
                      <a:pt x="1151" y="1205"/>
                    </a:lnTo>
                    <a:cubicBezTo>
                      <a:pt x="1099" y="1152"/>
                      <a:pt x="1099" y="1152"/>
                      <a:pt x="1099" y="1099"/>
                    </a:cubicBezTo>
                    <a:cubicBezTo>
                      <a:pt x="1046" y="1099"/>
                      <a:pt x="1046" y="1046"/>
                      <a:pt x="993" y="993"/>
                    </a:cubicBezTo>
                    <a:cubicBezTo>
                      <a:pt x="993" y="993"/>
                      <a:pt x="940" y="927"/>
                      <a:pt x="940" y="874"/>
                    </a:cubicBezTo>
                    <a:lnTo>
                      <a:pt x="887" y="821"/>
                    </a:lnTo>
                    <a:lnTo>
                      <a:pt x="821" y="874"/>
                    </a:lnTo>
                    <a:cubicBezTo>
                      <a:pt x="768" y="927"/>
                      <a:pt x="768" y="993"/>
                      <a:pt x="715" y="993"/>
                    </a:cubicBezTo>
                    <a:cubicBezTo>
                      <a:pt x="715" y="1046"/>
                      <a:pt x="715" y="1046"/>
                      <a:pt x="662" y="1099"/>
                    </a:cubicBezTo>
                    <a:lnTo>
                      <a:pt x="662" y="1152"/>
                    </a:lnTo>
                    <a:cubicBezTo>
                      <a:pt x="609" y="1152"/>
                      <a:pt x="609" y="1152"/>
                      <a:pt x="609" y="1205"/>
                    </a:cubicBezTo>
                    <a:lnTo>
                      <a:pt x="609" y="1258"/>
                    </a:lnTo>
                    <a:cubicBezTo>
                      <a:pt x="662" y="1324"/>
                      <a:pt x="662" y="1324"/>
                      <a:pt x="715" y="1324"/>
                    </a:cubicBezTo>
                    <a:lnTo>
                      <a:pt x="821" y="1324"/>
                    </a:lnTo>
                    <a:cubicBezTo>
                      <a:pt x="768" y="1324"/>
                      <a:pt x="768" y="1377"/>
                      <a:pt x="715" y="1377"/>
                    </a:cubicBezTo>
                    <a:lnTo>
                      <a:pt x="662" y="1377"/>
                    </a:lnTo>
                    <a:lnTo>
                      <a:pt x="609" y="1324"/>
                    </a:lnTo>
                    <a:lnTo>
                      <a:pt x="225" y="1324"/>
                    </a:lnTo>
                    <a:cubicBezTo>
                      <a:pt x="278" y="1324"/>
                      <a:pt x="278" y="1324"/>
                      <a:pt x="331" y="1258"/>
                    </a:cubicBezTo>
                    <a:lnTo>
                      <a:pt x="437" y="1258"/>
                    </a:lnTo>
                    <a:lnTo>
                      <a:pt x="490" y="1205"/>
                    </a:lnTo>
                    <a:cubicBezTo>
                      <a:pt x="556" y="1099"/>
                      <a:pt x="609" y="1046"/>
                      <a:pt x="609" y="1046"/>
                    </a:cubicBezTo>
                    <a:cubicBezTo>
                      <a:pt x="662" y="993"/>
                      <a:pt x="662" y="927"/>
                      <a:pt x="715" y="927"/>
                    </a:cubicBezTo>
                    <a:cubicBezTo>
                      <a:pt x="715" y="927"/>
                      <a:pt x="715" y="874"/>
                      <a:pt x="768" y="874"/>
                    </a:cubicBezTo>
                    <a:lnTo>
                      <a:pt x="768" y="821"/>
                    </a:lnTo>
                    <a:lnTo>
                      <a:pt x="821" y="768"/>
                    </a:lnTo>
                    <a:lnTo>
                      <a:pt x="490" y="265"/>
                    </a:lnTo>
                    <a:cubicBezTo>
                      <a:pt x="437" y="265"/>
                      <a:pt x="437" y="212"/>
                      <a:pt x="384" y="160"/>
                    </a:cubicBezTo>
                    <a:lnTo>
                      <a:pt x="106" y="160"/>
                    </a:lnTo>
                    <a:lnTo>
                      <a:pt x="106" y="107"/>
                    </a:lnTo>
                    <a:close/>
                    <a:moveTo>
                      <a:pt x="106" y="1"/>
                    </a:moveTo>
                    <a:cubicBezTo>
                      <a:pt x="53" y="54"/>
                      <a:pt x="0" y="107"/>
                      <a:pt x="0" y="107"/>
                    </a:cubicBezTo>
                    <a:cubicBezTo>
                      <a:pt x="0" y="160"/>
                      <a:pt x="53" y="212"/>
                      <a:pt x="53" y="265"/>
                    </a:cubicBezTo>
                    <a:lnTo>
                      <a:pt x="331" y="265"/>
                    </a:lnTo>
                    <a:cubicBezTo>
                      <a:pt x="331" y="332"/>
                      <a:pt x="331" y="332"/>
                      <a:pt x="384" y="385"/>
                    </a:cubicBezTo>
                    <a:lnTo>
                      <a:pt x="662" y="768"/>
                    </a:lnTo>
                    <a:lnTo>
                      <a:pt x="662" y="821"/>
                    </a:lnTo>
                    <a:cubicBezTo>
                      <a:pt x="662" y="821"/>
                      <a:pt x="609" y="821"/>
                      <a:pt x="609" y="874"/>
                    </a:cubicBezTo>
                    <a:lnTo>
                      <a:pt x="556" y="927"/>
                    </a:lnTo>
                    <a:cubicBezTo>
                      <a:pt x="490" y="993"/>
                      <a:pt x="437" y="1046"/>
                      <a:pt x="384" y="1099"/>
                    </a:cubicBezTo>
                    <a:lnTo>
                      <a:pt x="384" y="1152"/>
                    </a:lnTo>
                    <a:lnTo>
                      <a:pt x="331" y="1152"/>
                    </a:lnTo>
                    <a:cubicBezTo>
                      <a:pt x="278" y="1152"/>
                      <a:pt x="225" y="1152"/>
                      <a:pt x="159" y="1205"/>
                    </a:cubicBezTo>
                    <a:cubicBezTo>
                      <a:pt x="106" y="1205"/>
                      <a:pt x="53" y="1258"/>
                      <a:pt x="53" y="1324"/>
                    </a:cubicBezTo>
                    <a:cubicBezTo>
                      <a:pt x="53" y="1377"/>
                      <a:pt x="53" y="1377"/>
                      <a:pt x="106" y="1430"/>
                    </a:cubicBezTo>
                    <a:lnTo>
                      <a:pt x="159" y="1430"/>
                    </a:lnTo>
                    <a:cubicBezTo>
                      <a:pt x="159" y="1483"/>
                      <a:pt x="225" y="1483"/>
                      <a:pt x="225" y="1483"/>
                    </a:cubicBezTo>
                    <a:lnTo>
                      <a:pt x="715" y="1483"/>
                    </a:lnTo>
                    <a:cubicBezTo>
                      <a:pt x="768" y="1483"/>
                      <a:pt x="821" y="1483"/>
                      <a:pt x="821" y="1430"/>
                    </a:cubicBezTo>
                    <a:cubicBezTo>
                      <a:pt x="887" y="1430"/>
                      <a:pt x="940" y="1377"/>
                      <a:pt x="940" y="1324"/>
                    </a:cubicBezTo>
                    <a:cubicBezTo>
                      <a:pt x="940" y="1258"/>
                      <a:pt x="887" y="1258"/>
                      <a:pt x="887" y="1258"/>
                    </a:cubicBezTo>
                    <a:cubicBezTo>
                      <a:pt x="821" y="1205"/>
                      <a:pt x="821" y="1205"/>
                      <a:pt x="768" y="1205"/>
                    </a:cubicBezTo>
                    <a:lnTo>
                      <a:pt x="768" y="1152"/>
                    </a:lnTo>
                    <a:cubicBezTo>
                      <a:pt x="768" y="1099"/>
                      <a:pt x="821" y="1099"/>
                      <a:pt x="821" y="1099"/>
                    </a:cubicBezTo>
                    <a:cubicBezTo>
                      <a:pt x="821" y="1046"/>
                      <a:pt x="887" y="1046"/>
                      <a:pt x="887" y="1046"/>
                    </a:cubicBezTo>
                    <a:lnTo>
                      <a:pt x="887" y="1099"/>
                    </a:lnTo>
                    <a:cubicBezTo>
                      <a:pt x="940" y="1099"/>
                      <a:pt x="940" y="1152"/>
                      <a:pt x="993" y="1152"/>
                    </a:cubicBezTo>
                    <a:cubicBezTo>
                      <a:pt x="993" y="1205"/>
                      <a:pt x="993" y="1258"/>
                      <a:pt x="1046" y="1258"/>
                    </a:cubicBezTo>
                    <a:cubicBezTo>
                      <a:pt x="993" y="1258"/>
                      <a:pt x="993" y="1324"/>
                      <a:pt x="940" y="1324"/>
                    </a:cubicBezTo>
                    <a:lnTo>
                      <a:pt x="940" y="1430"/>
                    </a:lnTo>
                    <a:cubicBezTo>
                      <a:pt x="940" y="1430"/>
                      <a:pt x="940" y="1483"/>
                      <a:pt x="993" y="1483"/>
                    </a:cubicBezTo>
                    <a:cubicBezTo>
                      <a:pt x="1046" y="1536"/>
                      <a:pt x="1099" y="1536"/>
                      <a:pt x="1151" y="1536"/>
                    </a:cubicBezTo>
                    <a:lnTo>
                      <a:pt x="1707" y="1536"/>
                    </a:lnTo>
                    <a:cubicBezTo>
                      <a:pt x="1760" y="1536"/>
                      <a:pt x="1813" y="1483"/>
                      <a:pt x="1813" y="1430"/>
                    </a:cubicBezTo>
                    <a:cubicBezTo>
                      <a:pt x="1813" y="1377"/>
                      <a:pt x="1760" y="1324"/>
                      <a:pt x="1707" y="1324"/>
                    </a:cubicBezTo>
                    <a:cubicBezTo>
                      <a:pt x="1707" y="1258"/>
                      <a:pt x="1654" y="1258"/>
                      <a:pt x="1601" y="1258"/>
                    </a:cubicBezTo>
                    <a:lnTo>
                      <a:pt x="1429" y="1258"/>
                    </a:lnTo>
                    <a:cubicBezTo>
                      <a:pt x="1429" y="1205"/>
                      <a:pt x="1376" y="1205"/>
                      <a:pt x="1376" y="1152"/>
                    </a:cubicBezTo>
                    <a:cubicBezTo>
                      <a:pt x="1324" y="1099"/>
                      <a:pt x="1271" y="1046"/>
                      <a:pt x="1218" y="993"/>
                    </a:cubicBezTo>
                    <a:cubicBezTo>
                      <a:pt x="1218" y="927"/>
                      <a:pt x="1099" y="874"/>
                      <a:pt x="1046" y="768"/>
                    </a:cubicBezTo>
                    <a:cubicBezTo>
                      <a:pt x="1099" y="715"/>
                      <a:pt x="1099" y="662"/>
                      <a:pt x="1151" y="596"/>
                    </a:cubicBezTo>
                    <a:cubicBezTo>
                      <a:pt x="1218" y="596"/>
                      <a:pt x="1218" y="543"/>
                      <a:pt x="1271" y="490"/>
                    </a:cubicBezTo>
                    <a:cubicBezTo>
                      <a:pt x="1324" y="437"/>
                      <a:pt x="1324" y="437"/>
                      <a:pt x="1376" y="385"/>
                    </a:cubicBezTo>
                    <a:lnTo>
                      <a:pt x="1654" y="385"/>
                    </a:lnTo>
                    <a:cubicBezTo>
                      <a:pt x="1707" y="385"/>
                      <a:pt x="1707" y="385"/>
                      <a:pt x="1707" y="332"/>
                    </a:cubicBezTo>
                    <a:lnTo>
                      <a:pt x="1760" y="332"/>
                    </a:lnTo>
                    <a:lnTo>
                      <a:pt x="1760" y="265"/>
                    </a:lnTo>
                    <a:lnTo>
                      <a:pt x="1760" y="160"/>
                    </a:lnTo>
                    <a:cubicBezTo>
                      <a:pt x="1760" y="160"/>
                      <a:pt x="1760" y="107"/>
                      <a:pt x="1707" y="107"/>
                    </a:cubicBezTo>
                    <a:lnTo>
                      <a:pt x="940" y="107"/>
                    </a:lnTo>
                    <a:cubicBezTo>
                      <a:pt x="887" y="160"/>
                      <a:pt x="887" y="212"/>
                      <a:pt x="887" y="265"/>
                    </a:cubicBezTo>
                    <a:cubicBezTo>
                      <a:pt x="887" y="265"/>
                      <a:pt x="887" y="332"/>
                      <a:pt x="940" y="332"/>
                    </a:cubicBezTo>
                    <a:lnTo>
                      <a:pt x="940" y="385"/>
                    </a:lnTo>
                    <a:cubicBezTo>
                      <a:pt x="940" y="385"/>
                      <a:pt x="940" y="437"/>
                      <a:pt x="887" y="437"/>
                    </a:cubicBezTo>
                    <a:lnTo>
                      <a:pt x="887" y="490"/>
                    </a:lnTo>
                    <a:cubicBezTo>
                      <a:pt x="821" y="490"/>
                      <a:pt x="821" y="437"/>
                      <a:pt x="821" y="437"/>
                    </a:cubicBezTo>
                    <a:cubicBezTo>
                      <a:pt x="768" y="385"/>
                      <a:pt x="768" y="385"/>
                      <a:pt x="768" y="332"/>
                    </a:cubicBezTo>
                    <a:cubicBezTo>
                      <a:pt x="715" y="332"/>
                      <a:pt x="715" y="332"/>
                      <a:pt x="715" y="265"/>
                    </a:cubicBezTo>
                    <a:cubicBezTo>
                      <a:pt x="768" y="265"/>
                      <a:pt x="821" y="265"/>
                      <a:pt x="821" y="212"/>
                    </a:cubicBezTo>
                    <a:cubicBezTo>
                      <a:pt x="887" y="212"/>
                      <a:pt x="887" y="160"/>
                      <a:pt x="887" y="160"/>
                    </a:cubicBezTo>
                    <a:lnTo>
                      <a:pt x="887" y="107"/>
                    </a:lnTo>
                    <a:lnTo>
                      <a:pt x="887" y="54"/>
                    </a:lnTo>
                    <a:lnTo>
                      <a:pt x="821" y="54"/>
                    </a:lnTo>
                    <a:cubicBezTo>
                      <a:pt x="821" y="1"/>
                      <a:pt x="821" y="1"/>
                      <a:pt x="768" y="1"/>
                    </a:cubicBezTo>
                    <a:close/>
                  </a:path>
                </a:pathLst>
              </a:custGeom>
              <a:solidFill>
                <a:srgbClr val="F09C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83" name="Google Shape;776;p31">
                <a:extLst>
                  <a:ext uri="{FF2B5EF4-FFF2-40B4-BE49-F238E27FC236}">
                    <a16:creationId xmlns:a16="http://schemas.microsoft.com/office/drawing/2014/main" id="{E8A500DB-B210-4DFF-A20D-666636286385}"/>
                  </a:ext>
                </a:extLst>
              </p:cNvPr>
              <p:cNvSpPr/>
              <p:nvPr/>
            </p:nvSpPr>
            <p:spPr>
              <a:xfrm>
                <a:off x="4799733" y="3864528"/>
                <a:ext cx="1237772" cy="1187034"/>
              </a:xfrm>
              <a:custGeom>
                <a:avLst/>
                <a:gdLst/>
                <a:ahLst/>
                <a:cxnLst/>
                <a:rect l="l" t="t" r="r" b="b"/>
                <a:pathLst>
                  <a:path w="22395" h="21477" extrusionOk="0">
                    <a:moveTo>
                      <a:pt x="17201" y="8638"/>
                    </a:moveTo>
                    <a:cubicBezTo>
                      <a:pt x="17575" y="8638"/>
                      <a:pt x="17951" y="8924"/>
                      <a:pt x="17987" y="9340"/>
                    </a:cubicBezTo>
                    <a:lnTo>
                      <a:pt x="18318" y="16672"/>
                    </a:lnTo>
                    <a:cubicBezTo>
                      <a:pt x="18371" y="17228"/>
                      <a:pt x="17868" y="17718"/>
                      <a:pt x="17273" y="17718"/>
                    </a:cubicBezTo>
                    <a:lnTo>
                      <a:pt x="9821" y="17612"/>
                    </a:lnTo>
                    <a:cubicBezTo>
                      <a:pt x="9212" y="17612"/>
                      <a:pt x="8881" y="16844"/>
                      <a:pt x="9331" y="16447"/>
                    </a:cubicBezTo>
                    <a:lnTo>
                      <a:pt x="16717" y="8837"/>
                    </a:lnTo>
                    <a:cubicBezTo>
                      <a:pt x="16855" y="8699"/>
                      <a:pt x="17028" y="8638"/>
                      <a:pt x="17201" y="8638"/>
                    </a:cubicBezTo>
                    <a:close/>
                    <a:moveTo>
                      <a:pt x="20125" y="1"/>
                    </a:moveTo>
                    <a:cubicBezTo>
                      <a:pt x="19697" y="1"/>
                      <a:pt x="19262" y="159"/>
                      <a:pt x="18927" y="512"/>
                    </a:cubicBezTo>
                    <a:lnTo>
                      <a:pt x="993" y="18711"/>
                    </a:lnTo>
                    <a:cubicBezTo>
                      <a:pt x="0" y="19756"/>
                      <a:pt x="781" y="21477"/>
                      <a:pt x="2264" y="21477"/>
                    </a:cubicBezTo>
                    <a:lnTo>
                      <a:pt x="20303" y="21477"/>
                    </a:lnTo>
                    <a:cubicBezTo>
                      <a:pt x="21508" y="21477"/>
                      <a:pt x="22395" y="20537"/>
                      <a:pt x="22395" y="19425"/>
                    </a:cubicBezTo>
                    <a:lnTo>
                      <a:pt x="21786" y="1558"/>
                    </a:lnTo>
                    <a:cubicBezTo>
                      <a:pt x="21786" y="611"/>
                      <a:pt x="20967" y="1"/>
                      <a:pt x="201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84" name="Google Shape;777;p31">
                <a:extLst>
                  <a:ext uri="{FF2B5EF4-FFF2-40B4-BE49-F238E27FC236}">
                    <a16:creationId xmlns:a16="http://schemas.microsoft.com/office/drawing/2014/main" id="{E44028BD-ABE9-4D77-8E13-8D81364C0687}"/>
                  </a:ext>
                </a:extLst>
              </p:cNvPr>
              <p:cNvSpPr/>
              <p:nvPr/>
            </p:nvSpPr>
            <p:spPr>
              <a:xfrm>
                <a:off x="4845828" y="3874532"/>
                <a:ext cx="1027082" cy="1046648"/>
              </a:xfrm>
              <a:custGeom>
                <a:avLst/>
                <a:gdLst/>
                <a:ahLst/>
                <a:cxnLst/>
                <a:rect l="l" t="t" r="r" b="b"/>
                <a:pathLst>
                  <a:path w="18583" h="18937" extrusionOk="0">
                    <a:moveTo>
                      <a:pt x="18477" y="0"/>
                    </a:moveTo>
                    <a:cubicBezTo>
                      <a:pt x="18305" y="119"/>
                      <a:pt x="18199" y="225"/>
                      <a:pt x="18093" y="331"/>
                    </a:cubicBezTo>
                    <a:lnTo>
                      <a:pt x="159" y="18530"/>
                    </a:lnTo>
                    <a:cubicBezTo>
                      <a:pt x="106" y="18649"/>
                      <a:pt x="53" y="18702"/>
                      <a:pt x="0" y="18755"/>
                    </a:cubicBezTo>
                    <a:lnTo>
                      <a:pt x="0" y="18808"/>
                    </a:lnTo>
                    <a:cubicBezTo>
                      <a:pt x="80" y="18894"/>
                      <a:pt x="189" y="18937"/>
                      <a:pt x="293" y="18937"/>
                    </a:cubicBezTo>
                    <a:cubicBezTo>
                      <a:pt x="397" y="18937"/>
                      <a:pt x="497" y="18894"/>
                      <a:pt x="556" y="18808"/>
                    </a:cubicBezTo>
                    <a:lnTo>
                      <a:pt x="18477" y="556"/>
                    </a:lnTo>
                    <a:cubicBezTo>
                      <a:pt x="18583" y="384"/>
                      <a:pt x="18583" y="172"/>
                      <a:pt x="1847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85" name="Google Shape;778;p31">
                <a:extLst>
                  <a:ext uri="{FF2B5EF4-FFF2-40B4-BE49-F238E27FC236}">
                    <a16:creationId xmlns:a16="http://schemas.microsoft.com/office/drawing/2014/main" id="{237C9002-05C8-4A2E-93E1-71F680200424}"/>
                  </a:ext>
                </a:extLst>
              </p:cNvPr>
              <p:cNvSpPr/>
              <p:nvPr/>
            </p:nvSpPr>
            <p:spPr>
              <a:xfrm>
                <a:off x="5818028" y="3941796"/>
                <a:ext cx="76107" cy="67374"/>
              </a:xfrm>
              <a:custGeom>
                <a:avLst/>
                <a:gdLst/>
                <a:ahLst/>
                <a:cxnLst/>
                <a:rect l="l" t="t" r="r" b="b"/>
                <a:pathLst>
                  <a:path w="1377" h="1219" extrusionOk="0">
                    <a:moveTo>
                      <a:pt x="0" y="1"/>
                    </a:moveTo>
                    <a:lnTo>
                      <a:pt x="0" y="160"/>
                    </a:lnTo>
                    <a:lnTo>
                      <a:pt x="1218" y="1219"/>
                    </a:lnTo>
                    <a:lnTo>
                      <a:pt x="1324" y="1219"/>
                    </a:lnTo>
                    <a:cubicBezTo>
                      <a:pt x="1376" y="1152"/>
                      <a:pt x="1376" y="1099"/>
                      <a:pt x="1324" y="1047"/>
                    </a:cubicBezTo>
                    <a:lnTo>
                      <a:pt x="172" y="1"/>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86" name="Google Shape;779;p31">
                <a:extLst>
                  <a:ext uri="{FF2B5EF4-FFF2-40B4-BE49-F238E27FC236}">
                    <a16:creationId xmlns:a16="http://schemas.microsoft.com/office/drawing/2014/main" id="{F7CB1473-EE54-4CB9-8AFD-2741D2347015}"/>
                  </a:ext>
                </a:extLst>
              </p:cNvPr>
              <p:cNvSpPr/>
              <p:nvPr/>
            </p:nvSpPr>
            <p:spPr>
              <a:xfrm>
                <a:off x="5647575" y="4112967"/>
                <a:ext cx="76107" cy="69585"/>
              </a:xfrm>
              <a:custGeom>
                <a:avLst/>
                <a:gdLst/>
                <a:ahLst/>
                <a:cxnLst/>
                <a:rect l="l" t="t" r="r" b="b"/>
                <a:pathLst>
                  <a:path w="1377" h="1259" extrusionOk="0">
                    <a:moveTo>
                      <a:pt x="86" y="1"/>
                    </a:moveTo>
                    <a:cubicBezTo>
                      <a:pt x="66" y="1"/>
                      <a:pt x="53" y="14"/>
                      <a:pt x="53" y="41"/>
                    </a:cubicBezTo>
                    <a:cubicBezTo>
                      <a:pt x="0" y="107"/>
                      <a:pt x="0" y="160"/>
                      <a:pt x="53" y="160"/>
                    </a:cubicBezTo>
                    <a:lnTo>
                      <a:pt x="1205" y="1258"/>
                    </a:lnTo>
                    <a:lnTo>
                      <a:pt x="1377" y="1258"/>
                    </a:lnTo>
                    <a:cubicBezTo>
                      <a:pt x="1377" y="1205"/>
                      <a:pt x="1377" y="1152"/>
                      <a:pt x="1324" y="1100"/>
                    </a:cubicBezTo>
                    <a:lnTo>
                      <a:pt x="159" y="41"/>
                    </a:lnTo>
                    <a:cubicBezTo>
                      <a:pt x="133" y="14"/>
                      <a:pt x="106" y="1"/>
                      <a:pt x="86" y="1"/>
                    </a:cubicBez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87" name="Google Shape;780;p31">
                <a:extLst>
                  <a:ext uri="{FF2B5EF4-FFF2-40B4-BE49-F238E27FC236}">
                    <a16:creationId xmlns:a16="http://schemas.microsoft.com/office/drawing/2014/main" id="{1270F571-E266-4846-AA40-84B6ADACF443}"/>
                  </a:ext>
                </a:extLst>
              </p:cNvPr>
              <p:cNvSpPr/>
              <p:nvPr/>
            </p:nvSpPr>
            <p:spPr>
              <a:xfrm>
                <a:off x="5775580" y="3984243"/>
                <a:ext cx="54883" cy="49080"/>
              </a:xfrm>
              <a:custGeom>
                <a:avLst/>
                <a:gdLst/>
                <a:ahLst/>
                <a:cxnLst/>
                <a:rect l="l" t="t" r="r" b="b"/>
                <a:pathLst>
                  <a:path w="993" h="888" extrusionOk="0">
                    <a:moveTo>
                      <a:pt x="53" y="1"/>
                    </a:moveTo>
                    <a:cubicBezTo>
                      <a:pt x="0" y="54"/>
                      <a:pt x="0" y="54"/>
                      <a:pt x="53" y="120"/>
                    </a:cubicBezTo>
                    <a:lnTo>
                      <a:pt x="874" y="887"/>
                    </a:lnTo>
                    <a:lnTo>
                      <a:pt x="993" y="887"/>
                    </a:lnTo>
                    <a:lnTo>
                      <a:pt x="993" y="781"/>
                    </a:lnTo>
                    <a:lnTo>
                      <a:pt x="106" y="1"/>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88" name="Google Shape;781;p31">
                <a:extLst>
                  <a:ext uri="{FF2B5EF4-FFF2-40B4-BE49-F238E27FC236}">
                    <a16:creationId xmlns:a16="http://schemas.microsoft.com/office/drawing/2014/main" id="{66003CAD-52D8-4830-8C9F-89DC91466739}"/>
                  </a:ext>
                </a:extLst>
              </p:cNvPr>
              <p:cNvSpPr/>
              <p:nvPr/>
            </p:nvSpPr>
            <p:spPr>
              <a:xfrm>
                <a:off x="5736062" y="4024646"/>
                <a:ext cx="54938" cy="50351"/>
              </a:xfrm>
              <a:custGeom>
                <a:avLst/>
                <a:gdLst/>
                <a:ahLst/>
                <a:cxnLst/>
                <a:rect l="l" t="t" r="r" b="b"/>
                <a:pathLst>
                  <a:path w="994" h="911" extrusionOk="0">
                    <a:moveTo>
                      <a:pt x="73" y="1"/>
                    </a:moveTo>
                    <a:cubicBezTo>
                      <a:pt x="54" y="1"/>
                      <a:pt x="27" y="17"/>
                      <a:pt x="1" y="50"/>
                    </a:cubicBezTo>
                    <a:lnTo>
                      <a:pt x="1" y="103"/>
                    </a:lnTo>
                    <a:lnTo>
                      <a:pt x="874" y="871"/>
                    </a:lnTo>
                    <a:cubicBezTo>
                      <a:pt x="901" y="898"/>
                      <a:pt x="914" y="911"/>
                      <a:pt x="929" y="911"/>
                    </a:cubicBezTo>
                    <a:cubicBezTo>
                      <a:pt x="944" y="911"/>
                      <a:pt x="960" y="898"/>
                      <a:pt x="993" y="871"/>
                    </a:cubicBezTo>
                    <a:lnTo>
                      <a:pt x="993" y="818"/>
                    </a:lnTo>
                    <a:lnTo>
                      <a:pt x="107" y="50"/>
                    </a:lnTo>
                    <a:cubicBezTo>
                      <a:pt x="107" y="17"/>
                      <a:pt x="93" y="1"/>
                      <a:pt x="73" y="1"/>
                    </a:cubicBez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89" name="Google Shape;782;p31">
                <a:extLst>
                  <a:ext uri="{FF2B5EF4-FFF2-40B4-BE49-F238E27FC236}">
                    <a16:creationId xmlns:a16="http://schemas.microsoft.com/office/drawing/2014/main" id="{B2BA155A-3FE4-43A4-95B4-E80185A9DBF7}"/>
                  </a:ext>
                </a:extLst>
              </p:cNvPr>
              <p:cNvSpPr/>
              <p:nvPr/>
            </p:nvSpPr>
            <p:spPr>
              <a:xfrm>
                <a:off x="5695826" y="4066927"/>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20" y="0"/>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90" name="Google Shape;783;p31">
                <a:extLst>
                  <a:ext uri="{FF2B5EF4-FFF2-40B4-BE49-F238E27FC236}">
                    <a16:creationId xmlns:a16="http://schemas.microsoft.com/office/drawing/2014/main" id="{30E537BB-4E0A-4665-A7B9-DF88B39E9A09}"/>
                  </a:ext>
                </a:extLst>
              </p:cNvPr>
              <p:cNvSpPr/>
              <p:nvPr/>
            </p:nvSpPr>
            <p:spPr>
              <a:xfrm>
                <a:off x="5604409" y="4158344"/>
                <a:ext cx="54883" cy="48361"/>
              </a:xfrm>
              <a:custGeom>
                <a:avLst/>
                <a:gdLst/>
                <a:ahLst/>
                <a:cxnLst/>
                <a:rect l="l" t="t" r="r" b="b"/>
                <a:pathLst>
                  <a:path w="993" h="875" extrusionOk="0">
                    <a:moveTo>
                      <a:pt x="66" y="1"/>
                    </a:moveTo>
                    <a:cubicBezTo>
                      <a:pt x="0" y="54"/>
                      <a:pt x="0" y="54"/>
                      <a:pt x="66" y="106"/>
                    </a:cubicBezTo>
                    <a:lnTo>
                      <a:pt x="887" y="874"/>
                    </a:lnTo>
                    <a:lnTo>
                      <a:pt x="993" y="874"/>
                    </a:lnTo>
                    <a:lnTo>
                      <a:pt x="993" y="768"/>
                    </a:lnTo>
                    <a:lnTo>
                      <a:pt x="119" y="1"/>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91" name="Google Shape;784;p31">
                <a:extLst>
                  <a:ext uri="{FF2B5EF4-FFF2-40B4-BE49-F238E27FC236}">
                    <a16:creationId xmlns:a16="http://schemas.microsoft.com/office/drawing/2014/main" id="{0B357D3C-EDF2-401D-AFC3-3D88771217FC}"/>
                  </a:ext>
                </a:extLst>
              </p:cNvPr>
              <p:cNvSpPr/>
              <p:nvPr/>
            </p:nvSpPr>
            <p:spPr>
              <a:xfrm>
                <a:off x="5564891" y="4198580"/>
                <a:ext cx="54938" cy="50517"/>
              </a:xfrm>
              <a:custGeom>
                <a:avLst/>
                <a:gdLst/>
                <a:ahLst/>
                <a:cxnLst/>
                <a:rect l="l" t="t" r="r" b="b"/>
                <a:pathLst>
                  <a:path w="994" h="914" extrusionOk="0">
                    <a:moveTo>
                      <a:pt x="87" y="1"/>
                    </a:moveTo>
                    <a:cubicBezTo>
                      <a:pt x="70" y="1"/>
                      <a:pt x="54" y="14"/>
                      <a:pt x="54" y="40"/>
                    </a:cubicBezTo>
                    <a:cubicBezTo>
                      <a:pt x="1" y="40"/>
                      <a:pt x="1" y="93"/>
                      <a:pt x="54" y="93"/>
                    </a:cubicBezTo>
                    <a:lnTo>
                      <a:pt x="887" y="874"/>
                    </a:lnTo>
                    <a:cubicBezTo>
                      <a:pt x="914" y="901"/>
                      <a:pt x="927" y="914"/>
                      <a:pt x="940" y="914"/>
                    </a:cubicBezTo>
                    <a:cubicBezTo>
                      <a:pt x="954" y="914"/>
                      <a:pt x="967" y="901"/>
                      <a:pt x="993" y="874"/>
                    </a:cubicBezTo>
                    <a:lnTo>
                      <a:pt x="993" y="808"/>
                    </a:lnTo>
                    <a:lnTo>
                      <a:pt x="120" y="40"/>
                    </a:lnTo>
                    <a:cubicBezTo>
                      <a:pt x="120" y="14"/>
                      <a:pt x="103" y="1"/>
                      <a:pt x="87" y="1"/>
                    </a:cubicBez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92" name="Google Shape;785;p31">
                <a:extLst>
                  <a:ext uri="{FF2B5EF4-FFF2-40B4-BE49-F238E27FC236}">
                    <a16:creationId xmlns:a16="http://schemas.microsoft.com/office/drawing/2014/main" id="{E7FA9937-7A99-4D4D-B4C3-75D6C83A7388}"/>
                  </a:ext>
                </a:extLst>
              </p:cNvPr>
              <p:cNvSpPr/>
              <p:nvPr/>
            </p:nvSpPr>
            <p:spPr>
              <a:xfrm>
                <a:off x="5525373" y="4240254"/>
                <a:ext cx="54938" cy="49080"/>
              </a:xfrm>
              <a:custGeom>
                <a:avLst/>
                <a:gdLst/>
                <a:ahLst/>
                <a:cxnLst/>
                <a:rect l="l" t="t" r="r" b="b"/>
                <a:pathLst>
                  <a:path w="994" h="888" extrusionOk="0">
                    <a:moveTo>
                      <a:pt x="1" y="1"/>
                    </a:moveTo>
                    <a:lnTo>
                      <a:pt x="1" y="120"/>
                    </a:lnTo>
                    <a:lnTo>
                      <a:pt x="888" y="888"/>
                    </a:lnTo>
                    <a:lnTo>
                      <a:pt x="994" y="888"/>
                    </a:lnTo>
                    <a:cubicBezTo>
                      <a:pt x="994" y="888"/>
                      <a:pt x="994" y="835"/>
                      <a:pt x="941" y="782"/>
                    </a:cubicBezTo>
                    <a:lnTo>
                      <a:pt x="107" y="1"/>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93" name="Google Shape;786;p31">
                <a:extLst>
                  <a:ext uri="{FF2B5EF4-FFF2-40B4-BE49-F238E27FC236}">
                    <a16:creationId xmlns:a16="http://schemas.microsoft.com/office/drawing/2014/main" id="{AFAF38D6-83F1-435B-B8B4-2E31A364AE50}"/>
                  </a:ext>
                </a:extLst>
              </p:cNvPr>
              <p:cNvSpPr/>
              <p:nvPr/>
            </p:nvSpPr>
            <p:spPr>
              <a:xfrm>
                <a:off x="5433956" y="4331726"/>
                <a:ext cx="57868" cy="49080"/>
              </a:xfrm>
              <a:custGeom>
                <a:avLst/>
                <a:gdLst/>
                <a:ahLst/>
                <a:cxnLst/>
                <a:rect l="l" t="t" r="r" b="b"/>
                <a:pathLst>
                  <a:path w="1047" h="888" extrusionOk="0">
                    <a:moveTo>
                      <a:pt x="53" y="0"/>
                    </a:moveTo>
                    <a:cubicBezTo>
                      <a:pt x="0" y="53"/>
                      <a:pt x="0" y="53"/>
                      <a:pt x="53" y="119"/>
                    </a:cubicBezTo>
                    <a:lnTo>
                      <a:pt x="940" y="887"/>
                    </a:lnTo>
                    <a:lnTo>
                      <a:pt x="993" y="887"/>
                    </a:lnTo>
                    <a:cubicBezTo>
                      <a:pt x="1046" y="887"/>
                      <a:pt x="1046" y="834"/>
                      <a:pt x="993" y="781"/>
                    </a:cubicBezTo>
                    <a:lnTo>
                      <a:pt x="173" y="0"/>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94" name="Google Shape;787;p31">
                <a:extLst>
                  <a:ext uri="{FF2B5EF4-FFF2-40B4-BE49-F238E27FC236}">
                    <a16:creationId xmlns:a16="http://schemas.microsoft.com/office/drawing/2014/main" id="{209D6F8F-3D6C-4410-A1E9-FF14B2C03814}"/>
                  </a:ext>
                </a:extLst>
              </p:cNvPr>
              <p:cNvSpPr/>
              <p:nvPr/>
            </p:nvSpPr>
            <p:spPr>
              <a:xfrm>
                <a:off x="5394438" y="4372128"/>
                <a:ext cx="54938" cy="50351"/>
              </a:xfrm>
              <a:custGeom>
                <a:avLst/>
                <a:gdLst/>
                <a:ahLst/>
                <a:cxnLst/>
                <a:rect l="l" t="t" r="r" b="b"/>
                <a:pathLst>
                  <a:path w="994" h="911" extrusionOk="0">
                    <a:moveTo>
                      <a:pt x="80" y="1"/>
                    </a:moveTo>
                    <a:cubicBezTo>
                      <a:pt x="67" y="1"/>
                      <a:pt x="54" y="17"/>
                      <a:pt x="54" y="50"/>
                    </a:cubicBezTo>
                    <a:cubicBezTo>
                      <a:pt x="1" y="50"/>
                      <a:pt x="1" y="103"/>
                      <a:pt x="54" y="103"/>
                    </a:cubicBezTo>
                    <a:lnTo>
                      <a:pt x="888" y="871"/>
                    </a:lnTo>
                    <a:cubicBezTo>
                      <a:pt x="914" y="897"/>
                      <a:pt x="940" y="910"/>
                      <a:pt x="960" y="910"/>
                    </a:cubicBezTo>
                    <a:cubicBezTo>
                      <a:pt x="980" y="910"/>
                      <a:pt x="993" y="897"/>
                      <a:pt x="993" y="871"/>
                    </a:cubicBezTo>
                    <a:lnTo>
                      <a:pt x="993" y="818"/>
                    </a:lnTo>
                    <a:lnTo>
                      <a:pt x="107" y="50"/>
                    </a:lnTo>
                    <a:cubicBezTo>
                      <a:pt x="107" y="17"/>
                      <a:pt x="93" y="1"/>
                      <a:pt x="80" y="1"/>
                    </a:cubicBez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95" name="Google Shape;788;p31">
                <a:extLst>
                  <a:ext uri="{FF2B5EF4-FFF2-40B4-BE49-F238E27FC236}">
                    <a16:creationId xmlns:a16="http://schemas.microsoft.com/office/drawing/2014/main" id="{2E14871B-0005-4363-8024-41CDC33D64EB}"/>
                  </a:ext>
                </a:extLst>
              </p:cNvPr>
              <p:cNvSpPr/>
              <p:nvPr/>
            </p:nvSpPr>
            <p:spPr>
              <a:xfrm>
                <a:off x="5354975" y="4414354"/>
                <a:ext cx="54883" cy="48361"/>
              </a:xfrm>
              <a:custGeom>
                <a:avLst/>
                <a:gdLst/>
                <a:ahLst/>
                <a:cxnLst/>
                <a:rect l="l" t="t" r="r" b="b"/>
                <a:pathLst>
                  <a:path w="993" h="875" extrusionOk="0">
                    <a:moveTo>
                      <a:pt x="0" y="1"/>
                    </a:moveTo>
                    <a:cubicBezTo>
                      <a:pt x="0" y="54"/>
                      <a:pt x="0" y="54"/>
                      <a:pt x="53" y="107"/>
                    </a:cubicBezTo>
                    <a:lnTo>
                      <a:pt x="874" y="874"/>
                    </a:lnTo>
                    <a:lnTo>
                      <a:pt x="993" y="874"/>
                    </a:lnTo>
                    <a:lnTo>
                      <a:pt x="993" y="769"/>
                    </a:lnTo>
                    <a:lnTo>
                      <a:pt x="106" y="1"/>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96" name="Google Shape;789;p31">
                <a:extLst>
                  <a:ext uri="{FF2B5EF4-FFF2-40B4-BE49-F238E27FC236}">
                    <a16:creationId xmlns:a16="http://schemas.microsoft.com/office/drawing/2014/main" id="{F9A04849-BAA8-4BEC-9B26-B9A9265C5443}"/>
                  </a:ext>
                </a:extLst>
              </p:cNvPr>
              <p:cNvSpPr/>
              <p:nvPr/>
            </p:nvSpPr>
            <p:spPr>
              <a:xfrm>
                <a:off x="5266433" y="4505826"/>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06" y="0"/>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97" name="Google Shape;790;p31">
                <a:extLst>
                  <a:ext uri="{FF2B5EF4-FFF2-40B4-BE49-F238E27FC236}">
                    <a16:creationId xmlns:a16="http://schemas.microsoft.com/office/drawing/2014/main" id="{F3EF5BE9-1D37-4493-BB7B-BBC6B28E94B5}"/>
                  </a:ext>
                </a:extLst>
              </p:cNvPr>
              <p:cNvSpPr/>
              <p:nvPr/>
            </p:nvSpPr>
            <p:spPr>
              <a:xfrm>
                <a:off x="5223986" y="4546063"/>
                <a:ext cx="57868" cy="50517"/>
              </a:xfrm>
              <a:custGeom>
                <a:avLst/>
                <a:gdLst/>
                <a:ahLst/>
                <a:cxnLst/>
                <a:rect l="l" t="t" r="r" b="b"/>
                <a:pathLst>
                  <a:path w="1047" h="914" extrusionOk="0">
                    <a:moveTo>
                      <a:pt x="87" y="0"/>
                    </a:moveTo>
                    <a:cubicBezTo>
                      <a:pt x="67" y="0"/>
                      <a:pt x="54" y="13"/>
                      <a:pt x="54" y="40"/>
                    </a:cubicBezTo>
                    <a:cubicBezTo>
                      <a:pt x="1" y="40"/>
                      <a:pt x="1" y="93"/>
                      <a:pt x="54" y="93"/>
                    </a:cubicBezTo>
                    <a:lnTo>
                      <a:pt x="874" y="874"/>
                    </a:lnTo>
                    <a:cubicBezTo>
                      <a:pt x="901" y="900"/>
                      <a:pt x="931" y="913"/>
                      <a:pt x="954" y="913"/>
                    </a:cubicBezTo>
                    <a:cubicBezTo>
                      <a:pt x="977" y="913"/>
                      <a:pt x="994" y="900"/>
                      <a:pt x="994" y="874"/>
                    </a:cubicBezTo>
                    <a:cubicBezTo>
                      <a:pt x="1047" y="874"/>
                      <a:pt x="1047" y="808"/>
                      <a:pt x="994" y="808"/>
                    </a:cubicBezTo>
                    <a:lnTo>
                      <a:pt x="160" y="40"/>
                    </a:lnTo>
                    <a:cubicBezTo>
                      <a:pt x="133" y="13"/>
                      <a:pt x="107" y="0"/>
                      <a:pt x="87" y="0"/>
                    </a:cubicBez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98" name="Google Shape;791;p31">
                <a:extLst>
                  <a:ext uri="{FF2B5EF4-FFF2-40B4-BE49-F238E27FC236}">
                    <a16:creationId xmlns:a16="http://schemas.microsoft.com/office/drawing/2014/main" id="{1C71BCFA-7DC6-4E85-9435-CEC8DE763738}"/>
                  </a:ext>
                </a:extLst>
              </p:cNvPr>
              <p:cNvSpPr/>
              <p:nvPr/>
            </p:nvSpPr>
            <p:spPr>
              <a:xfrm>
                <a:off x="5183804" y="4587736"/>
                <a:ext cx="54883" cy="49080"/>
              </a:xfrm>
              <a:custGeom>
                <a:avLst/>
                <a:gdLst/>
                <a:ahLst/>
                <a:cxnLst/>
                <a:rect l="l" t="t" r="r" b="b"/>
                <a:pathLst>
                  <a:path w="993" h="888" extrusionOk="0">
                    <a:moveTo>
                      <a:pt x="66" y="1"/>
                    </a:moveTo>
                    <a:cubicBezTo>
                      <a:pt x="0" y="54"/>
                      <a:pt x="0" y="120"/>
                      <a:pt x="66" y="120"/>
                    </a:cubicBezTo>
                    <a:lnTo>
                      <a:pt x="887" y="887"/>
                    </a:lnTo>
                    <a:lnTo>
                      <a:pt x="993" y="887"/>
                    </a:lnTo>
                    <a:lnTo>
                      <a:pt x="993" y="782"/>
                    </a:lnTo>
                    <a:lnTo>
                      <a:pt x="119" y="1"/>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99" name="Google Shape;792;p31">
                <a:extLst>
                  <a:ext uri="{FF2B5EF4-FFF2-40B4-BE49-F238E27FC236}">
                    <a16:creationId xmlns:a16="http://schemas.microsoft.com/office/drawing/2014/main" id="{4D23DD00-30F8-465A-A4CF-EFAA11ABF39B}"/>
                  </a:ext>
                </a:extLst>
              </p:cNvPr>
              <p:cNvSpPr/>
              <p:nvPr/>
            </p:nvSpPr>
            <p:spPr>
              <a:xfrm>
                <a:off x="5095980" y="4679208"/>
                <a:ext cx="54938" cy="49024"/>
              </a:xfrm>
              <a:custGeom>
                <a:avLst/>
                <a:gdLst/>
                <a:ahLst/>
                <a:cxnLst/>
                <a:rect l="l" t="t" r="r" b="b"/>
                <a:pathLst>
                  <a:path w="994" h="887" extrusionOk="0">
                    <a:moveTo>
                      <a:pt x="1" y="0"/>
                    </a:moveTo>
                    <a:lnTo>
                      <a:pt x="1" y="119"/>
                    </a:lnTo>
                    <a:lnTo>
                      <a:pt x="874" y="887"/>
                    </a:lnTo>
                    <a:lnTo>
                      <a:pt x="993" y="887"/>
                    </a:lnTo>
                    <a:cubicBezTo>
                      <a:pt x="993" y="887"/>
                      <a:pt x="993" y="834"/>
                      <a:pt x="927" y="781"/>
                    </a:cubicBezTo>
                    <a:lnTo>
                      <a:pt x="107" y="0"/>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00" name="Google Shape;793;p31">
                <a:extLst>
                  <a:ext uri="{FF2B5EF4-FFF2-40B4-BE49-F238E27FC236}">
                    <a16:creationId xmlns:a16="http://schemas.microsoft.com/office/drawing/2014/main" id="{42DA9856-4448-43EC-9FE5-265665745E1C}"/>
                  </a:ext>
                </a:extLst>
              </p:cNvPr>
              <p:cNvSpPr/>
              <p:nvPr/>
            </p:nvSpPr>
            <p:spPr>
              <a:xfrm>
                <a:off x="5055744" y="4719611"/>
                <a:ext cx="54938" cy="50351"/>
              </a:xfrm>
              <a:custGeom>
                <a:avLst/>
                <a:gdLst/>
                <a:ahLst/>
                <a:cxnLst/>
                <a:rect l="l" t="t" r="r" b="b"/>
                <a:pathLst>
                  <a:path w="994" h="911" extrusionOk="0">
                    <a:moveTo>
                      <a:pt x="41" y="0"/>
                    </a:moveTo>
                    <a:cubicBezTo>
                      <a:pt x="17" y="0"/>
                      <a:pt x="1" y="17"/>
                      <a:pt x="1" y="50"/>
                    </a:cubicBezTo>
                    <a:lnTo>
                      <a:pt x="1" y="103"/>
                    </a:lnTo>
                    <a:lnTo>
                      <a:pt x="888" y="871"/>
                    </a:lnTo>
                    <a:cubicBezTo>
                      <a:pt x="888" y="897"/>
                      <a:pt x="901" y="910"/>
                      <a:pt x="914" y="910"/>
                    </a:cubicBezTo>
                    <a:cubicBezTo>
                      <a:pt x="927" y="910"/>
                      <a:pt x="941" y="897"/>
                      <a:pt x="941" y="871"/>
                    </a:cubicBezTo>
                    <a:cubicBezTo>
                      <a:pt x="993" y="871"/>
                      <a:pt x="993" y="818"/>
                      <a:pt x="941" y="818"/>
                    </a:cubicBezTo>
                    <a:lnTo>
                      <a:pt x="120" y="50"/>
                    </a:lnTo>
                    <a:cubicBezTo>
                      <a:pt x="93" y="17"/>
                      <a:pt x="64" y="0"/>
                      <a:pt x="41" y="0"/>
                    </a:cubicBez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01" name="Google Shape;794;p31">
                <a:extLst>
                  <a:ext uri="{FF2B5EF4-FFF2-40B4-BE49-F238E27FC236}">
                    <a16:creationId xmlns:a16="http://schemas.microsoft.com/office/drawing/2014/main" id="{FCD3B74B-7950-48D3-851C-D9F296F1980C}"/>
                  </a:ext>
                </a:extLst>
              </p:cNvPr>
              <p:cNvSpPr/>
              <p:nvPr/>
            </p:nvSpPr>
            <p:spPr>
              <a:xfrm>
                <a:off x="5013352" y="4761837"/>
                <a:ext cx="54883" cy="48361"/>
              </a:xfrm>
              <a:custGeom>
                <a:avLst/>
                <a:gdLst/>
                <a:ahLst/>
                <a:cxnLst/>
                <a:rect l="l" t="t" r="r" b="b"/>
                <a:pathLst>
                  <a:path w="993" h="875" extrusionOk="0">
                    <a:moveTo>
                      <a:pt x="53" y="1"/>
                    </a:moveTo>
                    <a:cubicBezTo>
                      <a:pt x="0" y="54"/>
                      <a:pt x="0" y="107"/>
                      <a:pt x="53" y="107"/>
                    </a:cubicBezTo>
                    <a:lnTo>
                      <a:pt x="887" y="874"/>
                    </a:lnTo>
                    <a:lnTo>
                      <a:pt x="993" y="874"/>
                    </a:lnTo>
                    <a:lnTo>
                      <a:pt x="993" y="768"/>
                    </a:lnTo>
                    <a:lnTo>
                      <a:pt x="106" y="1"/>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02" name="Google Shape;795;p31">
                <a:extLst>
                  <a:ext uri="{FF2B5EF4-FFF2-40B4-BE49-F238E27FC236}">
                    <a16:creationId xmlns:a16="http://schemas.microsoft.com/office/drawing/2014/main" id="{E42274F8-8BDE-44C5-80CC-9156BEC44DE9}"/>
                  </a:ext>
                </a:extLst>
              </p:cNvPr>
              <p:cNvSpPr/>
              <p:nvPr/>
            </p:nvSpPr>
            <p:spPr>
              <a:xfrm>
                <a:off x="4924809" y="4853309"/>
                <a:ext cx="54938" cy="48306"/>
              </a:xfrm>
              <a:custGeom>
                <a:avLst/>
                <a:gdLst/>
                <a:ahLst/>
                <a:cxnLst/>
                <a:rect l="l" t="t" r="r" b="b"/>
                <a:pathLst>
                  <a:path w="994" h="874" extrusionOk="0">
                    <a:moveTo>
                      <a:pt x="1" y="0"/>
                    </a:moveTo>
                    <a:lnTo>
                      <a:pt x="1" y="106"/>
                    </a:lnTo>
                    <a:lnTo>
                      <a:pt x="887" y="874"/>
                    </a:lnTo>
                    <a:lnTo>
                      <a:pt x="993" y="874"/>
                    </a:lnTo>
                    <a:lnTo>
                      <a:pt x="993" y="768"/>
                    </a:lnTo>
                    <a:lnTo>
                      <a:pt x="120" y="0"/>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03" name="Google Shape;796;p31">
                <a:extLst>
                  <a:ext uri="{FF2B5EF4-FFF2-40B4-BE49-F238E27FC236}">
                    <a16:creationId xmlns:a16="http://schemas.microsoft.com/office/drawing/2014/main" id="{977D4C15-B4AA-4951-BD17-F19DD249F837}"/>
                  </a:ext>
                </a:extLst>
              </p:cNvPr>
              <p:cNvSpPr/>
              <p:nvPr/>
            </p:nvSpPr>
            <p:spPr>
              <a:xfrm>
                <a:off x="4885346" y="4893490"/>
                <a:ext cx="54883" cy="51291"/>
              </a:xfrm>
              <a:custGeom>
                <a:avLst/>
                <a:gdLst/>
                <a:ahLst/>
                <a:cxnLst/>
                <a:rect l="l" t="t" r="r" b="b"/>
                <a:pathLst>
                  <a:path w="993" h="928" extrusionOk="0">
                    <a:moveTo>
                      <a:pt x="53" y="1"/>
                    </a:moveTo>
                    <a:cubicBezTo>
                      <a:pt x="40" y="1"/>
                      <a:pt x="26" y="14"/>
                      <a:pt x="0" y="41"/>
                    </a:cubicBezTo>
                    <a:lnTo>
                      <a:pt x="0" y="94"/>
                    </a:lnTo>
                    <a:lnTo>
                      <a:pt x="887" y="874"/>
                    </a:lnTo>
                    <a:cubicBezTo>
                      <a:pt x="887" y="927"/>
                      <a:pt x="940" y="927"/>
                      <a:pt x="940" y="927"/>
                    </a:cubicBezTo>
                    <a:cubicBezTo>
                      <a:pt x="993" y="874"/>
                      <a:pt x="993" y="808"/>
                      <a:pt x="940" y="808"/>
                    </a:cubicBezTo>
                    <a:lnTo>
                      <a:pt x="106" y="41"/>
                    </a:lnTo>
                    <a:cubicBezTo>
                      <a:pt x="79" y="14"/>
                      <a:pt x="66" y="1"/>
                      <a:pt x="53" y="1"/>
                    </a:cubicBez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04" name="Google Shape;797;p31">
                <a:extLst>
                  <a:ext uri="{FF2B5EF4-FFF2-40B4-BE49-F238E27FC236}">
                    <a16:creationId xmlns:a16="http://schemas.microsoft.com/office/drawing/2014/main" id="{D06F808D-4D4F-4C28-AAE4-372B745ECB76}"/>
                  </a:ext>
                </a:extLst>
              </p:cNvPr>
              <p:cNvSpPr/>
              <p:nvPr/>
            </p:nvSpPr>
            <p:spPr>
              <a:xfrm>
                <a:off x="5480051" y="4287068"/>
                <a:ext cx="76107" cy="68645"/>
              </a:xfrm>
              <a:custGeom>
                <a:avLst/>
                <a:gdLst/>
                <a:ahLst/>
                <a:cxnLst/>
                <a:rect l="l" t="t" r="r" b="b"/>
                <a:pathLst>
                  <a:path w="1377" h="1242" extrusionOk="0">
                    <a:moveTo>
                      <a:pt x="80" y="1"/>
                    </a:moveTo>
                    <a:cubicBezTo>
                      <a:pt x="53" y="1"/>
                      <a:pt x="27" y="14"/>
                      <a:pt x="0" y="41"/>
                    </a:cubicBezTo>
                    <a:lnTo>
                      <a:pt x="0" y="147"/>
                    </a:lnTo>
                    <a:lnTo>
                      <a:pt x="1205" y="1192"/>
                    </a:lnTo>
                    <a:cubicBezTo>
                      <a:pt x="1205" y="1225"/>
                      <a:pt x="1218" y="1242"/>
                      <a:pt x="1239" y="1242"/>
                    </a:cubicBezTo>
                    <a:cubicBezTo>
                      <a:pt x="1261" y="1242"/>
                      <a:pt x="1291" y="1225"/>
                      <a:pt x="1324" y="1192"/>
                    </a:cubicBezTo>
                    <a:cubicBezTo>
                      <a:pt x="1377" y="1192"/>
                      <a:pt x="1377" y="1139"/>
                      <a:pt x="1324" y="1086"/>
                    </a:cubicBezTo>
                    <a:lnTo>
                      <a:pt x="159" y="41"/>
                    </a:lnTo>
                    <a:cubicBezTo>
                      <a:pt x="133" y="14"/>
                      <a:pt x="106" y="1"/>
                      <a:pt x="80" y="1"/>
                    </a:cubicBez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05" name="Google Shape;798;p31">
                <a:extLst>
                  <a:ext uri="{FF2B5EF4-FFF2-40B4-BE49-F238E27FC236}">
                    <a16:creationId xmlns:a16="http://schemas.microsoft.com/office/drawing/2014/main" id="{D2BA24A8-C9DC-4FB5-A6B6-9B81690DE639}"/>
                  </a:ext>
                </a:extLst>
              </p:cNvPr>
              <p:cNvSpPr/>
              <p:nvPr/>
            </p:nvSpPr>
            <p:spPr>
              <a:xfrm>
                <a:off x="5308880" y="4459731"/>
                <a:ext cx="76107" cy="69530"/>
              </a:xfrm>
              <a:custGeom>
                <a:avLst/>
                <a:gdLst/>
                <a:ahLst/>
                <a:cxnLst/>
                <a:rect l="l" t="t" r="r" b="b"/>
                <a:pathLst>
                  <a:path w="1377" h="1258" extrusionOk="0">
                    <a:moveTo>
                      <a:pt x="53" y="0"/>
                    </a:moveTo>
                    <a:cubicBezTo>
                      <a:pt x="0" y="53"/>
                      <a:pt x="0" y="120"/>
                      <a:pt x="53" y="173"/>
                    </a:cubicBezTo>
                    <a:lnTo>
                      <a:pt x="1218" y="1218"/>
                    </a:lnTo>
                    <a:cubicBezTo>
                      <a:pt x="1244" y="1245"/>
                      <a:pt x="1271" y="1258"/>
                      <a:pt x="1291" y="1258"/>
                    </a:cubicBezTo>
                    <a:cubicBezTo>
                      <a:pt x="1311" y="1258"/>
                      <a:pt x="1324" y="1245"/>
                      <a:pt x="1324" y="1218"/>
                    </a:cubicBezTo>
                    <a:cubicBezTo>
                      <a:pt x="1377" y="1165"/>
                      <a:pt x="1377" y="1112"/>
                      <a:pt x="1324" y="1112"/>
                    </a:cubicBezTo>
                    <a:lnTo>
                      <a:pt x="172" y="0"/>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06" name="Google Shape;799;p31">
                <a:extLst>
                  <a:ext uri="{FF2B5EF4-FFF2-40B4-BE49-F238E27FC236}">
                    <a16:creationId xmlns:a16="http://schemas.microsoft.com/office/drawing/2014/main" id="{50C2B5D8-882A-4E64-862C-4513602D44ED}"/>
                  </a:ext>
                </a:extLst>
              </p:cNvPr>
              <p:cNvSpPr/>
              <p:nvPr/>
            </p:nvSpPr>
            <p:spPr>
              <a:xfrm>
                <a:off x="5138428" y="4631621"/>
                <a:ext cx="79036" cy="68811"/>
              </a:xfrm>
              <a:custGeom>
                <a:avLst/>
                <a:gdLst/>
                <a:ahLst/>
                <a:cxnLst/>
                <a:rect l="l" t="t" r="r" b="b"/>
                <a:pathLst>
                  <a:path w="1430" h="1245" extrusionOk="0">
                    <a:moveTo>
                      <a:pt x="134" y="1"/>
                    </a:moveTo>
                    <a:cubicBezTo>
                      <a:pt x="106" y="1"/>
                      <a:pt x="80" y="14"/>
                      <a:pt x="53" y="40"/>
                    </a:cubicBezTo>
                    <a:cubicBezTo>
                      <a:pt x="0" y="93"/>
                      <a:pt x="53" y="146"/>
                      <a:pt x="53" y="146"/>
                    </a:cubicBezTo>
                    <a:lnTo>
                      <a:pt x="1271" y="1245"/>
                    </a:lnTo>
                    <a:lnTo>
                      <a:pt x="1377" y="1245"/>
                    </a:lnTo>
                    <a:cubicBezTo>
                      <a:pt x="1430" y="1192"/>
                      <a:pt x="1430" y="1139"/>
                      <a:pt x="1377" y="1086"/>
                    </a:cubicBezTo>
                    <a:lnTo>
                      <a:pt x="225" y="40"/>
                    </a:lnTo>
                    <a:cubicBezTo>
                      <a:pt x="192" y="14"/>
                      <a:pt x="163" y="1"/>
                      <a:pt x="134" y="1"/>
                    </a:cubicBez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07" name="Google Shape;800;p31">
                <a:extLst>
                  <a:ext uri="{FF2B5EF4-FFF2-40B4-BE49-F238E27FC236}">
                    <a16:creationId xmlns:a16="http://schemas.microsoft.com/office/drawing/2014/main" id="{3E8EA5DF-553D-40B7-8582-4C67204A077F}"/>
                  </a:ext>
                </a:extLst>
              </p:cNvPr>
              <p:cNvSpPr/>
              <p:nvPr/>
            </p:nvSpPr>
            <p:spPr>
              <a:xfrm>
                <a:off x="4970904" y="4805003"/>
                <a:ext cx="76107" cy="68811"/>
              </a:xfrm>
              <a:custGeom>
                <a:avLst/>
                <a:gdLst/>
                <a:ahLst/>
                <a:cxnLst/>
                <a:rect l="l" t="t" r="r" b="b"/>
                <a:pathLst>
                  <a:path w="1377" h="1245" extrusionOk="0">
                    <a:moveTo>
                      <a:pt x="87" y="1"/>
                    </a:moveTo>
                    <a:cubicBezTo>
                      <a:pt x="67" y="1"/>
                      <a:pt x="53" y="14"/>
                      <a:pt x="53" y="40"/>
                    </a:cubicBezTo>
                    <a:cubicBezTo>
                      <a:pt x="1" y="40"/>
                      <a:pt x="1" y="93"/>
                      <a:pt x="53" y="159"/>
                    </a:cubicBezTo>
                    <a:lnTo>
                      <a:pt x="1205" y="1205"/>
                    </a:lnTo>
                    <a:cubicBezTo>
                      <a:pt x="1238" y="1231"/>
                      <a:pt x="1268" y="1245"/>
                      <a:pt x="1289" y="1245"/>
                    </a:cubicBezTo>
                    <a:cubicBezTo>
                      <a:pt x="1311" y="1245"/>
                      <a:pt x="1324" y="1231"/>
                      <a:pt x="1324" y="1205"/>
                    </a:cubicBezTo>
                    <a:cubicBezTo>
                      <a:pt x="1377" y="1205"/>
                      <a:pt x="1377" y="1152"/>
                      <a:pt x="1324" y="1086"/>
                    </a:cubicBezTo>
                    <a:lnTo>
                      <a:pt x="159" y="40"/>
                    </a:lnTo>
                    <a:cubicBezTo>
                      <a:pt x="133" y="14"/>
                      <a:pt x="106" y="1"/>
                      <a:pt x="87" y="1"/>
                    </a:cubicBez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08" name="Google Shape;801;p31">
                <a:extLst>
                  <a:ext uri="{FF2B5EF4-FFF2-40B4-BE49-F238E27FC236}">
                    <a16:creationId xmlns:a16="http://schemas.microsoft.com/office/drawing/2014/main" id="{0B0C6E18-FA4F-42EA-83DB-7541420F71BD}"/>
                  </a:ext>
                </a:extLst>
              </p:cNvPr>
              <p:cNvSpPr/>
              <p:nvPr/>
            </p:nvSpPr>
            <p:spPr>
              <a:xfrm>
                <a:off x="5818028" y="4746472"/>
                <a:ext cx="1121428" cy="305090"/>
              </a:xfrm>
              <a:custGeom>
                <a:avLst/>
                <a:gdLst/>
                <a:ahLst/>
                <a:cxnLst/>
                <a:rect l="l" t="t" r="r" b="b"/>
                <a:pathLst>
                  <a:path w="20290" h="5520" extrusionOk="0">
                    <a:moveTo>
                      <a:pt x="2316" y="1"/>
                    </a:moveTo>
                    <a:cubicBezTo>
                      <a:pt x="1046" y="1"/>
                      <a:pt x="0" y="940"/>
                      <a:pt x="0" y="2092"/>
                    </a:cubicBezTo>
                    <a:lnTo>
                      <a:pt x="0" y="3534"/>
                    </a:lnTo>
                    <a:cubicBezTo>
                      <a:pt x="0" y="4633"/>
                      <a:pt x="1046" y="5520"/>
                      <a:pt x="2316" y="5520"/>
                    </a:cubicBezTo>
                    <a:lnTo>
                      <a:pt x="20290" y="5520"/>
                    </a:lnTo>
                    <a:lnTo>
                      <a:pt x="20290" y="4408"/>
                    </a:lnTo>
                    <a:lnTo>
                      <a:pt x="20290" y="1099"/>
                    </a:lnTo>
                    <a:lnTo>
                      <a:pt x="2029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09" name="Google Shape;802;p31">
                <a:extLst>
                  <a:ext uri="{FF2B5EF4-FFF2-40B4-BE49-F238E27FC236}">
                    <a16:creationId xmlns:a16="http://schemas.microsoft.com/office/drawing/2014/main" id="{2C744340-D0B6-4A32-9374-2C03ADAA76E3}"/>
                  </a:ext>
                </a:extLst>
              </p:cNvPr>
              <p:cNvSpPr/>
              <p:nvPr/>
            </p:nvSpPr>
            <p:spPr>
              <a:xfrm>
                <a:off x="5979692" y="4746472"/>
                <a:ext cx="1121428" cy="305090"/>
              </a:xfrm>
              <a:custGeom>
                <a:avLst/>
                <a:gdLst/>
                <a:ahLst/>
                <a:cxnLst/>
                <a:rect l="l" t="t" r="r" b="b"/>
                <a:pathLst>
                  <a:path w="20290" h="5520" extrusionOk="0">
                    <a:moveTo>
                      <a:pt x="2263" y="1"/>
                    </a:moveTo>
                    <a:cubicBezTo>
                      <a:pt x="993" y="1"/>
                      <a:pt x="0" y="940"/>
                      <a:pt x="0" y="2092"/>
                    </a:cubicBezTo>
                    <a:lnTo>
                      <a:pt x="0" y="3534"/>
                    </a:lnTo>
                    <a:cubicBezTo>
                      <a:pt x="0" y="4633"/>
                      <a:pt x="993" y="5520"/>
                      <a:pt x="2263" y="5520"/>
                    </a:cubicBezTo>
                    <a:lnTo>
                      <a:pt x="20290" y="5520"/>
                    </a:lnTo>
                    <a:lnTo>
                      <a:pt x="20290" y="4408"/>
                    </a:lnTo>
                    <a:lnTo>
                      <a:pt x="2144" y="4408"/>
                    </a:lnTo>
                    <a:cubicBezTo>
                      <a:pt x="1707" y="4408"/>
                      <a:pt x="1324" y="3971"/>
                      <a:pt x="1324" y="3468"/>
                    </a:cubicBezTo>
                    <a:lnTo>
                      <a:pt x="1324" y="2039"/>
                    </a:lnTo>
                    <a:cubicBezTo>
                      <a:pt x="1324" y="1602"/>
                      <a:pt x="1707" y="1099"/>
                      <a:pt x="2144" y="1099"/>
                    </a:cubicBezTo>
                    <a:lnTo>
                      <a:pt x="20290" y="1099"/>
                    </a:lnTo>
                    <a:lnTo>
                      <a:pt x="2029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10" name="Google Shape;803;p31">
                <a:extLst>
                  <a:ext uri="{FF2B5EF4-FFF2-40B4-BE49-F238E27FC236}">
                    <a16:creationId xmlns:a16="http://schemas.microsoft.com/office/drawing/2014/main" id="{97C0CE84-7B4E-4CCE-8FD7-3CF2B21B0C70}"/>
                  </a:ext>
                </a:extLst>
              </p:cNvPr>
              <p:cNvSpPr/>
              <p:nvPr/>
            </p:nvSpPr>
            <p:spPr>
              <a:xfrm>
                <a:off x="6052814" y="4807214"/>
                <a:ext cx="1011717" cy="182944"/>
              </a:xfrm>
              <a:custGeom>
                <a:avLst/>
                <a:gdLst/>
                <a:ahLst/>
                <a:cxnLst/>
                <a:rect l="l" t="t" r="r" b="b"/>
                <a:pathLst>
                  <a:path w="18305" h="3310" extrusionOk="0">
                    <a:moveTo>
                      <a:pt x="821" y="0"/>
                    </a:moveTo>
                    <a:cubicBezTo>
                      <a:pt x="331" y="0"/>
                      <a:pt x="1" y="503"/>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11" name="Google Shape;804;p31">
                <a:extLst>
                  <a:ext uri="{FF2B5EF4-FFF2-40B4-BE49-F238E27FC236}">
                    <a16:creationId xmlns:a16="http://schemas.microsoft.com/office/drawing/2014/main" id="{5CB17839-65D7-47C8-BF37-55E75E502ADC}"/>
                  </a:ext>
                </a:extLst>
              </p:cNvPr>
              <p:cNvSpPr/>
              <p:nvPr/>
            </p:nvSpPr>
            <p:spPr>
              <a:xfrm>
                <a:off x="6052814" y="4898630"/>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12" name="Google Shape;805;p31">
                <a:extLst>
                  <a:ext uri="{FF2B5EF4-FFF2-40B4-BE49-F238E27FC236}">
                    <a16:creationId xmlns:a16="http://schemas.microsoft.com/office/drawing/2014/main" id="{157D8A5C-00ED-4A80-AEEF-FF9582C5B4A5}"/>
                  </a:ext>
                </a:extLst>
              </p:cNvPr>
              <p:cNvSpPr/>
              <p:nvPr/>
            </p:nvSpPr>
            <p:spPr>
              <a:xfrm>
                <a:off x="5818028" y="4137120"/>
                <a:ext cx="1121428" cy="304372"/>
              </a:xfrm>
              <a:custGeom>
                <a:avLst/>
                <a:gdLst/>
                <a:ahLst/>
                <a:cxnLst/>
                <a:rect l="l" t="t" r="r" b="b"/>
                <a:pathLst>
                  <a:path w="20290" h="5507" extrusionOk="0">
                    <a:moveTo>
                      <a:pt x="2316" y="1"/>
                    </a:moveTo>
                    <a:cubicBezTo>
                      <a:pt x="1046" y="1"/>
                      <a:pt x="0" y="927"/>
                      <a:pt x="0" y="2092"/>
                    </a:cubicBezTo>
                    <a:lnTo>
                      <a:pt x="0" y="3521"/>
                    </a:lnTo>
                    <a:cubicBezTo>
                      <a:pt x="0" y="4633"/>
                      <a:pt x="1046" y="5507"/>
                      <a:pt x="2316" y="5507"/>
                    </a:cubicBezTo>
                    <a:lnTo>
                      <a:pt x="20290" y="5507"/>
                    </a:lnTo>
                    <a:lnTo>
                      <a:pt x="20290" y="4408"/>
                    </a:lnTo>
                    <a:lnTo>
                      <a:pt x="20290" y="1099"/>
                    </a:lnTo>
                    <a:lnTo>
                      <a:pt x="20290" y="1"/>
                    </a:lnTo>
                    <a:close/>
                  </a:path>
                </a:pathLst>
              </a:custGeom>
              <a:solidFill>
                <a:srgbClr val="3FB6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13" name="Google Shape;806;p31">
                <a:extLst>
                  <a:ext uri="{FF2B5EF4-FFF2-40B4-BE49-F238E27FC236}">
                    <a16:creationId xmlns:a16="http://schemas.microsoft.com/office/drawing/2014/main" id="{F318FE11-06EA-4D17-AD18-5A6A3449ECD1}"/>
                  </a:ext>
                </a:extLst>
              </p:cNvPr>
              <p:cNvSpPr/>
              <p:nvPr/>
            </p:nvSpPr>
            <p:spPr>
              <a:xfrm>
                <a:off x="5979692" y="4137120"/>
                <a:ext cx="1121428" cy="304372"/>
              </a:xfrm>
              <a:custGeom>
                <a:avLst/>
                <a:gdLst/>
                <a:ahLst/>
                <a:cxnLst/>
                <a:rect l="l" t="t" r="r" b="b"/>
                <a:pathLst>
                  <a:path w="20290" h="5507" extrusionOk="0">
                    <a:moveTo>
                      <a:pt x="2263" y="1"/>
                    </a:moveTo>
                    <a:cubicBezTo>
                      <a:pt x="993" y="1"/>
                      <a:pt x="0" y="927"/>
                      <a:pt x="0" y="2092"/>
                    </a:cubicBezTo>
                    <a:lnTo>
                      <a:pt x="0" y="3521"/>
                    </a:lnTo>
                    <a:cubicBezTo>
                      <a:pt x="0" y="4633"/>
                      <a:pt x="993" y="5507"/>
                      <a:pt x="2263" y="5507"/>
                    </a:cubicBezTo>
                    <a:lnTo>
                      <a:pt x="20290" y="5507"/>
                    </a:lnTo>
                    <a:lnTo>
                      <a:pt x="20290" y="4408"/>
                    </a:lnTo>
                    <a:lnTo>
                      <a:pt x="2144" y="4408"/>
                    </a:lnTo>
                    <a:cubicBezTo>
                      <a:pt x="1707" y="4408"/>
                      <a:pt x="1324" y="3971"/>
                      <a:pt x="1324" y="3468"/>
                    </a:cubicBezTo>
                    <a:lnTo>
                      <a:pt x="1324" y="2039"/>
                    </a:lnTo>
                    <a:cubicBezTo>
                      <a:pt x="1324" y="1589"/>
                      <a:pt x="1707" y="1099"/>
                      <a:pt x="2144" y="1099"/>
                    </a:cubicBezTo>
                    <a:lnTo>
                      <a:pt x="20290" y="1099"/>
                    </a:lnTo>
                    <a:lnTo>
                      <a:pt x="2029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14" name="Google Shape;807;p31">
                <a:extLst>
                  <a:ext uri="{FF2B5EF4-FFF2-40B4-BE49-F238E27FC236}">
                    <a16:creationId xmlns:a16="http://schemas.microsoft.com/office/drawing/2014/main" id="{AC617E18-C9A4-4561-8372-E77866C5E8A4}"/>
                  </a:ext>
                </a:extLst>
              </p:cNvPr>
              <p:cNvSpPr/>
              <p:nvPr/>
            </p:nvSpPr>
            <p:spPr>
              <a:xfrm>
                <a:off x="6052814" y="4197862"/>
                <a:ext cx="1011717" cy="182944"/>
              </a:xfrm>
              <a:custGeom>
                <a:avLst/>
                <a:gdLst/>
                <a:ahLst/>
                <a:cxnLst/>
                <a:rect l="l" t="t" r="r" b="b"/>
                <a:pathLst>
                  <a:path w="18305" h="3310" extrusionOk="0">
                    <a:moveTo>
                      <a:pt x="821" y="0"/>
                    </a:moveTo>
                    <a:cubicBezTo>
                      <a:pt x="331" y="0"/>
                      <a:pt x="1" y="490"/>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15" name="Google Shape;808;p31">
                <a:extLst>
                  <a:ext uri="{FF2B5EF4-FFF2-40B4-BE49-F238E27FC236}">
                    <a16:creationId xmlns:a16="http://schemas.microsoft.com/office/drawing/2014/main" id="{597C1522-09EE-497E-A546-21408671C88A}"/>
                  </a:ext>
                </a:extLst>
              </p:cNvPr>
              <p:cNvSpPr/>
              <p:nvPr/>
            </p:nvSpPr>
            <p:spPr>
              <a:xfrm>
                <a:off x="6052814" y="4289278"/>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16" name="Google Shape;809;p31">
                <a:extLst>
                  <a:ext uri="{FF2B5EF4-FFF2-40B4-BE49-F238E27FC236}">
                    <a16:creationId xmlns:a16="http://schemas.microsoft.com/office/drawing/2014/main" id="{B9790C46-8F90-43AB-A40D-A02313A1FE36}"/>
                  </a:ext>
                </a:extLst>
              </p:cNvPr>
              <p:cNvSpPr/>
              <p:nvPr/>
            </p:nvSpPr>
            <p:spPr>
              <a:xfrm>
                <a:off x="5878714" y="4441437"/>
                <a:ext cx="1122202" cy="305090"/>
              </a:xfrm>
              <a:custGeom>
                <a:avLst/>
                <a:gdLst/>
                <a:ahLst/>
                <a:cxnLst/>
                <a:rect l="l" t="t" r="r" b="b"/>
                <a:pathLst>
                  <a:path w="20304" h="5520" extrusionOk="0">
                    <a:moveTo>
                      <a:pt x="1" y="1"/>
                    </a:moveTo>
                    <a:lnTo>
                      <a:pt x="1" y="1112"/>
                    </a:lnTo>
                    <a:lnTo>
                      <a:pt x="1" y="4421"/>
                    </a:lnTo>
                    <a:lnTo>
                      <a:pt x="1" y="5520"/>
                    </a:lnTo>
                    <a:lnTo>
                      <a:pt x="18146" y="5520"/>
                    </a:lnTo>
                    <a:cubicBezTo>
                      <a:pt x="19417" y="5520"/>
                      <a:pt x="20303" y="4633"/>
                      <a:pt x="20303" y="3534"/>
                    </a:cubicBezTo>
                    <a:lnTo>
                      <a:pt x="20303" y="2105"/>
                    </a:lnTo>
                    <a:cubicBezTo>
                      <a:pt x="20303" y="940"/>
                      <a:pt x="19417" y="1"/>
                      <a:pt x="1814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17" name="Google Shape;810;p31">
                <a:extLst>
                  <a:ext uri="{FF2B5EF4-FFF2-40B4-BE49-F238E27FC236}">
                    <a16:creationId xmlns:a16="http://schemas.microsoft.com/office/drawing/2014/main" id="{C2FD0F4C-FE02-4A94-9F7C-A4359310E2BB}"/>
                  </a:ext>
                </a:extLst>
              </p:cNvPr>
              <p:cNvSpPr/>
              <p:nvPr/>
            </p:nvSpPr>
            <p:spPr>
              <a:xfrm>
                <a:off x="5723626" y="4441437"/>
                <a:ext cx="1121484" cy="305090"/>
              </a:xfrm>
              <a:custGeom>
                <a:avLst/>
                <a:gdLst/>
                <a:ahLst/>
                <a:cxnLst/>
                <a:rect l="l" t="t" r="r" b="b"/>
                <a:pathLst>
                  <a:path w="20291" h="5520" extrusionOk="0">
                    <a:moveTo>
                      <a:pt x="1" y="1"/>
                    </a:moveTo>
                    <a:lnTo>
                      <a:pt x="1" y="1112"/>
                    </a:lnTo>
                    <a:lnTo>
                      <a:pt x="18199" y="1112"/>
                    </a:lnTo>
                    <a:cubicBezTo>
                      <a:pt x="18636" y="1112"/>
                      <a:pt x="18967" y="1602"/>
                      <a:pt x="18967" y="2039"/>
                    </a:cubicBezTo>
                    <a:lnTo>
                      <a:pt x="18967" y="3481"/>
                    </a:lnTo>
                    <a:cubicBezTo>
                      <a:pt x="18967" y="3971"/>
                      <a:pt x="18636" y="4421"/>
                      <a:pt x="18199" y="4421"/>
                    </a:cubicBezTo>
                    <a:lnTo>
                      <a:pt x="1" y="4421"/>
                    </a:lnTo>
                    <a:lnTo>
                      <a:pt x="1" y="5520"/>
                    </a:lnTo>
                    <a:lnTo>
                      <a:pt x="18093" y="5520"/>
                    </a:lnTo>
                    <a:cubicBezTo>
                      <a:pt x="19351" y="5520"/>
                      <a:pt x="20290" y="4633"/>
                      <a:pt x="20290" y="3534"/>
                    </a:cubicBezTo>
                    <a:lnTo>
                      <a:pt x="20290" y="2105"/>
                    </a:lnTo>
                    <a:cubicBezTo>
                      <a:pt x="20290" y="940"/>
                      <a:pt x="19351" y="1"/>
                      <a:pt x="18093" y="1"/>
                    </a:cubicBezTo>
                    <a:close/>
                  </a:path>
                </a:pathLst>
              </a:custGeom>
              <a:solidFill>
                <a:srgbClr val="EE1D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18" name="Google Shape;811;p31">
                <a:extLst>
                  <a:ext uri="{FF2B5EF4-FFF2-40B4-BE49-F238E27FC236}">
                    <a16:creationId xmlns:a16="http://schemas.microsoft.com/office/drawing/2014/main" id="{BB2A69A5-2D49-4B85-A645-93DAE0CC5D71}"/>
                  </a:ext>
                </a:extLst>
              </p:cNvPr>
              <p:cNvSpPr/>
              <p:nvPr/>
            </p:nvSpPr>
            <p:spPr>
              <a:xfrm>
                <a:off x="5760215" y="4502897"/>
                <a:ext cx="1011717" cy="182944"/>
              </a:xfrm>
              <a:custGeom>
                <a:avLst/>
                <a:gdLst/>
                <a:ahLst/>
                <a:cxnLst/>
                <a:rect l="l" t="t" r="r" b="b"/>
                <a:pathLst>
                  <a:path w="18305" h="3310" extrusionOk="0">
                    <a:moveTo>
                      <a:pt x="0" y="0"/>
                    </a:moveTo>
                    <a:lnTo>
                      <a:pt x="0" y="3309"/>
                    </a:lnTo>
                    <a:lnTo>
                      <a:pt x="17537" y="3309"/>
                    </a:lnTo>
                    <a:cubicBezTo>
                      <a:pt x="18027" y="3309"/>
                      <a:pt x="18305" y="2859"/>
                      <a:pt x="18305" y="2369"/>
                    </a:cubicBezTo>
                    <a:lnTo>
                      <a:pt x="18305" y="927"/>
                    </a:lnTo>
                    <a:cubicBezTo>
                      <a:pt x="18305" y="490"/>
                      <a:pt x="18027" y="0"/>
                      <a:pt x="17537" y="0"/>
                    </a:cubicBez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19" name="Google Shape;812;p31">
                <a:extLst>
                  <a:ext uri="{FF2B5EF4-FFF2-40B4-BE49-F238E27FC236}">
                    <a16:creationId xmlns:a16="http://schemas.microsoft.com/office/drawing/2014/main" id="{0385A1DD-AED6-4BBF-818D-F6805D362168}"/>
                  </a:ext>
                </a:extLst>
              </p:cNvPr>
              <p:cNvSpPr/>
              <p:nvPr/>
            </p:nvSpPr>
            <p:spPr>
              <a:xfrm>
                <a:off x="5760215" y="4594314"/>
                <a:ext cx="1011717" cy="91527"/>
              </a:xfrm>
              <a:custGeom>
                <a:avLst/>
                <a:gdLst/>
                <a:ahLst/>
                <a:cxnLst/>
                <a:rect l="l" t="t" r="r" b="b"/>
                <a:pathLst>
                  <a:path w="18305" h="1656" extrusionOk="0">
                    <a:moveTo>
                      <a:pt x="0" y="1"/>
                    </a:moveTo>
                    <a:lnTo>
                      <a:pt x="0" y="1655"/>
                    </a:lnTo>
                    <a:lnTo>
                      <a:pt x="17537" y="1655"/>
                    </a:lnTo>
                    <a:cubicBezTo>
                      <a:pt x="18027" y="1655"/>
                      <a:pt x="18305" y="1205"/>
                      <a:pt x="18305" y="715"/>
                    </a:cubicBezTo>
                    <a:lnTo>
                      <a:pt x="18305" y="1"/>
                    </a:lnTo>
                    <a:close/>
                  </a:path>
                </a:pathLst>
              </a:custGeom>
              <a:solidFill>
                <a:srgbClr val="E3E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20" name="Google Shape;813;p31">
                <a:extLst>
                  <a:ext uri="{FF2B5EF4-FFF2-40B4-BE49-F238E27FC236}">
                    <a16:creationId xmlns:a16="http://schemas.microsoft.com/office/drawing/2014/main" id="{88640C6F-0822-47FA-83C1-A54B8B33A937}"/>
                  </a:ext>
                </a:extLst>
              </p:cNvPr>
              <p:cNvSpPr/>
              <p:nvPr/>
            </p:nvSpPr>
            <p:spPr>
              <a:xfrm>
                <a:off x="5485910" y="4847726"/>
                <a:ext cx="200077" cy="203836"/>
              </a:xfrm>
              <a:custGeom>
                <a:avLst/>
                <a:gdLst/>
                <a:ahLst/>
                <a:cxnLst/>
                <a:rect l="l" t="t" r="r" b="b"/>
                <a:pathLst>
                  <a:path w="3620" h="3688" extrusionOk="0">
                    <a:moveTo>
                      <a:pt x="1020" y="0"/>
                    </a:moveTo>
                    <a:cubicBezTo>
                      <a:pt x="495" y="0"/>
                      <a:pt x="74" y="143"/>
                      <a:pt x="0" y="485"/>
                    </a:cubicBezTo>
                    <a:lnTo>
                      <a:pt x="1152" y="3688"/>
                    </a:lnTo>
                    <a:lnTo>
                      <a:pt x="3468" y="1305"/>
                    </a:lnTo>
                    <a:cubicBezTo>
                      <a:pt x="3619" y="602"/>
                      <a:pt x="2099" y="0"/>
                      <a:pt x="1020" y="0"/>
                    </a:cubicBez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21" name="Google Shape;814;p31">
                <a:extLst>
                  <a:ext uri="{FF2B5EF4-FFF2-40B4-BE49-F238E27FC236}">
                    <a16:creationId xmlns:a16="http://schemas.microsoft.com/office/drawing/2014/main" id="{BD360D69-2C70-49AD-8B64-6D2EF00DEDDE}"/>
                  </a:ext>
                </a:extLst>
              </p:cNvPr>
              <p:cNvSpPr/>
              <p:nvPr/>
            </p:nvSpPr>
            <p:spPr>
              <a:xfrm>
                <a:off x="5528302" y="4988168"/>
                <a:ext cx="64445" cy="63395"/>
              </a:xfrm>
              <a:custGeom>
                <a:avLst/>
                <a:gdLst/>
                <a:ahLst/>
                <a:cxnLst/>
                <a:rect l="l" t="t" r="r" b="b"/>
                <a:pathLst>
                  <a:path w="1166" h="1147" extrusionOk="0">
                    <a:moveTo>
                      <a:pt x="349" y="0"/>
                    </a:moveTo>
                    <a:cubicBezTo>
                      <a:pt x="216" y="0"/>
                      <a:pt x="102" y="26"/>
                      <a:pt x="1" y="88"/>
                    </a:cubicBezTo>
                    <a:lnTo>
                      <a:pt x="385" y="1147"/>
                    </a:lnTo>
                    <a:lnTo>
                      <a:pt x="1166" y="313"/>
                    </a:lnTo>
                    <a:cubicBezTo>
                      <a:pt x="1046" y="207"/>
                      <a:pt x="835" y="88"/>
                      <a:pt x="663" y="35"/>
                    </a:cubicBezTo>
                    <a:cubicBezTo>
                      <a:pt x="547" y="13"/>
                      <a:pt x="444" y="0"/>
                      <a:pt x="349" y="0"/>
                    </a:cubicBezTo>
                    <a:close/>
                  </a:path>
                </a:pathLst>
              </a:custGeom>
              <a:solidFill>
                <a:srgbClr val="233E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22" name="Google Shape;815;p31">
                <a:extLst>
                  <a:ext uri="{FF2B5EF4-FFF2-40B4-BE49-F238E27FC236}">
                    <a16:creationId xmlns:a16="http://schemas.microsoft.com/office/drawing/2014/main" id="{D538E562-E7F8-47EA-B6D7-EA2C06E79A74}"/>
                  </a:ext>
                </a:extLst>
              </p:cNvPr>
              <p:cNvSpPr/>
              <p:nvPr/>
            </p:nvSpPr>
            <p:spPr>
              <a:xfrm>
                <a:off x="5644646" y="4085222"/>
                <a:ext cx="228265" cy="152158"/>
              </a:xfrm>
              <a:custGeom>
                <a:avLst/>
                <a:gdLst/>
                <a:ahLst/>
                <a:cxnLst/>
                <a:rect l="l" t="t" r="r" b="b"/>
                <a:pathLst>
                  <a:path w="4130" h="2753" extrusionOk="0">
                    <a:moveTo>
                      <a:pt x="768" y="0"/>
                    </a:moveTo>
                    <a:cubicBezTo>
                      <a:pt x="543" y="0"/>
                      <a:pt x="384" y="106"/>
                      <a:pt x="331" y="278"/>
                    </a:cubicBezTo>
                    <a:lnTo>
                      <a:pt x="53" y="1602"/>
                    </a:lnTo>
                    <a:cubicBezTo>
                      <a:pt x="0" y="1654"/>
                      <a:pt x="53" y="1760"/>
                      <a:pt x="53" y="1866"/>
                    </a:cubicBezTo>
                    <a:cubicBezTo>
                      <a:pt x="106" y="1932"/>
                      <a:pt x="159" y="1985"/>
                      <a:pt x="265" y="2038"/>
                    </a:cubicBezTo>
                    <a:lnTo>
                      <a:pt x="331" y="2038"/>
                    </a:lnTo>
                    <a:lnTo>
                      <a:pt x="3362" y="2753"/>
                    </a:lnTo>
                    <a:cubicBezTo>
                      <a:pt x="3415" y="2753"/>
                      <a:pt x="3521" y="2753"/>
                      <a:pt x="3640" y="2700"/>
                    </a:cubicBezTo>
                    <a:cubicBezTo>
                      <a:pt x="3693" y="2647"/>
                      <a:pt x="3746" y="2594"/>
                      <a:pt x="3799" y="2475"/>
                    </a:cubicBezTo>
                    <a:lnTo>
                      <a:pt x="4077" y="1204"/>
                    </a:lnTo>
                    <a:cubicBezTo>
                      <a:pt x="4130" y="993"/>
                      <a:pt x="4024" y="821"/>
                      <a:pt x="3799" y="768"/>
                    </a:cubicBezTo>
                    <a:lnTo>
                      <a:pt x="768" y="0"/>
                    </a:lnTo>
                    <a:close/>
                  </a:path>
                </a:pathLst>
              </a:custGeom>
              <a:solidFill>
                <a:srgbClr val="EE1D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23" name="Google Shape;816;p31">
                <a:extLst>
                  <a:ext uri="{FF2B5EF4-FFF2-40B4-BE49-F238E27FC236}">
                    <a16:creationId xmlns:a16="http://schemas.microsoft.com/office/drawing/2014/main" id="{7CEB205C-EECD-4753-A3E2-172F4BF78B7C}"/>
                  </a:ext>
                </a:extLst>
              </p:cNvPr>
              <p:cNvSpPr/>
              <p:nvPr/>
            </p:nvSpPr>
            <p:spPr>
              <a:xfrm>
                <a:off x="5644646" y="4137120"/>
                <a:ext cx="215829" cy="100260"/>
              </a:xfrm>
              <a:custGeom>
                <a:avLst/>
                <a:gdLst/>
                <a:ahLst/>
                <a:cxnLst/>
                <a:rect l="l" t="t" r="r" b="b"/>
                <a:pathLst>
                  <a:path w="3905" h="1814" extrusionOk="0">
                    <a:moveTo>
                      <a:pt x="159" y="1"/>
                    </a:moveTo>
                    <a:lnTo>
                      <a:pt x="53" y="663"/>
                    </a:lnTo>
                    <a:cubicBezTo>
                      <a:pt x="0" y="715"/>
                      <a:pt x="53" y="821"/>
                      <a:pt x="53" y="927"/>
                    </a:cubicBezTo>
                    <a:cubicBezTo>
                      <a:pt x="106" y="993"/>
                      <a:pt x="159" y="1046"/>
                      <a:pt x="265" y="1099"/>
                    </a:cubicBezTo>
                    <a:lnTo>
                      <a:pt x="331" y="1099"/>
                    </a:lnTo>
                    <a:lnTo>
                      <a:pt x="3362" y="1814"/>
                    </a:lnTo>
                    <a:cubicBezTo>
                      <a:pt x="3415" y="1814"/>
                      <a:pt x="3521" y="1814"/>
                      <a:pt x="3640" y="1761"/>
                    </a:cubicBezTo>
                    <a:cubicBezTo>
                      <a:pt x="3693" y="1708"/>
                      <a:pt x="3746" y="1655"/>
                      <a:pt x="3799" y="1536"/>
                    </a:cubicBezTo>
                    <a:lnTo>
                      <a:pt x="3905" y="927"/>
                    </a:lnTo>
                    <a:lnTo>
                      <a:pt x="159" y="1"/>
                    </a:lnTo>
                    <a:close/>
                  </a:path>
                </a:pathLst>
              </a:custGeom>
              <a:solidFill>
                <a:srgbClr val="D414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24" name="Google Shape;817;p31">
                <a:extLst>
                  <a:ext uri="{FF2B5EF4-FFF2-40B4-BE49-F238E27FC236}">
                    <a16:creationId xmlns:a16="http://schemas.microsoft.com/office/drawing/2014/main" id="{4194502E-AF13-4627-A776-CDA3D84EE592}"/>
                  </a:ext>
                </a:extLst>
              </p:cNvPr>
              <p:cNvSpPr/>
              <p:nvPr/>
            </p:nvSpPr>
            <p:spPr>
              <a:xfrm>
                <a:off x="5629280" y="4231521"/>
                <a:ext cx="209971" cy="688388"/>
              </a:xfrm>
              <a:custGeom>
                <a:avLst/>
                <a:gdLst/>
                <a:ahLst/>
                <a:cxnLst/>
                <a:rect l="l" t="t" r="r" b="b"/>
                <a:pathLst>
                  <a:path w="3799" h="12455" extrusionOk="0">
                    <a:moveTo>
                      <a:pt x="2753" y="0"/>
                    </a:moveTo>
                    <a:lnTo>
                      <a:pt x="0" y="11528"/>
                    </a:lnTo>
                    <a:lnTo>
                      <a:pt x="874" y="12454"/>
                    </a:lnTo>
                    <a:lnTo>
                      <a:pt x="3799" y="278"/>
                    </a:lnTo>
                    <a:lnTo>
                      <a:pt x="2753" y="0"/>
                    </a:lnTo>
                    <a:close/>
                  </a:path>
                </a:pathLst>
              </a:custGeom>
              <a:solidFill>
                <a:srgbClr val="309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25" name="Google Shape;818;p31">
                <a:extLst>
                  <a:ext uri="{FF2B5EF4-FFF2-40B4-BE49-F238E27FC236}">
                    <a16:creationId xmlns:a16="http://schemas.microsoft.com/office/drawing/2014/main" id="{27BBCB0A-86B3-4A13-9F04-94D9B17FB22C}"/>
                  </a:ext>
                </a:extLst>
              </p:cNvPr>
              <p:cNvSpPr/>
              <p:nvPr/>
            </p:nvSpPr>
            <p:spPr>
              <a:xfrm>
                <a:off x="5559032" y="4216156"/>
                <a:ext cx="222462" cy="685459"/>
              </a:xfrm>
              <a:custGeom>
                <a:avLst/>
                <a:gdLst/>
                <a:ahLst/>
                <a:cxnLst/>
                <a:rect l="l" t="t" r="r" b="b"/>
                <a:pathLst>
                  <a:path w="4025" h="12402" extrusionOk="0">
                    <a:moveTo>
                      <a:pt x="2754" y="0"/>
                    </a:moveTo>
                    <a:lnTo>
                      <a:pt x="1" y="11475"/>
                    </a:lnTo>
                    <a:lnTo>
                      <a:pt x="437" y="12402"/>
                    </a:lnTo>
                    <a:lnTo>
                      <a:pt x="1271" y="11806"/>
                    </a:lnTo>
                    <a:lnTo>
                      <a:pt x="4024" y="278"/>
                    </a:lnTo>
                    <a:lnTo>
                      <a:pt x="2754" y="0"/>
                    </a:lnTo>
                    <a:close/>
                  </a:path>
                </a:pathLst>
              </a:custGeom>
              <a:solidFill>
                <a:srgbClr val="1660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26" name="Google Shape;819;p31">
                <a:extLst>
                  <a:ext uri="{FF2B5EF4-FFF2-40B4-BE49-F238E27FC236}">
                    <a16:creationId xmlns:a16="http://schemas.microsoft.com/office/drawing/2014/main" id="{3AA1370E-FB07-4236-9E8C-3F319E67A9A2}"/>
                  </a:ext>
                </a:extLst>
              </p:cNvPr>
              <p:cNvSpPr/>
              <p:nvPr/>
            </p:nvSpPr>
            <p:spPr>
              <a:xfrm>
                <a:off x="5485910" y="4200791"/>
                <a:ext cx="225336" cy="673741"/>
              </a:xfrm>
              <a:custGeom>
                <a:avLst/>
                <a:gdLst/>
                <a:ahLst/>
                <a:cxnLst/>
                <a:rect l="l" t="t" r="r" b="b"/>
                <a:pathLst>
                  <a:path w="4077" h="12190" extrusionOk="0">
                    <a:moveTo>
                      <a:pt x="2925" y="0"/>
                    </a:moveTo>
                    <a:lnTo>
                      <a:pt x="0" y="12190"/>
                    </a:lnTo>
                    <a:lnTo>
                      <a:pt x="0" y="12190"/>
                    </a:lnTo>
                    <a:lnTo>
                      <a:pt x="1324" y="11753"/>
                    </a:lnTo>
                    <a:lnTo>
                      <a:pt x="4077" y="278"/>
                    </a:lnTo>
                    <a:lnTo>
                      <a:pt x="2925" y="0"/>
                    </a:lnTo>
                    <a:close/>
                  </a:path>
                </a:pathLst>
              </a:custGeom>
              <a:solidFill>
                <a:srgbClr val="309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27" name="Google Shape;820;p31">
                <a:extLst>
                  <a:ext uri="{FF2B5EF4-FFF2-40B4-BE49-F238E27FC236}">
                    <a16:creationId xmlns:a16="http://schemas.microsoft.com/office/drawing/2014/main" id="{CCF0D91D-5B0C-4627-9233-F6DF37E84BAC}"/>
                  </a:ext>
                </a:extLst>
              </p:cNvPr>
              <p:cNvSpPr/>
              <p:nvPr/>
            </p:nvSpPr>
            <p:spPr>
              <a:xfrm>
                <a:off x="5616845" y="4167132"/>
                <a:ext cx="240701" cy="161720"/>
              </a:xfrm>
              <a:custGeom>
                <a:avLst/>
                <a:gdLst/>
                <a:ahLst/>
                <a:cxnLst/>
                <a:rect l="l" t="t" r="r" b="b"/>
                <a:pathLst>
                  <a:path w="4355" h="2926" extrusionOk="0">
                    <a:moveTo>
                      <a:pt x="834" y="0"/>
                    </a:moveTo>
                    <a:cubicBezTo>
                      <a:pt x="715" y="0"/>
                      <a:pt x="609" y="0"/>
                      <a:pt x="556" y="53"/>
                    </a:cubicBezTo>
                    <a:cubicBezTo>
                      <a:pt x="437" y="120"/>
                      <a:pt x="384" y="225"/>
                      <a:pt x="331" y="278"/>
                    </a:cubicBezTo>
                    <a:lnTo>
                      <a:pt x="53" y="1655"/>
                    </a:lnTo>
                    <a:cubicBezTo>
                      <a:pt x="0" y="1880"/>
                      <a:pt x="106" y="2105"/>
                      <a:pt x="331" y="2105"/>
                    </a:cubicBezTo>
                    <a:lnTo>
                      <a:pt x="3534" y="2925"/>
                    </a:lnTo>
                    <a:cubicBezTo>
                      <a:pt x="3746" y="2925"/>
                      <a:pt x="3971" y="2819"/>
                      <a:pt x="4024" y="2594"/>
                    </a:cubicBezTo>
                    <a:lnTo>
                      <a:pt x="4302" y="1271"/>
                    </a:lnTo>
                    <a:cubicBezTo>
                      <a:pt x="4355" y="1165"/>
                      <a:pt x="4302" y="1046"/>
                      <a:pt x="4249" y="940"/>
                    </a:cubicBezTo>
                    <a:cubicBezTo>
                      <a:pt x="4196" y="887"/>
                      <a:pt x="4143" y="834"/>
                      <a:pt x="4077" y="834"/>
                    </a:cubicBezTo>
                    <a:lnTo>
                      <a:pt x="4024" y="781"/>
                    </a:lnTo>
                    <a:lnTo>
                      <a:pt x="834" y="0"/>
                    </a:lnTo>
                    <a:close/>
                  </a:path>
                </a:pathLst>
              </a:custGeom>
              <a:solidFill>
                <a:srgbClr val="DDDD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28" name="Google Shape;821;p31">
                <a:extLst>
                  <a:ext uri="{FF2B5EF4-FFF2-40B4-BE49-F238E27FC236}">
                    <a16:creationId xmlns:a16="http://schemas.microsoft.com/office/drawing/2014/main" id="{D665E1B2-D4F5-494A-A373-12D73EAD5FB1}"/>
                  </a:ext>
                </a:extLst>
              </p:cNvPr>
              <p:cNvSpPr/>
              <p:nvPr/>
            </p:nvSpPr>
            <p:spPr>
              <a:xfrm>
                <a:off x="5629280" y="4167132"/>
                <a:ext cx="228265" cy="106837"/>
              </a:xfrm>
              <a:custGeom>
                <a:avLst/>
                <a:gdLst/>
                <a:ahLst/>
                <a:cxnLst/>
                <a:rect l="l" t="t" r="r" b="b"/>
                <a:pathLst>
                  <a:path w="4130" h="1933" extrusionOk="0">
                    <a:moveTo>
                      <a:pt x="609" y="0"/>
                    </a:moveTo>
                    <a:cubicBezTo>
                      <a:pt x="490" y="0"/>
                      <a:pt x="384" y="0"/>
                      <a:pt x="331" y="53"/>
                    </a:cubicBezTo>
                    <a:cubicBezTo>
                      <a:pt x="212" y="120"/>
                      <a:pt x="159" y="225"/>
                      <a:pt x="106" y="278"/>
                    </a:cubicBezTo>
                    <a:lnTo>
                      <a:pt x="0" y="940"/>
                    </a:lnTo>
                    <a:lnTo>
                      <a:pt x="3918" y="1933"/>
                    </a:lnTo>
                    <a:lnTo>
                      <a:pt x="4077" y="1271"/>
                    </a:lnTo>
                    <a:cubicBezTo>
                      <a:pt x="4130" y="1165"/>
                      <a:pt x="4077" y="1046"/>
                      <a:pt x="4024" y="940"/>
                    </a:cubicBezTo>
                    <a:cubicBezTo>
                      <a:pt x="3971" y="887"/>
                      <a:pt x="3918" y="834"/>
                      <a:pt x="3852" y="834"/>
                    </a:cubicBezTo>
                    <a:lnTo>
                      <a:pt x="3799" y="781"/>
                    </a:lnTo>
                    <a:lnTo>
                      <a:pt x="609" y="0"/>
                    </a:lnTo>
                    <a:close/>
                  </a:path>
                </a:pathLst>
              </a:custGeom>
              <a:solidFill>
                <a:srgbClr val="FAFB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29" name="Google Shape;822;p31">
                <a:extLst>
                  <a:ext uri="{FF2B5EF4-FFF2-40B4-BE49-F238E27FC236}">
                    <a16:creationId xmlns:a16="http://schemas.microsoft.com/office/drawing/2014/main" id="{7638DBB5-77AB-477A-9DD9-F9CADA2F2B13}"/>
                  </a:ext>
                </a:extLst>
              </p:cNvPr>
              <p:cNvSpPr/>
              <p:nvPr/>
            </p:nvSpPr>
            <p:spPr>
              <a:xfrm>
                <a:off x="5626351" y="4160499"/>
                <a:ext cx="243630" cy="80584"/>
              </a:xfrm>
              <a:custGeom>
                <a:avLst/>
                <a:gdLst/>
                <a:ahLst/>
                <a:cxnLst/>
                <a:rect l="l" t="t" r="r" b="b"/>
                <a:pathLst>
                  <a:path w="4408" h="1458" extrusionOk="0">
                    <a:moveTo>
                      <a:pt x="263" y="0"/>
                    </a:moveTo>
                    <a:cubicBezTo>
                      <a:pt x="159" y="0"/>
                      <a:pt x="53" y="87"/>
                      <a:pt x="53" y="173"/>
                    </a:cubicBezTo>
                    <a:cubicBezTo>
                      <a:pt x="0" y="345"/>
                      <a:pt x="106" y="504"/>
                      <a:pt x="212" y="504"/>
                    </a:cubicBezTo>
                    <a:lnTo>
                      <a:pt x="4077" y="1444"/>
                    </a:lnTo>
                    <a:cubicBezTo>
                      <a:pt x="4106" y="1454"/>
                      <a:pt x="4134" y="1458"/>
                      <a:pt x="4160" y="1458"/>
                    </a:cubicBezTo>
                    <a:cubicBezTo>
                      <a:pt x="4277" y="1458"/>
                      <a:pt x="4364" y="1372"/>
                      <a:pt x="4408" y="1285"/>
                    </a:cubicBezTo>
                    <a:cubicBezTo>
                      <a:pt x="4408" y="1113"/>
                      <a:pt x="4355" y="1007"/>
                      <a:pt x="4183" y="954"/>
                    </a:cubicBezTo>
                    <a:lnTo>
                      <a:pt x="331" y="15"/>
                    </a:lnTo>
                    <a:cubicBezTo>
                      <a:pt x="309" y="5"/>
                      <a:pt x="286" y="0"/>
                      <a:pt x="263" y="0"/>
                    </a:cubicBezTo>
                    <a:close/>
                  </a:path>
                </a:pathLst>
              </a:custGeom>
              <a:solidFill>
                <a:srgbClr val="233E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30" name="Google Shape;823;p31">
                <a:extLst>
                  <a:ext uri="{FF2B5EF4-FFF2-40B4-BE49-F238E27FC236}">
                    <a16:creationId xmlns:a16="http://schemas.microsoft.com/office/drawing/2014/main" id="{194525C9-9686-4EE4-B064-D6CE5BAD6212}"/>
                  </a:ext>
                </a:extLst>
              </p:cNvPr>
              <p:cNvSpPr/>
              <p:nvPr/>
            </p:nvSpPr>
            <p:spPr>
              <a:xfrm>
                <a:off x="5604409" y="4252690"/>
                <a:ext cx="244349" cy="79865"/>
              </a:xfrm>
              <a:custGeom>
                <a:avLst/>
                <a:gdLst/>
                <a:ahLst/>
                <a:cxnLst/>
                <a:rect l="l" t="t" r="r" b="b"/>
                <a:pathLst>
                  <a:path w="4421" h="1445" extrusionOk="0">
                    <a:moveTo>
                      <a:pt x="331" y="1"/>
                    </a:moveTo>
                    <a:cubicBezTo>
                      <a:pt x="225" y="1"/>
                      <a:pt x="66" y="54"/>
                      <a:pt x="66" y="226"/>
                    </a:cubicBezTo>
                    <a:cubicBezTo>
                      <a:pt x="0" y="332"/>
                      <a:pt x="119" y="491"/>
                      <a:pt x="225" y="491"/>
                    </a:cubicBezTo>
                    <a:lnTo>
                      <a:pt x="4090" y="1430"/>
                    </a:lnTo>
                    <a:cubicBezTo>
                      <a:pt x="4119" y="1440"/>
                      <a:pt x="4147" y="1444"/>
                      <a:pt x="4173" y="1444"/>
                    </a:cubicBezTo>
                    <a:cubicBezTo>
                      <a:pt x="4290" y="1444"/>
                      <a:pt x="4378" y="1358"/>
                      <a:pt x="4421" y="1271"/>
                    </a:cubicBezTo>
                    <a:cubicBezTo>
                      <a:pt x="4421" y="1099"/>
                      <a:pt x="4368" y="994"/>
                      <a:pt x="4196" y="941"/>
                    </a:cubicBezTo>
                    <a:lnTo>
                      <a:pt x="331" y="1"/>
                    </a:lnTo>
                    <a:close/>
                  </a:path>
                </a:pathLst>
              </a:custGeom>
              <a:solidFill>
                <a:srgbClr val="233E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31" name="Google Shape;824;p31">
                <a:extLst>
                  <a:ext uri="{FF2B5EF4-FFF2-40B4-BE49-F238E27FC236}">
                    <a16:creationId xmlns:a16="http://schemas.microsoft.com/office/drawing/2014/main" id="{9BC71FEA-8A2F-4DE7-ACA6-7327832F3D83}"/>
                  </a:ext>
                </a:extLst>
              </p:cNvPr>
              <p:cNvSpPr/>
              <p:nvPr/>
            </p:nvSpPr>
            <p:spPr>
              <a:xfrm>
                <a:off x="6376144" y="3457797"/>
                <a:ext cx="158072" cy="233903"/>
              </a:xfrm>
              <a:custGeom>
                <a:avLst/>
                <a:gdLst/>
                <a:ahLst/>
                <a:cxnLst/>
                <a:rect l="l" t="t" r="r" b="b"/>
                <a:pathLst>
                  <a:path w="2860" h="4232" extrusionOk="0">
                    <a:moveTo>
                      <a:pt x="2381" y="0"/>
                    </a:moveTo>
                    <a:cubicBezTo>
                      <a:pt x="2298" y="0"/>
                      <a:pt x="2214" y="33"/>
                      <a:pt x="2145" y="102"/>
                    </a:cubicBezTo>
                    <a:cubicBezTo>
                      <a:pt x="2039" y="155"/>
                      <a:pt x="1" y="1532"/>
                      <a:pt x="384" y="3901"/>
                    </a:cubicBezTo>
                    <a:cubicBezTo>
                      <a:pt x="437" y="4073"/>
                      <a:pt x="596" y="4231"/>
                      <a:pt x="821" y="4231"/>
                    </a:cubicBezTo>
                    <a:lnTo>
                      <a:pt x="874" y="4231"/>
                    </a:lnTo>
                    <a:cubicBezTo>
                      <a:pt x="1099" y="4179"/>
                      <a:pt x="1258" y="3954"/>
                      <a:pt x="1205" y="3742"/>
                    </a:cubicBezTo>
                    <a:cubicBezTo>
                      <a:pt x="927" y="1968"/>
                      <a:pt x="2528" y="817"/>
                      <a:pt x="2581" y="817"/>
                    </a:cubicBezTo>
                    <a:cubicBezTo>
                      <a:pt x="2806" y="645"/>
                      <a:pt x="2859" y="380"/>
                      <a:pt x="2701" y="208"/>
                    </a:cubicBezTo>
                    <a:cubicBezTo>
                      <a:pt x="2629" y="73"/>
                      <a:pt x="2506" y="0"/>
                      <a:pt x="238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32" name="Google Shape;825;p31">
                <a:extLst>
                  <a:ext uri="{FF2B5EF4-FFF2-40B4-BE49-F238E27FC236}">
                    <a16:creationId xmlns:a16="http://schemas.microsoft.com/office/drawing/2014/main" id="{2AA52B43-83FE-4EB5-803E-C1C85CECEEF3}"/>
                  </a:ext>
                </a:extLst>
              </p:cNvPr>
              <p:cNvSpPr/>
              <p:nvPr/>
            </p:nvSpPr>
            <p:spPr>
              <a:xfrm>
                <a:off x="6180820" y="3609734"/>
                <a:ext cx="527497" cy="527442"/>
              </a:xfrm>
              <a:custGeom>
                <a:avLst/>
                <a:gdLst/>
                <a:ahLst/>
                <a:cxnLst/>
                <a:rect l="l" t="t" r="r" b="b"/>
                <a:pathLst>
                  <a:path w="9544" h="9543" extrusionOk="0">
                    <a:moveTo>
                      <a:pt x="4739" y="0"/>
                    </a:moveTo>
                    <a:cubicBezTo>
                      <a:pt x="2145" y="0"/>
                      <a:pt x="1" y="2144"/>
                      <a:pt x="1" y="4791"/>
                    </a:cubicBezTo>
                    <a:cubicBezTo>
                      <a:pt x="1" y="7385"/>
                      <a:pt x="2145" y="9543"/>
                      <a:pt x="4739" y="9543"/>
                    </a:cubicBezTo>
                    <a:cubicBezTo>
                      <a:pt x="7386" y="9543"/>
                      <a:pt x="9543" y="7385"/>
                      <a:pt x="9543" y="4791"/>
                    </a:cubicBezTo>
                    <a:cubicBezTo>
                      <a:pt x="9543" y="2144"/>
                      <a:pt x="7386" y="0"/>
                      <a:pt x="473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33" name="Google Shape;826;p31">
                <a:extLst>
                  <a:ext uri="{FF2B5EF4-FFF2-40B4-BE49-F238E27FC236}">
                    <a16:creationId xmlns:a16="http://schemas.microsoft.com/office/drawing/2014/main" id="{61599DE9-3E0C-45AC-B0D7-7897B14E6713}"/>
                  </a:ext>
                </a:extLst>
              </p:cNvPr>
              <p:cNvSpPr/>
              <p:nvPr/>
            </p:nvSpPr>
            <p:spPr>
              <a:xfrm>
                <a:off x="6241562" y="3659421"/>
                <a:ext cx="207815" cy="145692"/>
              </a:xfrm>
              <a:custGeom>
                <a:avLst/>
                <a:gdLst/>
                <a:ahLst/>
                <a:cxnLst/>
                <a:rect l="l" t="t" r="r" b="b"/>
                <a:pathLst>
                  <a:path w="3760" h="2636" extrusionOk="0">
                    <a:moveTo>
                      <a:pt x="2633" y="1"/>
                    </a:moveTo>
                    <a:cubicBezTo>
                      <a:pt x="2247" y="1"/>
                      <a:pt x="1778" y="140"/>
                      <a:pt x="1324" y="425"/>
                    </a:cubicBezTo>
                    <a:cubicBezTo>
                      <a:pt x="450" y="914"/>
                      <a:pt x="0" y="1748"/>
                      <a:pt x="278" y="2238"/>
                    </a:cubicBezTo>
                    <a:cubicBezTo>
                      <a:pt x="439" y="2509"/>
                      <a:pt x="746" y="2635"/>
                      <a:pt x="1120" y="2635"/>
                    </a:cubicBezTo>
                    <a:cubicBezTo>
                      <a:pt x="1513" y="2635"/>
                      <a:pt x="1981" y="2496"/>
                      <a:pt x="2436" y="2238"/>
                    </a:cubicBezTo>
                    <a:cubicBezTo>
                      <a:pt x="3309" y="1695"/>
                      <a:pt x="3759" y="861"/>
                      <a:pt x="3428" y="372"/>
                    </a:cubicBezTo>
                    <a:cubicBezTo>
                      <a:pt x="3293" y="127"/>
                      <a:pt x="3000" y="1"/>
                      <a:pt x="26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34" name="Google Shape;827;p31">
                <a:extLst>
                  <a:ext uri="{FF2B5EF4-FFF2-40B4-BE49-F238E27FC236}">
                    <a16:creationId xmlns:a16="http://schemas.microsoft.com/office/drawing/2014/main" id="{9CDD23C3-2179-46CF-9AA6-1159DB3C045A}"/>
                  </a:ext>
                </a:extLst>
              </p:cNvPr>
              <p:cNvSpPr/>
              <p:nvPr/>
            </p:nvSpPr>
            <p:spPr>
              <a:xfrm>
                <a:off x="6189608" y="3719445"/>
                <a:ext cx="518709" cy="417731"/>
              </a:xfrm>
              <a:custGeom>
                <a:avLst/>
                <a:gdLst/>
                <a:ahLst/>
                <a:cxnLst/>
                <a:rect l="l" t="t" r="r" b="b"/>
                <a:pathLst>
                  <a:path w="9385" h="7558" extrusionOk="0">
                    <a:moveTo>
                      <a:pt x="8445" y="0"/>
                    </a:moveTo>
                    <a:lnTo>
                      <a:pt x="8445" y="0"/>
                    </a:lnTo>
                    <a:cubicBezTo>
                      <a:pt x="8551" y="437"/>
                      <a:pt x="8603" y="821"/>
                      <a:pt x="8603" y="1271"/>
                    </a:cubicBezTo>
                    <a:cubicBezTo>
                      <a:pt x="8603" y="3918"/>
                      <a:pt x="6512" y="6009"/>
                      <a:pt x="3865" y="6009"/>
                    </a:cubicBezTo>
                    <a:cubicBezTo>
                      <a:pt x="2264" y="6009"/>
                      <a:pt x="887" y="5242"/>
                      <a:pt x="1" y="4024"/>
                    </a:cubicBezTo>
                    <a:lnTo>
                      <a:pt x="1" y="4024"/>
                    </a:lnTo>
                    <a:cubicBezTo>
                      <a:pt x="556" y="6062"/>
                      <a:pt x="2436" y="7558"/>
                      <a:pt x="4580" y="7558"/>
                    </a:cubicBezTo>
                    <a:cubicBezTo>
                      <a:pt x="7227" y="7558"/>
                      <a:pt x="9384" y="5400"/>
                      <a:pt x="9384" y="2806"/>
                    </a:cubicBezTo>
                    <a:cubicBezTo>
                      <a:pt x="9384" y="1761"/>
                      <a:pt x="9053" y="821"/>
                      <a:pt x="844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sp>
          <p:nvSpPr>
            <p:cNvPr id="125" name="Google Shape;828;p31">
              <a:extLst>
                <a:ext uri="{FF2B5EF4-FFF2-40B4-BE49-F238E27FC236}">
                  <a16:creationId xmlns:a16="http://schemas.microsoft.com/office/drawing/2014/main" id="{A70B9403-A100-4DF3-A073-60C10F4D733E}"/>
                </a:ext>
              </a:extLst>
            </p:cNvPr>
            <p:cNvSpPr/>
            <p:nvPr/>
          </p:nvSpPr>
          <p:spPr>
            <a:xfrm>
              <a:off x="5641385" y="4715193"/>
              <a:ext cx="204624" cy="152288"/>
            </a:xfrm>
            <a:custGeom>
              <a:avLst/>
              <a:gdLst/>
              <a:ahLst/>
              <a:cxnLst/>
              <a:rect l="l" t="t" r="r" b="b"/>
              <a:pathLst>
                <a:path w="6588" h="4903" extrusionOk="0">
                  <a:moveTo>
                    <a:pt x="4067" y="1"/>
                  </a:moveTo>
                  <a:lnTo>
                    <a:pt x="2790" y="2790"/>
                  </a:lnTo>
                  <a:lnTo>
                    <a:pt x="404" y="3059"/>
                  </a:lnTo>
                  <a:cubicBezTo>
                    <a:pt x="135" y="3059"/>
                    <a:pt x="0" y="3496"/>
                    <a:pt x="269" y="3630"/>
                  </a:cubicBezTo>
                  <a:lnTo>
                    <a:pt x="2924" y="4739"/>
                  </a:lnTo>
                  <a:cubicBezTo>
                    <a:pt x="3134" y="4850"/>
                    <a:pt x="3343" y="4903"/>
                    <a:pt x="3545" y="4903"/>
                  </a:cubicBezTo>
                  <a:cubicBezTo>
                    <a:pt x="3892" y="4903"/>
                    <a:pt x="4215" y="4747"/>
                    <a:pt x="4470" y="4471"/>
                  </a:cubicBezTo>
                  <a:lnTo>
                    <a:pt x="6588" y="1547"/>
                  </a:lnTo>
                  <a:lnTo>
                    <a:pt x="4067" y="1"/>
                  </a:lnTo>
                  <a:close/>
                </a:path>
              </a:pathLst>
            </a:custGeom>
            <a:solidFill>
              <a:srgbClr val="D414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26" name="Google Shape;829;p31">
              <a:extLst>
                <a:ext uri="{FF2B5EF4-FFF2-40B4-BE49-F238E27FC236}">
                  <a16:creationId xmlns:a16="http://schemas.microsoft.com/office/drawing/2014/main" id="{C17D1B13-7913-4AAE-8E40-0C36BEE29ABC}"/>
                </a:ext>
              </a:extLst>
            </p:cNvPr>
            <p:cNvSpPr/>
            <p:nvPr/>
          </p:nvSpPr>
          <p:spPr>
            <a:xfrm>
              <a:off x="5767676" y="4250752"/>
              <a:ext cx="622196" cy="512492"/>
            </a:xfrm>
            <a:custGeom>
              <a:avLst/>
              <a:gdLst/>
              <a:ahLst/>
              <a:cxnLst/>
              <a:rect l="l" t="t" r="r" b="b"/>
              <a:pathLst>
                <a:path w="20032" h="16500" extrusionOk="0">
                  <a:moveTo>
                    <a:pt x="16674" y="1"/>
                  </a:moveTo>
                  <a:cubicBezTo>
                    <a:pt x="15991" y="1"/>
                    <a:pt x="15283" y="187"/>
                    <a:pt x="14688" y="536"/>
                  </a:cubicBezTo>
                  <a:lnTo>
                    <a:pt x="3765" y="7392"/>
                  </a:lnTo>
                  <a:cubicBezTo>
                    <a:pt x="3496" y="7661"/>
                    <a:pt x="3227" y="7929"/>
                    <a:pt x="2925" y="8366"/>
                  </a:cubicBezTo>
                  <a:lnTo>
                    <a:pt x="1" y="14954"/>
                  </a:lnTo>
                  <a:lnTo>
                    <a:pt x="2522" y="16500"/>
                  </a:lnTo>
                  <a:lnTo>
                    <a:pt x="6588" y="11021"/>
                  </a:lnTo>
                  <a:lnTo>
                    <a:pt x="9949" y="10316"/>
                  </a:lnTo>
                  <a:lnTo>
                    <a:pt x="15528" y="8938"/>
                  </a:lnTo>
                  <a:cubicBezTo>
                    <a:pt x="16671" y="8635"/>
                    <a:pt x="17780" y="8098"/>
                    <a:pt x="18620" y="7089"/>
                  </a:cubicBezTo>
                  <a:cubicBezTo>
                    <a:pt x="19023" y="6686"/>
                    <a:pt x="19326" y="6115"/>
                    <a:pt x="19595" y="5577"/>
                  </a:cubicBezTo>
                  <a:cubicBezTo>
                    <a:pt x="19864" y="5006"/>
                    <a:pt x="20032" y="4434"/>
                    <a:pt x="20032" y="3896"/>
                  </a:cubicBezTo>
                  <a:lnTo>
                    <a:pt x="20032" y="3460"/>
                  </a:lnTo>
                  <a:cubicBezTo>
                    <a:pt x="20032" y="2048"/>
                    <a:pt x="19191" y="804"/>
                    <a:pt x="17914" y="233"/>
                  </a:cubicBezTo>
                  <a:cubicBezTo>
                    <a:pt x="17535" y="76"/>
                    <a:pt x="17110" y="1"/>
                    <a:pt x="16674" y="1"/>
                  </a:cubicBezTo>
                  <a:close/>
                </a:path>
              </a:pathLst>
            </a:custGeom>
            <a:solidFill>
              <a:srgbClr val="758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27" name="Google Shape;830;p31">
              <a:extLst>
                <a:ext uri="{FF2B5EF4-FFF2-40B4-BE49-F238E27FC236}">
                  <a16:creationId xmlns:a16="http://schemas.microsoft.com/office/drawing/2014/main" id="{DA17CC1B-2AEF-4DE5-80AD-524C115CC8B8}"/>
                </a:ext>
              </a:extLst>
            </p:cNvPr>
            <p:cNvSpPr/>
            <p:nvPr/>
          </p:nvSpPr>
          <p:spPr>
            <a:xfrm>
              <a:off x="5767676" y="4250752"/>
              <a:ext cx="622196" cy="512492"/>
            </a:xfrm>
            <a:custGeom>
              <a:avLst/>
              <a:gdLst/>
              <a:ahLst/>
              <a:cxnLst/>
              <a:rect l="l" t="t" r="r" b="b"/>
              <a:pathLst>
                <a:path w="20032" h="16500" extrusionOk="0">
                  <a:moveTo>
                    <a:pt x="16674" y="1"/>
                  </a:moveTo>
                  <a:cubicBezTo>
                    <a:pt x="15991" y="1"/>
                    <a:pt x="15283" y="187"/>
                    <a:pt x="14688" y="536"/>
                  </a:cubicBezTo>
                  <a:lnTo>
                    <a:pt x="3765" y="7392"/>
                  </a:lnTo>
                  <a:cubicBezTo>
                    <a:pt x="3496" y="7661"/>
                    <a:pt x="3227" y="7929"/>
                    <a:pt x="2925" y="8366"/>
                  </a:cubicBezTo>
                  <a:lnTo>
                    <a:pt x="1" y="14954"/>
                  </a:lnTo>
                  <a:lnTo>
                    <a:pt x="1110" y="15659"/>
                  </a:lnTo>
                  <a:lnTo>
                    <a:pt x="2522" y="16500"/>
                  </a:lnTo>
                  <a:lnTo>
                    <a:pt x="6588" y="11021"/>
                  </a:lnTo>
                  <a:lnTo>
                    <a:pt x="9949" y="10316"/>
                  </a:lnTo>
                  <a:lnTo>
                    <a:pt x="15528" y="8938"/>
                  </a:lnTo>
                  <a:cubicBezTo>
                    <a:pt x="16368" y="8770"/>
                    <a:pt x="17208" y="8366"/>
                    <a:pt x="18049" y="7661"/>
                  </a:cubicBezTo>
                  <a:cubicBezTo>
                    <a:pt x="18183" y="7526"/>
                    <a:pt x="18351" y="7392"/>
                    <a:pt x="18620" y="7089"/>
                  </a:cubicBezTo>
                  <a:cubicBezTo>
                    <a:pt x="19023" y="6686"/>
                    <a:pt x="19326" y="6115"/>
                    <a:pt x="19595" y="5577"/>
                  </a:cubicBezTo>
                  <a:cubicBezTo>
                    <a:pt x="19864" y="5006"/>
                    <a:pt x="20032" y="4434"/>
                    <a:pt x="20032" y="3896"/>
                  </a:cubicBezTo>
                  <a:lnTo>
                    <a:pt x="20032" y="3460"/>
                  </a:lnTo>
                  <a:cubicBezTo>
                    <a:pt x="20032" y="2048"/>
                    <a:pt x="19191" y="804"/>
                    <a:pt x="17914" y="233"/>
                  </a:cubicBezTo>
                  <a:cubicBezTo>
                    <a:pt x="17535" y="76"/>
                    <a:pt x="17110" y="1"/>
                    <a:pt x="16674" y="1"/>
                  </a:cubicBezTo>
                  <a:close/>
                </a:path>
              </a:pathLst>
            </a:custGeom>
            <a:solidFill>
              <a:srgbClr val="BDB8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28" name="Google Shape;831;p31">
              <a:extLst>
                <a:ext uri="{FF2B5EF4-FFF2-40B4-BE49-F238E27FC236}">
                  <a16:creationId xmlns:a16="http://schemas.microsoft.com/office/drawing/2014/main" id="{EC56F751-8FC7-479A-954B-AD1EDABEC02B}"/>
                </a:ext>
              </a:extLst>
            </p:cNvPr>
            <p:cNvSpPr/>
            <p:nvPr/>
          </p:nvSpPr>
          <p:spPr>
            <a:xfrm>
              <a:off x="5802121" y="4428136"/>
              <a:ext cx="435338" cy="335107"/>
            </a:xfrm>
            <a:custGeom>
              <a:avLst/>
              <a:gdLst/>
              <a:ahLst/>
              <a:cxnLst/>
              <a:rect l="l" t="t" r="r" b="b"/>
              <a:pathLst>
                <a:path w="14016" h="10789" extrusionOk="0">
                  <a:moveTo>
                    <a:pt x="11630" y="0"/>
                  </a:moveTo>
                  <a:lnTo>
                    <a:pt x="5479" y="2521"/>
                  </a:lnTo>
                  <a:cubicBezTo>
                    <a:pt x="4471" y="2924"/>
                    <a:pt x="3496" y="3764"/>
                    <a:pt x="2958" y="4739"/>
                  </a:cubicBezTo>
                  <a:cubicBezTo>
                    <a:pt x="2118" y="6151"/>
                    <a:pt x="976" y="7966"/>
                    <a:pt x="1" y="9948"/>
                  </a:cubicBezTo>
                  <a:lnTo>
                    <a:pt x="1413" y="10789"/>
                  </a:lnTo>
                  <a:lnTo>
                    <a:pt x="5479" y="5310"/>
                  </a:lnTo>
                  <a:lnTo>
                    <a:pt x="8840" y="4605"/>
                  </a:lnTo>
                  <a:lnTo>
                    <a:pt x="8974" y="4470"/>
                  </a:lnTo>
                  <a:cubicBezTo>
                    <a:pt x="9109" y="4067"/>
                    <a:pt x="9512" y="3764"/>
                    <a:pt x="9815" y="3630"/>
                  </a:cubicBezTo>
                  <a:lnTo>
                    <a:pt x="14016" y="1815"/>
                  </a:lnTo>
                  <a:cubicBezTo>
                    <a:pt x="13176" y="1244"/>
                    <a:pt x="12335" y="706"/>
                    <a:pt x="11630" y="0"/>
                  </a:cubicBezTo>
                  <a:close/>
                </a:path>
              </a:pathLst>
            </a:custGeom>
            <a:solidFill>
              <a:srgbClr val="8D7D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29" name="Google Shape;832;p31">
              <a:extLst>
                <a:ext uri="{FF2B5EF4-FFF2-40B4-BE49-F238E27FC236}">
                  <a16:creationId xmlns:a16="http://schemas.microsoft.com/office/drawing/2014/main" id="{75BB84C9-5E17-4D93-88B9-CB532641DB8B}"/>
                </a:ext>
              </a:extLst>
            </p:cNvPr>
            <p:cNvSpPr/>
            <p:nvPr/>
          </p:nvSpPr>
          <p:spPr>
            <a:xfrm>
              <a:off x="5993172" y="3849238"/>
              <a:ext cx="435338" cy="325727"/>
            </a:xfrm>
            <a:custGeom>
              <a:avLst/>
              <a:gdLst/>
              <a:ahLst/>
              <a:cxnLst/>
              <a:rect l="l" t="t" r="r" b="b"/>
              <a:pathLst>
                <a:path w="14016" h="10487" extrusionOk="0">
                  <a:moveTo>
                    <a:pt x="11156" y="0"/>
                  </a:moveTo>
                  <a:cubicBezTo>
                    <a:pt x="10333" y="0"/>
                    <a:pt x="9506" y="386"/>
                    <a:pt x="8974" y="1128"/>
                  </a:cubicBezTo>
                  <a:lnTo>
                    <a:pt x="6050" y="5598"/>
                  </a:lnTo>
                  <a:lnTo>
                    <a:pt x="1849" y="2943"/>
                  </a:lnTo>
                  <a:lnTo>
                    <a:pt x="0" y="5598"/>
                  </a:lnTo>
                  <a:lnTo>
                    <a:pt x="5344" y="10102"/>
                  </a:lnTo>
                  <a:cubicBezTo>
                    <a:pt x="5736" y="10352"/>
                    <a:pt x="6156" y="10486"/>
                    <a:pt x="6566" y="10486"/>
                  </a:cubicBezTo>
                  <a:cubicBezTo>
                    <a:pt x="7034" y="10486"/>
                    <a:pt x="7488" y="10310"/>
                    <a:pt x="7865" y="9934"/>
                  </a:cubicBezTo>
                  <a:lnTo>
                    <a:pt x="13040" y="4489"/>
                  </a:lnTo>
                  <a:cubicBezTo>
                    <a:pt x="13881" y="3649"/>
                    <a:pt x="14015" y="2372"/>
                    <a:pt x="13444" y="1397"/>
                  </a:cubicBezTo>
                  <a:cubicBezTo>
                    <a:pt x="12937" y="453"/>
                    <a:pt x="12048" y="0"/>
                    <a:pt x="11156" y="0"/>
                  </a:cubicBezTo>
                  <a:close/>
                </a:path>
              </a:pathLst>
            </a:custGeom>
            <a:solidFill>
              <a:srgbClr val="F6E5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30" name="Google Shape;833;p31">
              <a:extLst>
                <a:ext uri="{FF2B5EF4-FFF2-40B4-BE49-F238E27FC236}">
                  <a16:creationId xmlns:a16="http://schemas.microsoft.com/office/drawing/2014/main" id="{A6EE7E8A-4681-4646-87BB-9B2AD79329FF}"/>
                </a:ext>
              </a:extLst>
            </p:cNvPr>
            <p:cNvSpPr/>
            <p:nvPr/>
          </p:nvSpPr>
          <p:spPr>
            <a:xfrm>
              <a:off x="6106945" y="3870700"/>
              <a:ext cx="178533" cy="304824"/>
            </a:xfrm>
            <a:custGeom>
              <a:avLst/>
              <a:gdLst/>
              <a:ahLst/>
              <a:cxnLst/>
              <a:rect l="l" t="t" r="r" b="b"/>
              <a:pathLst>
                <a:path w="5748" h="9814" extrusionOk="0">
                  <a:moveTo>
                    <a:pt x="5748" y="0"/>
                  </a:moveTo>
                  <a:lnTo>
                    <a:pt x="5748" y="0"/>
                  </a:lnTo>
                  <a:cubicBezTo>
                    <a:pt x="5580" y="168"/>
                    <a:pt x="5445" y="303"/>
                    <a:pt x="5311" y="437"/>
                  </a:cubicBezTo>
                  <a:lnTo>
                    <a:pt x="2387" y="4907"/>
                  </a:lnTo>
                  <a:lnTo>
                    <a:pt x="1" y="3529"/>
                  </a:lnTo>
                  <a:lnTo>
                    <a:pt x="1" y="7999"/>
                  </a:lnTo>
                  <a:lnTo>
                    <a:pt x="1681" y="9411"/>
                  </a:lnTo>
                  <a:cubicBezTo>
                    <a:pt x="1950" y="9545"/>
                    <a:pt x="2219" y="9680"/>
                    <a:pt x="2387" y="9814"/>
                  </a:cubicBezTo>
                  <a:lnTo>
                    <a:pt x="4067" y="3932"/>
                  </a:lnTo>
                  <a:cubicBezTo>
                    <a:pt x="4471" y="2521"/>
                    <a:pt x="5042" y="1277"/>
                    <a:pt x="57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31" name="Google Shape;834;p31">
              <a:extLst>
                <a:ext uri="{FF2B5EF4-FFF2-40B4-BE49-F238E27FC236}">
                  <a16:creationId xmlns:a16="http://schemas.microsoft.com/office/drawing/2014/main" id="{1DB59D19-38B6-4726-BEDD-14A2C98A1364}"/>
                </a:ext>
              </a:extLst>
            </p:cNvPr>
            <p:cNvSpPr/>
            <p:nvPr/>
          </p:nvSpPr>
          <p:spPr>
            <a:xfrm>
              <a:off x="6175836" y="3779880"/>
              <a:ext cx="439532" cy="506031"/>
            </a:xfrm>
            <a:custGeom>
              <a:avLst/>
              <a:gdLst/>
              <a:ahLst/>
              <a:cxnLst/>
              <a:rect l="l" t="t" r="r" b="b"/>
              <a:pathLst>
                <a:path w="14151" h="16292" extrusionOk="0">
                  <a:moveTo>
                    <a:pt x="9109" y="0"/>
                  </a:moveTo>
                  <a:lnTo>
                    <a:pt x="5042" y="572"/>
                  </a:lnTo>
                  <a:cubicBezTo>
                    <a:pt x="3664" y="2387"/>
                    <a:pt x="2521" y="4605"/>
                    <a:pt x="1849" y="6856"/>
                  </a:cubicBezTo>
                  <a:lnTo>
                    <a:pt x="1" y="13444"/>
                  </a:lnTo>
                  <a:cubicBezTo>
                    <a:pt x="1406" y="14452"/>
                    <a:pt x="4559" y="16292"/>
                    <a:pt x="8376" y="16292"/>
                  </a:cubicBezTo>
                  <a:cubicBezTo>
                    <a:pt x="8759" y="16292"/>
                    <a:pt x="9150" y="16273"/>
                    <a:pt x="9546" y="16233"/>
                  </a:cubicBezTo>
                  <a:cubicBezTo>
                    <a:pt x="11092" y="16099"/>
                    <a:pt x="12470" y="15696"/>
                    <a:pt x="14016" y="14990"/>
                  </a:cubicBezTo>
                  <a:lnTo>
                    <a:pt x="14150" y="7831"/>
                  </a:lnTo>
                  <a:cubicBezTo>
                    <a:pt x="14150" y="5310"/>
                    <a:pt x="13175" y="2924"/>
                    <a:pt x="11361" y="1412"/>
                  </a:cubicBezTo>
                  <a:cubicBezTo>
                    <a:pt x="10655" y="841"/>
                    <a:pt x="9815" y="269"/>
                    <a:pt x="91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32" name="Google Shape;835;p31">
              <a:extLst>
                <a:ext uri="{FF2B5EF4-FFF2-40B4-BE49-F238E27FC236}">
                  <a16:creationId xmlns:a16="http://schemas.microsoft.com/office/drawing/2014/main" id="{C778F81F-EA7E-43D9-AE92-F11656DE69B5}"/>
                </a:ext>
              </a:extLst>
            </p:cNvPr>
            <p:cNvSpPr/>
            <p:nvPr/>
          </p:nvSpPr>
          <p:spPr>
            <a:xfrm>
              <a:off x="6446215" y="3823706"/>
              <a:ext cx="169153" cy="460404"/>
            </a:xfrm>
            <a:custGeom>
              <a:avLst/>
              <a:gdLst/>
              <a:ahLst/>
              <a:cxnLst/>
              <a:rect l="l" t="t" r="r" b="b"/>
              <a:pathLst>
                <a:path w="5446" h="14823" extrusionOk="0">
                  <a:moveTo>
                    <a:pt x="2656" y="1"/>
                  </a:moveTo>
                  <a:cubicBezTo>
                    <a:pt x="1546" y="404"/>
                    <a:pt x="706" y="1244"/>
                    <a:pt x="404" y="3496"/>
                  </a:cubicBezTo>
                  <a:cubicBezTo>
                    <a:pt x="0" y="5714"/>
                    <a:pt x="538" y="9075"/>
                    <a:pt x="706" y="11327"/>
                  </a:cubicBezTo>
                  <a:lnTo>
                    <a:pt x="841" y="14822"/>
                  </a:lnTo>
                  <a:cubicBezTo>
                    <a:pt x="2387" y="14688"/>
                    <a:pt x="3765" y="14285"/>
                    <a:pt x="5311" y="13579"/>
                  </a:cubicBezTo>
                  <a:lnTo>
                    <a:pt x="5445" y="6420"/>
                  </a:lnTo>
                  <a:lnTo>
                    <a:pt x="5445" y="6286"/>
                  </a:lnTo>
                  <a:cubicBezTo>
                    <a:pt x="5445" y="3765"/>
                    <a:pt x="4336" y="1513"/>
                    <a:pt x="265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33" name="Google Shape;836;p31">
              <a:extLst>
                <a:ext uri="{FF2B5EF4-FFF2-40B4-BE49-F238E27FC236}">
                  <a16:creationId xmlns:a16="http://schemas.microsoft.com/office/drawing/2014/main" id="{C5763E02-946B-4BB3-889D-9B67A0F991C6}"/>
                </a:ext>
              </a:extLst>
            </p:cNvPr>
            <p:cNvSpPr/>
            <p:nvPr/>
          </p:nvSpPr>
          <p:spPr>
            <a:xfrm>
              <a:off x="6123655" y="4195040"/>
              <a:ext cx="501093" cy="361229"/>
            </a:xfrm>
            <a:custGeom>
              <a:avLst/>
              <a:gdLst/>
              <a:ahLst/>
              <a:cxnLst/>
              <a:rect l="l" t="t" r="r" b="b"/>
              <a:pathLst>
                <a:path w="16133" h="11630" extrusionOk="0">
                  <a:moveTo>
                    <a:pt x="1681" y="1"/>
                  </a:moveTo>
                  <a:lnTo>
                    <a:pt x="303" y="5177"/>
                  </a:lnTo>
                  <a:cubicBezTo>
                    <a:pt x="0" y="5748"/>
                    <a:pt x="303" y="6454"/>
                    <a:pt x="706" y="6991"/>
                  </a:cubicBezTo>
                  <a:cubicBezTo>
                    <a:pt x="1681" y="7832"/>
                    <a:pt x="2521" y="8537"/>
                    <a:pt x="3664" y="9243"/>
                  </a:cubicBezTo>
                  <a:cubicBezTo>
                    <a:pt x="5747" y="10655"/>
                    <a:pt x="8134" y="11629"/>
                    <a:pt x="10654" y="11629"/>
                  </a:cubicBezTo>
                  <a:cubicBezTo>
                    <a:pt x="12066" y="11629"/>
                    <a:pt x="13612" y="11495"/>
                    <a:pt x="14990" y="10789"/>
                  </a:cubicBezTo>
                  <a:cubicBezTo>
                    <a:pt x="15696" y="10487"/>
                    <a:pt x="16133" y="9815"/>
                    <a:pt x="16133" y="9109"/>
                  </a:cubicBezTo>
                  <a:lnTo>
                    <a:pt x="16133" y="8537"/>
                  </a:lnTo>
                  <a:lnTo>
                    <a:pt x="15696" y="1547"/>
                  </a:lnTo>
                  <a:cubicBezTo>
                    <a:pt x="14150" y="2253"/>
                    <a:pt x="12772" y="2656"/>
                    <a:pt x="11226" y="2790"/>
                  </a:cubicBezTo>
                  <a:cubicBezTo>
                    <a:pt x="10830" y="2830"/>
                    <a:pt x="10439" y="2849"/>
                    <a:pt x="10056" y="2849"/>
                  </a:cubicBezTo>
                  <a:cubicBezTo>
                    <a:pt x="6239" y="2849"/>
                    <a:pt x="3086" y="1009"/>
                    <a:pt x="1681" y="1"/>
                  </a:cubicBezTo>
                  <a:close/>
                </a:path>
              </a:pathLst>
            </a:custGeom>
            <a:solidFill>
              <a:srgbClr val="BDB8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34" name="Google Shape;837;p31">
              <a:extLst>
                <a:ext uri="{FF2B5EF4-FFF2-40B4-BE49-F238E27FC236}">
                  <a16:creationId xmlns:a16="http://schemas.microsoft.com/office/drawing/2014/main" id="{A86FEA51-7C91-41CF-9FBE-0E63E3FAA2AA}"/>
                </a:ext>
              </a:extLst>
            </p:cNvPr>
            <p:cNvSpPr/>
            <p:nvPr/>
          </p:nvSpPr>
          <p:spPr>
            <a:xfrm>
              <a:off x="6319893" y="3623306"/>
              <a:ext cx="143063" cy="253078"/>
            </a:xfrm>
            <a:custGeom>
              <a:avLst/>
              <a:gdLst/>
              <a:ahLst/>
              <a:cxnLst/>
              <a:rect l="l" t="t" r="r" b="b"/>
              <a:pathLst>
                <a:path w="4606" h="8148" extrusionOk="0">
                  <a:moveTo>
                    <a:pt x="4067" y="0"/>
                  </a:moveTo>
                  <a:lnTo>
                    <a:pt x="1" y="269"/>
                  </a:lnTo>
                  <a:lnTo>
                    <a:pt x="404" y="5882"/>
                  </a:lnTo>
                  <a:lnTo>
                    <a:pt x="404" y="6285"/>
                  </a:lnTo>
                  <a:cubicBezTo>
                    <a:pt x="560" y="7347"/>
                    <a:pt x="1413" y="8147"/>
                    <a:pt x="2423" y="8147"/>
                  </a:cubicBezTo>
                  <a:cubicBezTo>
                    <a:pt x="2500" y="8147"/>
                    <a:pt x="2577" y="8143"/>
                    <a:pt x="2656" y="8133"/>
                  </a:cubicBezTo>
                  <a:cubicBezTo>
                    <a:pt x="3765" y="7965"/>
                    <a:pt x="4605" y="6991"/>
                    <a:pt x="4471" y="5882"/>
                  </a:cubicBezTo>
                  <a:lnTo>
                    <a:pt x="4471" y="5613"/>
                  </a:lnTo>
                  <a:lnTo>
                    <a:pt x="4067" y="0"/>
                  </a:ln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35" name="Google Shape;838;p31">
              <a:extLst>
                <a:ext uri="{FF2B5EF4-FFF2-40B4-BE49-F238E27FC236}">
                  <a16:creationId xmlns:a16="http://schemas.microsoft.com/office/drawing/2014/main" id="{F54AE7A5-5033-41F9-86C1-3D07F40BDC7C}"/>
                </a:ext>
              </a:extLst>
            </p:cNvPr>
            <p:cNvSpPr/>
            <p:nvPr/>
          </p:nvSpPr>
          <p:spPr>
            <a:xfrm>
              <a:off x="5802125" y="4764263"/>
              <a:ext cx="234920" cy="138872"/>
            </a:xfrm>
            <a:custGeom>
              <a:avLst/>
              <a:gdLst/>
              <a:ahLst/>
              <a:cxnLst/>
              <a:rect l="l" t="t" r="r" b="b"/>
              <a:pathLst>
                <a:path w="6420" h="4389" extrusionOk="0">
                  <a:moveTo>
                    <a:pt x="4201" y="1"/>
                  </a:moveTo>
                  <a:lnTo>
                    <a:pt x="2790" y="2084"/>
                  </a:lnTo>
                  <a:lnTo>
                    <a:pt x="404" y="2084"/>
                  </a:lnTo>
                  <a:cubicBezTo>
                    <a:pt x="135" y="2084"/>
                    <a:pt x="0" y="2387"/>
                    <a:pt x="269" y="2521"/>
                  </a:cubicBezTo>
                  <a:lnTo>
                    <a:pt x="2655" y="4202"/>
                  </a:lnTo>
                  <a:cubicBezTo>
                    <a:pt x="2912" y="4322"/>
                    <a:pt x="3162" y="4389"/>
                    <a:pt x="3399" y="4389"/>
                  </a:cubicBezTo>
                  <a:cubicBezTo>
                    <a:pt x="3690" y="4389"/>
                    <a:pt x="3961" y="4289"/>
                    <a:pt x="4201" y="4067"/>
                  </a:cubicBezTo>
                  <a:lnTo>
                    <a:pt x="6420" y="1815"/>
                  </a:lnTo>
                  <a:lnTo>
                    <a:pt x="4201" y="1"/>
                  </a:lnTo>
                  <a:close/>
                </a:path>
              </a:pathLst>
            </a:custGeom>
            <a:solidFill>
              <a:srgbClr val="D414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36" name="Google Shape;839;p31">
              <a:extLst>
                <a:ext uri="{FF2B5EF4-FFF2-40B4-BE49-F238E27FC236}">
                  <a16:creationId xmlns:a16="http://schemas.microsoft.com/office/drawing/2014/main" id="{9C8CEC7E-7E06-445A-B527-3BEA8B5A928C}"/>
                </a:ext>
              </a:extLst>
            </p:cNvPr>
            <p:cNvSpPr/>
            <p:nvPr/>
          </p:nvSpPr>
          <p:spPr>
            <a:xfrm>
              <a:off x="5950371" y="4370395"/>
              <a:ext cx="674377" cy="457578"/>
            </a:xfrm>
            <a:custGeom>
              <a:avLst/>
              <a:gdLst/>
              <a:ahLst/>
              <a:cxnLst/>
              <a:rect l="l" t="t" r="r" b="b"/>
              <a:pathLst>
                <a:path w="21712" h="14732" extrusionOk="0">
                  <a:moveTo>
                    <a:pt x="18347" y="1"/>
                  </a:moveTo>
                  <a:cubicBezTo>
                    <a:pt x="17839" y="1"/>
                    <a:pt x="17322" y="109"/>
                    <a:pt x="16805" y="313"/>
                  </a:cubicBezTo>
                  <a:lnTo>
                    <a:pt x="13713" y="1725"/>
                  </a:lnTo>
                  <a:lnTo>
                    <a:pt x="5042" y="5489"/>
                  </a:lnTo>
                  <a:cubicBezTo>
                    <a:pt x="4739" y="5623"/>
                    <a:pt x="4336" y="5926"/>
                    <a:pt x="4201" y="6329"/>
                  </a:cubicBezTo>
                  <a:lnTo>
                    <a:pt x="4067" y="6464"/>
                  </a:lnTo>
                  <a:lnTo>
                    <a:pt x="0" y="12917"/>
                  </a:lnTo>
                  <a:lnTo>
                    <a:pt x="2219" y="14731"/>
                  </a:lnTo>
                  <a:lnTo>
                    <a:pt x="7260" y="9556"/>
                  </a:lnTo>
                  <a:lnTo>
                    <a:pt x="16368" y="8715"/>
                  </a:lnTo>
                  <a:cubicBezTo>
                    <a:pt x="17645" y="8715"/>
                    <a:pt x="18754" y="8144"/>
                    <a:pt x="19729" y="7438"/>
                  </a:cubicBezTo>
                  <a:cubicBezTo>
                    <a:pt x="20569" y="6598"/>
                    <a:pt x="21275" y="5489"/>
                    <a:pt x="21712" y="4380"/>
                  </a:cubicBezTo>
                  <a:lnTo>
                    <a:pt x="21712" y="3540"/>
                  </a:lnTo>
                  <a:cubicBezTo>
                    <a:pt x="21712" y="2263"/>
                    <a:pt x="21140" y="1154"/>
                    <a:pt x="20031" y="448"/>
                  </a:cubicBezTo>
                  <a:cubicBezTo>
                    <a:pt x="19493" y="143"/>
                    <a:pt x="18927" y="1"/>
                    <a:pt x="18347" y="1"/>
                  </a:cubicBezTo>
                  <a:close/>
                </a:path>
              </a:pathLst>
            </a:custGeom>
            <a:solidFill>
              <a:srgbClr val="758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37" name="Google Shape;840;p31">
              <a:extLst>
                <a:ext uri="{FF2B5EF4-FFF2-40B4-BE49-F238E27FC236}">
                  <a16:creationId xmlns:a16="http://schemas.microsoft.com/office/drawing/2014/main" id="{99538C3F-E84B-4792-B050-D36076E7BF35}"/>
                </a:ext>
              </a:extLst>
            </p:cNvPr>
            <p:cNvSpPr/>
            <p:nvPr/>
          </p:nvSpPr>
          <p:spPr>
            <a:xfrm>
              <a:off x="6428479" y="4371762"/>
              <a:ext cx="196269" cy="273515"/>
            </a:xfrm>
            <a:custGeom>
              <a:avLst/>
              <a:gdLst/>
              <a:ahLst/>
              <a:cxnLst/>
              <a:rect l="l" t="t" r="r" b="b"/>
              <a:pathLst>
                <a:path w="6319" h="8806" extrusionOk="0">
                  <a:moveTo>
                    <a:pt x="2790" y="0"/>
                  </a:moveTo>
                  <a:cubicBezTo>
                    <a:pt x="2386" y="0"/>
                    <a:pt x="1949" y="0"/>
                    <a:pt x="1546" y="269"/>
                  </a:cubicBezTo>
                  <a:cubicBezTo>
                    <a:pt x="1546" y="2219"/>
                    <a:pt x="1277" y="4202"/>
                    <a:pt x="840" y="6016"/>
                  </a:cubicBezTo>
                  <a:cubicBezTo>
                    <a:pt x="706" y="6857"/>
                    <a:pt x="437" y="7697"/>
                    <a:pt x="135" y="8537"/>
                  </a:cubicBezTo>
                  <a:lnTo>
                    <a:pt x="0" y="8806"/>
                  </a:lnTo>
                  <a:lnTo>
                    <a:pt x="0" y="8806"/>
                  </a:lnTo>
                  <a:lnTo>
                    <a:pt x="975" y="8671"/>
                  </a:lnTo>
                  <a:cubicBezTo>
                    <a:pt x="2252" y="8671"/>
                    <a:pt x="3361" y="8100"/>
                    <a:pt x="4336" y="7394"/>
                  </a:cubicBezTo>
                  <a:cubicBezTo>
                    <a:pt x="5176" y="6554"/>
                    <a:pt x="5882" y="5445"/>
                    <a:pt x="6319" y="4336"/>
                  </a:cubicBezTo>
                  <a:lnTo>
                    <a:pt x="6319" y="3496"/>
                  </a:lnTo>
                  <a:lnTo>
                    <a:pt x="6319" y="2924"/>
                  </a:lnTo>
                  <a:cubicBezTo>
                    <a:pt x="6150" y="1950"/>
                    <a:pt x="5613" y="975"/>
                    <a:pt x="4638" y="404"/>
                  </a:cubicBezTo>
                  <a:cubicBezTo>
                    <a:pt x="4067" y="135"/>
                    <a:pt x="3495" y="0"/>
                    <a:pt x="2958" y="0"/>
                  </a:cubicBezTo>
                  <a:close/>
                </a:path>
              </a:pathLst>
            </a:custGeom>
            <a:solidFill>
              <a:srgbClr val="8D7D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38" name="Google Shape;841;p31">
              <a:extLst>
                <a:ext uri="{FF2B5EF4-FFF2-40B4-BE49-F238E27FC236}">
                  <a16:creationId xmlns:a16="http://schemas.microsoft.com/office/drawing/2014/main" id="{018B6AAF-29AF-4169-8FA6-11092FF31312}"/>
                </a:ext>
              </a:extLst>
            </p:cNvPr>
            <p:cNvSpPr/>
            <p:nvPr/>
          </p:nvSpPr>
          <p:spPr>
            <a:xfrm>
              <a:off x="6476498" y="3874086"/>
              <a:ext cx="226552" cy="540508"/>
            </a:xfrm>
            <a:custGeom>
              <a:avLst/>
              <a:gdLst/>
              <a:ahLst/>
              <a:cxnLst/>
              <a:rect l="l" t="t" r="r" b="b"/>
              <a:pathLst>
                <a:path w="7294" h="17402" extrusionOk="0">
                  <a:moveTo>
                    <a:pt x="2720" y="0"/>
                  </a:moveTo>
                  <a:cubicBezTo>
                    <a:pt x="2021" y="0"/>
                    <a:pt x="1314" y="296"/>
                    <a:pt x="840" y="900"/>
                  </a:cubicBezTo>
                  <a:cubicBezTo>
                    <a:pt x="269" y="1740"/>
                    <a:pt x="0" y="2849"/>
                    <a:pt x="403" y="3958"/>
                  </a:cubicBezTo>
                  <a:lnTo>
                    <a:pt x="5445" y="17267"/>
                  </a:lnTo>
                  <a:lnTo>
                    <a:pt x="5445" y="17401"/>
                  </a:lnTo>
                  <a:lnTo>
                    <a:pt x="7293" y="16998"/>
                  </a:lnTo>
                  <a:cubicBezTo>
                    <a:pt x="6856" y="11385"/>
                    <a:pt x="6150" y="5504"/>
                    <a:pt x="4907" y="1572"/>
                  </a:cubicBezTo>
                  <a:cubicBezTo>
                    <a:pt x="4580" y="532"/>
                    <a:pt x="3657" y="0"/>
                    <a:pt x="27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39" name="Google Shape;842;p31">
              <a:extLst>
                <a:ext uri="{FF2B5EF4-FFF2-40B4-BE49-F238E27FC236}">
                  <a16:creationId xmlns:a16="http://schemas.microsoft.com/office/drawing/2014/main" id="{6B7E2CE4-66DF-4667-80A5-6F266670AC17}"/>
                </a:ext>
              </a:extLst>
            </p:cNvPr>
            <p:cNvSpPr/>
            <p:nvPr/>
          </p:nvSpPr>
          <p:spPr>
            <a:xfrm>
              <a:off x="6645590" y="4402045"/>
              <a:ext cx="148281" cy="95013"/>
            </a:xfrm>
            <a:custGeom>
              <a:avLst/>
              <a:gdLst/>
              <a:ahLst/>
              <a:cxnLst/>
              <a:rect l="l" t="t" r="r" b="b"/>
              <a:pathLst>
                <a:path w="4774" h="3059" extrusionOk="0">
                  <a:moveTo>
                    <a:pt x="1849" y="0"/>
                  </a:moveTo>
                  <a:lnTo>
                    <a:pt x="1" y="403"/>
                  </a:lnTo>
                  <a:lnTo>
                    <a:pt x="303" y="1546"/>
                  </a:lnTo>
                  <a:cubicBezTo>
                    <a:pt x="572" y="2386"/>
                    <a:pt x="1412" y="3058"/>
                    <a:pt x="2252" y="3058"/>
                  </a:cubicBezTo>
                  <a:lnTo>
                    <a:pt x="4202" y="2386"/>
                  </a:lnTo>
                  <a:cubicBezTo>
                    <a:pt x="4773" y="2218"/>
                    <a:pt x="4773" y="1546"/>
                    <a:pt x="4202" y="1244"/>
                  </a:cubicBezTo>
                  <a:lnTo>
                    <a:pt x="1984" y="538"/>
                  </a:lnTo>
                  <a:cubicBezTo>
                    <a:pt x="1984" y="403"/>
                    <a:pt x="1984" y="135"/>
                    <a:pt x="1849" y="0"/>
                  </a:cubicBez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40" name="Google Shape;843;p31">
              <a:extLst>
                <a:ext uri="{FF2B5EF4-FFF2-40B4-BE49-F238E27FC236}">
                  <a16:creationId xmlns:a16="http://schemas.microsoft.com/office/drawing/2014/main" id="{8180CAFA-48DD-4FAC-9085-B474909E2D94}"/>
                </a:ext>
              </a:extLst>
            </p:cNvPr>
            <p:cNvSpPr/>
            <p:nvPr/>
          </p:nvSpPr>
          <p:spPr>
            <a:xfrm>
              <a:off x="6454570" y="3753790"/>
              <a:ext cx="4193" cy="26122"/>
            </a:xfrm>
            <a:custGeom>
              <a:avLst/>
              <a:gdLst/>
              <a:ahLst/>
              <a:cxnLst/>
              <a:rect l="l" t="t" r="r" b="b"/>
              <a:pathLst>
                <a:path w="135" h="841" extrusionOk="0">
                  <a:moveTo>
                    <a:pt x="0" y="0"/>
                  </a:moveTo>
                  <a:lnTo>
                    <a:pt x="0" y="0"/>
                  </a:lnTo>
                  <a:lnTo>
                    <a:pt x="135" y="840"/>
                  </a:lnTo>
                  <a:lnTo>
                    <a:pt x="135" y="840"/>
                  </a:lnTo>
                  <a:lnTo>
                    <a:pt x="135" y="840"/>
                  </a:lnTo>
                  <a:close/>
                </a:path>
              </a:pathLst>
            </a:custGeom>
            <a:solidFill>
              <a:srgbClr val="D2BD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41" name="Google Shape;844;p31">
              <a:extLst>
                <a:ext uri="{FF2B5EF4-FFF2-40B4-BE49-F238E27FC236}">
                  <a16:creationId xmlns:a16="http://schemas.microsoft.com/office/drawing/2014/main" id="{2D421F8E-38A7-4C59-9ABB-134C050B52D1}"/>
                </a:ext>
              </a:extLst>
            </p:cNvPr>
            <p:cNvSpPr/>
            <p:nvPr/>
          </p:nvSpPr>
          <p:spPr>
            <a:xfrm>
              <a:off x="6458732" y="3779880"/>
              <a:ext cx="31" cy="31"/>
            </a:xfrm>
            <a:custGeom>
              <a:avLst/>
              <a:gdLst/>
              <a:ahLst/>
              <a:cxnLst/>
              <a:rect l="l" t="t" r="r" b="b"/>
              <a:pathLst>
                <a:path w="1" h="1" extrusionOk="0">
                  <a:moveTo>
                    <a:pt x="1" y="0"/>
                  </a:moveTo>
                  <a:lnTo>
                    <a:pt x="1" y="0"/>
                  </a:lnTo>
                  <a:lnTo>
                    <a:pt x="1" y="0"/>
                  </a:lnTo>
                  <a:close/>
                </a:path>
              </a:pathLst>
            </a:custGeom>
            <a:solidFill>
              <a:srgbClr val="CBAA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42" name="Google Shape;845;p31">
              <a:extLst>
                <a:ext uri="{FF2B5EF4-FFF2-40B4-BE49-F238E27FC236}">
                  <a16:creationId xmlns:a16="http://schemas.microsoft.com/office/drawing/2014/main" id="{8A0DBC04-F1EF-41C2-8828-D7F2DC68206E}"/>
                </a:ext>
              </a:extLst>
            </p:cNvPr>
            <p:cNvSpPr/>
            <p:nvPr/>
          </p:nvSpPr>
          <p:spPr>
            <a:xfrm>
              <a:off x="6328248" y="3762114"/>
              <a:ext cx="4224" cy="21959"/>
            </a:xfrm>
            <a:custGeom>
              <a:avLst/>
              <a:gdLst/>
              <a:ahLst/>
              <a:cxnLst/>
              <a:rect l="l" t="t" r="r" b="b"/>
              <a:pathLst>
                <a:path w="136" h="707" extrusionOk="0">
                  <a:moveTo>
                    <a:pt x="1" y="1"/>
                  </a:moveTo>
                  <a:lnTo>
                    <a:pt x="135" y="707"/>
                  </a:lnTo>
                  <a:lnTo>
                    <a:pt x="135" y="707"/>
                  </a:lnTo>
                  <a:lnTo>
                    <a:pt x="1" y="1"/>
                  </a:lnTo>
                  <a:close/>
                </a:path>
              </a:pathLst>
            </a:custGeom>
            <a:solidFill>
              <a:srgbClr val="D2BD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43" name="Google Shape;846;p31">
              <a:extLst>
                <a:ext uri="{FF2B5EF4-FFF2-40B4-BE49-F238E27FC236}">
                  <a16:creationId xmlns:a16="http://schemas.microsoft.com/office/drawing/2014/main" id="{D0888D44-7BD4-4121-82D0-1D520C7A800A}"/>
                </a:ext>
              </a:extLst>
            </p:cNvPr>
            <p:cNvSpPr/>
            <p:nvPr/>
          </p:nvSpPr>
          <p:spPr>
            <a:xfrm>
              <a:off x="6328248" y="3753790"/>
              <a:ext cx="130515" cy="56374"/>
            </a:xfrm>
            <a:custGeom>
              <a:avLst/>
              <a:gdLst/>
              <a:ahLst/>
              <a:cxnLst/>
              <a:rect l="l" t="t" r="r" b="b"/>
              <a:pathLst>
                <a:path w="4202" h="1815" extrusionOk="0">
                  <a:moveTo>
                    <a:pt x="4067" y="0"/>
                  </a:moveTo>
                  <a:cubicBezTo>
                    <a:pt x="2958" y="269"/>
                    <a:pt x="1681" y="269"/>
                    <a:pt x="303" y="269"/>
                  </a:cubicBezTo>
                  <a:lnTo>
                    <a:pt x="1" y="269"/>
                  </a:lnTo>
                  <a:lnTo>
                    <a:pt x="135" y="975"/>
                  </a:lnTo>
                  <a:cubicBezTo>
                    <a:pt x="572" y="1546"/>
                    <a:pt x="1278" y="1815"/>
                    <a:pt x="1984" y="1815"/>
                  </a:cubicBezTo>
                  <a:cubicBezTo>
                    <a:pt x="2656" y="1815"/>
                    <a:pt x="3362" y="1546"/>
                    <a:pt x="4202" y="840"/>
                  </a:cubicBezTo>
                  <a:lnTo>
                    <a:pt x="4067" y="0"/>
                  </a:lnTo>
                  <a:close/>
                </a:path>
              </a:pathLst>
            </a:custGeom>
            <a:solidFill>
              <a:srgbClr val="895C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44" name="Google Shape;847;p31">
              <a:extLst>
                <a:ext uri="{FF2B5EF4-FFF2-40B4-BE49-F238E27FC236}">
                  <a16:creationId xmlns:a16="http://schemas.microsoft.com/office/drawing/2014/main" id="{91504B71-DB7B-4698-9267-F00E8EA233B5}"/>
                </a:ext>
              </a:extLst>
            </p:cNvPr>
            <p:cNvSpPr/>
            <p:nvPr/>
          </p:nvSpPr>
          <p:spPr>
            <a:xfrm>
              <a:off x="5797959" y="2518871"/>
              <a:ext cx="1226595" cy="1243460"/>
            </a:xfrm>
            <a:custGeom>
              <a:avLst/>
              <a:gdLst/>
              <a:ahLst/>
              <a:cxnLst/>
              <a:rect l="l" t="t" r="r" b="b"/>
              <a:pathLst>
                <a:path w="39491" h="40034" extrusionOk="0">
                  <a:moveTo>
                    <a:pt x="19594" y="0"/>
                  </a:moveTo>
                  <a:cubicBezTo>
                    <a:pt x="10083" y="0"/>
                    <a:pt x="1815" y="7125"/>
                    <a:pt x="572" y="16502"/>
                  </a:cubicBezTo>
                  <a:cubicBezTo>
                    <a:pt x="1" y="20300"/>
                    <a:pt x="572" y="23795"/>
                    <a:pt x="1950" y="26887"/>
                  </a:cubicBezTo>
                  <a:cubicBezTo>
                    <a:pt x="2387" y="27996"/>
                    <a:pt x="2656" y="29240"/>
                    <a:pt x="2656" y="30517"/>
                  </a:cubicBezTo>
                  <a:cubicBezTo>
                    <a:pt x="2790" y="31357"/>
                    <a:pt x="2790" y="32063"/>
                    <a:pt x="2656" y="32903"/>
                  </a:cubicBezTo>
                  <a:lnTo>
                    <a:pt x="2656" y="33172"/>
                  </a:lnTo>
                  <a:lnTo>
                    <a:pt x="2656" y="33878"/>
                  </a:lnTo>
                  <a:cubicBezTo>
                    <a:pt x="3361" y="37373"/>
                    <a:pt x="9512" y="39894"/>
                    <a:pt x="16805" y="40028"/>
                  </a:cubicBezTo>
                  <a:cubicBezTo>
                    <a:pt x="16986" y="40032"/>
                    <a:pt x="17166" y="40034"/>
                    <a:pt x="17345" y="40034"/>
                  </a:cubicBezTo>
                  <a:cubicBezTo>
                    <a:pt x="23364" y="40034"/>
                    <a:pt x="27959" y="37855"/>
                    <a:pt x="31223" y="34852"/>
                  </a:cubicBezTo>
                  <a:cubicBezTo>
                    <a:pt x="31660" y="34987"/>
                    <a:pt x="32063" y="34987"/>
                    <a:pt x="32500" y="34987"/>
                  </a:cubicBezTo>
                  <a:cubicBezTo>
                    <a:pt x="35424" y="34987"/>
                    <a:pt x="37945" y="32600"/>
                    <a:pt x="37945" y="29542"/>
                  </a:cubicBezTo>
                  <a:cubicBezTo>
                    <a:pt x="37945" y="28399"/>
                    <a:pt x="37676" y="27425"/>
                    <a:pt x="37104" y="26584"/>
                  </a:cubicBezTo>
                  <a:cubicBezTo>
                    <a:pt x="38079" y="24366"/>
                    <a:pt x="38650" y="22249"/>
                    <a:pt x="38650" y="20569"/>
                  </a:cubicBezTo>
                  <a:cubicBezTo>
                    <a:pt x="39491" y="9646"/>
                    <a:pt x="30820" y="134"/>
                    <a:pt x="19594" y="0"/>
                  </a:cubicBez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45" name="Google Shape;848;p31">
              <a:extLst>
                <a:ext uri="{FF2B5EF4-FFF2-40B4-BE49-F238E27FC236}">
                  <a16:creationId xmlns:a16="http://schemas.microsoft.com/office/drawing/2014/main" id="{EF55652F-335C-4478-BCA6-70D09E0CA926}"/>
                </a:ext>
              </a:extLst>
            </p:cNvPr>
            <p:cNvSpPr/>
            <p:nvPr/>
          </p:nvSpPr>
          <p:spPr>
            <a:xfrm>
              <a:off x="5854333" y="3348735"/>
              <a:ext cx="1026164" cy="330945"/>
            </a:xfrm>
            <a:custGeom>
              <a:avLst/>
              <a:gdLst/>
              <a:ahLst/>
              <a:cxnLst/>
              <a:rect l="l" t="t" r="r" b="b"/>
              <a:pathLst>
                <a:path w="33038" h="10655" extrusionOk="0">
                  <a:moveTo>
                    <a:pt x="33038" y="7731"/>
                  </a:moveTo>
                  <a:cubicBezTo>
                    <a:pt x="32365" y="8134"/>
                    <a:pt x="31525" y="8269"/>
                    <a:pt x="30685" y="8269"/>
                  </a:cubicBezTo>
                  <a:cubicBezTo>
                    <a:pt x="30248" y="8269"/>
                    <a:pt x="29845" y="8269"/>
                    <a:pt x="29408" y="8134"/>
                  </a:cubicBezTo>
                  <a:cubicBezTo>
                    <a:pt x="28433" y="9109"/>
                    <a:pt x="27324" y="9949"/>
                    <a:pt x="26047" y="10655"/>
                  </a:cubicBezTo>
                  <a:lnTo>
                    <a:pt x="26047" y="10655"/>
                  </a:lnTo>
                  <a:cubicBezTo>
                    <a:pt x="27324" y="9949"/>
                    <a:pt x="28433" y="9109"/>
                    <a:pt x="29408" y="8134"/>
                  </a:cubicBezTo>
                  <a:cubicBezTo>
                    <a:pt x="29845" y="8269"/>
                    <a:pt x="30248" y="8269"/>
                    <a:pt x="30685" y="8269"/>
                  </a:cubicBezTo>
                  <a:cubicBezTo>
                    <a:pt x="31525" y="8269"/>
                    <a:pt x="32365" y="8134"/>
                    <a:pt x="33038" y="7731"/>
                  </a:cubicBezTo>
                  <a:close/>
                  <a:moveTo>
                    <a:pt x="0" y="1"/>
                  </a:moveTo>
                  <a:lnTo>
                    <a:pt x="0" y="1"/>
                  </a:lnTo>
                  <a:cubicBezTo>
                    <a:pt x="0" y="1"/>
                    <a:pt x="135" y="1"/>
                    <a:pt x="135" y="169"/>
                  </a:cubicBezTo>
                  <a:lnTo>
                    <a:pt x="135" y="303"/>
                  </a:lnTo>
                  <a:lnTo>
                    <a:pt x="135" y="169"/>
                  </a:lnTo>
                  <a:cubicBezTo>
                    <a:pt x="135" y="1"/>
                    <a:pt x="0" y="1"/>
                    <a:pt x="0" y="1"/>
                  </a:cubicBezTo>
                  <a:close/>
                </a:path>
              </a:pathLst>
            </a:custGeom>
            <a:solidFill>
              <a:srgbClr val="D2BD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46" name="Google Shape;849;p31">
              <a:extLst>
                <a:ext uri="{FF2B5EF4-FFF2-40B4-BE49-F238E27FC236}">
                  <a16:creationId xmlns:a16="http://schemas.microsoft.com/office/drawing/2014/main" id="{BC4B70AF-7291-4186-B0C9-E23C3C98B633}"/>
                </a:ext>
              </a:extLst>
            </p:cNvPr>
            <p:cNvSpPr/>
            <p:nvPr/>
          </p:nvSpPr>
          <p:spPr>
            <a:xfrm>
              <a:off x="5854333" y="3127432"/>
              <a:ext cx="1122202" cy="552249"/>
            </a:xfrm>
            <a:custGeom>
              <a:avLst/>
              <a:gdLst/>
              <a:ahLst/>
              <a:cxnLst/>
              <a:rect l="l" t="t" r="r" b="b"/>
              <a:pathLst>
                <a:path w="36130" h="17780" extrusionOk="0">
                  <a:moveTo>
                    <a:pt x="6151" y="1547"/>
                  </a:moveTo>
                  <a:cubicBezTo>
                    <a:pt x="5613" y="2925"/>
                    <a:pt x="4067" y="5042"/>
                    <a:pt x="2387" y="5042"/>
                  </a:cubicBezTo>
                  <a:cubicBezTo>
                    <a:pt x="2118" y="5042"/>
                    <a:pt x="1681" y="5042"/>
                    <a:pt x="1412" y="4773"/>
                  </a:cubicBezTo>
                  <a:cubicBezTo>
                    <a:pt x="1109" y="5614"/>
                    <a:pt x="706" y="6588"/>
                    <a:pt x="0" y="7126"/>
                  </a:cubicBezTo>
                  <a:cubicBezTo>
                    <a:pt x="0" y="7126"/>
                    <a:pt x="135" y="7126"/>
                    <a:pt x="135" y="7294"/>
                  </a:cubicBezTo>
                  <a:lnTo>
                    <a:pt x="135" y="7428"/>
                  </a:lnTo>
                  <a:cubicBezTo>
                    <a:pt x="1815" y="6151"/>
                    <a:pt x="4201" y="4605"/>
                    <a:pt x="7159" y="3496"/>
                  </a:cubicBezTo>
                  <a:cubicBezTo>
                    <a:pt x="6588" y="2925"/>
                    <a:pt x="6722" y="2387"/>
                    <a:pt x="6151" y="1547"/>
                  </a:cubicBezTo>
                  <a:close/>
                  <a:moveTo>
                    <a:pt x="20166" y="1"/>
                  </a:moveTo>
                  <a:cubicBezTo>
                    <a:pt x="19594" y="841"/>
                    <a:pt x="18922" y="1547"/>
                    <a:pt x="18216" y="2253"/>
                  </a:cubicBezTo>
                  <a:cubicBezTo>
                    <a:pt x="18754" y="2253"/>
                    <a:pt x="19191" y="2522"/>
                    <a:pt x="19762" y="2656"/>
                  </a:cubicBezTo>
                  <a:cubicBezTo>
                    <a:pt x="23258" y="3933"/>
                    <a:pt x="25778" y="6991"/>
                    <a:pt x="26484" y="10789"/>
                  </a:cubicBezTo>
                  <a:cubicBezTo>
                    <a:pt x="26753" y="12739"/>
                    <a:pt x="26887" y="15259"/>
                    <a:pt x="26047" y="17780"/>
                  </a:cubicBezTo>
                  <a:cubicBezTo>
                    <a:pt x="27324" y="17074"/>
                    <a:pt x="28433" y="16234"/>
                    <a:pt x="29408" y="15259"/>
                  </a:cubicBezTo>
                  <a:cubicBezTo>
                    <a:pt x="29845" y="15394"/>
                    <a:pt x="30248" y="15394"/>
                    <a:pt x="30685" y="15394"/>
                  </a:cubicBezTo>
                  <a:cubicBezTo>
                    <a:pt x="31525" y="15394"/>
                    <a:pt x="32365" y="15259"/>
                    <a:pt x="33038" y="14856"/>
                  </a:cubicBezTo>
                  <a:cubicBezTo>
                    <a:pt x="34886" y="14016"/>
                    <a:pt x="36130" y="12033"/>
                    <a:pt x="36130" y="9949"/>
                  </a:cubicBezTo>
                  <a:cubicBezTo>
                    <a:pt x="36130" y="9378"/>
                    <a:pt x="35995" y="8806"/>
                    <a:pt x="35861" y="8269"/>
                  </a:cubicBezTo>
                  <a:cubicBezTo>
                    <a:pt x="34718" y="7832"/>
                    <a:pt x="34449" y="6286"/>
                    <a:pt x="33038" y="6017"/>
                  </a:cubicBezTo>
                  <a:cubicBezTo>
                    <a:pt x="32769" y="5882"/>
                    <a:pt x="32500" y="5882"/>
                    <a:pt x="32197" y="5882"/>
                  </a:cubicBezTo>
                  <a:cubicBezTo>
                    <a:pt x="31088" y="5882"/>
                    <a:pt x="30248" y="6286"/>
                    <a:pt x="29408" y="6857"/>
                  </a:cubicBezTo>
                  <a:cubicBezTo>
                    <a:pt x="28837" y="7126"/>
                    <a:pt x="28299" y="7294"/>
                    <a:pt x="27862" y="7294"/>
                  </a:cubicBezTo>
                  <a:cubicBezTo>
                    <a:pt x="27022" y="7294"/>
                    <a:pt x="26316" y="6857"/>
                    <a:pt x="25644" y="6017"/>
                  </a:cubicBezTo>
                  <a:cubicBezTo>
                    <a:pt x="25072" y="5042"/>
                    <a:pt x="25072" y="3933"/>
                    <a:pt x="25072" y="2925"/>
                  </a:cubicBezTo>
                  <a:cubicBezTo>
                    <a:pt x="25207" y="2387"/>
                    <a:pt x="25207" y="1816"/>
                    <a:pt x="25341" y="1412"/>
                  </a:cubicBezTo>
                  <a:lnTo>
                    <a:pt x="25341" y="1412"/>
                  </a:lnTo>
                  <a:cubicBezTo>
                    <a:pt x="25072" y="2085"/>
                    <a:pt x="24367" y="2522"/>
                    <a:pt x="23392" y="2522"/>
                  </a:cubicBezTo>
                  <a:cubicBezTo>
                    <a:pt x="21980" y="2522"/>
                    <a:pt x="20166" y="1681"/>
                    <a:pt x="20166" y="270"/>
                  </a:cubicBezTo>
                  <a:lnTo>
                    <a:pt x="20166" y="1"/>
                  </a:lnTo>
                  <a:close/>
                </a:path>
              </a:pathLst>
            </a:custGeom>
            <a:solidFill>
              <a:srgbClr val="895C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47" name="Google Shape;850;p31">
              <a:extLst>
                <a:ext uri="{FF2B5EF4-FFF2-40B4-BE49-F238E27FC236}">
                  <a16:creationId xmlns:a16="http://schemas.microsoft.com/office/drawing/2014/main" id="{9013B64D-20EC-4558-A812-437F86372639}"/>
                </a:ext>
              </a:extLst>
            </p:cNvPr>
            <p:cNvSpPr/>
            <p:nvPr/>
          </p:nvSpPr>
          <p:spPr>
            <a:xfrm>
              <a:off x="5641385" y="2381306"/>
              <a:ext cx="1491724" cy="1007776"/>
            </a:xfrm>
            <a:custGeom>
              <a:avLst/>
              <a:gdLst/>
              <a:ahLst/>
              <a:cxnLst/>
              <a:rect l="l" t="t" r="r" b="b"/>
              <a:pathLst>
                <a:path w="48027" h="32446" extrusionOk="0">
                  <a:moveTo>
                    <a:pt x="22214" y="0"/>
                  </a:moveTo>
                  <a:cubicBezTo>
                    <a:pt x="21954" y="0"/>
                    <a:pt x="21689" y="15"/>
                    <a:pt x="21409" y="60"/>
                  </a:cubicBezTo>
                  <a:cubicBezTo>
                    <a:pt x="21006" y="228"/>
                    <a:pt x="20569" y="228"/>
                    <a:pt x="20165" y="497"/>
                  </a:cubicBezTo>
                  <a:cubicBezTo>
                    <a:pt x="19897" y="766"/>
                    <a:pt x="19594" y="1337"/>
                    <a:pt x="19460" y="1471"/>
                  </a:cubicBezTo>
                  <a:cubicBezTo>
                    <a:pt x="18351" y="2177"/>
                    <a:pt x="15830" y="2177"/>
                    <a:pt x="14284" y="2749"/>
                  </a:cubicBezTo>
                  <a:cubicBezTo>
                    <a:pt x="13309" y="3152"/>
                    <a:pt x="8974" y="6782"/>
                    <a:pt x="10923" y="7790"/>
                  </a:cubicBezTo>
                  <a:cubicBezTo>
                    <a:pt x="9948" y="9033"/>
                    <a:pt x="8133" y="9033"/>
                    <a:pt x="6856" y="10008"/>
                  </a:cubicBezTo>
                  <a:cubicBezTo>
                    <a:pt x="5882" y="10714"/>
                    <a:pt x="4336" y="12831"/>
                    <a:pt x="6016" y="13503"/>
                  </a:cubicBezTo>
                  <a:cubicBezTo>
                    <a:pt x="5310" y="14209"/>
                    <a:pt x="4336" y="14344"/>
                    <a:pt x="3496" y="15049"/>
                  </a:cubicBezTo>
                  <a:cubicBezTo>
                    <a:pt x="2790" y="15755"/>
                    <a:pt x="2521" y="16730"/>
                    <a:pt x="2252" y="17704"/>
                  </a:cubicBezTo>
                  <a:cubicBezTo>
                    <a:pt x="1973" y="18478"/>
                    <a:pt x="1011" y="21987"/>
                    <a:pt x="2382" y="21987"/>
                  </a:cubicBezTo>
                  <a:cubicBezTo>
                    <a:pt x="2500" y="21987"/>
                    <a:pt x="2635" y="21961"/>
                    <a:pt x="2790" y="21906"/>
                  </a:cubicBezTo>
                  <a:lnTo>
                    <a:pt x="2790" y="21906"/>
                  </a:lnTo>
                  <a:cubicBezTo>
                    <a:pt x="975" y="22611"/>
                    <a:pt x="0" y="25569"/>
                    <a:pt x="706" y="27249"/>
                  </a:cubicBezTo>
                  <a:cubicBezTo>
                    <a:pt x="1244" y="28224"/>
                    <a:pt x="1950" y="28795"/>
                    <a:pt x="3092" y="28795"/>
                  </a:cubicBezTo>
                  <a:cubicBezTo>
                    <a:pt x="3198" y="28831"/>
                    <a:pt x="3325" y="28847"/>
                    <a:pt x="3462" y="28847"/>
                  </a:cubicBezTo>
                  <a:cubicBezTo>
                    <a:pt x="3846" y="28847"/>
                    <a:pt x="4307" y="28716"/>
                    <a:pt x="4605" y="28493"/>
                  </a:cubicBezTo>
                  <a:cubicBezTo>
                    <a:pt x="4605" y="29199"/>
                    <a:pt x="4773" y="29770"/>
                    <a:pt x="5042" y="30308"/>
                  </a:cubicBezTo>
                  <a:cubicBezTo>
                    <a:pt x="5431" y="31013"/>
                    <a:pt x="5851" y="31293"/>
                    <a:pt x="6256" y="31293"/>
                  </a:cubicBezTo>
                  <a:cubicBezTo>
                    <a:pt x="7145" y="31293"/>
                    <a:pt x="7968" y="29949"/>
                    <a:pt x="8268" y="28795"/>
                  </a:cubicBezTo>
                  <a:cubicBezTo>
                    <a:pt x="8578" y="28972"/>
                    <a:pt x="8892" y="29049"/>
                    <a:pt x="9203" y="29049"/>
                  </a:cubicBezTo>
                  <a:cubicBezTo>
                    <a:pt x="10854" y="29049"/>
                    <a:pt x="12441" y="26869"/>
                    <a:pt x="13007" y="25569"/>
                  </a:cubicBezTo>
                  <a:cubicBezTo>
                    <a:pt x="13713" y="26544"/>
                    <a:pt x="13309" y="27518"/>
                    <a:pt x="14855" y="27787"/>
                  </a:cubicBezTo>
                  <a:cubicBezTo>
                    <a:pt x="15083" y="27859"/>
                    <a:pt x="15332" y="27893"/>
                    <a:pt x="15592" y="27893"/>
                  </a:cubicBezTo>
                  <a:cubicBezTo>
                    <a:pt x="16906" y="27893"/>
                    <a:pt x="18534" y="27038"/>
                    <a:pt x="19460" y="25972"/>
                  </a:cubicBezTo>
                  <a:lnTo>
                    <a:pt x="19460" y="25972"/>
                  </a:lnTo>
                  <a:cubicBezTo>
                    <a:pt x="19191" y="26544"/>
                    <a:pt x="18888" y="27384"/>
                    <a:pt x="19191" y="27653"/>
                  </a:cubicBezTo>
                  <a:cubicBezTo>
                    <a:pt x="19464" y="28079"/>
                    <a:pt x="19996" y="28220"/>
                    <a:pt x="20547" y="28220"/>
                  </a:cubicBezTo>
                  <a:cubicBezTo>
                    <a:pt x="21082" y="28220"/>
                    <a:pt x="21633" y="28087"/>
                    <a:pt x="21980" y="27955"/>
                  </a:cubicBezTo>
                  <a:cubicBezTo>
                    <a:pt x="24098" y="27249"/>
                    <a:pt x="25778" y="25838"/>
                    <a:pt x="27022" y="24023"/>
                  </a:cubicBezTo>
                  <a:lnTo>
                    <a:pt x="27022" y="24023"/>
                  </a:lnTo>
                  <a:cubicBezTo>
                    <a:pt x="26852" y="25530"/>
                    <a:pt x="28679" y="26474"/>
                    <a:pt x="30227" y="26474"/>
                  </a:cubicBezTo>
                  <a:cubicBezTo>
                    <a:pt x="31130" y="26474"/>
                    <a:pt x="31937" y="26153"/>
                    <a:pt x="32197" y="25434"/>
                  </a:cubicBezTo>
                  <a:lnTo>
                    <a:pt x="32197" y="25434"/>
                  </a:lnTo>
                  <a:cubicBezTo>
                    <a:pt x="32063" y="26678"/>
                    <a:pt x="31660" y="28627"/>
                    <a:pt x="32500" y="30039"/>
                  </a:cubicBezTo>
                  <a:cubicBezTo>
                    <a:pt x="33185" y="30911"/>
                    <a:pt x="33922" y="31296"/>
                    <a:pt x="34718" y="31296"/>
                  </a:cubicBezTo>
                  <a:cubicBezTo>
                    <a:pt x="35210" y="31296"/>
                    <a:pt x="35725" y="31149"/>
                    <a:pt x="36264" y="30879"/>
                  </a:cubicBezTo>
                  <a:cubicBezTo>
                    <a:pt x="37110" y="30341"/>
                    <a:pt x="37975" y="29900"/>
                    <a:pt x="38949" y="29900"/>
                  </a:cubicBezTo>
                  <a:cubicBezTo>
                    <a:pt x="39253" y="29900"/>
                    <a:pt x="39566" y="29943"/>
                    <a:pt x="39894" y="30039"/>
                  </a:cubicBezTo>
                  <a:cubicBezTo>
                    <a:pt x="41440" y="30308"/>
                    <a:pt x="41742" y="32291"/>
                    <a:pt x="43254" y="32425"/>
                  </a:cubicBezTo>
                  <a:cubicBezTo>
                    <a:pt x="43343" y="32439"/>
                    <a:pt x="43432" y="32446"/>
                    <a:pt x="43520" y="32446"/>
                  </a:cubicBezTo>
                  <a:cubicBezTo>
                    <a:pt x="45121" y="32446"/>
                    <a:pt x="46716" y="30235"/>
                    <a:pt x="45506" y="28930"/>
                  </a:cubicBezTo>
                  <a:cubicBezTo>
                    <a:pt x="47321" y="28493"/>
                    <a:pt x="48027" y="25972"/>
                    <a:pt x="47758" y="24292"/>
                  </a:cubicBezTo>
                  <a:cubicBezTo>
                    <a:pt x="47624" y="23888"/>
                    <a:pt x="47758" y="23754"/>
                    <a:pt x="47624" y="23317"/>
                  </a:cubicBezTo>
                  <a:cubicBezTo>
                    <a:pt x="47321" y="23048"/>
                    <a:pt x="46615" y="23048"/>
                    <a:pt x="46615" y="22746"/>
                  </a:cubicBezTo>
                  <a:cubicBezTo>
                    <a:pt x="46481" y="22342"/>
                    <a:pt x="47456" y="20931"/>
                    <a:pt x="47456" y="20393"/>
                  </a:cubicBezTo>
                  <a:cubicBezTo>
                    <a:pt x="47888" y="18166"/>
                    <a:pt x="47334" y="12258"/>
                    <a:pt x="44200" y="12258"/>
                  </a:cubicBezTo>
                  <a:cubicBezTo>
                    <a:pt x="44166" y="12258"/>
                    <a:pt x="44130" y="12258"/>
                    <a:pt x="44095" y="12260"/>
                  </a:cubicBezTo>
                  <a:cubicBezTo>
                    <a:pt x="44095" y="10311"/>
                    <a:pt x="42145" y="7924"/>
                    <a:pt x="40734" y="6647"/>
                  </a:cubicBezTo>
                  <a:cubicBezTo>
                    <a:pt x="39894" y="5807"/>
                    <a:pt x="39490" y="5941"/>
                    <a:pt x="38516" y="5673"/>
                  </a:cubicBezTo>
                  <a:cubicBezTo>
                    <a:pt x="37373" y="5404"/>
                    <a:pt x="37944" y="5269"/>
                    <a:pt x="37239" y="4127"/>
                  </a:cubicBezTo>
                  <a:cubicBezTo>
                    <a:pt x="36527" y="2605"/>
                    <a:pt x="33432" y="994"/>
                    <a:pt x="31042" y="994"/>
                  </a:cubicBezTo>
                  <a:cubicBezTo>
                    <a:pt x="30159" y="994"/>
                    <a:pt x="29372" y="1214"/>
                    <a:pt x="28836" y="1740"/>
                  </a:cubicBezTo>
                  <a:cubicBezTo>
                    <a:pt x="27727" y="60"/>
                    <a:pt x="25610" y="60"/>
                    <a:pt x="23795" y="60"/>
                  </a:cubicBezTo>
                  <a:cubicBezTo>
                    <a:pt x="23235" y="60"/>
                    <a:pt x="22735" y="0"/>
                    <a:pt x="2221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48" name="Google Shape;851;p31">
              <a:extLst>
                <a:ext uri="{FF2B5EF4-FFF2-40B4-BE49-F238E27FC236}">
                  <a16:creationId xmlns:a16="http://schemas.microsoft.com/office/drawing/2014/main" id="{6B314EA2-2C03-4489-97D0-5940D020374D}"/>
                </a:ext>
              </a:extLst>
            </p:cNvPr>
            <p:cNvSpPr/>
            <p:nvPr/>
          </p:nvSpPr>
          <p:spPr>
            <a:xfrm>
              <a:off x="5715495" y="3061677"/>
              <a:ext cx="8386" cy="5249"/>
            </a:xfrm>
            <a:custGeom>
              <a:avLst/>
              <a:gdLst/>
              <a:ahLst/>
              <a:cxnLst/>
              <a:rect l="l" t="t" r="r" b="b"/>
              <a:pathLst>
                <a:path w="270" h="169" extrusionOk="0">
                  <a:moveTo>
                    <a:pt x="269" y="1"/>
                  </a:moveTo>
                  <a:cubicBezTo>
                    <a:pt x="135" y="1"/>
                    <a:pt x="0" y="169"/>
                    <a:pt x="0" y="169"/>
                  </a:cubicBezTo>
                  <a:cubicBezTo>
                    <a:pt x="0" y="169"/>
                    <a:pt x="135" y="169"/>
                    <a:pt x="269" y="1"/>
                  </a:cubicBezTo>
                  <a:close/>
                </a:path>
              </a:pathLst>
            </a:custGeom>
            <a:solidFill>
              <a:srgbClr val="CDC4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49" name="Google Shape;852;p31">
              <a:extLst>
                <a:ext uri="{FF2B5EF4-FFF2-40B4-BE49-F238E27FC236}">
                  <a16:creationId xmlns:a16="http://schemas.microsoft.com/office/drawing/2014/main" id="{C815BA55-51F2-4C11-921B-5A074A89E5E6}"/>
                </a:ext>
              </a:extLst>
            </p:cNvPr>
            <p:cNvSpPr/>
            <p:nvPr/>
          </p:nvSpPr>
          <p:spPr>
            <a:xfrm>
              <a:off x="6324086" y="3197379"/>
              <a:ext cx="96069" cy="52243"/>
            </a:xfrm>
            <a:custGeom>
              <a:avLst/>
              <a:gdLst/>
              <a:ahLst/>
              <a:cxnLst/>
              <a:rect l="l" t="t" r="r" b="b"/>
              <a:pathLst>
                <a:path w="3093" h="1682" extrusionOk="0">
                  <a:moveTo>
                    <a:pt x="3092" y="1"/>
                  </a:moveTo>
                  <a:lnTo>
                    <a:pt x="3092" y="1"/>
                  </a:lnTo>
                  <a:cubicBezTo>
                    <a:pt x="2118" y="673"/>
                    <a:pt x="1109" y="1244"/>
                    <a:pt x="0" y="1681"/>
                  </a:cubicBezTo>
                  <a:cubicBezTo>
                    <a:pt x="1109" y="1244"/>
                    <a:pt x="2252" y="673"/>
                    <a:pt x="3092" y="1"/>
                  </a:cubicBezTo>
                  <a:close/>
                </a:path>
              </a:pathLst>
            </a:custGeom>
            <a:solidFill>
              <a:srgbClr val="865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50" name="Google Shape;853;p31">
              <a:extLst>
                <a:ext uri="{FF2B5EF4-FFF2-40B4-BE49-F238E27FC236}">
                  <a16:creationId xmlns:a16="http://schemas.microsoft.com/office/drawing/2014/main" id="{BC3AF171-ACCA-4684-B20F-015ABA8C63EF}"/>
                </a:ext>
              </a:extLst>
            </p:cNvPr>
            <p:cNvSpPr/>
            <p:nvPr/>
          </p:nvSpPr>
          <p:spPr>
            <a:xfrm>
              <a:off x="6420124" y="3127432"/>
              <a:ext cx="221334" cy="78334"/>
            </a:xfrm>
            <a:custGeom>
              <a:avLst/>
              <a:gdLst/>
              <a:ahLst/>
              <a:cxnLst/>
              <a:rect l="l" t="t" r="r" b="b"/>
              <a:pathLst>
                <a:path w="7126" h="2522" extrusionOk="0">
                  <a:moveTo>
                    <a:pt x="1950" y="270"/>
                  </a:moveTo>
                  <a:cubicBezTo>
                    <a:pt x="1950" y="1681"/>
                    <a:pt x="3764" y="2522"/>
                    <a:pt x="5176" y="2522"/>
                  </a:cubicBezTo>
                  <a:cubicBezTo>
                    <a:pt x="6151" y="2522"/>
                    <a:pt x="6856" y="2085"/>
                    <a:pt x="7125" y="1412"/>
                  </a:cubicBezTo>
                  <a:lnTo>
                    <a:pt x="7125" y="1412"/>
                  </a:lnTo>
                  <a:cubicBezTo>
                    <a:pt x="6856" y="2085"/>
                    <a:pt x="6151" y="2522"/>
                    <a:pt x="5176" y="2522"/>
                  </a:cubicBezTo>
                  <a:cubicBezTo>
                    <a:pt x="3764" y="2522"/>
                    <a:pt x="1950" y="1681"/>
                    <a:pt x="1950" y="270"/>
                  </a:cubicBezTo>
                  <a:close/>
                  <a:moveTo>
                    <a:pt x="1950" y="1"/>
                  </a:moveTo>
                  <a:cubicBezTo>
                    <a:pt x="1378" y="841"/>
                    <a:pt x="706" y="1547"/>
                    <a:pt x="0" y="2253"/>
                  </a:cubicBezTo>
                  <a:lnTo>
                    <a:pt x="0" y="2253"/>
                  </a:lnTo>
                  <a:cubicBezTo>
                    <a:pt x="706" y="1547"/>
                    <a:pt x="1378" y="841"/>
                    <a:pt x="1950" y="1"/>
                  </a:cubicBezTo>
                  <a:close/>
                </a:path>
              </a:pathLst>
            </a:custGeom>
            <a:solidFill>
              <a:srgbClr val="6E47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51" name="Google Shape;854;p31">
              <a:extLst>
                <a:ext uri="{FF2B5EF4-FFF2-40B4-BE49-F238E27FC236}">
                  <a16:creationId xmlns:a16="http://schemas.microsoft.com/office/drawing/2014/main" id="{93685CFF-3B82-4A96-8A9E-93418E10F484}"/>
                </a:ext>
              </a:extLst>
            </p:cNvPr>
            <p:cNvSpPr/>
            <p:nvPr/>
          </p:nvSpPr>
          <p:spPr>
            <a:xfrm>
              <a:off x="6119462" y="3187999"/>
              <a:ext cx="126353" cy="61623"/>
            </a:xfrm>
            <a:custGeom>
              <a:avLst/>
              <a:gdLst/>
              <a:ahLst/>
              <a:cxnLst/>
              <a:rect l="l" t="t" r="r" b="b"/>
              <a:pathLst>
                <a:path w="4068" h="1984" extrusionOk="0">
                  <a:moveTo>
                    <a:pt x="3933" y="0"/>
                  </a:moveTo>
                  <a:cubicBezTo>
                    <a:pt x="3093" y="1143"/>
                    <a:pt x="1413" y="1983"/>
                    <a:pt x="1" y="1983"/>
                  </a:cubicBezTo>
                  <a:cubicBezTo>
                    <a:pt x="1413" y="1983"/>
                    <a:pt x="3093" y="1143"/>
                    <a:pt x="4068" y="0"/>
                  </a:cubicBezTo>
                  <a:close/>
                </a:path>
              </a:pathLst>
            </a:custGeom>
            <a:solidFill>
              <a:srgbClr val="865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52" name="Google Shape;855;p31">
              <a:extLst>
                <a:ext uri="{FF2B5EF4-FFF2-40B4-BE49-F238E27FC236}">
                  <a16:creationId xmlns:a16="http://schemas.microsoft.com/office/drawing/2014/main" id="{91A59F9D-AD18-48D3-B9E8-77BA0F1FD3C1}"/>
                </a:ext>
              </a:extLst>
            </p:cNvPr>
            <p:cNvSpPr/>
            <p:nvPr/>
          </p:nvSpPr>
          <p:spPr>
            <a:xfrm>
              <a:off x="5854333" y="3344573"/>
              <a:ext cx="31" cy="4193"/>
            </a:xfrm>
            <a:custGeom>
              <a:avLst/>
              <a:gdLst/>
              <a:ahLst/>
              <a:cxnLst/>
              <a:rect l="l" t="t" r="r" b="b"/>
              <a:pathLst>
                <a:path w="1" h="135" extrusionOk="0">
                  <a:moveTo>
                    <a:pt x="0" y="0"/>
                  </a:moveTo>
                  <a:lnTo>
                    <a:pt x="0" y="0"/>
                  </a:lnTo>
                  <a:lnTo>
                    <a:pt x="0" y="135"/>
                  </a:lnTo>
                  <a:lnTo>
                    <a:pt x="0" y="135"/>
                  </a:lnTo>
                  <a:close/>
                </a:path>
              </a:pathLst>
            </a:custGeom>
            <a:solidFill>
              <a:srgbClr val="A99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53" name="Google Shape;856;p31">
              <a:extLst>
                <a:ext uri="{FF2B5EF4-FFF2-40B4-BE49-F238E27FC236}">
                  <a16:creationId xmlns:a16="http://schemas.microsoft.com/office/drawing/2014/main" id="{9FA72179-C8DC-404E-86D0-508BA5E3EB2D}"/>
                </a:ext>
              </a:extLst>
            </p:cNvPr>
            <p:cNvSpPr/>
            <p:nvPr/>
          </p:nvSpPr>
          <p:spPr>
            <a:xfrm>
              <a:off x="5854333" y="3276272"/>
              <a:ext cx="43639" cy="72494"/>
            </a:xfrm>
            <a:custGeom>
              <a:avLst/>
              <a:gdLst/>
              <a:ahLst/>
              <a:cxnLst/>
              <a:rect l="l" t="t" r="r" b="b"/>
              <a:pathLst>
                <a:path w="1405" h="2334" extrusionOk="0">
                  <a:moveTo>
                    <a:pt x="1405" y="1"/>
                  </a:moveTo>
                  <a:lnTo>
                    <a:pt x="1405" y="1"/>
                  </a:lnTo>
                  <a:cubicBezTo>
                    <a:pt x="1103" y="837"/>
                    <a:pt x="701" y="1799"/>
                    <a:pt x="0" y="2199"/>
                  </a:cubicBezTo>
                  <a:lnTo>
                    <a:pt x="0" y="2334"/>
                  </a:lnTo>
                  <a:cubicBezTo>
                    <a:pt x="701" y="1800"/>
                    <a:pt x="1103" y="837"/>
                    <a:pt x="1405" y="1"/>
                  </a:cubicBezTo>
                  <a:close/>
                </a:path>
              </a:pathLst>
            </a:custGeom>
            <a:solidFill>
              <a:srgbClr val="6E47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54" name="Google Shape;857;p31">
              <a:extLst>
                <a:ext uri="{FF2B5EF4-FFF2-40B4-BE49-F238E27FC236}">
                  <a16:creationId xmlns:a16="http://schemas.microsoft.com/office/drawing/2014/main" id="{6A7442B2-7FE0-4334-9BAA-31050FC2AD82}"/>
                </a:ext>
              </a:extLst>
            </p:cNvPr>
            <p:cNvSpPr/>
            <p:nvPr/>
          </p:nvSpPr>
          <p:spPr>
            <a:xfrm>
              <a:off x="5659120" y="3179644"/>
              <a:ext cx="1465664" cy="208817"/>
            </a:xfrm>
            <a:custGeom>
              <a:avLst/>
              <a:gdLst/>
              <a:ahLst/>
              <a:cxnLst/>
              <a:rect l="l" t="t" r="r" b="b"/>
              <a:pathLst>
                <a:path w="47188" h="6723" extrusionOk="0">
                  <a:moveTo>
                    <a:pt x="45372" y="4470"/>
                  </a:moveTo>
                  <a:cubicBezTo>
                    <a:pt x="45204" y="5613"/>
                    <a:pt x="44095" y="6722"/>
                    <a:pt x="42986" y="6722"/>
                  </a:cubicBezTo>
                  <a:lnTo>
                    <a:pt x="42683" y="6722"/>
                  </a:lnTo>
                  <a:cubicBezTo>
                    <a:pt x="42549" y="6722"/>
                    <a:pt x="42280" y="6722"/>
                    <a:pt x="42146" y="6588"/>
                  </a:cubicBezTo>
                  <a:lnTo>
                    <a:pt x="42146" y="6588"/>
                  </a:lnTo>
                  <a:cubicBezTo>
                    <a:pt x="42280" y="6722"/>
                    <a:pt x="42549" y="6722"/>
                    <a:pt x="42683" y="6722"/>
                  </a:cubicBezTo>
                  <a:lnTo>
                    <a:pt x="42986" y="6722"/>
                  </a:lnTo>
                  <a:cubicBezTo>
                    <a:pt x="44095" y="6722"/>
                    <a:pt x="45204" y="5613"/>
                    <a:pt x="45372" y="4470"/>
                  </a:cubicBezTo>
                  <a:close/>
                  <a:moveTo>
                    <a:pt x="1" y="135"/>
                  </a:moveTo>
                  <a:cubicBezTo>
                    <a:pt x="1" y="706"/>
                    <a:pt x="1" y="1109"/>
                    <a:pt x="135" y="1546"/>
                  </a:cubicBezTo>
                  <a:cubicBezTo>
                    <a:pt x="673" y="2521"/>
                    <a:pt x="1379" y="3092"/>
                    <a:pt x="2521" y="3092"/>
                  </a:cubicBezTo>
                  <a:lnTo>
                    <a:pt x="2656" y="3092"/>
                  </a:lnTo>
                  <a:cubicBezTo>
                    <a:pt x="3059" y="3092"/>
                    <a:pt x="3630" y="3092"/>
                    <a:pt x="4034" y="2790"/>
                  </a:cubicBezTo>
                  <a:lnTo>
                    <a:pt x="4034" y="2790"/>
                  </a:lnTo>
                  <a:cubicBezTo>
                    <a:pt x="3630" y="3092"/>
                    <a:pt x="3059" y="3092"/>
                    <a:pt x="2656" y="3092"/>
                  </a:cubicBezTo>
                  <a:lnTo>
                    <a:pt x="2521" y="3092"/>
                  </a:lnTo>
                  <a:cubicBezTo>
                    <a:pt x="1379" y="3092"/>
                    <a:pt x="673" y="2521"/>
                    <a:pt x="135" y="1546"/>
                  </a:cubicBezTo>
                  <a:cubicBezTo>
                    <a:pt x="1" y="1109"/>
                    <a:pt x="1" y="706"/>
                    <a:pt x="1" y="135"/>
                  </a:cubicBezTo>
                  <a:close/>
                  <a:moveTo>
                    <a:pt x="47187" y="0"/>
                  </a:moveTo>
                  <a:cubicBezTo>
                    <a:pt x="47053" y="1412"/>
                    <a:pt x="46347" y="2924"/>
                    <a:pt x="44935" y="3227"/>
                  </a:cubicBezTo>
                  <a:lnTo>
                    <a:pt x="44935" y="3227"/>
                  </a:lnTo>
                  <a:cubicBezTo>
                    <a:pt x="46347" y="2924"/>
                    <a:pt x="47053" y="1412"/>
                    <a:pt x="47187" y="0"/>
                  </a:cubicBezTo>
                  <a:close/>
                </a:path>
              </a:pathLst>
            </a:custGeom>
            <a:solidFill>
              <a:srgbClr val="CDC4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55" name="Google Shape;858;p31">
              <a:extLst>
                <a:ext uri="{FF2B5EF4-FFF2-40B4-BE49-F238E27FC236}">
                  <a16:creationId xmlns:a16="http://schemas.microsoft.com/office/drawing/2014/main" id="{FBAE211A-A539-4482-AC1D-05BE1FC5B5B7}"/>
                </a:ext>
              </a:extLst>
            </p:cNvPr>
            <p:cNvSpPr/>
            <p:nvPr/>
          </p:nvSpPr>
          <p:spPr>
            <a:xfrm>
              <a:off x="6968149" y="3384237"/>
              <a:ext cx="31" cy="31"/>
            </a:xfrm>
            <a:custGeom>
              <a:avLst/>
              <a:gdLst/>
              <a:ahLst/>
              <a:cxnLst/>
              <a:rect l="l" t="t" r="r" b="b"/>
              <a:pathLst>
                <a:path w="1" h="1" extrusionOk="0">
                  <a:moveTo>
                    <a:pt x="1" y="1"/>
                  </a:moveTo>
                  <a:lnTo>
                    <a:pt x="1" y="1"/>
                  </a:lnTo>
                  <a:lnTo>
                    <a:pt x="1" y="1"/>
                  </a:lnTo>
                  <a:lnTo>
                    <a:pt x="1" y="1"/>
                  </a:lnTo>
                  <a:close/>
                </a:path>
              </a:pathLst>
            </a:custGeom>
            <a:solidFill>
              <a:srgbClr val="865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56" name="Google Shape;859;p31">
              <a:extLst>
                <a:ext uri="{FF2B5EF4-FFF2-40B4-BE49-F238E27FC236}">
                  <a16:creationId xmlns:a16="http://schemas.microsoft.com/office/drawing/2014/main" id="{69136F04-B278-4651-91CE-B04F35DC8E10}"/>
                </a:ext>
              </a:extLst>
            </p:cNvPr>
            <p:cNvSpPr/>
            <p:nvPr/>
          </p:nvSpPr>
          <p:spPr>
            <a:xfrm>
              <a:off x="6880497" y="3314289"/>
              <a:ext cx="87683" cy="69978"/>
            </a:xfrm>
            <a:custGeom>
              <a:avLst/>
              <a:gdLst/>
              <a:ahLst/>
              <a:cxnLst/>
              <a:rect l="l" t="t" r="r" b="b"/>
              <a:pathLst>
                <a:path w="2823" h="2253" extrusionOk="0">
                  <a:moveTo>
                    <a:pt x="0" y="1"/>
                  </a:moveTo>
                  <a:cubicBezTo>
                    <a:pt x="1411" y="270"/>
                    <a:pt x="1680" y="1816"/>
                    <a:pt x="2823" y="2253"/>
                  </a:cubicBezTo>
                  <a:cubicBezTo>
                    <a:pt x="1680" y="1681"/>
                    <a:pt x="1411" y="270"/>
                    <a:pt x="0" y="1"/>
                  </a:cubicBezTo>
                  <a:close/>
                </a:path>
              </a:pathLst>
            </a:custGeom>
            <a:solidFill>
              <a:srgbClr val="6E47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57" name="Google Shape;860;p31">
              <a:extLst>
                <a:ext uri="{FF2B5EF4-FFF2-40B4-BE49-F238E27FC236}">
                  <a16:creationId xmlns:a16="http://schemas.microsoft.com/office/drawing/2014/main" id="{131FC39D-6FAE-4E39-91F9-5F67F8A05362}"/>
                </a:ext>
              </a:extLst>
            </p:cNvPr>
            <p:cNvSpPr/>
            <p:nvPr/>
          </p:nvSpPr>
          <p:spPr>
            <a:xfrm>
              <a:off x="5659120" y="2836212"/>
              <a:ext cx="1465664" cy="552249"/>
            </a:xfrm>
            <a:custGeom>
              <a:avLst/>
              <a:gdLst/>
              <a:ahLst/>
              <a:cxnLst/>
              <a:rect l="l" t="t" r="r" b="b"/>
              <a:pathLst>
                <a:path w="47188" h="17780" extrusionOk="0">
                  <a:moveTo>
                    <a:pt x="2084" y="7260"/>
                  </a:moveTo>
                  <a:cubicBezTo>
                    <a:pt x="2009" y="7294"/>
                    <a:pt x="1935" y="7334"/>
                    <a:pt x="1862" y="7377"/>
                  </a:cubicBezTo>
                  <a:lnTo>
                    <a:pt x="1862" y="7377"/>
                  </a:lnTo>
                  <a:cubicBezTo>
                    <a:pt x="1913" y="7328"/>
                    <a:pt x="1999" y="7260"/>
                    <a:pt x="2084" y="7260"/>
                  </a:cubicBezTo>
                  <a:close/>
                  <a:moveTo>
                    <a:pt x="28837" y="0"/>
                  </a:moveTo>
                  <a:cubicBezTo>
                    <a:pt x="28568" y="0"/>
                    <a:pt x="28400" y="0"/>
                    <a:pt x="28265" y="135"/>
                  </a:cubicBezTo>
                  <a:cubicBezTo>
                    <a:pt x="27156" y="1546"/>
                    <a:pt x="25745" y="2521"/>
                    <a:pt x="24064" y="3058"/>
                  </a:cubicBezTo>
                  <a:cubicBezTo>
                    <a:pt x="23661" y="3058"/>
                    <a:pt x="23090" y="3361"/>
                    <a:pt x="22518" y="3361"/>
                  </a:cubicBezTo>
                  <a:cubicBezTo>
                    <a:pt x="21981" y="3361"/>
                    <a:pt x="21544" y="3227"/>
                    <a:pt x="21275" y="2790"/>
                  </a:cubicBezTo>
                  <a:lnTo>
                    <a:pt x="21275" y="2655"/>
                  </a:lnTo>
                  <a:cubicBezTo>
                    <a:pt x="21140" y="2386"/>
                    <a:pt x="20838" y="2084"/>
                    <a:pt x="20569" y="2084"/>
                  </a:cubicBezTo>
                  <a:cubicBezTo>
                    <a:pt x="20435" y="2084"/>
                    <a:pt x="20300" y="2084"/>
                    <a:pt x="20166" y="2218"/>
                  </a:cubicBezTo>
                  <a:cubicBezTo>
                    <a:pt x="19326" y="2655"/>
                    <a:pt x="18317" y="3058"/>
                    <a:pt x="17477" y="3058"/>
                  </a:cubicBezTo>
                  <a:cubicBezTo>
                    <a:pt x="17343" y="3058"/>
                    <a:pt x="17074" y="2924"/>
                    <a:pt x="16939" y="2924"/>
                  </a:cubicBezTo>
                  <a:cubicBezTo>
                    <a:pt x="16099" y="2790"/>
                    <a:pt x="15797" y="2386"/>
                    <a:pt x="15662" y="2084"/>
                  </a:cubicBezTo>
                  <a:cubicBezTo>
                    <a:pt x="15528" y="1815"/>
                    <a:pt x="15259" y="1681"/>
                    <a:pt x="14956" y="1681"/>
                  </a:cubicBezTo>
                  <a:cubicBezTo>
                    <a:pt x="14822" y="1681"/>
                    <a:pt x="14553" y="1681"/>
                    <a:pt x="14419" y="1949"/>
                  </a:cubicBezTo>
                  <a:cubicBezTo>
                    <a:pt x="13847" y="2790"/>
                    <a:pt x="13007" y="3630"/>
                    <a:pt x="12032" y="4067"/>
                  </a:cubicBezTo>
                  <a:cubicBezTo>
                    <a:pt x="11058" y="4336"/>
                    <a:pt x="10083" y="4907"/>
                    <a:pt x="9377" y="5747"/>
                  </a:cubicBezTo>
                  <a:cubicBezTo>
                    <a:pt x="9075" y="6150"/>
                    <a:pt x="8672" y="6419"/>
                    <a:pt x="8403" y="6419"/>
                  </a:cubicBezTo>
                  <a:cubicBezTo>
                    <a:pt x="7966" y="6419"/>
                    <a:pt x="7562" y="6150"/>
                    <a:pt x="7126" y="5445"/>
                  </a:cubicBezTo>
                  <a:cubicBezTo>
                    <a:pt x="6991" y="5176"/>
                    <a:pt x="6857" y="4739"/>
                    <a:pt x="6857" y="4470"/>
                  </a:cubicBezTo>
                  <a:cubicBezTo>
                    <a:pt x="6722" y="4067"/>
                    <a:pt x="6420" y="3764"/>
                    <a:pt x="6151" y="3764"/>
                  </a:cubicBezTo>
                  <a:cubicBezTo>
                    <a:pt x="6017" y="3764"/>
                    <a:pt x="6017" y="3764"/>
                    <a:pt x="6017" y="3899"/>
                  </a:cubicBezTo>
                  <a:lnTo>
                    <a:pt x="5176" y="3899"/>
                  </a:lnTo>
                  <a:cubicBezTo>
                    <a:pt x="4034" y="3764"/>
                    <a:pt x="3361" y="3361"/>
                    <a:pt x="2790" y="2218"/>
                  </a:cubicBezTo>
                  <a:cubicBezTo>
                    <a:pt x="2656" y="1815"/>
                    <a:pt x="2656" y="1378"/>
                    <a:pt x="2656" y="840"/>
                  </a:cubicBezTo>
                  <a:cubicBezTo>
                    <a:pt x="2084" y="1546"/>
                    <a:pt x="1815" y="2218"/>
                    <a:pt x="1681" y="3058"/>
                  </a:cubicBezTo>
                  <a:cubicBezTo>
                    <a:pt x="1513" y="3495"/>
                    <a:pt x="1110" y="4907"/>
                    <a:pt x="1110" y="6016"/>
                  </a:cubicBezTo>
                  <a:cubicBezTo>
                    <a:pt x="1110" y="6708"/>
                    <a:pt x="1239" y="7400"/>
                    <a:pt x="1783" y="7427"/>
                  </a:cubicBezTo>
                  <a:lnTo>
                    <a:pt x="1783" y="7427"/>
                  </a:lnTo>
                  <a:cubicBezTo>
                    <a:pt x="707" y="8131"/>
                    <a:pt x="1" y="9774"/>
                    <a:pt x="1" y="11192"/>
                  </a:cubicBezTo>
                  <a:cubicBezTo>
                    <a:pt x="1" y="11763"/>
                    <a:pt x="1" y="12166"/>
                    <a:pt x="135" y="12603"/>
                  </a:cubicBezTo>
                  <a:cubicBezTo>
                    <a:pt x="673" y="13578"/>
                    <a:pt x="1379" y="14149"/>
                    <a:pt x="2521" y="14149"/>
                  </a:cubicBezTo>
                  <a:lnTo>
                    <a:pt x="2656" y="14149"/>
                  </a:lnTo>
                  <a:cubicBezTo>
                    <a:pt x="3059" y="14149"/>
                    <a:pt x="3630" y="14149"/>
                    <a:pt x="4034" y="13847"/>
                  </a:cubicBezTo>
                  <a:lnTo>
                    <a:pt x="4034" y="14284"/>
                  </a:lnTo>
                  <a:cubicBezTo>
                    <a:pt x="4034" y="14687"/>
                    <a:pt x="4202" y="15258"/>
                    <a:pt x="4471" y="15662"/>
                  </a:cubicBezTo>
                  <a:cubicBezTo>
                    <a:pt x="4874" y="16367"/>
                    <a:pt x="5311" y="16670"/>
                    <a:pt x="5714" y="16670"/>
                  </a:cubicBezTo>
                  <a:cubicBezTo>
                    <a:pt x="5882" y="16670"/>
                    <a:pt x="6151" y="16502"/>
                    <a:pt x="6285" y="16367"/>
                  </a:cubicBezTo>
                  <a:cubicBezTo>
                    <a:pt x="6991" y="15964"/>
                    <a:pt x="7394" y="14990"/>
                    <a:pt x="7697" y="14149"/>
                  </a:cubicBezTo>
                  <a:cubicBezTo>
                    <a:pt x="7966" y="14418"/>
                    <a:pt x="8403" y="14418"/>
                    <a:pt x="8672" y="14418"/>
                  </a:cubicBezTo>
                  <a:cubicBezTo>
                    <a:pt x="10352" y="14418"/>
                    <a:pt x="11898" y="12301"/>
                    <a:pt x="12436" y="10923"/>
                  </a:cubicBezTo>
                  <a:cubicBezTo>
                    <a:pt x="13007" y="11763"/>
                    <a:pt x="12873" y="12301"/>
                    <a:pt x="13444" y="12872"/>
                  </a:cubicBezTo>
                  <a:cubicBezTo>
                    <a:pt x="13578" y="13007"/>
                    <a:pt x="13847" y="13141"/>
                    <a:pt x="14284" y="13141"/>
                  </a:cubicBezTo>
                  <a:cubicBezTo>
                    <a:pt x="14419" y="13309"/>
                    <a:pt x="14688" y="13309"/>
                    <a:pt x="14822" y="13309"/>
                  </a:cubicBezTo>
                  <a:cubicBezTo>
                    <a:pt x="16234" y="13309"/>
                    <a:pt x="17914" y="12469"/>
                    <a:pt x="18889" y="11326"/>
                  </a:cubicBezTo>
                  <a:lnTo>
                    <a:pt x="18889" y="11326"/>
                  </a:lnTo>
                  <a:cubicBezTo>
                    <a:pt x="18620" y="11763"/>
                    <a:pt x="18485" y="12166"/>
                    <a:pt x="18485" y="12603"/>
                  </a:cubicBezTo>
                  <a:cubicBezTo>
                    <a:pt x="18485" y="12738"/>
                    <a:pt x="18620" y="12872"/>
                    <a:pt x="18620" y="13007"/>
                  </a:cubicBezTo>
                  <a:cubicBezTo>
                    <a:pt x="18889" y="13444"/>
                    <a:pt x="19326" y="13578"/>
                    <a:pt x="19863" y="13578"/>
                  </a:cubicBezTo>
                  <a:cubicBezTo>
                    <a:pt x="20435" y="13578"/>
                    <a:pt x="21006" y="13444"/>
                    <a:pt x="21409" y="13309"/>
                  </a:cubicBezTo>
                  <a:cubicBezTo>
                    <a:pt x="22518" y="12872"/>
                    <a:pt x="23527" y="12301"/>
                    <a:pt x="24501" y="11629"/>
                  </a:cubicBezTo>
                  <a:cubicBezTo>
                    <a:pt x="25207" y="10923"/>
                    <a:pt x="25879" y="10217"/>
                    <a:pt x="26451" y="9377"/>
                  </a:cubicBezTo>
                  <a:lnTo>
                    <a:pt x="26451" y="9646"/>
                  </a:lnTo>
                  <a:cubicBezTo>
                    <a:pt x="26451" y="11057"/>
                    <a:pt x="28265" y="11898"/>
                    <a:pt x="29677" y="11898"/>
                  </a:cubicBezTo>
                  <a:cubicBezTo>
                    <a:pt x="30652" y="11898"/>
                    <a:pt x="31357" y="11461"/>
                    <a:pt x="31626" y="10788"/>
                  </a:cubicBezTo>
                  <a:lnTo>
                    <a:pt x="31626" y="10788"/>
                  </a:lnTo>
                  <a:cubicBezTo>
                    <a:pt x="31492" y="11192"/>
                    <a:pt x="31492" y="11763"/>
                    <a:pt x="31357" y="12301"/>
                  </a:cubicBezTo>
                  <a:cubicBezTo>
                    <a:pt x="31357" y="13309"/>
                    <a:pt x="31357" y="14418"/>
                    <a:pt x="31929" y="15393"/>
                  </a:cubicBezTo>
                  <a:cubicBezTo>
                    <a:pt x="32601" y="16233"/>
                    <a:pt x="33307" y="16670"/>
                    <a:pt x="34147" y="16670"/>
                  </a:cubicBezTo>
                  <a:cubicBezTo>
                    <a:pt x="34584" y="16670"/>
                    <a:pt x="35122" y="16502"/>
                    <a:pt x="35693" y="16233"/>
                  </a:cubicBezTo>
                  <a:cubicBezTo>
                    <a:pt x="36533" y="15662"/>
                    <a:pt x="37373" y="15258"/>
                    <a:pt x="38482" y="15258"/>
                  </a:cubicBezTo>
                  <a:cubicBezTo>
                    <a:pt x="38785" y="15258"/>
                    <a:pt x="39054" y="15258"/>
                    <a:pt x="39323" y="15393"/>
                  </a:cubicBezTo>
                  <a:cubicBezTo>
                    <a:pt x="40734" y="15662"/>
                    <a:pt x="41003" y="17073"/>
                    <a:pt x="42146" y="17645"/>
                  </a:cubicBezTo>
                  <a:cubicBezTo>
                    <a:pt x="42280" y="17779"/>
                    <a:pt x="42549" y="17779"/>
                    <a:pt x="42683" y="17779"/>
                  </a:cubicBezTo>
                  <a:lnTo>
                    <a:pt x="42986" y="17779"/>
                  </a:lnTo>
                  <a:cubicBezTo>
                    <a:pt x="44095" y="17779"/>
                    <a:pt x="45204" y="16670"/>
                    <a:pt x="45372" y="15527"/>
                  </a:cubicBezTo>
                  <a:cubicBezTo>
                    <a:pt x="45372" y="15124"/>
                    <a:pt x="45204" y="14687"/>
                    <a:pt x="44935" y="14284"/>
                  </a:cubicBezTo>
                  <a:cubicBezTo>
                    <a:pt x="46347" y="13981"/>
                    <a:pt x="47053" y="12469"/>
                    <a:pt x="47187" y="11057"/>
                  </a:cubicBezTo>
                  <a:lnTo>
                    <a:pt x="47187" y="9646"/>
                  </a:lnTo>
                  <a:cubicBezTo>
                    <a:pt x="47053" y="9242"/>
                    <a:pt x="47187" y="9108"/>
                    <a:pt x="47053" y="8806"/>
                  </a:cubicBezTo>
                  <a:cubicBezTo>
                    <a:pt x="46750" y="8402"/>
                    <a:pt x="46044" y="8402"/>
                    <a:pt x="46044" y="8100"/>
                  </a:cubicBezTo>
                  <a:lnTo>
                    <a:pt x="46044" y="7965"/>
                  </a:lnTo>
                  <a:cubicBezTo>
                    <a:pt x="46044" y="7831"/>
                    <a:pt x="46044" y="7696"/>
                    <a:pt x="46212" y="7428"/>
                  </a:cubicBezTo>
                  <a:lnTo>
                    <a:pt x="46212" y="7428"/>
                  </a:lnTo>
                  <a:cubicBezTo>
                    <a:pt x="46044" y="7562"/>
                    <a:pt x="45775" y="7562"/>
                    <a:pt x="45641" y="7562"/>
                  </a:cubicBezTo>
                  <a:lnTo>
                    <a:pt x="45372" y="7562"/>
                  </a:lnTo>
                  <a:cubicBezTo>
                    <a:pt x="43826" y="7428"/>
                    <a:pt x="43524" y="5445"/>
                    <a:pt x="42011" y="5041"/>
                  </a:cubicBezTo>
                  <a:cubicBezTo>
                    <a:pt x="41709" y="5041"/>
                    <a:pt x="41440" y="4907"/>
                    <a:pt x="41171" y="4907"/>
                  </a:cubicBezTo>
                  <a:cubicBezTo>
                    <a:pt x="40028" y="4907"/>
                    <a:pt x="39188" y="5445"/>
                    <a:pt x="38348" y="5882"/>
                  </a:cubicBezTo>
                  <a:cubicBezTo>
                    <a:pt x="37810" y="6150"/>
                    <a:pt x="37239" y="6419"/>
                    <a:pt x="36802" y="6419"/>
                  </a:cubicBezTo>
                  <a:cubicBezTo>
                    <a:pt x="35962" y="6419"/>
                    <a:pt x="35290" y="6016"/>
                    <a:pt x="34584" y="5041"/>
                  </a:cubicBezTo>
                  <a:cubicBezTo>
                    <a:pt x="34012" y="4201"/>
                    <a:pt x="34012" y="3227"/>
                    <a:pt x="34012" y="2218"/>
                  </a:cubicBezTo>
                  <a:cubicBezTo>
                    <a:pt x="34012" y="1815"/>
                    <a:pt x="33744" y="1378"/>
                    <a:pt x="33307" y="1378"/>
                  </a:cubicBezTo>
                  <a:lnTo>
                    <a:pt x="33172" y="1546"/>
                  </a:lnTo>
                  <a:lnTo>
                    <a:pt x="32332" y="1546"/>
                  </a:lnTo>
                  <a:cubicBezTo>
                    <a:pt x="31223" y="1546"/>
                    <a:pt x="29946" y="1109"/>
                    <a:pt x="29408" y="269"/>
                  </a:cubicBezTo>
                  <a:cubicBezTo>
                    <a:pt x="29240" y="0"/>
                    <a:pt x="28971" y="0"/>
                    <a:pt x="2883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58" name="Google Shape;861;p31">
              <a:extLst>
                <a:ext uri="{FF2B5EF4-FFF2-40B4-BE49-F238E27FC236}">
                  <a16:creationId xmlns:a16="http://schemas.microsoft.com/office/drawing/2014/main" id="{461FF0F9-5896-4560-8CB8-6C0C41CDF6D4}"/>
                </a:ext>
              </a:extLst>
            </p:cNvPr>
            <p:cNvSpPr/>
            <p:nvPr/>
          </p:nvSpPr>
          <p:spPr>
            <a:xfrm>
              <a:off x="6133036" y="3492792"/>
              <a:ext cx="178533" cy="122190"/>
            </a:xfrm>
            <a:custGeom>
              <a:avLst/>
              <a:gdLst/>
              <a:ahLst/>
              <a:cxnLst/>
              <a:rect l="l" t="t" r="r" b="b"/>
              <a:pathLst>
                <a:path w="5748" h="3934" extrusionOk="0">
                  <a:moveTo>
                    <a:pt x="5311" y="1"/>
                  </a:moveTo>
                  <a:cubicBezTo>
                    <a:pt x="5042" y="1"/>
                    <a:pt x="4740" y="270"/>
                    <a:pt x="4740" y="572"/>
                  </a:cubicBezTo>
                  <a:cubicBezTo>
                    <a:pt x="4740" y="1816"/>
                    <a:pt x="3765" y="2790"/>
                    <a:pt x="2522" y="2925"/>
                  </a:cubicBezTo>
                  <a:cubicBezTo>
                    <a:pt x="2407" y="2958"/>
                    <a:pt x="2293" y="2973"/>
                    <a:pt x="2179" y="2973"/>
                  </a:cubicBezTo>
                  <a:cubicBezTo>
                    <a:pt x="1723" y="2973"/>
                    <a:pt x="1271" y="2737"/>
                    <a:pt x="841" y="2522"/>
                  </a:cubicBezTo>
                  <a:cubicBezTo>
                    <a:pt x="802" y="2482"/>
                    <a:pt x="736" y="2466"/>
                    <a:pt x="660" y="2466"/>
                  </a:cubicBezTo>
                  <a:cubicBezTo>
                    <a:pt x="477" y="2466"/>
                    <a:pt x="230" y="2561"/>
                    <a:pt x="135" y="2656"/>
                  </a:cubicBezTo>
                  <a:cubicBezTo>
                    <a:pt x="1" y="2925"/>
                    <a:pt x="135" y="3227"/>
                    <a:pt x="270" y="3362"/>
                  </a:cubicBezTo>
                  <a:cubicBezTo>
                    <a:pt x="841" y="3765"/>
                    <a:pt x="1547" y="3933"/>
                    <a:pt x="2219" y="3933"/>
                  </a:cubicBezTo>
                  <a:lnTo>
                    <a:pt x="2656" y="3933"/>
                  </a:lnTo>
                  <a:cubicBezTo>
                    <a:pt x="4336" y="3765"/>
                    <a:pt x="5748" y="2253"/>
                    <a:pt x="5748" y="572"/>
                  </a:cubicBezTo>
                  <a:cubicBezTo>
                    <a:pt x="5748" y="270"/>
                    <a:pt x="5580" y="1"/>
                    <a:pt x="53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59" name="Google Shape;862;p31">
              <a:extLst>
                <a:ext uri="{FF2B5EF4-FFF2-40B4-BE49-F238E27FC236}">
                  <a16:creationId xmlns:a16="http://schemas.microsoft.com/office/drawing/2014/main" id="{FA6B455F-977B-4B36-A84A-B37881BE2563}"/>
                </a:ext>
              </a:extLst>
            </p:cNvPr>
            <p:cNvSpPr/>
            <p:nvPr/>
          </p:nvSpPr>
          <p:spPr>
            <a:xfrm>
              <a:off x="6337660" y="3256735"/>
              <a:ext cx="234908" cy="209376"/>
            </a:xfrm>
            <a:custGeom>
              <a:avLst/>
              <a:gdLst/>
              <a:ahLst/>
              <a:cxnLst/>
              <a:rect l="l" t="t" r="r" b="b"/>
              <a:pathLst>
                <a:path w="7563" h="6741" extrusionOk="0">
                  <a:moveTo>
                    <a:pt x="3777" y="0"/>
                  </a:moveTo>
                  <a:cubicBezTo>
                    <a:pt x="2799" y="0"/>
                    <a:pt x="1814" y="426"/>
                    <a:pt x="1109" y="1283"/>
                  </a:cubicBezTo>
                  <a:cubicBezTo>
                    <a:pt x="0" y="2694"/>
                    <a:pt x="269" y="4811"/>
                    <a:pt x="1681" y="6055"/>
                  </a:cubicBezTo>
                  <a:cubicBezTo>
                    <a:pt x="2312" y="6518"/>
                    <a:pt x="3048" y="6741"/>
                    <a:pt x="3773" y="6741"/>
                  </a:cubicBezTo>
                  <a:cubicBezTo>
                    <a:pt x="4785" y="6741"/>
                    <a:pt x="5773" y="6306"/>
                    <a:pt x="6419" y="5484"/>
                  </a:cubicBezTo>
                  <a:cubicBezTo>
                    <a:pt x="7562" y="3971"/>
                    <a:pt x="7394" y="1854"/>
                    <a:pt x="5882" y="745"/>
                  </a:cubicBezTo>
                  <a:cubicBezTo>
                    <a:pt x="5270" y="249"/>
                    <a:pt x="4525" y="0"/>
                    <a:pt x="37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60" name="Google Shape;863;p31">
              <a:extLst>
                <a:ext uri="{FF2B5EF4-FFF2-40B4-BE49-F238E27FC236}">
                  <a16:creationId xmlns:a16="http://schemas.microsoft.com/office/drawing/2014/main" id="{1541C5F9-30C1-4920-B005-4847AA260ADD}"/>
                </a:ext>
              </a:extLst>
            </p:cNvPr>
            <p:cNvSpPr/>
            <p:nvPr/>
          </p:nvSpPr>
          <p:spPr>
            <a:xfrm>
              <a:off x="6384622" y="3440611"/>
              <a:ext cx="266216" cy="134677"/>
            </a:xfrm>
            <a:custGeom>
              <a:avLst/>
              <a:gdLst/>
              <a:ahLst/>
              <a:cxnLst/>
              <a:rect l="l" t="t" r="r" b="b"/>
              <a:pathLst>
                <a:path w="8571" h="4336" extrusionOk="0">
                  <a:moveTo>
                    <a:pt x="4202" y="0"/>
                  </a:moveTo>
                  <a:cubicBezTo>
                    <a:pt x="1983" y="135"/>
                    <a:pt x="1" y="1110"/>
                    <a:pt x="169" y="2252"/>
                  </a:cubicBezTo>
                  <a:cubicBezTo>
                    <a:pt x="169" y="3496"/>
                    <a:pt x="1983" y="4336"/>
                    <a:pt x="4370" y="4336"/>
                  </a:cubicBezTo>
                  <a:cubicBezTo>
                    <a:pt x="6588" y="4202"/>
                    <a:pt x="8571" y="3227"/>
                    <a:pt x="8403" y="2084"/>
                  </a:cubicBezTo>
                  <a:cubicBezTo>
                    <a:pt x="8403" y="841"/>
                    <a:pt x="6588" y="0"/>
                    <a:pt x="420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61" name="Google Shape;864;p31">
              <a:extLst>
                <a:ext uri="{FF2B5EF4-FFF2-40B4-BE49-F238E27FC236}">
                  <a16:creationId xmlns:a16="http://schemas.microsoft.com/office/drawing/2014/main" id="{0AC89F5C-6032-42B3-BE34-1BF79B2939BD}"/>
                </a:ext>
              </a:extLst>
            </p:cNvPr>
            <p:cNvSpPr/>
            <p:nvPr/>
          </p:nvSpPr>
          <p:spPr>
            <a:xfrm>
              <a:off x="5893997" y="3288416"/>
              <a:ext cx="217172" cy="192914"/>
            </a:xfrm>
            <a:custGeom>
              <a:avLst/>
              <a:gdLst/>
              <a:ahLst/>
              <a:cxnLst/>
              <a:rect l="l" t="t" r="r" b="b"/>
              <a:pathLst>
                <a:path w="6992" h="6211" extrusionOk="0">
                  <a:moveTo>
                    <a:pt x="3413" y="1"/>
                  </a:moveTo>
                  <a:cubicBezTo>
                    <a:pt x="2734" y="1"/>
                    <a:pt x="2061" y="223"/>
                    <a:pt x="1513" y="699"/>
                  </a:cubicBezTo>
                  <a:cubicBezTo>
                    <a:pt x="135" y="1674"/>
                    <a:pt x="0" y="3623"/>
                    <a:pt x="975" y="5035"/>
                  </a:cubicBezTo>
                  <a:cubicBezTo>
                    <a:pt x="1593" y="5821"/>
                    <a:pt x="2470" y="6211"/>
                    <a:pt x="3371" y="6211"/>
                  </a:cubicBezTo>
                  <a:cubicBezTo>
                    <a:pt x="4088" y="6211"/>
                    <a:pt x="4819" y="5963"/>
                    <a:pt x="5445" y="5472"/>
                  </a:cubicBezTo>
                  <a:cubicBezTo>
                    <a:pt x="6722" y="4464"/>
                    <a:pt x="6991" y="2514"/>
                    <a:pt x="5882" y="1103"/>
                  </a:cubicBezTo>
                  <a:cubicBezTo>
                    <a:pt x="5230" y="393"/>
                    <a:pt x="4315" y="1"/>
                    <a:pt x="34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62" name="Google Shape;865;p31">
              <a:extLst>
                <a:ext uri="{FF2B5EF4-FFF2-40B4-BE49-F238E27FC236}">
                  <a16:creationId xmlns:a16="http://schemas.microsoft.com/office/drawing/2014/main" id="{26E29FF5-E604-4426-A4A5-A021519F55DF}"/>
                </a:ext>
              </a:extLst>
            </p:cNvPr>
            <p:cNvSpPr/>
            <p:nvPr/>
          </p:nvSpPr>
          <p:spPr>
            <a:xfrm>
              <a:off x="5880424" y="3458346"/>
              <a:ext cx="182727" cy="121569"/>
            </a:xfrm>
            <a:custGeom>
              <a:avLst/>
              <a:gdLst/>
              <a:ahLst/>
              <a:cxnLst/>
              <a:rect l="l" t="t" r="r" b="b"/>
              <a:pathLst>
                <a:path w="5883" h="3914" extrusionOk="0">
                  <a:moveTo>
                    <a:pt x="1950" y="1"/>
                  </a:moveTo>
                  <a:cubicBezTo>
                    <a:pt x="1278" y="1"/>
                    <a:pt x="572" y="135"/>
                    <a:pt x="1" y="270"/>
                  </a:cubicBezTo>
                  <a:cubicBezTo>
                    <a:pt x="135" y="1110"/>
                    <a:pt x="135" y="1816"/>
                    <a:pt x="1" y="2656"/>
                  </a:cubicBezTo>
                  <a:lnTo>
                    <a:pt x="1" y="2925"/>
                  </a:lnTo>
                  <a:lnTo>
                    <a:pt x="1" y="3631"/>
                  </a:lnTo>
                  <a:cubicBezTo>
                    <a:pt x="572" y="3899"/>
                    <a:pt x="1278" y="3899"/>
                    <a:pt x="1950" y="3899"/>
                  </a:cubicBezTo>
                  <a:cubicBezTo>
                    <a:pt x="2100" y="3909"/>
                    <a:pt x="2248" y="3914"/>
                    <a:pt x="2394" y="3914"/>
                  </a:cubicBezTo>
                  <a:cubicBezTo>
                    <a:pt x="4315" y="3914"/>
                    <a:pt x="5882" y="3115"/>
                    <a:pt x="5882" y="2085"/>
                  </a:cubicBezTo>
                  <a:cubicBezTo>
                    <a:pt x="5882" y="1513"/>
                    <a:pt x="5479" y="975"/>
                    <a:pt x="4773" y="673"/>
                  </a:cubicBezTo>
                  <a:cubicBezTo>
                    <a:pt x="4067" y="270"/>
                    <a:pt x="3093" y="1"/>
                    <a:pt x="211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63" name="Google Shape;866;p31">
              <a:extLst>
                <a:ext uri="{FF2B5EF4-FFF2-40B4-BE49-F238E27FC236}">
                  <a16:creationId xmlns:a16="http://schemas.microsoft.com/office/drawing/2014/main" id="{B6D859BE-ABC8-4A42-B5B8-2D610C015540}"/>
                </a:ext>
              </a:extLst>
            </p:cNvPr>
            <p:cNvSpPr/>
            <p:nvPr/>
          </p:nvSpPr>
          <p:spPr>
            <a:xfrm>
              <a:off x="5858495" y="3818488"/>
              <a:ext cx="248481" cy="358775"/>
            </a:xfrm>
            <a:custGeom>
              <a:avLst/>
              <a:gdLst/>
              <a:ahLst/>
              <a:cxnLst/>
              <a:rect l="l" t="t" r="r" b="b"/>
              <a:pathLst>
                <a:path w="8000" h="11551" extrusionOk="0">
                  <a:moveTo>
                    <a:pt x="1" y="1"/>
                  </a:moveTo>
                  <a:lnTo>
                    <a:pt x="1" y="9815"/>
                  </a:lnTo>
                  <a:cubicBezTo>
                    <a:pt x="1" y="10251"/>
                    <a:pt x="135" y="10520"/>
                    <a:pt x="438" y="10655"/>
                  </a:cubicBezTo>
                  <a:cubicBezTo>
                    <a:pt x="1508" y="11271"/>
                    <a:pt x="2617" y="11551"/>
                    <a:pt x="3747" y="11551"/>
                  </a:cubicBezTo>
                  <a:cubicBezTo>
                    <a:pt x="4958" y="11551"/>
                    <a:pt x="6193" y="11229"/>
                    <a:pt x="7428" y="10655"/>
                  </a:cubicBezTo>
                  <a:cubicBezTo>
                    <a:pt x="7865" y="10520"/>
                    <a:pt x="8000" y="10251"/>
                    <a:pt x="8000" y="9815"/>
                  </a:cubicBezTo>
                  <a:lnTo>
                    <a:pt x="8000" y="1"/>
                  </a:lnTo>
                  <a:cubicBezTo>
                    <a:pt x="8000" y="707"/>
                    <a:pt x="6185" y="1144"/>
                    <a:pt x="4067" y="1144"/>
                  </a:cubicBezTo>
                  <a:cubicBezTo>
                    <a:pt x="1816" y="1144"/>
                    <a:pt x="1" y="707"/>
                    <a:pt x="1" y="1"/>
                  </a:cubicBezTo>
                  <a:close/>
                </a:path>
              </a:pathLst>
            </a:custGeom>
            <a:solidFill>
              <a:srgbClr val="74E2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64" name="Google Shape;867;p31">
              <a:extLst>
                <a:ext uri="{FF2B5EF4-FFF2-40B4-BE49-F238E27FC236}">
                  <a16:creationId xmlns:a16="http://schemas.microsoft.com/office/drawing/2014/main" id="{B1310A9B-D552-4383-9D6A-72133004D72A}"/>
                </a:ext>
              </a:extLst>
            </p:cNvPr>
            <p:cNvSpPr/>
            <p:nvPr/>
          </p:nvSpPr>
          <p:spPr>
            <a:xfrm>
              <a:off x="5858495" y="3818488"/>
              <a:ext cx="248481" cy="357036"/>
            </a:xfrm>
            <a:custGeom>
              <a:avLst/>
              <a:gdLst/>
              <a:ahLst/>
              <a:cxnLst/>
              <a:rect l="l" t="t" r="r" b="b"/>
              <a:pathLst>
                <a:path w="8000" h="11495" extrusionOk="0">
                  <a:moveTo>
                    <a:pt x="8000" y="1"/>
                  </a:moveTo>
                  <a:lnTo>
                    <a:pt x="8000" y="1"/>
                  </a:lnTo>
                  <a:lnTo>
                    <a:pt x="8000" y="5210"/>
                  </a:lnTo>
                  <a:lnTo>
                    <a:pt x="8000" y="5210"/>
                  </a:lnTo>
                  <a:lnTo>
                    <a:pt x="8000" y="1"/>
                  </a:lnTo>
                  <a:close/>
                  <a:moveTo>
                    <a:pt x="1" y="1"/>
                  </a:moveTo>
                  <a:lnTo>
                    <a:pt x="1" y="9815"/>
                  </a:lnTo>
                  <a:cubicBezTo>
                    <a:pt x="1" y="10251"/>
                    <a:pt x="135" y="10520"/>
                    <a:pt x="438" y="10655"/>
                  </a:cubicBezTo>
                  <a:cubicBezTo>
                    <a:pt x="1547" y="11361"/>
                    <a:pt x="2656" y="11495"/>
                    <a:pt x="3799" y="11495"/>
                  </a:cubicBezTo>
                  <a:cubicBezTo>
                    <a:pt x="4908" y="11495"/>
                    <a:pt x="6185" y="11226"/>
                    <a:pt x="7428" y="10655"/>
                  </a:cubicBezTo>
                  <a:cubicBezTo>
                    <a:pt x="7865" y="10520"/>
                    <a:pt x="8000" y="10251"/>
                    <a:pt x="8000" y="9815"/>
                  </a:cubicBezTo>
                  <a:lnTo>
                    <a:pt x="8000" y="9680"/>
                  </a:lnTo>
                  <a:lnTo>
                    <a:pt x="8000" y="9680"/>
                  </a:lnTo>
                  <a:lnTo>
                    <a:pt x="8000" y="9815"/>
                  </a:lnTo>
                  <a:cubicBezTo>
                    <a:pt x="8000" y="10251"/>
                    <a:pt x="7865" y="10520"/>
                    <a:pt x="7428" y="10655"/>
                  </a:cubicBezTo>
                  <a:cubicBezTo>
                    <a:pt x="6185" y="11226"/>
                    <a:pt x="4908" y="11495"/>
                    <a:pt x="3799" y="11495"/>
                  </a:cubicBezTo>
                  <a:cubicBezTo>
                    <a:pt x="2656" y="11495"/>
                    <a:pt x="1547" y="11361"/>
                    <a:pt x="438" y="10655"/>
                  </a:cubicBezTo>
                  <a:cubicBezTo>
                    <a:pt x="135" y="10520"/>
                    <a:pt x="1" y="10251"/>
                    <a:pt x="1" y="9815"/>
                  </a:cubicBezTo>
                  <a:lnTo>
                    <a:pt x="1" y="1"/>
                  </a:lnTo>
                  <a:close/>
                </a:path>
              </a:pathLst>
            </a:custGeom>
            <a:solidFill>
              <a:srgbClr val="E7BB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65" name="Google Shape;868;p31">
              <a:extLst>
                <a:ext uri="{FF2B5EF4-FFF2-40B4-BE49-F238E27FC236}">
                  <a16:creationId xmlns:a16="http://schemas.microsoft.com/office/drawing/2014/main" id="{258B552B-85A8-43D5-A6E8-31D6364C1A76}"/>
                </a:ext>
              </a:extLst>
            </p:cNvPr>
            <p:cNvSpPr/>
            <p:nvPr/>
          </p:nvSpPr>
          <p:spPr>
            <a:xfrm>
              <a:off x="6106945" y="3980311"/>
              <a:ext cx="31" cy="138870"/>
            </a:xfrm>
            <a:custGeom>
              <a:avLst/>
              <a:gdLst/>
              <a:ahLst/>
              <a:cxnLst/>
              <a:rect l="l" t="t" r="r" b="b"/>
              <a:pathLst>
                <a:path w="1" h="4471" extrusionOk="0">
                  <a:moveTo>
                    <a:pt x="1" y="0"/>
                  </a:moveTo>
                  <a:lnTo>
                    <a:pt x="1" y="4470"/>
                  </a:lnTo>
                  <a:lnTo>
                    <a:pt x="1" y="4470"/>
                  </a:lnTo>
                  <a:close/>
                </a:path>
              </a:pathLst>
            </a:custGeom>
            <a:solidFill>
              <a:srgbClr val="DB9F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66" name="Google Shape;869;p31">
              <a:extLst>
                <a:ext uri="{FF2B5EF4-FFF2-40B4-BE49-F238E27FC236}">
                  <a16:creationId xmlns:a16="http://schemas.microsoft.com/office/drawing/2014/main" id="{34CE13F7-D3FE-4868-A8C9-832F0B502D83}"/>
                </a:ext>
              </a:extLst>
            </p:cNvPr>
            <p:cNvSpPr/>
            <p:nvPr/>
          </p:nvSpPr>
          <p:spPr>
            <a:xfrm>
              <a:off x="6080855" y="3827899"/>
              <a:ext cx="26122" cy="12548"/>
            </a:xfrm>
            <a:custGeom>
              <a:avLst/>
              <a:gdLst/>
              <a:ahLst/>
              <a:cxnLst/>
              <a:rect l="l" t="t" r="r" b="b"/>
              <a:pathLst>
                <a:path w="841" h="404" extrusionOk="0">
                  <a:moveTo>
                    <a:pt x="841" y="0"/>
                  </a:moveTo>
                  <a:cubicBezTo>
                    <a:pt x="841" y="0"/>
                    <a:pt x="730" y="0"/>
                    <a:pt x="709" y="101"/>
                  </a:cubicBezTo>
                  <a:lnTo>
                    <a:pt x="709" y="101"/>
                  </a:lnTo>
                  <a:cubicBezTo>
                    <a:pt x="763" y="68"/>
                    <a:pt x="807" y="34"/>
                    <a:pt x="841" y="0"/>
                  </a:cubicBezTo>
                  <a:close/>
                  <a:moveTo>
                    <a:pt x="709" y="101"/>
                  </a:moveTo>
                  <a:lnTo>
                    <a:pt x="709" y="101"/>
                  </a:lnTo>
                  <a:cubicBezTo>
                    <a:pt x="609" y="164"/>
                    <a:pt x="476" y="227"/>
                    <a:pt x="317" y="289"/>
                  </a:cubicBezTo>
                  <a:lnTo>
                    <a:pt x="317" y="289"/>
                  </a:lnTo>
                  <a:cubicBezTo>
                    <a:pt x="469" y="248"/>
                    <a:pt x="605" y="215"/>
                    <a:pt x="706" y="135"/>
                  </a:cubicBezTo>
                  <a:cubicBezTo>
                    <a:pt x="706" y="122"/>
                    <a:pt x="707" y="111"/>
                    <a:pt x="709" y="101"/>
                  </a:cubicBezTo>
                  <a:close/>
                  <a:moveTo>
                    <a:pt x="317" y="289"/>
                  </a:moveTo>
                  <a:cubicBezTo>
                    <a:pt x="216" y="317"/>
                    <a:pt x="108" y="350"/>
                    <a:pt x="0" y="404"/>
                  </a:cubicBezTo>
                  <a:cubicBezTo>
                    <a:pt x="115" y="366"/>
                    <a:pt x="221" y="328"/>
                    <a:pt x="317" y="289"/>
                  </a:cubicBezTo>
                  <a:close/>
                </a:path>
              </a:pathLst>
            </a:custGeom>
            <a:solidFill>
              <a:srgbClr val="E7BB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67" name="Google Shape;870;p31">
              <a:extLst>
                <a:ext uri="{FF2B5EF4-FFF2-40B4-BE49-F238E27FC236}">
                  <a16:creationId xmlns:a16="http://schemas.microsoft.com/office/drawing/2014/main" id="{93AFD013-D85E-43B9-8E95-BBA33BD9EC6E}"/>
                </a:ext>
              </a:extLst>
            </p:cNvPr>
            <p:cNvSpPr/>
            <p:nvPr/>
          </p:nvSpPr>
          <p:spPr>
            <a:xfrm>
              <a:off x="5858495" y="3827899"/>
              <a:ext cx="248481" cy="347625"/>
            </a:xfrm>
            <a:custGeom>
              <a:avLst/>
              <a:gdLst/>
              <a:ahLst/>
              <a:cxnLst/>
              <a:rect l="l" t="t" r="r" b="b"/>
              <a:pathLst>
                <a:path w="8000" h="11192" extrusionOk="0">
                  <a:moveTo>
                    <a:pt x="1" y="0"/>
                  </a:moveTo>
                  <a:lnTo>
                    <a:pt x="1" y="9512"/>
                  </a:lnTo>
                  <a:cubicBezTo>
                    <a:pt x="1" y="9948"/>
                    <a:pt x="135" y="10217"/>
                    <a:pt x="438" y="10352"/>
                  </a:cubicBezTo>
                  <a:cubicBezTo>
                    <a:pt x="1547" y="11058"/>
                    <a:pt x="2656" y="11192"/>
                    <a:pt x="3799" y="11192"/>
                  </a:cubicBezTo>
                  <a:cubicBezTo>
                    <a:pt x="4908" y="11192"/>
                    <a:pt x="6185" y="10923"/>
                    <a:pt x="7428" y="10352"/>
                  </a:cubicBezTo>
                  <a:cubicBezTo>
                    <a:pt x="7865" y="10217"/>
                    <a:pt x="8000" y="9948"/>
                    <a:pt x="8000" y="9512"/>
                  </a:cubicBezTo>
                  <a:lnTo>
                    <a:pt x="8000" y="9377"/>
                  </a:lnTo>
                  <a:lnTo>
                    <a:pt x="8000" y="4907"/>
                  </a:lnTo>
                  <a:lnTo>
                    <a:pt x="8000" y="0"/>
                  </a:lnTo>
                  <a:cubicBezTo>
                    <a:pt x="7865" y="135"/>
                    <a:pt x="7563" y="269"/>
                    <a:pt x="7159" y="404"/>
                  </a:cubicBezTo>
                  <a:lnTo>
                    <a:pt x="7025" y="404"/>
                  </a:lnTo>
                  <a:lnTo>
                    <a:pt x="7025" y="538"/>
                  </a:lnTo>
                  <a:lnTo>
                    <a:pt x="7025" y="7831"/>
                  </a:lnTo>
                  <a:cubicBezTo>
                    <a:pt x="7025" y="8268"/>
                    <a:pt x="6857" y="8537"/>
                    <a:pt x="6588" y="8671"/>
                  </a:cubicBezTo>
                  <a:cubicBezTo>
                    <a:pt x="5613" y="9243"/>
                    <a:pt x="4773" y="9646"/>
                    <a:pt x="3799" y="9646"/>
                  </a:cubicBezTo>
                  <a:cubicBezTo>
                    <a:pt x="2958" y="9646"/>
                    <a:pt x="2253" y="9377"/>
                    <a:pt x="1412" y="8806"/>
                  </a:cubicBezTo>
                  <a:cubicBezTo>
                    <a:pt x="1143" y="8537"/>
                    <a:pt x="975" y="8268"/>
                    <a:pt x="975" y="7831"/>
                  </a:cubicBezTo>
                  <a:lnTo>
                    <a:pt x="975" y="538"/>
                  </a:lnTo>
                  <a:lnTo>
                    <a:pt x="975" y="404"/>
                  </a:lnTo>
                  <a:lnTo>
                    <a:pt x="707" y="404"/>
                  </a:lnTo>
                  <a:cubicBezTo>
                    <a:pt x="438" y="269"/>
                    <a:pt x="135" y="135"/>
                    <a:pt x="1" y="0"/>
                  </a:cubicBezTo>
                  <a:close/>
                </a:path>
              </a:pathLst>
            </a:custGeom>
            <a:solidFill>
              <a:srgbClr val="3FB6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68" name="Google Shape;871;p31">
              <a:extLst>
                <a:ext uri="{FF2B5EF4-FFF2-40B4-BE49-F238E27FC236}">
                  <a16:creationId xmlns:a16="http://schemas.microsoft.com/office/drawing/2014/main" id="{A802342B-8757-4330-B820-2707940E809E}"/>
                </a:ext>
              </a:extLst>
            </p:cNvPr>
            <p:cNvSpPr/>
            <p:nvPr/>
          </p:nvSpPr>
          <p:spPr>
            <a:xfrm>
              <a:off x="5858495" y="3784042"/>
              <a:ext cx="248481" cy="69978"/>
            </a:xfrm>
            <a:custGeom>
              <a:avLst/>
              <a:gdLst/>
              <a:ahLst/>
              <a:cxnLst/>
              <a:rect l="l" t="t" r="r" b="b"/>
              <a:pathLst>
                <a:path w="8000" h="2253" extrusionOk="0">
                  <a:moveTo>
                    <a:pt x="4067" y="1"/>
                  </a:moveTo>
                  <a:cubicBezTo>
                    <a:pt x="1816" y="1"/>
                    <a:pt x="1" y="572"/>
                    <a:pt x="1" y="1110"/>
                  </a:cubicBezTo>
                  <a:cubicBezTo>
                    <a:pt x="1" y="1412"/>
                    <a:pt x="135" y="1547"/>
                    <a:pt x="438" y="1681"/>
                  </a:cubicBezTo>
                  <a:cubicBezTo>
                    <a:pt x="572" y="1816"/>
                    <a:pt x="841" y="1816"/>
                    <a:pt x="975" y="1816"/>
                  </a:cubicBezTo>
                  <a:lnTo>
                    <a:pt x="975" y="1950"/>
                  </a:lnTo>
                  <a:cubicBezTo>
                    <a:pt x="1681" y="2118"/>
                    <a:pt x="2824" y="2253"/>
                    <a:pt x="4067" y="2253"/>
                  </a:cubicBezTo>
                  <a:cubicBezTo>
                    <a:pt x="5177" y="2253"/>
                    <a:pt x="6319" y="2118"/>
                    <a:pt x="7025" y="1950"/>
                  </a:cubicBezTo>
                  <a:lnTo>
                    <a:pt x="7025" y="1816"/>
                  </a:lnTo>
                  <a:cubicBezTo>
                    <a:pt x="7159" y="1816"/>
                    <a:pt x="7428" y="1816"/>
                    <a:pt x="7563" y="1681"/>
                  </a:cubicBezTo>
                  <a:cubicBezTo>
                    <a:pt x="7865" y="1547"/>
                    <a:pt x="8000" y="1412"/>
                    <a:pt x="8000" y="1110"/>
                  </a:cubicBezTo>
                  <a:cubicBezTo>
                    <a:pt x="8000" y="572"/>
                    <a:pt x="6185" y="1"/>
                    <a:pt x="4067" y="1"/>
                  </a:cubicBezTo>
                  <a:close/>
                </a:path>
              </a:pathLst>
            </a:custGeom>
            <a:solidFill>
              <a:srgbClr val="3FB6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69" name="Google Shape;872;p31">
              <a:extLst>
                <a:ext uri="{FF2B5EF4-FFF2-40B4-BE49-F238E27FC236}">
                  <a16:creationId xmlns:a16="http://schemas.microsoft.com/office/drawing/2014/main" id="{B164154F-640C-4FE2-9B8D-FFF7D3ACF03C}"/>
                </a:ext>
              </a:extLst>
            </p:cNvPr>
            <p:cNvSpPr/>
            <p:nvPr/>
          </p:nvSpPr>
          <p:spPr>
            <a:xfrm>
              <a:off x="5872069" y="3797616"/>
              <a:ext cx="221334" cy="42832"/>
            </a:xfrm>
            <a:custGeom>
              <a:avLst/>
              <a:gdLst/>
              <a:ahLst/>
              <a:cxnLst/>
              <a:rect l="l" t="t" r="r" b="b"/>
              <a:pathLst>
                <a:path w="7126" h="1379" extrusionOk="0">
                  <a:moveTo>
                    <a:pt x="3630" y="1"/>
                  </a:moveTo>
                  <a:cubicBezTo>
                    <a:pt x="1816" y="1"/>
                    <a:pt x="404" y="538"/>
                    <a:pt x="1" y="1244"/>
                  </a:cubicBezTo>
                  <a:cubicBezTo>
                    <a:pt x="135" y="1379"/>
                    <a:pt x="404" y="1379"/>
                    <a:pt x="538" y="1379"/>
                  </a:cubicBezTo>
                  <a:cubicBezTo>
                    <a:pt x="841" y="975"/>
                    <a:pt x="2084" y="538"/>
                    <a:pt x="3630" y="538"/>
                  </a:cubicBezTo>
                  <a:cubicBezTo>
                    <a:pt x="3899" y="404"/>
                    <a:pt x="4067" y="270"/>
                    <a:pt x="4202" y="1"/>
                  </a:cubicBezTo>
                  <a:close/>
                  <a:moveTo>
                    <a:pt x="4605" y="1"/>
                  </a:moveTo>
                  <a:cubicBezTo>
                    <a:pt x="4336" y="270"/>
                    <a:pt x="3899" y="404"/>
                    <a:pt x="3630" y="538"/>
                  </a:cubicBezTo>
                  <a:cubicBezTo>
                    <a:pt x="5042" y="538"/>
                    <a:pt x="6286" y="975"/>
                    <a:pt x="6588" y="1379"/>
                  </a:cubicBezTo>
                  <a:cubicBezTo>
                    <a:pt x="6722" y="1379"/>
                    <a:pt x="6991" y="1379"/>
                    <a:pt x="7126" y="1244"/>
                  </a:cubicBezTo>
                  <a:cubicBezTo>
                    <a:pt x="6722" y="673"/>
                    <a:pt x="5882" y="270"/>
                    <a:pt x="46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70" name="Google Shape;873;p31">
              <a:extLst>
                <a:ext uri="{FF2B5EF4-FFF2-40B4-BE49-F238E27FC236}">
                  <a16:creationId xmlns:a16="http://schemas.microsoft.com/office/drawing/2014/main" id="{AE076CD5-EDF3-4A3E-8FFC-4EEC0695697F}"/>
                </a:ext>
              </a:extLst>
            </p:cNvPr>
            <p:cNvSpPr/>
            <p:nvPr/>
          </p:nvSpPr>
          <p:spPr>
            <a:xfrm>
              <a:off x="5888779" y="3814326"/>
              <a:ext cx="187914" cy="39695"/>
            </a:xfrm>
            <a:custGeom>
              <a:avLst/>
              <a:gdLst/>
              <a:ahLst/>
              <a:cxnLst/>
              <a:rect l="l" t="t" r="r" b="b"/>
              <a:pathLst>
                <a:path w="6050" h="1278" extrusionOk="0">
                  <a:moveTo>
                    <a:pt x="3092" y="0"/>
                  </a:moveTo>
                  <a:cubicBezTo>
                    <a:pt x="1546" y="0"/>
                    <a:pt x="303" y="437"/>
                    <a:pt x="0" y="841"/>
                  </a:cubicBezTo>
                  <a:lnTo>
                    <a:pt x="0" y="975"/>
                  </a:lnTo>
                  <a:cubicBezTo>
                    <a:pt x="706" y="1143"/>
                    <a:pt x="1849" y="1278"/>
                    <a:pt x="3092" y="1278"/>
                  </a:cubicBezTo>
                  <a:cubicBezTo>
                    <a:pt x="4202" y="1278"/>
                    <a:pt x="5344" y="1143"/>
                    <a:pt x="6050" y="975"/>
                  </a:cubicBezTo>
                  <a:lnTo>
                    <a:pt x="6050" y="841"/>
                  </a:lnTo>
                  <a:cubicBezTo>
                    <a:pt x="5748" y="437"/>
                    <a:pt x="4504" y="0"/>
                    <a:pt x="30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71" name="Google Shape;874;p31">
              <a:extLst>
                <a:ext uri="{FF2B5EF4-FFF2-40B4-BE49-F238E27FC236}">
                  <a16:creationId xmlns:a16="http://schemas.microsoft.com/office/drawing/2014/main" id="{C246D750-4F88-44F1-B651-143545F8DCDF}"/>
                </a:ext>
              </a:extLst>
            </p:cNvPr>
            <p:cNvSpPr/>
            <p:nvPr/>
          </p:nvSpPr>
          <p:spPr>
            <a:xfrm>
              <a:off x="5737423" y="3468130"/>
              <a:ext cx="217141" cy="311781"/>
            </a:xfrm>
            <a:custGeom>
              <a:avLst/>
              <a:gdLst/>
              <a:ahLst/>
              <a:cxnLst/>
              <a:rect l="l" t="t" r="r" b="b"/>
              <a:pathLst>
                <a:path w="6991" h="10038" extrusionOk="0">
                  <a:moveTo>
                    <a:pt x="2740" y="1"/>
                  </a:moveTo>
                  <a:cubicBezTo>
                    <a:pt x="2423" y="1"/>
                    <a:pt x="2107" y="33"/>
                    <a:pt x="1815" y="89"/>
                  </a:cubicBezTo>
                  <a:cubicBezTo>
                    <a:pt x="1378" y="89"/>
                    <a:pt x="672" y="89"/>
                    <a:pt x="404" y="224"/>
                  </a:cubicBezTo>
                  <a:cubicBezTo>
                    <a:pt x="1244" y="795"/>
                    <a:pt x="2353" y="358"/>
                    <a:pt x="2790" y="1635"/>
                  </a:cubicBezTo>
                  <a:cubicBezTo>
                    <a:pt x="3059" y="2610"/>
                    <a:pt x="2655" y="3181"/>
                    <a:pt x="2084" y="3719"/>
                  </a:cubicBezTo>
                  <a:cubicBezTo>
                    <a:pt x="1815" y="4021"/>
                    <a:pt x="1513" y="4156"/>
                    <a:pt x="1109" y="4425"/>
                  </a:cubicBezTo>
                  <a:cubicBezTo>
                    <a:pt x="135" y="5265"/>
                    <a:pt x="0" y="6811"/>
                    <a:pt x="1109" y="7651"/>
                  </a:cubicBezTo>
                  <a:cubicBezTo>
                    <a:pt x="1590" y="8132"/>
                    <a:pt x="2258" y="8293"/>
                    <a:pt x="2924" y="8293"/>
                  </a:cubicBezTo>
                  <a:cubicBezTo>
                    <a:pt x="3422" y="8293"/>
                    <a:pt x="3919" y="8203"/>
                    <a:pt x="4336" y="8088"/>
                  </a:cubicBezTo>
                  <a:cubicBezTo>
                    <a:pt x="4455" y="8064"/>
                    <a:pt x="4569" y="8052"/>
                    <a:pt x="4675" y="8052"/>
                  </a:cubicBezTo>
                  <a:cubicBezTo>
                    <a:pt x="5318" y="8052"/>
                    <a:pt x="5714" y="8476"/>
                    <a:pt x="5714" y="9197"/>
                  </a:cubicBezTo>
                  <a:lnTo>
                    <a:pt x="5714" y="10037"/>
                  </a:lnTo>
                  <a:cubicBezTo>
                    <a:pt x="5882" y="9768"/>
                    <a:pt x="6285" y="9466"/>
                    <a:pt x="6419" y="9197"/>
                  </a:cubicBezTo>
                  <a:cubicBezTo>
                    <a:pt x="6856" y="8626"/>
                    <a:pt x="6991" y="8222"/>
                    <a:pt x="6722" y="7517"/>
                  </a:cubicBezTo>
                  <a:cubicBezTo>
                    <a:pt x="6285" y="6676"/>
                    <a:pt x="5310" y="6676"/>
                    <a:pt x="4739" y="6105"/>
                  </a:cubicBezTo>
                  <a:cubicBezTo>
                    <a:pt x="3764" y="5399"/>
                    <a:pt x="5176" y="4727"/>
                    <a:pt x="5579" y="4021"/>
                  </a:cubicBezTo>
                  <a:cubicBezTo>
                    <a:pt x="5882" y="3450"/>
                    <a:pt x="5714" y="2610"/>
                    <a:pt x="5579" y="2038"/>
                  </a:cubicBezTo>
                  <a:cubicBezTo>
                    <a:pt x="5445" y="1198"/>
                    <a:pt x="4873" y="660"/>
                    <a:pt x="4033" y="224"/>
                  </a:cubicBezTo>
                  <a:cubicBezTo>
                    <a:pt x="3639" y="66"/>
                    <a:pt x="3188" y="1"/>
                    <a:pt x="274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72" name="Google Shape;875;p31">
              <a:extLst>
                <a:ext uri="{FF2B5EF4-FFF2-40B4-BE49-F238E27FC236}">
                  <a16:creationId xmlns:a16="http://schemas.microsoft.com/office/drawing/2014/main" id="{54BBFEEF-E539-4BED-BC87-677771587652}"/>
                </a:ext>
              </a:extLst>
            </p:cNvPr>
            <p:cNvSpPr/>
            <p:nvPr/>
          </p:nvSpPr>
          <p:spPr>
            <a:xfrm>
              <a:off x="5771869" y="3709933"/>
              <a:ext cx="143032" cy="43888"/>
            </a:xfrm>
            <a:custGeom>
              <a:avLst/>
              <a:gdLst/>
              <a:ahLst/>
              <a:cxnLst/>
              <a:rect l="l" t="t" r="r" b="b"/>
              <a:pathLst>
                <a:path w="4605" h="1413" extrusionOk="0">
                  <a:moveTo>
                    <a:pt x="1815" y="437"/>
                  </a:moveTo>
                  <a:lnTo>
                    <a:pt x="1815" y="437"/>
                  </a:lnTo>
                  <a:lnTo>
                    <a:pt x="1815" y="437"/>
                  </a:lnTo>
                  <a:lnTo>
                    <a:pt x="1815" y="437"/>
                  </a:lnTo>
                  <a:close/>
                  <a:moveTo>
                    <a:pt x="3227" y="303"/>
                  </a:moveTo>
                  <a:lnTo>
                    <a:pt x="3227" y="303"/>
                  </a:lnTo>
                  <a:lnTo>
                    <a:pt x="3227" y="303"/>
                  </a:lnTo>
                  <a:close/>
                  <a:moveTo>
                    <a:pt x="3227" y="303"/>
                  </a:moveTo>
                  <a:lnTo>
                    <a:pt x="3227" y="303"/>
                  </a:lnTo>
                  <a:lnTo>
                    <a:pt x="3227" y="303"/>
                  </a:lnTo>
                  <a:close/>
                  <a:moveTo>
                    <a:pt x="3630" y="303"/>
                  </a:moveTo>
                  <a:cubicBezTo>
                    <a:pt x="4201" y="303"/>
                    <a:pt x="4605" y="706"/>
                    <a:pt x="4605" y="1412"/>
                  </a:cubicBezTo>
                  <a:cubicBezTo>
                    <a:pt x="4605" y="706"/>
                    <a:pt x="4201" y="303"/>
                    <a:pt x="3630" y="303"/>
                  </a:cubicBezTo>
                  <a:close/>
                  <a:moveTo>
                    <a:pt x="3630" y="303"/>
                  </a:moveTo>
                  <a:lnTo>
                    <a:pt x="3630" y="303"/>
                  </a:lnTo>
                  <a:lnTo>
                    <a:pt x="3630" y="303"/>
                  </a:lnTo>
                  <a:lnTo>
                    <a:pt x="3630" y="303"/>
                  </a:lnTo>
                  <a:close/>
                  <a:moveTo>
                    <a:pt x="0" y="1"/>
                  </a:moveTo>
                  <a:cubicBezTo>
                    <a:pt x="572" y="303"/>
                    <a:pt x="1109" y="437"/>
                    <a:pt x="1815" y="437"/>
                  </a:cubicBezTo>
                  <a:cubicBezTo>
                    <a:pt x="1109" y="437"/>
                    <a:pt x="572" y="303"/>
                    <a:pt x="0" y="1"/>
                  </a:cubicBezTo>
                  <a:close/>
                </a:path>
              </a:pathLst>
            </a:custGeom>
            <a:solidFill>
              <a:srgbClr val="FAF2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73" name="Google Shape;876;p31">
              <a:extLst>
                <a:ext uri="{FF2B5EF4-FFF2-40B4-BE49-F238E27FC236}">
                  <a16:creationId xmlns:a16="http://schemas.microsoft.com/office/drawing/2014/main" id="{2B3773D8-C799-43E8-8C86-5169C737CE05}"/>
                </a:ext>
              </a:extLst>
            </p:cNvPr>
            <p:cNvSpPr/>
            <p:nvPr/>
          </p:nvSpPr>
          <p:spPr>
            <a:xfrm>
              <a:off x="5749940" y="3583612"/>
              <a:ext cx="191051" cy="196300"/>
            </a:xfrm>
            <a:custGeom>
              <a:avLst/>
              <a:gdLst/>
              <a:ahLst/>
              <a:cxnLst/>
              <a:rect l="l" t="t" r="r" b="b"/>
              <a:pathLst>
                <a:path w="6151" h="6320" extrusionOk="0">
                  <a:moveTo>
                    <a:pt x="1681" y="1"/>
                  </a:moveTo>
                  <a:lnTo>
                    <a:pt x="1681" y="1"/>
                  </a:lnTo>
                  <a:cubicBezTo>
                    <a:pt x="1412" y="303"/>
                    <a:pt x="1110" y="438"/>
                    <a:pt x="706" y="707"/>
                  </a:cubicBezTo>
                  <a:cubicBezTo>
                    <a:pt x="269" y="1144"/>
                    <a:pt x="1" y="1849"/>
                    <a:pt x="1" y="2387"/>
                  </a:cubicBezTo>
                  <a:cubicBezTo>
                    <a:pt x="1" y="2958"/>
                    <a:pt x="135" y="3664"/>
                    <a:pt x="706" y="3933"/>
                  </a:cubicBezTo>
                  <a:lnTo>
                    <a:pt x="706" y="4068"/>
                  </a:lnTo>
                  <a:cubicBezTo>
                    <a:pt x="1278" y="4370"/>
                    <a:pt x="1815" y="4504"/>
                    <a:pt x="2521" y="4504"/>
                  </a:cubicBezTo>
                  <a:cubicBezTo>
                    <a:pt x="2958" y="4504"/>
                    <a:pt x="3361" y="4504"/>
                    <a:pt x="3933" y="4370"/>
                  </a:cubicBezTo>
                  <a:lnTo>
                    <a:pt x="4336" y="4370"/>
                  </a:lnTo>
                  <a:cubicBezTo>
                    <a:pt x="4907" y="4370"/>
                    <a:pt x="5311" y="4773"/>
                    <a:pt x="5311" y="5479"/>
                  </a:cubicBezTo>
                  <a:lnTo>
                    <a:pt x="5311" y="5614"/>
                  </a:lnTo>
                  <a:lnTo>
                    <a:pt x="5311" y="6319"/>
                  </a:lnTo>
                  <a:cubicBezTo>
                    <a:pt x="5479" y="6050"/>
                    <a:pt x="5882" y="5748"/>
                    <a:pt x="6016" y="5479"/>
                  </a:cubicBezTo>
                  <a:cubicBezTo>
                    <a:pt x="6151" y="4202"/>
                    <a:pt x="4638" y="3664"/>
                    <a:pt x="4638" y="3664"/>
                  </a:cubicBezTo>
                  <a:cubicBezTo>
                    <a:pt x="1547" y="2958"/>
                    <a:pt x="1412" y="1144"/>
                    <a:pt x="16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74" name="Google Shape;877;p31">
              <a:extLst>
                <a:ext uri="{FF2B5EF4-FFF2-40B4-BE49-F238E27FC236}">
                  <a16:creationId xmlns:a16="http://schemas.microsoft.com/office/drawing/2014/main" id="{D40E385E-8D1B-4C97-B697-5CAEFBD04599}"/>
                </a:ext>
              </a:extLst>
            </p:cNvPr>
            <p:cNvSpPr/>
            <p:nvPr/>
          </p:nvSpPr>
          <p:spPr>
            <a:xfrm>
              <a:off x="5984817" y="3614951"/>
              <a:ext cx="91876" cy="199406"/>
            </a:xfrm>
            <a:custGeom>
              <a:avLst/>
              <a:gdLst/>
              <a:ahLst/>
              <a:cxnLst/>
              <a:rect l="l" t="t" r="r" b="b"/>
              <a:pathLst>
                <a:path w="2958" h="6420" extrusionOk="0">
                  <a:moveTo>
                    <a:pt x="1950" y="0"/>
                  </a:moveTo>
                  <a:lnTo>
                    <a:pt x="1815" y="135"/>
                  </a:lnTo>
                  <a:cubicBezTo>
                    <a:pt x="1412" y="403"/>
                    <a:pt x="841" y="538"/>
                    <a:pt x="572" y="975"/>
                  </a:cubicBezTo>
                  <a:cubicBezTo>
                    <a:pt x="572" y="1109"/>
                    <a:pt x="437" y="1244"/>
                    <a:pt x="437" y="1378"/>
                  </a:cubicBezTo>
                  <a:cubicBezTo>
                    <a:pt x="135" y="1815"/>
                    <a:pt x="135" y="2353"/>
                    <a:pt x="135" y="2790"/>
                  </a:cubicBezTo>
                  <a:cubicBezTo>
                    <a:pt x="269" y="3495"/>
                    <a:pt x="841" y="4033"/>
                    <a:pt x="975" y="4605"/>
                  </a:cubicBezTo>
                  <a:cubicBezTo>
                    <a:pt x="1110" y="5310"/>
                    <a:pt x="572" y="6016"/>
                    <a:pt x="0" y="6419"/>
                  </a:cubicBezTo>
                  <a:cubicBezTo>
                    <a:pt x="572" y="6151"/>
                    <a:pt x="1110" y="6016"/>
                    <a:pt x="1546" y="5714"/>
                  </a:cubicBezTo>
                  <a:cubicBezTo>
                    <a:pt x="1681" y="5579"/>
                    <a:pt x="1950" y="5445"/>
                    <a:pt x="2118" y="5310"/>
                  </a:cubicBezTo>
                  <a:cubicBezTo>
                    <a:pt x="2387" y="5041"/>
                    <a:pt x="2656" y="4739"/>
                    <a:pt x="2790" y="4201"/>
                  </a:cubicBezTo>
                  <a:cubicBezTo>
                    <a:pt x="2958" y="3495"/>
                    <a:pt x="2252" y="3059"/>
                    <a:pt x="1815" y="2655"/>
                  </a:cubicBezTo>
                  <a:cubicBezTo>
                    <a:pt x="841" y="1681"/>
                    <a:pt x="1546" y="840"/>
                    <a:pt x="19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75" name="Google Shape;878;p31">
              <a:extLst>
                <a:ext uri="{FF2B5EF4-FFF2-40B4-BE49-F238E27FC236}">
                  <a16:creationId xmlns:a16="http://schemas.microsoft.com/office/drawing/2014/main" id="{9F7138B4-2364-403C-83EA-A5046722AF43}"/>
                </a:ext>
              </a:extLst>
            </p:cNvPr>
            <p:cNvSpPr/>
            <p:nvPr/>
          </p:nvSpPr>
          <p:spPr>
            <a:xfrm>
              <a:off x="5984817" y="3645204"/>
              <a:ext cx="74140" cy="169153"/>
            </a:xfrm>
            <a:custGeom>
              <a:avLst/>
              <a:gdLst/>
              <a:ahLst/>
              <a:cxnLst/>
              <a:rect l="l" t="t" r="r" b="b"/>
              <a:pathLst>
                <a:path w="2387" h="5446" extrusionOk="0">
                  <a:moveTo>
                    <a:pt x="572" y="1"/>
                  </a:moveTo>
                  <a:lnTo>
                    <a:pt x="572" y="1"/>
                  </a:lnTo>
                  <a:cubicBezTo>
                    <a:pt x="568" y="24"/>
                    <a:pt x="565" y="47"/>
                    <a:pt x="561" y="70"/>
                  </a:cubicBezTo>
                  <a:lnTo>
                    <a:pt x="561" y="70"/>
                  </a:lnTo>
                  <a:cubicBezTo>
                    <a:pt x="568" y="47"/>
                    <a:pt x="572" y="24"/>
                    <a:pt x="572" y="1"/>
                  </a:cubicBezTo>
                  <a:close/>
                  <a:moveTo>
                    <a:pt x="561" y="70"/>
                  </a:moveTo>
                  <a:lnTo>
                    <a:pt x="561" y="70"/>
                  </a:lnTo>
                  <a:cubicBezTo>
                    <a:pt x="530" y="181"/>
                    <a:pt x="437" y="293"/>
                    <a:pt x="437" y="404"/>
                  </a:cubicBezTo>
                  <a:cubicBezTo>
                    <a:pt x="269" y="707"/>
                    <a:pt x="135" y="1110"/>
                    <a:pt x="135" y="1379"/>
                  </a:cubicBezTo>
                  <a:lnTo>
                    <a:pt x="135" y="1816"/>
                  </a:lnTo>
                  <a:cubicBezTo>
                    <a:pt x="269" y="2521"/>
                    <a:pt x="841" y="3059"/>
                    <a:pt x="975" y="3631"/>
                  </a:cubicBezTo>
                  <a:lnTo>
                    <a:pt x="975" y="3899"/>
                  </a:lnTo>
                  <a:cubicBezTo>
                    <a:pt x="975" y="4202"/>
                    <a:pt x="841" y="4605"/>
                    <a:pt x="572" y="4908"/>
                  </a:cubicBezTo>
                  <a:cubicBezTo>
                    <a:pt x="437" y="5177"/>
                    <a:pt x="269" y="5311"/>
                    <a:pt x="0" y="5445"/>
                  </a:cubicBezTo>
                  <a:cubicBezTo>
                    <a:pt x="572" y="5177"/>
                    <a:pt x="1110" y="5042"/>
                    <a:pt x="1546" y="4740"/>
                  </a:cubicBezTo>
                  <a:cubicBezTo>
                    <a:pt x="1681" y="4605"/>
                    <a:pt x="1950" y="4471"/>
                    <a:pt x="2118" y="4336"/>
                  </a:cubicBezTo>
                  <a:cubicBezTo>
                    <a:pt x="2387" y="3227"/>
                    <a:pt x="1412" y="2387"/>
                    <a:pt x="1412" y="2387"/>
                  </a:cubicBezTo>
                  <a:cubicBezTo>
                    <a:pt x="595" y="1700"/>
                    <a:pt x="445" y="887"/>
                    <a:pt x="561" y="7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76" name="Google Shape;879;p31">
              <a:extLst>
                <a:ext uri="{FF2B5EF4-FFF2-40B4-BE49-F238E27FC236}">
                  <a16:creationId xmlns:a16="http://schemas.microsoft.com/office/drawing/2014/main" id="{3D4D5DFF-3C49-4816-82FB-23A8C5A3BE4E}"/>
                </a:ext>
              </a:extLst>
            </p:cNvPr>
            <p:cNvSpPr/>
            <p:nvPr/>
          </p:nvSpPr>
          <p:spPr>
            <a:xfrm>
              <a:off x="5972300" y="3370663"/>
              <a:ext cx="73084" cy="78334"/>
            </a:xfrm>
            <a:custGeom>
              <a:avLst/>
              <a:gdLst/>
              <a:ahLst/>
              <a:cxnLst/>
              <a:rect l="l" t="t" r="r" b="b"/>
              <a:pathLst>
                <a:path w="2353" h="2522" extrusionOk="0">
                  <a:moveTo>
                    <a:pt x="1244" y="1"/>
                  </a:moveTo>
                  <a:cubicBezTo>
                    <a:pt x="538" y="1"/>
                    <a:pt x="0" y="572"/>
                    <a:pt x="0" y="1278"/>
                  </a:cubicBezTo>
                  <a:cubicBezTo>
                    <a:pt x="0" y="1984"/>
                    <a:pt x="538" y="2521"/>
                    <a:pt x="1244" y="2521"/>
                  </a:cubicBezTo>
                  <a:cubicBezTo>
                    <a:pt x="1815" y="2521"/>
                    <a:pt x="2353" y="1984"/>
                    <a:pt x="2353" y="1278"/>
                  </a:cubicBezTo>
                  <a:cubicBezTo>
                    <a:pt x="2353" y="572"/>
                    <a:pt x="1815" y="1"/>
                    <a:pt x="124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77" name="Google Shape;880;p31">
              <a:extLst>
                <a:ext uri="{FF2B5EF4-FFF2-40B4-BE49-F238E27FC236}">
                  <a16:creationId xmlns:a16="http://schemas.microsoft.com/office/drawing/2014/main" id="{BA6734D9-17BA-4695-8A23-F827A9EBF40E}"/>
                </a:ext>
              </a:extLst>
            </p:cNvPr>
            <p:cNvSpPr/>
            <p:nvPr/>
          </p:nvSpPr>
          <p:spPr>
            <a:xfrm>
              <a:off x="6398196" y="3353953"/>
              <a:ext cx="74140" cy="73115"/>
            </a:xfrm>
            <a:custGeom>
              <a:avLst/>
              <a:gdLst/>
              <a:ahLst/>
              <a:cxnLst/>
              <a:rect l="l" t="t" r="r" b="b"/>
              <a:pathLst>
                <a:path w="2387" h="2354" extrusionOk="0">
                  <a:moveTo>
                    <a:pt x="1110" y="1"/>
                  </a:moveTo>
                  <a:cubicBezTo>
                    <a:pt x="404" y="1"/>
                    <a:pt x="0" y="539"/>
                    <a:pt x="0" y="1110"/>
                  </a:cubicBezTo>
                  <a:cubicBezTo>
                    <a:pt x="0" y="1816"/>
                    <a:pt x="404" y="2354"/>
                    <a:pt x="1110" y="2354"/>
                  </a:cubicBezTo>
                  <a:cubicBezTo>
                    <a:pt x="1815" y="2354"/>
                    <a:pt x="2387" y="1816"/>
                    <a:pt x="2387" y="1110"/>
                  </a:cubicBezTo>
                  <a:cubicBezTo>
                    <a:pt x="2387" y="539"/>
                    <a:pt x="1815" y="1"/>
                    <a:pt x="111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78" name="Google Shape;881;p31">
              <a:extLst>
                <a:ext uri="{FF2B5EF4-FFF2-40B4-BE49-F238E27FC236}">
                  <a16:creationId xmlns:a16="http://schemas.microsoft.com/office/drawing/2014/main" id="{2F8C6642-4A15-47F7-93E0-02DBA4E3FEDB}"/>
                </a:ext>
              </a:extLst>
            </p:cNvPr>
            <p:cNvSpPr/>
            <p:nvPr/>
          </p:nvSpPr>
          <p:spPr>
            <a:xfrm>
              <a:off x="5949809" y="4373187"/>
              <a:ext cx="674377" cy="457578"/>
            </a:xfrm>
            <a:custGeom>
              <a:avLst/>
              <a:gdLst/>
              <a:ahLst/>
              <a:cxnLst/>
              <a:rect l="l" t="t" r="r" b="b"/>
              <a:pathLst>
                <a:path w="21712" h="14732" extrusionOk="0">
                  <a:moveTo>
                    <a:pt x="18426" y="1"/>
                  </a:moveTo>
                  <a:cubicBezTo>
                    <a:pt x="17914" y="1"/>
                    <a:pt x="17394" y="109"/>
                    <a:pt x="16939" y="313"/>
                  </a:cubicBezTo>
                  <a:lnTo>
                    <a:pt x="16805" y="313"/>
                  </a:lnTo>
                  <a:lnTo>
                    <a:pt x="13713" y="1725"/>
                  </a:lnTo>
                  <a:lnTo>
                    <a:pt x="9243" y="3674"/>
                  </a:lnTo>
                  <a:lnTo>
                    <a:pt x="5042" y="5489"/>
                  </a:lnTo>
                  <a:cubicBezTo>
                    <a:pt x="4739" y="5623"/>
                    <a:pt x="4336" y="5926"/>
                    <a:pt x="4201" y="6329"/>
                  </a:cubicBezTo>
                  <a:lnTo>
                    <a:pt x="4067" y="6464"/>
                  </a:lnTo>
                  <a:lnTo>
                    <a:pt x="0" y="12917"/>
                  </a:lnTo>
                  <a:lnTo>
                    <a:pt x="2219" y="14731"/>
                  </a:lnTo>
                  <a:lnTo>
                    <a:pt x="7260" y="9556"/>
                  </a:lnTo>
                  <a:lnTo>
                    <a:pt x="15393" y="8850"/>
                  </a:lnTo>
                  <a:lnTo>
                    <a:pt x="16368" y="8715"/>
                  </a:lnTo>
                  <a:cubicBezTo>
                    <a:pt x="17645" y="8715"/>
                    <a:pt x="18754" y="8144"/>
                    <a:pt x="19729" y="7438"/>
                  </a:cubicBezTo>
                  <a:cubicBezTo>
                    <a:pt x="20569" y="6598"/>
                    <a:pt x="21275" y="5489"/>
                    <a:pt x="21712" y="4380"/>
                  </a:cubicBezTo>
                  <a:lnTo>
                    <a:pt x="21712" y="3540"/>
                  </a:lnTo>
                  <a:lnTo>
                    <a:pt x="21712" y="2968"/>
                  </a:lnTo>
                  <a:cubicBezTo>
                    <a:pt x="21543" y="1994"/>
                    <a:pt x="21006" y="1019"/>
                    <a:pt x="20031" y="448"/>
                  </a:cubicBezTo>
                  <a:cubicBezTo>
                    <a:pt x="19583" y="143"/>
                    <a:pt x="19010" y="1"/>
                    <a:pt x="18426" y="1"/>
                  </a:cubicBezTo>
                  <a:close/>
                </a:path>
              </a:pathLst>
            </a:custGeom>
            <a:solidFill>
              <a:srgbClr val="BDB8FF"/>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sp>
        <p:nvSpPr>
          <p:cNvPr id="236" name="TextBox 235">
            <a:extLst>
              <a:ext uri="{FF2B5EF4-FFF2-40B4-BE49-F238E27FC236}">
                <a16:creationId xmlns:a16="http://schemas.microsoft.com/office/drawing/2014/main" id="{BD5E5673-0E4E-473F-B799-62CE61F371DC}"/>
              </a:ext>
            </a:extLst>
          </p:cNvPr>
          <p:cNvSpPr txBox="1"/>
          <p:nvPr userDrawn="1"/>
        </p:nvSpPr>
        <p:spPr>
          <a:xfrm>
            <a:off x="3250583" y="1572168"/>
            <a:ext cx="2794086" cy="2746906"/>
          </a:xfrm>
          <a:prstGeom prst="rect">
            <a:avLst/>
          </a:prstGeom>
          <a:noFill/>
        </p:spPr>
        <p:txBody>
          <a:bodyPr wrap="square" rtlCol="0">
            <a:spAutoFit/>
          </a:bodyPr>
          <a:lstStyle/>
          <a:p>
            <a:pPr algn="ctr"/>
            <a:r>
              <a:rPr lang="vi-VN" sz="8625" dirty="0">
                <a:solidFill>
                  <a:schemeClr val="accent6">
                    <a:lumMod val="50000"/>
                  </a:schemeClr>
                </a:solidFill>
                <a:latin typeface="+mj-lt"/>
              </a:rPr>
              <a:t>KHÁM PHÁ</a:t>
            </a:r>
          </a:p>
        </p:txBody>
      </p:sp>
    </p:spTree>
    <p:extLst>
      <p:ext uri="{BB962C8B-B14F-4D97-AF65-F5344CB8AC3E}">
        <p14:creationId xmlns:p14="http://schemas.microsoft.com/office/powerpoint/2010/main" val="303361308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100"/>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117"/>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119"/>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114"/>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118"/>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103"/>
                                        </p:tgtEl>
                                      </p:cBhvr>
                                      <p:by x="150000" y="150000"/>
                                    </p:animScale>
                                  </p:childTnLst>
                                </p:cTn>
                              </p:par>
                              <p:par>
                                <p:cTn id="17" presetID="16" presetClass="entr" presetSubtype="21"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Effect transition="in" filter="barn(inVertical)">
                                      <p:cBhvr>
                                        <p:cTn id="19" dur="500"/>
                                        <p:tgtEl>
                                          <p:spTgt spid="98"/>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99"/>
                                        </p:tgtEl>
                                        <p:attrNameLst>
                                          <p:attrName>style.visibility</p:attrName>
                                        </p:attrNameLst>
                                      </p:cBhvr>
                                      <p:to>
                                        <p:strVal val="visible"/>
                                      </p:to>
                                    </p:set>
                                    <p:animEffect transition="in" filter="barn(inVertical)">
                                      <p:cBhvr>
                                        <p:cTn id="22" dur="500"/>
                                        <p:tgtEl>
                                          <p:spTgt spid="99"/>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97"/>
                                        </p:tgtEl>
                                        <p:attrNameLst>
                                          <p:attrName>style.visibility</p:attrName>
                                        </p:attrNameLst>
                                      </p:cBhvr>
                                      <p:to>
                                        <p:strVal val="visible"/>
                                      </p:to>
                                    </p:set>
                                    <p:animEffect transition="in" filter="fade">
                                      <p:cBhvr>
                                        <p:cTn id="26" dur="500"/>
                                        <p:tgtEl>
                                          <p:spTgt spid="97"/>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122"/>
                                        </p:tgtEl>
                                        <p:attrNameLst>
                                          <p:attrName>style.visibility</p:attrName>
                                        </p:attrNameLst>
                                      </p:cBhvr>
                                      <p:to>
                                        <p:strVal val="visible"/>
                                      </p:to>
                                    </p:set>
                                    <p:anim calcmode="lin" valueType="num">
                                      <p:cBhvr>
                                        <p:cTn id="30" dur="1000" fill="hold"/>
                                        <p:tgtEl>
                                          <p:spTgt spid="122"/>
                                        </p:tgtEl>
                                        <p:attrNameLst>
                                          <p:attrName>ppt_w</p:attrName>
                                        </p:attrNameLst>
                                      </p:cBhvr>
                                      <p:tavLst>
                                        <p:tav tm="0">
                                          <p:val>
                                            <p:fltVal val="0"/>
                                          </p:val>
                                        </p:tav>
                                        <p:tav tm="100000">
                                          <p:val>
                                            <p:strVal val="#ppt_w"/>
                                          </p:val>
                                        </p:tav>
                                      </p:tavLst>
                                    </p:anim>
                                    <p:anim calcmode="lin" valueType="num">
                                      <p:cBhvr>
                                        <p:cTn id="31" dur="1000" fill="hold"/>
                                        <p:tgtEl>
                                          <p:spTgt spid="122"/>
                                        </p:tgtEl>
                                        <p:attrNameLst>
                                          <p:attrName>ppt_h</p:attrName>
                                        </p:attrNameLst>
                                      </p:cBhvr>
                                      <p:tavLst>
                                        <p:tav tm="0">
                                          <p:val>
                                            <p:fltVal val="0"/>
                                          </p:val>
                                        </p:tav>
                                        <p:tav tm="100000">
                                          <p:val>
                                            <p:strVal val="#ppt_h"/>
                                          </p:val>
                                        </p:tav>
                                      </p:tavLst>
                                    </p:anim>
                                    <p:anim calcmode="lin" valueType="num">
                                      <p:cBhvr>
                                        <p:cTn id="32" dur="1000" fill="hold"/>
                                        <p:tgtEl>
                                          <p:spTgt spid="122"/>
                                        </p:tgtEl>
                                        <p:attrNameLst>
                                          <p:attrName>style.rotation</p:attrName>
                                        </p:attrNameLst>
                                      </p:cBhvr>
                                      <p:tavLst>
                                        <p:tav tm="0">
                                          <p:val>
                                            <p:fltVal val="90"/>
                                          </p:val>
                                        </p:tav>
                                        <p:tav tm="100000">
                                          <p:val>
                                            <p:fltVal val="0"/>
                                          </p:val>
                                        </p:tav>
                                      </p:tavLst>
                                    </p:anim>
                                    <p:animEffect transition="in" filter="fade">
                                      <p:cBhvr>
                                        <p:cTn id="33" dur="1000"/>
                                        <p:tgtEl>
                                          <p:spTgt spid="122"/>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236"/>
                                        </p:tgtEl>
                                        <p:attrNameLst>
                                          <p:attrName>style.visibility</p:attrName>
                                        </p:attrNameLst>
                                      </p:cBhvr>
                                      <p:to>
                                        <p:strVal val="visible"/>
                                      </p:to>
                                    </p:set>
                                    <p:animEffect transition="in" filter="randombar(horizontal)">
                                      <p:cBhvr>
                                        <p:cTn id="37" dur="500"/>
                                        <p:tgtEl>
                                          <p:spTgt spid="2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117" grpId="0" animBg="1"/>
      <p:bldP spid="118" grpId="0" animBg="1"/>
      <p:bldP spid="236" grpId="0"/>
    </p:bldLst>
  </p:timing>
</p:sldLayout>
</file>

<file path=ppt/slideLayouts/slideLayout31.xml><?xml version="1.0" encoding="utf-8"?>
<p:sldLayout xmlns:a="http://schemas.openxmlformats.org/drawingml/2006/main" xmlns:r="http://schemas.openxmlformats.org/officeDocument/2006/relationships" xmlns:p="http://schemas.openxmlformats.org/presentationml/2006/main" preserve="1" userDrawn="1">
  <p:cSld name="10_Title and Content">
    <p:bg>
      <p:bgPr>
        <a:solidFill>
          <a:srgbClr val="7030A0"/>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296920" y="219520"/>
            <a:ext cx="8709926"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FFC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dirty="0"/>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349270" y="882176"/>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150301" y="906827"/>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168063" y="989423"/>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393674" y="94752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151195" y="917946"/>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348377" y="1496055"/>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49408" y="1520706"/>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167170" y="160330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392781" y="1561401"/>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150301" y="1531825"/>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347484" y="2109934"/>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48515" y="2134585"/>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166276" y="2217181"/>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391888" y="2175280"/>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49408" y="2145704"/>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346591" y="2723813"/>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47621" y="2748464"/>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165383" y="283106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390994" y="2789159"/>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48515" y="2759583"/>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345697" y="3337692"/>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46728" y="3362343"/>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164490" y="3444939"/>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390101" y="3403038"/>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47622" y="3373462"/>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344804" y="3951571"/>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45835" y="3976222"/>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163597" y="4058818"/>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389208" y="401691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46728" y="3987341"/>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343911" y="4565450"/>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44942" y="4590101"/>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162703" y="4672697"/>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388315" y="463079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45835" y="4601220"/>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343018" y="5179329"/>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44049" y="5203980"/>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161810" y="528657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387421" y="5244675"/>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44942" y="5215099"/>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342124" y="5793208"/>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43155" y="5817859"/>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160917" y="5900455"/>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386528" y="5858554"/>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44049" y="5828978"/>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2318597" y="1090110"/>
            <a:ext cx="4162526" cy="4730758"/>
          </a:xfrm>
          <a:prstGeom prst="rect">
            <a:avLst/>
          </a:prstGeom>
          <a:solidFill>
            <a:schemeClr val="accent6">
              <a:lumMod val="40000"/>
              <a:lumOff val="60000"/>
            </a:schemeClr>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375" dirty="0"/>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108287" y="772938"/>
            <a:ext cx="963023"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4">
              <a:lumMod val="60000"/>
              <a:lumOff val="40000"/>
            </a:schemeClr>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375"/>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5536681" y="1168180"/>
            <a:ext cx="1546974" cy="832158"/>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92D050"/>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375"/>
          </a:p>
        </p:txBody>
      </p:sp>
      <p:grpSp>
        <p:nvGrpSpPr>
          <p:cNvPr id="236" name="Google Shape;631;p30">
            <a:extLst>
              <a:ext uri="{FF2B5EF4-FFF2-40B4-BE49-F238E27FC236}">
                <a16:creationId xmlns:a16="http://schemas.microsoft.com/office/drawing/2014/main" id="{CD1EBE97-8F9B-460E-9BC5-FD02CD5043DA}"/>
              </a:ext>
            </a:extLst>
          </p:cNvPr>
          <p:cNvGrpSpPr/>
          <p:nvPr userDrawn="1"/>
        </p:nvGrpSpPr>
        <p:grpSpPr>
          <a:xfrm>
            <a:off x="5754410" y="3622312"/>
            <a:ext cx="982268" cy="2486166"/>
            <a:chOff x="961250" y="234750"/>
            <a:chExt cx="1222525" cy="2320700"/>
          </a:xfrm>
        </p:grpSpPr>
        <p:sp>
          <p:nvSpPr>
            <p:cNvPr id="237" name="Google Shape;632;p30">
              <a:extLst>
                <a:ext uri="{FF2B5EF4-FFF2-40B4-BE49-F238E27FC236}">
                  <a16:creationId xmlns:a16="http://schemas.microsoft.com/office/drawing/2014/main" id="{687291A7-7C04-436D-8909-2F2DB91394D5}"/>
                </a:ext>
              </a:extLst>
            </p:cNvPr>
            <p:cNvSpPr/>
            <p:nvPr/>
          </p:nvSpPr>
          <p:spPr>
            <a:xfrm>
              <a:off x="1529225" y="1558100"/>
              <a:ext cx="189075" cy="241150"/>
            </a:xfrm>
            <a:custGeom>
              <a:avLst/>
              <a:gdLst/>
              <a:ahLst/>
              <a:cxnLst/>
              <a:rect l="l" t="t" r="r" b="b"/>
              <a:pathLst>
                <a:path w="7563" h="9646" extrusionOk="0">
                  <a:moveTo>
                    <a:pt x="2353" y="0"/>
                  </a:moveTo>
                  <a:cubicBezTo>
                    <a:pt x="1378" y="0"/>
                    <a:pt x="404" y="572"/>
                    <a:pt x="135" y="1681"/>
                  </a:cubicBezTo>
                  <a:cubicBezTo>
                    <a:pt x="0" y="2252"/>
                    <a:pt x="0" y="2790"/>
                    <a:pt x="269" y="3361"/>
                  </a:cubicBezTo>
                  <a:lnTo>
                    <a:pt x="3496" y="9646"/>
                  </a:lnTo>
                  <a:lnTo>
                    <a:pt x="7562" y="7562"/>
                  </a:lnTo>
                  <a:lnTo>
                    <a:pt x="6857" y="4907"/>
                  </a:lnTo>
                  <a:cubicBezTo>
                    <a:pt x="6722" y="3932"/>
                    <a:pt x="6285" y="3092"/>
                    <a:pt x="5580" y="2252"/>
                  </a:cubicBezTo>
                  <a:cubicBezTo>
                    <a:pt x="5042" y="1546"/>
                    <a:pt x="4336" y="840"/>
                    <a:pt x="3496" y="269"/>
                  </a:cubicBezTo>
                  <a:cubicBezTo>
                    <a:pt x="3059" y="135"/>
                    <a:pt x="2790" y="0"/>
                    <a:pt x="2353" y="0"/>
                  </a:cubicBezTo>
                  <a:close/>
                </a:path>
              </a:pathLst>
            </a:custGeom>
            <a:solidFill>
              <a:srgbClr val="D077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38" name="Google Shape;633;p30">
              <a:extLst>
                <a:ext uri="{FF2B5EF4-FFF2-40B4-BE49-F238E27FC236}">
                  <a16:creationId xmlns:a16="http://schemas.microsoft.com/office/drawing/2014/main" id="{F72938D2-902A-4133-8C58-B3B12FE4D0FF}"/>
                </a:ext>
              </a:extLst>
            </p:cNvPr>
            <p:cNvSpPr/>
            <p:nvPr/>
          </p:nvSpPr>
          <p:spPr>
            <a:xfrm>
              <a:off x="1647700" y="1816875"/>
              <a:ext cx="206725" cy="252400"/>
            </a:xfrm>
            <a:custGeom>
              <a:avLst/>
              <a:gdLst/>
              <a:ahLst/>
              <a:cxnLst/>
              <a:rect l="l" t="t" r="r" b="b"/>
              <a:pathLst>
                <a:path w="8269" h="10096" extrusionOk="0">
                  <a:moveTo>
                    <a:pt x="3361" y="1"/>
                  </a:moveTo>
                  <a:lnTo>
                    <a:pt x="0" y="1816"/>
                  </a:lnTo>
                  <a:lnTo>
                    <a:pt x="3664" y="8840"/>
                  </a:lnTo>
                  <a:cubicBezTo>
                    <a:pt x="3933" y="9377"/>
                    <a:pt x="4336" y="9814"/>
                    <a:pt x="5042" y="9949"/>
                  </a:cubicBezTo>
                  <a:cubicBezTo>
                    <a:pt x="5363" y="10052"/>
                    <a:pt x="5703" y="10095"/>
                    <a:pt x="6048" y="10095"/>
                  </a:cubicBezTo>
                  <a:cubicBezTo>
                    <a:pt x="6607" y="10095"/>
                    <a:pt x="7177" y="9981"/>
                    <a:pt x="7697" y="9814"/>
                  </a:cubicBezTo>
                  <a:cubicBezTo>
                    <a:pt x="8134" y="9680"/>
                    <a:pt x="8268" y="9109"/>
                    <a:pt x="7865" y="8974"/>
                  </a:cubicBezTo>
                  <a:lnTo>
                    <a:pt x="5176" y="7697"/>
                  </a:lnTo>
                  <a:lnTo>
                    <a:pt x="3361" y="1"/>
                  </a:ln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39" name="Google Shape;634;p30">
              <a:extLst>
                <a:ext uri="{FF2B5EF4-FFF2-40B4-BE49-F238E27FC236}">
                  <a16:creationId xmlns:a16="http://schemas.microsoft.com/office/drawing/2014/main" id="{3C26E551-6E6B-4C61-AA82-0348436BF92C}"/>
                </a:ext>
              </a:extLst>
            </p:cNvPr>
            <p:cNvSpPr/>
            <p:nvPr/>
          </p:nvSpPr>
          <p:spPr>
            <a:xfrm>
              <a:off x="1598975" y="1737350"/>
              <a:ext cx="164700" cy="132500"/>
            </a:xfrm>
            <a:custGeom>
              <a:avLst/>
              <a:gdLst/>
              <a:ahLst/>
              <a:cxnLst/>
              <a:rect l="l" t="t" r="r" b="b"/>
              <a:pathLst>
                <a:path w="6588" h="5300" extrusionOk="0">
                  <a:moveTo>
                    <a:pt x="5457" y="0"/>
                  </a:moveTo>
                  <a:cubicBezTo>
                    <a:pt x="5352" y="0"/>
                    <a:pt x="5252" y="38"/>
                    <a:pt x="5176" y="123"/>
                  </a:cubicBezTo>
                  <a:lnTo>
                    <a:pt x="4772" y="392"/>
                  </a:lnTo>
                  <a:lnTo>
                    <a:pt x="706" y="2476"/>
                  </a:lnTo>
                  <a:lnTo>
                    <a:pt x="0" y="2778"/>
                  </a:lnTo>
                  <a:lnTo>
                    <a:pt x="1412" y="5299"/>
                  </a:lnTo>
                  <a:lnTo>
                    <a:pt x="1949" y="4997"/>
                  </a:lnTo>
                  <a:lnTo>
                    <a:pt x="5310" y="3182"/>
                  </a:lnTo>
                  <a:lnTo>
                    <a:pt x="6150" y="2778"/>
                  </a:lnTo>
                  <a:cubicBezTo>
                    <a:pt x="6453" y="2644"/>
                    <a:pt x="6587" y="2341"/>
                    <a:pt x="6453" y="2073"/>
                  </a:cubicBezTo>
                  <a:lnTo>
                    <a:pt x="6016" y="527"/>
                  </a:lnTo>
                  <a:cubicBezTo>
                    <a:pt x="6016" y="238"/>
                    <a:pt x="5723" y="0"/>
                    <a:pt x="54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40" name="Google Shape;635;p30">
              <a:extLst>
                <a:ext uri="{FF2B5EF4-FFF2-40B4-BE49-F238E27FC236}">
                  <a16:creationId xmlns:a16="http://schemas.microsoft.com/office/drawing/2014/main" id="{D302D271-50D4-4155-9A69-E249459AC0E2}"/>
                </a:ext>
              </a:extLst>
            </p:cNvPr>
            <p:cNvSpPr/>
            <p:nvPr/>
          </p:nvSpPr>
          <p:spPr>
            <a:xfrm>
              <a:off x="1287250" y="1496000"/>
              <a:ext cx="392400" cy="420700"/>
            </a:xfrm>
            <a:custGeom>
              <a:avLst/>
              <a:gdLst/>
              <a:ahLst/>
              <a:cxnLst/>
              <a:rect l="l" t="t" r="r" b="b"/>
              <a:pathLst>
                <a:path w="15696" h="16828" extrusionOk="0">
                  <a:moveTo>
                    <a:pt x="8715" y="0"/>
                  </a:moveTo>
                  <a:cubicBezTo>
                    <a:pt x="8144" y="0"/>
                    <a:pt x="7563" y="77"/>
                    <a:pt x="6991" y="232"/>
                  </a:cubicBezTo>
                  <a:cubicBezTo>
                    <a:pt x="4201" y="1207"/>
                    <a:pt x="2118" y="4030"/>
                    <a:pt x="840" y="9475"/>
                  </a:cubicBezTo>
                  <a:cubicBezTo>
                    <a:pt x="437" y="11155"/>
                    <a:pt x="135" y="12836"/>
                    <a:pt x="0" y="14516"/>
                  </a:cubicBezTo>
                  <a:lnTo>
                    <a:pt x="0" y="15087"/>
                  </a:lnTo>
                  <a:cubicBezTo>
                    <a:pt x="1465" y="15986"/>
                    <a:pt x="3690" y="16828"/>
                    <a:pt x="6887" y="16828"/>
                  </a:cubicBezTo>
                  <a:cubicBezTo>
                    <a:pt x="9191" y="16828"/>
                    <a:pt x="12000" y="16390"/>
                    <a:pt x="15393" y="15222"/>
                  </a:cubicBezTo>
                  <a:cubicBezTo>
                    <a:pt x="15259" y="14382"/>
                    <a:pt x="15259" y="13407"/>
                    <a:pt x="15259" y="12432"/>
                  </a:cubicBezTo>
                  <a:cubicBezTo>
                    <a:pt x="15695" y="7660"/>
                    <a:pt x="15259" y="3593"/>
                    <a:pt x="12469" y="1375"/>
                  </a:cubicBezTo>
                  <a:cubicBezTo>
                    <a:pt x="11465" y="467"/>
                    <a:pt x="10121" y="0"/>
                    <a:pt x="871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41" name="Google Shape;636;p30">
              <a:extLst>
                <a:ext uri="{FF2B5EF4-FFF2-40B4-BE49-F238E27FC236}">
                  <a16:creationId xmlns:a16="http://schemas.microsoft.com/office/drawing/2014/main" id="{9F9D9497-4024-4862-BFC9-C7AB537B839F}"/>
                </a:ext>
              </a:extLst>
            </p:cNvPr>
            <p:cNvSpPr/>
            <p:nvPr/>
          </p:nvSpPr>
          <p:spPr>
            <a:xfrm>
              <a:off x="1567025" y="1904250"/>
              <a:ext cx="4225" cy="25"/>
            </a:xfrm>
            <a:custGeom>
              <a:avLst/>
              <a:gdLst/>
              <a:ahLst/>
              <a:cxnLst/>
              <a:rect l="l" t="t" r="r" b="b"/>
              <a:pathLst>
                <a:path w="169" h="1" extrusionOk="0">
                  <a:moveTo>
                    <a:pt x="169" y="1"/>
                  </a:moveTo>
                  <a:lnTo>
                    <a:pt x="1" y="1"/>
                  </a:lnTo>
                  <a:lnTo>
                    <a:pt x="1" y="1"/>
                  </a:lnTo>
                  <a:lnTo>
                    <a:pt x="169" y="1"/>
                  </a:lnTo>
                  <a:close/>
                </a:path>
              </a:pathLst>
            </a:custGeom>
            <a:solidFill>
              <a:srgbClr val="E3E8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42" name="Google Shape;637;p30">
              <a:extLst>
                <a:ext uri="{FF2B5EF4-FFF2-40B4-BE49-F238E27FC236}">
                  <a16:creationId xmlns:a16="http://schemas.microsoft.com/office/drawing/2014/main" id="{A06D0AAE-A1CB-44E4-8A77-73002D3A2F0E}"/>
                </a:ext>
              </a:extLst>
            </p:cNvPr>
            <p:cNvSpPr/>
            <p:nvPr/>
          </p:nvSpPr>
          <p:spPr>
            <a:xfrm>
              <a:off x="1567025" y="1575725"/>
              <a:ext cx="7600" cy="328550"/>
            </a:xfrm>
            <a:custGeom>
              <a:avLst/>
              <a:gdLst/>
              <a:ahLst/>
              <a:cxnLst/>
              <a:rect l="l" t="t" r="r" b="b"/>
              <a:pathLst>
                <a:path w="304" h="13142" extrusionOk="0">
                  <a:moveTo>
                    <a:pt x="303" y="1"/>
                  </a:moveTo>
                  <a:lnTo>
                    <a:pt x="301" y="241"/>
                  </a:lnTo>
                  <a:lnTo>
                    <a:pt x="303" y="135"/>
                  </a:lnTo>
                  <a:lnTo>
                    <a:pt x="303" y="1"/>
                  </a:lnTo>
                  <a:close/>
                  <a:moveTo>
                    <a:pt x="301" y="241"/>
                  </a:moveTo>
                  <a:lnTo>
                    <a:pt x="1" y="13142"/>
                  </a:lnTo>
                  <a:lnTo>
                    <a:pt x="169" y="13142"/>
                  </a:lnTo>
                  <a:lnTo>
                    <a:pt x="301" y="241"/>
                  </a:lnTo>
                  <a:close/>
                </a:path>
              </a:pathLst>
            </a:custGeom>
            <a:solidFill>
              <a:srgbClr val="E3E8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43" name="Google Shape;638;p30">
              <a:extLst>
                <a:ext uri="{FF2B5EF4-FFF2-40B4-BE49-F238E27FC236}">
                  <a16:creationId xmlns:a16="http://schemas.microsoft.com/office/drawing/2014/main" id="{DFDED29A-A543-4DDB-8E9E-20A5DAF07B51}"/>
                </a:ext>
              </a:extLst>
            </p:cNvPr>
            <p:cNvSpPr/>
            <p:nvPr/>
          </p:nvSpPr>
          <p:spPr>
            <a:xfrm>
              <a:off x="1462000" y="1915175"/>
              <a:ext cx="49600" cy="3400"/>
            </a:xfrm>
            <a:custGeom>
              <a:avLst/>
              <a:gdLst/>
              <a:ahLst/>
              <a:cxnLst/>
              <a:rect l="l" t="t" r="r" b="b"/>
              <a:pathLst>
                <a:path w="1984" h="136" extrusionOk="0">
                  <a:moveTo>
                    <a:pt x="1" y="135"/>
                  </a:moveTo>
                  <a:lnTo>
                    <a:pt x="1" y="135"/>
                  </a:lnTo>
                  <a:lnTo>
                    <a:pt x="1" y="135"/>
                  </a:lnTo>
                  <a:lnTo>
                    <a:pt x="1" y="135"/>
                  </a:lnTo>
                  <a:close/>
                  <a:moveTo>
                    <a:pt x="1984" y="1"/>
                  </a:moveTo>
                  <a:cubicBezTo>
                    <a:pt x="1278" y="1"/>
                    <a:pt x="707" y="135"/>
                    <a:pt x="1" y="135"/>
                  </a:cubicBezTo>
                  <a:cubicBezTo>
                    <a:pt x="707" y="135"/>
                    <a:pt x="1278" y="1"/>
                    <a:pt x="1984" y="1"/>
                  </a:cubicBezTo>
                  <a:close/>
                </a:path>
              </a:pathLst>
            </a:custGeom>
            <a:solidFill>
              <a:srgbClr val="E3E8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44" name="Google Shape;639;p30">
              <a:extLst>
                <a:ext uri="{FF2B5EF4-FFF2-40B4-BE49-F238E27FC236}">
                  <a16:creationId xmlns:a16="http://schemas.microsoft.com/office/drawing/2014/main" id="{891958B6-954E-4DF4-A06C-FBC9E416A9BE}"/>
                </a:ext>
              </a:extLst>
            </p:cNvPr>
            <p:cNvSpPr/>
            <p:nvPr/>
          </p:nvSpPr>
          <p:spPr>
            <a:xfrm>
              <a:off x="1462000" y="1533725"/>
              <a:ext cx="73975" cy="384850"/>
            </a:xfrm>
            <a:custGeom>
              <a:avLst/>
              <a:gdLst/>
              <a:ahLst/>
              <a:cxnLst/>
              <a:rect l="l" t="t" r="r" b="b"/>
              <a:pathLst>
                <a:path w="2959" h="15394" extrusionOk="0">
                  <a:moveTo>
                    <a:pt x="1681" y="1"/>
                  </a:moveTo>
                  <a:cubicBezTo>
                    <a:pt x="1547" y="404"/>
                    <a:pt x="1547" y="841"/>
                    <a:pt x="1412" y="1244"/>
                  </a:cubicBezTo>
                  <a:cubicBezTo>
                    <a:pt x="841" y="4605"/>
                    <a:pt x="169" y="10083"/>
                    <a:pt x="1" y="15393"/>
                  </a:cubicBezTo>
                  <a:cubicBezTo>
                    <a:pt x="707" y="15393"/>
                    <a:pt x="1278" y="15259"/>
                    <a:pt x="1984" y="15259"/>
                  </a:cubicBezTo>
                  <a:cubicBezTo>
                    <a:pt x="2253" y="10923"/>
                    <a:pt x="2521" y="5445"/>
                    <a:pt x="2958" y="1815"/>
                  </a:cubicBezTo>
                  <a:cubicBezTo>
                    <a:pt x="2118" y="1547"/>
                    <a:pt x="1681" y="706"/>
                    <a:pt x="1681" y="1"/>
                  </a:cubicBezTo>
                  <a:close/>
                </a:path>
              </a:pathLst>
            </a:custGeom>
            <a:solidFill>
              <a:srgbClr val="E3E8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45" name="Google Shape;640;p30">
              <a:extLst>
                <a:ext uri="{FF2B5EF4-FFF2-40B4-BE49-F238E27FC236}">
                  <a16:creationId xmlns:a16="http://schemas.microsoft.com/office/drawing/2014/main" id="{356FBE5B-403A-46D2-8289-CDE62AC8E1C8}"/>
                </a:ext>
              </a:extLst>
            </p:cNvPr>
            <p:cNvSpPr/>
            <p:nvPr/>
          </p:nvSpPr>
          <p:spPr>
            <a:xfrm>
              <a:off x="1602325" y="1519450"/>
              <a:ext cx="3375" cy="14300"/>
            </a:xfrm>
            <a:custGeom>
              <a:avLst/>
              <a:gdLst/>
              <a:ahLst/>
              <a:cxnLst/>
              <a:rect l="l" t="t" r="r" b="b"/>
              <a:pathLst>
                <a:path w="135" h="572" extrusionOk="0">
                  <a:moveTo>
                    <a:pt x="135" y="0"/>
                  </a:moveTo>
                  <a:lnTo>
                    <a:pt x="0" y="572"/>
                  </a:lnTo>
                  <a:lnTo>
                    <a:pt x="135" y="572"/>
                  </a:lnTo>
                  <a:lnTo>
                    <a:pt x="135" y="0"/>
                  </a:lnTo>
                  <a:close/>
                </a:path>
              </a:pathLst>
            </a:custGeom>
            <a:solidFill>
              <a:srgbClr val="E3E8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46" name="Google Shape;641;p30">
              <a:extLst>
                <a:ext uri="{FF2B5EF4-FFF2-40B4-BE49-F238E27FC236}">
                  <a16:creationId xmlns:a16="http://schemas.microsoft.com/office/drawing/2014/main" id="{6E21DD77-A145-4889-AAF0-D687CBC0C68E}"/>
                </a:ext>
              </a:extLst>
            </p:cNvPr>
            <p:cNvSpPr/>
            <p:nvPr/>
          </p:nvSpPr>
          <p:spPr>
            <a:xfrm>
              <a:off x="1571225" y="1533725"/>
              <a:ext cx="34475" cy="370550"/>
            </a:xfrm>
            <a:custGeom>
              <a:avLst/>
              <a:gdLst/>
              <a:ahLst/>
              <a:cxnLst/>
              <a:rect l="l" t="t" r="r" b="b"/>
              <a:pathLst>
                <a:path w="1379" h="14822" extrusionOk="0">
                  <a:moveTo>
                    <a:pt x="1244" y="1"/>
                  </a:moveTo>
                  <a:cubicBezTo>
                    <a:pt x="1244" y="841"/>
                    <a:pt x="841" y="1379"/>
                    <a:pt x="135" y="1681"/>
                  </a:cubicBezTo>
                  <a:lnTo>
                    <a:pt x="1" y="14822"/>
                  </a:lnTo>
                  <a:cubicBezTo>
                    <a:pt x="404" y="14822"/>
                    <a:pt x="841" y="14688"/>
                    <a:pt x="1379" y="14553"/>
                  </a:cubicBezTo>
                  <a:lnTo>
                    <a:pt x="1379" y="1"/>
                  </a:lnTo>
                  <a:close/>
                </a:path>
              </a:pathLst>
            </a:custGeom>
            <a:solidFill>
              <a:srgbClr val="E3E8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47" name="Google Shape;642;p30">
              <a:extLst>
                <a:ext uri="{FF2B5EF4-FFF2-40B4-BE49-F238E27FC236}">
                  <a16:creationId xmlns:a16="http://schemas.microsoft.com/office/drawing/2014/main" id="{0FCB9DE3-0F3D-4CBE-8A4E-9ECE8EC5924A}"/>
                </a:ext>
              </a:extLst>
            </p:cNvPr>
            <p:cNvSpPr/>
            <p:nvPr/>
          </p:nvSpPr>
          <p:spPr>
            <a:xfrm>
              <a:off x="1518300" y="1953825"/>
              <a:ext cx="252100" cy="447225"/>
            </a:xfrm>
            <a:custGeom>
              <a:avLst/>
              <a:gdLst/>
              <a:ahLst/>
              <a:cxnLst/>
              <a:rect l="l" t="t" r="r" b="b"/>
              <a:pathLst>
                <a:path w="10084" h="17889" extrusionOk="0">
                  <a:moveTo>
                    <a:pt x="6588" y="1"/>
                  </a:moveTo>
                  <a:lnTo>
                    <a:pt x="4639" y="1547"/>
                  </a:lnTo>
                  <a:lnTo>
                    <a:pt x="2118" y="3496"/>
                  </a:lnTo>
                  <a:lnTo>
                    <a:pt x="1110" y="4202"/>
                  </a:lnTo>
                  <a:lnTo>
                    <a:pt x="975" y="4336"/>
                  </a:lnTo>
                  <a:lnTo>
                    <a:pt x="1110" y="4336"/>
                  </a:lnTo>
                  <a:lnTo>
                    <a:pt x="1950" y="5580"/>
                  </a:lnTo>
                  <a:lnTo>
                    <a:pt x="4773" y="9378"/>
                  </a:lnTo>
                  <a:lnTo>
                    <a:pt x="1681" y="12739"/>
                  </a:lnTo>
                  <a:lnTo>
                    <a:pt x="572" y="13982"/>
                  </a:lnTo>
                  <a:cubicBezTo>
                    <a:pt x="135" y="14553"/>
                    <a:pt x="1" y="15394"/>
                    <a:pt x="437" y="15965"/>
                  </a:cubicBezTo>
                  <a:lnTo>
                    <a:pt x="1547" y="17645"/>
                  </a:lnTo>
                  <a:cubicBezTo>
                    <a:pt x="1659" y="17814"/>
                    <a:pt x="1848" y="17889"/>
                    <a:pt x="2040" y="17889"/>
                  </a:cubicBezTo>
                  <a:cubicBezTo>
                    <a:pt x="2306" y="17889"/>
                    <a:pt x="2578" y="17745"/>
                    <a:pt x="2656" y="17511"/>
                  </a:cubicBezTo>
                  <a:lnTo>
                    <a:pt x="3227" y="15394"/>
                  </a:lnTo>
                  <a:lnTo>
                    <a:pt x="3361" y="15394"/>
                  </a:lnTo>
                  <a:lnTo>
                    <a:pt x="8840" y="12302"/>
                  </a:lnTo>
                  <a:cubicBezTo>
                    <a:pt x="9680" y="11764"/>
                    <a:pt x="10083" y="10789"/>
                    <a:pt x="9814" y="9781"/>
                  </a:cubicBezTo>
                  <a:lnTo>
                    <a:pt x="6722"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48" name="Google Shape;643;p30">
              <a:extLst>
                <a:ext uri="{FF2B5EF4-FFF2-40B4-BE49-F238E27FC236}">
                  <a16:creationId xmlns:a16="http://schemas.microsoft.com/office/drawing/2014/main" id="{719DC071-233A-4152-8329-C8E64F89D460}"/>
                </a:ext>
              </a:extLst>
            </p:cNvPr>
            <p:cNvSpPr/>
            <p:nvPr/>
          </p:nvSpPr>
          <p:spPr>
            <a:xfrm>
              <a:off x="1518300" y="2272275"/>
              <a:ext cx="84050" cy="128775"/>
            </a:xfrm>
            <a:custGeom>
              <a:avLst/>
              <a:gdLst/>
              <a:ahLst/>
              <a:cxnLst/>
              <a:rect l="l" t="t" r="r" b="b"/>
              <a:pathLst>
                <a:path w="3362" h="5151" extrusionOk="0">
                  <a:moveTo>
                    <a:pt x="1681" y="1"/>
                  </a:moveTo>
                  <a:lnTo>
                    <a:pt x="572" y="1244"/>
                  </a:lnTo>
                  <a:cubicBezTo>
                    <a:pt x="135" y="1815"/>
                    <a:pt x="1" y="2656"/>
                    <a:pt x="437" y="3227"/>
                  </a:cubicBezTo>
                  <a:lnTo>
                    <a:pt x="1547" y="4907"/>
                  </a:lnTo>
                  <a:cubicBezTo>
                    <a:pt x="1659" y="5076"/>
                    <a:pt x="1848" y="5151"/>
                    <a:pt x="2040" y="5151"/>
                  </a:cubicBezTo>
                  <a:cubicBezTo>
                    <a:pt x="2306" y="5151"/>
                    <a:pt x="2578" y="5007"/>
                    <a:pt x="2656" y="4773"/>
                  </a:cubicBezTo>
                  <a:lnTo>
                    <a:pt x="3227" y="2656"/>
                  </a:lnTo>
                  <a:lnTo>
                    <a:pt x="3361" y="2656"/>
                  </a:lnTo>
                  <a:cubicBezTo>
                    <a:pt x="2790" y="1815"/>
                    <a:pt x="2252" y="841"/>
                    <a:pt x="168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49" name="Google Shape;644;p30">
              <a:extLst>
                <a:ext uri="{FF2B5EF4-FFF2-40B4-BE49-F238E27FC236}">
                  <a16:creationId xmlns:a16="http://schemas.microsoft.com/office/drawing/2014/main" id="{D99063E4-8047-4A9A-83F0-3913338153F6}"/>
                </a:ext>
              </a:extLst>
            </p:cNvPr>
            <p:cNvSpPr/>
            <p:nvPr/>
          </p:nvSpPr>
          <p:spPr>
            <a:xfrm>
              <a:off x="1266250" y="1990050"/>
              <a:ext cx="357100" cy="513300"/>
            </a:xfrm>
            <a:custGeom>
              <a:avLst/>
              <a:gdLst/>
              <a:ahLst/>
              <a:cxnLst/>
              <a:rect l="l" t="t" r="r" b="b"/>
              <a:pathLst>
                <a:path w="14284" h="20532" extrusionOk="0">
                  <a:moveTo>
                    <a:pt x="1295" y="1"/>
                  </a:moveTo>
                  <a:cubicBezTo>
                    <a:pt x="838" y="1"/>
                    <a:pt x="400" y="388"/>
                    <a:pt x="269" y="938"/>
                  </a:cubicBezTo>
                  <a:cubicBezTo>
                    <a:pt x="0" y="5542"/>
                    <a:pt x="3932" y="12399"/>
                    <a:pt x="10519" y="20532"/>
                  </a:cubicBezTo>
                  <a:lnTo>
                    <a:pt x="14284" y="19961"/>
                  </a:lnTo>
                  <a:lnTo>
                    <a:pt x="14015" y="19826"/>
                  </a:lnTo>
                  <a:lnTo>
                    <a:pt x="8839" y="3862"/>
                  </a:lnTo>
                  <a:cubicBezTo>
                    <a:pt x="8839" y="3593"/>
                    <a:pt x="8537" y="3291"/>
                    <a:pt x="8402" y="3156"/>
                  </a:cubicBezTo>
                  <a:lnTo>
                    <a:pt x="1680" y="98"/>
                  </a:lnTo>
                  <a:cubicBezTo>
                    <a:pt x="1555" y="31"/>
                    <a:pt x="1424" y="1"/>
                    <a:pt x="129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50" name="Google Shape;645;p30">
              <a:extLst>
                <a:ext uri="{FF2B5EF4-FFF2-40B4-BE49-F238E27FC236}">
                  <a16:creationId xmlns:a16="http://schemas.microsoft.com/office/drawing/2014/main" id="{0E554B2F-BF11-40A2-97D2-0FDB1AEB641B}"/>
                </a:ext>
              </a:extLst>
            </p:cNvPr>
            <p:cNvSpPr/>
            <p:nvPr/>
          </p:nvSpPr>
          <p:spPr>
            <a:xfrm>
              <a:off x="1272950" y="1873175"/>
              <a:ext cx="420150" cy="227725"/>
            </a:xfrm>
            <a:custGeom>
              <a:avLst/>
              <a:gdLst/>
              <a:ahLst/>
              <a:cxnLst/>
              <a:rect l="l" t="t" r="r" b="b"/>
              <a:pathLst>
                <a:path w="16806" h="9109" extrusionOk="0">
                  <a:moveTo>
                    <a:pt x="572" y="0"/>
                  </a:moveTo>
                  <a:lnTo>
                    <a:pt x="169" y="2790"/>
                  </a:lnTo>
                  <a:cubicBezTo>
                    <a:pt x="1" y="3933"/>
                    <a:pt x="1" y="5042"/>
                    <a:pt x="1" y="6285"/>
                  </a:cubicBezTo>
                  <a:lnTo>
                    <a:pt x="1" y="6857"/>
                  </a:lnTo>
                  <a:lnTo>
                    <a:pt x="8403" y="8974"/>
                  </a:lnTo>
                  <a:cubicBezTo>
                    <a:pt x="8571" y="9108"/>
                    <a:pt x="8705" y="9108"/>
                    <a:pt x="8974" y="9108"/>
                  </a:cubicBezTo>
                  <a:lnTo>
                    <a:pt x="11764" y="8806"/>
                  </a:lnTo>
                  <a:lnTo>
                    <a:pt x="12470" y="8671"/>
                  </a:lnTo>
                  <a:lnTo>
                    <a:pt x="14856" y="6453"/>
                  </a:lnTo>
                  <a:lnTo>
                    <a:pt x="16402" y="5042"/>
                  </a:lnTo>
                  <a:cubicBezTo>
                    <a:pt x="16671" y="4773"/>
                    <a:pt x="16805" y="4336"/>
                    <a:pt x="16671" y="4067"/>
                  </a:cubicBezTo>
                  <a:lnTo>
                    <a:pt x="16536" y="3227"/>
                  </a:lnTo>
                  <a:lnTo>
                    <a:pt x="16133" y="1110"/>
                  </a:lnTo>
                  <a:cubicBezTo>
                    <a:pt x="15965" y="841"/>
                    <a:pt x="15965" y="572"/>
                    <a:pt x="15965" y="135"/>
                  </a:cubicBezTo>
                  <a:cubicBezTo>
                    <a:pt x="12572" y="1303"/>
                    <a:pt x="9763" y="1741"/>
                    <a:pt x="7459" y="1741"/>
                  </a:cubicBezTo>
                  <a:cubicBezTo>
                    <a:pt x="4262" y="1741"/>
                    <a:pt x="2037" y="899"/>
                    <a:pt x="57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51" name="Google Shape;646;p30">
              <a:extLst>
                <a:ext uri="{FF2B5EF4-FFF2-40B4-BE49-F238E27FC236}">
                  <a16:creationId xmlns:a16="http://schemas.microsoft.com/office/drawing/2014/main" id="{6503A830-067E-43A5-B647-8F98FA6CC23D}"/>
                </a:ext>
              </a:extLst>
            </p:cNvPr>
            <p:cNvSpPr/>
            <p:nvPr/>
          </p:nvSpPr>
          <p:spPr>
            <a:xfrm>
              <a:off x="1560325" y="2072300"/>
              <a:ext cx="119325" cy="200000"/>
            </a:xfrm>
            <a:custGeom>
              <a:avLst/>
              <a:gdLst/>
              <a:ahLst/>
              <a:cxnLst/>
              <a:rect l="l" t="t" r="r" b="b"/>
              <a:pathLst>
                <a:path w="4773" h="8000" extrusionOk="0">
                  <a:moveTo>
                    <a:pt x="1815" y="1"/>
                  </a:moveTo>
                  <a:lnTo>
                    <a:pt x="975" y="706"/>
                  </a:lnTo>
                  <a:lnTo>
                    <a:pt x="269" y="841"/>
                  </a:lnTo>
                  <a:lnTo>
                    <a:pt x="1815" y="2824"/>
                  </a:lnTo>
                  <a:lnTo>
                    <a:pt x="1815" y="1"/>
                  </a:lnTo>
                  <a:close/>
                  <a:moveTo>
                    <a:pt x="3932" y="1412"/>
                  </a:moveTo>
                  <a:cubicBezTo>
                    <a:pt x="3226" y="2118"/>
                    <a:pt x="2655" y="2689"/>
                    <a:pt x="2252" y="3227"/>
                  </a:cubicBezTo>
                  <a:lnTo>
                    <a:pt x="2117" y="3362"/>
                  </a:lnTo>
                  <a:lnTo>
                    <a:pt x="3092" y="4639"/>
                  </a:lnTo>
                  <a:lnTo>
                    <a:pt x="0" y="8000"/>
                  </a:lnTo>
                  <a:lnTo>
                    <a:pt x="0" y="8000"/>
                  </a:lnTo>
                  <a:lnTo>
                    <a:pt x="3798" y="5479"/>
                  </a:lnTo>
                  <a:cubicBezTo>
                    <a:pt x="4470" y="5042"/>
                    <a:pt x="4772" y="4202"/>
                    <a:pt x="4638" y="3530"/>
                  </a:cubicBezTo>
                  <a:lnTo>
                    <a:pt x="4067" y="1412"/>
                  </a:lnTo>
                  <a:cubicBezTo>
                    <a:pt x="4067" y="1412"/>
                    <a:pt x="4067" y="1547"/>
                    <a:pt x="3932" y="1547"/>
                  </a:cubicBezTo>
                  <a:lnTo>
                    <a:pt x="3932" y="1412"/>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52" name="Google Shape;647;p30">
              <a:extLst>
                <a:ext uri="{FF2B5EF4-FFF2-40B4-BE49-F238E27FC236}">
                  <a16:creationId xmlns:a16="http://schemas.microsoft.com/office/drawing/2014/main" id="{DF84C57A-2063-4AAB-ABAA-2320913DF64F}"/>
                </a:ext>
              </a:extLst>
            </p:cNvPr>
            <p:cNvSpPr/>
            <p:nvPr/>
          </p:nvSpPr>
          <p:spPr>
            <a:xfrm>
              <a:off x="1493925" y="1994601"/>
              <a:ext cx="111775" cy="108425"/>
            </a:xfrm>
            <a:custGeom>
              <a:avLst/>
              <a:gdLst/>
              <a:ahLst/>
              <a:cxnLst/>
              <a:rect l="l" t="t" r="r" b="b"/>
              <a:pathLst>
                <a:path w="4471" h="4337" extrusionOk="0">
                  <a:moveTo>
                    <a:pt x="4471" y="1"/>
                  </a:moveTo>
                  <a:cubicBezTo>
                    <a:pt x="4068" y="841"/>
                    <a:pt x="3496" y="1379"/>
                    <a:pt x="3093" y="1950"/>
                  </a:cubicBezTo>
                  <a:cubicBezTo>
                    <a:pt x="2656" y="2219"/>
                    <a:pt x="2387" y="2522"/>
                    <a:pt x="2085" y="2790"/>
                  </a:cubicBezTo>
                  <a:cubicBezTo>
                    <a:pt x="707" y="3765"/>
                    <a:pt x="1" y="4336"/>
                    <a:pt x="135" y="4336"/>
                  </a:cubicBezTo>
                  <a:lnTo>
                    <a:pt x="2925" y="4034"/>
                  </a:lnTo>
                  <a:lnTo>
                    <a:pt x="3631" y="3899"/>
                  </a:lnTo>
                  <a:lnTo>
                    <a:pt x="4471" y="3194"/>
                  </a:lnTo>
                  <a:lnTo>
                    <a:pt x="447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53" name="Google Shape;648;p30">
              <a:extLst>
                <a:ext uri="{FF2B5EF4-FFF2-40B4-BE49-F238E27FC236}">
                  <a16:creationId xmlns:a16="http://schemas.microsoft.com/office/drawing/2014/main" id="{F9B2B0E4-B837-452D-9FDA-3D4DD7D1D0B7}"/>
                </a:ext>
              </a:extLst>
            </p:cNvPr>
            <p:cNvSpPr/>
            <p:nvPr/>
          </p:nvSpPr>
          <p:spPr>
            <a:xfrm>
              <a:off x="1529225" y="2489050"/>
              <a:ext cx="153775" cy="66400"/>
            </a:xfrm>
            <a:custGeom>
              <a:avLst/>
              <a:gdLst/>
              <a:ahLst/>
              <a:cxnLst/>
              <a:rect l="l" t="t" r="r" b="b"/>
              <a:pathLst>
                <a:path w="6151" h="2656" extrusionOk="0">
                  <a:moveTo>
                    <a:pt x="3765" y="1"/>
                  </a:moveTo>
                  <a:lnTo>
                    <a:pt x="0" y="572"/>
                  </a:lnTo>
                  <a:cubicBezTo>
                    <a:pt x="538" y="1278"/>
                    <a:pt x="1110" y="1815"/>
                    <a:pt x="1681" y="2521"/>
                  </a:cubicBezTo>
                  <a:lnTo>
                    <a:pt x="5311" y="2656"/>
                  </a:lnTo>
                  <a:cubicBezTo>
                    <a:pt x="5882" y="2656"/>
                    <a:pt x="6151" y="1984"/>
                    <a:pt x="5714" y="1547"/>
                  </a:cubicBezTo>
                  <a:lnTo>
                    <a:pt x="376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54" name="Google Shape;649;p30">
              <a:extLst>
                <a:ext uri="{FF2B5EF4-FFF2-40B4-BE49-F238E27FC236}">
                  <a16:creationId xmlns:a16="http://schemas.microsoft.com/office/drawing/2014/main" id="{A7A1E2E4-93B6-4ACB-8A08-DCB30F05A025}"/>
                </a:ext>
              </a:extLst>
            </p:cNvPr>
            <p:cNvSpPr/>
            <p:nvPr/>
          </p:nvSpPr>
          <p:spPr>
            <a:xfrm>
              <a:off x="1500650" y="1379125"/>
              <a:ext cx="112625" cy="203350"/>
            </a:xfrm>
            <a:custGeom>
              <a:avLst/>
              <a:gdLst/>
              <a:ahLst/>
              <a:cxnLst/>
              <a:rect l="l" t="t" r="r" b="b"/>
              <a:pathLst>
                <a:path w="4505" h="8134" extrusionOk="0">
                  <a:moveTo>
                    <a:pt x="572" y="1"/>
                  </a:moveTo>
                  <a:lnTo>
                    <a:pt x="303" y="3933"/>
                  </a:lnTo>
                  <a:lnTo>
                    <a:pt x="135" y="5882"/>
                  </a:lnTo>
                  <a:cubicBezTo>
                    <a:pt x="1" y="7025"/>
                    <a:pt x="841" y="7999"/>
                    <a:pt x="1984" y="8134"/>
                  </a:cubicBezTo>
                  <a:cubicBezTo>
                    <a:pt x="3093" y="8134"/>
                    <a:pt x="4067" y="7294"/>
                    <a:pt x="4067" y="6185"/>
                  </a:cubicBezTo>
                  <a:lnTo>
                    <a:pt x="4202" y="5042"/>
                  </a:lnTo>
                  <a:lnTo>
                    <a:pt x="4504" y="303"/>
                  </a:lnTo>
                  <a:lnTo>
                    <a:pt x="572" y="1"/>
                  </a:ln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55" name="Google Shape;650;p30">
              <a:extLst>
                <a:ext uri="{FF2B5EF4-FFF2-40B4-BE49-F238E27FC236}">
                  <a16:creationId xmlns:a16="http://schemas.microsoft.com/office/drawing/2014/main" id="{50BBEB0A-8D24-4CBF-AE3E-0D240D2D426E}"/>
                </a:ext>
              </a:extLst>
            </p:cNvPr>
            <p:cNvSpPr/>
            <p:nvPr/>
          </p:nvSpPr>
          <p:spPr>
            <a:xfrm>
              <a:off x="1059550" y="406000"/>
              <a:ext cx="1015850" cy="1068100"/>
            </a:xfrm>
            <a:custGeom>
              <a:avLst/>
              <a:gdLst/>
              <a:ahLst/>
              <a:cxnLst/>
              <a:rect l="l" t="t" r="r" b="b"/>
              <a:pathLst>
                <a:path w="40634" h="42724" extrusionOk="0">
                  <a:moveTo>
                    <a:pt x="20385" y="1"/>
                  </a:moveTo>
                  <a:cubicBezTo>
                    <a:pt x="20223" y="1"/>
                    <a:pt x="20060" y="3"/>
                    <a:pt x="19897" y="7"/>
                  </a:cubicBezTo>
                  <a:cubicBezTo>
                    <a:pt x="9545" y="276"/>
                    <a:pt x="1681" y="8846"/>
                    <a:pt x="437" y="19197"/>
                  </a:cubicBezTo>
                  <a:cubicBezTo>
                    <a:pt x="0" y="22424"/>
                    <a:pt x="303" y="25650"/>
                    <a:pt x="1277" y="28574"/>
                  </a:cubicBezTo>
                  <a:cubicBezTo>
                    <a:pt x="841" y="29414"/>
                    <a:pt x="572" y="30523"/>
                    <a:pt x="841" y="31532"/>
                  </a:cubicBezTo>
                  <a:cubicBezTo>
                    <a:pt x="1143" y="33884"/>
                    <a:pt x="3092" y="35565"/>
                    <a:pt x="5478" y="35733"/>
                  </a:cubicBezTo>
                  <a:cubicBezTo>
                    <a:pt x="9377" y="39934"/>
                    <a:pt x="15696" y="42723"/>
                    <a:pt x="24098" y="42723"/>
                  </a:cubicBezTo>
                  <a:cubicBezTo>
                    <a:pt x="30382" y="42723"/>
                    <a:pt x="35592" y="39766"/>
                    <a:pt x="36835" y="36002"/>
                  </a:cubicBezTo>
                  <a:cubicBezTo>
                    <a:pt x="37104" y="35430"/>
                    <a:pt x="37272" y="34893"/>
                    <a:pt x="37272" y="34187"/>
                  </a:cubicBezTo>
                  <a:lnTo>
                    <a:pt x="37272" y="32641"/>
                  </a:lnTo>
                  <a:cubicBezTo>
                    <a:pt x="37407" y="31532"/>
                    <a:pt x="37810" y="30389"/>
                    <a:pt x="38381" y="29280"/>
                  </a:cubicBezTo>
                  <a:cubicBezTo>
                    <a:pt x="39793" y="26490"/>
                    <a:pt x="40633" y="23398"/>
                    <a:pt x="40633" y="20037"/>
                  </a:cubicBezTo>
                  <a:cubicBezTo>
                    <a:pt x="40633" y="9007"/>
                    <a:pt x="31492" y="1"/>
                    <a:pt x="20385" y="1"/>
                  </a:cubicBez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56" name="Google Shape;651;p30">
              <a:extLst>
                <a:ext uri="{FF2B5EF4-FFF2-40B4-BE49-F238E27FC236}">
                  <a16:creationId xmlns:a16="http://schemas.microsoft.com/office/drawing/2014/main" id="{D3BFEAA0-88DE-428B-977B-6A1CC4196EFA}"/>
                </a:ext>
              </a:extLst>
            </p:cNvPr>
            <p:cNvSpPr/>
            <p:nvPr/>
          </p:nvSpPr>
          <p:spPr>
            <a:xfrm>
              <a:off x="1077200" y="1176625"/>
              <a:ext cx="651175" cy="297475"/>
            </a:xfrm>
            <a:custGeom>
              <a:avLst/>
              <a:gdLst/>
              <a:ahLst/>
              <a:cxnLst/>
              <a:rect l="l" t="t" r="r" b="b"/>
              <a:pathLst>
                <a:path w="26047" h="11899" extrusionOk="0">
                  <a:moveTo>
                    <a:pt x="26047" y="11764"/>
                  </a:moveTo>
                  <a:cubicBezTo>
                    <a:pt x="25207" y="11764"/>
                    <a:pt x="24366" y="11898"/>
                    <a:pt x="23392" y="11898"/>
                  </a:cubicBezTo>
                  <a:cubicBezTo>
                    <a:pt x="22686" y="11898"/>
                    <a:pt x="21980" y="11898"/>
                    <a:pt x="21274" y="11764"/>
                  </a:cubicBezTo>
                  <a:lnTo>
                    <a:pt x="21274" y="11764"/>
                  </a:lnTo>
                  <a:cubicBezTo>
                    <a:pt x="21980" y="11898"/>
                    <a:pt x="22686" y="11898"/>
                    <a:pt x="23392" y="11898"/>
                  </a:cubicBezTo>
                  <a:cubicBezTo>
                    <a:pt x="24366" y="11898"/>
                    <a:pt x="25207" y="11764"/>
                    <a:pt x="26047" y="11764"/>
                  </a:cubicBezTo>
                  <a:lnTo>
                    <a:pt x="26047" y="11764"/>
                  </a:lnTo>
                  <a:close/>
                  <a:moveTo>
                    <a:pt x="0" y="1"/>
                  </a:moveTo>
                  <a:cubicBezTo>
                    <a:pt x="0" y="135"/>
                    <a:pt x="0" y="404"/>
                    <a:pt x="135" y="707"/>
                  </a:cubicBezTo>
                  <a:cubicBezTo>
                    <a:pt x="269" y="2219"/>
                    <a:pt x="1109" y="3362"/>
                    <a:pt x="2386" y="4068"/>
                  </a:cubicBezTo>
                  <a:cubicBezTo>
                    <a:pt x="1109" y="3362"/>
                    <a:pt x="269" y="2219"/>
                    <a:pt x="135" y="707"/>
                  </a:cubicBezTo>
                  <a:cubicBezTo>
                    <a:pt x="0" y="404"/>
                    <a:pt x="0" y="135"/>
                    <a:pt x="0" y="1"/>
                  </a:cubicBezTo>
                  <a:close/>
                </a:path>
              </a:pathLst>
            </a:custGeom>
            <a:solidFill>
              <a:srgbClr val="E4D7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57" name="Google Shape;652;p30">
              <a:extLst>
                <a:ext uri="{FF2B5EF4-FFF2-40B4-BE49-F238E27FC236}">
                  <a16:creationId xmlns:a16="http://schemas.microsoft.com/office/drawing/2014/main" id="{E788FED8-91C2-4885-9A0F-FA359E57B1FC}"/>
                </a:ext>
              </a:extLst>
            </p:cNvPr>
            <p:cNvSpPr/>
            <p:nvPr/>
          </p:nvSpPr>
          <p:spPr>
            <a:xfrm>
              <a:off x="1560325" y="1467350"/>
              <a:ext cx="48750" cy="3375"/>
            </a:xfrm>
            <a:custGeom>
              <a:avLst/>
              <a:gdLst/>
              <a:ahLst/>
              <a:cxnLst/>
              <a:rect l="l" t="t" r="r" b="b"/>
              <a:pathLst>
                <a:path w="1950" h="135" extrusionOk="0">
                  <a:moveTo>
                    <a:pt x="0" y="0"/>
                  </a:moveTo>
                  <a:cubicBezTo>
                    <a:pt x="571" y="135"/>
                    <a:pt x="1277" y="135"/>
                    <a:pt x="1949" y="135"/>
                  </a:cubicBezTo>
                  <a:lnTo>
                    <a:pt x="1949" y="135"/>
                  </a:lnTo>
                  <a:cubicBezTo>
                    <a:pt x="1277" y="135"/>
                    <a:pt x="571" y="135"/>
                    <a:pt x="0" y="0"/>
                  </a:cubicBezTo>
                  <a:close/>
                </a:path>
              </a:pathLst>
            </a:custGeom>
            <a:solidFill>
              <a:srgbClr val="8459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58" name="Google Shape;653;p30">
              <a:extLst>
                <a:ext uri="{FF2B5EF4-FFF2-40B4-BE49-F238E27FC236}">
                  <a16:creationId xmlns:a16="http://schemas.microsoft.com/office/drawing/2014/main" id="{218819E8-AEA7-4F3F-A4AF-EA2AAE328B3F}"/>
                </a:ext>
              </a:extLst>
            </p:cNvPr>
            <p:cNvSpPr/>
            <p:nvPr/>
          </p:nvSpPr>
          <p:spPr>
            <a:xfrm>
              <a:off x="1077200" y="1078325"/>
              <a:ext cx="651175" cy="395775"/>
            </a:xfrm>
            <a:custGeom>
              <a:avLst/>
              <a:gdLst/>
              <a:ahLst/>
              <a:cxnLst/>
              <a:rect l="l" t="t" r="r" b="b"/>
              <a:pathLst>
                <a:path w="26047" h="15831" extrusionOk="0">
                  <a:moveTo>
                    <a:pt x="3798" y="1"/>
                  </a:moveTo>
                  <a:cubicBezTo>
                    <a:pt x="2521" y="1"/>
                    <a:pt x="1681" y="572"/>
                    <a:pt x="1109" y="1278"/>
                  </a:cubicBezTo>
                  <a:cubicBezTo>
                    <a:pt x="437" y="2252"/>
                    <a:pt x="135" y="3362"/>
                    <a:pt x="0" y="3798"/>
                  </a:cubicBezTo>
                  <a:lnTo>
                    <a:pt x="0" y="3933"/>
                  </a:lnTo>
                  <a:cubicBezTo>
                    <a:pt x="0" y="4067"/>
                    <a:pt x="0" y="4336"/>
                    <a:pt x="135" y="4639"/>
                  </a:cubicBezTo>
                  <a:cubicBezTo>
                    <a:pt x="269" y="6151"/>
                    <a:pt x="1109" y="7294"/>
                    <a:pt x="2386" y="8000"/>
                  </a:cubicBezTo>
                  <a:cubicBezTo>
                    <a:pt x="3092" y="8403"/>
                    <a:pt x="3932" y="8672"/>
                    <a:pt x="4772" y="8840"/>
                  </a:cubicBezTo>
                  <a:cubicBezTo>
                    <a:pt x="7999" y="12335"/>
                    <a:pt x="12872" y="14856"/>
                    <a:pt x="19325" y="15561"/>
                  </a:cubicBezTo>
                  <a:cubicBezTo>
                    <a:pt x="19896" y="15696"/>
                    <a:pt x="20602" y="15696"/>
                    <a:pt x="21274" y="15696"/>
                  </a:cubicBezTo>
                  <a:cubicBezTo>
                    <a:pt x="21980" y="15830"/>
                    <a:pt x="22686" y="15830"/>
                    <a:pt x="23392" y="15830"/>
                  </a:cubicBezTo>
                  <a:cubicBezTo>
                    <a:pt x="24366" y="15830"/>
                    <a:pt x="25207" y="15696"/>
                    <a:pt x="26047" y="15696"/>
                  </a:cubicBezTo>
                  <a:lnTo>
                    <a:pt x="25912" y="15561"/>
                  </a:lnTo>
                  <a:cubicBezTo>
                    <a:pt x="18922" y="14856"/>
                    <a:pt x="12872" y="10655"/>
                    <a:pt x="9377" y="4639"/>
                  </a:cubicBezTo>
                  <a:lnTo>
                    <a:pt x="8402" y="2958"/>
                  </a:lnTo>
                  <a:lnTo>
                    <a:pt x="8402" y="4202"/>
                  </a:lnTo>
                  <a:cubicBezTo>
                    <a:pt x="7428" y="2387"/>
                    <a:pt x="6722" y="270"/>
                    <a:pt x="4336" y="1"/>
                  </a:cubicBezTo>
                  <a:close/>
                </a:path>
              </a:pathLst>
            </a:custGeom>
            <a:solidFill>
              <a:srgbClr val="9469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59" name="Google Shape;654;p30">
              <a:extLst>
                <a:ext uri="{FF2B5EF4-FFF2-40B4-BE49-F238E27FC236}">
                  <a16:creationId xmlns:a16="http://schemas.microsoft.com/office/drawing/2014/main" id="{D690D892-E82D-4D5B-988E-5A924B304C6C}"/>
                </a:ext>
              </a:extLst>
            </p:cNvPr>
            <p:cNvSpPr/>
            <p:nvPr/>
          </p:nvSpPr>
          <p:spPr>
            <a:xfrm>
              <a:off x="1230950" y="1480775"/>
              <a:ext cx="280650" cy="704150"/>
            </a:xfrm>
            <a:custGeom>
              <a:avLst/>
              <a:gdLst/>
              <a:ahLst/>
              <a:cxnLst/>
              <a:rect l="l" t="t" r="r" b="b"/>
              <a:pathLst>
                <a:path w="11226" h="28166" extrusionOk="0">
                  <a:moveTo>
                    <a:pt x="11107" y="0"/>
                  </a:moveTo>
                  <a:cubicBezTo>
                    <a:pt x="2938" y="0"/>
                    <a:pt x="838" y="13777"/>
                    <a:pt x="303" y="19898"/>
                  </a:cubicBezTo>
                  <a:cubicBezTo>
                    <a:pt x="0" y="22687"/>
                    <a:pt x="1546" y="25645"/>
                    <a:pt x="4202" y="26888"/>
                  </a:cubicBezTo>
                  <a:cubicBezTo>
                    <a:pt x="4907" y="27191"/>
                    <a:pt x="5613" y="27459"/>
                    <a:pt x="6319" y="27594"/>
                  </a:cubicBezTo>
                  <a:cubicBezTo>
                    <a:pt x="7159" y="27863"/>
                    <a:pt x="8134" y="28031"/>
                    <a:pt x="8705" y="28165"/>
                  </a:cubicBezTo>
                  <a:cubicBezTo>
                    <a:pt x="9411" y="28165"/>
                    <a:pt x="9949" y="27594"/>
                    <a:pt x="9814" y="26888"/>
                  </a:cubicBezTo>
                  <a:cubicBezTo>
                    <a:pt x="8403" y="19898"/>
                    <a:pt x="9814" y="8975"/>
                    <a:pt x="10654" y="3362"/>
                  </a:cubicBezTo>
                  <a:cubicBezTo>
                    <a:pt x="10923" y="1413"/>
                    <a:pt x="11226" y="1"/>
                    <a:pt x="11226" y="1"/>
                  </a:cubicBezTo>
                  <a:cubicBezTo>
                    <a:pt x="11186" y="1"/>
                    <a:pt x="11146" y="0"/>
                    <a:pt x="1110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60" name="Google Shape;655;p30">
              <a:extLst>
                <a:ext uri="{FF2B5EF4-FFF2-40B4-BE49-F238E27FC236}">
                  <a16:creationId xmlns:a16="http://schemas.microsoft.com/office/drawing/2014/main" id="{DBE0DFD8-8D8F-41CC-B4ED-CB5CACE685A9}"/>
                </a:ext>
              </a:extLst>
            </p:cNvPr>
            <p:cNvSpPr/>
            <p:nvPr/>
          </p:nvSpPr>
          <p:spPr>
            <a:xfrm>
              <a:off x="1235312" y="1480800"/>
              <a:ext cx="273100" cy="689825"/>
            </a:xfrm>
            <a:custGeom>
              <a:avLst/>
              <a:gdLst/>
              <a:ahLst/>
              <a:cxnLst/>
              <a:rect l="l" t="t" r="r" b="b"/>
              <a:pathLst>
                <a:path w="10924" h="27593" extrusionOk="0">
                  <a:moveTo>
                    <a:pt x="10789" y="0"/>
                  </a:moveTo>
                  <a:cubicBezTo>
                    <a:pt x="8806" y="0"/>
                    <a:pt x="7126" y="840"/>
                    <a:pt x="5882" y="2252"/>
                  </a:cubicBezTo>
                  <a:cubicBezTo>
                    <a:pt x="6017" y="2118"/>
                    <a:pt x="6151" y="2118"/>
                    <a:pt x="6420" y="1983"/>
                  </a:cubicBezTo>
                  <a:cubicBezTo>
                    <a:pt x="6723" y="1983"/>
                    <a:pt x="6857" y="1815"/>
                    <a:pt x="7126" y="1815"/>
                  </a:cubicBezTo>
                  <a:cubicBezTo>
                    <a:pt x="8269" y="1815"/>
                    <a:pt x="9243" y="2655"/>
                    <a:pt x="9378" y="3932"/>
                  </a:cubicBezTo>
                  <a:lnTo>
                    <a:pt x="9378" y="4201"/>
                  </a:lnTo>
                  <a:cubicBezTo>
                    <a:pt x="9378" y="4638"/>
                    <a:pt x="9243" y="5176"/>
                    <a:pt x="8941" y="5613"/>
                  </a:cubicBezTo>
                  <a:lnTo>
                    <a:pt x="4740" y="10789"/>
                  </a:lnTo>
                  <a:lnTo>
                    <a:pt x="2219" y="8402"/>
                  </a:lnTo>
                  <a:cubicBezTo>
                    <a:pt x="841" y="12469"/>
                    <a:pt x="270" y="16939"/>
                    <a:pt x="1" y="19897"/>
                  </a:cubicBezTo>
                  <a:lnTo>
                    <a:pt x="1" y="20468"/>
                  </a:lnTo>
                  <a:cubicBezTo>
                    <a:pt x="1" y="23123"/>
                    <a:pt x="1379" y="25644"/>
                    <a:pt x="3900" y="26887"/>
                  </a:cubicBezTo>
                  <a:cubicBezTo>
                    <a:pt x="4605" y="27190"/>
                    <a:pt x="5311" y="27458"/>
                    <a:pt x="6017" y="27593"/>
                  </a:cubicBezTo>
                  <a:cubicBezTo>
                    <a:pt x="6588" y="15964"/>
                    <a:pt x="8672" y="8134"/>
                    <a:pt x="10352" y="3361"/>
                  </a:cubicBezTo>
                  <a:cubicBezTo>
                    <a:pt x="10621" y="1412"/>
                    <a:pt x="10924" y="0"/>
                    <a:pt x="1092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dirty="0"/>
            </a:p>
          </p:txBody>
        </p:sp>
        <p:sp>
          <p:nvSpPr>
            <p:cNvPr id="261" name="Google Shape;656;p30">
              <a:extLst>
                <a:ext uri="{FF2B5EF4-FFF2-40B4-BE49-F238E27FC236}">
                  <a16:creationId xmlns:a16="http://schemas.microsoft.com/office/drawing/2014/main" id="{D5827388-1C85-4A58-B2FA-393667CA1DFD}"/>
                </a:ext>
              </a:extLst>
            </p:cNvPr>
            <p:cNvSpPr/>
            <p:nvPr/>
          </p:nvSpPr>
          <p:spPr>
            <a:xfrm>
              <a:off x="1605675" y="1516075"/>
              <a:ext cx="158000" cy="639125"/>
            </a:xfrm>
            <a:custGeom>
              <a:avLst/>
              <a:gdLst/>
              <a:ahLst/>
              <a:cxnLst/>
              <a:rect l="l" t="t" r="r" b="b"/>
              <a:pathLst>
                <a:path w="6320" h="25565" extrusionOk="0">
                  <a:moveTo>
                    <a:pt x="1" y="1"/>
                  </a:moveTo>
                  <a:lnTo>
                    <a:pt x="1" y="25342"/>
                  </a:lnTo>
                  <a:cubicBezTo>
                    <a:pt x="1" y="25499"/>
                    <a:pt x="105" y="25564"/>
                    <a:pt x="218" y="25564"/>
                  </a:cubicBezTo>
                  <a:cubicBezTo>
                    <a:pt x="298" y="25564"/>
                    <a:pt x="382" y="25532"/>
                    <a:pt x="438" y="25476"/>
                  </a:cubicBezTo>
                  <a:cubicBezTo>
                    <a:pt x="841" y="24938"/>
                    <a:pt x="1412" y="24367"/>
                    <a:pt x="2118" y="23661"/>
                  </a:cubicBezTo>
                  <a:cubicBezTo>
                    <a:pt x="3093" y="22821"/>
                    <a:pt x="4202" y="21981"/>
                    <a:pt x="5479" y="21578"/>
                  </a:cubicBezTo>
                  <a:cubicBezTo>
                    <a:pt x="5479" y="21578"/>
                    <a:pt x="6319" y="2656"/>
                    <a:pt x="303" y="135"/>
                  </a:cubicBezTo>
                  <a:cubicBezTo>
                    <a:pt x="135" y="1"/>
                    <a:pt x="135" y="1"/>
                    <a:pt x="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62" name="Google Shape;657;p30">
              <a:extLst>
                <a:ext uri="{FF2B5EF4-FFF2-40B4-BE49-F238E27FC236}">
                  <a16:creationId xmlns:a16="http://schemas.microsoft.com/office/drawing/2014/main" id="{5B4F96A0-8CA6-4C62-B834-A0E213FD3632}"/>
                </a:ext>
              </a:extLst>
            </p:cNvPr>
            <p:cNvSpPr/>
            <p:nvPr/>
          </p:nvSpPr>
          <p:spPr>
            <a:xfrm>
              <a:off x="1742650" y="1988275"/>
              <a:ext cx="25" cy="56325"/>
            </a:xfrm>
            <a:custGeom>
              <a:avLst/>
              <a:gdLst/>
              <a:ahLst/>
              <a:cxnLst/>
              <a:rect l="l" t="t" r="r" b="b"/>
              <a:pathLst>
                <a:path w="1" h="2253" extrusionOk="0">
                  <a:moveTo>
                    <a:pt x="0" y="1"/>
                  </a:moveTo>
                  <a:lnTo>
                    <a:pt x="0" y="2253"/>
                  </a:lnTo>
                  <a:lnTo>
                    <a:pt x="0" y="2253"/>
                  </a:lnTo>
                  <a:close/>
                </a:path>
              </a:pathLst>
            </a:custGeom>
            <a:solidFill>
              <a:srgbClr val="9D68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63" name="Google Shape;658;p30">
              <a:extLst>
                <a:ext uri="{FF2B5EF4-FFF2-40B4-BE49-F238E27FC236}">
                  <a16:creationId xmlns:a16="http://schemas.microsoft.com/office/drawing/2014/main" id="{0507FA8D-8E87-443C-99AF-671C53542CEE}"/>
                </a:ext>
              </a:extLst>
            </p:cNvPr>
            <p:cNvSpPr/>
            <p:nvPr/>
          </p:nvSpPr>
          <p:spPr>
            <a:xfrm>
              <a:off x="1612719" y="1526520"/>
              <a:ext cx="129425" cy="584825"/>
            </a:xfrm>
            <a:custGeom>
              <a:avLst/>
              <a:gdLst/>
              <a:ahLst/>
              <a:cxnLst/>
              <a:rect l="l" t="t" r="r" b="b"/>
              <a:pathLst>
                <a:path w="5177" h="23393" extrusionOk="0">
                  <a:moveTo>
                    <a:pt x="0" y="1"/>
                  </a:moveTo>
                  <a:lnTo>
                    <a:pt x="0" y="1"/>
                  </a:lnTo>
                  <a:cubicBezTo>
                    <a:pt x="975" y="4067"/>
                    <a:pt x="2924" y="14587"/>
                    <a:pt x="1815" y="23392"/>
                  </a:cubicBezTo>
                  <a:cubicBezTo>
                    <a:pt x="1950" y="23392"/>
                    <a:pt x="1950" y="23392"/>
                    <a:pt x="1950" y="23258"/>
                  </a:cubicBezTo>
                  <a:cubicBezTo>
                    <a:pt x="2655" y="22686"/>
                    <a:pt x="3361" y="22149"/>
                    <a:pt x="4336" y="21712"/>
                  </a:cubicBezTo>
                  <a:cubicBezTo>
                    <a:pt x="4605" y="21577"/>
                    <a:pt x="4874" y="21443"/>
                    <a:pt x="5176" y="21309"/>
                  </a:cubicBezTo>
                  <a:lnTo>
                    <a:pt x="5176" y="20872"/>
                  </a:lnTo>
                  <a:lnTo>
                    <a:pt x="5176" y="18620"/>
                  </a:lnTo>
                  <a:cubicBezTo>
                    <a:pt x="5176" y="13310"/>
                    <a:pt x="4605" y="1984"/>
                    <a:pt x="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64" name="Google Shape;659;p30">
              <a:extLst>
                <a:ext uri="{FF2B5EF4-FFF2-40B4-BE49-F238E27FC236}">
                  <a16:creationId xmlns:a16="http://schemas.microsoft.com/office/drawing/2014/main" id="{F17AF54C-CB24-4BAD-A65B-FA98A922A07F}"/>
                </a:ext>
              </a:extLst>
            </p:cNvPr>
            <p:cNvSpPr/>
            <p:nvPr/>
          </p:nvSpPr>
          <p:spPr>
            <a:xfrm>
              <a:off x="1672050" y="1203050"/>
              <a:ext cx="133625" cy="120650"/>
            </a:xfrm>
            <a:custGeom>
              <a:avLst/>
              <a:gdLst/>
              <a:ahLst/>
              <a:cxnLst/>
              <a:rect l="l" t="t" r="r" b="b"/>
              <a:pathLst>
                <a:path w="5345" h="4826" extrusionOk="0">
                  <a:moveTo>
                    <a:pt x="910" y="0"/>
                  </a:moveTo>
                  <a:cubicBezTo>
                    <a:pt x="707" y="0"/>
                    <a:pt x="536" y="125"/>
                    <a:pt x="438" y="322"/>
                  </a:cubicBezTo>
                  <a:cubicBezTo>
                    <a:pt x="1" y="2170"/>
                    <a:pt x="841" y="3851"/>
                    <a:pt x="2522" y="4523"/>
                  </a:cubicBezTo>
                  <a:cubicBezTo>
                    <a:pt x="2959" y="4691"/>
                    <a:pt x="3362" y="4825"/>
                    <a:pt x="3799" y="4825"/>
                  </a:cubicBezTo>
                  <a:cubicBezTo>
                    <a:pt x="4202" y="4825"/>
                    <a:pt x="4505" y="4825"/>
                    <a:pt x="4908" y="4691"/>
                  </a:cubicBezTo>
                  <a:cubicBezTo>
                    <a:pt x="5210" y="4523"/>
                    <a:pt x="5345" y="4254"/>
                    <a:pt x="5210" y="3985"/>
                  </a:cubicBezTo>
                  <a:cubicBezTo>
                    <a:pt x="5072" y="3874"/>
                    <a:pt x="4864" y="3649"/>
                    <a:pt x="4721" y="3649"/>
                  </a:cubicBezTo>
                  <a:cubicBezTo>
                    <a:pt x="4690" y="3649"/>
                    <a:pt x="4662" y="3659"/>
                    <a:pt x="4639" y="3683"/>
                  </a:cubicBezTo>
                  <a:cubicBezTo>
                    <a:pt x="4353" y="3767"/>
                    <a:pt x="4034" y="3809"/>
                    <a:pt x="3719" y="3809"/>
                  </a:cubicBezTo>
                  <a:cubicBezTo>
                    <a:pt x="3404" y="3809"/>
                    <a:pt x="3093" y="3767"/>
                    <a:pt x="2824" y="3683"/>
                  </a:cubicBezTo>
                  <a:cubicBezTo>
                    <a:pt x="1681" y="3145"/>
                    <a:pt x="1144" y="1868"/>
                    <a:pt x="1413" y="624"/>
                  </a:cubicBezTo>
                  <a:cubicBezTo>
                    <a:pt x="1547" y="322"/>
                    <a:pt x="1278" y="53"/>
                    <a:pt x="1144" y="53"/>
                  </a:cubicBezTo>
                  <a:cubicBezTo>
                    <a:pt x="1063" y="17"/>
                    <a:pt x="984" y="0"/>
                    <a:pt x="9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65" name="Google Shape;660;p30">
              <a:extLst>
                <a:ext uri="{FF2B5EF4-FFF2-40B4-BE49-F238E27FC236}">
                  <a16:creationId xmlns:a16="http://schemas.microsoft.com/office/drawing/2014/main" id="{F41BCDDB-02E2-4379-9B6C-BF9A4AB166B5}"/>
                </a:ext>
              </a:extLst>
            </p:cNvPr>
            <p:cNvSpPr/>
            <p:nvPr/>
          </p:nvSpPr>
          <p:spPr>
            <a:xfrm>
              <a:off x="1511575" y="981325"/>
              <a:ext cx="189075" cy="169625"/>
            </a:xfrm>
            <a:custGeom>
              <a:avLst/>
              <a:gdLst/>
              <a:ahLst/>
              <a:cxnLst/>
              <a:rect l="l" t="t" r="r" b="b"/>
              <a:pathLst>
                <a:path w="7563" h="6785" extrusionOk="0">
                  <a:moveTo>
                    <a:pt x="3765" y="0"/>
                  </a:moveTo>
                  <a:cubicBezTo>
                    <a:pt x="3349" y="0"/>
                    <a:pt x="2927" y="80"/>
                    <a:pt x="2521" y="251"/>
                  </a:cubicBezTo>
                  <a:cubicBezTo>
                    <a:pt x="841" y="957"/>
                    <a:pt x="1" y="2906"/>
                    <a:pt x="706" y="4586"/>
                  </a:cubicBezTo>
                  <a:cubicBezTo>
                    <a:pt x="1218" y="5968"/>
                    <a:pt x="2489" y="6785"/>
                    <a:pt x="3808" y="6785"/>
                  </a:cubicBezTo>
                  <a:cubicBezTo>
                    <a:pt x="4222" y="6785"/>
                    <a:pt x="4641" y="6704"/>
                    <a:pt x="5042" y="6536"/>
                  </a:cubicBezTo>
                  <a:cubicBezTo>
                    <a:pt x="6722" y="5830"/>
                    <a:pt x="7563" y="3881"/>
                    <a:pt x="6857" y="2066"/>
                  </a:cubicBezTo>
                  <a:cubicBezTo>
                    <a:pt x="6322" y="791"/>
                    <a:pt x="5071" y="0"/>
                    <a:pt x="376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66" name="Google Shape;661;p30">
              <a:extLst>
                <a:ext uri="{FF2B5EF4-FFF2-40B4-BE49-F238E27FC236}">
                  <a16:creationId xmlns:a16="http://schemas.microsoft.com/office/drawing/2014/main" id="{3BD418D7-B418-4700-99C2-41F3F8254F23}"/>
                </a:ext>
              </a:extLst>
            </p:cNvPr>
            <p:cNvSpPr/>
            <p:nvPr/>
          </p:nvSpPr>
          <p:spPr>
            <a:xfrm>
              <a:off x="1416625" y="1104875"/>
              <a:ext cx="217650" cy="119550"/>
            </a:xfrm>
            <a:custGeom>
              <a:avLst/>
              <a:gdLst/>
              <a:ahLst/>
              <a:cxnLst/>
              <a:rect l="l" t="t" r="r" b="b"/>
              <a:pathLst>
                <a:path w="8706" h="4782" extrusionOk="0">
                  <a:moveTo>
                    <a:pt x="2895" y="0"/>
                  </a:moveTo>
                  <a:cubicBezTo>
                    <a:pt x="1591" y="0"/>
                    <a:pt x="571" y="433"/>
                    <a:pt x="303" y="1190"/>
                  </a:cubicBezTo>
                  <a:cubicBezTo>
                    <a:pt x="1" y="2300"/>
                    <a:pt x="1413" y="3711"/>
                    <a:pt x="3664" y="4417"/>
                  </a:cubicBezTo>
                  <a:cubicBezTo>
                    <a:pt x="4472" y="4662"/>
                    <a:pt x="5267" y="4782"/>
                    <a:pt x="5964" y="4782"/>
                  </a:cubicBezTo>
                  <a:cubicBezTo>
                    <a:pt x="7180" y="4782"/>
                    <a:pt x="8098" y="4416"/>
                    <a:pt x="8269" y="3711"/>
                  </a:cubicBezTo>
                  <a:cubicBezTo>
                    <a:pt x="8706" y="2568"/>
                    <a:pt x="7160" y="1056"/>
                    <a:pt x="5042" y="350"/>
                  </a:cubicBezTo>
                  <a:cubicBezTo>
                    <a:pt x="4294" y="112"/>
                    <a:pt x="3558" y="0"/>
                    <a:pt x="289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67" name="Google Shape;662;p30">
              <a:extLst>
                <a:ext uri="{FF2B5EF4-FFF2-40B4-BE49-F238E27FC236}">
                  <a16:creationId xmlns:a16="http://schemas.microsoft.com/office/drawing/2014/main" id="{C385EF22-3CB8-4019-BA32-53F3E992EEB1}"/>
                </a:ext>
              </a:extLst>
            </p:cNvPr>
            <p:cNvSpPr/>
            <p:nvPr/>
          </p:nvSpPr>
          <p:spPr>
            <a:xfrm>
              <a:off x="1851025" y="1079925"/>
              <a:ext cx="161350" cy="143875"/>
            </a:xfrm>
            <a:custGeom>
              <a:avLst/>
              <a:gdLst/>
              <a:ahLst/>
              <a:cxnLst/>
              <a:rect l="l" t="t" r="r" b="b"/>
              <a:pathLst>
                <a:path w="6454" h="5755" extrusionOk="0">
                  <a:moveTo>
                    <a:pt x="3263" y="0"/>
                  </a:moveTo>
                  <a:cubicBezTo>
                    <a:pt x="2615" y="0"/>
                    <a:pt x="1959" y="214"/>
                    <a:pt x="1412" y="642"/>
                  </a:cubicBezTo>
                  <a:cubicBezTo>
                    <a:pt x="135" y="1617"/>
                    <a:pt x="1" y="3432"/>
                    <a:pt x="975" y="4709"/>
                  </a:cubicBezTo>
                  <a:cubicBezTo>
                    <a:pt x="1597" y="5406"/>
                    <a:pt x="2451" y="5755"/>
                    <a:pt x="3277" y="5755"/>
                  </a:cubicBezTo>
                  <a:cubicBezTo>
                    <a:pt x="3924" y="5755"/>
                    <a:pt x="4555" y="5541"/>
                    <a:pt x="5042" y="5112"/>
                  </a:cubicBezTo>
                  <a:cubicBezTo>
                    <a:pt x="6285" y="4003"/>
                    <a:pt x="6453" y="2188"/>
                    <a:pt x="5445" y="1046"/>
                  </a:cubicBezTo>
                  <a:cubicBezTo>
                    <a:pt x="4899" y="349"/>
                    <a:pt x="4088" y="0"/>
                    <a:pt x="32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68" name="Google Shape;663;p30">
              <a:extLst>
                <a:ext uri="{FF2B5EF4-FFF2-40B4-BE49-F238E27FC236}">
                  <a16:creationId xmlns:a16="http://schemas.microsoft.com/office/drawing/2014/main" id="{F5423D84-0684-4C1F-A0C2-6E662B7A7DBE}"/>
                </a:ext>
              </a:extLst>
            </p:cNvPr>
            <p:cNvSpPr/>
            <p:nvPr/>
          </p:nvSpPr>
          <p:spPr>
            <a:xfrm>
              <a:off x="1861100" y="1212125"/>
              <a:ext cx="130275" cy="93925"/>
            </a:xfrm>
            <a:custGeom>
              <a:avLst/>
              <a:gdLst/>
              <a:ahLst/>
              <a:cxnLst/>
              <a:rect l="l" t="t" r="r" b="b"/>
              <a:pathLst>
                <a:path w="5211" h="3757" extrusionOk="0">
                  <a:moveTo>
                    <a:pt x="2706" y="1"/>
                  </a:moveTo>
                  <a:cubicBezTo>
                    <a:pt x="2286" y="1"/>
                    <a:pt x="1900" y="43"/>
                    <a:pt x="1547" y="127"/>
                  </a:cubicBezTo>
                  <a:cubicBezTo>
                    <a:pt x="841" y="396"/>
                    <a:pt x="303" y="665"/>
                    <a:pt x="169" y="1236"/>
                  </a:cubicBezTo>
                  <a:cubicBezTo>
                    <a:pt x="1" y="2211"/>
                    <a:pt x="1412" y="3320"/>
                    <a:pt x="3362" y="3757"/>
                  </a:cubicBezTo>
                  <a:lnTo>
                    <a:pt x="4773" y="3757"/>
                  </a:lnTo>
                  <a:cubicBezTo>
                    <a:pt x="5042" y="3185"/>
                    <a:pt x="5210" y="2648"/>
                    <a:pt x="5210" y="1942"/>
                  </a:cubicBezTo>
                  <a:lnTo>
                    <a:pt x="5210" y="396"/>
                  </a:lnTo>
                  <a:cubicBezTo>
                    <a:pt x="4908" y="261"/>
                    <a:pt x="4639" y="261"/>
                    <a:pt x="4202" y="127"/>
                  </a:cubicBezTo>
                  <a:lnTo>
                    <a:pt x="4068" y="127"/>
                  </a:lnTo>
                  <a:cubicBezTo>
                    <a:pt x="3580" y="43"/>
                    <a:pt x="3126" y="1"/>
                    <a:pt x="270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69" name="Google Shape;664;p30">
              <a:extLst>
                <a:ext uri="{FF2B5EF4-FFF2-40B4-BE49-F238E27FC236}">
                  <a16:creationId xmlns:a16="http://schemas.microsoft.com/office/drawing/2014/main" id="{89ABBB3D-561C-4A6D-83AF-8DB2D236FE5B}"/>
                </a:ext>
              </a:extLst>
            </p:cNvPr>
            <p:cNvSpPr/>
            <p:nvPr/>
          </p:nvSpPr>
          <p:spPr>
            <a:xfrm>
              <a:off x="1609050" y="1010500"/>
              <a:ext cx="70600" cy="61000"/>
            </a:xfrm>
            <a:custGeom>
              <a:avLst/>
              <a:gdLst/>
              <a:ahLst/>
              <a:cxnLst/>
              <a:rect l="l" t="t" r="r" b="b"/>
              <a:pathLst>
                <a:path w="2824" h="2440" extrusionOk="0">
                  <a:moveTo>
                    <a:pt x="1429" y="0"/>
                  </a:moveTo>
                  <a:cubicBezTo>
                    <a:pt x="1232" y="0"/>
                    <a:pt x="1029" y="60"/>
                    <a:pt x="841" y="193"/>
                  </a:cubicBezTo>
                  <a:cubicBezTo>
                    <a:pt x="168" y="462"/>
                    <a:pt x="0" y="1168"/>
                    <a:pt x="303" y="1739"/>
                  </a:cubicBezTo>
                  <a:cubicBezTo>
                    <a:pt x="580" y="2224"/>
                    <a:pt x="1000" y="2439"/>
                    <a:pt x="1421" y="2439"/>
                  </a:cubicBezTo>
                  <a:cubicBezTo>
                    <a:pt x="1612" y="2439"/>
                    <a:pt x="1804" y="2394"/>
                    <a:pt x="1983" y="2310"/>
                  </a:cubicBezTo>
                  <a:cubicBezTo>
                    <a:pt x="2521" y="1873"/>
                    <a:pt x="2823" y="1168"/>
                    <a:pt x="2387" y="630"/>
                  </a:cubicBezTo>
                  <a:cubicBezTo>
                    <a:pt x="2206" y="247"/>
                    <a:pt x="1830" y="0"/>
                    <a:pt x="142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70" name="Google Shape;665;p30">
              <a:extLst>
                <a:ext uri="{FF2B5EF4-FFF2-40B4-BE49-F238E27FC236}">
                  <a16:creationId xmlns:a16="http://schemas.microsoft.com/office/drawing/2014/main" id="{0182B3EE-9155-4759-8BCA-B58AC723AA41}"/>
                </a:ext>
              </a:extLst>
            </p:cNvPr>
            <p:cNvSpPr/>
            <p:nvPr/>
          </p:nvSpPr>
          <p:spPr>
            <a:xfrm>
              <a:off x="1920775" y="1096000"/>
              <a:ext cx="70600" cy="61125"/>
            </a:xfrm>
            <a:custGeom>
              <a:avLst/>
              <a:gdLst/>
              <a:ahLst/>
              <a:cxnLst/>
              <a:rect l="l" t="t" r="r" b="b"/>
              <a:pathLst>
                <a:path w="2824" h="2445" extrusionOk="0">
                  <a:moveTo>
                    <a:pt x="1432" y="1"/>
                  </a:moveTo>
                  <a:cubicBezTo>
                    <a:pt x="1231" y="1"/>
                    <a:pt x="1028" y="45"/>
                    <a:pt x="840" y="134"/>
                  </a:cubicBezTo>
                  <a:cubicBezTo>
                    <a:pt x="303" y="571"/>
                    <a:pt x="0" y="1243"/>
                    <a:pt x="437" y="1814"/>
                  </a:cubicBezTo>
                  <a:cubicBezTo>
                    <a:pt x="617" y="2197"/>
                    <a:pt x="1054" y="2444"/>
                    <a:pt x="1494" y="2444"/>
                  </a:cubicBezTo>
                  <a:cubicBezTo>
                    <a:pt x="1711" y="2444"/>
                    <a:pt x="1929" y="2384"/>
                    <a:pt x="2117" y="2251"/>
                  </a:cubicBezTo>
                  <a:cubicBezTo>
                    <a:pt x="2655" y="1949"/>
                    <a:pt x="2823" y="1109"/>
                    <a:pt x="2521" y="571"/>
                  </a:cubicBezTo>
                  <a:cubicBezTo>
                    <a:pt x="2250" y="187"/>
                    <a:pt x="1843" y="1"/>
                    <a:pt x="143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71" name="Google Shape;666;p30">
              <a:extLst>
                <a:ext uri="{FF2B5EF4-FFF2-40B4-BE49-F238E27FC236}">
                  <a16:creationId xmlns:a16="http://schemas.microsoft.com/office/drawing/2014/main" id="{61C7DA74-2D1A-4B52-A21F-46D56DF26BDE}"/>
                </a:ext>
              </a:extLst>
            </p:cNvPr>
            <p:cNvSpPr/>
            <p:nvPr/>
          </p:nvSpPr>
          <p:spPr>
            <a:xfrm>
              <a:off x="961250" y="236825"/>
              <a:ext cx="1222525" cy="946550"/>
            </a:xfrm>
            <a:custGeom>
              <a:avLst/>
              <a:gdLst/>
              <a:ahLst/>
              <a:cxnLst/>
              <a:rect l="l" t="t" r="r" b="b"/>
              <a:pathLst>
                <a:path w="48901" h="37862" extrusionOk="0">
                  <a:moveTo>
                    <a:pt x="22449" y="0"/>
                  </a:moveTo>
                  <a:cubicBezTo>
                    <a:pt x="20136" y="0"/>
                    <a:pt x="17807" y="494"/>
                    <a:pt x="15561" y="1329"/>
                  </a:cubicBezTo>
                  <a:cubicBezTo>
                    <a:pt x="13309" y="2169"/>
                    <a:pt x="11360" y="3547"/>
                    <a:pt x="9679" y="5228"/>
                  </a:cubicBezTo>
                  <a:cubicBezTo>
                    <a:pt x="8839" y="5934"/>
                    <a:pt x="8133" y="6639"/>
                    <a:pt x="7428" y="7480"/>
                  </a:cubicBezTo>
                  <a:lnTo>
                    <a:pt x="7428" y="7614"/>
                  </a:lnTo>
                  <a:cubicBezTo>
                    <a:pt x="6184" y="8891"/>
                    <a:pt x="5209" y="10269"/>
                    <a:pt x="4235" y="11815"/>
                  </a:cubicBezTo>
                  <a:cubicBezTo>
                    <a:pt x="3663" y="12521"/>
                    <a:pt x="3092" y="13361"/>
                    <a:pt x="3092" y="14201"/>
                  </a:cubicBezTo>
                  <a:cubicBezTo>
                    <a:pt x="3798" y="13932"/>
                    <a:pt x="4369" y="13227"/>
                    <a:pt x="5075" y="12924"/>
                  </a:cubicBezTo>
                  <a:lnTo>
                    <a:pt x="5075" y="12924"/>
                  </a:lnTo>
                  <a:cubicBezTo>
                    <a:pt x="2823" y="16016"/>
                    <a:pt x="1849" y="20083"/>
                    <a:pt x="1277" y="23847"/>
                  </a:cubicBezTo>
                  <a:cubicBezTo>
                    <a:pt x="0" y="32417"/>
                    <a:pt x="4638" y="37593"/>
                    <a:pt x="4638" y="37593"/>
                  </a:cubicBezTo>
                  <a:lnTo>
                    <a:pt x="4638" y="37458"/>
                  </a:lnTo>
                  <a:cubicBezTo>
                    <a:pt x="4773" y="37022"/>
                    <a:pt x="5075" y="35912"/>
                    <a:pt x="5747" y="34938"/>
                  </a:cubicBezTo>
                  <a:cubicBezTo>
                    <a:pt x="6349" y="34221"/>
                    <a:pt x="7146" y="33603"/>
                    <a:pt x="8327" y="33603"/>
                  </a:cubicBezTo>
                  <a:cubicBezTo>
                    <a:pt x="8531" y="33603"/>
                    <a:pt x="8746" y="33621"/>
                    <a:pt x="8974" y="33661"/>
                  </a:cubicBezTo>
                  <a:cubicBezTo>
                    <a:pt x="11360" y="33930"/>
                    <a:pt x="12066" y="36047"/>
                    <a:pt x="13040" y="37862"/>
                  </a:cubicBezTo>
                  <a:cubicBezTo>
                    <a:pt x="13175" y="34938"/>
                    <a:pt x="13175" y="31980"/>
                    <a:pt x="14317" y="29191"/>
                  </a:cubicBezTo>
                  <a:cubicBezTo>
                    <a:pt x="14721" y="27779"/>
                    <a:pt x="15695" y="26368"/>
                    <a:pt x="16536" y="25124"/>
                  </a:cubicBezTo>
                  <a:cubicBezTo>
                    <a:pt x="17376" y="24149"/>
                    <a:pt x="18922" y="22603"/>
                    <a:pt x="20031" y="22032"/>
                  </a:cubicBezTo>
                  <a:lnTo>
                    <a:pt x="20031" y="22032"/>
                  </a:lnTo>
                  <a:cubicBezTo>
                    <a:pt x="20031" y="22603"/>
                    <a:pt x="19762" y="23175"/>
                    <a:pt x="19628" y="23847"/>
                  </a:cubicBezTo>
                  <a:cubicBezTo>
                    <a:pt x="19493" y="24553"/>
                    <a:pt x="19493" y="25258"/>
                    <a:pt x="19493" y="25964"/>
                  </a:cubicBezTo>
                  <a:cubicBezTo>
                    <a:pt x="19493" y="27376"/>
                    <a:pt x="19493" y="28619"/>
                    <a:pt x="19896" y="29896"/>
                  </a:cubicBezTo>
                  <a:cubicBezTo>
                    <a:pt x="22283" y="28888"/>
                    <a:pt x="25240" y="27914"/>
                    <a:pt x="27458" y="26368"/>
                  </a:cubicBezTo>
                  <a:cubicBezTo>
                    <a:pt x="29273" y="25124"/>
                    <a:pt x="32231" y="22469"/>
                    <a:pt x="32365" y="19948"/>
                  </a:cubicBezTo>
                  <a:lnTo>
                    <a:pt x="32365" y="19948"/>
                  </a:lnTo>
                  <a:cubicBezTo>
                    <a:pt x="32365" y="22032"/>
                    <a:pt x="32500" y="24284"/>
                    <a:pt x="31962" y="26368"/>
                  </a:cubicBezTo>
                  <a:cubicBezTo>
                    <a:pt x="31525" y="28048"/>
                    <a:pt x="30550" y="29594"/>
                    <a:pt x="29710" y="31140"/>
                  </a:cubicBezTo>
                  <a:cubicBezTo>
                    <a:pt x="30083" y="31267"/>
                    <a:pt x="30516" y="31324"/>
                    <a:pt x="30981" y="31324"/>
                  </a:cubicBezTo>
                  <a:cubicBezTo>
                    <a:pt x="32613" y="31324"/>
                    <a:pt x="34627" y="30618"/>
                    <a:pt x="35726" y="29728"/>
                  </a:cubicBezTo>
                  <a:cubicBezTo>
                    <a:pt x="37272" y="28216"/>
                    <a:pt x="38247" y="26233"/>
                    <a:pt x="39356" y="24553"/>
                  </a:cubicBezTo>
                  <a:lnTo>
                    <a:pt x="39356" y="24553"/>
                  </a:lnTo>
                  <a:cubicBezTo>
                    <a:pt x="38684" y="26536"/>
                    <a:pt x="38818" y="28619"/>
                    <a:pt x="37675" y="30569"/>
                  </a:cubicBezTo>
                  <a:cubicBezTo>
                    <a:pt x="36566" y="32552"/>
                    <a:pt x="34617" y="33795"/>
                    <a:pt x="32802" y="34938"/>
                  </a:cubicBezTo>
                  <a:cubicBezTo>
                    <a:pt x="33065" y="34955"/>
                    <a:pt x="33332" y="34963"/>
                    <a:pt x="33603" y="34963"/>
                  </a:cubicBezTo>
                  <a:cubicBezTo>
                    <a:pt x="35483" y="34963"/>
                    <a:pt x="37535" y="34584"/>
                    <a:pt x="39356" y="34232"/>
                  </a:cubicBezTo>
                  <a:cubicBezTo>
                    <a:pt x="41608" y="33930"/>
                    <a:pt x="43994" y="32955"/>
                    <a:pt x="45674" y="31409"/>
                  </a:cubicBezTo>
                  <a:cubicBezTo>
                    <a:pt x="48195" y="29325"/>
                    <a:pt x="48195" y="27208"/>
                    <a:pt x="48464" y="26099"/>
                  </a:cubicBezTo>
                  <a:cubicBezTo>
                    <a:pt x="48766" y="24284"/>
                    <a:pt x="48598" y="22469"/>
                    <a:pt x="48060" y="20789"/>
                  </a:cubicBezTo>
                  <a:cubicBezTo>
                    <a:pt x="47355" y="18806"/>
                    <a:pt x="46783" y="16856"/>
                    <a:pt x="45674" y="15176"/>
                  </a:cubicBezTo>
                  <a:lnTo>
                    <a:pt x="45674" y="15176"/>
                  </a:lnTo>
                  <a:lnTo>
                    <a:pt x="45809" y="15310"/>
                  </a:lnTo>
                  <a:cubicBezTo>
                    <a:pt x="46514" y="15445"/>
                    <a:pt x="46918" y="15747"/>
                    <a:pt x="47355" y="16151"/>
                  </a:cubicBezTo>
                  <a:cubicBezTo>
                    <a:pt x="47926" y="16587"/>
                    <a:pt x="48329" y="17125"/>
                    <a:pt x="48901" y="17697"/>
                  </a:cubicBezTo>
                  <a:lnTo>
                    <a:pt x="48901" y="17562"/>
                  </a:lnTo>
                  <a:cubicBezTo>
                    <a:pt x="48901" y="16453"/>
                    <a:pt x="48060" y="14605"/>
                    <a:pt x="47623" y="13630"/>
                  </a:cubicBezTo>
                  <a:cubicBezTo>
                    <a:pt x="46918" y="12084"/>
                    <a:pt x="45674" y="11109"/>
                    <a:pt x="44700" y="9866"/>
                  </a:cubicBezTo>
                  <a:cubicBezTo>
                    <a:pt x="42523" y="7007"/>
                    <a:pt x="39718" y="4682"/>
                    <a:pt x="35981" y="4682"/>
                  </a:cubicBezTo>
                  <a:cubicBezTo>
                    <a:pt x="35853" y="4682"/>
                    <a:pt x="35723" y="4684"/>
                    <a:pt x="35592" y="4690"/>
                  </a:cubicBezTo>
                  <a:cubicBezTo>
                    <a:pt x="35020" y="4690"/>
                    <a:pt x="34180" y="4690"/>
                    <a:pt x="33642" y="4388"/>
                  </a:cubicBezTo>
                  <a:cubicBezTo>
                    <a:pt x="32802" y="4119"/>
                    <a:pt x="32096" y="3278"/>
                    <a:pt x="31525" y="2707"/>
                  </a:cubicBezTo>
                  <a:cubicBezTo>
                    <a:pt x="30113" y="1867"/>
                    <a:pt x="28735" y="1161"/>
                    <a:pt x="27189" y="758"/>
                  </a:cubicBezTo>
                  <a:cubicBezTo>
                    <a:pt x="25638" y="236"/>
                    <a:pt x="24047" y="0"/>
                    <a:pt x="224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72" name="Google Shape;667;p30">
              <a:extLst>
                <a:ext uri="{FF2B5EF4-FFF2-40B4-BE49-F238E27FC236}">
                  <a16:creationId xmlns:a16="http://schemas.microsoft.com/office/drawing/2014/main" id="{1165ADB0-7380-4ED7-BB9B-BE4D5E2D1E99}"/>
                </a:ext>
              </a:extLst>
            </p:cNvPr>
            <p:cNvSpPr/>
            <p:nvPr/>
          </p:nvSpPr>
          <p:spPr>
            <a:xfrm>
              <a:off x="989800" y="234750"/>
              <a:ext cx="1193975" cy="706225"/>
            </a:xfrm>
            <a:custGeom>
              <a:avLst/>
              <a:gdLst/>
              <a:ahLst/>
              <a:cxnLst/>
              <a:rect l="l" t="t" r="r" b="b"/>
              <a:pathLst>
                <a:path w="47759" h="28249" extrusionOk="0">
                  <a:moveTo>
                    <a:pt x="21409" y="1"/>
                  </a:moveTo>
                  <a:cubicBezTo>
                    <a:pt x="19588" y="1"/>
                    <a:pt x="17826" y="343"/>
                    <a:pt x="16079" y="888"/>
                  </a:cubicBezTo>
                  <a:lnTo>
                    <a:pt x="16079" y="888"/>
                  </a:lnTo>
                  <a:cubicBezTo>
                    <a:pt x="17867" y="391"/>
                    <a:pt x="19609" y="135"/>
                    <a:pt x="21409" y="135"/>
                  </a:cubicBezTo>
                  <a:cubicBezTo>
                    <a:pt x="22955" y="135"/>
                    <a:pt x="24501" y="269"/>
                    <a:pt x="26047" y="841"/>
                  </a:cubicBezTo>
                  <a:cubicBezTo>
                    <a:pt x="24501" y="269"/>
                    <a:pt x="22955" y="1"/>
                    <a:pt x="21409" y="1"/>
                  </a:cubicBezTo>
                  <a:close/>
                  <a:moveTo>
                    <a:pt x="26048" y="841"/>
                  </a:moveTo>
                  <a:cubicBezTo>
                    <a:pt x="27594" y="1244"/>
                    <a:pt x="28971" y="1950"/>
                    <a:pt x="30383" y="2790"/>
                  </a:cubicBezTo>
                  <a:cubicBezTo>
                    <a:pt x="28971" y="1815"/>
                    <a:pt x="27594" y="1244"/>
                    <a:pt x="26048" y="841"/>
                  </a:cubicBezTo>
                  <a:close/>
                  <a:moveTo>
                    <a:pt x="16079" y="888"/>
                  </a:moveTo>
                  <a:cubicBezTo>
                    <a:pt x="15531" y="1040"/>
                    <a:pt x="14978" y="1215"/>
                    <a:pt x="14419" y="1412"/>
                  </a:cubicBezTo>
                  <a:cubicBezTo>
                    <a:pt x="13293" y="1832"/>
                    <a:pt x="12243" y="2387"/>
                    <a:pt x="11264" y="3046"/>
                  </a:cubicBezTo>
                  <a:lnTo>
                    <a:pt x="11264" y="3046"/>
                  </a:lnTo>
                  <a:cubicBezTo>
                    <a:pt x="12276" y="2387"/>
                    <a:pt x="13360" y="1832"/>
                    <a:pt x="14553" y="1412"/>
                  </a:cubicBezTo>
                  <a:cubicBezTo>
                    <a:pt x="15061" y="1223"/>
                    <a:pt x="15569" y="1047"/>
                    <a:pt x="16079" y="888"/>
                  </a:cubicBezTo>
                  <a:close/>
                  <a:moveTo>
                    <a:pt x="30383" y="2790"/>
                  </a:moveTo>
                  <a:lnTo>
                    <a:pt x="30383" y="2790"/>
                  </a:lnTo>
                  <a:cubicBezTo>
                    <a:pt x="30954" y="3361"/>
                    <a:pt x="31660" y="4202"/>
                    <a:pt x="32500" y="4471"/>
                  </a:cubicBezTo>
                  <a:cubicBezTo>
                    <a:pt x="31660" y="4202"/>
                    <a:pt x="30954" y="3227"/>
                    <a:pt x="30383" y="2790"/>
                  </a:cubicBezTo>
                  <a:close/>
                  <a:moveTo>
                    <a:pt x="11264" y="3046"/>
                  </a:moveTo>
                  <a:lnTo>
                    <a:pt x="11264" y="3046"/>
                  </a:lnTo>
                  <a:cubicBezTo>
                    <a:pt x="10251" y="3706"/>
                    <a:pt x="9310" y="4471"/>
                    <a:pt x="8403" y="5311"/>
                  </a:cubicBezTo>
                  <a:cubicBezTo>
                    <a:pt x="8148" y="5565"/>
                    <a:pt x="7894" y="5837"/>
                    <a:pt x="7640" y="6114"/>
                  </a:cubicBezTo>
                  <a:lnTo>
                    <a:pt x="7640" y="6114"/>
                  </a:lnTo>
                  <a:cubicBezTo>
                    <a:pt x="7925" y="5841"/>
                    <a:pt x="8222" y="5576"/>
                    <a:pt x="8537" y="5311"/>
                  </a:cubicBezTo>
                  <a:cubicBezTo>
                    <a:pt x="9378" y="4471"/>
                    <a:pt x="10285" y="3706"/>
                    <a:pt x="11264" y="3046"/>
                  </a:cubicBezTo>
                  <a:close/>
                  <a:moveTo>
                    <a:pt x="7640" y="6114"/>
                  </a:moveTo>
                  <a:cubicBezTo>
                    <a:pt x="7166" y="6566"/>
                    <a:pt x="6726" y="7038"/>
                    <a:pt x="6286" y="7563"/>
                  </a:cubicBezTo>
                  <a:cubicBezTo>
                    <a:pt x="6737" y="7111"/>
                    <a:pt x="7188" y="6605"/>
                    <a:pt x="7640" y="6114"/>
                  </a:cubicBezTo>
                  <a:close/>
                  <a:moveTo>
                    <a:pt x="32500" y="4471"/>
                  </a:moveTo>
                  <a:lnTo>
                    <a:pt x="32500" y="4471"/>
                  </a:lnTo>
                  <a:cubicBezTo>
                    <a:pt x="32769" y="4605"/>
                    <a:pt x="33173" y="4773"/>
                    <a:pt x="33744" y="4773"/>
                  </a:cubicBezTo>
                  <a:lnTo>
                    <a:pt x="34584" y="4773"/>
                  </a:lnTo>
                  <a:cubicBezTo>
                    <a:pt x="38382" y="4773"/>
                    <a:pt x="41306" y="6991"/>
                    <a:pt x="43558" y="9949"/>
                  </a:cubicBezTo>
                  <a:cubicBezTo>
                    <a:pt x="41306" y="6991"/>
                    <a:pt x="38382" y="4605"/>
                    <a:pt x="34584" y="4605"/>
                  </a:cubicBezTo>
                  <a:lnTo>
                    <a:pt x="33744" y="4605"/>
                  </a:lnTo>
                  <a:cubicBezTo>
                    <a:pt x="33173" y="4605"/>
                    <a:pt x="32769" y="4605"/>
                    <a:pt x="32500" y="4471"/>
                  </a:cubicBezTo>
                  <a:close/>
                  <a:moveTo>
                    <a:pt x="6286" y="7563"/>
                  </a:moveTo>
                  <a:cubicBezTo>
                    <a:pt x="5042" y="8974"/>
                    <a:pt x="4067" y="10352"/>
                    <a:pt x="3093" y="11898"/>
                  </a:cubicBezTo>
                  <a:cubicBezTo>
                    <a:pt x="4067" y="10352"/>
                    <a:pt x="5042" y="8974"/>
                    <a:pt x="6286" y="7697"/>
                  </a:cubicBezTo>
                  <a:lnTo>
                    <a:pt x="6286" y="7563"/>
                  </a:lnTo>
                  <a:close/>
                  <a:moveTo>
                    <a:pt x="46482" y="13714"/>
                  </a:moveTo>
                  <a:lnTo>
                    <a:pt x="46482" y="13714"/>
                  </a:lnTo>
                  <a:cubicBezTo>
                    <a:pt x="46919" y="14688"/>
                    <a:pt x="47759" y="16671"/>
                    <a:pt x="47759" y="17780"/>
                  </a:cubicBezTo>
                  <a:lnTo>
                    <a:pt x="47759" y="17645"/>
                  </a:lnTo>
                  <a:cubicBezTo>
                    <a:pt x="47759" y="16536"/>
                    <a:pt x="46919" y="14688"/>
                    <a:pt x="46482" y="13714"/>
                  </a:cubicBezTo>
                  <a:close/>
                  <a:moveTo>
                    <a:pt x="3909" y="13040"/>
                  </a:moveTo>
                  <a:lnTo>
                    <a:pt x="3909" y="13040"/>
                  </a:lnTo>
                  <a:cubicBezTo>
                    <a:pt x="1674" y="16128"/>
                    <a:pt x="705" y="20179"/>
                    <a:pt x="135" y="23795"/>
                  </a:cubicBezTo>
                  <a:cubicBezTo>
                    <a:pt x="2" y="25456"/>
                    <a:pt x="1" y="26854"/>
                    <a:pt x="1" y="28248"/>
                  </a:cubicBezTo>
                  <a:lnTo>
                    <a:pt x="1" y="28248"/>
                  </a:lnTo>
                  <a:cubicBezTo>
                    <a:pt x="1" y="26854"/>
                    <a:pt x="2" y="25457"/>
                    <a:pt x="135" y="23930"/>
                  </a:cubicBezTo>
                  <a:cubicBezTo>
                    <a:pt x="705" y="20179"/>
                    <a:pt x="1674" y="16128"/>
                    <a:pt x="3909" y="13040"/>
                  </a:cubicBezTo>
                  <a:close/>
                </a:path>
              </a:pathLst>
            </a:custGeom>
            <a:solidFill>
              <a:srgbClr val="FAF2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73" name="Google Shape;668;p30">
              <a:extLst>
                <a:ext uri="{FF2B5EF4-FFF2-40B4-BE49-F238E27FC236}">
                  <a16:creationId xmlns:a16="http://schemas.microsoft.com/office/drawing/2014/main" id="{CBB68A9B-8AB9-42DA-9B5E-6D17EBD9957D}"/>
                </a:ext>
              </a:extLst>
            </p:cNvPr>
            <p:cNvSpPr/>
            <p:nvPr/>
          </p:nvSpPr>
          <p:spPr>
            <a:xfrm>
              <a:off x="989800" y="238125"/>
              <a:ext cx="1193975" cy="935175"/>
            </a:xfrm>
            <a:custGeom>
              <a:avLst/>
              <a:gdLst/>
              <a:ahLst/>
              <a:cxnLst/>
              <a:rect l="l" t="t" r="r" b="b"/>
              <a:pathLst>
                <a:path w="47759" h="37407" extrusionOk="0">
                  <a:moveTo>
                    <a:pt x="21409" y="0"/>
                  </a:moveTo>
                  <a:cubicBezTo>
                    <a:pt x="19057" y="0"/>
                    <a:pt x="16805" y="437"/>
                    <a:pt x="14419" y="1277"/>
                  </a:cubicBezTo>
                  <a:cubicBezTo>
                    <a:pt x="12167" y="2117"/>
                    <a:pt x="10218" y="3495"/>
                    <a:pt x="8537" y="5176"/>
                  </a:cubicBezTo>
                  <a:cubicBezTo>
                    <a:pt x="7697" y="5882"/>
                    <a:pt x="6991" y="6587"/>
                    <a:pt x="6286" y="7428"/>
                  </a:cubicBezTo>
                  <a:lnTo>
                    <a:pt x="6286" y="7562"/>
                  </a:lnTo>
                  <a:cubicBezTo>
                    <a:pt x="5042" y="8839"/>
                    <a:pt x="4067" y="10217"/>
                    <a:pt x="3093" y="11763"/>
                  </a:cubicBezTo>
                  <a:cubicBezTo>
                    <a:pt x="2521" y="12469"/>
                    <a:pt x="1950" y="13309"/>
                    <a:pt x="1950" y="14149"/>
                  </a:cubicBezTo>
                  <a:cubicBezTo>
                    <a:pt x="2656" y="13880"/>
                    <a:pt x="3227" y="13175"/>
                    <a:pt x="3933" y="12872"/>
                  </a:cubicBezTo>
                  <a:lnTo>
                    <a:pt x="3933" y="12872"/>
                  </a:lnTo>
                  <a:cubicBezTo>
                    <a:pt x="1681" y="15964"/>
                    <a:pt x="707" y="20031"/>
                    <a:pt x="135" y="23795"/>
                  </a:cubicBezTo>
                  <a:cubicBezTo>
                    <a:pt x="1" y="25341"/>
                    <a:pt x="1" y="26752"/>
                    <a:pt x="1" y="28164"/>
                  </a:cubicBezTo>
                  <a:cubicBezTo>
                    <a:pt x="404" y="33609"/>
                    <a:pt x="3093" y="36970"/>
                    <a:pt x="3496" y="37406"/>
                  </a:cubicBezTo>
                  <a:cubicBezTo>
                    <a:pt x="3496" y="37406"/>
                    <a:pt x="3765" y="36129"/>
                    <a:pt x="4471" y="35020"/>
                  </a:cubicBezTo>
                  <a:cubicBezTo>
                    <a:pt x="4202" y="33205"/>
                    <a:pt x="4202" y="31222"/>
                    <a:pt x="4471" y="28836"/>
                  </a:cubicBezTo>
                  <a:cubicBezTo>
                    <a:pt x="5042" y="25341"/>
                    <a:pt x="5882" y="21577"/>
                    <a:pt x="8134" y="18619"/>
                  </a:cubicBezTo>
                  <a:lnTo>
                    <a:pt x="8134" y="18619"/>
                  </a:lnTo>
                  <a:cubicBezTo>
                    <a:pt x="7294" y="18922"/>
                    <a:pt x="6857" y="19459"/>
                    <a:pt x="6151" y="19896"/>
                  </a:cubicBezTo>
                  <a:cubicBezTo>
                    <a:pt x="6151" y="19056"/>
                    <a:pt x="6722" y="18216"/>
                    <a:pt x="7126" y="17510"/>
                  </a:cubicBezTo>
                  <a:cubicBezTo>
                    <a:pt x="8134" y="16099"/>
                    <a:pt x="9109" y="14721"/>
                    <a:pt x="10218" y="13443"/>
                  </a:cubicBezTo>
                  <a:cubicBezTo>
                    <a:pt x="12470" y="10923"/>
                    <a:pt x="14856" y="8671"/>
                    <a:pt x="18049" y="7562"/>
                  </a:cubicBezTo>
                  <a:cubicBezTo>
                    <a:pt x="20166" y="6722"/>
                    <a:pt x="22418" y="6318"/>
                    <a:pt x="24636" y="6318"/>
                  </a:cubicBezTo>
                  <a:cubicBezTo>
                    <a:pt x="26182" y="6318"/>
                    <a:pt x="27593" y="6453"/>
                    <a:pt x="28971" y="6991"/>
                  </a:cubicBezTo>
                  <a:cubicBezTo>
                    <a:pt x="30517" y="7428"/>
                    <a:pt x="31929" y="7999"/>
                    <a:pt x="33172" y="8839"/>
                  </a:cubicBezTo>
                  <a:cubicBezTo>
                    <a:pt x="33744" y="9377"/>
                    <a:pt x="34450" y="10217"/>
                    <a:pt x="35155" y="10520"/>
                  </a:cubicBezTo>
                  <a:cubicBezTo>
                    <a:pt x="35424" y="10654"/>
                    <a:pt x="35861" y="10654"/>
                    <a:pt x="36264" y="10654"/>
                  </a:cubicBezTo>
                  <a:lnTo>
                    <a:pt x="37105" y="10654"/>
                  </a:lnTo>
                  <a:cubicBezTo>
                    <a:pt x="38920" y="10654"/>
                    <a:pt x="41037" y="11897"/>
                    <a:pt x="42717" y="13175"/>
                  </a:cubicBezTo>
                  <a:cubicBezTo>
                    <a:pt x="44398" y="14418"/>
                    <a:pt x="45641" y="15695"/>
                    <a:pt x="45641" y="15695"/>
                  </a:cubicBezTo>
                  <a:cubicBezTo>
                    <a:pt x="46481" y="16099"/>
                    <a:pt x="46918" y="16804"/>
                    <a:pt x="47624" y="17510"/>
                  </a:cubicBezTo>
                  <a:lnTo>
                    <a:pt x="47759" y="17645"/>
                  </a:lnTo>
                  <a:lnTo>
                    <a:pt x="47759" y="17510"/>
                  </a:lnTo>
                  <a:cubicBezTo>
                    <a:pt x="47759" y="16401"/>
                    <a:pt x="46918" y="14553"/>
                    <a:pt x="46481" y="13578"/>
                  </a:cubicBezTo>
                  <a:cubicBezTo>
                    <a:pt x="45776" y="12032"/>
                    <a:pt x="44532" y="11057"/>
                    <a:pt x="43558" y="9814"/>
                  </a:cubicBezTo>
                  <a:cubicBezTo>
                    <a:pt x="41306" y="6856"/>
                    <a:pt x="38382" y="4638"/>
                    <a:pt x="34584" y="4638"/>
                  </a:cubicBezTo>
                  <a:lnTo>
                    <a:pt x="33744" y="4638"/>
                  </a:lnTo>
                  <a:cubicBezTo>
                    <a:pt x="33172" y="4638"/>
                    <a:pt x="32769" y="4470"/>
                    <a:pt x="32500" y="4336"/>
                  </a:cubicBezTo>
                  <a:cubicBezTo>
                    <a:pt x="31660" y="4067"/>
                    <a:pt x="30954" y="3226"/>
                    <a:pt x="30383" y="2655"/>
                  </a:cubicBezTo>
                  <a:cubicBezTo>
                    <a:pt x="28971" y="1815"/>
                    <a:pt x="27593" y="1109"/>
                    <a:pt x="26047" y="706"/>
                  </a:cubicBezTo>
                  <a:cubicBezTo>
                    <a:pt x="24501" y="134"/>
                    <a:pt x="22955" y="0"/>
                    <a:pt x="214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74" name="Google Shape;669;p30">
              <a:extLst>
                <a:ext uri="{FF2B5EF4-FFF2-40B4-BE49-F238E27FC236}">
                  <a16:creationId xmlns:a16="http://schemas.microsoft.com/office/drawing/2014/main" id="{D1976D00-D8BE-4CA0-8F85-F6054E10FEF5}"/>
                </a:ext>
              </a:extLst>
            </p:cNvPr>
            <p:cNvSpPr/>
            <p:nvPr/>
          </p:nvSpPr>
          <p:spPr>
            <a:xfrm>
              <a:off x="1070475" y="1736225"/>
              <a:ext cx="244525" cy="252075"/>
            </a:xfrm>
            <a:custGeom>
              <a:avLst/>
              <a:gdLst/>
              <a:ahLst/>
              <a:cxnLst/>
              <a:rect l="l" t="t" r="r" b="b"/>
              <a:pathLst>
                <a:path w="9781" h="10083" extrusionOk="0">
                  <a:moveTo>
                    <a:pt x="6856" y="0"/>
                  </a:moveTo>
                  <a:lnTo>
                    <a:pt x="3227" y="7865"/>
                  </a:lnTo>
                  <a:lnTo>
                    <a:pt x="404" y="8570"/>
                  </a:lnTo>
                  <a:cubicBezTo>
                    <a:pt x="0" y="8705"/>
                    <a:pt x="0" y="9243"/>
                    <a:pt x="269" y="9411"/>
                  </a:cubicBezTo>
                  <a:cubicBezTo>
                    <a:pt x="1109" y="9814"/>
                    <a:pt x="2084" y="10083"/>
                    <a:pt x="3059" y="10083"/>
                  </a:cubicBezTo>
                  <a:cubicBezTo>
                    <a:pt x="3630" y="10083"/>
                    <a:pt x="4201" y="9814"/>
                    <a:pt x="4605" y="9411"/>
                  </a:cubicBezTo>
                  <a:lnTo>
                    <a:pt x="9780" y="2823"/>
                  </a:lnTo>
                  <a:lnTo>
                    <a:pt x="6856" y="0"/>
                  </a:ln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75" name="Google Shape;670;p30">
              <a:extLst>
                <a:ext uri="{FF2B5EF4-FFF2-40B4-BE49-F238E27FC236}">
                  <a16:creationId xmlns:a16="http://schemas.microsoft.com/office/drawing/2014/main" id="{AAD4584A-C92B-40ED-85E4-18603B7D99A4}"/>
                </a:ext>
              </a:extLst>
            </p:cNvPr>
            <p:cNvSpPr/>
            <p:nvPr/>
          </p:nvSpPr>
          <p:spPr>
            <a:xfrm>
              <a:off x="1272950" y="1526175"/>
              <a:ext cx="203375" cy="224350"/>
            </a:xfrm>
            <a:custGeom>
              <a:avLst/>
              <a:gdLst/>
              <a:ahLst/>
              <a:cxnLst/>
              <a:rect l="l" t="t" r="r" b="b"/>
              <a:pathLst>
                <a:path w="8135"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227"/>
                    <a:pt x="8134" y="2689"/>
                    <a:pt x="8000" y="2117"/>
                  </a:cubicBezTo>
                  <a:cubicBezTo>
                    <a:pt x="7865" y="840"/>
                    <a:pt x="6891" y="0"/>
                    <a:pt x="5748" y="0"/>
                  </a:cubicBezTo>
                  <a:close/>
                </a:path>
              </a:pathLst>
            </a:custGeom>
            <a:solidFill>
              <a:srgbClr val="D077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76" name="Google Shape;671;p30">
              <a:extLst>
                <a:ext uri="{FF2B5EF4-FFF2-40B4-BE49-F238E27FC236}">
                  <a16:creationId xmlns:a16="http://schemas.microsoft.com/office/drawing/2014/main" id="{AC2D758F-DC55-4116-B68B-1B04B362DB59}"/>
                </a:ext>
              </a:extLst>
            </p:cNvPr>
            <p:cNvSpPr/>
            <p:nvPr/>
          </p:nvSpPr>
          <p:spPr>
            <a:xfrm>
              <a:off x="1272950" y="1526175"/>
              <a:ext cx="200000" cy="224350"/>
            </a:xfrm>
            <a:custGeom>
              <a:avLst/>
              <a:gdLst/>
              <a:ahLst/>
              <a:cxnLst/>
              <a:rect l="l" t="t" r="r" b="b"/>
              <a:pathLst>
                <a:path w="8000"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361"/>
                    <a:pt x="8000" y="2823"/>
                    <a:pt x="8000" y="2386"/>
                  </a:cubicBezTo>
                  <a:lnTo>
                    <a:pt x="8000" y="2117"/>
                  </a:lnTo>
                  <a:cubicBezTo>
                    <a:pt x="7865" y="840"/>
                    <a:pt x="6891" y="0"/>
                    <a:pt x="574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77" name="Google Shape;672;p30">
              <a:extLst>
                <a:ext uri="{FF2B5EF4-FFF2-40B4-BE49-F238E27FC236}">
                  <a16:creationId xmlns:a16="http://schemas.microsoft.com/office/drawing/2014/main" id="{9DCA2443-E86C-480E-80ED-43C0CBF77CCE}"/>
                </a:ext>
              </a:extLst>
            </p:cNvPr>
            <p:cNvSpPr/>
            <p:nvPr/>
          </p:nvSpPr>
          <p:spPr>
            <a:xfrm>
              <a:off x="1220875" y="1659450"/>
              <a:ext cx="153775" cy="156625"/>
            </a:xfrm>
            <a:custGeom>
              <a:avLst/>
              <a:gdLst/>
              <a:ahLst/>
              <a:cxnLst/>
              <a:rect l="l" t="t" r="r" b="b"/>
              <a:pathLst>
                <a:path w="6151" h="6265" extrusionOk="0">
                  <a:moveTo>
                    <a:pt x="1484" y="1"/>
                  </a:moveTo>
                  <a:cubicBezTo>
                    <a:pt x="1237" y="1"/>
                    <a:pt x="1007" y="116"/>
                    <a:pt x="840" y="282"/>
                  </a:cubicBezTo>
                  <a:lnTo>
                    <a:pt x="135" y="1693"/>
                  </a:lnTo>
                  <a:cubicBezTo>
                    <a:pt x="0" y="1962"/>
                    <a:pt x="0" y="2231"/>
                    <a:pt x="269" y="2534"/>
                  </a:cubicBezTo>
                  <a:lnTo>
                    <a:pt x="840" y="3071"/>
                  </a:lnTo>
                  <a:lnTo>
                    <a:pt x="4067" y="6163"/>
                  </a:lnTo>
                  <a:cubicBezTo>
                    <a:pt x="4134" y="6230"/>
                    <a:pt x="4235" y="6264"/>
                    <a:pt x="4357" y="6264"/>
                  </a:cubicBezTo>
                  <a:cubicBezTo>
                    <a:pt x="4478" y="6264"/>
                    <a:pt x="4621" y="6230"/>
                    <a:pt x="4773" y="6163"/>
                  </a:cubicBezTo>
                  <a:lnTo>
                    <a:pt x="6016" y="4920"/>
                  </a:lnTo>
                  <a:cubicBezTo>
                    <a:pt x="6151" y="4617"/>
                    <a:pt x="6151" y="4348"/>
                    <a:pt x="6016" y="4080"/>
                  </a:cubicBezTo>
                  <a:lnTo>
                    <a:pt x="2084" y="416"/>
                  </a:lnTo>
                  <a:lnTo>
                    <a:pt x="1949" y="147"/>
                  </a:lnTo>
                  <a:cubicBezTo>
                    <a:pt x="1795" y="45"/>
                    <a:pt x="1636" y="1"/>
                    <a:pt x="148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grpSp>
        <p:nvGrpSpPr>
          <p:cNvPr id="278" name="Google Shape;211;p3">
            <a:extLst>
              <a:ext uri="{FF2B5EF4-FFF2-40B4-BE49-F238E27FC236}">
                <a16:creationId xmlns:a16="http://schemas.microsoft.com/office/drawing/2014/main" id="{C0855F1D-93D4-4849-83E1-706E437C7250}"/>
              </a:ext>
            </a:extLst>
          </p:cNvPr>
          <p:cNvGrpSpPr/>
          <p:nvPr userDrawn="1"/>
        </p:nvGrpSpPr>
        <p:grpSpPr>
          <a:xfrm>
            <a:off x="772632" y="1581350"/>
            <a:ext cx="333206" cy="398525"/>
            <a:chOff x="2495125" y="2142250"/>
            <a:chExt cx="444275" cy="398525"/>
          </a:xfrm>
        </p:grpSpPr>
        <p:sp>
          <p:nvSpPr>
            <p:cNvPr id="279" name="Google Shape;212;p3">
              <a:extLst>
                <a:ext uri="{FF2B5EF4-FFF2-40B4-BE49-F238E27FC236}">
                  <a16:creationId xmlns:a16="http://schemas.microsoft.com/office/drawing/2014/main" id="{DC5C5AA7-5761-4B23-B999-8F5CA61CD038}"/>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dirty="0"/>
            </a:p>
          </p:txBody>
        </p:sp>
        <p:sp>
          <p:nvSpPr>
            <p:cNvPr id="280" name="Google Shape;213;p3">
              <a:extLst>
                <a:ext uri="{FF2B5EF4-FFF2-40B4-BE49-F238E27FC236}">
                  <a16:creationId xmlns:a16="http://schemas.microsoft.com/office/drawing/2014/main" id="{1933B0D6-ABFA-4CD7-A762-19337F9750DD}"/>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grpSp>
        <p:nvGrpSpPr>
          <p:cNvPr id="281" name="Google Shape;214;p3">
            <a:extLst>
              <a:ext uri="{FF2B5EF4-FFF2-40B4-BE49-F238E27FC236}">
                <a16:creationId xmlns:a16="http://schemas.microsoft.com/office/drawing/2014/main" id="{1EFB947C-860E-4AA2-A5A2-1CEEEFC38B34}"/>
              </a:ext>
            </a:extLst>
          </p:cNvPr>
          <p:cNvGrpSpPr/>
          <p:nvPr userDrawn="1"/>
        </p:nvGrpSpPr>
        <p:grpSpPr>
          <a:xfrm>
            <a:off x="7920831" y="5038642"/>
            <a:ext cx="218531" cy="281375"/>
            <a:chOff x="3243875" y="2372825"/>
            <a:chExt cx="291375" cy="281375"/>
          </a:xfrm>
        </p:grpSpPr>
        <p:sp>
          <p:nvSpPr>
            <p:cNvPr id="282" name="Google Shape;215;p3">
              <a:extLst>
                <a:ext uri="{FF2B5EF4-FFF2-40B4-BE49-F238E27FC236}">
                  <a16:creationId xmlns:a16="http://schemas.microsoft.com/office/drawing/2014/main" id="{C65D7529-17F2-4B75-9EE5-9962A69A62E0}"/>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83" name="Google Shape;216;p3">
              <a:extLst>
                <a:ext uri="{FF2B5EF4-FFF2-40B4-BE49-F238E27FC236}">
                  <a16:creationId xmlns:a16="http://schemas.microsoft.com/office/drawing/2014/main" id="{ED87057F-C031-4FD4-AEAE-03C05BB98CB0}"/>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84" name="Google Shape;217;p3">
              <a:extLst>
                <a:ext uri="{FF2B5EF4-FFF2-40B4-BE49-F238E27FC236}">
                  <a16:creationId xmlns:a16="http://schemas.microsoft.com/office/drawing/2014/main" id="{EC906738-C714-4EE5-8058-2D4A7FC7EF88}"/>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85" name="Google Shape;218;p3">
              <a:extLst>
                <a:ext uri="{FF2B5EF4-FFF2-40B4-BE49-F238E27FC236}">
                  <a16:creationId xmlns:a16="http://schemas.microsoft.com/office/drawing/2014/main" id="{687DAB77-1E27-4D0D-A65D-B3FE2D9B10B4}"/>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86" name="Google Shape;219;p3">
              <a:extLst>
                <a:ext uri="{FF2B5EF4-FFF2-40B4-BE49-F238E27FC236}">
                  <a16:creationId xmlns:a16="http://schemas.microsoft.com/office/drawing/2014/main" id="{127CCC19-FE1C-4E46-AE9B-2984F6773562}"/>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87" name="Google Shape;220;p3">
              <a:extLst>
                <a:ext uri="{FF2B5EF4-FFF2-40B4-BE49-F238E27FC236}">
                  <a16:creationId xmlns:a16="http://schemas.microsoft.com/office/drawing/2014/main" id="{4DB673E6-ADD0-4ECB-BF9F-B808D5311F72}"/>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88" name="Google Shape;221;p3">
              <a:extLst>
                <a:ext uri="{FF2B5EF4-FFF2-40B4-BE49-F238E27FC236}">
                  <a16:creationId xmlns:a16="http://schemas.microsoft.com/office/drawing/2014/main" id="{4781CA03-AD08-441C-BAB7-0E1690E88D0C}"/>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350" dirty="0"/>
            </a:p>
          </p:txBody>
        </p:sp>
        <p:sp>
          <p:nvSpPr>
            <p:cNvPr id="289" name="Google Shape;222;p3">
              <a:extLst>
                <a:ext uri="{FF2B5EF4-FFF2-40B4-BE49-F238E27FC236}">
                  <a16:creationId xmlns:a16="http://schemas.microsoft.com/office/drawing/2014/main" id="{E0816258-217F-404D-BD3D-3293E29FD889}"/>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90" name="Google Shape;223;p3">
              <a:extLst>
                <a:ext uri="{FF2B5EF4-FFF2-40B4-BE49-F238E27FC236}">
                  <a16:creationId xmlns:a16="http://schemas.microsoft.com/office/drawing/2014/main" id="{84FF6178-746C-46CA-9180-258EC4BBA4FC}"/>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91" name="Google Shape;224;p3">
              <a:extLst>
                <a:ext uri="{FF2B5EF4-FFF2-40B4-BE49-F238E27FC236}">
                  <a16:creationId xmlns:a16="http://schemas.microsoft.com/office/drawing/2014/main" id="{C906BB92-3EA7-4E09-8BCD-0337F3A9BB74}"/>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grpSp>
        <p:nvGrpSpPr>
          <p:cNvPr id="292" name="Google Shape;225;p3">
            <a:extLst>
              <a:ext uri="{FF2B5EF4-FFF2-40B4-BE49-F238E27FC236}">
                <a16:creationId xmlns:a16="http://schemas.microsoft.com/office/drawing/2014/main" id="{925CC097-8D38-4AEA-9306-D2D703E51FEC}"/>
              </a:ext>
            </a:extLst>
          </p:cNvPr>
          <p:cNvGrpSpPr/>
          <p:nvPr userDrawn="1"/>
        </p:nvGrpSpPr>
        <p:grpSpPr>
          <a:xfrm>
            <a:off x="8083918" y="714861"/>
            <a:ext cx="125006" cy="168575"/>
            <a:chOff x="4954425" y="2036375"/>
            <a:chExt cx="166675" cy="168575"/>
          </a:xfrm>
        </p:grpSpPr>
        <p:sp>
          <p:nvSpPr>
            <p:cNvPr id="293" name="Google Shape;226;p3">
              <a:extLst>
                <a:ext uri="{FF2B5EF4-FFF2-40B4-BE49-F238E27FC236}">
                  <a16:creationId xmlns:a16="http://schemas.microsoft.com/office/drawing/2014/main" id="{A73811B4-DAE8-43F2-9242-512369E61B47}"/>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94" name="Google Shape;227;p3">
              <a:extLst>
                <a:ext uri="{FF2B5EF4-FFF2-40B4-BE49-F238E27FC236}">
                  <a16:creationId xmlns:a16="http://schemas.microsoft.com/office/drawing/2014/main" id="{1CAC2284-EF0A-4A64-8112-C2F502014E3A}"/>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sp>
        <p:nvSpPr>
          <p:cNvPr id="295" name="Google Shape;228;p3">
            <a:extLst>
              <a:ext uri="{FF2B5EF4-FFF2-40B4-BE49-F238E27FC236}">
                <a16:creationId xmlns:a16="http://schemas.microsoft.com/office/drawing/2014/main" id="{8DF4CFA5-C6E8-4AA5-9916-0D14D265DA7D}"/>
              </a:ext>
            </a:extLst>
          </p:cNvPr>
          <p:cNvSpPr/>
          <p:nvPr userDrawn="1"/>
        </p:nvSpPr>
        <p:spPr>
          <a:xfrm>
            <a:off x="1182765" y="3597776"/>
            <a:ext cx="89344"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296" name="Google Shape;229;p3">
            <a:extLst>
              <a:ext uri="{FF2B5EF4-FFF2-40B4-BE49-F238E27FC236}">
                <a16:creationId xmlns:a16="http://schemas.microsoft.com/office/drawing/2014/main" id="{262FDB6E-6024-4D2F-A6EC-321BB317347C}"/>
              </a:ext>
            </a:extLst>
          </p:cNvPr>
          <p:cNvSpPr/>
          <p:nvPr userDrawn="1"/>
        </p:nvSpPr>
        <p:spPr>
          <a:xfrm>
            <a:off x="7385065" y="3888530"/>
            <a:ext cx="6525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grpSp>
        <p:nvGrpSpPr>
          <p:cNvPr id="297" name="Google Shape;230;p3">
            <a:extLst>
              <a:ext uri="{FF2B5EF4-FFF2-40B4-BE49-F238E27FC236}">
                <a16:creationId xmlns:a16="http://schemas.microsoft.com/office/drawing/2014/main" id="{BD5ADFCE-F28A-43D5-9CFF-31FD0A1CC4F9}"/>
              </a:ext>
            </a:extLst>
          </p:cNvPr>
          <p:cNvGrpSpPr/>
          <p:nvPr userDrawn="1"/>
        </p:nvGrpSpPr>
        <p:grpSpPr>
          <a:xfrm>
            <a:off x="956096" y="5541496"/>
            <a:ext cx="125006" cy="168575"/>
            <a:chOff x="4954425" y="2036375"/>
            <a:chExt cx="166675" cy="168575"/>
          </a:xfrm>
        </p:grpSpPr>
        <p:sp>
          <p:nvSpPr>
            <p:cNvPr id="298" name="Google Shape;231;p3">
              <a:extLst>
                <a:ext uri="{FF2B5EF4-FFF2-40B4-BE49-F238E27FC236}">
                  <a16:creationId xmlns:a16="http://schemas.microsoft.com/office/drawing/2014/main" id="{1C1774AA-9741-486B-B8FC-9393CAEDB27F}"/>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99" name="Google Shape;232;p3">
              <a:extLst>
                <a:ext uri="{FF2B5EF4-FFF2-40B4-BE49-F238E27FC236}">
                  <a16:creationId xmlns:a16="http://schemas.microsoft.com/office/drawing/2014/main" id="{A241E20B-C148-4F65-8446-94D31CB41FFF}"/>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sp>
        <p:nvSpPr>
          <p:cNvPr id="138" name="TextBox 137">
            <a:extLst>
              <a:ext uri="{FF2B5EF4-FFF2-40B4-BE49-F238E27FC236}">
                <a16:creationId xmlns:a16="http://schemas.microsoft.com/office/drawing/2014/main" id="{F3E5FC39-98FC-4CBA-B958-5F648514C390}"/>
              </a:ext>
            </a:extLst>
          </p:cNvPr>
          <p:cNvSpPr txBox="1"/>
          <p:nvPr userDrawn="1"/>
        </p:nvSpPr>
        <p:spPr>
          <a:xfrm>
            <a:off x="2669131" y="1522374"/>
            <a:ext cx="3388523" cy="2746906"/>
          </a:xfrm>
          <a:prstGeom prst="rect">
            <a:avLst/>
          </a:prstGeom>
          <a:noFill/>
        </p:spPr>
        <p:txBody>
          <a:bodyPr wrap="square" rtlCol="0">
            <a:spAutoFit/>
          </a:bodyPr>
          <a:lstStyle/>
          <a:p>
            <a:pPr algn="ctr"/>
            <a:r>
              <a:rPr lang="vi-VN" sz="8625" dirty="0">
                <a:solidFill>
                  <a:srgbClr val="C00000"/>
                </a:solidFill>
                <a:latin typeface="+mj-lt"/>
              </a:rPr>
              <a:t>HOẠT ĐỘNG</a:t>
            </a:r>
          </a:p>
        </p:txBody>
      </p:sp>
    </p:spTree>
    <p:extLst>
      <p:ext uri="{BB962C8B-B14F-4D97-AF65-F5344CB8AC3E}">
        <p14:creationId xmlns:p14="http://schemas.microsoft.com/office/powerpoint/2010/main" val="10452051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278"/>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295"/>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297"/>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292"/>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296"/>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281"/>
                                        </p:tgtEl>
                                      </p:cBhvr>
                                      <p:by x="150000" y="150000"/>
                                    </p:animScale>
                                  </p:childTnLst>
                                </p:cTn>
                              </p:par>
                              <p:par>
                                <p:cTn id="17" presetID="16" presetClass="entr" presetSubtype="21"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Effect transition="in" filter="barn(inVertical)">
                                      <p:cBhvr>
                                        <p:cTn id="19" dur="500"/>
                                        <p:tgtEl>
                                          <p:spTgt spid="98"/>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99"/>
                                        </p:tgtEl>
                                        <p:attrNameLst>
                                          <p:attrName>style.visibility</p:attrName>
                                        </p:attrNameLst>
                                      </p:cBhvr>
                                      <p:to>
                                        <p:strVal val="visible"/>
                                      </p:to>
                                    </p:set>
                                    <p:animEffect transition="in" filter="barn(inVertical)">
                                      <p:cBhvr>
                                        <p:cTn id="22" dur="500"/>
                                        <p:tgtEl>
                                          <p:spTgt spid="99"/>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97"/>
                                        </p:tgtEl>
                                        <p:attrNameLst>
                                          <p:attrName>style.visibility</p:attrName>
                                        </p:attrNameLst>
                                      </p:cBhvr>
                                      <p:to>
                                        <p:strVal val="visible"/>
                                      </p:to>
                                    </p:set>
                                    <p:animEffect transition="in" filter="fade">
                                      <p:cBhvr>
                                        <p:cTn id="26" dur="500"/>
                                        <p:tgtEl>
                                          <p:spTgt spid="97"/>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236"/>
                                        </p:tgtEl>
                                        <p:attrNameLst>
                                          <p:attrName>style.visibility</p:attrName>
                                        </p:attrNameLst>
                                      </p:cBhvr>
                                      <p:to>
                                        <p:strVal val="visible"/>
                                      </p:to>
                                    </p:set>
                                    <p:anim calcmode="lin" valueType="num">
                                      <p:cBhvr>
                                        <p:cTn id="30" dur="1000" fill="hold"/>
                                        <p:tgtEl>
                                          <p:spTgt spid="236"/>
                                        </p:tgtEl>
                                        <p:attrNameLst>
                                          <p:attrName>ppt_w</p:attrName>
                                        </p:attrNameLst>
                                      </p:cBhvr>
                                      <p:tavLst>
                                        <p:tav tm="0">
                                          <p:val>
                                            <p:fltVal val="0"/>
                                          </p:val>
                                        </p:tav>
                                        <p:tav tm="100000">
                                          <p:val>
                                            <p:strVal val="#ppt_w"/>
                                          </p:val>
                                        </p:tav>
                                      </p:tavLst>
                                    </p:anim>
                                    <p:anim calcmode="lin" valueType="num">
                                      <p:cBhvr>
                                        <p:cTn id="31" dur="1000" fill="hold"/>
                                        <p:tgtEl>
                                          <p:spTgt spid="236"/>
                                        </p:tgtEl>
                                        <p:attrNameLst>
                                          <p:attrName>ppt_h</p:attrName>
                                        </p:attrNameLst>
                                      </p:cBhvr>
                                      <p:tavLst>
                                        <p:tav tm="0">
                                          <p:val>
                                            <p:fltVal val="0"/>
                                          </p:val>
                                        </p:tav>
                                        <p:tav tm="100000">
                                          <p:val>
                                            <p:strVal val="#ppt_h"/>
                                          </p:val>
                                        </p:tav>
                                      </p:tavLst>
                                    </p:anim>
                                    <p:anim calcmode="lin" valueType="num">
                                      <p:cBhvr>
                                        <p:cTn id="32" dur="1000" fill="hold"/>
                                        <p:tgtEl>
                                          <p:spTgt spid="236"/>
                                        </p:tgtEl>
                                        <p:attrNameLst>
                                          <p:attrName>style.rotation</p:attrName>
                                        </p:attrNameLst>
                                      </p:cBhvr>
                                      <p:tavLst>
                                        <p:tav tm="0">
                                          <p:val>
                                            <p:fltVal val="90"/>
                                          </p:val>
                                        </p:tav>
                                        <p:tav tm="100000">
                                          <p:val>
                                            <p:fltVal val="0"/>
                                          </p:val>
                                        </p:tav>
                                      </p:tavLst>
                                    </p:anim>
                                    <p:animEffect transition="in" filter="fade">
                                      <p:cBhvr>
                                        <p:cTn id="33" dur="1000"/>
                                        <p:tgtEl>
                                          <p:spTgt spid="236"/>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138"/>
                                        </p:tgtEl>
                                        <p:attrNameLst>
                                          <p:attrName>style.visibility</p:attrName>
                                        </p:attrNameLst>
                                      </p:cBhvr>
                                      <p:to>
                                        <p:strVal val="visible"/>
                                      </p:to>
                                    </p:set>
                                    <p:animEffect transition="in" filter="randombar(horizontal)">
                                      <p:cBhvr>
                                        <p:cTn id="37" dur="500"/>
                                        <p:tgtEl>
                                          <p:spTgt spid="13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295" grpId="0" animBg="1"/>
      <p:bldP spid="296" grpId="0" animBg="1"/>
      <p:bldP spid="138" grpId="0"/>
    </p:bldLst>
  </p:timing>
</p:sldLayout>
</file>

<file path=ppt/slideLayouts/slideLayout32.xml><?xml version="1.0" encoding="utf-8"?>
<p:sldLayout xmlns:a="http://schemas.openxmlformats.org/drawingml/2006/main" xmlns:r="http://schemas.openxmlformats.org/officeDocument/2006/relationships" xmlns:p="http://schemas.openxmlformats.org/presentationml/2006/main" preserve="1" userDrawn="1">
  <p:cSld name="11_Title and Content">
    <p:bg>
      <p:bgPr>
        <a:solidFill>
          <a:srgbClr val="7030A0"/>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296920" y="219520"/>
            <a:ext cx="8709926"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FFC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dirty="0"/>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349270" y="882176"/>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150301" y="906827"/>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168063" y="989423"/>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393674" y="94752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151195" y="917946"/>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348377" y="1496055"/>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49408" y="1520706"/>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167170" y="160330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392781" y="1561401"/>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150301" y="1531825"/>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347484" y="2109934"/>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48515" y="2134585"/>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166276" y="2217181"/>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391888" y="2175280"/>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49408" y="2145704"/>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346591" y="2723813"/>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47621" y="2748464"/>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165383" y="283106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390994" y="2789159"/>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48515" y="2759583"/>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345697" y="3337692"/>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46728" y="3362343"/>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164490" y="3444939"/>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390101" y="3403038"/>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47622" y="3373462"/>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344804" y="3951571"/>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45835" y="3976222"/>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163597" y="4058818"/>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389208" y="401691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46728" y="3987341"/>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343911" y="4565450"/>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44942" y="4590101"/>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162703" y="4672697"/>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388315" y="463079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45835" y="4601220"/>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343018" y="5179329"/>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44049" y="5203980"/>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161810" y="528657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387421" y="5244675"/>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44942" y="5215099"/>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342124" y="5793208"/>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43155" y="5817859"/>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160917" y="5900455"/>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386528" y="5858554"/>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44049" y="5828978"/>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2318597" y="1090110"/>
            <a:ext cx="4162526" cy="4730758"/>
          </a:xfrm>
          <a:prstGeom prst="rect">
            <a:avLst/>
          </a:prstGeom>
          <a:solidFill>
            <a:schemeClr val="accent5">
              <a:lumMod val="40000"/>
              <a:lumOff val="60000"/>
            </a:schemeClr>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375" dirty="0"/>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108287" y="772938"/>
            <a:ext cx="963023"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C00000"/>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375"/>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5536681" y="1168180"/>
            <a:ext cx="1546974" cy="832158"/>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002060"/>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375"/>
          </a:p>
        </p:txBody>
      </p:sp>
      <p:grpSp>
        <p:nvGrpSpPr>
          <p:cNvPr id="138" name="Google Shape;939;p32">
            <a:extLst>
              <a:ext uri="{FF2B5EF4-FFF2-40B4-BE49-F238E27FC236}">
                <a16:creationId xmlns:a16="http://schemas.microsoft.com/office/drawing/2014/main" id="{4E1A926E-6662-419E-9E55-EA22A881A7F7}"/>
              </a:ext>
            </a:extLst>
          </p:cNvPr>
          <p:cNvGrpSpPr/>
          <p:nvPr userDrawn="1"/>
        </p:nvGrpSpPr>
        <p:grpSpPr>
          <a:xfrm>
            <a:off x="1653356" y="3950454"/>
            <a:ext cx="1480398" cy="2020086"/>
            <a:chOff x="2718975" y="493050"/>
            <a:chExt cx="2013175" cy="2066600"/>
          </a:xfrm>
        </p:grpSpPr>
        <p:sp>
          <p:nvSpPr>
            <p:cNvPr id="139" name="Google Shape;940;p32">
              <a:extLst>
                <a:ext uri="{FF2B5EF4-FFF2-40B4-BE49-F238E27FC236}">
                  <a16:creationId xmlns:a16="http://schemas.microsoft.com/office/drawing/2014/main" id="{86F0682C-B277-4309-975F-A0C04F8F30C6}"/>
                </a:ext>
              </a:extLst>
            </p:cNvPr>
            <p:cNvSpPr/>
            <p:nvPr/>
          </p:nvSpPr>
          <p:spPr>
            <a:xfrm>
              <a:off x="3297025" y="2415950"/>
              <a:ext cx="962925" cy="143700"/>
            </a:xfrm>
            <a:custGeom>
              <a:avLst/>
              <a:gdLst/>
              <a:ahLst/>
              <a:cxnLst/>
              <a:rect l="l" t="t" r="r" b="b"/>
              <a:pathLst>
                <a:path w="38517" h="5748" extrusionOk="0">
                  <a:moveTo>
                    <a:pt x="19326" y="1"/>
                  </a:moveTo>
                  <a:cubicBezTo>
                    <a:pt x="8672" y="1"/>
                    <a:pt x="1" y="1379"/>
                    <a:pt x="1" y="2925"/>
                  </a:cubicBezTo>
                  <a:cubicBezTo>
                    <a:pt x="1" y="4471"/>
                    <a:pt x="8672" y="5748"/>
                    <a:pt x="19326" y="5748"/>
                  </a:cubicBezTo>
                  <a:cubicBezTo>
                    <a:pt x="29946" y="5748"/>
                    <a:pt x="38516" y="4471"/>
                    <a:pt x="38516" y="2925"/>
                  </a:cubicBezTo>
                  <a:cubicBezTo>
                    <a:pt x="38516" y="1379"/>
                    <a:pt x="29946" y="1"/>
                    <a:pt x="1932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40" name="Google Shape;941;p32">
              <a:extLst>
                <a:ext uri="{FF2B5EF4-FFF2-40B4-BE49-F238E27FC236}">
                  <a16:creationId xmlns:a16="http://schemas.microsoft.com/office/drawing/2014/main" id="{FE326C58-C67D-4FF9-963A-4D9950D4B3B3}"/>
                </a:ext>
              </a:extLst>
            </p:cNvPr>
            <p:cNvSpPr/>
            <p:nvPr/>
          </p:nvSpPr>
          <p:spPr>
            <a:xfrm>
              <a:off x="3853250" y="2190975"/>
              <a:ext cx="381500" cy="366800"/>
            </a:xfrm>
            <a:custGeom>
              <a:avLst/>
              <a:gdLst/>
              <a:ahLst/>
              <a:cxnLst/>
              <a:rect l="l" t="t" r="r" b="b"/>
              <a:pathLst>
                <a:path w="15260" h="14672" extrusionOk="0">
                  <a:moveTo>
                    <a:pt x="4963" y="1"/>
                  </a:moveTo>
                  <a:cubicBezTo>
                    <a:pt x="4854" y="1"/>
                    <a:pt x="4745" y="9"/>
                    <a:pt x="4639" y="26"/>
                  </a:cubicBezTo>
                  <a:cubicBezTo>
                    <a:pt x="3362" y="161"/>
                    <a:pt x="2387" y="732"/>
                    <a:pt x="1681" y="1438"/>
                  </a:cubicBezTo>
                  <a:cubicBezTo>
                    <a:pt x="1144" y="1975"/>
                    <a:pt x="572" y="2816"/>
                    <a:pt x="303" y="3824"/>
                  </a:cubicBezTo>
                  <a:cubicBezTo>
                    <a:pt x="1" y="4664"/>
                    <a:pt x="303" y="5773"/>
                    <a:pt x="1144" y="6345"/>
                  </a:cubicBezTo>
                  <a:lnTo>
                    <a:pt x="10789" y="13738"/>
                  </a:lnTo>
                  <a:lnTo>
                    <a:pt x="11629" y="14444"/>
                  </a:lnTo>
                  <a:cubicBezTo>
                    <a:pt x="11764" y="14595"/>
                    <a:pt x="11940" y="14671"/>
                    <a:pt x="12117" y="14671"/>
                  </a:cubicBezTo>
                  <a:cubicBezTo>
                    <a:pt x="12293" y="14671"/>
                    <a:pt x="12470" y="14595"/>
                    <a:pt x="12604" y="14444"/>
                  </a:cubicBezTo>
                  <a:lnTo>
                    <a:pt x="12739" y="14310"/>
                  </a:lnTo>
                  <a:lnTo>
                    <a:pt x="15125" y="12495"/>
                  </a:lnTo>
                  <a:cubicBezTo>
                    <a:pt x="15259" y="12361"/>
                    <a:pt x="15259" y="11924"/>
                    <a:pt x="14990" y="11924"/>
                  </a:cubicBezTo>
                  <a:lnTo>
                    <a:pt x="13175" y="11655"/>
                  </a:lnTo>
                  <a:lnTo>
                    <a:pt x="13041" y="11655"/>
                  </a:lnTo>
                  <a:lnTo>
                    <a:pt x="6857" y="1135"/>
                  </a:lnTo>
                  <a:cubicBezTo>
                    <a:pt x="6505" y="401"/>
                    <a:pt x="5716" y="1"/>
                    <a:pt x="4963" y="1"/>
                  </a:cubicBezTo>
                  <a:close/>
                </a:path>
              </a:pathLst>
            </a:custGeom>
            <a:solidFill>
              <a:srgbClr val="EBBB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41" name="Google Shape;942;p32">
              <a:extLst>
                <a:ext uri="{FF2B5EF4-FFF2-40B4-BE49-F238E27FC236}">
                  <a16:creationId xmlns:a16="http://schemas.microsoft.com/office/drawing/2014/main" id="{93F05A58-172A-4C8D-ADA3-0C77ADDADAF0}"/>
                </a:ext>
              </a:extLst>
            </p:cNvPr>
            <p:cNvSpPr/>
            <p:nvPr/>
          </p:nvSpPr>
          <p:spPr>
            <a:xfrm>
              <a:off x="3975925" y="2373950"/>
              <a:ext cx="195800" cy="181500"/>
            </a:xfrm>
            <a:custGeom>
              <a:avLst/>
              <a:gdLst/>
              <a:ahLst/>
              <a:cxnLst/>
              <a:rect l="l" t="t" r="r" b="b"/>
              <a:pathLst>
                <a:path w="7832" h="7260" extrusionOk="0">
                  <a:moveTo>
                    <a:pt x="1816" y="0"/>
                  </a:moveTo>
                  <a:cubicBezTo>
                    <a:pt x="1547" y="135"/>
                    <a:pt x="1412" y="404"/>
                    <a:pt x="1110" y="538"/>
                  </a:cubicBezTo>
                  <a:cubicBezTo>
                    <a:pt x="841" y="975"/>
                    <a:pt x="572" y="1378"/>
                    <a:pt x="270" y="1681"/>
                  </a:cubicBezTo>
                  <a:cubicBezTo>
                    <a:pt x="135" y="1681"/>
                    <a:pt x="135" y="1815"/>
                    <a:pt x="1" y="1950"/>
                  </a:cubicBezTo>
                  <a:lnTo>
                    <a:pt x="5882" y="6419"/>
                  </a:lnTo>
                  <a:lnTo>
                    <a:pt x="6722" y="7125"/>
                  </a:lnTo>
                  <a:cubicBezTo>
                    <a:pt x="6857" y="7260"/>
                    <a:pt x="6991" y="7260"/>
                    <a:pt x="7159" y="7260"/>
                  </a:cubicBezTo>
                  <a:cubicBezTo>
                    <a:pt x="7294" y="7260"/>
                    <a:pt x="7563" y="7260"/>
                    <a:pt x="7697" y="7125"/>
                  </a:cubicBezTo>
                  <a:lnTo>
                    <a:pt x="7832" y="6991"/>
                  </a:lnTo>
                  <a:cubicBezTo>
                    <a:pt x="6588" y="5310"/>
                    <a:pt x="4202" y="2521"/>
                    <a:pt x="1816" y="0"/>
                  </a:cubicBezTo>
                  <a:close/>
                </a:path>
              </a:pathLst>
            </a:custGeom>
            <a:solidFill>
              <a:srgbClr val="E2A2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42" name="Google Shape;943;p32">
              <a:extLst>
                <a:ext uri="{FF2B5EF4-FFF2-40B4-BE49-F238E27FC236}">
                  <a16:creationId xmlns:a16="http://schemas.microsoft.com/office/drawing/2014/main" id="{AEA51228-7E6A-4ED4-9C9B-D2E2CC0BD1D6}"/>
                </a:ext>
              </a:extLst>
            </p:cNvPr>
            <p:cNvSpPr/>
            <p:nvPr/>
          </p:nvSpPr>
          <p:spPr>
            <a:xfrm>
              <a:off x="3366775" y="2190975"/>
              <a:ext cx="381475" cy="366800"/>
            </a:xfrm>
            <a:custGeom>
              <a:avLst/>
              <a:gdLst/>
              <a:ahLst/>
              <a:cxnLst/>
              <a:rect l="l" t="t" r="r" b="b"/>
              <a:pathLst>
                <a:path w="15259" h="14672" extrusionOk="0">
                  <a:moveTo>
                    <a:pt x="10330" y="1"/>
                  </a:moveTo>
                  <a:cubicBezTo>
                    <a:pt x="9576" y="1"/>
                    <a:pt x="8784" y="401"/>
                    <a:pt x="8403" y="1135"/>
                  </a:cubicBezTo>
                  <a:lnTo>
                    <a:pt x="2252" y="11655"/>
                  </a:lnTo>
                  <a:lnTo>
                    <a:pt x="2118" y="11655"/>
                  </a:lnTo>
                  <a:lnTo>
                    <a:pt x="269" y="11924"/>
                  </a:lnTo>
                  <a:cubicBezTo>
                    <a:pt x="0" y="11924"/>
                    <a:pt x="0" y="12361"/>
                    <a:pt x="135" y="12495"/>
                  </a:cubicBezTo>
                  <a:lnTo>
                    <a:pt x="2387" y="14175"/>
                  </a:lnTo>
                  <a:lnTo>
                    <a:pt x="2656" y="14444"/>
                  </a:lnTo>
                  <a:cubicBezTo>
                    <a:pt x="2807" y="14595"/>
                    <a:pt x="2983" y="14671"/>
                    <a:pt x="3155" y="14671"/>
                  </a:cubicBezTo>
                  <a:cubicBezTo>
                    <a:pt x="3328" y="14671"/>
                    <a:pt x="3496" y="14595"/>
                    <a:pt x="3630" y="14444"/>
                  </a:cubicBezTo>
                  <a:lnTo>
                    <a:pt x="4470" y="13738"/>
                  </a:lnTo>
                  <a:lnTo>
                    <a:pt x="14284" y="6345"/>
                  </a:lnTo>
                  <a:cubicBezTo>
                    <a:pt x="14990" y="5773"/>
                    <a:pt x="15259" y="4664"/>
                    <a:pt x="14990" y="3824"/>
                  </a:cubicBezTo>
                  <a:cubicBezTo>
                    <a:pt x="14721" y="2984"/>
                    <a:pt x="14284" y="2278"/>
                    <a:pt x="13881" y="1707"/>
                  </a:cubicBezTo>
                  <a:cubicBezTo>
                    <a:pt x="13041" y="866"/>
                    <a:pt x="12032" y="161"/>
                    <a:pt x="10654" y="26"/>
                  </a:cubicBezTo>
                  <a:cubicBezTo>
                    <a:pt x="10548" y="9"/>
                    <a:pt x="10440" y="1"/>
                    <a:pt x="10330" y="1"/>
                  </a:cubicBezTo>
                  <a:close/>
                </a:path>
              </a:pathLst>
            </a:custGeom>
            <a:solidFill>
              <a:srgbClr val="EBBB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43" name="Google Shape;944;p32">
              <a:extLst>
                <a:ext uri="{FF2B5EF4-FFF2-40B4-BE49-F238E27FC236}">
                  <a16:creationId xmlns:a16="http://schemas.microsoft.com/office/drawing/2014/main" id="{DD28A33D-03B5-4CF8-872C-9932FEF06FED}"/>
                </a:ext>
              </a:extLst>
            </p:cNvPr>
            <p:cNvSpPr/>
            <p:nvPr/>
          </p:nvSpPr>
          <p:spPr>
            <a:xfrm>
              <a:off x="3426425" y="2377300"/>
              <a:ext cx="199150" cy="178150"/>
            </a:xfrm>
            <a:custGeom>
              <a:avLst/>
              <a:gdLst/>
              <a:ahLst/>
              <a:cxnLst/>
              <a:rect l="l" t="t" r="r" b="b"/>
              <a:pathLst>
                <a:path w="7966" h="7126" extrusionOk="0">
                  <a:moveTo>
                    <a:pt x="6151" y="1"/>
                  </a:moveTo>
                  <a:cubicBezTo>
                    <a:pt x="3933" y="2387"/>
                    <a:pt x="1412" y="5042"/>
                    <a:pt x="1" y="6722"/>
                  </a:cubicBezTo>
                  <a:lnTo>
                    <a:pt x="270" y="6991"/>
                  </a:lnTo>
                  <a:cubicBezTo>
                    <a:pt x="404" y="7126"/>
                    <a:pt x="706" y="7126"/>
                    <a:pt x="841" y="7126"/>
                  </a:cubicBezTo>
                  <a:cubicBezTo>
                    <a:pt x="975" y="7126"/>
                    <a:pt x="1110" y="7126"/>
                    <a:pt x="1244" y="6991"/>
                  </a:cubicBezTo>
                  <a:lnTo>
                    <a:pt x="2084" y="6285"/>
                  </a:lnTo>
                  <a:lnTo>
                    <a:pt x="7966" y="1816"/>
                  </a:lnTo>
                  <a:cubicBezTo>
                    <a:pt x="7697" y="1681"/>
                    <a:pt x="7563" y="1412"/>
                    <a:pt x="7428" y="1110"/>
                  </a:cubicBezTo>
                  <a:lnTo>
                    <a:pt x="6991" y="706"/>
                  </a:lnTo>
                  <a:cubicBezTo>
                    <a:pt x="6722" y="404"/>
                    <a:pt x="6454" y="135"/>
                    <a:pt x="6151" y="1"/>
                  </a:cubicBezTo>
                  <a:close/>
                </a:path>
              </a:pathLst>
            </a:custGeom>
            <a:solidFill>
              <a:srgbClr val="E2A2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44" name="Google Shape;945;p32">
              <a:extLst>
                <a:ext uri="{FF2B5EF4-FFF2-40B4-BE49-F238E27FC236}">
                  <a16:creationId xmlns:a16="http://schemas.microsoft.com/office/drawing/2014/main" id="{7E473B28-F0B1-4222-BFBD-D3DC90AB3D26}"/>
                </a:ext>
              </a:extLst>
            </p:cNvPr>
            <p:cNvSpPr/>
            <p:nvPr/>
          </p:nvSpPr>
          <p:spPr>
            <a:xfrm>
              <a:off x="3366775" y="2482325"/>
              <a:ext cx="111775" cy="75450"/>
            </a:xfrm>
            <a:custGeom>
              <a:avLst/>
              <a:gdLst/>
              <a:ahLst/>
              <a:cxnLst/>
              <a:rect l="l" t="t" r="r" b="b"/>
              <a:pathLst>
                <a:path w="4471" h="3018" extrusionOk="0">
                  <a:moveTo>
                    <a:pt x="2118" y="1"/>
                  </a:moveTo>
                  <a:lnTo>
                    <a:pt x="269" y="270"/>
                  </a:lnTo>
                  <a:cubicBezTo>
                    <a:pt x="0" y="270"/>
                    <a:pt x="0" y="707"/>
                    <a:pt x="135" y="841"/>
                  </a:cubicBezTo>
                  <a:lnTo>
                    <a:pt x="2656" y="2790"/>
                  </a:lnTo>
                  <a:cubicBezTo>
                    <a:pt x="2807" y="2941"/>
                    <a:pt x="2983" y="3017"/>
                    <a:pt x="3155" y="3017"/>
                  </a:cubicBezTo>
                  <a:cubicBezTo>
                    <a:pt x="3328" y="3017"/>
                    <a:pt x="3496" y="2941"/>
                    <a:pt x="3630" y="2790"/>
                  </a:cubicBezTo>
                  <a:lnTo>
                    <a:pt x="4470" y="2084"/>
                  </a:lnTo>
                  <a:lnTo>
                    <a:pt x="2118"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45" name="Google Shape;946;p32">
              <a:extLst>
                <a:ext uri="{FF2B5EF4-FFF2-40B4-BE49-F238E27FC236}">
                  <a16:creationId xmlns:a16="http://schemas.microsoft.com/office/drawing/2014/main" id="{ADD02867-7745-483B-A79E-3BC899B1DF55}"/>
                </a:ext>
              </a:extLst>
            </p:cNvPr>
            <p:cNvSpPr/>
            <p:nvPr/>
          </p:nvSpPr>
          <p:spPr>
            <a:xfrm>
              <a:off x="4122975" y="2482325"/>
              <a:ext cx="111775" cy="75450"/>
            </a:xfrm>
            <a:custGeom>
              <a:avLst/>
              <a:gdLst/>
              <a:ahLst/>
              <a:cxnLst/>
              <a:rect l="l" t="t" r="r" b="b"/>
              <a:pathLst>
                <a:path w="4471" h="3018" extrusionOk="0">
                  <a:moveTo>
                    <a:pt x="2386" y="1"/>
                  </a:moveTo>
                  <a:lnTo>
                    <a:pt x="0" y="2084"/>
                  </a:lnTo>
                  <a:lnTo>
                    <a:pt x="840" y="2790"/>
                  </a:lnTo>
                  <a:cubicBezTo>
                    <a:pt x="975" y="2941"/>
                    <a:pt x="1151" y="3017"/>
                    <a:pt x="1328" y="3017"/>
                  </a:cubicBezTo>
                  <a:cubicBezTo>
                    <a:pt x="1504" y="3017"/>
                    <a:pt x="1681" y="2941"/>
                    <a:pt x="1815" y="2790"/>
                  </a:cubicBezTo>
                  <a:lnTo>
                    <a:pt x="4336" y="841"/>
                  </a:lnTo>
                  <a:cubicBezTo>
                    <a:pt x="4470" y="707"/>
                    <a:pt x="4470" y="270"/>
                    <a:pt x="4201" y="270"/>
                  </a:cubicBezTo>
                  <a:lnTo>
                    <a:pt x="238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46" name="Google Shape;947;p32">
              <a:extLst>
                <a:ext uri="{FF2B5EF4-FFF2-40B4-BE49-F238E27FC236}">
                  <a16:creationId xmlns:a16="http://schemas.microsoft.com/office/drawing/2014/main" id="{ECBECAB9-3A80-4E81-9F61-F5AB5A32E080}"/>
                </a:ext>
              </a:extLst>
            </p:cNvPr>
            <p:cNvSpPr/>
            <p:nvPr/>
          </p:nvSpPr>
          <p:spPr>
            <a:xfrm>
              <a:off x="3559175" y="1745975"/>
              <a:ext cx="473075" cy="611225"/>
            </a:xfrm>
            <a:custGeom>
              <a:avLst/>
              <a:gdLst/>
              <a:ahLst/>
              <a:cxnLst/>
              <a:rect l="l" t="t" r="r" b="b"/>
              <a:pathLst>
                <a:path w="18923" h="24449" extrusionOk="0">
                  <a:moveTo>
                    <a:pt x="9163" y="1"/>
                  </a:moveTo>
                  <a:cubicBezTo>
                    <a:pt x="7538" y="1"/>
                    <a:pt x="5920" y="545"/>
                    <a:pt x="4639" y="1593"/>
                  </a:cubicBezTo>
                  <a:lnTo>
                    <a:pt x="4504" y="1593"/>
                  </a:lnTo>
                  <a:cubicBezTo>
                    <a:pt x="2387" y="3274"/>
                    <a:pt x="1412" y="5929"/>
                    <a:pt x="1816" y="8449"/>
                  </a:cubicBezTo>
                  <a:cubicBezTo>
                    <a:pt x="2253" y="11373"/>
                    <a:pt x="1984" y="14331"/>
                    <a:pt x="975" y="16986"/>
                  </a:cubicBezTo>
                  <a:lnTo>
                    <a:pt x="438" y="18532"/>
                  </a:lnTo>
                  <a:cubicBezTo>
                    <a:pt x="1" y="19641"/>
                    <a:pt x="438" y="21053"/>
                    <a:pt x="1412" y="21758"/>
                  </a:cubicBezTo>
                  <a:lnTo>
                    <a:pt x="4639" y="23977"/>
                  </a:lnTo>
                  <a:cubicBezTo>
                    <a:pt x="4969" y="24224"/>
                    <a:pt x="5411" y="24449"/>
                    <a:pt x="5874" y="24449"/>
                  </a:cubicBezTo>
                  <a:cubicBezTo>
                    <a:pt x="5977" y="24449"/>
                    <a:pt x="6081" y="24438"/>
                    <a:pt x="6185" y="24413"/>
                  </a:cubicBezTo>
                  <a:lnTo>
                    <a:pt x="12066" y="24279"/>
                  </a:lnTo>
                  <a:cubicBezTo>
                    <a:pt x="12470" y="24279"/>
                    <a:pt x="13041" y="24145"/>
                    <a:pt x="13444" y="23708"/>
                  </a:cubicBezTo>
                  <a:lnTo>
                    <a:pt x="17511" y="20918"/>
                  </a:lnTo>
                  <a:cubicBezTo>
                    <a:pt x="18486" y="20212"/>
                    <a:pt x="18922" y="18801"/>
                    <a:pt x="18351" y="17692"/>
                  </a:cubicBezTo>
                  <a:lnTo>
                    <a:pt x="17376" y="15305"/>
                  </a:lnTo>
                  <a:cubicBezTo>
                    <a:pt x="16536" y="13222"/>
                    <a:pt x="16099" y="10701"/>
                    <a:pt x="16267" y="8315"/>
                  </a:cubicBezTo>
                  <a:lnTo>
                    <a:pt x="16267" y="7475"/>
                  </a:lnTo>
                  <a:cubicBezTo>
                    <a:pt x="16402" y="4820"/>
                    <a:pt x="14990" y="2299"/>
                    <a:pt x="12604" y="887"/>
                  </a:cubicBezTo>
                  <a:cubicBezTo>
                    <a:pt x="11540" y="291"/>
                    <a:pt x="10350" y="1"/>
                    <a:pt x="91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47" name="Google Shape;948;p32">
              <a:extLst>
                <a:ext uri="{FF2B5EF4-FFF2-40B4-BE49-F238E27FC236}">
                  <a16:creationId xmlns:a16="http://schemas.microsoft.com/office/drawing/2014/main" id="{B7C06D9E-3A47-4324-B8FE-4A51A2CAA9AA}"/>
                </a:ext>
              </a:extLst>
            </p:cNvPr>
            <p:cNvSpPr/>
            <p:nvPr/>
          </p:nvSpPr>
          <p:spPr>
            <a:xfrm>
              <a:off x="3597825" y="2020200"/>
              <a:ext cx="14325" cy="111775"/>
            </a:xfrm>
            <a:custGeom>
              <a:avLst/>
              <a:gdLst/>
              <a:ahLst/>
              <a:cxnLst/>
              <a:rect l="l" t="t" r="r" b="b"/>
              <a:pathLst>
                <a:path w="573" h="4471" extrusionOk="0">
                  <a:moveTo>
                    <a:pt x="572" y="1"/>
                  </a:moveTo>
                  <a:cubicBezTo>
                    <a:pt x="572" y="1547"/>
                    <a:pt x="270" y="3093"/>
                    <a:pt x="1" y="4471"/>
                  </a:cubicBezTo>
                  <a:lnTo>
                    <a:pt x="1" y="4471"/>
                  </a:lnTo>
                  <a:cubicBezTo>
                    <a:pt x="270" y="3093"/>
                    <a:pt x="572" y="1547"/>
                    <a:pt x="572" y="1"/>
                  </a:cubicBezTo>
                  <a:close/>
                </a:path>
              </a:pathLst>
            </a:custGeom>
            <a:solidFill>
              <a:srgbClr val="CAC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48" name="Google Shape;949;p32">
              <a:extLst>
                <a:ext uri="{FF2B5EF4-FFF2-40B4-BE49-F238E27FC236}">
                  <a16:creationId xmlns:a16="http://schemas.microsoft.com/office/drawing/2014/main" id="{0E41DDDB-0B85-4B64-AD7C-5B42DC471236}"/>
                </a:ext>
              </a:extLst>
            </p:cNvPr>
            <p:cNvSpPr/>
            <p:nvPr/>
          </p:nvSpPr>
          <p:spPr>
            <a:xfrm>
              <a:off x="3595030" y="1907045"/>
              <a:ext cx="59700" cy="252100"/>
            </a:xfrm>
            <a:custGeom>
              <a:avLst/>
              <a:gdLst/>
              <a:ahLst/>
              <a:cxnLst/>
              <a:rect l="l" t="t" r="r" b="b"/>
              <a:pathLst>
                <a:path w="2388" h="10084" extrusionOk="0">
                  <a:moveTo>
                    <a:pt x="438" y="1"/>
                  </a:moveTo>
                  <a:cubicBezTo>
                    <a:pt x="270" y="1"/>
                    <a:pt x="135" y="303"/>
                    <a:pt x="135" y="1009"/>
                  </a:cubicBezTo>
                  <a:cubicBezTo>
                    <a:pt x="135" y="1278"/>
                    <a:pt x="135" y="1681"/>
                    <a:pt x="270" y="2118"/>
                  </a:cubicBezTo>
                  <a:cubicBezTo>
                    <a:pt x="438" y="2959"/>
                    <a:pt x="438" y="3799"/>
                    <a:pt x="572" y="4639"/>
                  </a:cubicBezTo>
                  <a:cubicBezTo>
                    <a:pt x="572" y="6185"/>
                    <a:pt x="270" y="7731"/>
                    <a:pt x="1" y="9109"/>
                  </a:cubicBezTo>
                  <a:cubicBezTo>
                    <a:pt x="270" y="9243"/>
                    <a:pt x="1816" y="9949"/>
                    <a:pt x="1950" y="9949"/>
                  </a:cubicBezTo>
                  <a:cubicBezTo>
                    <a:pt x="2118" y="10084"/>
                    <a:pt x="2253" y="10084"/>
                    <a:pt x="2387" y="10084"/>
                  </a:cubicBezTo>
                  <a:cubicBezTo>
                    <a:pt x="1816" y="2690"/>
                    <a:pt x="841" y="1"/>
                    <a:pt x="43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49" name="Google Shape;950;p32">
              <a:extLst>
                <a:ext uri="{FF2B5EF4-FFF2-40B4-BE49-F238E27FC236}">
                  <a16:creationId xmlns:a16="http://schemas.microsoft.com/office/drawing/2014/main" id="{B8270323-2185-4ABB-9F1A-91DD7D23EB43}"/>
                </a:ext>
              </a:extLst>
            </p:cNvPr>
            <p:cNvSpPr/>
            <p:nvPr/>
          </p:nvSpPr>
          <p:spPr>
            <a:xfrm>
              <a:off x="3965850" y="1984925"/>
              <a:ext cx="31100" cy="147050"/>
            </a:xfrm>
            <a:custGeom>
              <a:avLst/>
              <a:gdLst/>
              <a:ahLst/>
              <a:cxnLst/>
              <a:rect l="l" t="t" r="r" b="b"/>
              <a:pathLst>
                <a:path w="1244" h="5882" extrusionOk="0">
                  <a:moveTo>
                    <a:pt x="0" y="0"/>
                  </a:moveTo>
                  <a:cubicBezTo>
                    <a:pt x="0" y="1983"/>
                    <a:pt x="404" y="3933"/>
                    <a:pt x="1109" y="5747"/>
                  </a:cubicBezTo>
                  <a:lnTo>
                    <a:pt x="1109" y="5747"/>
                  </a:lnTo>
                  <a:lnTo>
                    <a:pt x="1244" y="5882"/>
                  </a:lnTo>
                  <a:lnTo>
                    <a:pt x="1109" y="5747"/>
                  </a:lnTo>
                  <a:cubicBezTo>
                    <a:pt x="404" y="3933"/>
                    <a:pt x="0" y="1983"/>
                    <a:pt x="0" y="0"/>
                  </a:cubicBezTo>
                  <a:close/>
                </a:path>
              </a:pathLst>
            </a:custGeom>
            <a:solidFill>
              <a:srgbClr val="CAC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50" name="Google Shape;951;p32">
              <a:extLst>
                <a:ext uri="{FF2B5EF4-FFF2-40B4-BE49-F238E27FC236}">
                  <a16:creationId xmlns:a16="http://schemas.microsoft.com/office/drawing/2014/main" id="{BE578E9C-33B5-45A4-911F-23A5E521093B}"/>
                </a:ext>
              </a:extLst>
            </p:cNvPr>
            <p:cNvSpPr/>
            <p:nvPr/>
          </p:nvSpPr>
          <p:spPr>
            <a:xfrm>
              <a:off x="3877625" y="1852175"/>
              <a:ext cx="115975" cy="308375"/>
            </a:xfrm>
            <a:custGeom>
              <a:avLst/>
              <a:gdLst/>
              <a:ahLst/>
              <a:cxnLst/>
              <a:rect l="l" t="t" r="r" b="b"/>
              <a:pathLst>
                <a:path w="4639" h="12335" extrusionOk="0">
                  <a:moveTo>
                    <a:pt x="841" y="0"/>
                  </a:moveTo>
                  <a:cubicBezTo>
                    <a:pt x="303" y="0"/>
                    <a:pt x="0" y="269"/>
                    <a:pt x="169" y="1109"/>
                  </a:cubicBezTo>
                  <a:cubicBezTo>
                    <a:pt x="841" y="4336"/>
                    <a:pt x="1143" y="8537"/>
                    <a:pt x="1278" y="12335"/>
                  </a:cubicBezTo>
                  <a:cubicBezTo>
                    <a:pt x="1546" y="12167"/>
                    <a:pt x="1849" y="12032"/>
                    <a:pt x="2252" y="12032"/>
                  </a:cubicBezTo>
                  <a:cubicBezTo>
                    <a:pt x="2252" y="11898"/>
                    <a:pt x="4504" y="11192"/>
                    <a:pt x="4638" y="11057"/>
                  </a:cubicBezTo>
                  <a:cubicBezTo>
                    <a:pt x="3933" y="9243"/>
                    <a:pt x="3529" y="7293"/>
                    <a:pt x="3529" y="5310"/>
                  </a:cubicBezTo>
                  <a:cubicBezTo>
                    <a:pt x="3361" y="4907"/>
                    <a:pt x="3361" y="4470"/>
                    <a:pt x="3529" y="4067"/>
                  </a:cubicBezTo>
                  <a:lnTo>
                    <a:pt x="3529" y="3227"/>
                  </a:lnTo>
                  <a:lnTo>
                    <a:pt x="3529" y="2924"/>
                  </a:lnTo>
                  <a:cubicBezTo>
                    <a:pt x="3529" y="1244"/>
                    <a:pt x="1849" y="0"/>
                    <a:pt x="84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51" name="Google Shape;952;p32">
              <a:extLst>
                <a:ext uri="{FF2B5EF4-FFF2-40B4-BE49-F238E27FC236}">
                  <a16:creationId xmlns:a16="http://schemas.microsoft.com/office/drawing/2014/main" id="{4C518626-E4A3-4EB8-9670-E68DE27C7024}"/>
                </a:ext>
              </a:extLst>
            </p:cNvPr>
            <p:cNvSpPr/>
            <p:nvPr/>
          </p:nvSpPr>
          <p:spPr>
            <a:xfrm>
              <a:off x="3486075" y="2128600"/>
              <a:ext cx="622625" cy="372375"/>
            </a:xfrm>
            <a:custGeom>
              <a:avLst/>
              <a:gdLst/>
              <a:ahLst/>
              <a:cxnLst/>
              <a:rect l="l" t="t" r="r" b="b"/>
              <a:pathLst>
                <a:path w="24905" h="14895" extrusionOk="0">
                  <a:moveTo>
                    <a:pt x="20300" y="0"/>
                  </a:moveTo>
                  <a:cubicBezTo>
                    <a:pt x="17304" y="1203"/>
                    <a:pt x="14432" y="1916"/>
                    <a:pt x="11618" y="1916"/>
                  </a:cubicBezTo>
                  <a:cubicBezTo>
                    <a:pt x="9161" y="1916"/>
                    <a:pt x="6749" y="1372"/>
                    <a:pt x="4336" y="135"/>
                  </a:cubicBezTo>
                  <a:lnTo>
                    <a:pt x="1" y="9108"/>
                  </a:lnTo>
                  <a:cubicBezTo>
                    <a:pt x="62" y="9108"/>
                    <a:pt x="527" y="8879"/>
                    <a:pt x="1241" y="8879"/>
                  </a:cubicBezTo>
                  <a:cubicBezTo>
                    <a:pt x="2095" y="8879"/>
                    <a:pt x="3305" y="9208"/>
                    <a:pt x="4605" y="10654"/>
                  </a:cubicBezTo>
                  <a:lnTo>
                    <a:pt x="5042" y="11058"/>
                  </a:lnTo>
                  <a:cubicBezTo>
                    <a:pt x="6420" y="13041"/>
                    <a:pt x="8537" y="14419"/>
                    <a:pt x="10924" y="14721"/>
                  </a:cubicBezTo>
                  <a:cubicBezTo>
                    <a:pt x="11577" y="14826"/>
                    <a:pt x="12267" y="14894"/>
                    <a:pt x="12972" y="14894"/>
                  </a:cubicBezTo>
                  <a:cubicBezTo>
                    <a:pt x="14986" y="14894"/>
                    <a:pt x="17122" y="14336"/>
                    <a:pt x="18889" y="12469"/>
                  </a:cubicBezTo>
                  <a:cubicBezTo>
                    <a:pt x="19326" y="12200"/>
                    <a:pt x="19595" y="11764"/>
                    <a:pt x="19864" y="11495"/>
                  </a:cubicBezTo>
                  <a:cubicBezTo>
                    <a:pt x="20166" y="11192"/>
                    <a:pt x="20435" y="10789"/>
                    <a:pt x="20704" y="10352"/>
                  </a:cubicBezTo>
                  <a:cubicBezTo>
                    <a:pt x="21531" y="9549"/>
                    <a:pt x="22640" y="8675"/>
                    <a:pt x="23713" y="8675"/>
                  </a:cubicBezTo>
                  <a:cubicBezTo>
                    <a:pt x="24121" y="8675"/>
                    <a:pt x="24525" y="8802"/>
                    <a:pt x="24905" y="9108"/>
                  </a:cubicBezTo>
                  <a:lnTo>
                    <a:pt x="2030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52" name="Google Shape;953;p32">
              <a:extLst>
                <a:ext uri="{FF2B5EF4-FFF2-40B4-BE49-F238E27FC236}">
                  <a16:creationId xmlns:a16="http://schemas.microsoft.com/office/drawing/2014/main" id="{375A0294-045B-4F57-9300-F65929A5A1AF}"/>
                </a:ext>
              </a:extLst>
            </p:cNvPr>
            <p:cNvSpPr/>
            <p:nvPr/>
          </p:nvSpPr>
          <p:spPr>
            <a:xfrm>
              <a:off x="3486075" y="2131950"/>
              <a:ext cx="111775" cy="224375"/>
            </a:xfrm>
            <a:custGeom>
              <a:avLst/>
              <a:gdLst/>
              <a:ahLst/>
              <a:cxnLst/>
              <a:rect l="l" t="t" r="r" b="b"/>
              <a:pathLst>
                <a:path w="4471" h="8975" extrusionOk="0">
                  <a:moveTo>
                    <a:pt x="4336" y="1"/>
                  </a:moveTo>
                  <a:lnTo>
                    <a:pt x="1" y="8974"/>
                  </a:lnTo>
                  <a:lnTo>
                    <a:pt x="1" y="8974"/>
                  </a:lnTo>
                  <a:lnTo>
                    <a:pt x="4336" y="1"/>
                  </a:lnTo>
                  <a:lnTo>
                    <a:pt x="4471" y="1"/>
                  </a:lnTo>
                  <a:lnTo>
                    <a:pt x="4471" y="1"/>
                  </a:lnTo>
                  <a:close/>
                </a:path>
              </a:pathLst>
            </a:custGeom>
            <a:solidFill>
              <a:srgbClr val="BAC5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53" name="Google Shape;954;p32">
              <a:extLst>
                <a:ext uri="{FF2B5EF4-FFF2-40B4-BE49-F238E27FC236}">
                  <a16:creationId xmlns:a16="http://schemas.microsoft.com/office/drawing/2014/main" id="{BE78E60F-BE5F-405F-95D2-22E34C03D440}"/>
                </a:ext>
              </a:extLst>
            </p:cNvPr>
            <p:cNvSpPr/>
            <p:nvPr/>
          </p:nvSpPr>
          <p:spPr>
            <a:xfrm>
              <a:off x="3597825" y="2131950"/>
              <a:ext cx="25" cy="25"/>
            </a:xfrm>
            <a:custGeom>
              <a:avLst/>
              <a:gdLst/>
              <a:ahLst/>
              <a:cxnLst/>
              <a:rect l="l" t="t" r="r" b="b"/>
              <a:pathLst>
                <a:path w="1" h="1" extrusionOk="0">
                  <a:moveTo>
                    <a:pt x="1" y="1"/>
                  </a:moveTo>
                  <a:lnTo>
                    <a:pt x="1" y="1"/>
                  </a:lnTo>
                  <a:lnTo>
                    <a:pt x="1" y="1"/>
                  </a:lnTo>
                  <a:lnTo>
                    <a:pt x="1" y="1"/>
                  </a:lnTo>
                  <a:close/>
                </a:path>
              </a:pathLst>
            </a:custGeom>
            <a:solidFill>
              <a:srgbClr val="949E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54" name="Google Shape;955;p32">
              <a:extLst>
                <a:ext uri="{FF2B5EF4-FFF2-40B4-BE49-F238E27FC236}">
                  <a16:creationId xmlns:a16="http://schemas.microsoft.com/office/drawing/2014/main" id="{B2349C7C-9B55-4EEA-89B3-753189FEC384}"/>
                </a:ext>
              </a:extLst>
            </p:cNvPr>
            <p:cNvSpPr/>
            <p:nvPr/>
          </p:nvSpPr>
          <p:spPr>
            <a:xfrm>
              <a:off x="3486075" y="2131950"/>
              <a:ext cx="160525" cy="231100"/>
            </a:xfrm>
            <a:custGeom>
              <a:avLst/>
              <a:gdLst/>
              <a:ahLst/>
              <a:cxnLst/>
              <a:rect l="l" t="t" r="r" b="b"/>
              <a:pathLst>
                <a:path w="6421" h="9244" extrusionOk="0">
                  <a:moveTo>
                    <a:pt x="4336" y="1"/>
                  </a:moveTo>
                  <a:lnTo>
                    <a:pt x="1" y="8974"/>
                  </a:lnTo>
                  <a:cubicBezTo>
                    <a:pt x="135" y="8974"/>
                    <a:pt x="539" y="8706"/>
                    <a:pt x="1244" y="8706"/>
                  </a:cubicBezTo>
                  <a:cubicBezTo>
                    <a:pt x="1816" y="8706"/>
                    <a:pt x="2387" y="8840"/>
                    <a:pt x="3059" y="9243"/>
                  </a:cubicBezTo>
                  <a:cubicBezTo>
                    <a:pt x="3362" y="5882"/>
                    <a:pt x="4471" y="3093"/>
                    <a:pt x="6420" y="841"/>
                  </a:cubicBezTo>
                  <a:cubicBezTo>
                    <a:pt x="5748" y="707"/>
                    <a:pt x="5042" y="438"/>
                    <a:pt x="447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55" name="Google Shape;956;p32">
              <a:extLst>
                <a:ext uri="{FF2B5EF4-FFF2-40B4-BE49-F238E27FC236}">
                  <a16:creationId xmlns:a16="http://schemas.microsoft.com/office/drawing/2014/main" id="{520DA718-FDBB-4BD2-8BF0-9CA9868E416E}"/>
                </a:ext>
              </a:extLst>
            </p:cNvPr>
            <p:cNvSpPr/>
            <p:nvPr/>
          </p:nvSpPr>
          <p:spPr>
            <a:xfrm>
              <a:off x="3996925" y="2131950"/>
              <a:ext cx="111775" cy="224375"/>
            </a:xfrm>
            <a:custGeom>
              <a:avLst/>
              <a:gdLst/>
              <a:ahLst/>
              <a:cxnLst/>
              <a:rect l="l" t="t" r="r" b="b"/>
              <a:pathLst>
                <a:path w="4471" h="8975" extrusionOk="0">
                  <a:moveTo>
                    <a:pt x="1" y="1"/>
                  </a:moveTo>
                  <a:lnTo>
                    <a:pt x="1" y="1"/>
                  </a:lnTo>
                  <a:lnTo>
                    <a:pt x="4471" y="8974"/>
                  </a:lnTo>
                  <a:lnTo>
                    <a:pt x="4471" y="8974"/>
                  </a:lnTo>
                  <a:close/>
                </a:path>
              </a:pathLst>
            </a:custGeom>
            <a:solidFill>
              <a:srgbClr val="BAC5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56" name="Google Shape;957;p32">
              <a:extLst>
                <a:ext uri="{FF2B5EF4-FFF2-40B4-BE49-F238E27FC236}">
                  <a16:creationId xmlns:a16="http://schemas.microsoft.com/office/drawing/2014/main" id="{B2D2C12E-200E-42C0-9CB6-32AEB0EC3662}"/>
                </a:ext>
              </a:extLst>
            </p:cNvPr>
            <p:cNvSpPr/>
            <p:nvPr/>
          </p:nvSpPr>
          <p:spPr>
            <a:xfrm>
              <a:off x="3993575" y="2128600"/>
              <a:ext cx="3375" cy="3375"/>
            </a:xfrm>
            <a:custGeom>
              <a:avLst/>
              <a:gdLst/>
              <a:ahLst/>
              <a:cxnLst/>
              <a:rect l="l" t="t" r="r" b="b"/>
              <a:pathLst>
                <a:path w="135" h="135" extrusionOk="0">
                  <a:moveTo>
                    <a:pt x="0" y="0"/>
                  </a:moveTo>
                  <a:lnTo>
                    <a:pt x="0" y="135"/>
                  </a:lnTo>
                  <a:lnTo>
                    <a:pt x="135" y="135"/>
                  </a:lnTo>
                  <a:lnTo>
                    <a:pt x="0" y="0"/>
                  </a:lnTo>
                  <a:close/>
                </a:path>
              </a:pathLst>
            </a:custGeom>
            <a:solidFill>
              <a:srgbClr val="949E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57" name="Google Shape;958;p32">
              <a:extLst>
                <a:ext uri="{FF2B5EF4-FFF2-40B4-BE49-F238E27FC236}">
                  <a16:creationId xmlns:a16="http://schemas.microsoft.com/office/drawing/2014/main" id="{DC9D3593-7232-4EF5-B495-B7A00FBF325F}"/>
                </a:ext>
              </a:extLst>
            </p:cNvPr>
            <p:cNvSpPr/>
            <p:nvPr/>
          </p:nvSpPr>
          <p:spPr>
            <a:xfrm>
              <a:off x="3933925" y="2128600"/>
              <a:ext cx="59675" cy="24400"/>
            </a:xfrm>
            <a:custGeom>
              <a:avLst/>
              <a:gdLst/>
              <a:ahLst/>
              <a:cxnLst/>
              <a:rect l="l" t="t" r="r" b="b"/>
              <a:pathLst>
                <a:path w="2387" h="976" extrusionOk="0">
                  <a:moveTo>
                    <a:pt x="2386" y="0"/>
                  </a:moveTo>
                  <a:lnTo>
                    <a:pt x="2386" y="0"/>
                  </a:lnTo>
                  <a:cubicBezTo>
                    <a:pt x="2324" y="33"/>
                    <a:pt x="2262" y="64"/>
                    <a:pt x="2200" y="95"/>
                  </a:cubicBezTo>
                  <a:lnTo>
                    <a:pt x="2200" y="95"/>
                  </a:lnTo>
                  <a:cubicBezTo>
                    <a:pt x="2300" y="53"/>
                    <a:pt x="2366" y="20"/>
                    <a:pt x="2386" y="0"/>
                  </a:cubicBezTo>
                  <a:close/>
                  <a:moveTo>
                    <a:pt x="2200" y="95"/>
                  </a:moveTo>
                  <a:lnTo>
                    <a:pt x="2200" y="95"/>
                  </a:lnTo>
                  <a:cubicBezTo>
                    <a:pt x="1632" y="332"/>
                    <a:pt x="0" y="861"/>
                    <a:pt x="0" y="975"/>
                  </a:cubicBezTo>
                  <a:cubicBezTo>
                    <a:pt x="654" y="726"/>
                    <a:pt x="1423" y="477"/>
                    <a:pt x="2200" y="95"/>
                  </a:cubicBezTo>
                  <a:close/>
                </a:path>
              </a:pathLst>
            </a:custGeom>
            <a:solidFill>
              <a:srgbClr val="2E34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58" name="Google Shape;959;p32">
              <a:extLst>
                <a:ext uri="{FF2B5EF4-FFF2-40B4-BE49-F238E27FC236}">
                  <a16:creationId xmlns:a16="http://schemas.microsoft.com/office/drawing/2014/main" id="{FCE84438-A020-49AA-9771-FCC57744A802}"/>
                </a:ext>
              </a:extLst>
            </p:cNvPr>
            <p:cNvSpPr/>
            <p:nvPr/>
          </p:nvSpPr>
          <p:spPr>
            <a:xfrm>
              <a:off x="3933925" y="2128600"/>
              <a:ext cx="174775" cy="237800"/>
            </a:xfrm>
            <a:custGeom>
              <a:avLst/>
              <a:gdLst/>
              <a:ahLst/>
              <a:cxnLst/>
              <a:rect l="l" t="t" r="r" b="b"/>
              <a:pathLst>
                <a:path w="6991" h="9512" extrusionOk="0">
                  <a:moveTo>
                    <a:pt x="2386" y="0"/>
                  </a:moveTo>
                  <a:cubicBezTo>
                    <a:pt x="1546" y="437"/>
                    <a:pt x="706" y="706"/>
                    <a:pt x="0" y="975"/>
                  </a:cubicBezTo>
                  <a:cubicBezTo>
                    <a:pt x="2252" y="2656"/>
                    <a:pt x="3227" y="5748"/>
                    <a:pt x="3798" y="9512"/>
                  </a:cubicBezTo>
                  <a:cubicBezTo>
                    <a:pt x="4336" y="9108"/>
                    <a:pt x="5042" y="8672"/>
                    <a:pt x="5747" y="8672"/>
                  </a:cubicBezTo>
                  <a:cubicBezTo>
                    <a:pt x="6151" y="8672"/>
                    <a:pt x="6588" y="8840"/>
                    <a:pt x="6991" y="9108"/>
                  </a:cubicBezTo>
                  <a:lnTo>
                    <a:pt x="2521" y="135"/>
                  </a:lnTo>
                  <a:lnTo>
                    <a:pt x="2386" y="135"/>
                  </a:lnTo>
                  <a:lnTo>
                    <a:pt x="238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59" name="Google Shape;960;p32">
              <a:extLst>
                <a:ext uri="{FF2B5EF4-FFF2-40B4-BE49-F238E27FC236}">
                  <a16:creationId xmlns:a16="http://schemas.microsoft.com/office/drawing/2014/main" id="{03918BCF-4665-4000-8A7F-BAD72050685D}"/>
                </a:ext>
              </a:extLst>
            </p:cNvPr>
            <p:cNvSpPr/>
            <p:nvPr/>
          </p:nvSpPr>
          <p:spPr>
            <a:xfrm>
              <a:off x="3801175" y="2093300"/>
              <a:ext cx="108400" cy="238650"/>
            </a:xfrm>
            <a:custGeom>
              <a:avLst/>
              <a:gdLst/>
              <a:ahLst/>
              <a:cxnLst/>
              <a:rect l="l" t="t" r="r" b="b"/>
              <a:pathLst>
                <a:path w="4336" h="9546" extrusionOk="0">
                  <a:moveTo>
                    <a:pt x="4336" y="1"/>
                  </a:moveTo>
                  <a:lnTo>
                    <a:pt x="403" y="169"/>
                  </a:lnTo>
                  <a:lnTo>
                    <a:pt x="0" y="7731"/>
                  </a:lnTo>
                  <a:cubicBezTo>
                    <a:pt x="0" y="8000"/>
                    <a:pt x="135" y="8403"/>
                    <a:pt x="403" y="8706"/>
                  </a:cubicBezTo>
                  <a:cubicBezTo>
                    <a:pt x="1244" y="9546"/>
                    <a:pt x="2521" y="9411"/>
                    <a:pt x="3361" y="9546"/>
                  </a:cubicBezTo>
                  <a:cubicBezTo>
                    <a:pt x="3899" y="9546"/>
                    <a:pt x="4201" y="8974"/>
                    <a:pt x="3899" y="8403"/>
                  </a:cubicBezTo>
                  <a:lnTo>
                    <a:pt x="2084" y="7025"/>
                  </a:lnTo>
                  <a:lnTo>
                    <a:pt x="4336" y="1"/>
                  </a:lnTo>
                  <a:close/>
                </a:path>
              </a:pathLst>
            </a:custGeom>
            <a:solidFill>
              <a:srgbClr val="EBBB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60" name="Google Shape;961;p32">
              <a:extLst>
                <a:ext uri="{FF2B5EF4-FFF2-40B4-BE49-F238E27FC236}">
                  <a16:creationId xmlns:a16="http://schemas.microsoft.com/office/drawing/2014/main" id="{A19C359B-F0DD-4D01-9729-66F5974AD58E}"/>
                </a:ext>
              </a:extLst>
            </p:cNvPr>
            <p:cNvSpPr/>
            <p:nvPr/>
          </p:nvSpPr>
          <p:spPr>
            <a:xfrm>
              <a:off x="3814600" y="1806800"/>
              <a:ext cx="147075" cy="241175"/>
            </a:xfrm>
            <a:custGeom>
              <a:avLst/>
              <a:gdLst/>
              <a:ahLst/>
              <a:cxnLst/>
              <a:rect l="l" t="t" r="r" b="b"/>
              <a:pathLst>
                <a:path w="5883" h="9647" extrusionOk="0">
                  <a:moveTo>
                    <a:pt x="2824" y="0"/>
                  </a:moveTo>
                  <a:cubicBezTo>
                    <a:pt x="1984" y="0"/>
                    <a:pt x="1144" y="404"/>
                    <a:pt x="707" y="1378"/>
                  </a:cubicBezTo>
                  <a:cubicBezTo>
                    <a:pt x="438" y="1681"/>
                    <a:pt x="438" y="2084"/>
                    <a:pt x="438" y="2387"/>
                  </a:cubicBezTo>
                  <a:lnTo>
                    <a:pt x="1" y="9646"/>
                  </a:lnTo>
                  <a:lnTo>
                    <a:pt x="4370" y="9512"/>
                  </a:lnTo>
                  <a:lnTo>
                    <a:pt x="5613" y="5176"/>
                  </a:lnTo>
                  <a:cubicBezTo>
                    <a:pt x="5748" y="4605"/>
                    <a:pt x="5882" y="4201"/>
                    <a:pt x="5882" y="3630"/>
                  </a:cubicBezTo>
                  <a:cubicBezTo>
                    <a:pt x="5882" y="2790"/>
                    <a:pt x="5479" y="1815"/>
                    <a:pt x="4908" y="1109"/>
                  </a:cubicBezTo>
                  <a:cubicBezTo>
                    <a:pt x="4504" y="269"/>
                    <a:pt x="3664" y="0"/>
                    <a:pt x="282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61" name="Google Shape;962;p32">
              <a:extLst>
                <a:ext uri="{FF2B5EF4-FFF2-40B4-BE49-F238E27FC236}">
                  <a16:creationId xmlns:a16="http://schemas.microsoft.com/office/drawing/2014/main" id="{562D14E3-66C3-436E-8BFC-1081C86BF1C8}"/>
                </a:ext>
              </a:extLst>
            </p:cNvPr>
            <p:cNvSpPr/>
            <p:nvPr/>
          </p:nvSpPr>
          <p:spPr>
            <a:xfrm>
              <a:off x="3807875" y="2044575"/>
              <a:ext cx="140350" cy="52950"/>
            </a:xfrm>
            <a:custGeom>
              <a:avLst/>
              <a:gdLst/>
              <a:ahLst/>
              <a:cxnLst/>
              <a:rect l="l" t="t" r="r" b="b"/>
              <a:pathLst>
                <a:path w="5614" h="2118" extrusionOk="0">
                  <a:moveTo>
                    <a:pt x="5614" y="1"/>
                  </a:moveTo>
                  <a:lnTo>
                    <a:pt x="135" y="135"/>
                  </a:lnTo>
                  <a:lnTo>
                    <a:pt x="1" y="2118"/>
                  </a:lnTo>
                  <a:lnTo>
                    <a:pt x="4336" y="1950"/>
                  </a:lnTo>
                  <a:lnTo>
                    <a:pt x="561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62" name="Google Shape;963;p32">
              <a:extLst>
                <a:ext uri="{FF2B5EF4-FFF2-40B4-BE49-F238E27FC236}">
                  <a16:creationId xmlns:a16="http://schemas.microsoft.com/office/drawing/2014/main" id="{B7821707-35BA-4100-AE96-D2C83EA58467}"/>
                </a:ext>
              </a:extLst>
            </p:cNvPr>
            <p:cNvSpPr/>
            <p:nvPr/>
          </p:nvSpPr>
          <p:spPr>
            <a:xfrm>
              <a:off x="3618850" y="2044575"/>
              <a:ext cx="143700" cy="48750"/>
            </a:xfrm>
            <a:custGeom>
              <a:avLst/>
              <a:gdLst/>
              <a:ahLst/>
              <a:cxnLst/>
              <a:rect l="l" t="t" r="r" b="b"/>
              <a:pathLst>
                <a:path w="5748" h="1950" extrusionOk="0">
                  <a:moveTo>
                    <a:pt x="0" y="1"/>
                  </a:moveTo>
                  <a:lnTo>
                    <a:pt x="1412" y="1950"/>
                  </a:lnTo>
                  <a:lnTo>
                    <a:pt x="5747" y="1950"/>
                  </a:lnTo>
                  <a:lnTo>
                    <a:pt x="547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63" name="Google Shape;964;p32">
              <a:extLst>
                <a:ext uri="{FF2B5EF4-FFF2-40B4-BE49-F238E27FC236}">
                  <a16:creationId xmlns:a16="http://schemas.microsoft.com/office/drawing/2014/main" id="{8E05BF23-8AB3-4FB7-BFE9-2AF0C1DC7341}"/>
                </a:ext>
              </a:extLst>
            </p:cNvPr>
            <p:cNvSpPr/>
            <p:nvPr/>
          </p:nvSpPr>
          <p:spPr>
            <a:xfrm>
              <a:off x="3612125" y="1806800"/>
              <a:ext cx="143700" cy="237800"/>
            </a:xfrm>
            <a:custGeom>
              <a:avLst/>
              <a:gdLst/>
              <a:ahLst/>
              <a:cxnLst/>
              <a:rect l="l" t="t" r="r" b="b"/>
              <a:pathLst>
                <a:path w="5748" h="9512" extrusionOk="0">
                  <a:moveTo>
                    <a:pt x="3059" y="0"/>
                  </a:moveTo>
                  <a:cubicBezTo>
                    <a:pt x="2218" y="0"/>
                    <a:pt x="1546" y="269"/>
                    <a:pt x="975" y="975"/>
                  </a:cubicBezTo>
                  <a:cubicBezTo>
                    <a:pt x="403" y="1815"/>
                    <a:pt x="0" y="2790"/>
                    <a:pt x="0" y="3899"/>
                  </a:cubicBezTo>
                  <a:cubicBezTo>
                    <a:pt x="0" y="4336"/>
                    <a:pt x="135" y="4739"/>
                    <a:pt x="135" y="5042"/>
                  </a:cubicBezTo>
                  <a:lnTo>
                    <a:pt x="1378" y="9512"/>
                  </a:lnTo>
                  <a:lnTo>
                    <a:pt x="5747" y="9512"/>
                  </a:lnTo>
                  <a:lnTo>
                    <a:pt x="5579" y="2521"/>
                  </a:lnTo>
                  <a:cubicBezTo>
                    <a:pt x="5579" y="2084"/>
                    <a:pt x="5445" y="1815"/>
                    <a:pt x="5310" y="1378"/>
                  </a:cubicBezTo>
                  <a:cubicBezTo>
                    <a:pt x="4907" y="538"/>
                    <a:pt x="3899" y="0"/>
                    <a:pt x="30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64" name="Google Shape;965;p32">
              <a:extLst>
                <a:ext uri="{FF2B5EF4-FFF2-40B4-BE49-F238E27FC236}">
                  <a16:creationId xmlns:a16="http://schemas.microsoft.com/office/drawing/2014/main" id="{5CF38F30-90D7-4FEF-9DA0-987E76A17AEA}"/>
                </a:ext>
              </a:extLst>
            </p:cNvPr>
            <p:cNvSpPr/>
            <p:nvPr/>
          </p:nvSpPr>
          <p:spPr>
            <a:xfrm>
              <a:off x="3654125" y="2093300"/>
              <a:ext cx="105050" cy="238650"/>
            </a:xfrm>
            <a:custGeom>
              <a:avLst/>
              <a:gdLst/>
              <a:ahLst/>
              <a:cxnLst/>
              <a:rect l="l" t="t" r="r" b="b"/>
              <a:pathLst>
                <a:path w="4202" h="9546" extrusionOk="0">
                  <a:moveTo>
                    <a:pt x="269" y="1"/>
                  </a:moveTo>
                  <a:lnTo>
                    <a:pt x="2084" y="7025"/>
                  </a:lnTo>
                  <a:lnTo>
                    <a:pt x="269" y="8403"/>
                  </a:lnTo>
                  <a:cubicBezTo>
                    <a:pt x="1" y="8974"/>
                    <a:pt x="269" y="9546"/>
                    <a:pt x="841" y="9546"/>
                  </a:cubicBezTo>
                  <a:cubicBezTo>
                    <a:pt x="1681" y="9411"/>
                    <a:pt x="2925" y="9546"/>
                    <a:pt x="3765" y="8840"/>
                  </a:cubicBezTo>
                  <a:cubicBezTo>
                    <a:pt x="4067" y="8571"/>
                    <a:pt x="4202" y="8134"/>
                    <a:pt x="4202" y="7731"/>
                  </a:cubicBezTo>
                  <a:lnTo>
                    <a:pt x="4067" y="1"/>
                  </a:lnTo>
                  <a:close/>
                </a:path>
              </a:pathLst>
            </a:custGeom>
            <a:solidFill>
              <a:srgbClr val="EBBB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65" name="Google Shape;966;p32">
              <a:extLst>
                <a:ext uri="{FF2B5EF4-FFF2-40B4-BE49-F238E27FC236}">
                  <a16:creationId xmlns:a16="http://schemas.microsoft.com/office/drawing/2014/main" id="{337D2F4F-B070-42C9-8EA6-CDEF4931C7AF}"/>
                </a:ext>
              </a:extLst>
            </p:cNvPr>
            <p:cNvSpPr/>
            <p:nvPr/>
          </p:nvSpPr>
          <p:spPr>
            <a:xfrm>
              <a:off x="3706225" y="1631200"/>
              <a:ext cx="119325" cy="203350"/>
            </a:xfrm>
            <a:custGeom>
              <a:avLst/>
              <a:gdLst/>
              <a:ahLst/>
              <a:cxnLst/>
              <a:rect l="l" t="t" r="r" b="b"/>
              <a:pathLst>
                <a:path w="4773" h="8134" extrusionOk="0">
                  <a:moveTo>
                    <a:pt x="3933" y="0"/>
                  </a:moveTo>
                  <a:lnTo>
                    <a:pt x="0" y="437"/>
                  </a:lnTo>
                  <a:lnTo>
                    <a:pt x="0" y="1277"/>
                  </a:lnTo>
                  <a:lnTo>
                    <a:pt x="572" y="5210"/>
                  </a:lnTo>
                  <a:lnTo>
                    <a:pt x="572" y="6319"/>
                  </a:lnTo>
                  <a:cubicBezTo>
                    <a:pt x="706" y="7428"/>
                    <a:pt x="1681" y="8133"/>
                    <a:pt x="2823" y="8133"/>
                  </a:cubicBezTo>
                  <a:cubicBezTo>
                    <a:pt x="3933" y="7999"/>
                    <a:pt x="4773" y="7024"/>
                    <a:pt x="4638" y="5882"/>
                  </a:cubicBezTo>
                  <a:lnTo>
                    <a:pt x="4504" y="4907"/>
                  </a:lnTo>
                  <a:lnTo>
                    <a:pt x="4067" y="840"/>
                  </a:lnTo>
                  <a:lnTo>
                    <a:pt x="3933" y="0"/>
                  </a:lnTo>
                  <a:close/>
                </a:path>
              </a:pathLst>
            </a:custGeom>
            <a:solidFill>
              <a:srgbClr val="EBBB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66" name="Google Shape;967;p32">
              <a:extLst>
                <a:ext uri="{FF2B5EF4-FFF2-40B4-BE49-F238E27FC236}">
                  <a16:creationId xmlns:a16="http://schemas.microsoft.com/office/drawing/2014/main" id="{2A60D103-6178-4EEF-8631-09CF0C12991E}"/>
                </a:ext>
              </a:extLst>
            </p:cNvPr>
            <p:cNvSpPr/>
            <p:nvPr/>
          </p:nvSpPr>
          <p:spPr>
            <a:xfrm>
              <a:off x="3717150" y="1729500"/>
              <a:ext cx="101675" cy="42025"/>
            </a:xfrm>
            <a:custGeom>
              <a:avLst/>
              <a:gdLst/>
              <a:ahLst/>
              <a:cxnLst/>
              <a:rect l="l" t="t" r="r" b="b"/>
              <a:pathLst>
                <a:path w="4067" h="1681" extrusionOk="0">
                  <a:moveTo>
                    <a:pt x="4067" y="0"/>
                  </a:moveTo>
                  <a:cubicBezTo>
                    <a:pt x="2924" y="135"/>
                    <a:pt x="1815" y="135"/>
                    <a:pt x="706" y="135"/>
                  </a:cubicBezTo>
                  <a:lnTo>
                    <a:pt x="0" y="135"/>
                  </a:lnTo>
                  <a:lnTo>
                    <a:pt x="135" y="1278"/>
                  </a:lnTo>
                  <a:cubicBezTo>
                    <a:pt x="706" y="1546"/>
                    <a:pt x="1378" y="1681"/>
                    <a:pt x="1950" y="1681"/>
                  </a:cubicBezTo>
                  <a:cubicBezTo>
                    <a:pt x="2790" y="1681"/>
                    <a:pt x="3496" y="1412"/>
                    <a:pt x="4067" y="975"/>
                  </a:cubicBezTo>
                  <a:lnTo>
                    <a:pt x="4067" y="0"/>
                  </a:lnTo>
                  <a:close/>
                </a:path>
              </a:pathLst>
            </a:custGeom>
            <a:solidFill>
              <a:srgbClr val="E2A2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67" name="Google Shape;968;p32">
              <a:extLst>
                <a:ext uri="{FF2B5EF4-FFF2-40B4-BE49-F238E27FC236}">
                  <a16:creationId xmlns:a16="http://schemas.microsoft.com/office/drawing/2014/main" id="{8B6B7A52-6939-47BC-9E36-15E369D4399F}"/>
                </a:ext>
              </a:extLst>
            </p:cNvPr>
            <p:cNvSpPr/>
            <p:nvPr/>
          </p:nvSpPr>
          <p:spPr>
            <a:xfrm>
              <a:off x="3891900" y="493050"/>
              <a:ext cx="840250" cy="1409575"/>
            </a:xfrm>
            <a:custGeom>
              <a:avLst/>
              <a:gdLst/>
              <a:ahLst/>
              <a:cxnLst/>
              <a:rect l="l" t="t" r="r" b="b"/>
              <a:pathLst>
                <a:path w="33610" h="56383" extrusionOk="0">
                  <a:moveTo>
                    <a:pt x="18315" y="1"/>
                  </a:moveTo>
                  <a:cubicBezTo>
                    <a:pt x="15526" y="1"/>
                    <a:pt x="12803" y="587"/>
                    <a:pt x="10520" y="1835"/>
                  </a:cubicBezTo>
                  <a:cubicBezTo>
                    <a:pt x="10352" y="1835"/>
                    <a:pt x="10218" y="2003"/>
                    <a:pt x="10083" y="2137"/>
                  </a:cubicBezTo>
                  <a:cubicBezTo>
                    <a:pt x="7159" y="3818"/>
                    <a:pt x="4908" y="6607"/>
                    <a:pt x="3362" y="9699"/>
                  </a:cubicBezTo>
                  <a:cubicBezTo>
                    <a:pt x="135" y="16421"/>
                    <a:pt x="1" y="24252"/>
                    <a:pt x="2118" y="31411"/>
                  </a:cubicBezTo>
                  <a:cubicBezTo>
                    <a:pt x="3799" y="37695"/>
                    <a:pt x="6991" y="43711"/>
                    <a:pt x="11193" y="48753"/>
                  </a:cubicBezTo>
                  <a:cubicBezTo>
                    <a:pt x="12470" y="50299"/>
                    <a:pt x="13881" y="51710"/>
                    <a:pt x="15259" y="53088"/>
                  </a:cubicBezTo>
                  <a:cubicBezTo>
                    <a:pt x="17376" y="54937"/>
                    <a:pt x="19326" y="56180"/>
                    <a:pt x="22115" y="56315"/>
                  </a:cubicBezTo>
                  <a:cubicBezTo>
                    <a:pt x="22454" y="56360"/>
                    <a:pt x="22799" y="56383"/>
                    <a:pt x="23145" y="56383"/>
                  </a:cubicBezTo>
                  <a:cubicBezTo>
                    <a:pt x="25103" y="56383"/>
                    <a:pt x="27120" y="55659"/>
                    <a:pt x="28434" y="54231"/>
                  </a:cubicBezTo>
                  <a:lnTo>
                    <a:pt x="28434" y="54231"/>
                  </a:lnTo>
                  <a:cubicBezTo>
                    <a:pt x="28305" y="54257"/>
                    <a:pt x="28180" y="54270"/>
                    <a:pt x="28060" y="54270"/>
                  </a:cubicBezTo>
                  <a:cubicBezTo>
                    <a:pt x="26356" y="54270"/>
                    <a:pt x="25487" y="51734"/>
                    <a:pt x="25644" y="50164"/>
                  </a:cubicBezTo>
                  <a:cubicBezTo>
                    <a:pt x="26047" y="47644"/>
                    <a:pt x="28165" y="45963"/>
                    <a:pt x="29677" y="44148"/>
                  </a:cubicBezTo>
                  <a:cubicBezTo>
                    <a:pt x="31358" y="42165"/>
                    <a:pt x="32366" y="39645"/>
                    <a:pt x="31929" y="37124"/>
                  </a:cubicBezTo>
                  <a:cubicBezTo>
                    <a:pt x="31526" y="35175"/>
                    <a:pt x="30517" y="33629"/>
                    <a:pt x="29980" y="31814"/>
                  </a:cubicBezTo>
                  <a:cubicBezTo>
                    <a:pt x="29677" y="30974"/>
                    <a:pt x="28837" y="28319"/>
                    <a:pt x="29408" y="27478"/>
                  </a:cubicBezTo>
                  <a:lnTo>
                    <a:pt x="29408" y="27478"/>
                  </a:lnTo>
                  <a:cubicBezTo>
                    <a:pt x="30390" y="28579"/>
                    <a:pt x="31292" y="30364"/>
                    <a:pt x="32931" y="30364"/>
                  </a:cubicBezTo>
                  <a:cubicBezTo>
                    <a:pt x="33144" y="30364"/>
                    <a:pt x="33370" y="30334"/>
                    <a:pt x="33609" y="30268"/>
                  </a:cubicBezTo>
                  <a:lnTo>
                    <a:pt x="33609" y="30268"/>
                  </a:lnTo>
                  <a:cubicBezTo>
                    <a:pt x="33599" y="30270"/>
                    <a:pt x="33588" y="30272"/>
                    <a:pt x="33576" y="30272"/>
                  </a:cubicBezTo>
                  <a:cubicBezTo>
                    <a:pt x="32992" y="30272"/>
                    <a:pt x="31792" y="26899"/>
                    <a:pt x="31660" y="26504"/>
                  </a:cubicBezTo>
                  <a:cubicBezTo>
                    <a:pt x="30954" y="23983"/>
                    <a:pt x="31089" y="21462"/>
                    <a:pt x="31223" y="18942"/>
                  </a:cubicBezTo>
                  <a:cubicBezTo>
                    <a:pt x="31358" y="16421"/>
                    <a:pt x="31526" y="14035"/>
                    <a:pt x="31223" y="11514"/>
                  </a:cubicBezTo>
                  <a:cubicBezTo>
                    <a:pt x="30685" y="8153"/>
                    <a:pt x="29274" y="4792"/>
                    <a:pt x="26619" y="2675"/>
                  </a:cubicBezTo>
                  <a:cubicBezTo>
                    <a:pt x="24502" y="995"/>
                    <a:pt x="21846" y="154"/>
                    <a:pt x="19191" y="20"/>
                  </a:cubicBezTo>
                  <a:cubicBezTo>
                    <a:pt x="18899" y="7"/>
                    <a:pt x="18607" y="1"/>
                    <a:pt x="18315" y="1"/>
                  </a:cubicBezTo>
                  <a:close/>
                </a:path>
              </a:pathLst>
            </a:custGeom>
            <a:solidFill>
              <a:srgbClr val="FFE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68" name="Google Shape;969;p32">
              <a:extLst>
                <a:ext uri="{FF2B5EF4-FFF2-40B4-BE49-F238E27FC236}">
                  <a16:creationId xmlns:a16="http://schemas.microsoft.com/office/drawing/2014/main" id="{548747E1-6539-4474-B690-A9CB6E6D7989}"/>
                </a:ext>
              </a:extLst>
            </p:cNvPr>
            <p:cNvSpPr/>
            <p:nvPr/>
          </p:nvSpPr>
          <p:spPr>
            <a:xfrm>
              <a:off x="4056600" y="538900"/>
              <a:ext cx="304175" cy="1172975"/>
            </a:xfrm>
            <a:custGeom>
              <a:avLst/>
              <a:gdLst/>
              <a:ahLst/>
              <a:cxnLst/>
              <a:rect l="l" t="t" r="r" b="b"/>
              <a:pathLst>
                <a:path w="12167" h="46919" extrusionOk="0">
                  <a:moveTo>
                    <a:pt x="3932" y="1"/>
                  </a:moveTo>
                  <a:cubicBezTo>
                    <a:pt x="3764" y="1"/>
                    <a:pt x="3630" y="169"/>
                    <a:pt x="3495" y="303"/>
                  </a:cubicBezTo>
                  <a:cubicBezTo>
                    <a:pt x="2084" y="1009"/>
                    <a:pt x="975" y="1984"/>
                    <a:pt x="0" y="3093"/>
                  </a:cubicBezTo>
                  <a:cubicBezTo>
                    <a:pt x="1815" y="4202"/>
                    <a:pt x="3630" y="5345"/>
                    <a:pt x="5445" y="6723"/>
                  </a:cubicBezTo>
                  <a:cubicBezTo>
                    <a:pt x="4336" y="6050"/>
                    <a:pt x="3495" y="5614"/>
                    <a:pt x="2252" y="5614"/>
                  </a:cubicBezTo>
                  <a:lnTo>
                    <a:pt x="1949" y="5614"/>
                  </a:lnTo>
                  <a:cubicBezTo>
                    <a:pt x="3764" y="7160"/>
                    <a:pt x="6285" y="7865"/>
                    <a:pt x="8268" y="9546"/>
                  </a:cubicBezTo>
                  <a:cubicBezTo>
                    <a:pt x="8806" y="10083"/>
                    <a:pt x="9377" y="10655"/>
                    <a:pt x="9948" y="11226"/>
                  </a:cubicBezTo>
                  <a:cubicBezTo>
                    <a:pt x="9814" y="10789"/>
                    <a:pt x="9814" y="10252"/>
                    <a:pt x="9814" y="9680"/>
                  </a:cubicBezTo>
                  <a:cubicBezTo>
                    <a:pt x="9242" y="6319"/>
                    <a:pt x="7696" y="2958"/>
                    <a:pt x="5041" y="841"/>
                  </a:cubicBezTo>
                  <a:cubicBezTo>
                    <a:pt x="4605" y="572"/>
                    <a:pt x="4336" y="303"/>
                    <a:pt x="3932" y="1"/>
                  </a:cubicBezTo>
                  <a:close/>
                  <a:moveTo>
                    <a:pt x="10217" y="25073"/>
                  </a:moveTo>
                  <a:cubicBezTo>
                    <a:pt x="9948" y="25644"/>
                    <a:pt x="9646" y="26216"/>
                    <a:pt x="9242" y="26888"/>
                  </a:cubicBezTo>
                  <a:lnTo>
                    <a:pt x="9108" y="27056"/>
                  </a:lnTo>
                  <a:cubicBezTo>
                    <a:pt x="9814" y="27896"/>
                    <a:pt x="10486" y="28568"/>
                    <a:pt x="11494" y="28568"/>
                  </a:cubicBezTo>
                  <a:cubicBezTo>
                    <a:pt x="11763" y="28568"/>
                    <a:pt x="11898" y="28568"/>
                    <a:pt x="12166" y="28434"/>
                  </a:cubicBezTo>
                  <a:cubicBezTo>
                    <a:pt x="11629" y="28434"/>
                    <a:pt x="10654" y="26048"/>
                    <a:pt x="10217" y="25073"/>
                  </a:cubicBezTo>
                  <a:close/>
                  <a:moveTo>
                    <a:pt x="10217" y="34618"/>
                  </a:moveTo>
                  <a:cubicBezTo>
                    <a:pt x="9948" y="35592"/>
                    <a:pt x="9108" y="36433"/>
                    <a:pt x="8268" y="36970"/>
                  </a:cubicBezTo>
                  <a:cubicBezTo>
                    <a:pt x="7562" y="37273"/>
                    <a:pt x="6991" y="37407"/>
                    <a:pt x="6150" y="37407"/>
                  </a:cubicBezTo>
                  <a:lnTo>
                    <a:pt x="5445" y="37407"/>
                  </a:lnTo>
                  <a:cubicBezTo>
                    <a:pt x="4336" y="39222"/>
                    <a:pt x="2924" y="40903"/>
                    <a:pt x="1412" y="42449"/>
                  </a:cubicBezTo>
                  <a:cubicBezTo>
                    <a:pt x="2386" y="43995"/>
                    <a:pt x="3495" y="45541"/>
                    <a:pt x="4605" y="46919"/>
                  </a:cubicBezTo>
                  <a:cubicBezTo>
                    <a:pt x="5445" y="45104"/>
                    <a:pt x="6991" y="43692"/>
                    <a:pt x="8268" y="42314"/>
                  </a:cubicBezTo>
                  <a:cubicBezTo>
                    <a:pt x="9948" y="40331"/>
                    <a:pt x="10923" y="37811"/>
                    <a:pt x="10352" y="35290"/>
                  </a:cubicBezTo>
                  <a:cubicBezTo>
                    <a:pt x="10352" y="35021"/>
                    <a:pt x="10352" y="34887"/>
                    <a:pt x="10217" y="34618"/>
                  </a:cubicBez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69" name="Google Shape;970;p32">
              <a:extLst>
                <a:ext uri="{FF2B5EF4-FFF2-40B4-BE49-F238E27FC236}">
                  <a16:creationId xmlns:a16="http://schemas.microsoft.com/office/drawing/2014/main" id="{E39C8106-1F31-4C6A-83AA-519F66B4BA9C}"/>
                </a:ext>
              </a:extLst>
            </p:cNvPr>
            <p:cNvSpPr/>
            <p:nvPr/>
          </p:nvSpPr>
          <p:spPr>
            <a:xfrm>
              <a:off x="2718975" y="714525"/>
              <a:ext cx="861250" cy="1396700"/>
            </a:xfrm>
            <a:custGeom>
              <a:avLst/>
              <a:gdLst/>
              <a:ahLst/>
              <a:cxnLst/>
              <a:rect l="l" t="t" r="r" b="b"/>
              <a:pathLst>
                <a:path w="34450" h="55868" extrusionOk="0">
                  <a:moveTo>
                    <a:pt x="0" y="28971"/>
                  </a:moveTo>
                  <a:lnTo>
                    <a:pt x="0" y="28971"/>
                  </a:lnTo>
                  <a:cubicBezTo>
                    <a:pt x="15" y="28978"/>
                    <a:pt x="30" y="28984"/>
                    <a:pt x="46" y="28987"/>
                  </a:cubicBezTo>
                  <a:lnTo>
                    <a:pt x="46" y="28987"/>
                  </a:lnTo>
                  <a:cubicBezTo>
                    <a:pt x="31" y="28981"/>
                    <a:pt x="15" y="28976"/>
                    <a:pt x="0" y="28971"/>
                  </a:cubicBezTo>
                  <a:close/>
                  <a:moveTo>
                    <a:pt x="16805" y="0"/>
                  </a:moveTo>
                  <a:cubicBezTo>
                    <a:pt x="14149" y="0"/>
                    <a:pt x="11494" y="538"/>
                    <a:pt x="9243" y="1949"/>
                  </a:cubicBezTo>
                  <a:cubicBezTo>
                    <a:pt x="6453" y="3899"/>
                    <a:pt x="4638" y="7125"/>
                    <a:pt x="3932" y="10486"/>
                  </a:cubicBezTo>
                  <a:cubicBezTo>
                    <a:pt x="3361" y="12872"/>
                    <a:pt x="3361" y="15393"/>
                    <a:pt x="3227" y="17779"/>
                  </a:cubicBezTo>
                  <a:cubicBezTo>
                    <a:pt x="3227" y="20300"/>
                    <a:pt x="3092" y="22820"/>
                    <a:pt x="2252" y="25341"/>
                  </a:cubicBezTo>
                  <a:cubicBezTo>
                    <a:pt x="2123" y="25728"/>
                    <a:pt x="696" y="28989"/>
                    <a:pt x="75" y="28989"/>
                  </a:cubicBezTo>
                  <a:cubicBezTo>
                    <a:pt x="65" y="28989"/>
                    <a:pt x="55" y="28988"/>
                    <a:pt x="46" y="28987"/>
                  </a:cubicBezTo>
                  <a:lnTo>
                    <a:pt x="46" y="28987"/>
                  </a:lnTo>
                  <a:cubicBezTo>
                    <a:pt x="319" y="29079"/>
                    <a:pt x="578" y="29120"/>
                    <a:pt x="825" y="29120"/>
                  </a:cubicBezTo>
                  <a:cubicBezTo>
                    <a:pt x="2344" y="29120"/>
                    <a:pt x="3389" y="27540"/>
                    <a:pt x="4336" y="26450"/>
                  </a:cubicBezTo>
                  <a:lnTo>
                    <a:pt x="4336" y="26450"/>
                  </a:lnTo>
                  <a:cubicBezTo>
                    <a:pt x="4907" y="27425"/>
                    <a:pt x="3932" y="29945"/>
                    <a:pt x="3496" y="30786"/>
                  </a:cubicBezTo>
                  <a:cubicBezTo>
                    <a:pt x="2823" y="32466"/>
                    <a:pt x="1681" y="34012"/>
                    <a:pt x="1277" y="35827"/>
                  </a:cubicBezTo>
                  <a:cubicBezTo>
                    <a:pt x="572" y="38516"/>
                    <a:pt x="1277" y="41036"/>
                    <a:pt x="2823" y="43120"/>
                  </a:cubicBezTo>
                  <a:cubicBezTo>
                    <a:pt x="4201" y="44935"/>
                    <a:pt x="6184" y="46918"/>
                    <a:pt x="6319" y="49438"/>
                  </a:cubicBezTo>
                  <a:cubicBezTo>
                    <a:pt x="6443" y="50994"/>
                    <a:pt x="5502" y="53385"/>
                    <a:pt x="3682" y="53385"/>
                  </a:cubicBezTo>
                  <a:cubicBezTo>
                    <a:pt x="3536" y="53385"/>
                    <a:pt x="3384" y="53370"/>
                    <a:pt x="3227" y="53337"/>
                  </a:cubicBezTo>
                  <a:lnTo>
                    <a:pt x="3227" y="53337"/>
                  </a:lnTo>
                  <a:cubicBezTo>
                    <a:pt x="4773" y="55017"/>
                    <a:pt x="7159" y="55858"/>
                    <a:pt x="9377" y="55858"/>
                  </a:cubicBezTo>
                  <a:cubicBezTo>
                    <a:pt x="9517" y="55864"/>
                    <a:pt x="9655" y="55868"/>
                    <a:pt x="9792" y="55868"/>
                  </a:cubicBezTo>
                  <a:cubicBezTo>
                    <a:pt x="12407" y="55868"/>
                    <a:pt x="14396" y="54665"/>
                    <a:pt x="16536" y="53068"/>
                  </a:cubicBezTo>
                  <a:cubicBezTo>
                    <a:pt x="18787" y="51253"/>
                    <a:pt x="21006" y="49136"/>
                    <a:pt x="22989" y="46750"/>
                  </a:cubicBezTo>
                  <a:cubicBezTo>
                    <a:pt x="26618" y="42549"/>
                    <a:pt x="29408" y="37810"/>
                    <a:pt x="31391" y="32634"/>
                  </a:cubicBezTo>
                  <a:cubicBezTo>
                    <a:pt x="33911" y="25610"/>
                    <a:pt x="34449" y="17779"/>
                    <a:pt x="31794" y="10923"/>
                  </a:cubicBezTo>
                  <a:cubicBezTo>
                    <a:pt x="30550" y="7696"/>
                    <a:pt x="28568" y="4739"/>
                    <a:pt x="25778" y="2655"/>
                  </a:cubicBezTo>
                  <a:cubicBezTo>
                    <a:pt x="25207" y="2386"/>
                    <a:pt x="24669" y="1949"/>
                    <a:pt x="24098" y="1681"/>
                  </a:cubicBezTo>
                  <a:cubicBezTo>
                    <a:pt x="21846" y="538"/>
                    <a:pt x="19325" y="0"/>
                    <a:pt x="16805" y="0"/>
                  </a:cubicBezTo>
                  <a:close/>
                </a:path>
              </a:pathLst>
            </a:custGeom>
            <a:solidFill>
              <a:srgbClr val="FFE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70" name="Google Shape;971;p32">
              <a:extLst>
                <a:ext uri="{FF2B5EF4-FFF2-40B4-BE49-F238E27FC236}">
                  <a16:creationId xmlns:a16="http://schemas.microsoft.com/office/drawing/2014/main" id="{59805321-2B20-4A22-B7EE-118F0F0AFEBE}"/>
                </a:ext>
              </a:extLst>
            </p:cNvPr>
            <p:cNvSpPr/>
            <p:nvPr/>
          </p:nvSpPr>
          <p:spPr>
            <a:xfrm>
              <a:off x="3135725" y="1369050"/>
              <a:ext cx="315100" cy="514225"/>
            </a:xfrm>
            <a:custGeom>
              <a:avLst/>
              <a:gdLst/>
              <a:ahLst/>
              <a:cxnLst/>
              <a:rect l="l" t="t" r="r" b="b"/>
              <a:pathLst>
                <a:path w="12604" h="20569" extrusionOk="0">
                  <a:moveTo>
                    <a:pt x="975" y="0"/>
                  </a:moveTo>
                  <a:cubicBezTo>
                    <a:pt x="706" y="572"/>
                    <a:pt x="269" y="840"/>
                    <a:pt x="135" y="840"/>
                  </a:cubicBezTo>
                  <a:lnTo>
                    <a:pt x="0" y="840"/>
                  </a:lnTo>
                  <a:cubicBezTo>
                    <a:pt x="437" y="975"/>
                    <a:pt x="706" y="1109"/>
                    <a:pt x="840" y="1109"/>
                  </a:cubicBezTo>
                  <a:cubicBezTo>
                    <a:pt x="1277" y="1109"/>
                    <a:pt x="1546" y="975"/>
                    <a:pt x="1949" y="840"/>
                  </a:cubicBezTo>
                  <a:cubicBezTo>
                    <a:pt x="1546" y="572"/>
                    <a:pt x="1277" y="269"/>
                    <a:pt x="975" y="0"/>
                  </a:cubicBezTo>
                  <a:close/>
                  <a:moveTo>
                    <a:pt x="3932" y="1950"/>
                  </a:moveTo>
                  <a:cubicBezTo>
                    <a:pt x="3798" y="2252"/>
                    <a:pt x="3630" y="2521"/>
                    <a:pt x="3630" y="2655"/>
                  </a:cubicBezTo>
                  <a:cubicBezTo>
                    <a:pt x="3495" y="2790"/>
                    <a:pt x="3495" y="2924"/>
                    <a:pt x="3361" y="3092"/>
                  </a:cubicBezTo>
                  <a:cubicBezTo>
                    <a:pt x="3630" y="2790"/>
                    <a:pt x="3932" y="2386"/>
                    <a:pt x="4201" y="2084"/>
                  </a:cubicBezTo>
                  <a:cubicBezTo>
                    <a:pt x="4067" y="2084"/>
                    <a:pt x="3932" y="2084"/>
                    <a:pt x="3932" y="1950"/>
                  </a:cubicBezTo>
                  <a:close/>
                  <a:moveTo>
                    <a:pt x="2958" y="3932"/>
                  </a:moveTo>
                  <a:lnTo>
                    <a:pt x="2958" y="3932"/>
                  </a:lnTo>
                  <a:cubicBezTo>
                    <a:pt x="2386" y="5176"/>
                    <a:pt x="1681" y="6453"/>
                    <a:pt x="1277" y="7831"/>
                  </a:cubicBezTo>
                  <a:cubicBezTo>
                    <a:pt x="571" y="10352"/>
                    <a:pt x="1277" y="12872"/>
                    <a:pt x="2958" y="14990"/>
                  </a:cubicBezTo>
                  <a:cubicBezTo>
                    <a:pt x="4201" y="16670"/>
                    <a:pt x="5882" y="18485"/>
                    <a:pt x="6319" y="20569"/>
                  </a:cubicBezTo>
                  <a:cubicBezTo>
                    <a:pt x="8671" y="17779"/>
                    <a:pt x="10788" y="14687"/>
                    <a:pt x="12603" y="11326"/>
                  </a:cubicBezTo>
                  <a:cubicBezTo>
                    <a:pt x="11494" y="10789"/>
                    <a:pt x="10520" y="9948"/>
                    <a:pt x="9679" y="9243"/>
                  </a:cubicBezTo>
                  <a:cubicBezTo>
                    <a:pt x="9511" y="9243"/>
                    <a:pt x="9377" y="9377"/>
                    <a:pt x="9242" y="9512"/>
                  </a:cubicBezTo>
                  <a:cubicBezTo>
                    <a:pt x="8537" y="9814"/>
                    <a:pt x="7831" y="9948"/>
                    <a:pt x="7159" y="9948"/>
                  </a:cubicBezTo>
                  <a:cubicBezTo>
                    <a:pt x="4773" y="9948"/>
                    <a:pt x="2655" y="7966"/>
                    <a:pt x="2655" y="5445"/>
                  </a:cubicBezTo>
                  <a:cubicBezTo>
                    <a:pt x="2655" y="4907"/>
                    <a:pt x="2790" y="4470"/>
                    <a:pt x="2958" y="3932"/>
                  </a:cubicBez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71" name="Google Shape;972;p32">
              <a:extLst>
                <a:ext uri="{FF2B5EF4-FFF2-40B4-BE49-F238E27FC236}">
                  <a16:creationId xmlns:a16="http://schemas.microsoft.com/office/drawing/2014/main" id="{153086B4-590F-4CE6-8033-0ABD1149B7B0}"/>
                </a:ext>
              </a:extLst>
            </p:cNvPr>
            <p:cNvSpPr/>
            <p:nvPr/>
          </p:nvSpPr>
          <p:spPr>
            <a:xfrm>
              <a:off x="3198725" y="661575"/>
              <a:ext cx="1124250" cy="1071300"/>
            </a:xfrm>
            <a:custGeom>
              <a:avLst/>
              <a:gdLst/>
              <a:ahLst/>
              <a:cxnLst/>
              <a:rect l="l" t="t" r="r" b="b"/>
              <a:pathLst>
                <a:path w="44970" h="42852" extrusionOk="0">
                  <a:moveTo>
                    <a:pt x="21443" y="1"/>
                  </a:moveTo>
                  <a:cubicBezTo>
                    <a:pt x="9512" y="1"/>
                    <a:pt x="1" y="9680"/>
                    <a:pt x="1" y="21443"/>
                  </a:cubicBezTo>
                  <a:cubicBezTo>
                    <a:pt x="1" y="24670"/>
                    <a:pt x="707" y="27593"/>
                    <a:pt x="1816" y="30383"/>
                  </a:cubicBezTo>
                  <a:cubicBezTo>
                    <a:pt x="841" y="31089"/>
                    <a:pt x="135" y="32366"/>
                    <a:pt x="135" y="33744"/>
                  </a:cubicBezTo>
                  <a:cubicBezTo>
                    <a:pt x="135" y="36265"/>
                    <a:pt x="2253" y="38247"/>
                    <a:pt x="4639" y="38247"/>
                  </a:cubicBezTo>
                  <a:cubicBezTo>
                    <a:pt x="5613" y="38247"/>
                    <a:pt x="6454" y="37945"/>
                    <a:pt x="7159" y="37542"/>
                  </a:cubicBezTo>
                  <a:cubicBezTo>
                    <a:pt x="10924" y="40903"/>
                    <a:pt x="15965" y="42852"/>
                    <a:pt x="21443" y="42852"/>
                  </a:cubicBezTo>
                  <a:cubicBezTo>
                    <a:pt x="29274" y="42852"/>
                    <a:pt x="35996" y="38651"/>
                    <a:pt x="39760" y="32500"/>
                  </a:cubicBezTo>
                  <a:lnTo>
                    <a:pt x="40465" y="32500"/>
                  </a:lnTo>
                  <a:cubicBezTo>
                    <a:pt x="42852" y="32500"/>
                    <a:pt x="44969" y="30551"/>
                    <a:pt x="44969" y="28030"/>
                  </a:cubicBezTo>
                  <a:cubicBezTo>
                    <a:pt x="44969" y="26484"/>
                    <a:pt x="43961" y="24938"/>
                    <a:pt x="42717" y="24233"/>
                  </a:cubicBezTo>
                  <a:cubicBezTo>
                    <a:pt x="42717" y="23258"/>
                    <a:pt x="42852" y="22418"/>
                    <a:pt x="42852" y="21443"/>
                  </a:cubicBezTo>
                  <a:cubicBezTo>
                    <a:pt x="42852" y="9680"/>
                    <a:pt x="33206" y="1"/>
                    <a:pt x="21443" y="1"/>
                  </a:cubicBezTo>
                  <a:close/>
                </a:path>
              </a:pathLst>
            </a:custGeom>
            <a:solidFill>
              <a:srgbClr val="EBBB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72" name="Google Shape;973;p32">
              <a:extLst>
                <a:ext uri="{FF2B5EF4-FFF2-40B4-BE49-F238E27FC236}">
                  <a16:creationId xmlns:a16="http://schemas.microsoft.com/office/drawing/2014/main" id="{7D879F0C-F3A7-4D49-A9AD-4DD859D495A5}"/>
                </a:ext>
              </a:extLst>
            </p:cNvPr>
            <p:cNvSpPr/>
            <p:nvPr/>
          </p:nvSpPr>
          <p:spPr>
            <a:xfrm>
              <a:off x="3352500" y="1064050"/>
              <a:ext cx="830150" cy="259650"/>
            </a:xfrm>
            <a:custGeom>
              <a:avLst/>
              <a:gdLst/>
              <a:ahLst/>
              <a:cxnLst/>
              <a:rect l="l" t="t" r="r" b="b"/>
              <a:pathLst>
                <a:path w="33206" h="10386" extrusionOk="0">
                  <a:moveTo>
                    <a:pt x="21711" y="0"/>
                  </a:moveTo>
                  <a:cubicBezTo>
                    <a:pt x="21577" y="841"/>
                    <a:pt x="20333" y="1681"/>
                    <a:pt x="19056" y="2823"/>
                  </a:cubicBezTo>
                  <a:cubicBezTo>
                    <a:pt x="20468" y="2823"/>
                    <a:pt x="21711" y="2958"/>
                    <a:pt x="22854" y="3227"/>
                  </a:cubicBezTo>
                  <a:cubicBezTo>
                    <a:pt x="22854" y="2689"/>
                    <a:pt x="22551" y="1983"/>
                    <a:pt x="22417" y="1412"/>
                  </a:cubicBezTo>
                  <a:cubicBezTo>
                    <a:pt x="22283" y="1009"/>
                    <a:pt x="21711" y="572"/>
                    <a:pt x="21711" y="0"/>
                  </a:cubicBezTo>
                  <a:close/>
                  <a:moveTo>
                    <a:pt x="0" y="6184"/>
                  </a:moveTo>
                  <a:cubicBezTo>
                    <a:pt x="168" y="6453"/>
                    <a:pt x="571" y="7730"/>
                    <a:pt x="1008" y="8839"/>
                  </a:cubicBezTo>
                  <a:cubicBezTo>
                    <a:pt x="1412" y="8402"/>
                    <a:pt x="1849" y="7999"/>
                    <a:pt x="2252" y="7730"/>
                  </a:cubicBezTo>
                  <a:cubicBezTo>
                    <a:pt x="1546" y="7428"/>
                    <a:pt x="706" y="6890"/>
                    <a:pt x="0" y="6184"/>
                  </a:cubicBezTo>
                  <a:close/>
                  <a:moveTo>
                    <a:pt x="29408" y="437"/>
                  </a:moveTo>
                  <a:cubicBezTo>
                    <a:pt x="28567" y="1681"/>
                    <a:pt x="27324" y="2958"/>
                    <a:pt x="26047" y="4067"/>
                  </a:cubicBezTo>
                  <a:lnTo>
                    <a:pt x="25912" y="4067"/>
                  </a:lnTo>
                  <a:cubicBezTo>
                    <a:pt x="29004" y="5344"/>
                    <a:pt x="31525" y="7293"/>
                    <a:pt x="33205" y="10385"/>
                  </a:cubicBezTo>
                  <a:lnTo>
                    <a:pt x="33205" y="9680"/>
                  </a:lnTo>
                  <a:cubicBezTo>
                    <a:pt x="33071" y="8571"/>
                    <a:pt x="32769" y="7428"/>
                    <a:pt x="32365" y="6319"/>
                  </a:cubicBezTo>
                  <a:cubicBezTo>
                    <a:pt x="31525" y="4369"/>
                    <a:pt x="30248" y="2521"/>
                    <a:pt x="29408" y="437"/>
                  </a:cubicBezTo>
                  <a:close/>
                </a:path>
              </a:pathLst>
            </a:custGeom>
            <a:solidFill>
              <a:srgbClr val="E6AC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73" name="Google Shape;974;p32">
              <a:extLst>
                <a:ext uri="{FF2B5EF4-FFF2-40B4-BE49-F238E27FC236}">
                  <a16:creationId xmlns:a16="http://schemas.microsoft.com/office/drawing/2014/main" id="{7956E721-7885-44EC-93C9-29AF40104545}"/>
                </a:ext>
              </a:extLst>
            </p:cNvPr>
            <p:cNvSpPr/>
            <p:nvPr/>
          </p:nvSpPr>
          <p:spPr>
            <a:xfrm>
              <a:off x="4266650" y="1267375"/>
              <a:ext cx="56325" cy="94975"/>
            </a:xfrm>
            <a:custGeom>
              <a:avLst/>
              <a:gdLst/>
              <a:ahLst/>
              <a:cxnLst/>
              <a:rect l="l" t="t" r="r" b="b"/>
              <a:pathLst>
                <a:path w="2253" h="3799" extrusionOk="0">
                  <a:moveTo>
                    <a:pt x="1" y="1"/>
                  </a:moveTo>
                  <a:cubicBezTo>
                    <a:pt x="1244" y="707"/>
                    <a:pt x="2252" y="2253"/>
                    <a:pt x="2252" y="3798"/>
                  </a:cubicBezTo>
                  <a:cubicBezTo>
                    <a:pt x="2252" y="2118"/>
                    <a:pt x="1244" y="707"/>
                    <a:pt x="1" y="1"/>
                  </a:cubicBezTo>
                  <a:close/>
                </a:path>
              </a:pathLst>
            </a:custGeom>
            <a:solidFill>
              <a:srgbClr val="F0D3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74" name="Google Shape;975;p32">
              <a:extLst>
                <a:ext uri="{FF2B5EF4-FFF2-40B4-BE49-F238E27FC236}">
                  <a16:creationId xmlns:a16="http://schemas.microsoft.com/office/drawing/2014/main" id="{CEB963D2-A019-4E38-BFF8-C0C2161238BD}"/>
                </a:ext>
              </a:extLst>
            </p:cNvPr>
            <p:cNvSpPr/>
            <p:nvPr/>
          </p:nvSpPr>
          <p:spPr>
            <a:xfrm>
              <a:off x="4210350" y="1463150"/>
              <a:ext cx="52950" cy="10950"/>
            </a:xfrm>
            <a:custGeom>
              <a:avLst/>
              <a:gdLst/>
              <a:ahLst/>
              <a:cxnLst/>
              <a:rect l="l" t="t" r="r" b="b"/>
              <a:pathLst>
                <a:path w="2118" h="438" extrusionOk="0">
                  <a:moveTo>
                    <a:pt x="2117" y="1"/>
                  </a:moveTo>
                  <a:lnTo>
                    <a:pt x="2117" y="1"/>
                  </a:lnTo>
                  <a:cubicBezTo>
                    <a:pt x="1412" y="303"/>
                    <a:pt x="706" y="437"/>
                    <a:pt x="0" y="437"/>
                  </a:cubicBezTo>
                  <a:cubicBezTo>
                    <a:pt x="841" y="437"/>
                    <a:pt x="1412" y="303"/>
                    <a:pt x="2117" y="1"/>
                  </a:cubicBezTo>
                  <a:close/>
                </a:path>
              </a:pathLst>
            </a:custGeom>
            <a:solidFill>
              <a:srgbClr val="E7BD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75" name="Google Shape;976;p32">
              <a:extLst>
                <a:ext uri="{FF2B5EF4-FFF2-40B4-BE49-F238E27FC236}">
                  <a16:creationId xmlns:a16="http://schemas.microsoft.com/office/drawing/2014/main" id="{527EC3E6-0763-49D0-BA24-85035B9573D7}"/>
                </a:ext>
              </a:extLst>
            </p:cNvPr>
            <p:cNvSpPr/>
            <p:nvPr/>
          </p:nvSpPr>
          <p:spPr>
            <a:xfrm>
              <a:off x="4192700" y="1243000"/>
              <a:ext cx="130275" cy="231100"/>
            </a:xfrm>
            <a:custGeom>
              <a:avLst/>
              <a:gdLst/>
              <a:ahLst/>
              <a:cxnLst/>
              <a:rect l="l" t="t" r="r" b="b"/>
              <a:pathLst>
                <a:path w="5211" h="9244" extrusionOk="0">
                  <a:moveTo>
                    <a:pt x="2958" y="1"/>
                  </a:moveTo>
                  <a:cubicBezTo>
                    <a:pt x="2118" y="1413"/>
                    <a:pt x="1143" y="2925"/>
                    <a:pt x="1" y="4336"/>
                  </a:cubicBezTo>
                  <a:cubicBezTo>
                    <a:pt x="706" y="5882"/>
                    <a:pt x="706" y="7697"/>
                    <a:pt x="1" y="9243"/>
                  </a:cubicBezTo>
                  <a:lnTo>
                    <a:pt x="706" y="9243"/>
                  </a:lnTo>
                  <a:cubicBezTo>
                    <a:pt x="1412" y="9243"/>
                    <a:pt x="2118" y="9109"/>
                    <a:pt x="2824" y="8806"/>
                  </a:cubicBezTo>
                  <a:cubicBezTo>
                    <a:pt x="4067" y="7966"/>
                    <a:pt x="5042" y="6588"/>
                    <a:pt x="5210" y="5177"/>
                  </a:cubicBezTo>
                  <a:lnTo>
                    <a:pt x="5210" y="4773"/>
                  </a:lnTo>
                  <a:cubicBezTo>
                    <a:pt x="5210" y="3227"/>
                    <a:pt x="4202" y="1681"/>
                    <a:pt x="2958" y="976"/>
                  </a:cubicBezTo>
                  <a:lnTo>
                    <a:pt x="2958" y="1"/>
                  </a:lnTo>
                  <a:close/>
                </a:path>
              </a:pathLst>
            </a:custGeom>
            <a:solidFill>
              <a:srgbClr val="E6AC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76" name="Google Shape;977;p32">
              <a:extLst>
                <a:ext uri="{FF2B5EF4-FFF2-40B4-BE49-F238E27FC236}">
                  <a16:creationId xmlns:a16="http://schemas.microsoft.com/office/drawing/2014/main" id="{EE83BE8D-D17D-48E5-BDEF-F82A4C9A00E3}"/>
                </a:ext>
              </a:extLst>
            </p:cNvPr>
            <p:cNvSpPr/>
            <p:nvPr/>
          </p:nvSpPr>
          <p:spPr>
            <a:xfrm>
              <a:off x="3209650" y="1446350"/>
              <a:ext cx="10100" cy="21025"/>
            </a:xfrm>
            <a:custGeom>
              <a:avLst/>
              <a:gdLst/>
              <a:ahLst/>
              <a:cxnLst/>
              <a:rect l="l" t="t" r="r" b="b"/>
              <a:pathLst>
                <a:path w="404" h="841" extrusionOk="0">
                  <a:moveTo>
                    <a:pt x="404" y="0"/>
                  </a:moveTo>
                  <a:cubicBezTo>
                    <a:pt x="270" y="269"/>
                    <a:pt x="135" y="538"/>
                    <a:pt x="1" y="840"/>
                  </a:cubicBezTo>
                  <a:lnTo>
                    <a:pt x="135" y="840"/>
                  </a:lnTo>
                  <a:cubicBezTo>
                    <a:pt x="135" y="538"/>
                    <a:pt x="270" y="404"/>
                    <a:pt x="404" y="135"/>
                  </a:cubicBezTo>
                  <a:lnTo>
                    <a:pt x="404" y="0"/>
                  </a:lnTo>
                  <a:close/>
                </a:path>
              </a:pathLst>
            </a:custGeom>
            <a:solidFill>
              <a:srgbClr val="F0D3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77" name="Google Shape;978;p32">
              <a:extLst>
                <a:ext uri="{FF2B5EF4-FFF2-40B4-BE49-F238E27FC236}">
                  <a16:creationId xmlns:a16="http://schemas.microsoft.com/office/drawing/2014/main" id="{8D40C63D-0482-47AA-9C48-04583E9AECE5}"/>
                </a:ext>
              </a:extLst>
            </p:cNvPr>
            <p:cNvSpPr/>
            <p:nvPr/>
          </p:nvSpPr>
          <p:spPr>
            <a:xfrm>
              <a:off x="3202100" y="1421125"/>
              <a:ext cx="38675" cy="83975"/>
            </a:xfrm>
            <a:custGeom>
              <a:avLst/>
              <a:gdLst/>
              <a:ahLst/>
              <a:cxnLst/>
              <a:rect l="l" t="t" r="r" b="b"/>
              <a:pathLst>
                <a:path w="1547" h="3359" extrusionOk="0">
                  <a:moveTo>
                    <a:pt x="1546" y="1"/>
                  </a:moveTo>
                  <a:cubicBezTo>
                    <a:pt x="1277" y="303"/>
                    <a:pt x="975" y="707"/>
                    <a:pt x="706" y="1009"/>
                  </a:cubicBezTo>
                  <a:lnTo>
                    <a:pt x="706" y="1144"/>
                  </a:lnTo>
                  <a:cubicBezTo>
                    <a:pt x="975" y="707"/>
                    <a:pt x="1277" y="438"/>
                    <a:pt x="1546" y="169"/>
                  </a:cubicBezTo>
                  <a:lnTo>
                    <a:pt x="1546" y="1"/>
                  </a:lnTo>
                  <a:close/>
                  <a:moveTo>
                    <a:pt x="303" y="1849"/>
                  </a:moveTo>
                  <a:cubicBezTo>
                    <a:pt x="192" y="2204"/>
                    <a:pt x="96" y="2514"/>
                    <a:pt x="43" y="2839"/>
                  </a:cubicBezTo>
                  <a:lnTo>
                    <a:pt x="43" y="2839"/>
                  </a:lnTo>
                  <a:cubicBezTo>
                    <a:pt x="104" y="2474"/>
                    <a:pt x="232" y="2123"/>
                    <a:pt x="437" y="1849"/>
                  </a:cubicBezTo>
                  <a:close/>
                  <a:moveTo>
                    <a:pt x="43" y="2839"/>
                  </a:moveTo>
                  <a:cubicBezTo>
                    <a:pt x="14" y="3011"/>
                    <a:pt x="0" y="3186"/>
                    <a:pt x="0" y="3358"/>
                  </a:cubicBezTo>
                  <a:lnTo>
                    <a:pt x="0" y="3358"/>
                  </a:lnTo>
                  <a:cubicBezTo>
                    <a:pt x="0" y="3176"/>
                    <a:pt x="16" y="3006"/>
                    <a:pt x="43" y="2839"/>
                  </a:cubicBezTo>
                  <a:close/>
                </a:path>
              </a:pathLst>
            </a:custGeom>
            <a:solidFill>
              <a:srgbClr val="E7BD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78" name="Google Shape;979;p32">
              <a:extLst>
                <a:ext uri="{FF2B5EF4-FFF2-40B4-BE49-F238E27FC236}">
                  <a16:creationId xmlns:a16="http://schemas.microsoft.com/office/drawing/2014/main" id="{BE3D1C9A-770C-4C81-8A7B-E8BB39DCB010}"/>
                </a:ext>
              </a:extLst>
            </p:cNvPr>
            <p:cNvSpPr/>
            <p:nvPr/>
          </p:nvSpPr>
          <p:spPr>
            <a:xfrm>
              <a:off x="3202100" y="1320300"/>
              <a:ext cx="175625" cy="297475"/>
            </a:xfrm>
            <a:custGeom>
              <a:avLst/>
              <a:gdLst/>
              <a:ahLst/>
              <a:cxnLst/>
              <a:rect l="l" t="t" r="r" b="b"/>
              <a:pathLst>
                <a:path w="7025" h="11899" extrusionOk="0">
                  <a:moveTo>
                    <a:pt x="2655" y="1"/>
                  </a:moveTo>
                  <a:cubicBezTo>
                    <a:pt x="2655" y="1"/>
                    <a:pt x="2521" y="841"/>
                    <a:pt x="2521" y="1816"/>
                  </a:cubicBezTo>
                  <a:cubicBezTo>
                    <a:pt x="2655" y="2522"/>
                    <a:pt x="2958" y="3496"/>
                    <a:pt x="3495" y="4336"/>
                  </a:cubicBezTo>
                  <a:lnTo>
                    <a:pt x="3495" y="4471"/>
                  </a:lnTo>
                  <a:lnTo>
                    <a:pt x="3092" y="4471"/>
                  </a:lnTo>
                  <a:cubicBezTo>
                    <a:pt x="2655" y="4471"/>
                    <a:pt x="2118" y="4336"/>
                    <a:pt x="1546" y="4202"/>
                  </a:cubicBezTo>
                  <a:cubicBezTo>
                    <a:pt x="1277" y="4471"/>
                    <a:pt x="975" y="4740"/>
                    <a:pt x="706" y="5177"/>
                  </a:cubicBezTo>
                  <a:cubicBezTo>
                    <a:pt x="572" y="5446"/>
                    <a:pt x="437" y="5580"/>
                    <a:pt x="437" y="5882"/>
                  </a:cubicBezTo>
                  <a:cubicBezTo>
                    <a:pt x="135" y="6286"/>
                    <a:pt x="0" y="6857"/>
                    <a:pt x="0" y="7395"/>
                  </a:cubicBezTo>
                  <a:cubicBezTo>
                    <a:pt x="0" y="9916"/>
                    <a:pt x="2118" y="11898"/>
                    <a:pt x="4504" y="11898"/>
                  </a:cubicBezTo>
                  <a:cubicBezTo>
                    <a:pt x="4773" y="11898"/>
                    <a:pt x="5747" y="11764"/>
                    <a:pt x="6587" y="11462"/>
                  </a:cubicBezTo>
                  <a:cubicBezTo>
                    <a:pt x="6722" y="11327"/>
                    <a:pt x="6856" y="11193"/>
                    <a:pt x="7024" y="11193"/>
                  </a:cubicBezTo>
                  <a:cubicBezTo>
                    <a:pt x="6016" y="8672"/>
                    <a:pt x="2823" y="5580"/>
                    <a:pt x="5747" y="135"/>
                  </a:cubicBezTo>
                  <a:cubicBezTo>
                    <a:pt x="5882" y="135"/>
                    <a:pt x="5882" y="1"/>
                    <a:pt x="5882" y="1"/>
                  </a:cubicBezTo>
                  <a:cubicBezTo>
                    <a:pt x="5344" y="1"/>
                    <a:pt x="4773" y="135"/>
                    <a:pt x="4336" y="135"/>
                  </a:cubicBezTo>
                  <a:cubicBezTo>
                    <a:pt x="3361" y="135"/>
                    <a:pt x="2655" y="1"/>
                    <a:pt x="2655" y="1"/>
                  </a:cubicBezTo>
                  <a:close/>
                </a:path>
              </a:pathLst>
            </a:custGeom>
            <a:solidFill>
              <a:srgbClr val="E6AC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79" name="Google Shape;980;p32">
              <a:extLst>
                <a:ext uri="{FF2B5EF4-FFF2-40B4-BE49-F238E27FC236}">
                  <a16:creationId xmlns:a16="http://schemas.microsoft.com/office/drawing/2014/main" id="{1E77FE36-C89B-4203-8BE3-007B9EDC7F16}"/>
                </a:ext>
              </a:extLst>
            </p:cNvPr>
            <p:cNvSpPr/>
            <p:nvPr/>
          </p:nvSpPr>
          <p:spPr>
            <a:xfrm>
              <a:off x="3058425" y="530950"/>
              <a:ext cx="1320000" cy="898800"/>
            </a:xfrm>
            <a:custGeom>
              <a:avLst/>
              <a:gdLst/>
              <a:ahLst/>
              <a:cxnLst/>
              <a:rect l="l" t="t" r="r" b="b"/>
              <a:pathLst>
                <a:path w="52800" h="35952" extrusionOk="0">
                  <a:moveTo>
                    <a:pt x="27902" y="0"/>
                  </a:moveTo>
                  <a:cubicBezTo>
                    <a:pt x="27435" y="0"/>
                    <a:pt x="26964" y="17"/>
                    <a:pt x="26484" y="50"/>
                  </a:cubicBezTo>
                  <a:cubicBezTo>
                    <a:pt x="25643" y="184"/>
                    <a:pt x="24803" y="184"/>
                    <a:pt x="24097" y="487"/>
                  </a:cubicBezTo>
                  <a:cubicBezTo>
                    <a:pt x="23123" y="890"/>
                    <a:pt x="22686" y="1730"/>
                    <a:pt x="21846" y="2302"/>
                  </a:cubicBezTo>
                  <a:cubicBezTo>
                    <a:pt x="21679" y="2385"/>
                    <a:pt x="21470" y="2417"/>
                    <a:pt x="21236" y="2417"/>
                  </a:cubicBezTo>
                  <a:cubicBezTo>
                    <a:pt x="20716" y="2417"/>
                    <a:pt x="20073" y="2260"/>
                    <a:pt x="19493" y="2167"/>
                  </a:cubicBezTo>
                  <a:cubicBezTo>
                    <a:pt x="18653" y="2167"/>
                    <a:pt x="17645" y="2167"/>
                    <a:pt x="16670" y="2302"/>
                  </a:cubicBezTo>
                  <a:cubicBezTo>
                    <a:pt x="14721" y="2571"/>
                    <a:pt x="12906" y="3276"/>
                    <a:pt x="11494" y="4520"/>
                  </a:cubicBezTo>
                  <a:cubicBezTo>
                    <a:pt x="10654" y="5360"/>
                    <a:pt x="10083" y="6200"/>
                    <a:pt x="9411" y="7209"/>
                  </a:cubicBezTo>
                  <a:cubicBezTo>
                    <a:pt x="8839" y="7746"/>
                    <a:pt x="8133" y="8452"/>
                    <a:pt x="7730" y="9292"/>
                  </a:cubicBezTo>
                  <a:cubicBezTo>
                    <a:pt x="6722" y="10973"/>
                    <a:pt x="6319" y="13090"/>
                    <a:pt x="5882" y="14905"/>
                  </a:cubicBezTo>
                  <a:cubicBezTo>
                    <a:pt x="5209" y="17291"/>
                    <a:pt x="4067" y="19644"/>
                    <a:pt x="3092" y="21896"/>
                  </a:cubicBezTo>
                  <a:cubicBezTo>
                    <a:pt x="2252" y="23711"/>
                    <a:pt x="840" y="25391"/>
                    <a:pt x="0" y="27206"/>
                  </a:cubicBezTo>
                  <a:cubicBezTo>
                    <a:pt x="706" y="27071"/>
                    <a:pt x="1546" y="26668"/>
                    <a:pt x="2252" y="26366"/>
                  </a:cubicBezTo>
                  <a:lnTo>
                    <a:pt x="2252" y="26366"/>
                  </a:lnTo>
                  <a:cubicBezTo>
                    <a:pt x="1143" y="28483"/>
                    <a:pt x="1681" y="30298"/>
                    <a:pt x="2823" y="32113"/>
                  </a:cubicBezTo>
                  <a:cubicBezTo>
                    <a:pt x="3730" y="33552"/>
                    <a:pt x="6705" y="35952"/>
                    <a:pt x="8793" y="35952"/>
                  </a:cubicBezTo>
                  <a:cubicBezTo>
                    <a:pt x="8948" y="35952"/>
                    <a:pt x="9098" y="35938"/>
                    <a:pt x="9242" y="35910"/>
                  </a:cubicBezTo>
                  <a:cubicBezTo>
                    <a:pt x="7865" y="33928"/>
                    <a:pt x="8402" y="31575"/>
                    <a:pt x="8402" y="31575"/>
                  </a:cubicBezTo>
                  <a:lnTo>
                    <a:pt x="8402" y="31575"/>
                  </a:lnTo>
                  <a:cubicBezTo>
                    <a:pt x="8402" y="31575"/>
                    <a:pt x="9001" y="31616"/>
                    <a:pt x="9789" y="31616"/>
                  </a:cubicBezTo>
                  <a:cubicBezTo>
                    <a:pt x="11021" y="31616"/>
                    <a:pt x="12715" y="31516"/>
                    <a:pt x="13309" y="31004"/>
                  </a:cubicBezTo>
                  <a:cubicBezTo>
                    <a:pt x="12771" y="30298"/>
                    <a:pt x="11763" y="27509"/>
                    <a:pt x="11763" y="27508"/>
                  </a:cubicBezTo>
                  <a:lnTo>
                    <a:pt x="11763" y="27508"/>
                  </a:lnTo>
                  <a:cubicBezTo>
                    <a:pt x="13256" y="28983"/>
                    <a:pt x="14864" y="29421"/>
                    <a:pt x="16528" y="29421"/>
                  </a:cubicBezTo>
                  <a:cubicBezTo>
                    <a:pt x="17859" y="29421"/>
                    <a:pt x="19228" y="29140"/>
                    <a:pt x="20602" y="28886"/>
                  </a:cubicBezTo>
                  <a:cubicBezTo>
                    <a:pt x="21972" y="28609"/>
                    <a:pt x="23342" y="28323"/>
                    <a:pt x="24637" y="28323"/>
                  </a:cubicBezTo>
                  <a:cubicBezTo>
                    <a:pt x="25854" y="28323"/>
                    <a:pt x="27005" y="28575"/>
                    <a:pt x="28030" y="29323"/>
                  </a:cubicBezTo>
                  <a:cubicBezTo>
                    <a:pt x="27738" y="25005"/>
                    <a:pt x="33090" y="23291"/>
                    <a:pt x="33455" y="21392"/>
                  </a:cubicBezTo>
                  <a:lnTo>
                    <a:pt x="33455" y="21392"/>
                  </a:lnTo>
                  <a:cubicBezTo>
                    <a:pt x="33474" y="21862"/>
                    <a:pt x="33944" y="22234"/>
                    <a:pt x="34180" y="22736"/>
                  </a:cubicBezTo>
                  <a:cubicBezTo>
                    <a:pt x="34314" y="23307"/>
                    <a:pt x="34617" y="24013"/>
                    <a:pt x="34751" y="24685"/>
                  </a:cubicBezTo>
                  <a:cubicBezTo>
                    <a:pt x="34886" y="25828"/>
                    <a:pt x="34617" y="26937"/>
                    <a:pt x="33911" y="27777"/>
                  </a:cubicBezTo>
                  <a:cubicBezTo>
                    <a:pt x="35155" y="26803"/>
                    <a:pt x="36566" y="26366"/>
                    <a:pt x="37810" y="25257"/>
                  </a:cubicBezTo>
                  <a:cubicBezTo>
                    <a:pt x="39087" y="24282"/>
                    <a:pt x="40330" y="23005"/>
                    <a:pt x="41171" y="21761"/>
                  </a:cubicBezTo>
                  <a:cubicBezTo>
                    <a:pt x="42011" y="23711"/>
                    <a:pt x="43288" y="25693"/>
                    <a:pt x="44128" y="27643"/>
                  </a:cubicBezTo>
                  <a:cubicBezTo>
                    <a:pt x="44968" y="29458"/>
                    <a:pt x="45103" y="31844"/>
                    <a:pt x="44700" y="33659"/>
                  </a:cubicBezTo>
                  <a:cubicBezTo>
                    <a:pt x="46380" y="31709"/>
                    <a:pt x="47758" y="29323"/>
                    <a:pt x="49169" y="27206"/>
                  </a:cubicBezTo>
                  <a:cubicBezTo>
                    <a:pt x="50984" y="24282"/>
                    <a:pt x="51556" y="21761"/>
                    <a:pt x="51556" y="18400"/>
                  </a:cubicBezTo>
                  <a:cubicBezTo>
                    <a:pt x="51556" y="17291"/>
                    <a:pt x="51690" y="16283"/>
                    <a:pt x="51253" y="15308"/>
                  </a:cubicBezTo>
                  <a:lnTo>
                    <a:pt x="51253" y="15308"/>
                  </a:lnTo>
                  <a:cubicBezTo>
                    <a:pt x="51690" y="16014"/>
                    <a:pt x="52261" y="16585"/>
                    <a:pt x="52665" y="17123"/>
                  </a:cubicBezTo>
                  <a:cubicBezTo>
                    <a:pt x="52799" y="16014"/>
                    <a:pt x="52261" y="14771"/>
                    <a:pt x="51556" y="13762"/>
                  </a:cubicBezTo>
                  <a:cubicBezTo>
                    <a:pt x="50715" y="12519"/>
                    <a:pt x="49304" y="10973"/>
                    <a:pt x="48195" y="9864"/>
                  </a:cubicBezTo>
                  <a:cubicBezTo>
                    <a:pt x="46212" y="8183"/>
                    <a:pt x="43691" y="7478"/>
                    <a:pt x="41876" y="5932"/>
                  </a:cubicBezTo>
                  <a:cubicBezTo>
                    <a:pt x="42017" y="5918"/>
                    <a:pt x="42152" y="5912"/>
                    <a:pt x="42282" y="5912"/>
                  </a:cubicBezTo>
                  <a:cubicBezTo>
                    <a:pt x="43459" y="5912"/>
                    <a:pt x="44252" y="6435"/>
                    <a:pt x="45372" y="7041"/>
                  </a:cubicBezTo>
                  <a:cubicBezTo>
                    <a:pt x="41473" y="3982"/>
                    <a:pt x="36970" y="1730"/>
                    <a:pt x="32096" y="487"/>
                  </a:cubicBezTo>
                  <a:cubicBezTo>
                    <a:pt x="30703" y="158"/>
                    <a:pt x="29329" y="0"/>
                    <a:pt x="27902" y="0"/>
                  </a:cubicBezTo>
                  <a:close/>
                </a:path>
              </a:pathLst>
            </a:custGeom>
            <a:solidFill>
              <a:srgbClr val="FFE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80" name="Google Shape;981;p32">
              <a:extLst>
                <a:ext uri="{FF2B5EF4-FFF2-40B4-BE49-F238E27FC236}">
                  <a16:creationId xmlns:a16="http://schemas.microsoft.com/office/drawing/2014/main" id="{900BB52F-722C-4A63-833F-DE299C12AB92}"/>
                </a:ext>
              </a:extLst>
            </p:cNvPr>
            <p:cNvSpPr/>
            <p:nvPr/>
          </p:nvSpPr>
          <p:spPr>
            <a:xfrm>
              <a:off x="4266650" y="996350"/>
              <a:ext cx="80675" cy="246675"/>
            </a:xfrm>
            <a:custGeom>
              <a:avLst/>
              <a:gdLst/>
              <a:ahLst/>
              <a:cxnLst/>
              <a:rect l="l" t="t" r="r" b="b"/>
              <a:pathLst>
                <a:path w="3227" h="9867" extrusionOk="0">
                  <a:moveTo>
                    <a:pt x="3226" y="0"/>
                  </a:moveTo>
                  <a:cubicBezTo>
                    <a:pt x="3210" y="2555"/>
                    <a:pt x="2894" y="4614"/>
                    <a:pt x="1815" y="6641"/>
                  </a:cubicBezTo>
                  <a:lnTo>
                    <a:pt x="1815" y="6775"/>
                  </a:lnTo>
                  <a:cubicBezTo>
                    <a:pt x="2894" y="4617"/>
                    <a:pt x="3210" y="2555"/>
                    <a:pt x="3226" y="0"/>
                  </a:cubicBezTo>
                  <a:close/>
                  <a:moveTo>
                    <a:pt x="701" y="8765"/>
                  </a:moveTo>
                  <a:lnTo>
                    <a:pt x="701" y="8765"/>
                  </a:lnTo>
                  <a:cubicBezTo>
                    <a:pt x="402" y="9164"/>
                    <a:pt x="268" y="9432"/>
                    <a:pt x="0" y="9733"/>
                  </a:cubicBezTo>
                  <a:lnTo>
                    <a:pt x="0" y="9867"/>
                  </a:lnTo>
                  <a:cubicBezTo>
                    <a:pt x="268" y="9432"/>
                    <a:pt x="402" y="9164"/>
                    <a:pt x="701" y="8765"/>
                  </a:cubicBezTo>
                  <a:close/>
                </a:path>
              </a:pathLst>
            </a:custGeom>
            <a:solidFill>
              <a:srgbClr val="EDCE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81" name="Google Shape;982;p32">
              <a:extLst>
                <a:ext uri="{FF2B5EF4-FFF2-40B4-BE49-F238E27FC236}">
                  <a16:creationId xmlns:a16="http://schemas.microsoft.com/office/drawing/2014/main" id="{52AC4ACA-37F3-4522-8B02-DE49F94A3306}"/>
                </a:ext>
              </a:extLst>
            </p:cNvPr>
            <p:cNvSpPr/>
            <p:nvPr/>
          </p:nvSpPr>
          <p:spPr>
            <a:xfrm>
              <a:off x="4287650" y="1162350"/>
              <a:ext cx="24400" cy="48750"/>
            </a:xfrm>
            <a:custGeom>
              <a:avLst/>
              <a:gdLst/>
              <a:ahLst/>
              <a:cxnLst/>
              <a:rect l="l" t="t" r="r" b="b"/>
              <a:pathLst>
                <a:path w="976" h="1950" extrusionOk="0">
                  <a:moveTo>
                    <a:pt x="975" y="1"/>
                  </a:moveTo>
                  <a:cubicBezTo>
                    <a:pt x="706" y="706"/>
                    <a:pt x="404" y="1278"/>
                    <a:pt x="0" y="1950"/>
                  </a:cubicBezTo>
                  <a:cubicBezTo>
                    <a:pt x="404" y="1278"/>
                    <a:pt x="706" y="706"/>
                    <a:pt x="975" y="135"/>
                  </a:cubicBezTo>
                  <a:lnTo>
                    <a:pt x="975" y="1"/>
                  </a:lnTo>
                  <a:close/>
                </a:path>
              </a:pathLst>
            </a:custGeom>
            <a:solidFill>
              <a:srgbClr val="E5B9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82" name="Google Shape;983;p32">
              <a:extLst>
                <a:ext uri="{FF2B5EF4-FFF2-40B4-BE49-F238E27FC236}">
                  <a16:creationId xmlns:a16="http://schemas.microsoft.com/office/drawing/2014/main" id="{0A76BAB6-BB88-4B6A-A1C7-8217320C2884}"/>
                </a:ext>
              </a:extLst>
            </p:cNvPr>
            <p:cNvSpPr/>
            <p:nvPr/>
          </p:nvSpPr>
          <p:spPr>
            <a:xfrm>
              <a:off x="3759150" y="1134625"/>
              <a:ext cx="241150" cy="122700"/>
            </a:xfrm>
            <a:custGeom>
              <a:avLst/>
              <a:gdLst/>
              <a:ahLst/>
              <a:cxnLst/>
              <a:rect l="l" t="t" r="r" b="b"/>
              <a:pathLst>
                <a:path w="9646" h="4908" extrusionOk="0">
                  <a:moveTo>
                    <a:pt x="6588" y="404"/>
                  </a:moveTo>
                  <a:cubicBezTo>
                    <a:pt x="6722" y="404"/>
                    <a:pt x="6722" y="538"/>
                    <a:pt x="6722" y="538"/>
                  </a:cubicBezTo>
                  <a:cubicBezTo>
                    <a:pt x="6722" y="404"/>
                    <a:pt x="6722" y="404"/>
                    <a:pt x="6588" y="404"/>
                  </a:cubicBezTo>
                  <a:close/>
                  <a:moveTo>
                    <a:pt x="9646" y="1245"/>
                  </a:moveTo>
                  <a:lnTo>
                    <a:pt x="9646" y="1245"/>
                  </a:lnTo>
                  <a:cubicBezTo>
                    <a:pt x="8537" y="2219"/>
                    <a:pt x="6991" y="2656"/>
                    <a:pt x="5882" y="3630"/>
                  </a:cubicBezTo>
                  <a:cubicBezTo>
                    <a:pt x="7125" y="2656"/>
                    <a:pt x="8537" y="2219"/>
                    <a:pt x="9646" y="1245"/>
                  </a:cubicBezTo>
                  <a:close/>
                  <a:moveTo>
                    <a:pt x="2790" y="0"/>
                  </a:moveTo>
                  <a:lnTo>
                    <a:pt x="2790" y="0"/>
                  </a:lnTo>
                  <a:cubicBezTo>
                    <a:pt x="1379" y="1110"/>
                    <a:pt x="1" y="2656"/>
                    <a:pt x="1" y="4907"/>
                  </a:cubicBezTo>
                  <a:cubicBezTo>
                    <a:pt x="1" y="2656"/>
                    <a:pt x="1547" y="1110"/>
                    <a:pt x="2790" y="0"/>
                  </a:cubicBezTo>
                  <a:close/>
                </a:path>
              </a:pathLst>
            </a:custGeom>
            <a:solidFill>
              <a:srgbClr val="E3A8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83" name="Google Shape;984;p32">
              <a:extLst>
                <a:ext uri="{FF2B5EF4-FFF2-40B4-BE49-F238E27FC236}">
                  <a16:creationId xmlns:a16="http://schemas.microsoft.com/office/drawing/2014/main" id="{6D033E4D-BE1B-4631-9F19-45DBA61747BD}"/>
                </a:ext>
              </a:extLst>
            </p:cNvPr>
            <p:cNvSpPr/>
            <p:nvPr/>
          </p:nvSpPr>
          <p:spPr>
            <a:xfrm>
              <a:off x="3058425" y="1190075"/>
              <a:ext cx="56300" cy="21025"/>
            </a:xfrm>
            <a:custGeom>
              <a:avLst/>
              <a:gdLst/>
              <a:ahLst/>
              <a:cxnLst/>
              <a:rect l="l" t="t" r="r" b="b"/>
              <a:pathLst>
                <a:path w="2252" h="841" extrusionOk="0">
                  <a:moveTo>
                    <a:pt x="2252" y="1"/>
                  </a:moveTo>
                  <a:cubicBezTo>
                    <a:pt x="1546" y="303"/>
                    <a:pt x="706" y="706"/>
                    <a:pt x="0" y="841"/>
                  </a:cubicBezTo>
                  <a:cubicBezTo>
                    <a:pt x="706" y="706"/>
                    <a:pt x="1546" y="438"/>
                    <a:pt x="2252" y="169"/>
                  </a:cubicBezTo>
                  <a:lnTo>
                    <a:pt x="2252" y="1"/>
                  </a:lnTo>
                  <a:close/>
                </a:path>
              </a:pathLst>
            </a:custGeom>
            <a:solidFill>
              <a:srgbClr val="EDCE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84" name="Google Shape;985;p32">
              <a:extLst>
                <a:ext uri="{FF2B5EF4-FFF2-40B4-BE49-F238E27FC236}">
                  <a16:creationId xmlns:a16="http://schemas.microsoft.com/office/drawing/2014/main" id="{DE60CB05-A775-44C9-AB59-94B26AFB361C}"/>
                </a:ext>
              </a:extLst>
            </p:cNvPr>
            <p:cNvSpPr/>
            <p:nvPr/>
          </p:nvSpPr>
          <p:spPr>
            <a:xfrm>
              <a:off x="3671800" y="1239650"/>
              <a:ext cx="87375" cy="27750"/>
            </a:xfrm>
            <a:custGeom>
              <a:avLst/>
              <a:gdLst/>
              <a:ahLst/>
              <a:cxnLst/>
              <a:rect l="l" t="t" r="r" b="b"/>
              <a:pathLst>
                <a:path w="3495" h="1110" extrusionOk="0">
                  <a:moveTo>
                    <a:pt x="0" y="1"/>
                  </a:moveTo>
                  <a:lnTo>
                    <a:pt x="0" y="1"/>
                  </a:lnTo>
                  <a:cubicBezTo>
                    <a:pt x="1243" y="1"/>
                    <a:pt x="2520" y="270"/>
                    <a:pt x="3495" y="1110"/>
                  </a:cubicBezTo>
                  <a:lnTo>
                    <a:pt x="3495" y="975"/>
                  </a:lnTo>
                  <a:cubicBezTo>
                    <a:pt x="2520" y="270"/>
                    <a:pt x="1243" y="1"/>
                    <a:pt x="0" y="1"/>
                  </a:cubicBezTo>
                  <a:close/>
                </a:path>
              </a:pathLst>
            </a:custGeom>
            <a:solidFill>
              <a:srgbClr val="E3A8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85" name="Google Shape;986;p32">
              <a:extLst>
                <a:ext uri="{FF2B5EF4-FFF2-40B4-BE49-F238E27FC236}">
                  <a16:creationId xmlns:a16="http://schemas.microsoft.com/office/drawing/2014/main" id="{E3AADBFA-EB66-438B-9619-575A52353D2C}"/>
                </a:ext>
              </a:extLst>
            </p:cNvPr>
            <p:cNvSpPr/>
            <p:nvPr/>
          </p:nvSpPr>
          <p:spPr>
            <a:xfrm>
              <a:off x="3097075" y="1260650"/>
              <a:ext cx="136975" cy="157150"/>
            </a:xfrm>
            <a:custGeom>
              <a:avLst/>
              <a:gdLst/>
              <a:ahLst/>
              <a:cxnLst/>
              <a:rect l="l" t="t" r="r" b="b"/>
              <a:pathLst>
                <a:path w="5479" h="6286" extrusionOk="0">
                  <a:moveTo>
                    <a:pt x="3495" y="5176"/>
                  </a:moveTo>
                  <a:lnTo>
                    <a:pt x="3495" y="5176"/>
                  </a:lnTo>
                  <a:cubicBezTo>
                    <a:pt x="4067" y="5580"/>
                    <a:pt x="4773" y="6017"/>
                    <a:pt x="5478" y="6286"/>
                  </a:cubicBezTo>
                  <a:lnTo>
                    <a:pt x="5478" y="6286"/>
                  </a:lnTo>
                  <a:cubicBezTo>
                    <a:pt x="4773" y="6017"/>
                    <a:pt x="4067" y="5580"/>
                    <a:pt x="3495" y="5176"/>
                  </a:cubicBezTo>
                  <a:close/>
                  <a:moveTo>
                    <a:pt x="0" y="1"/>
                  </a:moveTo>
                  <a:cubicBezTo>
                    <a:pt x="135" y="975"/>
                    <a:pt x="571" y="1950"/>
                    <a:pt x="1277" y="2925"/>
                  </a:cubicBezTo>
                  <a:cubicBezTo>
                    <a:pt x="1546" y="3362"/>
                    <a:pt x="1983" y="3899"/>
                    <a:pt x="2521" y="4336"/>
                  </a:cubicBezTo>
                  <a:lnTo>
                    <a:pt x="2521" y="4336"/>
                  </a:lnTo>
                  <a:cubicBezTo>
                    <a:pt x="1983" y="3899"/>
                    <a:pt x="1546" y="3362"/>
                    <a:pt x="1277" y="2925"/>
                  </a:cubicBezTo>
                  <a:cubicBezTo>
                    <a:pt x="571" y="1950"/>
                    <a:pt x="135" y="975"/>
                    <a:pt x="0" y="1"/>
                  </a:cubicBezTo>
                  <a:close/>
                </a:path>
              </a:pathLst>
            </a:custGeom>
            <a:solidFill>
              <a:srgbClr val="EDCE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86" name="Google Shape;987;p32">
              <a:extLst>
                <a:ext uri="{FF2B5EF4-FFF2-40B4-BE49-F238E27FC236}">
                  <a16:creationId xmlns:a16="http://schemas.microsoft.com/office/drawing/2014/main" id="{5C380CE3-CD51-40AD-A9B5-3E8AC0738821}"/>
                </a:ext>
              </a:extLst>
            </p:cNvPr>
            <p:cNvSpPr/>
            <p:nvPr/>
          </p:nvSpPr>
          <p:spPr>
            <a:xfrm>
              <a:off x="3234025" y="1417775"/>
              <a:ext cx="6750" cy="3375"/>
            </a:xfrm>
            <a:custGeom>
              <a:avLst/>
              <a:gdLst/>
              <a:ahLst/>
              <a:cxnLst/>
              <a:rect l="l" t="t" r="r" b="b"/>
              <a:pathLst>
                <a:path w="270" h="135" extrusionOk="0">
                  <a:moveTo>
                    <a:pt x="0" y="1"/>
                  </a:moveTo>
                  <a:cubicBezTo>
                    <a:pt x="0" y="135"/>
                    <a:pt x="135" y="135"/>
                    <a:pt x="269" y="135"/>
                  </a:cubicBezTo>
                  <a:cubicBezTo>
                    <a:pt x="135" y="135"/>
                    <a:pt x="135" y="135"/>
                    <a:pt x="0" y="1"/>
                  </a:cubicBezTo>
                  <a:close/>
                </a:path>
              </a:pathLst>
            </a:custGeom>
            <a:solidFill>
              <a:srgbClr val="E5B9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87" name="Google Shape;988;p32">
              <a:extLst>
                <a:ext uri="{FF2B5EF4-FFF2-40B4-BE49-F238E27FC236}">
                  <a16:creationId xmlns:a16="http://schemas.microsoft.com/office/drawing/2014/main" id="{DC7587FD-34E5-4BEE-B2EE-FA19220BC59D}"/>
                </a:ext>
              </a:extLst>
            </p:cNvPr>
            <p:cNvSpPr/>
            <p:nvPr/>
          </p:nvSpPr>
          <p:spPr>
            <a:xfrm>
              <a:off x="4175900" y="1351525"/>
              <a:ext cx="16775" cy="24275"/>
            </a:xfrm>
            <a:custGeom>
              <a:avLst/>
              <a:gdLst/>
              <a:ahLst/>
              <a:cxnLst/>
              <a:rect l="l" t="t" r="r" b="b"/>
              <a:pathLst>
                <a:path w="671" h="971" extrusionOk="0">
                  <a:moveTo>
                    <a:pt x="670" y="1"/>
                  </a:moveTo>
                  <a:lnTo>
                    <a:pt x="670" y="1"/>
                  </a:lnTo>
                  <a:cubicBezTo>
                    <a:pt x="535" y="268"/>
                    <a:pt x="268" y="569"/>
                    <a:pt x="1" y="836"/>
                  </a:cubicBezTo>
                  <a:lnTo>
                    <a:pt x="1" y="970"/>
                  </a:lnTo>
                  <a:cubicBezTo>
                    <a:pt x="268" y="569"/>
                    <a:pt x="535" y="268"/>
                    <a:pt x="670" y="1"/>
                  </a:cubicBezTo>
                  <a:close/>
                </a:path>
              </a:pathLst>
            </a:custGeom>
            <a:solidFill>
              <a:srgbClr val="E3A8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88" name="Google Shape;989;p32">
              <a:extLst>
                <a:ext uri="{FF2B5EF4-FFF2-40B4-BE49-F238E27FC236}">
                  <a16:creationId xmlns:a16="http://schemas.microsoft.com/office/drawing/2014/main" id="{23D81141-76E8-413F-93DC-32E522F857BA}"/>
                </a:ext>
              </a:extLst>
            </p:cNvPr>
            <p:cNvSpPr/>
            <p:nvPr/>
          </p:nvSpPr>
          <p:spPr>
            <a:xfrm>
              <a:off x="4000300" y="1074975"/>
              <a:ext cx="161350" cy="147050"/>
            </a:xfrm>
            <a:custGeom>
              <a:avLst/>
              <a:gdLst/>
              <a:ahLst/>
              <a:cxnLst/>
              <a:rect l="l" t="t" r="r" b="b"/>
              <a:pathLst>
                <a:path w="6454" h="5882" extrusionOk="0">
                  <a:moveTo>
                    <a:pt x="3481" y="21"/>
                  </a:moveTo>
                  <a:cubicBezTo>
                    <a:pt x="2641" y="1258"/>
                    <a:pt x="1405" y="2526"/>
                    <a:pt x="135" y="3496"/>
                  </a:cubicBezTo>
                  <a:cubicBezTo>
                    <a:pt x="135" y="3630"/>
                    <a:pt x="0" y="3630"/>
                    <a:pt x="0" y="3630"/>
                  </a:cubicBezTo>
                  <a:lnTo>
                    <a:pt x="135" y="3630"/>
                  </a:lnTo>
                  <a:cubicBezTo>
                    <a:pt x="1405" y="2527"/>
                    <a:pt x="2641" y="1258"/>
                    <a:pt x="3481" y="21"/>
                  </a:cubicBezTo>
                  <a:close/>
                  <a:moveTo>
                    <a:pt x="3496" y="0"/>
                  </a:moveTo>
                  <a:cubicBezTo>
                    <a:pt x="4336" y="2084"/>
                    <a:pt x="5613" y="3932"/>
                    <a:pt x="6453" y="5882"/>
                  </a:cubicBezTo>
                  <a:cubicBezTo>
                    <a:pt x="5613" y="3932"/>
                    <a:pt x="4336" y="1950"/>
                    <a:pt x="3496" y="0"/>
                  </a:cubicBezTo>
                  <a:close/>
                </a:path>
              </a:pathLst>
            </a:custGeom>
            <a:solidFill>
              <a:srgbClr val="DE9A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89" name="Google Shape;990;p32">
              <a:extLst>
                <a:ext uri="{FF2B5EF4-FFF2-40B4-BE49-F238E27FC236}">
                  <a16:creationId xmlns:a16="http://schemas.microsoft.com/office/drawing/2014/main" id="{0FC9BDC9-80FE-48A1-9B18-B333F387DA6F}"/>
                </a:ext>
              </a:extLst>
            </p:cNvPr>
            <p:cNvSpPr/>
            <p:nvPr/>
          </p:nvSpPr>
          <p:spPr>
            <a:xfrm>
              <a:off x="4266650" y="1239650"/>
              <a:ext cx="25" cy="3375"/>
            </a:xfrm>
            <a:custGeom>
              <a:avLst/>
              <a:gdLst/>
              <a:ahLst/>
              <a:cxnLst/>
              <a:rect l="l" t="t" r="r" b="b"/>
              <a:pathLst>
                <a:path w="1" h="135" extrusionOk="0">
                  <a:moveTo>
                    <a:pt x="0" y="1"/>
                  </a:moveTo>
                  <a:lnTo>
                    <a:pt x="0" y="1"/>
                  </a:lnTo>
                  <a:lnTo>
                    <a:pt x="0" y="135"/>
                  </a:lnTo>
                  <a:lnTo>
                    <a:pt x="0" y="135"/>
                  </a:lnTo>
                  <a:close/>
                </a:path>
              </a:pathLst>
            </a:custGeom>
            <a:solidFill>
              <a:srgbClr val="E8BD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90" name="Google Shape;991;p32">
              <a:extLst>
                <a:ext uri="{FF2B5EF4-FFF2-40B4-BE49-F238E27FC236}">
                  <a16:creationId xmlns:a16="http://schemas.microsoft.com/office/drawing/2014/main" id="{868C0B39-2C6F-4A52-B14D-28B7041985C3}"/>
                </a:ext>
              </a:extLst>
            </p:cNvPr>
            <p:cNvSpPr/>
            <p:nvPr/>
          </p:nvSpPr>
          <p:spPr>
            <a:xfrm>
              <a:off x="3265100" y="1239650"/>
              <a:ext cx="1001575" cy="126050"/>
            </a:xfrm>
            <a:custGeom>
              <a:avLst/>
              <a:gdLst/>
              <a:ahLst/>
              <a:cxnLst/>
              <a:rect l="l" t="t" r="r" b="b"/>
              <a:pathLst>
                <a:path w="40063" h="5042" extrusionOk="0">
                  <a:moveTo>
                    <a:pt x="135" y="3227"/>
                  </a:moveTo>
                  <a:cubicBezTo>
                    <a:pt x="135" y="3227"/>
                    <a:pt x="841" y="3361"/>
                    <a:pt x="1816" y="3361"/>
                  </a:cubicBezTo>
                  <a:cubicBezTo>
                    <a:pt x="2253" y="3361"/>
                    <a:pt x="2824" y="3227"/>
                    <a:pt x="3362" y="3227"/>
                  </a:cubicBezTo>
                  <a:close/>
                  <a:moveTo>
                    <a:pt x="40062" y="1"/>
                  </a:moveTo>
                  <a:cubicBezTo>
                    <a:pt x="39224" y="1542"/>
                    <a:pt x="38253" y="3050"/>
                    <a:pt x="37114" y="4459"/>
                  </a:cubicBezTo>
                  <a:lnTo>
                    <a:pt x="37114" y="4459"/>
                  </a:lnTo>
                  <a:cubicBezTo>
                    <a:pt x="38253" y="3050"/>
                    <a:pt x="39224" y="1543"/>
                    <a:pt x="40062" y="135"/>
                  </a:cubicBezTo>
                  <a:lnTo>
                    <a:pt x="40062" y="1"/>
                  </a:lnTo>
                  <a:close/>
                  <a:moveTo>
                    <a:pt x="135" y="3227"/>
                  </a:moveTo>
                  <a:lnTo>
                    <a:pt x="135" y="3227"/>
                  </a:lnTo>
                  <a:cubicBezTo>
                    <a:pt x="135" y="3227"/>
                    <a:pt x="1" y="3900"/>
                    <a:pt x="1" y="5042"/>
                  </a:cubicBezTo>
                  <a:cubicBezTo>
                    <a:pt x="1" y="4068"/>
                    <a:pt x="135" y="3228"/>
                    <a:pt x="135" y="3227"/>
                  </a:cubicBezTo>
                  <a:close/>
                </a:path>
              </a:pathLst>
            </a:custGeom>
            <a:solidFill>
              <a:srgbClr val="DE9A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91" name="Google Shape;992;p32">
              <a:extLst>
                <a:ext uri="{FF2B5EF4-FFF2-40B4-BE49-F238E27FC236}">
                  <a16:creationId xmlns:a16="http://schemas.microsoft.com/office/drawing/2014/main" id="{FDEC5419-D47E-4EDC-8657-89BCD3D011C6}"/>
                </a:ext>
              </a:extLst>
            </p:cNvPr>
            <p:cNvSpPr/>
            <p:nvPr/>
          </p:nvSpPr>
          <p:spPr>
            <a:xfrm>
              <a:off x="3240750" y="1421125"/>
              <a:ext cx="25" cy="4250"/>
            </a:xfrm>
            <a:custGeom>
              <a:avLst/>
              <a:gdLst/>
              <a:ahLst/>
              <a:cxnLst/>
              <a:rect l="l" t="t" r="r" b="b"/>
              <a:pathLst>
                <a:path w="1" h="170" extrusionOk="0">
                  <a:moveTo>
                    <a:pt x="0" y="1"/>
                  </a:moveTo>
                  <a:lnTo>
                    <a:pt x="0" y="1"/>
                  </a:lnTo>
                  <a:lnTo>
                    <a:pt x="0" y="169"/>
                  </a:lnTo>
                  <a:lnTo>
                    <a:pt x="0" y="1"/>
                  </a:lnTo>
                  <a:close/>
                </a:path>
              </a:pathLst>
            </a:custGeom>
            <a:solidFill>
              <a:srgbClr val="DFAA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92" name="Google Shape;993;p32">
              <a:extLst>
                <a:ext uri="{FF2B5EF4-FFF2-40B4-BE49-F238E27FC236}">
                  <a16:creationId xmlns:a16="http://schemas.microsoft.com/office/drawing/2014/main" id="{A95A7CC2-C218-4A9C-A330-B75DF0C560A0}"/>
                </a:ext>
              </a:extLst>
            </p:cNvPr>
            <p:cNvSpPr/>
            <p:nvPr/>
          </p:nvSpPr>
          <p:spPr>
            <a:xfrm>
              <a:off x="3240750" y="1421125"/>
              <a:ext cx="48750" cy="10950"/>
            </a:xfrm>
            <a:custGeom>
              <a:avLst/>
              <a:gdLst/>
              <a:ahLst/>
              <a:cxnLst/>
              <a:rect l="l" t="t" r="r" b="b"/>
              <a:pathLst>
                <a:path w="1950" h="438" extrusionOk="0">
                  <a:moveTo>
                    <a:pt x="0" y="1"/>
                  </a:moveTo>
                  <a:lnTo>
                    <a:pt x="0" y="169"/>
                  </a:lnTo>
                  <a:cubicBezTo>
                    <a:pt x="572" y="303"/>
                    <a:pt x="1109" y="438"/>
                    <a:pt x="1546" y="438"/>
                  </a:cubicBezTo>
                  <a:cubicBezTo>
                    <a:pt x="1109" y="438"/>
                    <a:pt x="572" y="303"/>
                    <a:pt x="0" y="1"/>
                  </a:cubicBezTo>
                  <a:close/>
                  <a:moveTo>
                    <a:pt x="1949" y="303"/>
                  </a:moveTo>
                  <a:cubicBezTo>
                    <a:pt x="1815" y="438"/>
                    <a:pt x="1681" y="438"/>
                    <a:pt x="1546" y="438"/>
                  </a:cubicBezTo>
                  <a:lnTo>
                    <a:pt x="1949" y="438"/>
                  </a:lnTo>
                  <a:lnTo>
                    <a:pt x="1949" y="303"/>
                  </a:lnTo>
                  <a:close/>
                </a:path>
              </a:pathLst>
            </a:custGeom>
            <a:solidFill>
              <a:srgbClr val="DE9A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93" name="Google Shape;994;p32">
              <a:extLst>
                <a:ext uri="{FF2B5EF4-FFF2-40B4-BE49-F238E27FC236}">
                  <a16:creationId xmlns:a16="http://schemas.microsoft.com/office/drawing/2014/main" id="{5EF0A9CE-5E1B-432E-8F0D-CB7FD2A8E31C}"/>
                </a:ext>
              </a:extLst>
            </p:cNvPr>
            <p:cNvSpPr/>
            <p:nvPr/>
          </p:nvSpPr>
          <p:spPr>
            <a:xfrm>
              <a:off x="3058425" y="819550"/>
              <a:ext cx="1316625" cy="612525"/>
            </a:xfrm>
            <a:custGeom>
              <a:avLst/>
              <a:gdLst/>
              <a:ahLst/>
              <a:cxnLst/>
              <a:rect l="l" t="t" r="r" b="b"/>
              <a:pathLst>
                <a:path w="52665" h="24501" extrusionOk="0">
                  <a:moveTo>
                    <a:pt x="49741" y="0"/>
                  </a:moveTo>
                  <a:lnTo>
                    <a:pt x="49741" y="0"/>
                  </a:lnTo>
                  <a:cubicBezTo>
                    <a:pt x="51690" y="6016"/>
                    <a:pt x="49035" y="14418"/>
                    <a:pt x="45809" y="15259"/>
                  </a:cubicBezTo>
                  <a:cubicBezTo>
                    <a:pt x="46077" y="13309"/>
                    <a:pt x="43422" y="8671"/>
                    <a:pt x="42582" y="6991"/>
                  </a:cubicBezTo>
                  <a:cubicBezTo>
                    <a:pt x="41742" y="4907"/>
                    <a:pt x="40498" y="3059"/>
                    <a:pt x="39658" y="975"/>
                  </a:cubicBezTo>
                  <a:cubicBezTo>
                    <a:pt x="38818" y="2218"/>
                    <a:pt x="37541" y="3495"/>
                    <a:pt x="36297" y="4605"/>
                  </a:cubicBezTo>
                  <a:cubicBezTo>
                    <a:pt x="35155" y="5579"/>
                    <a:pt x="33609" y="6016"/>
                    <a:pt x="32365" y="6991"/>
                  </a:cubicBezTo>
                  <a:cubicBezTo>
                    <a:pt x="33071" y="6151"/>
                    <a:pt x="33340" y="5041"/>
                    <a:pt x="33205" y="3899"/>
                  </a:cubicBezTo>
                  <a:cubicBezTo>
                    <a:pt x="33071" y="3361"/>
                    <a:pt x="32937" y="2521"/>
                    <a:pt x="32634" y="1949"/>
                  </a:cubicBezTo>
                  <a:cubicBezTo>
                    <a:pt x="32500" y="1546"/>
                    <a:pt x="31928" y="1109"/>
                    <a:pt x="31928" y="538"/>
                  </a:cubicBezTo>
                  <a:cubicBezTo>
                    <a:pt x="31659" y="2386"/>
                    <a:pt x="26349" y="4201"/>
                    <a:pt x="26484" y="8671"/>
                  </a:cubicBezTo>
                  <a:cubicBezTo>
                    <a:pt x="25509" y="7831"/>
                    <a:pt x="24232" y="7562"/>
                    <a:pt x="23123" y="7562"/>
                  </a:cubicBezTo>
                  <a:cubicBezTo>
                    <a:pt x="21846" y="7562"/>
                    <a:pt x="20468" y="7831"/>
                    <a:pt x="19056" y="8100"/>
                  </a:cubicBezTo>
                  <a:cubicBezTo>
                    <a:pt x="17813" y="8402"/>
                    <a:pt x="16401" y="8671"/>
                    <a:pt x="14990" y="8671"/>
                  </a:cubicBezTo>
                  <a:cubicBezTo>
                    <a:pt x="13309" y="8671"/>
                    <a:pt x="11763" y="8268"/>
                    <a:pt x="10251" y="6722"/>
                  </a:cubicBezTo>
                  <a:lnTo>
                    <a:pt x="10251" y="6722"/>
                  </a:lnTo>
                  <a:cubicBezTo>
                    <a:pt x="10385" y="6991"/>
                    <a:pt x="11225" y="9511"/>
                    <a:pt x="11763" y="10217"/>
                  </a:cubicBezTo>
                  <a:cubicBezTo>
                    <a:pt x="11225" y="10789"/>
                    <a:pt x="9679" y="10923"/>
                    <a:pt x="8570" y="10923"/>
                  </a:cubicBezTo>
                  <a:cubicBezTo>
                    <a:pt x="7562" y="10923"/>
                    <a:pt x="6890" y="10789"/>
                    <a:pt x="6890" y="10789"/>
                  </a:cubicBezTo>
                  <a:lnTo>
                    <a:pt x="6890" y="10789"/>
                  </a:lnTo>
                  <a:cubicBezTo>
                    <a:pt x="6890" y="10789"/>
                    <a:pt x="6319" y="13141"/>
                    <a:pt x="7865" y="15259"/>
                  </a:cubicBezTo>
                  <a:lnTo>
                    <a:pt x="7293" y="15259"/>
                  </a:lnTo>
                  <a:cubicBezTo>
                    <a:pt x="5613" y="15259"/>
                    <a:pt x="3361" y="13578"/>
                    <a:pt x="1983" y="12301"/>
                  </a:cubicBezTo>
                  <a:cubicBezTo>
                    <a:pt x="1277" y="13444"/>
                    <a:pt x="571" y="14553"/>
                    <a:pt x="0" y="15662"/>
                  </a:cubicBezTo>
                  <a:cubicBezTo>
                    <a:pt x="706" y="15527"/>
                    <a:pt x="1546" y="15124"/>
                    <a:pt x="2252" y="14822"/>
                  </a:cubicBezTo>
                  <a:lnTo>
                    <a:pt x="2252" y="14822"/>
                  </a:lnTo>
                  <a:cubicBezTo>
                    <a:pt x="1681" y="15830"/>
                    <a:pt x="1546" y="16670"/>
                    <a:pt x="1546" y="17645"/>
                  </a:cubicBezTo>
                  <a:cubicBezTo>
                    <a:pt x="1681" y="18619"/>
                    <a:pt x="2117" y="19594"/>
                    <a:pt x="2823" y="20569"/>
                  </a:cubicBezTo>
                  <a:cubicBezTo>
                    <a:pt x="3092" y="21006"/>
                    <a:pt x="3529" y="21543"/>
                    <a:pt x="4067" y="21980"/>
                  </a:cubicBezTo>
                  <a:cubicBezTo>
                    <a:pt x="4369" y="22249"/>
                    <a:pt x="4638" y="22552"/>
                    <a:pt x="5041" y="22820"/>
                  </a:cubicBezTo>
                  <a:cubicBezTo>
                    <a:pt x="5613" y="23224"/>
                    <a:pt x="6319" y="23661"/>
                    <a:pt x="7024" y="23930"/>
                  </a:cubicBezTo>
                  <a:cubicBezTo>
                    <a:pt x="7159" y="24064"/>
                    <a:pt x="7159" y="24064"/>
                    <a:pt x="7293" y="24064"/>
                  </a:cubicBezTo>
                  <a:cubicBezTo>
                    <a:pt x="7865" y="24366"/>
                    <a:pt x="8402" y="24501"/>
                    <a:pt x="8839" y="24501"/>
                  </a:cubicBezTo>
                  <a:cubicBezTo>
                    <a:pt x="8974" y="24501"/>
                    <a:pt x="9108" y="24501"/>
                    <a:pt x="9242" y="24366"/>
                  </a:cubicBezTo>
                  <a:cubicBezTo>
                    <a:pt x="8705" y="23526"/>
                    <a:pt x="8402" y="22552"/>
                    <a:pt x="8268" y="21846"/>
                  </a:cubicBezTo>
                  <a:cubicBezTo>
                    <a:pt x="8268" y="20703"/>
                    <a:pt x="8402" y="20031"/>
                    <a:pt x="8402" y="20031"/>
                  </a:cubicBezTo>
                  <a:lnTo>
                    <a:pt x="11629" y="20031"/>
                  </a:lnTo>
                  <a:cubicBezTo>
                    <a:pt x="12334" y="19863"/>
                    <a:pt x="13040" y="19728"/>
                    <a:pt x="13309" y="19460"/>
                  </a:cubicBezTo>
                  <a:cubicBezTo>
                    <a:pt x="12781" y="18767"/>
                    <a:pt x="11962" y="16195"/>
                    <a:pt x="11773" y="15974"/>
                  </a:cubicBezTo>
                  <a:lnTo>
                    <a:pt x="11773" y="15974"/>
                  </a:lnTo>
                  <a:cubicBezTo>
                    <a:pt x="12477" y="16675"/>
                    <a:pt x="13312" y="17209"/>
                    <a:pt x="14015" y="17510"/>
                  </a:cubicBezTo>
                  <a:cubicBezTo>
                    <a:pt x="14855" y="17779"/>
                    <a:pt x="15695" y="17914"/>
                    <a:pt x="16536" y="17914"/>
                  </a:cubicBezTo>
                  <a:cubicBezTo>
                    <a:pt x="17947" y="17914"/>
                    <a:pt x="19325" y="17645"/>
                    <a:pt x="20602" y="17342"/>
                  </a:cubicBezTo>
                  <a:cubicBezTo>
                    <a:pt x="22014" y="17073"/>
                    <a:pt x="23257" y="16805"/>
                    <a:pt x="24534" y="16805"/>
                  </a:cubicBezTo>
                  <a:cubicBezTo>
                    <a:pt x="25778" y="16805"/>
                    <a:pt x="27055" y="17073"/>
                    <a:pt x="28030" y="17779"/>
                  </a:cubicBezTo>
                  <a:lnTo>
                    <a:pt x="28030" y="17510"/>
                  </a:lnTo>
                  <a:cubicBezTo>
                    <a:pt x="28030" y="15259"/>
                    <a:pt x="29408" y="13713"/>
                    <a:pt x="30819" y="12603"/>
                  </a:cubicBezTo>
                  <a:cubicBezTo>
                    <a:pt x="32096" y="11461"/>
                    <a:pt x="33340" y="10621"/>
                    <a:pt x="33474" y="9780"/>
                  </a:cubicBezTo>
                  <a:cubicBezTo>
                    <a:pt x="33474" y="10352"/>
                    <a:pt x="34046" y="10789"/>
                    <a:pt x="34180" y="11192"/>
                  </a:cubicBezTo>
                  <a:cubicBezTo>
                    <a:pt x="34314" y="11763"/>
                    <a:pt x="34617" y="12469"/>
                    <a:pt x="34617" y="13007"/>
                  </a:cubicBezTo>
                  <a:cubicBezTo>
                    <a:pt x="34751" y="13007"/>
                    <a:pt x="34751" y="13007"/>
                    <a:pt x="34751" y="13141"/>
                  </a:cubicBezTo>
                  <a:lnTo>
                    <a:pt x="34751" y="13578"/>
                  </a:lnTo>
                  <a:cubicBezTo>
                    <a:pt x="34751" y="14553"/>
                    <a:pt x="34449" y="15393"/>
                    <a:pt x="33911" y="16233"/>
                  </a:cubicBezTo>
                  <a:cubicBezTo>
                    <a:pt x="35155" y="15259"/>
                    <a:pt x="36566" y="14822"/>
                    <a:pt x="37675" y="13847"/>
                  </a:cubicBezTo>
                  <a:cubicBezTo>
                    <a:pt x="37675" y="13847"/>
                    <a:pt x="37810" y="13847"/>
                    <a:pt x="37810" y="13713"/>
                  </a:cubicBezTo>
                  <a:cubicBezTo>
                    <a:pt x="39087" y="12738"/>
                    <a:pt x="40330" y="11461"/>
                    <a:pt x="41171" y="10217"/>
                  </a:cubicBezTo>
                  <a:cubicBezTo>
                    <a:pt x="42011" y="12167"/>
                    <a:pt x="43288" y="14149"/>
                    <a:pt x="44128" y="16099"/>
                  </a:cubicBezTo>
                  <a:cubicBezTo>
                    <a:pt x="44532" y="17208"/>
                    <a:pt x="44834" y="18351"/>
                    <a:pt x="44968" y="19460"/>
                  </a:cubicBezTo>
                  <a:cubicBezTo>
                    <a:pt x="44968" y="20434"/>
                    <a:pt x="44968" y="21274"/>
                    <a:pt x="44700" y="22115"/>
                  </a:cubicBezTo>
                  <a:cubicBezTo>
                    <a:pt x="44968" y="21846"/>
                    <a:pt x="45237" y="21543"/>
                    <a:pt x="45372" y="21274"/>
                  </a:cubicBezTo>
                  <a:cubicBezTo>
                    <a:pt x="46514" y="19863"/>
                    <a:pt x="47489" y="18351"/>
                    <a:pt x="48329" y="16805"/>
                  </a:cubicBezTo>
                  <a:cubicBezTo>
                    <a:pt x="48598" y="16502"/>
                    <a:pt x="48733" y="16233"/>
                    <a:pt x="49035" y="15830"/>
                  </a:cubicBezTo>
                  <a:lnTo>
                    <a:pt x="49169" y="15662"/>
                  </a:lnTo>
                  <a:cubicBezTo>
                    <a:pt x="49573" y="14990"/>
                    <a:pt x="49875" y="14418"/>
                    <a:pt x="50144" y="13713"/>
                  </a:cubicBezTo>
                  <a:cubicBezTo>
                    <a:pt x="51253" y="11629"/>
                    <a:pt x="51556" y="9511"/>
                    <a:pt x="51556" y="6856"/>
                  </a:cubicBezTo>
                  <a:lnTo>
                    <a:pt x="51556" y="4739"/>
                  </a:lnTo>
                  <a:cubicBezTo>
                    <a:pt x="51421" y="4470"/>
                    <a:pt x="51421" y="4201"/>
                    <a:pt x="51253" y="3764"/>
                  </a:cubicBezTo>
                  <a:lnTo>
                    <a:pt x="51253" y="3764"/>
                  </a:lnTo>
                  <a:cubicBezTo>
                    <a:pt x="51690" y="4470"/>
                    <a:pt x="52261" y="5041"/>
                    <a:pt x="52665" y="5579"/>
                  </a:cubicBezTo>
                  <a:lnTo>
                    <a:pt x="52665" y="5310"/>
                  </a:lnTo>
                  <a:cubicBezTo>
                    <a:pt x="52665" y="4201"/>
                    <a:pt x="52093" y="3059"/>
                    <a:pt x="51556" y="2218"/>
                  </a:cubicBezTo>
                  <a:cubicBezTo>
                    <a:pt x="51119" y="1546"/>
                    <a:pt x="50413" y="706"/>
                    <a:pt x="49741" y="0"/>
                  </a:cubicBez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94" name="Google Shape;995;p32">
              <a:extLst>
                <a:ext uri="{FF2B5EF4-FFF2-40B4-BE49-F238E27FC236}">
                  <a16:creationId xmlns:a16="http://schemas.microsoft.com/office/drawing/2014/main" id="{F8847BEC-8771-435B-BF7B-4E735D0BFC85}"/>
                </a:ext>
              </a:extLst>
            </p:cNvPr>
            <p:cNvSpPr/>
            <p:nvPr/>
          </p:nvSpPr>
          <p:spPr>
            <a:xfrm>
              <a:off x="3664200" y="1449700"/>
              <a:ext cx="175650" cy="115150"/>
            </a:xfrm>
            <a:custGeom>
              <a:avLst/>
              <a:gdLst/>
              <a:ahLst/>
              <a:cxnLst/>
              <a:rect l="l" t="t" r="r" b="b"/>
              <a:pathLst>
                <a:path w="7026" h="4606" extrusionOk="0">
                  <a:moveTo>
                    <a:pt x="6319" y="1"/>
                  </a:moveTo>
                  <a:cubicBezTo>
                    <a:pt x="6017" y="1"/>
                    <a:pt x="5882" y="270"/>
                    <a:pt x="5882" y="538"/>
                  </a:cubicBezTo>
                  <a:cubicBezTo>
                    <a:pt x="6017" y="706"/>
                    <a:pt x="6017" y="975"/>
                    <a:pt x="6017" y="1110"/>
                  </a:cubicBezTo>
                  <a:cubicBezTo>
                    <a:pt x="6017" y="2521"/>
                    <a:pt x="4908" y="3630"/>
                    <a:pt x="3496" y="3630"/>
                  </a:cubicBezTo>
                  <a:cubicBezTo>
                    <a:pt x="2253" y="3630"/>
                    <a:pt x="1144" y="2656"/>
                    <a:pt x="976" y="1379"/>
                  </a:cubicBezTo>
                  <a:cubicBezTo>
                    <a:pt x="976" y="1110"/>
                    <a:pt x="707" y="975"/>
                    <a:pt x="438" y="975"/>
                  </a:cubicBezTo>
                  <a:cubicBezTo>
                    <a:pt x="135" y="975"/>
                    <a:pt x="1" y="1244"/>
                    <a:pt x="1" y="1547"/>
                  </a:cubicBezTo>
                  <a:cubicBezTo>
                    <a:pt x="303" y="3227"/>
                    <a:pt x="1681" y="4605"/>
                    <a:pt x="3496" y="4605"/>
                  </a:cubicBezTo>
                  <a:cubicBezTo>
                    <a:pt x="5479" y="4605"/>
                    <a:pt x="7025" y="3059"/>
                    <a:pt x="7025" y="1110"/>
                  </a:cubicBezTo>
                  <a:cubicBezTo>
                    <a:pt x="7025" y="841"/>
                    <a:pt x="7025" y="706"/>
                    <a:pt x="6857" y="404"/>
                  </a:cubicBezTo>
                  <a:cubicBezTo>
                    <a:pt x="6857" y="135"/>
                    <a:pt x="6588" y="1"/>
                    <a:pt x="63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95" name="Google Shape;996;p32">
              <a:extLst>
                <a:ext uri="{FF2B5EF4-FFF2-40B4-BE49-F238E27FC236}">
                  <a16:creationId xmlns:a16="http://schemas.microsoft.com/office/drawing/2014/main" id="{52A14F81-F171-4C7F-BFD5-8CB1A5683460}"/>
                </a:ext>
              </a:extLst>
            </p:cNvPr>
            <p:cNvSpPr/>
            <p:nvPr/>
          </p:nvSpPr>
          <p:spPr>
            <a:xfrm>
              <a:off x="3381050" y="1294800"/>
              <a:ext cx="231100" cy="168725"/>
            </a:xfrm>
            <a:custGeom>
              <a:avLst/>
              <a:gdLst/>
              <a:ahLst/>
              <a:cxnLst/>
              <a:rect l="l" t="t" r="r" b="b"/>
              <a:pathLst>
                <a:path w="9244" h="6749" extrusionOk="0">
                  <a:moveTo>
                    <a:pt x="5732" y="0"/>
                  </a:moveTo>
                  <a:cubicBezTo>
                    <a:pt x="4300" y="0"/>
                    <a:pt x="3026" y="940"/>
                    <a:pt x="2521" y="2264"/>
                  </a:cubicBezTo>
                  <a:cubicBezTo>
                    <a:pt x="2270" y="2342"/>
                    <a:pt x="2033" y="2374"/>
                    <a:pt x="1812" y="2374"/>
                  </a:cubicBezTo>
                  <a:cubicBezTo>
                    <a:pt x="794" y="2374"/>
                    <a:pt x="135" y="1693"/>
                    <a:pt x="135" y="1693"/>
                  </a:cubicBezTo>
                  <a:lnTo>
                    <a:pt x="135" y="1693"/>
                  </a:lnTo>
                  <a:cubicBezTo>
                    <a:pt x="1" y="4079"/>
                    <a:pt x="1681" y="4651"/>
                    <a:pt x="2656" y="4785"/>
                  </a:cubicBezTo>
                  <a:cubicBezTo>
                    <a:pt x="3059" y="5760"/>
                    <a:pt x="4202" y="6600"/>
                    <a:pt x="5445" y="6734"/>
                  </a:cubicBezTo>
                  <a:cubicBezTo>
                    <a:pt x="5544" y="6744"/>
                    <a:pt x="5642" y="6748"/>
                    <a:pt x="5740" y="6748"/>
                  </a:cubicBezTo>
                  <a:cubicBezTo>
                    <a:pt x="7438" y="6748"/>
                    <a:pt x="8950" y="5392"/>
                    <a:pt x="9109" y="3676"/>
                  </a:cubicBezTo>
                  <a:cubicBezTo>
                    <a:pt x="9243" y="1861"/>
                    <a:pt x="7832" y="181"/>
                    <a:pt x="6017" y="13"/>
                  </a:cubicBezTo>
                  <a:cubicBezTo>
                    <a:pt x="5921" y="4"/>
                    <a:pt x="5826" y="0"/>
                    <a:pt x="57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96" name="Google Shape;997;p32">
              <a:extLst>
                <a:ext uri="{FF2B5EF4-FFF2-40B4-BE49-F238E27FC236}">
                  <a16:creationId xmlns:a16="http://schemas.microsoft.com/office/drawing/2014/main" id="{69FE29CB-0F5D-4F41-B0E9-B79923F044E2}"/>
                </a:ext>
              </a:extLst>
            </p:cNvPr>
            <p:cNvSpPr/>
            <p:nvPr/>
          </p:nvSpPr>
          <p:spPr>
            <a:xfrm>
              <a:off x="3507100" y="1306025"/>
              <a:ext cx="59675" cy="59675"/>
            </a:xfrm>
            <a:custGeom>
              <a:avLst/>
              <a:gdLst/>
              <a:ahLst/>
              <a:cxnLst/>
              <a:rect l="l" t="t" r="r" b="b"/>
              <a:pathLst>
                <a:path w="2387" h="2387" extrusionOk="0">
                  <a:moveTo>
                    <a:pt x="1109" y="1"/>
                  </a:moveTo>
                  <a:cubicBezTo>
                    <a:pt x="403" y="1"/>
                    <a:pt x="0" y="572"/>
                    <a:pt x="0" y="1244"/>
                  </a:cubicBezTo>
                  <a:cubicBezTo>
                    <a:pt x="0" y="1950"/>
                    <a:pt x="403" y="2387"/>
                    <a:pt x="1109" y="2387"/>
                  </a:cubicBezTo>
                  <a:cubicBezTo>
                    <a:pt x="1815" y="2387"/>
                    <a:pt x="2386" y="1950"/>
                    <a:pt x="2386" y="1244"/>
                  </a:cubicBezTo>
                  <a:cubicBezTo>
                    <a:pt x="2386" y="572"/>
                    <a:pt x="1815" y="1"/>
                    <a:pt x="110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97" name="Google Shape;998;p32">
              <a:extLst>
                <a:ext uri="{FF2B5EF4-FFF2-40B4-BE49-F238E27FC236}">
                  <a16:creationId xmlns:a16="http://schemas.microsoft.com/office/drawing/2014/main" id="{E733EEB6-CA51-47B3-B011-35A945F30FC5}"/>
                </a:ext>
              </a:extLst>
            </p:cNvPr>
            <p:cNvSpPr/>
            <p:nvPr/>
          </p:nvSpPr>
          <p:spPr>
            <a:xfrm>
              <a:off x="3877625" y="1246025"/>
              <a:ext cx="227725" cy="168650"/>
            </a:xfrm>
            <a:custGeom>
              <a:avLst/>
              <a:gdLst/>
              <a:ahLst/>
              <a:cxnLst/>
              <a:rect l="l" t="t" r="r" b="b"/>
              <a:pathLst>
                <a:path w="9109" h="6746" extrusionOk="0">
                  <a:moveTo>
                    <a:pt x="3549" y="0"/>
                  </a:moveTo>
                  <a:cubicBezTo>
                    <a:pt x="3443" y="0"/>
                    <a:pt x="3335" y="5"/>
                    <a:pt x="3227" y="14"/>
                  </a:cubicBezTo>
                  <a:cubicBezTo>
                    <a:pt x="1278" y="149"/>
                    <a:pt x="0" y="1695"/>
                    <a:pt x="169" y="3644"/>
                  </a:cubicBezTo>
                  <a:cubicBezTo>
                    <a:pt x="297" y="5409"/>
                    <a:pt x="1712" y="6745"/>
                    <a:pt x="3537" y="6745"/>
                  </a:cubicBezTo>
                  <a:cubicBezTo>
                    <a:pt x="3623" y="6745"/>
                    <a:pt x="3710" y="6742"/>
                    <a:pt x="3798" y="6736"/>
                  </a:cubicBezTo>
                  <a:cubicBezTo>
                    <a:pt x="5042" y="6602"/>
                    <a:pt x="6050" y="5761"/>
                    <a:pt x="6588" y="4652"/>
                  </a:cubicBezTo>
                  <a:cubicBezTo>
                    <a:pt x="7562" y="4652"/>
                    <a:pt x="9108" y="4081"/>
                    <a:pt x="8974" y="1560"/>
                  </a:cubicBezTo>
                  <a:lnTo>
                    <a:pt x="8974" y="1560"/>
                  </a:lnTo>
                  <a:cubicBezTo>
                    <a:pt x="8974" y="1561"/>
                    <a:pt x="8430" y="2279"/>
                    <a:pt x="7411" y="2279"/>
                  </a:cubicBezTo>
                  <a:cubicBezTo>
                    <a:pt x="7164" y="2279"/>
                    <a:pt x="6889" y="2237"/>
                    <a:pt x="6588" y="2132"/>
                  </a:cubicBezTo>
                  <a:cubicBezTo>
                    <a:pt x="6213" y="819"/>
                    <a:pt x="4966" y="0"/>
                    <a:pt x="35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98" name="Google Shape;999;p32">
              <a:extLst>
                <a:ext uri="{FF2B5EF4-FFF2-40B4-BE49-F238E27FC236}">
                  <a16:creationId xmlns:a16="http://schemas.microsoft.com/office/drawing/2014/main" id="{BB854CF8-D117-4B97-900E-1FF9BDAC94FE}"/>
                </a:ext>
              </a:extLst>
            </p:cNvPr>
            <p:cNvSpPr/>
            <p:nvPr/>
          </p:nvSpPr>
          <p:spPr>
            <a:xfrm>
              <a:off x="3916275" y="1264025"/>
              <a:ext cx="59675" cy="59675"/>
            </a:xfrm>
            <a:custGeom>
              <a:avLst/>
              <a:gdLst/>
              <a:ahLst/>
              <a:cxnLst/>
              <a:rect l="l" t="t" r="r" b="b"/>
              <a:pathLst>
                <a:path w="2387" h="2387" extrusionOk="0">
                  <a:moveTo>
                    <a:pt x="1143" y="0"/>
                  </a:moveTo>
                  <a:cubicBezTo>
                    <a:pt x="572" y="0"/>
                    <a:pt x="0" y="572"/>
                    <a:pt x="0" y="1244"/>
                  </a:cubicBezTo>
                  <a:cubicBezTo>
                    <a:pt x="0" y="1815"/>
                    <a:pt x="572" y="2386"/>
                    <a:pt x="1143" y="2386"/>
                  </a:cubicBezTo>
                  <a:cubicBezTo>
                    <a:pt x="1815" y="2386"/>
                    <a:pt x="2387" y="1815"/>
                    <a:pt x="2387" y="1244"/>
                  </a:cubicBezTo>
                  <a:cubicBezTo>
                    <a:pt x="2387" y="572"/>
                    <a:pt x="1815" y="0"/>
                    <a:pt x="114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99" name="Google Shape;1000;p32">
              <a:extLst>
                <a:ext uri="{FF2B5EF4-FFF2-40B4-BE49-F238E27FC236}">
                  <a16:creationId xmlns:a16="http://schemas.microsoft.com/office/drawing/2014/main" id="{594A85AE-DD6F-43F3-B245-D04B1AC5499A}"/>
                </a:ext>
              </a:extLst>
            </p:cNvPr>
            <p:cNvSpPr/>
            <p:nvPr/>
          </p:nvSpPr>
          <p:spPr>
            <a:xfrm>
              <a:off x="3373500" y="1446350"/>
              <a:ext cx="206725" cy="105050"/>
            </a:xfrm>
            <a:custGeom>
              <a:avLst/>
              <a:gdLst/>
              <a:ahLst/>
              <a:cxnLst/>
              <a:rect l="l" t="t" r="r" b="b"/>
              <a:pathLst>
                <a:path w="8269" h="4202" extrusionOk="0">
                  <a:moveTo>
                    <a:pt x="4201" y="0"/>
                  </a:moveTo>
                  <a:cubicBezTo>
                    <a:pt x="1849" y="0"/>
                    <a:pt x="0" y="975"/>
                    <a:pt x="0" y="2084"/>
                  </a:cubicBezTo>
                  <a:cubicBezTo>
                    <a:pt x="0" y="3193"/>
                    <a:pt x="1849" y="4201"/>
                    <a:pt x="4201" y="4201"/>
                  </a:cubicBezTo>
                  <a:cubicBezTo>
                    <a:pt x="6453" y="4201"/>
                    <a:pt x="8268" y="3193"/>
                    <a:pt x="8268" y="2084"/>
                  </a:cubicBezTo>
                  <a:cubicBezTo>
                    <a:pt x="8268" y="975"/>
                    <a:pt x="6453" y="0"/>
                    <a:pt x="420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00" name="Google Shape;1001;p32">
              <a:extLst>
                <a:ext uri="{FF2B5EF4-FFF2-40B4-BE49-F238E27FC236}">
                  <a16:creationId xmlns:a16="http://schemas.microsoft.com/office/drawing/2014/main" id="{EB8F90F8-D523-4387-A32E-90083F58B62E}"/>
                </a:ext>
              </a:extLst>
            </p:cNvPr>
            <p:cNvSpPr/>
            <p:nvPr/>
          </p:nvSpPr>
          <p:spPr>
            <a:xfrm>
              <a:off x="3930550" y="1374500"/>
              <a:ext cx="213450" cy="111225"/>
            </a:xfrm>
            <a:custGeom>
              <a:avLst/>
              <a:gdLst/>
              <a:ahLst/>
              <a:cxnLst/>
              <a:rect l="l" t="t" r="r" b="b"/>
              <a:pathLst>
                <a:path w="8538" h="4449" extrusionOk="0">
                  <a:moveTo>
                    <a:pt x="4900" y="1"/>
                  </a:moveTo>
                  <a:cubicBezTo>
                    <a:pt x="4629" y="1"/>
                    <a:pt x="4350" y="17"/>
                    <a:pt x="4067" y="51"/>
                  </a:cubicBezTo>
                  <a:cubicBezTo>
                    <a:pt x="1681" y="354"/>
                    <a:pt x="1" y="1463"/>
                    <a:pt x="135" y="2706"/>
                  </a:cubicBezTo>
                  <a:cubicBezTo>
                    <a:pt x="251" y="3689"/>
                    <a:pt x="1735" y="4449"/>
                    <a:pt x="3561" y="4449"/>
                  </a:cubicBezTo>
                  <a:cubicBezTo>
                    <a:pt x="3856" y="4449"/>
                    <a:pt x="4161" y="4429"/>
                    <a:pt x="4471" y="4387"/>
                  </a:cubicBezTo>
                  <a:cubicBezTo>
                    <a:pt x="6723" y="4118"/>
                    <a:pt x="8537" y="3009"/>
                    <a:pt x="8403" y="1732"/>
                  </a:cubicBezTo>
                  <a:cubicBezTo>
                    <a:pt x="8286" y="764"/>
                    <a:pt x="6761" y="1"/>
                    <a:pt x="490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01" name="Google Shape;1002;p32">
              <a:extLst>
                <a:ext uri="{FF2B5EF4-FFF2-40B4-BE49-F238E27FC236}">
                  <a16:creationId xmlns:a16="http://schemas.microsoft.com/office/drawing/2014/main" id="{ADA22323-A815-4D9E-B7B8-06DA5C0E7193}"/>
                </a:ext>
              </a:extLst>
            </p:cNvPr>
            <p:cNvSpPr/>
            <p:nvPr/>
          </p:nvSpPr>
          <p:spPr>
            <a:xfrm>
              <a:off x="3597825" y="2131950"/>
              <a:ext cx="48775" cy="21050"/>
            </a:xfrm>
            <a:custGeom>
              <a:avLst/>
              <a:gdLst/>
              <a:ahLst/>
              <a:cxnLst/>
              <a:rect l="l" t="t" r="r" b="b"/>
              <a:pathLst>
                <a:path w="1951" h="842" extrusionOk="0">
                  <a:moveTo>
                    <a:pt x="1" y="1"/>
                  </a:moveTo>
                  <a:cubicBezTo>
                    <a:pt x="559" y="428"/>
                    <a:pt x="1245" y="694"/>
                    <a:pt x="1903" y="832"/>
                  </a:cubicBezTo>
                  <a:lnTo>
                    <a:pt x="1903" y="832"/>
                  </a:lnTo>
                  <a:cubicBezTo>
                    <a:pt x="1610" y="747"/>
                    <a:pt x="251" y="126"/>
                    <a:pt x="1" y="1"/>
                  </a:cubicBezTo>
                  <a:close/>
                  <a:moveTo>
                    <a:pt x="1903" y="832"/>
                  </a:moveTo>
                  <a:cubicBezTo>
                    <a:pt x="1925" y="838"/>
                    <a:pt x="1941" y="841"/>
                    <a:pt x="1950" y="841"/>
                  </a:cubicBezTo>
                  <a:cubicBezTo>
                    <a:pt x="1935" y="838"/>
                    <a:pt x="1919" y="835"/>
                    <a:pt x="1903" y="832"/>
                  </a:cubicBezTo>
                  <a:close/>
                </a:path>
              </a:pathLst>
            </a:custGeom>
            <a:solidFill>
              <a:srgbClr val="2E34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grpSp>
        <p:nvGrpSpPr>
          <p:cNvPr id="202" name="Google Shape;211;p3">
            <a:extLst>
              <a:ext uri="{FF2B5EF4-FFF2-40B4-BE49-F238E27FC236}">
                <a16:creationId xmlns:a16="http://schemas.microsoft.com/office/drawing/2014/main" id="{36C19A32-EB14-46B6-BE30-A420DB3A7F9C}"/>
              </a:ext>
            </a:extLst>
          </p:cNvPr>
          <p:cNvGrpSpPr/>
          <p:nvPr userDrawn="1"/>
        </p:nvGrpSpPr>
        <p:grpSpPr>
          <a:xfrm>
            <a:off x="772632" y="1581350"/>
            <a:ext cx="333206" cy="398525"/>
            <a:chOff x="2495125" y="2142250"/>
            <a:chExt cx="444275" cy="398525"/>
          </a:xfrm>
        </p:grpSpPr>
        <p:sp>
          <p:nvSpPr>
            <p:cNvPr id="203" name="Google Shape;212;p3">
              <a:extLst>
                <a:ext uri="{FF2B5EF4-FFF2-40B4-BE49-F238E27FC236}">
                  <a16:creationId xmlns:a16="http://schemas.microsoft.com/office/drawing/2014/main" id="{22119F67-39FE-47B8-97DB-A9DDAFCE3F72}"/>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dirty="0"/>
            </a:p>
          </p:txBody>
        </p:sp>
        <p:sp>
          <p:nvSpPr>
            <p:cNvPr id="204" name="Google Shape;213;p3">
              <a:extLst>
                <a:ext uri="{FF2B5EF4-FFF2-40B4-BE49-F238E27FC236}">
                  <a16:creationId xmlns:a16="http://schemas.microsoft.com/office/drawing/2014/main" id="{95B9D80B-1308-40DE-B7AB-F51F061B728F}"/>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grpSp>
        <p:nvGrpSpPr>
          <p:cNvPr id="205" name="Google Shape;214;p3">
            <a:extLst>
              <a:ext uri="{FF2B5EF4-FFF2-40B4-BE49-F238E27FC236}">
                <a16:creationId xmlns:a16="http://schemas.microsoft.com/office/drawing/2014/main" id="{FF773F4A-00DE-480A-A1E4-267BF6A95F53}"/>
              </a:ext>
            </a:extLst>
          </p:cNvPr>
          <p:cNvGrpSpPr/>
          <p:nvPr userDrawn="1"/>
        </p:nvGrpSpPr>
        <p:grpSpPr>
          <a:xfrm>
            <a:off x="7920831" y="5038642"/>
            <a:ext cx="218531" cy="281375"/>
            <a:chOff x="3243875" y="2372825"/>
            <a:chExt cx="291375" cy="281375"/>
          </a:xfrm>
        </p:grpSpPr>
        <p:sp>
          <p:nvSpPr>
            <p:cNvPr id="206" name="Google Shape;215;p3">
              <a:extLst>
                <a:ext uri="{FF2B5EF4-FFF2-40B4-BE49-F238E27FC236}">
                  <a16:creationId xmlns:a16="http://schemas.microsoft.com/office/drawing/2014/main" id="{B061D21D-9962-482E-8B77-708CF59A3EB6}"/>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07" name="Google Shape;216;p3">
              <a:extLst>
                <a:ext uri="{FF2B5EF4-FFF2-40B4-BE49-F238E27FC236}">
                  <a16:creationId xmlns:a16="http://schemas.microsoft.com/office/drawing/2014/main" id="{204A213E-8F6F-4FC4-AB3D-8806D287E243}"/>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08" name="Google Shape;217;p3">
              <a:extLst>
                <a:ext uri="{FF2B5EF4-FFF2-40B4-BE49-F238E27FC236}">
                  <a16:creationId xmlns:a16="http://schemas.microsoft.com/office/drawing/2014/main" id="{75F3FCD1-BCD2-41A7-AF94-8CEC0F2FFE09}"/>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09" name="Google Shape;218;p3">
              <a:extLst>
                <a:ext uri="{FF2B5EF4-FFF2-40B4-BE49-F238E27FC236}">
                  <a16:creationId xmlns:a16="http://schemas.microsoft.com/office/drawing/2014/main" id="{EB1D663F-9A65-4AE5-82B7-355924900575}"/>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10" name="Google Shape;219;p3">
              <a:extLst>
                <a:ext uri="{FF2B5EF4-FFF2-40B4-BE49-F238E27FC236}">
                  <a16:creationId xmlns:a16="http://schemas.microsoft.com/office/drawing/2014/main" id="{A3231104-E2F1-474D-A57B-1B68E9AE6F33}"/>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11" name="Google Shape;220;p3">
              <a:extLst>
                <a:ext uri="{FF2B5EF4-FFF2-40B4-BE49-F238E27FC236}">
                  <a16:creationId xmlns:a16="http://schemas.microsoft.com/office/drawing/2014/main" id="{F5ADB79B-53AA-46AB-84C9-DB8354756BC7}"/>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12" name="Google Shape;221;p3">
              <a:extLst>
                <a:ext uri="{FF2B5EF4-FFF2-40B4-BE49-F238E27FC236}">
                  <a16:creationId xmlns:a16="http://schemas.microsoft.com/office/drawing/2014/main" id="{0EA0A449-FE2B-4948-8A13-06CFC25A3A68}"/>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350" dirty="0"/>
            </a:p>
          </p:txBody>
        </p:sp>
        <p:sp>
          <p:nvSpPr>
            <p:cNvPr id="213" name="Google Shape;222;p3">
              <a:extLst>
                <a:ext uri="{FF2B5EF4-FFF2-40B4-BE49-F238E27FC236}">
                  <a16:creationId xmlns:a16="http://schemas.microsoft.com/office/drawing/2014/main" id="{FDF13A9C-A97B-44BE-9F23-62A6C5EDEC49}"/>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14" name="Google Shape;223;p3">
              <a:extLst>
                <a:ext uri="{FF2B5EF4-FFF2-40B4-BE49-F238E27FC236}">
                  <a16:creationId xmlns:a16="http://schemas.microsoft.com/office/drawing/2014/main" id="{ADA04C5F-ECF7-42DD-B1EB-83FC80EB7BDD}"/>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15" name="Google Shape;224;p3">
              <a:extLst>
                <a:ext uri="{FF2B5EF4-FFF2-40B4-BE49-F238E27FC236}">
                  <a16:creationId xmlns:a16="http://schemas.microsoft.com/office/drawing/2014/main" id="{EC7C5AD5-90D8-4F7D-9C2C-CFD820FC374A}"/>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grpSp>
        <p:nvGrpSpPr>
          <p:cNvPr id="216" name="Google Shape;225;p3">
            <a:extLst>
              <a:ext uri="{FF2B5EF4-FFF2-40B4-BE49-F238E27FC236}">
                <a16:creationId xmlns:a16="http://schemas.microsoft.com/office/drawing/2014/main" id="{06FC704C-BA05-45EE-B62B-22DABC82E899}"/>
              </a:ext>
            </a:extLst>
          </p:cNvPr>
          <p:cNvGrpSpPr/>
          <p:nvPr userDrawn="1"/>
        </p:nvGrpSpPr>
        <p:grpSpPr>
          <a:xfrm>
            <a:off x="8083918" y="714861"/>
            <a:ext cx="125006" cy="168575"/>
            <a:chOff x="4954425" y="2036375"/>
            <a:chExt cx="166675" cy="168575"/>
          </a:xfrm>
        </p:grpSpPr>
        <p:sp>
          <p:nvSpPr>
            <p:cNvPr id="217" name="Google Shape;226;p3">
              <a:extLst>
                <a:ext uri="{FF2B5EF4-FFF2-40B4-BE49-F238E27FC236}">
                  <a16:creationId xmlns:a16="http://schemas.microsoft.com/office/drawing/2014/main" id="{EE9E41F6-3648-44F1-A46C-BDD91F82AF1F}"/>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18" name="Google Shape;227;p3">
              <a:extLst>
                <a:ext uri="{FF2B5EF4-FFF2-40B4-BE49-F238E27FC236}">
                  <a16:creationId xmlns:a16="http://schemas.microsoft.com/office/drawing/2014/main" id="{A7D8C30C-9D8A-4F45-A5DD-F918DD863CF3}"/>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sp>
        <p:nvSpPr>
          <p:cNvPr id="219" name="Google Shape;228;p3">
            <a:extLst>
              <a:ext uri="{FF2B5EF4-FFF2-40B4-BE49-F238E27FC236}">
                <a16:creationId xmlns:a16="http://schemas.microsoft.com/office/drawing/2014/main" id="{EBE612EC-FC5F-4192-9E24-C046316489E0}"/>
              </a:ext>
            </a:extLst>
          </p:cNvPr>
          <p:cNvSpPr/>
          <p:nvPr userDrawn="1"/>
        </p:nvSpPr>
        <p:spPr>
          <a:xfrm>
            <a:off x="1182765" y="3597776"/>
            <a:ext cx="89344"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220" name="Google Shape;229;p3">
            <a:extLst>
              <a:ext uri="{FF2B5EF4-FFF2-40B4-BE49-F238E27FC236}">
                <a16:creationId xmlns:a16="http://schemas.microsoft.com/office/drawing/2014/main" id="{31BD3FA8-6E2A-4C65-9E9F-29FBB5C804BE}"/>
              </a:ext>
            </a:extLst>
          </p:cNvPr>
          <p:cNvSpPr/>
          <p:nvPr userDrawn="1"/>
        </p:nvSpPr>
        <p:spPr>
          <a:xfrm>
            <a:off x="7385065" y="3888530"/>
            <a:ext cx="6525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grpSp>
        <p:nvGrpSpPr>
          <p:cNvPr id="221" name="Google Shape;230;p3">
            <a:extLst>
              <a:ext uri="{FF2B5EF4-FFF2-40B4-BE49-F238E27FC236}">
                <a16:creationId xmlns:a16="http://schemas.microsoft.com/office/drawing/2014/main" id="{69E37D2F-6DF5-4A21-A568-0E80AD7AD85B}"/>
              </a:ext>
            </a:extLst>
          </p:cNvPr>
          <p:cNvGrpSpPr/>
          <p:nvPr userDrawn="1"/>
        </p:nvGrpSpPr>
        <p:grpSpPr>
          <a:xfrm>
            <a:off x="956096" y="5541496"/>
            <a:ext cx="125006" cy="168575"/>
            <a:chOff x="4954425" y="2036375"/>
            <a:chExt cx="166675" cy="168575"/>
          </a:xfrm>
        </p:grpSpPr>
        <p:sp>
          <p:nvSpPr>
            <p:cNvPr id="222" name="Google Shape;231;p3">
              <a:extLst>
                <a:ext uri="{FF2B5EF4-FFF2-40B4-BE49-F238E27FC236}">
                  <a16:creationId xmlns:a16="http://schemas.microsoft.com/office/drawing/2014/main" id="{68E4F49D-2FDF-45EC-A2F0-64258873AC93}"/>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23" name="Google Shape;232;p3">
              <a:extLst>
                <a:ext uri="{FF2B5EF4-FFF2-40B4-BE49-F238E27FC236}">
                  <a16:creationId xmlns:a16="http://schemas.microsoft.com/office/drawing/2014/main" id="{424729EF-CCC4-4D87-A50A-4CA7DB6D3AA9}"/>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sp>
        <p:nvSpPr>
          <p:cNvPr id="224" name="TextBox 223">
            <a:extLst>
              <a:ext uri="{FF2B5EF4-FFF2-40B4-BE49-F238E27FC236}">
                <a16:creationId xmlns:a16="http://schemas.microsoft.com/office/drawing/2014/main" id="{93F46B3B-D663-4FBA-8528-CFD2F9C1E141}"/>
              </a:ext>
            </a:extLst>
          </p:cNvPr>
          <p:cNvSpPr txBox="1"/>
          <p:nvPr userDrawn="1"/>
        </p:nvSpPr>
        <p:spPr>
          <a:xfrm>
            <a:off x="2779172" y="1647225"/>
            <a:ext cx="3363662" cy="2746906"/>
          </a:xfrm>
          <a:prstGeom prst="rect">
            <a:avLst/>
          </a:prstGeom>
          <a:noFill/>
        </p:spPr>
        <p:txBody>
          <a:bodyPr wrap="square" rtlCol="0">
            <a:spAutoFit/>
          </a:bodyPr>
          <a:lstStyle/>
          <a:p>
            <a:pPr algn="ctr"/>
            <a:r>
              <a:rPr lang="vi-VN" sz="8625">
                <a:solidFill>
                  <a:srgbClr val="002060"/>
                </a:solidFill>
                <a:latin typeface="+mj-lt"/>
              </a:rPr>
              <a:t>LUYỆN TẬP</a:t>
            </a:r>
            <a:endParaRPr lang="vi-VN" sz="8625" dirty="0">
              <a:solidFill>
                <a:srgbClr val="002060"/>
              </a:solidFill>
              <a:latin typeface="+mj-lt"/>
            </a:endParaRPr>
          </a:p>
        </p:txBody>
      </p:sp>
    </p:spTree>
    <p:extLst>
      <p:ext uri="{BB962C8B-B14F-4D97-AF65-F5344CB8AC3E}">
        <p14:creationId xmlns:p14="http://schemas.microsoft.com/office/powerpoint/2010/main" val="187767093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202"/>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219"/>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221"/>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216"/>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220"/>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205"/>
                                        </p:tgtEl>
                                      </p:cBhvr>
                                      <p:by x="150000" y="150000"/>
                                    </p:animScale>
                                  </p:childTnLst>
                                </p:cTn>
                              </p:par>
                              <p:par>
                                <p:cTn id="17" presetID="16" presetClass="entr" presetSubtype="21"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Effect transition="in" filter="barn(inVertical)">
                                      <p:cBhvr>
                                        <p:cTn id="19" dur="500"/>
                                        <p:tgtEl>
                                          <p:spTgt spid="98"/>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99"/>
                                        </p:tgtEl>
                                        <p:attrNameLst>
                                          <p:attrName>style.visibility</p:attrName>
                                        </p:attrNameLst>
                                      </p:cBhvr>
                                      <p:to>
                                        <p:strVal val="visible"/>
                                      </p:to>
                                    </p:set>
                                    <p:animEffect transition="in" filter="barn(inVertical)">
                                      <p:cBhvr>
                                        <p:cTn id="22" dur="500"/>
                                        <p:tgtEl>
                                          <p:spTgt spid="99"/>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97"/>
                                        </p:tgtEl>
                                        <p:attrNameLst>
                                          <p:attrName>style.visibility</p:attrName>
                                        </p:attrNameLst>
                                      </p:cBhvr>
                                      <p:to>
                                        <p:strVal val="visible"/>
                                      </p:to>
                                    </p:set>
                                    <p:animEffect transition="in" filter="fade">
                                      <p:cBhvr>
                                        <p:cTn id="26" dur="500"/>
                                        <p:tgtEl>
                                          <p:spTgt spid="97"/>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138"/>
                                        </p:tgtEl>
                                        <p:attrNameLst>
                                          <p:attrName>style.visibility</p:attrName>
                                        </p:attrNameLst>
                                      </p:cBhvr>
                                      <p:to>
                                        <p:strVal val="visible"/>
                                      </p:to>
                                    </p:set>
                                    <p:anim calcmode="lin" valueType="num">
                                      <p:cBhvr>
                                        <p:cTn id="30" dur="1000" fill="hold"/>
                                        <p:tgtEl>
                                          <p:spTgt spid="138"/>
                                        </p:tgtEl>
                                        <p:attrNameLst>
                                          <p:attrName>ppt_w</p:attrName>
                                        </p:attrNameLst>
                                      </p:cBhvr>
                                      <p:tavLst>
                                        <p:tav tm="0">
                                          <p:val>
                                            <p:fltVal val="0"/>
                                          </p:val>
                                        </p:tav>
                                        <p:tav tm="100000">
                                          <p:val>
                                            <p:strVal val="#ppt_w"/>
                                          </p:val>
                                        </p:tav>
                                      </p:tavLst>
                                    </p:anim>
                                    <p:anim calcmode="lin" valueType="num">
                                      <p:cBhvr>
                                        <p:cTn id="31" dur="1000" fill="hold"/>
                                        <p:tgtEl>
                                          <p:spTgt spid="138"/>
                                        </p:tgtEl>
                                        <p:attrNameLst>
                                          <p:attrName>ppt_h</p:attrName>
                                        </p:attrNameLst>
                                      </p:cBhvr>
                                      <p:tavLst>
                                        <p:tav tm="0">
                                          <p:val>
                                            <p:fltVal val="0"/>
                                          </p:val>
                                        </p:tav>
                                        <p:tav tm="100000">
                                          <p:val>
                                            <p:strVal val="#ppt_h"/>
                                          </p:val>
                                        </p:tav>
                                      </p:tavLst>
                                    </p:anim>
                                    <p:anim calcmode="lin" valueType="num">
                                      <p:cBhvr>
                                        <p:cTn id="32" dur="1000" fill="hold"/>
                                        <p:tgtEl>
                                          <p:spTgt spid="138"/>
                                        </p:tgtEl>
                                        <p:attrNameLst>
                                          <p:attrName>style.rotation</p:attrName>
                                        </p:attrNameLst>
                                      </p:cBhvr>
                                      <p:tavLst>
                                        <p:tav tm="0">
                                          <p:val>
                                            <p:fltVal val="90"/>
                                          </p:val>
                                        </p:tav>
                                        <p:tav tm="100000">
                                          <p:val>
                                            <p:fltVal val="0"/>
                                          </p:val>
                                        </p:tav>
                                      </p:tavLst>
                                    </p:anim>
                                    <p:animEffect transition="in" filter="fade">
                                      <p:cBhvr>
                                        <p:cTn id="33" dur="1000"/>
                                        <p:tgtEl>
                                          <p:spTgt spid="138"/>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224"/>
                                        </p:tgtEl>
                                        <p:attrNameLst>
                                          <p:attrName>style.visibility</p:attrName>
                                        </p:attrNameLst>
                                      </p:cBhvr>
                                      <p:to>
                                        <p:strVal val="visible"/>
                                      </p:to>
                                    </p:set>
                                    <p:animEffect transition="in" filter="randombar(horizontal)">
                                      <p:cBhvr>
                                        <p:cTn id="37" dur="500"/>
                                        <p:tgtEl>
                                          <p:spTgt spid="2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219" grpId="0" animBg="1"/>
      <p:bldP spid="220" grpId="0" animBg="1"/>
      <p:bldP spid="224" grpId="0"/>
    </p:bldLst>
  </p:timing>
</p:sldLayout>
</file>

<file path=ppt/slideLayouts/slideLayout33.xml><?xml version="1.0" encoding="utf-8"?>
<p:sldLayout xmlns:a="http://schemas.openxmlformats.org/drawingml/2006/main" xmlns:r="http://schemas.openxmlformats.org/officeDocument/2006/relationships" xmlns:p="http://schemas.openxmlformats.org/presentationml/2006/main" preserve="1" userDrawn="1">
  <p:cSld name="15_Title and Content">
    <p:bg>
      <p:bgPr>
        <a:solidFill>
          <a:srgbClr val="7030A0"/>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296920" y="219520"/>
            <a:ext cx="8709926"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FFC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dirty="0"/>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349270" y="882176"/>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150301" y="906827"/>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168063" y="989423"/>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393674" y="94752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151195" y="917946"/>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348377" y="1496055"/>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49408" y="1520706"/>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167170" y="160330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392781" y="1561401"/>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150301" y="1531825"/>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347484" y="2109934"/>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48515" y="2134585"/>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166276" y="2217181"/>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391888" y="2175280"/>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49408" y="2145704"/>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346591" y="2723813"/>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47621" y="2748464"/>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165383" y="283106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390994" y="2789159"/>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48515" y="2759583"/>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345697" y="3337692"/>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46728" y="3362343"/>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164490" y="3444939"/>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390101" y="3403038"/>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47622" y="3373462"/>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344804" y="3951571"/>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45835" y="3976222"/>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163597" y="4058818"/>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389208" y="401691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46728" y="3987341"/>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343911" y="4565450"/>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44942" y="4590101"/>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162703" y="4672697"/>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388315" y="463079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45835" y="4601220"/>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343018" y="5179329"/>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44049" y="5203980"/>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161810" y="528657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387421" y="5244675"/>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44942" y="5215099"/>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342124" y="5793208"/>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43155" y="5817859"/>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160917" y="5900455"/>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386528" y="5858554"/>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44049" y="5828978"/>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Tree>
    <p:extLst>
      <p:ext uri="{BB962C8B-B14F-4D97-AF65-F5344CB8AC3E}">
        <p14:creationId xmlns:p14="http://schemas.microsoft.com/office/powerpoint/2010/main" val="839105741"/>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preserve="1" userDrawn="1">
  <p:cSld name="4_Title Slide">
    <p:bg>
      <p:bgPr>
        <a:solidFill>
          <a:srgbClr val="C00000"/>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912FF248-73E2-4B5D-9669-D05536B13110}"/>
              </a:ext>
            </a:extLst>
          </p:cNvPr>
          <p:cNvGrpSpPr/>
          <p:nvPr userDrawn="1"/>
        </p:nvGrpSpPr>
        <p:grpSpPr>
          <a:xfrm>
            <a:off x="296920" y="219520"/>
            <a:ext cx="8709926" cy="6240131"/>
            <a:chOff x="395894" y="219519"/>
            <a:chExt cx="8518865" cy="4788281"/>
          </a:xfrm>
        </p:grpSpPr>
        <p:sp>
          <p:nvSpPr>
            <p:cNvPr id="8" name="Google Shape;993;p14">
              <a:extLst>
                <a:ext uri="{FF2B5EF4-FFF2-40B4-BE49-F238E27FC236}">
                  <a16:creationId xmlns:a16="http://schemas.microsoft.com/office/drawing/2014/main" id="{6F2E4380-9AAF-4929-8F62-F490FD06BB80}"/>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FFE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nvGrpSpPr>
            <p:cNvPr id="9" name="Google Shape;994;p14">
              <a:extLst>
                <a:ext uri="{FF2B5EF4-FFF2-40B4-BE49-F238E27FC236}">
                  <a16:creationId xmlns:a16="http://schemas.microsoft.com/office/drawing/2014/main" id="{05263AFC-D1B4-4D83-808E-9B96447708D3}"/>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E97D35D9-4A80-4E5E-AE99-A42260106314}"/>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9" name="Google Shape;996;p14">
                <a:extLst>
                  <a:ext uri="{FF2B5EF4-FFF2-40B4-BE49-F238E27FC236}">
                    <a16:creationId xmlns:a16="http://schemas.microsoft.com/office/drawing/2014/main" id="{F1D5A806-A58C-4FB9-9CB8-29884CE2006D}"/>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sp>
          <p:nvSpPr>
            <p:cNvPr id="10" name="Google Shape;997;p14">
              <a:extLst>
                <a:ext uri="{FF2B5EF4-FFF2-40B4-BE49-F238E27FC236}">
                  <a16:creationId xmlns:a16="http://schemas.microsoft.com/office/drawing/2014/main" id="{ED4A141D-52F2-416A-BB8C-6ABF536EB5BD}"/>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nvGrpSpPr>
            <p:cNvPr id="11" name="Google Shape;998;p14">
              <a:extLst>
                <a:ext uri="{FF2B5EF4-FFF2-40B4-BE49-F238E27FC236}">
                  <a16:creationId xmlns:a16="http://schemas.microsoft.com/office/drawing/2014/main" id="{233E8FF6-A58B-4C0A-8E03-7EBCEC1A722A}"/>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1B628C4E-2CC0-49FD-AE56-2DA39F0AEDC3}"/>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7" name="Google Shape;1000;p14">
                <a:extLst>
                  <a:ext uri="{FF2B5EF4-FFF2-40B4-BE49-F238E27FC236}">
                    <a16:creationId xmlns:a16="http://schemas.microsoft.com/office/drawing/2014/main" id="{B7905D3C-D345-41E1-9F8F-3DE9CB825DDB}"/>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grpSp>
          <p:nvGrpSpPr>
            <p:cNvPr id="12" name="Google Shape;1001;p14">
              <a:extLst>
                <a:ext uri="{FF2B5EF4-FFF2-40B4-BE49-F238E27FC236}">
                  <a16:creationId xmlns:a16="http://schemas.microsoft.com/office/drawing/2014/main" id="{9381F408-D6BF-4983-8522-FE74B038BAD1}"/>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313829AE-A03B-42DF-8C85-190282C1CC18}"/>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5" name="Google Shape;1003;p14">
                <a:extLst>
                  <a:ext uri="{FF2B5EF4-FFF2-40B4-BE49-F238E27FC236}">
                    <a16:creationId xmlns:a16="http://schemas.microsoft.com/office/drawing/2014/main" id="{92BB61BC-FAB6-4715-A9E7-CC0E8CEE0D5C}"/>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grpSp>
          <p:nvGrpSpPr>
            <p:cNvPr id="13" name="Google Shape;1004;p14">
              <a:extLst>
                <a:ext uri="{FF2B5EF4-FFF2-40B4-BE49-F238E27FC236}">
                  <a16:creationId xmlns:a16="http://schemas.microsoft.com/office/drawing/2014/main" id="{D079DC36-A197-4791-8A06-31AB6A7A8165}"/>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BFAD29E2-C19B-47AB-B438-BA439212A9D2}"/>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3" name="Google Shape;1006;p14">
                <a:extLst>
                  <a:ext uri="{FF2B5EF4-FFF2-40B4-BE49-F238E27FC236}">
                    <a16:creationId xmlns:a16="http://schemas.microsoft.com/office/drawing/2014/main" id="{DA309345-B33A-4CD0-9D4E-F69123E7E182}"/>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grpSp>
          <p:nvGrpSpPr>
            <p:cNvPr id="14" name="Google Shape;1007;p14">
              <a:extLst>
                <a:ext uri="{FF2B5EF4-FFF2-40B4-BE49-F238E27FC236}">
                  <a16:creationId xmlns:a16="http://schemas.microsoft.com/office/drawing/2014/main" id="{590C6090-7470-4DB3-8246-659CCC0F2A1A}"/>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611C93AB-AF4D-48EC-B180-BF93AED33FAD}"/>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1" name="Google Shape;1009;p14">
                <a:extLst>
                  <a:ext uri="{FF2B5EF4-FFF2-40B4-BE49-F238E27FC236}">
                    <a16:creationId xmlns:a16="http://schemas.microsoft.com/office/drawing/2014/main" id="{FC04491F-28E4-471E-8BA3-24A183402971}"/>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grpSp>
          <p:nvGrpSpPr>
            <p:cNvPr id="15" name="Google Shape;1010;p14">
              <a:extLst>
                <a:ext uri="{FF2B5EF4-FFF2-40B4-BE49-F238E27FC236}">
                  <a16:creationId xmlns:a16="http://schemas.microsoft.com/office/drawing/2014/main" id="{D54D7793-AF6A-4956-9B72-E4F3A35C4520}"/>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47A74F27-516B-4842-B2FD-3E800B67929D}"/>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9" name="Google Shape;1012;p14">
                <a:extLst>
                  <a:ext uri="{FF2B5EF4-FFF2-40B4-BE49-F238E27FC236}">
                    <a16:creationId xmlns:a16="http://schemas.microsoft.com/office/drawing/2014/main" id="{81691461-33B0-489D-A18A-AD91D59A1D21}"/>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sp>
          <p:nvSpPr>
            <p:cNvPr id="16" name="Google Shape;1013;p14">
              <a:extLst>
                <a:ext uri="{FF2B5EF4-FFF2-40B4-BE49-F238E27FC236}">
                  <a16:creationId xmlns:a16="http://schemas.microsoft.com/office/drawing/2014/main" id="{0EEF144F-B527-4080-AAEA-10B3E48E39A2}"/>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7" name="Google Shape;1014;p14">
              <a:extLst>
                <a:ext uri="{FF2B5EF4-FFF2-40B4-BE49-F238E27FC236}">
                  <a16:creationId xmlns:a16="http://schemas.microsoft.com/office/drawing/2014/main" id="{40F35D0D-CACF-4AB5-BE8A-E9FB73511388}"/>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dirty="0"/>
            </a:p>
          </p:txBody>
        </p:sp>
      </p:grpSp>
      <p:grpSp>
        <p:nvGrpSpPr>
          <p:cNvPr id="30" name="Google Shape;1016;p14">
            <a:extLst>
              <a:ext uri="{FF2B5EF4-FFF2-40B4-BE49-F238E27FC236}">
                <a16:creationId xmlns:a16="http://schemas.microsoft.com/office/drawing/2014/main" id="{327BF5F6-D034-4620-B2B7-7F2179C531EB}"/>
              </a:ext>
            </a:extLst>
          </p:cNvPr>
          <p:cNvGrpSpPr/>
          <p:nvPr userDrawn="1"/>
        </p:nvGrpSpPr>
        <p:grpSpPr>
          <a:xfrm>
            <a:off x="741894" y="5645930"/>
            <a:ext cx="461392" cy="535538"/>
            <a:chOff x="2495125" y="2142250"/>
            <a:chExt cx="444275" cy="398525"/>
          </a:xfrm>
        </p:grpSpPr>
        <p:sp>
          <p:nvSpPr>
            <p:cNvPr id="31" name="Google Shape;1017;p14">
              <a:extLst>
                <a:ext uri="{FF2B5EF4-FFF2-40B4-BE49-F238E27FC236}">
                  <a16:creationId xmlns:a16="http://schemas.microsoft.com/office/drawing/2014/main" id="{F2F00FDD-D7D5-4809-82CF-73AA35BD05FE}"/>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32" name="Google Shape;1018;p14">
              <a:extLst>
                <a:ext uri="{FF2B5EF4-FFF2-40B4-BE49-F238E27FC236}">
                  <a16:creationId xmlns:a16="http://schemas.microsoft.com/office/drawing/2014/main" id="{5395EB15-BC66-42AE-A1EE-3E2823F5486A}"/>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grpSp>
        <p:nvGrpSpPr>
          <p:cNvPr id="33" name="Google Shape;1019;p14">
            <a:extLst>
              <a:ext uri="{FF2B5EF4-FFF2-40B4-BE49-F238E27FC236}">
                <a16:creationId xmlns:a16="http://schemas.microsoft.com/office/drawing/2014/main" id="{D53CFA2D-5D0C-4A67-9094-88F183BFE612}"/>
              </a:ext>
            </a:extLst>
          </p:cNvPr>
          <p:cNvGrpSpPr/>
          <p:nvPr userDrawn="1"/>
        </p:nvGrpSpPr>
        <p:grpSpPr>
          <a:xfrm>
            <a:off x="7633366" y="427685"/>
            <a:ext cx="302601" cy="378112"/>
            <a:chOff x="3243875" y="2372825"/>
            <a:chExt cx="291375" cy="281375"/>
          </a:xfrm>
        </p:grpSpPr>
        <p:sp>
          <p:nvSpPr>
            <p:cNvPr id="34" name="Google Shape;1020;p14">
              <a:extLst>
                <a:ext uri="{FF2B5EF4-FFF2-40B4-BE49-F238E27FC236}">
                  <a16:creationId xmlns:a16="http://schemas.microsoft.com/office/drawing/2014/main" id="{30675EEE-C22B-4D00-94DF-E49C0A367512}"/>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35" name="Google Shape;1021;p14">
              <a:extLst>
                <a:ext uri="{FF2B5EF4-FFF2-40B4-BE49-F238E27FC236}">
                  <a16:creationId xmlns:a16="http://schemas.microsoft.com/office/drawing/2014/main" id="{E3DBEB34-9A0C-4ECA-A1F1-6D8B1FF89970}"/>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36" name="Google Shape;1022;p14">
              <a:extLst>
                <a:ext uri="{FF2B5EF4-FFF2-40B4-BE49-F238E27FC236}">
                  <a16:creationId xmlns:a16="http://schemas.microsoft.com/office/drawing/2014/main" id="{07CFEFDF-2E28-4483-834B-DA095CF3CE48}"/>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37" name="Google Shape;1023;p14">
              <a:extLst>
                <a:ext uri="{FF2B5EF4-FFF2-40B4-BE49-F238E27FC236}">
                  <a16:creationId xmlns:a16="http://schemas.microsoft.com/office/drawing/2014/main" id="{14506E96-EBA9-4C68-AF1F-8C4403B117FE}"/>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38" name="Google Shape;1024;p14">
              <a:extLst>
                <a:ext uri="{FF2B5EF4-FFF2-40B4-BE49-F238E27FC236}">
                  <a16:creationId xmlns:a16="http://schemas.microsoft.com/office/drawing/2014/main" id="{B2F2C8B1-350B-49EE-9CA4-D84F2E04689C}"/>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39" name="Google Shape;1025;p14">
              <a:extLst>
                <a:ext uri="{FF2B5EF4-FFF2-40B4-BE49-F238E27FC236}">
                  <a16:creationId xmlns:a16="http://schemas.microsoft.com/office/drawing/2014/main" id="{524642B7-86EC-4E65-B0EB-6949F77DB65F}"/>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40" name="Google Shape;1026;p14">
              <a:extLst>
                <a:ext uri="{FF2B5EF4-FFF2-40B4-BE49-F238E27FC236}">
                  <a16:creationId xmlns:a16="http://schemas.microsoft.com/office/drawing/2014/main" id="{DA2CC125-6131-46A3-AC36-26C92E5CD21A}"/>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41" name="Google Shape;1027;p14">
              <a:extLst>
                <a:ext uri="{FF2B5EF4-FFF2-40B4-BE49-F238E27FC236}">
                  <a16:creationId xmlns:a16="http://schemas.microsoft.com/office/drawing/2014/main" id="{5A24D573-ECDB-4ACD-87B3-20030C31E8D4}"/>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42" name="Google Shape;1028;p14">
              <a:extLst>
                <a:ext uri="{FF2B5EF4-FFF2-40B4-BE49-F238E27FC236}">
                  <a16:creationId xmlns:a16="http://schemas.microsoft.com/office/drawing/2014/main" id="{7E867DAA-A57F-489C-A045-9A1C1429277B}"/>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43" name="Google Shape;1029;p14">
              <a:extLst>
                <a:ext uri="{FF2B5EF4-FFF2-40B4-BE49-F238E27FC236}">
                  <a16:creationId xmlns:a16="http://schemas.microsoft.com/office/drawing/2014/main" id="{1DF03B23-6B1D-4056-9368-8D8F23721207}"/>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grpSp>
        <p:nvGrpSpPr>
          <p:cNvPr id="44" name="Google Shape;1030;p14">
            <a:extLst>
              <a:ext uri="{FF2B5EF4-FFF2-40B4-BE49-F238E27FC236}">
                <a16:creationId xmlns:a16="http://schemas.microsoft.com/office/drawing/2014/main" id="{AC4C02C6-8357-4A9D-9FE8-73BED3D677DA}"/>
              </a:ext>
            </a:extLst>
          </p:cNvPr>
          <p:cNvGrpSpPr/>
          <p:nvPr userDrawn="1"/>
        </p:nvGrpSpPr>
        <p:grpSpPr>
          <a:xfrm>
            <a:off x="8253053" y="1043374"/>
            <a:ext cx="173097" cy="226531"/>
            <a:chOff x="4954425" y="2036375"/>
            <a:chExt cx="166675" cy="168575"/>
          </a:xfrm>
        </p:grpSpPr>
        <p:sp>
          <p:nvSpPr>
            <p:cNvPr id="45" name="Google Shape;1031;p14">
              <a:extLst>
                <a:ext uri="{FF2B5EF4-FFF2-40B4-BE49-F238E27FC236}">
                  <a16:creationId xmlns:a16="http://schemas.microsoft.com/office/drawing/2014/main" id="{7490645F-164B-43DC-B0C4-4E49ABCDCE60}"/>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46" name="Google Shape;1032;p14">
              <a:extLst>
                <a:ext uri="{FF2B5EF4-FFF2-40B4-BE49-F238E27FC236}">
                  <a16:creationId xmlns:a16="http://schemas.microsoft.com/office/drawing/2014/main" id="{F62C8C47-6F19-44BD-9FED-30D56890DF52}"/>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sp>
        <p:nvSpPr>
          <p:cNvPr id="47" name="Google Shape;1033;p14">
            <a:extLst>
              <a:ext uri="{FF2B5EF4-FFF2-40B4-BE49-F238E27FC236}">
                <a16:creationId xmlns:a16="http://schemas.microsoft.com/office/drawing/2014/main" id="{9C058F19-0AE8-4DE1-A824-EE065CCDBD8D}"/>
              </a:ext>
            </a:extLst>
          </p:cNvPr>
          <p:cNvSpPr/>
          <p:nvPr userDrawn="1"/>
        </p:nvSpPr>
        <p:spPr>
          <a:xfrm>
            <a:off x="1540959" y="6264684"/>
            <a:ext cx="123715" cy="109117"/>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2"/>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48" name="Google Shape;1034;p14">
            <a:extLst>
              <a:ext uri="{FF2B5EF4-FFF2-40B4-BE49-F238E27FC236}">
                <a16:creationId xmlns:a16="http://schemas.microsoft.com/office/drawing/2014/main" id="{F39F1339-6652-4316-AEAE-58755DC68066}"/>
              </a:ext>
            </a:extLst>
          </p:cNvPr>
          <p:cNvSpPr/>
          <p:nvPr userDrawn="1"/>
        </p:nvSpPr>
        <p:spPr>
          <a:xfrm>
            <a:off x="8246641" y="6181469"/>
            <a:ext cx="90352" cy="8321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5"/>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grpSp>
        <p:nvGrpSpPr>
          <p:cNvPr id="49" name="Google Shape;1035;p14">
            <a:extLst>
              <a:ext uri="{FF2B5EF4-FFF2-40B4-BE49-F238E27FC236}">
                <a16:creationId xmlns:a16="http://schemas.microsoft.com/office/drawing/2014/main" id="{B0CF15ED-922C-4751-B1DA-9089B1988ECC}"/>
              </a:ext>
            </a:extLst>
          </p:cNvPr>
          <p:cNvGrpSpPr/>
          <p:nvPr userDrawn="1"/>
        </p:nvGrpSpPr>
        <p:grpSpPr>
          <a:xfrm>
            <a:off x="613019" y="5192332"/>
            <a:ext cx="173097" cy="226531"/>
            <a:chOff x="4954425" y="2036375"/>
            <a:chExt cx="166675" cy="168575"/>
          </a:xfrm>
        </p:grpSpPr>
        <p:sp>
          <p:nvSpPr>
            <p:cNvPr id="50" name="Google Shape;1036;p14">
              <a:extLst>
                <a:ext uri="{FF2B5EF4-FFF2-40B4-BE49-F238E27FC236}">
                  <a16:creationId xmlns:a16="http://schemas.microsoft.com/office/drawing/2014/main" id="{7EA6F03C-5B07-4131-89F4-3BAFB23D4AF0}"/>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51" name="Google Shape;1037;p14">
              <a:extLst>
                <a:ext uri="{FF2B5EF4-FFF2-40B4-BE49-F238E27FC236}">
                  <a16:creationId xmlns:a16="http://schemas.microsoft.com/office/drawing/2014/main" id="{C7913F77-486F-46A9-8AEC-4B7565FB4E4C}"/>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sp>
        <p:nvSpPr>
          <p:cNvPr id="96" name="Google Shape;1082;p14">
            <a:extLst>
              <a:ext uri="{FF2B5EF4-FFF2-40B4-BE49-F238E27FC236}">
                <a16:creationId xmlns:a16="http://schemas.microsoft.com/office/drawing/2014/main" id="{95018CA8-A1C2-47FD-890D-549D7B4AC236}"/>
              </a:ext>
            </a:extLst>
          </p:cNvPr>
          <p:cNvSpPr/>
          <p:nvPr userDrawn="1"/>
        </p:nvSpPr>
        <p:spPr>
          <a:xfrm>
            <a:off x="349270" y="882176"/>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97" name="Google Shape;1083;p14">
            <a:extLst>
              <a:ext uri="{FF2B5EF4-FFF2-40B4-BE49-F238E27FC236}">
                <a16:creationId xmlns:a16="http://schemas.microsoft.com/office/drawing/2014/main" id="{B936ECCA-F1FD-46EC-B26D-DE3BF7D0C273}"/>
              </a:ext>
            </a:extLst>
          </p:cNvPr>
          <p:cNvSpPr/>
          <p:nvPr userDrawn="1"/>
        </p:nvSpPr>
        <p:spPr>
          <a:xfrm>
            <a:off x="150301" y="906827"/>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98" name="Google Shape;1084;p14">
            <a:extLst>
              <a:ext uri="{FF2B5EF4-FFF2-40B4-BE49-F238E27FC236}">
                <a16:creationId xmlns:a16="http://schemas.microsoft.com/office/drawing/2014/main" id="{03D9643B-BC02-476E-ABF0-0F13D9275EA3}"/>
              </a:ext>
            </a:extLst>
          </p:cNvPr>
          <p:cNvSpPr/>
          <p:nvPr userDrawn="1"/>
        </p:nvSpPr>
        <p:spPr>
          <a:xfrm>
            <a:off x="168063" y="989423"/>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99" name="Google Shape;1085;p14">
            <a:extLst>
              <a:ext uri="{FF2B5EF4-FFF2-40B4-BE49-F238E27FC236}">
                <a16:creationId xmlns:a16="http://schemas.microsoft.com/office/drawing/2014/main" id="{E4F6C8FF-3CF3-45F6-8706-79866A8801F6}"/>
              </a:ext>
            </a:extLst>
          </p:cNvPr>
          <p:cNvSpPr/>
          <p:nvPr userDrawn="1"/>
        </p:nvSpPr>
        <p:spPr>
          <a:xfrm>
            <a:off x="393674" y="94752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100" name="Google Shape;1086;p14">
            <a:extLst>
              <a:ext uri="{FF2B5EF4-FFF2-40B4-BE49-F238E27FC236}">
                <a16:creationId xmlns:a16="http://schemas.microsoft.com/office/drawing/2014/main" id="{1BF2058A-58A5-400D-B987-EA9281BD464C}"/>
              </a:ext>
            </a:extLst>
          </p:cNvPr>
          <p:cNvSpPr/>
          <p:nvPr userDrawn="1"/>
        </p:nvSpPr>
        <p:spPr>
          <a:xfrm>
            <a:off x="151195" y="917946"/>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102" name="Google Shape;1082;p14">
            <a:extLst>
              <a:ext uri="{FF2B5EF4-FFF2-40B4-BE49-F238E27FC236}">
                <a16:creationId xmlns:a16="http://schemas.microsoft.com/office/drawing/2014/main" id="{3B878202-51EA-4466-A893-7046CA4B0564}"/>
              </a:ext>
            </a:extLst>
          </p:cNvPr>
          <p:cNvSpPr/>
          <p:nvPr userDrawn="1"/>
        </p:nvSpPr>
        <p:spPr>
          <a:xfrm>
            <a:off x="348377" y="1496055"/>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103" name="Google Shape;1083;p14">
            <a:extLst>
              <a:ext uri="{FF2B5EF4-FFF2-40B4-BE49-F238E27FC236}">
                <a16:creationId xmlns:a16="http://schemas.microsoft.com/office/drawing/2014/main" id="{8AE3EC7F-38CF-4238-A1D3-36A00E1CDB4B}"/>
              </a:ext>
            </a:extLst>
          </p:cNvPr>
          <p:cNvSpPr/>
          <p:nvPr userDrawn="1"/>
        </p:nvSpPr>
        <p:spPr>
          <a:xfrm>
            <a:off x="149408" y="1520706"/>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104" name="Google Shape;1084;p14">
            <a:extLst>
              <a:ext uri="{FF2B5EF4-FFF2-40B4-BE49-F238E27FC236}">
                <a16:creationId xmlns:a16="http://schemas.microsoft.com/office/drawing/2014/main" id="{A109E879-FF69-420F-8594-E4E350138FE4}"/>
              </a:ext>
            </a:extLst>
          </p:cNvPr>
          <p:cNvSpPr/>
          <p:nvPr userDrawn="1"/>
        </p:nvSpPr>
        <p:spPr>
          <a:xfrm>
            <a:off x="167170" y="160330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105" name="Google Shape;1085;p14">
            <a:extLst>
              <a:ext uri="{FF2B5EF4-FFF2-40B4-BE49-F238E27FC236}">
                <a16:creationId xmlns:a16="http://schemas.microsoft.com/office/drawing/2014/main" id="{D728BFA8-D828-48D9-B813-EB0070A3F849}"/>
              </a:ext>
            </a:extLst>
          </p:cNvPr>
          <p:cNvSpPr/>
          <p:nvPr userDrawn="1"/>
        </p:nvSpPr>
        <p:spPr>
          <a:xfrm>
            <a:off x="392781" y="1561401"/>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106" name="Google Shape;1086;p14">
            <a:extLst>
              <a:ext uri="{FF2B5EF4-FFF2-40B4-BE49-F238E27FC236}">
                <a16:creationId xmlns:a16="http://schemas.microsoft.com/office/drawing/2014/main" id="{AAD00854-B92E-4943-95A5-C96E52F3DCF3}"/>
              </a:ext>
            </a:extLst>
          </p:cNvPr>
          <p:cNvSpPr/>
          <p:nvPr userDrawn="1"/>
        </p:nvSpPr>
        <p:spPr>
          <a:xfrm>
            <a:off x="150301" y="1531825"/>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107" name="Google Shape;1082;p14">
            <a:extLst>
              <a:ext uri="{FF2B5EF4-FFF2-40B4-BE49-F238E27FC236}">
                <a16:creationId xmlns:a16="http://schemas.microsoft.com/office/drawing/2014/main" id="{A9BB0978-9312-4447-80AB-41294A409ED1}"/>
              </a:ext>
            </a:extLst>
          </p:cNvPr>
          <p:cNvSpPr/>
          <p:nvPr userDrawn="1"/>
        </p:nvSpPr>
        <p:spPr>
          <a:xfrm>
            <a:off x="347484" y="2109934"/>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108" name="Google Shape;1083;p14">
            <a:extLst>
              <a:ext uri="{FF2B5EF4-FFF2-40B4-BE49-F238E27FC236}">
                <a16:creationId xmlns:a16="http://schemas.microsoft.com/office/drawing/2014/main" id="{61FF21EF-8FF4-4964-B264-5FF3E4B83CCE}"/>
              </a:ext>
            </a:extLst>
          </p:cNvPr>
          <p:cNvSpPr/>
          <p:nvPr userDrawn="1"/>
        </p:nvSpPr>
        <p:spPr>
          <a:xfrm>
            <a:off x="148515" y="2134585"/>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109" name="Google Shape;1084;p14">
            <a:extLst>
              <a:ext uri="{FF2B5EF4-FFF2-40B4-BE49-F238E27FC236}">
                <a16:creationId xmlns:a16="http://schemas.microsoft.com/office/drawing/2014/main" id="{2A3A52D1-7028-4394-92D4-70E60315E66B}"/>
              </a:ext>
            </a:extLst>
          </p:cNvPr>
          <p:cNvSpPr/>
          <p:nvPr userDrawn="1"/>
        </p:nvSpPr>
        <p:spPr>
          <a:xfrm>
            <a:off x="166276" y="2217181"/>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110" name="Google Shape;1085;p14">
            <a:extLst>
              <a:ext uri="{FF2B5EF4-FFF2-40B4-BE49-F238E27FC236}">
                <a16:creationId xmlns:a16="http://schemas.microsoft.com/office/drawing/2014/main" id="{2B402ED8-8890-4BBD-BD4A-317F62877C5F}"/>
              </a:ext>
            </a:extLst>
          </p:cNvPr>
          <p:cNvSpPr/>
          <p:nvPr userDrawn="1"/>
        </p:nvSpPr>
        <p:spPr>
          <a:xfrm>
            <a:off x="391888" y="2175280"/>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111" name="Google Shape;1086;p14">
            <a:extLst>
              <a:ext uri="{FF2B5EF4-FFF2-40B4-BE49-F238E27FC236}">
                <a16:creationId xmlns:a16="http://schemas.microsoft.com/office/drawing/2014/main" id="{4FDB29D0-7164-4DBA-A2E6-84221CCDCFD4}"/>
              </a:ext>
            </a:extLst>
          </p:cNvPr>
          <p:cNvSpPr/>
          <p:nvPr userDrawn="1"/>
        </p:nvSpPr>
        <p:spPr>
          <a:xfrm>
            <a:off x="149408" y="2145704"/>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112" name="Google Shape;1082;p14">
            <a:extLst>
              <a:ext uri="{FF2B5EF4-FFF2-40B4-BE49-F238E27FC236}">
                <a16:creationId xmlns:a16="http://schemas.microsoft.com/office/drawing/2014/main" id="{76F446C8-2BE2-457E-A059-3FBDE50A2DAB}"/>
              </a:ext>
            </a:extLst>
          </p:cNvPr>
          <p:cNvSpPr/>
          <p:nvPr userDrawn="1"/>
        </p:nvSpPr>
        <p:spPr>
          <a:xfrm>
            <a:off x="346591" y="2723813"/>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113" name="Google Shape;1083;p14">
            <a:extLst>
              <a:ext uri="{FF2B5EF4-FFF2-40B4-BE49-F238E27FC236}">
                <a16:creationId xmlns:a16="http://schemas.microsoft.com/office/drawing/2014/main" id="{543F1EC7-1C51-46E0-ACF5-20C5F0905E39}"/>
              </a:ext>
            </a:extLst>
          </p:cNvPr>
          <p:cNvSpPr/>
          <p:nvPr userDrawn="1"/>
        </p:nvSpPr>
        <p:spPr>
          <a:xfrm>
            <a:off x="147621" y="2748464"/>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114" name="Google Shape;1084;p14">
            <a:extLst>
              <a:ext uri="{FF2B5EF4-FFF2-40B4-BE49-F238E27FC236}">
                <a16:creationId xmlns:a16="http://schemas.microsoft.com/office/drawing/2014/main" id="{4E6B9D33-57F3-4A75-9293-3C04278D772A}"/>
              </a:ext>
            </a:extLst>
          </p:cNvPr>
          <p:cNvSpPr/>
          <p:nvPr userDrawn="1"/>
        </p:nvSpPr>
        <p:spPr>
          <a:xfrm>
            <a:off x="165383" y="283106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115" name="Google Shape;1085;p14">
            <a:extLst>
              <a:ext uri="{FF2B5EF4-FFF2-40B4-BE49-F238E27FC236}">
                <a16:creationId xmlns:a16="http://schemas.microsoft.com/office/drawing/2014/main" id="{46B5E075-E226-4895-9493-A4CA9A703FD3}"/>
              </a:ext>
            </a:extLst>
          </p:cNvPr>
          <p:cNvSpPr/>
          <p:nvPr userDrawn="1"/>
        </p:nvSpPr>
        <p:spPr>
          <a:xfrm>
            <a:off x="390994" y="2789159"/>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116" name="Google Shape;1086;p14">
            <a:extLst>
              <a:ext uri="{FF2B5EF4-FFF2-40B4-BE49-F238E27FC236}">
                <a16:creationId xmlns:a16="http://schemas.microsoft.com/office/drawing/2014/main" id="{56534FCD-AD06-4E33-8FD5-4A0CA24C6414}"/>
              </a:ext>
            </a:extLst>
          </p:cNvPr>
          <p:cNvSpPr/>
          <p:nvPr userDrawn="1"/>
        </p:nvSpPr>
        <p:spPr>
          <a:xfrm>
            <a:off x="148515" y="2759583"/>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117" name="Google Shape;1082;p14">
            <a:extLst>
              <a:ext uri="{FF2B5EF4-FFF2-40B4-BE49-F238E27FC236}">
                <a16:creationId xmlns:a16="http://schemas.microsoft.com/office/drawing/2014/main" id="{13F8C6C7-68B9-45D6-8F01-F8260F297A7E}"/>
              </a:ext>
            </a:extLst>
          </p:cNvPr>
          <p:cNvSpPr/>
          <p:nvPr userDrawn="1"/>
        </p:nvSpPr>
        <p:spPr>
          <a:xfrm>
            <a:off x="345697" y="3337692"/>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118" name="Google Shape;1083;p14">
            <a:extLst>
              <a:ext uri="{FF2B5EF4-FFF2-40B4-BE49-F238E27FC236}">
                <a16:creationId xmlns:a16="http://schemas.microsoft.com/office/drawing/2014/main" id="{3C93F6CB-9B31-4CE5-A4E7-7E978C24989B}"/>
              </a:ext>
            </a:extLst>
          </p:cNvPr>
          <p:cNvSpPr/>
          <p:nvPr userDrawn="1"/>
        </p:nvSpPr>
        <p:spPr>
          <a:xfrm>
            <a:off x="146728" y="3362343"/>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119" name="Google Shape;1084;p14">
            <a:extLst>
              <a:ext uri="{FF2B5EF4-FFF2-40B4-BE49-F238E27FC236}">
                <a16:creationId xmlns:a16="http://schemas.microsoft.com/office/drawing/2014/main" id="{73CA4133-52E1-4CA4-9B02-C32EF64DCA79}"/>
              </a:ext>
            </a:extLst>
          </p:cNvPr>
          <p:cNvSpPr/>
          <p:nvPr userDrawn="1"/>
        </p:nvSpPr>
        <p:spPr>
          <a:xfrm>
            <a:off x="164490" y="3444939"/>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120" name="Google Shape;1085;p14">
            <a:extLst>
              <a:ext uri="{FF2B5EF4-FFF2-40B4-BE49-F238E27FC236}">
                <a16:creationId xmlns:a16="http://schemas.microsoft.com/office/drawing/2014/main" id="{68B32AF3-395D-4C97-B3AC-6748065FE197}"/>
              </a:ext>
            </a:extLst>
          </p:cNvPr>
          <p:cNvSpPr/>
          <p:nvPr userDrawn="1"/>
        </p:nvSpPr>
        <p:spPr>
          <a:xfrm>
            <a:off x="390101" y="3403038"/>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121" name="Google Shape;1086;p14">
            <a:extLst>
              <a:ext uri="{FF2B5EF4-FFF2-40B4-BE49-F238E27FC236}">
                <a16:creationId xmlns:a16="http://schemas.microsoft.com/office/drawing/2014/main" id="{F2737C08-B20B-4DD3-8C2B-6D9629DF844C}"/>
              </a:ext>
            </a:extLst>
          </p:cNvPr>
          <p:cNvSpPr/>
          <p:nvPr userDrawn="1"/>
        </p:nvSpPr>
        <p:spPr>
          <a:xfrm>
            <a:off x="147622" y="3373462"/>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122" name="Google Shape;1082;p14">
            <a:extLst>
              <a:ext uri="{FF2B5EF4-FFF2-40B4-BE49-F238E27FC236}">
                <a16:creationId xmlns:a16="http://schemas.microsoft.com/office/drawing/2014/main" id="{C67ED233-4DA4-4D61-B819-CA361C34FFD3}"/>
              </a:ext>
            </a:extLst>
          </p:cNvPr>
          <p:cNvSpPr/>
          <p:nvPr userDrawn="1"/>
        </p:nvSpPr>
        <p:spPr>
          <a:xfrm>
            <a:off x="344804" y="3951571"/>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123" name="Google Shape;1083;p14">
            <a:extLst>
              <a:ext uri="{FF2B5EF4-FFF2-40B4-BE49-F238E27FC236}">
                <a16:creationId xmlns:a16="http://schemas.microsoft.com/office/drawing/2014/main" id="{DB6F480F-12E0-4FF2-94FC-7455618F43E4}"/>
              </a:ext>
            </a:extLst>
          </p:cNvPr>
          <p:cNvSpPr/>
          <p:nvPr userDrawn="1"/>
        </p:nvSpPr>
        <p:spPr>
          <a:xfrm>
            <a:off x="145835" y="3976222"/>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124" name="Google Shape;1084;p14">
            <a:extLst>
              <a:ext uri="{FF2B5EF4-FFF2-40B4-BE49-F238E27FC236}">
                <a16:creationId xmlns:a16="http://schemas.microsoft.com/office/drawing/2014/main" id="{FB8875DE-94FC-4821-827E-F05F343D19DD}"/>
              </a:ext>
            </a:extLst>
          </p:cNvPr>
          <p:cNvSpPr/>
          <p:nvPr userDrawn="1"/>
        </p:nvSpPr>
        <p:spPr>
          <a:xfrm>
            <a:off x="163597" y="4058818"/>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125" name="Google Shape;1085;p14">
            <a:extLst>
              <a:ext uri="{FF2B5EF4-FFF2-40B4-BE49-F238E27FC236}">
                <a16:creationId xmlns:a16="http://schemas.microsoft.com/office/drawing/2014/main" id="{E65EE193-261C-47D2-90E2-CA9711A2BA94}"/>
              </a:ext>
            </a:extLst>
          </p:cNvPr>
          <p:cNvSpPr/>
          <p:nvPr userDrawn="1"/>
        </p:nvSpPr>
        <p:spPr>
          <a:xfrm>
            <a:off x="389208" y="401691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126" name="Google Shape;1086;p14">
            <a:extLst>
              <a:ext uri="{FF2B5EF4-FFF2-40B4-BE49-F238E27FC236}">
                <a16:creationId xmlns:a16="http://schemas.microsoft.com/office/drawing/2014/main" id="{750B5385-9383-49D9-B37E-8AFC31139A9F}"/>
              </a:ext>
            </a:extLst>
          </p:cNvPr>
          <p:cNvSpPr/>
          <p:nvPr userDrawn="1"/>
        </p:nvSpPr>
        <p:spPr>
          <a:xfrm>
            <a:off x="146728" y="3987341"/>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127" name="Google Shape;1082;p14">
            <a:extLst>
              <a:ext uri="{FF2B5EF4-FFF2-40B4-BE49-F238E27FC236}">
                <a16:creationId xmlns:a16="http://schemas.microsoft.com/office/drawing/2014/main" id="{F3257D7D-B01D-4B31-A19B-AE3EC8A76CBF}"/>
              </a:ext>
            </a:extLst>
          </p:cNvPr>
          <p:cNvSpPr/>
          <p:nvPr userDrawn="1"/>
        </p:nvSpPr>
        <p:spPr>
          <a:xfrm>
            <a:off x="343911" y="4565450"/>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128" name="Google Shape;1083;p14">
            <a:extLst>
              <a:ext uri="{FF2B5EF4-FFF2-40B4-BE49-F238E27FC236}">
                <a16:creationId xmlns:a16="http://schemas.microsoft.com/office/drawing/2014/main" id="{8E8AEB58-46B0-42AC-876C-D39BC069B58E}"/>
              </a:ext>
            </a:extLst>
          </p:cNvPr>
          <p:cNvSpPr/>
          <p:nvPr userDrawn="1"/>
        </p:nvSpPr>
        <p:spPr>
          <a:xfrm>
            <a:off x="144942" y="4590101"/>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129" name="Google Shape;1084;p14">
            <a:extLst>
              <a:ext uri="{FF2B5EF4-FFF2-40B4-BE49-F238E27FC236}">
                <a16:creationId xmlns:a16="http://schemas.microsoft.com/office/drawing/2014/main" id="{98A058F8-5048-4E43-81F6-E2A9D68F5787}"/>
              </a:ext>
            </a:extLst>
          </p:cNvPr>
          <p:cNvSpPr/>
          <p:nvPr userDrawn="1"/>
        </p:nvSpPr>
        <p:spPr>
          <a:xfrm>
            <a:off x="162703" y="4672697"/>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130" name="Google Shape;1085;p14">
            <a:extLst>
              <a:ext uri="{FF2B5EF4-FFF2-40B4-BE49-F238E27FC236}">
                <a16:creationId xmlns:a16="http://schemas.microsoft.com/office/drawing/2014/main" id="{163FF619-D1D7-43D9-961D-4D8377AFE91D}"/>
              </a:ext>
            </a:extLst>
          </p:cNvPr>
          <p:cNvSpPr/>
          <p:nvPr userDrawn="1"/>
        </p:nvSpPr>
        <p:spPr>
          <a:xfrm>
            <a:off x="388315" y="463079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131" name="Google Shape;1086;p14">
            <a:extLst>
              <a:ext uri="{FF2B5EF4-FFF2-40B4-BE49-F238E27FC236}">
                <a16:creationId xmlns:a16="http://schemas.microsoft.com/office/drawing/2014/main" id="{B5048DB8-1C0A-4C5F-97C4-0B01226065BF}"/>
              </a:ext>
            </a:extLst>
          </p:cNvPr>
          <p:cNvSpPr/>
          <p:nvPr userDrawn="1"/>
        </p:nvSpPr>
        <p:spPr>
          <a:xfrm>
            <a:off x="145835" y="4601220"/>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132" name="Google Shape;1082;p14">
            <a:extLst>
              <a:ext uri="{FF2B5EF4-FFF2-40B4-BE49-F238E27FC236}">
                <a16:creationId xmlns:a16="http://schemas.microsoft.com/office/drawing/2014/main" id="{09146345-B88A-4221-8479-754909293DEC}"/>
              </a:ext>
            </a:extLst>
          </p:cNvPr>
          <p:cNvSpPr/>
          <p:nvPr userDrawn="1"/>
        </p:nvSpPr>
        <p:spPr>
          <a:xfrm>
            <a:off x="343018" y="5179329"/>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133" name="Google Shape;1083;p14">
            <a:extLst>
              <a:ext uri="{FF2B5EF4-FFF2-40B4-BE49-F238E27FC236}">
                <a16:creationId xmlns:a16="http://schemas.microsoft.com/office/drawing/2014/main" id="{69A8F20E-CA52-4FFA-9E27-AAA9CA116197}"/>
              </a:ext>
            </a:extLst>
          </p:cNvPr>
          <p:cNvSpPr/>
          <p:nvPr userDrawn="1"/>
        </p:nvSpPr>
        <p:spPr>
          <a:xfrm>
            <a:off x="144049" y="5203980"/>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134" name="Google Shape;1084;p14">
            <a:extLst>
              <a:ext uri="{FF2B5EF4-FFF2-40B4-BE49-F238E27FC236}">
                <a16:creationId xmlns:a16="http://schemas.microsoft.com/office/drawing/2014/main" id="{EB5F0B58-A764-4EE5-8968-0C2DD1B536DE}"/>
              </a:ext>
            </a:extLst>
          </p:cNvPr>
          <p:cNvSpPr/>
          <p:nvPr userDrawn="1"/>
        </p:nvSpPr>
        <p:spPr>
          <a:xfrm>
            <a:off x="161810" y="528657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135" name="Google Shape;1085;p14">
            <a:extLst>
              <a:ext uri="{FF2B5EF4-FFF2-40B4-BE49-F238E27FC236}">
                <a16:creationId xmlns:a16="http://schemas.microsoft.com/office/drawing/2014/main" id="{5366DC7B-ACAB-4BCC-97E2-465D277AFFCF}"/>
              </a:ext>
            </a:extLst>
          </p:cNvPr>
          <p:cNvSpPr/>
          <p:nvPr userDrawn="1"/>
        </p:nvSpPr>
        <p:spPr>
          <a:xfrm>
            <a:off x="387421" y="5244675"/>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136" name="Google Shape;1086;p14">
            <a:extLst>
              <a:ext uri="{FF2B5EF4-FFF2-40B4-BE49-F238E27FC236}">
                <a16:creationId xmlns:a16="http://schemas.microsoft.com/office/drawing/2014/main" id="{0033D128-1983-4502-AB2A-1E6443704D03}"/>
              </a:ext>
            </a:extLst>
          </p:cNvPr>
          <p:cNvSpPr/>
          <p:nvPr userDrawn="1"/>
        </p:nvSpPr>
        <p:spPr>
          <a:xfrm>
            <a:off x="144942" y="5215099"/>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137" name="Google Shape;1082;p14">
            <a:extLst>
              <a:ext uri="{FF2B5EF4-FFF2-40B4-BE49-F238E27FC236}">
                <a16:creationId xmlns:a16="http://schemas.microsoft.com/office/drawing/2014/main" id="{79616093-3DF5-4B1F-8962-5D6B7DDDE673}"/>
              </a:ext>
            </a:extLst>
          </p:cNvPr>
          <p:cNvSpPr/>
          <p:nvPr userDrawn="1"/>
        </p:nvSpPr>
        <p:spPr>
          <a:xfrm>
            <a:off x="342124" y="5793208"/>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138" name="Google Shape;1083;p14">
            <a:extLst>
              <a:ext uri="{FF2B5EF4-FFF2-40B4-BE49-F238E27FC236}">
                <a16:creationId xmlns:a16="http://schemas.microsoft.com/office/drawing/2014/main" id="{2D25397A-7136-493A-B17D-5C3117972727}"/>
              </a:ext>
            </a:extLst>
          </p:cNvPr>
          <p:cNvSpPr/>
          <p:nvPr userDrawn="1"/>
        </p:nvSpPr>
        <p:spPr>
          <a:xfrm>
            <a:off x="143155" y="5817859"/>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139" name="Google Shape;1084;p14">
            <a:extLst>
              <a:ext uri="{FF2B5EF4-FFF2-40B4-BE49-F238E27FC236}">
                <a16:creationId xmlns:a16="http://schemas.microsoft.com/office/drawing/2014/main" id="{E70275CF-BEEF-4134-8FC1-FA98BAD2A6F9}"/>
              </a:ext>
            </a:extLst>
          </p:cNvPr>
          <p:cNvSpPr/>
          <p:nvPr userDrawn="1"/>
        </p:nvSpPr>
        <p:spPr>
          <a:xfrm>
            <a:off x="160917" y="5900455"/>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140" name="Google Shape;1085;p14">
            <a:extLst>
              <a:ext uri="{FF2B5EF4-FFF2-40B4-BE49-F238E27FC236}">
                <a16:creationId xmlns:a16="http://schemas.microsoft.com/office/drawing/2014/main" id="{3E3D4E28-9C07-4484-A1DF-F77BBBFD1538}"/>
              </a:ext>
            </a:extLst>
          </p:cNvPr>
          <p:cNvSpPr/>
          <p:nvPr userDrawn="1"/>
        </p:nvSpPr>
        <p:spPr>
          <a:xfrm>
            <a:off x="386528" y="5858554"/>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141" name="Google Shape;1086;p14">
            <a:extLst>
              <a:ext uri="{FF2B5EF4-FFF2-40B4-BE49-F238E27FC236}">
                <a16:creationId xmlns:a16="http://schemas.microsoft.com/office/drawing/2014/main" id="{0BF03047-9E59-4CF4-B825-EA2C74E97B63}"/>
              </a:ext>
            </a:extLst>
          </p:cNvPr>
          <p:cNvSpPr/>
          <p:nvPr userDrawn="1"/>
        </p:nvSpPr>
        <p:spPr>
          <a:xfrm>
            <a:off x="144049" y="5828978"/>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grpSp>
        <p:nvGrpSpPr>
          <p:cNvPr id="147" name="Google Shape;2356;p30">
            <a:extLst>
              <a:ext uri="{FF2B5EF4-FFF2-40B4-BE49-F238E27FC236}">
                <a16:creationId xmlns:a16="http://schemas.microsoft.com/office/drawing/2014/main" id="{FF3093F1-70FF-4A92-A939-256BC49F43A6}"/>
              </a:ext>
            </a:extLst>
          </p:cNvPr>
          <p:cNvGrpSpPr/>
          <p:nvPr userDrawn="1"/>
        </p:nvGrpSpPr>
        <p:grpSpPr>
          <a:xfrm>
            <a:off x="559059" y="1491606"/>
            <a:ext cx="7400615" cy="4773077"/>
            <a:chOff x="623255" y="927125"/>
            <a:chExt cx="7691377" cy="3871900"/>
          </a:xfrm>
          <a:solidFill>
            <a:srgbClr val="F35757"/>
          </a:solidFill>
        </p:grpSpPr>
        <p:sp>
          <p:nvSpPr>
            <p:cNvPr id="148" name="Google Shape;2357;p30">
              <a:extLst>
                <a:ext uri="{FF2B5EF4-FFF2-40B4-BE49-F238E27FC236}">
                  <a16:creationId xmlns:a16="http://schemas.microsoft.com/office/drawing/2014/main" id="{378B6936-B094-4FA3-9256-C7AF5859717D}"/>
                </a:ext>
              </a:extLst>
            </p:cNvPr>
            <p:cNvSpPr/>
            <p:nvPr/>
          </p:nvSpPr>
          <p:spPr>
            <a:xfrm>
              <a:off x="2977025" y="927125"/>
              <a:ext cx="3134100" cy="1481700"/>
            </a:xfrm>
            <a:prstGeom prst="ellipse">
              <a:avLst/>
            </a:pr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nvGrpSpPr>
            <p:cNvPr id="149" name="Google Shape;2358;p30">
              <a:extLst>
                <a:ext uri="{FF2B5EF4-FFF2-40B4-BE49-F238E27FC236}">
                  <a16:creationId xmlns:a16="http://schemas.microsoft.com/office/drawing/2014/main" id="{FAD56BA3-21A7-4CCC-B7DB-AC61435A3A7D}"/>
                </a:ext>
              </a:extLst>
            </p:cNvPr>
            <p:cNvGrpSpPr/>
            <p:nvPr/>
          </p:nvGrpSpPr>
          <p:grpSpPr>
            <a:xfrm>
              <a:off x="623255" y="973375"/>
              <a:ext cx="7691377" cy="3825650"/>
              <a:chOff x="623255" y="973375"/>
              <a:chExt cx="7691377" cy="3825650"/>
            </a:xfrm>
            <a:grpFill/>
          </p:grpSpPr>
          <p:sp>
            <p:nvSpPr>
              <p:cNvPr id="150" name="Google Shape;2359;p30">
                <a:extLst>
                  <a:ext uri="{FF2B5EF4-FFF2-40B4-BE49-F238E27FC236}">
                    <a16:creationId xmlns:a16="http://schemas.microsoft.com/office/drawing/2014/main" id="{545757E5-2BB3-4409-8989-EF99146A7AC6}"/>
                  </a:ext>
                </a:extLst>
              </p:cNvPr>
              <p:cNvSpPr/>
              <p:nvPr/>
            </p:nvSpPr>
            <p:spPr>
              <a:xfrm>
                <a:off x="623255" y="973375"/>
                <a:ext cx="7691377" cy="3825650"/>
              </a:xfrm>
              <a:custGeom>
                <a:avLst/>
                <a:gdLst/>
                <a:ahLst/>
                <a:cxnLst/>
                <a:rect l="l" t="t" r="r" b="b"/>
                <a:pathLst>
                  <a:path w="19015" h="15544" extrusionOk="0">
                    <a:moveTo>
                      <a:pt x="8537" y="1"/>
                    </a:moveTo>
                    <a:cubicBezTo>
                      <a:pt x="8251" y="1"/>
                      <a:pt x="7939" y="81"/>
                      <a:pt x="7602" y="271"/>
                    </a:cubicBezTo>
                    <a:cubicBezTo>
                      <a:pt x="5479" y="1481"/>
                      <a:pt x="6004" y="4151"/>
                      <a:pt x="6004" y="4151"/>
                    </a:cubicBezTo>
                    <a:cubicBezTo>
                      <a:pt x="6004" y="4151"/>
                      <a:pt x="5636" y="4115"/>
                      <a:pt x="5091" y="4115"/>
                    </a:cubicBezTo>
                    <a:cubicBezTo>
                      <a:pt x="3665" y="4115"/>
                      <a:pt x="1024" y="4366"/>
                      <a:pt x="594" y="6183"/>
                    </a:cubicBezTo>
                    <a:cubicBezTo>
                      <a:pt x="1" y="8671"/>
                      <a:pt x="3470" y="10953"/>
                      <a:pt x="3470" y="10953"/>
                    </a:cubicBezTo>
                    <a:cubicBezTo>
                      <a:pt x="3470" y="10953"/>
                      <a:pt x="2420" y="14697"/>
                      <a:pt x="6369" y="15427"/>
                    </a:cubicBezTo>
                    <a:cubicBezTo>
                      <a:pt x="6807" y="15508"/>
                      <a:pt x="7209" y="15544"/>
                      <a:pt x="7578" y="15544"/>
                    </a:cubicBezTo>
                    <a:cubicBezTo>
                      <a:pt x="10550" y="15544"/>
                      <a:pt x="11345" y="13213"/>
                      <a:pt x="11345" y="13213"/>
                    </a:cubicBezTo>
                    <a:cubicBezTo>
                      <a:pt x="11345" y="13213"/>
                      <a:pt x="12272" y="13362"/>
                      <a:pt x="13464" y="13362"/>
                    </a:cubicBezTo>
                    <a:cubicBezTo>
                      <a:pt x="15500" y="13362"/>
                      <a:pt x="18307" y="12926"/>
                      <a:pt x="18581" y="10565"/>
                    </a:cubicBezTo>
                    <a:cubicBezTo>
                      <a:pt x="19014" y="6822"/>
                      <a:pt x="16389" y="5795"/>
                      <a:pt x="16389" y="5795"/>
                    </a:cubicBezTo>
                    <a:cubicBezTo>
                      <a:pt x="16389" y="5795"/>
                      <a:pt x="18718" y="2348"/>
                      <a:pt x="16389" y="613"/>
                    </a:cubicBezTo>
                    <a:cubicBezTo>
                      <a:pt x="15923" y="263"/>
                      <a:pt x="15420" y="123"/>
                      <a:pt x="14914" y="123"/>
                    </a:cubicBezTo>
                    <a:cubicBezTo>
                      <a:pt x="12914" y="123"/>
                      <a:pt x="10866" y="2303"/>
                      <a:pt x="10866" y="2303"/>
                    </a:cubicBezTo>
                    <a:cubicBezTo>
                      <a:pt x="10866" y="2303"/>
                      <a:pt x="10071" y="1"/>
                      <a:pt x="85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dirty="0"/>
              </a:p>
            </p:txBody>
          </p:sp>
          <p:sp>
            <p:nvSpPr>
              <p:cNvPr id="151" name="Google Shape;2360;p30">
                <a:extLst>
                  <a:ext uri="{FF2B5EF4-FFF2-40B4-BE49-F238E27FC236}">
                    <a16:creationId xmlns:a16="http://schemas.microsoft.com/office/drawing/2014/main" id="{697B9033-8630-487B-BB45-593826617AE1}"/>
                  </a:ext>
                </a:extLst>
              </p:cNvPr>
              <p:cNvSpPr/>
              <p:nvPr/>
            </p:nvSpPr>
            <p:spPr>
              <a:xfrm>
                <a:off x="1878425" y="1185100"/>
                <a:ext cx="2028300" cy="1403400"/>
              </a:xfrm>
              <a:prstGeom prst="ellipse">
                <a:avLst/>
              </a:pr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dirty="0"/>
              </a:p>
            </p:txBody>
          </p:sp>
          <p:sp>
            <p:nvSpPr>
              <p:cNvPr id="152" name="Google Shape;2361;p30">
                <a:extLst>
                  <a:ext uri="{FF2B5EF4-FFF2-40B4-BE49-F238E27FC236}">
                    <a16:creationId xmlns:a16="http://schemas.microsoft.com/office/drawing/2014/main" id="{78FFD4CA-CF6A-48EF-B32F-21BB39865BE3}"/>
                  </a:ext>
                </a:extLst>
              </p:cNvPr>
              <p:cNvSpPr/>
              <p:nvPr/>
            </p:nvSpPr>
            <p:spPr>
              <a:xfrm>
                <a:off x="5585525" y="3231300"/>
                <a:ext cx="2028300" cy="1403400"/>
              </a:xfrm>
              <a:prstGeom prst="ellipse">
                <a:avLst/>
              </a:pr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grpSp>
      <p:grpSp>
        <p:nvGrpSpPr>
          <p:cNvPr id="153" name="Google Shape;447;p27">
            <a:extLst>
              <a:ext uri="{FF2B5EF4-FFF2-40B4-BE49-F238E27FC236}">
                <a16:creationId xmlns:a16="http://schemas.microsoft.com/office/drawing/2014/main" id="{9368DEE6-4134-4E61-9FBC-094C8ED3D5D5}"/>
              </a:ext>
            </a:extLst>
          </p:cNvPr>
          <p:cNvGrpSpPr/>
          <p:nvPr userDrawn="1"/>
        </p:nvGrpSpPr>
        <p:grpSpPr>
          <a:xfrm>
            <a:off x="6293945" y="4047629"/>
            <a:ext cx="1726041" cy="1593766"/>
            <a:chOff x="4799733" y="3457797"/>
            <a:chExt cx="2301388" cy="1593766"/>
          </a:xfrm>
        </p:grpSpPr>
        <p:sp>
          <p:nvSpPr>
            <p:cNvPr id="154" name="Google Shape;448;p27">
              <a:extLst>
                <a:ext uri="{FF2B5EF4-FFF2-40B4-BE49-F238E27FC236}">
                  <a16:creationId xmlns:a16="http://schemas.microsoft.com/office/drawing/2014/main" id="{0301A587-8C68-4FD9-A8FC-970C849E2B95}"/>
                </a:ext>
              </a:extLst>
            </p:cNvPr>
            <p:cNvSpPr/>
            <p:nvPr/>
          </p:nvSpPr>
          <p:spPr>
            <a:xfrm>
              <a:off x="5512937" y="4441437"/>
              <a:ext cx="134693" cy="122202"/>
            </a:xfrm>
            <a:custGeom>
              <a:avLst/>
              <a:gdLst/>
              <a:ahLst/>
              <a:cxnLst/>
              <a:rect l="l" t="t" r="r" b="b"/>
              <a:pathLst>
                <a:path w="2437" h="2211" extrusionOk="0">
                  <a:moveTo>
                    <a:pt x="1" y="1"/>
                  </a:moveTo>
                  <a:lnTo>
                    <a:pt x="1" y="715"/>
                  </a:lnTo>
                  <a:lnTo>
                    <a:pt x="1" y="1271"/>
                  </a:lnTo>
                  <a:lnTo>
                    <a:pt x="1" y="2211"/>
                  </a:lnTo>
                  <a:lnTo>
                    <a:pt x="2436" y="1112"/>
                  </a:lnTo>
                  <a:lnTo>
                    <a:pt x="1" y="1"/>
                  </a:lnTo>
                  <a:close/>
                </a:path>
              </a:pathLst>
            </a:custGeom>
            <a:solidFill>
              <a:srgbClr val="F09C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55" name="Google Shape;449;p27">
              <a:extLst>
                <a:ext uri="{FF2B5EF4-FFF2-40B4-BE49-F238E27FC236}">
                  <a16:creationId xmlns:a16="http://schemas.microsoft.com/office/drawing/2014/main" id="{0A2339AA-D2C6-4088-B2D1-038FD047A8DB}"/>
                </a:ext>
              </a:extLst>
            </p:cNvPr>
            <p:cNvSpPr/>
            <p:nvPr/>
          </p:nvSpPr>
          <p:spPr>
            <a:xfrm>
              <a:off x="5671673" y="4450943"/>
              <a:ext cx="91527" cy="79091"/>
            </a:xfrm>
            <a:custGeom>
              <a:avLst/>
              <a:gdLst/>
              <a:ahLst/>
              <a:cxnLst/>
              <a:rect l="l" t="t" r="r" b="b"/>
              <a:pathLst>
                <a:path w="1656" h="1431" extrusionOk="0">
                  <a:moveTo>
                    <a:pt x="1" y="1"/>
                  </a:moveTo>
                  <a:lnTo>
                    <a:pt x="1" y="1430"/>
                  </a:lnTo>
                  <a:lnTo>
                    <a:pt x="1655" y="1430"/>
                  </a:lnTo>
                  <a:lnTo>
                    <a:pt x="1655" y="1"/>
                  </a:lnTo>
                  <a:close/>
                </a:path>
              </a:pathLst>
            </a:custGeom>
            <a:solidFill>
              <a:srgbClr val="F9CF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56" name="Google Shape;450;p27">
              <a:extLst>
                <a:ext uri="{FF2B5EF4-FFF2-40B4-BE49-F238E27FC236}">
                  <a16:creationId xmlns:a16="http://schemas.microsoft.com/office/drawing/2014/main" id="{079FA416-221F-4C27-A885-A339B1E6CD0B}"/>
                </a:ext>
              </a:extLst>
            </p:cNvPr>
            <p:cNvSpPr/>
            <p:nvPr/>
          </p:nvSpPr>
          <p:spPr>
            <a:xfrm>
              <a:off x="5670236" y="4448014"/>
              <a:ext cx="92246" cy="80528"/>
            </a:xfrm>
            <a:custGeom>
              <a:avLst/>
              <a:gdLst/>
              <a:ahLst/>
              <a:cxnLst/>
              <a:rect l="l" t="t" r="r" b="b"/>
              <a:pathLst>
                <a:path w="1669" h="1457" extrusionOk="0">
                  <a:moveTo>
                    <a:pt x="239" y="1"/>
                  </a:moveTo>
                  <a:cubicBezTo>
                    <a:pt x="146" y="1"/>
                    <a:pt x="80" y="14"/>
                    <a:pt x="53" y="27"/>
                  </a:cubicBezTo>
                  <a:cubicBezTo>
                    <a:pt x="14" y="40"/>
                    <a:pt x="0" y="54"/>
                    <a:pt x="0" y="93"/>
                  </a:cubicBezTo>
                  <a:cubicBezTo>
                    <a:pt x="0" y="120"/>
                    <a:pt x="14" y="146"/>
                    <a:pt x="40" y="160"/>
                  </a:cubicBezTo>
                  <a:cubicBezTo>
                    <a:pt x="80" y="173"/>
                    <a:pt x="120" y="173"/>
                    <a:pt x="186" y="173"/>
                  </a:cubicBezTo>
                  <a:cubicBezTo>
                    <a:pt x="225" y="186"/>
                    <a:pt x="265" y="186"/>
                    <a:pt x="292" y="199"/>
                  </a:cubicBezTo>
                  <a:cubicBezTo>
                    <a:pt x="305" y="212"/>
                    <a:pt x="345" y="239"/>
                    <a:pt x="371" y="292"/>
                  </a:cubicBezTo>
                  <a:lnTo>
                    <a:pt x="689" y="729"/>
                  </a:lnTo>
                  <a:lnTo>
                    <a:pt x="636" y="795"/>
                  </a:lnTo>
                  <a:lnTo>
                    <a:pt x="596" y="861"/>
                  </a:lnTo>
                  <a:lnTo>
                    <a:pt x="517" y="954"/>
                  </a:lnTo>
                  <a:cubicBezTo>
                    <a:pt x="490" y="993"/>
                    <a:pt x="450" y="1046"/>
                    <a:pt x="398" y="1126"/>
                  </a:cubicBezTo>
                  <a:cubicBezTo>
                    <a:pt x="371" y="1139"/>
                    <a:pt x="358" y="1152"/>
                    <a:pt x="331" y="1165"/>
                  </a:cubicBezTo>
                  <a:cubicBezTo>
                    <a:pt x="318" y="1179"/>
                    <a:pt x="292" y="1179"/>
                    <a:pt x="265" y="1192"/>
                  </a:cubicBezTo>
                  <a:cubicBezTo>
                    <a:pt x="212" y="1192"/>
                    <a:pt x="173" y="1205"/>
                    <a:pt x="133" y="1218"/>
                  </a:cubicBezTo>
                  <a:cubicBezTo>
                    <a:pt x="93" y="1232"/>
                    <a:pt x="80" y="1245"/>
                    <a:pt x="80" y="1285"/>
                  </a:cubicBezTo>
                  <a:cubicBezTo>
                    <a:pt x="80" y="1298"/>
                    <a:pt x="80" y="1324"/>
                    <a:pt x="80" y="1337"/>
                  </a:cubicBezTo>
                  <a:cubicBezTo>
                    <a:pt x="93" y="1337"/>
                    <a:pt x="106" y="1351"/>
                    <a:pt x="120" y="1351"/>
                  </a:cubicBezTo>
                  <a:cubicBezTo>
                    <a:pt x="133" y="1364"/>
                    <a:pt x="146" y="1364"/>
                    <a:pt x="159" y="1364"/>
                  </a:cubicBezTo>
                  <a:lnTo>
                    <a:pt x="556" y="1364"/>
                  </a:lnTo>
                  <a:cubicBezTo>
                    <a:pt x="570" y="1364"/>
                    <a:pt x="583" y="1377"/>
                    <a:pt x="609" y="1377"/>
                  </a:cubicBezTo>
                  <a:lnTo>
                    <a:pt x="675" y="1377"/>
                  </a:lnTo>
                  <a:cubicBezTo>
                    <a:pt x="702" y="1377"/>
                    <a:pt x="728" y="1364"/>
                    <a:pt x="755" y="1364"/>
                  </a:cubicBezTo>
                  <a:cubicBezTo>
                    <a:pt x="781" y="1351"/>
                    <a:pt x="808" y="1324"/>
                    <a:pt x="808" y="1298"/>
                  </a:cubicBezTo>
                  <a:cubicBezTo>
                    <a:pt x="808" y="1285"/>
                    <a:pt x="795" y="1258"/>
                    <a:pt x="781" y="1245"/>
                  </a:cubicBezTo>
                  <a:cubicBezTo>
                    <a:pt x="768" y="1218"/>
                    <a:pt x="715" y="1218"/>
                    <a:pt x="662" y="1218"/>
                  </a:cubicBezTo>
                  <a:cubicBezTo>
                    <a:pt x="636" y="1218"/>
                    <a:pt x="609" y="1205"/>
                    <a:pt x="609" y="1205"/>
                  </a:cubicBezTo>
                  <a:cubicBezTo>
                    <a:pt x="609" y="1192"/>
                    <a:pt x="596" y="1192"/>
                    <a:pt x="596" y="1179"/>
                  </a:cubicBezTo>
                  <a:cubicBezTo>
                    <a:pt x="596" y="1179"/>
                    <a:pt x="609" y="1152"/>
                    <a:pt x="623" y="1139"/>
                  </a:cubicBezTo>
                  <a:cubicBezTo>
                    <a:pt x="636" y="1112"/>
                    <a:pt x="649" y="1099"/>
                    <a:pt x="662" y="1086"/>
                  </a:cubicBezTo>
                  <a:cubicBezTo>
                    <a:pt x="689" y="1046"/>
                    <a:pt x="702" y="1020"/>
                    <a:pt x="728" y="993"/>
                  </a:cubicBezTo>
                  <a:cubicBezTo>
                    <a:pt x="742" y="980"/>
                    <a:pt x="768" y="940"/>
                    <a:pt x="808" y="887"/>
                  </a:cubicBezTo>
                  <a:cubicBezTo>
                    <a:pt x="834" y="927"/>
                    <a:pt x="861" y="967"/>
                    <a:pt x="887" y="1007"/>
                  </a:cubicBezTo>
                  <a:cubicBezTo>
                    <a:pt x="914" y="1033"/>
                    <a:pt x="940" y="1073"/>
                    <a:pt x="967" y="1112"/>
                  </a:cubicBezTo>
                  <a:cubicBezTo>
                    <a:pt x="980" y="1139"/>
                    <a:pt x="1006" y="1165"/>
                    <a:pt x="1020" y="1192"/>
                  </a:cubicBezTo>
                  <a:cubicBezTo>
                    <a:pt x="1033" y="1218"/>
                    <a:pt x="1046" y="1232"/>
                    <a:pt x="1046" y="1245"/>
                  </a:cubicBezTo>
                  <a:cubicBezTo>
                    <a:pt x="1046" y="1258"/>
                    <a:pt x="1033" y="1271"/>
                    <a:pt x="1033" y="1285"/>
                  </a:cubicBezTo>
                  <a:lnTo>
                    <a:pt x="993" y="1285"/>
                  </a:lnTo>
                  <a:cubicBezTo>
                    <a:pt x="967" y="1298"/>
                    <a:pt x="953" y="1311"/>
                    <a:pt x="953" y="1324"/>
                  </a:cubicBezTo>
                  <a:cubicBezTo>
                    <a:pt x="940" y="1337"/>
                    <a:pt x="940" y="1351"/>
                    <a:pt x="940" y="1364"/>
                  </a:cubicBezTo>
                  <a:cubicBezTo>
                    <a:pt x="940" y="1377"/>
                    <a:pt x="953" y="1404"/>
                    <a:pt x="967" y="1430"/>
                  </a:cubicBezTo>
                  <a:cubicBezTo>
                    <a:pt x="993" y="1443"/>
                    <a:pt x="1033" y="1457"/>
                    <a:pt x="1086" y="1457"/>
                  </a:cubicBezTo>
                  <a:lnTo>
                    <a:pt x="1536" y="1457"/>
                  </a:lnTo>
                  <a:cubicBezTo>
                    <a:pt x="1575" y="1457"/>
                    <a:pt x="1602" y="1457"/>
                    <a:pt x="1628" y="1443"/>
                  </a:cubicBezTo>
                  <a:cubicBezTo>
                    <a:pt x="1655" y="1443"/>
                    <a:pt x="1668" y="1417"/>
                    <a:pt x="1668" y="1377"/>
                  </a:cubicBezTo>
                  <a:cubicBezTo>
                    <a:pt x="1668" y="1351"/>
                    <a:pt x="1655" y="1337"/>
                    <a:pt x="1628" y="1324"/>
                  </a:cubicBezTo>
                  <a:cubicBezTo>
                    <a:pt x="1615" y="1311"/>
                    <a:pt x="1589" y="1298"/>
                    <a:pt x="1549" y="1298"/>
                  </a:cubicBezTo>
                  <a:lnTo>
                    <a:pt x="1456" y="1298"/>
                  </a:lnTo>
                  <a:cubicBezTo>
                    <a:pt x="1430" y="1298"/>
                    <a:pt x="1403" y="1285"/>
                    <a:pt x="1364" y="1271"/>
                  </a:cubicBezTo>
                  <a:cubicBezTo>
                    <a:pt x="1350" y="1271"/>
                    <a:pt x="1337" y="1258"/>
                    <a:pt x="1324" y="1245"/>
                  </a:cubicBezTo>
                  <a:cubicBezTo>
                    <a:pt x="1311" y="1232"/>
                    <a:pt x="1284" y="1205"/>
                    <a:pt x="1245" y="1165"/>
                  </a:cubicBezTo>
                  <a:cubicBezTo>
                    <a:pt x="1218" y="1126"/>
                    <a:pt x="1178" y="1073"/>
                    <a:pt x="1125" y="1007"/>
                  </a:cubicBezTo>
                  <a:cubicBezTo>
                    <a:pt x="1073" y="927"/>
                    <a:pt x="1006" y="835"/>
                    <a:pt x="927" y="729"/>
                  </a:cubicBezTo>
                  <a:cubicBezTo>
                    <a:pt x="967" y="676"/>
                    <a:pt x="1006" y="610"/>
                    <a:pt x="1046" y="557"/>
                  </a:cubicBezTo>
                  <a:cubicBezTo>
                    <a:pt x="1073" y="504"/>
                    <a:pt x="1125" y="451"/>
                    <a:pt x="1165" y="385"/>
                  </a:cubicBezTo>
                  <a:cubicBezTo>
                    <a:pt x="1205" y="345"/>
                    <a:pt x="1245" y="318"/>
                    <a:pt x="1271" y="305"/>
                  </a:cubicBezTo>
                  <a:cubicBezTo>
                    <a:pt x="1298" y="292"/>
                    <a:pt x="1337" y="292"/>
                    <a:pt x="1390" y="292"/>
                  </a:cubicBezTo>
                  <a:cubicBezTo>
                    <a:pt x="1430" y="292"/>
                    <a:pt x="1509" y="279"/>
                    <a:pt x="1589" y="279"/>
                  </a:cubicBezTo>
                  <a:cubicBezTo>
                    <a:pt x="1615" y="279"/>
                    <a:pt x="1628" y="279"/>
                    <a:pt x="1642" y="265"/>
                  </a:cubicBezTo>
                  <a:cubicBezTo>
                    <a:pt x="1655" y="239"/>
                    <a:pt x="1655" y="226"/>
                    <a:pt x="1655" y="212"/>
                  </a:cubicBezTo>
                  <a:cubicBezTo>
                    <a:pt x="1655" y="146"/>
                    <a:pt x="1642" y="120"/>
                    <a:pt x="1589" y="120"/>
                  </a:cubicBezTo>
                  <a:lnTo>
                    <a:pt x="1020" y="120"/>
                  </a:lnTo>
                  <a:cubicBezTo>
                    <a:pt x="980" y="120"/>
                    <a:pt x="953" y="120"/>
                    <a:pt x="927" y="133"/>
                  </a:cubicBezTo>
                  <a:cubicBezTo>
                    <a:pt x="900" y="146"/>
                    <a:pt x="887" y="173"/>
                    <a:pt x="887" y="212"/>
                  </a:cubicBezTo>
                  <a:cubicBezTo>
                    <a:pt x="887" y="226"/>
                    <a:pt x="887" y="252"/>
                    <a:pt x="914" y="265"/>
                  </a:cubicBezTo>
                  <a:cubicBezTo>
                    <a:pt x="927" y="265"/>
                    <a:pt x="940" y="279"/>
                    <a:pt x="953" y="279"/>
                  </a:cubicBezTo>
                  <a:cubicBezTo>
                    <a:pt x="953" y="292"/>
                    <a:pt x="967" y="292"/>
                    <a:pt x="967" y="305"/>
                  </a:cubicBezTo>
                  <a:cubicBezTo>
                    <a:pt x="967" y="305"/>
                    <a:pt x="953" y="332"/>
                    <a:pt x="940" y="358"/>
                  </a:cubicBezTo>
                  <a:cubicBezTo>
                    <a:pt x="927" y="385"/>
                    <a:pt x="900" y="411"/>
                    <a:pt x="874" y="451"/>
                  </a:cubicBezTo>
                  <a:lnTo>
                    <a:pt x="808" y="570"/>
                  </a:lnTo>
                  <a:cubicBezTo>
                    <a:pt x="768" y="517"/>
                    <a:pt x="742" y="477"/>
                    <a:pt x="715" y="437"/>
                  </a:cubicBezTo>
                  <a:cubicBezTo>
                    <a:pt x="689" y="398"/>
                    <a:pt x="662" y="371"/>
                    <a:pt x="636" y="332"/>
                  </a:cubicBezTo>
                  <a:cubicBezTo>
                    <a:pt x="623" y="305"/>
                    <a:pt x="596" y="279"/>
                    <a:pt x="596" y="252"/>
                  </a:cubicBezTo>
                  <a:cubicBezTo>
                    <a:pt x="583" y="239"/>
                    <a:pt x="570" y="226"/>
                    <a:pt x="570" y="212"/>
                  </a:cubicBezTo>
                  <a:cubicBezTo>
                    <a:pt x="570" y="199"/>
                    <a:pt x="583" y="186"/>
                    <a:pt x="596" y="186"/>
                  </a:cubicBezTo>
                  <a:lnTo>
                    <a:pt x="662" y="186"/>
                  </a:lnTo>
                  <a:cubicBezTo>
                    <a:pt x="702" y="186"/>
                    <a:pt x="728" y="173"/>
                    <a:pt x="742" y="160"/>
                  </a:cubicBezTo>
                  <a:cubicBezTo>
                    <a:pt x="755" y="133"/>
                    <a:pt x="768" y="120"/>
                    <a:pt x="768" y="107"/>
                  </a:cubicBezTo>
                  <a:cubicBezTo>
                    <a:pt x="768" y="93"/>
                    <a:pt x="768" y="80"/>
                    <a:pt x="768" y="67"/>
                  </a:cubicBezTo>
                  <a:cubicBezTo>
                    <a:pt x="768" y="54"/>
                    <a:pt x="755" y="40"/>
                    <a:pt x="742" y="40"/>
                  </a:cubicBezTo>
                  <a:cubicBezTo>
                    <a:pt x="728" y="27"/>
                    <a:pt x="715" y="14"/>
                    <a:pt x="689" y="14"/>
                  </a:cubicBezTo>
                  <a:cubicBezTo>
                    <a:pt x="675" y="1"/>
                    <a:pt x="636" y="1"/>
                    <a:pt x="596" y="1"/>
                  </a:cubicBezTo>
                  <a:close/>
                </a:path>
              </a:pathLst>
            </a:custGeom>
            <a:solidFill>
              <a:srgbClr val="F09C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57" name="Google Shape;451;p27">
              <a:extLst>
                <a:ext uri="{FF2B5EF4-FFF2-40B4-BE49-F238E27FC236}">
                  <a16:creationId xmlns:a16="http://schemas.microsoft.com/office/drawing/2014/main" id="{B2395859-C339-422A-B184-A814A384983F}"/>
                </a:ext>
              </a:extLst>
            </p:cNvPr>
            <p:cNvSpPr/>
            <p:nvPr/>
          </p:nvSpPr>
          <p:spPr>
            <a:xfrm>
              <a:off x="5668799" y="4448014"/>
              <a:ext cx="100260" cy="84895"/>
            </a:xfrm>
            <a:custGeom>
              <a:avLst/>
              <a:gdLst/>
              <a:ahLst/>
              <a:cxnLst/>
              <a:rect l="l" t="t" r="r" b="b"/>
              <a:pathLst>
                <a:path w="1814" h="1536" extrusionOk="0">
                  <a:moveTo>
                    <a:pt x="768" y="107"/>
                  </a:moveTo>
                  <a:lnTo>
                    <a:pt x="768" y="160"/>
                  </a:lnTo>
                  <a:lnTo>
                    <a:pt x="662" y="160"/>
                  </a:lnTo>
                  <a:cubicBezTo>
                    <a:pt x="609" y="160"/>
                    <a:pt x="556" y="212"/>
                    <a:pt x="556" y="265"/>
                  </a:cubicBezTo>
                  <a:cubicBezTo>
                    <a:pt x="556" y="265"/>
                    <a:pt x="609" y="265"/>
                    <a:pt x="609" y="332"/>
                  </a:cubicBezTo>
                  <a:cubicBezTo>
                    <a:pt x="609" y="332"/>
                    <a:pt x="609" y="385"/>
                    <a:pt x="662" y="385"/>
                  </a:cubicBezTo>
                  <a:cubicBezTo>
                    <a:pt x="662" y="437"/>
                    <a:pt x="715" y="490"/>
                    <a:pt x="715" y="490"/>
                  </a:cubicBezTo>
                  <a:cubicBezTo>
                    <a:pt x="768" y="543"/>
                    <a:pt x="768" y="596"/>
                    <a:pt x="821" y="662"/>
                  </a:cubicBezTo>
                  <a:lnTo>
                    <a:pt x="887" y="715"/>
                  </a:lnTo>
                  <a:lnTo>
                    <a:pt x="993" y="543"/>
                  </a:lnTo>
                  <a:cubicBezTo>
                    <a:pt x="993" y="490"/>
                    <a:pt x="1046" y="437"/>
                    <a:pt x="1046" y="437"/>
                  </a:cubicBezTo>
                  <a:cubicBezTo>
                    <a:pt x="1046" y="385"/>
                    <a:pt x="1099" y="385"/>
                    <a:pt x="1099" y="332"/>
                  </a:cubicBezTo>
                  <a:cubicBezTo>
                    <a:pt x="1099" y="265"/>
                    <a:pt x="1046" y="265"/>
                    <a:pt x="1046" y="265"/>
                  </a:cubicBezTo>
                  <a:lnTo>
                    <a:pt x="993" y="265"/>
                  </a:lnTo>
                  <a:lnTo>
                    <a:pt x="993" y="212"/>
                  </a:lnTo>
                  <a:lnTo>
                    <a:pt x="1654" y="212"/>
                  </a:lnTo>
                  <a:lnTo>
                    <a:pt x="1654" y="265"/>
                  </a:lnTo>
                  <a:lnTo>
                    <a:pt x="1324" y="265"/>
                  </a:lnTo>
                  <a:cubicBezTo>
                    <a:pt x="1271" y="332"/>
                    <a:pt x="1218" y="332"/>
                    <a:pt x="1218" y="385"/>
                  </a:cubicBezTo>
                  <a:cubicBezTo>
                    <a:pt x="1151" y="437"/>
                    <a:pt x="1099" y="490"/>
                    <a:pt x="1046" y="543"/>
                  </a:cubicBezTo>
                  <a:cubicBezTo>
                    <a:pt x="993" y="596"/>
                    <a:pt x="993" y="662"/>
                    <a:pt x="940" y="715"/>
                  </a:cubicBezTo>
                  <a:lnTo>
                    <a:pt x="940" y="768"/>
                  </a:lnTo>
                  <a:lnTo>
                    <a:pt x="940" y="821"/>
                  </a:lnTo>
                  <a:cubicBezTo>
                    <a:pt x="993" y="927"/>
                    <a:pt x="1099" y="993"/>
                    <a:pt x="1151" y="1099"/>
                  </a:cubicBezTo>
                  <a:cubicBezTo>
                    <a:pt x="1218" y="1152"/>
                    <a:pt x="1218" y="1205"/>
                    <a:pt x="1271" y="1258"/>
                  </a:cubicBezTo>
                  <a:cubicBezTo>
                    <a:pt x="1324" y="1258"/>
                    <a:pt x="1324" y="1324"/>
                    <a:pt x="1324" y="1324"/>
                  </a:cubicBezTo>
                  <a:cubicBezTo>
                    <a:pt x="1376" y="1324"/>
                    <a:pt x="1376" y="1377"/>
                    <a:pt x="1429" y="1377"/>
                  </a:cubicBezTo>
                  <a:lnTo>
                    <a:pt x="1601" y="1377"/>
                  </a:lnTo>
                  <a:cubicBezTo>
                    <a:pt x="1654" y="1377"/>
                    <a:pt x="1654" y="1430"/>
                    <a:pt x="1654" y="1430"/>
                  </a:cubicBezTo>
                  <a:lnTo>
                    <a:pt x="1099" y="1430"/>
                  </a:lnTo>
                  <a:lnTo>
                    <a:pt x="1046" y="1377"/>
                  </a:lnTo>
                  <a:lnTo>
                    <a:pt x="1099" y="1377"/>
                  </a:lnTo>
                  <a:cubicBezTo>
                    <a:pt x="1151" y="1377"/>
                    <a:pt x="1151" y="1324"/>
                    <a:pt x="1151" y="1258"/>
                  </a:cubicBezTo>
                  <a:lnTo>
                    <a:pt x="1151" y="1205"/>
                  </a:lnTo>
                  <a:cubicBezTo>
                    <a:pt x="1099" y="1152"/>
                    <a:pt x="1099" y="1152"/>
                    <a:pt x="1099" y="1099"/>
                  </a:cubicBezTo>
                  <a:cubicBezTo>
                    <a:pt x="1046" y="1099"/>
                    <a:pt x="1046" y="1046"/>
                    <a:pt x="993" y="993"/>
                  </a:cubicBezTo>
                  <a:cubicBezTo>
                    <a:pt x="993" y="993"/>
                    <a:pt x="940" y="927"/>
                    <a:pt x="940" y="874"/>
                  </a:cubicBezTo>
                  <a:lnTo>
                    <a:pt x="887" y="821"/>
                  </a:lnTo>
                  <a:lnTo>
                    <a:pt x="821" y="874"/>
                  </a:lnTo>
                  <a:cubicBezTo>
                    <a:pt x="768" y="927"/>
                    <a:pt x="768" y="993"/>
                    <a:pt x="715" y="993"/>
                  </a:cubicBezTo>
                  <a:cubicBezTo>
                    <a:pt x="715" y="1046"/>
                    <a:pt x="715" y="1046"/>
                    <a:pt x="662" y="1099"/>
                  </a:cubicBezTo>
                  <a:lnTo>
                    <a:pt x="662" y="1152"/>
                  </a:lnTo>
                  <a:cubicBezTo>
                    <a:pt x="609" y="1152"/>
                    <a:pt x="609" y="1152"/>
                    <a:pt x="609" y="1205"/>
                  </a:cubicBezTo>
                  <a:lnTo>
                    <a:pt x="609" y="1258"/>
                  </a:lnTo>
                  <a:cubicBezTo>
                    <a:pt x="662" y="1324"/>
                    <a:pt x="662" y="1324"/>
                    <a:pt x="715" y="1324"/>
                  </a:cubicBezTo>
                  <a:lnTo>
                    <a:pt x="821" y="1324"/>
                  </a:lnTo>
                  <a:cubicBezTo>
                    <a:pt x="768" y="1324"/>
                    <a:pt x="768" y="1377"/>
                    <a:pt x="715" y="1377"/>
                  </a:cubicBezTo>
                  <a:lnTo>
                    <a:pt x="662" y="1377"/>
                  </a:lnTo>
                  <a:lnTo>
                    <a:pt x="609" y="1324"/>
                  </a:lnTo>
                  <a:lnTo>
                    <a:pt x="225" y="1324"/>
                  </a:lnTo>
                  <a:cubicBezTo>
                    <a:pt x="278" y="1324"/>
                    <a:pt x="278" y="1324"/>
                    <a:pt x="331" y="1258"/>
                  </a:cubicBezTo>
                  <a:lnTo>
                    <a:pt x="437" y="1258"/>
                  </a:lnTo>
                  <a:lnTo>
                    <a:pt x="490" y="1205"/>
                  </a:lnTo>
                  <a:cubicBezTo>
                    <a:pt x="556" y="1099"/>
                    <a:pt x="609" y="1046"/>
                    <a:pt x="609" y="1046"/>
                  </a:cubicBezTo>
                  <a:cubicBezTo>
                    <a:pt x="662" y="993"/>
                    <a:pt x="662" y="927"/>
                    <a:pt x="715" y="927"/>
                  </a:cubicBezTo>
                  <a:cubicBezTo>
                    <a:pt x="715" y="927"/>
                    <a:pt x="715" y="874"/>
                    <a:pt x="768" y="874"/>
                  </a:cubicBezTo>
                  <a:lnTo>
                    <a:pt x="768" y="821"/>
                  </a:lnTo>
                  <a:lnTo>
                    <a:pt x="821" y="768"/>
                  </a:lnTo>
                  <a:lnTo>
                    <a:pt x="490" y="265"/>
                  </a:lnTo>
                  <a:cubicBezTo>
                    <a:pt x="437" y="265"/>
                    <a:pt x="437" y="212"/>
                    <a:pt x="384" y="160"/>
                  </a:cubicBezTo>
                  <a:lnTo>
                    <a:pt x="106" y="160"/>
                  </a:lnTo>
                  <a:lnTo>
                    <a:pt x="106" y="107"/>
                  </a:lnTo>
                  <a:close/>
                  <a:moveTo>
                    <a:pt x="106" y="1"/>
                  </a:moveTo>
                  <a:cubicBezTo>
                    <a:pt x="53" y="54"/>
                    <a:pt x="0" y="107"/>
                    <a:pt x="0" y="107"/>
                  </a:cubicBezTo>
                  <a:cubicBezTo>
                    <a:pt x="0" y="160"/>
                    <a:pt x="53" y="212"/>
                    <a:pt x="53" y="265"/>
                  </a:cubicBezTo>
                  <a:lnTo>
                    <a:pt x="331" y="265"/>
                  </a:lnTo>
                  <a:cubicBezTo>
                    <a:pt x="331" y="332"/>
                    <a:pt x="331" y="332"/>
                    <a:pt x="384" y="385"/>
                  </a:cubicBezTo>
                  <a:lnTo>
                    <a:pt x="662" y="768"/>
                  </a:lnTo>
                  <a:lnTo>
                    <a:pt x="662" y="821"/>
                  </a:lnTo>
                  <a:cubicBezTo>
                    <a:pt x="662" y="821"/>
                    <a:pt x="609" y="821"/>
                    <a:pt x="609" y="874"/>
                  </a:cubicBezTo>
                  <a:lnTo>
                    <a:pt x="556" y="927"/>
                  </a:lnTo>
                  <a:cubicBezTo>
                    <a:pt x="490" y="993"/>
                    <a:pt x="437" y="1046"/>
                    <a:pt x="384" y="1099"/>
                  </a:cubicBezTo>
                  <a:lnTo>
                    <a:pt x="384" y="1152"/>
                  </a:lnTo>
                  <a:lnTo>
                    <a:pt x="331" y="1152"/>
                  </a:lnTo>
                  <a:cubicBezTo>
                    <a:pt x="278" y="1152"/>
                    <a:pt x="225" y="1152"/>
                    <a:pt x="159" y="1205"/>
                  </a:cubicBezTo>
                  <a:cubicBezTo>
                    <a:pt x="106" y="1205"/>
                    <a:pt x="53" y="1258"/>
                    <a:pt x="53" y="1324"/>
                  </a:cubicBezTo>
                  <a:cubicBezTo>
                    <a:pt x="53" y="1377"/>
                    <a:pt x="53" y="1377"/>
                    <a:pt x="106" y="1430"/>
                  </a:cubicBezTo>
                  <a:lnTo>
                    <a:pt x="159" y="1430"/>
                  </a:lnTo>
                  <a:cubicBezTo>
                    <a:pt x="159" y="1483"/>
                    <a:pt x="225" y="1483"/>
                    <a:pt x="225" y="1483"/>
                  </a:cubicBezTo>
                  <a:lnTo>
                    <a:pt x="715" y="1483"/>
                  </a:lnTo>
                  <a:cubicBezTo>
                    <a:pt x="768" y="1483"/>
                    <a:pt x="821" y="1483"/>
                    <a:pt x="821" y="1430"/>
                  </a:cubicBezTo>
                  <a:cubicBezTo>
                    <a:pt x="887" y="1430"/>
                    <a:pt x="940" y="1377"/>
                    <a:pt x="940" y="1324"/>
                  </a:cubicBezTo>
                  <a:cubicBezTo>
                    <a:pt x="940" y="1258"/>
                    <a:pt x="887" y="1258"/>
                    <a:pt x="887" y="1258"/>
                  </a:cubicBezTo>
                  <a:cubicBezTo>
                    <a:pt x="821" y="1205"/>
                    <a:pt x="821" y="1205"/>
                    <a:pt x="768" y="1205"/>
                  </a:cubicBezTo>
                  <a:lnTo>
                    <a:pt x="768" y="1152"/>
                  </a:lnTo>
                  <a:cubicBezTo>
                    <a:pt x="768" y="1099"/>
                    <a:pt x="821" y="1099"/>
                    <a:pt x="821" y="1099"/>
                  </a:cubicBezTo>
                  <a:cubicBezTo>
                    <a:pt x="821" y="1046"/>
                    <a:pt x="887" y="1046"/>
                    <a:pt x="887" y="1046"/>
                  </a:cubicBezTo>
                  <a:lnTo>
                    <a:pt x="887" y="1099"/>
                  </a:lnTo>
                  <a:cubicBezTo>
                    <a:pt x="940" y="1099"/>
                    <a:pt x="940" y="1152"/>
                    <a:pt x="993" y="1152"/>
                  </a:cubicBezTo>
                  <a:cubicBezTo>
                    <a:pt x="993" y="1205"/>
                    <a:pt x="993" y="1258"/>
                    <a:pt x="1046" y="1258"/>
                  </a:cubicBezTo>
                  <a:cubicBezTo>
                    <a:pt x="993" y="1258"/>
                    <a:pt x="993" y="1324"/>
                    <a:pt x="940" y="1324"/>
                  </a:cubicBezTo>
                  <a:lnTo>
                    <a:pt x="940" y="1430"/>
                  </a:lnTo>
                  <a:cubicBezTo>
                    <a:pt x="940" y="1430"/>
                    <a:pt x="940" y="1483"/>
                    <a:pt x="993" y="1483"/>
                  </a:cubicBezTo>
                  <a:cubicBezTo>
                    <a:pt x="1046" y="1536"/>
                    <a:pt x="1099" y="1536"/>
                    <a:pt x="1151" y="1536"/>
                  </a:cubicBezTo>
                  <a:lnTo>
                    <a:pt x="1707" y="1536"/>
                  </a:lnTo>
                  <a:cubicBezTo>
                    <a:pt x="1760" y="1536"/>
                    <a:pt x="1813" y="1483"/>
                    <a:pt x="1813" y="1430"/>
                  </a:cubicBezTo>
                  <a:cubicBezTo>
                    <a:pt x="1813" y="1377"/>
                    <a:pt x="1760" y="1324"/>
                    <a:pt x="1707" y="1324"/>
                  </a:cubicBezTo>
                  <a:cubicBezTo>
                    <a:pt x="1707" y="1258"/>
                    <a:pt x="1654" y="1258"/>
                    <a:pt x="1601" y="1258"/>
                  </a:cubicBezTo>
                  <a:lnTo>
                    <a:pt x="1429" y="1258"/>
                  </a:lnTo>
                  <a:cubicBezTo>
                    <a:pt x="1429" y="1205"/>
                    <a:pt x="1376" y="1205"/>
                    <a:pt x="1376" y="1152"/>
                  </a:cubicBezTo>
                  <a:cubicBezTo>
                    <a:pt x="1324" y="1099"/>
                    <a:pt x="1271" y="1046"/>
                    <a:pt x="1218" y="993"/>
                  </a:cubicBezTo>
                  <a:cubicBezTo>
                    <a:pt x="1218" y="927"/>
                    <a:pt x="1099" y="874"/>
                    <a:pt x="1046" y="768"/>
                  </a:cubicBezTo>
                  <a:cubicBezTo>
                    <a:pt x="1099" y="715"/>
                    <a:pt x="1099" y="662"/>
                    <a:pt x="1151" y="596"/>
                  </a:cubicBezTo>
                  <a:cubicBezTo>
                    <a:pt x="1218" y="596"/>
                    <a:pt x="1218" y="543"/>
                    <a:pt x="1271" y="490"/>
                  </a:cubicBezTo>
                  <a:cubicBezTo>
                    <a:pt x="1324" y="437"/>
                    <a:pt x="1324" y="437"/>
                    <a:pt x="1376" y="385"/>
                  </a:cubicBezTo>
                  <a:lnTo>
                    <a:pt x="1654" y="385"/>
                  </a:lnTo>
                  <a:cubicBezTo>
                    <a:pt x="1707" y="385"/>
                    <a:pt x="1707" y="385"/>
                    <a:pt x="1707" y="332"/>
                  </a:cubicBezTo>
                  <a:lnTo>
                    <a:pt x="1760" y="332"/>
                  </a:lnTo>
                  <a:lnTo>
                    <a:pt x="1760" y="265"/>
                  </a:lnTo>
                  <a:lnTo>
                    <a:pt x="1760" y="160"/>
                  </a:lnTo>
                  <a:cubicBezTo>
                    <a:pt x="1760" y="160"/>
                    <a:pt x="1760" y="107"/>
                    <a:pt x="1707" y="107"/>
                  </a:cubicBezTo>
                  <a:lnTo>
                    <a:pt x="940" y="107"/>
                  </a:lnTo>
                  <a:cubicBezTo>
                    <a:pt x="887" y="160"/>
                    <a:pt x="887" y="212"/>
                    <a:pt x="887" y="265"/>
                  </a:cubicBezTo>
                  <a:cubicBezTo>
                    <a:pt x="887" y="265"/>
                    <a:pt x="887" y="332"/>
                    <a:pt x="940" y="332"/>
                  </a:cubicBezTo>
                  <a:lnTo>
                    <a:pt x="940" y="385"/>
                  </a:lnTo>
                  <a:cubicBezTo>
                    <a:pt x="940" y="385"/>
                    <a:pt x="940" y="437"/>
                    <a:pt x="887" y="437"/>
                  </a:cubicBezTo>
                  <a:lnTo>
                    <a:pt x="887" y="490"/>
                  </a:lnTo>
                  <a:cubicBezTo>
                    <a:pt x="821" y="490"/>
                    <a:pt x="821" y="437"/>
                    <a:pt x="821" y="437"/>
                  </a:cubicBezTo>
                  <a:cubicBezTo>
                    <a:pt x="768" y="385"/>
                    <a:pt x="768" y="385"/>
                    <a:pt x="768" y="332"/>
                  </a:cubicBezTo>
                  <a:cubicBezTo>
                    <a:pt x="715" y="332"/>
                    <a:pt x="715" y="332"/>
                    <a:pt x="715" y="265"/>
                  </a:cubicBezTo>
                  <a:cubicBezTo>
                    <a:pt x="768" y="265"/>
                    <a:pt x="821" y="265"/>
                    <a:pt x="821" y="212"/>
                  </a:cubicBezTo>
                  <a:cubicBezTo>
                    <a:pt x="887" y="212"/>
                    <a:pt x="887" y="160"/>
                    <a:pt x="887" y="160"/>
                  </a:cubicBezTo>
                  <a:lnTo>
                    <a:pt x="887" y="107"/>
                  </a:lnTo>
                  <a:lnTo>
                    <a:pt x="887" y="54"/>
                  </a:lnTo>
                  <a:lnTo>
                    <a:pt x="821" y="54"/>
                  </a:lnTo>
                  <a:cubicBezTo>
                    <a:pt x="821" y="1"/>
                    <a:pt x="821" y="1"/>
                    <a:pt x="768" y="1"/>
                  </a:cubicBezTo>
                  <a:close/>
                </a:path>
              </a:pathLst>
            </a:custGeom>
            <a:solidFill>
              <a:srgbClr val="F09C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58" name="Google Shape;452;p27">
              <a:extLst>
                <a:ext uri="{FF2B5EF4-FFF2-40B4-BE49-F238E27FC236}">
                  <a16:creationId xmlns:a16="http://schemas.microsoft.com/office/drawing/2014/main" id="{2570E2EA-1611-45AF-B410-B8EAD8C13239}"/>
                </a:ext>
              </a:extLst>
            </p:cNvPr>
            <p:cNvSpPr/>
            <p:nvPr/>
          </p:nvSpPr>
          <p:spPr>
            <a:xfrm>
              <a:off x="4799733" y="3864528"/>
              <a:ext cx="1237772" cy="1187034"/>
            </a:xfrm>
            <a:custGeom>
              <a:avLst/>
              <a:gdLst/>
              <a:ahLst/>
              <a:cxnLst/>
              <a:rect l="l" t="t" r="r" b="b"/>
              <a:pathLst>
                <a:path w="22395" h="21477" extrusionOk="0">
                  <a:moveTo>
                    <a:pt x="17201" y="8638"/>
                  </a:moveTo>
                  <a:cubicBezTo>
                    <a:pt x="17575" y="8638"/>
                    <a:pt x="17951" y="8924"/>
                    <a:pt x="17987" y="9340"/>
                  </a:cubicBezTo>
                  <a:lnTo>
                    <a:pt x="18318" y="16672"/>
                  </a:lnTo>
                  <a:cubicBezTo>
                    <a:pt x="18371" y="17228"/>
                    <a:pt x="17868" y="17718"/>
                    <a:pt x="17273" y="17718"/>
                  </a:cubicBezTo>
                  <a:lnTo>
                    <a:pt x="9821" y="17612"/>
                  </a:lnTo>
                  <a:cubicBezTo>
                    <a:pt x="9212" y="17612"/>
                    <a:pt x="8881" y="16844"/>
                    <a:pt x="9331" y="16447"/>
                  </a:cubicBezTo>
                  <a:lnTo>
                    <a:pt x="16717" y="8837"/>
                  </a:lnTo>
                  <a:cubicBezTo>
                    <a:pt x="16855" y="8699"/>
                    <a:pt x="17028" y="8638"/>
                    <a:pt x="17201" y="8638"/>
                  </a:cubicBezTo>
                  <a:close/>
                  <a:moveTo>
                    <a:pt x="20125" y="1"/>
                  </a:moveTo>
                  <a:cubicBezTo>
                    <a:pt x="19697" y="1"/>
                    <a:pt x="19262" y="159"/>
                    <a:pt x="18927" y="512"/>
                  </a:cubicBezTo>
                  <a:lnTo>
                    <a:pt x="993" y="18711"/>
                  </a:lnTo>
                  <a:cubicBezTo>
                    <a:pt x="0" y="19756"/>
                    <a:pt x="781" y="21477"/>
                    <a:pt x="2264" y="21477"/>
                  </a:cubicBezTo>
                  <a:lnTo>
                    <a:pt x="20303" y="21477"/>
                  </a:lnTo>
                  <a:cubicBezTo>
                    <a:pt x="21508" y="21477"/>
                    <a:pt x="22395" y="20537"/>
                    <a:pt x="22395" y="19425"/>
                  </a:cubicBezTo>
                  <a:lnTo>
                    <a:pt x="21786" y="1558"/>
                  </a:lnTo>
                  <a:cubicBezTo>
                    <a:pt x="21786" y="611"/>
                    <a:pt x="20967" y="1"/>
                    <a:pt x="201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59" name="Google Shape;453;p27">
              <a:extLst>
                <a:ext uri="{FF2B5EF4-FFF2-40B4-BE49-F238E27FC236}">
                  <a16:creationId xmlns:a16="http://schemas.microsoft.com/office/drawing/2014/main" id="{60B9E5EF-9B22-42A6-879E-76D9CADF5E07}"/>
                </a:ext>
              </a:extLst>
            </p:cNvPr>
            <p:cNvSpPr/>
            <p:nvPr/>
          </p:nvSpPr>
          <p:spPr>
            <a:xfrm>
              <a:off x="4845828" y="3874532"/>
              <a:ext cx="1027082" cy="1046648"/>
            </a:xfrm>
            <a:custGeom>
              <a:avLst/>
              <a:gdLst/>
              <a:ahLst/>
              <a:cxnLst/>
              <a:rect l="l" t="t" r="r" b="b"/>
              <a:pathLst>
                <a:path w="18583" h="18937" extrusionOk="0">
                  <a:moveTo>
                    <a:pt x="18477" y="0"/>
                  </a:moveTo>
                  <a:cubicBezTo>
                    <a:pt x="18305" y="119"/>
                    <a:pt x="18199" y="225"/>
                    <a:pt x="18093" y="331"/>
                  </a:cubicBezTo>
                  <a:lnTo>
                    <a:pt x="159" y="18530"/>
                  </a:lnTo>
                  <a:cubicBezTo>
                    <a:pt x="106" y="18649"/>
                    <a:pt x="53" y="18702"/>
                    <a:pt x="0" y="18755"/>
                  </a:cubicBezTo>
                  <a:lnTo>
                    <a:pt x="0" y="18808"/>
                  </a:lnTo>
                  <a:cubicBezTo>
                    <a:pt x="80" y="18894"/>
                    <a:pt x="189" y="18937"/>
                    <a:pt x="293" y="18937"/>
                  </a:cubicBezTo>
                  <a:cubicBezTo>
                    <a:pt x="397" y="18937"/>
                    <a:pt x="497" y="18894"/>
                    <a:pt x="556" y="18808"/>
                  </a:cubicBezTo>
                  <a:lnTo>
                    <a:pt x="18477" y="556"/>
                  </a:lnTo>
                  <a:cubicBezTo>
                    <a:pt x="18583" y="384"/>
                    <a:pt x="18583" y="172"/>
                    <a:pt x="1847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60" name="Google Shape;454;p27">
              <a:extLst>
                <a:ext uri="{FF2B5EF4-FFF2-40B4-BE49-F238E27FC236}">
                  <a16:creationId xmlns:a16="http://schemas.microsoft.com/office/drawing/2014/main" id="{E049AADD-731D-4B3A-80AB-4476C4458327}"/>
                </a:ext>
              </a:extLst>
            </p:cNvPr>
            <p:cNvSpPr/>
            <p:nvPr/>
          </p:nvSpPr>
          <p:spPr>
            <a:xfrm>
              <a:off x="5818028" y="3941796"/>
              <a:ext cx="76107" cy="67374"/>
            </a:xfrm>
            <a:custGeom>
              <a:avLst/>
              <a:gdLst/>
              <a:ahLst/>
              <a:cxnLst/>
              <a:rect l="l" t="t" r="r" b="b"/>
              <a:pathLst>
                <a:path w="1377" h="1219" extrusionOk="0">
                  <a:moveTo>
                    <a:pt x="0" y="1"/>
                  </a:moveTo>
                  <a:lnTo>
                    <a:pt x="0" y="160"/>
                  </a:lnTo>
                  <a:lnTo>
                    <a:pt x="1218" y="1219"/>
                  </a:lnTo>
                  <a:lnTo>
                    <a:pt x="1324" y="1219"/>
                  </a:lnTo>
                  <a:cubicBezTo>
                    <a:pt x="1376" y="1152"/>
                    <a:pt x="1376" y="1099"/>
                    <a:pt x="1324" y="1047"/>
                  </a:cubicBezTo>
                  <a:lnTo>
                    <a:pt x="17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61" name="Google Shape;455;p27">
              <a:extLst>
                <a:ext uri="{FF2B5EF4-FFF2-40B4-BE49-F238E27FC236}">
                  <a16:creationId xmlns:a16="http://schemas.microsoft.com/office/drawing/2014/main" id="{8CA9F57F-EA74-42A6-8BCF-2F02525A1B75}"/>
                </a:ext>
              </a:extLst>
            </p:cNvPr>
            <p:cNvSpPr/>
            <p:nvPr/>
          </p:nvSpPr>
          <p:spPr>
            <a:xfrm>
              <a:off x="5647575" y="4112967"/>
              <a:ext cx="76107" cy="69585"/>
            </a:xfrm>
            <a:custGeom>
              <a:avLst/>
              <a:gdLst/>
              <a:ahLst/>
              <a:cxnLst/>
              <a:rect l="l" t="t" r="r" b="b"/>
              <a:pathLst>
                <a:path w="1377" h="1259" extrusionOk="0">
                  <a:moveTo>
                    <a:pt x="86" y="1"/>
                  </a:moveTo>
                  <a:cubicBezTo>
                    <a:pt x="66" y="1"/>
                    <a:pt x="53" y="14"/>
                    <a:pt x="53" y="41"/>
                  </a:cubicBezTo>
                  <a:cubicBezTo>
                    <a:pt x="0" y="107"/>
                    <a:pt x="0" y="160"/>
                    <a:pt x="53" y="160"/>
                  </a:cubicBezTo>
                  <a:lnTo>
                    <a:pt x="1205" y="1258"/>
                  </a:lnTo>
                  <a:lnTo>
                    <a:pt x="1377" y="1258"/>
                  </a:lnTo>
                  <a:cubicBezTo>
                    <a:pt x="1377" y="1205"/>
                    <a:pt x="1377" y="1152"/>
                    <a:pt x="1324" y="1100"/>
                  </a:cubicBezTo>
                  <a:lnTo>
                    <a:pt x="159" y="41"/>
                  </a:lnTo>
                  <a:cubicBezTo>
                    <a:pt x="133" y="14"/>
                    <a:pt x="106" y="1"/>
                    <a:pt x="86" y="1"/>
                  </a:cubicBez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62" name="Google Shape;456;p27">
              <a:extLst>
                <a:ext uri="{FF2B5EF4-FFF2-40B4-BE49-F238E27FC236}">
                  <a16:creationId xmlns:a16="http://schemas.microsoft.com/office/drawing/2014/main" id="{51051372-56DA-4CA0-B257-624B0BADC19D}"/>
                </a:ext>
              </a:extLst>
            </p:cNvPr>
            <p:cNvSpPr/>
            <p:nvPr/>
          </p:nvSpPr>
          <p:spPr>
            <a:xfrm>
              <a:off x="5775580" y="3984243"/>
              <a:ext cx="54883" cy="49080"/>
            </a:xfrm>
            <a:custGeom>
              <a:avLst/>
              <a:gdLst/>
              <a:ahLst/>
              <a:cxnLst/>
              <a:rect l="l" t="t" r="r" b="b"/>
              <a:pathLst>
                <a:path w="993" h="888" extrusionOk="0">
                  <a:moveTo>
                    <a:pt x="53" y="1"/>
                  </a:moveTo>
                  <a:cubicBezTo>
                    <a:pt x="0" y="54"/>
                    <a:pt x="0" y="54"/>
                    <a:pt x="53" y="120"/>
                  </a:cubicBezTo>
                  <a:lnTo>
                    <a:pt x="874" y="887"/>
                  </a:lnTo>
                  <a:lnTo>
                    <a:pt x="993" y="887"/>
                  </a:lnTo>
                  <a:lnTo>
                    <a:pt x="993" y="781"/>
                  </a:lnTo>
                  <a:lnTo>
                    <a:pt x="10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63" name="Google Shape;457;p27">
              <a:extLst>
                <a:ext uri="{FF2B5EF4-FFF2-40B4-BE49-F238E27FC236}">
                  <a16:creationId xmlns:a16="http://schemas.microsoft.com/office/drawing/2014/main" id="{190DD4E9-4E3C-4DCE-A288-A18247874E73}"/>
                </a:ext>
              </a:extLst>
            </p:cNvPr>
            <p:cNvSpPr/>
            <p:nvPr/>
          </p:nvSpPr>
          <p:spPr>
            <a:xfrm>
              <a:off x="5736062" y="4024646"/>
              <a:ext cx="54938" cy="50351"/>
            </a:xfrm>
            <a:custGeom>
              <a:avLst/>
              <a:gdLst/>
              <a:ahLst/>
              <a:cxnLst/>
              <a:rect l="l" t="t" r="r" b="b"/>
              <a:pathLst>
                <a:path w="994" h="911" extrusionOk="0">
                  <a:moveTo>
                    <a:pt x="73" y="1"/>
                  </a:moveTo>
                  <a:cubicBezTo>
                    <a:pt x="54" y="1"/>
                    <a:pt x="27" y="17"/>
                    <a:pt x="1" y="50"/>
                  </a:cubicBezTo>
                  <a:lnTo>
                    <a:pt x="1" y="103"/>
                  </a:lnTo>
                  <a:lnTo>
                    <a:pt x="874" y="871"/>
                  </a:lnTo>
                  <a:cubicBezTo>
                    <a:pt x="901" y="898"/>
                    <a:pt x="914" y="911"/>
                    <a:pt x="929" y="911"/>
                  </a:cubicBezTo>
                  <a:cubicBezTo>
                    <a:pt x="944" y="911"/>
                    <a:pt x="960" y="898"/>
                    <a:pt x="993" y="871"/>
                  </a:cubicBezTo>
                  <a:lnTo>
                    <a:pt x="993" y="818"/>
                  </a:lnTo>
                  <a:lnTo>
                    <a:pt x="107" y="50"/>
                  </a:lnTo>
                  <a:cubicBezTo>
                    <a:pt x="107" y="17"/>
                    <a:pt x="93" y="1"/>
                    <a:pt x="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64" name="Google Shape;458;p27">
              <a:extLst>
                <a:ext uri="{FF2B5EF4-FFF2-40B4-BE49-F238E27FC236}">
                  <a16:creationId xmlns:a16="http://schemas.microsoft.com/office/drawing/2014/main" id="{6977EABB-2FE1-4876-8F3A-616A486418FD}"/>
                </a:ext>
              </a:extLst>
            </p:cNvPr>
            <p:cNvSpPr/>
            <p:nvPr/>
          </p:nvSpPr>
          <p:spPr>
            <a:xfrm>
              <a:off x="5695826" y="4066927"/>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2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65" name="Google Shape;459;p27">
              <a:extLst>
                <a:ext uri="{FF2B5EF4-FFF2-40B4-BE49-F238E27FC236}">
                  <a16:creationId xmlns:a16="http://schemas.microsoft.com/office/drawing/2014/main" id="{21FD9FA5-1C4F-4A6A-A859-A2F9483412AB}"/>
                </a:ext>
              </a:extLst>
            </p:cNvPr>
            <p:cNvSpPr/>
            <p:nvPr/>
          </p:nvSpPr>
          <p:spPr>
            <a:xfrm>
              <a:off x="5604409" y="4158344"/>
              <a:ext cx="54883" cy="48361"/>
            </a:xfrm>
            <a:custGeom>
              <a:avLst/>
              <a:gdLst/>
              <a:ahLst/>
              <a:cxnLst/>
              <a:rect l="l" t="t" r="r" b="b"/>
              <a:pathLst>
                <a:path w="993" h="875" extrusionOk="0">
                  <a:moveTo>
                    <a:pt x="66" y="1"/>
                  </a:moveTo>
                  <a:cubicBezTo>
                    <a:pt x="0" y="54"/>
                    <a:pt x="0" y="54"/>
                    <a:pt x="66" y="106"/>
                  </a:cubicBezTo>
                  <a:lnTo>
                    <a:pt x="887" y="874"/>
                  </a:lnTo>
                  <a:lnTo>
                    <a:pt x="993" y="874"/>
                  </a:lnTo>
                  <a:lnTo>
                    <a:pt x="993" y="768"/>
                  </a:lnTo>
                  <a:lnTo>
                    <a:pt x="11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66" name="Google Shape;460;p27">
              <a:extLst>
                <a:ext uri="{FF2B5EF4-FFF2-40B4-BE49-F238E27FC236}">
                  <a16:creationId xmlns:a16="http://schemas.microsoft.com/office/drawing/2014/main" id="{BED00730-87C7-4E7E-93A3-EF34CD2D0B53}"/>
                </a:ext>
              </a:extLst>
            </p:cNvPr>
            <p:cNvSpPr/>
            <p:nvPr/>
          </p:nvSpPr>
          <p:spPr>
            <a:xfrm>
              <a:off x="5564891" y="4198580"/>
              <a:ext cx="54938" cy="50517"/>
            </a:xfrm>
            <a:custGeom>
              <a:avLst/>
              <a:gdLst/>
              <a:ahLst/>
              <a:cxnLst/>
              <a:rect l="l" t="t" r="r" b="b"/>
              <a:pathLst>
                <a:path w="994" h="914" extrusionOk="0">
                  <a:moveTo>
                    <a:pt x="87" y="1"/>
                  </a:moveTo>
                  <a:cubicBezTo>
                    <a:pt x="70" y="1"/>
                    <a:pt x="54" y="14"/>
                    <a:pt x="54" y="40"/>
                  </a:cubicBezTo>
                  <a:cubicBezTo>
                    <a:pt x="1" y="40"/>
                    <a:pt x="1" y="93"/>
                    <a:pt x="54" y="93"/>
                  </a:cubicBezTo>
                  <a:lnTo>
                    <a:pt x="887" y="874"/>
                  </a:lnTo>
                  <a:cubicBezTo>
                    <a:pt x="914" y="901"/>
                    <a:pt x="927" y="914"/>
                    <a:pt x="940" y="914"/>
                  </a:cubicBezTo>
                  <a:cubicBezTo>
                    <a:pt x="954" y="914"/>
                    <a:pt x="967" y="901"/>
                    <a:pt x="993" y="874"/>
                  </a:cubicBezTo>
                  <a:lnTo>
                    <a:pt x="993" y="808"/>
                  </a:lnTo>
                  <a:lnTo>
                    <a:pt x="120" y="40"/>
                  </a:lnTo>
                  <a:cubicBezTo>
                    <a:pt x="120" y="14"/>
                    <a:pt x="103" y="1"/>
                    <a:pt x="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67" name="Google Shape;461;p27">
              <a:extLst>
                <a:ext uri="{FF2B5EF4-FFF2-40B4-BE49-F238E27FC236}">
                  <a16:creationId xmlns:a16="http://schemas.microsoft.com/office/drawing/2014/main" id="{940E24E4-0A8A-4755-ACAF-F083F7BBEC15}"/>
                </a:ext>
              </a:extLst>
            </p:cNvPr>
            <p:cNvSpPr/>
            <p:nvPr/>
          </p:nvSpPr>
          <p:spPr>
            <a:xfrm>
              <a:off x="5525373" y="4240254"/>
              <a:ext cx="54938" cy="49080"/>
            </a:xfrm>
            <a:custGeom>
              <a:avLst/>
              <a:gdLst/>
              <a:ahLst/>
              <a:cxnLst/>
              <a:rect l="l" t="t" r="r" b="b"/>
              <a:pathLst>
                <a:path w="994" h="888" extrusionOk="0">
                  <a:moveTo>
                    <a:pt x="1" y="1"/>
                  </a:moveTo>
                  <a:lnTo>
                    <a:pt x="1" y="120"/>
                  </a:lnTo>
                  <a:lnTo>
                    <a:pt x="888" y="888"/>
                  </a:lnTo>
                  <a:lnTo>
                    <a:pt x="994" y="888"/>
                  </a:lnTo>
                  <a:cubicBezTo>
                    <a:pt x="994" y="888"/>
                    <a:pt x="994" y="835"/>
                    <a:pt x="941" y="782"/>
                  </a:cubicBezTo>
                  <a:lnTo>
                    <a:pt x="107"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68" name="Google Shape;462;p27">
              <a:extLst>
                <a:ext uri="{FF2B5EF4-FFF2-40B4-BE49-F238E27FC236}">
                  <a16:creationId xmlns:a16="http://schemas.microsoft.com/office/drawing/2014/main" id="{B363DCC6-B233-43FD-B3A7-D975076A91DA}"/>
                </a:ext>
              </a:extLst>
            </p:cNvPr>
            <p:cNvSpPr/>
            <p:nvPr/>
          </p:nvSpPr>
          <p:spPr>
            <a:xfrm>
              <a:off x="5433956" y="4331726"/>
              <a:ext cx="57868" cy="49080"/>
            </a:xfrm>
            <a:custGeom>
              <a:avLst/>
              <a:gdLst/>
              <a:ahLst/>
              <a:cxnLst/>
              <a:rect l="l" t="t" r="r" b="b"/>
              <a:pathLst>
                <a:path w="1047" h="888" extrusionOk="0">
                  <a:moveTo>
                    <a:pt x="53" y="0"/>
                  </a:moveTo>
                  <a:cubicBezTo>
                    <a:pt x="0" y="53"/>
                    <a:pt x="0" y="53"/>
                    <a:pt x="53" y="119"/>
                  </a:cubicBezTo>
                  <a:lnTo>
                    <a:pt x="940" y="887"/>
                  </a:lnTo>
                  <a:lnTo>
                    <a:pt x="993" y="887"/>
                  </a:lnTo>
                  <a:cubicBezTo>
                    <a:pt x="1046" y="887"/>
                    <a:pt x="1046" y="834"/>
                    <a:pt x="993" y="781"/>
                  </a:cubicBezTo>
                  <a:lnTo>
                    <a:pt x="17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69" name="Google Shape;463;p27">
              <a:extLst>
                <a:ext uri="{FF2B5EF4-FFF2-40B4-BE49-F238E27FC236}">
                  <a16:creationId xmlns:a16="http://schemas.microsoft.com/office/drawing/2014/main" id="{6604F3DD-8E17-45F6-BD3A-46CE1EB135DC}"/>
                </a:ext>
              </a:extLst>
            </p:cNvPr>
            <p:cNvSpPr/>
            <p:nvPr/>
          </p:nvSpPr>
          <p:spPr>
            <a:xfrm>
              <a:off x="5394438" y="4372128"/>
              <a:ext cx="54938" cy="50351"/>
            </a:xfrm>
            <a:custGeom>
              <a:avLst/>
              <a:gdLst/>
              <a:ahLst/>
              <a:cxnLst/>
              <a:rect l="l" t="t" r="r" b="b"/>
              <a:pathLst>
                <a:path w="994" h="911" extrusionOk="0">
                  <a:moveTo>
                    <a:pt x="80" y="1"/>
                  </a:moveTo>
                  <a:cubicBezTo>
                    <a:pt x="67" y="1"/>
                    <a:pt x="54" y="17"/>
                    <a:pt x="54" y="50"/>
                  </a:cubicBezTo>
                  <a:cubicBezTo>
                    <a:pt x="1" y="50"/>
                    <a:pt x="1" y="103"/>
                    <a:pt x="54" y="103"/>
                  </a:cubicBezTo>
                  <a:lnTo>
                    <a:pt x="888" y="871"/>
                  </a:lnTo>
                  <a:cubicBezTo>
                    <a:pt x="914" y="897"/>
                    <a:pt x="940" y="910"/>
                    <a:pt x="960" y="910"/>
                  </a:cubicBezTo>
                  <a:cubicBezTo>
                    <a:pt x="980" y="910"/>
                    <a:pt x="993" y="897"/>
                    <a:pt x="993" y="871"/>
                  </a:cubicBezTo>
                  <a:lnTo>
                    <a:pt x="993" y="818"/>
                  </a:lnTo>
                  <a:lnTo>
                    <a:pt x="107" y="50"/>
                  </a:lnTo>
                  <a:cubicBezTo>
                    <a:pt x="107" y="17"/>
                    <a:pt x="93" y="1"/>
                    <a:pt x="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70" name="Google Shape;464;p27">
              <a:extLst>
                <a:ext uri="{FF2B5EF4-FFF2-40B4-BE49-F238E27FC236}">
                  <a16:creationId xmlns:a16="http://schemas.microsoft.com/office/drawing/2014/main" id="{A2888BAB-A80C-4A78-8E7F-92C85A5FF5EC}"/>
                </a:ext>
              </a:extLst>
            </p:cNvPr>
            <p:cNvSpPr/>
            <p:nvPr/>
          </p:nvSpPr>
          <p:spPr>
            <a:xfrm>
              <a:off x="5354975" y="4414354"/>
              <a:ext cx="54883" cy="48361"/>
            </a:xfrm>
            <a:custGeom>
              <a:avLst/>
              <a:gdLst/>
              <a:ahLst/>
              <a:cxnLst/>
              <a:rect l="l" t="t" r="r" b="b"/>
              <a:pathLst>
                <a:path w="993" h="875" extrusionOk="0">
                  <a:moveTo>
                    <a:pt x="0" y="1"/>
                  </a:moveTo>
                  <a:cubicBezTo>
                    <a:pt x="0" y="54"/>
                    <a:pt x="0" y="54"/>
                    <a:pt x="53" y="107"/>
                  </a:cubicBezTo>
                  <a:lnTo>
                    <a:pt x="874" y="874"/>
                  </a:lnTo>
                  <a:lnTo>
                    <a:pt x="993" y="874"/>
                  </a:lnTo>
                  <a:lnTo>
                    <a:pt x="993" y="769"/>
                  </a:lnTo>
                  <a:lnTo>
                    <a:pt x="10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71" name="Google Shape;465;p27">
              <a:extLst>
                <a:ext uri="{FF2B5EF4-FFF2-40B4-BE49-F238E27FC236}">
                  <a16:creationId xmlns:a16="http://schemas.microsoft.com/office/drawing/2014/main" id="{A795FDD6-335A-4D40-9908-28F17CC8D6D3}"/>
                </a:ext>
              </a:extLst>
            </p:cNvPr>
            <p:cNvSpPr/>
            <p:nvPr/>
          </p:nvSpPr>
          <p:spPr>
            <a:xfrm>
              <a:off x="5266433" y="4505826"/>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0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72" name="Google Shape;466;p27">
              <a:extLst>
                <a:ext uri="{FF2B5EF4-FFF2-40B4-BE49-F238E27FC236}">
                  <a16:creationId xmlns:a16="http://schemas.microsoft.com/office/drawing/2014/main" id="{40042A55-B58B-468F-8AC9-4029D6F180D8}"/>
                </a:ext>
              </a:extLst>
            </p:cNvPr>
            <p:cNvSpPr/>
            <p:nvPr/>
          </p:nvSpPr>
          <p:spPr>
            <a:xfrm>
              <a:off x="5223986" y="4546063"/>
              <a:ext cx="57868" cy="50517"/>
            </a:xfrm>
            <a:custGeom>
              <a:avLst/>
              <a:gdLst/>
              <a:ahLst/>
              <a:cxnLst/>
              <a:rect l="l" t="t" r="r" b="b"/>
              <a:pathLst>
                <a:path w="1047" h="914" extrusionOk="0">
                  <a:moveTo>
                    <a:pt x="87" y="0"/>
                  </a:moveTo>
                  <a:cubicBezTo>
                    <a:pt x="67" y="0"/>
                    <a:pt x="54" y="13"/>
                    <a:pt x="54" y="40"/>
                  </a:cubicBezTo>
                  <a:cubicBezTo>
                    <a:pt x="1" y="40"/>
                    <a:pt x="1" y="93"/>
                    <a:pt x="54" y="93"/>
                  </a:cubicBezTo>
                  <a:lnTo>
                    <a:pt x="874" y="874"/>
                  </a:lnTo>
                  <a:cubicBezTo>
                    <a:pt x="901" y="900"/>
                    <a:pt x="931" y="913"/>
                    <a:pt x="954" y="913"/>
                  </a:cubicBezTo>
                  <a:cubicBezTo>
                    <a:pt x="977" y="913"/>
                    <a:pt x="994" y="900"/>
                    <a:pt x="994" y="874"/>
                  </a:cubicBezTo>
                  <a:cubicBezTo>
                    <a:pt x="1047" y="874"/>
                    <a:pt x="1047" y="808"/>
                    <a:pt x="994" y="808"/>
                  </a:cubicBezTo>
                  <a:lnTo>
                    <a:pt x="160" y="40"/>
                  </a:lnTo>
                  <a:cubicBezTo>
                    <a:pt x="133" y="13"/>
                    <a:pt x="107" y="0"/>
                    <a:pt x="8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73" name="Google Shape;467;p27">
              <a:extLst>
                <a:ext uri="{FF2B5EF4-FFF2-40B4-BE49-F238E27FC236}">
                  <a16:creationId xmlns:a16="http://schemas.microsoft.com/office/drawing/2014/main" id="{0A049FD1-0206-4832-8362-250EAFD47C6E}"/>
                </a:ext>
              </a:extLst>
            </p:cNvPr>
            <p:cNvSpPr/>
            <p:nvPr/>
          </p:nvSpPr>
          <p:spPr>
            <a:xfrm>
              <a:off x="5183804" y="4587736"/>
              <a:ext cx="54883" cy="49080"/>
            </a:xfrm>
            <a:custGeom>
              <a:avLst/>
              <a:gdLst/>
              <a:ahLst/>
              <a:cxnLst/>
              <a:rect l="l" t="t" r="r" b="b"/>
              <a:pathLst>
                <a:path w="993" h="888" extrusionOk="0">
                  <a:moveTo>
                    <a:pt x="66" y="1"/>
                  </a:moveTo>
                  <a:cubicBezTo>
                    <a:pt x="0" y="54"/>
                    <a:pt x="0" y="120"/>
                    <a:pt x="66" y="120"/>
                  </a:cubicBezTo>
                  <a:lnTo>
                    <a:pt x="887" y="887"/>
                  </a:lnTo>
                  <a:lnTo>
                    <a:pt x="993" y="887"/>
                  </a:lnTo>
                  <a:lnTo>
                    <a:pt x="993" y="782"/>
                  </a:lnTo>
                  <a:lnTo>
                    <a:pt x="11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74" name="Google Shape;468;p27">
              <a:extLst>
                <a:ext uri="{FF2B5EF4-FFF2-40B4-BE49-F238E27FC236}">
                  <a16:creationId xmlns:a16="http://schemas.microsoft.com/office/drawing/2014/main" id="{64E39DB6-ED2F-4FE9-924D-E116ED06E4DB}"/>
                </a:ext>
              </a:extLst>
            </p:cNvPr>
            <p:cNvSpPr/>
            <p:nvPr/>
          </p:nvSpPr>
          <p:spPr>
            <a:xfrm>
              <a:off x="5095980" y="4679208"/>
              <a:ext cx="54938" cy="49024"/>
            </a:xfrm>
            <a:custGeom>
              <a:avLst/>
              <a:gdLst/>
              <a:ahLst/>
              <a:cxnLst/>
              <a:rect l="l" t="t" r="r" b="b"/>
              <a:pathLst>
                <a:path w="994" h="887" extrusionOk="0">
                  <a:moveTo>
                    <a:pt x="1" y="0"/>
                  </a:moveTo>
                  <a:lnTo>
                    <a:pt x="1" y="119"/>
                  </a:lnTo>
                  <a:lnTo>
                    <a:pt x="874" y="887"/>
                  </a:lnTo>
                  <a:lnTo>
                    <a:pt x="993" y="887"/>
                  </a:lnTo>
                  <a:cubicBezTo>
                    <a:pt x="993" y="887"/>
                    <a:pt x="993" y="834"/>
                    <a:pt x="927" y="781"/>
                  </a:cubicBezTo>
                  <a:lnTo>
                    <a:pt x="10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75" name="Google Shape;469;p27">
              <a:extLst>
                <a:ext uri="{FF2B5EF4-FFF2-40B4-BE49-F238E27FC236}">
                  <a16:creationId xmlns:a16="http://schemas.microsoft.com/office/drawing/2014/main" id="{3FCDEC40-E622-4892-A767-C3B6EE2CF466}"/>
                </a:ext>
              </a:extLst>
            </p:cNvPr>
            <p:cNvSpPr/>
            <p:nvPr/>
          </p:nvSpPr>
          <p:spPr>
            <a:xfrm>
              <a:off x="5055744" y="4719611"/>
              <a:ext cx="54938" cy="50351"/>
            </a:xfrm>
            <a:custGeom>
              <a:avLst/>
              <a:gdLst/>
              <a:ahLst/>
              <a:cxnLst/>
              <a:rect l="l" t="t" r="r" b="b"/>
              <a:pathLst>
                <a:path w="994" h="911" extrusionOk="0">
                  <a:moveTo>
                    <a:pt x="41" y="0"/>
                  </a:moveTo>
                  <a:cubicBezTo>
                    <a:pt x="17" y="0"/>
                    <a:pt x="1" y="17"/>
                    <a:pt x="1" y="50"/>
                  </a:cubicBezTo>
                  <a:lnTo>
                    <a:pt x="1" y="103"/>
                  </a:lnTo>
                  <a:lnTo>
                    <a:pt x="888" y="871"/>
                  </a:lnTo>
                  <a:cubicBezTo>
                    <a:pt x="888" y="897"/>
                    <a:pt x="901" y="910"/>
                    <a:pt x="914" y="910"/>
                  </a:cubicBezTo>
                  <a:cubicBezTo>
                    <a:pt x="927" y="910"/>
                    <a:pt x="941" y="897"/>
                    <a:pt x="941" y="871"/>
                  </a:cubicBezTo>
                  <a:cubicBezTo>
                    <a:pt x="993" y="871"/>
                    <a:pt x="993" y="818"/>
                    <a:pt x="941" y="818"/>
                  </a:cubicBezTo>
                  <a:lnTo>
                    <a:pt x="120" y="50"/>
                  </a:lnTo>
                  <a:cubicBezTo>
                    <a:pt x="93" y="17"/>
                    <a:pt x="64" y="0"/>
                    <a:pt x="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76" name="Google Shape;470;p27">
              <a:extLst>
                <a:ext uri="{FF2B5EF4-FFF2-40B4-BE49-F238E27FC236}">
                  <a16:creationId xmlns:a16="http://schemas.microsoft.com/office/drawing/2014/main" id="{6A5181E6-12F9-4DEF-A4D3-CCF7C194B772}"/>
                </a:ext>
              </a:extLst>
            </p:cNvPr>
            <p:cNvSpPr/>
            <p:nvPr/>
          </p:nvSpPr>
          <p:spPr>
            <a:xfrm>
              <a:off x="5013352" y="4761837"/>
              <a:ext cx="54883" cy="48361"/>
            </a:xfrm>
            <a:custGeom>
              <a:avLst/>
              <a:gdLst/>
              <a:ahLst/>
              <a:cxnLst/>
              <a:rect l="l" t="t" r="r" b="b"/>
              <a:pathLst>
                <a:path w="993" h="875" extrusionOk="0">
                  <a:moveTo>
                    <a:pt x="53" y="1"/>
                  </a:moveTo>
                  <a:cubicBezTo>
                    <a:pt x="0" y="54"/>
                    <a:pt x="0" y="107"/>
                    <a:pt x="53" y="107"/>
                  </a:cubicBezTo>
                  <a:lnTo>
                    <a:pt x="887" y="874"/>
                  </a:lnTo>
                  <a:lnTo>
                    <a:pt x="993" y="874"/>
                  </a:lnTo>
                  <a:lnTo>
                    <a:pt x="993" y="768"/>
                  </a:lnTo>
                  <a:lnTo>
                    <a:pt x="10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77" name="Google Shape;471;p27">
              <a:extLst>
                <a:ext uri="{FF2B5EF4-FFF2-40B4-BE49-F238E27FC236}">
                  <a16:creationId xmlns:a16="http://schemas.microsoft.com/office/drawing/2014/main" id="{68162CBB-17A0-4FCF-8537-CD49EC44B0F4}"/>
                </a:ext>
              </a:extLst>
            </p:cNvPr>
            <p:cNvSpPr/>
            <p:nvPr/>
          </p:nvSpPr>
          <p:spPr>
            <a:xfrm>
              <a:off x="4924809" y="4853309"/>
              <a:ext cx="54938" cy="48306"/>
            </a:xfrm>
            <a:custGeom>
              <a:avLst/>
              <a:gdLst/>
              <a:ahLst/>
              <a:cxnLst/>
              <a:rect l="l" t="t" r="r" b="b"/>
              <a:pathLst>
                <a:path w="994" h="874" extrusionOk="0">
                  <a:moveTo>
                    <a:pt x="1" y="0"/>
                  </a:moveTo>
                  <a:lnTo>
                    <a:pt x="1" y="106"/>
                  </a:lnTo>
                  <a:lnTo>
                    <a:pt x="887" y="874"/>
                  </a:lnTo>
                  <a:lnTo>
                    <a:pt x="993" y="874"/>
                  </a:lnTo>
                  <a:lnTo>
                    <a:pt x="993" y="768"/>
                  </a:lnTo>
                  <a:lnTo>
                    <a:pt x="12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78" name="Google Shape;472;p27">
              <a:extLst>
                <a:ext uri="{FF2B5EF4-FFF2-40B4-BE49-F238E27FC236}">
                  <a16:creationId xmlns:a16="http://schemas.microsoft.com/office/drawing/2014/main" id="{8A4CEE83-408B-48F0-A642-5A4030608496}"/>
                </a:ext>
              </a:extLst>
            </p:cNvPr>
            <p:cNvSpPr/>
            <p:nvPr/>
          </p:nvSpPr>
          <p:spPr>
            <a:xfrm>
              <a:off x="4885346" y="4893490"/>
              <a:ext cx="54883" cy="51291"/>
            </a:xfrm>
            <a:custGeom>
              <a:avLst/>
              <a:gdLst/>
              <a:ahLst/>
              <a:cxnLst/>
              <a:rect l="l" t="t" r="r" b="b"/>
              <a:pathLst>
                <a:path w="993" h="928" extrusionOk="0">
                  <a:moveTo>
                    <a:pt x="53" y="1"/>
                  </a:moveTo>
                  <a:cubicBezTo>
                    <a:pt x="40" y="1"/>
                    <a:pt x="26" y="14"/>
                    <a:pt x="0" y="41"/>
                  </a:cubicBezTo>
                  <a:lnTo>
                    <a:pt x="0" y="94"/>
                  </a:lnTo>
                  <a:lnTo>
                    <a:pt x="887" y="874"/>
                  </a:lnTo>
                  <a:cubicBezTo>
                    <a:pt x="887" y="927"/>
                    <a:pt x="940" y="927"/>
                    <a:pt x="940" y="927"/>
                  </a:cubicBezTo>
                  <a:cubicBezTo>
                    <a:pt x="993" y="874"/>
                    <a:pt x="993" y="808"/>
                    <a:pt x="940" y="808"/>
                  </a:cubicBezTo>
                  <a:lnTo>
                    <a:pt x="106" y="41"/>
                  </a:lnTo>
                  <a:cubicBezTo>
                    <a:pt x="79" y="14"/>
                    <a:pt x="66" y="1"/>
                    <a:pt x="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79" name="Google Shape;473;p27">
              <a:extLst>
                <a:ext uri="{FF2B5EF4-FFF2-40B4-BE49-F238E27FC236}">
                  <a16:creationId xmlns:a16="http://schemas.microsoft.com/office/drawing/2014/main" id="{5894F585-4FE0-4D35-942A-765BFA1FE85D}"/>
                </a:ext>
              </a:extLst>
            </p:cNvPr>
            <p:cNvSpPr/>
            <p:nvPr/>
          </p:nvSpPr>
          <p:spPr>
            <a:xfrm>
              <a:off x="5480051" y="4287068"/>
              <a:ext cx="76107" cy="68645"/>
            </a:xfrm>
            <a:custGeom>
              <a:avLst/>
              <a:gdLst/>
              <a:ahLst/>
              <a:cxnLst/>
              <a:rect l="l" t="t" r="r" b="b"/>
              <a:pathLst>
                <a:path w="1377" h="1242" extrusionOk="0">
                  <a:moveTo>
                    <a:pt x="80" y="1"/>
                  </a:moveTo>
                  <a:cubicBezTo>
                    <a:pt x="53" y="1"/>
                    <a:pt x="27" y="14"/>
                    <a:pt x="0" y="41"/>
                  </a:cubicBezTo>
                  <a:lnTo>
                    <a:pt x="0" y="147"/>
                  </a:lnTo>
                  <a:lnTo>
                    <a:pt x="1205" y="1192"/>
                  </a:lnTo>
                  <a:cubicBezTo>
                    <a:pt x="1205" y="1225"/>
                    <a:pt x="1218" y="1242"/>
                    <a:pt x="1239" y="1242"/>
                  </a:cubicBezTo>
                  <a:cubicBezTo>
                    <a:pt x="1261" y="1242"/>
                    <a:pt x="1291" y="1225"/>
                    <a:pt x="1324" y="1192"/>
                  </a:cubicBezTo>
                  <a:cubicBezTo>
                    <a:pt x="1377" y="1192"/>
                    <a:pt x="1377" y="1139"/>
                    <a:pt x="1324" y="1086"/>
                  </a:cubicBezTo>
                  <a:lnTo>
                    <a:pt x="159" y="41"/>
                  </a:lnTo>
                  <a:cubicBezTo>
                    <a:pt x="133" y="14"/>
                    <a:pt x="106" y="1"/>
                    <a:pt x="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80" name="Google Shape;474;p27">
              <a:extLst>
                <a:ext uri="{FF2B5EF4-FFF2-40B4-BE49-F238E27FC236}">
                  <a16:creationId xmlns:a16="http://schemas.microsoft.com/office/drawing/2014/main" id="{9651F459-AD37-416E-83CD-7B2914534579}"/>
                </a:ext>
              </a:extLst>
            </p:cNvPr>
            <p:cNvSpPr/>
            <p:nvPr/>
          </p:nvSpPr>
          <p:spPr>
            <a:xfrm>
              <a:off x="5308880" y="4459731"/>
              <a:ext cx="76107" cy="69530"/>
            </a:xfrm>
            <a:custGeom>
              <a:avLst/>
              <a:gdLst/>
              <a:ahLst/>
              <a:cxnLst/>
              <a:rect l="l" t="t" r="r" b="b"/>
              <a:pathLst>
                <a:path w="1377" h="1258" extrusionOk="0">
                  <a:moveTo>
                    <a:pt x="53" y="0"/>
                  </a:moveTo>
                  <a:cubicBezTo>
                    <a:pt x="0" y="53"/>
                    <a:pt x="0" y="120"/>
                    <a:pt x="53" y="173"/>
                  </a:cubicBezTo>
                  <a:lnTo>
                    <a:pt x="1218" y="1218"/>
                  </a:lnTo>
                  <a:cubicBezTo>
                    <a:pt x="1244" y="1245"/>
                    <a:pt x="1271" y="1258"/>
                    <a:pt x="1291" y="1258"/>
                  </a:cubicBezTo>
                  <a:cubicBezTo>
                    <a:pt x="1311" y="1258"/>
                    <a:pt x="1324" y="1245"/>
                    <a:pt x="1324" y="1218"/>
                  </a:cubicBezTo>
                  <a:cubicBezTo>
                    <a:pt x="1377" y="1165"/>
                    <a:pt x="1377" y="1112"/>
                    <a:pt x="1324" y="1112"/>
                  </a:cubicBezTo>
                  <a:lnTo>
                    <a:pt x="17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81" name="Google Shape;475;p27">
              <a:extLst>
                <a:ext uri="{FF2B5EF4-FFF2-40B4-BE49-F238E27FC236}">
                  <a16:creationId xmlns:a16="http://schemas.microsoft.com/office/drawing/2014/main" id="{6F26A33A-A50F-4B34-A633-4A3211B9B12C}"/>
                </a:ext>
              </a:extLst>
            </p:cNvPr>
            <p:cNvSpPr/>
            <p:nvPr/>
          </p:nvSpPr>
          <p:spPr>
            <a:xfrm>
              <a:off x="5138428" y="4631621"/>
              <a:ext cx="79036" cy="68811"/>
            </a:xfrm>
            <a:custGeom>
              <a:avLst/>
              <a:gdLst/>
              <a:ahLst/>
              <a:cxnLst/>
              <a:rect l="l" t="t" r="r" b="b"/>
              <a:pathLst>
                <a:path w="1430" h="1245" extrusionOk="0">
                  <a:moveTo>
                    <a:pt x="134" y="1"/>
                  </a:moveTo>
                  <a:cubicBezTo>
                    <a:pt x="106" y="1"/>
                    <a:pt x="80" y="14"/>
                    <a:pt x="53" y="40"/>
                  </a:cubicBezTo>
                  <a:cubicBezTo>
                    <a:pt x="0" y="93"/>
                    <a:pt x="53" y="146"/>
                    <a:pt x="53" y="146"/>
                  </a:cubicBezTo>
                  <a:lnTo>
                    <a:pt x="1271" y="1245"/>
                  </a:lnTo>
                  <a:lnTo>
                    <a:pt x="1377" y="1245"/>
                  </a:lnTo>
                  <a:cubicBezTo>
                    <a:pt x="1430" y="1192"/>
                    <a:pt x="1430" y="1139"/>
                    <a:pt x="1377" y="1086"/>
                  </a:cubicBezTo>
                  <a:lnTo>
                    <a:pt x="225" y="40"/>
                  </a:lnTo>
                  <a:cubicBezTo>
                    <a:pt x="192" y="14"/>
                    <a:pt x="163" y="1"/>
                    <a:pt x="1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82" name="Google Shape;476;p27">
              <a:extLst>
                <a:ext uri="{FF2B5EF4-FFF2-40B4-BE49-F238E27FC236}">
                  <a16:creationId xmlns:a16="http://schemas.microsoft.com/office/drawing/2014/main" id="{9F84191F-EF9E-4832-BE9D-F531B7DAA274}"/>
                </a:ext>
              </a:extLst>
            </p:cNvPr>
            <p:cNvSpPr/>
            <p:nvPr/>
          </p:nvSpPr>
          <p:spPr>
            <a:xfrm>
              <a:off x="4970904" y="4805003"/>
              <a:ext cx="76107" cy="68811"/>
            </a:xfrm>
            <a:custGeom>
              <a:avLst/>
              <a:gdLst/>
              <a:ahLst/>
              <a:cxnLst/>
              <a:rect l="l" t="t" r="r" b="b"/>
              <a:pathLst>
                <a:path w="1377" h="1245" extrusionOk="0">
                  <a:moveTo>
                    <a:pt x="87" y="1"/>
                  </a:moveTo>
                  <a:cubicBezTo>
                    <a:pt x="67" y="1"/>
                    <a:pt x="53" y="14"/>
                    <a:pt x="53" y="40"/>
                  </a:cubicBezTo>
                  <a:cubicBezTo>
                    <a:pt x="1" y="40"/>
                    <a:pt x="1" y="93"/>
                    <a:pt x="53" y="159"/>
                  </a:cubicBezTo>
                  <a:lnTo>
                    <a:pt x="1205" y="1205"/>
                  </a:lnTo>
                  <a:cubicBezTo>
                    <a:pt x="1238" y="1231"/>
                    <a:pt x="1268" y="1245"/>
                    <a:pt x="1289" y="1245"/>
                  </a:cubicBezTo>
                  <a:cubicBezTo>
                    <a:pt x="1311" y="1245"/>
                    <a:pt x="1324" y="1231"/>
                    <a:pt x="1324" y="1205"/>
                  </a:cubicBezTo>
                  <a:cubicBezTo>
                    <a:pt x="1377" y="1205"/>
                    <a:pt x="1377" y="1152"/>
                    <a:pt x="1324" y="1086"/>
                  </a:cubicBezTo>
                  <a:lnTo>
                    <a:pt x="159" y="40"/>
                  </a:lnTo>
                  <a:cubicBezTo>
                    <a:pt x="133" y="14"/>
                    <a:pt x="106" y="1"/>
                    <a:pt x="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83" name="Google Shape;477;p27">
              <a:extLst>
                <a:ext uri="{FF2B5EF4-FFF2-40B4-BE49-F238E27FC236}">
                  <a16:creationId xmlns:a16="http://schemas.microsoft.com/office/drawing/2014/main" id="{8BABFD7C-9A58-414E-A03F-B3CEF4950DE2}"/>
                </a:ext>
              </a:extLst>
            </p:cNvPr>
            <p:cNvSpPr/>
            <p:nvPr/>
          </p:nvSpPr>
          <p:spPr>
            <a:xfrm>
              <a:off x="5818028" y="4746472"/>
              <a:ext cx="1121428" cy="305090"/>
            </a:xfrm>
            <a:custGeom>
              <a:avLst/>
              <a:gdLst/>
              <a:ahLst/>
              <a:cxnLst/>
              <a:rect l="l" t="t" r="r" b="b"/>
              <a:pathLst>
                <a:path w="20290" h="5520" extrusionOk="0">
                  <a:moveTo>
                    <a:pt x="2316" y="1"/>
                  </a:moveTo>
                  <a:cubicBezTo>
                    <a:pt x="1046" y="1"/>
                    <a:pt x="0" y="940"/>
                    <a:pt x="0" y="2092"/>
                  </a:cubicBezTo>
                  <a:lnTo>
                    <a:pt x="0" y="3534"/>
                  </a:lnTo>
                  <a:cubicBezTo>
                    <a:pt x="0" y="4633"/>
                    <a:pt x="1046" y="5520"/>
                    <a:pt x="2316" y="5520"/>
                  </a:cubicBezTo>
                  <a:lnTo>
                    <a:pt x="20290" y="5520"/>
                  </a:lnTo>
                  <a:lnTo>
                    <a:pt x="20290" y="4408"/>
                  </a:lnTo>
                  <a:lnTo>
                    <a:pt x="20290" y="1099"/>
                  </a:lnTo>
                  <a:lnTo>
                    <a:pt x="2029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84" name="Google Shape;478;p27">
              <a:extLst>
                <a:ext uri="{FF2B5EF4-FFF2-40B4-BE49-F238E27FC236}">
                  <a16:creationId xmlns:a16="http://schemas.microsoft.com/office/drawing/2014/main" id="{A76879E2-D3AF-4216-8ECE-D3ADB73959E4}"/>
                </a:ext>
              </a:extLst>
            </p:cNvPr>
            <p:cNvSpPr/>
            <p:nvPr/>
          </p:nvSpPr>
          <p:spPr>
            <a:xfrm>
              <a:off x="5979692" y="4746472"/>
              <a:ext cx="1121428" cy="305090"/>
            </a:xfrm>
            <a:custGeom>
              <a:avLst/>
              <a:gdLst/>
              <a:ahLst/>
              <a:cxnLst/>
              <a:rect l="l" t="t" r="r" b="b"/>
              <a:pathLst>
                <a:path w="20290" h="5520" extrusionOk="0">
                  <a:moveTo>
                    <a:pt x="2263" y="1"/>
                  </a:moveTo>
                  <a:cubicBezTo>
                    <a:pt x="993" y="1"/>
                    <a:pt x="0" y="940"/>
                    <a:pt x="0" y="2092"/>
                  </a:cubicBezTo>
                  <a:lnTo>
                    <a:pt x="0" y="3534"/>
                  </a:lnTo>
                  <a:cubicBezTo>
                    <a:pt x="0" y="4633"/>
                    <a:pt x="993" y="5520"/>
                    <a:pt x="2263" y="5520"/>
                  </a:cubicBezTo>
                  <a:lnTo>
                    <a:pt x="20290" y="5520"/>
                  </a:lnTo>
                  <a:lnTo>
                    <a:pt x="20290" y="4408"/>
                  </a:lnTo>
                  <a:lnTo>
                    <a:pt x="2144" y="4408"/>
                  </a:lnTo>
                  <a:cubicBezTo>
                    <a:pt x="1707" y="4408"/>
                    <a:pt x="1324" y="3971"/>
                    <a:pt x="1324" y="3468"/>
                  </a:cubicBezTo>
                  <a:lnTo>
                    <a:pt x="1324" y="2039"/>
                  </a:lnTo>
                  <a:cubicBezTo>
                    <a:pt x="1324" y="1602"/>
                    <a:pt x="1707" y="1099"/>
                    <a:pt x="2144" y="1099"/>
                  </a:cubicBezTo>
                  <a:lnTo>
                    <a:pt x="20290" y="1099"/>
                  </a:lnTo>
                  <a:lnTo>
                    <a:pt x="2029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85" name="Google Shape;479;p27">
              <a:extLst>
                <a:ext uri="{FF2B5EF4-FFF2-40B4-BE49-F238E27FC236}">
                  <a16:creationId xmlns:a16="http://schemas.microsoft.com/office/drawing/2014/main" id="{55F81698-8966-405B-B8DF-DC60E71C69EF}"/>
                </a:ext>
              </a:extLst>
            </p:cNvPr>
            <p:cNvSpPr/>
            <p:nvPr/>
          </p:nvSpPr>
          <p:spPr>
            <a:xfrm>
              <a:off x="6052814" y="4807214"/>
              <a:ext cx="1011717" cy="182944"/>
            </a:xfrm>
            <a:custGeom>
              <a:avLst/>
              <a:gdLst/>
              <a:ahLst/>
              <a:cxnLst/>
              <a:rect l="l" t="t" r="r" b="b"/>
              <a:pathLst>
                <a:path w="18305" h="3310" extrusionOk="0">
                  <a:moveTo>
                    <a:pt x="821" y="0"/>
                  </a:moveTo>
                  <a:cubicBezTo>
                    <a:pt x="331" y="0"/>
                    <a:pt x="1" y="503"/>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86" name="Google Shape;480;p27">
              <a:extLst>
                <a:ext uri="{FF2B5EF4-FFF2-40B4-BE49-F238E27FC236}">
                  <a16:creationId xmlns:a16="http://schemas.microsoft.com/office/drawing/2014/main" id="{CA3E968B-3320-4B93-8C97-FFDD29B8E650}"/>
                </a:ext>
              </a:extLst>
            </p:cNvPr>
            <p:cNvSpPr/>
            <p:nvPr/>
          </p:nvSpPr>
          <p:spPr>
            <a:xfrm>
              <a:off x="6052814" y="4898630"/>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87" name="Google Shape;481;p27">
              <a:extLst>
                <a:ext uri="{FF2B5EF4-FFF2-40B4-BE49-F238E27FC236}">
                  <a16:creationId xmlns:a16="http://schemas.microsoft.com/office/drawing/2014/main" id="{291C66FF-B179-4723-B7A7-5E14C0A1978D}"/>
                </a:ext>
              </a:extLst>
            </p:cNvPr>
            <p:cNvSpPr/>
            <p:nvPr/>
          </p:nvSpPr>
          <p:spPr>
            <a:xfrm>
              <a:off x="5818028" y="4137120"/>
              <a:ext cx="1121428" cy="304372"/>
            </a:xfrm>
            <a:custGeom>
              <a:avLst/>
              <a:gdLst/>
              <a:ahLst/>
              <a:cxnLst/>
              <a:rect l="l" t="t" r="r" b="b"/>
              <a:pathLst>
                <a:path w="20290" h="5507" extrusionOk="0">
                  <a:moveTo>
                    <a:pt x="2316" y="1"/>
                  </a:moveTo>
                  <a:cubicBezTo>
                    <a:pt x="1046" y="1"/>
                    <a:pt x="0" y="927"/>
                    <a:pt x="0" y="2092"/>
                  </a:cubicBezTo>
                  <a:lnTo>
                    <a:pt x="0" y="3521"/>
                  </a:lnTo>
                  <a:cubicBezTo>
                    <a:pt x="0" y="4633"/>
                    <a:pt x="1046" y="5507"/>
                    <a:pt x="2316" y="5507"/>
                  </a:cubicBezTo>
                  <a:lnTo>
                    <a:pt x="20290" y="5507"/>
                  </a:lnTo>
                  <a:lnTo>
                    <a:pt x="20290" y="4408"/>
                  </a:lnTo>
                  <a:lnTo>
                    <a:pt x="20290" y="1099"/>
                  </a:lnTo>
                  <a:lnTo>
                    <a:pt x="2029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88" name="Google Shape;482;p27">
              <a:extLst>
                <a:ext uri="{FF2B5EF4-FFF2-40B4-BE49-F238E27FC236}">
                  <a16:creationId xmlns:a16="http://schemas.microsoft.com/office/drawing/2014/main" id="{ABE770CB-5BEA-40D7-8893-19839B809826}"/>
                </a:ext>
              </a:extLst>
            </p:cNvPr>
            <p:cNvSpPr/>
            <p:nvPr/>
          </p:nvSpPr>
          <p:spPr>
            <a:xfrm>
              <a:off x="5979692" y="4137120"/>
              <a:ext cx="1121428" cy="304372"/>
            </a:xfrm>
            <a:custGeom>
              <a:avLst/>
              <a:gdLst/>
              <a:ahLst/>
              <a:cxnLst/>
              <a:rect l="l" t="t" r="r" b="b"/>
              <a:pathLst>
                <a:path w="20290" h="5507" extrusionOk="0">
                  <a:moveTo>
                    <a:pt x="2263" y="1"/>
                  </a:moveTo>
                  <a:cubicBezTo>
                    <a:pt x="993" y="1"/>
                    <a:pt x="0" y="927"/>
                    <a:pt x="0" y="2092"/>
                  </a:cubicBezTo>
                  <a:lnTo>
                    <a:pt x="0" y="3521"/>
                  </a:lnTo>
                  <a:cubicBezTo>
                    <a:pt x="0" y="4633"/>
                    <a:pt x="993" y="5507"/>
                    <a:pt x="2263" y="5507"/>
                  </a:cubicBezTo>
                  <a:lnTo>
                    <a:pt x="20290" y="5507"/>
                  </a:lnTo>
                  <a:lnTo>
                    <a:pt x="20290" y="4408"/>
                  </a:lnTo>
                  <a:lnTo>
                    <a:pt x="2144" y="4408"/>
                  </a:lnTo>
                  <a:cubicBezTo>
                    <a:pt x="1707" y="4408"/>
                    <a:pt x="1324" y="3971"/>
                    <a:pt x="1324" y="3468"/>
                  </a:cubicBezTo>
                  <a:lnTo>
                    <a:pt x="1324" y="2039"/>
                  </a:lnTo>
                  <a:cubicBezTo>
                    <a:pt x="1324" y="1589"/>
                    <a:pt x="1707" y="1099"/>
                    <a:pt x="2144" y="1099"/>
                  </a:cubicBezTo>
                  <a:lnTo>
                    <a:pt x="20290" y="1099"/>
                  </a:lnTo>
                  <a:lnTo>
                    <a:pt x="2029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dirty="0"/>
            </a:p>
          </p:txBody>
        </p:sp>
        <p:sp>
          <p:nvSpPr>
            <p:cNvPr id="189" name="Google Shape;483;p27">
              <a:extLst>
                <a:ext uri="{FF2B5EF4-FFF2-40B4-BE49-F238E27FC236}">
                  <a16:creationId xmlns:a16="http://schemas.microsoft.com/office/drawing/2014/main" id="{BDE0DD92-9954-483D-9254-DF93389D6D10}"/>
                </a:ext>
              </a:extLst>
            </p:cNvPr>
            <p:cNvSpPr/>
            <p:nvPr/>
          </p:nvSpPr>
          <p:spPr>
            <a:xfrm>
              <a:off x="6052814" y="4197862"/>
              <a:ext cx="1011717" cy="182944"/>
            </a:xfrm>
            <a:custGeom>
              <a:avLst/>
              <a:gdLst/>
              <a:ahLst/>
              <a:cxnLst/>
              <a:rect l="l" t="t" r="r" b="b"/>
              <a:pathLst>
                <a:path w="18305" h="3310" extrusionOk="0">
                  <a:moveTo>
                    <a:pt x="821" y="0"/>
                  </a:moveTo>
                  <a:cubicBezTo>
                    <a:pt x="331" y="0"/>
                    <a:pt x="1" y="490"/>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90" name="Google Shape;484;p27">
              <a:extLst>
                <a:ext uri="{FF2B5EF4-FFF2-40B4-BE49-F238E27FC236}">
                  <a16:creationId xmlns:a16="http://schemas.microsoft.com/office/drawing/2014/main" id="{98E0769E-2EC9-413B-86D6-D6E6966C2609}"/>
                </a:ext>
              </a:extLst>
            </p:cNvPr>
            <p:cNvSpPr/>
            <p:nvPr/>
          </p:nvSpPr>
          <p:spPr>
            <a:xfrm>
              <a:off x="6052814" y="4289278"/>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91" name="Google Shape;485;p27">
              <a:extLst>
                <a:ext uri="{FF2B5EF4-FFF2-40B4-BE49-F238E27FC236}">
                  <a16:creationId xmlns:a16="http://schemas.microsoft.com/office/drawing/2014/main" id="{0A5FA524-2DF6-4965-9E8E-94B13171613C}"/>
                </a:ext>
              </a:extLst>
            </p:cNvPr>
            <p:cNvSpPr/>
            <p:nvPr/>
          </p:nvSpPr>
          <p:spPr>
            <a:xfrm>
              <a:off x="5878714" y="4441437"/>
              <a:ext cx="1122202" cy="305090"/>
            </a:xfrm>
            <a:custGeom>
              <a:avLst/>
              <a:gdLst/>
              <a:ahLst/>
              <a:cxnLst/>
              <a:rect l="l" t="t" r="r" b="b"/>
              <a:pathLst>
                <a:path w="20304" h="5520" extrusionOk="0">
                  <a:moveTo>
                    <a:pt x="1" y="1"/>
                  </a:moveTo>
                  <a:lnTo>
                    <a:pt x="1" y="1112"/>
                  </a:lnTo>
                  <a:lnTo>
                    <a:pt x="1" y="4421"/>
                  </a:lnTo>
                  <a:lnTo>
                    <a:pt x="1" y="5520"/>
                  </a:lnTo>
                  <a:lnTo>
                    <a:pt x="18146" y="5520"/>
                  </a:lnTo>
                  <a:cubicBezTo>
                    <a:pt x="19417" y="5520"/>
                    <a:pt x="20303" y="4633"/>
                    <a:pt x="20303" y="3534"/>
                  </a:cubicBezTo>
                  <a:lnTo>
                    <a:pt x="20303" y="2105"/>
                  </a:lnTo>
                  <a:cubicBezTo>
                    <a:pt x="20303" y="940"/>
                    <a:pt x="19417" y="1"/>
                    <a:pt x="1814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92" name="Google Shape;486;p27">
              <a:extLst>
                <a:ext uri="{FF2B5EF4-FFF2-40B4-BE49-F238E27FC236}">
                  <a16:creationId xmlns:a16="http://schemas.microsoft.com/office/drawing/2014/main" id="{F509284B-876D-4A80-BA84-280F172E213B}"/>
                </a:ext>
              </a:extLst>
            </p:cNvPr>
            <p:cNvSpPr/>
            <p:nvPr/>
          </p:nvSpPr>
          <p:spPr>
            <a:xfrm>
              <a:off x="5723626" y="4441437"/>
              <a:ext cx="1121484" cy="305090"/>
            </a:xfrm>
            <a:custGeom>
              <a:avLst/>
              <a:gdLst/>
              <a:ahLst/>
              <a:cxnLst/>
              <a:rect l="l" t="t" r="r" b="b"/>
              <a:pathLst>
                <a:path w="20291" h="5520" extrusionOk="0">
                  <a:moveTo>
                    <a:pt x="1" y="1"/>
                  </a:moveTo>
                  <a:lnTo>
                    <a:pt x="1" y="1112"/>
                  </a:lnTo>
                  <a:lnTo>
                    <a:pt x="18199" y="1112"/>
                  </a:lnTo>
                  <a:cubicBezTo>
                    <a:pt x="18636" y="1112"/>
                    <a:pt x="18967" y="1602"/>
                    <a:pt x="18967" y="2039"/>
                  </a:cubicBezTo>
                  <a:lnTo>
                    <a:pt x="18967" y="3481"/>
                  </a:lnTo>
                  <a:cubicBezTo>
                    <a:pt x="18967" y="3971"/>
                    <a:pt x="18636" y="4421"/>
                    <a:pt x="18199" y="4421"/>
                  </a:cubicBezTo>
                  <a:lnTo>
                    <a:pt x="1" y="4421"/>
                  </a:lnTo>
                  <a:lnTo>
                    <a:pt x="1" y="5520"/>
                  </a:lnTo>
                  <a:lnTo>
                    <a:pt x="18093" y="5520"/>
                  </a:lnTo>
                  <a:cubicBezTo>
                    <a:pt x="19351" y="5520"/>
                    <a:pt x="20290" y="4633"/>
                    <a:pt x="20290" y="3534"/>
                  </a:cubicBezTo>
                  <a:lnTo>
                    <a:pt x="20290" y="2105"/>
                  </a:lnTo>
                  <a:cubicBezTo>
                    <a:pt x="20290" y="940"/>
                    <a:pt x="19351" y="1"/>
                    <a:pt x="1809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93" name="Google Shape;487;p27">
              <a:extLst>
                <a:ext uri="{FF2B5EF4-FFF2-40B4-BE49-F238E27FC236}">
                  <a16:creationId xmlns:a16="http://schemas.microsoft.com/office/drawing/2014/main" id="{514DAC2C-F787-4F25-9A11-7B159FD88F5A}"/>
                </a:ext>
              </a:extLst>
            </p:cNvPr>
            <p:cNvSpPr/>
            <p:nvPr/>
          </p:nvSpPr>
          <p:spPr>
            <a:xfrm>
              <a:off x="5760215" y="4502897"/>
              <a:ext cx="1011717" cy="182944"/>
            </a:xfrm>
            <a:custGeom>
              <a:avLst/>
              <a:gdLst/>
              <a:ahLst/>
              <a:cxnLst/>
              <a:rect l="l" t="t" r="r" b="b"/>
              <a:pathLst>
                <a:path w="18305" h="3310" extrusionOk="0">
                  <a:moveTo>
                    <a:pt x="0" y="0"/>
                  </a:moveTo>
                  <a:lnTo>
                    <a:pt x="0" y="3309"/>
                  </a:lnTo>
                  <a:lnTo>
                    <a:pt x="17537" y="3309"/>
                  </a:lnTo>
                  <a:cubicBezTo>
                    <a:pt x="18027" y="3309"/>
                    <a:pt x="18305" y="2859"/>
                    <a:pt x="18305" y="2369"/>
                  </a:cubicBezTo>
                  <a:lnTo>
                    <a:pt x="18305" y="927"/>
                  </a:lnTo>
                  <a:cubicBezTo>
                    <a:pt x="18305" y="490"/>
                    <a:pt x="18027" y="0"/>
                    <a:pt x="17537" y="0"/>
                  </a:cubicBez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94" name="Google Shape;488;p27">
              <a:extLst>
                <a:ext uri="{FF2B5EF4-FFF2-40B4-BE49-F238E27FC236}">
                  <a16:creationId xmlns:a16="http://schemas.microsoft.com/office/drawing/2014/main" id="{43DA952A-51C1-4CD8-87AC-54EE952645F8}"/>
                </a:ext>
              </a:extLst>
            </p:cNvPr>
            <p:cNvSpPr/>
            <p:nvPr/>
          </p:nvSpPr>
          <p:spPr>
            <a:xfrm>
              <a:off x="5760215" y="4594314"/>
              <a:ext cx="1011717" cy="91527"/>
            </a:xfrm>
            <a:custGeom>
              <a:avLst/>
              <a:gdLst/>
              <a:ahLst/>
              <a:cxnLst/>
              <a:rect l="l" t="t" r="r" b="b"/>
              <a:pathLst>
                <a:path w="18305" h="1656" extrusionOk="0">
                  <a:moveTo>
                    <a:pt x="0" y="1"/>
                  </a:moveTo>
                  <a:lnTo>
                    <a:pt x="0" y="1655"/>
                  </a:lnTo>
                  <a:lnTo>
                    <a:pt x="17537" y="1655"/>
                  </a:lnTo>
                  <a:cubicBezTo>
                    <a:pt x="18027" y="1655"/>
                    <a:pt x="18305" y="1205"/>
                    <a:pt x="18305" y="715"/>
                  </a:cubicBezTo>
                  <a:lnTo>
                    <a:pt x="18305" y="1"/>
                  </a:lnTo>
                  <a:close/>
                </a:path>
              </a:pathLst>
            </a:custGeom>
            <a:solidFill>
              <a:srgbClr val="E3E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95" name="Google Shape;489;p27">
              <a:extLst>
                <a:ext uri="{FF2B5EF4-FFF2-40B4-BE49-F238E27FC236}">
                  <a16:creationId xmlns:a16="http://schemas.microsoft.com/office/drawing/2014/main" id="{F591E635-FEAB-4C3C-B9C6-EC29961A1ECB}"/>
                </a:ext>
              </a:extLst>
            </p:cNvPr>
            <p:cNvSpPr/>
            <p:nvPr/>
          </p:nvSpPr>
          <p:spPr>
            <a:xfrm>
              <a:off x="5485910" y="4847726"/>
              <a:ext cx="200077" cy="203836"/>
            </a:xfrm>
            <a:custGeom>
              <a:avLst/>
              <a:gdLst/>
              <a:ahLst/>
              <a:cxnLst/>
              <a:rect l="l" t="t" r="r" b="b"/>
              <a:pathLst>
                <a:path w="3620" h="3688" extrusionOk="0">
                  <a:moveTo>
                    <a:pt x="1020" y="0"/>
                  </a:moveTo>
                  <a:cubicBezTo>
                    <a:pt x="495" y="0"/>
                    <a:pt x="74" y="143"/>
                    <a:pt x="0" y="485"/>
                  </a:cubicBezTo>
                  <a:lnTo>
                    <a:pt x="1152" y="3688"/>
                  </a:lnTo>
                  <a:lnTo>
                    <a:pt x="3468" y="1305"/>
                  </a:lnTo>
                  <a:cubicBezTo>
                    <a:pt x="3619" y="602"/>
                    <a:pt x="2099" y="0"/>
                    <a:pt x="10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96" name="Google Shape;490;p27">
              <a:extLst>
                <a:ext uri="{FF2B5EF4-FFF2-40B4-BE49-F238E27FC236}">
                  <a16:creationId xmlns:a16="http://schemas.microsoft.com/office/drawing/2014/main" id="{E02F2ECF-691B-47FD-81C8-6B94B0BA2911}"/>
                </a:ext>
              </a:extLst>
            </p:cNvPr>
            <p:cNvSpPr/>
            <p:nvPr/>
          </p:nvSpPr>
          <p:spPr>
            <a:xfrm>
              <a:off x="5528302" y="4988168"/>
              <a:ext cx="64445" cy="63395"/>
            </a:xfrm>
            <a:custGeom>
              <a:avLst/>
              <a:gdLst/>
              <a:ahLst/>
              <a:cxnLst/>
              <a:rect l="l" t="t" r="r" b="b"/>
              <a:pathLst>
                <a:path w="1166" h="1147" extrusionOk="0">
                  <a:moveTo>
                    <a:pt x="349" y="0"/>
                  </a:moveTo>
                  <a:cubicBezTo>
                    <a:pt x="216" y="0"/>
                    <a:pt x="102" y="26"/>
                    <a:pt x="1" y="88"/>
                  </a:cubicBezTo>
                  <a:lnTo>
                    <a:pt x="385" y="1147"/>
                  </a:lnTo>
                  <a:lnTo>
                    <a:pt x="1166" y="313"/>
                  </a:lnTo>
                  <a:cubicBezTo>
                    <a:pt x="1046" y="207"/>
                    <a:pt x="835" y="88"/>
                    <a:pt x="663" y="35"/>
                  </a:cubicBezTo>
                  <a:cubicBezTo>
                    <a:pt x="547" y="13"/>
                    <a:pt x="444" y="0"/>
                    <a:pt x="3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97" name="Google Shape;491;p27">
              <a:extLst>
                <a:ext uri="{FF2B5EF4-FFF2-40B4-BE49-F238E27FC236}">
                  <a16:creationId xmlns:a16="http://schemas.microsoft.com/office/drawing/2014/main" id="{A5A28937-704C-464F-98FE-88CACD065452}"/>
                </a:ext>
              </a:extLst>
            </p:cNvPr>
            <p:cNvSpPr/>
            <p:nvPr/>
          </p:nvSpPr>
          <p:spPr>
            <a:xfrm>
              <a:off x="5644646" y="4085222"/>
              <a:ext cx="228265" cy="152158"/>
            </a:xfrm>
            <a:custGeom>
              <a:avLst/>
              <a:gdLst/>
              <a:ahLst/>
              <a:cxnLst/>
              <a:rect l="l" t="t" r="r" b="b"/>
              <a:pathLst>
                <a:path w="4130" h="2753" extrusionOk="0">
                  <a:moveTo>
                    <a:pt x="768" y="0"/>
                  </a:moveTo>
                  <a:cubicBezTo>
                    <a:pt x="543" y="0"/>
                    <a:pt x="384" y="106"/>
                    <a:pt x="331" y="278"/>
                  </a:cubicBezTo>
                  <a:lnTo>
                    <a:pt x="53" y="1602"/>
                  </a:lnTo>
                  <a:cubicBezTo>
                    <a:pt x="0" y="1654"/>
                    <a:pt x="53" y="1760"/>
                    <a:pt x="53" y="1866"/>
                  </a:cubicBezTo>
                  <a:cubicBezTo>
                    <a:pt x="106" y="1932"/>
                    <a:pt x="159" y="1985"/>
                    <a:pt x="265" y="2038"/>
                  </a:cubicBezTo>
                  <a:lnTo>
                    <a:pt x="331" y="2038"/>
                  </a:lnTo>
                  <a:lnTo>
                    <a:pt x="3362" y="2753"/>
                  </a:lnTo>
                  <a:cubicBezTo>
                    <a:pt x="3415" y="2753"/>
                    <a:pt x="3521" y="2753"/>
                    <a:pt x="3640" y="2700"/>
                  </a:cubicBezTo>
                  <a:cubicBezTo>
                    <a:pt x="3693" y="2647"/>
                    <a:pt x="3746" y="2594"/>
                    <a:pt x="3799" y="2475"/>
                  </a:cubicBezTo>
                  <a:lnTo>
                    <a:pt x="4077" y="1204"/>
                  </a:lnTo>
                  <a:cubicBezTo>
                    <a:pt x="4130" y="993"/>
                    <a:pt x="4024" y="821"/>
                    <a:pt x="3799" y="768"/>
                  </a:cubicBezTo>
                  <a:lnTo>
                    <a:pt x="768"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98" name="Google Shape;492;p27">
              <a:extLst>
                <a:ext uri="{FF2B5EF4-FFF2-40B4-BE49-F238E27FC236}">
                  <a16:creationId xmlns:a16="http://schemas.microsoft.com/office/drawing/2014/main" id="{4C5272C7-D691-460D-AF7C-E29527C98AC4}"/>
                </a:ext>
              </a:extLst>
            </p:cNvPr>
            <p:cNvSpPr/>
            <p:nvPr/>
          </p:nvSpPr>
          <p:spPr>
            <a:xfrm>
              <a:off x="5645836" y="4137120"/>
              <a:ext cx="215829" cy="100260"/>
            </a:xfrm>
            <a:custGeom>
              <a:avLst/>
              <a:gdLst/>
              <a:ahLst/>
              <a:cxnLst/>
              <a:rect l="l" t="t" r="r" b="b"/>
              <a:pathLst>
                <a:path w="3905" h="1814" extrusionOk="0">
                  <a:moveTo>
                    <a:pt x="159" y="1"/>
                  </a:moveTo>
                  <a:lnTo>
                    <a:pt x="53" y="663"/>
                  </a:lnTo>
                  <a:cubicBezTo>
                    <a:pt x="0" y="715"/>
                    <a:pt x="53" y="821"/>
                    <a:pt x="53" y="927"/>
                  </a:cubicBezTo>
                  <a:cubicBezTo>
                    <a:pt x="106" y="993"/>
                    <a:pt x="159" y="1046"/>
                    <a:pt x="265" y="1099"/>
                  </a:cubicBezTo>
                  <a:lnTo>
                    <a:pt x="331" y="1099"/>
                  </a:lnTo>
                  <a:lnTo>
                    <a:pt x="3362" y="1814"/>
                  </a:lnTo>
                  <a:cubicBezTo>
                    <a:pt x="3415" y="1814"/>
                    <a:pt x="3521" y="1814"/>
                    <a:pt x="3640" y="1761"/>
                  </a:cubicBezTo>
                  <a:cubicBezTo>
                    <a:pt x="3693" y="1708"/>
                    <a:pt x="3746" y="1655"/>
                    <a:pt x="3799" y="1536"/>
                  </a:cubicBezTo>
                  <a:lnTo>
                    <a:pt x="3905" y="927"/>
                  </a:lnTo>
                  <a:lnTo>
                    <a:pt x="159"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99" name="Google Shape;493;p27">
              <a:extLst>
                <a:ext uri="{FF2B5EF4-FFF2-40B4-BE49-F238E27FC236}">
                  <a16:creationId xmlns:a16="http://schemas.microsoft.com/office/drawing/2014/main" id="{05038E9A-E454-4492-82BB-9FDEB648C086}"/>
                </a:ext>
              </a:extLst>
            </p:cNvPr>
            <p:cNvSpPr/>
            <p:nvPr/>
          </p:nvSpPr>
          <p:spPr>
            <a:xfrm>
              <a:off x="5629280" y="4231521"/>
              <a:ext cx="209971" cy="688388"/>
            </a:xfrm>
            <a:custGeom>
              <a:avLst/>
              <a:gdLst/>
              <a:ahLst/>
              <a:cxnLst/>
              <a:rect l="l" t="t" r="r" b="b"/>
              <a:pathLst>
                <a:path w="3799" h="12455" extrusionOk="0">
                  <a:moveTo>
                    <a:pt x="2753" y="0"/>
                  </a:moveTo>
                  <a:lnTo>
                    <a:pt x="0" y="11528"/>
                  </a:lnTo>
                  <a:lnTo>
                    <a:pt x="874" y="12454"/>
                  </a:lnTo>
                  <a:lnTo>
                    <a:pt x="3799" y="278"/>
                  </a:lnTo>
                  <a:lnTo>
                    <a:pt x="2753"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00" name="Google Shape;494;p27">
              <a:extLst>
                <a:ext uri="{FF2B5EF4-FFF2-40B4-BE49-F238E27FC236}">
                  <a16:creationId xmlns:a16="http://schemas.microsoft.com/office/drawing/2014/main" id="{742D069C-DE57-4FAB-A021-8FD151CA235C}"/>
                </a:ext>
              </a:extLst>
            </p:cNvPr>
            <p:cNvSpPr/>
            <p:nvPr/>
          </p:nvSpPr>
          <p:spPr>
            <a:xfrm>
              <a:off x="5559032" y="4216156"/>
              <a:ext cx="222462" cy="685459"/>
            </a:xfrm>
            <a:custGeom>
              <a:avLst/>
              <a:gdLst/>
              <a:ahLst/>
              <a:cxnLst/>
              <a:rect l="l" t="t" r="r" b="b"/>
              <a:pathLst>
                <a:path w="4025" h="12402" extrusionOk="0">
                  <a:moveTo>
                    <a:pt x="2754" y="0"/>
                  </a:moveTo>
                  <a:lnTo>
                    <a:pt x="1" y="11475"/>
                  </a:lnTo>
                  <a:lnTo>
                    <a:pt x="437" y="12402"/>
                  </a:lnTo>
                  <a:lnTo>
                    <a:pt x="1271" y="11806"/>
                  </a:lnTo>
                  <a:lnTo>
                    <a:pt x="4024" y="278"/>
                  </a:lnTo>
                  <a:lnTo>
                    <a:pt x="275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01" name="Google Shape;495;p27">
              <a:extLst>
                <a:ext uri="{FF2B5EF4-FFF2-40B4-BE49-F238E27FC236}">
                  <a16:creationId xmlns:a16="http://schemas.microsoft.com/office/drawing/2014/main" id="{27981ADF-5C21-4526-8F52-CC8B04A60578}"/>
                </a:ext>
              </a:extLst>
            </p:cNvPr>
            <p:cNvSpPr/>
            <p:nvPr/>
          </p:nvSpPr>
          <p:spPr>
            <a:xfrm>
              <a:off x="5485910" y="4200791"/>
              <a:ext cx="225336" cy="673741"/>
            </a:xfrm>
            <a:custGeom>
              <a:avLst/>
              <a:gdLst/>
              <a:ahLst/>
              <a:cxnLst/>
              <a:rect l="l" t="t" r="r" b="b"/>
              <a:pathLst>
                <a:path w="4077" h="12190" extrusionOk="0">
                  <a:moveTo>
                    <a:pt x="2925" y="0"/>
                  </a:moveTo>
                  <a:lnTo>
                    <a:pt x="0" y="12190"/>
                  </a:lnTo>
                  <a:lnTo>
                    <a:pt x="0" y="12190"/>
                  </a:lnTo>
                  <a:lnTo>
                    <a:pt x="1324" y="11753"/>
                  </a:lnTo>
                  <a:lnTo>
                    <a:pt x="4077" y="278"/>
                  </a:lnTo>
                  <a:lnTo>
                    <a:pt x="2925"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02" name="Google Shape;496;p27">
              <a:extLst>
                <a:ext uri="{FF2B5EF4-FFF2-40B4-BE49-F238E27FC236}">
                  <a16:creationId xmlns:a16="http://schemas.microsoft.com/office/drawing/2014/main" id="{AD32BB56-298A-4E14-A1C3-7DF8DE415D66}"/>
                </a:ext>
              </a:extLst>
            </p:cNvPr>
            <p:cNvSpPr/>
            <p:nvPr/>
          </p:nvSpPr>
          <p:spPr>
            <a:xfrm>
              <a:off x="5616845" y="4167132"/>
              <a:ext cx="240701" cy="161720"/>
            </a:xfrm>
            <a:custGeom>
              <a:avLst/>
              <a:gdLst/>
              <a:ahLst/>
              <a:cxnLst/>
              <a:rect l="l" t="t" r="r" b="b"/>
              <a:pathLst>
                <a:path w="4355" h="2926" extrusionOk="0">
                  <a:moveTo>
                    <a:pt x="834" y="0"/>
                  </a:moveTo>
                  <a:cubicBezTo>
                    <a:pt x="715" y="0"/>
                    <a:pt x="609" y="0"/>
                    <a:pt x="556" y="53"/>
                  </a:cubicBezTo>
                  <a:cubicBezTo>
                    <a:pt x="437" y="120"/>
                    <a:pt x="384" y="225"/>
                    <a:pt x="331" y="278"/>
                  </a:cubicBezTo>
                  <a:lnTo>
                    <a:pt x="53" y="1655"/>
                  </a:lnTo>
                  <a:cubicBezTo>
                    <a:pt x="0" y="1880"/>
                    <a:pt x="106" y="2105"/>
                    <a:pt x="331" y="2105"/>
                  </a:cubicBezTo>
                  <a:lnTo>
                    <a:pt x="3534" y="2925"/>
                  </a:lnTo>
                  <a:cubicBezTo>
                    <a:pt x="3746" y="2925"/>
                    <a:pt x="3971" y="2819"/>
                    <a:pt x="4024" y="2594"/>
                  </a:cubicBezTo>
                  <a:lnTo>
                    <a:pt x="4302" y="1271"/>
                  </a:lnTo>
                  <a:cubicBezTo>
                    <a:pt x="4355" y="1165"/>
                    <a:pt x="4302" y="1046"/>
                    <a:pt x="4249" y="940"/>
                  </a:cubicBezTo>
                  <a:cubicBezTo>
                    <a:pt x="4196" y="887"/>
                    <a:pt x="4143" y="834"/>
                    <a:pt x="4077" y="834"/>
                  </a:cubicBezTo>
                  <a:lnTo>
                    <a:pt x="4024" y="781"/>
                  </a:lnTo>
                  <a:lnTo>
                    <a:pt x="834" y="0"/>
                  </a:lnTo>
                  <a:close/>
                </a:path>
              </a:pathLst>
            </a:custGeom>
            <a:solidFill>
              <a:srgbClr val="DDDD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03" name="Google Shape;497;p27">
              <a:extLst>
                <a:ext uri="{FF2B5EF4-FFF2-40B4-BE49-F238E27FC236}">
                  <a16:creationId xmlns:a16="http://schemas.microsoft.com/office/drawing/2014/main" id="{CD80068C-4264-4ADA-8B18-8F64800BA4B6}"/>
                </a:ext>
              </a:extLst>
            </p:cNvPr>
            <p:cNvSpPr/>
            <p:nvPr/>
          </p:nvSpPr>
          <p:spPr>
            <a:xfrm>
              <a:off x="5629280" y="4167132"/>
              <a:ext cx="228265" cy="106837"/>
            </a:xfrm>
            <a:custGeom>
              <a:avLst/>
              <a:gdLst/>
              <a:ahLst/>
              <a:cxnLst/>
              <a:rect l="l" t="t" r="r" b="b"/>
              <a:pathLst>
                <a:path w="4130" h="1933" extrusionOk="0">
                  <a:moveTo>
                    <a:pt x="609" y="0"/>
                  </a:moveTo>
                  <a:cubicBezTo>
                    <a:pt x="490" y="0"/>
                    <a:pt x="384" y="0"/>
                    <a:pt x="331" y="53"/>
                  </a:cubicBezTo>
                  <a:cubicBezTo>
                    <a:pt x="212" y="120"/>
                    <a:pt x="159" y="225"/>
                    <a:pt x="106" y="278"/>
                  </a:cubicBezTo>
                  <a:lnTo>
                    <a:pt x="0" y="940"/>
                  </a:lnTo>
                  <a:lnTo>
                    <a:pt x="3918" y="1933"/>
                  </a:lnTo>
                  <a:lnTo>
                    <a:pt x="4077" y="1271"/>
                  </a:lnTo>
                  <a:cubicBezTo>
                    <a:pt x="4130" y="1165"/>
                    <a:pt x="4077" y="1046"/>
                    <a:pt x="4024" y="940"/>
                  </a:cubicBezTo>
                  <a:cubicBezTo>
                    <a:pt x="3971" y="887"/>
                    <a:pt x="3918" y="834"/>
                    <a:pt x="3852" y="834"/>
                  </a:cubicBezTo>
                  <a:lnTo>
                    <a:pt x="3799" y="781"/>
                  </a:lnTo>
                  <a:lnTo>
                    <a:pt x="609" y="0"/>
                  </a:lnTo>
                  <a:close/>
                </a:path>
              </a:pathLst>
            </a:custGeom>
            <a:solidFill>
              <a:srgbClr val="FAFB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04" name="Google Shape;498;p27">
              <a:extLst>
                <a:ext uri="{FF2B5EF4-FFF2-40B4-BE49-F238E27FC236}">
                  <a16:creationId xmlns:a16="http://schemas.microsoft.com/office/drawing/2014/main" id="{3F6C4494-4796-48A2-8886-1DCED0045D2E}"/>
                </a:ext>
              </a:extLst>
            </p:cNvPr>
            <p:cNvSpPr/>
            <p:nvPr/>
          </p:nvSpPr>
          <p:spPr>
            <a:xfrm>
              <a:off x="5626351" y="4160499"/>
              <a:ext cx="243630" cy="80584"/>
            </a:xfrm>
            <a:custGeom>
              <a:avLst/>
              <a:gdLst/>
              <a:ahLst/>
              <a:cxnLst/>
              <a:rect l="l" t="t" r="r" b="b"/>
              <a:pathLst>
                <a:path w="4408" h="1458" extrusionOk="0">
                  <a:moveTo>
                    <a:pt x="263" y="0"/>
                  </a:moveTo>
                  <a:cubicBezTo>
                    <a:pt x="159" y="0"/>
                    <a:pt x="53" y="87"/>
                    <a:pt x="53" y="173"/>
                  </a:cubicBezTo>
                  <a:cubicBezTo>
                    <a:pt x="0" y="345"/>
                    <a:pt x="106" y="504"/>
                    <a:pt x="212" y="504"/>
                  </a:cubicBezTo>
                  <a:lnTo>
                    <a:pt x="4077" y="1444"/>
                  </a:lnTo>
                  <a:cubicBezTo>
                    <a:pt x="4106" y="1454"/>
                    <a:pt x="4134" y="1458"/>
                    <a:pt x="4160" y="1458"/>
                  </a:cubicBezTo>
                  <a:cubicBezTo>
                    <a:pt x="4277" y="1458"/>
                    <a:pt x="4364" y="1372"/>
                    <a:pt x="4408" y="1285"/>
                  </a:cubicBezTo>
                  <a:cubicBezTo>
                    <a:pt x="4408" y="1113"/>
                    <a:pt x="4355" y="1007"/>
                    <a:pt x="4183" y="954"/>
                  </a:cubicBezTo>
                  <a:lnTo>
                    <a:pt x="331" y="15"/>
                  </a:lnTo>
                  <a:cubicBezTo>
                    <a:pt x="309" y="5"/>
                    <a:pt x="286" y="0"/>
                    <a:pt x="2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05" name="Google Shape;499;p27">
              <a:extLst>
                <a:ext uri="{FF2B5EF4-FFF2-40B4-BE49-F238E27FC236}">
                  <a16:creationId xmlns:a16="http://schemas.microsoft.com/office/drawing/2014/main" id="{2674BDF2-8965-4D1E-807D-E6D106AFBFDA}"/>
                </a:ext>
              </a:extLst>
            </p:cNvPr>
            <p:cNvSpPr/>
            <p:nvPr/>
          </p:nvSpPr>
          <p:spPr>
            <a:xfrm>
              <a:off x="5604409" y="4254476"/>
              <a:ext cx="244349" cy="79865"/>
            </a:xfrm>
            <a:custGeom>
              <a:avLst/>
              <a:gdLst/>
              <a:ahLst/>
              <a:cxnLst/>
              <a:rect l="l" t="t" r="r" b="b"/>
              <a:pathLst>
                <a:path w="4421" h="1445" extrusionOk="0">
                  <a:moveTo>
                    <a:pt x="331" y="1"/>
                  </a:moveTo>
                  <a:cubicBezTo>
                    <a:pt x="225" y="1"/>
                    <a:pt x="66" y="54"/>
                    <a:pt x="66" y="226"/>
                  </a:cubicBezTo>
                  <a:cubicBezTo>
                    <a:pt x="0" y="332"/>
                    <a:pt x="119" y="491"/>
                    <a:pt x="225" y="491"/>
                  </a:cubicBezTo>
                  <a:lnTo>
                    <a:pt x="4090" y="1430"/>
                  </a:lnTo>
                  <a:cubicBezTo>
                    <a:pt x="4119" y="1440"/>
                    <a:pt x="4147" y="1444"/>
                    <a:pt x="4173" y="1444"/>
                  </a:cubicBezTo>
                  <a:cubicBezTo>
                    <a:pt x="4290" y="1444"/>
                    <a:pt x="4378" y="1358"/>
                    <a:pt x="4421" y="1271"/>
                  </a:cubicBezTo>
                  <a:cubicBezTo>
                    <a:pt x="4421" y="1099"/>
                    <a:pt x="4368" y="994"/>
                    <a:pt x="4196" y="941"/>
                  </a:cubicBezTo>
                  <a:lnTo>
                    <a:pt x="33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06" name="Google Shape;500;p27">
              <a:extLst>
                <a:ext uri="{FF2B5EF4-FFF2-40B4-BE49-F238E27FC236}">
                  <a16:creationId xmlns:a16="http://schemas.microsoft.com/office/drawing/2014/main" id="{138DF767-835B-4C1B-9DEF-B209F8AD9A0A}"/>
                </a:ext>
              </a:extLst>
            </p:cNvPr>
            <p:cNvSpPr/>
            <p:nvPr/>
          </p:nvSpPr>
          <p:spPr>
            <a:xfrm>
              <a:off x="6376144" y="3457797"/>
              <a:ext cx="158072" cy="233903"/>
            </a:xfrm>
            <a:custGeom>
              <a:avLst/>
              <a:gdLst/>
              <a:ahLst/>
              <a:cxnLst/>
              <a:rect l="l" t="t" r="r" b="b"/>
              <a:pathLst>
                <a:path w="2860" h="4232" extrusionOk="0">
                  <a:moveTo>
                    <a:pt x="2381" y="0"/>
                  </a:moveTo>
                  <a:cubicBezTo>
                    <a:pt x="2298" y="0"/>
                    <a:pt x="2214" y="33"/>
                    <a:pt x="2145" y="102"/>
                  </a:cubicBezTo>
                  <a:cubicBezTo>
                    <a:pt x="2039" y="155"/>
                    <a:pt x="1" y="1532"/>
                    <a:pt x="384" y="3901"/>
                  </a:cubicBezTo>
                  <a:cubicBezTo>
                    <a:pt x="437" y="4073"/>
                    <a:pt x="596" y="4231"/>
                    <a:pt x="821" y="4231"/>
                  </a:cubicBezTo>
                  <a:lnTo>
                    <a:pt x="874" y="4231"/>
                  </a:lnTo>
                  <a:cubicBezTo>
                    <a:pt x="1099" y="4179"/>
                    <a:pt x="1258" y="3954"/>
                    <a:pt x="1205" y="3742"/>
                  </a:cubicBezTo>
                  <a:cubicBezTo>
                    <a:pt x="927" y="1968"/>
                    <a:pt x="2528" y="817"/>
                    <a:pt x="2581" y="817"/>
                  </a:cubicBezTo>
                  <a:cubicBezTo>
                    <a:pt x="2806" y="645"/>
                    <a:pt x="2859" y="380"/>
                    <a:pt x="2701" y="208"/>
                  </a:cubicBezTo>
                  <a:cubicBezTo>
                    <a:pt x="2629" y="73"/>
                    <a:pt x="2506" y="0"/>
                    <a:pt x="2381" y="0"/>
                  </a:cubicBezTo>
                  <a:close/>
                </a:path>
              </a:pathLst>
            </a:custGeom>
            <a:solidFill>
              <a:srgbClr val="74E2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07" name="Google Shape;501;p27">
              <a:extLst>
                <a:ext uri="{FF2B5EF4-FFF2-40B4-BE49-F238E27FC236}">
                  <a16:creationId xmlns:a16="http://schemas.microsoft.com/office/drawing/2014/main" id="{4CBA8055-B063-450A-8906-2CF185A9842D}"/>
                </a:ext>
              </a:extLst>
            </p:cNvPr>
            <p:cNvSpPr/>
            <p:nvPr/>
          </p:nvSpPr>
          <p:spPr>
            <a:xfrm>
              <a:off x="6180820" y="3609734"/>
              <a:ext cx="527497" cy="527442"/>
            </a:xfrm>
            <a:custGeom>
              <a:avLst/>
              <a:gdLst/>
              <a:ahLst/>
              <a:cxnLst/>
              <a:rect l="l" t="t" r="r" b="b"/>
              <a:pathLst>
                <a:path w="9544" h="9543" extrusionOk="0">
                  <a:moveTo>
                    <a:pt x="4739" y="0"/>
                  </a:moveTo>
                  <a:cubicBezTo>
                    <a:pt x="2145" y="0"/>
                    <a:pt x="1" y="2144"/>
                    <a:pt x="1" y="4791"/>
                  </a:cubicBezTo>
                  <a:cubicBezTo>
                    <a:pt x="1" y="7385"/>
                    <a:pt x="2145" y="9543"/>
                    <a:pt x="4739" y="9543"/>
                  </a:cubicBezTo>
                  <a:cubicBezTo>
                    <a:pt x="7386" y="9543"/>
                    <a:pt x="9543" y="7385"/>
                    <a:pt x="9543" y="4791"/>
                  </a:cubicBezTo>
                  <a:cubicBezTo>
                    <a:pt x="9543" y="2144"/>
                    <a:pt x="7386" y="0"/>
                    <a:pt x="473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08" name="Google Shape;502;p27">
              <a:extLst>
                <a:ext uri="{FF2B5EF4-FFF2-40B4-BE49-F238E27FC236}">
                  <a16:creationId xmlns:a16="http://schemas.microsoft.com/office/drawing/2014/main" id="{8CE6223A-D964-464F-86AC-CE5DDBF82B21}"/>
                </a:ext>
              </a:extLst>
            </p:cNvPr>
            <p:cNvSpPr/>
            <p:nvPr/>
          </p:nvSpPr>
          <p:spPr>
            <a:xfrm>
              <a:off x="6241562" y="3659421"/>
              <a:ext cx="207815" cy="145692"/>
            </a:xfrm>
            <a:custGeom>
              <a:avLst/>
              <a:gdLst/>
              <a:ahLst/>
              <a:cxnLst/>
              <a:rect l="l" t="t" r="r" b="b"/>
              <a:pathLst>
                <a:path w="3760" h="2636" extrusionOk="0">
                  <a:moveTo>
                    <a:pt x="2633" y="1"/>
                  </a:moveTo>
                  <a:cubicBezTo>
                    <a:pt x="2247" y="1"/>
                    <a:pt x="1778" y="140"/>
                    <a:pt x="1324" y="425"/>
                  </a:cubicBezTo>
                  <a:cubicBezTo>
                    <a:pt x="450" y="914"/>
                    <a:pt x="0" y="1748"/>
                    <a:pt x="278" y="2238"/>
                  </a:cubicBezTo>
                  <a:cubicBezTo>
                    <a:pt x="439" y="2509"/>
                    <a:pt x="746" y="2635"/>
                    <a:pt x="1120" y="2635"/>
                  </a:cubicBezTo>
                  <a:cubicBezTo>
                    <a:pt x="1513" y="2635"/>
                    <a:pt x="1981" y="2496"/>
                    <a:pt x="2436" y="2238"/>
                  </a:cubicBezTo>
                  <a:cubicBezTo>
                    <a:pt x="3309" y="1695"/>
                    <a:pt x="3759" y="861"/>
                    <a:pt x="3428" y="372"/>
                  </a:cubicBezTo>
                  <a:cubicBezTo>
                    <a:pt x="3293" y="127"/>
                    <a:pt x="3000" y="1"/>
                    <a:pt x="26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09" name="Google Shape;503;p27">
              <a:extLst>
                <a:ext uri="{FF2B5EF4-FFF2-40B4-BE49-F238E27FC236}">
                  <a16:creationId xmlns:a16="http://schemas.microsoft.com/office/drawing/2014/main" id="{B4196230-7B41-4113-B6A8-CC4C3ED43B0A}"/>
                </a:ext>
              </a:extLst>
            </p:cNvPr>
            <p:cNvSpPr/>
            <p:nvPr/>
          </p:nvSpPr>
          <p:spPr>
            <a:xfrm>
              <a:off x="6189608" y="3719445"/>
              <a:ext cx="518709" cy="417731"/>
            </a:xfrm>
            <a:custGeom>
              <a:avLst/>
              <a:gdLst/>
              <a:ahLst/>
              <a:cxnLst/>
              <a:rect l="l" t="t" r="r" b="b"/>
              <a:pathLst>
                <a:path w="9385" h="7558" extrusionOk="0">
                  <a:moveTo>
                    <a:pt x="8445" y="0"/>
                  </a:moveTo>
                  <a:lnTo>
                    <a:pt x="8445" y="0"/>
                  </a:lnTo>
                  <a:cubicBezTo>
                    <a:pt x="8551" y="437"/>
                    <a:pt x="8603" y="821"/>
                    <a:pt x="8603" y="1271"/>
                  </a:cubicBezTo>
                  <a:cubicBezTo>
                    <a:pt x="8603" y="3918"/>
                    <a:pt x="6512" y="6009"/>
                    <a:pt x="3865" y="6009"/>
                  </a:cubicBezTo>
                  <a:cubicBezTo>
                    <a:pt x="2264" y="6009"/>
                    <a:pt x="887" y="5242"/>
                    <a:pt x="1" y="4024"/>
                  </a:cubicBezTo>
                  <a:lnTo>
                    <a:pt x="1" y="4024"/>
                  </a:lnTo>
                  <a:cubicBezTo>
                    <a:pt x="556" y="6062"/>
                    <a:pt x="2436" y="7558"/>
                    <a:pt x="4580" y="7558"/>
                  </a:cubicBezTo>
                  <a:cubicBezTo>
                    <a:pt x="7227" y="7558"/>
                    <a:pt x="9384" y="5400"/>
                    <a:pt x="9384" y="2806"/>
                  </a:cubicBezTo>
                  <a:cubicBezTo>
                    <a:pt x="9384" y="1761"/>
                    <a:pt x="9053" y="821"/>
                    <a:pt x="8445" y="0"/>
                  </a:cubicBezTo>
                  <a:close/>
                </a:path>
              </a:pathLst>
            </a:custGeom>
            <a:solidFill>
              <a:srgbClr val="D414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grpSp>
        <p:nvGrpSpPr>
          <p:cNvPr id="292" name="Group 291">
            <a:extLst>
              <a:ext uri="{FF2B5EF4-FFF2-40B4-BE49-F238E27FC236}">
                <a16:creationId xmlns:a16="http://schemas.microsoft.com/office/drawing/2014/main" id="{81AB7299-1143-40B8-A113-516BAE18D37E}"/>
              </a:ext>
            </a:extLst>
          </p:cNvPr>
          <p:cNvGrpSpPr/>
          <p:nvPr userDrawn="1"/>
        </p:nvGrpSpPr>
        <p:grpSpPr>
          <a:xfrm>
            <a:off x="1198766" y="3608290"/>
            <a:ext cx="1653117" cy="2018295"/>
            <a:chOff x="1598355" y="3608289"/>
            <a:chExt cx="2204156" cy="2018295"/>
          </a:xfrm>
        </p:grpSpPr>
        <p:grpSp>
          <p:nvGrpSpPr>
            <p:cNvPr id="211" name="Google Shape;505;p27">
              <a:extLst>
                <a:ext uri="{FF2B5EF4-FFF2-40B4-BE49-F238E27FC236}">
                  <a16:creationId xmlns:a16="http://schemas.microsoft.com/office/drawing/2014/main" id="{A42BCA09-07B9-4CBD-A2DF-E24B3C63BD62}"/>
                </a:ext>
              </a:extLst>
            </p:cNvPr>
            <p:cNvGrpSpPr/>
            <p:nvPr/>
          </p:nvGrpSpPr>
          <p:grpSpPr>
            <a:xfrm>
              <a:off x="1598355" y="4368136"/>
              <a:ext cx="868990" cy="1258447"/>
              <a:chOff x="3235834" y="3793115"/>
              <a:chExt cx="868990" cy="1258447"/>
            </a:xfrm>
          </p:grpSpPr>
          <p:sp>
            <p:nvSpPr>
              <p:cNvPr id="259" name="Google Shape;506;p27">
                <a:extLst>
                  <a:ext uri="{FF2B5EF4-FFF2-40B4-BE49-F238E27FC236}">
                    <a16:creationId xmlns:a16="http://schemas.microsoft.com/office/drawing/2014/main" id="{BD828A38-7FD5-4192-AFA1-0F8CBEA346BE}"/>
                  </a:ext>
                </a:extLst>
              </p:cNvPr>
              <p:cNvSpPr/>
              <p:nvPr/>
            </p:nvSpPr>
            <p:spPr>
              <a:xfrm>
                <a:off x="3236476" y="3795496"/>
                <a:ext cx="868347" cy="1256066"/>
              </a:xfrm>
              <a:custGeom>
                <a:avLst/>
                <a:gdLst/>
                <a:ahLst/>
                <a:cxnLst/>
                <a:rect l="l" t="t" r="r" b="b"/>
                <a:pathLst>
                  <a:path w="15711" h="22726" extrusionOk="0">
                    <a:moveTo>
                      <a:pt x="1099" y="1"/>
                    </a:moveTo>
                    <a:cubicBezTo>
                      <a:pt x="490" y="1"/>
                      <a:pt x="1" y="491"/>
                      <a:pt x="1" y="1099"/>
                    </a:cubicBezTo>
                    <a:lnTo>
                      <a:pt x="1" y="21614"/>
                    </a:lnTo>
                    <a:cubicBezTo>
                      <a:pt x="1" y="22223"/>
                      <a:pt x="490" y="22726"/>
                      <a:pt x="1099" y="22726"/>
                    </a:cubicBezTo>
                    <a:lnTo>
                      <a:pt x="14612" y="22726"/>
                    </a:lnTo>
                    <a:cubicBezTo>
                      <a:pt x="15221" y="22726"/>
                      <a:pt x="15711" y="22223"/>
                      <a:pt x="15711" y="21614"/>
                    </a:cubicBezTo>
                    <a:lnTo>
                      <a:pt x="15711" y="1099"/>
                    </a:lnTo>
                    <a:cubicBezTo>
                      <a:pt x="15711" y="491"/>
                      <a:pt x="15221" y="1"/>
                      <a:pt x="1461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nvGrpSpPr>
              <p:cNvPr id="260" name="Google Shape;507;p27">
                <a:extLst>
                  <a:ext uri="{FF2B5EF4-FFF2-40B4-BE49-F238E27FC236}">
                    <a16:creationId xmlns:a16="http://schemas.microsoft.com/office/drawing/2014/main" id="{E29DCE97-F16B-4989-BDC3-AA1A5694BD20}"/>
                  </a:ext>
                </a:extLst>
              </p:cNvPr>
              <p:cNvGrpSpPr/>
              <p:nvPr/>
            </p:nvGrpSpPr>
            <p:grpSpPr>
              <a:xfrm>
                <a:off x="3235834" y="3793115"/>
                <a:ext cx="865418" cy="1258447"/>
                <a:chOff x="3235834" y="3793115"/>
                <a:chExt cx="865418" cy="1258447"/>
              </a:xfrm>
            </p:grpSpPr>
            <p:sp>
              <p:nvSpPr>
                <p:cNvPr id="261" name="Google Shape;508;p27">
                  <a:extLst>
                    <a:ext uri="{FF2B5EF4-FFF2-40B4-BE49-F238E27FC236}">
                      <a16:creationId xmlns:a16="http://schemas.microsoft.com/office/drawing/2014/main" id="{8AB76180-4FBF-46B5-AF84-3C5E2E574B03}"/>
                    </a:ext>
                  </a:extLst>
                </p:cNvPr>
                <p:cNvSpPr/>
                <p:nvPr/>
              </p:nvSpPr>
              <p:spPr>
                <a:xfrm>
                  <a:off x="3235834" y="3793115"/>
                  <a:ext cx="865418" cy="389985"/>
                </a:xfrm>
                <a:custGeom>
                  <a:avLst/>
                  <a:gdLst/>
                  <a:ahLst/>
                  <a:cxnLst/>
                  <a:rect l="l" t="t" r="r" b="b"/>
                  <a:pathLst>
                    <a:path w="15658" h="7056" extrusionOk="0">
                      <a:moveTo>
                        <a:pt x="1046" y="1"/>
                      </a:moveTo>
                      <a:cubicBezTo>
                        <a:pt x="437" y="1"/>
                        <a:pt x="1" y="491"/>
                        <a:pt x="1" y="1099"/>
                      </a:cubicBezTo>
                      <a:lnTo>
                        <a:pt x="1" y="7055"/>
                      </a:lnTo>
                      <a:lnTo>
                        <a:pt x="15658" y="7055"/>
                      </a:lnTo>
                      <a:lnTo>
                        <a:pt x="15658" y="1099"/>
                      </a:lnTo>
                      <a:cubicBezTo>
                        <a:pt x="15658" y="491"/>
                        <a:pt x="15168" y="1"/>
                        <a:pt x="1455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62" name="Google Shape;509;p27">
                  <a:extLst>
                    <a:ext uri="{FF2B5EF4-FFF2-40B4-BE49-F238E27FC236}">
                      <a16:creationId xmlns:a16="http://schemas.microsoft.com/office/drawing/2014/main" id="{D08CAE54-F59F-4A10-8D78-8262F1A9DB44}"/>
                    </a:ext>
                  </a:extLst>
                </p:cNvPr>
                <p:cNvSpPr/>
                <p:nvPr/>
              </p:nvSpPr>
              <p:spPr>
                <a:xfrm>
                  <a:off x="3306725" y="3905262"/>
                  <a:ext cx="719118" cy="182888"/>
                </a:xfrm>
                <a:custGeom>
                  <a:avLst/>
                  <a:gdLst/>
                  <a:ahLst/>
                  <a:cxnLst/>
                  <a:rect l="l" t="t" r="r" b="b"/>
                  <a:pathLst>
                    <a:path w="13011" h="3309" extrusionOk="0">
                      <a:moveTo>
                        <a:pt x="662" y="0"/>
                      </a:moveTo>
                      <a:cubicBezTo>
                        <a:pt x="278" y="0"/>
                        <a:pt x="0" y="278"/>
                        <a:pt x="0" y="662"/>
                      </a:cubicBezTo>
                      <a:lnTo>
                        <a:pt x="0" y="2647"/>
                      </a:lnTo>
                      <a:cubicBezTo>
                        <a:pt x="0" y="3031"/>
                        <a:pt x="278" y="3309"/>
                        <a:pt x="662" y="3309"/>
                      </a:cubicBezTo>
                      <a:lnTo>
                        <a:pt x="12349" y="3309"/>
                      </a:lnTo>
                      <a:cubicBezTo>
                        <a:pt x="12733" y="3309"/>
                        <a:pt x="13011" y="3031"/>
                        <a:pt x="13011" y="2647"/>
                      </a:cubicBezTo>
                      <a:lnTo>
                        <a:pt x="13011" y="662"/>
                      </a:lnTo>
                      <a:cubicBezTo>
                        <a:pt x="13011" y="278"/>
                        <a:pt x="12733" y="0"/>
                        <a:pt x="12349" y="0"/>
                      </a:cubicBezTo>
                      <a:close/>
                    </a:path>
                  </a:pathLst>
                </a:custGeom>
                <a:solidFill>
                  <a:srgbClr val="233E49"/>
                </a:solidFill>
                <a:ln w="9525" cap="flat" cmpd="sng">
                  <a:solidFill>
                    <a:srgbClr val="233E4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63" name="Google Shape;510;p27">
                  <a:extLst>
                    <a:ext uri="{FF2B5EF4-FFF2-40B4-BE49-F238E27FC236}">
                      <a16:creationId xmlns:a16="http://schemas.microsoft.com/office/drawing/2014/main" id="{9DB1CFE6-09AD-4BAD-99EC-F2FB4357E9BE}"/>
                    </a:ext>
                  </a:extLst>
                </p:cNvPr>
                <p:cNvSpPr/>
                <p:nvPr/>
              </p:nvSpPr>
              <p:spPr>
                <a:xfrm>
                  <a:off x="3309654" y="4261478"/>
                  <a:ext cx="146355" cy="143426"/>
                </a:xfrm>
                <a:custGeom>
                  <a:avLst/>
                  <a:gdLst/>
                  <a:ahLst/>
                  <a:cxnLst/>
                  <a:rect l="l" t="t" r="r" b="b"/>
                  <a:pathLst>
                    <a:path w="2648" h="2595" extrusionOk="0">
                      <a:moveTo>
                        <a:pt x="556" y="1"/>
                      </a:moveTo>
                      <a:cubicBezTo>
                        <a:pt x="278" y="1"/>
                        <a:pt x="0" y="226"/>
                        <a:pt x="0" y="504"/>
                      </a:cubicBezTo>
                      <a:lnTo>
                        <a:pt x="0" y="2052"/>
                      </a:lnTo>
                      <a:cubicBezTo>
                        <a:pt x="0" y="2383"/>
                        <a:pt x="278" y="2595"/>
                        <a:pt x="556" y="2595"/>
                      </a:cubicBezTo>
                      <a:lnTo>
                        <a:pt x="2091" y="2595"/>
                      </a:lnTo>
                      <a:cubicBezTo>
                        <a:pt x="2369" y="2595"/>
                        <a:pt x="2647" y="2383"/>
                        <a:pt x="2647" y="2052"/>
                      </a:cubicBezTo>
                      <a:lnTo>
                        <a:pt x="2647" y="504"/>
                      </a:lnTo>
                      <a:cubicBezTo>
                        <a:pt x="2647" y="226"/>
                        <a:pt x="2369" y="1"/>
                        <a:pt x="2091" y="1"/>
                      </a:cubicBezTo>
                      <a:close/>
                    </a:path>
                  </a:pathLst>
                </a:custGeom>
                <a:solidFill>
                  <a:srgbClr val="EE1D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64" name="Google Shape;511;p27">
                  <a:extLst>
                    <a:ext uri="{FF2B5EF4-FFF2-40B4-BE49-F238E27FC236}">
                      <a16:creationId xmlns:a16="http://schemas.microsoft.com/office/drawing/2014/main" id="{70583FED-039A-47A5-B629-2D017A70CC66}"/>
                    </a:ext>
                  </a:extLst>
                </p:cNvPr>
                <p:cNvSpPr/>
                <p:nvPr/>
              </p:nvSpPr>
              <p:spPr>
                <a:xfrm>
                  <a:off x="3501275" y="4261478"/>
                  <a:ext cx="143426" cy="143426"/>
                </a:xfrm>
                <a:custGeom>
                  <a:avLst/>
                  <a:gdLst/>
                  <a:ahLst/>
                  <a:cxnLst/>
                  <a:rect l="l" t="t" r="r" b="b"/>
                  <a:pathLst>
                    <a:path w="2595" h="2595" extrusionOk="0">
                      <a:moveTo>
                        <a:pt x="557" y="1"/>
                      </a:moveTo>
                      <a:cubicBezTo>
                        <a:pt x="226" y="1"/>
                        <a:pt x="1" y="226"/>
                        <a:pt x="1" y="504"/>
                      </a:cubicBezTo>
                      <a:lnTo>
                        <a:pt x="1" y="2052"/>
                      </a:lnTo>
                      <a:cubicBezTo>
                        <a:pt x="1" y="2383"/>
                        <a:pt x="226" y="2595"/>
                        <a:pt x="557" y="2595"/>
                      </a:cubicBezTo>
                      <a:lnTo>
                        <a:pt x="2105" y="2595"/>
                      </a:lnTo>
                      <a:cubicBezTo>
                        <a:pt x="2383" y="2595"/>
                        <a:pt x="2595" y="2383"/>
                        <a:pt x="2595" y="2052"/>
                      </a:cubicBezTo>
                      <a:lnTo>
                        <a:pt x="2595" y="504"/>
                      </a:lnTo>
                      <a:cubicBezTo>
                        <a:pt x="2595" y="226"/>
                        <a:pt x="2383" y="1"/>
                        <a:pt x="2105" y="1"/>
                      </a:cubicBezTo>
                      <a:close/>
                    </a:path>
                  </a:pathLst>
                </a:custGeom>
                <a:solidFill>
                  <a:srgbClr val="CEC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65" name="Google Shape;512;p27">
                  <a:extLst>
                    <a:ext uri="{FF2B5EF4-FFF2-40B4-BE49-F238E27FC236}">
                      <a16:creationId xmlns:a16="http://schemas.microsoft.com/office/drawing/2014/main" id="{D2C0D188-0581-496D-BB69-AB762A023099}"/>
                    </a:ext>
                  </a:extLst>
                </p:cNvPr>
                <p:cNvSpPr/>
                <p:nvPr/>
              </p:nvSpPr>
              <p:spPr>
                <a:xfrm>
                  <a:off x="3693670" y="4261478"/>
                  <a:ext cx="143426" cy="143426"/>
                </a:xfrm>
                <a:custGeom>
                  <a:avLst/>
                  <a:gdLst/>
                  <a:ahLst/>
                  <a:cxnLst/>
                  <a:rect l="l" t="t" r="r" b="b"/>
                  <a:pathLst>
                    <a:path w="2595" h="2595" extrusionOk="0">
                      <a:moveTo>
                        <a:pt x="490" y="1"/>
                      </a:moveTo>
                      <a:cubicBezTo>
                        <a:pt x="226" y="1"/>
                        <a:pt x="1" y="226"/>
                        <a:pt x="1" y="504"/>
                      </a:cubicBezTo>
                      <a:lnTo>
                        <a:pt x="1" y="2052"/>
                      </a:lnTo>
                      <a:cubicBezTo>
                        <a:pt x="1" y="2383"/>
                        <a:pt x="226" y="2595"/>
                        <a:pt x="490" y="2595"/>
                      </a:cubicBezTo>
                      <a:lnTo>
                        <a:pt x="2092" y="2595"/>
                      </a:lnTo>
                      <a:cubicBezTo>
                        <a:pt x="2370" y="2595"/>
                        <a:pt x="2595" y="2383"/>
                        <a:pt x="2595" y="2052"/>
                      </a:cubicBezTo>
                      <a:lnTo>
                        <a:pt x="2595" y="504"/>
                      </a:lnTo>
                      <a:cubicBezTo>
                        <a:pt x="2595" y="226"/>
                        <a:pt x="2370" y="1"/>
                        <a:pt x="2092" y="1"/>
                      </a:cubicBezTo>
                      <a:close/>
                    </a:path>
                  </a:pathLst>
                </a:custGeom>
                <a:solidFill>
                  <a:srgbClr val="CEC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66" name="Google Shape;513;p27">
                  <a:extLst>
                    <a:ext uri="{FF2B5EF4-FFF2-40B4-BE49-F238E27FC236}">
                      <a16:creationId xmlns:a16="http://schemas.microsoft.com/office/drawing/2014/main" id="{76B17AE7-FC35-4694-9100-6C5B55E674A5}"/>
                    </a:ext>
                  </a:extLst>
                </p:cNvPr>
                <p:cNvSpPr/>
                <p:nvPr/>
              </p:nvSpPr>
              <p:spPr>
                <a:xfrm>
                  <a:off x="3309654" y="4453872"/>
                  <a:ext cx="146355" cy="143426"/>
                </a:xfrm>
                <a:custGeom>
                  <a:avLst/>
                  <a:gdLst/>
                  <a:ahLst/>
                  <a:cxnLst/>
                  <a:rect l="l" t="t" r="r" b="b"/>
                  <a:pathLst>
                    <a:path w="2648" h="2595" extrusionOk="0">
                      <a:moveTo>
                        <a:pt x="556" y="1"/>
                      </a:moveTo>
                      <a:cubicBezTo>
                        <a:pt x="278" y="1"/>
                        <a:pt x="0" y="226"/>
                        <a:pt x="0" y="556"/>
                      </a:cubicBezTo>
                      <a:lnTo>
                        <a:pt x="0" y="2092"/>
                      </a:lnTo>
                      <a:cubicBezTo>
                        <a:pt x="0" y="2370"/>
                        <a:pt x="278" y="2595"/>
                        <a:pt x="556" y="2595"/>
                      </a:cubicBezTo>
                      <a:lnTo>
                        <a:pt x="2091" y="2595"/>
                      </a:lnTo>
                      <a:cubicBezTo>
                        <a:pt x="2369" y="2595"/>
                        <a:pt x="2647" y="2370"/>
                        <a:pt x="2647" y="2092"/>
                      </a:cubicBezTo>
                      <a:lnTo>
                        <a:pt x="2647" y="556"/>
                      </a:lnTo>
                      <a:cubicBezTo>
                        <a:pt x="2647" y="226"/>
                        <a:pt x="2369" y="1"/>
                        <a:pt x="2091" y="1"/>
                      </a:cubicBezTo>
                      <a:close/>
                    </a:path>
                  </a:pathLst>
                </a:custGeom>
                <a:solidFill>
                  <a:srgbClr val="CEC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67" name="Google Shape;514;p27">
                  <a:extLst>
                    <a:ext uri="{FF2B5EF4-FFF2-40B4-BE49-F238E27FC236}">
                      <a16:creationId xmlns:a16="http://schemas.microsoft.com/office/drawing/2014/main" id="{06563CF9-9334-4C03-9B26-6095F6C818E4}"/>
                    </a:ext>
                  </a:extLst>
                </p:cNvPr>
                <p:cNvSpPr/>
                <p:nvPr/>
              </p:nvSpPr>
              <p:spPr>
                <a:xfrm>
                  <a:off x="3501275" y="4453872"/>
                  <a:ext cx="143426" cy="143426"/>
                </a:xfrm>
                <a:custGeom>
                  <a:avLst/>
                  <a:gdLst/>
                  <a:ahLst/>
                  <a:cxnLst/>
                  <a:rect l="l" t="t" r="r" b="b"/>
                  <a:pathLst>
                    <a:path w="2595" h="2595" extrusionOk="0">
                      <a:moveTo>
                        <a:pt x="557" y="1"/>
                      </a:moveTo>
                      <a:cubicBezTo>
                        <a:pt x="226" y="1"/>
                        <a:pt x="1" y="226"/>
                        <a:pt x="1" y="556"/>
                      </a:cubicBezTo>
                      <a:lnTo>
                        <a:pt x="1" y="2092"/>
                      </a:lnTo>
                      <a:cubicBezTo>
                        <a:pt x="1" y="2370"/>
                        <a:pt x="226" y="2595"/>
                        <a:pt x="557" y="2595"/>
                      </a:cubicBezTo>
                      <a:lnTo>
                        <a:pt x="2105" y="2595"/>
                      </a:lnTo>
                      <a:cubicBezTo>
                        <a:pt x="2383" y="2595"/>
                        <a:pt x="2595" y="2370"/>
                        <a:pt x="2595" y="2092"/>
                      </a:cubicBezTo>
                      <a:lnTo>
                        <a:pt x="2595" y="556"/>
                      </a:lnTo>
                      <a:cubicBezTo>
                        <a:pt x="2595" y="226"/>
                        <a:pt x="2383" y="1"/>
                        <a:pt x="2105" y="1"/>
                      </a:cubicBezTo>
                      <a:close/>
                    </a:path>
                  </a:pathLst>
                </a:custGeom>
                <a:solidFill>
                  <a:srgbClr val="CEC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68" name="Google Shape;515;p27">
                  <a:extLst>
                    <a:ext uri="{FF2B5EF4-FFF2-40B4-BE49-F238E27FC236}">
                      <a16:creationId xmlns:a16="http://schemas.microsoft.com/office/drawing/2014/main" id="{00A09FB6-1540-4742-BC12-1C40F843C573}"/>
                    </a:ext>
                  </a:extLst>
                </p:cNvPr>
                <p:cNvSpPr/>
                <p:nvPr/>
              </p:nvSpPr>
              <p:spPr>
                <a:xfrm>
                  <a:off x="3693670" y="4453872"/>
                  <a:ext cx="143426" cy="143426"/>
                </a:xfrm>
                <a:custGeom>
                  <a:avLst/>
                  <a:gdLst/>
                  <a:ahLst/>
                  <a:cxnLst/>
                  <a:rect l="l" t="t" r="r" b="b"/>
                  <a:pathLst>
                    <a:path w="2595" h="2595" extrusionOk="0">
                      <a:moveTo>
                        <a:pt x="490" y="1"/>
                      </a:moveTo>
                      <a:cubicBezTo>
                        <a:pt x="226" y="1"/>
                        <a:pt x="1" y="226"/>
                        <a:pt x="1" y="556"/>
                      </a:cubicBezTo>
                      <a:lnTo>
                        <a:pt x="1" y="2092"/>
                      </a:lnTo>
                      <a:cubicBezTo>
                        <a:pt x="1" y="2370"/>
                        <a:pt x="226" y="2595"/>
                        <a:pt x="490" y="2595"/>
                      </a:cubicBezTo>
                      <a:lnTo>
                        <a:pt x="2092" y="2595"/>
                      </a:lnTo>
                      <a:cubicBezTo>
                        <a:pt x="2370" y="2595"/>
                        <a:pt x="2595" y="2370"/>
                        <a:pt x="2595" y="2092"/>
                      </a:cubicBezTo>
                      <a:lnTo>
                        <a:pt x="2595" y="556"/>
                      </a:lnTo>
                      <a:cubicBezTo>
                        <a:pt x="2595" y="226"/>
                        <a:pt x="2370" y="1"/>
                        <a:pt x="2092" y="1"/>
                      </a:cubicBezTo>
                      <a:close/>
                    </a:path>
                  </a:pathLst>
                </a:custGeom>
                <a:solidFill>
                  <a:srgbClr val="CEC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69" name="Google Shape;516;p27">
                  <a:extLst>
                    <a:ext uri="{FF2B5EF4-FFF2-40B4-BE49-F238E27FC236}">
                      <a16:creationId xmlns:a16="http://schemas.microsoft.com/office/drawing/2014/main" id="{B190F497-400D-4B46-B3AE-96032D54DFDA}"/>
                    </a:ext>
                  </a:extLst>
                </p:cNvPr>
                <p:cNvSpPr/>
                <p:nvPr/>
              </p:nvSpPr>
              <p:spPr>
                <a:xfrm>
                  <a:off x="3309654" y="4645549"/>
                  <a:ext cx="146355" cy="146355"/>
                </a:xfrm>
                <a:custGeom>
                  <a:avLst/>
                  <a:gdLst/>
                  <a:ahLst/>
                  <a:cxnLst/>
                  <a:rect l="l" t="t" r="r" b="b"/>
                  <a:pathLst>
                    <a:path w="2648" h="2648" extrusionOk="0">
                      <a:moveTo>
                        <a:pt x="556" y="0"/>
                      </a:moveTo>
                      <a:cubicBezTo>
                        <a:pt x="278" y="0"/>
                        <a:pt x="0" y="278"/>
                        <a:pt x="0" y="556"/>
                      </a:cubicBezTo>
                      <a:lnTo>
                        <a:pt x="0" y="2105"/>
                      </a:lnTo>
                      <a:cubicBezTo>
                        <a:pt x="0" y="2383"/>
                        <a:pt x="278" y="2647"/>
                        <a:pt x="556" y="2647"/>
                      </a:cubicBezTo>
                      <a:lnTo>
                        <a:pt x="2091" y="2647"/>
                      </a:lnTo>
                      <a:cubicBezTo>
                        <a:pt x="2369" y="2647"/>
                        <a:pt x="2647" y="2383"/>
                        <a:pt x="2647" y="2105"/>
                      </a:cubicBezTo>
                      <a:lnTo>
                        <a:pt x="2647" y="556"/>
                      </a:lnTo>
                      <a:cubicBezTo>
                        <a:pt x="2647" y="278"/>
                        <a:pt x="2369" y="0"/>
                        <a:pt x="2091" y="0"/>
                      </a:cubicBezTo>
                      <a:close/>
                    </a:path>
                  </a:pathLst>
                </a:custGeom>
                <a:solidFill>
                  <a:srgbClr val="EE1D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70" name="Google Shape;517;p27">
                  <a:extLst>
                    <a:ext uri="{FF2B5EF4-FFF2-40B4-BE49-F238E27FC236}">
                      <a16:creationId xmlns:a16="http://schemas.microsoft.com/office/drawing/2014/main" id="{1B2252C1-BAEB-4A32-8E90-3D383EA7B2E4}"/>
                    </a:ext>
                  </a:extLst>
                </p:cNvPr>
                <p:cNvSpPr/>
                <p:nvPr/>
              </p:nvSpPr>
              <p:spPr>
                <a:xfrm>
                  <a:off x="3501275" y="4645549"/>
                  <a:ext cx="143426" cy="146355"/>
                </a:xfrm>
                <a:custGeom>
                  <a:avLst/>
                  <a:gdLst/>
                  <a:ahLst/>
                  <a:cxnLst/>
                  <a:rect l="l" t="t" r="r" b="b"/>
                  <a:pathLst>
                    <a:path w="2595" h="2648" extrusionOk="0">
                      <a:moveTo>
                        <a:pt x="557" y="0"/>
                      </a:moveTo>
                      <a:cubicBezTo>
                        <a:pt x="226" y="0"/>
                        <a:pt x="1" y="278"/>
                        <a:pt x="1" y="556"/>
                      </a:cubicBezTo>
                      <a:lnTo>
                        <a:pt x="1" y="2105"/>
                      </a:lnTo>
                      <a:cubicBezTo>
                        <a:pt x="1" y="2383"/>
                        <a:pt x="226" y="2647"/>
                        <a:pt x="557" y="2647"/>
                      </a:cubicBezTo>
                      <a:lnTo>
                        <a:pt x="2105" y="2647"/>
                      </a:lnTo>
                      <a:cubicBezTo>
                        <a:pt x="2383" y="2647"/>
                        <a:pt x="2595" y="2383"/>
                        <a:pt x="2595" y="2105"/>
                      </a:cubicBezTo>
                      <a:lnTo>
                        <a:pt x="2595" y="556"/>
                      </a:lnTo>
                      <a:cubicBezTo>
                        <a:pt x="2595" y="278"/>
                        <a:pt x="2383" y="0"/>
                        <a:pt x="2105" y="0"/>
                      </a:cubicBezTo>
                      <a:close/>
                    </a:path>
                  </a:pathLst>
                </a:custGeom>
                <a:solidFill>
                  <a:srgbClr val="C1C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71" name="Google Shape;518;p27">
                  <a:extLst>
                    <a:ext uri="{FF2B5EF4-FFF2-40B4-BE49-F238E27FC236}">
                      <a16:creationId xmlns:a16="http://schemas.microsoft.com/office/drawing/2014/main" id="{7AD245D9-B2F3-4EB4-995D-CDC775197795}"/>
                    </a:ext>
                  </a:extLst>
                </p:cNvPr>
                <p:cNvSpPr/>
                <p:nvPr/>
              </p:nvSpPr>
              <p:spPr>
                <a:xfrm>
                  <a:off x="3693670" y="4645549"/>
                  <a:ext cx="143426" cy="146355"/>
                </a:xfrm>
                <a:custGeom>
                  <a:avLst/>
                  <a:gdLst/>
                  <a:ahLst/>
                  <a:cxnLst/>
                  <a:rect l="l" t="t" r="r" b="b"/>
                  <a:pathLst>
                    <a:path w="2595" h="2648" extrusionOk="0">
                      <a:moveTo>
                        <a:pt x="490" y="0"/>
                      </a:moveTo>
                      <a:cubicBezTo>
                        <a:pt x="226" y="0"/>
                        <a:pt x="1" y="278"/>
                        <a:pt x="1" y="556"/>
                      </a:cubicBezTo>
                      <a:lnTo>
                        <a:pt x="1" y="2105"/>
                      </a:lnTo>
                      <a:cubicBezTo>
                        <a:pt x="1" y="2383"/>
                        <a:pt x="226" y="2647"/>
                        <a:pt x="490" y="2647"/>
                      </a:cubicBezTo>
                      <a:lnTo>
                        <a:pt x="2092" y="2647"/>
                      </a:lnTo>
                      <a:cubicBezTo>
                        <a:pt x="2370" y="2647"/>
                        <a:pt x="2595" y="2383"/>
                        <a:pt x="2595" y="2105"/>
                      </a:cubicBezTo>
                      <a:lnTo>
                        <a:pt x="2595" y="556"/>
                      </a:lnTo>
                      <a:cubicBezTo>
                        <a:pt x="2595" y="278"/>
                        <a:pt x="2370" y="0"/>
                        <a:pt x="2092" y="0"/>
                      </a:cubicBezTo>
                      <a:close/>
                    </a:path>
                  </a:pathLst>
                </a:custGeom>
                <a:solidFill>
                  <a:srgbClr val="CEC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72" name="Google Shape;519;p27">
                  <a:extLst>
                    <a:ext uri="{FF2B5EF4-FFF2-40B4-BE49-F238E27FC236}">
                      <a16:creationId xmlns:a16="http://schemas.microsoft.com/office/drawing/2014/main" id="{98A33EF0-520C-4B93-AE7C-E55930A5077E}"/>
                    </a:ext>
                  </a:extLst>
                </p:cNvPr>
                <p:cNvSpPr/>
                <p:nvPr/>
              </p:nvSpPr>
              <p:spPr>
                <a:xfrm>
                  <a:off x="3309654" y="4840873"/>
                  <a:ext cx="146355" cy="143426"/>
                </a:xfrm>
                <a:custGeom>
                  <a:avLst/>
                  <a:gdLst/>
                  <a:ahLst/>
                  <a:cxnLst/>
                  <a:rect l="l" t="t" r="r" b="b"/>
                  <a:pathLst>
                    <a:path w="2648" h="2595" extrusionOk="0">
                      <a:moveTo>
                        <a:pt x="556" y="0"/>
                      </a:moveTo>
                      <a:cubicBezTo>
                        <a:pt x="278" y="0"/>
                        <a:pt x="0" y="225"/>
                        <a:pt x="0" y="503"/>
                      </a:cubicBezTo>
                      <a:lnTo>
                        <a:pt x="0" y="2091"/>
                      </a:lnTo>
                      <a:cubicBezTo>
                        <a:pt x="0" y="2369"/>
                        <a:pt x="278" y="2594"/>
                        <a:pt x="556" y="2594"/>
                      </a:cubicBezTo>
                      <a:lnTo>
                        <a:pt x="2091" y="2594"/>
                      </a:lnTo>
                      <a:cubicBezTo>
                        <a:pt x="2369" y="2594"/>
                        <a:pt x="2647" y="2369"/>
                        <a:pt x="2647" y="2091"/>
                      </a:cubicBezTo>
                      <a:lnTo>
                        <a:pt x="2647" y="503"/>
                      </a:lnTo>
                      <a:cubicBezTo>
                        <a:pt x="2647" y="225"/>
                        <a:pt x="2369" y="0"/>
                        <a:pt x="2091" y="0"/>
                      </a:cubicBezTo>
                      <a:close/>
                    </a:path>
                  </a:pathLst>
                </a:custGeom>
                <a:solidFill>
                  <a:srgbClr val="EE1D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73" name="Google Shape;520;p27">
                  <a:extLst>
                    <a:ext uri="{FF2B5EF4-FFF2-40B4-BE49-F238E27FC236}">
                      <a16:creationId xmlns:a16="http://schemas.microsoft.com/office/drawing/2014/main" id="{BF34BFB8-E0F8-4561-BD25-835FE61E4027}"/>
                    </a:ext>
                  </a:extLst>
                </p:cNvPr>
                <p:cNvSpPr/>
                <p:nvPr/>
              </p:nvSpPr>
              <p:spPr>
                <a:xfrm>
                  <a:off x="3501275" y="4840873"/>
                  <a:ext cx="143426" cy="143426"/>
                </a:xfrm>
                <a:custGeom>
                  <a:avLst/>
                  <a:gdLst/>
                  <a:ahLst/>
                  <a:cxnLst/>
                  <a:rect l="l" t="t" r="r" b="b"/>
                  <a:pathLst>
                    <a:path w="2595" h="2595" extrusionOk="0">
                      <a:moveTo>
                        <a:pt x="557" y="0"/>
                      </a:moveTo>
                      <a:cubicBezTo>
                        <a:pt x="226" y="0"/>
                        <a:pt x="1" y="225"/>
                        <a:pt x="1" y="503"/>
                      </a:cubicBezTo>
                      <a:lnTo>
                        <a:pt x="1" y="2091"/>
                      </a:lnTo>
                      <a:cubicBezTo>
                        <a:pt x="1" y="2369"/>
                        <a:pt x="226" y="2594"/>
                        <a:pt x="557" y="2594"/>
                      </a:cubicBezTo>
                      <a:lnTo>
                        <a:pt x="2105" y="2594"/>
                      </a:lnTo>
                      <a:cubicBezTo>
                        <a:pt x="2383" y="2594"/>
                        <a:pt x="2595" y="2369"/>
                        <a:pt x="2595" y="2091"/>
                      </a:cubicBezTo>
                      <a:lnTo>
                        <a:pt x="2595" y="503"/>
                      </a:lnTo>
                      <a:cubicBezTo>
                        <a:pt x="2595" y="225"/>
                        <a:pt x="2383" y="0"/>
                        <a:pt x="2105" y="0"/>
                      </a:cubicBezTo>
                      <a:close/>
                    </a:path>
                  </a:pathLst>
                </a:custGeom>
                <a:solidFill>
                  <a:srgbClr val="CEC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74" name="Google Shape;521;p27">
                  <a:extLst>
                    <a:ext uri="{FF2B5EF4-FFF2-40B4-BE49-F238E27FC236}">
                      <a16:creationId xmlns:a16="http://schemas.microsoft.com/office/drawing/2014/main" id="{2B528C3C-EA42-4CC7-9BAF-11A3DAC1CC9E}"/>
                    </a:ext>
                  </a:extLst>
                </p:cNvPr>
                <p:cNvSpPr/>
                <p:nvPr/>
              </p:nvSpPr>
              <p:spPr>
                <a:xfrm>
                  <a:off x="3693670" y="4840873"/>
                  <a:ext cx="143426" cy="143426"/>
                </a:xfrm>
                <a:custGeom>
                  <a:avLst/>
                  <a:gdLst/>
                  <a:ahLst/>
                  <a:cxnLst/>
                  <a:rect l="l" t="t" r="r" b="b"/>
                  <a:pathLst>
                    <a:path w="2595" h="2595" extrusionOk="0">
                      <a:moveTo>
                        <a:pt x="490" y="0"/>
                      </a:moveTo>
                      <a:cubicBezTo>
                        <a:pt x="226" y="0"/>
                        <a:pt x="1" y="225"/>
                        <a:pt x="1" y="503"/>
                      </a:cubicBezTo>
                      <a:lnTo>
                        <a:pt x="1" y="2091"/>
                      </a:lnTo>
                      <a:cubicBezTo>
                        <a:pt x="1" y="2369"/>
                        <a:pt x="226" y="2594"/>
                        <a:pt x="490" y="2594"/>
                      </a:cubicBezTo>
                      <a:lnTo>
                        <a:pt x="2092" y="2594"/>
                      </a:lnTo>
                      <a:cubicBezTo>
                        <a:pt x="2370" y="2594"/>
                        <a:pt x="2595" y="2369"/>
                        <a:pt x="2595" y="2091"/>
                      </a:cubicBezTo>
                      <a:lnTo>
                        <a:pt x="2595" y="503"/>
                      </a:lnTo>
                      <a:cubicBezTo>
                        <a:pt x="2595" y="225"/>
                        <a:pt x="2370" y="0"/>
                        <a:pt x="2092" y="0"/>
                      </a:cubicBezTo>
                      <a:close/>
                    </a:path>
                  </a:pathLst>
                </a:custGeom>
                <a:solidFill>
                  <a:srgbClr val="99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75" name="Google Shape;522;p27">
                  <a:extLst>
                    <a:ext uri="{FF2B5EF4-FFF2-40B4-BE49-F238E27FC236}">
                      <a16:creationId xmlns:a16="http://schemas.microsoft.com/office/drawing/2014/main" id="{4CEFEBD3-AAF5-4495-B2EE-5D6CE7E57676}"/>
                    </a:ext>
                  </a:extLst>
                </p:cNvPr>
                <p:cNvSpPr/>
                <p:nvPr/>
              </p:nvSpPr>
              <p:spPr>
                <a:xfrm>
                  <a:off x="3855335" y="4185426"/>
                  <a:ext cx="243685" cy="866136"/>
                </a:xfrm>
                <a:custGeom>
                  <a:avLst/>
                  <a:gdLst/>
                  <a:ahLst/>
                  <a:cxnLst/>
                  <a:rect l="l" t="t" r="r" b="b"/>
                  <a:pathLst>
                    <a:path w="4409" h="15671" extrusionOk="0">
                      <a:moveTo>
                        <a:pt x="2595" y="1377"/>
                      </a:moveTo>
                      <a:cubicBezTo>
                        <a:pt x="2926" y="1377"/>
                        <a:pt x="3137" y="1602"/>
                        <a:pt x="3137" y="1880"/>
                      </a:cubicBezTo>
                      <a:lnTo>
                        <a:pt x="3137" y="3428"/>
                      </a:lnTo>
                      <a:cubicBezTo>
                        <a:pt x="3137" y="3759"/>
                        <a:pt x="2926" y="3971"/>
                        <a:pt x="2595" y="3971"/>
                      </a:cubicBezTo>
                      <a:lnTo>
                        <a:pt x="1046" y="3971"/>
                      </a:lnTo>
                      <a:cubicBezTo>
                        <a:pt x="768" y="3971"/>
                        <a:pt x="543" y="3759"/>
                        <a:pt x="543" y="3428"/>
                      </a:cubicBezTo>
                      <a:lnTo>
                        <a:pt x="543" y="1880"/>
                      </a:lnTo>
                      <a:cubicBezTo>
                        <a:pt x="543" y="1602"/>
                        <a:pt x="768" y="1377"/>
                        <a:pt x="1046" y="1377"/>
                      </a:cubicBezTo>
                      <a:close/>
                      <a:moveTo>
                        <a:pt x="2595" y="4858"/>
                      </a:moveTo>
                      <a:cubicBezTo>
                        <a:pt x="2926" y="4858"/>
                        <a:pt x="3137" y="5083"/>
                        <a:pt x="3137" y="5413"/>
                      </a:cubicBezTo>
                      <a:lnTo>
                        <a:pt x="3137" y="6949"/>
                      </a:lnTo>
                      <a:cubicBezTo>
                        <a:pt x="3137" y="7227"/>
                        <a:pt x="2926" y="7452"/>
                        <a:pt x="2595" y="7452"/>
                      </a:cubicBezTo>
                      <a:lnTo>
                        <a:pt x="1046" y="7452"/>
                      </a:lnTo>
                      <a:cubicBezTo>
                        <a:pt x="768" y="7452"/>
                        <a:pt x="543" y="7227"/>
                        <a:pt x="543" y="6949"/>
                      </a:cubicBezTo>
                      <a:lnTo>
                        <a:pt x="543" y="5413"/>
                      </a:lnTo>
                      <a:cubicBezTo>
                        <a:pt x="543" y="5083"/>
                        <a:pt x="768" y="4858"/>
                        <a:pt x="1046" y="4858"/>
                      </a:cubicBezTo>
                      <a:close/>
                      <a:moveTo>
                        <a:pt x="2595" y="8325"/>
                      </a:moveTo>
                      <a:cubicBezTo>
                        <a:pt x="2926" y="8325"/>
                        <a:pt x="3137" y="8603"/>
                        <a:pt x="3137" y="8881"/>
                      </a:cubicBezTo>
                      <a:lnTo>
                        <a:pt x="3137" y="13950"/>
                      </a:lnTo>
                      <a:cubicBezTo>
                        <a:pt x="3137" y="14228"/>
                        <a:pt x="2926" y="14453"/>
                        <a:pt x="2595" y="14453"/>
                      </a:cubicBezTo>
                      <a:lnTo>
                        <a:pt x="1046" y="14453"/>
                      </a:lnTo>
                      <a:cubicBezTo>
                        <a:pt x="768" y="14453"/>
                        <a:pt x="543" y="14228"/>
                        <a:pt x="543" y="13950"/>
                      </a:cubicBezTo>
                      <a:lnTo>
                        <a:pt x="543" y="8881"/>
                      </a:lnTo>
                      <a:cubicBezTo>
                        <a:pt x="543" y="8603"/>
                        <a:pt x="768" y="8325"/>
                        <a:pt x="1046" y="8325"/>
                      </a:cubicBezTo>
                      <a:close/>
                      <a:moveTo>
                        <a:pt x="1" y="0"/>
                      </a:moveTo>
                      <a:lnTo>
                        <a:pt x="1" y="15671"/>
                      </a:lnTo>
                      <a:lnTo>
                        <a:pt x="3415" y="15671"/>
                      </a:lnTo>
                      <a:cubicBezTo>
                        <a:pt x="3521" y="15671"/>
                        <a:pt x="3693" y="15605"/>
                        <a:pt x="3799" y="15605"/>
                      </a:cubicBezTo>
                      <a:cubicBezTo>
                        <a:pt x="4183" y="15446"/>
                        <a:pt x="4408" y="15009"/>
                        <a:pt x="4408" y="14559"/>
                      </a:cubicBezTo>
                      <a:lnTo>
                        <a:pt x="4408" y="0"/>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76" name="Google Shape;523;p27">
                  <a:extLst>
                    <a:ext uri="{FF2B5EF4-FFF2-40B4-BE49-F238E27FC236}">
                      <a16:creationId xmlns:a16="http://schemas.microsoft.com/office/drawing/2014/main" id="{88A17DD6-EFCA-4D13-B115-DD1BE0FE656C}"/>
                    </a:ext>
                  </a:extLst>
                </p:cNvPr>
                <p:cNvSpPr/>
                <p:nvPr/>
              </p:nvSpPr>
              <p:spPr>
                <a:xfrm>
                  <a:off x="3855335" y="3793115"/>
                  <a:ext cx="243685" cy="389985"/>
                </a:xfrm>
                <a:custGeom>
                  <a:avLst/>
                  <a:gdLst/>
                  <a:ahLst/>
                  <a:cxnLst/>
                  <a:rect l="l" t="t" r="r" b="b"/>
                  <a:pathLst>
                    <a:path w="4409" h="7056" extrusionOk="0">
                      <a:moveTo>
                        <a:pt x="1" y="1"/>
                      </a:moveTo>
                      <a:lnTo>
                        <a:pt x="1" y="1986"/>
                      </a:lnTo>
                      <a:lnTo>
                        <a:pt x="2423" y="1986"/>
                      </a:lnTo>
                      <a:cubicBezTo>
                        <a:pt x="2807" y="1986"/>
                        <a:pt x="3085" y="2264"/>
                        <a:pt x="3085" y="2648"/>
                      </a:cubicBezTo>
                      <a:lnTo>
                        <a:pt x="3085" y="4633"/>
                      </a:lnTo>
                      <a:cubicBezTo>
                        <a:pt x="3085" y="5017"/>
                        <a:pt x="2807" y="5295"/>
                        <a:pt x="2423" y="5295"/>
                      </a:cubicBezTo>
                      <a:lnTo>
                        <a:pt x="1" y="5295"/>
                      </a:lnTo>
                      <a:lnTo>
                        <a:pt x="1" y="7055"/>
                      </a:lnTo>
                      <a:lnTo>
                        <a:pt x="4408" y="7055"/>
                      </a:lnTo>
                      <a:lnTo>
                        <a:pt x="4408" y="1099"/>
                      </a:lnTo>
                      <a:cubicBezTo>
                        <a:pt x="4408" y="491"/>
                        <a:pt x="4024" y="1"/>
                        <a:pt x="341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77" name="Google Shape;524;p27">
                  <a:extLst>
                    <a:ext uri="{FF2B5EF4-FFF2-40B4-BE49-F238E27FC236}">
                      <a16:creationId xmlns:a16="http://schemas.microsoft.com/office/drawing/2014/main" id="{D26EDB8F-0344-4746-BFE8-D4ADD6D80E52}"/>
                    </a:ext>
                  </a:extLst>
                </p:cNvPr>
                <p:cNvSpPr/>
                <p:nvPr/>
              </p:nvSpPr>
              <p:spPr>
                <a:xfrm>
                  <a:off x="3855335" y="3905262"/>
                  <a:ext cx="170508" cy="182888"/>
                </a:xfrm>
                <a:custGeom>
                  <a:avLst/>
                  <a:gdLst/>
                  <a:ahLst/>
                  <a:cxnLst/>
                  <a:rect l="l" t="t" r="r" b="b"/>
                  <a:pathLst>
                    <a:path w="3085" h="3309" extrusionOk="0">
                      <a:moveTo>
                        <a:pt x="1" y="0"/>
                      </a:moveTo>
                      <a:lnTo>
                        <a:pt x="1" y="768"/>
                      </a:lnTo>
                      <a:lnTo>
                        <a:pt x="1761" y="768"/>
                      </a:lnTo>
                      <a:lnTo>
                        <a:pt x="1761" y="2594"/>
                      </a:lnTo>
                      <a:lnTo>
                        <a:pt x="1" y="2594"/>
                      </a:lnTo>
                      <a:lnTo>
                        <a:pt x="1" y="3309"/>
                      </a:lnTo>
                      <a:lnTo>
                        <a:pt x="2423" y="3309"/>
                      </a:lnTo>
                      <a:cubicBezTo>
                        <a:pt x="2807" y="3309"/>
                        <a:pt x="3085" y="3031"/>
                        <a:pt x="3085" y="2647"/>
                      </a:cubicBezTo>
                      <a:lnTo>
                        <a:pt x="3085" y="662"/>
                      </a:lnTo>
                      <a:cubicBezTo>
                        <a:pt x="3085" y="278"/>
                        <a:pt x="2807" y="0"/>
                        <a:pt x="2423" y="0"/>
                      </a:cubicBezTo>
                      <a:close/>
                    </a:path>
                  </a:pathLst>
                </a:custGeom>
                <a:solidFill>
                  <a:srgbClr val="233E49"/>
                </a:solidFill>
                <a:ln w="9525" cap="flat" cmpd="sng">
                  <a:solidFill>
                    <a:srgbClr val="233E4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78" name="Google Shape;525;p27">
                  <a:extLst>
                    <a:ext uri="{FF2B5EF4-FFF2-40B4-BE49-F238E27FC236}">
                      <a16:creationId xmlns:a16="http://schemas.microsoft.com/office/drawing/2014/main" id="{8631E4B7-01DE-475E-9735-B1AB33AC9E30}"/>
                    </a:ext>
                  </a:extLst>
                </p:cNvPr>
                <p:cNvSpPr/>
                <p:nvPr/>
              </p:nvSpPr>
              <p:spPr>
                <a:xfrm>
                  <a:off x="3723681" y="3945499"/>
                  <a:ext cx="35870" cy="100260"/>
                </a:xfrm>
                <a:custGeom>
                  <a:avLst/>
                  <a:gdLst/>
                  <a:ahLst/>
                  <a:cxnLst/>
                  <a:rect l="l" t="t" r="r" b="b"/>
                  <a:pathLst>
                    <a:path w="649" h="1814" extrusionOk="0">
                      <a:moveTo>
                        <a:pt x="80" y="0"/>
                      </a:moveTo>
                      <a:cubicBezTo>
                        <a:pt x="67" y="0"/>
                        <a:pt x="40" y="13"/>
                        <a:pt x="27" y="13"/>
                      </a:cubicBezTo>
                      <a:cubicBezTo>
                        <a:pt x="14" y="27"/>
                        <a:pt x="0" y="40"/>
                        <a:pt x="0" y="66"/>
                      </a:cubicBezTo>
                      <a:cubicBezTo>
                        <a:pt x="0" y="93"/>
                        <a:pt x="14" y="106"/>
                        <a:pt x="27" y="106"/>
                      </a:cubicBezTo>
                      <a:cubicBezTo>
                        <a:pt x="40" y="106"/>
                        <a:pt x="67" y="119"/>
                        <a:pt x="80" y="119"/>
                      </a:cubicBezTo>
                      <a:lnTo>
                        <a:pt x="278" y="119"/>
                      </a:lnTo>
                      <a:cubicBezTo>
                        <a:pt x="278" y="132"/>
                        <a:pt x="292" y="132"/>
                        <a:pt x="292" y="146"/>
                      </a:cubicBezTo>
                      <a:cubicBezTo>
                        <a:pt x="292" y="146"/>
                        <a:pt x="292" y="159"/>
                        <a:pt x="292" y="172"/>
                      </a:cubicBezTo>
                      <a:cubicBezTo>
                        <a:pt x="292" y="172"/>
                        <a:pt x="292" y="185"/>
                        <a:pt x="292" y="185"/>
                      </a:cubicBezTo>
                      <a:cubicBezTo>
                        <a:pt x="292" y="225"/>
                        <a:pt x="292" y="265"/>
                        <a:pt x="292" y="305"/>
                      </a:cubicBezTo>
                      <a:cubicBezTo>
                        <a:pt x="292" y="331"/>
                        <a:pt x="292" y="371"/>
                        <a:pt x="292" y="424"/>
                      </a:cubicBezTo>
                      <a:cubicBezTo>
                        <a:pt x="292" y="463"/>
                        <a:pt x="292" y="516"/>
                        <a:pt x="292" y="582"/>
                      </a:cubicBezTo>
                      <a:cubicBezTo>
                        <a:pt x="292" y="635"/>
                        <a:pt x="292" y="715"/>
                        <a:pt x="292" y="794"/>
                      </a:cubicBezTo>
                      <a:cubicBezTo>
                        <a:pt x="278" y="913"/>
                        <a:pt x="278" y="1006"/>
                        <a:pt x="278" y="1085"/>
                      </a:cubicBezTo>
                      <a:cubicBezTo>
                        <a:pt x="278" y="1165"/>
                        <a:pt x="278" y="1231"/>
                        <a:pt x="278" y="1284"/>
                      </a:cubicBezTo>
                      <a:cubicBezTo>
                        <a:pt x="278" y="1350"/>
                        <a:pt x="278" y="1403"/>
                        <a:pt x="265" y="1443"/>
                      </a:cubicBezTo>
                      <a:cubicBezTo>
                        <a:pt x="265" y="1496"/>
                        <a:pt x="265" y="1549"/>
                        <a:pt x="265" y="1602"/>
                      </a:cubicBezTo>
                      <a:cubicBezTo>
                        <a:pt x="265" y="1628"/>
                        <a:pt x="252" y="1641"/>
                        <a:pt x="239" y="1655"/>
                      </a:cubicBezTo>
                      <a:cubicBezTo>
                        <a:pt x="225" y="1668"/>
                        <a:pt x="212" y="1681"/>
                        <a:pt x="186" y="1694"/>
                      </a:cubicBezTo>
                      <a:lnTo>
                        <a:pt x="133" y="1694"/>
                      </a:lnTo>
                      <a:cubicBezTo>
                        <a:pt x="119" y="1694"/>
                        <a:pt x="93" y="1707"/>
                        <a:pt x="80" y="1707"/>
                      </a:cubicBezTo>
                      <a:lnTo>
                        <a:pt x="27" y="1707"/>
                      </a:lnTo>
                      <a:cubicBezTo>
                        <a:pt x="14" y="1721"/>
                        <a:pt x="0" y="1734"/>
                        <a:pt x="0" y="1760"/>
                      </a:cubicBezTo>
                      <a:cubicBezTo>
                        <a:pt x="0" y="1774"/>
                        <a:pt x="14" y="1787"/>
                        <a:pt x="27" y="1800"/>
                      </a:cubicBezTo>
                      <a:cubicBezTo>
                        <a:pt x="53" y="1800"/>
                        <a:pt x="80" y="1813"/>
                        <a:pt x="106" y="1813"/>
                      </a:cubicBezTo>
                      <a:lnTo>
                        <a:pt x="596" y="1813"/>
                      </a:lnTo>
                      <a:cubicBezTo>
                        <a:pt x="609" y="1813"/>
                        <a:pt x="622" y="1800"/>
                        <a:pt x="622" y="1800"/>
                      </a:cubicBezTo>
                      <a:cubicBezTo>
                        <a:pt x="636" y="1787"/>
                        <a:pt x="649" y="1774"/>
                        <a:pt x="649" y="1760"/>
                      </a:cubicBezTo>
                      <a:cubicBezTo>
                        <a:pt x="649" y="1734"/>
                        <a:pt x="636" y="1721"/>
                        <a:pt x="622" y="1707"/>
                      </a:cubicBezTo>
                      <a:cubicBezTo>
                        <a:pt x="609" y="1694"/>
                        <a:pt x="583" y="1694"/>
                        <a:pt x="569" y="1694"/>
                      </a:cubicBezTo>
                      <a:lnTo>
                        <a:pt x="424" y="1694"/>
                      </a:lnTo>
                      <a:lnTo>
                        <a:pt x="464" y="66"/>
                      </a:lnTo>
                      <a:cubicBezTo>
                        <a:pt x="464" y="40"/>
                        <a:pt x="450" y="27"/>
                        <a:pt x="450" y="13"/>
                      </a:cubicBezTo>
                      <a:cubicBezTo>
                        <a:pt x="450" y="0"/>
                        <a:pt x="437" y="0"/>
                        <a:pt x="411" y="0"/>
                      </a:cubicBezTo>
                      <a:close/>
                    </a:path>
                  </a:pathLst>
                </a:custGeom>
                <a:solidFill>
                  <a:srgbClr val="D2D2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79" name="Google Shape;526;p27">
                  <a:extLst>
                    <a:ext uri="{FF2B5EF4-FFF2-40B4-BE49-F238E27FC236}">
                      <a16:creationId xmlns:a16="http://schemas.microsoft.com/office/drawing/2014/main" id="{842F1723-4926-49E7-B16D-FE61E9626743}"/>
                    </a:ext>
                  </a:extLst>
                </p:cNvPr>
                <p:cNvSpPr/>
                <p:nvPr/>
              </p:nvSpPr>
              <p:spPr>
                <a:xfrm>
                  <a:off x="3764636" y="3944007"/>
                  <a:ext cx="63671" cy="102471"/>
                </a:xfrm>
                <a:custGeom>
                  <a:avLst/>
                  <a:gdLst/>
                  <a:ahLst/>
                  <a:cxnLst/>
                  <a:rect l="l" t="t" r="r" b="b"/>
                  <a:pathLst>
                    <a:path w="1152" h="1854" extrusionOk="0">
                      <a:moveTo>
                        <a:pt x="596" y="1"/>
                      </a:moveTo>
                      <a:cubicBezTo>
                        <a:pt x="503" y="1"/>
                        <a:pt x="424" y="27"/>
                        <a:pt x="358" y="54"/>
                      </a:cubicBezTo>
                      <a:cubicBezTo>
                        <a:pt x="292" y="93"/>
                        <a:pt x="226" y="133"/>
                        <a:pt x="186" y="186"/>
                      </a:cubicBezTo>
                      <a:cubicBezTo>
                        <a:pt x="133" y="239"/>
                        <a:pt x="106" y="292"/>
                        <a:pt x="80" y="345"/>
                      </a:cubicBezTo>
                      <a:cubicBezTo>
                        <a:pt x="53" y="398"/>
                        <a:pt x="40" y="437"/>
                        <a:pt x="40" y="477"/>
                      </a:cubicBezTo>
                      <a:cubicBezTo>
                        <a:pt x="40" y="477"/>
                        <a:pt x="40" y="490"/>
                        <a:pt x="40" y="504"/>
                      </a:cubicBezTo>
                      <a:cubicBezTo>
                        <a:pt x="40" y="517"/>
                        <a:pt x="53" y="543"/>
                        <a:pt x="53" y="557"/>
                      </a:cubicBezTo>
                      <a:cubicBezTo>
                        <a:pt x="67" y="570"/>
                        <a:pt x="67" y="583"/>
                        <a:pt x="80" y="596"/>
                      </a:cubicBezTo>
                      <a:cubicBezTo>
                        <a:pt x="106" y="609"/>
                        <a:pt x="120" y="609"/>
                        <a:pt x="146" y="609"/>
                      </a:cubicBezTo>
                      <a:cubicBezTo>
                        <a:pt x="186" y="609"/>
                        <a:pt x="212" y="596"/>
                        <a:pt x="239" y="583"/>
                      </a:cubicBezTo>
                      <a:cubicBezTo>
                        <a:pt x="252" y="570"/>
                        <a:pt x="265" y="543"/>
                        <a:pt x="265" y="504"/>
                      </a:cubicBezTo>
                      <a:cubicBezTo>
                        <a:pt x="265" y="490"/>
                        <a:pt x="265" y="477"/>
                        <a:pt x="252" y="477"/>
                      </a:cubicBezTo>
                      <a:cubicBezTo>
                        <a:pt x="252" y="464"/>
                        <a:pt x="252" y="451"/>
                        <a:pt x="239" y="451"/>
                      </a:cubicBezTo>
                      <a:lnTo>
                        <a:pt x="226" y="424"/>
                      </a:lnTo>
                      <a:cubicBezTo>
                        <a:pt x="212" y="424"/>
                        <a:pt x="212" y="411"/>
                        <a:pt x="212" y="398"/>
                      </a:cubicBezTo>
                      <a:cubicBezTo>
                        <a:pt x="212" y="384"/>
                        <a:pt x="226" y="371"/>
                        <a:pt x="239" y="345"/>
                      </a:cubicBezTo>
                      <a:cubicBezTo>
                        <a:pt x="252" y="305"/>
                        <a:pt x="278" y="279"/>
                        <a:pt x="318" y="252"/>
                      </a:cubicBezTo>
                      <a:cubicBezTo>
                        <a:pt x="345" y="226"/>
                        <a:pt x="384" y="199"/>
                        <a:pt x="424" y="173"/>
                      </a:cubicBezTo>
                      <a:cubicBezTo>
                        <a:pt x="464" y="146"/>
                        <a:pt x="517" y="133"/>
                        <a:pt x="570" y="133"/>
                      </a:cubicBezTo>
                      <a:cubicBezTo>
                        <a:pt x="636" y="133"/>
                        <a:pt x="676" y="146"/>
                        <a:pt x="715" y="173"/>
                      </a:cubicBezTo>
                      <a:cubicBezTo>
                        <a:pt x="755" y="186"/>
                        <a:pt x="795" y="212"/>
                        <a:pt x="821" y="239"/>
                      </a:cubicBezTo>
                      <a:cubicBezTo>
                        <a:pt x="848" y="279"/>
                        <a:pt x="861" y="305"/>
                        <a:pt x="874" y="345"/>
                      </a:cubicBezTo>
                      <a:cubicBezTo>
                        <a:pt x="887" y="384"/>
                        <a:pt x="887" y="411"/>
                        <a:pt x="887" y="451"/>
                      </a:cubicBezTo>
                      <a:cubicBezTo>
                        <a:pt x="887" y="530"/>
                        <a:pt x="874" y="596"/>
                        <a:pt x="848" y="676"/>
                      </a:cubicBezTo>
                      <a:cubicBezTo>
                        <a:pt x="821" y="768"/>
                        <a:pt x="781" y="848"/>
                        <a:pt x="742" y="927"/>
                      </a:cubicBezTo>
                      <a:cubicBezTo>
                        <a:pt x="689" y="1007"/>
                        <a:pt x="636" y="1099"/>
                        <a:pt x="583" y="1179"/>
                      </a:cubicBezTo>
                      <a:cubicBezTo>
                        <a:pt x="530" y="1258"/>
                        <a:pt x="464" y="1337"/>
                        <a:pt x="398" y="1404"/>
                      </a:cubicBezTo>
                      <a:cubicBezTo>
                        <a:pt x="345" y="1470"/>
                        <a:pt x="278" y="1536"/>
                        <a:pt x="212" y="1602"/>
                      </a:cubicBezTo>
                      <a:cubicBezTo>
                        <a:pt x="159" y="1655"/>
                        <a:pt x="93" y="1708"/>
                        <a:pt x="53" y="1748"/>
                      </a:cubicBezTo>
                      <a:cubicBezTo>
                        <a:pt x="40" y="1761"/>
                        <a:pt x="27" y="1761"/>
                        <a:pt x="14" y="1774"/>
                      </a:cubicBezTo>
                      <a:cubicBezTo>
                        <a:pt x="1" y="1787"/>
                        <a:pt x="1" y="1787"/>
                        <a:pt x="1" y="1801"/>
                      </a:cubicBezTo>
                      <a:cubicBezTo>
                        <a:pt x="1" y="1814"/>
                        <a:pt x="1" y="1827"/>
                        <a:pt x="14" y="1840"/>
                      </a:cubicBezTo>
                      <a:cubicBezTo>
                        <a:pt x="27" y="1854"/>
                        <a:pt x="40" y="1854"/>
                        <a:pt x="67" y="1854"/>
                      </a:cubicBezTo>
                      <a:cubicBezTo>
                        <a:pt x="80" y="1854"/>
                        <a:pt x="106" y="1854"/>
                        <a:pt x="120" y="1840"/>
                      </a:cubicBezTo>
                      <a:cubicBezTo>
                        <a:pt x="146" y="1840"/>
                        <a:pt x="146" y="1840"/>
                        <a:pt x="159" y="1827"/>
                      </a:cubicBezTo>
                      <a:lnTo>
                        <a:pt x="676" y="1827"/>
                      </a:lnTo>
                      <a:cubicBezTo>
                        <a:pt x="715" y="1827"/>
                        <a:pt x="768" y="1827"/>
                        <a:pt x="808" y="1840"/>
                      </a:cubicBezTo>
                      <a:lnTo>
                        <a:pt x="953" y="1840"/>
                      </a:lnTo>
                      <a:cubicBezTo>
                        <a:pt x="967" y="1840"/>
                        <a:pt x="967" y="1827"/>
                        <a:pt x="980" y="1827"/>
                      </a:cubicBezTo>
                      <a:cubicBezTo>
                        <a:pt x="1006" y="1814"/>
                        <a:pt x="1020" y="1801"/>
                        <a:pt x="1020" y="1787"/>
                      </a:cubicBezTo>
                      <a:cubicBezTo>
                        <a:pt x="1059" y="1721"/>
                        <a:pt x="1099" y="1668"/>
                        <a:pt x="1112" y="1629"/>
                      </a:cubicBezTo>
                      <a:cubicBezTo>
                        <a:pt x="1139" y="1589"/>
                        <a:pt x="1152" y="1576"/>
                        <a:pt x="1152" y="1562"/>
                      </a:cubicBezTo>
                      <a:cubicBezTo>
                        <a:pt x="1152" y="1536"/>
                        <a:pt x="1139" y="1523"/>
                        <a:pt x="1126" y="1523"/>
                      </a:cubicBezTo>
                      <a:cubicBezTo>
                        <a:pt x="1112" y="1509"/>
                        <a:pt x="1099" y="1509"/>
                        <a:pt x="1086" y="1509"/>
                      </a:cubicBezTo>
                      <a:cubicBezTo>
                        <a:pt x="1059" y="1509"/>
                        <a:pt x="1046" y="1509"/>
                        <a:pt x="1033" y="1523"/>
                      </a:cubicBezTo>
                      <a:cubicBezTo>
                        <a:pt x="1020" y="1536"/>
                        <a:pt x="1020" y="1549"/>
                        <a:pt x="1006" y="1562"/>
                      </a:cubicBezTo>
                      <a:lnTo>
                        <a:pt x="953" y="1655"/>
                      </a:lnTo>
                      <a:cubicBezTo>
                        <a:pt x="940" y="1668"/>
                        <a:pt x="927" y="1682"/>
                        <a:pt x="914" y="1682"/>
                      </a:cubicBezTo>
                      <a:cubicBezTo>
                        <a:pt x="914" y="1695"/>
                        <a:pt x="901" y="1695"/>
                        <a:pt x="887" y="1695"/>
                      </a:cubicBezTo>
                      <a:lnTo>
                        <a:pt x="464" y="1695"/>
                      </a:lnTo>
                      <a:cubicBezTo>
                        <a:pt x="398" y="1695"/>
                        <a:pt x="345" y="1682"/>
                        <a:pt x="292" y="1682"/>
                      </a:cubicBezTo>
                      <a:cubicBezTo>
                        <a:pt x="331" y="1642"/>
                        <a:pt x="384" y="1602"/>
                        <a:pt x="437" y="1536"/>
                      </a:cubicBezTo>
                      <a:cubicBezTo>
                        <a:pt x="490" y="1483"/>
                        <a:pt x="543" y="1417"/>
                        <a:pt x="609" y="1351"/>
                      </a:cubicBezTo>
                      <a:cubicBezTo>
                        <a:pt x="662" y="1284"/>
                        <a:pt x="715" y="1218"/>
                        <a:pt x="768" y="1139"/>
                      </a:cubicBezTo>
                      <a:cubicBezTo>
                        <a:pt x="821" y="1073"/>
                        <a:pt x="874" y="993"/>
                        <a:pt x="914" y="914"/>
                      </a:cubicBezTo>
                      <a:cubicBezTo>
                        <a:pt x="953" y="834"/>
                        <a:pt x="993" y="768"/>
                        <a:pt x="1006" y="689"/>
                      </a:cubicBezTo>
                      <a:cubicBezTo>
                        <a:pt x="1033" y="609"/>
                        <a:pt x="1046" y="530"/>
                        <a:pt x="1046" y="451"/>
                      </a:cubicBezTo>
                      <a:cubicBezTo>
                        <a:pt x="1046" y="398"/>
                        <a:pt x="1046" y="332"/>
                        <a:pt x="1033" y="279"/>
                      </a:cubicBezTo>
                      <a:cubicBezTo>
                        <a:pt x="1006" y="226"/>
                        <a:pt x="980" y="173"/>
                        <a:pt x="953" y="133"/>
                      </a:cubicBezTo>
                      <a:cubicBezTo>
                        <a:pt x="914" y="93"/>
                        <a:pt x="861" y="67"/>
                        <a:pt x="808" y="40"/>
                      </a:cubicBezTo>
                      <a:cubicBezTo>
                        <a:pt x="755" y="14"/>
                        <a:pt x="676" y="1"/>
                        <a:pt x="596" y="1"/>
                      </a:cubicBezTo>
                      <a:close/>
                    </a:path>
                  </a:pathLst>
                </a:custGeom>
                <a:solidFill>
                  <a:srgbClr val="D2D2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80" name="Google Shape;527;p27">
                  <a:extLst>
                    <a:ext uri="{FF2B5EF4-FFF2-40B4-BE49-F238E27FC236}">
                      <a16:creationId xmlns:a16="http://schemas.microsoft.com/office/drawing/2014/main" id="{2C1B97DE-EADC-4C49-8166-AF77F5C3197E}"/>
                    </a:ext>
                  </a:extLst>
                </p:cNvPr>
                <p:cNvSpPr/>
                <p:nvPr/>
              </p:nvSpPr>
              <p:spPr>
                <a:xfrm>
                  <a:off x="3829745" y="3991539"/>
                  <a:ext cx="65882" cy="57149"/>
                </a:xfrm>
                <a:custGeom>
                  <a:avLst/>
                  <a:gdLst/>
                  <a:ahLst/>
                  <a:cxnLst/>
                  <a:rect l="l" t="t" r="r" b="b"/>
                  <a:pathLst>
                    <a:path w="1192" h="1034" extrusionOk="0">
                      <a:moveTo>
                        <a:pt x="173" y="1"/>
                      </a:moveTo>
                      <a:cubicBezTo>
                        <a:pt x="93" y="1"/>
                        <a:pt x="53" y="1"/>
                        <a:pt x="27" y="14"/>
                      </a:cubicBezTo>
                      <a:cubicBezTo>
                        <a:pt x="14" y="27"/>
                        <a:pt x="0" y="41"/>
                        <a:pt x="0" y="67"/>
                      </a:cubicBezTo>
                      <a:cubicBezTo>
                        <a:pt x="0" y="80"/>
                        <a:pt x="14" y="107"/>
                        <a:pt x="27" y="107"/>
                      </a:cubicBezTo>
                      <a:cubicBezTo>
                        <a:pt x="53" y="120"/>
                        <a:pt x="80" y="120"/>
                        <a:pt x="120" y="120"/>
                      </a:cubicBezTo>
                      <a:cubicBezTo>
                        <a:pt x="159" y="120"/>
                        <a:pt x="186" y="133"/>
                        <a:pt x="199" y="147"/>
                      </a:cubicBezTo>
                      <a:cubicBezTo>
                        <a:pt x="212" y="147"/>
                        <a:pt x="239" y="173"/>
                        <a:pt x="265" y="199"/>
                      </a:cubicBezTo>
                      <a:lnTo>
                        <a:pt x="490" y="517"/>
                      </a:lnTo>
                      <a:lnTo>
                        <a:pt x="450" y="557"/>
                      </a:lnTo>
                      <a:lnTo>
                        <a:pt x="424" y="610"/>
                      </a:lnTo>
                      <a:lnTo>
                        <a:pt x="371" y="676"/>
                      </a:lnTo>
                      <a:cubicBezTo>
                        <a:pt x="345" y="702"/>
                        <a:pt x="318" y="742"/>
                        <a:pt x="278" y="795"/>
                      </a:cubicBezTo>
                      <a:cubicBezTo>
                        <a:pt x="265" y="808"/>
                        <a:pt x="252" y="822"/>
                        <a:pt x="239" y="835"/>
                      </a:cubicBezTo>
                      <a:cubicBezTo>
                        <a:pt x="225" y="835"/>
                        <a:pt x="199" y="835"/>
                        <a:pt x="186" y="848"/>
                      </a:cubicBezTo>
                      <a:cubicBezTo>
                        <a:pt x="146" y="848"/>
                        <a:pt x="120" y="848"/>
                        <a:pt x="93" y="861"/>
                      </a:cubicBezTo>
                      <a:cubicBezTo>
                        <a:pt x="67" y="874"/>
                        <a:pt x="53" y="888"/>
                        <a:pt x="53" y="914"/>
                      </a:cubicBezTo>
                      <a:cubicBezTo>
                        <a:pt x="53" y="927"/>
                        <a:pt x="53" y="941"/>
                        <a:pt x="53" y="941"/>
                      </a:cubicBezTo>
                      <a:cubicBezTo>
                        <a:pt x="67" y="954"/>
                        <a:pt x="67" y="954"/>
                        <a:pt x="80" y="967"/>
                      </a:cubicBezTo>
                      <a:lnTo>
                        <a:pt x="398" y="967"/>
                      </a:lnTo>
                      <a:cubicBezTo>
                        <a:pt x="398" y="967"/>
                        <a:pt x="411" y="967"/>
                        <a:pt x="424" y="980"/>
                      </a:cubicBezTo>
                      <a:lnTo>
                        <a:pt x="477" y="980"/>
                      </a:lnTo>
                      <a:cubicBezTo>
                        <a:pt x="490" y="980"/>
                        <a:pt x="517" y="967"/>
                        <a:pt x="530" y="967"/>
                      </a:cubicBezTo>
                      <a:cubicBezTo>
                        <a:pt x="556" y="954"/>
                        <a:pt x="570" y="941"/>
                        <a:pt x="570" y="914"/>
                      </a:cubicBezTo>
                      <a:cubicBezTo>
                        <a:pt x="570" y="901"/>
                        <a:pt x="556" y="901"/>
                        <a:pt x="556" y="888"/>
                      </a:cubicBezTo>
                      <a:cubicBezTo>
                        <a:pt x="543" y="861"/>
                        <a:pt x="503" y="861"/>
                        <a:pt x="464" y="861"/>
                      </a:cubicBezTo>
                      <a:cubicBezTo>
                        <a:pt x="450" y="861"/>
                        <a:pt x="437" y="861"/>
                        <a:pt x="424" y="848"/>
                      </a:cubicBezTo>
                      <a:cubicBezTo>
                        <a:pt x="424" y="848"/>
                        <a:pt x="424" y="848"/>
                        <a:pt x="424" y="835"/>
                      </a:cubicBezTo>
                      <a:cubicBezTo>
                        <a:pt x="424" y="835"/>
                        <a:pt x="424" y="822"/>
                        <a:pt x="437" y="808"/>
                      </a:cubicBezTo>
                      <a:cubicBezTo>
                        <a:pt x="450" y="782"/>
                        <a:pt x="464" y="782"/>
                        <a:pt x="464" y="769"/>
                      </a:cubicBezTo>
                      <a:cubicBezTo>
                        <a:pt x="490" y="742"/>
                        <a:pt x="503" y="729"/>
                        <a:pt x="517" y="702"/>
                      </a:cubicBezTo>
                      <a:cubicBezTo>
                        <a:pt x="530" y="689"/>
                        <a:pt x="543" y="663"/>
                        <a:pt x="570" y="636"/>
                      </a:cubicBezTo>
                      <a:cubicBezTo>
                        <a:pt x="583" y="649"/>
                        <a:pt x="609" y="676"/>
                        <a:pt x="623" y="716"/>
                      </a:cubicBezTo>
                      <a:cubicBezTo>
                        <a:pt x="649" y="742"/>
                        <a:pt x="662" y="755"/>
                        <a:pt x="689" y="782"/>
                      </a:cubicBezTo>
                      <a:cubicBezTo>
                        <a:pt x="702" y="808"/>
                        <a:pt x="715" y="835"/>
                        <a:pt x="728" y="848"/>
                      </a:cubicBezTo>
                      <a:cubicBezTo>
                        <a:pt x="728" y="861"/>
                        <a:pt x="742" y="874"/>
                        <a:pt x="742" y="888"/>
                      </a:cubicBezTo>
                      <a:cubicBezTo>
                        <a:pt x="742" y="901"/>
                        <a:pt x="742" y="901"/>
                        <a:pt x="728" y="914"/>
                      </a:cubicBezTo>
                      <a:lnTo>
                        <a:pt x="702" y="914"/>
                      </a:lnTo>
                      <a:cubicBezTo>
                        <a:pt x="689" y="914"/>
                        <a:pt x="675" y="927"/>
                        <a:pt x="675" y="941"/>
                      </a:cubicBezTo>
                      <a:cubicBezTo>
                        <a:pt x="675" y="954"/>
                        <a:pt x="662" y="967"/>
                        <a:pt x="662" y="967"/>
                      </a:cubicBezTo>
                      <a:cubicBezTo>
                        <a:pt x="662" y="980"/>
                        <a:pt x="675" y="994"/>
                        <a:pt x="689" y="1007"/>
                      </a:cubicBezTo>
                      <a:cubicBezTo>
                        <a:pt x="702" y="1033"/>
                        <a:pt x="728" y="1033"/>
                        <a:pt x="768" y="1033"/>
                      </a:cubicBezTo>
                      <a:lnTo>
                        <a:pt x="1086" y="1033"/>
                      </a:lnTo>
                      <a:cubicBezTo>
                        <a:pt x="1112" y="1033"/>
                        <a:pt x="1139" y="1033"/>
                        <a:pt x="1152" y="1020"/>
                      </a:cubicBezTo>
                      <a:cubicBezTo>
                        <a:pt x="1178" y="1020"/>
                        <a:pt x="1192" y="1007"/>
                        <a:pt x="1192" y="980"/>
                      </a:cubicBezTo>
                      <a:cubicBezTo>
                        <a:pt x="1192" y="954"/>
                        <a:pt x="1178" y="941"/>
                        <a:pt x="1165" y="941"/>
                      </a:cubicBezTo>
                      <a:cubicBezTo>
                        <a:pt x="1139" y="927"/>
                        <a:pt x="1125" y="927"/>
                        <a:pt x="1099" y="927"/>
                      </a:cubicBezTo>
                      <a:cubicBezTo>
                        <a:pt x="1073" y="927"/>
                        <a:pt x="1046" y="914"/>
                        <a:pt x="1033" y="914"/>
                      </a:cubicBezTo>
                      <a:cubicBezTo>
                        <a:pt x="1020" y="914"/>
                        <a:pt x="993" y="914"/>
                        <a:pt x="967" y="901"/>
                      </a:cubicBezTo>
                      <a:cubicBezTo>
                        <a:pt x="967" y="901"/>
                        <a:pt x="953" y="888"/>
                        <a:pt x="940" y="888"/>
                      </a:cubicBezTo>
                      <a:cubicBezTo>
                        <a:pt x="927" y="874"/>
                        <a:pt x="914" y="848"/>
                        <a:pt x="887" y="822"/>
                      </a:cubicBezTo>
                      <a:cubicBezTo>
                        <a:pt x="861" y="795"/>
                        <a:pt x="834" y="755"/>
                        <a:pt x="795" y="716"/>
                      </a:cubicBezTo>
                      <a:cubicBezTo>
                        <a:pt x="755" y="663"/>
                        <a:pt x="715" y="597"/>
                        <a:pt x="649" y="517"/>
                      </a:cubicBezTo>
                      <a:cubicBezTo>
                        <a:pt x="689" y="477"/>
                        <a:pt x="715" y="438"/>
                        <a:pt x="742" y="398"/>
                      </a:cubicBezTo>
                      <a:cubicBezTo>
                        <a:pt x="768" y="358"/>
                        <a:pt x="795" y="319"/>
                        <a:pt x="834" y="266"/>
                      </a:cubicBezTo>
                      <a:cubicBezTo>
                        <a:pt x="861" y="239"/>
                        <a:pt x="874" y="226"/>
                        <a:pt x="900" y="213"/>
                      </a:cubicBezTo>
                      <a:cubicBezTo>
                        <a:pt x="927" y="213"/>
                        <a:pt x="940" y="199"/>
                        <a:pt x="980" y="199"/>
                      </a:cubicBezTo>
                      <a:lnTo>
                        <a:pt x="1125" y="199"/>
                      </a:lnTo>
                      <a:cubicBezTo>
                        <a:pt x="1139" y="199"/>
                        <a:pt x="1152" y="186"/>
                        <a:pt x="1165" y="186"/>
                      </a:cubicBezTo>
                      <a:cubicBezTo>
                        <a:pt x="1178" y="173"/>
                        <a:pt x="1178" y="160"/>
                        <a:pt x="1178" y="147"/>
                      </a:cubicBezTo>
                      <a:cubicBezTo>
                        <a:pt x="1178" y="107"/>
                        <a:pt x="1165" y="80"/>
                        <a:pt x="1125" y="80"/>
                      </a:cubicBezTo>
                      <a:lnTo>
                        <a:pt x="728" y="80"/>
                      </a:lnTo>
                      <a:cubicBezTo>
                        <a:pt x="689" y="80"/>
                        <a:pt x="675" y="80"/>
                        <a:pt x="649" y="94"/>
                      </a:cubicBezTo>
                      <a:cubicBezTo>
                        <a:pt x="636" y="107"/>
                        <a:pt x="623" y="120"/>
                        <a:pt x="623" y="147"/>
                      </a:cubicBezTo>
                      <a:cubicBezTo>
                        <a:pt x="623" y="160"/>
                        <a:pt x="636" y="173"/>
                        <a:pt x="649" y="186"/>
                      </a:cubicBezTo>
                      <a:cubicBezTo>
                        <a:pt x="662" y="186"/>
                        <a:pt x="662" y="199"/>
                        <a:pt x="675" y="199"/>
                      </a:cubicBezTo>
                      <a:cubicBezTo>
                        <a:pt x="675" y="199"/>
                        <a:pt x="689" y="199"/>
                        <a:pt x="689" y="213"/>
                      </a:cubicBezTo>
                      <a:cubicBezTo>
                        <a:pt x="689" y="213"/>
                        <a:pt x="675" y="226"/>
                        <a:pt x="662" y="252"/>
                      </a:cubicBezTo>
                      <a:cubicBezTo>
                        <a:pt x="649" y="266"/>
                        <a:pt x="636" y="292"/>
                        <a:pt x="623" y="319"/>
                      </a:cubicBezTo>
                      <a:lnTo>
                        <a:pt x="570" y="398"/>
                      </a:lnTo>
                      <a:cubicBezTo>
                        <a:pt x="543" y="372"/>
                        <a:pt x="517" y="345"/>
                        <a:pt x="503" y="305"/>
                      </a:cubicBezTo>
                      <a:cubicBezTo>
                        <a:pt x="477" y="279"/>
                        <a:pt x="464" y="252"/>
                        <a:pt x="450" y="239"/>
                      </a:cubicBezTo>
                      <a:cubicBezTo>
                        <a:pt x="437" y="213"/>
                        <a:pt x="424" y="199"/>
                        <a:pt x="411" y="173"/>
                      </a:cubicBezTo>
                      <a:cubicBezTo>
                        <a:pt x="411" y="160"/>
                        <a:pt x="398" y="147"/>
                        <a:pt x="398" y="147"/>
                      </a:cubicBezTo>
                      <a:cubicBezTo>
                        <a:pt x="398" y="133"/>
                        <a:pt x="411" y="133"/>
                        <a:pt x="424" y="133"/>
                      </a:cubicBezTo>
                      <a:lnTo>
                        <a:pt x="477" y="133"/>
                      </a:lnTo>
                      <a:cubicBezTo>
                        <a:pt x="490" y="133"/>
                        <a:pt x="517" y="120"/>
                        <a:pt x="530" y="107"/>
                      </a:cubicBezTo>
                      <a:cubicBezTo>
                        <a:pt x="543" y="94"/>
                        <a:pt x="543" y="80"/>
                        <a:pt x="543" y="67"/>
                      </a:cubicBezTo>
                      <a:cubicBezTo>
                        <a:pt x="543" y="54"/>
                        <a:pt x="543" y="54"/>
                        <a:pt x="543" y="41"/>
                      </a:cubicBezTo>
                      <a:cubicBezTo>
                        <a:pt x="543" y="41"/>
                        <a:pt x="530" y="27"/>
                        <a:pt x="530" y="27"/>
                      </a:cubicBezTo>
                      <a:cubicBezTo>
                        <a:pt x="517" y="14"/>
                        <a:pt x="503" y="14"/>
                        <a:pt x="490" y="1"/>
                      </a:cubicBezTo>
                      <a:close/>
                    </a:path>
                  </a:pathLst>
                </a:custGeom>
                <a:solidFill>
                  <a:srgbClr val="D2D2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81" name="Google Shape;528;p27">
                  <a:extLst>
                    <a:ext uri="{FF2B5EF4-FFF2-40B4-BE49-F238E27FC236}">
                      <a16:creationId xmlns:a16="http://schemas.microsoft.com/office/drawing/2014/main" id="{3BB91B02-6D7B-4EC1-B236-752097DC6F9F}"/>
                    </a:ext>
                  </a:extLst>
                </p:cNvPr>
                <p:cNvSpPr/>
                <p:nvPr/>
              </p:nvSpPr>
              <p:spPr>
                <a:xfrm>
                  <a:off x="3901430" y="3946218"/>
                  <a:ext cx="60023" cy="100260"/>
                </a:xfrm>
                <a:custGeom>
                  <a:avLst/>
                  <a:gdLst/>
                  <a:ahLst/>
                  <a:cxnLst/>
                  <a:rect l="l" t="t" r="r" b="b"/>
                  <a:pathLst>
                    <a:path w="1086" h="1814" extrusionOk="0">
                      <a:moveTo>
                        <a:pt x="861" y="0"/>
                      </a:moveTo>
                      <a:cubicBezTo>
                        <a:pt x="834" y="0"/>
                        <a:pt x="781" y="0"/>
                        <a:pt x="728" y="14"/>
                      </a:cubicBezTo>
                      <a:lnTo>
                        <a:pt x="530" y="14"/>
                      </a:lnTo>
                      <a:cubicBezTo>
                        <a:pt x="464" y="14"/>
                        <a:pt x="398" y="27"/>
                        <a:pt x="331" y="27"/>
                      </a:cubicBezTo>
                      <a:cubicBezTo>
                        <a:pt x="265" y="40"/>
                        <a:pt x="212" y="40"/>
                        <a:pt x="173" y="40"/>
                      </a:cubicBezTo>
                      <a:cubicBezTo>
                        <a:pt x="146" y="53"/>
                        <a:pt x="133" y="67"/>
                        <a:pt x="133" y="93"/>
                      </a:cubicBezTo>
                      <a:cubicBezTo>
                        <a:pt x="133" y="159"/>
                        <a:pt x="120" y="212"/>
                        <a:pt x="120" y="265"/>
                      </a:cubicBezTo>
                      <a:cubicBezTo>
                        <a:pt x="120" y="318"/>
                        <a:pt x="106" y="358"/>
                        <a:pt x="106" y="397"/>
                      </a:cubicBezTo>
                      <a:cubicBezTo>
                        <a:pt x="106" y="437"/>
                        <a:pt x="93" y="477"/>
                        <a:pt x="93" y="530"/>
                      </a:cubicBezTo>
                      <a:cubicBezTo>
                        <a:pt x="93" y="569"/>
                        <a:pt x="80" y="622"/>
                        <a:pt x="67" y="675"/>
                      </a:cubicBezTo>
                      <a:cubicBezTo>
                        <a:pt x="67" y="702"/>
                        <a:pt x="67" y="715"/>
                        <a:pt x="67" y="742"/>
                      </a:cubicBezTo>
                      <a:cubicBezTo>
                        <a:pt x="67" y="755"/>
                        <a:pt x="67" y="768"/>
                        <a:pt x="67" y="781"/>
                      </a:cubicBezTo>
                      <a:cubicBezTo>
                        <a:pt x="67" y="821"/>
                        <a:pt x="67" y="861"/>
                        <a:pt x="80" y="887"/>
                      </a:cubicBezTo>
                      <a:cubicBezTo>
                        <a:pt x="93" y="914"/>
                        <a:pt x="106" y="927"/>
                        <a:pt x="146" y="927"/>
                      </a:cubicBezTo>
                      <a:cubicBezTo>
                        <a:pt x="159" y="927"/>
                        <a:pt x="173" y="927"/>
                        <a:pt x="212" y="914"/>
                      </a:cubicBezTo>
                      <a:cubicBezTo>
                        <a:pt x="239" y="914"/>
                        <a:pt x="265" y="900"/>
                        <a:pt x="305" y="900"/>
                      </a:cubicBezTo>
                      <a:cubicBezTo>
                        <a:pt x="345" y="887"/>
                        <a:pt x="384" y="874"/>
                        <a:pt x="424" y="874"/>
                      </a:cubicBezTo>
                      <a:cubicBezTo>
                        <a:pt x="464" y="861"/>
                        <a:pt x="503" y="861"/>
                        <a:pt x="556" y="861"/>
                      </a:cubicBezTo>
                      <a:cubicBezTo>
                        <a:pt x="623" y="861"/>
                        <a:pt x="689" y="874"/>
                        <a:pt x="728" y="887"/>
                      </a:cubicBezTo>
                      <a:cubicBezTo>
                        <a:pt x="781" y="914"/>
                        <a:pt x="821" y="940"/>
                        <a:pt x="848" y="967"/>
                      </a:cubicBezTo>
                      <a:cubicBezTo>
                        <a:pt x="874" y="993"/>
                        <a:pt x="901" y="1033"/>
                        <a:pt x="914" y="1072"/>
                      </a:cubicBezTo>
                      <a:cubicBezTo>
                        <a:pt x="914" y="1112"/>
                        <a:pt x="927" y="1152"/>
                        <a:pt x="927" y="1192"/>
                      </a:cubicBezTo>
                      <a:cubicBezTo>
                        <a:pt x="927" y="1244"/>
                        <a:pt x="914" y="1311"/>
                        <a:pt x="887" y="1364"/>
                      </a:cubicBezTo>
                      <a:cubicBezTo>
                        <a:pt x="874" y="1430"/>
                        <a:pt x="834" y="1483"/>
                        <a:pt x="795" y="1522"/>
                      </a:cubicBezTo>
                      <a:cubicBezTo>
                        <a:pt x="742" y="1575"/>
                        <a:pt x="689" y="1615"/>
                        <a:pt x="623" y="1642"/>
                      </a:cubicBezTo>
                      <a:cubicBezTo>
                        <a:pt x="543" y="1668"/>
                        <a:pt x="464" y="1681"/>
                        <a:pt x="371" y="1681"/>
                      </a:cubicBezTo>
                      <a:lnTo>
                        <a:pt x="292" y="1681"/>
                      </a:lnTo>
                      <a:cubicBezTo>
                        <a:pt x="265" y="1668"/>
                        <a:pt x="239" y="1668"/>
                        <a:pt x="212" y="1655"/>
                      </a:cubicBezTo>
                      <a:cubicBezTo>
                        <a:pt x="199" y="1642"/>
                        <a:pt x="173" y="1642"/>
                        <a:pt x="159" y="1628"/>
                      </a:cubicBezTo>
                      <a:cubicBezTo>
                        <a:pt x="146" y="1615"/>
                        <a:pt x="146" y="1602"/>
                        <a:pt x="146" y="1589"/>
                      </a:cubicBezTo>
                      <a:cubicBezTo>
                        <a:pt x="146" y="1562"/>
                        <a:pt x="146" y="1549"/>
                        <a:pt x="159" y="1549"/>
                      </a:cubicBezTo>
                      <a:cubicBezTo>
                        <a:pt x="173" y="1536"/>
                        <a:pt x="199" y="1536"/>
                        <a:pt x="212" y="1536"/>
                      </a:cubicBezTo>
                      <a:cubicBezTo>
                        <a:pt x="226" y="1522"/>
                        <a:pt x="239" y="1522"/>
                        <a:pt x="252" y="1509"/>
                      </a:cubicBezTo>
                      <a:cubicBezTo>
                        <a:pt x="265" y="1496"/>
                        <a:pt x="278" y="1483"/>
                        <a:pt x="278" y="1456"/>
                      </a:cubicBezTo>
                      <a:cubicBezTo>
                        <a:pt x="278" y="1417"/>
                        <a:pt x="265" y="1390"/>
                        <a:pt x="239" y="1377"/>
                      </a:cubicBezTo>
                      <a:cubicBezTo>
                        <a:pt x="226" y="1364"/>
                        <a:pt x="199" y="1364"/>
                        <a:pt x="173" y="1364"/>
                      </a:cubicBezTo>
                      <a:cubicBezTo>
                        <a:pt x="146" y="1364"/>
                        <a:pt x="133" y="1364"/>
                        <a:pt x="106" y="1377"/>
                      </a:cubicBezTo>
                      <a:cubicBezTo>
                        <a:pt x="93" y="1390"/>
                        <a:pt x="67" y="1403"/>
                        <a:pt x="53" y="1417"/>
                      </a:cubicBezTo>
                      <a:cubicBezTo>
                        <a:pt x="40" y="1443"/>
                        <a:pt x="27" y="1456"/>
                        <a:pt x="14" y="1483"/>
                      </a:cubicBezTo>
                      <a:cubicBezTo>
                        <a:pt x="14" y="1509"/>
                        <a:pt x="1" y="1536"/>
                        <a:pt x="1" y="1562"/>
                      </a:cubicBezTo>
                      <a:cubicBezTo>
                        <a:pt x="1" y="1628"/>
                        <a:pt x="27" y="1681"/>
                        <a:pt x="53" y="1708"/>
                      </a:cubicBezTo>
                      <a:cubicBezTo>
                        <a:pt x="80" y="1747"/>
                        <a:pt x="120" y="1774"/>
                        <a:pt x="159" y="1787"/>
                      </a:cubicBezTo>
                      <a:cubicBezTo>
                        <a:pt x="199" y="1800"/>
                        <a:pt x="239" y="1814"/>
                        <a:pt x="278" y="1814"/>
                      </a:cubicBezTo>
                      <a:lnTo>
                        <a:pt x="371" y="1814"/>
                      </a:lnTo>
                      <a:cubicBezTo>
                        <a:pt x="503" y="1814"/>
                        <a:pt x="609" y="1800"/>
                        <a:pt x="689" y="1761"/>
                      </a:cubicBezTo>
                      <a:cubicBezTo>
                        <a:pt x="781" y="1721"/>
                        <a:pt x="861" y="1681"/>
                        <a:pt x="914" y="1615"/>
                      </a:cubicBezTo>
                      <a:cubicBezTo>
                        <a:pt x="980" y="1562"/>
                        <a:pt x="1020" y="1496"/>
                        <a:pt x="1046" y="1417"/>
                      </a:cubicBezTo>
                      <a:cubicBezTo>
                        <a:pt x="1073" y="1350"/>
                        <a:pt x="1086" y="1271"/>
                        <a:pt x="1086" y="1205"/>
                      </a:cubicBezTo>
                      <a:cubicBezTo>
                        <a:pt x="1086" y="1152"/>
                        <a:pt x="1086" y="1086"/>
                        <a:pt x="1059" y="1033"/>
                      </a:cubicBezTo>
                      <a:cubicBezTo>
                        <a:pt x="1046" y="967"/>
                        <a:pt x="1020" y="914"/>
                        <a:pt x="967" y="874"/>
                      </a:cubicBezTo>
                      <a:cubicBezTo>
                        <a:pt x="940" y="821"/>
                        <a:pt x="887" y="781"/>
                        <a:pt x="821" y="755"/>
                      </a:cubicBezTo>
                      <a:cubicBezTo>
                        <a:pt x="755" y="728"/>
                        <a:pt x="662" y="715"/>
                        <a:pt x="570" y="715"/>
                      </a:cubicBezTo>
                      <a:lnTo>
                        <a:pt x="464" y="715"/>
                      </a:lnTo>
                      <a:cubicBezTo>
                        <a:pt x="424" y="728"/>
                        <a:pt x="384" y="728"/>
                        <a:pt x="358" y="742"/>
                      </a:cubicBezTo>
                      <a:cubicBezTo>
                        <a:pt x="318" y="742"/>
                        <a:pt x="292" y="755"/>
                        <a:pt x="265" y="755"/>
                      </a:cubicBezTo>
                      <a:cubicBezTo>
                        <a:pt x="239" y="768"/>
                        <a:pt x="226" y="768"/>
                        <a:pt x="212" y="768"/>
                      </a:cubicBezTo>
                      <a:lnTo>
                        <a:pt x="292" y="199"/>
                      </a:lnTo>
                      <a:cubicBezTo>
                        <a:pt x="318" y="186"/>
                        <a:pt x="345" y="186"/>
                        <a:pt x="398" y="172"/>
                      </a:cubicBezTo>
                      <a:cubicBezTo>
                        <a:pt x="464" y="172"/>
                        <a:pt x="517" y="172"/>
                        <a:pt x="570" y="159"/>
                      </a:cubicBezTo>
                      <a:lnTo>
                        <a:pt x="874" y="159"/>
                      </a:lnTo>
                      <a:cubicBezTo>
                        <a:pt x="901" y="159"/>
                        <a:pt x="914" y="146"/>
                        <a:pt x="940" y="146"/>
                      </a:cubicBezTo>
                      <a:cubicBezTo>
                        <a:pt x="967" y="133"/>
                        <a:pt x="980" y="106"/>
                        <a:pt x="980" y="80"/>
                      </a:cubicBezTo>
                      <a:cubicBezTo>
                        <a:pt x="980" y="53"/>
                        <a:pt x="967" y="27"/>
                        <a:pt x="940" y="27"/>
                      </a:cubicBezTo>
                      <a:cubicBezTo>
                        <a:pt x="927" y="14"/>
                        <a:pt x="887" y="0"/>
                        <a:pt x="861" y="0"/>
                      </a:cubicBezTo>
                      <a:close/>
                    </a:path>
                  </a:pathLst>
                </a:custGeom>
                <a:solidFill>
                  <a:srgbClr val="D2D2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82" name="Google Shape;529;p27">
                  <a:extLst>
                    <a:ext uri="{FF2B5EF4-FFF2-40B4-BE49-F238E27FC236}">
                      <a16:creationId xmlns:a16="http://schemas.microsoft.com/office/drawing/2014/main" id="{B1E317D3-7F61-4726-AFEC-3EE6B5BF7F5B}"/>
                    </a:ext>
                  </a:extLst>
                </p:cNvPr>
                <p:cNvSpPr/>
                <p:nvPr/>
              </p:nvSpPr>
              <p:spPr>
                <a:xfrm>
                  <a:off x="3885346" y="4261478"/>
                  <a:ext cx="143426" cy="143426"/>
                </a:xfrm>
                <a:custGeom>
                  <a:avLst/>
                  <a:gdLst/>
                  <a:ahLst/>
                  <a:cxnLst/>
                  <a:rect l="l" t="t" r="r" b="b"/>
                  <a:pathLst>
                    <a:path w="2595" h="2595" extrusionOk="0">
                      <a:moveTo>
                        <a:pt x="503" y="1"/>
                      </a:moveTo>
                      <a:cubicBezTo>
                        <a:pt x="225" y="1"/>
                        <a:pt x="0" y="226"/>
                        <a:pt x="0" y="504"/>
                      </a:cubicBezTo>
                      <a:lnTo>
                        <a:pt x="0" y="2052"/>
                      </a:lnTo>
                      <a:cubicBezTo>
                        <a:pt x="0" y="2383"/>
                        <a:pt x="225" y="2595"/>
                        <a:pt x="503" y="2595"/>
                      </a:cubicBezTo>
                      <a:lnTo>
                        <a:pt x="2052" y="2595"/>
                      </a:lnTo>
                      <a:cubicBezTo>
                        <a:pt x="2383" y="2595"/>
                        <a:pt x="2594" y="2383"/>
                        <a:pt x="2594" y="2052"/>
                      </a:cubicBezTo>
                      <a:lnTo>
                        <a:pt x="2594" y="504"/>
                      </a:lnTo>
                      <a:cubicBezTo>
                        <a:pt x="2594" y="226"/>
                        <a:pt x="2383" y="1"/>
                        <a:pt x="2052" y="1"/>
                      </a:cubicBezTo>
                      <a:close/>
                    </a:path>
                  </a:pathLst>
                </a:custGeom>
                <a:solidFill>
                  <a:srgbClr val="A0A0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83" name="Google Shape;530;p27">
                  <a:extLst>
                    <a:ext uri="{FF2B5EF4-FFF2-40B4-BE49-F238E27FC236}">
                      <a16:creationId xmlns:a16="http://schemas.microsoft.com/office/drawing/2014/main" id="{A7276B4F-5A31-4A79-ADF0-3EE69A9D6BB2}"/>
                    </a:ext>
                  </a:extLst>
                </p:cNvPr>
                <p:cNvSpPr/>
                <p:nvPr/>
              </p:nvSpPr>
              <p:spPr>
                <a:xfrm>
                  <a:off x="3885346" y="4453872"/>
                  <a:ext cx="143426" cy="143426"/>
                </a:xfrm>
                <a:custGeom>
                  <a:avLst/>
                  <a:gdLst/>
                  <a:ahLst/>
                  <a:cxnLst/>
                  <a:rect l="l" t="t" r="r" b="b"/>
                  <a:pathLst>
                    <a:path w="2595" h="2595" extrusionOk="0">
                      <a:moveTo>
                        <a:pt x="503" y="1"/>
                      </a:moveTo>
                      <a:cubicBezTo>
                        <a:pt x="225" y="1"/>
                        <a:pt x="0" y="226"/>
                        <a:pt x="0" y="556"/>
                      </a:cubicBezTo>
                      <a:lnTo>
                        <a:pt x="0" y="2092"/>
                      </a:lnTo>
                      <a:cubicBezTo>
                        <a:pt x="0" y="2370"/>
                        <a:pt x="225" y="2595"/>
                        <a:pt x="503" y="2595"/>
                      </a:cubicBezTo>
                      <a:lnTo>
                        <a:pt x="2052" y="2595"/>
                      </a:lnTo>
                      <a:cubicBezTo>
                        <a:pt x="2383" y="2595"/>
                        <a:pt x="2594" y="2370"/>
                        <a:pt x="2594" y="2092"/>
                      </a:cubicBezTo>
                      <a:lnTo>
                        <a:pt x="2594" y="556"/>
                      </a:lnTo>
                      <a:cubicBezTo>
                        <a:pt x="2594" y="226"/>
                        <a:pt x="2383" y="1"/>
                        <a:pt x="2052" y="1"/>
                      </a:cubicBezTo>
                      <a:close/>
                    </a:path>
                  </a:pathLst>
                </a:custGeom>
                <a:solidFill>
                  <a:srgbClr val="A0A0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84" name="Google Shape;531;p27">
                  <a:extLst>
                    <a:ext uri="{FF2B5EF4-FFF2-40B4-BE49-F238E27FC236}">
                      <a16:creationId xmlns:a16="http://schemas.microsoft.com/office/drawing/2014/main" id="{67393D13-484A-454D-87D9-E4A3469377EE}"/>
                    </a:ext>
                  </a:extLst>
                </p:cNvPr>
                <p:cNvSpPr/>
                <p:nvPr/>
              </p:nvSpPr>
              <p:spPr>
                <a:xfrm>
                  <a:off x="3885346" y="4645549"/>
                  <a:ext cx="143426" cy="338750"/>
                </a:xfrm>
                <a:custGeom>
                  <a:avLst/>
                  <a:gdLst/>
                  <a:ahLst/>
                  <a:cxnLst/>
                  <a:rect l="l" t="t" r="r" b="b"/>
                  <a:pathLst>
                    <a:path w="2595" h="6129" extrusionOk="0">
                      <a:moveTo>
                        <a:pt x="503" y="0"/>
                      </a:moveTo>
                      <a:cubicBezTo>
                        <a:pt x="225" y="0"/>
                        <a:pt x="0" y="278"/>
                        <a:pt x="0" y="556"/>
                      </a:cubicBezTo>
                      <a:lnTo>
                        <a:pt x="0" y="5625"/>
                      </a:lnTo>
                      <a:cubicBezTo>
                        <a:pt x="0" y="5903"/>
                        <a:pt x="225" y="6128"/>
                        <a:pt x="503" y="6128"/>
                      </a:cubicBezTo>
                      <a:lnTo>
                        <a:pt x="2052" y="6128"/>
                      </a:lnTo>
                      <a:cubicBezTo>
                        <a:pt x="2383" y="6128"/>
                        <a:pt x="2594" y="5903"/>
                        <a:pt x="2594" y="5625"/>
                      </a:cubicBezTo>
                      <a:lnTo>
                        <a:pt x="2594" y="556"/>
                      </a:lnTo>
                      <a:cubicBezTo>
                        <a:pt x="2594" y="278"/>
                        <a:pt x="2383" y="0"/>
                        <a:pt x="2052" y="0"/>
                      </a:cubicBezTo>
                      <a:close/>
                    </a:path>
                  </a:pathLst>
                </a:custGeom>
                <a:solidFill>
                  <a:srgbClr val="808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grpSp>
        <p:sp>
          <p:nvSpPr>
            <p:cNvPr id="212" name="Google Shape;532;p27">
              <a:extLst>
                <a:ext uri="{FF2B5EF4-FFF2-40B4-BE49-F238E27FC236}">
                  <a16:creationId xmlns:a16="http://schemas.microsoft.com/office/drawing/2014/main" id="{756B86EB-BDC9-496F-9803-D692702A2F57}"/>
                </a:ext>
              </a:extLst>
            </p:cNvPr>
            <p:cNvSpPr/>
            <p:nvPr/>
          </p:nvSpPr>
          <p:spPr>
            <a:xfrm>
              <a:off x="2415510" y="3608289"/>
              <a:ext cx="278008" cy="1899077"/>
            </a:xfrm>
            <a:custGeom>
              <a:avLst/>
              <a:gdLst/>
              <a:ahLst/>
              <a:cxnLst/>
              <a:rect l="l" t="t" r="r" b="b"/>
              <a:pathLst>
                <a:path w="5030" h="34360" extrusionOk="0">
                  <a:moveTo>
                    <a:pt x="1" y="1"/>
                  </a:moveTo>
                  <a:lnTo>
                    <a:pt x="1" y="34359"/>
                  </a:lnTo>
                  <a:lnTo>
                    <a:pt x="5030" y="34359"/>
                  </a:lnTo>
                  <a:lnTo>
                    <a:pt x="503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13" name="Google Shape;533;p27">
              <a:extLst>
                <a:ext uri="{FF2B5EF4-FFF2-40B4-BE49-F238E27FC236}">
                  <a16:creationId xmlns:a16="http://schemas.microsoft.com/office/drawing/2014/main" id="{81E796A1-5BC5-4F50-9C7F-FE67D512F613}"/>
                </a:ext>
              </a:extLst>
            </p:cNvPr>
            <p:cNvSpPr/>
            <p:nvPr/>
          </p:nvSpPr>
          <p:spPr>
            <a:xfrm>
              <a:off x="2653282" y="3608289"/>
              <a:ext cx="40237" cy="1899077"/>
            </a:xfrm>
            <a:custGeom>
              <a:avLst/>
              <a:gdLst/>
              <a:ahLst/>
              <a:cxnLst/>
              <a:rect l="l" t="t" r="r" b="b"/>
              <a:pathLst>
                <a:path w="728" h="34360" extrusionOk="0">
                  <a:moveTo>
                    <a:pt x="0" y="1"/>
                  </a:moveTo>
                  <a:lnTo>
                    <a:pt x="0" y="34359"/>
                  </a:lnTo>
                  <a:lnTo>
                    <a:pt x="728" y="34359"/>
                  </a:lnTo>
                  <a:lnTo>
                    <a:pt x="728" y="1"/>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14" name="Google Shape;534;p27">
              <a:extLst>
                <a:ext uri="{FF2B5EF4-FFF2-40B4-BE49-F238E27FC236}">
                  <a16:creationId xmlns:a16="http://schemas.microsoft.com/office/drawing/2014/main" id="{9A6AE7D0-D627-481B-A33D-812CA67904B9}"/>
                </a:ext>
              </a:extLst>
            </p:cNvPr>
            <p:cNvSpPr/>
            <p:nvPr/>
          </p:nvSpPr>
          <p:spPr>
            <a:xfrm>
              <a:off x="2510630" y="3669749"/>
              <a:ext cx="182888" cy="8843"/>
            </a:xfrm>
            <a:custGeom>
              <a:avLst/>
              <a:gdLst/>
              <a:ahLst/>
              <a:cxnLst/>
              <a:rect l="l" t="t" r="r" b="b"/>
              <a:pathLst>
                <a:path w="3309" h="160" extrusionOk="0">
                  <a:moveTo>
                    <a:pt x="0" y="1"/>
                  </a:moveTo>
                  <a:lnTo>
                    <a:pt x="0" y="159"/>
                  </a:lnTo>
                  <a:lnTo>
                    <a:pt x="3309" y="159"/>
                  </a:lnTo>
                  <a:lnTo>
                    <a:pt x="3309" y="1"/>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15" name="Google Shape;535;p27">
              <a:extLst>
                <a:ext uri="{FF2B5EF4-FFF2-40B4-BE49-F238E27FC236}">
                  <a16:creationId xmlns:a16="http://schemas.microsoft.com/office/drawing/2014/main" id="{557306C8-242D-4DBA-8FB4-94849A3A1AFC}"/>
                </a:ext>
              </a:extLst>
            </p:cNvPr>
            <p:cNvSpPr/>
            <p:nvPr/>
          </p:nvSpPr>
          <p:spPr>
            <a:xfrm>
              <a:off x="2571316" y="3745856"/>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16" name="Google Shape;536;p27">
              <a:extLst>
                <a:ext uri="{FF2B5EF4-FFF2-40B4-BE49-F238E27FC236}">
                  <a16:creationId xmlns:a16="http://schemas.microsoft.com/office/drawing/2014/main" id="{37BD1422-08DB-40E3-9969-56CAB3BF27B8}"/>
                </a:ext>
              </a:extLst>
            </p:cNvPr>
            <p:cNvSpPr/>
            <p:nvPr/>
          </p:nvSpPr>
          <p:spPr>
            <a:xfrm>
              <a:off x="2571316" y="3848990"/>
              <a:ext cx="122202" cy="12491"/>
            </a:xfrm>
            <a:custGeom>
              <a:avLst/>
              <a:gdLst/>
              <a:ahLst/>
              <a:cxnLst/>
              <a:rect l="l" t="t" r="r" b="b"/>
              <a:pathLst>
                <a:path w="2211" h="226" extrusionOk="0">
                  <a:moveTo>
                    <a:pt x="1" y="0"/>
                  </a:moveTo>
                  <a:lnTo>
                    <a:pt x="1" y="225"/>
                  </a:lnTo>
                  <a:lnTo>
                    <a:pt x="2211" y="225"/>
                  </a:lnTo>
                  <a:lnTo>
                    <a:pt x="2211" y="0"/>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17" name="Google Shape;537;p27">
              <a:extLst>
                <a:ext uri="{FF2B5EF4-FFF2-40B4-BE49-F238E27FC236}">
                  <a16:creationId xmlns:a16="http://schemas.microsoft.com/office/drawing/2014/main" id="{F8B6D48A-0D31-48F5-88FC-5D4331A434F5}"/>
                </a:ext>
              </a:extLst>
            </p:cNvPr>
            <p:cNvSpPr/>
            <p:nvPr/>
          </p:nvSpPr>
          <p:spPr>
            <a:xfrm>
              <a:off x="2571316" y="3955771"/>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18" name="Google Shape;538;p27">
              <a:extLst>
                <a:ext uri="{FF2B5EF4-FFF2-40B4-BE49-F238E27FC236}">
                  <a16:creationId xmlns:a16="http://schemas.microsoft.com/office/drawing/2014/main" id="{A451E4C8-67B5-4AB9-BC4B-F50ACFB56831}"/>
                </a:ext>
              </a:extLst>
            </p:cNvPr>
            <p:cNvSpPr/>
            <p:nvPr/>
          </p:nvSpPr>
          <p:spPr>
            <a:xfrm>
              <a:off x="2571316" y="4120365"/>
              <a:ext cx="122202" cy="9562"/>
            </a:xfrm>
            <a:custGeom>
              <a:avLst/>
              <a:gdLst/>
              <a:ahLst/>
              <a:cxnLst/>
              <a:rect l="l" t="t" r="r" b="b"/>
              <a:pathLst>
                <a:path w="2211" h="173" extrusionOk="0">
                  <a:moveTo>
                    <a:pt x="1" y="0"/>
                  </a:moveTo>
                  <a:lnTo>
                    <a:pt x="1" y="173"/>
                  </a:lnTo>
                  <a:lnTo>
                    <a:pt x="2211" y="173"/>
                  </a:lnTo>
                  <a:lnTo>
                    <a:pt x="2211" y="0"/>
                  </a:lnTo>
                  <a:close/>
                </a:path>
              </a:pathLst>
            </a:custGeom>
            <a:solidFill>
              <a:srgbClr val="EA78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19" name="Google Shape;539;p27">
              <a:extLst>
                <a:ext uri="{FF2B5EF4-FFF2-40B4-BE49-F238E27FC236}">
                  <a16:creationId xmlns:a16="http://schemas.microsoft.com/office/drawing/2014/main" id="{90304A48-6E5B-4376-AE6F-9F45056E29BA}"/>
                </a:ext>
              </a:extLst>
            </p:cNvPr>
            <p:cNvSpPr/>
            <p:nvPr/>
          </p:nvSpPr>
          <p:spPr>
            <a:xfrm>
              <a:off x="2571316" y="4227147"/>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A78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20" name="Google Shape;540;p27">
              <a:extLst>
                <a:ext uri="{FF2B5EF4-FFF2-40B4-BE49-F238E27FC236}">
                  <a16:creationId xmlns:a16="http://schemas.microsoft.com/office/drawing/2014/main" id="{D6204825-D4BE-488A-BAD7-A8F242BD5C95}"/>
                </a:ext>
              </a:extLst>
            </p:cNvPr>
            <p:cNvSpPr/>
            <p:nvPr/>
          </p:nvSpPr>
          <p:spPr>
            <a:xfrm>
              <a:off x="2571316" y="4333984"/>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21" name="Google Shape;541;p27">
              <a:extLst>
                <a:ext uri="{FF2B5EF4-FFF2-40B4-BE49-F238E27FC236}">
                  <a16:creationId xmlns:a16="http://schemas.microsoft.com/office/drawing/2014/main" id="{571064EF-0C69-47FB-9B3F-AB748AC09695}"/>
                </a:ext>
              </a:extLst>
            </p:cNvPr>
            <p:cNvSpPr/>
            <p:nvPr/>
          </p:nvSpPr>
          <p:spPr>
            <a:xfrm>
              <a:off x="2571316" y="4495649"/>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22" name="Google Shape;542;p27">
              <a:extLst>
                <a:ext uri="{FF2B5EF4-FFF2-40B4-BE49-F238E27FC236}">
                  <a16:creationId xmlns:a16="http://schemas.microsoft.com/office/drawing/2014/main" id="{AB9583F4-9E14-4948-B93B-30114C08478E}"/>
                </a:ext>
              </a:extLst>
            </p:cNvPr>
            <p:cNvSpPr/>
            <p:nvPr/>
          </p:nvSpPr>
          <p:spPr>
            <a:xfrm>
              <a:off x="2571316" y="4598782"/>
              <a:ext cx="122202" cy="12491"/>
            </a:xfrm>
            <a:custGeom>
              <a:avLst/>
              <a:gdLst/>
              <a:ahLst/>
              <a:cxnLst/>
              <a:rect l="l" t="t" r="r" b="b"/>
              <a:pathLst>
                <a:path w="2211" h="226" extrusionOk="0">
                  <a:moveTo>
                    <a:pt x="1" y="0"/>
                  </a:moveTo>
                  <a:lnTo>
                    <a:pt x="1" y="225"/>
                  </a:lnTo>
                  <a:lnTo>
                    <a:pt x="2211" y="225"/>
                  </a:lnTo>
                  <a:lnTo>
                    <a:pt x="2211" y="0"/>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23" name="Google Shape;543;p27">
              <a:extLst>
                <a:ext uri="{FF2B5EF4-FFF2-40B4-BE49-F238E27FC236}">
                  <a16:creationId xmlns:a16="http://schemas.microsoft.com/office/drawing/2014/main" id="{38BAEA61-3FBB-46DD-BDFA-55BC2F3A01CB}"/>
                </a:ext>
              </a:extLst>
            </p:cNvPr>
            <p:cNvSpPr/>
            <p:nvPr/>
          </p:nvSpPr>
          <p:spPr>
            <a:xfrm>
              <a:off x="2571316" y="4705564"/>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A78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24" name="Google Shape;544;p27">
              <a:extLst>
                <a:ext uri="{FF2B5EF4-FFF2-40B4-BE49-F238E27FC236}">
                  <a16:creationId xmlns:a16="http://schemas.microsoft.com/office/drawing/2014/main" id="{C0A4EDB6-62E1-4DFF-B62C-5E263E10B5DD}"/>
                </a:ext>
              </a:extLst>
            </p:cNvPr>
            <p:cNvSpPr/>
            <p:nvPr/>
          </p:nvSpPr>
          <p:spPr>
            <a:xfrm>
              <a:off x="2571316" y="4867229"/>
              <a:ext cx="122202" cy="12491"/>
            </a:xfrm>
            <a:custGeom>
              <a:avLst/>
              <a:gdLst/>
              <a:ahLst/>
              <a:cxnLst/>
              <a:rect l="l" t="t" r="r" b="b"/>
              <a:pathLst>
                <a:path w="2211" h="226" extrusionOk="0">
                  <a:moveTo>
                    <a:pt x="1" y="1"/>
                  </a:moveTo>
                  <a:lnTo>
                    <a:pt x="1" y="226"/>
                  </a:lnTo>
                  <a:lnTo>
                    <a:pt x="2211" y="226"/>
                  </a:lnTo>
                  <a:lnTo>
                    <a:pt x="2211" y="1"/>
                  </a:lnTo>
                  <a:close/>
                </a:path>
              </a:pathLst>
            </a:custGeom>
            <a:solidFill>
              <a:srgbClr val="EA78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25" name="Google Shape;545;p27">
              <a:extLst>
                <a:ext uri="{FF2B5EF4-FFF2-40B4-BE49-F238E27FC236}">
                  <a16:creationId xmlns:a16="http://schemas.microsoft.com/office/drawing/2014/main" id="{A2251814-6D4A-43F9-9D21-F2924CF3BD4B}"/>
                </a:ext>
              </a:extLst>
            </p:cNvPr>
            <p:cNvSpPr/>
            <p:nvPr/>
          </p:nvSpPr>
          <p:spPr>
            <a:xfrm>
              <a:off x="2571316" y="4974010"/>
              <a:ext cx="122202" cy="8843"/>
            </a:xfrm>
            <a:custGeom>
              <a:avLst/>
              <a:gdLst/>
              <a:ahLst/>
              <a:cxnLst/>
              <a:rect l="l" t="t" r="r" b="b"/>
              <a:pathLst>
                <a:path w="2211" h="160" extrusionOk="0">
                  <a:moveTo>
                    <a:pt x="1" y="1"/>
                  </a:moveTo>
                  <a:lnTo>
                    <a:pt x="1" y="160"/>
                  </a:lnTo>
                  <a:lnTo>
                    <a:pt x="2211" y="160"/>
                  </a:lnTo>
                  <a:lnTo>
                    <a:pt x="2211" y="1"/>
                  </a:lnTo>
                  <a:close/>
                </a:path>
              </a:pathLst>
            </a:custGeom>
            <a:solidFill>
              <a:srgbClr val="EA78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26" name="Google Shape;546;p27">
              <a:extLst>
                <a:ext uri="{FF2B5EF4-FFF2-40B4-BE49-F238E27FC236}">
                  <a16:creationId xmlns:a16="http://schemas.microsoft.com/office/drawing/2014/main" id="{9CAD2FF1-0C28-48DD-8631-EB60EBA18E7D}"/>
                </a:ext>
              </a:extLst>
            </p:cNvPr>
            <p:cNvSpPr/>
            <p:nvPr/>
          </p:nvSpPr>
          <p:spPr>
            <a:xfrm>
              <a:off x="2571316" y="5080847"/>
              <a:ext cx="122202" cy="8843"/>
            </a:xfrm>
            <a:custGeom>
              <a:avLst/>
              <a:gdLst/>
              <a:ahLst/>
              <a:cxnLst/>
              <a:rect l="l" t="t" r="r" b="b"/>
              <a:pathLst>
                <a:path w="2211" h="160" extrusionOk="0">
                  <a:moveTo>
                    <a:pt x="1" y="0"/>
                  </a:moveTo>
                  <a:lnTo>
                    <a:pt x="1" y="159"/>
                  </a:lnTo>
                  <a:lnTo>
                    <a:pt x="2211" y="159"/>
                  </a:lnTo>
                  <a:lnTo>
                    <a:pt x="2211" y="0"/>
                  </a:lnTo>
                  <a:close/>
                </a:path>
              </a:pathLst>
            </a:custGeom>
            <a:solidFill>
              <a:srgbClr val="EA78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27" name="Google Shape;547;p27">
              <a:extLst>
                <a:ext uri="{FF2B5EF4-FFF2-40B4-BE49-F238E27FC236}">
                  <a16:creationId xmlns:a16="http://schemas.microsoft.com/office/drawing/2014/main" id="{A95F1797-8713-46FC-8BB5-6A9FC408FA82}"/>
                </a:ext>
              </a:extLst>
            </p:cNvPr>
            <p:cNvSpPr/>
            <p:nvPr/>
          </p:nvSpPr>
          <p:spPr>
            <a:xfrm>
              <a:off x="2571316" y="5242512"/>
              <a:ext cx="122202" cy="8843"/>
            </a:xfrm>
            <a:custGeom>
              <a:avLst/>
              <a:gdLst/>
              <a:ahLst/>
              <a:cxnLst/>
              <a:rect l="l" t="t" r="r" b="b"/>
              <a:pathLst>
                <a:path w="2211" h="160" extrusionOk="0">
                  <a:moveTo>
                    <a:pt x="1" y="0"/>
                  </a:moveTo>
                  <a:lnTo>
                    <a:pt x="1" y="159"/>
                  </a:lnTo>
                  <a:lnTo>
                    <a:pt x="2211" y="159"/>
                  </a:lnTo>
                  <a:lnTo>
                    <a:pt x="2211" y="0"/>
                  </a:lnTo>
                  <a:close/>
                </a:path>
              </a:pathLst>
            </a:custGeom>
            <a:solidFill>
              <a:srgbClr val="EA78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28" name="Google Shape;548;p27">
              <a:extLst>
                <a:ext uri="{FF2B5EF4-FFF2-40B4-BE49-F238E27FC236}">
                  <a16:creationId xmlns:a16="http://schemas.microsoft.com/office/drawing/2014/main" id="{ED31FC63-D703-4B59-8884-B6B31AFA0B6F}"/>
                </a:ext>
              </a:extLst>
            </p:cNvPr>
            <p:cNvSpPr/>
            <p:nvPr/>
          </p:nvSpPr>
          <p:spPr>
            <a:xfrm>
              <a:off x="2571316" y="5348575"/>
              <a:ext cx="122202" cy="9562"/>
            </a:xfrm>
            <a:custGeom>
              <a:avLst/>
              <a:gdLst/>
              <a:ahLst/>
              <a:cxnLst/>
              <a:rect l="l" t="t" r="r" b="b"/>
              <a:pathLst>
                <a:path w="2211" h="173" extrusionOk="0">
                  <a:moveTo>
                    <a:pt x="1" y="0"/>
                  </a:moveTo>
                  <a:lnTo>
                    <a:pt x="1" y="172"/>
                  </a:lnTo>
                  <a:lnTo>
                    <a:pt x="2211" y="172"/>
                  </a:lnTo>
                  <a:lnTo>
                    <a:pt x="2211" y="0"/>
                  </a:lnTo>
                  <a:close/>
                </a:path>
              </a:pathLst>
            </a:custGeom>
            <a:solidFill>
              <a:srgbClr val="EA78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29" name="Google Shape;549;p27">
              <a:extLst>
                <a:ext uri="{FF2B5EF4-FFF2-40B4-BE49-F238E27FC236}">
                  <a16:creationId xmlns:a16="http://schemas.microsoft.com/office/drawing/2014/main" id="{6933254A-2B66-4231-85FE-4A59FB922D9B}"/>
                </a:ext>
              </a:extLst>
            </p:cNvPr>
            <p:cNvSpPr/>
            <p:nvPr/>
          </p:nvSpPr>
          <p:spPr>
            <a:xfrm>
              <a:off x="2571316" y="5452427"/>
              <a:ext cx="122202" cy="12491"/>
            </a:xfrm>
            <a:custGeom>
              <a:avLst/>
              <a:gdLst/>
              <a:ahLst/>
              <a:cxnLst/>
              <a:rect l="l" t="t" r="r" b="b"/>
              <a:pathLst>
                <a:path w="2211" h="226" extrusionOk="0">
                  <a:moveTo>
                    <a:pt x="1" y="1"/>
                  </a:moveTo>
                  <a:lnTo>
                    <a:pt x="1" y="226"/>
                  </a:lnTo>
                  <a:lnTo>
                    <a:pt x="2211" y="226"/>
                  </a:lnTo>
                  <a:lnTo>
                    <a:pt x="2211" y="1"/>
                  </a:lnTo>
                  <a:close/>
                </a:path>
              </a:pathLst>
            </a:custGeom>
            <a:solidFill>
              <a:srgbClr val="EA78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30" name="Google Shape;550;p27">
              <a:extLst>
                <a:ext uri="{FF2B5EF4-FFF2-40B4-BE49-F238E27FC236}">
                  <a16:creationId xmlns:a16="http://schemas.microsoft.com/office/drawing/2014/main" id="{D8572276-64CC-425D-A478-F43E1A7C7328}"/>
                </a:ext>
              </a:extLst>
            </p:cNvPr>
            <p:cNvSpPr/>
            <p:nvPr/>
          </p:nvSpPr>
          <p:spPr>
            <a:xfrm>
              <a:off x="2510630" y="4041384"/>
              <a:ext cx="182888" cy="12491"/>
            </a:xfrm>
            <a:custGeom>
              <a:avLst/>
              <a:gdLst/>
              <a:ahLst/>
              <a:cxnLst/>
              <a:rect l="l" t="t" r="r" b="b"/>
              <a:pathLst>
                <a:path w="3309" h="226" extrusionOk="0">
                  <a:moveTo>
                    <a:pt x="0" y="0"/>
                  </a:moveTo>
                  <a:lnTo>
                    <a:pt x="0" y="225"/>
                  </a:lnTo>
                  <a:lnTo>
                    <a:pt x="3309" y="225"/>
                  </a:lnTo>
                  <a:lnTo>
                    <a:pt x="3309" y="0"/>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31" name="Google Shape;551;p27">
              <a:extLst>
                <a:ext uri="{FF2B5EF4-FFF2-40B4-BE49-F238E27FC236}">
                  <a16:creationId xmlns:a16="http://schemas.microsoft.com/office/drawing/2014/main" id="{EA446A83-B25D-4578-A366-F5EED8714B4A}"/>
                </a:ext>
              </a:extLst>
            </p:cNvPr>
            <p:cNvSpPr/>
            <p:nvPr/>
          </p:nvSpPr>
          <p:spPr>
            <a:xfrm>
              <a:off x="2510630" y="4415894"/>
              <a:ext cx="182888" cy="9562"/>
            </a:xfrm>
            <a:custGeom>
              <a:avLst/>
              <a:gdLst/>
              <a:ahLst/>
              <a:cxnLst/>
              <a:rect l="l" t="t" r="r" b="b"/>
              <a:pathLst>
                <a:path w="3309" h="173" extrusionOk="0">
                  <a:moveTo>
                    <a:pt x="0" y="0"/>
                  </a:moveTo>
                  <a:lnTo>
                    <a:pt x="0" y="173"/>
                  </a:lnTo>
                  <a:lnTo>
                    <a:pt x="3309" y="173"/>
                  </a:lnTo>
                  <a:lnTo>
                    <a:pt x="3309" y="0"/>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32" name="Google Shape;552;p27">
              <a:extLst>
                <a:ext uri="{FF2B5EF4-FFF2-40B4-BE49-F238E27FC236}">
                  <a16:creationId xmlns:a16="http://schemas.microsoft.com/office/drawing/2014/main" id="{4B465406-CCEB-41F6-9969-AAFE60350B4F}"/>
                </a:ext>
              </a:extLst>
            </p:cNvPr>
            <p:cNvSpPr/>
            <p:nvPr/>
          </p:nvSpPr>
          <p:spPr>
            <a:xfrm>
              <a:off x="2510630" y="4788248"/>
              <a:ext cx="182888" cy="8843"/>
            </a:xfrm>
            <a:custGeom>
              <a:avLst/>
              <a:gdLst/>
              <a:ahLst/>
              <a:cxnLst/>
              <a:rect l="l" t="t" r="r" b="b"/>
              <a:pathLst>
                <a:path w="3309" h="160" extrusionOk="0">
                  <a:moveTo>
                    <a:pt x="0" y="0"/>
                  </a:moveTo>
                  <a:lnTo>
                    <a:pt x="0" y="159"/>
                  </a:lnTo>
                  <a:lnTo>
                    <a:pt x="3309" y="159"/>
                  </a:lnTo>
                  <a:lnTo>
                    <a:pt x="3309" y="0"/>
                  </a:lnTo>
                  <a:close/>
                </a:path>
              </a:pathLst>
            </a:custGeom>
            <a:solidFill>
              <a:srgbClr val="EA78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33" name="Google Shape;553;p27">
              <a:extLst>
                <a:ext uri="{FF2B5EF4-FFF2-40B4-BE49-F238E27FC236}">
                  <a16:creationId xmlns:a16="http://schemas.microsoft.com/office/drawing/2014/main" id="{B07E5668-BE47-49D8-9F0D-CE8F181A746A}"/>
                </a:ext>
              </a:extLst>
            </p:cNvPr>
            <p:cNvSpPr/>
            <p:nvPr/>
          </p:nvSpPr>
          <p:spPr>
            <a:xfrm>
              <a:off x="2510630" y="5162757"/>
              <a:ext cx="182888" cy="9562"/>
            </a:xfrm>
            <a:custGeom>
              <a:avLst/>
              <a:gdLst/>
              <a:ahLst/>
              <a:cxnLst/>
              <a:rect l="l" t="t" r="r" b="b"/>
              <a:pathLst>
                <a:path w="3309" h="173" extrusionOk="0">
                  <a:moveTo>
                    <a:pt x="0" y="1"/>
                  </a:moveTo>
                  <a:lnTo>
                    <a:pt x="0" y="173"/>
                  </a:lnTo>
                  <a:lnTo>
                    <a:pt x="3309" y="173"/>
                  </a:lnTo>
                  <a:lnTo>
                    <a:pt x="3309" y="1"/>
                  </a:lnTo>
                  <a:close/>
                </a:path>
              </a:pathLst>
            </a:custGeom>
            <a:solidFill>
              <a:srgbClr val="EA78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34" name="Google Shape;554;p27">
              <a:extLst>
                <a:ext uri="{FF2B5EF4-FFF2-40B4-BE49-F238E27FC236}">
                  <a16:creationId xmlns:a16="http://schemas.microsoft.com/office/drawing/2014/main" id="{98052098-82D0-4C42-8D07-08E76756DAA9}"/>
                </a:ext>
              </a:extLst>
            </p:cNvPr>
            <p:cNvSpPr/>
            <p:nvPr/>
          </p:nvSpPr>
          <p:spPr>
            <a:xfrm>
              <a:off x="2598398" y="4303254"/>
              <a:ext cx="317526" cy="1058089"/>
            </a:xfrm>
            <a:custGeom>
              <a:avLst/>
              <a:gdLst/>
              <a:ahLst/>
              <a:cxnLst/>
              <a:rect l="l" t="t" r="r" b="b"/>
              <a:pathLst>
                <a:path w="5745" h="19144" extrusionOk="0">
                  <a:moveTo>
                    <a:pt x="3097" y="0"/>
                  </a:moveTo>
                  <a:lnTo>
                    <a:pt x="450" y="331"/>
                  </a:lnTo>
                  <a:cubicBezTo>
                    <a:pt x="67" y="2263"/>
                    <a:pt x="0" y="5466"/>
                    <a:pt x="397" y="8987"/>
                  </a:cubicBezTo>
                  <a:cubicBezTo>
                    <a:pt x="1047" y="14626"/>
                    <a:pt x="2590" y="19143"/>
                    <a:pt x="3848" y="19143"/>
                  </a:cubicBezTo>
                  <a:cubicBezTo>
                    <a:pt x="3872" y="19143"/>
                    <a:pt x="3895" y="19142"/>
                    <a:pt x="3918" y="19138"/>
                  </a:cubicBezTo>
                  <a:cubicBezTo>
                    <a:pt x="5242" y="18980"/>
                    <a:pt x="5744" y="14228"/>
                    <a:pt x="5083" y="8497"/>
                  </a:cubicBezTo>
                  <a:cubicBezTo>
                    <a:pt x="4633" y="4911"/>
                    <a:pt x="3918" y="1827"/>
                    <a:pt x="309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35" name="Google Shape;555;p27">
              <a:extLst>
                <a:ext uri="{FF2B5EF4-FFF2-40B4-BE49-F238E27FC236}">
                  <a16:creationId xmlns:a16="http://schemas.microsoft.com/office/drawing/2014/main" id="{DDCD966B-1DCF-45C6-988F-74F6AA004565}"/>
                </a:ext>
              </a:extLst>
            </p:cNvPr>
            <p:cNvSpPr/>
            <p:nvPr/>
          </p:nvSpPr>
          <p:spPr>
            <a:xfrm>
              <a:off x="2607905" y="4617077"/>
              <a:ext cx="286796" cy="744266"/>
            </a:xfrm>
            <a:custGeom>
              <a:avLst/>
              <a:gdLst/>
              <a:ahLst/>
              <a:cxnLst/>
              <a:rect l="l" t="t" r="r" b="b"/>
              <a:pathLst>
                <a:path w="5189" h="13466" extrusionOk="0">
                  <a:moveTo>
                    <a:pt x="0" y="0"/>
                  </a:moveTo>
                  <a:cubicBezTo>
                    <a:pt x="53" y="1059"/>
                    <a:pt x="106" y="2158"/>
                    <a:pt x="225" y="3309"/>
                  </a:cubicBezTo>
                  <a:cubicBezTo>
                    <a:pt x="875" y="8948"/>
                    <a:pt x="2418" y="13465"/>
                    <a:pt x="3676" y="13465"/>
                  </a:cubicBezTo>
                  <a:cubicBezTo>
                    <a:pt x="3700" y="13465"/>
                    <a:pt x="3723" y="13464"/>
                    <a:pt x="3746" y="13460"/>
                  </a:cubicBezTo>
                  <a:cubicBezTo>
                    <a:pt x="4686" y="13355"/>
                    <a:pt x="5189" y="10919"/>
                    <a:pt x="5189" y="7505"/>
                  </a:cubicBezTo>
                  <a:lnTo>
                    <a:pt x="5189" y="7505"/>
                  </a:lnTo>
                  <a:cubicBezTo>
                    <a:pt x="4695" y="7986"/>
                    <a:pt x="4237" y="8200"/>
                    <a:pt x="3813" y="8200"/>
                  </a:cubicBezTo>
                  <a:cubicBezTo>
                    <a:pt x="1860" y="8200"/>
                    <a:pt x="631" y="3676"/>
                    <a:pt x="0" y="0"/>
                  </a:cubicBezTo>
                  <a:close/>
                </a:path>
              </a:pathLst>
            </a:custGeom>
            <a:solidFill>
              <a:srgbClr val="BDB8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36" name="Google Shape;556;p27">
              <a:extLst>
                <a:ext uri="{FF2B5EF4-FFF2-40B4-BE49-F238E27FC236}">
                  <a16:creationId xmlns:a16="http://schemas.microsoft.com/office/drawing/2014/main" id="{32CB2EA9-2433-46C6-8B28-BB719B1E6FEF}"/>
                </a:ext>
              </a:extLst>
            </p:cNvPr>
            <p:cNvSpPr/>
            <p:nvPr/>
          </p:nvSpPr>
          <p:spPr>
            <a:xfrm>
              <a:off x="2723474" y="4415452"/>
              <a:ext cx="101034" cy="247886"/>
            </a:xfrm>
            <a:custGeom>
              <a:avLst/>
              <a:gdLst/>
              <a:ahLst/>
              <a:cxnLst/>
              <a:rect l="l" t="t" r="r" b="b"/>
              <a:pathLst>
                <a:path w="1828" h="4485" extrusionOk="0">
                  <a:moveTo>
                    <a:pt x="561" y="1"/>
                  </a:moveTo>
                  <a:cubicBezTo>
                    <a:pt x="542" y="1"/>
                    <a:pt x="522" y="3"/>
                    <a:pt x="504" y="8"/>
                  </a:cubicBezTo>
                  <a:cubicBezTo>
                    <a:pt x="173" y="75"/>
                    <a:pt x="1" y="1120"/>
                    <a:pt x="226" y="2325"/>
                  </a:cubicBezTo>
                  <a:cubicBezTo>
                    <a:pt x="445" y="3561"/>
                    <a:pt x="914" y="4484"/>
                    <a:pt x="1244" y="4484"/>
                  </a:cubicBezTo>
                  <a:cubicBezTo>
                    <a:pt x="1253" y="4484"/>
                    <a:pt x="1262" y="4483"/>
                    <a:pt x="1271" y="4482"/>
                  </a:cubicBezTo>
                  <a:cubicBezTo>
                    <a:pt x="1655" y="4376"/>
                    <a:pt x="1827" y="3317"/>
                    <a:pt x="1602" y="2113"/>
                  </a:cubicBezTo>
                  <a:cubicBezTo>
                    <a:pt x="1388" y="955"/>
                    <a:pt x="935" y="1"/>
                    <a:pt x="56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37" name="Google Shape;557;p27">
              <a:extLst>
                <a:ext uri="{FF2B5EF4-FFF2-40B4-BE49-F238E27FC236}">
                  <a16:creationId xmlns:a16="http://schemas.microsoft.com/office/drawing/2014/main" id="{F8C8A1F7-9E5D-43E5-A185-E58EA3A619AA}"/>
                </a:ext>
              </a:extLst>
            </p:cNvPr>
            <p:cNvSpPr/>
            <p:nvPr/>
          </p:nvSpPr>
          <p:spPr>
            <a:xfrm>
              <a:off x="2525221" y="3916253"/>
              <a:ext cx="396562" cy="371691"/>
            </a:xfrm>
            <a:custGeom>
              <a:avLst/>
              <a:gdLst/>
              <a:ahLst/>
              <a:cxnLst/>
              <a:rect l="l" t="t" r="r" b="b"/>
              <a:pathLst>
                <a:path w="7175" h="6725" extrusionOk="0">
                  <a:moveTo>
                    <a:pt x="993" y="1"/>
                  </a:moveTo>
                  <a:cubicBezTo>
                    <a:pt x="2317" y="2489"/>
                    <a:pt x="663" y="2595"/>
                    <a:pt x="332" y="4143"/>
                  </a:cubicBezTo>
                  <a:cubicBezTo>
                    <a:pt x="1" y="5679"/>
                    <a:pt x="1443" y="6724"/>
                    <a:pt x="1443" y="6724"/>
                  </a:cubicBezTo>
                  <a:lnTo>
                    <a:pt x="4580" y="6393"/>
                  </a:lnTo>
                  <a:cubicBezTo>
                    <a:pt x="7174" y="1430"/>
                    <a:pt x="994" y="1"/>
                    <a:pt x="9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38" name="Google Shape;558;p27">
              <a:extLst>
                <a:ext uri="{FF2B5EF4-FFF2-40B4-BE49-F238E27FC236}">
                  <a16:creationId xmlns:a16="http://schemas.microsoft.com/office/drawing/2014/main" id="{3150328E-E438-446D-913A-0E053202E519}"/>
                </a:ext>
              </a:extLst>
            </p:cNvPr>
            <p:cNvSpPr/>
            <p:nvPr/>
          </p:nvSpPr>
          <p:spPr>
            <a:xfrm>
              <a:off x="2568387" y="4063935"/>
              <a:ext cx="246559" cy="224009"/>
            </a:xfrm>
            <a:custGeom>
              <a:avLst/>
              <a:gdLst/>
              <a:ahLst/>
              <a:cxnLst/>
              <a:rect l="l" t="t" r="r" b="b"/>
              <a:pathLst>
                <a:path w="4461" h="4053" extrusionOk="0">
                  <a:moveTo>
                    <a:pt x="3299" y="0"/>
                  </a:moveTo>
                  <a:cubicBezTo>
                    <a:pt x="3169" y="0"/>
                    <a:pt x="3085" y="164"/>
                    <a:pt x="3085" y="585"/>
                  </a:cubicBezTo>
                  <a:cubicBezTo>
                    <a:pt x="3069" y="1166"/>
                    <a:pt x="2954" y="1354"/>
                    <a:pt x="2792" y="1354"/>
                  </a:cubicBezTo>
                  <a:cubicBezTo>
                    <a:pt x="2490" y="1354"/>
                    <a:pt x="2027" y="703"/>
                    <a:pt x="1739" y="703"/>
                  </a:cubicBezTo>
                  <a:cubicBezTo>
                    <a:pt x="1652" y="703"/>
                    <a:pt x="1582" y="762"/>
                    <a:pt x="1536" y="916"/>
                  </a:cubicBezTo>
                  <a:cubicBezTo>
                    <a:pt x="1340" y="1528"/>
                    <a:pt x="1938" y="3037"/>
                    <a:pt x="1419" y="3037"/>
                  </a:cubicBezTo>
                  <a:cubicBezTo>
                    <a:pt x="1377" y="3037"/>
                    <a:pt x="1328" y="3027"/>
                    <a:pt x="1271" y="3007"/>
                  </a:cubicBezTo>
                  <a:cubicBezTo>
                    <a:pt x="708" y="2797"/>
                    <a:pt x="369" y="2411"/>
                    <a:pt x="211" y="2411"/>
                  </a:cubicBezTo>
                  <a:cubicBezTo>
                    <a:pt x="119" y="2411"/>
                    <a:pt x="87" y="2538"/>
                    <a:pt x="107" y="2901"/>
                  </a:cubicBezTo>
                  <a:cubicBezTo>
                    <a:pt x="107" y="3126"/>
                    <a:pt x="54" y="3285"/>
                    <a:pt x="1" y="3391"/>
                  </a:cubicBezTo>
                  <a:cubicBezTo>
                    <a:pt x="332" y="3841"/>
                    <a:pt x="662" y="4052"/>
                    <a:pt x="662" y="4052"/>
                  </a:cubicBezTo>
                  <a:lnTo>
                    <a:pt x="3799" y="3721"/>
                  </a:lnTo>
                  <a:cubicBezTo>
                    <a:pt x="4249" y="2848"/>
                    <a:pt x="4461" y="2067"/>
                    <a:pt x="4408" y="1352"/>
                  </a:cubicBezTo>
                  <a:cubicBezTo>
                    <a:pt x="4074" y="756"/>
                    <a:pt x="3580" y="0"/>
                    <a:pt x="329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39" name="Google Shape;559;p27">
              <a:extLst>
                <a:ext uri="{FF2B5EF4-FFF2-40B4-BE49-F238E27FC236}">
                  <a16:creationId xmlns:a16="http://schemas.microsoft.com/office/drawing/2014/main" id="{4E49B5C9-9DBF-4C87-9D7B-889A3BE664DE}"/>
                </a:ext>
              </a:extLst>
            </p:cNvPr>
            <p:cNvSpPr/>
            <p:nvPr/>
          </p:nvSpPr>
          <p:spPr>
            <a:xfrm>
              <a:off x="2586681" y="4259646"/>
              <a:ext cx="216603" cy="130382"/>
            </a:xfrm>
            <a:custGeom>
              <a:avLst/>
              <a:gdLst/>
              <a:ahLst/>
              <a:cxnLst/>
              <a:rect l="l" t="t" r="r" b="b"/>
              <a:pathLst>
                <a:path w="3919" h="2359" extrusionOk="0">
                  <a:moveTo>
                    <a:pt x="3604" y="1"/>
                  </a:moveTo>
                  <a:cubicBezTo>
                    <a:pt x="3580" y="1"/>
                    <a:pt x="3553" y="7"/>
                    <a:pt x="3521" y="22"/>
                  </a:cubicBezTo>
                  <a:lnTo>
                    <a:pt x="106" y="405"/>
                  </a:lnTo>
                  <a:cubicBezTo>
                    <a:pt x="54" y="405"/>
                    <a:pt x="1" y="458"/>
                    <a:pt x="1" y="511"/>
                  </a:cubicBezTo>
                  <a:lnTo>
                    <a:pt x="159" y="2232"/>
                  </a:lnTo>
                  <a:cubicBezTo>
                    <a:pt x="159" y="2309"/>
                    <a:pt x="223" y="2359"/>
                    <a:pt x="278" y="2359"/>
                  </a:cubicBezTo>
                  <a:cubicBezTo>
                    <a:pt x="298" y="2359"/>
                    <a:pt x="317" y="2352"/>
                    <a:pt x="331" y="2338"/>
                  </a:cubicBezTo>
                  <a:lnTo>
                    <a:pt x="3799" y="1954"/>
                  </a:lnTo>
                  <a:cubicBezTo>
                    <a:pt x="3852" y="1954"/>
                    <a:pt x="3918" y="1901"/>
                    <a:pt x="3918" y="1782"/>
                  </a:cubicBezTo>
                  <a:lnTo>
                    <a:pt x="3746" y="127"/>
                  </a:lnTo>
                  <a:cubicBezTo>
                    <a:pt x="3707" y="50"/>
                    <a:pt x="3669" y="1"/>
                    <a:pt x="360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40" name="Google Shape;560;p27">
              <a:extLst>
                <a:ext uri="{FF2B5EF4-FFF2-40B4-BE49-F238E27FC236}">
                  <a16:creationId xmlns:a16="http://schemas.microsoft.com/office/drawing/2014/main" id="{B44B5DFA-7D80-4F1A-AE03-8FEAACEF2203}"/>
                </a:ext>
              </a:extLst>
            </p:cNvPr>
            <p:cNvSpPr/>
            <p:nvPr/>
          </p:nvSpPr>
          <p:spPr>
            <a:xfrm rot="41933">
              <a:off x="2590197" y="4314548"/>
              <a:ext cx="215526" cy="77273"/>
            </a:xfrm>
            <a:custGeom>
              <a:avLst/>
              <a:gdLst/>
              <a:ahLst/>
              <a:cxnLst/>
              <a:rect l="l" t="t" r="r" b="b"/>
              <a:pathLst>
                <a:path w="3866" h="1398" extrusionOk="0">
                  <a:moveTo>
                    <a:pt x="3746" y="0"/>
                  </a:moveTo>
                  <a:lnTo>
                    <a:pt x="1" y="437"/>
                  </a:lnTo>
                  <a:lnTo>
                    <a:pt x="106" y="1271"/>
                  </a:lnTo>
                  <a:cubicBezTo>
                    <a:pt x="106" y="1348"/>
                    <a:pt x="170" y="1398"/>
                    <a:pt x="225" y="1398"/>
                  </a:cubicBezTo>
                  <a:cubicBezTo>
                    <a:pt x="245" y="1398"/>
                    <a:pt x="264" y="1391"/>
                    <a:pt x="278" y="1377"/>
                  </a:cubicBezTo>
                  <a:lnTo>
                    <a:pt x="3746" y="993"/>
                  </a:lnTo>
                  <a:cubicBezTo>
                    <a:pt x="3799" y="993"/>
                    <a:pt x="3865" y="940"/>
                    <a:pt x="3865" y="821"/>
                  </a:cubicBezTo>
                  <a:lnTo>
                    <a:pt x="3746" y="0"/>
                  </a:lnTo>
                  <a:close/>
                </a:path>
              </a:pathLst>
            </a:custGeom>
            <a:solidFill>
              <a:srgbClr val="CCC4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41" name="Google Shape;561;p27">
              <a:extLst>
                <a:ext uri="{FF2B5EF4-FFF2-40B4-BE49-F238E27FC236}">
                  <a16:creationId xmlns:a16="http://schemas.microsoft.com/office/drawing/2014/main" id="{D082B021-A386-43D4-99F1-601F9858A307}"/>
                </a:ext>
              </a:extLst>
            </p:cNvPr>
            <p:cNvSpPr/>
            <p:nvPr/>
          </p:nvSpPr>
          <p:spPr>
            <a:xfrm>
              <a:off x="2724193" y="5007670"/>
              <a:ext cx="239982" cy="242138"/>
            </a:xfrm>
            <a:custGeom>
              <a:avLst/>
              <a:gdLst/>
              <a:ahLst/>
              <a:cxnLst/>
              <a:rect l="l" t="t" r="r" b="b"/>
              <a:pathLst>
                <a:path w="4342" h="4381" extrusionOk="0">
                  <a:moveTo>
                    <a:pt x="2635" y="1"/>
                  </a:moveTo>
                  <a:lnTo>
                    <a:pt x="107" y="3085"/>
                  </a:lnTo>
                  <a:cubicBezTo>
                    <a:pt x="0" y="3839"/>
                    <a:pt x="1571" y="4380"/>
                    <a:pt x="2831" y="4380"/>
                  </a:cubicBezTo>
                  <a:cubicBezTo>
                    <a:pt x="3605" y="4380"/>
                    <a:pt x="4261" y="4177"/>
                    <a:pt x="4342" y="3693"/>
                  </a:cubicBezTo>
                  <a:lnTo>
                    <a:pt x="2635" y="1"/>
                  </a:lnTo>
                  <a:close/>
                </a:path>
              </a:pathLst>
            </a:custGeom>
            <a:solidFill>
              <a:srgbClr val="F9A9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42" name="Google Shape;562;p27">
              <a:extLst>
                <a:ext uri="{FF2B5EF4-FFF2-40B4-BE49-F238E27FC236}">
                  <a16:creationId xmlns:a16="http://schemas.microsoft.com/office/drawing/2014/main" id="{AADD5680-A88B-4DB2-AB44-BE0289A3526C}"/>
                </a:ext>
              </a:extLst>
            </p:cNvPr>
            <p:cNvSpPr/>
            <p:nvPr/>
          </p:nvSpPr>
          <p:spPr>
            <a:xfrm>
              <a:off x="2730052" y="4358081"/>
              <a:ext cx="356326" cy="853756"/>
            </a:xfrm>
            <a:custGeom>
              <a:avLst/>
              <a:gdLst/>
              <a:ahLst/>
              <a:cxnLst/>
              <a:rect l="l" t="t" r="r" b="b"/>
              <a:pathLst>
                <a:path w="6447" h="15447" extrusionOk="0">
                  <a:moveTo>
                    <a:pt x="2198" y="1"/>
                  </a:moveTo>
                  <a:lnTo>
                    <a:pt x="1" y="14785"/>
                  </a:lnTo>
                  <a:lnTo>
                    <a:pt x="4236" y="15446"/>
                  </a:lnTo>
                  <a:lnTo>
                    <a:pt x="6446" y="610"/>
                  </a:lnTo>
                  <a:lnTo>
                    <a:pt x="219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43" name="Google Shape;563;p27">
              <a:extLst>
                <a:ext uri="{FF2B5EF4-FFF2-40B4-BE49-F238E27FC236}">
                  <a16:creationId xmlns:a16="http://schemas.microsoft.com/office/drawing/2014/main" id="{8C0C76F0-1988-4F6C-B1A7-6BB1F602D357}"/>
                </a:ext>
              </a:extLst>
            </p:cNvPr>
            <p:cNvSpPr/>
            <p:nvPr/>
          </p:nvSpPr>
          <p:spPr>
            <a:xfrm>
              <a:off x="2842692" y="4373447"/>
              <a:ext cx="243685" cy="838391"/>
            </a:xfrm>
            <a:custGeom>
              <a:avLst/>
              <a:gdLst/>
              <a:ahLst/>
              <a:cxnLst/>
              <a:rect l="l" t="t" r="r" b="b"/>
              <a:pathLst>
                <a:path w="4409" h="15169" extrusionOk="0">
                  <a:moveTo>
                    <a:pt x="2198" y="1"/>
                  </a:moveTo>
                  <a:lnTo>
                    <a:pt x="1" y="14838"/>
                  </a:lnTo>
                  <a:lnTo>
                    <a:pt x="2198" y="15168"/>
                  </a:lnTo>
                  <a:lnTo>
                    <a:pt x="4408" y="332"/>
                  </a:lnTo>
                  <a:lnTo>
                    <a:pt x="219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44" name="Google Shape;564;p27">
              <a:extLst>
                <a:ext uri="{FF2B5EF4-FFF2-40B4-BE49-F238E27FC236}">
                  <a16:creationId xmlns:a16="http://schemas.microsoft.com/office/drawing/2014/main" id="{D46CBBA8-F2A2-4830-919D-D6ACE170B776}"/>
                </a:ext>
              </a:extLst>
            </p:cNvPr>
            <p:cNvSpPr/>
            <p:nvPr/>
          </p:nvSpPr>
          <p:spPr>
            <a:xfrm>
              <a:off x="2846063" y="4187684"/>
              <a:ext cx="240314" cy="242083"/>
            </a:xfrm>
            <a:custGeom>
              <a:avLst/>
              <a:gdLst/>
              <a:ahLst/>
              <a:cxnLst/>
              <a:rect l="l" t="t" r="r" b="b"/>
              <a:pathLst>
                <a:path w="4348" h="4380" extrusionOk="0">
                  <a:moveTo>
                    <a:pt x="2587" y="0"/>
                  </a:moveTo>
                  <a:lnTo>
                    <a:pt x="99" y="3084"/>
                  </a:lnTo>
                  <a:cubicBezTo>
                    <a:pt x="0" y="3839"/>
                    <a:pt x="1569" y="4380"/>
                    <a:pt x="2830" y="4380"/>
                  </a:cubicBezTo>
                  <a:cubicBezTo>
                    <a:pt x="3604" y="4380"/>
                    <a:pt x="4262" y="4176"/>
                    <a:pt x="4347" y="3693"/>
                  </a:cubicBezTo>
                  <a:lnTo>
                    <a:pt x="2587" y="0"/>
                  </a:lnTo>
                  <a:close/>
                </a:path>
              </a:pathLst>
            </a:custGeom>
            <a:solidFill>
              <a:srgbClr val="FFE7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45" name="Google Shape;565;p27">
              <a:extLst>
                <a:ext uri="{FF2B5EF4-FFF2-40B4-BE49-F238E27FC236}">
                  <a16:creationId xmlns:a16="http://schemas.microsoft.com/office/drawing/2014/main" id="{69E3D7B6-EC35-43DC-AE4B-2A815F0F7DB6}"/>
                </a:ext>
              </a:extLst>
            </p:cNvPr>
            <p:cNvSpPr/>
            <p:nvPr/>
          </p:nvSpPr>
          <p:spPr>
            <a:xfrm>
              <a:off x="2942952" y="4186493"/>
              <a:ext cx="79755" cy="77267"/>
            </a:xfrm>
            <a:custGeom>
              <a:avLst/>
              <a:gdLst/>
              <a:ahLst/>
              <a:cxnLst/>
              <a:rect l="l" t="t" r="r" b="b"/>
              <a:pathLst>
                <a:path w="1443" h="1398" extrusionOk="0">
                  <a:moveTo>
                    <a:pt x="834" y="0"/>
                  </a:moveTo>
                  <a:lnTo>
                    <a:pt x="0" y="1046"/>
                  </a:lnTo>
                  <a:cubicBezTo>
                    <a:pt x="172" y="1218"/>
                    <a:pt x="384" y="1324"/>
                    <a:pt x="662" y="1377"/>
                  </a:cubicBezTo>
                  <a:cubicBezTo>
                    <a:pt x="736" y="1391"/>
                    <a:pt x="811" y="1397"/>
                    <a:pt x="884" y="1397"/>
                  </a:cubicBezTo>
                  <a:cubicBezTo>
                    <a:pt x="1085" y="1397"/>
                    <a:pt x="1278" y="1348"/>
                    <a:pt x="1443" y="1271"/>
                  </a:cubicBezTo>
                  <a:lnTo>
                    <a:pt x="834" y="0"/>
                  </a:lnTo>
                  <a:close/>
                </a:path>
              </a:pathLst>
            </a:custGeom>
            <a:solidFill>
              <a:srgbClr val="233E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46" name="Google Shape;566;p27">
              <a:extLst>
                <a:ext uri="{FF2B5EF4-FFF2-40B4-BE49-F238E27FC236}">
                  <a16:creationId xmlns:a16="http://schemas.microsoft.com/office/drawing/2014/main" id="{695748A1-FD99-49B2-B64C-0CBCF95652DF}"/>
                </a:ext>
              </a:extLst>
            </p:cNvPr>
            <p:cNvSpPr/>
            <p:nvPr/>
          </p:nvSpPr>
          <p:spPr>
            <a:xfrm>
              <a:off x="2339458" y="4663117"/>
              <a:ext cx="777649" cy="963467"/>
            </a:xfrm>
            <a:custGeom>
              <a:avLst/>
              <a:gdLst/>
              <a:ahLst/>
              <a:cxnLst/>
              <a:rect l="l" t="t" r="r" b="b"/>
              <a:pathLst>
                <a:path w="14070" h="17432" extrusionOk="0">
                  <a:moveTo>
                    <a:pt x="0" y="1"/>
                  </a:moveTo>
                  <a:lnTo>
                    <a:pt x="0" y="13726"/>
                  </a:lnTo>
                  <a:cubicBezTo>
                    <a:pt x="0" y="15777"/>
                    <a:pt x="1377" y="17432"/>
                    <a:pt x="3097" y="17432"/>
                  </a:cubicBezTo>
                  <a:lnTo>
                    <a:pt x="10972" y="17432"/>
                  </a:lnTo>
                  <a:cubicBezTo>
                    <a:pt x="12693" y="17432"/>
                    <a:pt x="14069" y="15777"/>
                    <a:pt x="14069" y="13726"/>
                  </a:cubicBezTo>
                  <a:lnTo>
                    <a:pt x="14069"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47" name="Google Shape;567;p27">
              <a:extLst>
                <a:ext uri="{FF2B5EF4-FFF2-40B4-BE49-F238E27FC236}">
                  <a16:creationId xmlns:a16="http://schemas.microsoft.com/office/drawing/2014/main" id="{B8EF1B35-EC9B-4BDF-94AC-D722F926DD8B}"/>
                </a:ext>
              </a:extLst>
            </p:cNvPr>
            <p:cNvSpPr/>
            <p:nvPr/>
          </p:nvSpPr>
          <p:spPr>
            <a:xfrm>
              <a:off x="2375983" y="4821897"/>
              <a:ext cx="741115" cy="804661"/>
            </a:xfrm>
            <a:custGeom>
              <a:avLst/>
              <a:gdLst/>
              <a:ahLst/>
              <a:cxnLst/>
              <a:rect l="l" t="t" r="r" b="b"/>
              <a:pathLst>
                <a:path w="13409" h="17432" extrusionOk="0">
                  <a:moveTo>
                    <a:pt x="11701" y="1"/>
                  </a:moveTo>
                  <a:lnTo>
                    <a:pt x="11701" y="12469"/>
                  </a:lnTo>
                  <a:cubicBezTo>
                    <a:pt x="11701" y="14507"/>
                    <a:pt x="10258" y="16161"/>
                    <a:pt x="8551" y="16161"/>
                  </a:cubicBezTo>
                  <a:lnTo>
                    <a:pt x="716" y="16161"/>
                  </a:lnTo>
                  <a:cubicBezTo>
                    <a:pt x="451" y="16161"/>
                    <a:pt x="226" y="16108"/>
                    <a:pt x="1" y="16042"/>
                  </a:cubicBezTo>
                  <a:lnTo>
                    <a:pt x="1" y="16042"/>
                  </a:lnTo>
                  <a:cubicBezTo>
                    <a:pt x="557" y="16876"/>
                    <a:pt x="1443" y="17432"/>
                    <a:pt x="2436" y="17432"/>
                  </a:cubicBezTo>
                  <a:lnTo>
                    <a:pt x="10311" y="17432"/>
                  </a:lnTo>
                  <a:cubicBezTo>
                    <a:pt x="12032" y="17432"/>
                    <a:pt x="13408" y="15777"/>
                    <a:pt x="13408" y="13726"/>
                  </a:cubicBezTo>
                  <a:lnTo>
                    <a:pt x="1340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48" name="Google Shape;568;p27">
              <a:extLst>
                <a:ext uri="{FF2B5EF4-FFF2-40B4-BE49-F238E27FC236}">
                  <a16:creationId xmlns:a16="http://schemas.microsoft.com/office/drawing/2014/main" id="{437A574E-5D46-4B2D-B081-522030A64E3F}"/>
                </a:ext>
              </a:extLst>
            </p:cNvPr>
            <p:cNvSpPr/>
            <p:nvPr/>
          </p:nvSpPr>
          <p:spPr>
            <a:xfrm>
              <a:off x="2433804" y="4873087"/>
              <a:ext cx="460897" cy="490908"/>
            </a:xfrm>
            <a:custGeom>
              <a:avLst/>
              <a:gdLst/>
              <a:ahLst/>
              <a:cxnLst/>
              <a:rect l="l" t="t" r="r" b="b"/>
              <a:pathLst>
                <a:path w="8339" h="8882" extrusionOk="0">
                  <a:moveTo>
                    <a:pt x="4196" y="1"/>
                  </a:moveTo>
                  <a:cubicBezTo>
                    <a:pt x="1880" y="1"/>
                    <a:pt x="0" y="1986"/>
                    <a:pt x="0" y="4421"/>
                  </a:cubicBezTo>
                  <a:cubicBezTo>
                    <a:pt x="0" y="6896"/>
                    <a:pt x="1880" y="8881"/>
                    <a:pt x="4196" y="8881"/>
                  </a:cubicBezTo>
                  <a:cubicBezTo>
                    <a:pt x="6459" y="8881"/>
                    <a:pt x="8339" y="6896"/>
                    <a:pt x="8339" y="4421"/>
                  </a:cubicBezTo>
                  <a:cubicBezTo>
                    <a:pt x="8339" y="1986"/>
                    <a:pt x="6459" y="1"/>
                    <a:pt x="419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49" name="Google Shape;569;p27">
              <a:extLst>
                <a:ext uri="{FF2B5EF4-FFF2-40B4-BE49-F238E27FC236}">
                  <a16:creationId xmlns:a16="http://schemas.microsoft.com/office/drawing/2014/main" id="{0B5EFB62-EEA1-4785-ADCF-50D9C22552BF}"/>
                </a:ext>
              </a:extLst>
            </p:cNvPr>
            <p:cNvSpPr/>
            <p:nvPr/>
          </p:nvSpPr>
          <p:spPr>
            <a:xfrm>
              <a:off x="3375992" y="4937477"/>
              <a:ext cx="426519" cy="429448"/>
            </a:xfrm>
            <a:custGeom>
              <a:avLst/>
              <a:gdLst/>
              <a:ahLst/>
              <a:cxnLst/>
              <a:rect l="l" t="t" r="r" b="b"/>
              <a:pathLst>
                <a:path w="7717" h="7770" extrusionOk="0">
                  <a:moveTo>
                    <a:pt x="3865" y="1430"/>
                  </a:moveTo>
                  <a:cubicBezTo>
                    <a:pt x="5189" y="1430"/>
                    <a:pt x="6287" y="2541"/>
                    <a:pt x="6287" y="3865"/>
                  </a:cubicBezTo>
                  <a:cubicBezTo>
                    <a:pt x="6287" y="5241"/>
                    <a:pt x="5189" y="6287"/>
                    <a:pt x="3865" y="6287"/>
                  </a:cubicBezTo>
                  <a:cubicBezTo>
                    <a:pt x="2542" y="6287"/>
                    <a:pt x="1430" y="5241"/>
                    <a:pt x="1430" y="3865"/>
                  </a:cubicBezTo>
                  <a:cubicBezTo>
                    <a:pt x="1430" y="2541"/>
                    <a:pt x="2542" y="1430"/>
                    <a:pt x="3865" y="1430"/>
                  </a:cubicBezTo>
                  <a:close/>
                  <a:moveTo>
                    <a:pt x="3865" y="0"/>
                  </a:moveTo>
                  <a:cubicBezTo>
                    <a:pt x="1708" y="0"/>
                    <a:pt x="0" y="1708"/>
                    <a:pt x="0" y="3865"/>
                  </a:cubicBezTo>
                  <a:cubicBezTo>
                    <a:pt x="0" y="6009"/>
                    <a:pt x="1708" y="7769"/>
                    <a:pt x="3865" y="7769"/>
                  </a:cubicBezTo>
                  <a:cubicBezTo>
                    <a:pt x="6009" y="7769"/>
                    <a:pt x="7717" y="6009"/>
                    <a:pt x="7717" y="3865"/>
                  </a:cubicBezTo>
                  <a:cubicBezTo>
                    <a:pt x="7717" y="1708"/>
                    <a:pt x="6009" y="0"/>
                    <a:pt x="386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50" name="Google Shape;570;p27">
              <a:extLst>
                <a:ext uri="{FF2B5EF4-FFF2-40B4-BE49-F238E27FC236}">
                  <a16:creationId xmlns:a16="http://schemas.microsoft.com/office/drawing/2014/main" id="{1D80BD4C-514B-4C3F-9044-4B92E1B038C3}"/>
                </a:ext>
              </a:extLst>
            </p:cNvPr>
            <p:cNvSpPr/>
            <p:nvPr/>
          </p:nvSpPr>
          <p:spPr>
            <a:xfrm>
              <a:off x="2894646" y="4821907"/>
              <a:ext cx="658432" cy="768142"/>
            </a:xfrm>
            <a:custGeom>
              <a:avLst/>
              <a:gdLst/>
              <a:ahLst/>
              <a:cxnLst/>
              <a:rect l="l" t="t" r="r" b="b"/>
              <a:pathLst>
                <a:path w="11913" h="13898" extrusionOk="0">
                  <a:moveTo>
                    <a:pt x="1" y="0"/>
                  </a:moveTo>
                  <a:lnTo>
                    <a:pt x="1" y="10853"/>
                  </a:lnTo>
                  <a:cubicBezTo>
                    <a:pt x="1" y="12507"/>
                    <a:pt x="1205" y="13897"/>
                    <a:pt x="2648" y="13897"/>
                  </a:cubicBezTo>
                  <a:lnTo>
                    <a:pt x="9265" y="13897"/>
                  </a:lnTo>
                  <a:cubicBezTo>
                    <a:pt x="10695" y="13897"/>
                    <a:pt x="11912" y="12507"/>
                    <a:pt x="11912" y="10853"/>
                  </a:cubicBezTo>
                  <a:lnTo>
                    <a:pt x="1191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dirty="0"/>
            </a:p>
          </p:txBody>
        </p:sp>
        <p:sp>
          <p:nvSpPr>
            <p:cNvPr id="251" name="Google Shape;571;p27">
              <a:extLst>
                <a:ext uri="{FF2B5EF4-FFF2-40B4-BE49-F238E27FC236}">
                  <a16:creationId xmlns:a16="http://schemas.microsoft.com/office/drawing/2014/main" id="{46BE8CA5-CDE1-4274-918B-09322F831DB0}"/>
                </a:ext>
              </a:extLst>
            </p:cNvPr>
            <p:cNvSpPr/>
            <p:nvPr/>
          </p:nvSpPr>
          <p:spPr>
            <a:xfrm>
              <a:off x="2927587" y="4821907"/>
              <a:ext cx="625491" cy="768142"/>
            </a:xfrm>
            <a:custGeom>
              <a:avLst/>
              <a:gdLst/>
              <a:ahLst/>
              <a:cxnLst/>
              <a:rect l="l" t="t" r="r" b="b"/>
              <a:pathLst>
                <a:path w="11317" h="13898" extrusionOk="0">
                  <a:moveTo>
                    <a:pt x="9768" y="0"/>
                  </a:moveTo>
                  <a:lnTo>
                    <a:pt x="9768" y="9860"/>
                  </a:lnTo>
                  <a:cubicBezTo>
                    <a:pt x="9768" y="11462"/>
                    <a:pt x="8669" y="12785"/>
                    <a:pt x="7174" y="12785"/>
                  </a:cubicBezTo>
                  <a:lnTo>
                    <a:pt x="609" y="12785"/>
                  </a:lnTo>
                  <a:cubicBezTo>
                    <a:pt x="397" y="12785"/>
                    <a:pt x="172" y="12785"/>
                    <a:pt x="0" y="12732"/>
                  </a:cubicBezTo>
                  <a:lnTo>
                    <a:pt x="0" y="12732"/>
                  </a:lnTo>
                  <a:cubicBezTo>
                    <a:pt x="503" y="13394"/>
                    <a:pt x="1218" y="13897"/>
                    <a:pt x="2052" y="13897"/>
                  </a:cubicBezTo>
                  <a:lnTo>
                    <a:pt x="8669" y="13897"/>
                  </a:lnTo>
                  <a:cubicBezTo>
                    <a:pt x="10099" y="13897"/>
                    <a:pt x="11316" y="12507"/>
                    <a:pt x="11316" y="10853"/>
                  </a:cubicBezTo>
                  <a:lnTo>
                    <a:pt x="1131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nvGrpSpPr>
            <p:cNvPr id="252" name="Google Shape;572;p27">
              <a:extLst>
                <a:ext uri="{FF2B5EF4-FFF2-40B4-BE49-F238E27FC236}">
                  <a16:creationId xmlns:a16="http://schemas.microsoft.com/office/drawing/2014/main" id="{B70FF2C3-E679-4C50-9037-629C23F46791}"/>
                </a:ext>
              </a:extLst>
            </p:cNvPr>
            <p:cNvGrpSpPr/>
            <p:nvPr/>
          </p:nvGrpSpPr>
          <p:grpSpPr>
            <a:xfrm>
              <a:off x="3041664" y="5111577"/>
              <a:ext cx="320455" cy="156580"/>
              <a:chOff x="2774143" y="4536556"/>
              <a:chExt cx="320455" cy="156580"/>
            </a:xfrm>
          </p:grpSpPr>
          <p:sp>
            <p:nvSpPr>
              <p:cNvPr id="256" name="Google Shape;573;p27">
                <a:extLst>
                  <a:ext uri="{FF2B5EF4-FFF2-40B4-BE49-F238E27FC236}">
                    <a16:creationId xmlns:a16="http://schemas.microsoft.com/office/drawing/2014/main" id="{1120E790-167B-44C9-ABF2-B9A6CC919A9C}"/>
                  </a:ext>
                </a:extLst>
              </p:cNvPr>
              <p:cNvSpPr/>
              <p:nvPr/>
            </p:nvSpPr>
            <p:spPr>
              <a:xfrm>
                <a:off x="2774143" y="4562865"/>
                <a:ext cx="112751" cy="98104"/>
              </a:xfrm>
              <a:custGeom>
                <a:avLst/>
                <a:gdLst/>
                <a:ahLst/>
                <a:cxnLst/>
                <a:rect l="l" t="t" r="r" b="b"/>
                <a:pathLst>
                  <a:path w="2040" h="1775" extrusionOk="0">
                    <a:moveTo>
                      <a:pt x="292" y="1"/>
                    </a:moveTo>
                    <a:cubicBezTo>
                      <a:pt x="173" y="1"/>
                      <a:pt x="94" y="14"/>
                      <a:pt x="67" y="27"/>
                    </a:cubicBezTo>
                    <a:cubicBezTo>
                      <a:pt x="27" y="40"/>
                      <a:pt x="1" y="67"/>
                      <a:pt x="1" y="107"/>
                    </a:cubicBezTo>
                    <a:cubicBezTo>
                      <a:pt x="1" y="146"/>
                      <a:pt x="27" y="173"/>
                      <a:pt x="54" y="186"/>
                    </a:cubicBezTo>
                    <a:cubicBezTo>
                      <a:pt x="94" y="199"/>
                      <a:pt x="147" y="212"/>
                      <a:pt x="226" y="212"/>
                    </a:cubicBezTo>
                    <a:cubicBezTo>
                      <a:pt x="279" y="226"/>
                      <a:pt x="319" y="239"/>
                      <a:pt x="345" y="252"/>
                    </a:cubicBezTo>
                    <a:cubicBezTo>
                      <a:pt x="385" y="265"/>
                      <a:pt x="411" y="292"/>
                      <a:pt x="451" y="358"/>
                    </a:cubicBezTo>
                    <a:lnTo>
                      <a:pt x="835" y="887"/>
                    </a:lnTo>
                    <a:lnTo>
                      <a:pt x="782" y="967"/>
                    </a:lnTo>
                    <a:lnTo>
                      <a:pt x="729" y="1033"/>
                    </a:lnTo>
                    <a:lnTo>
                      <a:pt x="636" y="1165"/>
                    </a:lnTo>
                    <a:cubicBezTo>
                      <a:pt x="597" y="1205"/>
                      <a:pt x="544" y="1271"/>
                      <a:pt x="477" y="1364"/>
                    </a:cubicBezTo>
                    <a:cubicBezTo>
                      <a:pt x="464" y="1390"/>
                      <a:pt x="438" y="1404"/>
                      <a:pt x="411" y="1417"/>
                    </a:cubicBezTo>
                    <a:cubicBezTo>
                      <a:pt x="385" y="1430"/>
                      <a:pt x="358" y="1443"/>
                      <a:pt x="319" y="1443"/>
                    </a:cubicBezTo>
                    <a:cubicBezTo>
                      <a:pt x="266" y="1443"/>
                      <a:pt x="213" y="1457"/>
                      <a:pt x="173" y="1470"/>
                    </a:cubicBezTo>
                    <a:cubicBezTo>
                      <a:pt x="120" y="1483"/>
                      <a:pt x="94" y="1509"/>
                      <a:pt x="94" y="1562"/>
                    </a:cubicBezTo>
                    <a:cubicBezTo>
                      <a:pt x="94" y="1576"/>
                      <a:pt x="94" y="1602"/>
                      <a:pt x="107" y="1615"/>
                    </a:cubicBezTo>
                    <a:cubicBezTo>
                      <a:pt x="120" y="1629"/>
                      <a:pt x="133" y="1642"/>
                      <a:pt x="147" y="1642"/>
                    </a:cubicBezTo>
                    <a:cubicBezTo>
                      <a:pt x="160" y="1655"/>
                      <a:pt x="186" y="1655"/>
                      <a:pt x="199" y="1668"/>
                    </a:cubicBezTo>
                    <a:lnTo>
                      <a:pt x="385" y="1668"/>
                    </a:lnTo>
                    <a:cubicBezTo>
                      <a:pt x="438" y="1655"/>
                      <a:pt x="491" y="1655"/>
                      <a:pt x="544" y="1655"/>
                    </a:cubicBezTo>
                    <a:cubicBezTo>
                      <a:pt x="570" y="1655"/>
                      <a:pt x="597" y="1655"/>
                      <a:pt x="623" y="1668"/>
                    </a:cubicBezTo>
                    <a:lnTo>
                      <a:pt x="822" y="1668"/>
                    </a:lnTo>
                    <a:cubicBezTo>
                      <a:pt x="848" y="1668"/>
                      <a:pt x="888" y="1655"/>
                      <a:pt x="927" y="1655"/>
                    </a:cubicBezTo>
                    <a:cubicBezTo>
                      <a:pt x="954" y="1642"/>
                      <a:pt x="980" y="1615"/>
                      <a:pt x="980" y="1562"/>
                    </a:cubicBezTo>
                    <a:cubicBezTo>
                      <a:pt x="980" y="1549"/>
                      <a:pt x="967" y="1536"/>
                      <a:pt x="954" y="1509"/>
                    </a:cubicBezTo>
                    <a:cubicBezTo>
                      <a:pt x="927" y="1483"/>
                      <a:pt x="874" y="1470"/>
                      <a:pt x="808" y="1470"/>
                    </a:cubicBezTo>
                    <a:cubicBezTo>
                      <a:pt x="769" y="1470"/>
                      <a:pt x="755" y="1470"/>
                      <a:pt x="742" y="1457"/>
                    </a:cubicBezTo>
                    <a:cubicBezTo>
                      <a:pt x="742" y="1457"/>
                      <a:pt x="729" y="1443"/>
                      <a:pt x="729" y="1430"/>
                    </a:cubicBezTo>
                    <a:cubicBezTo>
                      <a:pt x="729" y="1417"/>
                      <a:pt x="742" y="1404"/>
                      <a:pt x="755" y="1377"/>
                    </a:cubicBezTo>
                    <a:cubicBezTo>
                      <a:pt x="782" y="1351"/>
                      <a:pt x="795" y="1324"/>
                      <a:pt x="808" y="1311"/>
                    </a:cubicBezTo>
                    <a:cubicBezTo>
                      <a:pt x="835" y="1271"/>
                      <a:pt x="861" y="1245"/>
                      <a:pt x="888" y="1218"/>
                    </a:cubicBezTo>
                    <a:cubicBezTo>
                      <a:pt x="901" y="1179"/>
                      <a:pt x="941" y="1139"/>
                      <a:pt x="980" y="1086"/>
                    </a:cubicBezTo>
                    <a:cubicBezTo>
                      <a:pt x="1007" y="1126"/>
                      <a:pt x="1047" y="1165"/>
                      <a:pt x="1086" y="1218"/>
                    </a:cubicBezTo>
                    <a:cubicBezTo>
                      <a:pt x="1113" y="1258"/>
                      <a:pt x="1152" y="1298"/>
                      <a:pt x="1179" y="1337"/>
                    </a:cubicBezTo>
                    <a:cubicBezTo>
                      <a:pt x="1205" y="1377"/>
                      <a:pt x="1219" y="1417"/>
                      <a:pt x="1245" y="1457"/>
                    </a:cubicBezTo>
                    <a:cubicBezTo>
                      <a:pt x="1258" y="1483"/>
                      <a:pt x="1272" y="1496"/>
                      <a:pt x="1272" y="1509"/>
                    </a:cubicBezTo>
                    <a:cubicBezTo>
                      <a:pt x="1272" y="1536"/>
                      <a:pt x="1258" y="1549"/>
                      <a:pt x="1258" y="1549"/>
                    </a:cubicBezTo>
                    <a:lnTo>
                      <a:pt x="1205" y="1562"/>
                    </a:lnTo>
                    <a:cubicBezTo>
                      <a:pt x="1179" y="1576"/>
                      <a:pt x="1166" y="1589"/>
                      <a:pt x="1152" y="1602"/>
                    </a:cubicBezTo>
                    <a:cubicBezTo>
                      <a:pt x="1152" y="1629"/>
                      <a:pt x="1152" y="1642"/>
                      <a:pt x="1152" y="1655"/>
                    </a:cubicBezTo>
                    <a:cubicBezTo>
                      <a:pt x="1152" y="1682"/>
                      <a:pt x="1166" y="1708"/>
                      <a:pt x="1179" y="1734"/>
                    </a:cubicBezTo>
                    <a:cubicBezTo>
                      <a:pt x="1219" y="1761"/>
                      <a:pt x="1258" y="1774"/>
                      <a:pt x="1324" y="1774"/>
                    </a:cubicBezTo>
                    <a:cubicBezTo>
                      <a:pt x="1364" y="1774"/>
                      <a:pt x="1404" y="1774"/>
                      <a:pt x="1444" y="1761"/>
                    </a:cubicBezTo>
                    <a:lnTo>
                      <a:pt x="1708" y="1761"/>
                    </a:lnTo>
                    <a:cubicBezTo>
                      <a:pt x="1761" y="1774"/>
                      <a:pt x="1814" y="1774"/>
                      <a:pt x="1867" y="1774"/>
                    </a:cubicBezTo>
                    <a:cubicBezTo>
                      <a:pt x="1907" y="1774"/>
                      <a:pt x="1947" y="1761"/>
                      <a:pt x="1986" y="1761"/>
                    </a:cubicBezTo>
                    <a:cubicBezTo>
                      <a:pt x="2013" y="1748"/>
                      <a:pt x="2039" y="1721"/>
                      <a:pt x="2039" y="1668"/>
                    </a:cubicBezTo>
                    <a:cubicBezTo>
                      <a:pt x="2039" y="1642"/>
                      <a:pt x="2013" y="1615"/>
                      <a:pt x="1986" y="1602"/>
                    </a:cubicBezTo>
                    <a:cubicBezTo>
                      <a:pt x="1960" y="1589"/>
                      <a:pt x="1933" y="1576"/>
                      <a:pt x="1880" y="1576"/>
                    </a:cubicBezTo>
                    <a:lnTo>
                      <a:pt x="1774" y="1576"/>
                    </a:lnTo>
                    <a:cubicBezTo>
                      <a:pt x="1735" y="1562"/>
                      <a:pt x="1708" y="1562"/>
                      <a:pt x="1669" y="1549"/>
                    </a:cubicBezTo>
                    <a:cubicBezTo>
                      <a:pt x="1655" y="1536"/>
                      <a:pt x="1629" y="1536"/>
                      <a:pt x="1602" y="1509"/>
                    </a:cubicBezTo>
                    <a:cubicBezTo>
                      <a:pt x="1589" y="1496"/>
                      <a:pt x="1563" y="1457"/>
                      <a:pt x="1523" y="1417"/>
                    </a:cubicBezTo>
                    <a:cubicBezTo>
                      <a:pt x="1483" y="1364"/>
                      <a:pt x="1430" y="1298"/>
                      <a:pt x="1364" y="1218"/>
                    </a:cubicBezTo>
                    <a:cubicBezTo>
                      <a:pt x="1298" y="1126"/>
                      <a:pt x="1219" y="1020"/>
                      <a:pt x="1126" y="887"/>
                    </a:cubicBezTo>
                    <a:cubicBezTo>
                      <a:pt x="1179" y="808"/>
                      <a:pt x="1219" y="742"/>
                      <a:pt x="1272" y="676"/>
                    </a:cubicBezTo>
                    <a:cubicBezTo>
                      <a:pt x="1311" y="609"/>
                      <a:pt x="1364" y="543"/>
                      <a:pt x="1430" y="464"/>
                    </a:cubicBezTo>
                    <a:cubicBezTo>
                      <a:pt x="1470" y="424"/>
                      <a:pt x="1510" y="384"/>
                      <a:pt x="1549" y="371"/>
                    </a:cubicBezTo>
                    <a:cubicBezTo>
                      <a:pt x="1576" y="358"/>
                      <a:pt x="1629" y="345"/>
                      <a:pt x="1682" y="345"/>
                    </a:cubicBezTo>
                    <a:lnTo>
                      <a:pt x="1933" y="345"/>
                    </a:lnTo>
                    <a:cubicBezTo>
                      <a:pt x="1960" y="345"/>
                      <a:pt x="1986" y="332"/>
                      <a:pt x="1999" y="318"/>
                    </a:cubicBezTo>
                    <a:cubicBezTo>
                      <a:pt x="2013" y="292"/>
                      <a:pt x="2013" y="279"/>
                      <a:pt x="2013" y="252"/>
                    </a:cubicBezTo>
                    <a:cubicBezTo>
                      <a:pt x="2013" y="173"/>
                      <a:pt x="1986" y="133"/>
                      <a:pt x="1933" y="133"/>
                    </a:cubicBezTo>
                    <a:lnTo>
                      <a:pt x="1245" y="133"/>
                    </a:lnTo>
                    <a:cubicBezTo>
                      <a:pt x="1192" y="133"/>
                      <a:pt x="1152" y="146"/>
                      <a:pt x="1126" y="159"/>
                    </a:cubicBezTo>
                    <a:cubicBezTo>
                      <a:pt x="1086" y="186"/>
                      <a:pt x="1073" y="212"/>
                      <a:pt x="1073" y="252"/>
                    </a:cubicBezTo>
                    <a:cubicBezTo>
                      <a:pt x="1073" y="279"/>
                      <a:pt x="1086" y="305"/>
                      <a:pt x="1099" y="318"/>
                    </a:cubicBezTo>
                    <a:cubicBezTo>
                      <a:pt x="1126" y="332"/>
                      <a:pt x="1139" y="332"/>
                      <a:pt x="1152" y="345"/>
                    </a:cubicBezTo>
                    <a:cubicBezTo>
                      <a:pt x="1166" y="345"/>
                      <a:pt x="1179" y="358"/>
                      <a:pt x="1179" y="358"/>
                    </a:cubicBezTo>
                    <a:cubicBezTo>
                      <a:pt x="1179" y="371"/>
                      <a:pt x="1166" y="398"/>
                      <a:pt x="1139" y="437"/>
                    </a:cubicBezTo>
                    <a:cubicBezTo>
                      <a:pt x="1126" y="464"/>
                      <a:pt x="1099" y="504"/>
                      <a:pt x="1073" y="543"/>
                    </a:cubicBezTo>
                    <a:lnTo>
                      <a:pt x="980" y="689"/>
                    </a:lnTo>
                    <a:cubicBezTo>
                      <a:pt x="941" y="636"/>
                      <a:pt x="901" y="583"/>
                      <a:pt x="861" y="530"/>
                    </a:cubicBezTo>
                    <a:cubicBezTo>
                      <a:pt x="835" y="490"/>
                      <a:pt x="808" y="437"/>
                      <a:pt x="782" y="411"/>
                    </a:cubicBezTo>
                    <a:cubicBezTo>
                      <a:pt x="755" y="371"/>
                      <a:pt x="729" y="332"/>
                      <a:pt x="716" y="305"/>
                    </a:cubicBezTo>
                    <a:cubicBezTo>
                      <a:pt x="702" y="279"/>
                      <a:pt x="702" y="265"/>
                      <a:pt x="702" y="252"/>
                    </a:cubicBezTo>
                    <a:cubicBezTo>
                      <a:pt x="702" y="239"/>
                      <a:pt x="702" y="226"/>
                      <a:pt x="729" y="226"/>
                    </a:cubicBezTo>
                    <a:lnTo>
                      <a:pt x="808" y="226"/>
                    </a:lnTo>
                    <a:cubicBezTo>
                      <a:pt x="848" y="226"/>
                      <a:pt x="888" y="212"/>
                      <a:pt x="901" y="186"/>
                    </a:cubicBezTo>
                    <a:cubicBezTo>
                      <a:pt x="927" y="173"/>
                      <a:pt x="941" y="146"/>
                      <a:pt x="941" y="120"/>
                    </a:cubicBezTo>
                    <a:cubicBezTo>
                      <a:pt x="941" y="107"/>
                      <a:pt x="941" y="93"/>
                      <a:pt x="927" y="80"/>
                    </a:cubicBezTo>
                    <a:cubicBezTo>
                      <a:pt x="927" y="67"/>
                      <a:pt x="927" y="54"/>
                      <a:pt x="901" y="40"/>
                    </a:cubicBezTo>
                    <a:cubicBezTo>
                      <a:pt x="901" y="27"/>
                      <a:pt x="874" y="27"/>
                      <a:pt x="848" y="14"/>
                    </a:cubicBezTo>
                    <a:cubicBezTo>
                      <a:pt x="822" y="1"/>
                      <a:pt x="782" y="1"/>
                      <a:pt x="729" y="1"/>
                    </a:cubicBezTo>
                    <a:close/>
                  </a:path>
                </a:pathLst>
              </a:custGeom>
              <a:solidFill>
                <a:srgbClr val="233E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57" name="Google Shape;574;p27">
                <a:extLst>
                  <a:ext uri="{FF2B5EF4-FFF2-40B4-BE49-F238E27FC236}">
                    <a16:creationId xmlns:a16="http://schemas.microsoft.com/office/drawing/2014/main" id="{88A7C46A-1524-4E67-88DD-E496954265FE}"/>
                  </a:ext>
                </a:extLst>
              </p:cNvPr>
              <p:cNvSpPr/>
              <p:nvPr/>
            </p:nvSpPr>
            <p:spPr>
              <a:xfrm>
                <a:off x="2897782" y="4536556"/>
                <a:ext cx="65882" cy="66600"/>
              </a:xfrm>
              <a:custGeom>
                <a:avLst/>
                <a:gdLst/>
                <a:ahLst/>
                <a:cxnLst/>
                <a:rect l="l" t="t" r="r" b="b"/>
                <a:pathLst>
                  <a:path w="1192" h="1205" extrusionOk="0">
                    <a:moveTo>
                      <a:pt x="596" y="0"/>
                    </a:moveTo>
                    <a:cubicBezTo>
                      <a:pt x="557" y="0"/>
                      <a:pt x="530" y="13"/>
                      <a:pt x="504" y="40"/>
                    </a:cubicBezTo>
                    <a:cubicBezTo>
                      <a:pt x="477" y="53"/>
                      <a:pt x="477" y="80"/>
                      <a:pt x="477" y="106"/>
                    </a:cubicBezTo>
                    <a:cubicBezTo>
                      <a:pt x="477" y="159"/>
                      <a:pt x="477" y="212"/>
                      <a:pt x="477" y="278"/>
                    </a:cubicBezTo>
                    <a:cubicBezTo>
                      <a:pt x="477" y="331"/>
                      <a:pt x="477" y="410"/>
                      <a:pt x="477" y="490"/>
                    </a:cubicBezTo>
                    <a:lnTo>
                      <a:pt x="93" y="490"/>
                    </a:lnTo>
                    <a:cubicBezTo>
                      <a:pt x="67" y="490"/>
                      <a:pt x="54" y="503"/>
                      <a:pt x="27" y="516"/>
                    </a:cubicBezTo>
                    <a:cubicBezTo>
                      <a:pt x="1" y="543"/>
                      <a:pt x="1" y="569"/>
                      <a:pt x="1" y="609"/>
                    </a:cubicBezTo>
                    <a:cubicBezTo>
                      <a:pt x="1" y="649"/>
                      <a:pt x="1" y="688"/>
                      <a:pt x="27" y="702"/>
                    </a:cubicBezTo>
                    <a:cubicBezTo>
                      <a:pt x="54" y="728"/>
                      <a:pt x="80" y="728"/>
                      <a:pt x="93" y="728"/>
                    </a:cubicBezTo>
                    <a:lnTo>
                      <a:pt x="252" y="728"/>
                    </a:lnTo>
                    <a:cubicBezTo>
                      <a:pt x="318" y="728"/>
                      <a:pt x="398" y="728"/>
                      <a:pt x="477" y="715"/>
                    </a:cubicBezTo>
                    <a:lnTo>
                      <a:pt x="477" y="715"/>
                    </a:lnTo>
                    <a:cubicBezTo>
                      <a:pt x="477" y="781"/>
                      <a:pt x="464" y="860"/>
                      <a:pt x="464" y="940"/>
                    </a:cubicBezTo>
                    <a:cubicBezTo>
                      <a:pt x="464" y="1006"/>
                      <a:pt x="464" y="1072"/>
                      <a:pt x="464" y="1112"/>
                    </a:cubicBezTo>
                    <a:cubicBezTo>
                      <a:pt x="464" y="1125"/>
                      <a:pt x="477" y="1152"/>
                      <a:pt x="490" y="1165"/>
                    </a:cubicBezTo>
                    <a:cubicBezTo>
                      <a:pt x="517" y="1191"/>
                      <a:pt x="543" y="1205"/>
                      <a:pt x="583" y="1205"/>
                    </a:cubicBezTo>
                    <a:cubicBezTo>
                      <a:pt x="636" y="1205"/>
                      <a:pt x="662" y="1191"/>
                      <a:pt x="689" y="1165"/>
                    </a:cubicBezTo>
                    <a:cubicBezTo>
                      <a:pt x="702" y="1138"/>
                      <a:pt x="715" y="1125"/>
                      <a:pt x="715" y="1112"/>
                    </a:cubicBezTo>
                    <a:lnTo>
                      <a:pt x="715" y="715"/>
                    </a:lnTo>
                    <a:lnTo>
                      <a:pt x="1086" y="715"/>
                    </a:lnTo>
                    <a:cubicBezTo>
                      <a:pt x="1112" y="715"/>
                      <a:pt x="1139" y="715"/>
                      <a:pt x="1165" y="688"/>
                    </a:cubicBezTo>
                    <a:cubicBezTo>
                      <a:pt x="1179" y="662"/>
                      <a:pt x="1192" y="635"/>
                      <a:pt x="1192" y="596"/>
                    </a:cubicBezTo>
                    <a:cubicBezTo>
                      <a:pt x="1192" y="543"/>
                      <a:pt x="1192" y="516"/>
                      <a:pt x="1165" y="503"/>
                    </a:cubicBezTo>
                    <a:cubicBezTo>
                      <a:pt x="1152" y="477"/>
                      <a:pt x="1139" y="477"/>
                      <a:pt x="1112" y="477"/>
                    </a:cubicBezTo>
                    <a:lnTo>
                      <a:pt x="940" y="477"/>
                    </a:lnTo>
                    <a:cubicBezTo>
                      <a:pt x="874" y="490"/>
                      <a:pt x="808" y="490"/>
                      <a:pt x="715" y="490"/>
                    </a:cubicBezTo>
                    <a:lnTo>
                      <a:pt x="715" y="278"/>
                    </a:lnTo>
                    <a:cubicBezTo>
                      <a:pt x="715" y="212"/>
                      <a:pt x="729" y="159"/>
                      <a:pt x="729" y="106"/>
                    </a:cubicBezTo>
                    <a:cubicBezTo>
                      <a:pt x="729" y="80"/>
                      <a:pt x="715" y="53"/>
                      <a:pt x="689" y="40"/>
                    </a:cubicBezTo>
                    <a:cubicBezTo>
                      <a:pt x="662" y="13"/>
                      <a:pt x="636" y="0"/>
                      <a:pt x="596" y="0"/>
                    </a:cubicBezTo>
                    <a:close/>
                  </a:path>
                </a:pathLst>
              </a:custGeom>
              <a:solidFill>
                <a:srgbClr val="233E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58" name="Google Shape;575;p27">
                <a:extLst>
                  <a:ext uri="{FF2B5EF4-FFF2-40B4-BE49-F238E27FC236}">
                    <a16:creationId xmlns:a16="http://schemas.microsoft.com/office/drawing/2014/main" id="{BADDB4E0-619F-41C3-9B5E-847A331F9A0D}"/>
                  </a:ext>
                </a:extLst>
              </p:cNvPr>
              <p:cNvSpPr/>
              <p:nvPr/>
            </p:nvSpPr>
            <p:spPr>
              <a:xfrm>
                <a:off x="2967311" y="4565794"/>
                <a:ext cx="127287" cy="127342"/>
              </a:xfrm>
              <a:custGeom>
                <a:avLst/>
                <a:gdLst/>
                <a:ahLst/>
                <a:cxnLst/>
                <a:rect l="l" t="t" r="r" b="b"/>
                <a:pathLst>
                  <a:path w="2303" h="2304" extrusionOk="0">
                    <a:moveTo>
                      <a:pt x="225" y="1"/>
                    </a:moveTo>
                    <a:cubicBezTo>
                      <a:pt x="172" y="1"/>
                      <a:pt x="119" y="14"/>
                      <a:pt x="66" y="40"/>
                    </a:cubicBezTo>
                    <a:cubicBezTo>
                      <a:pt x="27" y="54"/>
                      <a:pt x="0" y="80"/>
                      <a:pt x="0" y="133"/>
                    </a:cubicBezTo>
                    <a:cubicBezTo>
                      <a:pt x="0" y="173"/>
                      <a:pt x="27" y="199"/>
                      <a:pt x="79" y="212"/>
                    </a:cubicBezTo>
                    <a:cubicBezTo>
                      <a:pt x="119" y="212"/>
                      <a:pt x="199" y="226"/>
                      <a:pt x="291" y="226"/>
                    </a:cubicBezTo>
                    <a:lnTo>
                      <a:pt x="371" y="226"/>
                    </a:lnTo>
                    <a:cubicBezTo>
                      <a:pt x="384" y="226"/>
                      <a:pt x="397" y="239"/>
                      <a:pt x="424" y="239"/>
                    </a:cubicBezTo>
                    <a:cubicBezTo>
                      <a:pt x="437" y="252"/>
                      <a:pt x="450" y="252"/>
                      <a:pt x="450" y="279"/>
                    </a:cubicBezTo>
                    <a:cubicBezTo>
                      <a:pt x="463" y="292"/>
                      <a:pt x="477" y="305"/>
                      <a:pt x="490" y="331"/>
                    </a:cubicBezTo>
                    <a:lnTo>
                      <a:pt x="1231" y="1655"/>
                    </a:lnTo>
                    <a:cubicBezTo>
                      <a:pt x="1191" y="1734"/>
                      <a:pt x="1165" y="1801"/>
                      <a:pt x="1125" y="1854"/>
                    </a:cubicBezTo>
                    <a:cubicBezTo>
                      <a:pt x="1099" y="1906"/>
                      <a:pt x="1059" y="1946"/>
                      <a:pt x="1019" y="1986"/>
                    </a:cubicBezTo>
                    <a:cubicBezTo>
                      <a:pt x="993" y="2012"/>
                      <a:pt x="953" y="2039"/>
                      <a:pt x="913" y="2065"/>
                    </a:cubicBezTo>
                    <a:cubicBezTo>
                      <a:pt x="874" y="2079"/>
                      <a:pt x="821" y="2092"/>
                      <a:pt x="781" y="2092"/>
                    </a:cubicBezTo>
                    <a:cubicBezTo>
                      <a:pt x="715" y="2092"/>
                      <a:pt x="649" y="2079"/>
                      <a:pt x="609" y="2039"/>
                    </a:cubicBezTo>
                    <a:cubicBezTo>
                      <a:pt x="556" y="2012"/>
                      <a:pt x="529" y="1973"/>
                      <a:pt x="529" y="1933"/>
                    </a:cubicBezTo>
                    <a:cubicBezTo>
                      <a:pt x="529" y="1906"/>
                      <a:pt x="543" y="1893"/>
                      <a:pt x="556" y="1867"/>
                    </a:cubicBezTo>
                    <a:cubicBezTo>
                      <a:pt x="556" y="1854"/>
                      <a:pt x="582" y="1840"/>
                      <a:pt x="609" y="1840"/>
                    </a:cubicBezTo>
                    <a:lnTo>
                      <a:pt x="649" y="1840"/>
                    </a:lnTo>
                    <a:cubicBezTo>
                      <a:pt x="662" y="1827"/>
                      <a:pt x="675" y="1827"/>
                      <a:pt x="702" y="1814"/>
                    </a:cubicBezTo>
                    <a:cubicBezTo>
                      <a:pt x="715" y="1814"/>
                      <a:pt x="728" y="1801"/>
                      <a:pt x="728" y="1787"/>
                    </a:cubicBezTo>
                    <a:cubicBezTo>
                      <a:pt x="741" y="1761"/>
                      <a:pt x="754" y="1748"/>
                      <a:pt x="754" y="1721"/>
                    </a:cubicBezTo>
                    <a:cubicBezTo>
                      <a:pt x="754" y="1681"/>
                      <a:pt x="728" y="1655"/>
                      <a:pt x="702" y="1629"/>
                    </a:cubicBezTo>
                    <a:cubicBezTo>
                      <a:pt x="675" y="1615"/>
                      <a:pt x="649" y="1602"/>
                      <a:pt x="609" y="1602"/>
                    </a:cubicBezTo>
                    <a:cubicBezTo>
                      <a:pt x="582" y="1602"/>
                      <a:pt x="543" y="1615"/>
                      <a:pt x="516" y="1629"/>
                    </a:cubicBezTo>
                    <a:cubicBezTo>
                      <a:pt x="477" y="1642"/>
                      <a:pt x="450" y="1655"/>
                      <a:pt x="424" y="1681"/>
                    </a:cubicBezTo>
                    <a:cubicBezTo>
                      <a:pt x="397" y="1708"/>
                      <a:pt x="371" y="1748"/>
                      <a:pt x="357" y="1787"/>
                    </a:cubicBezTo>
                    <a:cubicBezTo>
                      <a:pt x="344" y="1827"/>
                      <a:pt x="331" y="1880"/>
                      <a:pt x="331" y="1933"/>
                    </a:cubicBezTo>
                    <a:cubicBezTo>
                      <a:pt x="331" y="1986"/>
                      <a:pt x="344" y="2039"/>
                      <a:pt x="371" y="2092"/>
                    </a:cubicBezTo>
                    <a:cubicBezTo>
                      <a:pt x="397" y="2131"/>
                      <a:pt x="424" y="2171"/>
                      <a:pt x="463" y="2198"/>
                    </a:cubicBezTo>
                    <a:cubicBezTo>
                      <a:pt x="503" y="2237"/>
                      <a:pt x="543" y="2264"/>
                      <a:pt x="582" y="2277"/>
                    </a:cubicBezTo>
                    <a:cubicBezTo>
                      <a:pt x="635" y="2290"/>
                      <a:pt x="688" y="2304"/>
                      <a:pt x="741" y="2304"/>
                    </a:cubicBezTo>
                    <a:cubicBezTo>
                      <a:pt x="847" y="2304"/>
                      <a:pt x="927" y="2277"/>
                      <a:pt x="1006" y="2237"/>
                    </a:cubicBezTo>
                    <a:cubicBezTo>
                      <a:pt x="1085" y="2198"/>
                      <a:pt x="1165" y="2145"/>
                      <a:pt x="1244" y="2052"/>
                    </a:cubicBezTo>
                    <a:cubicBezTo>
                      <a:pt x="1297" y="1986"/>
                      <a:pt x="1350" y="1906"/>
                      <a:pt x="1403" y="1801"/>
                    </a:cubicBezTo>
                    <a:cubicBezTo>
                      <a:pt x="1443" y="1695"/>
                      <a:pt x="1496" y="1589"/>
                      <a:pt x="1535" y="1443"/>
                    </a:cubicBezTo>
                    <a:lnTo>
                      <a:pt x="1919" y="371"/>
                    </a:lnTo>
                    <a:cubicBezTo>
                      <a:pt x="1932" y="331"/>
                      <a:pt x="1959" y="305"/>
                      <a:pt x="1972" y="305"/>
                    </a:cubicBezTo>
                    <a:cubicBezTo>
                      <a:pt x="1999" y="292"/>
                      <a:pt x="2038" y="279"/>
                      <a:pt x="2091" y="279"/>
                    </a:cubicBezTo>
                    <a:cubicBezTo>
                      <a:pt x="2144" y="279"/>
                      <a:pt x="2197" y="265"/>
                      <a:pt x="2237" y="252"/>
                    </a:cubicBezTo>
                    <a:cubicBezTo>
                      <a:pt x="2277" y="252"/>
                      <a:pt x="2303" y="212"/>
                      <a:pt x="2303" y="173"/>
                    </a:cubicBezTo>
                    <a:cubicBezTo>
                      <a:pt x="2303" y="133"/>
                      <a:pt x="2277" y="106"/>
                      <a:pt x="2237" y="93"/>
                    </a:cubicBezTo>
                    <a:cubicBezTo>
                      <a:pt x="2197" y="80"/>
                      <a:pt x="2157" y="67"/>
                      <a:pt x="2091" y="67"/>
                    </a:cubicBezTo>
                    <a:lnTo>
                      <a:pt x="1469" y="67"/>
                    </a:lnTo>
                    <a:cubicBezTo>
                      <a:pt x="1403" y="67"/>
                      <a:pt x="1377" y="80"/>
                      <a:pt x="1350" y="93"/>
                    </a:cubicBezTo>
                    <a:cubicBezTo>
                      <a:pt x="1337" y="106"/>
                      <a:pt x="1337" y="133"/>
                      <a:pt x="1337" y="173"/>
                    </a:cubicBezTo>
                    <a:cubicBezTo>
                      <a:pt x="1337" y="199"/>
                      <a:pt x="1337" y="226"/>
                      <a:pt x="1363" y="252"/>
                    </a:cubicBezTo>
                    <a:cubicBezTo>
                      <a:pt x="1390" y="265"/>
                      <a:pt x="1443" y="279"/>
                      <a:pt x="1496" y="279"/>
                    </a:cubicBezTo>
                    <a:cubicBezTo>
                      <a:pt x="1562" y="279"/>
                      <a:pt x="1602" y="292"/>
                      <a:pt x="1615" y="305"/>
                    </a:cubicBezTo>
                    <a:cubicBezTo>
                      <a:pt x="1628" y="305"/>
                      <a:pt x="1641" y="318"/>
                      <a:pt x="1641" y="345"/>
                    </a:cubicBezTo>
                    <a:cubicBezTo>
                      <a:pt x="1641" y="384"/>
                      <a:pt x="1628" y="424"/>
                      <a:pt x="1615" y="490"/>
                    </a:cubicBezTo>
                    <a:lnTo>
                      <a:pt x="1324" y="1364"/>
                    </a:lnTo>
                    <a:lnTo>
                      <a:pt x="807" y="384"/>
                    </a:lnTo>
                    <a:cubicBezTo>
                      <a:pt x="794" y="358"/>
                      <a:pt x="794" y="331"/>
                      <a:pt x="781" y="318"/>
                    </a:cubicBezTo>
                    <a:cubicBezTo>
                      <a:pt x="781" y="292"/>
                      <a:pt x="781" y="279"/>
                      <a:pt x="781" y="265"/>
                    </a:cubicBezTo>
                    <a:cubicBezTo>
                      <a:pt x="781" y="239"/>
                      <a:pt x="781" y="226"/>
                      <a:pt x="781" y="226"/>
                    </a:cubicBezTo>
                    <a:cubicBezTo>
                      <a:pt x="794" y="226"/>
                      <a:pt x="807" y="212"/>
                      <a:pt x="821" y="212"/>
                    </a:cubicBezTo>
                    <a:cubicBezTo>
                      <a:pt x="874" y="212"/>
                      <a:pt x="900" y="199"/>
                      <a:pt x="927" y="186"/>
                    </a:cubicBezTo>
                    <a:cubicBezTo>
                      <a:pt x="940" y="159"/>
                      <a:pt x="953" y="133"/>
                      <a:pt x="953" y="106"/>
                    </a:cubicBezTo>
                    <a:cubicBezTo>
                      <a:pt x="953" y="80"/>
                      <a:pt x="940" y="54"/>
                      <a:pt x="913" y="40"/>
                    </a:cubicBezTo>
                    <a:cubicBezTo>
                      <a:pt x="900" y="14"/>
                      <a:pt x="860" y="1"/>
                      <a:pt x="794" y="1"/>
                    </a:cubicBezTo>
                    <a:close/>
                  </a:path>
                </a:pathLst>
              </a:custGeom>
              <a:solidFill>
                <a:srgbClr val="233E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sp>
          <p:nvSpPr>
            <p:cNvPr id="253" name="Google Shape;576;p27">
              <a:extLst>
                <a:ext uri="{FF2B5EF4-FFF2-40B4-BE49-F238E27FC236}">
                  <a16:creationId xmlns:a16="http://schemas.microsoft.com/office/drawing/2014/main" id="{50ED4864-BADE-4436-8E46-6281E44C4D4E}"/>
                </a:ext>
              </a:extLst>
            </p:cNvPr>
            <p:cNvSpPr/>
            <p:nvPr/>
          </p:nvSpPr>
          <p:spPr>
            <a:xfrm>
              <a:off x="3028510" y="5577559"/>
              <a:ext cx="389985" cy="49024"/>
            </a:xfrm>
            <a:custGeom>
              <a:avLst/>
              <a:gdLst/>
              <a:ahLst/>
              <a:cxnLst/>
              <a:rect l="l" t="t" r="r" b="b"/>
              <a:pathLst>
                <a:path w="7056" h="887" extrusionOk="0">
                  <a:moveTo>
                    <a:pt x="1" y="0"/>
                  </a:moveTo>
                  <a:lnTo>
                    <a:pt x="1" y="887"/>
                  </a:lnTo>
                  <a:lnTo>
                    <a:pt x="7055" y="887"/>
                  </a:lnTo>
                  <a:lnTo>
                    <a:pt x="7055" y="0"/>
                  </a:lnTo>
                  <a:close/>
                </a:path>
              </a:pathLst>
            </a:custGeom>
            <a:solidFill>
              <a:srgbClr val="8D7D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sp>
        <p:nvSpPr>
          <p:cNvPr id="255" name="Google Shape;578;p27">
            <a:extLst>
              <a:ext uri="{FF2B5EF4-FFF2-40B4-BE49-F238E27FC236}">
                <a16:creationId xmlns:a16="http://schemas.microsoft.com/office/drawing/2014/main" id="{27AAD147-CCE9-43EB-8C97-269689984BB9}"/>
              </a:ext>
            </a:extLst>
          </p:cNvPr>
          <p:cNvSpPr/>
          <p:nvPr/>
        </p:nvSpPr>
        <p:spPr>
          <a:xfrm>
            <a:off x="2480971" y="6418001"/>
            <a:ext cx="199221" cy="164649"/>
          </a:xfrm>
          <a:custGeom>
            <a:avLst/>
            <a:gdLst/>
            <a:ahLst/>
            <a:cxnLst/>
            <a:rect l="l" t="t" r="r" b="b"/>
            <a:pathLst>
              <a:path w="4806" h="2979" extrusionOk="0">
                <a:moveTo>
                  <a:pt x="1" y="1"/>
                </a:moveTo>
                <a:lnTo>
                  <a:pt x="1" y="2978"/>
                </a:lnTo>
                <a:lnTo>
                  <a:pt x="4805" y="2978"/>
                </a:lnTo>
                <a:lnTo>
                  <a:pt x="4805" y="1"/>
                </a:lnTo>
                <a:close/>
              </a:path>
            </a:pathLst>
          </a:custGeom>
          <a:solidFill>
            <a:srgbClr val="CCCCCC"/>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grpSp>
        <p:nvGrpSpPr>
          <p:cNvPr id="2" name="Group 1">
            <a:extLst>
              <a:ext uri="{FF2B5EF4-FFF2-40B4-BE49-F238E27FC236}">
                <a16:creationId xmlns:a16="http://schemas.microsoft.com/office/drawing/2014/main" id="{F72B040B-9D26-4535-81AC-224AA70D44B5}"/>
              </a:ext>
            </a:extLst>
          </p:cNvPr>
          <p:cNvGrpSpPr/>
          <p:nvPr userDrawn="1"/>
        </p:nvGrpSpPr>
        <p:grpSpPr>
          <a:xfrm>
            <a:off x="1143226" y="5626806"/>
            <a:ext cx="6990179" cy="1231195"/>
            <a:chOff x="1524301" y="5626805"/>
            <a:chExt cx="9320239" cy="1231195"/>
          </a:xfrm>
        </p:grpSpPr>
        <p:sp>
          <p:nvSpPr>
            <p:cNvPr id="254" name="Google Shape;577;p27">
              <a:extLst>
                <a:ext uri="{FF2B5EF4-FFF2-40B4-BE49-F238E27FC236}">
                  <a16:creationId xmlns:a16="http://schemas.microsoft.com/office/drawing/2014/main" id="{1F1FE917-12C4-4F03-BFC9-63C483556F98}"/>
                </a:ext>
              </a:extLst>
            </p:cNvPr>
            <p:cNvSpPr/>
            <p:nvPr/>
          </p:nvSpPr>
          <p:spPr>
            <a:xfrm>
              <a:off x="3307961" y="6403010"/>
              <a:ext cx="265628" cy="451390"/>
            </a:xfrm>
            <a:custGeom>
              <a:avLst/>
              <a:gdLst/>
              <a:ahLst/>
              <a:cxnLst/>
              <a:rect l="l" t="t" r="r" b="b"/>
              <a:pathLst>
                <a:path w="4806" h="8167" extrusionOk="0">
                  <a:moveTo>
                    <a:pt x="1" y="1"/>
                  </a:moveTo>
                  <a:lnTo>
                    <a:pt x="1" y="8167"/>
                  </a:lnTo>
                  <a:lnTo>
                    <a:pt x="4805" y="8167"/>
                  </a:lnTo>
                  <a:lnTo>
                    <a:pt x="4805" y="1"/>
                  </a:lnTo>
                  <a:close/>
                </a:path>
              </a:pathLst>
            </a:custGeom>
            <a:solidFill>
              <a:srgbClr val="CEC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nvGrpSpPr>
            <p:cNvPr id="285" name="Google Shape;579;p27">
              <a:extLst>
                <a:ext uri="{FF2B5EF4-FFF2-40B4-BE49-F238E27FC236}">
                  <a16:creationId xmlns:a16="http://schemas.microsoft.com/office/drawing/2014/main" id="{F0A4A0F2-3BA1-43AA-88EB-3A3835904711}"/>
                </a:ext>
              </a:extLst>
            </p:cNvPr>
            <p:cNvGrpSpPr/>
            <p:nvPr userDrawn="1"/>
          </p:nvGrpSpPr>
          <p:grpSpPr>
            <a:xfrm>
              <a:off x="1524301" y="5626805"/>
              <a:ext cx="9320239" cy="1231195"/>
              <a:chOff x="929285" y="5051507"/>
              <a:chExt cx="7315206" cy="1231195"/>
            </a:xfrm>
          </p:grpSpPr>
          <p:sp>
            <p:nvSpPr>
              <p:cNvPr id="286" name="Google Shape;580;p27">
                <a:extLst>
                  <a:ext uri="{FF2B5EF4-FFF2-40B4-BE49-F238E27FC236}">
                    <a16:creationId xmlns:a16="http://schemas.microsoft.com/office/drawing/2014/main" id="{41EFCC98-A095-43FA-9417-A6F1AEA0054D}"/>
                  </a:ext>
                </a:extLst>
              </p:cNvPr>
              <p:cNvSpPr/>
              <p:nvPr/>
            </p:nvSpPr>
            <p:spPr>
              <a:xfrm>
                <a:off x="929285" y="5051507"/>
                <a:ext cx="7315206" cy="420715"/>
              </a:xfrm>
              <a:custGeom>
                <a:avLst/>
                <a:gdLst/>
                <a:ahLst/>
                <a:cxnLst/>
                <a:rect l="l" t="t" r="r" b="b"/>
                <a:pathLst>
                  <a:path w="132354" h="7612" extrusionOk="0">
                    <a:moveTo>
                      <a:pt x="1" y="1"/>
                    </a:moveTo>
                    <a:lnTo>
                      <a:pt x="1" y="7611"/>
                    </a:lnTo>
                    <a:lnTo>
                      <a:pt x="132353" y="7611"/>
                    </a:lnTo>
                    <a:lnTo>
                      <a:pt x="132353" y="1"/>
                    </a:lnTo>
                    <a:close/>
                  </a:path>
                </a:pathLst>
              </a:custGeom>
              <a:solidFill>
                <a:srgbClr val="EFED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87" name="Google Shape;581;p27">
                <a:extLst>
                  <a:ext uri="{FF2B5EF4-FFF2-40B4-BE49-F238E27FC236}">
                    <a16:creationId xmlns:a16="http://schemas.microsoft.com/office/drawing/2014/main" id="{D7EF2A30-CDEB-4316-B82F-97D3363F3C90}"/>
                  </a:ext>
                </a:extLst>
              </p:cNvPr>
              <p:cNvSpPr/>
              <p:nvPr/>
            </p:nvSpPr>
            <p:spPr>
              <a:xfrm>
                <a:off x="929285" y="5051507"/>
                <a:ext cx="7315206" cy="133919"/>
              </a:xfrm>
              <a:custGeom>
                <a:avLst/>
                <a:gdLst/>
                <a:ahLst/>
                <a:cxnLst/>
                <a:rect l="l" t="t" r="r" b="b"/>
                <a:pathLst>
                  <a:path w="132354" h="2423" extrusionOk="0">
                    <a:moveTo>
                      <a:pt x="1" y="1"/>
                    </a:moveTo>
                    <a:lnTo>
                      <a:pt x="1" y="2423"/>
                    </a:lnTo>
                    <a:lnTo>
                      <a:pt x="132353" y="2423"/>
                    </a:lnTo>
                    <a:lnTo>
                      <a:pt x="132353" y="1"/>
                    </a:lnTo>
                    <a:close/>
                  </a:path>
                </a:pathLst>
              </a:custGeom>
              <a:solidFill>
                <a:srgbClr val="FFFE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88" name="Google Shape;582;p27">
                <a:extLst>
                  <a:ext uri="{FF2B5EF4-FFF2-40B4-BE49-F238E27FC236}">
                    <a16:creationId xmlns:a16="http://schemas.microsoft.com/office/drawing/2014/main" id="{66FDB582-0AAC-4537-A858-44B9EF57CE38}"/>
                  </a:ext>
                </a:extLst>
              </p:cNvPr>
              <p:cNvSpPr/>
              <p:nvPr/>
            </p:nvSpPr>
            <p:spPr>
              <a:xfrm>
                <a:off x="6668743" y="5831311"/>
                <a:ext cx="264854" cy="451390"/>
              </a:xfrm>
              <a:custGeom>
                <a:avLst/>
                <a:gdLst/>
                <a:ahLst/>
                <a:cxnLst/>
                <a:rect l="l" t="t" r="r" b="b"/>
                <a:pathLst>
                  <a:path w="4792" h="8167" extrusionOk="0">
                    <a:moveTo>
                      <a:pt x="1" y="1"/>
                    </a:moveTo>
                    <a:lnTo>
                      <a:pt x="1" y="8167"/>
                    </a:lnTo>
                    <a:lnTo>
                      <a:pt x="4792" y="8167"/>
                    </a:lnTo>
                    <a:lnTo>
                      <a:pt x="4792" y="1"/>
                    </a:lnTo>
                    <a:close/>
                  </a:path>
                </a:pathLst>
              </a:custGeom>
              <a:solidFill>
                <a:srgbClr val="CEC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89" name="Google Shape;583;p27">
                <a:extLst>
                  <a:ext uri="{FF2B5EF4-FFF2-40B4-BE49-F238E27FC236}">
                    <a16:creationId xmlns:a16="http://schemas.microsoft.com/office/drawing/2014/main" id="{AF50AB12-F2CA-445B-94F4-44131992E871}"/>
                  </a:ext>
                </a:extLst>
              </p:cNvPr>
              <p:cNvSpPr/>
              <p:nvPr/>
            </p:nvSpPr>
            <p:spPr>
              <a:xfrm>
                <a:off x="6668743" y="5831311"/>
                <a:ext cx="264854" cy="164649"/>
              </a:xfrm>
              <a:custGeom>
                <a:avLst/>
                <a:gdLst/>
                <a:ahLst/>
                <a:cxnLst/>
                <a:rect l="l" t="t" r="r" b="b"/>
                <a:pathLst>
                  <a:path w="4792" h="2979" extrusionOk="0">
                    <a:moveTo>
                      <a:pt x="1" y="1"/>
                    </a:moveTo>
                    <a:lnTo>
                      <a:pt x="1" y="2978"/>
                    </a:lnTo>
                    <a:lnTo>
                      <a:pt x="4792" y="2978"/>
                    </a:lnTo>
                    <a:lnTo>
                      <a:pt x="4792" y="1"/>
                    </a:lnTo>
                    <a:close/>
                  </a:path>
                </a:pathLst>
              </a:custGeom>
              <a:solidFill>
                <a:srgbClr val="CCCC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90" name="Google Shape;584;p27">
                <a:extLst>
                  <a:ext uri="{FF2B5EF4-FFF2-40B4-BE49-F238E27FC236}">
                    <a16:creationId xmlns:a16="http://schemas.microsoft.com/office/drawing/2014/main" id="{1AF2C5CE-3EDE-4127-8D0F-59AB322B7B55}"/>
                  </a:ext>
                </a:extLst>
              </p:cNvPr>
              <p:cNvSpPr/>
              <p:nvPr/>
            </p:nvSpPr>
            <p:spPr>
              <a:xfrm>
                <a:off x="1654207" y="5472167"/>
                <a:ext cx="5864644" cy="359200"/>
              </a:xfrm>
              <a:custGeom>
                <a:avLst/>
                <a:gdLst/>
                <a:ahLst/>
                <a:cxnLst/>
                <a:rect l="l" t="t" r="r" b="b"/>
                <a:pathLst>
                  <a:path w="106109" h="6499" extrusionOk="0">
                    <a:moveTo>
                      <a:pt x="1" y="0"/>
                    </a:moveTo>
                    <a:lnTo>
                      <a:pt x="1" y="6499"/>
                    </a:lnTo>
                    <a:lnTo>
                      <a:pt x="106108" y="6499"/>
                    </a:lnTo>
                    <a:lnTo>
                      <a:pt x="106108" y="0"/>
                    </a:lnTo>
                    <a:close/>
                  </a:path>
                </a:pathLst>
              </a:custGeom>
              <a:solidFill>
                <a:srgbClr val="CEC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91" name="Google Shape;585;p27">
                <a:extLst>
                  <a:ext uri="{FF2B5EF4-FFF2-40B4-BE49-F238E27FC236}">
                    <a16:creationId xmlns:a16="http://schemas.microsoft.com/office/drawing/2014/main" id="{ED751F2E-938C-441D-80EA-F8BB05A93F91}"/>
                  </a:ext>
                </a:extLst>
              </p:cNvPr>
              <p:cNvSpPr/>
              <p:nvPr/>
            </p:nvSpPr>
            <p:spPr>
              <a:xfrm>
                <a:off x="1654207" y="5472167"/>
                <a:ext cx="5864644" cy="176311"/>
              </a:xfrm>
              <a:custGeom>
                <a:avLst/>
                <a:gdLst/>
                <a:ahLst/>
                <a:cxnLst/>
                <a:rect l="l" t="t" r="r" b="b"/>
                <a:pathLst>
                  <a:path w="106109" h="3190" extrusionOk="0">
                    <a:moveTo>
                      <a:pt x="1" y="0"/>
                    </a:moveTo>
                    <a:lnTo>
                      <a:pt x="1" y="3190"/>
                    </a:lnTo>
                    <a:lnTo>
                      <a:pt x="106108" y="3190"/>
                    </a:lnTo>
                    <a:lnTo>
                      <a:pt x="106108" y="0"/>
                    </a:lnTo>
                    <a:close/>
                  </a:path>
                </a:pathLst>
              </a:custGeom>
              <a:solidFill>
                <a:srgbClr val="B7B7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grpSp>
    </p:spTree>
    <p:extLst>
      <p:ext uri="{BB962C8B-B14F-4D97-AF65-F5344CB8AC3E}">
        <p14:creationId xmlns:p14="http://schemas.microsoft.com/office/powerpoint/2010/main" val="164483178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30"/>
                                        </p:tgtEl>
                                      </p:cBhvr>
                                      <p:by x="150000" y="150000"/>
                                    </p:animScale>
                                  </p:childTnLst>
                                </p:cTn>
                              </p:par>
                              <p:par>
                                <p:cTn id="7" presetID="6" presetClass="emph" presetSubtype="0" repeatCount="indefinite" fill="hold" nodeType="withEffect">
                                  <p:stCondLst>
                                    <p:cond delay="0"/>
                                  </p:stCondLst>
                                  <p:childTnLst>
                                    <p:animScale>
                                      <p:cBhvr>
                                        <p:cTn id="8" dur="1000" fill="hold"/>
                                        <p:tgtEl>
                                          <p:spTgt spid="49"/>
                                        </p:tgtEl>
                                      </p:cBhvr>
                                      <p:by x="150000" y="150000"/>
                                    </p:animScale>
                                  </p:childTnLst>
                                </p:cTn>
                              </p:par>
                              <p:par>
                                <p:cTn id="9" presetID="6" presetClass="emph" presetSubtype="0" repeatCount="indefinite" fill="hold" grpId="0" nodeType="withEffect">
                                  <p:stCondLst>
                                    <p:cond delay="0"/>
                                  </p:stCondLst>
                                  <p:childTnLst>
                                    <p:animScale>
                                      <p:cBhvr>
                                        <p:cTn id="10" dur="1000" fill="hold"/>
                                        <p:tgtEl>
                                          <p:spTgt spid="47"/>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33"/>
                                        </p:tgtEl>
                                      </p:cBhvr>
                                      <p:by x="150000" y="150000"/>
                                    </p:animScale>
                                  </p:childTnLst>
                                </p:cTn>
                              </p:par>
                              <p:par>
                                <p:cTn id="13" presetID="6" presetClass="emph" presetSubtype="0" repeatCount="indefinite" fill="hold" nodeType="withEffect">
                                  <p:stCondLst>
                                    <p:cond delay="0"/>
                                  </p:stCondLst>
                                  <p:childTnLst>
                                    <p:animScale>
                                      <p:cBhvr>
                                        <p:cTn id="14" dur="1000" fill="hold"/>
                                        <p:tgtEl>
                                          <p:spTgt spid="44"/>
                                        </p:tgtEl>
                                      </p:cBhvr>
                                      <p:by x="150000" y="150000"/>
                                    </p:animScale>
                                  </p:childTnLst>
                                </p:cTn>
                              </p:par>
                              <p:par>
                                <p:cTn id="15" presetID="6" presetClass="emph" presetSubtype="0" repeatCount="indefinite" fill="hold" grpId="0" nodeType="withEffect">
                                  <p:stCondLst>
                                    <p:cond delay="0"/>
                                  </p:stCondLst>
                                  <p:childTnLst>
                                    <p:animScale>
                                      <p:cBhvr>
                                        <p:cTn id="16" dur="1000" fill="hold"/>
                                        <p:tgtEl>
                                          <p:spTgt spid="48"/>
                                        </p:tgtEl>
                                      </p:cBhvr>
                                      <p:by x="150000" y="150000"/>
                                    </p:animScale>
                                  </p:childTnLst>
                                </p:cTn>
                              </p:par>
                              <p:par>
                                <p:cTn id="17" presetID="2" presetClass="entr" presetSubtype="4" fill="hold" nodeType="withEffect">
                                  <p:stCondLst>
                                    <p:cond delay="0"/>
                                  </p:stCondLst>
                                  <p:childTnLst>
                                    <p:set>
                                      <p:cBhvr>
                                        <p:cTn id="18" dur="1" fill="hold">
                                          <p:stCondLst>
                                            <p:cond delay="0"/>
                                          </p:stCondLst>
                                        </p:cTn>
                                        <p:tgtEl>
                                          <p:spTgt spid="2"/>
                                        </p:tgtEl>
                                        <p:attrNameLst>
                                          <p:attrName>style.visibility</p:attrName>
                                        </p:attrNameLst>
                                      </p:cBhvr>
                                      <p:to>
                                        <p:strVal val="visible"/>
                                      </p:to>
                                    </p:set>
                                    <p:anim calcmode="lin" valueType="num">
                                      <p:cBhvr additive="base">
                                        <p:cTn id="19" dur="500" fill="hold"/>
                                        <p:tgtEl>
                                          <p:spTgt spid="2"/>
                                        </p:tgtEl>
                                        <p:attrNameLst>
                                          <p:attrName>ppt_x</p:attrName>
                                        </p:attrNameLst>
                                      </p:cBhvr>
                                      <p:tavLst>
                                        <p:tav tm="0">
                                          <p:val>
                                            <p:strVal val="#ppt_x"/>
                                          </p:val>
                                        </p:tav>
                                        <p:tav tm="100000">
                                          <p:val>
                                            <p:strVal val="#ppt_x"/>
                                          </p:val>
                                        </p:tav>
                                      </p:tavLst>
                                    </p:anim>
                                    <p:anim calcmode="lin" valueType="num">
                                      <p:cBhvr additive="base">
                                        <p:cTn id="20" dur="500" fill="hold"/>
                                        <p:tgtEl>
                                          <p:spTgt spid="2"/>
                                        </p:tgtEl>
                                        <p:attrNameLst>
                                          <p:attrName>ppt_y</p:attrName>
                                        </p:attrNameLst>
                                      </p:cBhvr>
                                      <p:tavLst>
                                        <p:tav tm="0">
                                          <p:val>
                                            <p:strVal val="1+#ppt_h/2"/>
                                          </p:val>
                                        </p:tav>
                                        <p:tav tm="100000">
                                          <p:val>
                                            <p:strVal val="#ppt_y"/>
                                          </p:val>
                                        </p:tav>
                                      </p:tavLst>
                                    </p:anim>
                                  </p:childTnLst>
                                </p:cTn>
                              </p:par>
                            </p:childTnLst>
                          </p:cTn>
                        </p:par>
                        <p:par>
                          <p:cTn id="21" fill="hold">
                            <p:stCondLst>
                              <p:cond delay="1000"/>
                            </p:stCondLst>
                            <p:childTnLst>
                              <p:par>
                                <p:cTn id="22" presetID="2" presetClass="entr" presetSubtype="8" fill="hold" nodeType="afterEffect">
                                  <p:stCondLst>
                                    <p:cond delay="0"/>
                                  </p:stCondLst>
                                  <p:childTnLst>
                                    <p:set>
                                      <p:cBhvr>
                                        <p:cTn id="23" dur="1" fill="hold">
                                          <p:stCondLst>
                                            <p:cond delay="0"/>
                                          </p:stCondLst>
                                        </p:cTn>
                                        <p:tgtEl>
                                          <p:spTgt spid="292"/>
                                        </p:tgtEl>
                                        <p:attrNameLst>
                                          <p:attrName>style.visibility</p:attrName>
                                        </p:attrNameLst>
                                      </p:cBhvr>
                                      <p:to>
                                        <p:strVal val="visible"/>
                                      </p:to>
                                    </p:set>
                                    <p:anim calcmode="lin" valueType="num">
                                      <p:cBhvr additive="base">
                                        <p:cTn id="24" dur="500" fill="hold"/>
                                        <p:tgtEl>
                                          <p:spTgt spid="292"/>
                                        </p:tgtEl>
                                        <p:attrNameLst>
                                          <p:attrName>ppt_x</p:attrName>
                                        </p:attrNameLst>
                                      </p:cBhvr>
                                      <p:tavLst>
                                        <p:tav tm="0">
                                          <p:val>
                                            <p:strVal val="0-#ppt_w/2"/>
                                          </p:val>
                                        </p:tav>
                                        <p:tav tm="100000">
                                          <p:val>
                                            <p:strVal val="#ppt_x"/>
                                          </p:val>
                                        </p:tav>
                                      </p:tavLst>
                                    </p:anim>
                                    <p:anim calcmode="lin" valueType="num">
                                      <p:cBhvr additive="base">
                                        <p:cTn id="25" dur="500" fill="hold"/>
                                        <p:tgtEl>
                                          <p:spTgt spid="292"/>
                                        </p:tgtEl>
                                        <p:attrNameLst>
                                          <p:attrName>ppt_y</p:attrName>
                                        </p:attrNameLst>
                                      </p:cBhvr>
                                      <p:tavLst>
                                        <p:tav tm="0">
                                          <p:val>
                                            <p:strVal val="#ppt_y"/>
                                          </p:val>
                                        </p:tav>
                                        <p:tav tm="100000">
                                          <p:val>
                                            <p:strVal val="#ppt_y"/>
                                          </p:val>
                                        </p:tav>
                                      </p:tavLst>
                                    </p:anim>
                                  </p:childTnLst>
                                </p:cTn>
                              </p:par>
                            </p:childTnLst>
                          </p:cTn>
                        </p:par>
                        <p:par>
                          <p:cTn id="26" fill="hold">
                            <p:stCondLst>
                              <p:cond delay="1500"/>
                            </p:stCondLst>
                            <p:childTnLst>
                              <p:par>
                                <p:cTn id="27" presetID="2" presetClass="entr" presetSubtype="2" fill="hold" nodeType="afterEffect">
                                  <p:stCondLst>
                                    <p:cond delay="0"/>
                                  </p:stCondLst>
                                  <p:childTnLst>
                                    <p:set>
                                      <p:cBhvr>
                                        <p:cTn id="28" dur="1" fill="hold">
                                          <p:stCondLst>
                                            <p:cond delay="0"/>
                                          </p:stCondLst>
                                        </p:cTn>
                                        <p:tgtEl>
                                          <p:spTgt spid="153"/>
                                        </p:tgtEl>
                                        <p:attrNameLst>
                                          <p:attrName>style.visibility</p:attrName>
                                        </p:attrNameLst>
                                      </p:cBhvr>
                                      <p:to>
                                        <p:strVal val="visible"/>
                                      </p:to>
                                    </p:set>
                                    <p:anim calcmode="lin" valueType="num">
                                      <p:cBhvr additive="base">
                                        <p:cTn id="29" dur="500" fill="hold"/>
                                        <p:tgtEl>
                                          <p:spTgt spid="153"/>
                                        </p:tgtEl>
                                        <p:attrNameLst>
                                          <p:attrName>ppt_x</p:attrName>
                                        </p:attrNameLst>
                                      </p:cBhvr>
                                      <p:tavLst>
                                        <p:tav tm="0">
                                          <p:val>
                                            <p:strVal val="1+#ppt_w/2"/>
                                          </p:val>
                                        </p:tav>
                                        <p:tav tm="100000">
                                          <p:val>
                                            <p:strVal val="#ppt_x"/>
                                          </p:val>
                                        </p:tav>
                                      </p:tavLst>
                                    </p:anim>
                                    <p:anim calcmode="lin" valueType="num">
                                      <p:cBhvr additive="base">
                                        <p:cTn id="30" dur="500" fill="hold"/>
                                        <p:tgtEl>
                                          <p:spTgt spid="153"/>
                                        </p:tgtEl>
                                        <p:attrNameLst>
                                          <p:attrName>ppt_y</p:attrName>
                                        </p:attrNameLst>
                                      </p:cBhvr>
                                      <p:tavLst>
                                        <p:tav tm="0">
                                          <p:val>
                                            <p:strVal val="#ppt_y"/>
                                          </p:val>
                                        </p:tav>
                                        <p:tav tm="100000">
                                          <p:val>
                                            <p:strVal val="#ppt_y"/>
                                          </p:val>
                                        </p:tav>
                                      </p:tavLst>
                                    </p:anim>
                                  </p:childTnLst>
                                </p:cTn>
                              </p:par>
                            </p:childTnLst>
                          </p:cTn>
                        </p:par>
                        <p:par>
                          <p:cTn id="31" fill="hold">
                            <p:stCondLst>
                              <p:cond delay="2000"/>
                            </p:stCondLst>
                            <p:childTnLst>
                              <p:par>
                                <p:cTn id="32" presetID="10" presetClass="entr" presetSubtype="0" fill="hold" nodeType="afterEffect">
                                  <p:stCondLst>
                                    <p:cond delay="0"/>
                                  </p:stCondLst>
                                  <p:childTnLst>
                                    <p:set>
                                      <p:cBhvr>
                                        <p:cTn id="33" dur="1" fill="hold">
                                          <p:stCondLst>
                                            <p:cond delay="0"/>
                                          </p:stCondLst>
                                        </p:cTn>
                                        <p:tgtEl>
                                          <p:spTgt spid="147"/>
                                        </p:tgtEl>
                                        <p:attrNameLst>
                                          <p:attrName>style.visibility</p:attrName>
                                        </p:attrNameLst>
                                      </p:cBhvr>
                                      <p:to>
                                        <p:strVal val="visible"/>
                                      </p:to>
                                    </p:set>
                                    <p:animEffect transition="in" filter="fade">
                                      <p:cBhvr>
                                        <p:cTn id="34" dur="500"/>
                                        <p:tgtEl>
                                          <p:spTgt spid="1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 grpId="0" animBg="1"/>
      <p:bldP spid="48" grpId="0" animBg="1"/>
    </p:bldLst>
  </p:timing>
</p:sldLayout>
</file>

<file path=ppt/slideLayouts/slideLayout35.xml><?xml version="1.0" encoding="utf-8"?>
<p:sldLayout xmlns:a="http://schemas.openxmlformats.org/drawingml/2006/main" xmlns:r="http://schemas.openxmlformats.org/officeDocument/2006/relationships" xmlns:p="http://schemas.openxmlformats.org/presentationml/2006/main" preserve="1" userDrawn="1">
  <p:cSld name="16_Title and Content">
    <p:bg>
      <p:bgPr>
        <a:solidFill>
          <a:srgbClr val="C00000"/>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296920" y="219520"/>
            <a:ext cx="8709926"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FFE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dirty="0"/>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349270" y="882176"/>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150301" y="906827"/>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168063" y="989423"/>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393674" y="94752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151195" y="917946"/>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348377" y="1496055"/>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49408" y="1520706"/>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167170" y="160330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392781" y="1561401"/>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150301" y="1531825"/>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347484" y="2109934"/>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48515" y="2134585"/>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166276" y="2217181"/>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391888" y="2175280"/>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49408" y="2145704"/>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346591" y="2723813"/>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47621" y="2748464"/>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165383" y="283106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390994" y="2789159"/>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48515" y="2759583"/>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345697" y="3337692"/>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46728" y="3362343"/>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164490" y="3444939"/>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390101" y="3403038"/>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47622" y="3373462"/>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344804" y="3951571"/>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45835" y="3976222"/>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163597" y="4058818"/>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389208" y="401691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46728" y="3987341"/>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343911" y="4565450"/>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44942" y="4590101"/>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162703" y="4672697"/>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388315" y="463079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45835" y="4601220"/>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343018" y="5179329"/>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44049" y="5203980"/>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161810" y="528657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387421" y="5244675"/>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44942" y="5215099"/>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342124" y="5793208"/>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43155" y="5817859"/>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160917" y="5900455"/>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386528" y="5858554"/>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44049" y="5828978"/>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2318597" y="1090110"/>
            <a:ext cx="4162526" cy="4730758"/>
          </a:xfrm>
          <a:prstGeom prst="rect">
            <a:avLst/>
          </a:prstGeom>
          <a:solidFill>
            <a:srgbClr val="FFE285"/>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375" dirty="0"/>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108287" y="772938"/>
            <a:ext cx="963023"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2"/>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375"/>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5536681" y="1168180"/>
            <a:ext cx="1546974" cy="832158"/>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1"/>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375"/>
          </a:p>
        </p:txBody>
      </p:sp>
      <p:grpSp>
        <p:nvGrpSpPr>
          <p:cNvPr id="100" name="Google Shape;211;p3">
            <a:extLst>
              <a:ext uri="{FF2B5EF4-FFF2-40B4-BE49-F238E27FC236}">
                <a16:creationId xmlns:a16="http://schemas.microsoft.com/office/drawing/2014/main" id="{3EE8E1EA-42BA-40F4-91B8-92E720E0C7B3}"/>
              </a:ext>
            </a:extLst>
          </p:cNvPr>
          <p:cNvGrpSpPr/>
          <p:nvPr userDrawn="1"/>
        </p:nvGrpSpPr>
        <p:grpSpPr>
          <a:xfrm>
            <a:off x="772632" y="1581350"/>
            <a:ext cx="333206" cy="398525"/>
            <a:chOff x="2495125" y="2142250"/>
            <a:chExt cx="444275" cy="398525"/>
          </a:xfrm>
        </p:grpSpPr>
        <p:sp>
          <p:nvSpPr>
            <p:cNvPr id="101" name="Google Shape;212;p3">
              <a:extLst>
                <a:ext uri="{FF2B5EF4-FFF2-40B4-BE49-F238E27FC236}">
                  <a16:creationId xmlns:a16="http://schemas.microsoft.com/office/drawing/2014/main" id="{535446D6-A2F2-4960-9F20-4FD2FC844655}"/>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dirty="0"/>
            </a:p>
          </p:txBody>
        </p:sp>
        <p:sp>
          <p:nvSpPr>
            <p:cNvPr id="102" name="Google Shape;213;p3">
              <a:extLst>
                <a:ext uri="{FF2B5EF4-FFF2-40B4-BE49-F238E27FC236}">
                  <a16:creationId xmlns:a16="http://schemas.microsoft.com/office/drawing/2014/main" id="{E3877D8C-8D49-48AE-983D-46B3D4C316AA}"/>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grpSp>
        <p:nvGrpSpPr>
          <p:cNvPr id="103" name="Google Shape;214;p3">
            <a:extLst>
              <a:ext uri="{FF2B5EF4-FFF2-40B4-BE49-F238E27FC236}">
                <a16:creationId xmlns:a16="http://schemas.microsoft.com/office/drawing/2014/main" id="{6B26BBFF-8A4A-4D77-8E20-7565D314876E}"/>
              </a:ext>
            </a:extLst>
          </p:cNvPr>
          <p:cNvGrpSpPr/>
          <p:nvPr userDrawn="1"/>
        </p:nvGrpSpPr>
        <p:grpSpPr>
          <a:xfrm>
            <a:off x="7920831" y="5038642"/>
            <a:ext cx="218531" cy="281375"/>
            <a:chOff x="3243875" y="2372825"/>
            <a:chExt cx="291375" cy="281375"/>
          </a:xfrm>
        </p:grpSpPr>
        <p:sp>
          <p:nvSpPr>
            <p:cNvPr id="104" name="Google Shape;215;p3">
              <a:extLst>
                <a:ext uri="{FF2B5EF4-FFF2-40B4-BE49-F238E27FC236}">
                  <a16:creationId xmlns:a16="http://schemas.microsoft.com/office/drawing/2014/main" id="{5905416B-3780-49A3-85AC-E7AB8A365E53}"/>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05" name="Google Shape;216;p3">
              <a:extLst>
                <a:ext uri="{FF2B5EF4-FFF2-40B4-BE49-F238E27FC236}">
                  <a16:creationId xmlns:a16="http://schemas.microsoft.com/office/drawing/2014/main" id="{B31BA3B0-0DA2-4CD9-AB3D-C2DF62186FC9}"/>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06" name="Google Shape;217;p3">
              <a:extLst>
                <a:ext uri="{FF2B5EF4-FFF2-40B4-BE49-F238E27FC236}">
                  <a16:creationId xmlns:a16="http://schemas.microsoft.com/office/drawing/2014/main" id="{367F9544-3ED4-4D1E-8702-43837309CF8C}"/>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07" name="Google Shape;218;p3">
              <a:extLst>
                <a:ext uri="{FF2B5EF4-FFF2-40B4-BE49-F238E27FC236}">
                  <a16:creationId xmlns:a16="http://schemas.microsoft.com/office/drawing/2014/main" id="{8C773ACC-4F47-4265-AF08-3AAA1BA820F1}"/>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08" name="Google Shape;219;p3">
              <a:extLst>
                <a:ext uri="{FF2B5EF4-FFF2-40B4-BE49-F238E27FC236}">
                  <a16:creationId xmlns:a16="http://schemas.microsoft.com/office/drawing/2014/main" id="{1E75251D-8191-4F83-B19D-C278B5C567D2}"/>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09" name="Google Shape;220;p3">
              <a:extLst>
                <a:ext uri="{FF2B5EF4-FFF2-40B4-BE49-F238E27FC236}">
                  <a16:creationId xmlns:a16="http://schemas.microsoft.com/office/drawing/2014/main" id="{CD244239-4494-4523-A92A-04BBF5524A62}"/>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10" name="Google Shape;221;p3">
              <a:extLst>
                <a:ext uri="{FF2B5EF4-FFF2-40B4-BE49-F238E27FC236}">
                  <a16:creationId xmlns:a16="http://schemas.microsoft.com/office/drawing/2014/main" id="{C8D2A7B8-8AEC-4A7B-A85D-C49CFD031893}"/>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350" dirty="0"/>
            </a:p>
          </p:txBody>
        </p:sp>
        <p:sp>
          <p:nvSpPr>
            <p:cNvPr id="111" name="Google Shape;222;p3">
              <a:extLst>
                <a:ext uri="{FF2B5EF4-FFF2-40B4-BE49-F238E27FC236}">
                  <a16:creationId xmlns:a16="http://schemas.microsoft.com/office/drawing/2014/main" id="{1BEBBF71-61D7-45D6-BB70-B4B6FDBF84CF}"/>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12" name="Google Shape;223;p3">
              <a:extLst>
                <a:ext uri="{FF2B5EF4-FFF2-40B4-BE49-F238E27FC236}">
                  <a16:creationId xmlns:a16="http://schemas.microsoft.com/office/drawing/2014/main" id="{1C8DD35C-E26B-4702-B102-151D077CFA0B}"/>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13" name="Google Shape;224;p3">
              <a:extLst>
                <a:ext uri="{FF2B5EF4-FFF2-40B4-BE49-F238E27FC236}">
                  <a16:creationId xmlns:a16="http://schemas.microsoft.com/office/drawing/2014/main" id="{FAEA3EBF-3AF4-48CF-B780-2C24192864A7}"/>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grpSp>
        <p:nvGrpSpPr>
          <p:cNvPr id="114" name="Google Shape;225;p3">
            <a:extLst>
              <a:ext uri="{FF2B5EF4-FFF2-40B4-BE49-F238E27FC236}">
                <a16:creationId xmlns:a16="http://schemas.microsoft.com/office/drawing/2014/main" id="{8349EE9D-865C-4187-8F2A-C8D67A315C95}"/>
              </a:ext>
            </a:extLst>
          </p:cNvPr>
          <p:cNvGrpSpPr/>
          <p:nvPr userDrawn="1"/>
        </p:nvGrpSpPr>
        <p:grpSpPr>
          <a:xfrm>
            <a:off x="8083918" y="714861"/>
            <a:ext cx="125006" cy="168575"/>
            <a:chOff x="4954425" y="2036375"/>
            <a:chExt cx="166675" cy="168575"/>
          </a:xfrm>
        </p:grpSpPr>
        <p:sp>
          <p:nvSpPr>
            <p:cNvPr id="115" name="Google Shape;226;p3">
              <a:extLst>
                <a:ext uri="{FF2B5EF4-FFF2-40B4-BE49-F238E27FC236}">
                  <a16:creationId xmlns:a16="http://schemas.microsoft.com/office/drawing/2014/main" id="{C3E893B2-B741-45D1-AA70-EFBF2C1CCB32}"/>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16" name="Google Shape;227;p3">
              <a:extLst>
                <a:ext uri="{FF2B5EF4-FFF2-40B4-BE49-F238E27FC236}">
                  <a16:creationId xmlns:a16="http://schemas.microsoft.com/office/drawing/2014/main" id="{4806DF11-E7A6-4BCA-864C-D4BB12AF1B79}"/>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sp>
        <p:nvSpPr>
          <p:cNvPr id="117" name="Google Shape;228;p3">
            <a:extLst>
              <a:ext uri="{FF2B5EF4-FFF2-40B4-BE49-F238E27FC236}">
                <a16:creationId xmlns:a16="http://schemas.microsoft.com/office/drawing/2014/main" id="{DE8A01B2-77F0-42CA-BCD0-4D9A98E4E84B}"/>
              </a:ext>
            </a:extLst>
          </p:cNvPr>
          <p:cNvSpPr/>
          <p:nvPr userDrawn="1"/>
        </p:nvSpPr>
        <p:spPr>
          <a:xfrm>
            <a:off x="1182765" y="3597776"/>
            <a:ext cx="89344"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118" name="Google Shape;229;p3">
            <a:extLst>
              <a:ext uri="{FF2B5EF4-FFF2-40B4-BE49-F238E27FC236}">
                <a16:creationId xmlns:a16="http://schemas.microsoft.com/office/drawing/2014/main" id="{040941FA-39DE-4897-9957-4F8E125A8F2C}"/>
              </a:ext>
            </a:extLst>
          </p:cNvPr>
          <p:cNvSpPr/>
          <p:nvPr userDrawn="1"/>
        </p:nvSpPr>
        <p:spPr>
          <a:xfrm>
            <a:off x="7385065" y="3888530"/>
            <a:ext cx="6525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grpSp>
        <p:nvGrpSpPr>
          <p:cNvPr id="119" name="Google Shape;230;p3">
            <a:extLst>
              <a:ext uri="{FF2B5EF4-FFF2-40B4-BE49-F238E27FC236}">
                <a16:creationId xmlns:a16="http://schemas.microsoft.com/office/drawing/2014/main" id="{39E1EAF3-ED4F-4E40-A591-87F74A538B8E}"/>
              </a:ext>
            </a:extLst>
          </p:cNvPr>
          <p:cNvGrpSpPr/>
          <p:nvPr userDrawn="1"/>
        </p:nvGrpSpPr>
        <p:grpSpPr>
          <a:xfrm>
            <a:off x="956096" y="5541496"/>
            <a:ext cx="125006" cy="168575"/>
            <a:chOff x="4954425" y="2036375"/>
            <a:chExt cx="166675" cy="168575"/>
          </a:xfrm>
        </p:grpSpPr>
        <p:sp>
          <p:nvSpPr>
            <p:cNvPr id="120" name="Google Shape;231;p3">
              <a:extLst>
                <a:ext uri="{FF2B5EF4-FFF2-40B4-BE49-F238E27FC236}">
                  <a16:creationId xmlns:a16="http://schemas.microsoft.com/office/drawing/2014/main" id="{637B9622-5D72-4988-A025-9DDD451CEE63}"/>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21" name="Google Shape;232;p3">
              <a:extLst>
                <a:ext uri="{FF2B5EF4-FFF2-40B4-BE49-F238E27FC236}">
                  <a16:creationId xmlns:a16="http://schemas.microsoft.com/office/drawing/2014/main" id="{90AFE972-DB48-45E9-9EE9-E273CE0A3941}"/>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grpSp>
        <p:nvGrpSpPr>
          <p:cNvPr id="122" name="Google Shape;769;p31">
            <a:extLst>
              <a:ext uri="{FF2B5EF4-FFF2-40B4-BE49-F238E27FC236}">
                <a16:creationId xmlns:a16="http://schemas.microsoft.com/office/drawing/2014/main" id="{9BC6E0ED-AB1D-4836-B4E8-0379D97072CC}"/>
              </a:ext>
            </a:extLst>
          </p:cNvPr>
          <p:cNvGrpSpPr/>
          <p:nvPr userDrawn="1"/>
        </p:nvGrpSpPr>
        <p:grpSpPr>
          <a:xfrm>
            <a:off x="1911217" y="3588081"/>
            <a:ext cx="1949585" cy="2521829"/>
            <a:chOff x="5641385" y="2381306"/>
            <a:chExt cx="2599446" cy="2521829"/>
          </a:xfrm>
        </p:grpSpPr>
        <p:sp>
          <p:nvSpPr>
            <p:cNvPr id="123" name="Google Shape;770;p31">
              <a:extLst>
                <a:ext uri="{FF2B5EF4-FFF2-40B4-BE49-F238E27FC236}">
                  <a16:creationId xmlns:a16="http://schemas.microsoft.com/office/drawing/2014/main" id="{54FBC327-7229-4E48-B70D-221E3B4ABBD6}"/>
                </a:ext>
              </a:extLst>
            </p:cNvPr>
            <p:cNvSpPr/>
            <p:nvPr/>
          </p:nvSpPr>
          <p:spPr>
            <a:xfrm>
              <a:off x="5715495" y="4459755"/>
              <a:ext cx="2364987" cy="361232"/>
            </a:xfrm>
            <a:custGeom>
              <a:avLst/>
              <a:gdLst/>
              <a:ahLst/>
              <a:cxnLst/>
              <a:rect l="l" t="t" r="r" b="b"/>
              <a:pathLst>
                <a:path w="38516" h="5883" extrusionOk="0">
                  <a:moveTo>
                    <a:pt x="19191" y="1"/>
                  </a:moveTo>
                  <a:cubicBezTo>
                    <a:pt x="8537" y="1"/>
                    <a:pt x="0" y="1379"/>
                    <a:pt x="0" y="2925"/>
                  </a:cubicBezTo>
                  <a:cubicBezTo>
                    <a:pt x="0" y="4471"/>
                    <a:pt x="8537" y="5882"/>
                    <a:pt x="19191" y="5882"/>
                  </a:cubicBezTo>
                  <a:cubicBezTo>
                    <a:pt x="29811" y="5882"/>
                    <a:pt x="38516" y="4471"/>
                    <a:pt x="38516" y="2925"/>
                  </a:cubicBezTo>
                  <a:cubicBezTo>
                    <a:pt x="38516" y="1379"/>
                    <a:pt x="29811" y="1"/>
                    <a:pt x="19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nvGrpSpPr>
            <p:cNvPr id="124" name="Google Shape;771;p31">
              <a:extLst>
                <a:ext uri="{FF2B5EF4-FFF2-40B4-BE49-F238E27FC236}">
                  <a16:creationId xmlns:a16="http://schemas.microsoft.com/office/drawing/2014/main" id="{735A0EF3-CD49-4849-A6D0-53FADD84C85D}"/>
                </a:ext>
              </a:extLst>
            </p:cNvPr>
            <p:cNvGrpSpPr/>
            <p:nvPr/>
          </p:nvGrpSpPr>
          <p:grpSpPr>
            <a:xfrm flipH="1">
              <a:off x="6793275" y="3690844"/>
              <a:ext cx="1447557" cy="1002468"/>
              <a:chOff x="4799733" y="3457797"/>
              <a:chExt cx="2301388" cy="1593766"/>
            </a:xfrm>
          </p:grpSpPr>
          <p:sp>
            <p:nvSpPr>
              <p:cNvPr id="179" name="Google Shape;772;p31">
                <a:extLst>
                  <a:ext uri="{FF2B5EF4-FFF2-40B4-BE49-F238E27FC236}">
                    <a16:creationId xmlns:a16="http://schemas.microsoft.com/office/drawing/2014/main" id="{F854EEEE-60A7-4C8E-8953-E8769EEC5813}"/>
                  </a:ext>
                </a:extLst>
              </p:cNvPr>
              <p:cNvSpPr/>
              <p:nvPr/>
            </p:nvSpPr>
            <p:spPr>
              <a:xfrm>
                <a:off x="5512937" y="4441437"/>
                <a:ext cx="134693" cy="122202"/>
              </a:xfrm>
              <a:custGeom>
                <a:avLst/>
                <a:gdLst/>
                <a:ahLst/>
                <a:cxnLst/>
                <a:rect l="l" t="t" r="r" b="b"/>
                <a:pathLst>
                  <a:path w="2437" h="2211" extrusionOk="0">
                    <a:moveTo>
                      <a:pt x="1" y="1"/>
                    </a:moveTo>
                    <a:lnTo>
                      <a:pt x="1" y="715"/>
                    </a:lnTo>
                    <a:lnTo>
                      <a:pt x="1" y="1271"/>
                    </a:lnTo>
                    <a:lnTo>
                      <a:pt x="1" y="2211"/>
                    </a:lnTo>
                    <a:lnTo>
                      <a:pt x="2436" y="1112"/>
                    </a:lnTo>
                    <a:lnTo>
                      <a:pt x="1" y="1"/>
                    </a:lnTo>
                    <a:close/>
                  </a:path>
                </a:pathLst>
              </a:custGeom>
              <a:solidFill>
                <a:srgbClr val="F09C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80" name="Google Shape;773;p31">
                <a:extLst>
                  <a:ext uri="{FF2B5EF4-FFF2-40B4-BE49-F238E27FC236}">
                    <a16:creationId xmlns:a16="http://schemas.microsoft.com/office/drawing/2014/main" id="{3A64CB13-0C6D-4353-9509-7D271A41CDF4}"/>
                  </a:ext>
                </a:extLst>
              </p:cNvPr>
              <p:cNvSpPr/>
              <p:nvPr/>
            </p:nvSpPr>
            <p:spPr>
              <a:xfrm>
                <a:off x="5671673" y="4450943"/>
                <a:ext cx="91527" cy="79091"/>
              </a:xfrm>
              <a:custGeom>
                <a:avLst/>
                <a:gdLst/>
                <a:ahLst/>
                <a:cxnLst/>
                <a:rect l="l" t="t" r="r" b="b"/>
                <a:pathLst>
                  <a:path w="1656" h="1431" extrusionOk="0">
                    <a:moveTo>
                      <a:pt x="1" y="1"/>
                    </a:moveTo>
                    <a:lnTo>
                      <a:pt x="1" y="1430"/>
                    </a:lnTo>
                    <a:lnTo>
                      <a:pt x="1655" y="1430"/>
                    </a:lnTo>
                    <a:lnTo>
                      <a:pt x="1655" y="1"/>
                    </a:lnTo>
                    <a:close/>
                  </a:path>
                </a:pathLst>
              </a:custGeom>
              <a:solidFill>
                <a:srgbClr val="F9CF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81" name="Google Shape;774;p31">
                <a:extLst>
                  <a:ext uri="{FF2B5EF4-FFF2-40B4-BE49-F238E27FC236}">
                    <a16:creationId xmlns:a16="http://schemas.microsoft.com/office/drawing/2014/main" id="{CA6E3753-A1B1-4953-8CA7-64699041E7E4}"/>
                  </a:ext>
                </a:extLst>
              </p:cNvPr>
              <p:cNvSpPr/>
              <p:nvPr/>
            </p:nvSpPr>
            <p:spPr>
              <a:xfrm>
                <a:off x="5670236" y="4448014"/>
                <a:ext cx="92246" cy="80528"/>
              </a:xfrm>
              <a:custGeom>
                <a:avLst/>
                <a:gdLst/>
                <a:ahLst/>
                <a:cxnLst/>
                <a:rect l="l" t="t" r="r" b="b"/>
                <a:pathLst>
                  <a:path w="1669" h="1457" extrusionOk="0">
                    <a:moveTo>
                      <a:pt x="239" y="1"/>
                    </a:moveTo>
                    <a:cubicBezTo>
                      <a:pt x="146" y="1"/>
                      <a:pt x="80" y="14"/>
                      <a:pt x="53" y="27"/>
                    </a:cubicBezTo>
                    <a:cubicBezTo>
                      <a:pt x="14" y="40"/>
                      <a:pt x="0" y="54"/>
                      <a:pt x="0" y="93"/>
                    </a:cubicBezTo>
                    <a:cubicBezTo>
                      <a:pt x="0" y="120"/>
                      <a:pt x="14" y="146"/>
                      <a:pt x="40" y="160"/>
                    </a:cubicBezTo>
                    <a:cubicBezTo>
                      <a:pt x="80" y="173"/>
                      <a:pt x="120" y="173"/>
                      <a:pt x="186" y="173"/>
                    </a:cubicBezTo>
                    <a:cubicBezTo>
                      <a:pt x="225" y="186"/>
                      <a:pt x="265" y="186"/>
                      <a:pt x="292" y="199"/>
                    </a:cubicBezTo>
                    <a:cubicBezTo>
                      <a:pt x="305" y="212"/>
                      <a:pt x="345" y="239"/>
                      <a:pt x="371" y="292"/>
                    </a:cubicBezTo>
                    <a:lnTo>
                      <a:pt x="689" y="729"/>
                    </a:lnTo>
                    <a:lnTo>
                      <a:pt x="636" y="795"/>
                    </a:lnTo>
                    <a:lnTo>
                      <a:pt x="596" y="861"/>
                    </a:lnTo>
                    <a:lnTo>
                      <a:pt x="517" y="954"/>
                    </a:lnTo>
                    <a:cubicBezTo>
                      <a:pt x="490" y="993"/>
                      <a:pt x="450" y="1046"/>
                      <a:pt x="398" y="1126"/>
                    </a:cubicBezTo>
                    <a:cubicBezTo>
                      <a:pt x="371" y="1139"/>
                      <a:pt x="358" y="1152"/>
                      <a:pt x="331" y="1165"/>
                    </a:cubicBezTo>
                    <a:cubicBezTo>
                      <a:pt x="318" y="1179"/>
                      <a:pt x="292" y="1179"/>
                      <a:pt x="265" y="1192"/>
                    </a:cubicBezTo>
                    <a:cubicBezTo>
                      <a:pt x="212" y="1192"/>
                      <a:pt x="173" y="1205"/>
                      <a:pt x="133" y="1218"/>
                    </a:cubicBezTo>
                    <a:cubicBezTo>
                      <a:pt x="93" y="1232"/>
                      <a:pt x="80" y="1245"/>
                      <a:pt x="80" y="1285"/>
                    </a:cubicBezTo>
                    <a:cubicBezTo>
                      <a:pt x="80" y="1298"/>
                      <a:pt x="80" y="1324"/>
                      <a:pt x="80" y="1337"/>
                    </a:cubicBezTo>
                    <a:cubicBezTo>
                      <a:pt x="93" y="1337"/>
                      <a:pt x="106" y="1351"/>
                      <a:pt x="120" y="1351"/>
                    </a:cubicBezTo>
                    <a:cubicBezTo>
                      <a:pt x="133" y="1364"/>
                      <a:pt x="146" y="1364"/>
                      <a:pt x="159" y="1364"/>
                    </a:cubicBezTo>
                    <a:lnTo>
                      <a:pt x="556" y="1364"/>
                    </a:lnTo>
                    <a:cubicBezTo>
                      <a:pt x="570" y="1364"/>
                      <a:pt x="583" y="1377"/>
                      <a:pt x="609" y="1377"/>
                    </a:cubicBezTo>
                    <a:lnTo>
                      <a:pt x="675" y="1377"/>
                    </a:lnTo>
                    <a:cubicBezTo>
                      <a:pt x="702" y="1377"/>
                      <a:pt x="728" y="1364"/>
                      <a:pt x="755" y="1364"/>
                    </a:cubicBezTo>
                    <a:cubicBezTo>
                      <a:pt x="781" y="1351"/>
                      <a:pt x="808" y="1324"/>
                      <a:pt x="808" y="1298"/>
                    </a:cubicBezTo>
                    <a:cubicBezTo>
                      <a:pt x="808" y="1285"/>
                      <a:pt x="795" y="1258"/>
                      <a:pt x="781" y="1245"/>
                    </a:cubicBezTo>
                    <a:cubicBezTo>
                      <a:pt x="768" y="1218"/>
                      <a:pt x="715" y="1218"/>
                      <a:pt x="662" y="1218"/>
                    </a:cubicBezTo>
                    <a:cubicBezTo>
                      <a:pt x="636" y="1218"/>
                      <a:pt x="609" y="1205"/>
                      <a:pt x="609" y="1205"/>
                    </a:cubicBezTo>
                    <a:cubicBezTo>
                      <a:pt x="609" y="1192"/>
                      <a:pt x="596" y="1192"/>
                      <a:pt x="596" y="1179"/>
                    </a:cubicBezTo>
                    <a:cubicBezTo>
                      <a:pt x="596" y="1179"/>
                      <a:pt x="609" y="1152"/>
                      <a:pt x="623" y="1139"/>
                    </a:cubicBezTo>
                    <a:cubicBezTo>
                      <a:pt x="636" y="1112"/>
                      <a:pt x="649" y="1099"/>
                      <a:pt x="662" y="1086"/>
                    </a:cubicBezTo>
                    <a:cubicBezTo>
                      <a:pt x="689" y="1046"/>
                      <a:pt x="702" y="1020"/>
                      <a:pt x="728" y="993"/>
                    </a:cubicBezTo>
                    <a:cubicBezTo>
                      <a:pt x="742" y="980"/>
                      <a:pt x="768" y="940"/>
                      <a:pt x="808" y="887"/>
                    </a:cubicBezTo>
                    <a:cubicBezTo>
                      <a:pt x="834" y="927"/>
                      <a:pt x="861" y="967"/>
                      <a:pt x="887" y="1007"/>
                    </a:cubicBezTo>
                    <a:cubicBezTo>
                      <a:pt x="914" y="1033"/>
                      <a:pt x="940" y="1073"/>
                      <a:pt x="967" y="1112"/>
                    </a:cubicBezTo>
                    <a:cubicBezTo>
                      <a:pt x="980" y="1139"/>
                      <a:pt x="1006" y="1165"/>
                      <a:pt x="1020" y="1192"/>
                    </a:cubicBezTo>
                    <a:cubicBezTo>
                      <a:pt x="1033" y="1218"/>
                      <a:pt x="1046" y="1232"/>
                      <a:pt x="1046" y="1245"/>
                    </a:cubicBezTo>
                    <a:cubicBezTo>
                      <a:pt x="1046" y="1258"/>
                      <a:pt x="1033" y="1271"/>
                      <a:pt x="1033" y="1285"/>
                    </a:cubicBezTo>
                    <a:lnTo>
                      <a:pt x="993" y="1285"/>
                    </a:lnTo>
                    <a:cubicBezTo>
                      <a:pt x="967" y="1298"/>
                      <a:pt x="953" y="1311"/>
                      <a:pt x="953" y="1324"/>
                    </a:cubicBezTo>
                    <a:cubicBezTo>
                      <a:pt x="940" y="1337"/>
                      <a:pt x="940" y="1351"/>
                      <a:pt x="940" y="1364"/>
                    </a:cubicBezTo>
                    <a:cubicBezTo>
                      <a:pt x="940" y="1377"/>
                      <a:pt x="953" y="1404"/>
                      <a:pt x="967" y="1430"/>
                    </a:cubicBezTo>
                    <a:cubicBezTo>
                      <a:pt x="993" y="1443"/>
                      <a:pt x="1033" y="1457"/>
                      <a:pt x="1086" y="1457"/>
                    </a:cubicBezTo>
                    <a:lnTo>
                      <a:pt x="1536" y="1457"/>
                    </a:lnTo>
                    <a:cubicBezTo>
                      <a:pt x="1575" y="1457"/>
                      <a:pt x="1602" y="1457"/>
                      <a:pt x="1628" y="1443"/>
                    </a:cubicBezTo>
                    <a:cubicBezTo>
                      <a:pt x="1655" y="1443"/>
                      <a:pt x="1668" y="1417"/>
                      <a:pt x="1668" y="1377"/>
                    </a:cubicBezTo>
                    <a:cubicBezTo>
                      <a:pt x="1668" y="1351"/>
                      <a:pt x="1655" y="1337"/>
                      <a:pt x="1628" y="1324"/>
                    </a:cubicBezTo>
                    <a:cubicBezTo>
                      <a:pt x="1615" y="1311"/>
                      <a:pt x="1589" y="1298"/>
                      <a:pt x="1549" y="1298"/>
                    </a:cubicBezTo>
                    <a:lnTo>
                      <a:pt x="1456" y="1298"/>
                    </a:lnTo>
                    <a:cubicBezTo>
                      <a:pt x="1430" y="1298"/>
                      <a:pt x="1403" y="1285"/>
                      <a:pt x="1364" y="1271"/>
                    </a:cubicBezTo>
                    <a:cubicBezTo>
                      <a:pt x="1350" y="1271"/>
                      <a:pt x="1337" y="1258"/>
                      <a:pt x="1324" y="1245"/>
                    </a:cubicBezTo>
                    <a:cubicBezTo>
                      <a:pt x="1311" y="1232"/>
                      <a:pt x="1284" y="1205"/>
                      <a:pt x="1245" y="1165"/>
                    </a:cubicBezTo>
                    <a:cubicBezTo>
                      <a:pt x="1218" y="1126"/>
                      <a:pt x="1178" y="1073"/>
                      <a:pt x="1125" y="1007"/>
                    </a:cubicBezTo>
                    <a:cubicBezTo>
                      <a:pt x="1073" y="927"/>
                      <a:pt x="1006" y="835"/>
                      <a:pt x="927" y="729"/>
                    </a:cubicBezTo>
                    <a:cubicBezTo>
                      <a:pt x="967" y="676"/>
                      <a:pt x="1006" y="610"/>
                      <a:pt x="1046" y="557"/>
                    </a:cubicBezTo>
                    <a:cubicBezTo>
                      <a:pt x="1073" y="504"/>
                      <a:pt x="1125" y="451"/>
                      <a:pt x="1165" y="385"/>
                    </a:cubicBezTo>
                    <a:cubicBezTo>
                      <a:pt x="1205" y="345"/>
                      <a:pt x="1245" y="318"/>
                      <a:pt x="1271" y="305"/>
                    </a:cubicBezTo>
                    <a:cubicBezTo>
                      <a:pt x="1298" y="292"/>
                      <a:pt x="1337" y="292"/>
                      <a:pt x="1390" y="292"/>
                    </a:cubicBezTo>
                    <a:cubicBezTo>
                      <a:pt x="1430" y="292"/>
                      <a:pt x="1509" y="279"/>
                      <a:pt x="1589" y="279"/>
                    </a:cubicBezTo>
                    <a:cubicBezTo>
                      <a:pt x="1615" y="279"/>
                      <a:pt x="1628" y="279"/>
                      <a:pt x="1642" y="265"/>
                    </a:cubicBezTo>
                    <a:cubicBezTo>
                      <a:pt x="1655" y="239"/>
                      <a:pt x="1655" y="226"/>
                      <a:pt x="1655" y="212"/>
                    </a:cubicBezTo>
                    <a:cubicBezTo>
                      <a:pt x="1655" y="146"/>
                      <a:pt x="1642" y="120"/>
                      <a:pt x="1589" y="120"/>
                    </a:cubicBezTo>
                    <a:lnTo>
                      <a:pt x="1020" y="120"/>
                    </a:lnTo>
                    <a:cubicBezTo>
                      <a:pt x="980" y="120"/>
                      <a:pt x="953" y="120"/>
                      <a:pt x="927" y="133"/>
                    </a:cubicBezTo>
                    <a:cubicBezTo>
                      <a:pt x="900" y="146"/>
                      <a:pt x="887" y="173"/>
                      <a:pt x="887" y="212"/>
                    </a:cubicBezTo>
                    <a:cubicBezTo>
                      <a:pt x="887" y="226"/>
                      <a:pt x="887" y="252"/>
                      <a:pt x="914" y="265"/>
                    </a:cubicBezTo>
                    <a:cubicBezTo>
                      <a:pt x="927" y="265"/>
                      <a:pt x="940" y="279"/>
                      <a:pt x="953" y="279"/>
                    </a:cubicBezTo>
                    <a:cubicBezTo>
                      <a:pt x="953" y="292"/>
                      <a:pt x="967" y="292"/>
                      <a:pt x="967" y="305"/>
                    </a:cubicBezTo>
                    <a:cubicBezTo>
                      <a:pt x="967" y="305"/>
                      <a:pt x="953" y="332"/>
                      <a:pt x="940" y="358"/>
                    </a:cubicBezTo>
                    <a:cubicBezTo>
                      <a:pt x="927" y="385"/>
                      <a:pt x="900" y="411"/>
                      <a:pt x="874" y="451"/>
                    </a:cubicBezTo>
                    <a:lnTo>
                      <a:pt x="808" y="570"/>
                    </a:lnTo>
                    <a:cubicBezTo>
                      <a:pt x="768" y="517"/>
                      <a:pt x="742" y="477"/>
                      <a:pt x="715" y="437"/>
                    </a:cubicBezTo>
                    <a:cubicBezTo>
                      <a:pt x="689" y="398"/>
                      <a:pt x="662" y="371"/>
                      <a:pt x="636" y="332"/>
                    </a:cubicBezTo>
                    <a:cubicBezTo>
                      <a:pt x="623" y="305"/>
                      <a:pt x="596" y="279"/>
                      <a:pt x="596" y="252"/>
                    </a:cubicBezTo>
                    <a:cubicBezTo>
                      <a:pt x="583" y="239"/>
                      <a:pt x="570" y="226"/>
                      <a:pt x="570" y="212"/>
                    </a:cubicBezTo>
                    <a:cubicBezTo>
                      <a:pt x="570" y="199"/>
                      <a:pt x="583" y="186"/>
                      <a:pt x="596" y="186"/>
                    </a:cubicBezTo>
                    <a:lnTo>
                      <a:pt x="662" y="186"/>
                    </a:lnTo>
                    <a:cubicBezTo>
                      <a:pt x="702" y="186"/>
                      <a:pt x="728" y="173"/>
                      <a:pt x="742" y="160"/>
                    </a:cubicBezTo>
                    <a:cubicBezTo>
                      <a:pt x="755" y="133"/>
                      <a:pt x="768" y="120"/>
                      <a:pt x="768" y="107"/>
                    </a:cubicBezTo>
                    <a:cubicBezTo>
                      <a:pt x="768" y="93"/>
                      <a:pt x="768" y="80"/>
                      <a:pt x="768" y="67"/>
                    </a:cubicBezTo>
                    <a:cubicBezTo>
                      <a:pt x="768" y="54"/>
                      <a:pt x="755" y="40"/>
                      <a:pt x="742" y="40"/>
                    </a:cubicBezTo>
                    <a:cubicBezTo>
                      <a:pt x="728" y="27"/>
                      <a:pt x="715" y="14"/>
                      <a:pt x="689" y="14"/>
                    </a:cubicBezTo>
                    <a:cubicBezTo>
                      <a:pt x="675" y="1"/>
                      <a:pt x="636" y="1"/>
                      <a:pt x="596" y="1"/>
                    </a:cubicBezTo>
                    <a:close/>
                  </a:path>
                </a:pathLst>
              </a:custGeom>
              <a:solidFill>
                <a:srgbClr val="F09C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82" name="Google Shape;775;p31">
                <a:extLst>
                  <a:ext uri="{FF2B5EF4-FFF2-40B4-BE49-F238E27FC236}">
                    <a16:creationId xmlns:a16="http://schemas.microsoft.com/office/drawing/2014/main" id="{3E292DF2-70CE-4152-8475-FBB7C5053487}"/>
                  </a:ext>
                </a:extLst>
              </p:cNvPr>
              <p:cNvSpPr/>
              <p:nvPr/>
            </p:nvSpPr>
            <p:spPr>
              <a:xfrm>
                <a:off x="5668799" y="4448014"/>
                <a:ext cx="100260" cy="84895"/>
              </a:xfrm>
              <a:custGeom>
                <a:avLst/>
                <a:gdLst/>
                <a:ahLst/>
                <a:cxnLst/>
                <a:rect l="l" t="t" r="r" b="b"/>
                <a:pathLst>
                  <a:path w="1814" h="1536" extrusionOk="0">
                    <a:moveTo>
                      <a:pt x="768" y="107"/>
                    </a:moveTo>
                    <a:lnTo>
                      <a:pt x="768" y="160"/>
                    </a:lnTo>
                    <a:lnTo>
                      <a:pt x="662" y="160"/>
                    </a:lnTo>
                    <a:cubicBezTo>
                      <a:pt x="609" y="160"/>
                      <a:pt x="556" y="212"/>
                      <a:pt x="556" y="265"/>
                    </a:cubicBezTo>
                    <a:cubicBezTo>
                      <a:pt x="556" y="265"/>
                      <a:pt x="609" y="265"/>
                      <a:pt x="609" y="332"/>
                    </a:cubicBezTo>
                    <a:cubicBezTo>
                      <a:pt x="609" y="332"/>
                      <a:pt x="609" y="385"/>
                      <a:pt x="662" y="385"/>
                    </a:cubicBezTo>
                    <a:cubicBezTo>
                      <a:pt x="662" y="437"/>
                      <a:pt x="715" y="490"/>
                      <a:pt x="715" y="490"/>
                    </a:cubicBezTo>
                    <a:cubicBezTo>
                      <a:pt x="768" y="543"/>
                      <a:pt x="768" y="596"/>
                      <a:pt x="821" y="662"/>
                    </a:cubicBezTo>
                    <a:lnTo>
                      <a:pt x="887" y="715"/>
                    </a:lnTo>
                    <a:lnTo>
                      <a:pt x="993" y="543"/>
                    </a:lnTo>
                    <a:cubicBezTo>
                      <a:pt x="993" y="490"/>
                      <a:pt x="1046" y="437"/>
                      <a:pt x="1046" y="437"/>
                    </a:cubicBezTo>
                    <a:cubicBezTo>
                      <a:pt x="1046" y="385"/>
                      <a:pt x="1099" y="385"/>
                      <a:pt x="1099" y="332"/>
                    </a:cubicBezTo>
                    <a:cubicBezTo>
                      <a:pt x="1099" y="265"/>
                      <a:pt x="1046" y="265"/>
                      <a:pt x="1046" y="265"/>
                    </a:cubicBezTo>
                    <a:lnTo>
                      <a:pt x="993" y="265"/>
                    </a:lnTo>
                    <a:lnTo>
                      <a:pt x="993" y="212"/>
                    </a:lnTo>
                    <a:lnTo>
                      <a:pt x="1654" y="212"/>
                    </a:lnTo>
                    <a:lnTo>
                      <a:pt x="1654" y="265"/>
                    </a:lnTo>
                    <a:lnTo>
                      <a:pt x="1324" y="265"/>
                    </a:lnTo>
                    <a:cubicBezTo>
                      <a:pt x="1271" y="332"/>
                      <a:pt x="1218" y="332"/>
                      <a:pt x="1218" y="385"/>
                    </a:cubicBezTo>
                    <a:cubicBezTo>
                      <a:pt x="1151" y="437"/>
                      <a:pt x="1099" y="490"/>
                      <a:pt x="1046" y="543"/>
                    </a:cubicBezTo>
                    <a:cubicBezTo>
                      <a:pt x="993" y="596"/>
                      <a:pt x="993" y="662"/>
                      <a:pt x="940" y="715"/>
                    </a:cubicBezTo>
                    <a:lnTo>
                      <a:pt x="940" y="768"/>
                    </a:lnTo>
                    <a:lnTo>
                      <a:pt x="940" y="821"/>
                    </a:lnTo>
                    <a:cubicBezTo>
                      <a:pt x="993" y="927"/>
                      <a:pt x="1099" y="993"/>
                      <a:pt x="1151" y="1099"/>
                    </a:cubicBezTo>
                    <a:cubicBezTo>
                      <a:pt x="1218" y="1152"/>
                      <a:pt x="1218" y="1205"/>
                      <a:pt x="1271" y="1258"/>
                    </a:cubicBezTo>
                    <a:cubicBezTo>
                      <a:pt x="1324" y="1258"/>
                      <a:pt x="1324" y="1324"/>
                      <a:pt x="1324" y="1324"/>
                    </a:cubicBezTo>
                    <a:cubicBezTo>
                      <a:pt x="1376" y="1324"/>
                      <a:pt x="1376" y="1377"/>
                      <a:pt x="1429" y="1377"/>
                    </a:cubicBezTo>
                    <a:lnTo>
                      <a:pt x="1601" y="1377"/>
                    </a:lnTo>
                    <a:cubicBezTo>
                      <a:pt x="1654" y="1377"/>
                      <a:pt x="1654" y="1430"/>
                      <a:pt x="1654" y="1430"/>
                    </a:cubicBezTo>
                    <a:lnTo>
                      <a:pt x="1099" y="1430"/>
                    </a:lnTo>
                    <a:lnTo>
                      <a:pt x="1046" y="1377"/>
                    </a:lnTo>
                    <a:lnTo>
                      <a:pt x="1099" y="1377"/>
                    </a:lnTo>
                    <a:cubicBezTo>
                      <a:pt x="1151" y="1377"/>
                      <a:pt x="1151" y="1324"/>
                      <a:pt x="1151" y="1258"/>
                    </a:cubicBezTo>
                    <a:lnTo>
                      <a:pt x="1151" y="1205"/>
                    </a:lnTo>
                    <a:cubicBezTo>
                      <a:pt x="1099" y="1152"/>
                      <a:pt x="1099" y="1152"/>
                      <a:pt x="1099" y="1099"/>
                    </a:cubicBezTo>
                    <a:cubicBezTo>
                      <a:pt x="1046" y="1099"/>
                      <a:pt x="1046" y="1046"/>
                      <a:pt x="993" y="993"/>
                    </a:cubicBezTo>
                    <a:cubicBezTo>
                      <a:pt x="993" y="993"/>
                      <a:pt x="940" y="927"/>
                      <a:pt x="940" y="874"/>
                    </a:cubicBezTo>
                    <a:lnTo>
                      <a:pt x="887" y="821"/>
                    </a:lnTo>
                    <a:lnTo>
                      <a:pt x="821" y="874"/>
                    </a:lnTo>
                    <a:cubicBezTo>
                      <a:pt x="768" y="927"/>
                      <a:pt x="768" y="993"/>
                      <a:pt x="715" y="993"/>
                    </a:cubicBezTo>
                    <a:cubicBezTo>
                      <a:pt x="715" y="1046"/>
                      <a:pt x="715" y="1046"/>
                      <a:pt x="662" y="1099"/>
                    </a:cubicBezTo>
                    <a:lnTo>
                      <a:pt x="662" y="1152"/>
                    </a:lnTo>
                    <a:cubicBezTo>
                      <a:pt x="609" y="1152"/>
                      <a:pt x="609" y="1152"/>
                      <a:pt x="609" y="1205"/>
                    </a:cubicBezTo>
                    <a:lnTo>
                      <a:pt x="609" y="1258"/>
                    </a:lnTo>
                    <a:cubicBezTo>
                      <a:pt x="662" y="1324"/>
                      <a:pt x="662" y="1324"/>
                      <a:pt x="715" y="1324"/>
                    </a:cubicBezTo>
                    <a:lnTo>
                      <a:pt x="821" y="1324"/>
                    </a:lnTo>
                    <a:cubicBezTo>
                      <a:pt x="768" y="1324"/>
                      <a:pt x="768" y="1377"/>
                      <a:pt x="715" y="1377"/>
                    </a:cubicBezTo>
                    <a:lnTo>
                      <a:pt x="662" y="1377"/>
                    </a:lnTo>
                    <a:lnTo>
                      <a:pt x="609" y="1324"/>
                    </a:lnTo>
                    <a:lnTo>
                      <a:pt x="225" y="1324"/>
                    </a:lnTo>
                    <a:cubicBezTo>
                      <a:pt x="278" y="1324"/>
                      <a:pt x="278" y="1324"/>
                      <a:pt x="331" y="1258"/>
                    </a:cubicBezTo>
                    <a:lnTo>
                      <a:pt x="437" y="1258"/>
                    </a:lnTo>
                    <a:lnTo>
                      <a:pt x="490" y="1205"/>
                    </a:lnTo>
                    <a:cubicBezTo>
                      <a:pt x="556" y="1099"/>
                      <a:pt x="609" y="1046"/>
                      <a:pt x="609" y="1046"/>
                    </a:cubicBezTo>
                    <a:cubicBezTo>
                      <a:pt x="662" y="993"/>
                      <a:pt x="662" y="927"/>
                      <a:pt x="715" y="927"/>
                    </a:cubicBezTo>
                    <a:cubicBezTo>
                      <a:pt x="715" y="927"/>
                      <a:pt x="715" y="874"/>
                      <a:pt x="768" y="874"/>
                    </a:cubicBezTo>
                    <a:lnTo>
                      <a:pt x="768" y="821"/>
                    </a:lnTo>
                    <a:lnTo>
                      <a:pt x="821" y="768"/>
                    </a:lnTo>
                    <a:lnTo>
                      <a:pt x="490" y="265"/>
                    </a:lnTo>
                    <a:cubicBezTo>
                      <a:pt x="437" y="265"/>
                      <a:pt x="437" y="212"/>
                      <a:pt x="384" y="160"/>
                    </a:cubicBezTo>
                    <a:lnTo>
                      <a:pt x="106" y="160"/>
                    </a:lnTo>
                    <a:lnTo>
                      <a:pt x="106" y="107"/>
                    </a:lnTo>
                    <a:close/>
                    <a:moveTo>
                      <a:pt x="106" y="1"/>
                    </a:moveTo>
                    <a:cubicBezTo>
                      <a:pt x="53" y="54"/>
                      <a:pt x="0" y="107"/>
                      <a:pt x="0" y="107"/>
                    </a:cubicBezTo>
                    <a:cubicBezTo>
                      <a:pt x="0" y="160"/>
                      <a:pt x="53" y="212"/>
                      <a:pt x="53" y="265"/>
                    </a:cubicBezTo>
                    <a:lnTo>
                      <a:pt x="331" y="265"/>
                    </a:lnTo>
                    <a:cubicBezTo>
                      <a:pt x="331" y="332"/>
                      <a:pt x="331" y="332"/>
                      <a:pt x="384" y="385"/>
                    </a:cubicBezTo>
                    <a:lnTo>
                      <a:pt x="662" y="768"/>
                    </a:lnTo>
                    <a:lnTo>
                      <a:pt x="662" y="821"/>
                    </a:lnTo>
                    <a:cubicBezTo>
                      <a:pt x="662" y="821"/>
                      <a:pt x="609" y="821"/>
                      <a:pt x="609" y="874"/>
                    </a:cubicBezTo>
                    <a:lnTo>
                      <a:pt x="556" y="927"/>
                    </a:lnTo>
                    <a:cubicBezTo>
                      <a:pt x="490" y="993"/>
                      <a:pt x="437" y="1046"/>
                      <a:pt x="384" y="1099"/>
                    </a:cubicBezTo>
                    <a:lnTo>
                      <a:pt x="384" y="1152"/>
                    </a:lnTo>
                    <a:lnTo>
                      <a:pt x="331" y="1152"/>
                    </a:lnTo>
                    <a:cubicBezTo>
                      <a:pt x="278" y="1152"/>
                      <a:pt x="225" y="1152"/>
                      <a:pt x="159" y="1205"/>
                    </a:cubicBezTo>
                    <a:cubicBezTo>
                      <a:pt x="106" y="1205"/>
                      <a:pt x="53" y="1258"/>
                      <a:pt x="53" y="1324"/>
                    </a:cubicBezTo>
                    <a:cubicBezTo>
                      <a:pt x="53" y="1377"/>
                      <a:pt x="53" y="1377"/>
                      <a:pt x="106" y="1430"/>
                    </a:cubicBezTo>
                    <a:lnTo>
                      <a:pt x="159" y="1430"/>
                    </a:lnTo>
                    <a:cubicBezTo>
                      <a:pt x="159" y="1483"/>
                      <a:pt x="225" y="1483"/>
                      <a:pt x="225" y="1483"/>
                    </a:cubicBezTo>
                    <a:lnTo>
                      <a:pt x="715" y="1483"/>
                    </a:lnTo>
                    <a:cubicBezTo>
                      <a:pt x="768" y="1483"/>
                      <a:pt x="821" y="1483"/>
                      <a:pt x="821" y="1430"/>
                    </a:cubicBezTo>
                    <a:cubicBezTo>
                      <a:pt x="887" y="1430"/>
                      <a:pt x="940" y="1377"/>
                      <a:pt x="940" y="1324"/>
                    </a:cubicBezTo>
                    <a:cubicBezTo>
                      <a:pt x="940" y="1258"/>
                      <a:pt x="887" y="1258"/>
                      <a:pt x="887" y="1258"/>
                    </a:cubicBezTo>
                    <a:cubicBezTo>
                      <a:pt x="821" y="1205"/>
                      <a:pt x="821" y="1205"/>
                      <a:pt x="768" y="1205"/>
                    </a:cubicBezTo>
                    <a:lnTo>
                      <a:pt x="768" y="1152"/>
                    </a:lnTo>
                    <a:cubicBezTo>
                      <a:pt x="768" y="1099"/>
                      <a:pt x="821" y="1099"/>
                      <a:pt x="821" y="1099"/>
                    </a:cubicBezTo>
                    <a:cubicBezTo>
                      <a:pt x="821" y="1046"/>
                      <a:pt x="887" y="1046"/>
                      <a:pt x="887" y="1046"/>
                    </a:cubicBezTo>
                    <a:lnTo>
                      <a:pt x="887" y="1099"/>
                    </a:lnTo>
                    <a:cubicBezTo>
                      <a:pt x="940" y="1099"/>
                      <a:pt x="940" y="1152"/>
                      <a:pt x="993" y="1152"/>
                    </a:cubicBezTo>
                    <a:cubicBezTo>
                      <a:pt x="993" y="1205"/>
                      <a:pt x="993" y="1258"/>
                      <a:pt x="1046" y="1258"/>
                    </a:cubicBezTo>
                    <a:cubicBezTo>
                      <a:pt x="993" y="1258"/>
                      <a:pt x="993" y="1324"/>
                      <a:pt x="940" y="1324"/>
                    </a:cubicBezTo>
                    <a:lnTo>
                      <a:pt x="940" y="1430"/>
                    </a:lnTo>
                    <a:cubicBezTo>
                      <a:pt x="940" y="1430"/>
                      <a:pt x="940" y="1483"/>
                      <a:pt x="993" y="1483"/>
                    </a:cubicBezTo>
                    <a:cubicBezTo>
                      <a:pt x="1046" y="1536"/>
                      <a:pt x="1099" y="1536"/>
                      <a:pt x="1151" y="1536"/>
                    </a:cubicBezTo>
                    <a:lnTo>
                      <a:pt x="1707" y="1536"/>
                    </a:lnTo>
                    <a:cubicBezTo>
                      <a:pt x="1760" y="1536"/>
                      <a:pt x="1813" y="1483"/>
                      <a:pt x="1813" y="1430"/>
                    </a:cubicBezTo>
                    <a:cubicBezTo>
                      <a:pt x="1813" y="1377"/>
                      <a:pt x="1760" y="1324"/>
                      <a:pt x="1707" y="1324"/>
                    </a:cubicBezTo>
                    <a:cubicBezTo>
                      <a:pt x="1707" y="1258"/>
                      <a:pt x="1654" y="1258"/>
                      <a:pt x="1601" y="1258"/>
                    </a:cubicBezTo>
                    <a:lnTo>
                      <a:pt x="1429" y="1258"/>
                    </a:lnTo>
                    <a:cubicBezTo>
                      <a:pt x="1429" y="1205"/>
                      <a:pt x="1376" y="1205"/>
                      <a:pt x="1376" y="1152"/>
                    </a:cubicBezTo>
                    <a:cubicBezTo>
                      <a:pt x="1324" y="1099"/>
                      <a:pt x="1271" y="1046"/>
                      <a:pt x="1218" y="993"/>
                    </a:cubicBezTo>
                    <a:cubicBezTo>
                      <a:pt x="1218" y="927"/>
                      <a:pt x="1099" y="874"/>
                      <a:pt x="1046" y="768"/>
                    </a:cubicBezTo>
                    <a:cubicBezTo>
                      <a:pt x="1099" y="715"/>
                      <a:pt x="1099" y="662"/>
                      <a:pt x="1151" y="596"/>
                    </a:cubicBezTo>
                    <a:cubicBezTo>
                      <a:pt x="1218" y="596"/>
                      <a:pt x="1218" y="543"/>
                      <a:pt x="1271" y="490"/>
                    </a:cubicBezTo>
                    <a:cubicBezTo>
                      <a:pt x="1324" y="437"/>
                      <a:pt x="1324" y="437"/>
                      <a:pt x="1376" y="385"/>
                    </a:cubicBezTo>
                    <a:lnTo>
                      <a:pt x="1654" y="385"/>
                    </a:lnTo>
                    <a:cubicBezTo>
                      <a:pt x="1707" y="385"/>
                      <a:pt x="1707" y="385"/>
                      <a:pt x="1707" y="332"/>
                    </a:cubicBezTo>
                    <a:lnTo>
                      <a:pt x="1760" y="332"/>
                    </a:lnTo>
                    <a:lnTo>
                      <a:pt x="1760" y="265"/>
                    </a:lnTo>
                    <a:lnTo>
                      <a:pt x="1760" y="160"/>
                    </a:lnTo>
                    <a:cubicBezTo>
                      <a:pt x="1760" y="160"/>
                      <a:pt x="1760" y="107"/>
                      <a:pt x="1707" y="107"/>
                    </a:cubicBezTo>
                    <a:lnTo>
                      <a:pt x="940" y="107"/>
                    </a:lnTo>
                    <a:cubicBezTo>
                      <a:pt x="887" y="160"/>
                      <a:pt x="887" y="212"/>
                      <a:pt x="887" y="265"/>
                    </a:cubicBezTo>
                    <a:cubicBezTo>
                      <a:pt x="887" y="265"/>
                      <a:pt x="887" y="332"/>
                      <a:pt x="940" y="332"/>
                    </a:cubicBezTo>
                    <a:lnTo>
                      <a:pt x="940" y="385"/>
                    </a:lnTo>
                    <a:cubicBezTo>
                      <a:pt x="940" y="385"/>
                      <a:pt x="940" y="437"/>
                      <a:pt x="887" y="437"/>
                    </a:cubicBezTo>
                    <a:lnTo>
                      <a:pt x="887" y="490"/>
                    </a:lnTo>
                    <a:cubicBezTo>
                      <a:pt x="821" y="490"/>
                      <a:pt x="821" y="437"/>
                      <a:pt x="821" y="437"/>
                    </a:cubicBezTo>
                    <a:cubicBezTo>
                      <a:pt x="768" y="385"/>
                      <a:pt x="768" y="385"/>
                      <a:pt x="768" y="332"/>
                    </a:cubicBezTo>
                    <a:cubicBezTo>
                      <a:pt x="715" y="332"/>
                      <a:pt x="715" y="332"/>
                      <a:pt x="715" y="265"/>
                    </a:cubicBezTo>
                    <a:cubicBezTo>
                      <a:pt x="768" y="265"/>
                      <a:pt x="821" y="265"/>
                      <a:pt x="821" y="212"/>
                    </a:cubicBezTo>
                    <a:cubicBezTo>
                      <a:pt x="887" y="212"/>
                      <a:pt x="887" y="160"/>
                      <a:pt x="887" y="160"/>
                    </a:cubicBezTo>
                    <a:lnTo>
                      <a:pt x="887" y="107"/>
                    </a:lnTo>
                    <a:lnTo>
                      <a:pt x="887" y="54"/>
                    </a:lnTo>
                    <a:lnTo>
                      <a:pt x="821" y="54"/>
                    </a:lnTo>
                    <a:cubicBezTo>
                      <a:pt x="821" y="1"/>
                      <a:pt x="821" y="1"/>
                      <a:pt x="768" y="1"/>
                    </a:cubicBezTo>
                    <a:close/>
                  </a:path>
                </a:pathLst>
              </a:custGeom>
              <a:solidFill>
                <a:srgbClr val="F09C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83" name="Google Shape;776;p31">
                <a:extLst>
                  <a:ext uri="{FF2B5EF4-FFF2-40B4-BE49-F238E27FC236}">
                    <a16:creationId xmlns:a16="http://schemas.microsoft.com/office/drawing/2014/main" id="{E8A500DB-B210-4DFF-A20D-666636286385}"/>
                  </a:ext>
                </a:extLst>
              </p:cNvPr>
              <p:cNvSpPr/>
              <p:nvPr/>
            </p:nvSpPr>
            <p:spPr>
              <a:xfrm>
                <a:off x="4799733" y="3864528"/>
                <a:ext cx="1237772" cy="1187034"/>
              </a:xfrm>
              <a:custGeom>
                <a:avLst/>
                <a:gdLst/>
                <a:ahLst/>
                <a:cxnLst/>
                <a:rect l="l" t="t" r="r" b="b"/>
                <a:pathLst>
                  <a:path w="22395" h="21477" extrusionOk="0">
                    <a:moveTo>
                      <a:pt x="17201" y="8638"/>
                    </a:moveTo>
                    <a:cubicBezTo>
                      <a:pt x="17575" y="8638"/>
                      <a:pt x="17951" y="8924"/>
                      <a:pt x="17987" y="9340"/>
                    </a:cubicBezTo>
                    <a:lnTo>
                      <a:pt x="18318" y="16672"/>
                    </a:lnTo>
                    <a:cubicBezTo>
                      <a:pt x="18371" y="17228"/>
                      <a:pt x="17868" y="17718"/>
                      <a:pt x="17273" y="17718"/>
                    </a:cubicBezTo>
                    <a:lnTo>
                      <a:pt x="9821" y="17612"/>
                    </a:lnTo>
                    <a:cubicBezTo>
                      <a:pt x="9212" y="17612"/>
                      <a:pt x="8881" y="16844"/>
                      <a:pt x="9331" y="16447"/>
                    </a:cubicBezTo>
                    <a:lnTo>
                      <a:pt x="16717" y="8837"/>
                    </a:lnTo>
                    <a:cubicBezTo>
                      <a:pt x="16855" y="8699"/>
                      <a:pt x="17028" y="8638"/>
                      <a:pt x="17201" y="8638"/>
                    </a:cubicBezTo>
                    <a:close/>
                    <a:moveTo>
                      <a:pt x="20125" y="1"/>
                    </a:moveTo>
                    <a:cubicBezTo>
                      <a:pt x="19697" y="1"/>
                      <a:pt x="19262" y="159"/>
                      <a:pt x="18927" y="512"/>
                    </a:cubicBezTo>
                    <a:lnTo>
                      <a:pt x="993" y="18711"/>
                    </a:lnTo>
                    <a:cubicBezTo>
                      <a:pt x="0" y="19756"/>
                      <a:pt x="781" y="21477"/>
                      <a:pt x="2264" y="21477"/>
                    </a:cubicBezTo>
                    <a:lnTo>
                      <a:pt x="20303" y="21477"/>
                    </a:lnTo>
                    <a:cubicBezTo>
                      <a:pt x="21508" y="21477"/>
                      <a:pt x="22395" y="20537"/>
                      <a:pt x="22395" y="19425"/>
                    </a:cubicBezTo>
                    <a:lnTo>
                      <a:pt x="21786" y="1558"/>
                    </a:lnTo>
                    <a:cubicBezTo>
                      <a:pt x="21786" y="611"/>
                      <a:pt x="20967" y="1"/>
                      <a:pt x="201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84" name="Google Shape;777;p31">
                <a:extLst>
                  <a:ext uri="{FF2B5EF4-FFF2-40B4-BE49-F238E27FC236}">
                    <a16:creationId xmlns:a16="http://schemas.microsoft.com/office/drawing/2014/main" id="{E44028BD-ABE9-4D77-8E13-8D81364C0687}"/>
                  </a:ext>
                </a:extLst>
              </p:cNvPr>
              <p:cNvSpPr/>
              <p:nvPr/>
            </p:nvSpPr>
            <p:spPr>
              <a:xfrm>
                <a:off x="4845828" y="3874532"/>
                <a:ext cx="1027082" cy="1046648"/>
              </a:xfrm>
              <a:custGeom>
                <a:avLst/>
                <a:gdLst/>
                <a:ahLst/>
                <a:cxnLst/>
                <a:rect l="l" t="t" r="r" b="b"/>
                <a:pathLst>
                  <a:path w="18583" h="18937" extrusionOk="0">
                    <a:moveTo>
                      <a:pt x="18477" y="0"/>
                    </a:moveTo>
                    <a:cubicBezTo>
                      <a:pt x="18305" y="119"/>
                      <a:pt x="18199" y="225"/>
                      <a:pt x="18093" y="331"/>
                    </a:cubicBezTo>
                    <a:lnTo>
                      <a:pt x="159" y="18530"/>
                    </a:lnTo>
                    <a:cubicBezTo>
                      <a:pt x="106" y="18649"/>
                      <a:pt x="53" y="18702"/>
                      <a:pt x="0" y="18755"/>
                    </a:cubicBezTo>
                    <a:lnTo>
                      <a:pt x="0" y="18808"/>
                    </a:lnTo>
                    <a:cubicBezTo>
                      <a:pt x="80" y="18894"/>
                      <a:pt x="189" y="18937"/>
                      <a:pt x="293" y="18937"/>
                    </a:cubicBezTo>
                    <a:cubicBezTo>
                      <a:pt x="397" y="18937"/>
                      <a:pt x="497" y="18894"/>
                      <a:pt x="556" y="18808"/>
                    </a:cubicBezTo>
                    <a:lnTo>
                      <a:pt x="18477" y="556"/>
                    </a:lnTo>
                    <a:cubicBezTo>
                      <a:pt x="18583" y="384"/>
                      <a:pt x="18583" y="172"/>
                      <a:pt x="1847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85" name="Google Shape;778;p31">
                <a:extLst>
                  <a:ext uri="{FF2B5EF4-FFF2-40B4-BE49-F238E27FC236}">
                    <a16:creationId xmlns:a16="http://schemas.microsoft.com/office/drawing/2014/main" id="{237C9002-05C8-4A2E-93E1-71F680200424}"/>
                  </a:ext>
                </a:extLst>
              </p:cNvPr>
              <p:cNvSpPr/>
              <p:nvPr/>
            </p:nvSpPr>
            <p:spPr>
              <a:xfrm>
                <a:off x="5818028" y="3941796"/>
                <a:ext cx="76107" cy="67374"/>
              </a:xfrm>
              <a:custGeom>
                <a:avLst/>
                <a:gdLst/>
                <a:ahLst/>
                <a:cxnLst/>
                <a:rect l="l" t="t" r="r" b="b"/>
                <a:pathLst>
                  <a:path w="1377" h="1219" extrusionOk="0">
                    <a:moveTo>
                      <a:pt x="0" y="1"/>
                    </a:moveTo>
                    <a:lnTo>
                      <a:pt x="0" y="160"/>
                    </a:lnTo>
                    <a:lnTo>
                      <a:pt x="1218" y="1219"/>
                    </a:lnTo>
                    <a:lnTo>
                      <a:pt x="1324" y="1219"/>
                    </a:lnTo>
                    <a:cubicBezTo>
                      <a:pt x="1376" y="1152"/>
                      <a:pt x="1376" y="1099"/>
                      <a:pt x="1324" y="1047"/>
                    </a:cubicBezTo>
                    <a:lnTo>
                      <a:pt x="172" y="1"/>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86" name="Google Shape;779;p31">
                <a:extLst>
                  <a:ext uri="{FF2B5EF4-FFF2-40B4-BE49-F238E27FC236}">
                    <a16:creationId xmlns:a16="http://schemas.microsoft.com/office/drawing/2014/main" id="{F7CB1473-EE54-4CB9-8AFD-2741D2347015}"/>
                  </a:ext>
                </a:extLst>
              </p:cNvPr>
              <p:cNvSpPr/>
              <p:nvPr/>
            </p:nvSpPr>
            <p:spPr>
              <a:xfrm>
                <a:off x="5647575" y="4112967"/>
                <a:ext cx="76107" cy="69585"/>
              </a:xfrm>
              <a:custGeom>
                <a:avLst/>
                <a:gdLst/>
                <a:ahLst/>
                <a:cxnLst/>
                <a:rect l="l" t="t" r="r" b="b"/>
                <a:pathLst>
                  <a:path w="1377" h="1259" extrusionOk="0">
                    <a:moveTo>
                      <a:pt x="86" y="1"/>
                    </a:moveTo>
                    <a:cubicBezTo>
                      <a:pt x="66" y="1"/>
                      <a:pt x="53" y="14"/>
                      <a:pt x="53" y="41"/>
                    </a:cubicBezTo>
                    <a:cubicBezTo>
                      <a:pt x="0" y="107"/>
                      <a:pt x="0" y="160"/>
                      <a:pt x="53" y="160"/>
                    </a:cubicBezTo>
                    <a:lnTo>
                      <a:pt x="1205" y="1258"/>
                    </a:lnTo>
                    <a:lnTo>
                      <a:pt x="1377" y="1258"/>
                    </a:lnTo>
                    <a:cubicBezTo>
                      <a:pt x="1377" y="1205"/>
                      <a:pt x="1377" y="1152"/>
                      <a:pt x="1324" y="1100"/>
                    </a:cubicBezTo>
                    <a:lnTo>
                      <a:pt x="159" y="41"/>
                    </a:lnTo>
                    <a:cubicBezTo>
                      <a:pt x="133" y="14"/>
                      <a:pt x="106" y="1"/>
                      <a:pt x="86" y="1"/>
                    </a:cubicBez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87" name="Google Shape;780;p31">
                <a:extLst>
                  <a:ext uri="{FF2B5EF4-FFF2-40B4-BE49-F238E27FC236}">
                    <a16:creationId xmlns:a16="http://schemas.microsoft.com/office/drawing/2014/main" id="{1270F571-E266-4846-AA40-84B6ADACF443}"/>
                  </a:ext>
                </a:extLst>
              </p:cNvPr>
              <p:cNvSpPr/>
              <p:nvPr/>
            </p:nvSpPr>
            <p:spPr>
              <a:xfrm>
                <a:off x="5775580" y="3984243"/>
                <a:ext cx="54883" cy="49080"/>
              </a:xfrm>
              <a:custGeom>
                <a:avLst/>
                <a:gdLst/>
                <a:ahLst/>
                <a:cxnLst/>
                <a:rect l="l" t="t" r="r" b="b"/>
                <a:pathLst>
                  <a:path w="993" h="888" extrusionOk="0">
                    <a:moveTo>
                      <a:pt x="53" y="1"/>
                    </a:moveTo>
                    <a:cubicBezTo>
                      <a:pt x="0" y="54"/>
                      <a:pt x="0" y="54"/>
                      <a:pt x="53" y="120"/>
                    </a:cubicBezTo>
                    <a:lnTo>
                      <a:pt x="874" y="887"/>
                    </a:lnTo>
                    <a:lnTo>
                      <a:pt x="993" y="887"/>
                    </a:lnTo>
                    <a:lnTo>
                      <a:pt x="993" y="781"/>
                    </a:lnTo>
                    <a:lnTo>
                      <a:pt x="106" y="1"/>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88" name="Google Shape;781;p31">
                <a:extLst>
                  <a:ext uri="{FF2B5EF4-FFF2-40B4-BE49-F238E27FC236}">
                    <a16:creationId xmlns:a16="http://schemas.microsoft.com/office/drawing/2014/main" id="{66003CAD-52D8-4830-8C9F-89DC91466739}"/>
                  </a:ext>
                </a:extLst>
              </p:cNvPr>
              <p:cNvSpPr/>
              <p:nvPr/>
            </p:nvSpPr>
            <p:spPr>
              <a:xfrm>
                <a:off x="5736062" y="4024646"/>
                <a:ext cx="54938" cy="50351"/>
              </a:xfrm>
              <a:custGeom>
                <a:avLst/>
                <a:gdLst/>
                <a:ahLst/>
                <a:cxnLst/>
                <a:rect l="l" t="t" r="r" b="b"/>
                <a:pathLst>
                  <a:path w="994" h="911" extrusionOk="0">
                    <a:moveTo>
                      <a:pt x="73" y="1"/>
                    </a:moveTo>
                    <a:cubicBezTo>
                      <a:pt x="54" y="1"/>
                      <a:pt x="27" y="17"/>
                      <a:pt x="1" y="50"/>
                    </a:cubicBezTo>
                    <a:lnTo>
                      <a:pt x="1" y="103"/>
                    </a:lnTo>
                    <a:lnTo>
                      <a:pt x="874" y="871"/>
                    </a:lnTo>
                    <a:cubicBezTo>
                      <a:pt x="901" y="898"/>
                      <a:pt x="914" y="911"/>
                      <a:pt x="929" y="911"/>
                    </a:cubicBezTo>
                    <a:cubicBezTo>
                      <a:pt x="944" y="911"/>
                      <a:pt x="960" y="898"/>
                      <a:pt x="993" y="871"/>
                    </a:cubicBezTo>
                    <a:lnTo>
                      <a:pt x="993" y="818"/>
                    </a:lnTo>
                    <a:lnTo>
                      <a:pt x="107" y="50"/>
                    </a:lnTo>
                    <a:cubicBezTo>
                      <a:pt x="107" y="17"/>
                      <a:pt x="93" y="1"/>
                      <a:pt x="73" y="1"/>
                    </a:cubicBez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89" name="Google Shape;782;p31">
                <a:extLst>
                  <a:ext uri="{FF2B5EF4-FFF2-40B4-BE49-F238E27FC236}">
                    <a16:creationId xmlns:a16="http://schemas.microsoft.com/office/drawing/2014/main" id="{B2BA155A-3FE4-43A4-95B4-E80185A9DBF7}"/>
                  </a:ext>
                </a:extLst>
              </p:cNvPr>
              <p:cNvSpPr/>
              <p:nvPr/>
            </p:nvSpPr>
            <p:spPr>
              <a:xfrm>
                <a:off x="5695826" y="4066927"/>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20" y="0"/>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90" name="Google Shape;783;p31">
                <a:extLst>
                  <a:ext uri="{FF2B5EF4-FFF2-40B4-BE49-F238E27FC236}">
                    <a16:creationId xmlns:a16="http://schemas.microsoft.com/office/drawing/2014/main" id="{30E537BB-4E0A-4665-A7B9-DF88B39E9A09}"/>
                  </a:ext>
                </a:extLst>
              </p:cNvPr>
              <p:cNvSpPr/>
              <p:nvPr/>
            </p:nvSpPr>
            <p:spPr>
              <a:xfrm>
                <a:off x="5604409" y="4158344"/>
                <a:ext cx="54883" cy="48361"/>
              </a:xfrm>
              <a:custGeom>
                <a:avLst/>
                <a:gdLst/>
                <a:ahLst/>
                <a:cxnLst/>
                <a:rect l="l" t="t" r="r" b="b"/>
                <a:pathLst>
                  <a:path w="993" h="875" extrusionOk="0">
                    <a:moveTo>
                      <a:pt x="66" y="1"/>
                    </a:moveTo>
                    <a:cubicBezTo>
                      <a:pt x="0" y="54"/>
                      <a:pt x="0" y="54"/>
                      <a:pt x="66" y="106"/>
                    </a:cubicBezTo>
                    <a:lnTo>
                      <a:pt x="887" y="874"/>
                    </a:lnTo>
                    <a:lnTo>
                      <a:pt x="993" y="874"/>
                    </a:lnTo>
                    <a:lnTo>
                      <a:pt x="993" y="768"/>
                    </a:lnTo>
                    <a:lnTo>
                      <a:pt x="119" y="1"/>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91" name="Google Shape;784;p31">
                <a:extLst>
                  <a:ext uri="{FF2B5EF4-FFF2-40B4-BE49-F238E27FC236}">
                    <a16:creationId xmlns:a16="http://schemas.microsoft.com/office/drawing/2014/main" id="{0B357D3C-EDF2-401D-AFC3-3D88771217FC}"/>
                  </a:ext>
                </a:extLst>
              </p:cNvPr>
              <p:cNvSpPr/>
              <p:nvPr/>
            </p:nvSpPr>
            <p:spPr>
              <a:xfrm>
                <a:off x="5564891" y="4198580"/>
                <a:ext cx="54938" cy="50517"/>
              </a:xfrm>
              <a:custGeom>
                <a:avLst/>
                <a:gdLst/>
                <a:ahLst/>
                <a:cxnLst/>
                <a:rect l="l" t="t" r="r" b="b"/>
                <a:pathLst>
                  <a:path w="994" h="914" extrusionOk="0">
                    <a:moveTo>
                      <a:pt x="87" y="1"/>
                    </a:moveTo>
                    <a:cubicBezTo>
                      <a:pt x="70" y="1"/>
                      <a:pt x="54" y="14"/>
                      <a:pt x="54" y="40"/>
                    </a:cubicBezTo>
                    <a:cubicBezTo>
                      <a:pt x="1" y="40"/>
                      <a:pt x="1" y="93"/>
                      <a:pt x="54" y="93"/>
                    </a:cubicBezTo>
                    <a:lnTo>
                      <a:pt x="887" y="874"/>
                    </a:lnTo>
                    <a:cubicBezTo>
                      <a:pt x="914" y="901"/>
                      <a:pt x="927" y="914"/>
                      <a:pt x="940" y="914"/>
                    </a:cubicBezTo>
                    <a:cubicBezTo>
                      <a:pt x="954" y="914"/>
                      <a:pt x="967" y="901"/>
                      <a:pt x="993" y="874"/>
                    </a:cubicBezTo>
                    <a:lnTo>
                      <a:pt x="993" y="808"/>
                    </a:lnTo>
                    <a:lnTo>
                      <a:pt x="120" y="40"/>
                    </a:lnTo>
                    <a:cubicBezTo>
                      <a:pt x="120" y="14"/>
                      <a:pt x="103" y="1"/>
                      <a:pt x="87" y="1"/>
                    </a:cubicBez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92" name="Google Shape;785;p31">
                <a:extLst>
                  <a:ext uri="{FF2B5EF4-FFF2-40B4-BE49-F238E27FC236}">
                    <a16:creationId xmlns:a16="http://schemas.microsoft.com/office/drawing/2014/main" id="{E7FA9937-7A99-4D4D-B4C3-75D6C83A7388}"/>
                  </a:ext>
                </a:extLst>
              </p:cNvPr>
              <p:cNvSpPr/>
              <p:nvPr/>
            </p:nvSpPr>
            <p:spPr>
              <a:xfrm>
                <a:off x="5525373" y="4240254"/>
                <a:ext cx="54938" cy="49080"/>
              </a:xfrm>
              <a:custGeom>
                <a:avLst/>
                <a:gdLst/>
                <a:ahLst/>
                <a:cxnLst/>
                <a:rect l="l" t="t" r="r" b="b"/>
                <a:pathLst>
                  <a:path w="994" h="888" extrusionOk="0">
                    <a:moveTo>
                      <a:pt x="1" y="1"/>
                    </a:moveTo>
                    <a:lnTo>
                      <a:pt x="1" y="120"/>
                    </a:lnTo>
                    <a:lnTo>
                      <a:pt x="888" y="888"/>
                    </a:lnTo>
                    <a:lnTo>
                      <a:pt x="994" y="888"/>
                    </a:lnTo>
                    <a:cubicBezTo>
                      <a:pt x="994" y="888"/>
                      <a:pt x="994" y="835"/>
                      <a:pt x="941" y="782"/>
                    </a:cubicBezTo>
                    <a:lnTo>
                      <a:pt x="107" y="1"/>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93" name="Google Shape;786;p31">
                <a:extLst>
                  <a:ext uri="{FF2B5EF4-FFF2-40B4-BE49-F238E27FC236}">
                    <a16:creationId xmlns:a16="http://schemas.microsoft.com/office/drawing/2014/main" id="{AFAF38D6-83F1-435B-B8B4-2E31A364AE50}"/>
                  </a:ext>
                </a:extLst>
              </p:cNvPr>
              <p:cNvSpPr/>
              <p:nvPr/>
            </p:nvSpPr>
            <p:spPr>
              <a:xfrm>
                <a:off x="5433956" y="4331726"/>
                <a:ext cx="57868" cy="49080"/>
              </a:xfrm>
              <a:custGeom>
                <a:avLst/>
                <a:gdLst/>
                <a:ahLst/>
                <a:cxnLst/>
                <a:rect l="l" t="t" r="r" b="b"/>
                <a:pathLst>
                  <a:path w="1047" h="888" extrusionOk="0">
                    <a:moveTo>
                      <a:pt x="53" y="0"/>
                    </a:moveTo>
                    <a:cubicBezTo>
                      <a:pt x="0" y="53"/>
                      <a:pt x="0" y="53"/>
                      <a:pt x="53" y="119"/>
                    </a:cubicBezTo>
                    <a:lnTo>
                      <a:pt x="940" y="887"/>
                    </a:lnTo>
                    <a:lnTo>
                      <a:pt x="993" y="887"/>
                    </a:lnTo>
                    <a:cubicBezTo>
                      <a:pt x="1046" y="887"/>
                      <a:pt x="1046" y="834"/>
                      <a:pt x="993" y="781"/>
                    </a:cubicBezTo>
                    <a:lnTo>
                      <a:pt x="173" y="0"/>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94" name="Google Shape;787;p31">
                <a:extLst>
                  <a:ext uri="{FF2B5EF4-FFF2-40B4-BE49-F238E27FC236}">
                    <a16:creationId xmlns:a16="http://schemas.microsoft.com/office/drawing/2014/main" id="{209D6F8F-3D6C-4410-A1E9-FF14B2C03814}"/>
                  </a:ext>
                </a:extLst>
              </p:cNvPr>
              <p:cNvSpPr/>
              <p:nvPr/>
            </p:nvSpPr>
            <p:spPr>
              <a:xfrm>
                <a:off x="5394438" y="4372128"/>
                <a:ext cx="54938" cy="50351"/>
              </a:xfrm>
              <a:custGeom>
                <a:avLst/>
                <a:gdLst/>
                <a:ahLst/>
                <a:cxnLst/>
                <a:rect l="l" t="t" r="r" b="b"/>
                <a:pathLst>
                  <a:path w="994" h="911" extrusionOk="0">
                    <a:moveTo>
                      <a:pt x="80" y="1"/>
                    </a:moveTo>
                    <a:cubicBezTo>
                      <a:pt x="67" y="1"/>
                      <a:pt x="54" y="17"/>
                      <a:pt x="54" y="50"/>
                    </a:cubicBezTo>
                    <a:cubicBezTo>
                      <a:pt x="1" y="50"/>
                      <a:pt x="1" y="103"/>
                      <a:pt x="54" y="103"/>
                    </a:cubicBezTo>
                    <a:lnTo>
                      <a:pt x="888" y="871"/>
                    </a:lnTo>
                    <a:cubicBezTo>
                      <a:pt x="914" y="897"/>
                      <a:pt x="940" y="910"/>
                      <a:pt x="960" y="910"/>
                    </a:cubicBezTo>
                    <a:cubicBezTo>
                      <a:pt x="980" y="910"/>
                      <a:pt x="993" y="897"/>
                      <a:pt x="993" y="871"/>
                    </a:cubicBezTo>
                    <a:lnTo>
                      <a:pt x="993" y="818"/>
                    </a:lnTo>
                    <a:lnTo>
                      <a:pt x="107" y="50"/>
                    </a:lnTo>
                    <a:cubicBezTo>
                      <a:pt x="107" y="17"/>
                      <a:pt x="93" y="1"/>
                      <a:pt x="80" y="1"/>
                    </a:cubicBez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95" name="Google Shape;788;p31">
                <a:extLst>
                  <a:ext uri="{FF2B5EF4-FFF2-40B4-BE49-F238E27FC236}">
                    <a16:creationId xmlns:a16="http://schemas.microsoft.com/office/drawing/2014/main" id="{2E14871B-0005-4363-8024-41CDC33D64EB}"/>
                  </a:ext>
                </a:extLst>
              </p:cNvPr>
              <p:cNvSpPr/>
              <p:nvPr/>
            </p:nvSpPr>
            <p:spPr>
              <a:xfrm>
                <a:off x="5354975" y="4414354"/>
                <a:ext cx="54883" cy="48361"/>
              </a:xfrm>
              <a:custGeom>
                <a:avLst/>
                <a:gdLst/>
                <a:ahLst/>
                <a:cxnLst/>
                <a:rect l="l" t="t" r="r" b="b"/>
                <a:pathLst>
                  <a:path w="993" h="875" extrusionOk="0">
                    <a:moveTo>
                      <a:pt x="0" y="1"/>
                    </a:moveTo>
                    <a:cubicBezTo>
                      <a:pt x="0" y="54"/>
                      <a:pt x="0" y="54"/>
                      <a:pt x="53" y="107"/>
                    </a:cubicBezTo>
                    <a:lnTo>
                      <a:pt x="874" y="874"/>
                    </a:lnTo>
                    <a:lnTo>
                      <a:pt x="993" y="874"/>
                    </a:lnTo>
                    <a:lnTo>
                      <a:pt x="993" y="769"/>
                    </a:lnTo>
                    <a:lnTo>
                      <a:pt x="106" y="1"/>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96" name="Google Shape;789;p31">
                <a:extLst>
                  <a:ext uri="{FF2B5EF4-FFF2-40B4-BE49-F238E27FC236}">
                    <a16:creationId xmlns:a16="http://schemas.microsoft.com/office/drawing/2014/main" id="{F9A04849-BAA8-4BEC-9B26-B9A9265C5443}"/>
                  </a:ext>
                </a:extLst>
              </p:cNvPr>
              <p:cNvSpPr/>
              <p:nvPr/>
            </p:nvSpPr>
            <p:spPr>
              <a:xfrm>
                <a:off x="5266433" y="4505826"/>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06" y="0"/>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97" name="Google Shape;790;p31">
                <a:extLst>
                  <a:ext uri="{FF2B5EF4-FFF2-40B4-BE49-F238E27FC236}">
                    <a16:creationId xmlns:a16="http://schemas.microsoft.com/office/drawing/2014/main" id="{F3EF5BE9-1D37-4493-BB7B-BBC6B28E94B5}"/>
                  </a:ext>
                </a:extLst>
              </p:cNvPr>
              <p:cNvSpPr/>
              <p:nvPr/>
            </p:nvSpPr>
            <p:spPr>
              <a:xfrm>
                <a:off x="5223986" y="4546063"/>
                <a:ext cx="57868" cy="50517"/>
              </a:xfrm>
              <a:custGeom>
                <a:avLst/>
                <a:gdLst/>
                <a:ahLst/>
                <a:cxnLst/>
                <a:rect l="l" t="t" r="r" b="b"/>
                <a:pathLst>
                  <a:path w="1047" h="914" extrusionOk="0">
                    <a:moveTo>
                      <a:pt x="87" y="0"/>
                    </a:moveTo>
                    <a:cubicBezTo>
                      <a:pt x="67" y="0"/>
                      <a:pt x="54" y="13"/>
                      <a:pt x="54" y="40"/>
                    </a:cubicBezTo>
                    <a:cubicBezTo>
                      <a:pt x="1" y="40"/>
                      <a:pt x="1" y="93"/>
                      <a:pt x="54" y="93"/>
                    </a:cubicBezTo>
                    <a:lnTo>
                      <a:pt x="874" y="874"/>
                    </a:lnTo>
                    <a:cubicBezTo>
                      <a:pt x="901" y="900"/>
                      <a:pt x="931" y="913"/>
                      <a:pt x="954" y="913"/>
                    </a:cubicBezTo>
                    <a:cubicBezTo>
                      <a:pt x="977" y="913"/>
                      <a:pt x="994" y="900"/>
                      <a:pt x="994" y="874"/>
                    </a:cubicBezTo>
                    <a:cubicBezTo>
                      <a:pt x="1047" y="874"/>
                      <a:pt x="1047" y="808"/>
                      <a:pt x="994" y="808"/>
                    </a:cubicBezTo>
                    <a:lnTo>
                      <a:pt x="160" y="40"/>
                    </a:lnTo>
                    <a:cubicBezTo>
                      <a:pt x="133" y="13"/>
                      <a:pt x="107" y="0"/>
                      <a:pt x="87" y="0"/>
                    </a:cubicBez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98" name="Google Shape;791;p31">
                <a:extLst>
                  <a:ext uri="{FF2B5EF4-FFF2-40B4-BE49-F238E27FC236}">
                    <a16:creationId xmlns:a16="http://schemas.microsoft.com/office/drawing/2014/main" id="{1C71BCFA-7DC6-4E85-9435-CEC8DE763738}"/>
                  </a:ext>
                </a:extLst>
              </p:cNvPr>
              <p:cNvSpPr/>
              <p:nvPr/>
            </p:nvSpPr>
            <p:spPr>
              <a:xfrm>
                <a:off x="5183804" y="4587736"/>
                <a:ext cx="54883" cy="49080"/>
              </a:xfrm>
              <a:custGeom>
                <a:avLst/>
                <a:gdLst/>
                <a:ahLst/>
                <a:cxnLst/>
                <a:rect l="l" t="t" r="r" b="b"/>
                <a:pathLst>
                  <a:path w="993" h="888" extrusionOk="0">
                    <a:moveTo>
                      <a:pt x="66" y="1"/>
                    </a:moveTo>
                    <a:cubicBezTo>
                      <a:pt x="0" y="54"/>
                      <a:pt x="0" y="120"/>
                      <a:pt x="66" y="120"/>
                    </a:cubicBezTo>
                    <a:lnTo>
                      <a:pt x="887" y="887"/>
                    </a:lnTo>
                    <a:lnTo>
                      <a:pt x="993" y="887"/>
                    </a:lnTo>
                    <a:lnTo>
                      <a:pt x="993" y="782"/>
                    </a:lnTo>
                    <a:lnTo>
                      <a:pt x="119" y="1"/>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99" name="Google Shape;792;p31">
                <a:extLst>
                  <a:ext uri="{FF2B5EF4-FFF2-40B4-BE49-F238E27FC236}">
                    <a16:creationId xmlns:a16="http://schemas.microsoft.com/office/drawing/2014/main" id="{4D23DD00-30F8-465A-A4CF-EFAA11ABF39B}"/>
                  </a:ext>
                </a:extLst>
              </p:cNvPr>
              <p:cNvSpPr/>
              <p:nvPr/>
            </p:nvSpPr>
            <p:spPr>
              <a:xfrm>
                <a:off x="5095980" y="4679208"/>
                <a:ext cx="54938" cy="49024"/>
              </a:xfrm>
              <a:custGeom>
                <a:avLst/>
                <a:gdLst/>
                <a:ahLst/>
                <a:cxnLst/>
                <a:rect l="l" t="t" r="r" b="b"/>
                <a:pathLst>
                  <a:path w="994" h="887" extrusionOk="0">
                    <a:moveTo>
                      <a:pt x="1" y="0"/>
                    </a:moveTo>
                    <a:lnTo>
                      <a:pt x="1" y="119"/>
                    </a:lnTo>
                    <a:lnTo>
                      <a:pt x="874" y="887"/>
                    </a:lnTo>
                    <a:lnTo>
                      <a:pt x="993" y="887"/>
                    </a:lnTo>
                    <a:cubicBezTo>
                      <a:pt x="993" y="887"/>
                      <a:pt x="993" y="834"/>
                      <a:pt x="927" y="781"/>
                    </a:cubicBezTo>
                    <a:lnTo>
                      <a:pt x="107" y="0"/>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00" name="Google Shape;793;p31">
                <a:extLst>
                  <a:ext uri="{FF2B5EF4-FFF2-40B4-BE49-F238E27FC236}">
                    <a16:creationId xmlns:a16="http://schemas.microsoft.com/office/drawing/2014/main" id="{42DA9856-4448-43EC-9FE5-265665745E1C}"/>
                  </a:ext>
                </a:extLst>
              </p:cNvPr>
              <p:cNvSpPr/>
              <p:nvPr/>
            </p:nvSpPr>
            <p:spPr>
              <a:xfrm>
                <a:off x="5055744" y="4719611"/>
                <a:ext cx="54938" cy="50351"/>
              </a:xfrm>
              <a:custGeom>
                <a:avLst/>
                <a:gdLst/>
                <a:ahLst/>
                <a:cxnLst/>
                <a:rect l="l" t="t" r="r" b="b"/>
                <a:pathLst>
                  <a:path w="994" h="911" extrusionOk="0">
                    <a:moveTo>
                      <a:pt x="41" y="0"/>
                    </a:moveTo>
                    <a:cubicBezTo>
                      <a:pt x="17" y="0"/>
                      <a:pt x="1" y="17"/>
                      <a:pt x="1" y="50"/>
                    </a:cubicBezTo>
                    <a:lnTo>
                      <a:pt x="1" y="103"/>
                    </a:lnTo>
                    <a:lnTo>
                      <a:pt x="888" y="871"/>
                    </a:lnTo>
                    <a:cubicBezTo>
                      <a:pt x="888" y="897"/>
                      <a:pt x="901" y="910"/>
                      <a:pt x="914" y="910"/>
                    </a:cubicBezTo>
                    <a:cubicBezTo>
                      <a:pt x="927" y="910"/>
                      <a:pt x="941" y="897"/>
                      <a:pt x="941" y="871"/>
                    </a:cubicBezTo>
                    <a:cubicBezTo>
                      <a:pt x="993" y="871"/>
                      <a:pt x="993" y="818"/>
                      <a:pt x="941" y="818"/>
                    </a:cubicBezTo>
                    <a:lnTo>
                      <a:pt x="120" y="50"/>
                    </a:lnTo>
                    <a:cubicBezTo>
                      <a:pt x="93" y="17"/>
                      <a:pt x="64" y="0"/>
                      <a:pt x="41" y="0"/>
                    </a:cubicBez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01" name="Google Shape;794;p31">
                <a:extLst>
                  <a:ext uri="{FF2B5EF4-FFF2-40B4-BE49-F238E27FC236}">
                    <a16:creationId xmlns:a16="http://schemas.microsoft.com/office/drawing/2014/main" id="{FCD3B74B-7950-48D3-851C-D9F296F1980C}"/>
                  </a:ext>
                </a:extLst>
              </p:cNvPr>
              <p:cNvSpPr/>
              <p:nvPr/>
            </p:nvSpPr>
            <p:spPr>
              <a:xfrm>
                <a:off x="5013352" y="4761837"/>
                <a:ext cx="54883" cy="48361"/>
              </a:xfrm>
              <a:custGeom>
                <a:avLst/>
                <a:gdLst/>
                <a:ahLst/>
                <a:cxnLst/>
                <a:rect l="l" t="t" r="r" b="b"/>
                <a:pathLst>
                  <a:path w="993" h="875" extrusionOk="0">
                    <a:moveTo>
                      <a:pt x="53" y="1"/>
                    </a:moveTo>
                    <a:cubicBezTo>
                      <a:pt x="0" y="54"/>
                      <a:pt x="0" y="107"/>
                      <a:pt x="53" y="107"/>
                    </a:cubicBezTo>
                    <a:lnTo>
                      <a:pt x="887" y="874"/>
                    </a:lnTo>
                    <a:lnTo>
                      <a:pt x="993" y="874"/>
                    </a:lnTo>
                    <a:lnTo>
                      <a:pt x="993" y="768"/>
                    </a:lnTo>
                    <a:lnTo>
                      <a:pt x="106" y="1"/>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02" name="Google Shape;795;p31">
                <a:extLst>
                  <a:ext uri="{FF2B5EF4-FFF2-40B4-BE49-F238E27FC236}">
                    <a16:creationId xmlns:a16="http://schemas.microsoft.com/office/drawing/2014/main" id="{E42274F8-8BDE-44C5-80CC-9156BEC44DE9}"/>
                  </a:ext>
                </a:extLst>
              </p:cNvPr>
              <p:cNvSpPr/>
              <p:nvPr/>
            </p:nvSpPr>
            <p:spPr>
              <a:xfrm>
                <a:off x="4924809" y="4853309"/>
                <a:ext cx="54938" cy="48306"/>
              </a:xfrm>
              <a:custGeom>
                <a:avLst/>
                <a:gdLst/>
                <a:ahLst/>
                <a:cxnLst/>
                <a:rect l="l" t="t" r="r" b="b"/>
                <a:pathLst>
                  <a:path w="994" h="874" extrusionOk="0">
                    <a:moveTo>
                      <a:pt x="1" y="0"/>
                    </a:moveTo>
                    <a:lnTo>
                      <a:pt x="1" y="106"/>
                    </a:lnTo>
                    <a:lnTo>
                      <a:pt x="887" y="874"/>
                    </a:lnTo>
                    <a:lnTo>
                      <a:pt x="993" y="874"/>
                    </a:lnTo>
                    <a:lnTo>
                      <a:pt x="993" y="768"/>
                    </a:lnTo>
                    <a:lnTo>
                      <a:pt x="120" y="0"/>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03" name="Google Shape;796;p31">
                <a:extLst>
                  <a:ext uri="{FF2B5EF4-FFF2-40B4-BE49-F238E27FC236}">
                    <a16:creationId xmlns:a16="http://schemas.microsoft.com/office/drawing/2014/main" id="{977D4C15-B4AA-4951-BD17-F19DD249F837}"/>
                  </a:ext>
                </a:extLst>
              </p:cNvPr>
              <p:cNvSpPr/>
              <p:nvPr/>
            </p:nvSpPr>
            <p:spPr>
              <a:xfrm>
                <a:off x="4885346" y="4893490"/>
                <a:ext cx="54883" cy="51291"/>
              </a:xfrm>
              <a:custGeom>
                <a:avLst/>
                <a:gdLst/>
                <a:ahLst/>
                <a:cxnLst/>
                <a:rect l="l" t="t" r="r" b="b"/>
                <a:pathLst>
                  <a:path w="993" h="928" extrusionOk="0">
                    <a:moveTo>
                      <a:pt x="53" y="1"/>
                    </a:moveTo>
                    <a:cubicBezTo>
                      <a:pt x="40" y="1"/>
                      <a:pt x="26" y="14"/>
                      <a:pt x="0" y="41"/>
                    </a:cubicBezTo>
                    <a:lnTo>
                      <a:pt x="0" y="94"/>
                    </a:lnTo>
                    <a:lnTo>
                      <a:pt x="887" y="874"/>
                    </a:lnTo>
                    <a:cubicBezTo>
                      <a:pt x="887" y="927"/>
                      <a:pt x="940" y="927"/>
                      <a:pt x="940" y="927"/>
                    </a:cubicBezTo>
                    <a:cubicBezTo>
                      <a:pt x="993" y="874"/>
                      <a:pt x="993" y="808"/>
                      <a:pt x="940" y="808"/>
                    </a:cubicBezTo>
                    <a:lnTo>
                      <a:pt x="106" y="41"/>
                    </a:lnTo>
                    <a:cubicBezTo>
                      <a:pt x="79" y="14"/>
                      <a:pt x="66" y="1"/>
                      <a:pt x="53" y="1"/>
                    </a:cubicBez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04" name="Google Shape;797;p31">
                <a:extLst>
                  <a:ext uri="{FF2B5EF4-FFF2-40B4-BE49-F238E27FC236}">
                    <a16:creationId xmlns:a16="http://schemas.microsoft.com/office/drawing/2014/main" id="{D06F808D-4D4F-4C28-AAE4-372B745ECB76}"/>
                  </a:ext>
                </a:extLst>
              </p:cNvPr>
              <p:cNvSpPr/>
              <p:nvPr/>
            </p:nvSpPr>
            <p:spPr>
              <a:xfrm>
                <a:off x="5480051" y="4287068"/>
                <a:ext cx="76107" cy="68645"/>
              </a:xfrm>
              <a:custGeom>
                <a:avLst/>
                <a:gdLst/>
                <a:ahLst/>
                <a:cxnLst/>
                <a:rect l="l" t="t" r="r" b="b"/>
                <a:pathLst>
                  <a:path w="1377" h="1242" extrusionOk="0">
                    <a:moveTo>
                      <a:pt x="80" y="1"/>
                    </a:moveTo>
                    <a:cubicBezTo>
                      <a:pt x="53" y="1"/>
                      <a:pt x="27" y="14"/>
                      <a:pt x="0" y="41"/>
                    </a:cubicBezTo>
                    <a:lnTo>
                      <a:pt x="0" y="147"/>
                    </a:lnTo>
                    <a:lnTo>
                      <a:pt x="1205" y="1192"/>
                    </a:lnTo>
                    <a:cubicBezTo>
                      <a:pt x="1205" y="1225"/>
                      <a:pt x="1218" y="1242"/>
                      <a:pt x="1239" y="1242"/>
                    </a:cubicBezTo>
                    <a:cubicBezTo>
                      <a:pt x="1261" y="1242"/>
                      <a:pt x="1291" y="1225"/>
                      <a:pt x="1324" y="1192"/>
                    </a:cubicBezTo>
                    <a:cubicBezTo>
                      <a:pt x="1377" y="1192"/>
                      <a:pt x="1377" y="1139"/>
                      <a:pt x="1324" y="1086"/>
                    </a:cubicBezTo>
                    <a:lnTo>
                      <a:pt x="159" y="41"/>
                    </a:lnTo>
                    <a:cubicBezTo>
                      <a:pt x="133" y="14"/>
                      <a:pt x="106" y="1"/>
                      <a:pt x="80" y="1"/>
                    </a:cubicBez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05" name="Google Shape;798;p31">
                <a:extLst>
                  <a:ext uri="{FF2B5EF4-FFF2-40B4-BE49-F238E27FC236}">
                    <a16:creationId xmlns:a16="http://schemas.microsoft.com/office/drawing/2014/main" id="{D2BA24A8-C9DC-4FB5-A6B6-9B81690DE639}"/>
                  </a:ext>
                </a:extLst>
              </p:cNvPr>
              <p:cNvSpPr/>
              <p:nvPr/>
            </p:nvSpPr>
            <p:spPr>
              <a:xfrm>
                <a:off x="5308880" y="4459731"/>
                <a:ext cx="76107" cy="69530"/>
              </a:xfrm>
              <a:custGeom>
                <a:avLst/>
                <a:gdLst/>
                <a:ahLst/>
                <a:cxnLst/>
                <a:rect l="l" t="t" r="r" b="b"/>
                <a:pathLst>
                  <a:path w="1377" h="1258" extrusionOk="0">
                    <a:moveTo>
                      <a:pt x="53" y="0"/>
                    </a:moveTo>
                    <a:cubicBezTo>
                      <a:pt x="0" y="53"/>
                      <a:pt x="0" y="120"/>
                      <a:pt x="53" y="173"/>
                    </a:cubicBezTo>
                    <a:lnTo>
                      <a:pt x="1218" y="1218"/>
                    </a:lnTo>
                    <a:cubicBezTo>
                      <a:pt x="1244" y="1245"/>
                      <a:pt x="1271" y="1258"/>
                      <a:pt x="1291" y="1258"/>
                    </a:cubicBezTo>
                    <a:cubicBezTo>
                      <a:pt x="1311" y="1258"/>
                      <a:pt x="1324" y="1245"/>
                      <a:pt x="1324" y="1218"/>
                    </a:cubicBezTo>
                    <a:cubicBezTo>
                      <a:pt x="1377" y="1165"/>
                      <a:pt x="1377" y="1112"/>
                      <a:pt x="1324" y="1112"/>
                    </a:cubicBezTo>
                    <a:lnTo>
                      <a:pt x="172" y="0"/>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06" name="Google Shape;799;p31">
                <a:extLst>
                  <a:ext uri="{FF2B5EF4-FFF2-40B4-BE49-F238E27FC236}">
                    <a16:creationId xmlns:a16="http://schemas.microsoft.com/office/drawing/2014/main" id="{50C2B5D8-882A-4E64-862C-4513602D44ED}"/>
                  </a:ext>
                </a:extLst>
              </p:cNvPr>
              <p:cNvSpPr/>
              <p:nvPr/>
            </p:nvSpPr>
            <p:spPr>
              <a:xfrm>
                <a:off x="5138428" y="4631621"/>
                <a:ext cx="79036" cy="68811"/>
              </a:xfrm>
              <a:custGeom>
                <a:avLst/>
                <a:gdLst/>
                <a:ahLst/>
                <a:cxnLst/>
                <a:rect l="l" t="t" r="r" b="b"/>
                <a:pathLst>
                  <a:path w="1430" h="1245" extrusionOk="0">
                    <a:moveTo>
                      <a:pt x="134" y="1"/>
                    </a:moveTo>
                    <a:cubicBezTo>
                      <a:pt x="106" y="1"/>
                      <a:pt x="80" y="14"/>
                      <a:pt x="53" y="40"/>
                    </a:cubicBezTo>
                    <a:cubicBezTo>
                      <a:pt x="0" y="93"/>
                      <a:pt x="53" y="146"/>
                      <a:pt x="53" y="146"/>
                    </a:cubicBezTo>
                    <a:lnTo>
                      <a:pt x="1271" y="1245"/>
                    </a:lnTo>
                    <a:lnTo>
                      <a:pt x="1377" y="1245"/>
                    </a:lnTo>
                    <a:cubicBezTo>
                      <a:pt x="1430" y="1192"/>
                      <a:pt x="1430" y="1139"/>
                      <a:pt x="1377" y="1086"/>
                    </a:cubicBezTo>
                    <a:lnTo>
                      <a:pt x="225" y="40"/>
                    </a:lnTo>
                    <a:cubicBezTo>
                      <a:pt x="192" y="14"/>
                      <a:pt x="163" y="1"/>
                      <a:pt x="134" y="1"/>
                    </a:cubicBez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07" name="Google Shape;800;p31">
                <a:extLst>
                  <a:ext uri="{FF2B5EF4-FFF2-40B4-BE49-F238E27FC236}">
                    <a16:creationId xmlns:a16="http://schemas.microsoft.com/office/drawing/2014/main" id="{3E8EA5DF-553D-40B7-8582-4C67204A077F}"/>
                  </a:ext>
                </a:extLst>
              </p:cNvPr>
              <p:cNvSpPr/>
              <p:nvPr/>
            </p:nvSpPr>
            <p:spPr>
              <a:xfrm>
                <a:off x="4970904" y="4805003"/>
                <a:ext cx="76107" cy="68811"/>
              </a:xfrm>
              <a:custGeom>
                <a:avLst/>
                <a:gdLst/>
                <a:ahLst/>
                <a:cxnLst/>
                <a:rect l="l" t="t" r="r" b="b"/>
                <a:pathLst>
                  <a:path w="1377" h="1245" extrusionOk="0">
                    <a:moveTo>
                      <a:pt x="87" y="1"/>
                    </a:moveTo>
                    <a:cubicBezTo>
                      <a:pt x="67" y="1"/>
                      <a:pt x="53" y="14"/>
                      <a:pt x="53" y="40"/>
                    </a:cubicBezTo>
                    <a:cubicBezTo>
                      <a:pt x="1" y="40"/>
                      <a:pt x="1" y="93"/>
                      <a:pt x="53" y="159"/>
                    </a:cubicBezTo>
                    <a:lnTo>
                      <a:pt x="1205" y="1205"/>
                    </a:lnTo>
                    <a:cubicBezTo>
                      <a:pt x="1238" y="1231"/>
                      <a:pt x="1268" y="1245"/>
                      <a:pt x="1289" y="1245"/>
                    </a:cubicBezTo>
                    <a:cubicBezTo>
                      <a:pt x="1311" y="1245"/>
                      <a:pt x="1324" y="1231"/>
                      <a:pt x="1324" y="1205"/>
                    </a:cubicBezTo>
                    <a:cubicBezTo>
                      <a:pt x="1377" y="1205"/>
                      <a:pt x="1377" y="1152"/>
                      <a:pt x="1324" y="1086"/>
                    </a:cubicBezTo>
                    <a:lnTo>
                      <a:pt x="159" y="40"/>
                    </a:lnTo>
                    <a:cubicBezTo>
                      <a:pt x="133" y="14"/>
                      <a:pt x="106" y="1"/>
                      <a:pt x="87" y="1"/>
                    </a:cubicBez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08" name="Google Shape;801;p31">
                <a:extLst>
                  <a:ext uri="{FF2B5EF4-FFF2-40B4-BE49-F238E27FC236}">
                    <a16:creationId xmlns:a16="http://schemas.microsoft.com/office/drawing/2014/main" id="{0B0C6E18-FA4F-42EA-83DB-7541420F71BD}"/>
                  </a:ext>
                </a:extLst>
              </p:cNvPr>
              <p:cNvSpPr/>
              <p:nvPr/>
            </p:nvSpPr>
            <p:spPr>
              <a:xfrm>
                <a:off x="5818028" y="4746472"/>
                <a:ext cx="1121428" cy="305090"/>
              </a:xfrm>
              <a:custGeom>
                <a:avLst/>
                <a:gdLst/>
                <a:ahLst/>
                <a:cxnLst/>
                <a:rect l="l" t="t" r="r" b="b"/>
                <a:pathLst>
                  <a:path w="20290" h="5520" extrusionOk="0">
                    <a:moveTo>
                      <a:pt x="2316" y="1"/>
                    </a:moveTo>
                    <a:cubicBezTo>
                      <a:pt x="1046" y="1"/>
                      <a:pt x="0" y="940"/>
                      <a:pt x="0" y="2092"/>
                    </a:cubicBezTo>
                    <a:lnTo>
                      <a:pt x="0" y="3534"/>
                    </a:lnTo>
                    <a:cubicBezTo>
                      <a:pt x="0" y="4633"/>
                      <a:pt x="1046" y="5520"/>
                      <a:pt x="2316" y="5520"/>
                    </a:cubicBezTo>
                    <a:lnTo>
                      <a:pt x="20290" y="5520"/>
                    </a:lnTo>
                    <a:lnTo>
                      <a:pt x="20290" y="4408"/>
                    </a:lnTo>
                    <a:lnTo>
                      <a:pt x="20290" y="1099"/>
                    </a:lnTo>
                    <a:lnTo>
                      <a:pt x="2029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09" name="Google Shape;802;p31">
                <a:extLst>
                  <a:ext uri="{FF2B5EF4-FFF2-40B4-BE49-F238E27FC236}">
                    <a16:creationId xmlns:a16="http://schemas.microsoft.com/office/drawing/2014/main" id="{2C744340-D0B6-4A32-9374-2C03ADAA76E3}"/>
                  </a:ext>
                </a:extLst>
              </p:cNvPr>
              <p:cNvSpPr/>
              <p:nvPr/>
            </p:nvSpPr>
            <p:spPr>
              <a:xfrm>
                <a:off x="5979692" y="4746472"/>
                <a:ext cx="1121428" cy="305090"/>
              </a:xfrm>
              <a:custGeom>
                <a:avLst/>
                <a:gdLst/>
                <a:ahLst/>
                <a:cxnLst/>
                <a:rect l="l" t="t" r="r" b="b"/>
                <a:pathLst>
                  <a:path w="20290" h="5520" extrusionOk="0">
                    <a:moveTo>
                      <a:pt x="2263" y="1"/>
                    </a:moveTo>
                    <a:cubicBezTo>
                      <a:pt x="993" y="1"/>
                      <a:pt x="0" y="940"/>
                      <a:pt x="0" y="2092"/>
                    </a:cubicBezTo>
                    <a:lnTo>
                      <a:pt x="0" y="3534"/>
                    </a:lnTo>
                    <a:cubicBezTo>
                      <a:pt x="0" y="4633"/>
                      <a:pt x="993" y="5520"/>
                      <a:pt x="2263" y="5520"/>
                    </a:cubicBezTo>
                    <a:lnTo>
                      <a:pt x="20290" y="5520"/>
                    </a:lnTo>
                    <a:lnTo>
                      <a:pt x="20290" y="4408"/>
                    </a:lnTo>
                    <a:lnTo>
                      <a:pt x="2144" y="4408"/>
                    </a:lnTo>
                    <a:cubicBezTo>
                      <a:pt x="1707" y="4408"/>
                      <a:pt x="1324" y="3971"/>
                      <a:pt x="1324" y="3468"/>
                    </a:cubicBezTo>
                    <a:lnTo>
                      <a:pt x="1324" y="2039"/>
                    </a:lnTo>
                    <a:cubicBezTo>
                      <a:pt x="1324" y="1602"/>
                      <a:pt x="1707" y="1099"/>
                      <a:pt x="2144" y="1099"/>
                    </a:cubicBezTo>
                    <a:lnTo>
                      <a:pt x="20290" y="1099"/>
                    </a:lnTo>
                    <a:lnTo>
                      <a:pt x="2029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10" name="Google Shape;803;p31">
                <a:extLst>
                  <a:ext uri="{FF2B5EF4-FFF2-40B4-BE49-F238E27FC236}">
                    <a16:creationId xmlns:a16="http://schemas.microsoft.com/office/drawing/2014/main" id="{97C0CE84-7B4E-4CCE-8FD7-3CF2B21B0C70}"/>
                  </a:ext>
                </a:extLst>
              </p:cNvPr>
              <p:cNvSpPr/>
              <p:nvPr/>
            </p:nvSpPr>
            <p:spPr>
              <a:xfrm>
                <a:off x="6052814" y="4807214"/>
                <a:ext cx="1011717" cy="182944"/>
              </a:xfrm>
              <a:custGeom>
                <a:avLst/>
                <a:gdLst/>
                <a:ahLst/>
                <a:cxnLst/>
                <a:rect l="l" t="t" r="r" b="b"/>
                <a:pathLst>
                  <a:path w="18305" h="3310" extrusionOk="0">
                    <a:moveTo>
                      <a:pt x="821" y="0"/>
                    </a:moveTo>
                    <a:cubicBezTo>
                      <a:pt x="331" y="0"/>
                      <a:pt x="1" y="503"/>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11" name="Google Shape;804;p31">
                <a:extLst>
                  <a:ext uri="{FF2B5EF4-FFF2-40B4-BE49-F238E27FC236}">
                    <a16:creationId xmlns:a16="http://schemas.microsoft.com/office/drawing/2014/main" id="{5CB17839-65D7-47C8-BF37-55E75E502ADC}"/>
                  </a:ext>
                </a:extLst>
              </p:cNvPr>
              <p:cNvSpPr/>
              <p:nvPr/>
            </p:nvSpPr>
            <p:spPr>
              <a:xfrm>
                <a:off x="6052814" y="4898630"/>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12" name="Google Shape;805;p31">
                <a:extLst>
                  <a:ext uri="{FF2B5EF4-FFF2-40B4-BE49-F238E27FC236}">
                    <a16:creationId xmlns:a16="http://schemas.microsoft.com/office/drawing/2014/main" id="{157D8A5C-00ED-4A80-AEEF-FF9582C5B4A5}"/>
                  </a:ext>
                </a:extLst>
              </p:cNvPr>
              <p:cNvSpPr/>
              <p:nvPr/>
            </p:nvSpPr>
            <p:spPr>
              <a:xfrm>
                <a:off x="5818028" y="4137120"/>
                <a:ext cx="1121428" cy="304372"/>
              </a:xfrm>
              <a:custGeom>
                <a:avLst/>
                <a:gdLst/>
                <a:ahLst/>
                <a:cxnLst/>
                <a:rect l="l" t="t" r="r" b="b"/>
                <a:pathLst>
                  <a:path w="20290" h="5507" extrusionOk="0">
                    <a:moveTo>
                      <a:pt x="2316" y="1"/>
                    </a:moveTo>
                    <a:cubicBezTo>
                      <a:pt x="1046" y="1"/>
                      <a:pt x="0" y="927"/>
                      <a:pt x="0" y="2092"/>
                    </a:cubicBezTo>
                    <a:lnTo>
                      <a:pt x="0" y="3521"/>
                    </a:lnTo>
                    <a:cubicBezTo>
                      <a:pt x="0" y="4633"/>
                      <a:pt x="1046" y="5507"/>
                      <a:pt x="2316" y="5507"/>
                    </a:cubicBezTo>
                    <a:lnTo>
                      <a:pt x="20290" y="5507"/>
                    </a:lnTo>
                    <a:lnTo>
                      <a:pt x="20290" y="4408"/>
                    </a:lnTo>
                    <a:lnTo>
                      <a:pt x="20290" y="1099"/>
                    </a:lnTo>
                    <a:lnTo>
                      <a:pt x="20290" y="1"/>
                    </a:lnTo>
                    <a:close/>
                  </a:path>
                </a:pathLst>
              </a:custGeom>
              <a:solidFill>
                <a:srgbClr val="3FB6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13" name="Google Shape;806;p31">
                <a:extLst>
                  <a:ext uri="{FF2B5EF4-FFF2-40B4-BE49-F238E27FC236}">
                    <a16:creationId xmlns:a16="http://schemas.microsoft.com/office/drawing/2014/main" id="{F318FE11-06EA-4D17-AD18-5A6A3449ECD1}"/>
                  </a:ext>
                </a:extLst>
              </p:cNvPr>
              <p:cNvSpPr/>
              <p:nvPr/>
            </p:nvSpPr>
            <p:spPr>
              <a:xfrm>
                <a:off x="5979692" y="4137120"/>
                <a:ext cx="1121428" cy="304372"/>
              </a:xfrm>
              <a:custGeom>
                <a:avLst/>
                <a:gdLst/>
                <a:ahLst/>
                <a:cxnLst/>
                <a:rect l="l" t="t" r="r" b="b"/>
                <a:pathLst>
                  <a:path w="20290" h="5507" extrusionOk="0">
                    <a:moveTo>
                      <a:pt x="2263" y="1"/>
                    </a:moveTo>
                    <a:cubicBezTo>
                      <a:pt x="993" y="1"/>
                      <a:pt x="0" y="927"/>
                      <a:pt x="0" y="2092"/>
                    </a:cubicBezTo>
                    <a:lnTo>
                      <a:pt x="0" y="3521"/>
                    </a:lnTo>
                    <a:cubicBezTo>
                      <a:pt x="0" y="4633"/>
                      <a:pt x="993" y="5507"/>
                      <a:pt x="2263" y="5507"/>
                    </a:cubicBezTo>
                    <a:lnTo>
                      <a:pt x="20290" y="5507"/>
                    </a:lnTo>
                    <a:lnTo>
                      <a:pt x="20290" y="4408"/>
                    </a:lnTo>
                    <a:lnTo>
                      <a:pt x="2144" y="4408"/>
                    </a:lnTo>
                    <a:cubicBezTo>
                      <a:pt x="1707" y="4408"/>
                      <a:pt x="1324" y="3971"/>
                      <a:pt x="1324" y="3468"/>
                    </a:cubicBezTo>
                    <a:lnTo>
                      <a:pt x="1324" y="2039"/>
                    </a:lnTo>
                    <a:cubicBezTo>
                      <a:pt x="1324" y="1589"/>
                      <a:pt x="1707" y="1099"/>
                      <a:pt x="2144" y="1099"/>
                    </a:cubicBezTo>
                    <a:lnTo>
                      <a:pt x="20290" y="1099"/>
                    </a:lnTo>
                    <a:lnTo>
                      <a:pt x="2029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14" name="Google Shape;807;p31">
                <a:extLst>
                  <a:ext uri="{FF2B5EF4-FFF2-40B4-BE49-F238E27FC236}">
                    <a16:creationId xmlns:a16="http://schemas.microsoft.com/office/drawing/2014/main" id="{AC617E18-C9A4-4561-8372-E77866C5E8A4}"/>
                  </a:ext>
                </a:extLst>
              </p:cNvPr>
              <p:cNvSpPr/>
              <p:nvPr/>
            </p:nvSpPr>
            <p:spPr>
              <a:xfrm>
                <a:off x="6052814" y="4197862"/>
                <a:ext cx="1011717" cy="182944"/>
              </a:xfrm>
              <a:custGeom>
                <a:avLst/>
                <a:gdLst/>
                <a:ahLst/>
                <a:cxnLst/>
                <a:rect l="l" t="t" r="r" b="b"/>
                <a:pathLst>
                  <a:path w="18305" h="3310" extrusionOk="0">
                    <a:moveTo>
                      <a:pt x="821" y="0"/>
                    </a:moveTo>
                    <a:cubicBezTo>
                      <a:pt x="331" y="0"/>
                      <a:pt x="1" y="490"/>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15" name="Google Shape;808;p31">
                <a:extLst>
                  <a:ext uri="{FF2B5EF4-FFF2-40B4-BE49-F238E27FC236}">
                    <a16:creationId xmlns:a16="http://schemas.microsoft.com/office/drawing/2014/main" id="{597C1522-09EE-497E-A546-21408671C88A}"/>
                  </a:ext>
                </a:extLst>
              </p:cNvPr>
              <p:cNvSpPr/>
              <p:nvPr/>
            </p:nvSpPr>
            <p:spPr>
              <a:xfrm>
                <a:off x="6052814" y="4289278"/>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16" name="Google Shape;809;p31">
                <a:extLst>
                  <a:ext uri="{FF2B5EF4-FFF2-40B4-BE49-F238E27FC236}">
                    <a16:creationId xmlns:a16="http://schemas.microsoft.com/office/drawing/2014/main" id="{B9790C46-8F90-43AB-A40D-A02313A1FE36}"/>
                  </a:ext>
                </a:extLst>
              </p:cNvPr>
              <p:cNvSpPr/>
              <p:nvPr/>
            </p:nvSpPr>
            <p:spPr>
              <a:xfrm>
                <a:off x="5878714" y="4441437"/>
                <a:ext cx="1122202" cy="305090"/>
              </a:xfrm>
              <a:custGeom>
                <a:avLst/>
                <a:gdLst/>
                <a:ahLst/>
                <a:cxnLst/>
                <a:rect l="l" t="t" r="r" b="b"/>
                <a:pathLst>
                  <a:path w="20304" h="5520" extrusionOk="0">
                    <a:moveTo>
                      <a:pt x="1" y="1"/>
                    </a:moveTo>
                    <a:lnTo>
                      <a:pt x="1" y="1112"/>
                    </a:lnTo>
                    <a:lnTo>
                      <a:pt x="1" y="4421"/>
                    </a:lnTo>
                    <a:lnTo>
                      <a:pt x="1" y="5520"/>
                    </a:lnTo>
                    <a:lnTo>
                      <a:pt x="18146" y="5520"/>
                    </a:lnTo>
                    <a:cubicBezTo>
                      <a:pt x="19417" y="5520"/>
                      <a:pt x="20303" y="4633"/>
                      <a:pt x="20303" y="3534"/>
                    </a:cubicBezTo>
                    <a:lnTo>
                      <a:pt x="20303" y="2105"/>
                    </a:lnTo>
                    <a:cubicBezTo>
                      <a:pt x="20303" y="940"/>
                      <a:pt x="19417" y="1"/>
                      <a:pt x="1814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17" name="Google Shape;810;p31">
                <a:extLst>
                  <a:ext uri="{FF2B5EF4-FFF2-40B4-BE49-F238E27FC236}">
                    <a16:creationId xmlns:a16="http://schemas.microsoft.com/office/drawing/2014/main" id="{C2FD0F4C-FE02-4A94-9F7C-A4359310E2BB}"/>
                  </a:ext>
                </a:extLst>
              </p:cNvPr>
              <p:cNvSpPr/>
              <p:nvPr/>
            </p:nvSpPr>
            <p:spPr>
              <a:xfrm>
                <a:off x="5723626" y="4441437"/>
                <a:ext cx="1121484" cy="305090"/>
              </a:xfrm>
              <a:custGeom>
                <a:avLst/>
                <a:gdLst/>
                <a:ahLst/>
                <a:cxnLst/>
                <a:rect l="l" t="t" r="r" b="b"/>
                <a:pathLst>
                  <a:path w="20291" h="5520" extrusionOk="0">
                    <a:moveTo>
                      <a:pt x="1" y="1"/>
                    </a:moveTo>
                    <a:lnTo>
                      <a:pt x="1" y="1112"/>
                    </a:lnTo>
                    <a:lnTo>
                      <a:pt x="18199" y="1112"/>
                    </a:lnTo>
                    <a:cubicBezTo>
                      <a:pt x="18636" y="1112"/>
                      <a:pt x="18967" y="1602"/>
                      <a:pt x="18967" y="2039"/>
                    </a:cubicBezTo>
                    <a:lnTo>
                      <a:pt x="18967" y="3481"/>
                    </a:lnTo>
                    <a:cubicBezTo>
                      <a:pt x="18967" y="3971"/>
                      <a:pt x="18636" y="4421"/>
                      <a:pt x="18199" y="4421"/>
                    </a:cubicBezTo>
                    <a:lnTo>
                      <a:pt x="1" y="4421"/>
                    </a:lnTo>
                    <a:lnTo>
                      <a:pt x="1" y="5520"/>
                    </a:lnTo>
                    <a:lnTo>
                      <a:pt x="18093" y="5520"/>
                    </a:lnTo>
                    <a:cubicBezTo>
                      <a:pt x="19351" y="5520"/>
                      <a:pt x="20290" y="4633"/>
                      <a:pt x="20290" y="3534"/>
                    </a:cubicBezTo>
                    <a:lnTo>
                      <a:pt x="20290" y="2105"/>
                    </a:lnTo>
                    <a:cubicBezTo>
                      <a:pt x="20290" y="940"/>
                      <a:pt x="19351" y="1"/>
                      <a:pt x="18093" y="1"/>
                    </a:cubicBezTo>
                    <a:close/>
                  </a:path>
                </a:pathLst>
              </a:custGeom>
              <a:solidFill>
                <a:srgbClr val="EE1D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18" name="Google Shape;811;p31">
                <a:extLst>
                  <a:ext uri="{FF2B5EF4-FFF2-40B4-BE49-F238E27FC236}">
                    <a16:creationId xmlns:a16="http://schemas.microsoft.com/office/drawing/2014/main" id="{BB2A69A5-2D49-4B85-A645-93DAE0CC5D71}"/>
                  </a:ext>
                </a:extLst>
              </p:cNvPr>
              <p:cNvSpPr/>
              <p:nvPr/>
            </p:nvSpPr>
            <p:spPr>
              <a:xfrm>
                <a:off x="5760215" y="4502897"/>
                <a:ext cx="1011717" cy="182944"/>
              </a:xfrm>
              <a:custGeom>
                <a:avLst/>
                <a:gdLst/>
                <a:ahLst/>
                <a:cxnLst/>
                <a:rect l="l" t="t" r="r" b="b"/>
                <a:pathLst>
                  <a:path w="18305" h="3310" extrusionOk="0">
                    <a:moveTo>
                      <a:pt x="0" y="0"/>
                    </a:moveTo>
                    <a:lnTo>
                      <a:pt x="0" y="3309"/>
                    </a:lnTo>
                    <a:lnTo>
                      <a:pt x="17537" y="3309"/>
                    </a:lnTo>
                    <a:cubicBezTo>
                      <a:pt x="18027" y="3309"/>
                      <a:pt x="18305" y="2859"/>
                      <a:pt x="18305" y="2369"/>
                    </a:cubicBezTo>
                    <a:lnTo>
                      <a:pt x="18305" y="927"/>
                    </a:lnTo>
                    <a:cubicBezTo>
                      <a:pt x="18305" y="490"/>
                      <a:pt x="18027" y="0"/>
                      <a:pt x="17537" y="0"/>
                    </a:cubicBez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19" name="Google Shape;812;p31">
                <a:extLst>
                  <a:ext uri="{FF2B5EF4-FFF2-40B4-BE49-F238E27FC236}">
                    <a16:creationId xmlns:a16="http://schemas.microsoft.com/office/drawing/2014/main" id="{0385A1DD-AED6-4BBF-818D-F6805D362168}"/>
                  </a:ext>
                </a:extLst>
              </p:cNvPr>
              <p:cNvSpPr/>
              <p:nvPr/>
            </p:nvSpPr>
            <p:spPr>
              <a:xfrm>
                <a:off x="5760215" y="4594314"/>
                <a:ext cx="1011717" cy="91527"/>
              </a:xfrm>
              <a:custGeom>
                <a:avLst/>
                <a:gdLst/>
                <a:ahLst/>
                <a:cxnLst/>
                <a:rect l="l" t="t" r="r" b="b"/>
                <a:pathLst>
                  <a:path w="18305" h="1656" extrusionOk="0">
                    <a:moveTo>
                      <a:pt x="0" y="1"/>
                    </a:moveTo>
                    <a:lnTo>
                      <a:pt x="0" y="1655"/>
                    </a:lnTo>
                    <a:lnTo>
                      <a:pt x="17537" y="1655"/>
                    </a:lnTo>
                    <a:cubicBezTo>
                      <a:pt x="18027" y="1655"/>
                      <a:pt x="18305" y="1205"/>
                      <a:pt x="18305" y="715"/>
                    </a:cubicBezTo>
                    <a:lnTo>
                      <a:pt x="18305" y="1"/>
                    </a:lnTo>
                    <a:close/>
                  </a:path>
                </a:pathLst>
              </a:custGeom>
              <a:solidFill>
                <a:srgbClr val="E3E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20" name="Google Shape;813;p31">
                <a:extLst>
                  <a:ext uri="{FF2B5EF4-FFF2-40B4-BE49-F238E27FC236}">
                    <a16:creationId xmlns:a16="http://schemas.microsoft.com/office/drawing/2014/main" id="{88640C6F-0822-47FA-83C1-A54B8B33A937}"/>
                  </a:ext>
                </a:extLst>
              </p:cNvPr>
              <p:cNvSpPr/>
              <p:nvPr/>
            </p:nvSpPr>
            <p:spPr>
              <a:xfrm>
                <a:off x="5485910" y="4847726"/>
                <a:ext cx="200077" cy="203836"/>
              </a:xfrm>
              <a:custGeom>
                <a:avLst/>
                <a:gdLst/>
                <a:ahLst/>
                <a:cxnLst/>
                <a:rect l="l" t="t" r="r" b="b"/>
                <a:pathLst>
                  <a:path w="3620" h="3688" extrusionOk="0">
                    <a:moveTo>
                      <a:pt x="1020" y="0"/>
                    </a:moveTo>
                    <a:cubicBezTo>
                      <a:pt x="495" y="0"/>
                      <a:pt x="74" y="143"/>
                      <a:pt x="0" y="485"/>
                    </a:cubicBezTo>
                    <a:lnTo>
                      <a:pt x="1152" y="3688"/>
                    </a:lnTo>
                    <a:lnTo>
                      <a:pt x="3468" y="1305"/>
                    </a:lnTo>
                    <a:cubicBezTo>
                      <a:pt x="3619" y="602"/>
                      <a:pt x="2099" y="0"/>
                      <a:pt x="1020" y="0"/>
                    </a:cubicBez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21" name="Google Shape;814;p31">
                <a:extLst>
                  <a:ext uri="{FF2B5EF4-FFF2-40B4-BE49-F238E27FC236}">
                    <a16:creationId xmlns:a16="http://schemas.microsoft.com/office/drawing/2014/main" id="{BD360D69-2C70-49AD-8B64-6D2EF00DEDDE}"/>
                  </a:ext>
                </a:extLst>
              </p:cNvPr>
              <p:cNvSpPr/>
              <p:nvPr/>
            </p:nvSpPr>
            <p:spPr>
              <a:xfrm>
                <a:off x="5528302" y="4988168"/>
                <a:ext cx="64445" cy="63395"/>
              </a:xfrm>
              <a:custGeom>
                <a:avLst/>
                <a:gdLst/>
                <a:ahLst/>
                <a:cxnLst/>
                <a:rect l="l" t="t" r="r" b="b"/>
                <a:pathLst>
                  <a:path w="1166" h="1147" extrusionOk="0">
                    <a:moveTo>
                      <a:pt x="349" y="0"/>
                    </a:moveTo>
                    <a:cubicBezTo>
                      <a:pt x="216" y="0"/>
                      <a:pt x="102" y="26"/>
                      <a:pt x="1" y="88"/>
                    </a:cubicBezTo>
                    <a:lnTo>
                      <a:pt x="385" y="1147"/>
                    </a:lnTo>
                    <a:lnTo>
                      <a:pt x="1166" y="313"/>
                    </a:lnTo>
                    <a:cubicBezTo>
                      <a:pt x="1046" y="207"/>
                      <a:pt x="835" y="88"/>
                      <a:pt x="663" y="35"/>
                    </a:cubicBezTo>
                    <a:cubicBezTo>
                      <a:pt x="547" y="13"/>
                      <a:pt x="444" y="0"/>
                      <a:pt x="349" y="0"/>
                    </a:cubicBezTo>
                    <a:close/>
                  </a:path>
                </a:pathLst>
              </a:custGeom>
              <a:solidFill>
                <a:srgbClr val="233E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22" name="Google Shape;815;p31">
                <a:extLst>
                  <a:ext uri="{FF2B5EF4-FFF2-40B4-BE49-F238E27FC236}">
                    <a16:creationId xmlns:a16="http://schemas.microsoft.com/office/drawing/2014/main" id="{D538E562-E7F8-47EA-B6D7-EA2C06E79A74}"/>
                  </a:ext>
                </a:extLst>
              </p:cNvPr>
              <p:cNvSpPr/>
              <p:nvPr/>
            </p:nvSpPr>
            <p:spPr>
              <a:xfrm>
                <a:off x="5644646" y="4085222"/>
                <a:ext cx="228265" cy="152158"/>
              </a:xfrm>
              <a:custGeom>
                <a:avLst/>
                <a:gdLst/>
                <a:ahLst/>
                <a:cxnLst/>
                <a:rect l="l" t="t" r="r" b="b"/>
                <a:pathLst>
                  <a:path w="4130" h="2753" extrusionOk="0">
                    <a:moveTo>
                      <a:pt x="768" y="0"/>
                    </a:moveTo>
                    <a:cubicBezTo>
                      <a:pt x="543" y="0"/>
                      <a:pt x="384" y="106"/>
                      <a:pt x="331" y="278"/>
                    </a:cubicBezTo>
                    <a:lnTo>
                      <a:pt x="53" y="1602"/>
                    </a:lnTo>
                    <a:cubicBezTo>
                      <a:pt x="0" y="1654"/>
                      <a:pt x="53" y="1760"/>
                      <a:pt x="53" y="1866"/>
                    </a:cubicBezTo>
                    <a:cubicBezTo>
                      <a:pt x="106" y="1932"/>
                      <a:pt x="159" y="1985"/>
                      <a:pt x="265" y="2038"/>
                    </a:cubicBezTo>
                    <a:lnTo>
                      <a:pt x="331" y="2038"/>
                    </a:lnTo>
                    <a:lnTo>
                      <a:pt x="3362" y="2753"/>
                    </a:lnTo>
                    <a:cubicBezTo>
                      <a:pt x="3415" y="2753"/>
                      <a:pt x="3521" y="2753"/>
                      <a:pt x="3640" y="2700"/>
                    </a:cubicBezTo>
                    <a:cubicBezTo>
                      <a:pt x="3693" y="2647"/>
                      <a:pt x="3746" y="2594"/>
                      <a:pt x="3799" y="2475"/>
                    </a:cubicBezTo>
                    <a:lnTo>
                      <a:pt x="4077" y="1204"/>
                    </a:lnTo>
                    <a:cubicBezTo>
                      <a:pt x="4130" y="993"/>
                      <a:pt x="4024" y="821"/>
                      <a:pt x="3799" y="768"/>
                    </a:cubicBezTo>
                    <a:lnTo>
                      <a:pt x="768" y="0"/>
                    </a:lnTo>
                    <a:close/>
                  </a:path>
                </a:pathLst>
              </a:custGeom>
              <a:solidFill>
                <a:srgbClr val="EE1D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23" name="Google Shape;816;p31">
                <a:extLst>
                  <a:ext uri="{FF2B5EF4-FFF2-40B4-BE49-F238E27FC236}">
                    <a16:creationId xmlns:a16="http://schemas.microsoft.com/office/drawing/2014/main" id="{7CEB205C-EECD-4753-A3E2-172F4BF78B7C}"/>
                  </a:ext>
                </a:extLst>
              </p:cNvPr>
              <p:cNvSpPr/>
              <p:nvPr/>
            </p:nvSpPr>
            <p:spPr>
              <a:xfrm>
                <a:off x="5644646" y="4137120"/>
                <a:ext cx="215829" cy="100260"/>
              </a:xfrm>
              <a:custGeom>
                <a:avLst/>
                <a:gdLst/>
                <a:ahLst/>
                <a:cxnLst/>
                <a:rect l="l" t="t" r="r" b="b"/>
                <a:pathLst>
                  <a:path w="3905" h="1814" extrusionOk="0">
                    <a:moveTo>
                      <a:pt x="159" y="1"/>
                    </a:moveTo>
                    <a:lnTo>
                      <a:pt x="53" y="663"/>
                    </a:lnTo>
                    <a:cubicBezTo>
                      <a:pt x="0" y="715"/>
                      <a:pt x="53" y="821"/>
                      <a:pt x="53" y="927"/>
                    </a:cubicBezTo>
                    <a:cubicBezTo>
                      <a:pt x="106" y="993"/>
                      <a:pt x="159" y="1046"/>
                      <a:pt x="265" y="1099"/>
                    </a:cubicBezTo>
                    <a:lnTo>
                      <a:pt x="331" y="1099"/>
                    </a:lnTo>
                    <a:lnTo>
                      <a:pt x="3362" y="1814"/>
                    </a:lnTo>
                    <a:cubicBezTo>
                      <a:pt x="3415" y="1814"/>
                      <a:pt x="3521" y="1814"/>
                      <a:pt x="3640" y="1761"/>
                    </a:cubicBezTo>
                    <a:cubicBezTo>
                      <a:pt x="3693" y="1708"/>
                      <a:pt x="3746" y="1655"/>
                      <a:pt x="3799" y="1536"/>
                    </a:cubicBezTo>
                    <a:lnTo>
                      <a:pt x="3905" y="927"/>
                    </a:lnTo>
                    <a:lnTo>
                      <a:pt x="159" y="1"/>
                    </a:lnTo>
                    <a:close/>
                  </a:path>
                </a:pathLst>
              </a:custGeom>
              <a:solidFill>
                <a:srgbClr val="D414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24" name="Google Shape;817;p31">
                <a:extLst>
                  <a:ext uri="{FF2B5EF4-FFF2-40B4-BE49-F238E27FC236}">
                    <a16:creationId xmlns:a16="http://schemas.microsoft.com/office/drawing/2014/main" id="{4194502E-AF13-4627-A776-CDA3D84EE592}"/>
                  </a:ext>
                </a:extLst>
              </p:cNvPr>
              <p:cNvSpPr/>
              <p:nvPr/>
            </p:nvSpPr>
            <p:spPr>
              <a:xfrm>
                <a:off x="5629280" y="4231521"/>
                <a:ext cx="209971" cy="688388"/>
              </a:xfrm>
              <a:custGeom>
                <a:avLst/>
                <a:gdLst/>
                <a:ahLst/>
                <a:cxnLst/>
                <a:rect l="l" t="t" r="r" b="b"/>
                <a:pathLst>
                  <a:path w="3799" h="12455" extrusionOk="0">
                    <a:moveTo>
                      <a:pt x="2753" y="0"/>
                    </a:moveTo>
                    <a:lnTo>
                      <a:pt x="0" y="11528"/>
                    </a:lnTo>
                    <a:lnTo>
                      <a:pt x="874" y="12454"/>
                    </a:lnTo>
                    <a:lnTo>
                      <a:pt x="3799" y="278"/>
                    </a:lnTo>
                    <a:lnTo>
                      <a:pt x="2753" y="0"/>
                    </a:lnTo>
                    <a:close/>
                  </a:path>
                </a:pathLst>
              </a:custGeom>
              <a:solidFill>
                <a:srgbClr val="309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25" name="Google Shape;818;p31">
                <a:extLst>
                  <a:ext uri="{FF2B5EF4-FFF2-40B4-BE49-F238E27FC236}">
                    <a16:creationId xmlns:a16="http://schemas.microsoft.com/office/drawing/2014/main" id="{27BBCB0A-86B3-4A13-9F04-94D9B17FB22C}"/>
                  </a:ext>
                </a:extLst>
              </p:cNvPr>
              <p:cNvSpPr/>
              <p:nvPr/>
            </p:nvSpPr>
            <p:spPr>
              <a:xfrm>
                <a:off x="5559032" y="4216156"/>
                <a:ext cx="222462" cy="685459"/>
              </a:xfrm>
              <a:custGeom>
                <a:avLst/>
                <a:gdLst/>
                <a:ahLst/>
                <a:cxnLst/>
                <a:rect l="l" t="t" r="r" b="b"/>
                <a:pathLst>
                  <a:path w="4025" h="12402" extrusionOk="0">
                    <a:moveTo>
                      <a:pt x="2754" y="0"/>
                    </a:moveTo>
                    <a:lnTo>
                      <a:pt x="1" y="11475"/>
                    </a:lnTo>
                    <a:lnTo>
                      <a:pt x="437" y="12402"/>
                    </a:lnTo>
                    <a:lnTo>
                      <a:pt x="1271" y="11806"/>
                    </a:lnTo>
                    <a:lnTo>
                      <a:pt x="4024" y="278"/>
                    </a:lnTo>
                    <a:lnTo>
                      <a:pt x="2754" y="0"/>
                    </a:lnTo>
                    <a:close/>
                  </a:path>
                </a:pathLst>
              </a:custGeom>
              <a:solidFill>
                <a:srgbClr val="1660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26" name="Google Shape;819;p31">
                <a:extLst>
                  <a:ext uri="{FF2B5EF4-FFF2-40B4-BE49-F238E27FC236}">
                    <a16:creationId xmlns:a16="http://schemas.microsoft.com/office/drawing/2014/main" id="{3AA1370E-FB07-4236-9E8C-3F319E67A9A2}"/>
                  </a:ext>
                </a:extLst>
              </p:cNvPr>
              <p:cNvSpPr/>
              <p:nvPr/>
            </p:nvSpPr>
            <p:spPr>
              <a:xfrm>
                <a:off x="5485910" y="4200791"/>
                <a:ext cx="225336" cy="673741"/>
              </a:xfrm>
              <a:custGeom>
                <a:avLst/>
                <a:gdLst/>
                <a:ahLst/>
                <a:cxnLst/>
                <a:rect l="l" t="t" r="r" b="b"/>
                <a:pathLst>
                  <a:path w="4077" h="12190" extrusionOk="0">
                    <a:moveTo>
                      <a:pt x="2925" y="0"/>
                    </a:moveTo>
                    <a:lnTo>
                      <a:pt x="0" y="12190"/>
                    </a:lnTo>
                    <a:lnTo>
                      <a:pt x="0" y="12190"/>
                    </a:lnTo>
                    <a:lnTo>
                      <a:pt x="1324" y="11753"/>
                    </a:lnTo>
                    <a:lnTo>
                      <a:pt x="4077" y="278"/>
                    </a:lnTo>
                    <a:lnTo>
                      <a:pt x="2925" y="0"/>
                    </a:lnTo>
                    <a:close/>
                  </a:path>
                </a:pathLst>
              </a:custGeom>
              <a:solidFill>
                <a:srgbClr val="309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27" name="Google Shape;820;p31">
                <a:extLst>
                  <a:ext uri="{FF2B5EF4-FFF2-40B4-BE49-F238E27FC236}">
                    <a16:creationId xmlns:a16="http://schemas.microsoft.com/office/drawing/2014/main" id="{CCF0D91D-5B0C-4627-9233-F6DF37E84BAC}"/>
                  </a:ext>
                </a:extLst>
              </p:cNvPr>
              <p:cNvSpPr/>
              <p:nvPr/>
            </p:nvSpPr>
            <p:spPr>
              <a:xfrm>
                <a:off x="5616845" y="4167132"/>
                <a:ext cx="240701" cy="161720"/>
              </a:xfrm>
              <a:custGeom>
                <a:avLst/>
                <a:gdLst/>
                <a:ahLst/>
                <a:cxnLst/>
                <a:rect l="l" t="t" r="r" b="b"/>
                <a:pathLst>
                  <a:path w="4355" h="2926" extrusionOk="0">
                    <a:moveTo>
                      <a:pt x="834" y="0"/>
                    </a:moveTo>
                    <a:cubicBezTo>
                      <a:pt x="715" y="0"/>
                      <a:pt x="609" y="0"/>
                      <a:pt x="556" y="53"/>
                    </a:cubicBezTo>
                    <a:cubicBezTo>
                      <a:pt x="437" y="120"/>
                      <a:pt x="384" y="225"/>
                      <a:pt x="331" y="278"/>
                    </a:cubicBezTo>
                    <a:lnTo>
                      <a:pt x="53" y="1655"/>
                    </a:lnTo>
                    <a:cubicBezTo>
                      <a:pt x="0" y="1880"/>
                      <a:pt x="106" y="2105"/>
                      <a:pt x="331" y="2105"/>
                    </a:cubicBezTo>
                    <a:lnTo>
                      <a:pt x="3534" y="2925"/>
                    </a:lnTo>
                    <a:cubicBezTo>
                      <a:pt x="3746" y="2925"/>
                      <a:pt x="3971" y="2819"/>
                      <a:pt x="4024" y="2594"/>
                    </a:cubicBezTo>
                    <a:lnTo>
                      <a:pt x="4302" y="1271"/>
                    </a:lnTo>
                    <a:cubicBezTo>
                      <a:pt x="4355" y="1165"/>
                      <a:pt x="4302" y="1046"/>
                      <a:pt x="4249" y="940"/>
                    </a:cubicBezTo>
                    <a:cubicBezTo>
                      <a:pt x="4196" y="887"/>
                      <a:pt x="4143" y="834"/>
                      <a:pt x="4077" y="834"/>
                    </a:cubicBezTo>
                    <a:lnTo>
                      <a:pt x="4024" y="781"/>
                    </a:lnTo>
                    <a:lnTo>
                      <a:pt x="834" y="0"/>
                    </a:lnTo>
                    <a:close/>
                  </a:path>
                </a:pathLst>
              </a:custGeom>
              <a:solidFill>
                <a:srgbClr val="DDDD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28" name="Google Shape;821;p31">
                <a:extLst>
                  <a:ext uri="{FF2B5EF4-FFF2-40B4-BE49-F238E27FC236}">
                    <a16:creationId xmlns:a16="http://schemas.microsoft.com/office/drawing/2014/main" id="{D665E1B2-D4F5-494A-A373-12D73EAD5FB1}"/>
                  </a:ext>
                </a:extLst>
              </p:cNvPr>
              <p:cNvSpPr/>
              <p:nvPr/>
            </p:nvSpPr>
            <p:spPr>
              <a:xfrm>
                <a:off x="5629280" y="4167132"/>
                <a:ext cx="228265" cy="106837"/>
              </a:xfrm>
              <a:custGeom>
                <a:avLst/>
                <a:gdLst/>
                <a:ahLst/>
                <a:cxnLst/>
                <a:rect l="l" t="t" r="r" b="b"/>
                <a:pathLst>
                  <a:path w="4130" h="1933" extrusionOk="0">
                    <a:moveTo>
                      <a:pt x="609" y="0"/>
                    </a:moveTo>
                    <a:cubicBezTo>
                      <a:pt x="490" y="0"/>
                      <a:pt x="384" y="0"/>
                      <a:pt x="331" y="53"/>
                    </a:cubicBezTo>
                    <a:cubicBezTo>
                      <a:pt x="212" y="120"/>
                      <a:pt x="159" y="225"/>
                      <a:pt x="106" y="278"/>
                    </a:cubicBezTo>
                    <a:lnTo>
                      <a:pt x="0" y="940"/>
                    </a:lnTo>
                    <a:lnTo>
                      <a:pt x="3918" y="1933"/>
                    </a:lnTo>
                    <a:lnTo>
                      <a:pt x="4077" y="1271"/>
                    </a:lnTo>
                    <a:cubicBezTo>
                      <a:pt x="4130" y="1165"/>
                      <a:pt x="4077" y="1046"/>
                      <a:pt x="4024" y="940"/>
                    </a:cubicBezTo>
                    <a:cubicBezTo>
                      <a:pt x="3971" y="887"/>
                      <a:pt x="3918" y="834"/>
                      <a:pt x="3852" y="834"/>
                    </a:cubicBezTo>
                    <a:lnTo>
                      <a:pt x="3799" y="781"/>
                    </a:lnTo>
                    <a:lnTo>
                      <a:pt x="609" y="0"/>
                    </a:lnTo>
                    <a:close/>
                  </a:path>
                </a:pathLst>
              </a:custGeom>
              <a:solidFill>
                <a:srgbClr val="FAFB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29" name="Google Shape;822;p31">
                <a:extLst>
                  <a:ext uri="{FF2B5EF4-FFF2-40B4-BE49-F238E27FC236}">
                    <a16:creationId xmlns:a16="http://schemas.microsoft.com/office/drawing/2014/main" id="{7638DBB5-77AB-477A-9DD9-F9CADA2F2B13}"/>
                  </a:ext>
                </a:extLst>
              </p:cNvPr>
              <p:cNvSpPr/>
              <p:nvPr/>
            </p:nvSpPr>
            <p:spPr>
              <a:xfrm>
                <a:off x="5626351" y="4160499"/>
                <a:ext cx="243630" cy="80584"/>
              </a:xfrm>
              <a:custGeom>
                <a:avLst/>
                <a:gdLst/>
                <a:ahLst/>
                <a:cxnLst/>
                <a:rect l="l" t="t" r="r" b="b"/>
                <a:pathLst>
                  <a:path w="4408" h="1458" extrusionOk="0">
                    <a:moveTo>
                      <a:pt x="263" y="0"/>
                    </a:moveTo>
                    <a:cubicBezTo>
                      <a:pt x="159" y="0"/>
                      <a:pt x="53" y="87"/>
                      <a:pt x="53" y="173"/>
                    </a:cubicBezTo>
                    <a:cubicBezTo>
                      <a:pt x="0" y="345"/>
                      <a:pt x="106" y="504"/>
                      <a:pt x="212" y="504"/>
                    </a:cubicBezTo>
                    <a:lnTo>
                      <a:pt x="4077" y="1444"/>
                    </a:lnTo>
                    <a:cubicBezTo>
                      <a:pt x="4106" y="1454"/>
                      <a:pt x="4134" y="1458"/>
                      <a:pt x="4160" y="1458"/>
                    </a:cubicBezTo>
                    <a:cubicBezTo>
                      <a:pt x="4277" y="1458"/>
                      <a:pt x="4364" y="1372"/>
                      <a:pt x="4408" y="1285"/>
                    </a:cubicBezTo>
                    <a:cubicBezTo>
                      <a:pt x="4408" y="1113"/>
                      <a:pt x="4355" y="1007"/>
                      <a:pt x="4183" y="954"/>
                    </a:cubicBezTo>
                    <a:lnTo>
                      <a:pt x="331" y="15"/>
                    </a:lnTo>
                    <a:cubicBezTo>
                      <a:pt x="309" y="5"/>
                      <a:pt x="286" y="0"/>
                      <a:pt x="263" y="0"/>
                    </a:cubicBezTo>
                    <a:close/>
                  </a:path>
                </a:pathLst>
              </a:custGeom>
              <a:solidFill>
                <a:srgbClr val="233E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30" name="Google Shape;823;p31">
                <a:extLst>
                  <a:ext uri="{FF2B5EF4-FFF2-40B4-BE49-F238E27FC236}">
                    <a16:creationId xmlns:a16="http://schemas.microsoft.com/office/drawing/2014/main" id="{194525C9-9686-4EE4-B064-D6CE5BAD6212}"/>
                  </a:ext>
                </a:extLst>
              </p:cNvPr>
              <p:cNvSpPr/>
              <p:nvPr/>
            </p:nvSpPr>
            <p:spPr>
              <a:xfrm>
                <a:off x="5604409" y="4252690"/>
                <a:ext cx="244349" cy="79865"/>
              </a:xfrm>
              <a:custGeom>
                <a:avLst/>
                <a:gdLst/>
                <a:ahLst/>
                <a:cxnLst/>
                <a:rect l="l" t="t" r="r" b="b"/>
                <a:pathLst>
                  <a:path w="4421" h="1445" extrusionOk="0">
                    <a:moveTo>
                      <a:pt x="331" y="1"/>
                    </a:moveTo>
                    <a:cubicBezTo>
                      <a:pt x="225" y="1"/>
                      <a:pt x="66" y="54"/>
                      <a:pt x="66" y="226"/>
                    </a:cubicBezTo>
                    <a:cubicBezTo>
                      <a:pt x="0" y="332"/>
                      <a:pt x="119" y="491"/>
                      <a:pt x="225" y="491"/>
                    </a:cubicBezTo>
                    <a:lnTo>
                      <a:pt x="4090" y="1430"/>
                    </a:lnTo>
                    <a:cubicBezTo>
                      <a:pt x="4119" y="1440"/>
                      <a:pt x="4147" y="1444"/>
                      <a:pt x="4173" y="1444"/>
                    </a:cubicBezTo>
                    <a:cubicBezTo>
                      <a:pt x="4290" y="1444"/>
                      <a:pt x="4378" y="1358"/>
                      <a:pt x="4421" y="1271"/>
                    </a:cubicBezTo>
                    <a:cubicBezTo>
                      <a:pt x="4421" y="1099"/>
                      <a:pt x="4368" y="994"/>
                      <a:pt x="4196" y="941"/>
                    </a:cubicBezTo>
                    <a:lnTo>
                      <a:pt x="331" y="1"/>
                    </a:lnTo>
                    <a:close/>
                  </a:path>
                </a:pathLst>
              </a:custGeom>
              <a:solidFill>
                <a:srgbClr val="233E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31" name="Google Shape;824;p31">
                <a:extLst>
                  <a:ext uri="{FF2B5EF4-FFF2-40B4-BE49-F238E27FC236}">
                    <a16:creationId xmlns:a16="http://schemas.microsoft.com/office/drawing/2014/main" id="{9BC71FEA-8A2F-4DE7-ACA6-7327832F3D83}"/>
                  </a:ext>
                </a:extLst>
              </p:cNvPr>
              <p:cNvSpPr/>
              <p:nvPr/>
            </p:nvSpPr>
            <p:spPr>
              <a:xfrm>
                <a:off x="6376144" y="3457797"/>
                <a:ext cx="158072" cy="233903"/>
              </a:xfrm>
              <a:custGeom>
                <a:avLst/>
                <a:gdLst/>
                <a:ahLst/>
                <a:cxnLst/>
                <a:rect l="l" t="t" r="r" b="b"/>
                <a:pathLst>
                  <a:path w="2860" h="4232" extrusionOk="0">
                    <a:moveTo>
                      <a:pt x="2381" y="0"/>
                    </a:moveTo>
                    <a:cubicBezTo>
                      <a:pt x="2298" y="0"/>
                      <a:pt x="2214" y="33"/>
                      <a:pt x="2145" y="102"/>
                    </a:cubicBezTo>
                    <a:cubicBezTo>
                      <a:pt x="2039" y="155"/>
                      <a:pt x="1" y="1532"/>
                      <a:pt x="384" y="3901"/>
                    </a:cubicBezTo>
                    <a:cubicBezTo>
                      <a:pt x="437" y="4073"/>
                      <a:pt x="596" y="4231"/>
                      <a:pt x="821" y="4231"/>
                    </a:cubicBezTo>
                    <a:lnTo>
                      <a:pt x="874" y="4231"/>
                    </a:lnTo>
                    <a:cubicBezTo>
                      <a:pt x="1099" y="4179"/>
                      <a:pt x="1258" y="3954"/>
                      <a:pt x="1205" y="3742"/>
                    </a:cubicBezTo>
                    <a:cubicBezTo>
                      <a:pt x="927" y="1968"/>
                      <a:pt x="2528" y="817"/>
                      <a:pt x="2581" y="817"/>
                    </a:cubicBezTo>
                    <a:cubicBezTo>
                      <a:pt x="2806" y="645"/>
                      <a:pt x="2859" y="380"/>
                      <a:pt x="2701" y="208"/>
                    </a:cubicBezTo>
                    <a:cubicBezTo>
                      <a:pt x="2629" y="73"/>
                      <a:pt x="2506" y="0"/>
                      <a:pt x="238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32" name="Google Shape;825;p31">
                <a:extLst>
                  <a:ext uri="{FF2B5EF4-FFF2-40B4-BE49-F238E27FC236}">
                    <a16:creationId xmlns:a16="http://schemas.microsoft.com/office/drawing/2014/main" id="{2AA52B43-83FE-4EB5-803E-C1C85CECEEF3}"/>
                  </a:ext>
                </a:extLst>
              </p:cNvPr>
              <p:cNvSpPr/>
              <p:nvPr/>
            </p:nvSpPr>
            <p:spPr>
              <a:xfrm>
                <a:off x="6180820" y="3609734"/>
                <a:ext cx="527497" cy="527442"/>
              </a:xfrm>
              <a:custGeom>
                <a:avLst/>
                <a:gdLst/>
                <a:ahLst/>
                <a:cxnLst/>
                <a:rect l="l" t="t" r="r" b="b"/>
                <a:pathLst>
                  <a:path w="9544" h="9543" extrusionOk="0">
                    <a:moveTo>
                      <a:pt x="4739" y="0"/>
                    </a:moveTo>
                    <a:cubicBezTo>
                      <a:pt x="2145" y="0"/>
                      <a:pt x="1" y="2144"/>
                      <a:pt x="1" y="4791"/>
                    </a:cubicBezTo>
                    <a:cubicBezTo>
                      <a:pt x="1" y="7385"/>
                      <a:pt x="2145" y="9543"/>
                      <a:pt x="4739" y="9543"/>
                    </a:cubicBezTo>
                    <a:cubicBezTo>
                      <a:pt x="7386" y="9543"/>
                      <a:pt x="9543" y="7385"/>
                      <a:pt x="9543" y="4791"/>
                    </a:cubicBezTo>
                    <a:cubicBezTo>
                      <a:pt x="9543" y="2144"/>
                      <a:pt x="7386" y="0"/>
                      <a:pt x="473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33" name="Google Shape;826;p31">
                <a:extLst>
                  <a:ext uri="{FF2B5EF4-FFF2-40B4-BE49-F238E27FC236}">
                    <a16:creationId xmlns:a16="http://schemas.microsoft.com/office/drawing/2014/main" id="{61599DE9-3E0C-45AC-B0D7-7897B14E6713}"/>
                  </a:ext>
                </a:extLst>
              </p:cNvPr>
              <p:cNvSpPr/>
              <p:nvPr/>
            </p:nvSpPr>
            <p:spPr>
              <a:xfrm>
                <a:off x="6241562" y="3659421"/>
                <a:ext cx="207815" cy="145692"/>
              </a:xfrm>
              <a:custGeom>
                <a:avLst/>
                <a:gdLst/>
                <a:ahLst/>
                <a:cxnLst/>
                <a:rect l="l" t="t" r="r" b="b"/>
                <a:pathLst>
                  <a:path w="3760" h="2636" extrusionOk="0">
                    <a:moveTo>
                      <a:pt x="2633" y="1"/>
                    </a:moveTo>
                    <a:cubicBezTo>
                      <a:pt x="2247" y="1"/>
                      <a:pt x="1778" y="140"/>
                      <a:pt x="1324" y="425"/>
                    </a:cubicBezTo>
                    <a:cubicBezTo>
                      <a:pt x="450" y="914"/>
                      <a:pt x="0" y="1748"/>
                      <a:pt x="278" y="2238"/>
                    </a:cubicBezTo>
                    <a:cubicBezTo>
                      <a:pt x="439" y="2509"/>
                      <a:pt x="746" y="2635"/>
                      <a:pt x="1120" y="2635"/>
                    </a:cubicBezTo>
                    <a:cubicBezTo>
                      <a:pt x="1513" y="2635"/>
                      <a:pt x="1981" y="2496"/>
                      <a:pt x="2436" y="2238"/>
                    </a:cubicBezTo>
                    <a:cubicBezTo>
                      <a:pt x="3309" y="1695"/>
                      <a:pt x="3759" y="861"/>
                      <a:pt x="3428" y="372"/>
                    </a:cubicBezTo>
                    <a:cubicBezTo>
                      <a:pt x="3293" y="127"/>
                      <a:pt x="3000" y="1"/>
                      <a:pt x="26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34" name="Google Shape;827;p31">
                <a:extLst>
                  <a:ext uri="{FF2B5EF4-FFF2-40B4-BE49-F238E27FC236}">
                    <a16:creationId xmlns:a16="http://schemas.microsoft.com/office/drawing/2014/main" id="{9CDD23C3-2179-46CF-9AA6-1159DB3C045A}"/>
                  </a:ext>
                </a:extLst>
              </p:cNvPr>
              <p:cNvSpPr/>
              <p:nvPr/>
            </p:nvSpPr>
            <p:spPr>
              <a:xfrm>
                <a:off x="6189608" y="3719445"/>
                <a:ext cx="518709" cy="417731"/>
              </a:xfrm>
              <a:custGeom>
                <a:avLst/>
                <a:gdLst/>
                <a:ahLst/>
                <a:cxnLst/>
                <a:rect l="l" t="t" r="r" b="b"/>
                <a:pathLst>
                  <a:path w="9385" h="7558" extrusionOk="0">
                    <a:moveTo>
                      <a:pt x="8445" y="0"/>
                    </a:moveTo>
                    <a:lnTo>
                      <a:pt x="8445" y="0"/>
                    </a:lnTo>
                    <a:cubicBezTo>
                      <a:pt x="8551" y="437"/>
                      <a:pt x="8603" y="821"/>
                      <a:pt x="8603" y="1271"/>
                    </a:cubicBezTo>
                    <a:cubicBezTo>
                      <a:pt x="8603" y="3918"/>
                      <a:pt x="6512" y="6009"/>
                      <a:pt x="3865" y="6009"/>
                    </a:cubicBezTo>
                    <a:cubicBezTo>
                      <a:pt x="2264" y="6009"/>
                      <a:pt x="887" y="5242"/>
                      <a:pt x="1" y="4024"/>
                    </a:cubicBezTo>
                    <a:lnTo>
                      <a:pt x="1" y="4024"/>
                    </a:lnTo>
                    <a:cubicBezTo>
                      <a:pt x="556" y="6062"/>
                      <a:pt x="2436" y="7558"/>
                      <a:pt x="4580" y="7558"/>
                    </a:cubicBezTo>
                    <a:cubicBezTo>
                      <a:pt x="7227" y="7558"/>
                      <a:pt x="9384" y="5400"/>
                      <a:pt x="9384" y="2806"/>
                    </a:cubicBezTo>
                    <a:cubicBezTo>
                      <a:pt x="9384" y="1761"/>
                      <a:pt x="9053" y="821"/>
                      <a:pt x="844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sp>
          <p:nvSpPr>
            <p:cNvPr id="125" name="Google Shape;828;p31">
              <a:extLst>
                <a:ext uri="{FF2B5EF4-FFF2-40B4-BE49-F238E27FC236}">
                  <a16:creationId xmlns:a16="http://schemas.microsoft.com/office/drawing/2014/main" id="{A70B9403-A100-4DF3-A073-60C10F4D733E}"/>
                </a:ext>
              </a:extLst>
            </p:cNvPr>
            <p:cNvSpPr/>
            <p:nvPr/>
          </p:nvSpPr>
          <p:spPr>
            <a:xfrm>
              <a:off x="5641385" y="4715193"/>
              <a:ext cx="204624" cy="152288"/>
            </a:xfrm>
            <a:custGeom>
              <a:avLst/>
              <a:gdLst/>
              <a:ahLst/>
              <a:cxnLst/>
              <a:rect l="l" t="t" r="r" b="b"/>
              <a:pathLst>
                <a:path w="6588" h="4903" extrusionOk="0">
                  <a:moveTo>
                    <a:pt x="4067" y="1"/>
                  </a:moveTo>
                  <a:lnTo>
                    <a:pt x="2790" y="2790"/>
                  </a:lnTo>
                  <a:lnTo>
                    <a:pt x="404" y="3059"/>
                  </a:lnTo>
                  <a:cubicBezTo>
                    <a:pt x="135" y="3059"/>
                    <a:pt x="0" y="3496"/>
                    <a:pt x="269" y="3630"/>
                  </a:cubicBezTo>
                  <a:lnTo>
                    <a:pt x="2924" y="4739"/>
                  </a:lnTo>
                  <a:cubicBezTo>
                    <a:pt x="3134" y="4850"/>
                    <a:pt x="3343" y="4903"/>
                    <a:pt x="3545" y="4903"/>
                  </a:cubicBezTo>
                  <a:cubicBezTo>
                    <a:pt x="3892" y="4903"/>
                    <a:pt x="4215" y="4747"/>
                    <a:pt x="4470" y="4471"/>
                  </a:cubicBezTo>
                  <a:lnTo>
                    <a:pt x="6588" y="1547"/>
                  </a:lnTo>
                  <a:lnTo>
                    <a:pt x="4067" y="1"/>
                  </a:lnTo>
                  <a:close/>
                </a:path>
              </a:pathLst>
            </a:custGeom>
            <a:solidFill>
              <a:srgbClr val="D414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26" name="Google Shape;829;p31">
              <a:extLst>
                <a:ext uri="{FF2B5EF4-FFF2-40B4-BE49-F238E27FC236}">
                  <a16:creationId xmlns:a16="http://schemas.microsoft.com/office/drawing/2014/main" id="{C17D1B13-7913-4AAE-8E40-0C36BEE29ABC}"/>
                </a:ext>
              </a:extLst>
            </p:cNvPr>
            <p:cNvSpPr/>
            <p:nvPr/>
          </p:nvSpPr>
          <p:spPr>
            <a:xfrm>
              <a:off x="5767676" y="4250752"/>
              <a:ext cx="622196" cy="512492"/>
            </a:xfrm>
            <a:custGeom>
              <a:avLst/>
              <a:gdLst/>
              <a:ahLst/>
              <a:cxnLst/>
              <a:rect l="l" t="t" r="r" b="b"/>
              <a:pathLst>
                <a:path w="20032" h="16500" extrusionOk="0">
                  <a:moveTo>
                    <a:pt x="16674" y="1"/>
                  </a:moveTo>
                  <a:cubicBezTo>
                    <a:pt x="15991" y="1"/>
                    <a:pt x="15283" y="187"/>
                    <a:pt x="14688" y="536"/>
                  </a:cubicBezTo>
                  <a:lnTo>
                    <a:pt x="3765" y="7392"/>
                  </a:lnTo>
                  <a:cubicBezTo>
                    <a:pt x="3496" y="7661"/>
                    <a:pt x="3227" y="7929"/>
                    <a:pt x="2925" y="8366"/>
                  </a:cubicBezTo>
                  <a:lnTo>
                    <a:pt x="1" y="14954"/>
                  </a:lnTo>
                  <a:lnTo>
                    <a:pt x="2522" y="16500"/>
                  </a:lnTo>
                  <a:lnTo>
                    <a:pt x="6588" y="11021"/>
                  </a:lnTo>
                  <a:lnTo>
                    <a:pt x="9949" y="10316"/>
                  </a:lnTo>
                  <a:lnTo>
                    <a:pt x="15528" y="8938"/>
                  </a:lnTo>
                  <a:cubicBezTo>
                    <a:pt x="16671" y="8635"/>
                    <a:pt x="17780" y="8098"/>
                    <a:pt x="18620" y="7089"/>
                  </a:cubicBezTo>
                  <a:cubicBezTo>
                    <a:pt x="19023" y="6686"/>
                    <a:pt x="19326" y="6115"/>
                    <a:pt x="19595" y="5577"/>
                  </a:cubicBezTo>
                  <a:cubicBezTo>
                    <a:pt x="19864" y="5006"/>
                    <a:pt x="20032" y="4434"/>
                    <a:pt x="20032" y="3896"/>
                  </a:cubicBezTo>
                  <a:lnTo>
                    <a:pt x="20032" y="3460"/>
                  </a:lnTo>
                  <a:cubicBezTo>
                    <a:pt x="20032" y="2048"/>
                    <a:pt x="19191" y="804"/>
                    <a:pt x="17914" y="233"/>
                  </a:cubicBezTo>
                  <a:cubicBezTo>
                    <a:pt x="17535" y="76"/>
                    <a:pt x="17110" y="1"/>
                    <a:pt x="16674" y="1"/>
                  </a:cubicBezTo>
                  <a:close/>
                </a:path>
              </a:pathLst>
            </a:custGeom>
            <a:solidFill>
              <a:srgbClr val="758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27" name="Google Shape;830;p31">
              <a:extLst>
                <a:ext uri="{FF2B5EF4-FFF2-40B4-BE49-F238E27FC236}">
                  <a16:creationId xmlns:a16="http://schemas.microsoft.com/office/drawing/2014/main" id="{DA17CC1B-2AEF-4DE5-80AD-524C115CC8B8}"/>
                </a:ext>
              </a:extLst>
            </p:cNvPr>
            <p:cNvSpPr/>
            <p:nvPr/>
          </p:nvSpPr>
          <p:spPr>
            <a:xfrm>
              <a:off x="5767676" y="4250752"/>
              <a:ext cx="622196" cy="512492"/>
            </a:xfrm>
            <a:custGeom>
              <a:avLst/>
              <a:gdLst/>
              <a:ahLst/>
              <a:cxnLst/>
              <a:rect l="l" t="t" r="r" b="b"/>
              <a:pathLst>
                <a:path w="20032" h="16500" extrusionOk="0">
                  <a:moveTo>
                    <a:pt x="16674" y="1"/>
                  </a:moveTo>
                  <a:cubicBezTo>
                    <a:pt x="15991" y="1"/>
                    <a:pt x="15283" y="187"/>
                    <a:pt x="14688" y="536"/>
                  </a:cubicBezTo>
                  <a:lnTo>
                    <a:pt x="3765" y="7392"/>
                  </a:lnTo>
                  <a:cubicBezTo>
                    <a:pt x="3496" y="7661"/>
                    <a:pt x="3227" y="7929"/>
                    <a:pt x="2925" y="8366"/>
                  </a:cubicBezTo>
                  <a:lnTo>
                    <a:pt x="1" y="14954"/>
                  </a:lnTo>
                  <a:lnTo>
                    <a:pt x="1110" y="15659"/>
                  </a:lnTo>
                  <a:lnTo>
                    <a:pt x="2522" y="16500"/>
                  </a:lnTo>
                  <a:lnTo>
                    <a:pt x="6588" y="11021"/>
                  </a:lnTo>
                  <a:lnTo>
                    <a:pt x="9949" y="10316"/>
                  </a:lnTo>
                  <a:lnTo>
                    <a:pt x="15528" y="8938"/>
                  </a:lnTo>
                  <a:cubicBezTo>
                    <a:pt x="16368" y="8770"/>
                    <a:pt x="17208" y="8366"/>
                    <a:pt x="18049" y="7661"/>
                  </a:cubicBezTo>
                  <a:cubicBezTo>
                    <a:pt x="18183" y="7526"/>
                    <a:pt x="18351" y="7392"/>
                    <a:pt x="18620" y="7089"/>
                  </a:cubicBezTo>
                  <a:cubicBezTo>
                    <a:pt x="19023" y="6686"/>
                    <a:pt x="19326" y="6115"/>
                    <a:pt x="19595" y="5577"/>
                  </a:cubicBezTo>
                  <a:cubicBezTo>
                    <a:pt x="19864" y="5006"/>
                    <a:pt x="20032" y="4434"/>
                    <a:pt x="20032" y="3896"/>
                  </a:cubicBezTo>
                  <a:lnTo>
                    <a:pt x="20032" y="3460"/>
                  </a:lnTo>
                  <a:cubicBezTo>
                    <a:pt x="20032" y="2048"/>
                    <a:pt x="19191" y="804"/>
                    <a:pt x="17914" y="233"/>
                  </a:cubicBezTo>
                  <a:cubicBezTo>
                    <a:pt x="17535" y="76"/>
                    <a:pt x="17110" y="1"/>
                    <a:pt x="16674" y="1"/>
                  </a:cubicBezTo>
                  <a:close/>
                </a:path>
              </a:pathLst>
            </a:custGeom>
            <a:solidFill>
              <a:srgbClr val="BDB8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28" name="Google Shape;831;p31">
              <a:extLst>
                <a:ext uri="{FF2B5EF4-FFF2-40B4-BE49-F238E27FC236}">
                  <a16:creationId xmlns:a16="http://schemas.microsoft.com/office/drawing/2014/main" id="{EC56F751-8FC7-479A-954B-AD1EDABEC02B}"/>
                </a:ext>
              </a:extLst>
            </p:cNvPr>
            <p:cNvSpPr/>
            <p:nvPr/>
          </p:nvSpPr>
          <p:spPr>
            <a:xfrm>
              <a:off x="5802121" y="4428136"/>
              <a:ext cx="435338" cy="335107"/>
            </a:xfrm>
            <a:custGeom>
              <a:avLst/>
              <a:gdLst/>
              <a:ahLst/>
              <a:cxnLst/>
              <a:rect l="l" t="t" r="r" b="b"/>
              <a:pathLst>
                <a:path w="14016" h="10789" extrusionOk="0">
                  <a:moveTo>
                    <a:pt x="11630" y="0"/>
                  </a:moveTo>
                  <a:lnTo>
                    <a:pt x="5479" y="2521"/>
                  </a:lnTo>
                  <a:cubicBezTo>
                    <a:pt x="4471" y="2924"/>
                    <a:pt x="3496" y="3764"/>
                    <a:pt x="2958" y="4739"/>
                  </a:cubicBezTo>
                  <a:cubicBezTo>
                    <a:pt x="2118" y="6151"/>
                    <a:pt x="976" y="7966"/>
                    <a:pt x="1" y="9948"/>
                  </a:cubicBezTo>
                  <a:lnTo>
                    <a:pt x="1413" y="10789"/>
                  </a:lnTo>
                  <a:lnTo>
                    <a:pt x="5479" y="5310"/>
                  </a:lnTo>
                  <a:lnTo>
                    <a:pt x="8840" y="4605"/>
                  </a:lnTo>
                  <a:lnTo>
                    <a:pt x="8974" y="4470"/>
                  </a:lnTo>
                  <a:cubicBezTo>
                    <a:pt x="9109" y="4067"/>
                    <a:pt x="9512" y="3764"/>
                    <a:pt x="9815" y="3630"/>
                  </a:cubicBezTo>
                  <a:lnTo>
                    <a:pt x="14016" y="1815"/>
                  </a:lnTo>
                  <a:cubicBezTo>
                    <a:pt x="13176" y="1244"/>
                    <a:pt x="12335" y="706"/>
                    <a:pt x="11630" y="0"/>
                  </a:cubicBezTo>
                  <a:close/>
                </a:path>
              </a:pathLst>
            </a:custGeom>
            <a:solidFill>
              <a:srgbClr val="8D7D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29" name="Google Shape;832;p31">
              <a:extLst>
                <a:ext uri="{FF2B5EF4-FFF2-40B4-BE49-F238E27FC236}">
                  <a16:creationId xmlns:a16="http://schemas.microsoft.com/office/drawing/2014/main" id="{75BB84C9-5E17-4D93-88B9-CB532641DB8B}"/>
                </a:ext>
              </a:extLst>
            </p:cNvPr>
            <p:cNvSpPr/>
            <p:nvPr/>
          </p:nvSpPr>
          <p:spPr>
            <a:xfrm>
              <a:off x="5993172" y="3849238"/>
              <a:ext cx="435338" cy="325727"/>
            </a:xfrm>
            <a:custGeom>
              <a:avLst/>
              <a:gdLst/>
              <a:ahLst/>
              <a:cxnLst/>
              <a:rect l="l" t="t" r="r" b="b"/>
              <a:pathLst>
                <a:path w="14016" h="10487" extrusionOk="0">
                  <a:moveTo>
                    <a:pt x="11156" y="0"/>
                  </a:moveTo>
                  <a:cubicBezTo>
                    <a:pt x="10333" y="0"/>
                    <a:pt x="9506" y="386"/>
                    <a:pt x="8974" y="1128"/>
                  </a:cubicBezTo>
                  <a:lnTo>
                    <a:pt x="6050" y="5598"/>
                  </a:lnTo>
                  <a:lnTo>
                    <a:pt x="1849" y="2943"/>
                  </a:lnTo>
                  <a:lnTo>
                    <a:pt x="0" y="5598"/>
                  </a:lnTo>
                  <a:lnTo>
                    <a:pt x="5344" y="10102"/>
                  </a:lnTo>
                  <a:cubicBezTo>
                    <a:pt x="5736" y="10352"/>
                    <a:pt x="6156" y="10486"/>
                    <a:pt x="6566" y="10486"/>
                  </a:cubicBezTo>
                  <a:cubicBezTo>
                    <a:pt x="7034" y="10486"/>
                    <a:pt x="7488" y="10310"/>
                    <a:pt x="7865" y="9934"/>
                  </a:cubicBezTo>
                  <a:lnTo>
                    <a:pt x="13040" y="4489"/>
                  </a:lnTo>
                  <a:cubicBezTo>
                    <a:pt x="13881" y="3649"/>
                    <a:pt x="14015" y="2372"/>
                    <a:pt x="13444" y="1397"/>
                  </a:cubicBezTo>
                  <a:cubicBezTo>
                    <a:pt x="12937" y="453"/>
                    <a:pt x="12048" y="0"/>
                    <a:pt x="11156" y="0"/>
                  </a:cubicBezTo>
                  <a:close/>
                </a:path>
              </a:pathLst>
            </a:custGeom>
            <a:solidFill>
              <a:srgbClr val="F6E5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30" name="Google Shape;833;p31">
              <a:extLst>
                <a:ext uri="{FF2B5EF4-FFF2-40B4-BE49-F238E27FC236}">
                  <a16:creationId xmlns:a16="http://schemas.microsoft.com/office/drawing/2014/main" id="{A6EE7E8A-4681-4646-87BB-9B2AD79329FF}"/>
                </a:ext>
              </a:extLst>
            </p:cNvPr>
            <p:cNvSpPr/>
            <p:nvPr/>
          </p:nvSpPr>
          <p:spPr>
            <a:xfrm>
              <a:off x="6106945" y="3870700"/>
              <a:ext cx="178533" cy="304824"/>
            </a:xfrm>
            <a:custGeom>
              <a:avLst/>
              <a:gdLst/>
              <a:ahLst/>
              <a:cxnLst/>
              <a:rect l="l" t="t" r="r" b="b"/>
              <a:pathLst>
                <a:path w="5748" h="9814" extrusionOk="0">
                  <a:moveTo>
                    <a:pt x="5748" y="0"/>
                  </a:moveTo>
                  <a:lnTo>
                    <a:pt x="5748" y="0"/>
                  </a:lnTo>
                  <a:cubicBezTo>
                    <a:pt x="5580" y="168"/>
                    <a:pt x="5445" y="303"/>
                    <a:pt x="5311" y="437"/>
                  </a:cubicBezTo>
                  <a:lnTo>
                    <a:pt x="2387" y="4907"/>
                  </a:lnTo>
                  <a:lnTo>
                    <a:pt x="1" y="3529"/>
                  </a:lnTo>
                  <a:lnTo>
                    <a:pt x="1" y="7999"/>
                  </a:lnTo>
                  <a:lnTo>
                    <a:pt x="1681" y="9411"/>
                  </a:lnTo>
                  <a:cubicBezTo>
                    <a:pt x="1950" y="9545"/>
                    <a:pt x="2219" y="9680"/>
                    <a:pt x="2387" y="9814"/>
                  </a:cubicBezTo>
                  <a:lnTo>
                    <a:pt x="4067" y="3932"/>
                  </a:lnTo>
                  <a:cubicBezTo>
                    <a:pt x="4471" y="2521"/>
                    <a:pt x="5042" y="1277"/>
                    <a:pt x="57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31" name="Google Shape;834;p31">
              <a:extLst>
                <a:ext uri="{FF2B5EF4-FFF2-40B4-BE49-F238E27FC236}">
                  <a16:creationId xmlns:a16="http://schemas.microsoft.com/office/drawing/2014/main" id="{1DB59D19-38B6-4726-BEDD-14A2C98A1364}"/>
                </a:ext>
              </a:extLst>
            </p:cNvPr>
            <p:cNvSpPr/>
            <p:nvPr/>
          </p:nvSpPr>
          <p:spPr>
            <a:xfrm>
              <a:off x="6175836" y="3779880"/>
              <a:ext cx="439532" cy="506031"/>
            </a:xfrm>
            <a:custGeom>
              <a:avLst/>
              <a:gdLst/>
              <a:ahLst/>
              <a:cxnLst/>
              <a:rect l="l" t="t" r="r" b="b"/>
              <a:pathLst>
                <a:path w="14151" h="16292" extrusionOk="0">
                  <a:moveTo>
                    <a:pt x="9109" y="0"/>
                  </a:moveTo>
                  <a:lnTo>
                    <a:pt x="5042" y="572"/>
                  </a:lnTo>
                  <a:cubicBezTo>
                    <a:pt x="3664" y="2387"/>
                    <a:pt x="2521" y="4605"/>
                    <a:pt x="1849" y="6856"/>
                  </a:cubicBezTo>
                  <a:lnTo>
                    <a:pt x="1" y="13444"/>
                  </a:lnTo>
                  <a:cubicBezTo>
                    <a:pt x="1406" y="14452"/>
                    <a:pt x="4559" y="16292"/>
                    <a:pt x="8376" y="16292"/>
                  </a:cubicBezTo>
                  <a:cubicBezTo>
                    <a:pt x="8759" y="16292"/>
                    <a:pt x="9150" y="16273"/>
                    <a:pt x="9546" y="16233"/>
                  </a:cubicBezTo>
                  <a:cubicBezTo>
                    <a:pt x="11092" y="16099"/>
                    <a:pt x="12470" y="15696"/>
                    <a:pt x="14016" y="14990"/>
                  </a:cubicBezTo>
                  <a:lnTo>
                    <a:pt x="14150" y="7831"/>
                  </a:lnTo>
                  <a:cubicBezTo>
                    <a:pt x="14150" y="5310"/>
                    <a:pt x="13175" y="2924"/>
                    <a:pt x="11361" y="1412"/>
                  </a:cubicBezTo>
                  <a:cubicBezTo>
                    <a:pt x="10655" y="841"/>
                    <a:pt x="9815" y="269"/>
                    <a:pt x="91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32" name="Google Shape;835;p31">
              <a:extLst>
                <a:ext uri="{FF2B5EF4-FFF2-40B4-BE49-F238E27FC236}">
                  <a16:creationId xmlns:a16="http://schemas.microsoft.com/office/drawing/2014/main" id="{C778F81F-EA7E-43D9-AE92-F11656DE69B5}"/>
                </a:ext>
              </a:extLst>
            </p:cNvPr>
            <p:cNvSpPr/>
            <p:nvPr/>
          </p:nvSpPr>
          <p:spPr>
            <a:xfrm>
              <a:off x="6446215" y="3823706"/>
              <a:ext cx="169153" cy="460404"/>
            </a:xfrm>
            <a:custGeom>
              <a:avLst/>
              <a:gdLst/>
              <a:ahLst/>
              <a:cxnLst/>
              <a:rect l="l" t="t" r="r" b="b"/>
              <a:pathLst>
                <a:path w="5446" h="14823" extrusionOk="0">
                  <a:moveTo>
                    <a:pt x="2656" y="1"/>
                  </a:moveTo>
                  <a:cubicBezTo>
                    <a:pt x="1546" y="404"/>
                    <a:pt x="706" y="1244"/>
                    <a:pt x="404" y="3496"/>
                  </a:cubicBezTo>
                  <a:cubicBezTo>
                    <a:pt x="0" y="5714"/>
                    <a:pt x="538" y="9075"/>
                    <a:pt x="706" y="11327"/>
                  </a:cubicBezTo>
                  <a:lnTo>
                    <a:pt x="841" y="14822"/>
                  </a:lnTo>
                  <a:cubicBezTo>
                    <a:pt x="2387" y="14688"/>
                    <a:pt x="3765" y="14285"/>
                    <a:pt x="5311" y="13579"/>
                  </a:cubicBezTo>
                  <a:lnTo>
                    <a:pt x="5445" y="6420"/>
                  </a:lnTo>
                  <a:lnTo>
                    <a:pt x="5445" y="6286"/>
                  </a:lnTo>
                  <a:cubicBezTo>
                    <a:pt x="5445" y="3765"/>
                    <a:pt x="4336" y="1513"/>
                    <a:pt x="265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33" name="Google Shape;836;p31">
              <a:extLst>
                <a:ext uri="{FF2B5EF4-FFF2-40B4-BE49-F238E27FC236}">
                  <a16:creationId xmlns:a16="http://schemas.microsoft.com/office/drawing/2014/main" id="{C5763E02-946B-4BB3-889D-9B67A0F991C6}"/>
                </a:ext>
              </a:extLst>
            </p:cNvPr>
            <p:cNvSpPr/>
            <p:nvPr/>
          </p:nvSpPr>
          <p:spPr>
            <a:xfrm>
              <a:off x="6123655" y="4195040"/>
              <a:ext cx="501093" cy="361229"/>
            </a:xfrm>
            <a:custGeom>
              <a:avLst/>
              <a:gdLst/>
              <a:ahLst/>
              <a:cxnLst/>
              <a:rect l="l" t="t" r="r" b="b"/>
              <a:pathLst>
                <a:path w="16133" h="11630" extrusionOk="0">
                  <a:moveTo>
                    <a:pt x="1681" y="1"/>
                  </a:moveTo>
                  <a:lnTo>
                    <a:pt x="303" y="5177"/>
                  </a:lnTo>
                  <a:cubicBezTo>
                    <a:pt x="0" y="5748"/>
                    <a:pt x="303" y="6454"/>
                    <a:pt x="706" y="6991"/>
                  </a:cubicBezTo>
                  <a:cubicBezTo>
                    <a:pt x="1681" y="7832"/>
                    <a:pt x="2521" y="8537"/>
                    <a:pt x="3664" y="9243"/>
                  </a:cubicBezTo>
                  <a:cubicBezTo>
                    <a:pt x="5747" y="10655"/>
                    <a:pt x="8134" y="11629"/>
                    <a:pt x="10654" y="11629"/>
                  </a:cubicBezTo>
                  <a:cubicBezTo>
                    <a:pt x="12066" y="11629"/>
                    <a:pt x="13612" y="11495"/>
                    <a:pt x="14990" y="10789"/>
                  </a:cubicBezTo>
                  <a:cubicBezTo>
                    <a:pt x="15696" y="10487"/>
                    <a:pt x="16133" y="9815"/>
                    <a:pt x="16133" y="9109"/>
                  </a:cubicBezTo>
                  <a:lnTo>
                    <a:pt x="16133" y="8537"/>
                  </a:lnTo>
                  <a:lnTo>
                    <a:pt x="15696" y="1547"/>
                  </a:lnTo>
                  <a:cubicBezTo>
                    <a:pt x="14150" y="2253"/>
                    <a:pt x="12772" y="2656"/>
                    <a:pt x="11226" y="2790"/>
                  </a:cubicBezTo>
                  <a:cubicBezTo>
                    <a:pt x="10830" y="2830"/>
                    <a:pt x="10439" y="2849"/>
                    <a:pt x="10056" y="2849"/>
                  </a:cubicBezTo>
                  <a:cubicBezTo>
                    <a:pt x="6239" y="2849"/>
                    <a:pt x="3086" y="1009"/>
                    <a:pt x="1681" y="1"/>
                  </a:cubicBezTo>
                  <a:close/>
                </a:path>
              </a:pathLst>
            </a:custGeom>
            <a:solidFill>
              <a:srgbClr val="BDB8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34" name="Google Shape;837;p31">
              <a:extLst>
                <a:ext uri="{FF2B5EF4-FFF2-40B4-BE49-F238E27FC236}">
                  <a16:creationId xmlns:a16="http://schemas.microsoft.com/office/drawing/2014/main" id="{A86FEA51-7C91-41CF-9FBE-0E63E3FAA2AA}"/>
                </a:ext>
              </a:extLst>
            </p:cNvPr>
            <p:cNvSpPr/>
            <p:nvPr/>
          </p:nvSpPr>
          <p:spPr>
            <a:xfrm>
              <a:off x="6319893" y="3623306"/>
              <a:ext cx="143063" cy="253078"/>
            </a:xfrm>
            <a:custGeom>
              <a:avLst/>
              <a:gdLst/>
              <a:ahLst/>
              <a:cxnLst/>
              <a:rect l="l" t="t" r="r" b="b"/>
              <a:pathLst>
                <a:path w="4606" h="8148" extrusionOk="0">
                  <a:moveTo>
                    <a:pt x="4067" y="0"/>
                  </a:moveTo>
                  <a:lnTo>
                    <a:pt x="1" y="269"/>
                  </a:lnTo>
                  <a:lnTo>
                    <a:pt x="404" y="5882"/>
                  </a:lnTo>
                  <a:lnTo>
                    <a:pt x="404" y="6285"/>
                  </a:lnTo>
                  <a:cubicBezTo>
                    <a:pt x="560" y="7347"/>
                    <a:pt x="1413" y="8147"/>
                    <a:pt x="2423" y="8147"/>
                  </a:cubicBezTo>
                  <a:cubicBezTo>
                    <a:pt x="2500" y="8147"/>
                    <a:pt x="2577" y="8143"/>
                    <a:pt x="2656" y="8133"/>
                  </a:cubicBezTo>
                  <a:cubicBezTo>
                    <a:pt x="3765" y="7965"/>
                    <a:pt x="4605" y="6991"/>
                    <a:pt x="4471" y="5882"/>
                  </a:cubicBezTo>
                  <a:lnTo>
                    <a:pt x="4471" y="5613"/>
                  </a:lnTo>
                  <a:lnTo>
                    <a:pt x="4067" y="0"/>
                  </a:ln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35" name="Google Shape;838;p31">
              <a:extLst>
                <a:ext uri="{FF2B5EF4-FFF2-40B4-BE49-F238E27FC236}">
                  <a16:creationId xmlns:a16="http://schemas.microsoft.com/office/drawing/2014/main" id="{F54AE7A5-5033-41F9-86C1-3D07F40BDC7C}"/>
                </a:ext>
              </a:extLst>
            </p:cNvPr>
            <p:cNvSpPr/>
            <p:nvPr/>
          </p:nvSpPr>
          <p:spPr>
            <a:xfrm>
              <a:off x="5802125" y="4764263"/>
              <a:ext cx="234920" cy="138872"/>
            </a:xfrm>
            <a:custGeom>
              <a:avLst/>
              <a:gdLst/>
              <a:ahLst/>
              <a:cxnLst/>
              <a:rect l="l" t="t" r="r" b="b"/>
              <a:pathLst>
                <a:path w="6420" h="4389" extrusionOk="0">
                  <a:moveTo>
                    <a:pt x="4201" y="1"/>
                  </a:moveTo>
                  <a:lnTo>
                    <a:pt x="2790" y="2084"/>
                  </a:lnTo>
                  <a:lnTo>
                    <a:pt x="404" y="2084"/>
                  </a:lnTo>
                  <a:cubicBezTo>
                    <a:pt x="135" y="2084"/>
                    <a:pt x="0" y="2387"/>
                    <a:pt x="269" y="2521"/>
                  </a:cubicBezTo>
                  <a:lnTo>
                    <a:pt x="2655" y="4202"/>
                  </a:lnTo>
                  <a:cubicBezTo>
                    <a:pt x="2912" y="4322"/>
                    <a:pt x="3162" y="4389"/>
                    <a:pt x="3399" y="4389"/>
                  </a:cubicBezTo>
                  <a:cubicBezTo>
                    <a:pt x="3690" y="4389"/>
                    <a:pt x="3961" y="4289"/>
                    <a:pt x="4201" y="4067"/>
                  </a:cubicBezTo>
                  <a:lnTo>
                    <a:pt x="6420" y="1815"/>
                  </a:lnTo>
                  <a:lnTo>
                    <a:pt x="4201" y="1"/>
                  </a:lnTo>
                  <a:close/>
                </a:path>
              </a:pathLst>
            </a:custGeom>
            <a:solidFill>
              <a:srgbClr val="D414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36" name="Google Shape;839;p31">
              <a:extLst>
                <a:ext uri="{FF2B5EF4-FFF2-40B4-BE49-F238E27FC236}">
                  <a16:creationId xmlns:a16="http://schemas.microsoft.com/office/drawing/2014/main" id="{9C8CEC7E-7E06-445A-B527-3BEA8B5A928C}"/>
                </a:ext>
              </a:extLst>
            </p:cNvPr>
            <p:cNvSpPr/>
            <p:nvPr/>
          </p:nvSpPr>
          <p:spPr>
            <a:xfrm>
              <a:off x="5950371" y="4370395"/>
              <a:ext cx="674377" cy="457578"/>
            </a:xfrm>
            <a:custGeom>
              <a:avLst/>
              <a:gdLst/>
              <a:ahLst/>
              <a:cxnLst/>
              <a:rect l="l" t="t" r="r" b="b"/>
              <a:pathLst>
                <a:path w="21712" h="14732" extrusionOk="0">
                  <a:moveTo>
                    <a:pt x="18347" y="1"/>
                  </a:moveTo>
                  <a:cubicBezTo>
                    <a:pt x="17839" y="1"/>
                    <a:pt x="17322" y="109"/>
                    <a:pt x="16805" y="313"/>
                  </a:cubicBezTo>
                  <a:lnTo>
                    <a:pt x="13713" y="1725"/>
                  </a:lnTo>
                  <a:lnTo>
                    <a:pt x="5042" y="5489"/>
                  </a:lnTo>
                  <a:cubicBezTo>
                    <a:pt x="4739" y="5623"/>
                    <a:pt x="4336" y="5926"/>
                    <a:pt x="4201" y="6329"/>
                  </a:cubicBezTo>
                  <a:lnTo>
                    <a:pt x="4067" y="6464"/>
                  </a:lnTo>
                  <a:lnTo>
                    <a:pt x="0" y="12917"/>
                  </a:lnTo>
                  <a:lnTo>
                    <a:pt x="2219" y="14731"/>
                  </a:lnTo>
                  <a:lnTo>
                    <a:pt x="7260" y="9556"/>
                  </a:lnTo>
                  <a:lnTo>
                    <a:pt x="16368" y="8715"/>
                  </a:lnTo>
                  <a:cubicBezTo>
                    <a:pt x="17645" y="8715"/>
                    <a:pt x="18754" y="8144"/>
                    <a:pt x="19729" y="7438"/>
                  </a:cubicBezTo>
                  <a:cubicBezTo>
                    <a:pt x="20569" y="6598"/>
                    <a:pt x="21275" y="5489"/>
                    <a:pt x="21712" y="4380"/>
                  </a:cubicBezTo>
                  <a:lnTo>
                    <a:pt x="21712" y="3540"/>
                  </a:lnTo>
                  <a:cubicBezTo>
                    <a:pt x="21712" y="2263"/>
                    <a:pt x="21140" y="1154"/>
                    <a:pt x="20031" y="448"/>
                  </a:cubicBezTo>
                  <a:cubicBezTo>
                    <a:pt x="19493" y="143"/>
                    <a:pt x="18927" y="1"/>
                    <a:pt x="18347" y="1"/>
                  </a:cubicBezTo>
                  <a:close/>
                </a:path>
              </a:pathLst>
            </a:custGeom>
            <a:solidFill>
              <a:srgbClr val="758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37" name="Google Shape;840;p31">
              <a:extLst>
                <a:ext uri="{FF2B5EF4-FFF2-40B4-BE49-F238E27FC236}">
                  <a16:creationId xmlns:a16="http://schemas.microsoft.com/office/drawing/2014/main" id="{99538C3F-E84B-4792-B050-D36076E7BF35}"/>
                </a:ext>
              </a:extLst>
            </p:cNvPr>
            <p:cNvSpPr/>
            <p:nvPr/>
          </p:nvSpPr>
          <p:spPr>
            <a:xfrm>
              <a:off x="6428479" y="4371762"/>
              <a:ext cx="196269" cy="273515"/>
            </a:xfrm>
            <a:custGeom>
              <a:avLst/>
              <a:gdLst/>
              <a:ahLst/>
              <a:cxnLst/>
              <a:rect l="l" t="t" r="r" b="b"/>
              <a:pathLst>
                <a:path w="6319" h="8806" extrusionOk="0">
                  <a:moveTo>
                    <a:pt x="2790" y="0"/>
                  </a:moveTo>
                  <a:cubicBezTo>
                    <a:pt x="2386" y="0"/>
                    <a:pt x="1949" y="0"/>
                    <a:pt x="1546" y="269"/>
                  </a:cubicBezTo>
                  <a:cubicBezTo>
                    <a:pt x="1546" y="2219"/>
                    <a:pt x="1277" y="4202"/>
                    <a:pt x="840" y="6016"/>
                  </a:cubicBezTo>
                  <a:cubicBezTo>
                    <a:pt x="706" y="6857"/>
                    <a:pt x="437" y="7697"/>
                    <a:pt x="135" y="8537"/>
                  </a:cubicBezTo>
                  <a:lnTo>
                    <a:pt x="0" y="8806"/>
                  </a:lnTo>
                  <a:lnTo>
                    <a:pt x="0" y="8806"/>
                  </a:lnTo>
                  <a:lnTo>
                    <a:pt x="975" y="8671"/>
                  </a:lnTo>
                  <a:cubicBezTo>
                    <a:pt x="2252" y="8671"/>
                    <a:pt x="3361" y="8100"/>
                    <a:pt x="4336" y="7394"/>
                  </a:cubicBezTo>
                  <a:cubicBezTo>
                    <a:pt x="5176" y="6554"/>
                    <a:pt x="5882" y="5445"/>
                    <a:pt x="6319" y="4336"/>
                  </a:cubicBezTo>
                  <a:lnTo>
                    <a:pt x="6319" y="3496"/>
                  </a:lnTo>
                  <a:lnTo>
                    <a:pt x="6319" y="2924"/>
                  </a:lnTo>
                  <a:cubicBezTo>
                    <a:pt x="6150" y="1950"/>
                    <a:pt x="5613" y="975"/>
                    <a:pt x="4638" y="404"/>
                  </a:cubicBezTo>
                  <a:cubicBezTo>
                    <a:pt x="4067" y="135"/>
                    <a:pt x="3495" y="0"/>
                    <a:pt x="2958" y="0"/>
                  </a:cubicBezTo>
                  <a:close/>
                </a:path>
              </a:pathLst>
            </a:custGeom>
            <a:solidFill>
              <a:srgbClr val="8D7D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38" name="Google Shape;841;p31">
              <a:extLst>
                <a:ext uri="{FF2B5EF4-FFF2-40B4-BE49-F238E27FC236}">
                  <a16:creationId xmlns:a16="http://schemas.microsoft.com/office/drawing/2014/main" id="{018B6AAF-29AF-4169-8FA6-11092FF31312}"/>
                </a:ext>
              </a:extLst>
            </p:cNvPr>
            <p:cNvSpPr/>
            <p:nvPr/>
          </p:nvSpPr>
          <p:spPr>
            <a:xfrm>
              <a:off x="6476498" y="3874086"/>
              <a:ext cx="226552" cy="540508"/>
            </a:xfrm>
            <a:custGeom>
              <a:avLst/>
              <a:gdLst/>
              <a:ahLst/>
              <a:cxnLst/>
              <a:rect l="l" t="t" r="r" b="b"/>
              <a:pathLst>
                <a:path w="7294" h="17402" extrusionOk="0">
                  <a:moveTo>
                    <a:pt x="2720" y="0"/>
                  </a:moveTo>
                  <a:cubicBezTo>
                    <a:pt x="2021" y="0"/>
                    <a:pt x="1314" y="296"/>
                    <a:pt x="840" y="900"/>
                  </a:cubicBezTo>
                  <a:cubicBezTo>
                    <a:pt x="269" y="1740"/>
                    <a:pt x="0" y="2849"/>
                    <a:pt x="403" y="3958"/>
                  </a:cubicBezTo>
                  <a:lnTo>
                    <a:pt x="5445" y="17267"/>
                  </a:lnTo>
                  <a:lnTo>
                    <a:pt x="5445" y="17401"/>
                  </a:lnTo>
                  <a:lnTo>
                    <a:pt x="7293" y="16998"/>
                  </a:lnTo>
                  <a:cubicBezTo>
                    <a:pt x="6856" y="11385"/>
                    <a:pt x="6150" y="5504"/>
                    <a:pt x="4907" y="1572"/>
                  </a:cubicBezTo>
                  <a:cubicBezTo>
                    <a:pt x="4580" y="532"/>
                    <a:pt x="3657" y="0"/>
                    <a:pt x="27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39" name="Google Shape;842;p31">
              <a:extLst>
                <a:ext uri="{FF2B5EF4-FFF2-40B4-BE49-F238E27FC236}">
                  <a16:creationId xmlns:a16="http://schemas.microsoft.com/office/drawing/2014/main" id="{6B7E2CE4-66DF-4667-80A5-6F266670AC17}"/>
                </a:ext>
              </a:extLst>
            </p:cNvPr>
            <p:cNvSpPr/>
            <p:nvPr/>
          </p:nvSpPr>
          <p:spPr>
            <a:xfrm>
              <a:off x="6645590" y="4402045"/>
              <a:ext cx="148281" cy="95013"/>
            </a:xfrm>
            <a:custGeom>
              <a:avLst/>
              <a:gdLst/>
              <a:ahLst/>
              <a:cxnLst/>
              <a:rect l="l" t="t" r="r" b="b"/>
              <a:pathLst>
                <a:path w="4774" h="3059" extrusionOk="0">
                  <a:moveTo>
                    <a:pt x="1849" y="0"/>
                  </a:moveTo>
                  <a:lnTo>
                    <a:pt x="1" y="403"/>
                  </a:lnTo>
                  <a:lnTo>
                    <a:pt x="303" y="1546"/>
                  </a:lnTo>
                  <a:cubicBezTo>
                    <a:pt x="572" y="2386"/>
                    <a:pt x="1412" y="3058"/>
                    <a:pt x="2252" y="3058"/>
                  </a:cubicBezTo>
                  <a:lnTo>
                    <a:pt x="4202" y="2386"/>
                  </a:lnTo>
                  <a:cubicBezTo>
                    <a:pt x="4773" y="2218"/>
                    <a:pt x="4773" y="1546"/>
                    <a:pt x="4202" y="1244"/>
                  </a:cubicBezTo>
                  <a:lnTo>
                    <a:pt x="1984" y="538"/>
                  </a:lnTo>
                  <a:cubicBezTo>
                    <a:pt x="1984" y="403"/>
                    <a:pt x="1984" y="135"/>
                    <a:pt x="1849" y="0"/>
                  </a:cubicBez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40" name="Google Shape;843;p31">
              <a:extLst>
                <a:ext uri="{FF2B5EF4-FFF2-40B4-BE49-F238E27FC236}">
                  <a16:creationId xmlns:a16="http://schemas.microsoft.com/office/drawing/2014/main" id="{8180CAFA-48DD-4FAC-9085-B474909E2D94}"/>
                </a:ext>
              </a:extLst>
            </p:cNvPr>
            <p:cNvSpPr/>
            <p:nvPr/>
          </p:nvSpPr>
          <p:spPr>
            <a:xfrm>
              <a:off x="6454570" y="3753790"/>
              <a:ext cx="4193" cy="26122"/>
            </a:xfrm>
            <a:custGeom>
              <a:avLst/>
              <a:gdLst/>
              <a:ahLst/>
              <a:cxnLst/>
              <a:rect l="l" t="t" r="r" b="b"/>
              <a:pathLst>
                <a:path w="135" h="841" extrusionOk="0">
                  <a:moveTo>
                    <a:pt x="0" y="0"/>
                  </a:moveTo>
                  <a:lnTo>
                    <a:pt x="0" y="0"/>
                  </a:lnTo>
                  <a:lnTo>
                    <a:pt x="135" y="840"/>
                  </a:lnTo>
                  <a:lnTo>
                    <a:pt x="135" y="840"/>
                  </a:lnTo>
                  <a:lnTo>
                    <a:pt x="135" y="840"/>
                  </a:lnTo>
                  <a:close/>
                </a:path>
              </a:pathLst>
            </a:custGeom>
            <a:solidFill>
              <a:srgbClr val="D2BD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41" name="Google Shape;844;p31">
              <a:extLst>
                <a:ext uri="{FF2B5EF4-FFF2-40B4-BE49-F238E27FC236}">
                  <a16:creationId xmlns:a16="http://schemas.microsoft.com/office/drawing/2014/main" id="{2D421F8E-38A7-4C59-9ABB-134C050B52D1}"/>
                </a:ext>
              </a:extLst>
            </p:cNvPr>
            <p:cNvSpPr/>
            <p:nvPr/>
          </p:nvSpPr>
          <p:spPr>
            <a:xfrm>
              <a:off x="6458732" y="3779880"/>
              <a:ext cx="31" cy="31"/>
            </a:xfrm>
            <a:custGeom>
              <a:avLst/>
              <a:gdLst/>
              <a:ahLst/>
              <a:cxnLst/>
              <a:rect l="l" t="t" r="r" b="b"/>
              <a:pathLst>
                <a:path w="1" h="1" extrusionOk="0">
                  <a:moveTo>
                    <a:pt x="1" y="0"/>
                  </a:moveTo>
                  <a:lnTo>
                    <a:pt x="1" y="0"/>
                  </a:lnTo>
                  <a:lnTo>
                    <a:pt x="1" y="0"/>
                  </a:lnTo>
                  <a:close/>
                </a:path>
              </a:pathLst>
            </a:custGeom>
            <a:solidFill>
              <a:srgbClr val="CBAA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42" name="Google Shape;845;p31">
              <a:extLst>
                <a:ext uri="{FF2B5EF4-FFF2-40B4-BE49-F238E27FC236}">
                  <a16:creationId xmlns:a16="http://schemas.microsoft.com/office/drawing/2014/main" id="{8A0DBC04-F1EF-41C2-8828-D7F2DC68206E}"/>
                </a:ext>
              </a:extLst>
            </p:cNvPr>
            <p:cNvSpPr/>
            <p:nvPr/>
          </p:nvSpPr>
          <p:spPr>
            <a:xfrm>
              <a:off x="6328248" y="3762114"/>
              <a:ext cx="4224" cy="21959"/>
            </a:xfrm>
            <a:custGeom>
              <a:avLst/>
              <a:gdLst/>
              <a:ahLst/>
              <a:cxnLst/>
              <a:rect l="l" t="t" r="r" b="b"/>
              <a:pathLst>
                <a:path w="136" h="707" extrusionOk="0">
                  <a:moveTo>
                    <a:pt x="1" y="1"/>
                  </a:moveTo>
                  <a:lnTo>
                    <a:pt x="135" y="707"/>
                  </a:lnTo>
                  <a:lnTo>
                    <a:pt x="135" y="707"/>
                  </a:lnTo>
                  <a:lnTo>
                    <a:pt x="1" y="1"/>
                  </a:lnTo>
                  <a:close/>
                </a:path>
              </a:pathLst>
            </a:custGeom>
            <a:solidFill>
              <a:srgbClr val="D2BD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43" name="Google Shape;846;p31">
              <a:extLst>
                <a:ext uri="{FF2B5EF4-FFF2-40B4-BE49-F238E27FC236}">
                  <a16:creationId xmlns:a16="http://schemas.microsoft.com/office/drawing/2014/main" id="{D0888D44-7BD4-4121-82D0-1D520C7A800A}"/>
                </a:ext>
              </a:extLst>
            </p:cNvPr>
            <p:cNvSpPr/>
            <p:nvPr/>
          </p:nvSpPr>
          <p:spPr>
            <a:xfrm>
              <a:off x="6328248" y="3753790"/>
              <a:ext cx="130515" cy="56374"/>
            </a:xfrm>
            <a:custGeom>
              <a:avLst/>
              <a:gdLst/>
              <a:ahLst/>
              <a:cxnLst/>
              <a:rect l="l" t="t" r="r" b="b"/>
              <a:pathLst>
                <a:path w="4202" h="1815" extrusionOk="0">
                  <a:moveTo>
                    <a:pt x="4067" y="0"/>
                  </a:moveTo>
                  <a:cubicBezTo>
                    <a:pt x="2958" y="269"/>
                    <a:pt x="1681" y="269"/>
                    <a:pt x="303" y="269"/>
                  </a:cubicBezTo>
                  <a:lnTo>
                    <a:pt x="1" y="269"/>
                  </a:lnTo>
                  <a:lnTo>
                    <a:pt x="135" y="975"/>
                  </a:lnTo>
                  <a:cubicBezTo>
                    <a:pt x="572" y="1546"/>
                    <a:pt x="1278" y="1815"/>
                    <a:pt x="1984" y="1815"/>
                  </a:cubicBezTo>
                  <a:cubicBezTo>
                    <a:pt x="2656" y="1815"/>
                    <a:pt x="3362" y="1546"/>
                    <a:pt x="4202" y="840"/>
                  </a:cubicBezTo>
                  <a:lnTo>
                    <a:pt x="4067" y="0"/>
                  </a:lnTo>
                  <a:close/>
                </a:path>
              </a:pathLst>
            </a:custGeom>
            <a:solidFill>
              <a:srgbClr val="895C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44" name="Google Shape;847;p31">
              <a:extLst>
                <a:ext uri="{FF2B5EF4-FFF2-40B4-BE49-F238E27FC236}">
                  <a16:creationId xmlns:a16="http://schemas.microsoft.com/office/drawing/2014/main" id="{91504B71-DB7B-4698-9267-F00E8EA233B5}"/>
                </a:ext>
              </a:extLst>
            </p:cNvPr>
            <p:cNvSpPr/>
            <p:nvPr/>
          </p:nvSpPr>
          <p:spPr>
            <a:xfrm>
              <a:off x="5797959" y="2518871"/>
              <a:ext cx="1226595" cy="1243460"/>
            </a:xfrm>
            <a:custGeom>
              <a:avLst/>
              <a:gdLst/>
              <a:ahLst/>
              <a:cxnLst/>
              <a:rect l="l" t="t" r="r" b="b"/>
              <a:pathLst>
                <a:path w="39491" h="40034" extrusionOk="0">
                  <a:moveTo>
                    <a:pt x="19594" y="0"/>
                  </a:moveTo>
                  <a:cubicBezTo>
                    <a:pt x="10083" y="0"/>
                    <a:pt x="1815" y="7125"/>
                    <a:pt x="572" y="16502"/>
                  </a:cubicBezTo>
                  <a:cubicBezTo>
                    <a:pt x="1" y="20300"/>
                    <a:pt x="572" y="23795"/>
                    <a:pt x="1950" y="26887"/>
                  </a:cubicBezTo>
                  <a:cubicBezTo>
                    <a:pt x="2387" y="27996"/>
                    <a:pt x="2656" y="29240"/>
                    <a:pt x="2656" y="30517"/>
                  </a:cubicBezTo>
                  <a:cubicBezTo>
                    <a:pt x="2790" y="31357"/>
                    <a:pt x="2790" y="32063"/>
                    <a:pt x="2656" y="32903"/>
                  </a:cubicBezTo>
                  <a:lnTo>
                    <a:pt x="2656" y="33172"/>
                  </a:lnTo>
                  <a:lnTo>
                    <a:pt x="2656" y="33878"/>
                  </a:lnTo>
                  <a:cubicBezTo>
                    <a:pt x="3361" y="37373"/>
                    <a:pt x="9512" y="39894"/>
                    <a:pt x="16805" y="40028"/>
                  </a:cubicBezTo>
                  <a:cubicBezTo>
                    <a:pt x="16986" y="40032"/>
                    <a:pt x="17166" y="40034"/>
                    <a:pt x="17345" y="40034"/>
                  </a:cubicBezTo>
                  <a:cubicBezTo>
                    <a:pt x="23364" y="40034"/>
                    <a:pt x="27959" y="37855"/>
                    <a:pt x="31223" y="34852"/>
                  </a:cubicBezTo>
                  <a:cubicBezTo>
                    <a:pt x="31660" y="34987"/>
                    <a:pt x="32063" y="34987"/>
                    <a:pt x="32500" y="34987"/>
                  </a:cubicBezTo>
                  <a:cubicBezTo>
                    <a:pt x="35424" y="34987"/>
                    <a:pt x="37945" y="32600"/>
                    <a:pt x="37945" y="29542"/>
                  </a:cubicBezTo>
                  <a:cubicBezTo>
                    <a:pt x="37945" y="28399"/>
                    <a:pt x="37676" y="27425"/>
                    <a:pt x="37104" y="26584"/>
                  </a:cubicBezTo>
                  <a:cubicBezTo>
                    <a:pt x="38079" y="24366"/>
                    <a:pt x="38650" y="22249"/>
                    <a:pt x="38650" y="20569"/>
                  </a:cubicBezTo>
                  <a:cubicBezTo>
                    <a:pt x="39491" y="9646"/>
                    <a:pt x="30820" y="134"/>
                    <a:pt x="19594" y="0"/>
                  </a:cubicBez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45" name="Google Shape;848;p31">
              <a:extLst>
                <a:ext uri="{FF2B5EF4-FFF2-40B4-BE49-F238E27FC236}">
                  <a16:creationId xmlns:a16="http://schemas.microsoft.com/office/drawing/2014/main" id="{EF55652F-335C-4478-BCA6-70D09E0CA926}"/>
                </a:ext>
              </a:extLst>
            </p:cNvPr>
            <p:cNvSpPr/>
            <p:nvPr/>
          </p:nvSpPr>
          <p:spPr>
            <a:xfrm>
              <a:off x="5854333" y="3348735"/>
              <a:ext cx="1026164" cy="330945"/>
            </a:xfrm>
            <a:custGeom>
              <a:avLst/>
              <a:gdLst/>
              <a:ahLst/>
              <a:cxnLst/>
              <a:rect l="l" t="t" r="r" b="b"/>
              <a:pathLst>
                <a:path w="33038" h="10655" extrusionOk="0">
                  <a:moveTo>
                    <a:pt x="33038" y="7731"/>
                  </a:moveTo>
                  <a:cubicBezTo>
                    <a:pt x="32365" y="8134"/>
                    <a:pt x="31525" y="8269"/>
                    <a:pt x="30685" y="8269"/>
                  </a:cubicBezTo>
                  <a:cubicBezTo>
                    <a:pt x="30248" y="8269"/>
                    <a:pt x="29845" y="8269"/>
                    <a:pt x="29408" y="8134"/>
                  </a:cubicBezTo>
                  <a:cubicBezTo>
                    <a:pt x="28433" y="9109"/>
                    <a:pt x="27324" y="9949"/>
                    <a:pt x="26047" y="10655"/>
                  </a:cubicBezTo>
                  <a:lnTo>
                    <a:pt x="26047" y="10655"/>
                  </a:lnTo>
                  <a:cubicBezTo>
                    <a:pt x="27324" y="9949"/>
                    <a:pt x="28433" y="9109"/>
                    <a:pt x="29408" y="8134"/>
                  </a:cubicBezTo>
                  <a:cubicBezTo>
                    <a:pt x="29845" y="8269"/>
                    <a:pt x="30248" y="8269"/>
                    <a:pt x="30685" y="8269"/>
                  </a:cubicBezTo>
                  <a:cubicBezTo>
                    <a:pt x="31525" y="8269"/>
                    <a:pt x="32365" y="8134"/>
                    <a:pt x="33038" y="7731"/>
                  </a:cubicBezTo>
                  <a:close/>
                  <a:moveTo>
                    <a:pt x="0" y="1"/>
                  </a:moveTo>
                  <a:lnTo>
                    <a:pt x="0" y="1"/>
                  </a:lnTo>
                  <a:cubicBezTo>
                    <a:pt x="0" y="1"/>
                    <a:pt x="135" y="1"/>
                    <a:pt x="135" y="169"/>
                  </a:cubicBezTo>
                  <a:lnTo>
                    <a:pt x="135" y="303"/>
                  </a:lnTo>
                  <a:lnTo>
                    <a:pt x="135" y="169"/>
                  </a:lnTo>
                  <a:cubicBezTo>
                    <a:pt x="135" y="1"/>
                    <a:pt x="0" y="1"/>
                    <a:pt x="0" y="1"/>
                  </a:cubicBezTo>
                  <a:close/>
                </a:path>
              </a:pathLst>
            </a:custGeom>
            <a:solidFill>
              <a:srgbClr val="D2BD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46" name="Google Shape;849;p31">
              <a:extLst>
                <a:ext uri="{FF2B5EF4-FFF2-40B4-BE49-F238E27FC236}">
                  <a16:creationId xmlns:a16="http://schemas.microsoft.com/office/drawing/2014/main" id="{BC4B70AF-7291-4186-B0C9-E23C3C98B633}"/>
                </a:ext>
              </a:extLst>
            </p:cNvPr>
            <p:cNvSpPr/>
            <p:nvPr/>
          </p:nvSpPr>
          <p:spPr>
            <a:xfrm>
              <a:off x="5854333" y="3127432"/>
              <a:ext cx="1122202" cy="552249"/>
            </a:xfrm>
            <a:custGeom>
              <a:avLst/>
              <a:gdLst/>
              <a:ahLst/>
              <a:cxnLst/>
              <a:rect l="l" t="t" r="r" b="b"/>
              <a:pathLst>
                <a:path w="36130" h="17780" extrusionOk="0">
                  <a:moveTo>
                    <a:pt x="6151" y="1547"/>
                  </a:moveTo>
                  <a:cubicBezTo>
                    <a:pt x="5613" y="2925"/>
                    <a:pt x="4067" y="5042"/>
                    <a:pt x="2387" y="5042"/>
                  </a:cubicBezTo>
                  <a:cubicBezTo>
                    <a:pt x="2118" y="5042"/>
                    <a:pt x="1681" y="5042"/>
                    <a:pt x="1412" y="4773"/>
                  </a:cubicBezTo>
                  <a:cubicBezTo>
                    <a:pt x="1109" y="5614"/>
                    <a:pt x="706" y="6588"/>
                    <a:pt x="0" y="7126"/>
                  </a:cubicBezTo>
                  <a:cubicBezTo>
                    <a:pt x="0" y="7126"/>
                    <a:pt x="135" y="7126"/>
                    <a:pt x="135" y="7294"/>
                  </a:cubicBezTo>
                  <a:lnTo>
                    <a:pt x="135" y="7428"/>
                  </a:lnTo>
                  <a:cubicBezTo>
                    <a:pt x="1815" y="6151"/>
                    <a:pt x="4201" y="4605"/>
                    <a:pt x="7159" y="3496"/>
                  </a:cubicBezTo>
                  <a:cubicBezTo>
                    <a:pt x="6588" y="2925"/>
                    <a:pt x="6722" y="2387"/>
                    <a:pt x="6151" y="1547"/>
                  </a:cubicBezTo>
                  <a:close/>
                  <a:moveTo>
                    <a:pt x="20166" y="1"/>
                  </a:moveTo>
                  <a:cubicBezTo>
                    <a:pt x="19594" y="841"/>
                    <a:pt x="18922" y="1547"/>
                    <a:pt x="18216" y="2253"/>
                  </a:cubicBezTo>
                  <a:cubicBezTo>
                    <a:pt x="18754" y="2253"/>
                    <a:pt x="19191" y="2522"/>
                    <a:pt x="19762" y="2656"/>
                  </a:cubicBezTo>
                  <a:cubicBezTo>
                    <a:pt x="23258" y="3933"/>
                    <a:pt x="25778" y="6991"/>
                    <a:pt x="26484" y="10789"/>
                  </a:cubicBezTo>
                  <a:cubicBezTo>
                    <a:pt x="26753" y="12739"/>
                    <a:pt x="26887" y="15259"/>
                    <a:pt x="26047" y="17780"/>
                  </a:cubicBezTo>
                  <a:cubicBezTo>
                    <a:pt x="27324" y="17074"/>
                    <a:pt x="28433" y="16234"/>
                    <a:pt x="29408" y="15259"/>
                  </a:cubicBezTo>
                  <a:cubicBezTo>
                    <a:pt x="29845" y="15394"/>
                    <a:pt x="30248" y="15394"/>
                    <a:pt x="30685" y="15394"/>
                  </a:cubicBezTo>
                  <a:cubicBezTo>
                    <a:pt x="31525" y="15394"/>
                    <a:pt x="32365" y="15259"/>
                    <a:pt x="33038" y="14856"/>
                  </a:cubicBezTo>
                  <a:cubicBezTo>
                    <a:pt x="34886" y="14016"/>
                    <a:pt x="36130" y="12033"/>
                    <a:pt x="36130" y="9949"/>
                  </a:cubicBezTo>
                  <a:cubicBezTo>
                    <a:pt x="36130" y="9378"/>
                    <a:pt x="35995" y="8806"/>
                    <a:pt x="35861" y="8269"/>
                  </a:cubicBezTo>
                  <a:cubicBezTo>
                    <a:pt x="34718" y="7832"/>
                    <a:pt x="34449" y="6286"/>
                    <a:pt x="33038" y="6017"/>
                  </a:cubicBezTo>
                  <a:cubicBezTo>
                    <a:pt x="32769" y="5882"/>
                    <a:pt x="32500" y="5882"/>
                    <a:pt x="32197" y="5882"/>
                  </a:cubicBezTo>
                  <a:cubicBezTo>
                    <a:pt x="31088" y="5882"/>
                    <a:pt x="30248" y="6286"/>
                    <a:pt x="29408" y="6857"/>
                  </a:cubicBezTo>
                  <a:cubicBezTo>
                    <a:pt x="28837" y="7126"/>
                    <a:pt x="28299" y="7294"/>
                    <a:pt x="27862" y="7294"/>
                  </a:cubicBezTo>
                  <a:cubicBezTo>
                    <a:pt x="27022" y="7294"/>
                    <a:pt x="26316" y="6857"/>
                    <a:pt x="25644" y="6017"/>
                  </a:cubicBezTo>
                  <a:cubicBezTo>
                    <a:pt x="25072" y="5042"/>
                    <a:pt x="25072" y="3933"/>
                    <a:pt x="25072" y="2925"/>
                  </a:cubicBezTo>
                  <a:cubicBezTo>
                    <a:pt x="25207" y="2387"/>
                    <a:pt x="25207" y="1816"/>
                    <a:pt x="25341" y="1412"/>
                  </a:cubicBezTo>
                  <a:lnTo>
                    <a:pt x="25341" y="1412"/>
                  </a:lnTo>
                  <a:cubicBezTo>
                    <a:pt x="25072" y="2085"/>
                    <a:pt x="24367" y="2522"/>
                    <a:pt x="23392" y="2522"/>
                  </a:cubicBezTo>
                  <a:cubicBezTo>
                    <a:pt x="21980" y="2522"/>
                    <a:pt x="20166" y="1681"/>
                    <a:pt x="20166" y="270"/>
                  </a:cubicBezTo>
                  <a:lnTo>
                    <a:pt x="20166" y="1"/>
                  </a:lnTo>
                  <a:close/>
                </a:path>
              </a:pathLst>
            </a:custGeom>
            <a:solidFill>
              <a:srgbClr val="895C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47" name="Google Shape;850;p31">
              <a:extLst>
                <a:ext uri="{FF2B5EF4-FFF2-40B4-BE49-F238E27FC236}">
                  <a16:creationId xmlns:a16="http://schemas.microsoft.com/office/drawing/2014/main" id="{9013B64D-20EC-4558-A812-437F86372639}"/>
                </a:ext>
              </a:extLst>
            </p:cNvPr>
            <p:cNvSpPr/>
            <p:nvPr/>
          </p:nvSpPr>
          <p:spPr>
            <a:xfrm>
              <a:off x="5641385" y="2381306"/>
              <a:ext cx="1491724" cy="1007776"/>
            </a:xfrm>
            <a:custGeom>
              <a:avLst/>
              <a:gdLst/>
              <a:ahLst/>
              <a:cxnLst/>
              <a:rect l="l" t="t" r="r" b="b"/>
              <a:pathLst>
                <a:path w="48027" h="32446" extrusionOk="0">
                  <a:moveTo>
                    <a:pt x="22214" y="0"/>
                  </a:moveTo>
                  <a:cubicBezTo>
                    <a:pt x="21954" y="0"/>
                    <a:pt x="21689" y="15"/>
                    <a:pt x="21409" y="60"/>
                  </a:cubicBezTo>
                  <a:cubicBezTo>
                    <a:pt x="21006" y="228"/>
                    <a:pt x="20569" y="228"/>
                    <a:pt x="20165" y="497"/>
                  </a:cubicBezTo>
                  <a:cubicBezTo>
                    <a:pt x="19897" y="766"/>
                    <a:pt x="19594" y="1337"/>
                    <a:pt x="19460" y="1471"/>
                  </a:cubicBezTo>
                  <a:cubicBezTo>
                    <a:pt x="18351" y="2177"/>
                    <a:pt x="15830" y="2177"/>
                    <a:pt x="14284" y="2749"/>
                  </a:cubicBezTo>
                  <a:cubicBezTo>
                    <a:pt x="13309" y="3152"/>
                    <a:pt x="8974" y="6782"/>
                    <a:pt x="10923" y="7790"/>
                  </a:cubicBezTo>
                  <a:cubicBezTo>
                    <a:pt x="9948" y="9033"/>
                    <a:pt x="8133" y="9033"/>
                    <a:pt x="6856" y="10008"/>
                  </a:cubicBezTo>
                  <a:cubicBezTo>
                    <a:pt x="5882" y="10714"/>
                    <a:pt x="4336" y="12831"/>
                    <a:pt x="6016" y="13503"/>
                  </a:cubicBezTo>
                  <a:cubicBezTo>
                    <a:pt x="5310" y="14209"/>
                    <a:pt x="4336" y="14344"/>
                    <a:pt x="3496" y="15049"/>
                  </a:cubicBezTo>
                  <a:cubicBezTo>
                    <a:pt x="2790" y="15755"/>
                    <a:pt x="2521" y="16730"/>
                    <a:pt x="2252" y="17704"/>
                  </a:cubicBezTo>
                  <a:cubicBezTo>
                    <a:pt x="1973" y="18478"/>
                    <a:pt x="1011" y="21987"/>
                    <a:pt x="2382" y="21987"/>
                  </a:cubicBezTo>
                  <a:cubicBezTo>
                    <a:pt x="2500" y="21987"/>
                    <a:pt x="2635" y="21961"/>
                    <a:pt x="2790" y="21906"/>
                  </a:cubicBezTo>
                  <a:lnTo>
                    <a:pt x="2790" y="21906"/>
                  </a:lnTo>
                  <a:cubicBezTo>
                    <a:pt x="975" y="22611"/>
                    <a:pt x="0" y="25569"/>
                    <a:pt x="706" y="27249"/>
                  </a:cubicBezTo>
                  <a:cubicBezTo>
                    <a:pt x="1244" y="28224"/>
                    <a:pt x="1950" y="28795"/>
                    <a:pt x="3092" y="28795"/>
                  </a:cubicBezTo>
                  <a:cubicBezTo>
                    <a:pt x="3198" y="28831"/>
                    <a:pt x="3325" y="28847"/>
                    <a:pt x="3462" y="28847"/>
                  </a:cubicBezTo>
                  <a:cubicBezTo>
                    <a:pt x="3846" y="28847"/>
                    <a:pt x="4307" y="28716"/>
                    <a:pt x="4605" y="28493"/>
                  </a:cubicBezTo>
                  <a:cubicBezTo>
                    <a:pt x="4605" y="29199"/>
                    <a:pt x="4773" y="29770"/>
                    <a:pt x="5042" y="30308"/>
                  </a:cubicBezTo>
                  <a:cubicBezTo>
                    <a:pt x="5431" y="31013"/>
                    <a:pt x="5851" y="31293"/>
                    <a:pt x="6256" y="31293"/>
                  </a:cubicBezTo>
                  <a:cubicBezTo>
                    <a:pt x="7145" y="31293"/>
                    <a:pt x="7968" y="29949"/>
                    <a:pt x="8268" y="28795"/>
                  </a:cubicBezTo>
                  <a:cubicBezTo>
                    <a:pt x="8578" y="28972"/>
                    <a:pt x="8892" y="29049"/>
                    <a:pt x="9203" y="29049"/>
                  </a:cubicBezTo>
                  <a:cubicBezTo>
                    <a:pt x="10854" y="29049"/>
                    <a:pt x="12441" y="26869"/>
                    <a:pt x="13007" y="25569"/>
                  </a:cubicBezTo>
                  <a:cubicBezTo>
                    <a:pt x="13713" y="26544"/>
                    <a:pt x="13309" y="27518"/>
                    <a:pt x="14855" y="27787"/>
                  </a:cubicBezTo>
                  <a:cubicBezTo>
                    <a:pt x="15083" y="27859"/>
                    <a:pt x="15332" y="27893"/>
                    <a:pt x="15592" y="27893"/>
                  </a:cubicBezTo>
                  <a:cubicBezTo>
                    <a:pt x="16906" y="27893"/>
                    <a:pt x="18534" y="27038"/>
                    <a:pt x="19460" y="25972"/>
                  </a:cubicBezTo>
                  <a:lnTo>
                    <a:pt x="19460" y="25972"/>
                  </a:lnTo>
                  <a:cubicBezTo>
                    <a:pt x="19191" y="26544"/>
                    <a:pt x="18888" y="27384"/>
                    <a:pt x="19191" y="27653"/>
                  </a:cubicBezTo>
                  <a:cubicBezTo>
                    <a:pt x="19464" y="28079"/>
                    <a:pt x="19996" y="28220"/>
                    <a:pt x="20547" y="28220"/>
                  </a:cubicBezTo>
                  <a:cubicBezTo>
                    <a:pt x="21082" y="28220"/>
                    <a:pt x="21633" y="28087"/>
                    <a:pt x="21980" y="27955"/>
                  </a:cubicBezTo>
                  <a:cubicBezTo>
                    <a:pt x="24098" y="27249"/>
                    <a:pt x="25778" y="25838"/>
                    <a:pt x="27022" y="24023"/>
                  </a:cubicBezTo>
                  <a:lnTo>
                    <a:pt x="27022" y="24023"/>
                  </a:lnTo>
                  <a:cubicBezTo>
                    <a:pt x="26852" y="25530"/>
                    <a:pt x="28679" y="26474"/>
                    <a:pt x="30227" y="26474"/>
                  </a:cubicBezTo>
                  <a:cubicBezTo>
                    <a:pt x="31130" y="26474"/>
                    <a:pt x="31937" y="26153"/>
                    <a:pt x="32197" y="25434"/>
                  </a:cubicBezTo>
                  <a:lnTo>
                    <a:pt x="32197" y="25434"/>
                  </a:lnTo>
                  <a:cubicBezTo>
                    <a:pt x="32063" y="26678"/>
                    <a:pt x="31660" y="28627"/>
                    <a:pt x="32500" y="30039"/>
                  </a:cubicBezTo>
                  <a:cubicBezTo>
                    <a:pt x="33185" y="30911"/>
                    <a:pt x="33922" y="31296"/>
                    <a:pt x="34718" y="31296"/>
                  </a:cubicBezTo>
                  <a:cubicBezTo>
                    <a:pt x="35210" y="31296"/>
                    <a:pt x="35725" y="31149"/>
                    <a:pt x="36264" y="30879"/>
                  </a:cubicBezTo>
                  <a:cubicBezTo>
                    <a:pt x="37110" y="30341"/>
                    <a:pt x="37975" y="29900"/>
                    <a:pt x="38949" y="29900"/>
                  </a:cubicBezTo>
                  <a:cubicBezTo>
                    <a:pt x="39253" y="29900"/>
                    <a:pt x="39566" y="29943"/>
                    <a:pt x="39894" y="30039"/>
                  </a:cubicBezTo>
                  <a:cubicBezTo>
                    <a:pt x="41440" y="30308"/>
                    <a:pt x="41742" y="32291"/>
                    <a:pt x="43254" y="32425"/>
                  </a:cubicBezTo>
                  <a:cubicBezTo>
                    <a:pt x="43343" y="32439"/>
                    <a:pt x="43432" y="32446"/>
                    <a:pt x="43520" y="32446"/>
                  </a:cubicBezTo>
                  <a:cubicBezTo>
                    <a:pt x="45121" y="32446"/>
                    <a:pt x="46716" y="30235"/>
                    <a:pt x="45506" y="28930"/>
                  </a:cubicBezTo>
                  <a:cubicBezTo>
                    <a:pt x="47321" y="28493"/>
                    <a:pt x="48027" y="25972"/>
                    <a:pt x="47758" y="24292"/>
                  </a:cubicBezTo>
                  <a:cubicBezTo>
                    <a:pt x="47624" y="23888"/>
                    <a:pt x="47758" y="23754"/>
                    <a:pt x="47624" y="23317"/>
                  </a:cubicBezTo>
                  <a:cubicBezTo>
                    <a:pt x="47321" y="23048"/>
                    <a:pt x="46615" y="23048"/>
                    <a:pt x="46615" y="22746"/>
                  </a:cubicBezTo>
                  <a:cubicBezTo>
                    <a:pt x="46481" y="22342"/>
                    <a:pt x="47456" y="20931"/>
                    <a:pt x="47456" y="20393"/>
                  </a:cubicBezTo>
                  <a:cubicBezTo>
                    <a:pt x="47888" y="18166"/>
                    <a:pt x="47334" y="12258"/>
                    <a:pt x="44200" y="12258"/>
                  </a:cubicBezTo>
                  <a:cubicBezTo>
                    <a:pt x="44166" y="12258"/>
                    <a:pt x="44130" y="12258"/>
                    <a:pt x="44095" y="12260"/>
                  </a:cubicBezTo>
                  <a:cubicBezTo>
                    <a:pt x="44095" y="10311"/>
                    <a:pt x="42145" y="7924"/>
                    <a:pt x="40734" y="6647"/>
                  </a:cubicBezTo>
                  <a:cubicBezTo>
                    <a:pt x="39894" y="5807"/>
                    <a:pt x="39490" y="5941"/>
                    <a:pt x="38516" y="5673"/>
                  </a:cubicBezTo>
                  <a:cubicBezTo>
                    <a:pt x="37373" y="5404"/>
                    <a:pt x="37944" y="5269"/>
                    <a:pt x="37239" y="4127"/>
                  </a:cubicBezTo>
                  <a:cubicBezTo>
                    <a:pt x="36527" y="2605"/>
                    <a:pt x="33432" y="994"/>
                    <a:pt x="31042" y="994"/>
                  </a:cubicBezTo>
                  <a:cubicBezTo>
                    <a:pt x="30159" y="994"/>
                    <a:pt x="29372" y="1214"/>
                    <a:pt x="28836" y="1740"/>
                  </a:cubicBezTo>
                  <a:cubicBezTo>
                    <a:pt x="27727" y="60"/>
                    <a:pt x="25610" y="60"/>
                    <a:pt x="23795" y="60"/>
                  </a:cubicBezTo>
                  <a:cubicBezTo>
                    <a:pt x="23235" y="60"/>
                    <a:pt x="22735" y="0"/>
                    <a:pt x="2221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48" name="Google Shape;851;p31">
              <a:extLst>
                <a:ext uri="{FF2B5EF4-FFF2-40B4-BE49-F238E27FC236}">
                  <a16:creationId xmlns:a16="http://schemas.microsoft.com/office/drawing/2014/main" id="{6B314EA2-2C03-4489-97D0-5940D020374D}"/>
                </a:ext>
              </a:extLst>
            </p:cNvPr>
            <p:cNvSpPr/>
            <p:nvPr/>
          </p:nvSpPr>
          <p:spPr>
            <a:xfrm>
              <a:off x="5715495" y="3061677"/>
              <a:ext cx="8386" cy="5249"/>
            </a:xfrm>
            <a:custGeom>
              <a:avLst/>
              <a:gdLst/>
              <a:ahLst/>
              <a:cxnLst/>
              <a:rect l="l" t="t" r="r" b="b"/>
              <a:pathLst>
                <a:path w="270" h="169" extrusionOk="0">
                  <a:moveTo>
                    <a:pt x="269" y="1"/>
                  </a:moveTo>
                  <a:cubicBezTo>
                    <a:pt x="135" y="1"/>
                    <a:pt x="0" y="169"/>
                    <a:pt x="0" y="169"/>
                  </a:cubicBezTo>
                  <a:cubicBezTo>
                    <a:pt x="0" y="169"/>
                    <a:pt x="135" y="169"/>
                    <a:pt x="269" y="1"/>
                  </a:cubicBezTo>
                  <a:close/>
                </a:path>
              </a:pathLst>
            </a:custGeom>
            <a:solidFill>
              <a:srgbClr val="CDC4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49" name="Google Shape;852;p31">
              <a:extLst>
                <a:ext uri="{FF2B5EF4-FFF2-40B4-BE49-F238E27FC236}">
                  <a16:creationId xmlns:a16="http://schemas.microsoft.com/office/drawing/2014/main" id="{C815BA55-51F2-4C11-921B-5A074A89E5E6}"/>
                </a:ext>
              </a:extLst>
            </p:cNvPr>
            <p:cNvSpPr/>
            <p:nvPr/>
          </p:nvSpPr>
          <p:spPr>
            <a:xfrm>
              <a:off x="6324086" y="3197379"/>
              <a:ext cx="96069" cy="52243"/>
            </a:xfrm>
            <a:custGeom>
              <a:avLst/>
              <a:gdLst/>
              <a:ahLst/>
              <a:cxnLst/>
              <a:rect l="l" t="t" r="r" b="b"/>
              <a:pathLst>
                <a:path w="3093" h="1682" extrusionOk="0">
                  <a:moveTo>
                    <a:pt x="3092" y="1"/>
                  </a:moveTo>
                  <a:lnTo>
                    <a:pt x="3092" y="1"/>
                  </a:lnTo>
                  <a:cubicBezTo>
                    <a:pt x="2118" y="673"/>
                    <a:pt x="1109" y="1244"/>
                    <a:pt x="0" y="1681"/>
                  </a:cubicBezTo>
                  <a:cubicBezTo>
                    <a:pt x="1109" y="1244"/>
                    <a:pt x="2252" y="673"/>
                    <a:pt x="3092" y="1"/>
                  </a:cubicBezTo>
                  <a:close/>
                </a:path>
              </a:pathLst>
            </a:custGeom>
            <a:solidFill>
              <a:srgbClr val="865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50" name="Google Shape;853;p31">
              <a:extLst>
                <a:ext uri="{FF2B5EF4-FFF2-40B4-BE49-F238E27FC236}">
                  <a16:creationId xmlns:a16="http://schemas.microsoft.com/office/drawing/2014/main" id="{BC3AF171-ACCA-4684-B20F-015ABA8C63EF}"/>
                </a:ext>
              </a:extLst>
            </p:cNvPr>
            <p:cNvSpPr/>
            <p:nvPr/>
          </p:nvSpPr>
          <p:spPr>
            <a:xfrm>
              <a:off x="6420124" y="3127432"/>
              <a:ext cx="221334" cy="78334"/>
            </a:xfrm>
            <a:custGeom>
              <a:avLst/>
              <a:gdLst/>
              <a:ahLst/>
              <a:cxnLst/>
              <a:rect l="l" t="t" r="r" b="b"/>
              <a:pathLst>
                <a:path w="7126" h="2522" extrusionOk="0">
                  <a:moveTo>
                    <a:pt x="1950" y="270"/>
                  </a:moveTo>
                  <a:cubicBezTo>
                    <a:pt x="1950" y="1681"/>
                    <a:pt x="3764" y="2522"/>
                    <a:pt x="5176" y="2522"/>
                  </a:cubicBezTo>
                  <a:cubicBezTo>
                    <a:pt x="6151" y="2522"/>
                    <a:pt x="6856" y="2085"/>
                    <a:pt x="7125" y="1412"/>
                  </a:cubicBezTo>
                  <a:lnTo>
                    <a:pt x="7125" y="1412"/>
                  </a:lnTo>
                  <a:cubicBezTo>
                    <a:pt x="6856" y="2085"/>
                    <a:pt x="6151" y="2522"/>
                    <a:pt x="5176" y="2522"/>
                  </a:cubicBezTo>
                  <a:cubicBezTo>
                    <a:pt x="3764" y="2522"/>
                    <a:pt x="1950" y="1681"/>
                    <a:pt x="1950" y="270"/>
                  </a:cubicBezTo>
                  <a:close/>
                  <a:moveTo>
                    <a:pt x="1950" y="1"/>
                  </a:moveTo>
                  <a:cubicBezTo>
                    <a:pt x="1378" y="841"/>
                    <a:pt x="706" y="1547"/>
                    <a:pt x="0" y="2253"/>
                  </a:cubicBezTo>
                  <a:lnTo>
                    <a:pt x="0" y="2253"/>
                  </a:lnTo>
                  <a:cubicBezTo>
                    <a:pt x="706" y="1547"/>
                    <a:pt x="1378" y="841"/>
                    <a:pt x="1950" y="1"/>
                  </a:cubicBezTo>
                  <a:close/>
                </a:path>
              </a:pathLst>
            </a:custGeom>
            <a:solidFill>
              <a:srgbClr val="6E47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51" name="Google Shape;854;p31">
              <a:extLst>
                <a:ext uri="{FF2B5EF4-FFF2-40B4-BE49-F238E27FC236}">
                  <a16:creationId xmlns:a16="http://schemas.microsoft.com/office/drawing/2014/main" id="{93685CFF-3B82-4A96-8A9E-93418E10F484}"/>
                </a:ext>
              </a:extLst>
            </p:cNvPr>
            <p:cNvSpPr/>
            <p:nvPr/>
          </p:nvSpPr>
          <p:spPr>
            <a:xfrm>
              <a:off x="6119462" y="3187999"/>
              <a:ext cx="126353" cy="61623"/>
            </a:xfrm>
            <a:custGeom>
              <a:avLst/>
              <a:gdLst/>
              <a:ahLst/>
              <a:cxnLst/>
              <a:rect l="l" t="t" r="r" b="b"/>
              <a:pathLst>
                <a:path w="4068" h="1984" extrusionOk="0">
                  <a:moveTo>
                    <a:pt x="3933" y="0"/>
                  </a:moveTo>
                  <a:cubicBezTo>
                    <a:pt x="3093" y="1143"/>
                    <a:pt x="1413" y="1983"/>
                    <a:pt x="1" y="1983"/>
                  </a:cubicBezTo>
                  <a:cubicBezTo>
                    <a:pt x="1413" y="1983"/>
                    <a:pt x="3093" y="1143"/>
                    <a:pt x="4068" y="0"/>
                  </a:cubicBezTo>
                  <a:close/>
                </a:path>
              </a:pathLst>
            </a:custGeom>
            <a:solidFill>
              <a:srgbClr val="865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52" name="Google Shape;855;p31">
              <a:extLst>
                <a:ext uri="{FF2B5EF4-FFF2-40B4-BE49-F238E27FC236}">
                  <a16:creationId xmlns:a16="http://schemas.microsoft.com/office/drawing/2014/main" id="{91A59F9D-AD18-48D3-B9E8-77BA0F1FD3C1}"/>
                </a:ext>
              </a:extLst>
            </p:cNvPr>
            <p:cNvSpPr/>
            <p:nvPr/>
          </p:nvSpPr>
          <p:spPr>
            <a:xfrm>
              <a:off x="5854333" y="3344573"/>
              <a:ext cx="31" cy="4193"/>
            </a:xfrm>
            <a:custGeom>
              <a:avLst/>
              <a:gdLst/>
              <a:ahLst/>
              <a:cxnLst/>
              <a:rect l="l" t="t" r="r" b="b"/>
              <a:pathLst>
                <a:path w="1" h="135" extrusionOk="0">
                  <a:moveTo>
                    <a:pt x="0" y="0"/>
                  </a:moveTo>
                  <a:lnTo>
                    <a:pt x="0" y="0"/>
                  </a:lnTo>
                  <a:lnTo>
                    <a:pt x="0" y="135"/>
                  </a:lnTo>
                  <a:lnTo>
                    <a:pt x="0" y="135"/>
                  </a:lnTo>
                  <a:close/>
                </a:path>
              </a:pathLst>
            </a:custGeom>
            <a:solidFill>
              <a:srgbClr val="A99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53" name="Google Shape;856;p31">
              <a:extLst>
                <a:ext uri="{FF2B5EF4-FFF2-40B4-BE49-F238E27FC236}">
                  <a16:creationId xmlns:a16="http://schemas.microsoft.com/office/drawing/2014/main" id="{9FA72179-C8DC-404E-86D0-508BA5E3EB2D}"/>
                </a:ext>
              </a:extLst>
            </p:cNvPr>
            <p:cNvSpPr/>
            <p:nvPr/>
          </p:nvSpPr>
          <p:spPr>
            <a:xfrm>
              <a:off x="5854333" y="3276272"/>
              <a:ext cx="43639" cy="72494"/>
            </a:xfrm>
            <a:custGeom>
              <a:avLst/>
              <a:gdLst/>
              <a:ahLst/>
              <a:cxnLst/>
              <a:rect l="l" t="t" r="r" b="b"/>
              <a:pathLst>
                <a:path w="1405" h="2334" extrusionOk="0">
                  <a:moveTo>
                    <a:pt x="1405" y="1"/>
                  </a:moveTo>
                  <a:lnTo>
                    <a:pt x="1405" y="1"/>
                  </a:lnTo>
                  <a:cubicBezTo>
                    <a:pt x="1103" y="837"/>
                    <a:pt x="701" y="1799"/>
                    <a:pt x="0" y="2199"/>
                  </a:cubicBezTo>
                  <a:lnTo>
                    <a:pt x="0" y="2334"/>
                  </a:lnTo>
                  <a:cubicBezTo>
                    <a:pt x="701" y="1800"/>
                    <a:pt x="1103" y="837"/>
                    <a:pt x="1405" y="1"/>
                  </a:cubicBezTo>
                  <a:close/>
                </a:path>
              </a:pathLst>
            </a:custGeom>
            <a:solidFill>
              <a:srgbClr val="6E47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54" name="Google Shape;857;p31">
              <a:extLst>
                <a:ext uri="{FF2B5EF4-FFF2-40B4-BE49-F238E27FC236}">
                  <a16:creationId xmlns:a16="http://schemas.microsoft.com/office/drawing/2014/main" id="{6A7442B2-7FE0-4334-9BAA-31050FC2AD82}"/>
                </a:ext>
              </a:extLst>
            </p:cNvPr>
            <p:cNvSpPr/>
            <p:nvPr/>
          </p:nvSpPr>
          <p:spPr>
            <a:xfrm>
              <a:off x="5659120" y="3179644"/>
              <a:ext cx="1465664" cy="208817"/>
            </a:xfrm>
            <a:custGeom>
              <a:avLst/>
              <a:gdLst/>
              <a:ahLst/>
              <a:cxnLst/>
              <a:rect l="l" t="t" r="r" b="b"/>
              <a:pathLst>
                <a:path w="47188" h="6723" extrusionOk="0">
                  <a:moveTo>
                    <a:pt x="45372" y="4470"/>
                  </a:moveTo>
                  <a:cubicBezTo>
                    <a:pt x="45204" y="5613"/>
                    <a:pt x="44095" y="6722"/>
                    <a:pt x="42986" y="6722"/>
                  </a:cubicBezTo>
                  <a:lnTo>
                    <a:pt x="42683" y="6722"/>
                  </a:lnTo>
                  <a:cubicBezTo>
                    <a:pt x="42549" y="6722"/>
                    <a:pt x="42280" y="6722"/>
                    <a:pt x="42146" y="6588"/>
                  </a:cubicBezTo>
                  <a:lnTo>
                    <a:pt x="42146" y="6588"/>
                  </a:lnTo>
                  <a:cubicBezTo>
                    <a:pt x="42280" y="6722"/>
                    <a:pt x="42549" y="6722"/>
                    <a:pt x="42683" y="6722"/>
                  </a:cubicBezTo>
                  <a:lnTo>
                    <a:pt x="42986" y="6722"/>
                  </a:lnTo>
                  <a:cubicBezTo>
                    <a:pt x="44095" y="6722"/>
                    <a:pt x="45204" y="5613"/>
                    <a:pt x="45372" y="4470"/>
                  </a:cubicBezTo>
                  <a:close/>
                  <a:moveTo>
                    <a:pt x="1" y="135"/>
                  </a:moveTo>
                  <a:cubicBezTo>
                    <a:pt x="1" y="706"/>
                    <a:pt x="1" y="1109"/>
                    <a:pt x="135" y="1546"/>
                  </a:cubicBezTo>
                  <a:cubicBezTo>
                    <a:pt x="673" y="2521"/>
                    <a:pt x="1379" y="3092"/>
                    <a:pt x="2521" y="3092"/>
                  </a:cubicBezTo>
                  <a:lnTo>
                    <a:pt x="2656" y="3092"/>
                  </a:lnTo>
                  <a:cubicBezTo>
                    <a:pt x="3059" y="3092"/>
                    <a:pt x="3630" y="3092"/>
                    <a:pt x="4034" y="2790"/>
                  </a:cubicBezTo>
                  <a:lnTo>
                    <a:pt x="4034" y="2790"/>
                  </a:lnTo>
                  <a:cubicBezTo>
                    <a:pt x="3630" y="3092"/>
                    <a:pt x="3059" y="3092"/>
                    <a:pt x="2656" y="3092"/>
                  </a:cubicBezTo>
                  <a:lnTo>
                    <a:pt x="2521" y="3092"/>
                  </a:lnTo>
                  <a:cubicBezTo>
                    <a:pt x="1379" y="3092"/>
                    <a:pt x="673" y="2521"/>
                    <a:pt x="135" y="1546"/>
                  </a:cubicBezTo>
                  <a:cubicBezTo>
                    <a:pt x="1" y="1109"/>
                    <a:pt x="1" y="706"/>
                    <a:pt x="1" y="135"/>
                  </a:cubicBezTo>
                  <a:close/>
                  <a:moveTo>
                    <a:pt x="47187" y="0"/>
                  </a:moveTo>
                  <a:cubicBezTo>
                    <a:pt x="47053" y="1412"/>
                    <a:pt x="46347" y="2924"/>
                    <a:pt x="44935" y="3227"/>
                  </a:cubicBezTo>
                  <a:lnTo>
                    <a:pt x="44935" y="3227"/>
                  </a:lnTo>
                  <a:cubicBezTo>
                    <a:pt x="46347" y="2924"/>
                    <a:pt x="47053" y="1412"/>
                    <a:pt x="47187" y="0"/>
                  </a:cubicBezTo>
                  <a:close/>
                </a:path>
              </a:pathLst>
            </a:custGeom>
            <a:solidFill>
              <a:srgbClr val="CDC4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55" name="Google Shape;858;p31">
              <a:extLst>
                <a:ext uri="{FF2B5EF4-FFF2-40B4-BE49-F238E27FC236}">
                  <a16:creationId xmlns:a16="http://schemas.microsoft.com/office/drawing/2014/main" id="{FBAE211A-A539-4482-AC1D-05BE1FC5B5B7}"/>
                </a:ext>
              </a:extLst>
            </p:cNvPr>
            <p:cNvSpPr/>
            <p:nvPr/>
          </p:nvSpPr>
          <p:spPr>
            <a:xfrm>
              <a:off x="6968149" y="3384237"/>
              <a:ext cx="31" cy="31"/>
            </a:xfrm>
            <a:custGeom>
              <a:avLst/>
              <a:gdLst/>
              <a:ahLst/>
              <a:cxnLst/>
              <a:rect l="l" t="t" r="r" b="b"/>
              <a:pathLst>
                <a:path w="1" h="1" extrusionOk="0">
                  <a:moveTo>
                    <a:pt x="1" y="1"/>
                  </a:moveTo>
                  <a:lnTo>
                    <a:pt x="1" y="1"/>
                  </a:lnTo>
                  <a:lnTo>
                    <a:pt x="1" y="1"/>
                  </a:lnTo>
                  <a:lnTo>
                    <a:pt x="1" y="1"/>
                  </a:lnTo>
                  <a:close/>
                </a:path>
              </a:pathLst>
            </a:custGeom>
            <a:solidFill>
              <a:srgbClr val="865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56" name="Google Shape;859;p31">
              <a:extLst>
                <a:ext uri="{FF2B5EF4-FFF2-40B4-BE49-F238E27FC236}">
                  <a16:creationId xmlns:a16="http://schemas.microsoft.com/office/drawing/2014/main" id="{69136F04-B278-4651-91CE-B04F35DC8E10}"/>
                </a:ext>
              </a:extLst>
            </p:cNvPr>
            <p:cNvSpPr/>
            <p:nvPr/>
          </p:nvSpPr>
          <p:spPr>
            <a:xfrm>
              <a:off x="6880497" y="3314289"/>
              <a:ext cx="87683" cy="69978"/>
            </a:xfrm>
            <a:custGeom>
              <a:avLst/>
              <a:gdLst/>
              <a:ahLst/>
              <a:cxnLst/>
              <a:rect l="l" t="t" r="r" b="b"/>
              <a:pathLst>
                <a:path w="2823" h="2253" extrusionOk="0">
                  <a:moveTo>
                    <a:pt x="0" y="1"/>
                  </a:moveTo>
                  <a:cubicBezTo>
                    <a:pt x="1411" y="270"/>
                    <a:pt x="1680" y="1816"/>
                    <a:pt x="2823" y="2253"/>
                  </a:cubicBezTo>
                  <a:cubicBezTo>
                    <a:pt x="1680" y="1681"/>
                    <a:pt x="1411" y="270"/>
                    <a:pt x="0" y="1"/>
                  </a:cubicBezTo>
                  <a:close/>
                </a:path>
              </a:pathLst>
            </a:custGeom>
            <a:solidFill>
              <a:srgbClr val="6E47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57" name="Google Shape;860;p31">
              <a:extLst>
                <a:ext uri="{FF2B5EF4-FFF2-40B4-BE49-F238E27FC236}">
                  <a16:creationId xmlns:a16="http://schemas.microsoft.com/office/drawing/2014/main" id="{131FC39D-6FAE-4E39-91F9-5F67F8A05362}"/>
                </a:ext>
              </a:extLst>
            </p:cNvPr>
            <p:cNvSpPr/>
            <p:nvPr/>
          </p:nvSpPr>
          <p:spPr>
            <a:xfrm>
              <a:off x="5659120" y="2836212"/>
              <a:ext cx="1465664" cy="552249"/>
            </a:xfrm>
            <a:custGeom>
              <a:avLst/>
              <a:gdLst/>
              <a:ahLst/>
              <a:cxnLst/>
              <a:rect l="l" t="t" r="r" b="b"/>
              <a:pathLst>
                <a:path w="47188" h="17780" extrusionOk="0">
                  <a:moveTo>
                    <a:pt x="2084" y="7260"/>
                  </a:moveTo>
                  <a:cubicBezTo>
                    <a:pt x="2009" y="7294"/>
                    <a:pt x="1935" y="7334"/>
                    <a:pt x="1862" y="7377"/>
                  </a:cubicBezTo>
                  <a:lnTo>
                    <a:pt x="1862" y="7377"/>
                  </a:lnTo>
                  <a:cubicBezTo>
                    <a:pt x="1913" y="7328"/>
                    <a:pt x="1999" y="7260"/>
                    <a:pt x="2084" y="7260"/>
                  </a:cubicBezTo>
                  <a:close/>
                  <a:moveTo>
                    <a:pt x="28837" y="0"/>
                  </a:moveTo>
                  <a:cubicBezTo>
                    <a:pt x="28568" y="0"/>
                    <a:pt x="28400" y="0"/>
                    <a:pt x="28265" y="135"/>
                  </a:cubicBezTo>
                  <a:cubicBezTo>
                    <a:pt x="27156" y="1546"/>
                    <a:pt x="25745" y="2521"/>
                    <a:pt x="24064" y="3058"/>
                  </a:cubicBezTo>
                  <a:cubicBezTo>
                    <a:pt x="23661" y="3058"/>
                    <a:pt x="23090" y="3361"/>
                    <a:pt x="22518" y="3361"/>
                  </a:cubicBezTo>
                  <a:cubicBezTo>
                    <a:pt x="21981" y="3361"/>
                    <a:pt x="21544" y="3227"/>
                    <a:pt x="21275" y="2790"/>
                  </a:cubicBezTo>
                  <a:lnTo>
                    <a:pt x="21275" y="2655"/>
                  </a:lnTo>
                  <a:cubicBezTo>
                    <a:pt x="21140" y="2386"/>
                    <a:pt x="20838" y="2084"/>
                    <a:pt x="20569" y="2084"/>
                  </a:cubicBezTo>
                  <a:cubicBezTo>
                    <a:pt x="20435" y="2084"/>
                    <a:pt x="20300" y="2084"/>
                    <a:pt x="20166" y="2218"/>
                  </a:cubicBezTo>
                  <a:cubicBezTo>
                    <a:pt x="19326" y="2655"/>
                    <a:pt x="18317" y="3058"/>
                    <a:pt x="17477" y="3058"/>
                  </a:cubicBezTo>
                  <a:cubicBezTo>
                    <a:pt x="17343" y="3058"/>
                    <a:pt x="17074" y="2924"/>
                    <a:pt x="16939" y="2924"/>
                  </a:cubicBezTo>
                  <a:cubicBezTo>
                    <a:pt x="16099" y="2790"/>
                    <a:pt x="15797" y="2386"/>
                    <a:pt x="15662" y="2084"/>
                  </a:cubicBezTo>
                  <a:cubicBezTo>
                    <a:pt x="15528" y="1815"/>
                    <a:pt x="15259" y="1681"/>
                    <a:pt x="14956" y="1681"/>
                  </a:cubicBezTo>
                  <a:cubicBezTo>
                    <a:pt x="14822" y="1681"/>
                    <a:pt x="14553" y="1681"/>
                    <a:pt x="14419" y="1949"/>
                  </a:cubicBezTo>
                  <a:cubicBezTo>
                    <a:pt x="13847" y="2790"/>
                    <a:pt x="13007" y="3630"/>
                    <a:pt x="12032" y="4067"/>
                  </a:cubicBezTo>
                  <a:cubicBezTo>
                    <a:pt x="11058" y="4336"/>
                    <a:pt x="10083" y="4907"/>
                    <a:pt x="9377" y="5747"/>
                  </a:cubicBezTo>
                  <a:cubicBezTo>
                    <a:pt x="9075" y="6150"/>
                    <a:pt x="8672" y="6419"/>
                    <a:pt x="8403" y="6419"/>
                  </a:cubicBezTo>
                  <a:cubicBezTo>
                    <a:pt x="7966" y="6419"/>
                    <a:pt x="7562" y="6150"/>
                    <a:pt x="7126" y="5445"/>
                  </a:cubicBezTo>
                  <a:cubicBezTo>
                    <a:pt x="6991" y="5176"/>
                    <a:pt x="6857" y="4739"/>
                    <a:pt x="6857" y="4470"/>
                  </a:cubicBezTo>
                  <a:cubicBezTo>
                    <a:pt x="6722" y="4067"/>
                    <a:pt x="6420" y="3764"/>
                    <a:pt x="6151" y="3764"/>
                  </a:cubicBezTo>
                  <a:cubicBezTo>
                    <a:pt x="6017" y="3764"/>
                    <a:pt x="6017" y="3764"/>
                    <a:pt x="6017" y="3899"/>
                  </a:cubicBezTo>
                  <a:lnTo>
                    <a:pt x="5176" y="3899"/>
                  </a:lnTo>
                  <a:cubicBezTo>
                    <a:pt x="4034" y="3764"/>
                    <a:pt x="3361" y="3361"/>
                    <a:pt x="2790" y="2218"/>
                  </a:cubicBezTo>
                  <a:cubicBezTo>
                    <a:pt x="2656" y="1815"/>
                    <a:pt x="2656" y="1378"/>
                    <a:pt x="2656" y="840"/>
                  </a:cubicBezTo>
                  <a:cubicBezTo>
                    <a:pt x="2084" y="1546"/>
                    <a:pt x="1815" y="2218"/>
                    <a:pt x="1681" y="3058"/>
                  </a:cubicBezTo>
                  <a:cubicBezTo>
                    <a:pt x="1513" y="3495"/>
                    <a:pt x="1110" y="4907"/>
                    <a:pt x="1110" y="6016"/>
                  </a:cubicBezTo>
                  <a:cubicBezTo>
                    <a:pt x="1110" y="6708"/>
                    <a:pt x="1239" y="7400"/>
                    <a:pt x="1783" y="7427"/>
                  </a:cubicBezTo>
                  <a:lnTo>
                    <a:pt x="1783" y="7427"/>
                  </a:lnTo>
                  <a:cubicBezTo>
                    <a:pt x="707" y="8131"/>
                    <a:pt x="1" y="9774"/>
                    <a:pt x="1" y="11192"/>
                  </a:cubicBezTo>
                  <a:cubicBezTo>
                    <a:pt x="1" y="11763"/>
                    <a:pt x="1" y="12166"/>
                    <a:pt x="135" y="12603"/>
                  </a:cubicBezTo>
                  <a:cubicBezTo>
                    <a:pt x="673" y="13578"/>
                    <a:pt x="1379" y="14149"/>
                    <a:pt x="2521" y="14149"/>
                  </a:cubicBezTo>
                  <a:lnTo>
                    <a:pt x="2656" y="14149"/>
                  </a:lnTo>
                  <a:cubicBezTo>
                    <a:pt x="3059" y="14149"/>
                    <a:pt x="3630" y="14149"/>
                    <a:pt x="4034" y="13847"/>
                  </a:cubicBezTo>
                  <a:lnTo>
                    <a:pt x="4034" y="14284"/>
                  </a:lnTo>
                  <a:cubicBezTo>
                    <a:pt x="4034" y="14687"/>
                    <a:pt x="4202" y="15258"/>
                    <a:pt x="4471" y="15662"/>
                  </a:cubicBezTo>
                  <a:cubicBezTo>
                    <a:pt x="4874" y="16367"/>
                    <a:pt x="5311" y="16670"/>
                    <a:pt x="5714" y="16670"/>
                  </a:cubicBezTo>
                  <a:cubicBezTo>
                    <a:pt x="5882" y="16670"/>
                    <a:pt x="6151" y="16502"/>
                    <a:pt x="6285" y="16367"/>
                  </a:cubicBezTo>
                  <a:cubicBezTo>
                    <a:pt x="6991" y="15964"/>
                    <a:pt x="7394" y="14990"/>
                    <a:pt x="7697" y="14149"/>
                  </a:cubicBezTo>
                  <a:cubicBezTo>
                    <a:pt x="7966" y="14418"/>
                    <a:pt x="8403" y="14418"/>
                    <a:pt x="8672" y="14418"/>
                  </a:cubicBezTo>
                  <a:cubicBezTo>
                    <a:pt x="10352" y="14418"/>
                    <a:pt x="11898" y="12301"/>
                    <a:pt x="12436" y="10923"/>
                  </a:cubicBezTo>
                  <a:cubicBezTo>
                    <a:pt x="13007" y="11763"/>
                    <a:pt x="12873" y="12301"/>
                    <a:pt x="13444" y="12872"/>
                  </a:cubicBezTo>
                  <a:cubicBezTo>
                    <a:pt x="13578" y="13007"/>
                    <a:pt x="13847" y="13141"/>
                    <a:pt x="14284" y="13141"/>
                  </a:cubicBezTo>
                  <a:cubicBezTo>
                    <a:pt x="14419" y="13309"/>
                    <a:pt x="14688" y="13309"/>
                    <a:pt x="14822" y="13309"/>
                  </a:cubicBezTo>
                  <a:cubicBezTo>
                    <a:pt x="16234" y="13309"/>
                    <a:pt x="17914" y="12469"/>
                    <a:pt x="18889" y="11326"/>
                  </a:cubicBezTo>
                  <a:lnTo>
                    <a:pt x="18889" y="11326"/>
                  </a:lnTo>
                  <a:cubicBezTo>
                    <a:pt x="18620" y="11763"/>
                    <a:pt x="18485" y="12166"/>
                    <a:pt x="18485" y="12603"/>
                  </a:cubicBezTo>
                  <a:cubicBezTo>
                    <a:pt x="18485" y="12738"/>
                    <a:pt x="18620" y="12872"/>
                    <a:pt x="18620" y="13007"/>
                  </a:cubicBezTo>
                  <a:cubicBezTo>
                    <a:pt x="18889" y="13444"/>
                    <a:pt x="19326" y="13578"/>
                    <a:pt x="19863" y="13578"/>
                  </a:cubicBezTo>
                  <a:cubicBezTo>
                    <a:pt x="20435" y="13578"/>
                    <a:pt x="21006" y="13444"/>
                    <a:pt x="21409" y="13309"/>
                  </a:cubicBezTo>
                  <a:cubicBezTo>
                    <a:pt x="22518" y="12872"/>
                    <a:pt x="23527" y="12301"/>
                    <a:pt x="24501" y="11629"/>
                  </a:cubicBezTo>
                  <a:cubicBezTo>
                    <a:pt x="25207" y="10923"/>
                    <a:pt x="25879" y="10217"/>
                    <a:pt x="26451" y="9377"/>
                  </a:cubicBezTo>
                  <a:lnTo>
                    <a:pt x="26451" y="9646"/>
                  </a:lnTo>
                  <a:cubicBezTo>
                    <a:pt x="26451" y="11057"/>
                    <a:pt x="28265" y="11898"/>
                    <a:pt x="29677" y="11898"/>
                  </a:cubicBezTo>
                  <a:cubicBezTo>
                    <a:pt x="30652" y="11898"/>
                    <a:pt x="31357" y="11461"/>
                    <a:pt x="31626" y="10788"/>
                  </a:cubicBezTo>
                  <a:lnTo>
                    <a:pt x="31626" y="10788"/>
                  </a:lnTo>
                  <a:cubicBezTo>
                    <a:pt x="31492" y="11192"/>
                    <a:pt x="31492" y="11763"/>
                    <a:pt x="31357" y="12301"/>
                  </a:cubicBezTo>
                  <a:cubicBezTo>
                    <a:pt x="31357" y="13309"/>
                    <a:pt x="31357" y="14418"/>
                    <a:pt x="31929" y="15393"/>
                  </a:cubicBezTo>
                  <a:cubicBezTo>
                    <a:pt x="32601" y="16233"/>
                    <a:pt x="33307" y="16670"/>
                    <a:pt x="34147" y="16670"/>
                  </a:cubicBezTo>
                  <a:cubicBezTo>
                    <a:pt x="34584" y="16670"/>
                    <a:pt x="35122" y="16502"/>
                    <a:pt x="35693" y="16233"/>
                  </a:cubicBezTo>
                  <a:cubicBezTo>
                    <a:pt x="36533" y="15662"/>
                    <a:pt x="37373" y="15258"/>
                    <a:pt x="38482" y="15258"/>
                  </a:cubicBezTo>
                  <a:cubicBezTo>
                    <a:pt x="38785" y="15258"/>
                    <a:pt x="39054" y="15258"/>
                    <a:pt x="39323" y="15393"/>
                  </a:cubicBezTo>
                  <a:cubicBezTo>
                    <a:pt x="40734" y="15662"/>
                    <a:pt x="41003" y="17073"/>
                    <a:pt x="42146" y="17645"/>
                  </a:cubicBezTo>
                  <a:cubicBezTo>
                    <a:pt x="42280" y="17779"/>
                    <a:pt x="42549" y="17779"/>
                    <a:pt x="42683" y="17779"/>
                  </a:cubicBezTo>
                  <a:lnTo>
                    <a:pt x="42986" y="17779"/>
                  </a:lnTo>
                  <a:cubicBezTo>
                    <a:pt x="44095" y="17779"/>
                    <a:pt x="45204" y="16670"/>
                    <a:pt x="45372" y="15527"/>
                  </a:cubicBezTo>
                  <a:cubicBezTo>
                    <a:pt x="45372" y="15124"/>
                    <a:pt x="45204" y="14687"/>
                    <a:pt x="44935" y="14284"/>
                  </a:cubicBezTo>
                  <a:cubicBezTo>
                    <a:pt x="46347" y="13981"/>
                    <a:pt x="47053" y="12469"/>
                    <a:pt x="47187" y="11057"/>
                  </a:cubicBezTo>
                  <a:lnTo>
                    <a:pt x="47187" y="9646"/>
                  </a:lnTo>
                  <a:cubicBezTo>
                    <a:pt x="47053" y="9242"/>
                    <a:pt x="47187" y="9108"/>
                    <a:pt x="47053" y="8806"/>
                  </a:cubicBezTo>
                  <a:cubicBezTo>
                    <a:pt x="46750" y="8402"/>
                    <a:pt x="46044" y="8402"/>
                    <a:pt x="46044" y="8100"/>
                  </a:cubicBezTo>
                  <a:lnTo>
                    <a:pt x="46044" y="7965"/>
                  </a:lnTo>
                  <a:cubicBezTo>
                    <a:pt x="46044" y="7831"/>
                    <a:pt x="46044" y="7696"/>
                    <a:pt x="46212" y="7428"/>
                  </a:cubicBezTo>
                  <a:lnTo>
                    <a:pt x="46212" y="7428"/>
                  </a:lnTo>
                  <a:cubicBezTo>
                    <a:pt x="46044" y="7562"/>
                    <a:pt x="45775" y="7562"/>
                    <a:pt x="45641" y="7562"/>
                  </a:cubicBezTo>
                  <a:lnTo>
                    <a:pt x="45372" y="7562"/>
                  </a:lnTo>
                  <a:cubicBezTo>
                    <a:pt x="43826" y="7428"/>
                    <a:pt x="43524" y="5445"/>
                    <a:pt x="42011" y="5041"/>
                  </a:cubicBezTo>
                  <a:cubicBezTo>
                    <a:pt x="41709" y="5041"/>
                    <a:pt x="41440" y="4907"/>
                    <a:pt x="41171" y="4907"/>
                  </a:cubicBezTo>
                  <a:cubicBezTo>
                    <a:pt x="40028" y="4907"/>
                    <a:pt x="39188" y="5445"/>
                    <a:pt x="38348" y="5882"/>
                  </a:cubicBezTo>
                  <a:cubicBezTo>
                    <a:pt x="37810" y="6150"/>
                    <a:pt x="37239" y="6419"/>
                    <a:pt x="36802" y="6419"/>
                  </a:cubicBezTo>
                  <a:cubicBezTo>
                    <a:pt x="35962" y="6419"/>
                    <a:pt x="35290" y="6016"/>
                    <a:pt x="34584" y="5041"/>
                  </a:cubicBezTo>
                  <a:cubicBezTo>
                    <a:pt x="34012" y="4201"/>
                    <a:pt x="34012" y="3227"/>
                    <a:pt x="34012" y="2218"/>
                  </a:cubicBezTo>
                  <a:cubicBezTo>
                    <a:pt x="34012" y="1815"/>
                    <a:pt x="33744" y="1378"/>
                    <a:pt x="33307" y="1378"/>
                  </a:cubicBezTo>
                  <a:lnTo>
                    <a:pt x="33172" y="1546"/>
                  </a:lnTo>
                  <a:lnTo>
                    <a:pt x="32332" y="1546"/>
                  </a:lnTo>
                  <a:cubicBezTo>
                    <a:pt x="31223" y="1546"/>
                    <a:pt x="29946" y="1109"/>
                    <a:pt x="29408" y="269"/>
                  </a:cubicBezTo>
                  <a:cubicBezTo>
                    <a:pt x="29240" y="0"/>
                    <a:pt x="28971" y="0"/>
                    <a:pt x="2883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58" name="Google Shape;861;p31">
              <a:extLst>
                <a:ext uri="{FF2B5EF4-FFF2-40B4-BE49-F238E27FC236}">
                  <a16:creationId xmlns:a16="http://schemas.microsoft.com/office/drawing/2014/main" id="{461FF0F9-5896-4560-8CB8-6C0C41CDF6D4}"/>
                </a:ext>
              </a:extLst>
            </p:cNvPr>
            <p:cNvSpPr/>
            <p:nvPr/>
          </p:nvSpPr>
          <p:spPr>
            <a:xfrm>
              <a:off x="6133036" y="3492792"/>
              <a:ext cx="178533" cy="122190"/>
            </a:xfrm>
            <a:custGeom>
              <a:avLst/>
              <a:gdLst/>
              <a:ahLst/>
              <a:cxnLst/>
              <a:rect l="l" t="t" r="r" b="b"/>
              <a:pathLst>
                <a:path w="5748" h="3934" extrusionOk="0">
                  <a:moveTo>
                    <a:pt x="5311" y="1"/>
                  </a:moveTo>
                  <a:cubicBezTo>
                    <a:pt x="5042" y="1"/>
                    <a:pt x="4740" y="270"/>
                    <a:pt x="4740" y="572"/>
                  </a:cubicBezTo>
                  <a:cubicBezTo>
                    <a:pt x="4740" y="1816"/>
                    <a:pt x="3765" y="2790"/>
                    <a:pt x="2522" y="2925"/>
                  </a:cubicBezTo>
                  <a:cubicBezTo>
                    <a:pt x="2407" y="2958"/>
                    <a:pt x="2293" y="2973"/>
                    <a:pt x="2179" y="2973"/>
                  </a:cubicBezTo>
                  <a:cubicBezTo>
                    <a:pt x="1723" y="2973"/>
                    <a:pt x="1271" y="2737"/>
                    <a:pt x="841" y="2522"/>
                  </a:cubicBezTo>
                  <a:cubicBezTo>
                    <a:pt x="802" y="2482"/>
                    <a:pt x="736" y="2466"/>
                    <a:pt x="660" y="2466"/>
                  </a:cubicBezTo>
                  <a:cubicBezTo>
                    <a:pt x="477" y="2466"/>
                    <a:pt x="230" y="2561"/>
                    <a:pt x="135" y="2656"/>
                  </a:cubicBezTo>
                  <a:cubicBezTo>
                    <a:pt x="1" y="2925"/>
                    <a:pt x="135" y="3227"/>
                    <a:pt x="270" y="3362"/>
                  </a:cubicBezTo>
                  <a:cubicBezTo>
                    <a:pt x="841" y="3765"/>
                    <a:pt x="1547" y="3933"/>
                    <a:pt x="2219" y="3933"/>
                  </a:cubicBezTo>
                  <a:lnTo>
                    <a:pt x="2656" y="3933"/>
                  </a:lnTo>
                  <a:cubicBezTo>
                    <a:pt x="4336" y="3765"/>
                    <a:pt x="5748" y="2253"/>
                    <a:pt x="5748" y="572"/>
                  </a:cubicBezTo>
                  <a:cubicBezTo>
                    <a:pt x="5748" y="270"/>
                    <a:pt x="5580" y="1"/>
                    <a:pt x="53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59" name="Google Shape;862;p31">
              <a:extLst>
                <a:ext uri="{FF2B5EF4-FFF2-40B4-BE49-F238E27FC236}">
                  <a16:creationId xmlns:a16="http://schemas.microsoft.com/office/drawing/2014/main" id="{FA6B455F-977B-4B36-A84A-B37881BE2563}"/>
                </a:ext>
              </a:extLst>
            </p:cNvPr>
            <p:cNvSpPr/>
            <p:nvPr/>
          </p:nvSpPr>
          <p:spPr>
            <a:xfrm>
              <a:off x="6337660" y="3256735"/>
              <a:ext cx="234908" cy="209376"/>
            </a:xfrm>
            <a:custGeom>
              <a:avLst/>
              <a:gdLst/>
              <a:ahLst/>
              <a:cxnLst/>
              <a:rect l="l" t="t" r="r" b="b"/>
              <a:pathLst>
                <a:path w="7563" h="6741" extrusionOk="0">
                  <a:moveTo>
                    <a:pt x="3777" y="0"/>
                  </a:moveTo>
                  <a:cubicBezTo>
                    <a:pt x="2799" y="0"/>
                    <a:pt x="1814" y="426"/>
                    <a:pt x="1109" y="1283"/>
                  </a:cubicBezTo>
                  <a:cubicBezTo>
                    <a:pt x="0" y="2694"/>
                    <a:pt x="269" y="4811"/>
                    <a:pt x="1681" y="6055"/>
                  </a:cubicBezTo>
                  <a:cubicBezTo>
                    <a:pt x="2312" y="6518"/>
                    <a:pt x="3048" y="6741"/>
                    <a:pt x="3773" y="6741"/>
                  </a:cubicBezTo>
                  <a:cubicBezTo>
                    <a:pt x="4785" y="6741"/>
                    <a:pt x="5773" y="6306"/>
                    <a:pt x="6419" y="5484"/>
                  </a:cubicBezTo>
                  <a:cubicBezTo>
                    <a:pt x="7562" y="3971"/>
                    <a:pt x="7394" y="1854"/>
                    <a:pt x="5882" y="745"/>
                  </a:cubicBezTo>
                  <a:cubicBezTo>
                    <a:pt x="5270" y="249"/>
                    <a:pt x="4525" y="0"/>
                    <a:pt x="37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60" name="Google Shape;863;p31">
              <a:extLst>
                <a:ext uri="{FF2B5EF4-FFF2-40B4-BE49-F238E27FC236}">
                  <a16:creationId xmlns:a16="http://schemas.microsoft.com/office/drawing/2014/main" id="{1541C5F9-30C1-4920-B005-4847AA260ADD}"/>
                </a:ext>
              </a:extLst>
            </p:cNvPr>
            <p:cNvSpPr/>
            <p:nvPr/>
          </p:nvSpPr>
          <p:spPr>
            <a:xfrm>
              <a:off x="6384622" y="3440611"/>
              <a:ext cx="266216" cy="134677"/>
            </a:xfrm>
            <a:custGeom>
              <a:avLst/>
              <a:gdLst/>
              <a:ahLst/>
              <a:cxnLst/>
              <a:rect l="l" t="t" r="r" b="b"/>
              <a:pathLst>
                <a:path w="8571" h="4336" extrusionOk="0">
                  <a:moveTo>
                    <a:pt x="4202" y="0"/>
                  </a:moveTo>
                  <a:cubicBezTo>
                    <a:pt x="1983" y="135"/>
                    <a:pt x="1" y="1110"/>
                    <a:pt x="169" y="2252"/>
                  </a:cubicBezTo>
                  <a:cubicBezTo>
                    <a:pt x="169" y="3496"/>
                    <a:pt x="1983" y="4336"/>
                    <a:pt x="4370" y="4336"/>
                  </a:cubicBezTo>
                  <a:cubicBezTo>
                    <a:pt x="6588" y="4202"/>
                    <a:pt x="8571" y="3227"/>
                    <a:pt x="8403" y="2084"/>
                  </a:cubicBezTo>
                  <a:cubicBezTo>
                    <a:pt x="8403" y="841"/>
                    <a:pt x="6588" y="0"/>
                    <a:pt x="420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61" name="Google Shape;864;p31">
              <a:extLst>
                <a:ext uri="{FF2B5EF4-FFF2-40B4-BE49-F238E27FC236}">
                  <a16:creationId xmlns:a16="http://schemas.microsoft.com/office/drawing/2014/main" id="{0AC89F5C-6032-42B3-BE34-1BF79B2939BD}"/>
                </a:ext>
              </a:extLst>
            </p:cNvPr>
            <p:cNvSpPr/>
            <p:nvPr/>
          </p:nvSpPr>
          <p:spPr>
            <a:xfrm>
              <a:off x="5893997" y="3288416"/>
              <a:ext cx="217172" cy="192914"/>
            </a:xfrm>
            <a:custGeom>
              <a:avLst/>
              <a:gdLst/>
              <a:ahLst/>
              <a:cxnLst/>
              <a:rect l="l" t="t" r="r" b="b"/>
              <a:pathLst>
                <a:path w="6992" h="6211" extrusionOk="0">
                  <a:moveTo>
                    <a:pt x="3413" y="1"/>
                  </a:moveTo>
                  <a:cubicBezTo>
                    <a:pt x="2734" y="1"/>
                    <a:pt x="2061" y="223"/>
                    <a:pt x="1513" y="699"/>
                  </a:cubicBezTo>
                  <a:cubicBezTo>
                    <a:pt x="135" y="1674"/>
                    <a:pt x="0" y="3623"/>
                    <a:pt x="975" y="5035"/>
                  </a:cubicBezTo>
                  <a:cubicBezTo>
                    <a:pt x="1593" y="5821"/>
                    <a:pt x="2470" y="6211"/>
                    <a:pt x="3371" y="6211"/>
                  </a:cubicBezTo>
                  <a:cubicBezTo>
                    <a:pt x="4088" y="6211"/>
                    <a:pt x="4819" y="5963"/>
                    <a:pt x="5445" y="5472"/>
                  </a:cubicBezTo>
                  <a:cubicBezTo>
                    <a:pt x="6722" y="4464"/>
                    <a:pt x="6991" y="2514"/>
                    <a:pt x="5882" y="1103"/>
                  </a:cubicBezTo>
                  <a:cubicBezTo>
                    <a:pt x="5230" y="393"/>
                    <a:pt x="4315" y="1"/>
                    <a:pt x="34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62" name="Google Shape;865;p31">
              <a:extLst>
                <a:ext uri="{FF2B5EF4-FFF2-40B4-BE49-F238E27FC236}">
                  <a16:creationId xmlns:a16="http://schemas.microsoft.com/office/drawing/2014/main" id="{26E29FF5-E604-4426-A4A5-A021519F55DF}"/>
                </a:ext>
              </a:extLst>
            </p:cNvPr>
            <p:cNvSpPr/>
            <p:nvPr/>
          </p:nvSpPr>
          <p:spPr>
            <a:xfrm>
              <a:off x="5880424" y="3458346"/>
              <a:ext cx="182727" cy="121569"/>
            </a:xfrm>
            <a:custGeom>
              <a:avLst/>
              <a:gdLst/>
              <a:ahLst/>
              <a:cxnLst/>
              <a:rect l="l" t="t" r="r" b="b"/>
              <a:pathLst>
                <a:path w="5883" h="3914" extrusionOk="0">
                  <a:moveTo>
                    <a:pt x="1950" y="1"/>
                  </a:moveTo>
                  <a:cubicBezTo>
                    <a:pt x="1278" y="1"/>
                    <a:pt x="572" y="135"/>
                    <a:pt x="1" y="270"/>
                  </a:cubicBezTo>
                  <a:cubicBezTo>
                    <a:pt x="135" y="1110"/>
                    <a:pt x="135" y="1816"/>
                    <a:pt x="1" y="2656"/>
                  </a:cubicBezTo>
                  <a:lnTo>
                    <a:pt x="1" y="2925"/>
                  </a:lnTo>
                  <a:lnTo>
                    <a:pt x="1" y="3631"/>
                  </a:lnTo>
                  <a:cubicBezTo>
                    <a:pt x="572" y="3899"/>
                    <a:pt x="1278" y="3899"/>
                    <a:pt x="1950" y="3899"/>
                  </a:cubicBezTo>
                  <a:cubicBezTo>
                    <a:pt x="2100" y="3909"/>
                    <a:pt x="2248" y="3914"/>
                    <a:pt x="2394" y="3914"/>
                  </a:cubicBezTo>
                  <a:cubicBezTo>
                    <a:pt x="4315" y="3914"/>
                    <a:pt x="5882" y="3115"/>
                    <a:pt x="5882" y="2085"/>
                  </a:cubicBezTo>
                  <a:cubicBezTo>
                    <a:pt x="5882" y="1513"/>
                    <a:pt x="5479" y="975"/>
                    <a:pt x="4773" y="673"/>
                  </a:cubicBezTo>
                  <a:cubicBezTo>
                    <a:pt x="4067" y="270"/>
                    <a:pt x="3093" y="1"/>
                    <a:pt x="211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63" name="Google Shape;866;p31">
              <a:extLst>
                <a:ext uri="{FF2B5EF4-FFF2-40B4-BE49-F238E27FC236}">
                  <a16:creationId xmlns:a16="http://schemas.microsoft.com/office/drawing/2014/main" id="{B6D859BE-ABC8-4A42-B5B8-2D610C015540}"/>
                </a:ext>
              </a:extLst>
            </p:cNvPr>
            <p:cNvSpPr/>
            <p:nvPr/>
          </p:nvSpPr>
          <p:spPr>
            <a:xfrm>
              <a:off x="5858495" y="3818488"/>
              <a:ext cx="248481" cy="358775"/>
            </a:xfrm>
            <a:custGeom>
              <a:avLst/>
              <a:gdLst/>
              <a:ahLst/>
              <a:cxnLst/>
              <a:rect l="l" t="t" r="r" b="b"/>
              <a:pathLst>
                <a:path w="8000" h="11551" extrusionOk="0">
                  <a:moveTo>
                    <a:pt x="1" y="1"/>
                  </a:moveTo>
                  <a:lnTo>
                    <a:pt x="1" y="9815"/>
                  </a:lnTo>
                  <a:cubicBezTo>
                    <a:pt x="1" y="10251"/>
                    <a:pt x="135" y="10520"/>
                    <a:pt x="438" y="10655"/>
                  </a:cubicBezTo>
                  <a:cubicBezTo>
                    <a:pt x="1508" y="11271"/>
                    <a:pt x="2617" y="11551"/>
                    <a:pt x="3747" y="11551"/>
                  </a:cubicBezTo>
                  <a:cubicBezTo>
                    <a:pt x="4958" y="11551"/>
                    <a:pt x="6193" y="11229"/>
                    <a:pt x="7428" y="10655"/>
                  </a:cubicBezTo>
                  <a:cubicBezTo>
                    <a:pt x="7865" y="10520"/>
                    <a:pt x="8000" y="10251"/>
                    <a:pt x="8000" y="9815"/>
                  </a:cubicBezTo>
                  <a:lnTo>
                    <a:pt x="8000" y="1"/>
                  </a:lnTo>
                  <a:cubicBezTo>
                    <a:pt x="8000" y="707"/>
                    <a:pt x="6185" y="1144"/>
                    <a:pt x="4067" y="1144"/>
                  </a:cubicBezTo>
                  <a:cubicBezTo>
                    <a:pt x="1816" y="1144"/>
                    <a:pt x="1" y="707"/>
                    <a:pt x="1" y="1"/>
                  </a:cubicBezTo>
                  <a:close/>
                </a:path>
              </a:pathLst>
            </a:custGeom>
            <a:solidFill>
              <a:srgbClr val="74E2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64" name="Google Shape;867;p31">
              <a:extLst>
                <a:ext uri="{FF2B5EF4-FFF2-40B4-BE49-F238E27FC236}">
                  <a16:creationId xmlns:a16="http://schemas.microsoft.com/office/drawing/2014/main" id="{B1310A9B-D552-4383-9D6A-72133004D72A}"/>
                </a:ext>
              </a:extLst>
            </p:cNvPr>
            <p:cNvSpPr/>
            <p:nvPr/>
          </p:nvSpPr>
          <p:spPr>
            <a:xfrm>
              <a:off x="5858495" y="3818488"/>
              <a:ext cx="248481" cy="357036"/>
            </a:xfrm>
            <a:custGeom>
              <a:avLst/>
              <a:gdLst/>
              <a:ahLst/>
              <a:cxnLst/>
              <a:rect l="l" t="t" r="r" b="b"/>
              <a:pathLst>
                <a:path w="8000" h="11495" extrusionOk="0">
                  <a:moveTo>
                    <a:pt x="8000" y="1"/>
                  </a:moveTo>
                  <a:lnTo>
                    <a:pt x="8000" y="1"/>
                  </a:lnTo>
                  <a:lnTo>
                    <a:pt x="8000" y="5210"/>
                  </a:lnTo>
                  <a:lnTo>
                    <a:pt x="8000" y="5210"/>
                  </a:lnTo>
                  <a:lnTo>
                    <a:pt x="8000" y="1"/>
                  </a:lnTo>
                  <a:close/>
                  <a:moveTo>
                    <a:pt x="1" y="1"/>
                  </a:moveTo>
                  <a:lnTo>
                    <a:pt x="1" y="9815"/>
                  </a:lnTo>
                  <a:cubicBezTo>
                    <a:pt x="1" y="10251"/>
                    <a:pt x="135" y="10520"/>
                    <a:pt x="438" y="10655"/>
                  </a:cubicBezTo>
                  <a:cubicBezTo>
                    <a:pt x="1547" y="11361"/>
                    <a:pt x="2656" y="11495"/>
                    <a:pt x="3799" y="11495"/>
                  </a:cubicBezTo>
                  <a:cubicBezTo>
                    <a:pt x="4908" y="11495"/>
                    <a:pt x="6185" y="11226"/>
                    <a:pt x="7428" y="10655"/>
                  </a:cubicBezTo>
                  <a:cubicBezTo>
                    <a:pt x="7865" y="10520"/>
                    <a:pt x="8000" y="10251"/>
                    <a:pt x="8000" y="9815"/>
                  </a:cubicBezTo>
                  <a:lnTo>
                    <a:pt x="8000" y="9680"/>
                  </a:lnTo>
                  <a:lnTo>
                    <a:pt x="8000" y="9680"/>
                  </a:lnTo>
                  <a:lnTo>
                    <a:pt x="8000" y="9815"/>
                  </a:lnTo>
                  <a:cubicBezTo>
                    <a:pt x="8000" y="10251"/>
                    <a:pt x="7865" y="10520"/>
                    <a:pt x="7428" y="10655"/>
                  </a:cubicBezTo>
                  <a:cubicBezTo>
                    <a:pt x="6185" y="11226"/>
                    <a:pt x="4908" y="11495"/>
                    <a:pt x="3799" y="11495"/>
                  </a:cubicBezTo>
                  <a:cubicBezTo>
                    <a:pt x="2656" y="11495"/>
                    <a:pt x="1547" y="11361"/>
                    <a:pt x="438" y="10655"/>
                  </a:cubicBezTo>
                  <a:cubicBezTo>
                    <a:pt x="135" y="10520"/>
                    <a:pt x="1" y="10251"/>
                    <a:pt x="1" y="9815"/>
                  </a:cubicBezTo>
                  <a:lnTo>
                    <a:pt x="1" y="1"/>
                  </a:lnTo>
                  <a:close/>
                </a:path>
              </a:pathLst>
            </a:custGeom>
            <a:solidFill>
              <a:srgbClr val="E7BB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65" name="Google Shape;868;p31">
              <a:extLst>
                <a:ext uri="{FF2B5EF4-FFF2-40B4-BE49-F238E27FC236}">
                  <a16:creationId xmlns:a16="http://schemas.microsoft.com/office/drawing/2014/main" id="{258B552B-85A8-43D5-A6E8-31D6364C1A76}"/>
                </a:ext>
              </a:extLst>
            </p:cNvPr>
            <p:cNvSpPr/>
            <p:nvPr/>
          </p:nvSpPr>
          <p:spPr>
            <a:xfrm>
              <a:off x="6106945" y="3980311"/>
              <a:ext cx="31" cy="138870"/>
            </a:xfrm>
            <a:custGeom>
              <a:avLst/>
              <a:gdLst/>
              <a:ahLst/>
              <a:cxnLst/>
              <a:rect l="l" t="t" r="r" b="b"/>
              <a:pathLst>
                <a:path w="1" h="4471" extrusionOk="0">
                  <a:moveTo>
                    <a:pt x="1" y="0"/>
                  </a:moveTo>
                  <a:lnTo>
                    <a:pt x="1" y="4470"/>
                  </a:lnTo>
                  <a:lnTo>
                    <a:pt x="1" y="4470"/>
                  </a:lnTo>
                  <a:close/>
                </a:path>
              </a:pathLst>
            </a:custGeom>
            <a:solidFill>
              <a:srgbClr val="DB9F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66" name="Google Shape;869;p31">
              <a:extLst>
                <a:ext uri="{FF2B5EF4-FFF2-40B4-BE49-F238E27FC236}">
                  <a16:creationId xmlns:a16="http://schemas.microsoft.com/office/drawing/2014/main" id="{34CE13F7-D3FE-4868-A8C9-832F0B502D83}"/>
                </a:ext>
              </a:extLst>
            </p:cNvPr>
            <p:cNvSpPr/>
            <p:nvPr/>
          </p:nvSpPr>
          <p:spPr>
            <a:xfrm>
              <a:off x="6080855" y="3827899"/>
              <a:ext cx="26122" cy="12548"/>
            </a:xfrm>
            <a:custGeom>
              <a:avLst/>
              <a:gdLst/>
              <a:ahLst/>
              <a:cxnLst/>
              <a:rect l="l" t="t" r="r" b="b"/>
              <a:pathLst>
                <a:path w="841" h="404" extrusionOk="0">
                  <a:moveTo>
                    <a:pt x="841" y="0"/>
                  </a:moveTo>
                  <a:cubicBezTo>
                    <a:pt x="841" y="0"/>
                    <a:pt x="730" y="0"/>
                    <a:pt x="709" y="101"/>
                  </a:cubicBezTo>
                  <a:lnTo>
                    <a:pt x="709" y="101"/>
                  </a:lnTo>
                  <a:cubicBezTo>
                    <a:pt x="763" y="68"/>
                    <a:pt x="807" y="34"/>
                    <a:pt x="841" y="0"/>
                  </a:cubicBezTo>
                  <a:close/>
                  <a:moveTo>
                    <a:pt x="709" y="101"/>
                  </a:moveTo>
                  <a:lnTo>
                    <a:pt x="709" y="101"/>
                  </a:lnTo>
                  <a:cubicBezTo>
                    <a:pt x="609" y="164"/>
                    <a:pt x="476" y="227"/>
                    <a:pt x="317" y="289"/>
                  </a:cubicBezTo>
                  <a:lnTo>
                    <a:pt x="317" y="289"/>
                  </a:lnTo>
                  <a:cubicBezTo>
                    <a:pt x="469" y="248"/>
                    <a:pt x="605" y="215"/>
                    <a:pt x="706" y="135"/>
                  </a:cubicBezTo>
                  <a:cubicBezTo>
                    <a:pt x="706" y="122"/>
                    <a:pt x="707" y="111"/>
                    <a:pt x="709" y="101"/>
                  </a:cubicBezTo>
                  <a:close/>
                  <a:moveTo>
                    <a:pt x="317" y="289"/>
                  </a:moveTo>
                  <a:cubicBezTo>
                    <a:pt x="216" y="317"/>
                    <a:pt x="108" y="350"/>
                    <a:pt x="0" y="404"/>
                  </a:cubicBezTo>
                  <a:cubicBezTo>
                    <a:pt x="115" y="366"/>
                    <a:pt x="221" y="328"/>
                    <a:pt x="317" y="289"/>
                  </a:cubicBezTo>
                  <a:close/>
                </a:path>
              </a:pathLst>
            </a:custGeom>
            <a:solidFill>
              <a:srgbClr val="E7BB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67" name="Google Shape;870;p31">
              <a:extLst>
                <a:ext uri="{FF2B5EF4-FFF2-40B4-BE49-F238E27FC236}">
                  <a16:creationId xmlns:a16="http://schemas.microsoft.com/office/drawing/2014/main" id="{93AFD013-D85E-43B9-8E95-BBA33BD9EC6E}"/>
                </a:ext>
              </a:extLst>
            </p:cNvPr>
            <p:cNvSpPr/>
            <p:nvPr/>
          </p:nvSpPr>
          <p:spPr>
            <a:xfrm>
              <a:off x="5858495" y="3827899"/>
              <a:ext cx="248481" cy="347625"/>
            </a:xfrm>
            <a:custGeom>
              <a:avLst/>
              <a:gdLst/>
              <a:ahLst/>
              <a:cxnLst/>
              <a:rect l="l" t="t" r="r" b="b"/>
              <a:pathLst>
                <a:path w="8000" h="11192" extrusionOk="0">
                  <a:moveTo>
                    <a:pt x="1" y="0"/>
                  </a:moveTo>
                  <a:lnTo>
                    <a:pt x="1" y="9512"/>
                  </a:lnTo>
                  <a:cubicBezTo>
                    <a:pt x="1" y="9948"/>
                    <a:pt x="135" y="10217"/>
                    <a:pt x="438" y="10352"/>
                  </a:cubicBezTo>
                  <a:cubicBezTo>
                    <a:pt x="1547" y="11058"/>
                    <a:pt x="2656" y="11192"/>
                    <a:pt x="3799" y="11192"/>
                  </a:cubicBezTo>
                  <a:cubicBezTo>
                    <a:pt x="4908" y="11192"/>
                    <a:pt x="6185" y="10923"/>
                    <a:pt x="7428" y="10352"/>
                  </a:cubicBezTo>
                  <a:cubicBezTo>
                    <a:pt x="7865" y="10217"/>
                    <a:pt x="8000" y="9948"/>
                    <a:pt x="8000" y="9512"/>
                  </a:cubicBezTo>
                  <a:lnTo>
                    <a:pt x="8000" y="9377"/>
                  </a:lnTo>
                  <a:lnTo>
                    <a:pt x="8000" y="4907"/>
                  </a:lnTo>
                  <a:lnTo>
                    <a:pt x="8000" y="0"/>
                  </a:lnTo>
                  <a:cubicBezTo>
                    <a:pt x="7865" y="135"/>
                    <a:pt x="7563" y="269"/>
                    <a:pt x="7159" y="404"/>
                  </a:cubicBezTo>
                  <a:lnTo>
                    <a:pt x="7025" y="404"/>
                  </a:lnTo>
                  <a:lnTo>
                    <a:pt x="7025" y="538"/>
                  </a:lnTo>
                  <a:lnTo>
                    <a:pt x="7025" y="7831"/>
                  </a:lnTo>
                  <a:cubicBezTo>
                    <a:pt x="7025" y="8268"/>
                    <a:pt x="6857" y="8537"/>
                    <a:pt x="6588" y="8671"/>
                  </a:cubicBezTo>
                  <a:cubicBezTo>
                    <a:pt x="5613" y="9243"/>
                    <a:pt x="4773" y="9646"/>
                    <a:pt x="3799" y="9646"/>
                  </a:cubicBezTo>
                  <a:cubicBezTo>
                    <a:pt x="2958" y="9646"/>
                    <a:pt x="2253" y="9377"/>
                    <a:pt x="1412" y="8806"/>
                  </a:cubicBezTo>
                  <a:cubicBezTo>
                    <a:pt x="1143" y="8537"/>
                    <a:pt x="975" y="8268"/>
                    <a:pt x="975" y="7831"/>
                  </a:cubicBezTo>
                  <a:lnTo>
                    <a:pt x="975" y="538"/>
                  </a:lnTo>
                  <a:lnTo>
                    <a:pt x="975" y="404"/>
                  </a:lnTo>
                  <a:lnTo>
                    <a:pt x="707" y="404"/>
                  </a:lnTo>
                  <a:cubicBezTo>
                    <a:pt x="438" y="269"/>
                    <a:pt x="135" y="135"/>
                    <a:pt x="1" y="0"/>
                  </a:cubicBezTo>
                  <a:close/>
                </a:path>
              </a:pathLst>
            </a:custGeom>
            <a:solidFill>
              <a:srgbClr val="3FB6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68" name="Google Shape;871;p31">
              <a:extLst>
                <a:ext uri="{FF2B5EF4-FFF2-40B4-BE49-F238E27FC236}">
                  <a16:creationId xmlns:a16="http://schemas.microsoft.com/office/drawing/2014/main" id="{A802342B-8757-4330-B820-2707940E809E}"/>
                </a:ext>
              </a:extLst>
            </p:cNvPr>
            <p:cNvSpPr/>
            <p:nvPr/>
          </p:nvSpPr>
          <p:spPr>
            <a:xfrm>
              <a:off x="5858495" y="3784042"/>
              <a:ext cx="248481" cy="69978"/>
            </a:xfrm>
            <a:custGeom>
              <a:avLst/>
              <a:gdLst/>
              <a:ahLst/>
              <a:cxnLst/>
              <a:rect l="l" t="t" r="r" b="b"/>
              <a:pathLst>
                <a:path w="8000" h="2253" extrusionOk="0">
                  <a:moveTo>
                    <a:pt x="4067" y="1"/>
                  </a:moveTo>
                  <a:cubicBezTo>
                    <a:pt x="1816" y="1"/>
                    <a:pt x="1" y="572"/>
                    <a:pt x="1" y="1110"/>
                  </a:cubicBezTo>
                  <a:cubicBezTo>
                    <a:pt x="1" y="1412"/>
                    <a:pt x="135" y="1547"/>
                    <a:pt x="438" y="1681"/>
                  </a:cubicBezTo>
                  <a:cubicBezTo>
                    <a:pt x="572" y="1816"/>
                    <a:pt x="841" y="1816"/>
                    <a:pt x="975" y="1816"/>
                  </a:cubicBezTo>
                  <a:lnTo>
                    <a:pt x="975" y="1950"/>
                  </a:lnTo>
                  <a:cubicBezTo>
                    <a:pt x="1681" y="2118"/>
                    <a:pt x="2824" y="2253"/>
                    <a:pt x="4067" y="2253"/>
                  </a:cubicBezTo>
                  <a:cubicBezTo>
                    <a:pt x="5177" y="2253"/>
                    <a:pt x="6319" y="2118"/>
                    <a:pt x="7025" y="1950"/>
                  </a:cubicBezTo>
                  <a:lnTo>
                    <a:pt x="7025" y="1816"/>
                  </a:lnTo>
                  <a:cubicBezTo>
                    <a:pt x="7159" y="1816"/>
                    <a:pt x="7428" y="1816"/>
                    <a:pt x="7563" y="1681"/>
                  </a:cubicBezTo>
                  <a:cubicBezTo>
                    <a:pt x="7865" y="1547"/>
                    <a:pt x="8000" y="1412"/>
                    <a:pt x="8000" y="1110"/>
                  </a:cubicBezTo>
                  <a:cubicBezTo>
                    <a:pt x="8000" y="572"/>
                    <a:pt x="6185" y="1"/>
                    <a:pt x="4067" y="1"/>
                  </a:cubicBezTo>
                  <a:close/>
                </a:path>
              </a:pathLst>
            </a:custGeom>
            <a:solidFill>
              <a:srgbClr val="3FB6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69" name="Google Shape;872;p31">
              <a:extLst>
                <a:ext uri="{FF2B5EF4-FFF2-40B4-BE49-F238E27FC236}">
                  <a16:creationId xmlns:a16="http://schemas.microsoft.com/office/drawing/2014/main" id="{B164154F-640C-4FE2-9B8D-FFF7D3ACF03C}"/>
                </a:ext>
              </a:extLst>
            </p:cNvPr>
            <p:cNvSpPr/>
            <p:nvPr/>
          </p:nvSpPr>
          <p:spPr>
            <a:xfrm>
              <a:off x="5872069" y="3797616"/>
              <a:ext cx="221334" cy="42832"/>
            </a:xfrm>
            <a:custGeom>
              <a:avLst/>
              <a:gdLst/>
              <a:ahLst/>
              <a:cxnLst/>
              <a:rect l="l" t="t" r="r" b="b"/>
              <a:pathLst>
                <a:path w="7126" h="1379" extrusionOk="0">
                  <a:moveTo>
                    <a:pt x="3630" y="1"/>
                  </a:moveTo>
                  <a:cubicBezTo>
                    <a:pt x="1816" y="1"/>
                    <a:pt x="404" y="538"/>
                    <a:pt x="1" y="1244"/>
                  </a:cubicBezTo>
                  <a:cubicBezTo>
                    <a:pt x="135" y="1379"/>
                    <a:pt x="404" y="1379"/>
                    <a:pt x="538" y="1379"/>
                  </a:cubicBezTo>
                  <a:cubicBezTo>
                    <a:pt x="841" y="975"/>
                    <a:pt x="2084" y="538"/>
                    <a:pt x="3630" y="538"/>
                  </a:cubicBezTo>
                  <a:cubicBezTo>
                    <a:pt x="3899" y="404"/>
                    <a:pt x="4067" y="270"/>
                    <a:pt x="4202" y="1"/>
                  </a:cubicBezTo>
                  <a:close/>
                  <a:moveTo>
                    <a:pt x="4605" y="1"/>
                  </a:moveTo>
                  <a:cubicBezTo>
                    <a:pt x="4336" y="270"/>
                    <a:pt x="3899" y="404"/>
                    <a:pt x="3630" y="538"/>
                  </a:cubicBezTo>
                  <a:cubicBezTo>
                    <a:pt x="5042" y="538"/>
                    <a:pt x="6286" y="975"/>
                    <a:pt x="6588" y="1379"/>
                  </a:cubicBezTo>
                  <a:cubicBezTo>
                    <a:pt x="6722" y="1379"/>
                    <a:pt x="6991" y="1379"/>
                    <a:pt x="7126" y="1244"/>
                  </a:cubicBezTo>
                  <a:cubicBezTo>
                    <a:pt x="6722" y="673"/>
                    <a:pt x="5882" y="270"/>
                    <a:pt x="46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70" name="Google Shape;873;p31">
              <a:extLst>
                <a:ext uri="{FF2B5EF4-FFF2-40B4-BE49-F238E27FC236}">
                  <a16:creationId xmlns:a16="http://schemas.microsoft.com/office/drawing/2014/main" id="{AE076CD5-EDF3-4A3E-8FFC-4EEC0695697F}"/>
                </a:ext>
              </a:extLst>
            </p:cNvPr>
            <p:cNvSpPr/>
            <p:nvPr/>
          </p:nvSpPr>
          <p:spPr>
            <a:xfrm>
              <a:off x="5888779" y="3814326"/>
              <a:ext cx="187914" cy="39695"/>
            </a:xfrm>
            <a:custGeom>
              <a:avLst/>
              <a:gdLst/>
              <a:ahLst/>
              <a:cxnLst/>
              <a:rect l="l" t="t" r="r" b="b"/>
              <a:pathLst>
                <a:path w="6050" h="1278" extrusionOk="0">
                  <a:moveTo>
                    <a:pt x="3092" y="0"/>
                  </a:moveTo>
                  <a:cubicBezTo>
                    <a:pt x="1546" y="0"/>
                    <a:pt x="303" y="437"/>
                    <a:pt x="0" y="841"/>
                  </a:cubicBezTo>
                  <a:lnTo>
                    <a:pt x="0" y="975"/>
                  </a:lnTo>
                  <a:cubicBezTo>
                    <a:pt x="706" y="1143"/>
                    <a:pt x="1849" y="1278"/>
                    <a:pt x="3092" y="1278"/>
                  </a:cubicBezTo>
                  <a:cubicBezTo>
                    <a:pt x="4202" y="1278"/>
                    <a:pt x="5344" y="1143"/>
                    <a:pt x="6050" y="975"/>
                  </a:cubicBezTo>
                  <a:lnTo>
                    <a:pt x="6050" y="841"/>
                  </a:lnTo>
                  <a:cubicBezTo>
                    <a:pt x="5748" y="437"/>
                    <a:pt x="4504" y="0"/>
                    <a:pt x="30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71" name="Google Shape;874;p31">
              <a:extLst>
                <a:ext uri="{FF2B5EF4-FFF2-40B4-BE49-F238E27FC236}">
                  <a16:creationId xmlns:a16="http://schemas.microsoft.com/office/drawing/2014/main" id="{C246D750-4F88-44F1-B651-143545F8DCDF}"/>
                </a:ext>
              </a:extLst>
            </p:cNvPr>
            <p:cNvSpPr/>
            <p:nvPr/>
          </p:nvSpPr>
          <p:spPr>
            <a:xfrm>
              <a:off x="5737423" y="3468130"/>
              <a:ext cx="217141" cy="311781"/>
            </a:xfrm>
            <a:custGeom>
              <a:avLst/>
              <a:gdLst/>
              <a:ahLst/>
              <a:cxnLst/>
              <a:rect l="l" t="t" r="r" b="b"/>
              <a:pathLst>
                <a:path w="6991" h="10038" extrusionOk="0">
                  <a:moveTo>
                    <a:pt x="2740" y="1"/>
                  </a:moveTo>
                  <a:cubicBezTo>
                    <a:pt x="2423" y="1"/>
                    <a:pt x="2107" y="33"/>
                    <a:pt x="1815" y="89"/>
                  </a:cubicBezTo>
                  <a:cubicBezTo>
                    <a:pt x="1378" y="89"/>
                    <a:pt x="672" y="89"/>
                    <a:pt x="404" y="224"/>
                  </a:cubicBezTo>
                  <a:cubicBezTo>
                    <a:pt x="1244" y="795"/>
                    <a:pt x="2353" y="358"/>
                    <a:pt x="2790" y="1635"/>
                  </a:cubicBezTo>
                  <a:cubicBezTo>
                    <a:pt x="3059" y="2610"/>
                    <a:pt x="2655" y="3181"/>
                    <a:pt x="2084" y="3719"/>
                  </a:cubicBezTo>
                  <a:cubicBezTo>
                    <a:pt x="1815" y="4021"/>
                    <a:pt x="1513" y="4156"/>
                    <a:pt x="1109" y="4425"/>
                  </a:cubicBezTo>
                  <a:cubicBezTo>
                    <a:pt x="135" y="5265"/>
                    <a:pt x="0" y="6811"/>
                    <a:pt x="1109" y="7651"/>
                  </a:cubicBezTo>
                  <a:cubicBezTo>
                    <a:pt x="1590" y="8132"/>
                    <a:pt x="2258" y="8293"/>
                    <a:pt x="2924" y="8293"/>
                  </a:cubicBezTo>
                  <a:cubicBezTo>
                    <a:pt x="3422" y="8293"/>
                    <a:pt x="3919" y="8203"/>
                    <a:pt x="4336" y="8088"/>
                  </a:cubicBezTo>
                  <a:cubicBezTo>
                    <a:pt x="4455" y="8064"/>
                    <a:pt x="4569" y="8052"/>
                    <a:pt x="4675" y="8052"/>
                  </a:cubicBezTo>
                  <a:cubicBezTo>
                    <a:pt x="5318" y="8052"/>
                    <a:pt x="5714" y="8476"/>
                    <a:pt x="5714" y="9197"/>
                  </a:cubicBezTo>
                  <a:lnTo>
                    <a:pt x="5714" y="10037"/>
                  </a:lnTo>
                  <a:cubicBezTo>
                    <a:pt x="5882" y="9768"/>
                    <a:pt x="6285" y="9466"/>
                    <a:pt x="6419" y="9197"/>
                  </a:cubicBezTo>
                  <a:cubicBezTo>
                    <a:pt x="6856" y="8626"/>
                    <a:pt x="6991" y="8222"/>
                    <a:pt x="6722" y="7517"/>
                  </a:cubicBezTo>
                  <a:cubicBezTo>
                    <a:pt x="6285" y="6676"/>
                    <a:pt x="5310" y="6676"/>
                    <a:pt x="4739" y="6105"/>
                  </a:cubicBezTo>
                  <a:cubicBezTo>
                    <a:pt x="3764" y="5399"/>
                    <a:pt x="5176" y="4727"/>
                    <a:pt x="5579" y="4021"/>
                  </a:cubicBezTo>
                  <a:cubicBezTo>
                    <a:pt x="5882" y="3450"/>
                    <a:pt x="5714" y="2610"/>
                    <a:pt x="5579" y="2038"/>
                  </a:cubicBezTo>
                  <a:cubicBezTo>
                    <a:pt x="5445" y="1198"/>
                    <a:pt x="4873" y="660"/>
                    <a:pt x="4033" y="224"/>
                  </a:cubicBezTo>
                  <a:cubicBezTo>
                    <a:pt x="3639" y="66"/>
                    <a:pt x="3188" y="1"/>
                    <a:pt x="274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72" name="Google Shape;875;p31">
              <a:extLst>
                <a:ext uri="{FF2B5EF4-FFF2-40B4-BE49-F238E27FC236}">
                  <a16:creationId xmlns:a16="http://schemas.microsoft.com/office/drawing/2014/main" id="{54BBFEEF-E539-4BED-BC87-677771587652}"/>
                </a:ext>
              </a:extLst>
            </p:cNvPr>
            <p:cNvSpPr/>
            <p:nvPr/>
          </p:nvSpPr>
          <p:spPr>
            <a:xfrm>
              <a:off x="5771869" y="3709933"/>
              <a:ext cx="143032" cy="43888"/>
            </a:xfrm>
            <a:custGeom>
              <a:avLst/>
              <a:gdLst/>
              <a:ahLst/>
              <a:cxnLst/>
              <a:rect l="l" t="t" r="r" b="b"/>
              <a:pathLst>
                <a:path w="4605" h="1413" extrusionOk="0">
                  <a:moveTo>
                    <a:pt x="1815" y="437"/>
                  </a:moveTo>
                  <a:lnTo>
                    <a:pt x="1815" y="437"/>
                  </a:lnTo>
                  <a:lnTo>
                    <a:pt x="1815" y="437"/>
                  </a:lnTo>
                  <a:lnTo>
                    <a:pt x="1815" y="437"/>
                  </a:lnTo>
                  <a:close/>
                  <a:moveTo>
                    <a:pt x="3227" y="303"/>
                  </a:moveTo>
                  <a:lnTo>
                    <a:pt x="3227" y="303"/>
                  </a:lnTo>
                  <a:lnTo>
                    <a:pt x="3227" y="303"/>
                  </a:lnTo>
                  <a:close/>
                  <a:moveTo>
                    <a:pt x="3227" y="303"/>
                  </a:moveTo>
                  <a:lnTo>
                    <a:pt x="3227" y="303"/>
                  </a:lnTo>
                  <a:lnTo>
                    <a:pt x="3227" y="303"/>
                  </a:lnTo>
                  <a:close/>
                  <a:moveTo>
                    <a:pt x="3630" y="303"/>
                  </a:moveTo>
                  <a:cubicBezTo>
                    <a:pt x="4201" y="303"/>
                    <a:pt x="4605" y="706"/>
                    <a:pt x="4605" y="1412"/>
                  </a:cubicBezTo>
                  <a:cubicBezTo>
                    <a:pt x="4605" y="706"/>
                    <a:pt x="4201" y="303"/>
                    <a:pt x="3630" y="303"/>
                  </a:cubicBezTo>
                  <a:close/>
                  <a:moveTo>
                    <a:pt x="3630" y="303"/>
                  </a:moveTo>
                  <a:lnTo>
                    <a:pt x="3630" y="303"/>
                  </a:lnTo>
                  <a:lnTo>
                    <a:pt x="3630" y="303"/>
                  </a:lnTo>
                  <a:lnTo>
                    <a:pt x="3630" y="303"/>
                  </a:lnTo>
                  <a:close/>
                  <a:moveTo>
                    <a:pt x="0" y="1"/>
                  </a:moveTo>
                  <a:cubicBezTo>
                    <a:pt x="572" y="303"/>
                    <a:pt x="1109" y="437"/>
                    <a:pt x="1815" y="437"/>
                  </a:cubicBezTo>
                  <a:cubicBezTo>
                    <a:pt x="1109" y="437"/>
                    <a:pt x="572" y="303"/>
                    <a:pt x="0" y="1"/>
                  </a:cubicBezTo>
                  <a:close/>
                </a:path>
              </a:pathLst>
            </a:custGeom>
            <a:solidFill>
              <a:srgbClr val="FAF2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73" name="Google Shape;876;p31">
              <a:extLst>
                <a:ext uri="{FF2B5EF4-FFF2-40B4-BE49-F238E27FC236}">
                  <a16:creationId xmlns:a16="http://schemas.microsoft.com/office/drawing/2014/main" id="{2B3773D8-C799-43E8-8C86-5169C737CE05}"/>
                </a:ext>
              </a:extLst>
            </p:cNvPr>
            <p:cNvSpPr/>
            <p:nvPr/>
          </p:nvSpPr>
          <p:spPr>
            <a:xfrm>
              <a:off x="5749940" y="3583612"/>
              <a:ext cx="191051" cy="196300"/>
            </a:xfrm>
            <a:custGeom>
              <a:avLst/>
              <a:gdLst/>
              <a:ahLst/>
              <a:cxnLst/>
              <a:rect l="l" t="t" r="r" b="b"/>
              <a:pathLst>
                <a:path w="6151" h="6320" extrusionOk="0">
                  <a:moveTo>
                    <a:pt x="1681" y="1"/>
                  </a:moveTo>
                  <a:lnTo>
                    <a:pt x="1681" y="1"/>
                  </a:lnTo>
                  <a:cubicBezTo>
                    <a:pt x="1412" y="303"/>
                    <a:pt x="1110" y="438"/>
                    <a:pt x="706" y="707"/>
                  </a:cubicBezTo>
                  <a:cubicBezTo>
                    <a:pt x="269" y="1144"/>
                    <a:pt x="1" y="1849"/>
                    <a:pt x="1" y="2387"/>
                  </a:cubicBezTo>
                  <a:cubicBezTo>
                    <a:pt x="1" y="2958"/>
                    <a:pt x="135" y="3664"/>
                    <a:pt x="706" y="3933"/>
                  </a:cubicBezTo>
                  <a:lnTo>
                    <a:pt x="706" y="4068"/>
                  </a:lnTo>
                  <a:cubicBezTo>
                    <a:pt x="1278" y="4370"/>
                    <a:pt x="1815" y="4504"/>
                    <a:pt x="2521" y="4504"/>
                  </a:cubicBezTo>
                  <a:cubicBezTo>
                    <a:pt x="2958" y="4504"/>
                    <a:pt x="3361" y="4504"/>
                    <a:pt x="3933" y="4370"/>
                  </a:cubicBezTo>
                  <a:lnTo>
                    <a:pt x="4336" y="4370"/>
                  </a:lnTo>
                  <a:cubicBezTo>
                    <a:pt x="4907" y="4370"/>
                    <a:pt x="5311" y="4773"/>
                    <a:pt x="5311" y="5479"/>
                  </a:cubicBezTo>
                  <a:lnTo>
                    <a:pt x="5311" y="5614"/>
                  </a:lnTo>
                  <a:lnTo>
                    <a:pt x="5311" y="6319"/>
                  </a:lnTo>
                  <a:cubicBezTo>
                    <a:pt x="5479" y="6050"/>
                    <a:pt x="5882" y="5748"/>
                    <a:pt x="6016" y="5479"/>
                  </a:cubicBezTo>
                  <a:cubicBezTo>
                    <a:pt x="6151" y="4202"/>
                    <a:pt x="4638" y="3664"/>
                    <a:pt x="4638" y="3664"/>
                  </a:cubicBezTo>
                  <a:cubicBezTo>
                    <a:pt x="1547" y="2958"/>
                    <a:pt x="1412" y="1144"/>
                    <a:pt x="16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74" name="Google Shape;877;p31">
              <a:extLst>
                <a:ext uri="{FF2B5EF4-FFF2-40B4-BE49-F238E27FC236}">
                  <a16:creationId xmlns:a16="http://schemas.microsoft.com/office/drawing/2014/main" id="{D40E385E-8D1B-4C97-B697-5CAEFBD04599}"/>
                </a:ext>
              </a:extLst>
            </p:cNvPr>
            <p:cNvSpPr/>
            <p:nvPr/>
          </p:nvSpPr>
          <p:spPr>
            <a:xfrm>
              <a:off x="5984817" y="3614951"/>
              <a:ext cx="91876" cy="199406"/>
            </a:xfrm>
            <a:custGeom>
              <a:avLst/>
              <a:gdLst/>
              <a:ahLst/>
              <a:cxnLst/>
              <a:rect l="l" t="t" r="r" b="b"/>
              <a:pathLst>
                <a:path w="2958" h="6420" extrusionOk="0">
                  <a:moveTo>
                    <a:pt x="1950" y="0"/>
                  </a:moveTo>
                  <a:lnTo>
                    <a:pt x="1815" y="135"/>
                  </a:lnTo>
                  <a:cubicBezTo>
                    <a:pt x="1412" y="403"/>
                    <a:pt x="841" y="538"/>
                    <a:pt x="572" y="975"/>
                  </a:cubicBezTo>
                  <a:cubicBezTo>
                    <a:pt x="572" y="1109"/>
                    <a:pt x="437" y="1244"/>
                    <a:pt x="437" y="1378"/>
                  </a:cubicBezTo>
                  <a:cubicBezTo>
                    <a:pt x="135" y="1815"/>
                    <a:pt x="135" y="2353"/>
                    <a:pt x="135" y="2790"/>
                  </a:cubicBezTo>
                  <a:cubicBezTo>
                    <a:pt x="269" y="3495"/>
                    <a:pt x="841" y="4033"/>
                    <a:pt x="975" y="4605"/>
                  </a:cubicBezTo>
                  <a:cubicBezTo>
                    <a:pt x="1110" y="5310"/>
                    <a:pt x="572" y="6016"/>
                    <a:pt x="0" y="6419"/>
                  </a:cubicBezTo>
                  <a:cubicBezTo>
                    <a:pt x="572" y="6151"/>
                    <a:pt x="1110" y="6016"/>
                    <a:pt x="1546" y="5714"/>
                  </a:cubicBezTo>
                  <a:cubicBezTo>
                    <a:pt x="1681" y="5579"/>
                    <a:pt x="1950" y="5445"/>
                    <a:pt x="2118" y="5310"/>
                  </a:cubicBezTo>
                  <a:cubicBezTo>
                    <a:pt x="2387" y="5041"/>
                    <a:pt x="2656" y="4739"/>
                    <a:pt x="2790" y="4201"/>
                  </a:cubicBezTo>
                  <a:cubicBezTo>
                    <a:pt x="2958" y="3495"/>
                    <a:pt x="2252" y="3059"/>
                    <a:pt x="1815" y="2655"/>
                  </a:cubicBezTo>
                  <a:cubicBezTo>
                    <a:pt x="841" y="1681"/>
                    <a:pt x="1546" y="840"/>
                    <a:pt x="19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75" name="Google Shape;878;p31">
              <a:extLst>
                <a:ext uri="{FF2B5EF4-FFF2-40B4-BE49-F238E27FC236}">
                  <a16:creationId xmlns:a16="http://schemas.microsoft.com/office/drawing/2014/main" id="{9F7138B4-2364-403C-83EA-A5046722AF43}"/>
                </a:ext>
              </a:extLst>
            </p:cNvPr>
            <p:cNvSpPr/>
            <p:nvPr/>
          </p:nvSpPr>
          <p:spPr>
            <a:xfrm>
              <a:off x="5984817" y="3645204"/>
              <a:ext cx="74140" cy="169153"/>
            </a:xfrm>
            <a:custGeom>
              <a:avLst/>
              <a:gdLst/>
              <a:ahLst/>
              <a:cxnLst/>
              <a:rect l="l" t="t" r="r" b="b"/>
              <a:pathLst>
                <a:path w="2387" h="5446" extrusionOk="0">
                  <a:moveTo>
                    <a:pt x="572" y="1"/>
                  </a:moveTo>
                  <a:lnTo>
                    <a:pt x="572" y="1"/>
                  </a:lnTo>
                  <a:cubicBezTo>
                    <a:pt x="568" y="24"/>
                    <a:pt x="565" y="47"/>
                    <a:pt x="561" y="70"/>
                  </a:cubicBezTo>
                  <a:lnTo>
                    <a:pt x="561" y="70"/>
                  </a:lnTo>
                  <a:cubicBezTo>
                    <a:pt x="568" y="47"/>
                    <a:pt x="572" y="24"/>
                    <a:pt x="572" y="1"/>
                  </a:cubicBezTo>
                  <a:close/>
                  <a:moveTo>
                    <a:pt x="561" y="70"/>
                  </a:moveTo>
                  <a:lnTo>
                    <a:pt x="561" y="70"/>
                  </a:lnTo>
                  <a:cubicBezTo>
                    <a:pt x="530" y="181"/>
                    <a:pt x="437" y="293"/>
                    <a:pt x="437" y="404"/>
                  </a:cubicBezTo>
                  <a:cubicBezTo>
                    <a:pt x="269" y="707"/>
                    <a:pt x="135" y="1110"/>
                    <a:pt x="135" y="1379"/>
                  </a:cubicBezTo>
                  <a:lnTo>
                    <a:pt x="135" y="1816"/>
                  </a:lnTo>
                  <a:cubicBezTo>
                    <a:pt x="269" y="2521"/>
                    <a:pt x="841" y="3059"/>
                    <a:pt x="975" y="3631"/>
                  </a:cubicBezTo>
                  <a:lnTo>
                    <a:pt x="975" y="3899"/>
                  </a:lnTo>
                  <a:cubicBezTo>
                    <a:pt x="975" y="4202"/>
                    <a:pt x="841" y="4605"/>
                    <a:pt x="572" y="4908"/>
                  </a:cubicBezTo>
                  <a:cubicBezTo>
                    <a:pt x="437" y="5177"/>
                    <a:pt x="269" y="5311"/>
                    <a:pt x="0" y="5445"/>
                  </a:cubicBezTo>
                  <a:cubicBezTo>
                    <a:pt x="572" y="5177"/>
                    <a:pt x="1110" y="5042"/>
                    <a:pt x="1546" y="4740"/>
                  </a:cubicBezTo>
                  <a:cubicBezTo>
                    <a:pt x="1681" y="4605"/>
                    <a:pt x="1950" y="4471"/>
                    <a:pt x="2118" y="4336"/>
                  </a:cubicBezTo>
                  <a:cubicBezTo>
                    <a:pt x="2387" y="3227"/>
                    <a:pt x="1412" y="2387"/>
                    <a:pt x="1412" y="2387"/>
                  </a:cubicBezTo>
                  <a:cubicBezTo>
                    <a:pt x="595" y="1700"/>
                    <a:pt x="445" y="887"/>
                    <a:pt x="561" y="7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76" name="Google Shape;879;p31">
              <a:extLst>
                <a:ext uri="{FF2B5EF4-FFF2-40B4-BE49-F238E27FC236}">
                  <a16:creationId xmlns:a16="http://schemas.microsoft.com/office/drawing/2014/main" id="{3D4D5DFF-3C49-4816-82FB-23A8C5A3BE4E}"/>
                </a:ext>
              </a:extLst>
            </p:cNvPr>
            <p:cNvSpPr/>
            <p:nvPr/>
          </p:nvSpPr>
          <p:spPr>
            <a:xfrm>
              <a:off x="5972300" y="3370663"/>
              <a:ext cx="73084" cy="78334"/>
            </a:xfrm>
            <a:custGeom>
              <a:avLst/>
              <a:gdLst/>
              <a:ahLst/>
              <a:cxnLst/>
              <a:rect l="l" t="t" r="r" b="b"/>
              <a:pathLst>
                <a:path w="2353" h="2522" extrusionOk="0">
                  <a:moveTo>
                    <a:pt x="1244" y="1"/>
                  </a:moveTo>
                  <a:cubicBezTo>
                    <a:pt x="538" y="1"/>
                    <a:pt x="0" y="572"/>
                    <a:pt x="0" y="1278"/>
                  </a:cubicBezTo>
                  <a:cubicBezTo>
                    <a:pt x="0" y="1984"/>
                    <a:pt x="538" y="2521"/>
                    <a:pt x="1244" y="2521"/>
                  </a:cubicBezTo>
                  <a:cubicBezTo>
                    <a:pt x="1815" y="2521"/>
                    <a:pt x="2353" y="1984"/>
                    <a:pt x="2353" y="1278"/>
                  </a:cubicBezTo>
                  <a:cubicBezTo>
                    <a:pt x="2353" y="572"/>
                    <a:pt x="1815" y="1"/>
                    <a:pt x="124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77" name="Google Shape;880;p31">
              <a:extLst>
                <a:ext uri="{FF2B5EF4-FFF2-40B4-BE49-F238E27FC236}">
                  <a16:creationId xmlns:a16="http://schemas.microsoft.com/office/drawing/2014/main" id="{BA6734D9-17BA-4695-8A23-F827A9EBF40E}"/>
                </a:ext>
              </a:extLst>
            </p:cNvPr>
            <p:cNvSpPr/>
            <p:nvPr/>
          </p:nvSpPr>
          <p:spPr>
            <a:xfrm>
              <a:off x="6398196" y="3353953"/>
              <a:ext cx="74140" cy="73115"/>
            </a:xfrm>
            <a:custGeom>
              <a:avLst/>
              <a:gdLst/>
              <a:ahLst/>
              <a:cxnLst/>
              <a:rect l="l" t="t" r="r" b="b"/>
              <a:pathLst>
                <a:path w="2387" h="2354" extrusionOk="0">
                  <a:moveTo>
                    <a:pt x="1110" y="1"/>
                  </a:moveTo>
                  <a:cubicBezTo>
                    <a:pt x="404" y="1"/>
                    <a:pt x="0" y="539"/>
                    <a:pt x="0" y="1110"/>
                  </a:cubicBezTo>
                  <a:cubicBezTo>
                    <a:pt x="0" y="1816"/>
                    <a:pt x="404" y="2354"/>
                    <a:pt x="1110" y="2354"/>
                  </a:cubicBezTo>
                  <a:cubicBezTo>
                    <a:pt x="1815" y="2354"/>
                    <a:pt x="2387" y="1816"/>
                    <a:pt x="2387" y="1110"/>
                  </a:cubicBezTo>
                  <a:cubicBezTo>
                    <a:pt x="2387" y="539"/>
                    <a:pt x="1815" y="1"/>
                    <a:pt x="111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78" name="Google Shape;881;p31">
              <a:extLst>
                <a:ext uri="{FF2B5EF4-FFF2-40B4-BE49-F238E27FC236}">
                  <a16:creationId xmlns:a16="http://schemas.microsoft.com/office/drawing/2014/main" id="{2F8C6642-4A15-47F7-93E0-02DBA4E3FEDB}"/>
                </a:ext>
              </a:extLst>
            </p:cNvPr>
            <p:cNvSpPr/>
            <p:nvPr/>
          </p:nvSpPr>
          <p:spPr>
            <a:xfrm>
              <a:off x="5949809" y="4373187"/>
              <a:ext cx="674377" cy="457578"/>
            </a:xfrm>
            <a:custGeom>
              <a:avLst/>
              <a:gdLst/>
              <a:ahLst/>
              <a:cxnLst/>
              <a:rect l="l" t="t" r="r" b="b"/>
              <a:pathLst>
                <a:path w="21712" h="14732" extrusionOk="0">
                  <a:moveTo>
                    <a:pt x="18426" y="1"/>
                  </a:moveTo>
                  <a:cubicBezTo>
                    <a:pt x="17914" y="1"/>
                    <a:pt x="17394" y="109"/>
                    <a:pt x="16939" y="313"/>
                  </a:cubicBezTo>
                  <a:lnTo>
                    <a:pt x="16805" y="313"/>
                  </a:lnTo>
                  <a:lnTo>
                    <a:pt x="13713" y="1725"/>
                  </a:lnTo>
                  <a:lnTo>
                    <a:pt x="9243" y="3674"/>
                  </a:lnTo>
                  <a:lnTo>
                    <a:pt x="5042" y="5489"/>
                  </a:lnTo>
                  <a:cubicBezTo>
                    <a:pt x="4739" y="5623"/>
                    <a:pt x="4336" y="5926"/>
                    <a:pt x="4201" y="6329"/>
                  </a:cubicBezTo>
                  <a:lnTo>
                    <a:pt x="4067" y="6464"/>
                  </a:lnTo>
                  <a:lnTo>
                    <a:pt x="0" y="12917"/>
                  </a:lnTo>
                  <a:lnTo>
                    <a:pt x="2219" y="14731"/>
                  </a:lnTo>
                  <a:lnTo>
                    <a:pt x="7260" y="9556"/>
                  </a:lnTo>
                  <a:lnTo>
                    <a:pt x="15393" y="8850"/>
                  </a:lnTo>
                  <a:lnTo>
                    <a:pt x="16368" y="8715"/>
                  </a:lnTo>
                  <a:cubicBezTo>
                    <a:pt x="17645" y="8715"/>
                    <a:pt x="18754" y="8144"/>
                    <a:pt x="19729" y="7438"/>
                  </a:cubicBezTo>
                  <a:cubicBezTo>
                    <a:pt x="20569" y="6598"/>
                    <a:pt x="21275" y="5489"/>
                    <a:pt x="21712" y="4380"/>
                  </a:cubicBezTo>
                  <a:lnTo>
                    <a:pt x="21712" y="3540"/>
                  </a:lnTo>
                  <a:lnTo>
                    <a:pt x="21712" y="2968"/>
                  </a:lnTo>
                  <a:cubicBezTo>
                    <a:pt x="21543" y="1994"/>
                    <a:pt x="21006" y="1019"/>
                    <a:pt x="20031" y="448"/>
                  </a:cubicBezTo>
                  <a:cubicBezTo>
                    <a:pt x="19583" y="143"/>
                    <a:pt x="19010" y="1"/>
                    <a:pt x="18426" y="1"/>
                  </a:cubicBezTo>
                  <a:close/>
                </a:path>
              </a:pathLst>
            </a:custGeom>
            <a:solidFill>
              <a:srgbClr val="BDB8FF"/>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sp>
        <p:nvSpPr>
          <p:cNvPr id="236" name="TextBox 235">
            <a:extLst>
              <a:ext uri="{FF2B5EF4-FFF2-40B4-BE49-F238E27FC236}">
                <a16:creationId xmlns:a16="http://schemas.microsoft.com/office/drawing/2014/main" id="{BD5E5673-0E4E-473F-B799-62CE61F371DC}"/>
              </a:ext>
            </a:extLst>
          </p:cNvPr>
          <p:cNvSpPr txBox="1"/>
          <p:nvPr userDrawn="1"/>
        </p:nvSpPr>
        <p:spPr>
          <a:xfrm>
            <a:off x="3250583" y="1572168"/>
            <a:ext cx="2794086" cy="2746906"/>
          </a:xfrm>
          <a:prstGeom prst="rect">
            <a:avLst/>
          </a:prstGeom>
          <a:noFill/>
        </p:spPr>
        <p:txBody>
          <a:bodyPr wrap="square" rtlCol="0">
            <a:spAutoFit/>
          </a:bodyPr>
          <a:lstStyle/>
          <a:p>
            <a:pPr algn="ctr"/>
            <a:r>
              <a:rPr lang="vi-VN" sz="8625" dirty="0">
                <a:solidFill>
                  <a:schemeClr val="accent6">
                    <a:lumMod val="50000"/>
                  </a:schemeClr>
                </a:solidFill>
                <a:latin typeface="+mj-lt"/>
              </a:rPr>
              <a:t>KHÁM PHÁ</a:t>
            </a:r>
          </a:p>
        </p:txBody>
      </p:sp>
    </p:spTree>
    <p:extLst>
      <p:ext uri="{BB962C8B-B14F-4D97-AF65-F5344CB8AC3E}">
        <p14:creationId xmlns:p14="http://schemas.microsoft.com/office/powerpoint/2010/main" val="328465927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100"/>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117"/>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119"/>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114"/>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118"/>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103"/>
                                        </p:tgtEl>
                                      </p:cBhvr>
                                      <p:by x="150000" y="150000"/>
                                    </p:animScale>
                                  </p:childTnLst>
                                </p:cTn>
                              </p:par>
                              <p:par>
                                <p:cTn id="17" presetID="16" presetClass="entr" presetSubtype="21"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Effect transition="in" filter="barn(inVertical)">
                                      <p:cBhvr>
                                        <p:cTn id="19" dur="500"/>
                                        <p:tgtEl>
                                          <p:spTgt spid="98"/>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99"/>
                                        </p:tgtEl>
                                        <p:attrNameLst>
                                          <p:attrName>style.visibility</p:attrName>
                                        </p:attrNameLst>
                                      </p:cBhvr>
                                      <p:to>
                                        <p:strVal val="visible"/>
                                      </p:to>
                                    </p:set>
                                    <p:animEffect transition="in" filter="barn(inVertical)">
                                      <p:cBhvr>
                                        <p:cTn id="22" dur="500"/>
                                        <p:tgtEl>
                                          <p:spTgt spid="99"/>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97"/>
                                        </p:tgtEl>
                                        <p:attrNameLst>
                                          <p:attrName>style.visibility</p:attrName>
                                        </p:attrNameLst>
                                      </p:cBhvr>
                                      <p:to>
                                        <p:strVal val="visible"/>
                                      </p:to>
                                    </p:set>
                                    <p:animEffect transition="in" filter="fade">
                                      <p:cBhvr>
                                        <p:cTn id="26" dur="500"/>
                                        <p:tgtEl>
                                          <p:spTgt spid="97"/>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122"/>
                                        </p:tgtEl>
                                        <p:attrNameLst>
                                          <p:attrName>style.visibility</p:attrName>
                                        </p:attrNameLst>
                                      </p:cBhvr>
                                      <p:to>
                                        <p:strVal val="visible"/>
                                      </p:to>
                                    </p:set>
                                    <p:anim calcmode="lin" valueType="num">
                                      <p:cBhvr>
                                        <p:cTn id="30" dur="1000" fill="hold"/>
                                        <p:tgtEl>
                                          <p:spTgt spid="122"/>
                                        </p:tgtEl>
                                        <p:attrNameLst>
                                          <p:attrName>ppt_w</p:attrName>
                                        </p:attrNameLst>
                                      </p:cBhvr>
                                      <p:tavLst>
                                        <p:tav tm="0">
                                          <p:val>
                                            <p:fltVal val="0"/>
                                          </p:val>
                                        </p:tav>
                                        <p:tav tm="100000">
                                          <p:val>
                                            <p:strVal val="#ppt_w"/>
                                          </p:val>
                                        </p:tav>
                                      </p:tavLst>
                                    </p:anim>
                                    <p:anim calcmode="lin" valueType="num">
                                      <p:cBhvr>
                                        <p:cTn id="31" dur="1000" fill="hold"/>
                                        <p:tgtEl>
                                          <p:spTgt spid="122"/>
                                        </p:tgtEl>
                                        <p:attrNameLst>
                                          <p:attrName>ppt_h</p:attrName>
                                        </p:attrNameLst>
                                      </p:cBhvr>
                                      <p:tavLst>
                                        <p:tav tm="0">
                                          <p:val>
                                            <p:fltVal val="0"/>
                                          </p:val>
                                        </p:tav>
                                        <p:tav tm="100000">
                                          <p:val>
                                            <p:strVal val="#ppt_h"/>
                                          </p:val>
                                        </p:tav>
                                      </p:tavLst>
                                    </p:anim>
                                    <p:anim calcmode="lin" valueType="num">
                                      <p:cBhvr>
                                        <p:cTn id="32" dur="1000" fill="hold"/>
                                        <p:tgtEl>
                                          <p:spTgt spid="122"/>
                                        </p:tgtEl>
                                        <p:attrNameLst>
                                          <p:attrName>style.rotation</p:attrName>
                                        </p:attrNameLst>
                                      </p:cBhvr>
                                      <p:tavLst>
                                        <p:tav tm="0">
                                          <p:val>
                                            <p:fltVal val="90"/>
                                          </p:val>
                                        </p:tav>
                                        <p:tav tm="100000">
                                          <p:val>
                                            <p:fltVal val="0"/>
                                          </p:val>
                                        </p:tav>
                                      </p:tavLst>
                                    </p:anim>
                                    <p:animEffect transition="in" filter="fade">
                                      <p:cBhvr>
                                        <p:cTn id="33" dur="1000"/>
                                        <p:tgtEl>
                                          <p:spTgt spid="122"/>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236"/>
                                        </p:tgtEl>
                                        <p:attrNameLst>
                                          <p:attrName>style.visibility</p:attrName>
                                        </p:attrNameLst>
                                      </p:cBhvr>
                                      <p:to>
                                        <p:strVal val="visible"/>
                                      </p:to>
                                    </p:set>
                                    <p:animEffect transition="in" filter="randombar(horizontal)">
                                      <p:cBhvr>
                                        <p:cTn id="37" dur="500"/>
                                        <p:tgtEl>
                                          <p:spTgt spid="2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117" grpId="0" animBg="1"/>
      <p:bldP spid="118" grpId="0" animBg="1"/>
      <p:bldP spid="236" grpId="0"/>
    </p:bldLst>
  </p:timing>
</p:sldLayout>
</file>

<file path=ppt/slideLayouts/slideLayout36.xml><?xml version="1.0" encoding="utf-8"?>
<p:sldLayout xmlns:a="http://schemas.openxmlformats.org/drawingml/2006/main" xmlns:r="http://schemas.openxmlformats.org/officeDocument/2006/relationships" xmlns:p="http://schemas.openxmlformats.org/presentationml/2006/main" preserve="1" userDrawn="1">
  <p:cSld name="17_Title and Content">
    <p:bg>
      <p:bgPr>
        <a:solidFill>
          <a:srgbClr val="C00000"/>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296920" y="219520"/>
            <a:ext cx="8709926"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FFE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dirty="0"/>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349270" y="882176"/>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150301" y="906827"/>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168063" y="989423"/>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393674" y="94752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151195" y="917946"/>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348377" y="1496055"/>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49408" y="1520706"/>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167170" y="160330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392781" y="1561401"/>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150301" y="1531825"/>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347484" y="2109934"/>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48515" y="2134585"/>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166276" y="2217181"/>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391888" y="2175280"/>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49408" y="2145704"/>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346591" y="2723813"/>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47621" y="2748464"/>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165383" y="283106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390994" y="2789159"/>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48515" y="2759583"/>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345697" y="3337692"/>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46728" y="3362343"/>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164490" y="3444939"/>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390101" y="3403038"/>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47622" y="3373462"/>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344804" y="3951571"/>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45835" y="3976222"/>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163597" y="4058818"/>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389208" y="401691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46728" y="3987341"/>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343911" y="4565450"/>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44942" y="4590101"/>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162703" y="4672697"/>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388315" y="463079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45835" y="4601220"/>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343018" y="5179329"/>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44049" y="5203980"/>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161810" y="528657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387421" y="5244675"/>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44942" y="5215099"/>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342124" y="5793208"/>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43155" y="5817859"/>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160917" y="5900455"/>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386528" y="5858554"/>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44049" y="5828978"/>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2318597" y="1090110"/>
            <a:ext cx="4162526" cy="4730758"/>
          </a:xfrm>
          <a:prstGeom prst="rect">
            <a:avLst/>
          </a:prstGeom>
          <a:solidFill>
            <a:schemeClr val="accent6">
              <a:lumMod val="40000"/>
              <a:lumOff val="60000"/>
            </a:schemeClr>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375" dirty="0"/>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108287" y="772938"/>
            <a:ext cx="963023"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4">
              <a:lumMod val="60000"/>
              <a:lumOff val="40000"/>
            </a:schemeClr>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375"/>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5536681" y="1168180"/>
            <a:ext cx="1546974" cy="832158"/>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92D050"/>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375"/>
          </a:p>
        </p:txBody>
      </p:sp>
      <p:grpSp>
        <p:nvGrpSpPr>
          <p:cNvPr id="236" name="Google Shape;631;p30">
            <a:extLst>
              <a:ext uri="{FF2B5EF4-FFF2-40B4-BE49-F238E27FC236}">
                <a16:creationId xmlns:a16="http://schemas.microsoft.com/office/drawing/2014/main" id="{CD1EBE97-8F9B-460E-9BC5-FD02CD5043DA}"/>
              </a:ext>
            </a:extLst>
          </p:cNvPr>
          <p:cNvGrpSpPr/>
          <p:nvPr userDrawn="1"/>
        </p:nvGrpSpPr>
        <p:grpSpPr>
          <a:xfrm>
            <a:off x="5754410" y="3622312"/>
            <a:ext cx="982268" cy="2486166"/>
            <a:chOff x="961250" y="234750"/>
            <a:chExt cx="1222525" cy="2320700"/>
          </a:xfrm>
        </p:grpSpPr>
        <p:sp>
          <p:nvSpPr>
            <p:cNvPr id="237" name="Google Shape;632;p30">
              <a:extLst>
                <a:ext uri="{FF2B5EF4-FFF2-40B4-BE49-F238E27FC236}">
                  <a16:creationId xmlns:a16="http://schemas.microsoft.com/office/drawing/2014/main" id="{687291A7-7C04-436D-8909-2F2DB91394D5}"/>
                </a:ext>
              </a:extLst>
            </p:cNvPr>
            <p:cNvSpPr/>
            <p:nvPr/>
          </p:nvSpPr>
          <p:spPr>
            <a:xfrm>
              <a:off x="1529225" y="1558100"/>
              <a:ext cx="189075" cy="241150"/>
            </a:xfrm>
            <a:custGeom>
              <a:avLst/>
              <a:gdLst/>
              <a:ahLst/>
              <a:cxnLst/>
              <a:rect l="l" t="t" r="r" b="b"/>
              <a:pathLst>
                <a:path w="7563" h="9646" extrusionOk="0">
                  <a:moveTo>
                    <a:pt x="2353" y="0"/>
                  </a:moveTo>
                  <a:cubicBezTo>
                    <a:pt x="1378" y="0"/>
                    <a:pt x="404" y="572"/>
                    <a:pt x="135" y="1681"/>
                  </a:cubicBezTo>
                  <a:cubicBezTo>
                    <a:pt x="0" y="2252"/>
                    <a:pt x="0" y="2790"/>
                    <a:pt x="269" y="3361"/>
                  </a:cubicBezTo>
                  <a:lnTo>
                    <a:pt x="3496" y="9646"/>
                  </a:lnTo>
                  <a:lnTo>
                    <a:pt x="7562" y="7562"/>
                  </a:lnTo>
                  <a:lnTo>
                    <a:pt x="6857" y="4907"/>
                  </a:lnTo>
                  <a:cubicBezTo>
                    <a:pt x="6722" y="3932"/>
                    <a:pt x="6285" y="3092"/>
                    <a:pt x="5580" y="2252"/>
                  </a:cubicBezTo>
                  <a:cubicBezTo>
                    <a:pt x="5042" y="1546"/>
                    <a:pt x="4336" y="840"/>
                    <a:pt x="3496" y="269"/>
                  </a:cubicBezTo>
                  <a:cubicBezTo>
                    <a:pt x="3059" y="135"/>
                    <a:pt x="2790" y="0"/>
                    <a:pt x="2353" y="0"/>
                  </a:cubicBezTo>
                  <a:close/>
                </a:path>
              </a:pathLst>
            </a:custGeom>
            <a:solidFill>
              <a:srgbClr val="D077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38" name="Google Shape;633;p30">
              <a:extLst>
                <a:ext uri="{FF2B5EF4-FFF2-40B4-BE49-F238E27FC236}">
                  <a16:creationId xmlns:a16="http://schemas.microsoft.com/office/drawing/2014/main" id="{F72938D2-902A-4133-8C58-B3B12FE4D0FF}"/>
                </a:ext>
              </a:extLst>
            </p:cNvPr>
            <p:cNvSpPr/>
            <p:nvPr/>
          </p:nvSpPr>
          <p:spPr>
            <a:xfrm>
              <a:off x="1647700" y="1816875"/>
              <a:ext cx="206725" cy="252400"/>
            </a:xfrm>
            <a:custGeom>
              <a:avLst/>
              <a:gdLst/>
              <a:ahLst/>
              <a:cxnLst/>
              <a:rect l="l" t="t" r="r" b="b"/>
              <a:pathLst>
                <a:path w="8269" h="10096" extrusionOk="0">
                  <a:moveTo>
                    <a:pt x="3361" y="1"/>
                  </a:moveTo>
                  <a:lnTo>
                    <a:pt x="0" y="1816"/>
                  </a:lnTo>
                  <a:lnTo>
                    <a:pt x="3664" y="8840"/>
                  </a:lnTo>
                  <a:cubicBezTo>
                    <a:pt x="3933" y="9377"/>
                    <a:pt x="4336" y="9814"/>
                    <a:pt x="5042" y="9949"/>
                  </a:cubicBezTo>
                  <a:cubicBezTo>
                    <a:pt x="5363" y="10052"/>
                    <a:pt x="5703" y="10095"/>
                    <a:pt x="6048" y="10095"/>
                  </a:cubicBezTo>
                  <a:cubicBezTo>
                    <a:pt x="6607" y="10095"/>
                    <a:pt x="7177" y="9981"/>
                    <a:pt x="7697" y="9814"/>
                  </a:cubicBezTo>
                  <a:cubicBezTo>
                    <a:pt x="8134" y="9680"/>
                    <a:pt x="8268" y="9109"/>
                    <a:pt x="7865" y="8974"/>
                  </a:cubicBezTo>
                  <a:lnTo>
                    <a:pt x="5176" y="7697"/>
                  </a:lnTo>
                  <a:lnTo>
                    <a:pt x="3361" y="1"/>
                  </a:ln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39" name="Google Shape;634;p30">
              <a:extLst>
                <a:ext uri="{FF2B5EF4-FFF2-40B4-BE49-F238E27FC236}">
                  <a16:creationId xmlns:a16="http://schemas.microsoft.com/office/drawing/2014/main" id="{3C26E551-6E6B-4C61-AA82-0348436BF92C}"/>
                </a:ext>
              </a:extLst>
            </p:cNvPr>
            <p:cNvSpPr/>
            <p:nvPr/>
          </p:nvSpPr>
          <p:spPr>
            <a:xfrm>
              <a:off x="1598975" y="1737350"/>
              <a:ext cx="164700" cy="132500"/>
            </a:xfrm>
            <a:custGeom>
              <a:avLst/>
              <a:gdLst/>
              <a:ahLst/>
              <a:cxnLst/>
              <a:rect l="l" t="t" r="r" b="b"/>
              <a:pathLst>
                <a:path w="6588" h="5300" extrusionOk="0">
                  <a:moveTo>
                    <a:pt x="5457" y="0"/>
                  </a:moveTo>
                  <a:cubicBezTo>
                    <a:pt x="5352" y="0"/>
                    <a:pt x="5252" y="38"/>
                    <a:pt x="5176" y="123"/>
                  </a:cubicBezTo>
                  <a:lnTo>
                    <a:pt x="4772" y="392"/>
                  </a:lnTo>
                  <a:lnTo>
                    <a:pt x="706" y="2476"/>
                  </a:lnTo>
                  <a:lnTo>
                    <a:pt x="0" y="2778"/>
                  </a:lnTo>
                  <a:lnTo>
                    <a:pt x="1412" y="5299"/>
                  </a:lnTo>
                  <a:lnTo>
                    <a:pt x="1949" y="4997"/>
                  </a:lnTo>
                  <a:lnTo>
                    <a:pt x="5310" y="3182"/>
                  </a:lnTo>
                  <a:lnTo>
                    <a:pt x="6150" y="2778"/>
                  </a:lnTo>
                  <a:cubicBezTo>
                    <a:pt x="6453" y="2644"/>
                    <a:pt x="6587" y="2341"/>
                    <a:pt x="6453" y="2073"/>
                  </a:cubicBezTo>
                  <a:lnTo>
                    <a:pt x="6016" y="527"/>
                  </a:lnTo>
                  <a:cubicBezTo>
                    <a:pt x="6016" y="238"/>
                    <a:pt x="5723" y="0"/>
                    <a:pt x="54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40" name="Google Shape;635;p30">
              <a:extLst>
                <a:ext uri="{FF2B5EF4-FFF2-40B4-BE49-F238E27FC236}">
                  <a16:creationId xmlns:a16="http://schemas.microsoft.com/office/drawing/2014/main" id="{D302D271-50D4-4155-9A69-E249459AC0E2}"/>
                </a:ext>
              </a:extLst>
            </p:cNvPr>
            <p:cNvSpPr/>
            <p:nvPr/>
          </p:nvSpPr>
          <p:spPr>
            <a:xfrm>
              <a:off x="1287250" y="1496000"/>
              <a:ext cx="392400" cy="420700"/>
            </a:xfrm>
            <a:custGeom>
              <a:avLst/>
              <a:gdLst/>
              <a:ahLst/>
              <a:cxnLst/>
              <a:rect l="l" t="t" r="r" b="b"/>
              <a:pathLst>
                <a:path w="15696" h="16828" extrusionOk="0">
                  <a:moveTo>
                    <a:pt x="8715" y="0"/>
                  </a:moveTo>
                  <a:cubicBezTo>
                    <a:pt x="8144" y="0"/>
                    <a:pt x="7563" y="77"/>
                    <a:pt x="6991" y="232"/>
                  </a:cubicBezTo>
                  <a:cubicBezTo>
                    <a:pt x="4201" y="1207"/>
                    <a:pt x="2118" y="4030"/>
                    <a:pt x="840" y="9475"/>
                  </a:cubicBezTo>
                  <a:cubicBezTo>
                    <a:pt x="437" y="11155"/>
                    <a:pt x="135" y="12836"/>
                    <a:pt x="0" y="14516"/>
                  </a:cubicBezTo>
                  <a:lnTo>
                    <a:pt x="0" y="15087"/>
                  </a:lnTo>
                  <a:cubicBezTo>
                    <a:pt x="1465" y="15986"/>
                    <a:pt x="3690" y="16828"/>
                    <a:pt x="6887" y="16828"/>
                  </a:cubicBezTo>
                  <a:cubicBezTo>
                    <a:pt x="9191" y="16828"/>
                    <a:pt x="12000" y="16390"/>
                    <a:pt x="15393" y="15222"/>
                  </a:cubicBezTo>
                  <a:cubicBezTo>
                    <a:pt x="15259" y="14382"/>
                    <a:pt x="15259" y="13407"/>
                    <a:pt x="15259" y="12432"/>
                  </a:cubicBezTo>
                  <a:cubicBezTo>
                    <a:pt x="15695" y="7660"/>
                    <a:pt x="15259" y="3593"/>
                    <a:pt x="12469" y="1375"/>
                  </a:cubicBezTo>
                  <a:cubicBezTo>
                    <a:pt x="11465" y="467"/>
                    <a:pt x="10121" y="0"/>
                    <a:pt x="871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41" name="Google Shape;636;p30">
              <a:extLst>
                <a:ext uri="{FF2B5EF4-FFF2-40B4-BE49-F238E27FC236}">
                  <a16:creationId xmlns:a16="http://schemas.microsoft.com/office/drawing/2014/main" id="{9F9D9497-4024-4862-BFC9-C7AB537B839F}"/>
                </a:ext>
              </a:extLst>
            </p:cNvPr>
            <p:cNvSpPr/>
            <p:nvPr/>
          </p:nvSpPr>
          <p:spPr>
            <a:xfrm>
              <a:off x="1567025" y="1904250"/>
              <a:ext cx="4225" cy="25"/>
            </a:xfrm>
            <a:custGeom>
              <a:avLst/>
              <a:gdLst/>
              <a:ahLst/>
              <a:cxnLst/>
              <a:rect l="l" t="t" r="r" b="b"/>
              <a:pathLst>
                <a:path w="169" h="1" extrusionOk="0">
                  <a:moveTo>
                    <a:pt x="169" y="1"/>
                  </a:moveTo>
                  <a:lnTo>
                    <a:pt x="1" y="1"/>
                  </a:lnTo>
                  <a:lnTo>
                    <a:pt x="1" y="1"/>
                  </a:lnTo>
                  <a:lnTo>
                    <a:pt x="169" y="1"/>
                  </a:lnTo>
                  <a:close/>
                </a:path>
              </a:pathLst>
            </a:custGeom>
            <a:solidFill>
              <a:srgbClr val="E3E8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42" name="Google Shape;637;p30">
              <a:extLst>
                <a:ext uri="{FF2B5EF4-FFF2-40B4-BE49-F238E27FC236}">
                  <a16:creationId xmlns:a16="http://schemas.microsoft.com/office/drawing/2014/main" id="{A06D0AAE-A1CB-44E4-8A77-73002D3A2F0E}"/>
                </a:ext>
              </a:extLst>
            </p:cNvPr>
            <p:cNvSpPr/>
            <p:nvPr/>
          </p:nvSpPr>
          <p:spPr>
            <a:xfrm>
              <a:off x="1567025" y="1575725"/>
              <a:ext cx="7600" cy="328550"/>
            </a:xfrm>
            <a:custGeom>
              <a:avLst/>
              <a:gdLst/>
              <a:ahLst/>
              <a:cxnLst/>
              <a:rect l="l" t="t" r="r" b="b"/>
              <a:pathLst>
                <a:path w="304" h="13142" extrusionOk="0">
                  <a:moveTo>
                    <a:pt x="303" y="1"/>
                  </a:moveTo>
                  <a:lnTo>
                    <a:pt x="301" y="241"/>
                  </a:lnTo>
                  <a:lnTo>
                    <a:pt x="303" y="135"/>
                  </a:lnTo>
                  <a:lnTo>
                    <a:pt x="303" y="1"/>
                  </a:lnTo>
                  <a:close/>
                  <a:moveTo>
                    <a:pt x="301" y="241"/>
                  </a:moveTo>
                  <a:lnTo>
                    <a:pt x="1" y="13142"/>
                  </a:lnTo>
                  <a:lnTo>
                    <a:pt x="169" y="13142"/>
                  </a:lnTo>
                  <a:lnTo>
                    <a:pt x="301" y="241"/>
                  </a:lnTo>
                  <a:close/>
                </a:path>
              </a:pathLst>
            </a:custGeom>
            <a:solidFill>
              <a:srgbClr val="E3E8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43" name="Google Shape;638;p30">
              <a:extLst>
                <a:ext uri="{FF2B5EF4-FFF2-40B4-BE49-F238E27FC236}">
                  <a16:creationId xmlns:a16="http://schemas.microsoft.com/office/drawing/2014/main" id="{DFDED29A-A543-4DDB-8E9E-20A5DAF07B51}"/>
                </a:ext>
              </a:extLst>
            </p:cNvPr>
            <p:cNvSpPr/>
            <p:nvPr/>
          </p:nvSpPr>
          <p:spPr>
            <a:xfrm>
              <a:off x="1462000" y="1915175"/>
              <a:ext cx="49600" cy="3400"/>
            </a:xfrm>
            <a:custGeom>
              <a:avLst/>
              <a:gdLst/>
              <a:ahLst/>
              <a:cxnLst/>
              <a:rect l="l" t="t" r="r" b="b"/>
              <a:pathLst>
                <a:path w="1984" h="136" extrusionOk="0">
                  <a:moveTo>
                    <a:pt x="1" y="135"/>
                  </a:moveTo>
                  <a:lnTo>
                    <a:pt x="1" y="135"/>
                  </a:lnTo>
                  <a:lnTo>
                    <a:pt x="1" y="135"/>
                  </a:lnTo>
                  <a:lnTo>
                    <a:pt x="1" y="135"/>
                  </a:lnTo>
                  <a:close/>
                  <a:moveTo>
                    <a:pt x="1984" y="1"/>
                  </a:moveTo>
                  <a:cubicBezTo>
                    <a:pt x="1278" y="1"/>
                    <a:pt x="707" y="135"/>
                    <a:pt x="1" y="135"/>
                  </a:cubicBezTo>
                  <a:cubicBezTo>
                    <a:pt x="707" y="135"/>
                    <a:pt x="1278" y="1"/>
                    <a:pt x="1984" y="1"/>
                  </a:cubicBezTo>
                  <a:close/>
                </a:path>
              </a:pathLst>
            </a:custGeom>
            <a:solidFill>
              <a:srgbClr val="E3E8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44" name="Google Shape;639;p30">
              <a:extLst>
                <a:ext uri="{FF2B5EF4-FFF2-40B4-BE49-F238E27FC236}">
                  <a16:creationId xmlns:a16="http://schemas.microsoft.com/office/drawing/2014/main" id="{891958B6-954E-4DF4-A06C-FBC9E416A9BE}"/>
                </a:ext>
              </a:extLst>
            </p:cNvPr>
            <p:cNvSpPr/>
            <p:nvPr/>
          </p:nvSpPr>
          <p:spPr>
            <a:xfrm>
              <a:off x="1462000" y="1533725"/>
              <a:ext cx="73975" cy="384850"/>
            </a:xfrm>
            <a:custGeom>
              <a:avLst/>
              <a:gdLst/>
              <a:ahLst/>
              <a:cxnLst/>
              <a:rect l="l" t="t" r="r" b="b"/>
              <a:pathLst>
                <a:path w="2959" h="15394" extrusionOk="0">
                  <a:moveTo>
                    <a:pt x="1681" y="1"/>
                  </a:moveTo>
                  <a:cubicBezTo>
                    <a:pt x="1547" y="404"/>
                    <a:pt x="1547" y="841"/>
                    <a:pt x="1412" y="1244"/>
                  </a:cubicBezTo>
                  <a:cubicBezTo>
                    <a:pt x="841" y="4605"/>
                    <a:pt x="169" y="10083"/>
                    <a:pt x="1" y="15393"/>
                  </a:cubicBezTo>
                  <a:cubicBezTo>
                    <a:pt x="707" y="15393"/>
                    <a:pt x="1278" y="15259"/>
                    <a:pt x="1984" y="15259"/>
                  </a:cubicBezTo>
                  <a:cubicBezTo>
                    <a:pt x="2253" y="10923"/>
                    <a:pt x="2521" y="5445"/>
                    <a:pt x="2958" y="1815"/>
                  </a:cubicBezTo>
                  <a:cubicBezTo>
                    <a:pt x="2118" y="1547"/>
                    <a:pt x="1681" y="706"/>
                    <a:pt x="1681" y="1"/>
                  </a:cubicBezTo>
                  <a:close/>
                </a:path>
              </a:pathLst>
            </a:custGeom>
            <a:solidFill>
              <a:srgbClr val="E3E8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45" name="Google Shape;640;p30">
              <a:extLst>
                <a:ext uri="{FF2B5EF4-FFF2-40B4-BE49-F238E27FC236}">
                  <a16:creationId xmlns:a16="http://schemas.microsoft.com/office/drawing/2014/main" id="{356FBE5B-403A-46D2-8289-CDE62AC8E1C8}"/>
                </a:ext>
              </a:extLst>
            </p:cNvPr>
            <p:cNvSpPr/>
            <p:nvPr/>
          </p:nvSpPr>
          <p:spPr>
            <a:xfrm>
              <a:off x="1602325" y="1519450"/>
              <a:ext cx="3375" cy="14300"/>
            </a:xfrm>
            <a:custGeom>
              <a:avLst/>
              <a:gdLst/>
              <a:ahLst/>
              <a:cxnLst/>
              <a:rect l="l" t="t" r="r" b="b"/>
              <a:pathLst>
                <a:path w="135" h="572" extrusionOk="0">
                  <a:moveTo>
                    <a:pt x="135" y="0"/>
                  </a:moveTo>
                  <a:lnTo>
                    <a:pt x="0" y="572"/>
                  </a:lnTo>
                  <a:lnTo>
                    <a:pt x="135" y="572"/>
                  </a:lnTo>
                  <a:lnTo>
                    <a:pt x="135" y="0"/>
                  </a:lnTo>
                  <a:close/>
                </a:path>
              </a:pathLst>
            </a:custGeom>
            <a:solidFill>
              <a:srgbClr val="E3E8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46" name="Google Shape;641;p30">
              <a:extLst>
                <a:ext uri="{FF2B5EF4-FFF2-40B4-BE49-F238E27FC236}">
                  <a16:creationId xmlns:a16="http://schemas.microsoft.com/office/drawing/2014/main" id="{6E21DD77-A145-4889-AAF0-D687CBC0C68E}"/>
                </a:ext>
              </a:extLst>
            </p:cNvPr>
            <p:cNvSpPr/>
            <p:nvPr/>
          </p:nvSpPr>
          <p:spPr>
            <a:xfrm>
              <a:off x="1571225" y="1533725"/>
              <a:ext cx="34475" cy="370550"/>
            </a:xfrm>
            <a:custGeom>
              <a:avLst/>
              <a:gdLst/>
              <a:ahLst/>
              <a:cxnLst/>
              <a:rect l="l" t="t" r="r" b="b"/>
              <a:pathLst>
                <a:path w="1379" h="14822" extrusionOk="0">
                  <a:moveTo>
                    <a:pt x="1244" y="1"/>
                  </a:moveTo>
                  <a:cubicBezTo>
                    <a:pt x="1244" y="841"/>
                    <a:pt x="841" y="1379"/>
                    <a:pt x="135" y="1681"/>
                  </a:cubicBezTo>
                  <a:lnTo>
                    <a:pt x="1" y="14822"/>
                  </a:lnTo>
                  <a:cubicBezTo>
                    <a:pt x="404" y="14822"/>
                    <a:pt x="841" y="14688"/>
                    <a:pt x="1379" y="14553"/>
                  </a:cubicBezTo>
                  <a:lnTo>
                    <a:pt x="1379" y="1"/>
                  </a:lnTo>
                  <a:close/>
                </a:path>
              </a:pathLst>
            </a:custGeom>
            <a:solidFill>
              <a:srgbClr val="E3E8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47" name="Google Shape;642;p30">
              <a:extLst>
                <a:ext uri="{FF2B5EF4-FFF2-40B4-BE49-F238E27FC236}">
                  <a16:creationId xmlns:a16="http://schemas.microsoft.com/office/drawing/2014/main" id="{0FCB9DE3-0F3D-4CBE-8A4E-9ECE8EC5924A}"/>
                </a:ext>
              </a:extLst>
            </p:cNvPr>
            <p:cNvSpPr/>
            <p:nvPr/>
          </p:nvSpPr>
          <p:spPr>
            <a:xfrm>
              <a:off x="1518300" y="1953825"/>
              <a:ext cx="252100" cy="447225"/>
            </a:xfrm>
            <a:custGeom>
              <a:avLst/>
              <a:gdLst/>
              <a:ahLst/>
              <a:cxnLst/>
              <a:rect l="l" t="t" r="r" b="b"/>
              <a:pathLst>
                <a:path w="10084" h="17889" extrusionOk="0">
                  <a:moveTo>
                    <a:pt x="6588" y="1"/>
                  </a:moveTo>
                  <a:lnTo>
                    <a:pt x="4639" y="1547"/>
                  </a:lnTo>
                  <a:lnTo>
                    <a:pt x="2118" y="3496"/>
                  </a:lnTo>
                  <a:lnTo>
                    <a:pt x="1110" y="4202"/>
                  </a:lnTo>
                  <a:lnTo>
                    <a:pt x="975" y="4336"/>
                  </a:lnTo>
                  <a:lnTo>
                    <a:pt x="1110" y="4336"/>
                  </a:lnTo>
                  <a:lnTo>
                    <a:pt x="1950" y="5580"/>
                  </a:lnTo>
                  <a:lnTo>
                    <a:pt x="4773" y="9378"/>
                  </a:lnTo>
                  <a:lnTo>
                    <a:pt x="1681" y="12739"/>
                  </a:lnTo>
                  <a:lnTo>
                    <a:pt x="572" y="13982"/>
                  </a:lnTo>
                  <a:cubicBezTo>
                    <a:pt x="135" y="14553"/>
                    <a:pt x="1" y="15394"/>
                    <a:pt x="437" y="15965"/>
                  </a:cubicBezTo>
                  <a:lnTo>
                    <a:pt x="1547" y="17645"/>
                  </a:lnTo>
                  <a:cubicBezTo>
                    <a:pt x="1659" y="17814"/>
                    <a:pt x="1848" y="17889"/>
                    <a:pt x="2040" y="17889"/>
                  </a:cubicBezTo>
                  <a:cubicBezTo>
                    <a:pt x="2306" y="17889"/>
                    <a:pt x="2578" y="17745"/>
                    <a:pt x="2656" y="17511"/>
                  </a:cubicBezTo>
                  <a:lnTo>
                    <a:pt x="3227" y="15394"/>
                  </a:lnTo>
                  <a:lnTo>
                    <a:pt x="3361" y="15394"/>
                  </a:lnTo>
                  <a:lnTo>
                    <a:pt x="8840" y="12302"/>
                  </a:lnTo>
                  <a:cubicBezTo>
                    <a:pt x="9680" y="11764"/>
                    <a:pt x="10083" y="10789"/>
                    <a:pt x="9814" y="9781"/>
                  </a:cubicBezTo>
                  <a:lnTo>
                    <a:pt x="6722"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48" name="Google Shape;643;p30">
              <a:extLst>
                <a:ext uri="{FF2B5EF4-FFF2-40B4-BE49-F238E27FC236}">
                  <a16:creationId xmlns:a16="http://schemas.microsoft.com/office/drawing/2014/main" id="{719DC071-233A-4152-8329-C8E64F89D460}"/>
                </a:ext>
              </a:extLst>
            </p:cNvPr>
            <p:cNvSpPr/>
            <p:nvPr/>
          </p:nvSpPr>
          <p:spPr>
            <a:xfrm>
              <a:off x="1518300" y="2272275"/>
              <a:ext cx="84050" cy="128775"/>
            </a:xfrm>
            <a:custGeom>
              <a:avLst/>
              <a:gdLst/>
              <a:ahLst/>
              <a:cxnLst/>
              <a:rect l="l" t="t" r="r" b="b"/>
              <a:pathLst>
                <a:path w="3362" h="5151" extrusionOk="0">
                  <a:moveTo>
                    <a:pt x="1681" y="1"/>
                  </a:moveTo>
                  <a:lnTo>
                    <a:pt x="572" y="1244"/>
                  </a:lnTo>
                  <a:cubicBezTo>
                    <a:pt x="135" y="1815"/>
                    <a:pt x="1" y="2656"/>
                    <a:pt x="437" y="3227"/>
                  </a:cubicBezTo>
                  <a:lnTo>
                    <a:pt x="1547" y="4907"/>
                  </a:lnTo>
                  <a:cubicBezTo>
                    <a:pt x="1659" y="5076"/>
                    <a:pt x="1848" y="5151"/>
                    <a:pt x="2040" y="5151"/>
                  </a:cubicBezTo>
                  <a:cubicBezTo>
                    <a:pt x="2306" y="5151"/>
                    <a:pt x="2578" y="5007"/>
                    <a:pt x="2656" y="4773"/>
                  </a:cubicBezTo>
                  <a:lnTo>
                    <a:pt x="3227" y="2656"/>
                  </a:lnTo>
                  <a:lnTo>
                    <a:pt x="3361" y="2656"/>
                  </a:lnTo>
                  <a:cubicBezTo>
                    <a:pt x="2790" y="1815"/>
                    <a:pt x="2252" y="841"/>
                    <a:pt x="168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49" name="Google Shape;644;p30">
              <a:extLst>
                <a:ext uri="{FF2B5EF4-FFF2-40B4-BE49-F238E27FC236}">
                  <a16:creationId xmlns:a16="http://schemas.microsoft.com/office/drawing/2014/main" id="{D99063E4-8047-4A9A-83F0-3913338153F6}"/>
                </a:ext>
              </a:extLst>
            </p:cNvPr>
            <p:cNvSpPr/>
            <p:nvPr/>
          </p:nvSpPr>
          <p:spPr>
            <a:xfrm>
              <a:off x="1266250" y="1990050"/>
              <a:ext cx="357100" cy="513300"/>
            </a:xfrm>
            <a:custGeom>
              <a:avLst/>
              <a:gdLst/>
              <a:ahLst/>
              <a:cxnLst/>
              <a:rect l="l" t="t" r="r" b="b"/>
              <a:pathLst>
                <a:path w="14284" h="20532" extrusionOk="0">
                  <a:moveTo>
                    <a:pt x="1295" y="1"/>
                  </a:moveTo>
                  <a:cubicBezTo>
                    <a:pt x="838" y="1"/>
                    <a:pt x="400" y="388"/>
                    <a:pt x="269" y="938"/>
                  </a:cubicBezTo>
                  <a:cubicBezTo>
                    <a:pt x="0" y="5542"/>
                    <a:pt x="3932" y="12399"/>
                    <a:pt x="10519" y="20532"/>
                  </a:cubicBezTo>
                  <a:lnTo>
                    <a:pt x="14284" y="19961"/>
                  </a:lnTo>
                  <a:lnTo>
                    <a:pt x="14015" y="19826"/>
                  </a:lnTo>
                  <a:lnTo>
                    <a:pt x="8839" y="3862"/>
                  </a:lnTo>
                  <a:cubicBezTo>
                    <a:pt x="8839" y="3593"/>
                    <a:pt x="8537" y="3291"/>
                    <a:pt x="8402" y="3156"/>
                  </a:cubicBezTo>
                  <a:lnTo>
                    <a:pt x="1680" y="98"/>
                  </a:lnTo>
                  <a:cubicBezTo>
                    <a:pt x="1555" y="31"/>
                    <a:pt x="1424" y="1"/>
                    <a:pt x="129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50" name="Google Shape;645;p30">
              <a:extLst>
                <a:ext uri="{FF2B5EF4-FFF2-40B4-BE49-F238E27FC236}">
                  <a16:creationId xmlns:a16="http://schemas.microsoft.com/office/drawing/2014/main" id="{0E554B2F-BF11-40A2-97D2-0FDB1AEB641B}"/>
                </a:ext>
              </a:extLst>
            </p:cNvPr>
            <p:cNvSpPr/>
            <p:nvPr/>
          </p:nvSpPr>
          <p:spPr>
            <a:xfrm>
              <a:off x="1272950" y="1873175"/>
              <a:ext cx="420150" cy="227725"/>
            </a:xfrm>
            <a:custGeom>
              <a:avLst/>
              <a:gdLst/>
              <a:ahLst/>
              <a:cxnLst/>
              <a:rect l="l" t="t" r="r" b="b"/>
              <a:pathLst>
                <a:path w="16806" h="9109" extrusionOk="0">
                  <a:moveTo>
                    <a:pt x="572" y="0"/>
                  </a:moveTo>
                  <a:lnTo>
                    <a:pt x="169" y="2790"/>
                  </a:lnTo>
                  <a:cubicBezTo>
                    <a:pt x="1" y="3933"/>
                    <a:pt x="1" y="5042"/>
                    <a:pt x="1" y="6285"/>
                  </a:cubicBezTo>
                  <a:lnTo>
                    <a:pt x="1" y="6857"/>
                  </a:lnTo>
                  <a:lnTo>
                    <a:pt x="8403" y="8974"/>
                  </a:lnTo>
                  <a:cubicBezTo>
                    <a:pt x="8571" y="9108"/>
                    <a:pt x="8705" y="9108"/>
                    <a:pt x="8974" y="9108"/>
                  </a:cubicBezTo>
                  <a:lnTo>
                    <a:pt x="11764" y="8806"/>
                  </a:lnTo>
                  <a:lnTo>
                    <a:pt x="12470" y="8671"/>
                  </a:lnTo>
                  <a:lnTo>
                    <a:pt x="14856" y="6453"/>
                  </a:lnTo>
                  <a:lnTo>
                    <a:pt x="16402" y="5042"/>
                  </a:lnTo>
                  <a:cubicBezTo>
                    <a:pt x="16671" y="4773"/>
                    <a:pt x="16805" y="4336"/>
                    <a:pt x="16671" y="4067"/>
                  </a:cubicBezTo>
                  <a:lnTo>
                    <a:pt x="16536" y="3227"/>
                  </a:lnTo>
                  <a:lnTo>
                    <a:pt x="16133" y="1110"/>
                  </a:lnTo>
                  <a:cubicBezTo>
                    <a:pt x="15965" y="841"/>
                    <a:pt x="15965" y="572"/>
                    <a:pt x="15965" y="135"/>
                  </a:cubicBezTo>
                  <a:cubicBezTo>
                    <a:pt x="12572" y="1303"/>
                    <a:pt x="9763" y="1741"/>
                    <a:pt x="7459" y="1741"/>
                  </a:cubicBezTo>
                  <a:cubicBezTo>
                    <a:pt x="4262" y="1741"/>
                    <a:pt x="2037" y="899"/>
                    <a:pt x="57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51" name="Google Shape;646;p30">
              <a:extLst>
                <a:ext uri="{FF2B5EF4-FFF2-40B4-BE49-F238E27FC236}">
                  <a16:creationId xmlns:a16="http://schemas.microsoft.com/office/drawing/2014/main" id="{6503A830-067E-43A5-B647-8F98FA6CC23D}"/>
                </a:ext>
              </a:extLst>
            </p:cNvPr>
            <p:cNvSpPr/>
            <p:nvPr/>
          </p:nvSpPr>
          <p:spPr>
            <a:xfrm>
              <a:off x="1560325" y="2072300"/>
              <a:ext cx="119325" cy="200000"/>
            </a:xfrm>
            <a:custGeom>
              <a:avLst/>
              <a:gdLst/>
              <a:ahLst/>
              <a:cxnLst/>
              <a:rect l="l" t="t" r="r" b="b"/>
              <a:pathLst>
                <a:path w="4773" h="8000" extrusionOk="0">
                  <a:moveTo>
                    <a:pt x="1815" y="1"/>
                  </a:moveTo>
                  <a:lnTo>
                    <a:pt x="975" y="706"/>
                  </a:lnTo>
                  <a:lnTo>
                    <a:pt x="269" y="841"/>
                  </a:lnTo>
                  <a:lnTo>
                    <a:pt x="1815" y="2824"/>
                  </a:lnTo>
                  <a:lnTo>
                    <a:pt x="1815" y="1"/>
                  </a:lnTo>
                  <a:close/>
                  <a:moveTo>
                    <a:pt x="3932" y="1412"/>
                  </a:moveTo>
                  <a:cubicBezTo>
                    <a:pt x="3226" y="2118"/>
                    <a:pt x="2655" y="2689"/>
                    <a:pt x="2252" y="3227"/>
                  </a:cubicBezTo>
                  <a:lnTo>
                    <a:pt x="2117" y="3362"/>
                  </a:lnTo>
                  <a:lnTo>
                    <a:pt x="3092" y="4639"/>
                  </a:lnTo>
                  <a:lnTo>
                    <a:pt x="0" y="8000"/>
                  </a:lnTo>
                  <a:lnTo>
                    <a:pt x="0" y="8000"/>
                  </a:lnTo>
                  <a:lnTo>
                    <a:pt x="3798" y="5479"/>
                  </a:lnTo>
                  <a:cubicBezTo>
                    <a:pt x="4470" y="5042"/>
                    <a:pt x="4772" y="4202"/>
                    <a:pt x="4638" y="3530"/>
                  </a:cubicBezTo>
                  <a:lnTo>
                    <a:pt x="4067" y="1412"/>
                  </a:lnTo>
                  <a:cubicBezTo>
                    <a:pt x="4067" y="1412"/>
                    <a:pt x="4067" y="1547"/>
                    <a:pt x="3932" y="1547"/>
                  </a:cubicBezTo>
                  <a:lnTo>
                    <a:pt x="3932" y="1412"/>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52" name="Google Shape;647;p30">
              <a:extLst>
                <a:ext uri="{FF2B5EF4-FFF2-40B4-BE49-F238E27FC236}">
                  <a16:creationId xmlns:a16="http://schemas.microsoft.com/office/drawing/2014/main" id="{DF84C57A-2063-4AAB-ABAA-2320913DF64F}"/>
                </a:ext>
              </a:extLst>
            </p:cNvPr>
            <p:cNvSpPr/>
            <p:nvPr/>
          </p:nvSpPr>
          <p:spPr>
            <a:xfrm>
              <a:off x="1493925" y="1994601"/>
              <a:ext cx="111775" cy="108425"/>
            </a:xfrm>
            <a:custGeom>
              <a:avLst/>
              <a:gdLst/>
              <a:ahLst/>
              <a:cxnLst/>
              <a:rect l="l" t="t" r="r" b="b"/>
              <a:pathLst>
                <a:path w="4471" h="4337" extrusionOk="0">
                  <a:moveTo>
                    <a:pt x="4471" y="1"/>
                  </a:moveTo>
                  <a:cubicBezTo>
                    <a:pt x="4068" y="841"/>
                    <a:pt x="3496" y="1379"/>
                    <a:pt x="3093" y="1950"/>
                  </a:cubicBezTo>
                  <a:cubicBezTo>
                    <a:pt x="2656" y="2219"/>
                    <a:pt x="2387" y="2522"/>
                    <a:pt x="2085" y="2790"/>
                  </a:cubicBezTo>
                  <a:cubicBezTo>
                    <a:pt x="707" y="3765"/>
                    <a:pt x="1" y="4336"/>
                    <a:pt x="135" y="4336"/>
                  </a:cubicBezTo>
                  <a:lnTo>
                    <a:pt x="2925" y="4034"/>
                  </a:lnTo>
                  <a:lnTo>
                    <a:pt x="3631" y="3899"/>
                  </a:lnTo>
                  <a:lnTo>
                    <a:pt x="4471" y="3194"/>
                  </a:lnTo>
                  <a:lnTo>
                    <a:pt x="447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53" name="Google Shape;648;p30">
              <a:extLst>
                <a:ext uri="{FF2B5EF4-FFF2-40B4-BE49-F238E27FC236}">
                  <a16:creationId xmlns:a16="http://schemas.microsoft.com/office/drawing/2014/main" id="{F9B2B0E4-B837-452D-9FDA-3D4DD7D1D0B7}"/>
                </a:ext>
              </a:extLst>
            </p:cNvPr>
            <p:cNvSpPr/>
            <p:nvPr/>
          </p:nvSpPr>
          <p:spPr>
            <a:xfrm>
              <a:off x="1529225" y="2489050"/>
              <a:ext cx="153775" cy="66400"/>
            </a:xfrm>
            <a:custGeom>
              <a:avLst/>
              <a:gdLst/>
              <a:ahLst/>
              <a:cxnLst/>
              <a:rect l="l" t="t" r="r" b="b"/>
              <a:pathLst>
                <a:path w="6151" h="2656" extrusionOk="0">
                  <a:moveTo>
                    <a:pt x="3765" y="1"/>
                  </a:moveTo>
                  <a:lnTo>
                    <a:pt x="0" y="572"/>
                  </a:lnTo>
                  <a:cubicBezTo>
                    <a:pt x="538" y="1278"/>
                    <a:pt x="1110" y="1815"/>
                    <a:pt x="1681" y="2521"/>
                  </a:cubicBezTo>
                  <a:lnTo>
                    <a:pt x="5311" y="2656"/>
                  </a:lnTo>
                  <a:cubicBezTo>
                    <a:pt x="5882" y="2656"/>
                    <a:pt x="6151" y="1984"/>
                    <a:pt x="5714" y="1547"/>
                  </a:cubicBezTo>
                  <a:lnTo>
                    <a:pt x="376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54" name="Google Shape;649;p30">
              <a:extLst>
                <a:ext uri="{FF2B5EF4-FFF2-40B4-BE49-F238E27FC236}">
                  <a16:creationId xmlns:a16="http://schemas.microsoft.com/office/drawing/2014/main" id="{A7A1E2E4-93B6-4ACB-8A08-DCB30F05A025}"/>
                </a:ext>
              </a:extLst>
            </p:cNvPr>
            <p:cNvSpPr/>
            <p:nvPr/>
          </p:nvSpPr>
          <p:spPr>
            <a:xfrm>
              <a:off x="1500650" y="1379125"/>
              <a:ext cx="112625" cy="203350"/>
            </a:xfrm>
            <a:custGeom>
              <a:avLst/>
              <a:gdLst/>
              <a:ahLst/>
              <a:cxnLst/>
              <a:rect l="l" t="t" r="r" b="b"/>
              <a:pathLst>
                <a:path w="4505" h="8134" extrusionOk="0">
                  <a:moveTo>
                    <a:pt x="572" y="1"/>
                  </a:moveTo>
                  <a:lnTo>
                    <a:pt x="303" y="3933"/>
                  </a:lnTo>
                  <a:lnTo>
                    <a:pt x="135" y="5882"/>
                  </a:lnTo>
                  <a:cubicBezTo>
                    <a:pt x="1" y="7025"/>
                    <a:pt x="841" y="7999"/>
                    <a:pt x="1984" y="8134"/>
                  </a:cubicBezTo>
                  <a:cubicBezTo>
                    <a:pt x="3093" y="8134"/>
                    <a:pt x="4067" y="7294"/>
                    <a:pt x="4067" y="6185"/>
                  </a:cubicBezTo>
                  <a:lnTo>
                    <a:pt x="4202" y="5042"/>
                  </a:lnTo>
                  <a:lnTo>
                    <a:pt x="4504" y="303"/>
                  </a:lnTo>
                  <a:lnTo>
                    <a:pt x="572" y="1"/>
                  </a:ln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55" name="Google Shape;650;p30">
              <a:extLst>
                <a:ext uri="{FF2B5EF4-FFF2-40B4-BE49-F238E27FC236}">
                  <a16:creationId xmlns:a16="http://schemas.microsoft.com/office/drawing/2014/main" id="{50BBEB0A-8D24-4CBF-AE3E-0D240D2D426E}"/>
                </a:ext>
              </a:extLst>
            </p:cNvPr>
            <p:cNvSpPr/>
            <p:nvPr/>
          </p:nvSpPr>
          <p:spPr>
            <a:xfrm>
              <a:off x="1059550" y="406000"/>
              <a:ext cx="1015850" cy="1068100"/>
            </a:xfrm>
            <a:custGeom>
              <a:avLst/>
              <a:gdLst/>
              <a:ahLst/>
              <a:cxnLst/>
              <a:rect l="l" t="t" r="r" b="b"/>
              <a:pathLst>
                <a:path w="40634" h="42724" extrusionOk="0">
                  <a:moveTo>
                    <a:pt x="20385" y="1"/>
                  </a:moveTo>
                  <a:cubicBezTo>
                    <a:pt x="20223" y="1"/>
                    <a:pt x="20060" y="3"/>
                    <a:pt x="19897" y="7"/>
                  </a:cubicBezTo>
                  <a:cubicBezTo>
                    <a:pt x="9545" y="276"/>
                    <a:pt x="1681" y="8846"/>
                    <a:pt x="437" y="19197"/>
                  </a:cubicBezTo>
                  <a:cubicBezTo>
                    <a:pt x="0" y="22424"/>
                    <a:pt x="303" y="25650"/>
                    <a:pt x="1277" y="28574"/>
                  </a:cubicBezTo>
                  <a:cubicBezTo>
                    <a:pt x="841" y="29414"/>
                    <a:pt x="572" y="30523"/>
                    <a:pt x="841" y="31532"/>
                  </a:cubicBezTo>
                  <a:cubicBezTo>
                    <a:pt x="1143" y="33884"/>
                    <a:pt x="3092" y="35565"/>
                    <a:pt x="5478" y="35733"/>
                  </a:cubicBezTo>
                  <a:cubicBezTo>
                    <a:pt x="9377" y="39934"/>
                    <a:pt x="15696" y="42723"/>
                    <a:pt x="24098" y="42723"/>
                  </a:cubicBezTo>
                  <a:cubicBezTo>
                    <a:pt x="30382" y="42723"/>
                    <a:pt x="35592" y="39766"/>
                    <a:pt x="36835" y="36002"/>
                  </a:cubicBezTo>
                  <a:cubicBezTo>
                    <a:pt x="37104" y="35430"/>
                    <a:pt x="37272" y="34893"/>
                    <a:pt x="37272" y="34187"/>
                  </a:cubicBezTo>
                  <a:lnTo>
                    <a:pt x="37272" y="32641"/>
                  </a:lnTo>
                  <a:cubicBezTo>
                    <a:pt x="37407" y="31532"/>
                    <a:pt x="37810" y="30389"/>
                    <a:pt x="38381" y="29280"/>
                  </a:cubicBezTo>
                  <a:cubicBezTo>
                    <a:pt x="39793" y="26490"/>
                    <a:pt x="40633" y="23398"/>
                    <a:pt x="40633" y="20037"/>
                  </a:cubicBezTo>
                  <a:cubicBezTo>
                    <a:pt x="40633" y="9007"/>
                    <a:pt x="31492" y="1"/>
                    <a:pt x="20385" y="1"/>
                  </a:cubicBez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56" name="Google Shape;651;p30">
              <a:extLst>
                <a:ext uri="{FF2B5EF4-FFF2-40B4-BE49-F238E27FC236}">
                  <a16:creationId xmlns:a16="http://schemas.microsoft.com/office/drawing/2014/main" id="{D3BFEAA0-88DE-428B-977B-6A1CC4196EFA}"/>
                </a:ext>
              </a:extLst>
            </p:cNvPr>
            <p:cNvSpPr/>
            <p:nvPr/>
          </p:nvSpPr>
          <p:spPr>
            <a:xfrm>
              <a:off x="1077200" y="1176625"/>
              <a:ext cx="651175" cy="297475"/>
            </a:xfrm>
            <a:custGeom>
              <a:avLst/>
              <a:gdLst/>
              <a:ahLst/>
              <a:cxnLst/>
              <a:rect l="l" t="t" r="r" b="b"/>
              <a:pathLst>
                <a:path w="26047" h="11899" extrusionOk="0">
                  <a:moveTo>
                    <a:pt x="26047" y="11764"/>
                  </a:moveTo>
                  <a:cubicBezTo>
                    <a:pt x="25207" y="11764"/>
                    <a:pt x="24366" y="11898"/>
                    <a:pt x="23392" y="11898"/>
                  </a:cubicBezTo>
                  <a:cubicBezTo>
                    <a:pt x="22686" y="11898"/>
                    <a:pt x="21980" y="11898"/>
                    <a:pt x="21274" y="11764"/>
                  </a:cubicBezTo>
                  <a:lnTo>
                    <a:pt x="21274" y="11764"/>
                  </a:lnTo>
                  <a:cubicBezTo>
                    <a:pt x="21980" y="11898"/>
                    <a:pt x="22686" y="11898"/>
                    <a:pt x="23392" y="11898"/>
                  </a:cubicBezTo>
                  <a:cubicBezTo>
                    <a:pt x="24366" y="11898"/>
                    <a:pt x="25207" y="11764"/>
                    <a:pt x="26047" y="11764"/>
                  </a:cubicBezTo>
                  <a:lnTo>
                    <a:pt x="26047" y="11764"/>
                  </a:lnTo>
                  <a:close/>
                  <a:moveTo>
                    <a:pt x="0" y="1"/>
                  </a:moveTo>
                  <a:cubicBezTo>
                    <a:pt x="0" y="135"/>
                    <a:pt x="0" y="404"/>
                    <a:pt x="135" y="707"/>
                  </a:cubicBezTo>
                  <a:cubicBezTo>
                    <a:pt x="269" y="2219"/>
                    <a:pt x="1109" y="3362"/>
                    <a:pt x="2386" y="4068"/>
                  </a:cubicBezTo>
                  <a:cubicBezTo>
                    <a:pt x="1109" y="3362"/>
                    <a:pt x="269" y="2219"/>
                    <a:pt x="135" y="707"/>
                  </a:cubicBezTo>
                  <a:cubicBezTo>
                    <a:pt x="0" y="404"/>
                    <a:pt x="0" y="135"/>
                    <a:pt x="0" y="1"/>
                  </a:cubicBezTo>
                  <a:close/>
                </a:path>
              </a:pathLst>
            </a:custGeom>
            <a:solidFill>
              <a:srgbClr val="E4D7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57" name="Google Shape;652;p30">
              <a:extLst>
                <a:ext uri="{FF2B5EF4-FFF2-40B4-BE49-F238E27FC236}">
                  <a16:creationId xmlns:a16="http://schemas.microsoft.com/office/drawing/2014/main" id="{E788FED8-91C2-4885-9A0F-FA359E57B1FC}"/>
                </a:ext>
              </a:extLst>
            </p:cNvPr>
            <p:cNvSpPr/>
            <p:nvPr/>
          </p:nvSpPr>
          <p:spPr>
            <a:xfrm>
              <a:off x="1560325" y="1467350"/>
              <a:ext cx="48750" cy="3375"/>
            </a:xfrm>
            <a:custGeom>
              <a:avLst/>
              <a:gdLst/>
              <a:ahLst/>
              <a:cxnLst/>
              <a:rect l="l" t="t" r="r" b="b"/>
              <a:pathLst>
                <a:path w="1950" h="135" extrusionOk="0">
                  <a:moveTo>
                    <a:pt x="0" y="0"/>
                  </a:moveTo>
                  <a:cubicBezTo>
                    <a:pt x="571" y="135"/>
                    <a:pt x="1277" y="135"/>
                    <a:pt x="1949" y="135"/>
                  </a:cubicBezTo>
                  <a:lnTo>
                    <a:pt x="1949" y="135"/>
                  </a:lnTo>
                  <a:cubicBezTo>
                    <a:pt x="1277" y="135"/>
                    <a:pt x="571" y="135"/>
                    <a:pt x="0" y="0"/>
                  </a:cubicBezTo>
                  <a:close/>
                </a:path>
              </a:pathLst>
            </a:custGeom>
            <a:solidFill>
              <a:srgbClr val="8459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58" name="Google Shape;653;p30">
              <a:extLst>
                <a:ext uri="{FF2B5EF4-FFF2-40B4-BE49-F238E27FC236}">
                  <a16:creationId xmlns:a16="http://schemas.microsoft.com/office/drawing/2014/main" id="{218819E8-AEA7-4F3F-A4AF-EA2AAE328B3F}"/>
                </a:ext>
              </a:extLst>
            </p:cNvPr>
            <p:cNvSpPr/>
            <p:nvPr/>
          </p:nvSpPr>
          <p:spPr>
            <a:xfrm>
              <a:off x="1077200" y="1078325"/>
              <a:ext cx="651175" cy="395775"/>
            </a:xfrm>
            <a:custGeom>
              <a:avLst/>
              <a:gdLst/>
              <a:ahLst/>
              <a:cxnLst/>
              <a:rect l="l" t="t" r="r" b="b"/>
              <a:pathLst>
                <a:path w="26047" h="15831" extrusionOk="0">
                  <a:moveTo>
                    <a:pt x="3798" y="1"/>
                  </a:moveTo>
                  <a:cubicBezTo>
                    <a:pt x="2521" y="1"/>
                    <a:pt x="1681" y="572"/>
                    <a:pt x="1109" y="1278"/>
                  </a:cubicBezTo>
                  <a:cubicBezTo>
                    <a:pt x="437" y="2252"/>
                    <a:pt x="135" y="3362"/>
                    <a:pt x="0" y="3798"/>
                  </a:cubicBezTo>
                  <a:lnTo>
                    <a:pt x="0" y="3933"/>
                  </a:lnTo>
                  <a:cubicBezTo>
                    <a:pt x="0" y="4067"/>
                    <a:pt x="0" y="4336"/>
                    <a:pt x="135" y="4639"/>
                  </a:cubicBezTo>
                  <a:cubicBezTo>
                    <a:pt x="269" y="6151"/>
                    <a:pt x="1109" y="7294"/>
                    <a:pt x="2386" y="8000"/>
                  </a:cubicBezTo>
                  <a:cubicBezTo>
                    <a:pt x="3092" y="8403"/>
                    <a:pt x="3932" y="8672"/>
                    <a:pt x="4772" y="8840"/>
                  </a:cubicBezTo>
                  <a:cubicBezTo>
                    <a:pt x="7999" y="12335"/>
                    <a:pt x="12872" y="14856"/>
                    <a:pt x="19325" y="15561"/>
                  </a:cubicBezTo>
                  <a:cubicBezTo>
                    <a:pt x="19896" y="15696"/>
                    <a:pt x="20602" y="15696"/>
                    <a:pt x="21274" y="15696"/>
                  </a:cubicBezTo>
                  <a:cubicBezTo>
                    <a:pt x="21980" y="15830"/>
                    <a:pt x="22686" y="15830"/>
                    <a:pt x="23392" y="15830"/>
                  </a:cubicBezTo>
                  <a:cubicBezTo>
                    <a:pt x="24366" y="15830"/>
                    <a:pt x="25207" y="15696"/>
                    <a:pt x="26047" y="15696"/>
                  </a:cubicBezTo>
                  <a:lnTo>
                    <a:pt x="25912" y="15561"/>
                  </a:lnTo>
                  <a:cubicBezTo>
                    <a:pt x="18922" y="14856"/>
                    <a:pt x="12872" y="10655"/>
                    <a:pt x="9377" y="4639"/>
                  </a:cubicBezTo>
                  <a:lnTo>
                    <a:pt x="8402" y="2958"/>
                  </a:lnTo>
                  <a:lnTo>
                    <a:pt x="8402" y="4202"/>
                  </a:lnTo>
                  <a:cubicBezTo>
                    <a:pt x="7428" y="2387"/>
                    <a:pt x="6722" y="270"/>
                    <a:pt x="4336" y="1"/>
                  </a:cubicBezTo>
                  <a:close/>
                </a:path>
              </a:pathLst>
            </a:custGeom>
            <a:solidFill>
              <a:srgbClr val="9469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59" name="Google Shape;654;p30">
              <a:extLst>
                <a:ext uri="{FF2B5EF4-FFF2-40B4-BE49-F238E27FC236}">
                  <a16:creationId xmlns:a16="http://schemas.microsoft.com/office/drawing/2014/main" id="{D690D892-E82D-4D5B-988E-5A924B304C6C}"/>
                </a:ext>
              </a:extLst>
            </p:cNvPr>
            <p:cNvSpPr/>
            <p:nvPr/>
          </p:nvSpPr>
          <p:spPr>
            <a:xfrm>
              <a:off x="1230950" y="1480775"/>
              <a:ext cx="280650" cy="704150"/>
            </a:xfrm>
            <a:custGeom>
              <a:avLst/>
              <a:gdLst/>
              <a:ahLst/>
              <a:cxnLst/>
              <a:rect l="l" t="t" r="r" b="b"/>
              <a:pathLst>
                <a:path w="11226" h="28166" extrusionOk="0">
                  <a:moveTo>
                    <a:pt x="11107" y="0"/>
                  </a:moveTo>
                  <a:cubicBezTo>
                    <a:pt x="2938" y="0"/>
                    <a:pt x="838" y="13777"/>
                    <a:pt x="303" y="19898"/>
                  </a:cubicBezTo>
                  <a:cubicBezTo>
                    <a:pt x="0" y="22687"/>
                    <a:pt x="1546" y="25645"/>
                    <a:pt x="4202" y="26888"/>
                  </a:cubicBezTo>
                  <a:cubicBezTo>
                    <a:pt x="4907" y="27191"/>
                    <a:pt x="5613" y="27459"/>
                    <a:pt x="6319" y="27594"/>
                  </a:cubicBezTo>
                  <a:cubicBezTo>
                    <a:pt x="7159" y="27863"/>
                    <a:pt x="8134" y="28031"/>
                    <a:pt x="8705" y="28165"/>
                  </a:cubicBezTo>
                  <a:cubicBezTo>
                    <a:pt x="9411" y="28165"/>
                    <a:pt x="9949" y="27594"/>
                    <a:pt x="9814" y="26888"/>
                  </a:cubicBezTo>
                  <a:cubicBezTo>
                    <a:pt x="8403" y="19898"/>
                    <a:pt x="9814" y="8975"/>
                    <a:pt x="10654" y="3362"/>
                  </a:cubicBezTo>
                  <a:cubicBezTo>
                    <a:pt x="10923" y="1413"/>
                    <a:pt x="11226" y="1"/>
                    <a:pt x="11226" y="1"/>
                  </a:cubicBezTo>
                  <a:cubicBezTo>
                    <a:pt x="11186" y="1"/>
                    <a:pt x="11146" y="0"/>
                    <a:pt x="1110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60" name="Google Shape;655;p30">
              <a:extLst>
                <a:ext uri="{FF2B5EF4-FFF2-40B4-BE49-F238E27FC236}">
                  <a16:creationId xmlns:a16="http://schemas.microsoft.com/office/drawing/2014/main" id="{DBE0DFD8-8D8F-41CC-B4ED-CB5CACE685A9}"/>
                </a:ext>
              </a:extLst>
            </p:cNvPr>
            <p:cNvSpPr/>
            <p:nvPr/>
          </p:nvSpPr>
          <p:spPr>
            <a:xfrm>
              <a:off x="1235312" y="1480800"/>
              <a:ext cx="273100" cy="689825"/>
            </a:xfrm>
            <a:custGeom>
              <a:avLst/>
              <a:gdLst/>
              <a:ahLst/>
              <a:cxnLst/>
              <a:rect l="l" t="t" r="r" b="b"/>
              <a:pathLst>
                <a:path w="10924" h="27593" extrusionOk="0">
                  <a:moveTo>
                    <a:pt x="10789" y="0"/>
                  </a:moveTo>
                  <a:cubicBezTo>
                    <a:pt x="8806" y="0"/>
                    <a:pt x="7126" y="840"/>
                    <a:pt x="5882" y="2252"/>
                  </a:cubicBezTo>
                  <a:cubicBezTo>
                    <a:pt x="6017" y="2118"/>
                    <a:pt x="6151" y="2118"/>
                    <a:pt x="6420" y="1983"/>
                  </a:cubicBezTo>
                  <a:cubicBezTo>
                    <a:pt x="6723" y="1983"/>
                    <a:pt x="6857" y="1815"/>
                    <a:pt x="7126" y="1815"/>
                  </a:cubicBezTo>
                  <a:cubicBezTo>
                    <a:pt x="8269" y="1815"/>
                    <a:pt x="9243" y="2655"/>
                    <a:pt x="9378" y="3932"/>
                  </a:cubicBezTo>
                  <a:lnTo>
                    <a:pt x="9378" y="4201"/>
                  </a:lnTo>
                  <a:cubicBezTo>
                    <a:pt x="9378" y="4638"/>
                    <a:pt x="9243" y="5176"/>
                    <a:pt x="8941" y="5613"/>
                  </a:cubicBezTo>
                  <a:lnTo>
                    <a:pt x="4740" y="10789"/>
                  </a:lnTo>
                  <a:lnTo>
                    <a:pt x="2219" y="8402"/>
                  </a:lnTo>
                  <a:cubicBezTo>
                    <a:pt x="841" y="12469"/>
                    <a:pt x="270" y="16939"/>
                    <a:pt x="1" y="19897"/>
                  </a:cubicBezTo>
                  <a:lnTo>
                    <a:pt x="1" y="20468"/>
                  </a:lnTo>
                  <a:cubicBezTo>
                    <a:pt x="1" y="23123"/>
                    <a:pt x="1379" y="25644"/>
                    <a:pt x="3900" y="26887"/>
                  </a:cubicBezTo>
                  <a:cubicBezTo>
                    <a:pt x="4605" y="27190"/>
                    <a:pt x="5311" y="27458"/>
                    <a:pt x="6017" y="27593"/>
                  </a:cubicBezTo>
                  <a:cubicBezTo>
                    <a:pt x="6588" y="15964"/>
                    <a:pt x="8672" y="8134"/>
                    <a:pt x="10352" y="3361"/>
                  </a:cubicBezTo>
                  <a:cubicBezTo>
                    <a:pt x="10621" y="1412"/>
                    <a:pt x="10924" y="0"/>
                    <a:pt x="1092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dirty="0"/>
            </a:p>
          </p:txBody>
        </p:sp>
        <p:sp>
          <p:nvSpPr>
            <p:cNvPr id="261" name="Google Shape;656;p30">
              <a:extLst>
                <a:ext uri="{FF2B5EF4-FFF2-40B4-BE49-F238E27FC236}">
                  <a16:creationId xmlns:a16="http://schemas.microsoft.com/office/drawing/2014/main" id="{D5827388-1C85-4A58-B2FA-393667CA1DFD}"/>
                </a:ext>
              </a:extLst>
            </p:cNvPr>
            <p:cNvSpPr/>
            <p:nvPr/>
          </p:nvSpPr>
          <p:spPr>
            <a:xfrm>
              <a:off x="1605675" y="1516075"/>
              <a:ext cx="158000" cy="639125"/>
            </a:xfrm>
            <a:custGeom>
              <a:avLst/>
              <a:gdLst/>
              <a:ahLst/>
              <a:cxnLst/>
              <a:rect l="l" t="t" r="r" b="b"/>
              <a:pathLst>
                <a:path w="6320" h="25565" extrusionOk="0">
                  <a:moveTo>
                    <a:pt x="1" y="1"/>
                  </a:moveTo>
                  <a:lnTo>
                    <a:pt x="1" y="25342"/>
                  </a:lnTo>
                  <a:cubicBezTo>
                    <a:pt x="1" y="25499"/>
                    <a:pt x="105" y="25564"/>
                    <a:pt x="218" y="25564"/>
                  </a:cubicBezTo>
                  <a:cubicBezTo>
                    <a:pt x="298" y="25564"/>
                    <a:pt x="382" y="25532"/>
                    <a:pt x="438" y="25476"/>
                  </a:cubicBezTo>
                  <a:cubicBezTo>
                    <a:pt x="841" y="24938"/>
                    <a:pt x="1412" y="24367"/>
                    <a:pt x="2118" y="23661"/>
                  </a:cubicBezTo>
                  <a:cubicBezTo>
                    <a:pt x="3093" y="22821"/>
                    <a:pt x="4202" y="21981"/>
                    <a:pt x="5479" y="21578"/>
                  </a:cubicBezTo>
                  <a:cubicBezTo>
                    <a:pt x="5479" y="21578"/>
                    <a:pt x="6319" y="2656"/>
                    <a:pt x="303" y="135"/>
                  </a:cubicBezTo>
                  <a:cubicBezTo>
                    <a:pt x="135" y="1"/>
                    <a:pt x="135" y="1"/>
                    <a:pt x="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62" name="Google Shape;657;p30">
              <a:extLst>
                <a:ext uri="{FF2B5EF4-FFF2-40B4-BE49-F238E27FC236}">
                  <a16:creationId xmlns:a16="http://schemas.microsoft.com/office/drawing/2014/main" id="{5B4F96A0-8CA6-4C62-B834-A0E213FD3632}"/>
                </a:ext>
              </a:extLst>
            </p:cNvPr>
            <p:cNvSpPr/>
            <p:nvPr/>
          </p:nvSpPr>
          <p:spPr>
            <a:xfrm>
              <a:off x="1742650" y="1988275"/>
              <a:ext cx="25" cy="56325"/>
            </a:xfrm>
            <a:custGeom>
              <a:avLst/>
              <a:gdLst/>
              <a:ahLst/>
              <a:cxnLst/>
              <a:rect l="l" t="t" r="r" b="b"/>
              <a:pathLst>
                <a:path w="1" h="2253" extrusionOk="0">
                  <a:moveTo>
                    <a:pt x="0" y="1"/>
                  </a:moveTo>
                  <a:lnTo>
                    <a:pt x="0" y="2253"/>
                  </a:lnTo>
                  <a:lnTo>
                    <a:pt x="0" y="2253"/>
                  </a:lnTo>
                  <a:close/>
                </a:path>
              </a:pathLst>
            </a:custGeom>
            <a:solidFill>
              <a:srgbClr val="9D68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63" name="Google Shape;658;p30">
              <a:extLst>
                <a:ext uri="{FF2B5EF4-FFF2-40B4-BE49-F238E27FC236}">
                  <a16:creationId xmlns:a16="http://schemas.microsoft.com/office/drawing/2014/main" id="{0507FA8D-8E87-443C-99AF-671C53542CEE}"/>
                </a:ext>
              </a:extLst>
            </p:cNvPr>
            <p:cNvSpPr/>
            <p:nvPr/>
          </p:nvSpPr>
          <p:spPr>
            <a:xfrm>
              <a:off x="1612719" y="1526520"/>
              <a:ext cx="129425" cy="584825"/>
            </a:xfrm>
            <a:custGeom>
              <a:avLst/>
              <a:gdLst/>
              <a:ahLst/>
              <a:cxnLst/>
              <a:rect l="l" t="t" r="r" b="b"/>
              <a:pathLst>
                <a:path w="5177" h="23393" extrusionOk="0">
                  <a:moveTo>
                    <a:pt x="0" y="1"/>
                  </a:moveTo>
                  <a:lnTo>
                    <a:pt x="0" y="1"/>
                  </a:lnTo>
                  <a:cubicBezTo>
                    <a:pt x="975" y="4067"/>
                    <a:pt x="2924" y="14587"/>
                    <a:pt x="1815" y="23392"/>
                  </a:cubicBezTo>
                  <a:cubicBezTo>
                    <a:pt x="1950" y="23392"/>
                    <a:pt x="1950" y="23392"/>
                    <a:pt x="1950" y="23258"/>
                  </a:cubicBezTo>
                  <a:cubicBezTo>
                    <a:pt x="2655" y="22686"/>
                    <a:pt x="3361" y="22149"/>
                    <a:pt x="4336" y="21712"/>
                  </a:cubicBezTo>
                  <a:cubicBezTo>
                    <a:pt x="4605" y="21577"/>
                    <a:pt x="4874" y="21443"/>
                    <a:pt x="5176" y="21309"/>
                  </a:cubicBezTo>
                  <a:lnTo>
                    <a:pt x="5176" y="20872"/>
                  </a:lnTo>
                  <a:lnTo>
                    <a:pt x="5176" y="18620"/>
                  </a:lnTo>
                  <a:cubicBezTo>
                    <a:pt x="5176" y="13310"/>
                    <a:pt x="4605" y="1984"/>
                    <a:pt x="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64" name="Google Shape;659;p30">
              <a:extLst>
                <a:ext uri="{FF2B5EF4-FFF2-40B4-BE49-F238E27FC236}">
                  <a16:creationId xmlns:a16="http://schemas.microsoft.com/office/drawing/2014/main" id="{F17AF54C-CB24-4BAD-A65B-FA98A922A07F}"/>
                </a:ext>
              </a:extLst>
            </p:cNvPr>
            <p:cNvSpPr/>
            <p:nvPr/>
          </p:nvSpPr>
          <p:spPr>
            <a:xfrm>
              <a:off x="1672050" y="1203050"/>
              <a:ext cx="133625" cy="120650"/>
            </a:xfrm>
            <a:custGeom>
              <a:avLst/>
              <a:gdLst/>
              <a:ahLst/>
              <a:cxnLst/>
              <a:rect l="l" t="t" r="r" b="b"/>
              <a:pathLst>
                <a:path w="5345" h="4826" extrusionOk="0">
                  <a:moveTo>
                    <a:pt x="910" y="0"/>
                  </a:moveTo>
                  <a:cubicBezTo>
                    <a:pt x="707" y="0"/>
                    <a:pt x="536" y="125"/>
                    <a:pt x="438" y="322"/>
                  </a:cubicBezTo>
                  <a:cubicBezTo>
                    <a:pt x="1" y="2170"/>
                    <a:pt x="841" y="3851"/>
                    <a:pt x="2522" y="4523"/>
                  </a:cubicBezTo>
                  <a:cubicBezTo>
                    <a:pt x="2959" y="4691"/>
                    <a:pt x="3362" y="4825"/>
                    <a:pt x="3799" y="4825"/>
                  </a:cubicBezTo>
                  <a:cubicBezTo>
                    <a:pt x="4202" y="4825"/>
                    <a:pt x="4505" y="4825"/>
                    <a:pt x="4908" y="4691"/>
                  </a:cubicBezTo>
                  <a:cubicBezTo>
                    <a:pt x="5210" y="4523"/>
                    <a:pt x="5345" y="4254"/>
                    <a:pt x="5210" y="3985"/>
                  </a:cubicBezTo>
                  <a:cubicBezTo>
                    <a:pt x="5072" y="3874"/>
                    <a:pt x="4864" y="3649"/>
                    <a:pt x="4721" y="3649"/>
                  </a:cubicBezTo>
                  <a:cubicBezTo>
                    <a:pt x="4690" y="3649"/>
                    <a:pt x="4662" y="3659"/>
                    <a:pt x="4639" y="3683"/>
                  </a:cubicBezTo>
                  <a:cubicBezTo>
                    <a:pt x="4353" y="3767"/>
                    <a:pt x="4034" y="3809"/>
                    <a:pt x="3719" y="3809"/>
                  </a:cubicBezTo>
                  <a:cubicBezTo>
                    <a:pt x="3404" y="3809"/>
                    <a:pt x="3093" y="3767"/>
                    <a:pt x="2824" y="3683"/>
                  </a:cubicBezTo>
                  <a:cubicBezTo>
                    <a:pt x="1681" y="3145"/>
                    <a:pt x="1144" y="1868"/>
                    <a:pt x="1413" y="624"/>
                  </a:cubicBezTo>
                  <a:cubicBezTo>
                    <a:pt x="1547" y="322"/>
                    <a:pt x="1278" y="53"/>
                    <a:pt x="1144" y="53"/>
                  </a:cubicBezTo>
                  <a:cubicBezTo>
                    <a:pt x="1063" y="17"/>
                    <a:pt x="984" y="0"/>
                    <a:pt x="9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65" name="Google Shape;660;p30">
              <a:extLst>
                <a:ext uri="{FF2B5EF4-FFF2-40B4-BE49-F238E27FC236}">
                  <a16:creationId xmlns:a16="http://schemas.microsoft.com/office/drawing/2014/main" id="{F41BCDDB-02E2-4379-9B6C-BF9A4AB166B5}"/>
                </a:ext>
              </a:extLst>
            </p:cNvPr>
            <p:cNvSpPr/>
            <p:nvPr/>
          </p:nvSpPr>
          <p:spPr>
            <a:xfrm>
              <a:off x="1511575" y="981325"/>
              <a:ext cx="189075" cy="169625"/>
            </a:xfrm>
            <a:custGeom>
              <a:avLst/>
              <a:gdLst/>
              <a:ahLst/>
              <a:cxnLst/>
              <a:rect l="l" t="t" r="r" b="b"/>
              <a:pathLst>
                <a:path w="7563" h="6785" extrusionOk="0">
                  <a:moveTo>
                    <a:pt x="3765" y="0"/>
                  </a:moveTo>
                  <a:cubicBezTo>
                    <a:pt x="3349" y="0"/>
                    <a:pt x="2927" y="80"/>
                    <a:pt x="2521" y="251"/>
                  </a:cubicBezTo>
                  <a:cubicBezTo>
                    <a:pt x="841" y="957"/>
                    <a:pt x="1" y="2906"/>
                    <a:pt x="706" y="4586"/>
                  </a:cubicBezTo>
                  <a:cubicBezTo>
                    <a:pt x="1218" y="5968"/>
                    <a:pt x="2489" y="6785"/>
                    <a:pt x="3808" y="6785"/>
                  </a:cubicBezTo>
                  <a:cubicBezTo>
                    <a:pt x="4222" y="6785"/>
                    <a:pt x="4641" y="6704"/>
                    <a:pt x="5042" y="6536"/>
                  </a:cubicBezTo>
                  <a:cubicBezTo>
                    <a:pt x="6722" y="5830"/>
                    <a:pt x="7563" y="3881"/>
                    <a:pt x="6857" y="2066"/>
                  </a:cubicBezTo>
                  <a:cubicBezTo>
                    <a:pt x="6322" y="791"/>
                    <a:pt x="5071" y="0"/>
                    <a:pt x="376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66" name="Google Shape;661;p30">
              <a:extLst>
                <a:ext uri="{FF2B5EF4-FFF2-40B4-BE49-F238E27FC236}">
                  <a16:creationId xmlns:a16="http://schemas.microsoft.com/office/drawing/2014/main" id="{3BD418D7-B418-4700-99C2-41F3F8254F23}"/>
                </a:ext>
              </a:extLst>
            </p:cNvPr>
            <p:cNvSpPr/>
            <p:nvPr/>
          </p:nvSpPr>
          <p:spPr>
            <a:xfrm>
              <a:off x="1416625" y="1104875"/>
              <a:ext cx="217650" cy="119550"/>
            </a:xfrm>
            <a:custGeom>
              <a:avLst/>
              <a:gdLst/>
              <a:ahLst/>
              <a:cxnLst/>
              <a:rect l="l" t="t" r="r" b="b"/>
              <a:pathLst>
                <a:path w="8706" h="4782" extrusionOk="0">
                  <a:moveTo>
                    <a:pt x="2895" y="0"/>
                  </a:moveTo>
                  <a:cubicBezTo>
                    <a:pt x="1591" y="0"/>
                    <a:pt x="571" y="433"/>
                    <a:pt x="303" y="1190"/>
                  </a:cubicBezTo>
                  <a:cubicBezTo>
                    <a:pt x="1" y="2300"/>
                    <a:pt x="1413" y="3711"/>
                    <a:pt x="3664" y="4417"/>
                  </a:cubicBezTo>
                  <a:cubicBezTo>
                    <a:pt x="4472" y="4662"/>
                    <a:pt x="5267" y="4782"/>
                    <a:pt x="5964" y="4782"/>
                  </a:cubicBezTo>
                  <a:cubicBezTo>
                    <a:pt x="7180" y="4782"/>
                    <a:pt x="8098" y="4416"/>
                    <a:pt x="8269" y="3711"/>
                  </a:cubicBezTo>
                  <a:cubicBezTo>
                    <a:pt x="8706" y="2568"/>
                    <a:pt x="7160" y="1056"/>
                    <a:pt x="5042" y="350"/>
                  </a:cubicBezTo>
                  <a:cubicBezTo>
                    <a:pt x="4294" y="112"/>
                    <a:pt x="3558" y="0"/>
                    <a:pt x="289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67" name="Google Shape;662;p30">
              <a:extLst>
                <a:ext uri="{FF2B5EF4-FFF2-40B4-BE49-F238E27FC236}">
                  <a16:creationId xmlns:a16="http://schemas.microsoft.com/office/drawing/2014/main" id="{C385EF22-3CB8-4019-BA32-53F3E992EEB1}"/>
                </a:ext>
              </a:extLst>
            </p:cNvPr>
            <p:cNvSpPr/>
            <p:nvPr/>
          </p:nvSpPr>
          <p:spPr>
            <a:xfrm>
              <a:off x="1851025" y="1079925"/>
              <a:ext cx="161350" cy="143875"/>
            </a:xfrm>
            <a:custGeom>
              <a:avLst/>
              <a:gdLst/>
              <a:ahLst/>
              <a:cxnLst/>
              <a:rect l="l" t="t" r="r" b="b"/>
              <a:pathLst>
                <a:path w="6454" h="5755" extrusionOk="0">
                  <a:moveTo>
                    <a:pt x="3263" y="0"/>
                  </a:moveTo>
                  <a:cubicBezTo>
                    <a:pt x="2615" y="0"/>
                    <a:pt x="1959" y="214"/>
                    <a:pt x="1412" y="642"/>
                  </a:cubicBezTo>
                  <a:cubicBezTo>
                    <a:pt x="135" y="1617"/>
                    <a:pt x="1" y="3432"/>
                    <a:pt x="975" y="4709"/>
                  </a:cubicBezTo>
                  <a:cubicBezTo>
                    <a:pt x="1597" y="5406"/>
                    <a:pt x="2451" y="5755"/>
                    <a:pt x="3277" y="5755"/>
                  </a:cubicBezTo>
                  <a:cubicBezTo>
                    <a:pt x="3924" y="5755"/>
                    <a:pt x="4555" y="5541"/>
                    <a:pt x="5042" y="5112"/>
                  </a:cubicBezTo>
                  <a:cubicBezTo>
                    <a:pt x="6285" y="4003"/>
                    <a:pt x="6453" y="2188"/>
                    <a:pt x="5445" y="1046"/>
                  </a:cubicBezTo>
                  <a:cubicBezTo>
                    <a:pt x="4899" y="349"/>
                    <a:pt x="4088" y="0"/>
                    <a:pt x="32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68" name="Google Shape;663;p30">
              <a:extLst>
                <a:ext uri="{FF2B5EF4-FFF2-40B4-BE49-F238E27FC236}">
                  <a16:creationId xmlns:a16="http://schemas.microsoft.com/office/drawing/2014/main" id="{F5423D84-0684-4C1F-A0C2-6E662B7A7DBE}"/>
                </a:ext>
              </a:extLst>
            </p:cNvPr>
            <p:cNvSpPr/>
            <p:nvPr/>
          </p:nvSpPr>
          <p:spPr>
            <a:xfrm>
              <a:off x="1861100" y="1212125"/>
              <a:ext cx="130275" cy="93925"/>
            </a:xfrm>
            <a:custGeom>
              <a:avLst/>
              <a:gdLst/>
              <a:ahLst/>
              <a:cxnLst/>
              <a:rect l="l" t="t" r="r" b="b"/>
              <a:pathLst>
                <a:path w="5211" h="3757" extrusionOk="0">
                  <a:moveTo>
                    <a:pt x="2706" y="1"/>
                  </a:moveTo>
                  <a:cubicBezTo>
                    <a:pt x="2286" y="1"/>
                    <a:pt x="1900" y="43"/>
                    <a:pt x="1547" y="127"/>
                  </a:cubicBezTo>
                  <a:cubicBezTo>
                    <a:pt x="841" y="396"/>
                    <a:pt x="303" y="665"/>
                    <a:pt x="169" y="1236"/>
                  </a:cubicBezTo>
                  <a:cubicBezTo>
                    <a:pt x="1" y="2211"/>
                    <a:pt x="1412" y="3320"/>
                    <a:pt x="3362" y="3757"/>
                  </a:cubicBezTo>
                  <a:lnTo>
                    <a:pt x="4773" y="3757"/>
                  </a:lnTo>
                  <a:cubicBezTo>
                    <a:pt x="5042" y="3185"/>
                    <a:pt x="5210" y="2648"/>
                    <a:pt x="5210" y="1942"/>
                  </a:cubicBezTo>
                  <a:lnTo>
                    <a:pt x="5210" y="396"/>
                  </a:lnTo>
                  <a:cubicBezTo>
                    <a:pt x="4908" y="261"/>
                    <a:pt x="4639" y="261"/>
                    <a:pt x="4202" y="127"/>
                  </a:cubicBezTo>
                  <a:lnTo>
                    <a:pt x="4068" y="127"/>
                  </a:lnTo>
                  <a:cubicBezTo>
                    <a:pt x="3580" y="43"/>
                    <a:pt x="3126" y="1"/>
                    <a:pt x="270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69" name="Google Shape;664;p30">
              <a:extLst>
                <a:ext uri="{FF2B5EF4-FFF2-40B4-BE49-F238E27FC236}">
                  <a16:creationId xmlns:a16="http://schemas.microsoft.com/office/drawing/2014/main" id="{89ABBB3D-561C-4A6D-83AF-8DB2D236FE5B}"/>
                </a:ext>
              </a:extLst>
            </p:cNvPr>
            <p:cNvSpPr/>
            <p:nvPr/>
          </p:nvSpPr>
          <p:spPr>
            <a:xfrm>
              <a:off x="1609050" y="1010500"/>
              <a:ext cx="70600" cy="61000"/>
            </a:xfrm>
            <a:custGeom>
              <a:avLst/>
              <a:gdLst/>
              <a:ahLst/>
              <a:cxnLst/>
              <a:rect l="l" t="t" r="r" b="b"/>
              <a:pathLst>
                <a:path w="2824" h="2440" extrusionOk="0">
                  <a:moveTo>
                    <a:pt x="1429" y="0"/>
                  </a:moveTo>
                  <a:cubicBezTo>
                    <a:pt x="1232" y="0"/>
                    <a:pt x="1029" y="60"/>
                    <a:pt x="841" y="193"/>
                  </a:cubicBezTo>
                  <a:cubicBezTo>
                    <a:pt x="168" y="462"/>
                    <a:pt x="0" y="1168"/>
                    <a:pt x="303" y="1739"/>
                  </a:cubicBezTo>
                  <a:cubicBezTo>
                    <a:pt x="580" y="2224"/>
                    <a:pt x="1000" y="2439"/>
                    <a:pt x="1421" y="2439"/>
                  </a:cubicBezTo>
                  <a:cubicBezTo>
                    <a:pt x="1612" y="2439"/>
                    <a:pt x="1804" y="2394"/>
                    <a:pt x="1983" y="2310"/>
                  </a:cubicBezTo>
                  <a:cubicBezTo>
                    <a:pt x="2521" y="1873"/>
                    <a:pt x="2823" y="1168"/>
                    <a:pt x="2387" y="630"/>
                  </a:cubicBezTo>
                  <a:cubicBezTo>
                    <a:pt x="2206" y="247"/>
                    <a:pt x="1830" y="0"/>
                    <a:pt x="142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70" name="Google Shape;665;p30">
              <a:extLst>
                <a:ext uri="{FF2B5EF4-FFF2-40B4-BE49-F238E27FC236}">
                  <a16:creationId xmlns:a16="http://schemas.microsoft.com/office/drawing/2014/main" id="{0182B3EE-9155-4759-8BCA-B58AC723AA41}"/>
                </a:ext>
              </a:extLst>
            </p:cNvPr>
            <p:cNvSpPr/>
            <p:nvPr/>
          </p:nvSpPr>
          <p:spPr>
            <a:xfrm>
              <a:off x="1920775" y="1096000"/>
              <a:ext cx="70600" cy="61125"/>
            </a:xfrm>
            <a:custGeom>
              <a:avLst/>
              <a:gdLst/>
              <a:ahLst/>
              <a:cxnLst/>
              <a:rect l="l" t="t" r="r" b="b"/>
              <a:pathLst>
                <a:path w="2824" h="2445" extrusionOk="0">
                  <a:moveTo>
                    <a:pt x="1432" y="1"/>
                  </a:moveTo>
                  <a:cubicBezTo>
                    <a:pt x="1231" y="1"/>
                    <a:pt x="1028" y="45"/>
                    <a:pt x="840" y="134"/>
                  </a:cubicBezTo>
                  <a:cubicBezTo>
                    <a:pt x="303" y="571"/>
                    <a:pt x="0" y="1243"/>
                    <a:pt x="437" y="1814"/>
                  </a:cubicBezTo>
                  <a:cubicBezTo>
                    <a:pt x="617" y="2197"/>
                    <a:pt x="1054" y="2444"/>
                    <a:pt x="1494" y="2444"/>
                  </a:cubicBezTo>
                  <a:cubicBezTo>
                    <a:pt x="1711" y="2444"/>
                    <a:pt x="1929" y="2384"/>
                    <a:pt x="2117" y="2251"/>
                  </a:cubicBezTo>
                  <a:cubicBezTo>
                    <a:pt x="2655" y="1949"/>
                    <a:pt x="2823" y="1109"/>
                    <a:pt x="2521" y="571"/>
                  </a:cubicBezTo>
                  <a:cubicBezTo>
                    <a:pt x="2250" y="187"/>
                    <a:pt x="1843" y="1"/>
                    <a:pt x="143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71" name="Google Shape;666;p30">
              <a:extLst>
                <a:ext uri="{FF2B5EF4-FFF2-40B4-BE49-F238E27FC236}">
                  <a16:creationId xmlns:a16="http://schemas.microsoft.com/office/drawing/2014/main" id="{61C7DA74-2D1A-4B52-A21F-46D56DF26BDE}"/>
                </a:ext>
              </a:extLst>
            </p:cNvPr>
            <p:cNvSpPr/>
            <p:nvPr/>
          </p:nvSpPr>
          <p:spPr>
            <a:xfrm>
              <a:off x="961250" y="236825"/>
              <a:ext cx="1222525" cy="946550"/>
            </a:xfrm>
            <a:custGeom>
              <a:avLst/>
              <a:gdLst/>
              <a:ahLst/>
              <a:cxnLst/>
              <a:rect l="l" t="t" r="r" b="b"/>
              <a:pathLst>
                <a:path w="48901" h="37862" extrusionOk="0">
                  <a:moveTo>
                    <a:pt x="22449" y="0"/>
                  </a:moveTo>
                  <a:cubicBezTo>
                    <a:pt x="20136" y="0"/>
                    <a:pt x="17807" y="494"/>
                    <a:pt x="15561" y="1329"/>
                  </a:cubicBezTo>
                  <a:cubicBezTo>
                    <a:pt x="13309" y="2169"/>
                    <a:pt x="11360" y="3547"/>
                    <a:pt x="9679" y="5228"/>
                  </a:cubicBezTo>
                  <a:cubicBezTo>
                    <a:pt x="8839" y="5934"/>
                    <a:pt x="8133" y="6639"/>
                    <a:pt x="7428" y="7480"/>
                  </a:cubicBezTo>
                  <a:lnTo>
                    <a:pt x="7428" y="7614"/>
                  </a:lnTo>
                  <a:cubicBezTo>
                    <a:pt x="6184" y="8891"/>
                    <a:pt x="5209" y="10269"/>
                    <a:pt x="4235" y="11815"/>
                  </a:cubicBezTo>
                  <a:cubicBezTo>
                    <a:pt x="3663" y="12521"/>
                    <a:pt x="3092" y="13361"/>
                    <a:pt x="3092" y="14201"/>
                  </a:cubicBezTo>
                  <a:cubicBezTo>
                    <a:pt x="3798" y="13932"/>
                    <a:pt x="4369" y="13227"/>
                    <a:pt x="5075" y="12924"/>
                  </a:cubicBezTo>
                  <a:lnTo>
                    <a:pt x="5075" y="12924"/>
                  </a:lnTo>
                  <a:cubicBezTo>
                    <a:pt x="2823" y="16016"/>
                    <a:pt x="1849" y="20083"/>
                    <a:pt x="1277" y="23847"/>
                  </a:cubicBezTo>
                  <a:cubicBezTo>
                    <a:pt x="0" y="32417"/>
                    <a:pt x="4638" y="37593"/>
                    <a:pt x="4638" y="37593"/>
                  </a:cubicBezTo>
                  <a:lnTo>
                    <a:pt x="4638" y="37458"/>
                  </a:lnTo>
                  <a:cubicBezTo>
                    <a:pt x="4773" y="37022"/>
                    <a:pt x="5075" y="35912"/>
                    <a:pt x="5747" y="34938"/>
                  </a:cubicBezTo>
                  <a:cubicBezTo>
                    <a:pt x="6349" y="34221"/>
                    <a:pt x="7146" y="33603"/>
                    <a:pt x="8327" y="33603"/>
                  </a:cubicBezTo>
                  <a:cubicBezTo>
                    <a:pt x="8531" y="33603"/>
                    <a:pt x="8746" y="33621"/>
                    <a:pt x="8974" y="33661"/>
                  </a:cubicBezTo>
                  <a:cubicBezTo>
                    <a:pt x="11360" y="33930"/>
                    <a:pt x="12066" y="36047"/>
                    <a:pt x="13040" y="37862"/>
                  </a:cubicBezTo>
                  <a:cubicBezTo>
                    <a:pt x="13175" y="34938"/>
                    <a:pt x="13175" y="31980"/>
                    <a:pt x="14317" y="29191"/>
                  </a:cubicBezTo>
                  <a:cubicBezTo>
                    <a:pt x="14721" y="27779"/>
                    <a:pt x="15695" y="26368"/>
                    <a:pt x="16536" y="25124"/>
                  </a:cubicBezTo>
                  <a:cubicBezTo>
                    <a:pt x="17376" y="24149"/>
                    <a:pt x="18922" y="22603"/>
                    <a:pt x="20031" y="22032"/>
                  </a:cubicBezTo>
                  <a:lnTo>
                    <a:pt x="20031" y="22032"/>
                  </a:lnTo>
                  <a:cubicBezTo>
                    <a:pt x="20031" y="22603"/>
                    <a:pt x="19762" y="23175"/>
                    <a:pt x="19628" y="23847"/>
                  </a:cubicBezTo>
                  <a:cubicBezTo>
                    <a:pt x="19493" y="24553"/>
                    <a:pt x="19493" y="25258"/>
                    <a:pt x="19493" y="25964"/>
                  </a:cubicBezTo>
                  <a:cubicBezTo>
                    <a:pt x="19493" y="27376"/>
                    <a:pt x="19493" y="28619"/>
                    <a:pt x="19896" y="29896"/>
                  </a:cubicBezTo>
                  <a:cubicBezTo>
                    <a:pt x="22283" y="28888"/>
                    <a:pt x="25240" y="27914"/>
                    <a:pt x="27458" y="26368"/>
                  </a:cubicBezTo>
                  <a:cubicBezTo>
                    <a:pt x="29273" y="25124"/>
                    <a:pt x="32231" y="22469"/>
                    <a:pt x="32365" y="19948"/>
                  </a:cubicBezTo>
                  <a:lnTo>
                    <a:pt x="32365" y="19948"/>
                  </a:lnTo>
                  <a:cubicBezTo>
                    <a:pt x="32365" y="22032"/>
                    <a:pt x="32500" y="24284"/>
                    <a:pt x="31962" y="26368"/>
                  </a:cubicBezTo>
                  <a:cubicBezTo>
                    <a:pt x="31525" y="28048"/>
                    <a:pt x="30550" y="29594"/>
                    <a:pt x="29710" y="31140"/>
                  </a:cubicBezTo>
                  <a:cubicBezTo>
                    <a:pt x="30083" y="31267"/>
                    <a:pt x="30516" y="31324"/>
                    <a:pt x="30981" y="31324"/>
                  </a:cubicBezTo>
                  <a:cubicBezTo>
                    <a:pt x="32613" y="31324"/>
                    <a:pt x="34627" y="30618"/>
                    <a:pt x="35726" y="29728"/>
                  </a:cubicBezTo>
                  <a:cubicBezTo>
                    <a:pt x="37272" y="28216"/>
                    <a:pt x="38247" y="26233"/>
                    <a:pt x="39356" y="24553"/>
                  </a:cubicBezTo>
                  <a:lnTo>
                    <a:pt x="39356" y="24553"/>
                  </a:lnTo>
                  <a:cubicBezTo>
                    <a:pt x="38684" y="26536"/>
                    <a:pt x="38818" y="28619"/>
                    <a:pt x="37675" y="30569"/>
                  </a:cubicBezTo>
                  <a:cubicBezTo>
                    <a:pt x="36566" y="32552"/>
                    <a:pt x="34617" y="33795"/>
                    <a:pt x="32802" y="34938"/>
                  </a:cubicBezTo>
                  <a:cubicBezTo>
                    <a:pt x="33065" y="34955"/>
                    <a:pt x="33332" y="34963"/>
                    <a:pt x="33603" y="34963"/>
                  </a:cubicBezTo>
                  <a:cubicBezTo>
                    <a:pt x="35483" y="34963"/>
                    <a:pt x="37535" y="34584"/>
                    <a:pt x="39356" y="34232"/>
                  </a:cubicBezTo>
                  <a:cubicBezTo>
                    <a:pt x="41608" y="33930"/>
                    <a:pt x="43994" y="32955"/>
                    <a:pt x="45674" y="31409"/>
                  </a:cubicBezTo>
                  <a:cubicBezTo>
                    <a:pt x="48195" y="29325"/>
                    <a:pt x="48195" y="27208"/>
                    <a:pt x="48464" y="26099"/>
                  </a:cubicBezTo>
                  <a:cubicBezTo>
                    <a:pt x="48766" y="24284"/>
                    <a:pt x="48598" y="22469"/>
                    <a:pt x="48060" y="20789"/>
                  </a:cubicBezTo>
                  <a:cubicBezTo>
                    <a:pt x="47355" y="18806"/>
                    <a:pt x="46783" y="16856"/>
                    <a:pt x="45674" y="15176"/>
                  </a:cubicBezTo>
                  <a:lnTo>
                    <a:pt x="45674" y="15176"/>
                  </a:lnTo>
                  <a:lnTo>
                    <a:pt x="45809" y="15310"/>
                  </a:lnTo>
                  <a:cubicBezTo>
                    <a:pt x="46514" y="15445"/>
                    <a:pt x="46918" y="15747"/>
                    <a:pt x="47355" y="16151"/>
                  </a:cubicBezTo>
                  <a:cubicBezTo>
                    <a:pt x="47926" y="16587"/>
                    <a:pt x="48329" y="17125"/>
                    <a:pt x="48901" y="17697"/>
                  </a:cubicBezTo>
                  <a:lnTo>
                    <a:pt x="48901" y="17562"/>
                  </a:lnTo>
                  <a:cubicBezTo>
                    <a:pt x="48901" y="16453"/>
                    <a:pt x="48060" y="14605"/>
                    <a:pt x="47623" y="13630"/>
                  </a:cubicBezTo>
                  <a:cubicBezTo>
                    <a:pt x="46918" y="12084"/>
                    <a:pt x="45674" y="11109"/>
                    <a:pt x="44700" y="9866"/>
                  </a:cubicBezTo>
                  <a:cubicBezTo>
                    <a:pt x="42523" y="7007"/>
                    <a:pt x="39718" y="4682"/>
                    <a:pt x="35981" y="4682"/>
                  </a:cubicBezTo>
                  <a:cubicBezTo>
                    <a:pt x="35853" y="4682"/>
                    <a:pt x="35723" y="4684"/>
                    <a:pt x="35592" y="4690"/>
                  </a:cubicBezTo>
                  <a:cubicBezTo>
                    <a:pt x="35020" y="4690"/>
                    <a:pt x="34180" y="4690"/>
                    <a:pt x="33642" y="4388"/>
                  </a:cubicBezTo>
                  <a:cubicBezTo>
                    <a:pt x="32802" y="4119"/>
                    <a:pt x="32096" y="3278"/>
                    <a:pt x="31525" y="2707"/>
                  </a:cubicBezTo>
                  <a:cubicBezTo>
                    <a:pt x="30113" y="1867"/>
                    <a:pt x="28735" y="1161"/>
                    <a:pt x="27189" y="758"/>
                  </a:cubicBezTo>
                  <a:cubicBezTo>
                    <a:pt x="25638" y="236"/>
                    <a:pt x="24047" y="0"/>
                    <a:pt x="224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72" name="Google Shape;667;p30">
              <a:extLst>
                <a:ext uri="{FF2B5EF4-FFF2-40B4-BE49-F238E27FC236}">
                  <a16:creationId xmlns:a16="http://schemas.microsoft.com/office/drawing/2014/main" id="{1165ADB0-7380-4ED7-BB9B-BE4D5E2D1E99}"/>
                </a:ext>
              </a:extLst>
            </p:cNvPr>
            <p:cNvSpPr/>
            <p:nvPr/>
          </p:nvSpPr>
          <p:spPr>
            <a:xfrm>
              <a:off x="989800" y="234750"/>
              <a:ext cx="1193975" cy="706225"/>
            </a:xfrm>
            <a:custGeom>
              <a:avLst/>
              <a:gdLst/>
              <a:ahLst/>
              <a:cxnLst/>
              <a:rect l="l" t="t" r="r" b="b"/>
              <a:pathLst>
                <a:path w="47759" h="28249" extrusionOk="0">
                  <a:moveTo>
                    <a:pt x="21409" y="1"/>
                  </a:moveTo>
                  <a:cubicBezTo>
                    <a:pt x="19588" y="1"/>
                    <a:pt x="17826" y="343"/>
                    <a:pt x="16079" y="888"/>
                  </a:cubicBezTo>
                  <a:lnTo>
                    <a:pt x="16079" y="888"/>
                  </a:lnTo>
                  <a:cubicBezTo>
                    <a:pt x="17867" y="391"/>
                    <a:pt x="19609" y="135"/>
                    <a:pt x="21409" y="135"/>
                  </a:cubicBezTo>
                  <a:cubicBezTo>
                    <a:pt x="22955" y="135"/>
                    <a:pt x="24501" y="269"/>
                    <a:pt x="26047" y="841"/>
                  </a:cubicBezTo>
                  <a:cubicBezTo>
                    <a:pt x="24501" y="269"/>
                    <a:pt x="22955" y="1"/>
                    <a:pt x="21409" y="1"/>
                  </a:cubicBezTo>
                  <a:close/>
                  <a:moveTo>
                    <a:pt x="26048" y="841"/>
                  </a:moveTo>
                  <a:cubicBezTo>
                    <a:pt x="27594" y="1244"/>
                    <a:pt x="28971" y="1950"/>
                    <a:pt x="30383" y="2790"/>
                  </a:cubicBezTo>
                  <a:cubicBezTo>
                    <a:pt x="28971" y="1815"/>
                    <a:pt x="27594" y="1244"/>
                    <a:pt x="26048" y="841"/>
                  </a:cubicBezTo>
                  <a:close/>
                  <a:moveTo>
                    <a:pt x="16079" y="888"/>
                  </a:moveTo>
                  <a:cubicBezTo>
                    <a:pt x="15531" y="1040"/>
                    <a:pt x="14978" y="1215"/>
                    <a:pt x="14419" y="1412"/>
                  </a:cubicBezTo>
                  <a:cubicBezTo>
                    <a:pt x="13293" y="1832"/>
                    <a:pt x="12243" y="2387"/>
                    <a:pt x="11264" y="3046"/>
                  </a:cubicBezTo>
                  <a:lnTo>
                    <a:pt x="11264" y="3046"/>
                  </a:lnTo>
                  <a:cubicBezTo>
                    <a:pt x="12276" y="2387"/>
                    <a:pt x="13360" y="1832"/>
                    <a:pt x="14553" y="1412"/>
                  </a:cubicBezTo>
                  <a:cubicBezTo>
                    <a:pt x="15061" y="1223"/>
                    <a:pt x="15569" y="1047"/>
                    <a:pt x="16079" y="888"/>
                  </a:cubicBezTo>
                  <a:close/>
                  <a:moveTo>
                    <a:pt x="30383" y="2790"/>
                  </a:moveTo>
                  <a:lnTo>
                    <a:pt x="30383" y="2790"/>
                  </a:lnTo>
                  <a:cubicBezTo>
                    <a:pt x="30954" y="3361"/>
                    <a:pt x="31660" y="4202"/>
                    <a:pt x="32500" y="4471"/>
                  </a:cubicBezTo>
                  <a:cubicBezTo>
                    <a:pt x="31660" y="4202"/>
                    <a:pt x="30954" y="3227"/>
                    <a:pt x="30383" y="2790"/>
                  </a:cubicBezTo>
                  <a:close/>
                  <a:moveTo>
                    <a:pt x="11264" y="3046"/>
                  </a:moveTo>
                  <a:lnTo>
                    <a:pt x="11264" y="3046"/>
                  </a:lnTo>
                  <a:cubicBezTo>
                    <a:pt x="10251" y="3706"/>
                    <a:pt x="9310" y="4471"/>
                    <a:pt x="8403" y="5311"/>
                  </a:cubicBezTo>
                  <a:cubicBezTo>
                    <a:pt x="8148" y="5565"/>
                    <a:pt x="7894" y="5837"/>
                    <a:pt x="7640" y="6114"/>
                  </a:cubicBezTo>
                  <a:lnTo>
                    <a:pt x="7640" y="6114"/>
                  </a:lnTo>
                  <a:cubicBezTo>
                    <a:pt x="7925" y="5841"/>
                    <a:pt x="8222" y="5576"/>
                    <a:pt x="8537" y="5311"/>
                  </a:cubicBezTo>
                  <a:cubicBezTo>
                    <a:pt x="9378" y="4471"/>
                    <a:pt x="10285" y="3706"/>
                    <a:pt x="11264" y="3046"/>
                  </a:cubicBezTo>
                  <a:close/>
                  <a:moveTo>
                    <a:pt x="7640" y="6114"/>
                  </a:moveTo>
                  <a:cubicBezTo>
                    <a:pt x="7166" y="6566"/>
                    <a:pt x="6726" y="7038"/>
                    <a:pt x="6286" y="7563"/>
                  </a:cubicBezTo>
                  <a:cubicBezTo>
                    <a:pt x="6737" y="7111"/>
                    <a:pt x="7188" y="6605"/>
                    <a:pt x="7640" y="6114"/>
                  </a:cubicBezTo>
                  <a:close/>
                  <a:moveTo>
                    <a:pt x="32500" y="4471"/>
                  </a:moveTo>
                  <a:lnTo>
                    <a:pt x="32500" y="4471"/>
                  </a:lnTo>
                  <a:cubicBezTo>
                    <a:pt x="32769" y="4605"/>
                    <a:pt x="33173" y="4773"/>
                    <a:pt x="33744" y="4773"/>
                  </a:cubicBezTo>
                  <a:lnTo>
                    <a:pt x="34584" y="4773"/>
                  </a:lnTo>
                  <a:cubicBezTo>
                    <a:pt x="38382" y="4773"/>
                    <a:pt x="41306" y="6991"/>
                    <a:pt x="43558" y="9949"/>
                  </a:cubicBezTo>
                  <a:cubicBezTo>
                    <a:pt x="41306" y="6991"/>
                    <a:pt x="38382" y="4605"/>
                    <a:pt x="34584" y="4605"/>
                  </a:cubicBezTo>
                  <a:lnTo>
                    <a:pt x="33744" y="4605"/>
                  </a:lnTo>
                  <a:cubicBezTo>
                    <a:pt x="33173" y="4605"/>
                    <a:pt x="32769" y="4605"/>
                    <a:pt x="32500" y="4471"/>
                  </a:cubicBezTo>
                  <a:close/>
                  <a:moveTo>
                    <a:pt x="6286" y="7563"/>
                  </a:moveTo>
                  <a:cubicBezTo>
                    <a:pt x="5042" y="8974"/>
                    <a:pt x="4067" y="10352"/>
                    <a:pt x="3093" y="11898"/>
                  </a:cubicBezTo>
                  <a:cubicBezTo>
                    <a:pt x="4067" y="10352"/>
                    <a:pt x="5042" y="8974"/>
                    <a:pt x="6286" y="7697"/>
                  </a:cubicBezTo>
                  <a:lnTo>
                    <a:pt x="6286" y="7563"/>
                  </a:lnTo>
                  <a:close/>
                  <a:moveTo>
                    <a:pt x="46482" y="13714"/>
                  </a:moveTo>
                  <a:lnTo>
                    <a:pt x="46482" y="13714"/>
                  </a:lnTo>
                  <a:cubicBezTo>
                    <a:pt x="46919" y="14688"/>
                    <a:pt x="47759" y="16671"/>
                    <a:pt x="47759" y="17780"/>
                  </a:cubicBezTo>
                  <a:lnTo>
                    <a:pt x="47759" y="17645"/>
                  </a:lnTo>
                  <a:cubicBezTo>
                    <a:pt x="47759" y="16536"/>
                    <a:pt x="46919" y="14688"/>
                    <a:pt x="46482" y="13714"/>
                  </a:cubicBezTo>
                  <a:close/>
                  <a:moveTo>
                    <a:pt x="3909" y="13040"/>
                  </a:moveTo>
                  <a:lnTo>
                    <a:pt x="3909" y="13040"/>
                  </a:lnTo>
                  <a:cubicBezTo>
                    <a:pt x="1674" y="16128"/>
                    <a:pt x="705" y="20179"/>
                    <a:pt x="135" y="23795"/>
                  </a:cubicBezTo>
                  <a:cubicBezTo>
                    <a:pt x="2" y="25456"/>
                    <a:pt x="1" y="26854"/>
                    <a:pt x="1" y="28248"/>
                  </a:cubicBezTo>
                  <a:lnTo>
                    <a:pt x="1" y="28248"/>
                  </a:lnTo>
                  <a:cubicBezTo>
                    <a:pt x="1" y="26854"/>
                    <a:pt x="2" y="25457"/>
                    <a:pt x="135" y="23930"/>
                  </a:cubicBezTo>
                  <a:cubicBezTo>
                    <a:pt x="705" y="20179"/>
                    <a:pt x="1674" y="16128"/>
                    <a:pt x="3909" y="13040"/>
                  </a:cubicBezTo>
                  <a:close/>
                </a:path>
              </a:pathLst>
            </a:custGeom>
            <a:solidFill>
              <a:srgbClr val="FAF2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73" name="Google Shape;668;p30">
              <a:extLst>
                <a:ext uri="{FF2B5EF4-FFF2-40B4-BE49-F238E27FC236}">
                  <a16:creationId xmlns:a16="http://schemas.microsoft.com/office/drawing/2014/main" id="{CBB68A9B-8AB9-42DA-9B5E-6D17EBD9957D}"/>
                </a:ext>
              </a:extLst>
            </p:cNvPr>
            <p:cNvSpPr/>
            <p:nvPr/>
          </p:nvSpPr>
          <p:spPr>
            <a:xfrm>
              <a:off x="989800" y="238125"/>
              <a:ext cx="1193975" cy="935175"/>
            </a:xfrm>
            <a:custGeom>
              <a:avLst/>
              <a:gdLst/>
              <a:ahLst/>
              <a:cxnLst/>
              <a:rect l="l" t="t" r="r" b="b"/>
              <a:pathLst>
                <a:path w="47759" h="37407" extrusionOk="0">
                  <a:moveTo>
                    <a:pt x="21409" y="0"/>
                  </a:moveTo>
                  <a:cubicBezTo>
                    <a:pt x="19057" y="0"/>
                    <a:pt x="16805" y="437"/>
                    <a:pt x="14419" y="1277"/>
                  </a:cubicBezTo>
                  <a:cubicBezTo>
                    <a:pt x="12167" y="2117"/>
                    <a:pt x="10218" y="3495"/>
                    <a:pt x="8537" y="5176"/>
                  </a:cubicBezTo>
                  <a:cubicBezTo>
                    <a:pt x="7697" y="5882"/>
                    <a:pt x="6991" y="6587"/>
                    <a:pt x="6286" y="7428"/>
                  </a:cubicBezTo>
                  <a:lnTo>
                    <a:pt x="6286" y="7562"/>
                  </a:lnTo>
                  <a:cubicBezTo>
                    <a:pt x="5042" y="8839"/>
                    <a:pt x="4067" y="10217"/>
                    <a:pt x="3093" y="11763"/>
                  </a:cubicBezTo>
                  <a:cubicBezTo>
                    <a:pt x="2521" y="12469"/>
                    <a:pt x="1950" y="13309"/>
                    <a:pt x="1950" y="14149"/>
                  </a:cubicBezTo>
                  <a:cubicBezTo>
                    <a:pt x="2656" y="13880"/>
                    <a:pt x="3227" y="13175"/>
                    <a:pt x="3933" y="12872"/>
                  </a:cubicBezTo>
                  <a:lnTo>
                    <a:pt x="3933" y="12872"/>
                  </a:lnTo>
                  <a:cubicBezTo>
                    <a:pt x="1681" y="15964"/>
                    <a:pt x="707" y="20031"/>
                    <a:pt x="135" y="23795"/>
                  </a:cubicBezTo>
                  <a:cubicBezTo>
                    <a:pt x="1" y="25341"/>
                    <a:pt x="1" y="26752"/>
                    <a:pt x="1" y="28164"/>
                  </a:cubicBezTo>
                  <a:cubicBezTo>
                    <a:pt x="404" y="33609"/>
                    <a:pt x="3093" y="36970"/>
                    <a:pt x="3496" y="37406"/>
                  </a:cubicBezTo>
                  <a:cubicBezTo>
                    <a:pt x="3496" y="37406"/>
                    <a:pt x="3765" y="36129"/>
                    <a:pt x="4471" y="35020"/>
                  </a:cubicBezTo>
                  <a:cubicBezTo>
                    <a:pt x="4202" y="33205"/>
                    <a:pt x="4202" y="31222"/>
                    <a:pt x="4471" y="28836"/>
                  </a:cubicBezTo>
                  <a:cubicBezTo>
                    <a:pt x="5042" y="25341"/>
                    <a:pt x="5882" y="21577"/>
                    <a:pt x="8134" y="18619"/>
                  </a:cubicBezTo>
                  <a:lnTo>
                    <a:pt x="8134" y="18619"/>
                  </a:lnTo>
                  <a:cubicBezTo>
                    <a:pt x="7294" y="18922"/>
                    <a:pt x="6857" y="19459"/>
                    <a:pt x="6151" y="19896"/>
                  </a:cubicBezTo>
                  <a:cubicBezTo>
                    <a:pt x="6151" y="19056"/>
                    <a:pt x="6722" y="18216"/>
                    <a:pt x="7126" y="17510"/>
                  </a:cubicBezTo>
                  <a:cubicBezTo>
                    <a:pt x="8134" y="16099"/>
                    <a:pt x="9109" y="14721"/>
                    <a:pt x="10218" y="13443"/>
                  </a:cubicBezTo>
                  <a:cubicBezTo>
                    <a:pt x="12470" y="10923"/>
                    <a:pt x="14856" y="8671"/>
                    <a:pt x="18049" y="7562"/>
                  </a:cubicBezTo>
                  <a:cubicBezTo>
                    <a:pt x="20166" y="6722"/>
                    <a:pt x="22418" y="6318"/>
                    <a:pt x="24636" y="6318"/>
                  </a:cubicBezTo>
                  <a:cubicBezTo>
                    <a:pt x="26182" y="6318"/>
                    <a:pt x="27593" y="6453"/>
                    <a:pt x="28971" y="6991"/>
                  </a:cubicBezTo>
                  <a:cubicBezTo>
                    <a:pt x="30517" y="7428"/>
                    <a:pt x="31929" y="7999"/>
                    <a:pt x="33172" y="8839"/>
                  </a:cubicBezTo>
                  <a:cubicBezTo>
                    <a:pt x="33744" y="9377"/>
                    <a:pt x="34450" y="10217"/>
                    <a:pt x="35155" y="10520"/>
                  </a:cubicBezTo>
                  <a:cubicBezTo>
                    <a:pt x="35424" y="10654"/>
                    <a:pt x="35861" y="10654"/>
                    <a:pt x="36264" y="10654"/>
                  </a:cubicBezTo>
                  <a:lnTo>
                    <a:pt x="37105" y="10654"/>
                  </a:lnTo>
                  <a:cubicBezTo>
                    <a:pt x="38920" y="10654"/>
                    <a:pt x="41037" y="11897"/>
                    <a:pt x="42717" y="13175"/>
                  </a:cubicBezTo>
                  <a:cubicBezTo>
                    <a:pt x="44398" y="14418"/>
                    <a:pt x="45641" y="15695"/>
                    <a:pt x="45641" y="15695"/>
                  </a:cubicBezTo>
                  <a:cubicBezTo>
                    <a:pt x="46481" y="16099"/>
                    <a:pt x="46918" y="16804"/>
                    <a:pt x="47624" y="17510"/>
                  </a:cubicBezTo>
                  <a:lnTo>
                    <a:pt x="47759" y="17645"/>
                  </a:lnTo>
                  <a:lnTo>
                    <a:pt x="47759" y="17510"/>
                  </a:lnTo>
                  <a:cubicBezTo>
                    <a:pt x="47759" y="16401"/>
                    <a:pt x="46918" y="14553"/>
                    <a:pt x="46481" y="13578"/>
                  </a:cubicBezTo>
                  <a:cubicBezTo>
                    <a:pt x="45776" y="12032"/>
                    <a:pt x="44532" y="11057"/>
                    <a:pt x="43558" y="9814"/>
                  </a:cubicBezTo>
                  <a:cubicBezTo>
                    <a:pt x="41306" y="6856"/>
                    <a:pt x="38382" y="4638"/>
                    <a:pt x="34584" y="4638"/>
                  </a:cubicBezTo>
                  <a:lnTo>
                    <a:pt x="33744" y="4638"/>
                  </a:lnTo>
                  <a:cubicBezTo>
                    <a:pt x="33172" y="4638"/>
                    <a:pt x="32769" y="4470"/>
                    <a:pt x="32500" y="4336"/>
                  </a:cubicBezTo>
                  <a:cubicBezTo>
                    <a:pt x="31660" y="4067"/>
                    <a:pt x="30954" y="3226"/>
                    <a:pt x="30383" y="2655"/>
                  </a:cubicBezTo>
                  <a:cubicBezTo>
                    <a:pt x="28971" y="1815"/>
                    <a:pt x="27593" y="1109"/>
                    <a:pt x="26047" y="706"/>
                  </a:cubicBezTo>
                  <a:cubicBezTo>
                    <a:pt x="24501" y="134"/>
                    <a:pt x="22955" y="0"/>
                    <a:pt x="214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74" name="Google Shape;669;p30">
              <a:extLst>
                <a:ext uri="{FF2B5EF4-FFF2-40B4-BE49-F238E27FC236}">
                  <a16:creationId xmlns:a16="http://schemas.microsoft.com/office/drawing/2014/main" id="{D1976D00-D8BE-4CA0-8F85-F6054E10FEF5}"/>
                </a:ext>
              </a:extLst>
            </p:cNvPr>
            <p:cNvSpPr/>
            <p:nvPr/>
          </p:nvSpPr>
          <p:spPr>
            <a:xfrm>
              <a:off x="1070475" y="1736225"/>
              <a:ext cx="244525" cy="252075"/>
            </a:xfrm>
            <a:custGeom>
              <a:avLst/>
              <a:gdLst/>
              <a:ahLst/>
              <a:cxnLst/>
              <a:rect l="l" t="t" r="r" b="b"/>
              <a:pathLst>
                <a:path w="9781" h="10083" extrusionOk="0">
                  <a:moveTo>
                    <a:pt x="6856" y="0"/>
                  </a:moveTo>
                  <a:lnTo>
                    <a:pt x="3227" y="7865"/>
                  </a:lnTo>
                  <a:lnTo>
                    <a:pt x="404" y="8570"/>
                  </a:lnTo>
                  <a:cubicBezTo>
                    <a:pt x="0" y="8705"/>
                    <a:pt x="0" y="9243"/>
                    <a:pt x="269" y="9411"/>
                  </a:cubicBezTo>
                  <a:cubicBezTo>
                    <a:pt x="1109" y="9814"/>
                    <a:pt x="2084" y="10083"/>
                    <a:pt x="3059" y="10083"/>
                  </a:cubicBezTo>
                  <a:cubicBezTo>
                    <a:pt x="3630" y="10083"/>
                    <a:pt x="4201" y="9814"/>
                    <a:pt x="4605" y="9411"/>
                  </a:cubicBezTo>
                  <a:lnTo>
                    <a:pt x="9780" y="2823"/>
                  </a:lnTo>
                  <a:lnTo>
                    <a:pt x="6856" y="0"/>
                  </a:ln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75" name="Google Shape;670;p30">
              <a:extLst>
                <a:ext uri="{FF2B5EF4-FFF2-40B4-BE49-F238E27FC236}">
                  <a16:creationId xmlns:a16="http://schemas.microsoft.com/office/drawing/2014/main" id="{AAD4584A-C92B-40ED-85E4-18603B7D99A4}"/>
                </a:ext>
              </a:extLst>
            </p:cNvPr>
            <p:cNvSpPr/>
            <p:nvPr/>
          </p:nvSpPr>
          <p:spPr>
            <a:xfrm>
              <a:off x="1272950" y="1526175"/>
              <a:ext cx="203375" cy="224350"/>
            </a:xfrm>
            <a:custGeom>
              <a:avLst/>
              <a:gdLst/>
              <a:ahLst/>
              <a:cxnLst/>
              <a:rect l="l" t="t" r="r" b="b"/>
              <a:pathLst>
                <a:path w="8135"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227"/>
                    <a:pt x="8134" y="2689"/>
                    <a:pt x="8000" y="2117"/>
                  </a:cubicBezTo>
                  <a:cubicBezTo>
                    <a:pt x="7865" y="840"/>
                    <a:pt x="6891" y="0"/>
                    <a:pt x="5748" y="0"/>
                  </a:cubicBezTo>
                  <a:close/>
                </a:path>
              </a:pathLst>
            </a:custGeom>
            <a:solidFill>
              <a:srgbClr val="D077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76" name="Google Shape;671;p30">
              <a:extLst>
                <a:ext uri="{FF2B5EF4-FFF2-40B4-BE49-F238E27FC236}">
                  <a16:creationId xmlns:a16="http://schemas.microsoft.com/office/drawing/2014/main" id="{AC2D758F-DC55-4116-B68B-1B04B362DB59}"/>
                </a:ext>
              </a:extLst>
            </p:cNvPr>
            <p:cNvSpPr/>
            <p:nvPr/>
          </p:nvSpPr>
          <p:spPr>
            <a:xfrm>
              <a:off x="1272950" y="1526175"/>
              <a:ext cx="200000" cy="224350"/>
            </a:xfrm>
            <a:custGeom>
              <a:avLst/>
              <a:gdLst/>
              <a:ahLst/>
              <a:cxnLst/>
              <a:rect l="l" t="t" r="r" b="b"/>
              <a:pathLst>
                <a:path w="8000"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361"/>
                    <a:pt x="8000" y="2823"/>
                    <a:pt x="8000" y="2386"/>
                  </a:cubicBezTo>
                  <a:lnTo>
                    <a:pt x="8000" y="2117"/>
                  </a:lnTo>
                  <a:cubicBezTo>
                    <a:pt x="7865" y="840"/>
                    <a:pt x="6891" y="0"/>
                    <a:pt x="574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77" name="Google Shape;672;p30">
              <a:extLst>
                <a:ext uri="{FF2B5EF4-FFF2-40B4-BE49-F238E27FC236}">
                  <a16:creationId xmlns:a16="http://schemas.microsoft.com/office/drawing/2014/main" id="{9DCA2443-E86C-480E-80ED-43C0CBF77CCE}"/>
                </a:ext>
              </a:extLst>
            </p:cNvPr>
            <p:cNvSpPr/>
            <p:nvPr/>
          </p:nvSpPr>
          <p:spPr>
            <a:xfrm>
              <a:off x="1220875" y="1659450"/>
              <a:ext cx="153775" cy="156625"/>
            </a:xfrm>
            <a:custGeom>
              <a:avLst/>
              <a:gdLst/>
              <a:ahLst/>
              <a:cxnLst/>
              <a:rect l="l" t="t" r="r" b="b"/>
              <a:pathLst>
                <a:path w="6151" h="6265" extrusionOk="0">
                  <a:moveTo>
                    <a:pt x="1484" y="1"/>
                  </a:moveTo>
                  <a:cubicBezTo>
                    <a:pt x="1237" y="1"/>
                    <a:pt x="1007" y="116"/>
                    <a:pt x="840" y="282"/>
                  </a:cubicBezTo>
                  <a:lnTo>
                    <a:pt x="135" y="1693"/>
                  </a:lnTo>
                  <a:cubicBezTo>
                    <a:pt x="0" y="1962"/>
                    <a:pt x="0" y="2231"/>
                    <a:pt x="269" y="2534"/>
                  </a:cubicBezTo>
                  <a:lnTo>
                    <a:pt x="840" y="3071"/>
                  </a:lnTo>
                  <a:lnTo>
                    <a:pt x="4067" y="6163"/>
                  </a:lnTo>
                  <a:cubicBezTo>
                    <a:pt x="4134" y="6230"/>
                    <a:pt x="4235" y="6264"/>
                    <a:pt x="4357" y="6264"/>
                  </a:cubicBezTo>
                  <a:cubicBezTo>
                    <a:pt x="4478" y="6264"/>
                    <a:pt x="4621" y="6230"/>
                    <a:pt x="4773" y="6163"/>
                  </a:cubicBezTo>
                  <a:lnTo>
                    <a:pt x="6016" y="4920"/>
                  </a:lnTo>
                  <a:cubicBezTo>
                    <a:pt x="6151" y="4617"/>
                    <a:pt x="6151" y="4348"/>
                    <a:pt x="6016" y="4080"/>
                  </a:cubicBezTo>
                  <a:lnTo>
                    <a:pt x="2084" y="416"/>
                  </a:lnTo>
                  <a:lnTo>
                    <a:pt x="1949" y="147"/>
                  </a:lnTo>
                  <a:cubicBezTo>
                    <a:pt x="1795" y="45"/>
                    <a:pt x="1636" y="1"/>
                    <a:pt x="148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grpSp>
        <p:nvGrpSpPr>
          <p:cNvPr id="278" name="Google Shape;211;p3">
            <a:extLst>
              <a:ext uri="{FF2B5EF4-FFF2-40B4-BE49-F238E27FC236}">
                <a16:creationId xmlns:a16="http://schemas.microsoft.com/office/drawing/2014/main" id="{C0855F1D-93D4-4849-83E1-706E437C7250}"/>
              </a:ext>
            </a:extLst>
          </p:cNvPr>
          <p:cNvGrpSpPr/>
          <p:nvPr userDrawn="1"/>
        </p:nvGrpSpPr>
        <p:grpSpPr>
          <a:xfrm>
            <a:off x="772632" y="1581350"/>
            <a:ext cx="333206" cy="398525"/>
            <a:chOff x="2495125" y="2142250"/>
            <a:chExt cx="444275" cy="398525"/>
          </a:xfrm>
        </p:grpSpPr>
        <p:sp>
          <p:nvSpPr>
            <p:cNvPr id="279" name="Google Shape;212;p3">
              <a:extLst>
                <a:ext uri="{FF2B5EF4-FFF2-40B4-BE49-F238E27FC236}">
                  <a16:creationId xmlns:a16="http://schemas.microsoft.com/office/drawing/2014/main" id="{DC5C5AA7-5761-4B23-B999-8F5CA61CD038}"/>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dirty="0"/>
            </a:p>
          </p:txBody>
        </p:sp>
        <p:sp>
          <p:nvSpPr>
            <p:cNvPr id="280" name="Google Shape;213;p3">
              <a:extLst>
                <a:ext uri="{FF2B5EF4-FFF2-40B4-BE49-F238E27FC236}">
                  <a16:creationId xmlns:a16="http://schemas.microsoft.com/office/drawing/2014/main" id="{1933B0D6-ABFA-4CD7-A762-19337F9750DD}"/>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grpSp>
        <p:nvGrpSpPr>
          <p:cNvPr id="281" name="Google Shape;214;p3">
            <a:extLst>
              <a:ext uri="{FF2B5EF4-FFF2-40B4-BE49-F238E27FC236}">
                <a16:creationId xmlns:a16="http://schemas.microsoft.com/office/drawing/2014/main" id="{1EFB947C-860E-4AA2-A5A2-1CEEEFC38B34}"/>
              </a:ext>
            </a:extLst>
          </p:cNvPr>
          <p:cNvGrpSpPr/>
          <p:nvPr userDrawn="1"/>
        </p:nvGrpSpPr>
        <p:grpSpPr>
          <a:xfrm>
            <a:off x="7920831" y="5038642"/>
            <a:ext cx="218531" cy="281375"/>
            <a:chOff x="3243875" y="2372825"/>
            <a:chExt cx="291375" cy="281375"/>
          </a:xfrm>
        </p:grpSpPr>
        <p:sp>
          <p:nvSpPr>
            <p:cNvPr id="282" name="Google Shape;215;p3">
              <a:extLst>
                <a:ext uri="{FF2B5EF4-FFF2-40B4-BE49-F238E27FC236}">
                  <a16:creationId xmlns:a16="http://schemas.microsoft.com/office/drawing/2014/main" id="{C65D7529-17F2-4B75-9EE5-9962A69A62E0}"/>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83" name="Google Shape;216;p3">
              <a:extLst>
                <a:ext uri="{FF2B5EF4-FFF2-40B4-BE49-F238E27FC236}">
                  <a16:creationId xmlns:a16="http://schemas.microsoft.com/office/drawing/2014/main" id="{ED87057F-C031-4FD4-AEAE-03C05BB98CB0}"/>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84" name="Google Shape;217;p3">
              <a:extLst>
                <a:ext uri="{FF2B5EF4-FFF2-40B4-BE49-F238E27FC236}">
                  <a16:creationId xmlns:a16="http://schemas.microsoft.com/office/drawing/2014/main" id="{EC906738-C714-4EE5-8058-2D4A7FC7EF88}"/>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85" name="Google Shape;218;p3">
              <a:extLst>
                <a:ext uri="{FF2B5EF4-FFF2-40B4-BE49-F238E27FC236}">
                  <a16:creationId xmlns:a16="http://schemas.microsoft.com/office/drawing/2014/main" id="{687DAB77-1E27-4D0D-A65D-B3FE2D9B10B4}"/>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86" name="Google Shape;219;p3">
              <a:extLst>
                <a:ext uri="{FF2B5EF4-FFF2-40B4-BE49-F238E27FC236}">
                  <a16:creationId xmlns:a16="http://schemas.microsoft.com/office/drawing/2014/main" id="{127CCC19-FE1C-4E46-AE9B-2984F6773562}"/>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87" name="Google Shape;220;p3">
              <a:extLst>
                <a:ext uri="{FF2B5EF4-FFF2-40B4-BE49-F238E27FC236}">
                  <a16:creationId xmlns:a16="http://schemas.microsoft.com/office/drawing/2014/main" id="{4DB673E6-ADD0-4ECB-BF9F-B808D5311F72}"/>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88" name="Google Shape;221;p3">
              <a:extLst>
                <a:ext uri="{FF2B5EF4-FFF2-40B4-BE49-F238E27FC236}">
                  <a16:creationId xmlns:a16="http://schemas.microsoft.com/office/drawing/2014/main" id="{4781CA03-AD08-441C-BAB7-0E1690E88D0C}"/>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350" dirty="0"/>
            </a:p>
          </p:txBody>
        </p:sp>
        <p:sp>
          <p:nvSpPr>
            <p:cNvPr id="289" name="Google Shape;222;p3">
              <a:extLst>
                <a:ext uri="{FF2B5EF4-FFF2-40B4-BE49-F238E27FC236}">
                  <a16:creationId xmlns:a16="http://schemas.microsoft.com/office/drawing/2014/main" id="{E0816258-217F-404D-BD3D-3293E29FD889}"/>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90" name="Google Shape;223;p3">
              <a:extLst>
                <a:ext uri="{FF2B5EF4-FFF2-40B4-BE49-F238E27FC236}">
                  <a16:creationId xmlns:a16="http://schemas.microsoft.com/office/drawing/2014/main" id="{84FF6178-746C-46CA-9180-258EC4BBA4FC}"/>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91" name="Google Shape;224;p3">
              <a:extLst>
                <a:ext uri="{FF2B5EF4-FFF2-40B4-BE49-F238E27FC236}">
                  <a16:creationId xmlns:a16="http://schemas.microsoft.com/office/drawing/2014/main" id="{C906BB92-3EA7-4E09-8BCD-0337F3A9BB74}"/>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grpSp>
        <p:nvGrpSpPr>
          <p:cNvPr id="292" name="Google Shape;225;p3">
            <a:extLst>
              <a:ext uri="{FF2B5EF4-FFF2-40B4-BE49-F238E27FC236}">
                <a16:creationId xmlns:a16="http://schemas.microsoft.com/office/drawing/2014/main" id="{925CC097-8D38-4AEA-9306-D2D703E51FEC}"/>
              </a:ext>
            </a:extLst>
          </p:cNvPr>
          <p:cNvGrpSpPr/>
          <p:nvPr userDrawn="1"/>
        </p:nvGrpSpPr>
        <p:grpSpPr>
          <a:xfrm>
            <a:off x="8083918" y="714861"/>
            <a:ext cx="125006" cy="168575"/>
            <a:chOff x="4954425" y="2036375"/>
            <a:chExt cx="166675" cy="168575"/>
          </a:xfrm>
        </p:grpSpPr>
        <p:sp>
          <p:nvSpPr>
            <p:cNvPr id="293" name="Google Shape;226;p3">
              <a:extLst>
                <a:ext uri="{FF2B5EF4-FFF2-40B4-BE49-F238E27FC236}">
                  <a16:creationId xmlns:a16="http://schemas.microsoft.com/office/drawing/2014/main" id="{A73811B4-DAE8-43F2-9242-512369E61B47}"/>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94" name="Google Shape;227;p3">
              <a:extLst>
                <a:ext uri="{FF2B5EF4-FFF2-40B4-BE49-F238E27FC236}">
                  <a16:creationId xmlns:a16="http://schemas.microsoft.com/office/drawing/2014/main" id="{1CAC2284-EF0A-4A64-8112-C2F502014E3A}"/>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sp>
        <p:nvSpPr>
          <p:cNvPr id="295" name="Google Shape;228;p3">
            <a:extLst>
              <a:ext uri="{FF2B5EF4-FFF2-40B4-BE49-F238E27FC236}">
                <a16:creationId xmlns:a16="http://schemas.microsoft.com/office/drawing/2014/main" id="{8DF4CFA5-C6E8-4AA5-9916-0D14D265DA7D}"/>
              </a:ext>
            </a:extLst>
          </p:cNvPr>
          <p:cNvSpPr/>
          <p:nvPr userDrawn="1"/>
        </p:nvSpPr>
        <p:spPr>
          <a:xfrm>
            <a:off x="1182765" y="3597776"/>
            <a:ext cx="89344"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296" name="Google Shape;229;p3">
            <a:extLst>
              <a:ext uri="{FF2B5EF4-FFF2-40B4-BE49-F238E27FC236}">
                <a16:creationId xmlns:a16="http://schemas.microsoft.com/office/drawing/2014/main" id="{262FDB6E-6024-4D2F-A6EC-321BB317347C}"/>
              </a:ext>
            </a:extLst>
          </p:cNvPr>
          <p:cNvSpPr/>
          <p:nvPr userDrawn="1"/>
        </p:nvSpPr>
        <p:spPr>
          <a:xfrm>
            <a:off x="7385065" y="3888530"/>
            <a:ext cx="6525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grpSp>
        <p:nvGrpSpPr>
          <p:cNvPr id="297" name="Google Shape;230;p3">
            <a:extLst>
              <a:ext uri="{FF2B5EF4-FFF2-40B4-BE49-F238E27FC236}">
                <a16:creationId xmlns:a16="http://schemas.microsoft.com/office/drawing/2014/main" id="{BD5ADFCE-F28A-43D5-9CFF-31FD0A1CC4F9}"/>
              </a:ext>
            </a:extLst>
          </p:cNvPr>
          <p:cNvGrpSpPr/>
          <p:nvPr userDrawn="1"/>
        </p:nvGrpSpPr>
        <p:grpSpPr>
          <a:xfrm>
            <a:off x="956096" y="5541496"/>
            <a:ext cx="125006" cy="168575"/>
            <a:chOff x="4954425" y="2036375"/>
            <a:chExt cx="166675" cy="168575"/>
          </a:xfrm>
        </p:grpSpPr>
        <p:sp>
          <p:nvSpPr>
            <p:cNvPr id="298" name="Google Shape;231;p3">
              <a:extLst>
                <a:ext uri="{FF2B5EF4-FFF2-40B4-BE49-F238E27FC236}">
                  <a16:creationId xmlns:a16="http://schemas.microsoft.com/office/drawing/2014/main" id="{1C1774AA-9741-486B-B8FC-9393CAEDB27F}"/>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99" name="Google Shape;232;p3">
              <a:extLst>
                <a:ext uri="{FF2B5EF4-FFF2-40B4-BE49-F238E27FC236}">
                  <a16:creationId xmlns:a16="http://schemas.microsoft.com/office/drawing/2014/main" id="{A241E20B-C148-4F65-8446-94D31CB41FFF}"/>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sp>
        <p:nvSpPr>
          <p:cNvPr id="138" name="TextBox 137">
            <a:extLst>
              <a:ext uri="{FF2B5EF4-FFF2-40B4-BE49-F238E27FC236}">
                <a16:creationId xmlns:a16="http://schemas.microsoft.com/office/drawing/2014/main" id="{F3E5FC39-98FC-4CBA-B958-5F648514C390}"/>
              </a:ext>
            </a:extLst>
          </p:cNvPr>
          <p:cNvSpPr txBox="1"/>
          <p:nvPr userDrawn="1"/>
        </p:nvSpPr>
        <p:spPr>
          <a:xfrm>
            <a:off x="2669131" y="1522374"/>
            <a:ext cx="3388523" cy="2746906"/>
          </a:xfrm>
          <a:prstGeom prst="rect">
            <a:avLst/>
          </a:prstGeom>
          <a:noFill/>
        </p:spPr>
        <p:txBody>
          <a:bodyPr wrap="square" rtlCol="0">
            <a:spAutoFit/>
          </a:bodyPr>
          <a:lstStyle/>
          <a:p>
            <a:pPr algn="ctr"/>
            <a:r>
              <a:rPr lang="vi-VN" sz="8625" dirty="0">
                <a:solidFill>
                  <a:srgbClr val="C00000"/>
                </a:solidFill>
                <a:latin typeface="+mj-lt"/>
              </a:rPr>
              <a:t>HOẠT ĐỘNG</a:t>
            </a:r>
          </a:p>
        </p:txBody>
      </p:sp>
    </p:spTree>
    <p:extLst>
      <p:ext uri="{BB962C8B-B14F-4D97-AF65-F5344CB8AC3E}">
        <p14:creationId xmlns:p14="http://schemas.microsoft.com/office/powerpoint/2010/main" val="94515436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278"/>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295"/>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297"/>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292"/>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296"/>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281"/>
                                        </p:tgtEl>
                                      </p:cBhvr>
                                      <p:by x="150000" y="150000"/>
                                    </p:animScale>
                                  </p:childTnLst>
                                </p:cTn>
                              </p:par>
                              <p:par>
                                <p:cTn id="17" presetID="16" presetClass="entr" presetSubtype="21"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Effect transition="in" filter="barn(inVertical)">
                                      <p:cBhvr>
                                        <p:cTn id="19" dur="500"/>
                                        <p:tgtEl>
                                          <p:spTgt spid="98"/>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99"/>
                                        </p:tgtEl>
                                        <p:attrNameLst>
                                          <p:attrName>style.visibility</p:attrName>
                                        </p:attrNameLst>
                                      </p:cBhvr>
                                      <p:to>
                                        <p:strVal val="visible"/>
                                      </p:to>
                                    </p:set>
                                    <p:animEffect transition="in" filter="barn(inVertical)">
                                      <p:cBhvr>
                                        <p:cTn id="22" dur="500"/>
                                        <p:tgtEl>
                                          <p:spTgt spid="99"/>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97"/>
                                        </p:tgtEl>
                                        <p:attrNameLst>
                                          <p:attrName>style.visibility</p:attrName>
                                        </p:attrNameLst>
                                      </p:cBhvr>
                                      <p:to>
                                        <p:strVal val="visible"/>
                                      </p:to>
                                    </p:set>
                                    <p:animEffect transition="in" filter="fade">
                                      <p:cBhvr>
                                        <p:cTn id="26" dur="500"/>
                                        <p:tgtEl>
                                          <p:spTgt spid="97"/>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236"/>
                                        </p:tgtEl>
                                        <p:attrNameLst>
                                          <p:attrName>style.visibility</p:attrName>
                                        </p:attrNameLst>
                                      </p:cBhvr>
                                      <p:to>
                                        <p:strVal val="visible"/>
                                      </p:to>
                                    </p:set>
                                    <p:anim calcmode="lin" valueType="num">
                                      <p:cBhvr>
                                        <p:cTn id="30" dur="1000" fill="hold"/>
                                        <p:tgtEl>
                                          <p:spTgt spid="236"/>
                                        </p:tgtEl>
                                        <p:attrNameLst>
                                          <p:attrName>ppt_w</p:attrName>
                                        </p:attrNameLst>
                                      </p:cBhvr>
                                      <p:tavLst>
                                        <p:tav tm="0">
                                          <p:val>
                                            <p:fltVal val="0"/>
                                          </p:val>
                                        </p:tav>
                                        <p:tav tm="100000">
                                          <p:val>
                                            <p:strVal val="#ppt_w"/>
                                          </p:val>
                                        </p:tav>
                                      </p:tavLst>
                                    </p:anim>
                                    <p:anim calcmode="lin" valueType="num">
                                      <p:cBhvr>
                                        <p:cTn id="31" dur="1000" fill="hold"/>
                                        <p:tgtEl>
                                          <p:spTgt spid="236"/>
                                        </p:tgtEl>
                                        <p:attrNameLst>
                                          <p:attrName>ppt_h</p:attrName>
                                        </p:attrNameLst>
                                      </p:cBhvr>
                                      <p:tavLst>
                                        <p:tav tm="0">
                                          <p:val>
                                            <p:fltVal val="0"/>
                                          </p:val>
                                        </p:tav>
                                        <p:tav tm="100000">
                                          <p:val>
                                            <p:strVal val="#ppt_h"/>
                                          </p:val>
                                        </p:tav>
                                      </p:tavLst>
                                    </p:anim>
                                    <p:anim calcmode="lin" valueType="num">
                                      <p:cBhvr>
                                        <p:cTn id="32" dur="1000" fill="hold"/>
                                        <p:tgtEl>
                                          <p:spTgt spid="236"/>
                                        </p:tgtEl>
                                        <p:attrNameLst>
                                          <p:attrName>style.rotation</p:attrName>
                                        </p:attrNameLst>
                                      </p:cBhvr>
                                      <p:tavLst>
                                        <p:tav tm="0">
                                          <p:val>
                                            <p:fltVal val="90"/>
                                          </p:val>
                                        </p:tav>
                                        <p:tav tm="100000">
                                          <p:val>
                                            <p:fltVal val="0"/>
                                          </p:val>
                                        </p:tav>
                                      </p:tavLst>
                                    </p:anim>
                                    <p:animEffect transition="in" filter="fade">
                                      <p:cBhvr>
                                        <p:cTn id="33" dur="1000"/>
                                        <p:tgtEl>
                                          <p:spTgt spid="236"/>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138"/>
                                        </p:tgtEl>
                                        <p:attrNameLst>
                                          <p:attrName>style.visibility</p:attrName>
                                        </p:attrNameLst>
                                      </p:cBhvr>
                                      <p:to>
                                        <p:strVal val="visible"/>
                                      </p:to>
                                    </p:set>
                                    <p:animEffect transition="in" filter="randombar(horizontal)">
                                      <p:cBhvr>
                                        <p:cTn id="37" dur="500"/>
                                        <p:tgtEl>
                                          <p:spTgt spid="13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295" grpId="0" animBg="1"/>
      <p:bldP spid="296" grpId="0" animBg="1"/>
      <p:bldP spid="138" grpId="0"/>
    </p:bldLst>
  </p:timing>
</p:sldLayout>
</file>

<file path=ppt/slideLayouts/slideLayout37.xml><?xml version="1.0" encoding="utf-8"?>
<p:sldLayout xmlns:a="http://schemas.openxmlformats.org/drawingml/2006/main" xmlns:r="http://schemas.openxmlformats.org/officeDocument/2006/relationships" xmlns:p="http://schemas.openxmlformats.org/presentationml/2006/main" preserve="1" userDrawn="1">
  <p:cSld name="18_Title and Content">
    <p:bg>
      <p:bgPr>
        <a:solidFill>
          <a:srgbClr val="C00000"/>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296920" y="219520"/>
            <a:ext cx="8709926"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FFE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dirty="0"/>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349270" y="882176"/>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150301" y="906827"/>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168063" y="989423"/>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393674" y="94752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151195" y="917946"/>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348377" y="1496055"/>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49408" y="1520706"/>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167170" y="160330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392781" y="1561401"/>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150301" y="1531825"/>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347484" y="2109934"/>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48515" y="2134585"/>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166276" y="2217181"/>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391888" y="2175280"/>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49408" y="2145704"/>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346591" y="2723813"/>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47621" y="2748464"/>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165383" y="283106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390994" y="2789159"/>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48515" y="2759583"/>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345697" y="3337692"/>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46728" y="3362343"/>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164490" y="3444939"/>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390101" y="3403038"/>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47622" y="3373462"/>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344804" y="3951571"/>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45835" y="3976222"/>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163597" y="4058818"/>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389208" y="401691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46728" y="3987341"/>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343911" y="4565450"/>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44942" y="4590101"/>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162703" y="4672697"/>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388315" y="463079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45835" y="4601220"/>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343018" y="5179329"/>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44049" y="5203980"/>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161810" y="528657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387421" y="5244675"/>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44942" y="5215099"/>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342124" y="5793208"/>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43155" y="5817859"/>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160917" y="5900455"/>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386528" y="5858554"/>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44049" y="5828978"/>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2318597" y="1090110"/>
            <a:ext cx="4162526" cy="4730758"/>
          </a:xfrm>
          <a:prstGeom prst="rect">
            <a:avLst/>
          </a:prstGeom>
          <a:solidFill>
            <a:schemeClr val="accent5">
              <a:lumMod val="40000"/>
              <a:lumOff val="60000"/>
            </a:schemeClr>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375" dirty="0"/>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108287" y="772938"/>
            <a:ext cx="963023"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C00000"/>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375"/>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5536681" y="1168180"/>
            <a:ext cx="1546974" cy="832158"/>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002060"/>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375"/>
          </a:p>
        </p:txBody>
      </p:sp>
      <p:grpSp>
        <p:nvGrpSpPr>
          <p:cNvPr id="138" name="Google Shape;939;p32">
            <a:extLst>
              <a:ext uri="{FF2B5EF4-FFF2-40B4-BE49-F238E27FC236}">
                <a16:creationId xmlns:a16="http://schemas.microsoft.com/office/drawing/2014/main" id="{4E1A926E-6662-419E-9E55-EA22A881A7F7}"/>
              </a:ext>
            </a:extLst>
          </p:cNvPr>
          <p:cNvGrpSpPr/>
          <p:nvPr userDrawn="1"/>
        </p:nvGrpSpPr>
        <p:grpSpPr>
          <a:xfrm>
            <a:off x="1653356" y="3950454"/>
            <a:ext cx="1480398" cy="2020086"/>
            <a:chOff x="2718975" y="493050"/>
            <a:chExt cx="2013175" cy="2066600"/>
          </a:xfrm>
        </p:grpSpPr>
        <p:sp>
          <p:nvSpPr>
            <p:cNvPr id="139" name="Google Shape;940;p32">
              <a:extLst>
                <a:ext uri="{FF2B5EF4-FFF2-40B4-BE49-F238E27FC236}">
                  <a16:creationId xmlns:a16="http://schemas.microsoft.com/office/drawing/2014/main" id="{86F0682C-B277-4309-975F-A0C04F8F30C6}"/>
                </a:ext>
              </a:extLst>
            </p:cNvPr>
            <p:cNvSpPr/>
            <p:nvPr/>
          </p:nvSpPr>
          <p:spPr>
            <a:xfrm>
              <a:off x="3297025" y="2415950"/>
              <a:ext cx="962925" cy="143700"/>
            </a:xfrm>
            <a:custGeom>
              <a:avLst/>
              <a:gdLst/>
              <a:ahLst/>
              <a:cxnLst/>
              <a:rect l="l" t="t" r="r" b="b"/>
              <a:pathLst>
                <a:path w="38517" h="5748" extrusionOk="0">
                  <a:moveTo>
                    <a:pt x="19326" y="1"/>
                  </a:moveTo>
                  <a:cubicBezTo>
                    <a:pt x="8672" y="1"/>
                    <a:pt x="1" y="1379"/>
                    <a:pt x="1" y="2925"/>
                  </a:cubicBezTo>
                  <a:cubicBezTo>
                    <a:pt x="1" y="4471"/>
                    <a:pt x="8672" y="5748"/>
                    <a:pt x="19326" y="5748"/>
                  </a:cubicBezTo>
                  <a:cubicBezTo>
                    <a:pt x="29946" y="5748"/>
                    <a:pt x="38516" y="4471"/>
                    <a:pt x="38516" y="2925"/>
                  </a:cubicBezTo>
                  <a:cubicBezTo>
                    <a:pt x="38516" y="1379"/>
                    <a:pt x="29946" y="1"/>
                    <a:pt x="1932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40" name="Google Shape;941;p32">
              <a:extLst>
                <a:ext uri="{FF2B5EF4-FFF2-40B4-BE49-F238E27FC236}">
                  <a16:creationId xmlns:a16="http://schemas.microsoft.com/office/drawing/2014/main" id="{FE326C58-C67D-4FF9-963A-4D9950D4B3B3}"/>
                </a:ext>
              </a:extLst>
            </p:cNvPr>
            <p:cNvSpPr/>
            <p:nvPr/>
          </p:nvSpPr>
          <p:spPr>
            <a:xfrm>
              <a:off x="3853250" y="2190975"/>
              <a:ext cx="381500" cy="366800"/>
            </a:xfrm>
            <a:custGeom>
              <a:avLst/>
              <a:gdLst/>
              <a:ahLst/>
              <a:cxnLst/>
              <a:rect l="l" t="t" r="r" b="b"/>
              <a:pathLst>
                <a:path w="15260" h="14672" extrusionOk="0">
                  <a:moveTo>
                    <a:pt x="4963" y="1"/>
                  </a:moveTo>
                  <a:cubicBezTo>
                    <a:pt x="4854" y="1"/>
                    <a:pt x="4745" y="9"/>
                    <a:pt x="4639" y="26"/>
                  </a:cubicBezTo>
                  <a:cubicBezTo>
                    <a:pt x="3362" y="161"/>
                    <a:pt x="2387" y="732"/>
                    <a:pt x="1681" y="1438"/>
                  </a:cubicBezTo>
                  <a:cubicBezTo>
                    <a:pt x="1144" y="1975"/>
                    <a:pt x="572" y="2816"/>
                    <a:pt x="303" y="3824"/>
                  </a:cubicBezTo>
                  <a:cubicBezTo>
                    <a:pt x="1" y="4664"/>
                    <a:pt x="303" y="5773"/>
                    <a:pt x="1144" y="6345"/>
                  </a:cubicBezTo>
                  <a:lnTo>
                    <a:pt x="10789" y="13738"/>
                  </a:lnTo>
                  <a:lnTo>
                    <a:pt x="11629" y="14444"/>
                  </a:lnTo>
                  <a:cubicBezTo>
                    <a:pt x="11764" y="14595"/>
                    <a:pt x="11940" y="14671"/>
                    <a:pt x="12117" y="14671"/>
                  </a:cubicBezTo>
                  <a:cubicBezTo>
                    <a:pt x="12293" y="14671"/>
                    <a:pt x="12470" y="14595"/>
                    <a:pt x="12604" y="14444"/>
                  </a:cubicBezTo>
                  <a:lnTo>
                    <a:pt x="12739" y="14310"/>
                  </a:lnTo>
                  <a:lnTo>
                    <a:pt x="15125" y="12495"/>
                  </a:lnTo>
                  <a:cubicBezTo>
                    <a:pt x="15259" y="12361"/>
                    <a:pt x="15259" y="11924"/>
                    <a:pt x="14990" y="11924"/>
                  </a:cubicBezTo>
                  <a:lnTo>
                    <a:pt x="13175" y="11655"/>
                  </a:lnTo>
                  <a:lnTo>
                    <a:pt x="13041" y="11655"/>
                  </a:lnTo>
                  <a:lnTo>
                    <a:pt x="6857" y="1135"/>
                  </a:lnTo>
                  <a:cubicBezTo>
                    <a:pt x="6505" y="401"/>
                    <a:pt x="5716" y="1"/>
                    <a:pt x="4963" y="1"/>
                  </a:cubicBezTo>
                  <a:close/>
                </a:path>
              </a:pathLst>
            </a:custGeom>
            <a:solidFill>
              <a:srgbClr val="EBBB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41" name="Google Shape;942;p32">
              <a:extLst>
                <a:ext uri="{FF2B5EF4-FFF2-40B4-BE49-F238E27FC236}">
                  <a16:creationId xmlns:a16="http://schemas.microsoft.com/office/drawing/2014/main" id="{93F05A58-172A-4C8D-ADA3-0C77ADDADAF0}"/>
                </a:ext>
              </a:extLst>
            </p:cNvPr>
            <p:cNvSpPr/>
            <p:nvPr/>
          </p:nvSpPr>
          <p:spPr>
            <a:xfrm>
              <a:off x="3975925" y="2373950"/>
              <a:ext cx="195800" cy="181500"/>
            </a:xfrm>
            <a:custGeom>
              <a:avLst/>
              <a:gdLst/>
              <a:ahLst/>
              <a:cxnLst/>
              <a:rect l="l" t="t" r="r" b="b"/>
              <a:pathLst>
                <a:path w="7832" h="7260" extrusionOk="0">
                  <a:moveTo>
                    <a:pt x="1816" y="0"/>
                  </a:moveTo>
                  <a:cubicBezTo>
                    <a:pt x="1547" y="135"/>
                    <a:pt x="1412" y="404"/>
                    <a:pt x="1110" y="538"/>
                  </a:cubicBezTo>
                  <a:cubicBezTo>
                    <a:pt x="841" y="975"/>
                    <a:pt x="572" y="1378"/>
                    <a:pt x="270" y="1681"/>
                  </a:cubicBezTo>
                  <a:cubicBezTo>
                    <a:pt x="135" y="1681"/>
                    <a:pt x="135" y="1815"/>
                    <a:pt x="1" y="1950"/>
                  </a:cubicBezTo>
                  <a:lnTo>
                    <a:pt x="5882" y="6419"/>
                  </a:lnTo>
                  <a:lnTo>
                    <a:pt x="6722" y="7125"/>
                  </a:lnTo>
                  <a:cubicBezTo>
                    <a:pt x="6857" y="7260"/>
                    <a:pt x="6991" y="7260"/>
                    <a:pt x="7159" y="7260"/>
                  </a:cubicBezTo>
                  <a:cubicBezTo>
                    <a:pt x="7294" y="7260"/>
                    <a:pt x="7563" y="7260"/>
                    <a:pt x="7697" y="7125"/>
                  </a:cubicBezTo>
                  <a:lnTo>
                    <a:pt x="7832" y="6991"/>
                  </a:lnTo>
                  <a:cubicBezTo>
                    <a:pt x="6588" y="5310"/>
                    <a:pt x="4202" y="2521"/>
                    <a:pt x="1816" y="0"/>
                  </a:cubicBezTo>
                  <a:close/>
                </a:path>
              </a:pathLst>
            </a:custGeom>
            <a:solidFill>
              <a:srgbClr val="E2A2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42" name="Google Shape;943;p32">
              <a:extLst>
                <a:ext uri="{FF2B5EF4-FFF2-40B4-BE49-F238E27FC236}">
                  <a16:creationId xmlns:a16="http://schemas.microsoft.com/office/drawing/2014/main" id="{AEA51228-7E6A-4ED4-9C9B-D2E2CC0BD1D6}"/>
                </a:ext>
              </a:extLst>
            </p:cNvPr>
            <p:cNvSpPr/>
            <p:nvPr/>
          </p:nvSpPr>
          <p:spPr>
            <a:xfrm>
              <a:off x="3366775" y="2190975"/>
              <a:ext cx="381475" cy="366800"/>
            </a:xfrm>
            <a:custGeom>
              <a:avLst/>
              <a:gdLst/>
              <a:ahLst/>
              <a:cxnLst/>
              <a:rect l="l" t="t" r="r" b="b"/>
              <a:pathLst>
                <a:path w="15259" h="14672" extrusionOk="0">
                  <a:moveTo>
                    <a:pt x="10330" y="1"/>
                  </a:moveTo>
                  <a:cubicBezTo>
                    <a:pt x="9576" y="1"/>
                    <a:pt x="8784" y="401"/>
                    <a:pt x="8403" y="1135"/>
                  </a:cubicBezTo>
                  <a:lnTo>
                    <a:pt x="2252" y="11655"/>
                  </a:lnTo>
                  <a:lnTo>
                    <a:pt x="2118" y="11655"/>
                  </a:lnTo>
                  <a:lnTo>
                    <a:pt x="269" y="11924"/>
                  </a:lnTo>
                  <a:cubicBezTo>
                    <a:pt x="0" y="11924"/>
                    <a:pt x="0" y="12361"/>
                    <a:pt x="135" y="12495"/>
                  </a:cubicBezTo>
                  <a:lnTo>
                    <a:pt x="2387" y="14175"/>
                  </a:lnTo>
                  <a:lnTo>
                    <a:pt x="2656" y="14444"/>
                  </a:lnTo>
                  <a:cubicBezTo>
                    <a:pt x="2807" y="14595"/>
                    <a:pt x="2983" y="14671"/>
                    <a:pt x="3155" y="14671"/>
                  </a:cubicBezTo>
                  <a:cubicBezTo>
                    <a:pt x="3328" y="14671"/>
                    <a:pt x="3496" y="14595"/>
                    <a:pt x="3630" y="14444"/>
                  </a:cubicBezTo>
                  <a:lnTo>
                    <a:pt x="4470" y="13738"/>
                  </a:lnTo>
                  <a:lnTo>
                    <a:pt x="14284" y="6345"/>
                  </a:lnTo>
                  <a:cubicBezTo>
                    <a:pt x="14990" y="5773"/>
                    <a:pt x="15259" y="4664"/>
                    <a:pt x="14990" y="3824"/>
                  </a:cubicBezTo>
                  <a:cubicBezTo>
                    <a:pt x="14721" y="2984"/>
                    <a:pt x="14284" y="2278"/>
                    <a:pt x="13881" y="1707"/>
                  </a:cubicBezTo>
                  <a:cubicBezTo>
                    <a:pt x="13041" y="866"/>
                    <a:pt x="12032" y="161"/>
                    <a:pt x="10654" y="26"/>
                  </a:cubicBezTo>
                  <a:cubicBezTo>
                    <a:pt x="10548" y="9"/>
                    <a:pt x="10440" y="1"/>
                    <a:pt x="10330" y="1"/>
                  </a:cubicBezTo>
                  <a:close/>
                </a:path>
              </a:pathLst>
            </a:custGeom>
            <a:solidFill>
              <a:srgbClr val="EBBB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43" name="Google Shape;944;p32">
              <a:extLst>
                <a:ext uri="{FF2B5EF4-FFF2-40B4-BE49-F238E27FC236}">
                  <a16:creationId xmlns:a16="http://schemas.microsoft.com/office/drawing/2014/main" id="{DD28A33D-03B5-4CF8-872C-9932FEF06FED}"/>
                </a:ext>
              </a:extLst>
            </p:cNvPr>
            <p:cNvSpPr/>
            <p:nvPr/>
          </p:nvSpPr>
          <p:spPr>
            <a:xfrm>
              <a:off x="3426425" y="2377300"/>
              <a:ext cx="199150" cy="178150"/>
            </a:xfrm>
            <a:custGeom>
              <a:avLst/>
              <a:gdLst/>
              <a:ahLst/>
              <a:cxnLst/>
              <a:rect l="l" t="t" r="r" b="b"/>
              <a:pathLst>
                <a:path w="7966" h="7126" extrusionOk="0">
                  <a:moveTo>
                    <a:pt x="6151" y="1"/>
                  </a:moveTo>
                  <a:cubicBezTo>
                    <a:pt x="3933" y="2387"/>
                    <a:pt x="1412" y="5042"/>
                    <a:pt x="1" y="6722"/>
                  </a:cubicBezTo>
                  <a:lnTo>
                    <a:pt x="270" y="6991"/>
                  </a:lnTo>
                  <a:cubicBezTo>
                    <a:pt x="404" y="7126"/>
                    <a:pt x="706" y="7126"/>
                    <a:pt x="841" y="7126"/>
                  </a:cubicBezTo>
                  <a:cubicBezTo>
                    <a:pt x="975" y="7126"/>
                    <a:pt x="1110" y="7126"/>
                    <a:pt x="1244" y="6991"/>
                  </a:cubicBezTo>
                  <a:lnTo>
                    <a:pt x="2084" y="6285"/>
                  </a:lnTo>
                  <a:lnTo>
                    <a:pt x="7966" y="1816"/>
                  </a:lnTo>
                  <a:cubicBezTo>
                    <a:pt x="7697" y="1681"/>
                    <a:pt x="7563" y="1412"/>
                    <a:pt x="7428" y="1110"/>
                  </a:cubicBezTo>
                  <a:lnTo>
                    <a:pt x="6991" y="706"/>
                  </a:lnTo>
                  <a:cubicBezTo>
                    <a:pt x="6722" y="404"/>
                    <a:pt x="6454" y="135"/>
                    <a:pt x="6151" y="1"/>
                  </a:cubicBezTo>
                  <a:close/>
                </a:path>
              </a:pathLst>
            </a:custGeom>
            <a:solidFill>
              <a:srgbClr val="E2A2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44" name="Google Shape;945;p32">
              <a:extLst>
                <a:ext uri="{FF2B5EF4-FFF2-40B4-BE49-F238E27FC236}">
                  <a16:creationId xmlns:a16="http://schemas.microsoft.com/office/drawing/2014/main" id="{7E473B28-F0B1-4222-BFBD-D3DC90AB3D26}"/>
                </a:ext>
              </a:extLst>
            </p:cNvPr>
            <p:cNvSpPr/>
            <p:nvPr/>
          </p:nvSpPr>
          <p:spPr>
            <a:xfrm>
              <a:off x="3366775" y="2482325"/>
              <a:ext cx="111775" cy="75450"/>
            </a:xfrm>
            <a:custGeom>
              <a:avLst/>
              <a:gdLst/>
              <a:ahLst/>
              <a:cxnLst/>
              <a:rect l="l" t="t" r="r" b="b"/>
              <a:pathLst>
                <a:path w="4471" h="3018" extrusionOk="0">
                  <a:moveTo>
                    <a:pt x="2118" y="1"/>
                  </a:moveTo>
                  <a:lnTo>
                    <a:pt x="269" y="270"/>
                  </a:lnTo>
                  <a:cubicBezTo>
                    <a:pt x="0" y="270"/>
                    <a:pt x="0" y="707"/>
                    <a:pt x="135" y="841"/>
                  </a:cubicBezTo>
                  <a:lnTo>
                    <a:pt x="2656" y="2790"/>
                  </a:lnTo>
                  <a:cubicBezTo>
                    <a:pt x="2807" y="2941"/>
                    <a:pt x="2983" y="3017"/>
                    <a:pt x="3155" y="3017"/>
                  </a:cubicBezTo>
                  <a:cubicBezTo>
                    <a:pt x="3328" y="3017"/>
                    <a:pt x="3496" y="2941"/>
                    <a:pt x="3630" y="2790"/>
                  </a:cubicBezTo>
                  <a:lnTo>
                    <a:pt x="4470" y="2084"/>
                  </a:lnTo>
                  <a:lnTo>
                    <a:pt x="2118"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45" name="Google Shape;946;p32">
              <a:extLst>
                <a:ext uri="{FF2B5EF4-FFF2-40B4-BE49-F238E27FC236}">
                  <a16:creationId xmlns:a16="http://schemas.microsoft.com/office/drawing/2014/main" id="{ADD02867-7745-483B-A79E-3BC899B1DF55}"/>
                </a:ext>
              </a:extLst>
            </p:cNvPr>
            <p:cNvSpPr/>
            <p:nvPr/>
          </p:nvSpPr>
          <p:spPr>
            <a:xfrm>
              <a:off x="4122975" y="2482325"/>
              <a:ext cx="111775" cy="75450"/>
            </a:xfrm>
            <a:custGeom>
              <a:avLst/>
              <a:gdLst/>
              <a:ahLst/>
              <a:cxnLst/>
              <a:rect l="l" t="t" r="r" b="b"/>
              <a:pathLst>
                <a:path w="4471" h="3018" extrusionOk="0">
                  <a:moveTo>
                    <a:pt x="2386" y="1"/>
                  </a:moveTo>
                  <a:lnTo>
                    <a:pt x="0" y="2084"/>
                  </a:lnTo>
                  <a:lnTo>
                    <a:pt x="840" y="2790"/>
                  </a:lnTo>
                  <a:cubicBezTo>
                    <a:pt x="975" y="2941"/>
                    <a:pt x="1151" y="3017"/>
                    <a:pt x="1328" y="3017"/>
                  </a:cubicBezTo>
                  <a:cubicBezTo>
                    <a:pt x="1504" y="3017"/>
                    <a:pt x="1681" y="2941"/>
                    <a:pt x="1815" y="2790"/>
                  </a:cubicBezTo>
                  <a:lnTo>
                    <a:pt x="4336" y="841"/>
                  </a:lnTo>
                  <a:cubicBezTo>
                    <a:pt x="4470" y="707"/>
                    <a:pt x="4470" y="270"/>
                    <a:pt x="4201" y="270"/>
                  </a:cubicBezTo>
                  <a:lnTo>
                    <a:pt x="238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46" name="Google Shape;947;p32">
              <a:extLst>
                <a:ext uri="{FF2B5EF4-FFF2-40B4-BE49-F238E27FC236}">
                  <a16:creationId xmlns:a16="http://schemas.microsoft.com/office/drawing/2014/main" id="{ECBECAB9-3A80-4E81-9F61-F5AB5A32E080}"/>
                </a:ext>
              </a:extLst>
            </p:cNvPr>
            <p:cNvSpPr/>
            <p:nvPr/>
          </p:nvSpPr>
          <p:spPr>
            <a:xfrm>
              <a:off x="3559175" y="1745975"/>
              <a:ext cx="473075" cy="611225"/>
            </a:xfrm>
            <a:custGeom>
              <a:avLst/>
              <a:gdLst/>
              <a:ahLst/>
              <a:cxnLst/>
              <a:rect l="l" t="t" r="r" b="b"/>
              <a:pathLst>
                <a:path w="18923" h="24449" extrusionOk="0">
                  <a:moveTo>
                    <a:pt x="9163" y="1"/>
                  </a:moveTo>
                  <a:cubicBezTo>
                    <a:pt x="7538" y="1"/>
                    <a:pt x="5920" y="545"/>
                    <a:pt x="4639" y="1593"/>
                  </a:cubicBezTo>
                  <a:lnTo>
                    <a:pt x="4504" y="1593"/>
                  </a:lnTo>
                  <a:cubicBezTo>
                    <a:pt x="2387" y="3274"/>
                    <a:pt x="1412" y="5929"/>
                    <a:pt x="1816" y="8449"/>
                  </a:cubicBezTo>
                  <a:cubicBezTo>
                    <a:pt x="2253" y="11373"/>
                    <a:pt x="1984" y="14331"/>
                    <a:pt x="975" y="16986"/>
                  </a:cubicBezTo>
                  <a:lnTo>
                    <a:pt x="438" y="18532"/>
                  </a:lnTo>
                  <a:cubicBezTo>
                    <a:pt x="1" y="19641"/>
                    <a:pt x="438" y="21053"/>
                    <a:pt x="1412" y="21758"/>
                  </a:cubicBezTo>
                  <a:lnTo>
                    <a:pt x="4639" y="23977"/>
                  </a:lnTo>
                  <a:cubicBezTo>
                    <a:pt x="4969" y="24224"/>
                    <a:pt x="5411" y="24449"/>
                    <a:pt x="5874" y="24449"/>
                  </a:cubicBezTo>
                  <a:cubicBezTo>
                    <a:pt x="5977" y="24449"/>
                    <a:pt x="6081" y="24438"/>
                    <a:pt x="6185" y="24413"/>
                  </a:cubicBezTo>
                  <a:lnTo>
                    <a:pt x="12066" y="24279"/>
                  </a:lnTo>
                  <a:cubicBezTo>
                    <a:pt x="12470" y="24279"/>
                    <a:pt x="13041" y="24145"/>
                    <a:pt x="13444" y="23708"/>
                  </a:cubicBezTo>
                  <a:lnTo>
                    <a:pt x="17511" y="20918"/>
                  </a:lnTo>
                  <a:cubicBezTo>
                    <a:pt x="18486" y="20212"/>
                    <a:pt x="18922" y="18801"/>
                    <a:pt x="18351" y="17692"/>
                  </a:cubicBezTo>
                  <a:lnTo>
                    <a:pt x="17376" y="15305"/>
                  </a:lnTo>
                  <a:cubicBezTo>
                    <a:pt x="16536" y="13222"/>
                    <a:pt x="16099" y="10701"/>
                    <a:pt x="16267" y="8315"/>
                  </a:cubicBezTo>
                  <a:lnTo>
                    <a:pt x="16267" y="7475"/>
                  </a:lnTo>
                  <a:cubicBezTo>
                    <a:pt x="16402" y="4820"/>
                    <a:pt x="14990" y="2299"/>
                    <a:pt x="12604" y="887"/>
                  </a:cubicBezTo>
                  <a:cubicBezTo>
                    <a:pt x="11540" y="291"/>
                    <a:pt x="10350" y="1"/>
                    <a:pt x="91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47" name="Google Shape;948;p32">
              <a:extLst>
                <a:ext uri="{FF2B5EF4-FFF2-40B4-BE49-F238E27FC236}">
                  <a16:creationId xmlns:a16="http://schemas.microsoft.com/office/drawing/2014/main" id="{B7C06D9E-3A47-4324-B8FE-4A51A2CAA9AA}"/>
                </a:ext>
              </a:extLst>
            </p:cNvPr>
            <p:cNvSpPr/>
            <p:nvPr/>
          </p:nvSpPr>
          <p:spPr>
            <a:xfrm>
              <a:off x="3597825" y="2020200"/>
              <a:ext cx="14325" cy="111775"/>
            </a:xfrm>
            <a:custGeom>
              <a:avLst/>
              <a:gdLst/>
              <a:ahLst/>
              <a:cxnLst/>
              <a:rect l="l" t="t" r="r" b="b"/>
              <a:pathLst>
                <a:path w="573" h="4471" extrusionOk="0">
                  <a:moveTo>
                    <a:pt x="572" y="1"/>
                  </a:moveTo>
                  <a:cubicBezTo>
                    <a:pt x="572" y="1547"/>
                    <a:pt x="270" y="3093"/>
                    <a:pt x="1" y="4471"/>
                  </a:cubicBezTo>
                  <a:lnTo>
                    <a:pt x="1" y="4471"/>
                  </a:lnTo>
                  <a:cubicBezTo>
                    <a:pt x="270" y="3093"/>
                    <a:pt x="572" y="1547"/>
                    <a:pt x="572" y="1"/>
                  </a:cubicBezTo>
                  <a:close/>
                </a:path>
              </a:pathLst>
            </a:custGeom>
            <a:solidFill>
              <a:srgbClr val="CAC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48" name="Google Shape;949;p32">
              <a:extLst>
                <a:ext uri="{FF2B5EF4-FFF2-40B4-BE49-F238E27FC236}">
                  <a16:creationId xmlns:a16="http://schemas.microsoft.com/office/drawing/2014/main" id="{0E41DDDB-0B85-4B64-AD7C-5B42DC471236}"/>
                </a:ext>
              </a:extLst>
            </p:cNvPr>
            <p:cNvSpPr/>
            <p:nvPr/>
          </p:nvSpPr>
          <p:spPr>
            <a:xfrm>
              <a:off x="3595030" y="1907045"/>
              <a:ext cx="59700" cy="252100"/>
            </a:xfrm>
            <a:custGeom>
              <a:avLst/>
              <a:gdLst/>
              <a:ahLst/>
              <a:cxnLst/>
              <a:rect l="l" t="t" r="r" b="b"/>
              <a:pathLst>
                <a:path w="2388" h="10084" extrusionOk="0">
                  <a:moveTo>
                    <a:pt x="438" y="1"/>
                  </a:moveTo>
                  <a:cubicBezTo>
                    <a:pt x="270" y="1"/>
                    <a:pt x="135" y="303"/>
                    <a:pt x="135" y="1009"/>
                  </a:cubicBezTo>
                  <a:cubicBezTo>
                    <a:pt x="135" y="1278"/>
                    <a:pt x="135" y="1681"/>
                    <a:pt x="270" y="2118"/>
                  </a:cubicBezTo>
                  <a:cubicBezTo>
                    <a:pt x="438" y="2959"/>
                    <a:pt x="438" y="3799"/>
                    <a:pt x="572" y="4639"/>
                  </a:cubicBezTo>
                  <a:cubicBezTo>
                    <a:pt x="572" y="6185"/>
                    <a:pt x="270" y="7731"/>
                    <a:pt x="1" y="9109"/>
                  </a:cubicBezTo>
                  <a:cubicBezTo>
                    <a:pt x="270" y="9243"/>
                    <a:pt x="1816" y="9949"/>
                    <a:pt x="1950" y="9949"/>
                  </a:cubicBezTo>
                  <a:cubicBezTo>
                    <a:pt x="2118" y="10084"/>
                    <a:pt x="2253" y="10084"/>
                    <a:pt x="2387" y="10084"/>
                  </a:cubicBezTo>
                  <a:cubicBezTo>
                    <a:pt x="1816" y="2690"/>
                    <a:pt x="841" y="1"/>
                    <a:pt x="43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49" name="Google Shape;950;p32">
              <a:extLst>
                <a:ext uri="{FF2B5EF4-FFF2-40B4-BE49-F238E27FC236}">
                  <a16:creationId xmlns:a16="http://schemas.microsoft.com/office/drawing/2014/main" id="{B8270323-2185-4ABB-9F1A-91DD7D23EB43}"/>
                </a:ext>
              </a:extLst>
            </p:cNvPr>
            <p:cNvSpPr/>
            <p:nvPr/>
          </p:nvSpPr>
          <p:spPr>
            <a:xfrm>
              <a:off x="3965850" y="1984925"/>
              <a:ext cx="31100" cy="147050"/>
            </a:xfrm>
            <a:custGeom>
              <a:avLst/>
              <a:gdLst/>
              <a:ahLst/>
              <a:cxnLst/>
              <a:rect l="l" t="t" r="r" b="b"/>
              <a:pathLst>
                <a:path w="1244" h="5882" extrusionOk="0">
                  <a:moveTo>
                    <a:pt x="0" y="0"/>
                  </a:moveTo>
                  <a:cubicBezTo>
                    <a:pt x="0" y="1983"/>
                    <a:pt x="404" y="3933"/>
                    <a:pt x="1109" y="5747"/>
                  </a:cubicBezTo>
                  <a:lnTo>
                    <a:pt x="1109" y="5747"/>
                  </a:lnTo>
                  <a:lnTo>
                    <a:pt x="1244" y="5882"/>
                  </a:lnTo>
                  <a:lnTo>
                    <a:pt x="1109" y="5747"/>
                  </a:lnTo>
                  <a:cubicBezTo>
                    <a:pt x="404" y="3933"/>
                    <a:pt x="0" y="1983"/>
                    <a:pt x="0" y="0"/>
                  </a:cubicBezTo>
                  <a:close/>
                </a:path>
              </a:pathLst>
            </a:custGeom>
            <a:solidFill>
              <a:srgbClr val="CAC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50" name="Google Shape;951;p32">
              <a:extLst>
                <a:ext uri="{FF2B5EF4-FFF2-40B4-BE49-F238E27FC236}">
                  <a16:creationId xmlns:a16="http://schemas.microsoft.com/office/drawing/2014/main" id="{BE578E9C-33B5-45A4-911F-23A5E521093B}"/>
                </a:ext>
              </a:extLst>
            </p:cNvPr>
            <p:cNvSpPr/>
            <p:nvPr/>
          </p:nvSpPr>
          <p:spPr>
            <a:xfrm>
              <a:off x="3877625" y="1852175"/>
              <a:ext cx="115975" cy="308375"/>
            </a:xfrm>
            <a:custGeom>
              <a:avLst/>
              <a:gdLst/>
              <a:ahLst/>
              <a:cxnLst/>
              <a:rect l="l" t="t" r="r" b="b"/>
              <a:pathLst>
                <a:path w="4639" h="12335" extrusionOk="0">
                  <a:moveTo>
                    <a:pt x="841" y="0"/>
                  </a:moveTo>
                  <a:cubicBezTo>
                    <a:pt x="303" y="0"/>
                    <a:pt x="0" y="269"/>
                    <a:pt x="169" y="1109"/>
                  </a:cubicBezTo>
                  <a:cubicBezTo>
                    <a:pt x="841" y="4336"/>
                    <a:pt x="1143" y="8537"/>
                    <a:pt x="1278" y="12335"/>
                  </a:cubicBezTo>
                  <a:cubicBezTo>
                    <a:pt x="1546" y="12167"/>
                    <a:pt x="1849" y="12032"/>
                    <a:pt x="2252" y="12032"/>
                  </a:cubicBezTo>
                  <a:cubicBezTo>
                    <a:pt x="2252" y="11898"/>
                    <a:pt x="4504" y="11192"/>
                    <a:pt x="4638" y="11057"/>
                  </a:cubicBezTo>
                  <a:cubicBezTo>
                    <a:pt x="3933" y="9243"/>
                    <a:pt x="3529" y="7293"/>
                    <a:pt x="3529" y="5310"/>
                  </a:cubicBezTo>
                  <a:cubicBezTo>
                    <a:pt x="3361" y="4907"/>
                    <a:pt x="3361" y="4470"/>
                    <a:pt x="3529" y="4067"/>
                  </a:cubicBezTo>
                  <a:lnTo>
                    <a:pt x="3529" y="3227"/>
                  </a:lnTo>
                  <a:lnTo>
                    <a:pt x="3529" y="2924"/>
                  </a:lnTo>
                  <a:cubicBezTo>
                    <a:pt x="3529" y="1244"/>
                    <a:pt x="1849" y="0"/>
                    <a:pt x="84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51" name="Google Shape;952;p32">
              <a:extLst>
                <a:ext uri="{FF2B5EF4-FFF2-40B4-BE49-F238E27FC236}">
                  <a16:creationId xmlns:a16="http://schemas.microsoft.com/office/drawing/2014/main" id="{4C518626-E4A3-4EB8-9670-E68DE27C7024}"/>
                </a:ext>
              </a:extLst>
            </p:cNvPr>
            <p:cNvSpPr/>
            <p:nvPr/>
          </p:nvSpPr>
          <p:spPr>
            <a:xfrm>
              <a:off x="3486075" y="2128600"/>
              <a:ext cx="622625" cy="372375"/>
            </a:xfrm>
            <a:custGeom>
              <a:avLst/>
              <a:gdLst/>
              <a:ahLst/>
              <a:cxnLst/>
              <a:rect l="l" t="t" r="r" b="b"/>
              <a:pathLst>
                <a:path w="24905" h="14895" extrusionOk="0">
                  <a:moveTo>
                    <a:pt x="20300" y="0"/>
                  </a:moveTo>
                  <a:cubicBezTo>
                    <a:pt x="17304" y="1203"/>
                    <a:pt x="14432" y="1916"/>
                    <a:pt x="11618" y="1916"/>
                  </a:cubicBezTo>
                  <a:cubicBezTo>
                    <a:pt x="9161" y="1916"/>
                    <a:pt x="6749" y="1372"/>
                    <a:pt x="4336" y="135"/>
                  </a:cubicBezTo>
                  <a:lnTo>
                    <a:pt x="1" y="9108"/>
                  </a:lnTo>
                  <a:cubicBezTo>
                    <a:pt x="62" y="9108"/>
                    <a:pt x="527" y="8879"/>
                    <a:pt x="1241" y="8879"/>
                  </a:cubicBezTo>
                  <a:cubicBezTo>
                    <a:pt x="2095" y="8879"/>
                    <a:pt x="3305" y="9208"/>
                    <a:pt x="4605" y="10654"/>
                  </a:cubicBezTo>
                  <a:lnTo>
                    <a:pt x="5042" y="11058"/>
                  </a:lnTo>
                  <a:cubicBezTo>
                    <a:pt x="6420" y="13041"/>
                    <a:pt x="8537" y="14419"/>
                    <a:pt x="10924" y="14721"/>
                  </a:cubicBezTo>
                  <a:cubicBezTo>
                    <a:pt x="11577" y="14826"/>
                    <a:pt x="12267" y="14894"/>
                    <a:pt x="12972" y="14894"/>
                  </a:cubicBezTo>
                  <a:cubicBezTo>
                    <a:pt x="14986" y="14894"/>
                    <a:pt x="17122" y="14336"/>
                    <a:pt x="18889" y="12469"/>
                  </a:cubicBezTo>
                  <a:cubicBezTo>
                    <a:pt x="19326" y="12200"/>
                    <a:pt x="19595" y="11764"/>
                    <a:pt x="19864" y="11495"/>
                  </a:cubicBezTo>
                  <a:cubicBezTo>
                    <a:pt x="20166" y="11192"/>
                    <a:pt x="20435" y="10789"/>
                    <a:pt x="20704" y="10352"/>
                  </a:cubicBezTo>
                  <a:cubicBezTo>
                    <a:pt x="21531" y="9549"/>
                    <a:pt x="22640" y="8675"/>
                    <a:pt x="23713" y="8675"/>
                  </a:cubicBezTo>
                  <a:cubicBezTo>
                    <a:pt x="24121" y="8675"/>
                    <a:pt x="24525" y="8802"/>
                    <a:pt x="24905" y="9108"/>
                  </a:cubicBezTo>
                  <a:lnTo>
                    <a:pt x="2030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52" name="Google Shape;953;p32">
              <a:extLst>
                <a:ext uri="{FF2B5EF4-FFF2-40B4-BE49-F238E27FC236}">
                  <a16:creationId xmlns:a16="http://schemas.microsoft.com/office/drawing/2014/main" id="{375A0294-045B-4F57-9300-F65929A5A1AF}"/>
                </a:ext>
              </a:extLst>
            </p:cNvPr>
            <p:cNvSpPr/>
            <p:nvPr/>
          </p:nvSpPr>
          <p:spPr>
            <a:xfrm>
              <a:off x="3486075" y="2131950"/>
              <a:ext cx="111775" cy="224375"/>
            </a:xfrm>
            <a:custGeom>
              <a:avLst/>
              <a:gdLst/>
              <a:ahLst/>
              <a:cxnLst/>
              <a:rect l="l" t="t" r="r" b="b"/>
              <a:pathLst>
                <a:path w="4471" h="8975" extrusionOk="0">
                  <a:moveTo>
                    <a:pt x="4336" y="1"/>
                  </a:moveTo>
                  <a:lnTo>
                    <a:pt x="1" y="8974"/>
                  </a:lnTo>
                  <a:lnTo>
                    <a:pt x="1" y="8974"/>
                  </a:lnTo>
                  <a:lnTo>
                    <a:pt x="4336" y="1"/>
                  </a:lnTo>
                  <a:lnTo>
                    <a:pt x="4471" y="1"/>
                  </a:lnTo>
                  <a:lnTo>
                    <a:pt x="4471" y="1"/>
                  </a:lnTo>
                  <a:close/>
                </a:path>
              </a:pathLst>
            </a:custGeom>
            <a:solidFill>
              <a:srgbClr val="BAC5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53" name="Google Shape;954;p32">
              <a:extLst>
                <a:ext uri="{FF2B5EF4-FFF2-40B4-BE49-F238E27FC236}">
                  <a16:creationId xmlns:a16="http://schemas.microsoft.com/office/drawing/2014/main" id="{BE78E60F-BE5F-405F-95D2-22E34C03D440}"/>
                </a:ext>
              </a:extLst>
            </p:cNvPr>
            <p:cNvSpPr/>
            <p:nvPr/>
          </p:nvSpPr>
          <p:spPr>
            <a:xfrm>
              <a:off x="3597825" y="2131950"/>
              <a:ext cx="25" cy="25"/>
            </a:xfrm>
            <a:custGeom>
              <a:avLst/>
              <a:gdLst/>
              <a:ahLst/>
              <a:cxnLst/>
              <a:rect l="l" t="t" r="r" b="b"/>
              <a:pathLst>
                <a:path w="1" h="1" extrusionOk="0">
                  <a:moveTo>
                    <a:pt x="1" y="1"/>
                  </a:moveTo>
                  <a:lnTo>
                    <a:pt x="1" y="1"/>
                  </a:lnTo>
                  <a:lnTo>
                    <a:pt x="1" y="1"/>
                  </a:lnTo>
                  <a:lnTo>
                    <a:pt x="1" y="1"/>
                  </a:lnTo>
                  <a:close/>
                </a:path>
              </a:pathLst>
            </a:custGeom>
            <a:solidFill>
              <a:srgbClr val="949E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54" name="Google Shape;955;p32">
              <a:extLst>
                <a:ext uri="{FF2B5EF4-FFF2-40B4-BE49-F238E27FC236}">
                  <a16:creationId xmlns:a16="http://schemas.microsoft.com/office/drawing/2014/main" id="{B2349C7C-9B55-4EEA-89B3-753189FEC384}"/>
                </a:ext>
              </a:extLst>
            </p:cNvPr>
            <p:cNvSpPr/>
            <p:nvPr/>
          </p:nvSpPr>
          <p:spPr>
            <a:xfrm>
              <a:off x="3486075" y="2131950"/>
              <a:ext cx="160525" cy="231100"/>
            </a:xfrm>
            <a:custGeom>
              <a:avLst/>
              <a:gdLst/>
              <a:ahLst/>
              <a:cxnLst/>
              <a:rect l="l" t="t" r="r" b="b"/>
              <a:pathLst>
                <a:path w="6421" h="9244" extrusionOk="0">
                  <a:moveTo>
                    <a:pt x="4336" y="1"/>
                  </a:moveTo>
                  <a:lnTo>
                    <a:pt x="1" y="8974"/>
                  </a:lnTo>
                  <a:cubicBezTo>
                    <a:pt x="135" y="8974"/>
                    <a:pt x="539" y="8706"/>
                    <a:pt x="1244" y="8706"/>
                  </a:cubicBezTo>
                  <a:cubicBezTo>
                    <a:pt x="1816" y="8706"/>
                    <a:pt x="2387" y="8840"/>
                    <a:pt x="3059" y="9243"/>
                  </a:cubicBezTo>
                  <a:cubicBezTo>
                    <a:pt x="3362" y="5882"/>
                    <a:pt x="4471" y="3093"/>
                    <a:pt x="6420" y="841"/>
                  </a:cubicBezTo>
                  <a:cubicBezTo>
                    <a:pt x="5748" y="707"/>
                    <a:pt x="5042" y="438"/>
                    <a:pt x="447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55" name="Google Shape;956;p32">
              <a:extLst>
                <a:ext uri="{FF2B5EF4-FFF2-40B4-BE49-F238E27FC236}">
                  <a16:creationId xmlns:a16="http://schemas.microsoft.com/office/drawing/2014/main" id="{520DA718-FDBB-4BD2-8BF0-9CA9868E416E}"/>
                </a:ext>
              </a:extLst>
            </p:cNvPr>
            <p:cNvSpPr/>
            <p:nvPr/>
          </p:nvSpPr>
          <p:spPr>
            <a:xfrm>
              <a:off x="3996925" y="2131950"/>
              <a:ext cx="111775" cy="224375"/>
            </a:xfrm>
            <a:custGeom>
              <a:avLst/>
              <a:gdLst/>
              <a:ahLst/>
              <a:cxnLst/>
              <a:rect l="l" t="t" r="r" b="b"/>
              <a:pathLst>
                <a:path w="4471" h="8975" extrusionOk="0">
                  <a:moveTo>
                    <a:pt x="1" y="1"/>
                  </a:moveTo>
                  <a:lnTo>
                    <a:pt x="1" y="1"/>
                  </a:lnTo>
                  <a:lnTo>
                    <a:pt x="4471" y="8974"/>
                  </a:lnTo>
                  <a:lnTo>
                    <a:pt x="4471" y="8974"/>
                  </a:lnTo>
                  <a:close/>
                </a:path>
              </a:pathLst>
            </a:custGeom>
            <a:solidFill>
              <a:srgbClr val="BAC5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56" name="Google Shape;957;p32">
              <a:extLst>
                <a:ext uri="{FF2B5EF4-FFF2-40B4-BE49-F238E27FC236}">
                  <a16:creationId xmlns:a16="http://schemas.microsoft.com/office/drawing/2014/main" id="{B2D2C12E-200E-42C0-9CB6-32AEB0EC3662}"/>
                </a:ext>
              </a:extLst>
            </p:cNvPr>
            <p:cNvSpPr/>
            <p:nvPr/>
          </p:nvSpPr>
          <p:spPr>
            <a:xfrm>
              <a:off x="3993575" y="2128600"/>
              <a:ext cx="3375" cy="3375"/>
            </a:xfrm>
            <a:custGeom>
              <a:avLst/>
              <a:gdLst/>
              <a:ahLst/>
              <a:cxnLst/>
              <a:rect l="l" t="t" r="r" b="b"/>
              <a:pathLst>
                <a:path w="135" h="135" extrusionOk="0">
                  <a:moveTo>
                    <a:pt x="0" y="0"/>
                  </a:moveTo>
                  <a:lnTo>
                    <a:pt x="0" y="135"/>
                  </a:lnTo>
                  <a:lnTo>
                    <a:pt x="135" y="135"/>
                  </a:lnTo>
                  <a:lnTo>
                    <a:pt x="0" y="0"/>
                  </a:lnTo>
                  <a:close/>
                </a:path>
              </a:pathLst>
            </a:custGeom>
            <a:solidFill>
              <a:srgbClr val="949E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57" name="Google Shape;958;p32">
              <a:extLst>
                <a:ext uri="{FF2B5EF4-FFF2-40B4-BE49-F238E27FC236}">
                  <a16:creationId xmlns:a16="http://schemas.microsoft.com/office/drawing/2014/main" id="{DC9D3593-7232-4EF5-B495-B7A00FBF325F}"/>
                </a:ext>
              </a:extLst>
            </p:cNvPr>
            <p:cNvSpPr/>
            <p:nvPr/>
          </p:nvSpPr>
          <p:spPr>
            <a:xfrm>
              <a:off x="3933925" y="2128600"/>
              <a:ext cx="59675" cy="24400"/>
            </a:xfrm>
            <a:custGeom>
              <a:avLst/>
              <a:gdLst/>
              <a:ahLst/>
              <a:cxnLst/>
              <a:rect l="l" t="t" r="r" b="b"/>
              <a:pathLst>
                <a:path w="2387" h="976" extrusionOk="0">
                  <a:moveTo>
                    <a:pt x="2386" y="0"/>
                  </a:moveTo>
                  <a:lnTo>
                    <a:pt x="2386" y="0"/>
                  </a:lnTo>
                  <a:cubicBezTo>
                    <a:pt x="2324" y="33"/>
                    <a:pt x="2262" y="64"/>
                    <a:pt x="2200" y="95"/>
                  </a:cubicBezTo>
                  <a:lnTo>
                    <a:pt x="2200" y="95"/>
                  </a:lnTo>
                  <a:cubicBezTo>
                    <a:pt x="2300" y="53"/>
                    <a:pt x="2366" y="20"/>
                    <a:pt x="2386" y="0"/>
                  </a:cubicBezTo>
                  <a:close/>
                  <a:moveTo>
                    <a:pt x="2200" y="95"/>
                  </a:moveTo>
                  <a:lnTo>
                    <a:pt x="2200" y="95"/>
                  </a:lnTo>
                  <a:cubicBezTo>
                    <a:pt x="1632" y="332"/>
                    <a:pt x="0" y="861"/>
                    <a:pt x="0" y="975"/>
                  </a:cubicBezTo>
                  <a:cubicBezTo>
                    <a:pt x="654" y="726"/>
                    <a:pt x="1423" y="477"/>
                    <a:pt x="2200" y="95"/>
                  </a:cubicBezTo>
                  <a:close/>
                </a:path>
              </a:pathLst>
            </a:custGeom>
            <a:solidFill>
              <a:srgbClr val="2E34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58" name="Google Shape;959;p32">
              <a:extLst>
                <a:ext uri="{FF2B5EF4-FFF2-40B4-BE49-F238E27FC236}">
                  <a16:creationId xmlns:a16="http://schemas.microsoft.com/office/drawing/2014/main" id="{FCE84438-A020-49AA-9771-FCC57744A802}"/>
                </a:ext>
              </a:extLst>
            </p:cNvPr>
            <p:cNvSpPr/>
            <p:nvPr/>
          </p:nvSpPr>
          <p:spPr>
            <a:xfrm>
              <a:off x="3933925" y="2128600"/>
              <a:ext cx="174775" cy="237800"/>
            </a:xfrm>
            <a:custGeom>
              <a:avLst/>
              <a:gdLst/>
              <a:ahLst/>
              <a:cxnLst/>
              <a:rect l="l" t="t" r="r" b="b"/>
              <a:pathLst>
                <a:path w="6991" h="9512" extrusionOk="0">
                  <a:moveTo>
                    <a:pt x="2386" y="0"/>
                  </a:moveTo>
                  <a:cubicBezTo>
                    <a:pt x="1546" y="437"/>
                    <a:pt x="706" y="706"/>
                    <a:pt x="0" y="975"/>
                  </a:cubicBezTo>
                  <a:cubicBezTo>
                    <a:pt x="2252" y="2656"/>
                    <a:pt x="3227" y="5748"/>
                    <a:pt x="3798" y="9512"/>
                  </a:cubicBezTo>
                  <a:cubicBezTo>
                    <a:pt x="4336" y="9108"/>
                    <a:pt x="5042" y="8672"/>
                    <a:pt x="5747" y="8672"/>
                  </a:cubicBezTo>
                  <a:cubicBezTo>
                    <a:pt x="6151" y="8672"/>
                    <a:pt x="6588" y="8840"/>
                    <a:pt x="6991" y="9108"/>
                  </a:cubicBezTo>
                  <a:lnTo>
                    <a:pt x="2521" y="135"/>
                  </a:lnTo>
                  <a:lnTo>
                    <a:pt x="2386" y="135"/>
                  </a:lnTo>
                  <a:lnTo>
                    <a:pt x="238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59" name="Google Shape;960;p32">
              <a:extLst>
                <a:ext uri="{FF2B5EF4-FFF2-40B4-BE49-F238E27FC236}">
                  <a16:creationId xmlns:a16="http://schemas.microsoft.com/office/drawing/2014/main" id="{03918BCF-4665-4000-8A7F-BAD72050685D}"/>
                </a:ext>
              </a:extLst>
            </p:cNvPr>
            <p:cNvSpPr/>
            <p:nvPr/>
          </p:nvSpPr>
          <p:spPr>
            <a:xfrm>
              <a:off x="3801175" y="2093300"/>
              <a:ext cx="108400" cy="238650"/>
            </a:xfrm>
            <a:custGeom>
              <a:avLst/>
              <a:gdLst/>
              <a:ahLst/>
              <a:cxnLst/>
              <a:rect l="l" t="t" r="r" b="b"/>
              <a:pathLst>
                <a:path w="4336" h="9546" extrusionOk="0">
                  <a:moveTo>
                    <a:pt x="4336" y="1"/>
                  </a:moveTo>
                  <a:lnTo>
                    <a:pt x="403" y="169"/>
                  </a:lnTo>
                  <a:lnTo>
                    <a:pt x="0" y="7731"/>
                  </a:lnTo>
                  <a:cubicBezTo>
                    <a:pt x="0" y="8000"/>
                    <a:pt x="135" y="8403"/>
                    <a:pt x="403" y="8706"/>
                  </a:cubicBezTo>
                  <a:cubicBezTo>
                    <a:pt x="1244" y="9546"/>
                    <a:pt x="2521" y="9411"/>
                    <a:pt x="3361" y="9546"/>
                  </a:cubicBezTo>
                  <a:cubicBezTo>
                    <a:pt x="3899" y="9546"/>
                    <a:pt x="4201" y="8974"/>
                    <a:pt x="3899" y="8403"/>
                  </a:cubicBezTo>
                  <a:lnTo>
                    <a:pt x="2084" y="7025"/>
                  </a:lnTo>
                  <a:lnTo>
                    <a:pt x="4336" y="1"/>
                  </a:lnTo>
                  <a:close/>
                </a:path>
              </a:pathLst>
            </a:custGeom>
            <a:solidFill>
              <a:srgbClr val="EBBB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60" name="Google Shape;961;p32">
              <a:extLst>
                <a:ext uri="{FF2B5EF4-FFF2-40B4-BE49-F238E27FC236}">
                  <a16:creationId xmlns:a16="http://schemas.microsoft.com/office/drawing/2014/main" id="{A19C359B-F0DD-4D01-9729-66F5974AD58E}"/>
                </a:ext>
              </a:extLst>
            </p:cNvPr>
            <p:cNvSpPr/>
            <p:nvPr/>
          </p:nvSpPr>
          <p:spPr>
            <a:xfrm>
              <a:off x="3814600" y="1806800"/>
              <a:ext cx="147075" cy="241175"/>
            </a:xfrm>
            <a:custGeom>
              <a:avLst/>
              <a:gdLst/>
              <a:ahLst/>
              <a:cxnLst/>
              <a:rect l="l" t="t" r="r" b="b"/>
              <a:pathLst>
                <a:path w="5883" h="9647" extrusionOk="0">
                  <a:moveTo>
                    <a:pt x="2824" y="0"/>
                  </a:moveTo>
                  <a:cubicBezTo>
                    <a:pt x="1984" y="0"/>
                    <a:pt x="1144" y="404"/>
                    <a:pt x="707" y="1378"/>
                  </a:cubicBezTo>
                  <a:cubicBezTo>
                    <a:pt x="438" y="1681"/>
                    <a:pt x="438" y="2084"/>
                    <a:pt x="438" y="2387"/>
                  </a:cubicBezTo>
                  <a:lnTo>
                    <a:pt x="1" y="9646"/>
                  </a:lnTo>
                  <a:lnTo>
                    <a:pt x="4370" y="9512"/>
                  </a:lnTo>
                  <a:lnTo>
                    <a:pt x="5613" y="5176"/>
                  </a:lnTo>
                  <a:cubicBezTo>
                    <a:pt x="5748" y="4605"/>
                    <a:pt x="5882" y="4201"/>
                    <a:pt x="5882" y="3630"/>
                  </a:cubicBezTo>
                  <a:cubicBezTo>
                    <a:pt x="5882" y="2790"/>
                    <a:pt x="5479" y="1815"/>
                    <a:pt x="4908" y="1109"/>
                  </a:cubicBezTo>
                  <a:cubicBezTo>
                    <a:pt x="4504" y="269"/>
                    <a:pt x="3664" y="0"/>
                    <a:pt x="282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61" name="Google Shape;962;p32">
              <a:extLst>
                <a:ext uri="{FF2B5EF4-FFF2-40B4-BE49-F238E27FC236}">
                  <a16:creationId xmlns:a16="http://schemas.microsoft.com/office/drawing/2014/main" id="{562D14E3-66C3-436E-8BFC-1081C86BF1C8}"/>
                </a:ext>
              </a:extLst>
            </p:cNvPr>
            <p:cNvSpPr/>
            <p:nvPr/>
          </p:nvSpPr>
          <p:spPr>
            <a:xfrm>
              <a:off x="3807875" y="2044575"/>
              <a:ext cx="140350" cy="52950"/>
            </a:xfrm>
            <a:custGeom>
              <a:avLst/>
              <a:gdLst/>
              <a:ahLst/>
              <a:cxnLst/>
              <a:rect l="l" t="t" r="r" b="b"/>
              <a:pathLst>
                <a:path w="5614" h="2118" extrusionOk="0">
                  <a:moveTo>
                    <a:pt x="5614" y="1"/>
                  </a:moveTo>
                  <a:lnTo>
                    <a:pt x="135" y="135"/>
                  </a:lnTo>
                  <a:lnTo>
                    <a:pt x="1" y="2118"/>
                  </a:lnTo>
                  <a:lnTo>
                    <a:pt x="4336" y="1950"/>
                  </a:lnTo>
                  <a:lnTo>
                    <a:pt x="561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62" name="Google Shape;963;p32">
              <a:extLst>
                <a:ext uri="{FF2B5EF4-FFF2-40B4-BE49-F238E27FC236}">
                  <a16:creationId xmlns:a16="http://schemas.microsoft.com/office/drawing/2014/main" id="{B7821707-35BA-4100-AE96-D2C83EA58467}"/>
                </a:ext>
              </a:extLst>
            </p:cNvPr>
            <p:cNvSpPr/>
            <p:nvPr/>
          </p:nvSpPr>
          <p:spPr>
            <a:xfrm>
              <a:off x="3618850" y="2044575"/>
              <a:ext cx="143700" cy="48750"/>
            </a:xfrm>
            <a:custGeom>
              <a:avLst/>
              <a:gdLst/>
              <a:ahLst/>
              <a:cxnLst/>
              <a:rect l="l" t="t" r="r" b="b"/>
              <a:pathLst>
                <a:path w="5748" h="1950" extrusionOk="0">
                  <a:moveTo>
                    <a:pt x="0" y="1"/>
                  </a:moveTo>
                  <a:lnTo>
                    <a:pt x="1412" y="1950"/>
                  </a:lnTo>
                  <a:lnTo>
                    <a:pt x="5747" y="1950"/>
                  </a:lnTo>
                  <a:lnTo>
                    <a:pt x="547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63" name="Google Shape;964;p32">
              <a:extLst>
                <a:ext uri="{FF2B5EF4-FFF2-40B4-BE49-F238E27FC236}">
                  <a16:creationId xmlns:a16="http://schemas.microsoft.com/office/drawing/2014/main" id="{8E05BF23-8AB3-4FB7-BFE9-2AF0C1DC7341}"/>
                </a:ext>
              </a:extLst>
            </p:cNvPr>
            <p:cNvSpPr/>
            <p:nvPr/>
          </p:nvSpPr>
          <p:spPr>
            <a:xfrm>
              <a:off x="3612125" y="1806800"/>
              <a:ext cx="143700" cy="237800"/>
            </a:xfrm>
            <a:custGeom>
              <a:avLst/>
              <a:gdLst/>
              <a:ahLst/>
              <a:cxnLst/>
              <a:rect l="l" t="t" r="r" b="b"/>
              <a:pathLst>
                <a:path w="5748" h="9512" extrusionOk="0">
                  <a:moveTo>
                    <a:pt x="3059" y="0"/>
                  </a:moveTo>
                  <a:cubicBezTo>
                    <a:pt x="2218" y="0"/>
                    <a:pt x="1546" y="269"/>
                    <a:pt x="975" y="975"/>
                  </a:cubicBezTo>
                  <a:cubicBezTo>
                    <a:pt x="403" y="1815"/>
                    <a:pt x="0" y="2790"/>
                    <a:pt x="0" y="3899"/>
                  </a:cubicBezTo>
                  <a:cubicBezTo>
                    <a:pt x="0" y="4336"/>
                    <a:pt x="135" y="4739"/>
                    <a:pt x="135" y="5042"/>
                  </a:cubicBezTo>
                  <a:lnTo>
                    <a:pt x="1378" y="9512"/>
                  </a:lnTo>
                  <a:lnTo>
                    <a:pt x="5747" y="9512"/>
                  </a:lnTo>
                  <a:lnTo>
                    <a:pt x="5579" y="2521"/>
                  </a:lnTo>
                  <a:cubicBezTo>
                    <a:pt x="5579" y="2084"/>
                    <a:pt x="5445" y="1815"/>
                    <a:pt x="5310" y="1378"/>
                  </a:cubicBezTo>
                  <a:cubicBezTo>
                    <a:pt x="4907" y="538"/>
                    <a:pt x="3899" y="0"/>
                    <a:pt x="30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64" name="Google Shape;965;p32">
              <a:extLst>
                <a:ext uri="{FF2B5EF4-FFF2-40B4-BE49-F238E27FC236}">
                  <a16:creationId xmlns:a16="http://schemas.microsoft.com/office/drawing/2014/main" id="{5CF38F30-90D7-4FEF-9DA0-987E76A17AEA}"/>
                </a:ext>
              </a:extLst>
            </p:cNvPr>
            <p:cNvSpPr/>
            <p:nvPr/>
          </p:nvSpPr>
          <p:spPr>
            <a:xfrm>
              <a:off x="3654125" y="2093300"/>
              <a:ext cx="105050" cy="238650"/>
            </a:xfrm>
            <a:custGeom>
              <a:avLst/>
              <a:gdLst/>
              <a:ahLst/>
              <a:cxnLst/>
              <a:rect l="l" t="t" r="r" b="b"/>
              <a:pathLst>
                <a:path w="4202" h="9546" extrusionOk="0">
                  <a:moveTo>
                    <a:pt x="269" y="1"/>
                  </a:moveTo>
                  <a:lnTo>
                    <a:pt x="2084" y="7025"/>
                  </a:lnTo>
                  <a:lnTo>
                    <a:pt x="269" y="8403"/>
                  </a:lnTo>
                  <a:cubicBezTo>
                    <a:pt x="1" y="8974"/>
                    <a:pt x="269" y="9546"/>
                    <a:pt x="841" y="9546"/>
                  </a:cubicBezTo>
                  <a:cubicBezTo>
                    <a:pt x="1681" y="9411"/>
                    <a:pt x="2925" y="9546"/>
                    <a:pt x="3765" y="8840"/>
                  </a:cubicBezTo>
                  <a:cubicBezTo>
                    <a:pt x="4067" y="8571"/>
                    <a:pt x="4202" y="8134"/>
                    <a:pt x="4202" y="7731"/>
                  </a:cubicBezTo>
                  <a:lnTo>
                    <a:pt x="4067" y="1"/>
                  </a:lnTo>
                  <a:close/>
                </a:path>
              </a:pathLst>
            </a:custGeom>
            <a:solidFill>
              <a:srgbClr val="EBBB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65" name="Google Shape;966;p32">
              <a:extLst>
                <a:ext uri="{FF2B5EF4-FFF2-40B4-BE49-F238E27FC236}">
                  <a16:creationId xmlns:a16="http://schemas.microsoft.com/office/drawing/2014/main" id="{337D2F4F-B070-42C9-8EA6-CDEF4931C7AF}"/>
                </a:ext>
              </a:extLst>
            </p:cNvPr>
            <p:cNvSpPr/>
            <p:nvPr/>
          </p:nvSpPr>
          <p:spPr>
            <a:xfrm>
              <a:off x="3706225" y="1631200"/>
              <a:ext cx="119325" cy="203350"/>
            </a:xfrm>
            <a:custGeom>
              <a:avLst/>
              <a:gdLst/>
              <a:ahLst/>
              <a:cxnLst/>
              <a:rect l="l" t="t" r="r" b="b"/>
              <a:pathLst>
                <a:path w="4773" h="8134" extrusionOk="0">
                  <a:moveTo>
                    <a:pt x="3933" y="0"/>
                  </a:moveTo>
                  <a:lnTo>
                    <a:pt x="0" y="437"/>
                  </a:lnTo>
                  <a:lnTo>
                    <a:pt x="0" y="1277"/>
                  </a:lnTo>
                  <a:lnTo>
                    <a:pt x="572" y="5210"/>
                  </a:lnTo>
                  <a:lnTo>
                    <a:pt x="572" y="6319"/>
                  </a:lnTo>
                  <a:cubicBezTo>
                    <a:pt x="706" y="7428"/>
                    <a:pt x="1681" y="8133"/>
                    <a:pt x="2823" y="8133"/>
                  </a:cubicBezTo>
                  <a:cubicBezTo>
                    <a:pt x="3933" y="7999"/>
                    <a:pt x="4773" y="7024"/>
                    <a:pt x="4638" y="5882"/>
                  </a:cubicBezTo>
                  <a:lnTo>
                    <a:pt x="4504" y="4907"/>
                  </a:lnTo>
                  <a:lnTo>
                    <a:pt x="4067" y="840"/>
                  </a:lnTo>
                  <a:lnTo>
                    <a:pt x="3933" y="0"/>
                  </a:lnTo>
                  <a:close/>
                </a:path>
              </a:pathLst>
            </a:custGeom>
            <a:solidFill>
              <a:srgbClr val="EBBB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66" name="Google Shape;967;p32">
              <a:extLst>
                <a:ext uri="{FF2B5EF4-FFF2-40B4-BE49-F238E27FC236}">
                  <a16:creationId xmlns:a16="http://schemas.microsoft.com/office/drawing/2014/main" id="{2A60D103-6178-4EEF-8631-09CF0C12991E}"/>
                </a:ext>
              </a:extLst>
            </p:cNvPr>
            <p:cNvSpPr/>
            <p:nvPr/>
          </p:nvSpPr>
          <p:spPr>
            <a:xfrm>
              <a:off x="3717150" y="1729500"/>
              <a:ext cx="101675" cy="42025"/>
            </a:xfrm>
            <a:custGeom>
              <a:avLst/>
              <a:gdLst/>
              <a:ahLst/>
              <a:cxnLst/>
              <a:rect l="l" t="t" r="r" b="b"/>
              <a:pathLst>
                <a:path w="4067" h="1681" extrusionOk="0">
                  <a:moveTo>
                    <a:pt x="4067" y="0"/>
                  </a:moveTo>
                  <a:cubicBezTo>
                    <a:pt x="2924" y="135"/>
                    <a:pt x="1815" y="135"/>
                    <a:pt x="706" y="135"/>
                  </a:cubicBezTo>
                  <a:lnTo>
                    <a:pt x="0" y="135"/>
                  </a:lnTo>
                  <a:lnTo>
                    <a:pt x="135" y="1278"/>
                  </a:lnTo>
                  <a:cubicBezTo>
                    <a:pt x="706" y="1546"/>
                    <a:pt x="1378" y="1681"/>
                    <a:pt x="1950" y="1681"/>
                  </a:cubicBezTo>
                  <a:cubicBezTo>
                    <a:pt x="2790" y="1681"/>
                    <a:pt x="3496" y="1412"/>
                    <a:pt x="4067" y="975"/>
                  </a:cubicBezTo>
                  <a:lnTo>
                    <a:pt x="4067" y="0"/>
                  </a:lnTo>
                  <a:close/>
                </a:path>
              </a:pathLst>
            </a:custGeom>
            <a:solidFill>
              <a:srgbClr val="E2A2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67" name="Google Shape;968;p32">
              <a:extLst>
                <a:ext uri="{FF2B5EF4-FFF2-40B4-BE49-F238E27FC236}">
                  <a16:creationId xmlns:a16="http://schemas.microsoft.com/office/drawing/2014/main" id="{8B6B7A52-6939-47BC-9E36-15E369D4399F}"/>
                </a:ext>
              </a:extLst>
            </p:cNvPr>
            <p:cNvSpPr/>
            <p:nvPr/>
          </p:nvSpPr>
          <p:spPr>
            <a:xfrm>
              <a:off x="3891900" y="493050"/>
              <a:ext cx="840250" cy="1409575"/>
            </a:xfrm>
            <a:custGeom>
              <a:avLst/>
              <a:gdLst/>
              <a:ahLst/>
              <a:cxnLst/>
              <a:rect l="l" t="t" r="r" b="b"/>
              <a:pathLst>
                <a:path w="33610" h="56383" extrusionOk="0">
                  <a:moveTo>
                    <a:pt x="18315" y="1"/>
                  </a:moveTo>
                  <a:cubicBezTo>
                    <a:pt x="15526" y="1"/>
                    <a:pt x="12803" y="587"/>
                    <a:pt x="10520" y="1835"/>
                  </a:cubicBezTo>
                  <a:cubicBezTo>
                    <a:pt x="10352" y="1835"/>
                    <a:pt x="10218" y="2003"/>
                    <a:pt x="10083" y="2137"/>
                  </a:cubicBezTo>
                  <a:cubicBezTo>
                    <a:pt x="7159" y="3818"/>
                    <a:pt x="4908" y="6607"/>
                    <a:pt x="3362" y="9699"/>
                  </a:cubicBezTo>
                  <a:cubicBezTo>
                    <a:pt x="135" y="16421"/>
                    <a:pt x="1" y="24252"/>
                    <a:pt x="2118" y="31411"/>
                  </a:cubicBezTo>
                  <a:cubicBezTo>
                    <a:pt x="3799" y="37695"/>
                    <a:pt x="6991" y="43711"/>
                    <a:pt x="11193" y="48753"/>
                  </a:cubicBezTo>
                  <a:cubicBezTo>
                    <a:pt x="12470" y="50299"/>
                    <a:pt x="13881" y="51710"/>
                    <a:pt x="15259" y="53088"/>
                  </a:cubicBezTo>
                  <a:cubicBezTo>
                    <a:pt x="17376" y="54937"/>
                    <a:pt x="19326" y="56180"/>
                    <a:pt x="22115" y="56315"/>
                  </a:cubicBezTo>
                  <a:cubicBezTo>
                    <a:pt x="22454" y="56360"/>
                    <a:pt x="22799" y="56383"/>
                    <a:pt x="23145" y="56383"/>
                  </a:cubicBezTo>
                  <a:cubicBezTo>
                    <a:pt x="25103" y="56383"/>
                    <a:pt x="27120" y="55659"/>
                    <a:pt x="28434" y="54231"/>
                  </a:cubicBezTo>
                  <a:lnTo>
                    <a:pt x="28434" y="54231"/>
                  </a:lnTo>
                  <a:cubicBezTo>
                    <a:pt x="28305" y="54257"/>
                    <a:pt x="28180" y="54270"/>
                    <a:pt x="28060" y="54270"/>
                  </a:cubicBezTo>
                  <a:cubicBezTo>
                    <a:pt x="26356" y="54270"/>
                    <a:pt x="25487" y="51734"/>
                    <a:pt x="25644" y="50164"/>
                  </a:cubicBezTo>
                  <a:cubicBezTo>
                    <a:pt x="26047" y="47644"/>
                    <a:pt x="28165" y="45963"/>
                    <a:pt x="29677" y="44148"/>
                  </a:cubicBezTo>
                  <a:cubicBezTo>
                    <a:pt x="31358" y="42165"/>
                    <a:pt x="32366" y="39645"/>
                    <a:pt x="31929" y="37124"/>
                  </a:cubicBezTo>
                  <a:cubicBezTo>
                    <a:pt x="31526" y="35175"/>
                    <a:pt x="30517" y="33629"/>
                    <a:pt x="29980" y="31814"/>
                  </a:cubicBezTo>
                  <a:cubicBezTo>
                    <a:pt x="29677" y="30974"/>
                    <a:pt x="28837" y="28319"/>
                    <a:pt x="29408" y="27478"/>
                  </a:cubicBezTo>
                  <a:lnTo>
                    <a:pt x="29408" y="27478"/>
                  </a:lnTo>
                  <a:cubicBezTo>
                    <a:pt x="30390" y="28579"/>
                    <a:pt x="31292" y="30364"/>
                    <a:pt x="32931" y="30364"/>
                  </a:cubicBezTo>
                  <a:cubicBezTo>
                    <a:pt x="33144" y="30364"/>
                    <a:pt x="33370" y="30334"/>
                    <a:pt x="33609" y="30268"/>
                  </a:cubicBezTo>
                  <a:lnTo>
                    <a:pt x="33609" y="30268"/>
                  </a:lnTo>
                  <a:cubicBezTo>
                    <a:pt x="33599" y="30270"/>
                    <a:pt x="33588" y="30272"/>
                    <a:pt x="33576" y="30272"/>
                  </a:cubicBezTo>
                  <a:cubicBezTo>
                    <a:pt x="32992" y="30272"/>
                    <a:pt x="31792" y="26899"/>
                    <a:pt x="31660" y="26504"/>
                  </a:cubicBezTo>
                  <a:cubicBezTo>
                    <a:pt x="30954" y="23983"/>
                    <a:pt x="31089" y="21462"/>
                    <a:pt x="31223" y="18942"/>
                  </a:cubicBezTo>
                  <a:cubicBezTo>
                    <a:pt x="31358" y="16421"/>
                    <a:pt x="31526" y="14035"/>
                    <a:pt x="31223" y="11514"/>
                  </a:cubicBezTo>
                  <a:cubicBezTo>
                    <a:pt x="30685" y="8153"/>
                    <a:pt x="29274" y="4792"/>
                    <a:pt x="26619" y="2675"/>
                  </a:cubicBezTo>
                  <a:cubicBezTo>
                    <a:pt x="24502" y="995"/>
                    <a:pt x="21846" y="154"/>
                    <a:pt x="19191" y="20"/>
                  </a:cubicBezTo>
                  <a:cubicBezTo>
                    <a:pt x="18899" y="7"/>
                    <a:pt x="18607" y="1"/>
                    <a:pt x="18315" y="1"/>
                  </a:cubicBezTo>
                  <a:close/>
                </a:path>
              </a:pathLst>
            </a:custGeom>
            <a:solidFill>
              <a:srgbClr val="FFE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68" name="Google Shape;969;p32">
              <a:extLst>
                <a:ext uri="{FF2B5EF4-FFF2-40B4-BE49-F238E27FC236}">
                  <a16:creationId xmlns:a16="http://schemas.microsoft.com/office/drawing/2014/main" id="{548747E1-6539-4474-B690-A9CB6E6D7989}"/>
                </a:ext>
              </a:extLst>
            </p:cNvPr>
            <p:cNvSpPr/>
            <p:nvPr/>
          </p:nvSpPr>
          <p:spPr>
            <a:xfrm>
              <a:off x="4056600" y="538900"/>
              <a:ext cx="304175" cy="1172975"/>
            </a:xfrm>
            <a:custGeom>
              <a:avLst/>
              <a:gdLst/>
              <a:ahLst/>
              <a:cxnLst/>
              <a:rect l="l" t="t" r="r" b="b"/>
              <a:pathLst>
                <a:path w="12167" h="46919" extrusionOk="0">
                  <a:moveTo>
                    <a:pt x="3932" y="1"/>
                  </a:moveTo>
                  <a:cubicBezTo>
                    <a:pt x="3764" y="1"/>
                    <a:pt x="3630" y="169"/>
                    <a:pt x="3495" y="303"/>
                  </a:cubicBezTo>
                  <a:cubicBezTo>
                    <a:pt x="2084" y="1009"/>
                    <a:pt x="975" y="1984"/>
                    <a:pt x="0" y="3093"/>
                  </a:cubicBezTo>
                  <a:cubicBezTo>
                    <a:pt x="1815" y="4202"/>
                    <a:pt x="3630" y="5345"/>
                    <a:pt x="5445" y="6723"/>
                  </a:cubicBezTo>
                  <a:cubicBezTo>
                    <a:pt x="4336" y="6050"/>
                    <a:pt x="3495" y="5614"/>
                    <a:pt x="2252" y="5614"/>
                  </a:cubicBezTo>
                  <a:lnTo>
                    <a:pt x="1949" y="5614"/>
                  </a:lnTo>
                  <a:cubicBezTo>
                    <a:pt x="3764" y="7160"/>
                    <a:pt x="6285" y="7865"/>
                    <a:pt x="8268" y="9546"/>
                  </a:cubicBezTo>
                  <a:cubicBezTo>
                    <a:pt x="8806" y="10083"/>
                    <a:pt x="9377" y="10655"/>
                    <a:pt x="9948" y="11226"/>
                  </a:cubicBezTo>
                  <a:cubicBezTo>
                    <a:pt x="9814" y="10789"/>
                    <a:pt x="9814" y="10252"/>
                    <a:pt x="9814" y="9680"/>
                  </a:cubicBezTo>
                  <a:cubicBezTo>
                    <a:pt x="9242" y="6319"/>
                    <a:pt x="7696" y="2958"/>
                    <a:pt x="5041" y="841"/>
                  </a:cubicBezTo>
                  <a:cubicBezTo>
                    <a:pt x="4605" y="572"/>
                    <a:pt x="4336" y="303"/>
                    <a:pt x="3932" y="1"/>
                  </a:cubicBezTo>
                  <a:close/>
                  <a:moveTo>
                    <a:pt x="10217" y="25073"/>
                  </a:moveTo>
                  <a:cubicBezTo>
                    <a:pt x="9948" y="25644"/>
                    <a:pt x="9646" y="26216"/>
                    <a:pt x="9242" y="26888"/>
                  </a:cubicBezTo>
                  <a:lnTo>
                    <a:pt x="9108" y="27056"/>
                  </a:lnTo>
                  <a:cubicBezTo>
                    <a:pt x="9814" y="27896"/>
                    <a:pt x="10486" y="28568"/>
                    <a:pt x="11494" y="28568"/>
                  </a:cubicBezTo>
                  <a:cubicBezTo>
                    <a:pt x="11763" y="28568"/>
                    <a:pt x="11898" y="28568"/>
                    <a:pt x="12166" y="28434"/>
                  </a:cubicBezTo>
                  <a:cubicBezTo>
                    <a:pt x="11629" y="28434"/>
                    <a:pt x="10654" y="26048"/>
                    <a:pt x="10217" y="25073"/>
                  </a:cubicBezTo>
                  <a:close/>
                  <a:moveTo>
                    <a:pt x="10217" y="34618"/>
                  </a:moveTo>
                  <a:cubicBezTo>
                    <a:pt x="9948" y="35592"/>
                    <a:pt x="9108" y="36433"/>
                    <a:pt x="8268" y="36970"/>
                  </a:cubicBezTo>
                  <a:cubicBezTo>
                    <a:pt x="7562" y="37273"/>
                    <a:pt x="6991" y="37407"/>
                    <a:pt x="6150" y="37407"/>
                  </a:cubicBezTo>
                  <a:lnTo>
                    <a:pt x="5445" y="37407"/>
                  </a:lnTo>
                  <a:cubicBezTo>
                    <a:pt x="4336" y="39222"/>
                    <a:pt x="2924" y="40903"/>
                    <a:pt x="1412" y="42449"/>
                  </a:cubicBezTo>
                  <a:cubicBezTo>
                    <a:pt x="2386" y="43995"/>
                    <a:pt x="3495" y="45541"/>
                    <a:pt x="4605" y="46919"/>
                  </a:cubicBezTo>
                  <a:cubicBezTo>
                    <a:pt x="5445" y="45104"/>
                    <a:pt x="6991" y="43692"/>
                    <a:pt x="8268" y="42314"/>
                  </a:cubicBezTo>
                  <a:cubicBezTo>
                    <a:pt x="9948" y="40331"/>
                    <a:pt x="10923" y="37811"/>
                    <a:pt x="10352" y="35290"/>
                  </a:cubicBezTo>
                  <a:cubicBezTo>
                    <a:pt x="10352" y="35021"/>
                    <a:pt x="10352" y="34887"/>
                    <a:pt x="10217" y="34618"/>
                  </a:cubicBez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69" name="Google Shape;970;p32">
              <a:extLst>
                <a:ext uri="{FF2B5EF4-FFF2-40B4-BE49-F238E27FC236}">
                  <a16:creationId xmlns:a16="http://schemas.microsoft.com/office/drawing/2014/main" id="{E39C8106-1F31-4C6A-83AA-519F66B4BA9C}"/>
                </a:ext>
              </a:extLst>
            </p:cNvPr>
            <p:cNvSpPr/>
            <p:nvPr/>
          </p:nvSpPr>
          <p:spPr>
            <a:xfrm>
              <a:off x="2718975" y="714525"/>
              <a:ext cx="861250" cy="1396700"/>
            </a:xfrm>
            <a:custGeom>
              <a:avLst/>
              <a:gdLst/>
              <a:ahLst/>
              <a:cxnLst/>
              <a:rect l="l" t="t" r="r" b="b"/>
              <a:pathLst>
                <a:path w="34450" h="55868" extrusionOk="0">
                  <a:moveTo>
                    <a:pt x="0" y="28971"/>
                  </a:moveTo>
                  <a:lnTo>
                    <a:pt x="0" y="28971"/>
                  </a:lnTo>
                  <a:cubicBezTo>
                    <a:pt x="15" y="28978"/>
                    <a:pt x="30" y="28984"/>
                    <a:pt x="46" y="28987"/>
                  </a:cubicBezTo>
                  <a:lnTo>
                    <a:pt x="46" y="28987"/>
                  </a:lnTo>
                  <a:cubicBezTo>
                    <a:pt x="31" y="28981"/>
                    <a:pt x="15" y="28976"/>
                    <a:pt x="0" y="28971"/>
                  </a:cubicBezTo>
                  <a:close/>
                  <a:moveTo>
                    <a:pt x="16805" y="0"/>
                  </a:moveTo>
                  <a:cubicBezTo>
                    <a:pt x="14149" y="0"/>
                    <a:pt x="11494" y="538"/>
                    <a:pt x="9243" y="1949"/>
                  </a:cubicBezTo>
                  <a:cubicBezTo>
                    <a:pt x="6453" y="3899"/>
                    <a:pt x="4638" y="7125"/>
                    <a:pt x="3932" y="10486"/>
                  </a:cubicBezTo>
                  <a:cubicBezTo>
                    <a:pt x="3361" y="12872"/>
                    <a:pt x="3361" y="15393"/>
                    <a:pt x="3227" y="17779"/>
                  </a:cubicBezTo>
                  <a:cubicBezTo>
                    <a:pt x="3227" y="20300"/>
                    <a:pt x="3092" y="22820"/>
                    <a:pt x="2252" y="25341"/>
                  </a:cubicBezTo>
                  <a:cubicBezTo>
                    <a:pt x="2123" y="25728"/>
                    <a:pt x="696" y="28989"/>
                    <a:pt x="75" y="28989"/>
                  </a:cubicBezTo>
                  <a:cubicBezTo>
                    <a:pt x="65" y="28989"/>
                    <a:pt x="55" y="28988"/>
                    <a:pt x="46" y="28987"/>
                  </a:cubicBezTo>
                  <a:lnTo>
                    <a:pt x="46" y="28987"/>
                  </a:lnTo>
                  <a:cubicBezTo>
                    <a:pt x="319" y="29079"/>
                    <a:pt x="578" y="29120"/>
                    <a:pt x="825" y="29120"/>
                  </a:cubicBezTo>
                  <a:cubicBezTo>
                    <a:pt x="2344" y="29120"/>
                    <a:pt x="3389" y="27540"/>
                    <a:pt x="4336" y="26450"/>
                  </a:cubicBezTo>
                  <a:lnTo>
                    <a:pt x="4336" y="26450"/>
                  </a:lnTo>
                  <a:cubicBezTo>
                    <a:pt x="4907" y="27425"/>
                    <a:pt x="3932" y="29945"/>
                    <a:pt x="3496" y="30786"/>
                  </a:cubicBezTo>
                  <a:cubicBezTo>
                    <a:pt x="2823" y="32466"/>
                    <a:pt x="1681" y="34012"/>
                    <a:pt x="1277" y="35827"/>
                  </a:cubicBezTo>
                  <a:cubicBezTo>
                    <a:pt x="572" y="38516"/>
                    <a:pt x="1277" y="41036"/>
                    <a:pt x="2823" y="43120"/>
                  </a:cubicBezTo>
                  <a:cubicBezTo>
                    <a:pt x="4201" y="44935"/>
                    <a:pt x="6184" y="46918"/>
                    <a:pt x="6319" y="49438"/>
                  </a:cubicBezTo>
                  <a:cubicBezTo>
                    <a:pt x="6443" y="50994"/>
                    <a:pt x="5502" y="53385"/>
                    <a:pt x="3682" y="53385"/>
                  </a:cubicBezTo>
                  <a:cubicBezTo>
                    <a:pt x="3536" y="53385"/>
                    <a:pt x="3384" y="53370"/>
                    <a:pt x="3227" y="53337"/>
                  </a:cubicBezTo>
                  <a:lnTo>
                    <a:pt x="3227" y="53337"/>
                  </a:lnTo>
                  <a:cubicBezTo>
                    <a:pt x="4773" y="55017"/>
                    <a:pt x="7159" y="55858"/>
                    <a:pt x="9377" y="55858"/>
                  </a:cubicBezTo>
                  <a:cubicBezTo>
                    <a:pt x="9517" y="55864"/>
                    <a:pt x="9655" y="55868"/>
                    <a:pt x="9792" y="55868"/>
                  </a:cubicBezTo>
                  <a:cubicBezTo>
                    <a:pt x="12407" y="55868"/>
                    <a:pt x="14396" y="54665"/>
                    <a:pt x="16536" y="53068"/>
                  </a:cubicBezTo>
                  <a:cubicBezTo>
                    <a:pt x="18787" y="51253"/>
                    <a:pt x="21006" y="49136"/>
                    <a:pt x="22989" y="46750"/>
                  </a:cubicBezTo>
                  <a:cubicBezTo>
                    <a:pt x="26618" y="42549"/>
                    <a:pt x="29408" y="37810"/>
                    <a:pt x="31391" y="32634"/>
                  </a:cubicBezTo>
                  <a:cubicBezTo>
                    <a:pt x="33911" y="25610"/>
                    <a:pt x="34449" y="17779"/>
                    <a:pt x="31794" y="10923"/>
                  </a:cubicBezTo>
                  <a:cubicBezTo>
                    <a:pt x="30550" y="7696"/>
                    <a:pt x="28568" y="4739"/>
                    <a:pt x="25778" y="2655"/>
                  </a:cubicBezTo>
                  <a:cubicBezTo>
                    <a:pt x="25207" y="2386"/>
                    <a:pt x="24669" y="1949"/>
                    <a:pt x="24098" y="1681"/>
                  </a:cubicBezTo>
                  <a:cubicBezTo>
                    <a:pt x="21846" y="538"/>
                    <a:pt x="19325" y="0"/>
                    <a:pt x="16805" y="0"/>
                  </a:cubicBezTo>
                  <a:close/>
                </a:path>
              </a:pathLst>
            </a:custGeom>
            <a:solidFill>
              <a:srgbClr val="FFE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70" name="Google Shape;971;p32">
              <a:extLst>
                <a:ext uri="{FF2B5EF4-FFF2-40B4-BE49-F238E27FC236}">
                  <a16:creationId xmlns:a16="http://schemas.microsoft.com/office/drawing/2014/main" id="{59805321-2B20-4A22-B7EE-118F0F0AFEBE}"/>
                </a:ext>
              </a:extLst>
            </p:cNvPr>
            <p:cNvSpPr/>
            <p:nvPr/>
          </p:nvSpPr>
          <p:spPr>
            <a:xfrm>
              <a:off x="3135725" y="1369050"/>
              <a:ext cx="315100" cy="514225"/>
            </a:xfrm>
            <a:custGeom>
              <a:avLst/>
              <a:gdLst/>
              <a:ahLst/>
              <a:cxnLst/>
              <a:rect l="l" t="t" r="r" b="b"/>
              <a:pathLst>
                <a:path w="12604" h="20569" extrusionOk="0">
                  <a:moveTo>
                    <a:pt x="975" y="0"/>
                  </a:moveTo>
                  <a:cubicBezTo>
                    <a:pt x="706" y="572"/>
                    <a:pt x="269" y="840"/>
                    <a:pt x="135" y="840"/>
                  </a:cubicBezTo>
                  <a:lnTo>
                    <a:pt x="0" y="840"/>
                  </a:lnTo>
                  <a:cubicBezTo>
                    <a:pt x="437" y="975"/>
                    <a:pt x="706" y="1109"/>
                    <a:pt x="840" y="1109"/>
                  </a:cubicBezTo>
                  <a:cubicBezTo>
                    <a:pt x="1277" y="1109"/>
                    <a:pt x="1546" y="975"/>
                    <a:pt x="1949" y="840"/>
                  </a:cubicBezTo>
                  <a:cubicBezTo>
                    <a:pt x="1546" y="572"/>
                    <a:pt x="1277" y="269"/>
                    <a:pt x="975" y="0"/>
                  </a:cubicBezTo>
                  <a:close/>
                  <a:moveTo>
                    <a:pt x="3932" y="1950"/>
                  </a:moveTo>
                  <a:cubicBezTo>
                    <a:pt x="3798" y="2252"/>
                    <a:pt x="3630" y="2521"/>
                    <a:pt x="3630" y="2655"/>
                  </a:cubicBezTo>
                  <a:cubicBezTo>
                    <a:pt x="3495" y="2790"/>
                    <a:pt x="3495" y="2924"/>
                    <a:pt x="3361" y="3092"/>
                  </a:cubicBezTo>
                  <a:cubicBezTo>
                    <a:pt x="3630" y="2790"/>
                    <a:pt x="3932" y="2386"/>
                    <a:pt x="4201" y="2084"/>
                  </a:cubicBezTo>
                  <a:cubicBezTo>
                    <a:pt x="4067" y="2084"/>
                    <a:pt x="3932" y="2084"/>
                    <a:pt x="3932" y="1950"/>
                  </a:cubicBezTo>
                  <a:close/>
                  <a:moveTo>
                    <a:pt x="2958" y="3932"/>
                  </a:moveTo>
                  <a:lnTo>
                    <a:pt x="2958" y="3932"/>
                  </a:lnTo>
                  <a:cubicBezTo>
                    <a:pt x="2386" y="5176"/>
                    <a:pt x="1681" y="6453"/>
                    <a:pt x="1277" y="7831"/>
                  </a:cubicBezTo>
                  <a:cubicBezTo>
                    <a:pt x="571" y="10352"/>
                    <a:pt x="1277" y="12872"/>
                    <a:pt x="2958" y="14990"/>
                  </a:cubicBezTo>
                  <a:cubicBezTo>
                    <a:pt x="4201" y="16670"/>
                    <a:pt x="5882" y="18485"/>
                    <a:pt x="6319" y="20569"/>
                  </a:cubicBezTo>
                  <a:cubicBezTo>
                    <a:pt x="8671" y="17779"/>
                    <a:pt x="10788" y="14687"/>
                    <a:pt x="12603" y="11326"/>
                  </a:cubicBezTo>
                  <a:cubicBezTo>
                    <a:pt x="11494" y="10789"/>
                    <a:pt x="10520" y="9948"/>
                    <a:pt x="9679" y="9243"/>
                  </a:cubicBezTo>
                  <a:cubicBezTo>
                    <a:pt x="9511" y="9243"/>
                    <a:pt x="9377" y="9377"/>
                    <a:pt x="9242" y="9512"/>
                  </a:cubicBezTo>
                  <a:cubicBezTo>
                    <a:pt x="8537" y="9814"/>
                    <a:pt x="7831" y="9948"/>
                    <a:pt x="7159" y="9948"/>
                  </a:cubicBezTo>
                  <a:cubicBezTo>
                    <a:pt x="4773" y="9948"/>
                    <a:pt x="2655" y="7966"/>
                    <a:pt x="2655" y="5445"/>
                  </a:cubicBezTo>
                  <a:cubicBezTo>
                    <a:pt x="2655" y="4907"/>
                    <a:pt x="2790" y="4470"/>
                    <a:pt x="2958" y="3932"/>
                  </a:cubicBez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71" name="Google Shape;972;p32">
              <a:extLst>
                <a:ext uri="{FF2B5EF4-FFF2-40B4-BE49-F238E27FC236}">
                  <a16:creationId xmlns:a16="http://schemas.microsoft.com/office/drawing/2014/main" id="{153086B4-590F-4CE6-8033-0ABD1149B7B0}"/>
                </a:ext>
              </a:extLst>
            </p:cNvPr>
            <p:cNvSpPr/>
            <p:nvPr/>
          </p:nvSpPr>
          <p:spPr>
            <a:xfrm>
              <a:off x="3198725" y="661575"/>
              <a:ext cx="1124250" cy="1071300"/>
            </a:xfrm>
            <a:custGeom>
              <a:avLst/>
              <a:gdLst/>
              <a:ahLst/>
              <a:cxnLst/>
              <a:rect l="l" t="t" r="r" b="b"/>
              <a:pathLst>
                <a:path w="44970" h="42852" extrusionOk="0">
                  <a:moveTo>
                    <a:pt x="21443" y="1"/>
                  </a:moveTo>
                  <a:cubicBezTo>
                    <a:pt x="9512" y="1"/>
                    <a:pt x="1" y="9680"/>
                    <a:pt x="1" y="21443"/>
                  </a:cubicBezTo>
                  <a:cubicBezTo>
                    <a:pt x="1" y="24670"/>
                    <a:pt x="707" y="27593"/>
                    <a:pt x="1816" y="30383"/>
                  </a:cubicBezTo>
                  <a:cubicBezTo>
                    <a:pt x="841" y="31089"/>
                    <a:pt x="135" y="32366"/>
                    <a:pt x="135" y="33744"/>
                  </a:cubicBezTo>
                  <a:cubicBezTo>
                    <a:pt x="135" y="36265"/>
                    <a:pt x="2253" y="38247"/>
                    <a:pt x="4639" y="38247"/>
                  </a:cubicBezTo>
                  <a:cubicBezTo>
                    <a:pt x="5613" y="38247"/>
                    <a:pt x="6454" y="37945"/>
                    <a:pt x="7159" y="37542"/>
                  </a:cubicBezTo>
                  <a:cubicBezTo>
                    <a:pt x="10924" y="40903"/>
                    <a:pt x="15965" y="42852"/>
                    <a:pt x="21443" y="42852"/>
                  </a:cubicBezTo>
                  <a:cubicBezTo>
                    <a:pt x="29274" y="42852"/>
                    <a:pt x="35996" y="38651"/>
                    <a:pt x="39760" y="32500"/>
                  </a:cubicBezTo>
                  <a:lnTo>
                    <a:pt x="40465" y="32500"/>
                  </a:lnTo>
                  <a:cubicBezTo>
                    <a:pt x="42852" y="32500"/>
                    <a:pt x="44969" y="30551"/>
                    <a:pt x="44969" y="28030"/>
                  </a:cubicBezTo>
                  <a:cubicBezTo>
                    <a:pt x="44969" y="26484"/>
                    <a:pt x="43961" y="24938"/>
                    <a:pt x="42717" y="24233"/>
                  </a:cubicBezTo>
                  <a:cubicBezTo>
                    <a:pt x="42717" y="23258"/>
                    <a:pt x="42852" y="22418"/>
                    <a:pt x="42852" y="21443"/>
                  </a:cubicBezTo>
                  <a:cubicBezTo>
                    <a:pt x="42852" y="9680"/>
                    <a:pt x="33206" y="1"/>
                    <a:pt x="21443" y="1"/>
                  </a:cubicBezTo>
                  <a:close/>
                </a:path>
              </a:pathLst>
            </a:custGeom>
            <a:solidFill>
              <a:srgbClr val="EBBB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72" name="Google Shape;973;p32">
              <a:extLst>
                <a:ext uri="{FF2B5EF4-FFF2-40B4-BE49-F238E27FC236}">
                  <a16:creationId xmlns:a16="http://schemas.microsoft.com/office/drawing/2014/main" id="{7D879F0C-F3A7-4D49-A9AD-4DD859D495A5}"/>
                </a:ext>
              </a:extLst>
            </p:cNvPr>
            <p:cNvSpPr/>
            <p:nvPr/>
          </p:nvSpPr>
          <p:spPr>
            <a:xfrm>
              <a:off x="3352500" y="1064050"/>
              <a:ext cx="830150" cy="259650"/>
            </a:xfrm>
            <a:custGeom>
              <a:avLst/>
              <a:gdLst/>
              <a:ahLst/>
              <a:cxnLst/>
              <a:rect l="l" t="t" r="r" b="b"/>
              <a:pathLst>
                <a:path w="33206" h="10386" extrusionOk="0">
                  <a:moveTo>
                    <a:pt x="21711" y="0"/>
                  </a:moveTo>
                  <a:cubicBezTo>
                    <a:pt x="21577" y="841"/>
                    <a:pt x="20333" y="1681"/>
                    <a:pt x="19056" y="2823"/>
                  </a:cubicBezTo>
                  <a:cubicBezTo>
                    <a:pt x="20468" y="2823"/>
                    <a:pt x="21711" y="2958"/>
                    <a:pt x="22854" y="3227"/>
                  </a:cubicBezTo>
                  <a:cubicBezTo>
                    <a:pt x="22854" y="2689"/>
                    <a:pt x="22551" y="1983"/>
                    <a:pt x="22417" y="1412"/>
                  </a:cubicBezTo>
                  <a:cubicBezTo>
                    <a:pt x="22283" y="1009"/>
                    <a:pt x="21711" y="572"/>
                    <a:pt x="21711" y="0"/>
                  </a:cubicBezTo>
                  <a:close/>
                  <a:moveTo>
                    <a:pt x="0" y="6184"/>
                  </a:moveTo>
                  <a:cubicBezTo>
                    <a:pt x="168" y="6453"/>
                    <a:pt x="571" y="7730"/>
                    <a:pt x="1008" y="8839"/>
                  </a:cubicBezTo>
                  <a:cubicBezTo>
                    <a:pt x="1412" y="8402"/>
                    <a:pt x="1849" y="7999"/>
                    <a:pt x="2252" y="7730"/>
                  </a:cubicBezTo>
                  <a:cubicBezTo>
                    <a:pt x="1546" y="7428"/>
                    <a:pt x="706" y="6890"/>
                    <a:pt x="0" y="6184"/>
                  </a:cubicBezTo>
                  <a:close/>
                  <a:moveTo>
                    <a:pt x="29408" y="437"/>
                  </a:moveTo>
                  <a:cubicBezTo>
                    <a:pt x="28567" y="1681"/>
                    <a:pt x="27324" y="2958"/>
                    <a:pt x="26047" y="4067"/>
                  </a:cubicBezTo>
                  <a:lnTo>
                    <a:pt x="25912" y="4067"/>
                  </a:lnTo>
                  <a:cubicBezTo>
                    <a:pt x="29004" y="5344"/>
                    <a:pt x="31525" y="7293"/>
                    <a:pt x="33205" y="10385"/>
                  </a:cubicBezTo>
                  <a:lnTo>
                    <a:pt x="33205" y="9680"/>
                  </a:lnTo>
                  <a:cubicBezTo>
                    <a:pt x="33071" y="8571"/>
                    <a:pt x="32769" y="7428"/>
                    <a:pt x="32365" y="6319"/>
                  </a:cubicBezTo>
                  <a:cubicBezTo>
                    <a:pt x="31525" y="4369"/>
                    <a:pt x="30248" y="2521"/>
                    <a:pt x="29408" y="437"/>
                  </a:cubicBezTo>
                  <a:close/>
                </a:path>
              </a:pathLst>
            </a:custGeom>
            <a:solidFill>
              <a:srgbClr val="E6AC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73" name="Google Shape;974;p32">
              <a:extLst>
                <a:ext uri="{FF2B5EF4-FFF2-40B4-BE49-F238E27FC236}">
                  <a16:creationId xmlns:a16="http://schemas.microsoft.com/office/drawing/2014/main" id="{7956E721-7885-44EC-93C9-29AF40104545}"/>
                </a:ext>
              </a:extLst>
            </p:cNvPr>
            <p:cNvSpPr/>
            <p:nvPr/>
          </p:nvSpPr>
          <p:spPr>
            <a:xfrm>
              <a:off x="4266650" y="1267375"/>
              <a:ext cx="56325" cy="94975"/>
            </a:xfrm>
            <a:custGeom>
              <a:avLst/>
              <a:gdLst/>
              <a:ahLst/>
              <a:cxnLst/>
              <a:rect l="l" t="t" r="r" b="b"/>
              <a:pathLst>
                <a:path w="2253" h="3799" extrusionOk="0">
                  <a:moveTo>
                    <a:pt x="1" y="1"/>
                  </a:moveTo>
                  <a:cubicBezTo>
                    <a:pt x="1244" y="707"/>
                    <a:pt x="2252" y="2253"/>
                    <a:pt x="2252" y="3798"/>
                  </a:cubicBezTo>
                  <a:cubicBezTo>
                    <a:pt x="2252" y="2118"/>
                    <a:pt x="1244" y="707"/>
                    <a:pt x="1" y="1"/>
                  </a:cubicBezTo>
                  <a:close/>
                </a:path>
              </a:pathLst>
            </a:custGeom>
            <a:solidFill>
              <a:srgbClr val="F0D3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74" name="Google Shape;975;p32">
              <a:extLst>
                <a:ext uri="{FF2B5EF4-FFF2-40B4-BE49-F238E27FC236}">
                  <a16:creationId xmlns:a16="http://schemas.microsoft.com/office/drawing/2014/main" id="{CEB963D2-A019-4E38-BFF8-C0C2161238BD}"/>
                </a:ext>
              </a:extLst>
            </p:cNvPr>
            <p:cNvSpPr/>
            <p:nvPr/>
          </p:nvSpPr>
          <p:spPr>
            <a:xfrm>
              <a:off x="4210350" y="1463150"/>
              <a:ext cx="52950" cy="10950"/>
            </a:xfrm>
            <a:custGeom>
              <a:avLst/>
              <a:gdLst/>
              <a:ahLst/>
              <a:cxnLst/>
              <a:rect l="l" t="t" r="r" b="b"/>
              <a:pathLst>
                <a:path w="2118" h="438" extrusionOk="0">
                  <a:moveTo>
                    <a:pt x="2117" y="1"/>
                  </a:moveTo>
                  <a:lnTo>
                    <a:pt x="2117" y="1"/>
                  </a:lnTo>
                  <a:cubicBezTo>
                    <a:pt x="1412" y="303"/>
                    <a:pt x="706" y="437"/>
                    <a:pt x="0" y="437"/>
                  </a:cubicBezTo>
                  <a:cubicBezTo>
                    <a:pt x="841" y="437"/>
                    <a:pt x="1412" y="303"/>
                    <a:pt x="2117" y="1"/>
                  </a:cubicBezTo>
                  <a:close/>
                </a:path>
              </a:pathLst>
            </a:custGeom>
            <a:solidFill>
              <a:srgbClr val="E7BD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75" name="Google Shape;976;p32">
              <a:extLst>
                <a:ext uri="{FF2B5EF4-FFF2-40B4-BE49-F238E27FC236}">
                  <a16:creationId xmlns:a16="http://schemas.microsoft.com/office/drawing/2014/main" id="{527EC3E6-0763-49D0-BA24-85035B9573D7}"/>
                </a:ext>
              </a:extLst>
            </p:cNvPr>
            <p:cNvSpPr/>
            <p:nvPr/>
          </p:nvSpPr>
          <p:spPr>
            <a:xfrm>
              <a:off x="4192700" y="1243000"/>
              <a:ext cx="130275" cy="231100"/>
            </a:xfrm>
            <a:custGeom>
              <a:avLst/>
              <a:gdLst/>
              <a:ahLst/>
              <a:cxnLst/>
              <a:rect l="l" t="t" r="r" b="b"/>
              <a:pathLst>
                <a:path w="5211" h="9244" extrusionOk="0">
                  <a:moveTo>
                    <a:pt x="2958" y="1"/>
                  </a:moveTo>
                  <a:cubicBezTo>
                    <a:pt x="2118" y="1413"/>
                    <a:pt x="1143" y="2925"/>
                    <a:pt x="1" y="4336"/>
                  </a:cubicBezTo>
                  <a:cubicBezTo>
                    <a:pt x="706" y="5882"/>
                    <a:pt x="706" y="7697"/>
                    <a:pt x="1" y="9243"/>
                  </a:cubicBezTo>
                  <a:lnTo>
                    <a:pt x="706" y="9243"/>
                  </a:lnTo>
                  <a:cubicBezTo>
                    <a:pt x="1412" y="9243"/>
                    <a:pt x="2118" y="9109"/>
                    <a:pt x="2824" y="8806"/>
                  </a:cubicBezTo>
                  <a:cubicBezTo>
                    <a:pt x="4067" y="7966"/>
                    <a:pt x="5042" y="6588"/>
                    <a:pt x="5210" y="5177"/>
                  </a:cubicBezTo>
                  <a:lnTo>
                    <a:pt x="5210" y="4773"/>
                  </a:lnTo>
                  <a:cubicBezTo>
                    <a:pt x="5210" y="3227"/>
                    <a:pt x="4202" y="1681"/>
                    <a:pt x="2958" y="976"/>
                  </a:cubicBezTo>
                  <a:lnTo>
                    <a:pt x="2958" y="1"/>
                  </a:lnTo>
                  <a:close/>
                </a:path>
              </a:pathLst>
            </a:custGeom>
            <a:solidFill>
              <a:srgbClr val="E6AC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76" name="Google Shape;977;p32">
              <a:extLst>
                <a:ext uri="{FF2B5EF4-FFF2-40B4-BE49-F238E27FC236}">
                  <a16:creationId xmlns:a16="http://schemas.microsoft.com/office/drawing/2014/main" id="{EE83BE8D-D17D-48E5-BDEF-F82A4C9A00E3}"/>
                </a:ext>
              </a:extLst>
            </p:cNvPr>
            <p:cNvSpPr/>
            <p:nvPr/>
          </p:nvSpPr>
          <p:spPr>
            <a:xfrm>
              <a:off x="3209650" y="1446350"/>
              <a:ext cx="10100" cy="21025"/>
            </a:xfrm>
            <a:custGeom>
              <a:avLst/>
              <a:gdLst/>
              <a:ahLst/>
              <a:cxnLst/>
              <a:rect l="l" t="t" r="r" b="b"/>
              <a:pathLst>
                <a:path w="404" h="841" extrusionOk="0">
                  <a:moveTo>
                    <a:pt x="404" y="0"/>
                  </a:moveTo>
                  <a:cubicBezTo>
                    <a:pt x="270" y="269"/>
                    <a:pt x="135" y="538"/>
                    <a:pt x="1" y="840"/>
                  </a:cubicBezTo>
                  <a:lnTo>
                    <a:pt x="135" y="840"/>
                  </a:lnTo>
                  <a:cubicBezTo>
                    <a:pt x="135" y="538"/>
                    <a:pt x="270" y="404"/>
                    <a:pt x="404" y="135"/>
                  </a:cubicBezTo>
                  <a:lnTo>
                    <a:pt x="404" y="0"/>
                  </a:lnTo>
                  <a:close/>
                </a:path>
              </a:pathLst>
            </a:custGeom>
            <a:solidFill>
              <a:srgbClr val="F0D3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77" name="Google Shape;978;p32">
              <a:extLst>
                <a:ext uri="{FF2B5EF4-FFF2-40B4-BE49-F238E27FC236}">
                  <a16:creationId xmlns:a16="http://schemas.microsoft.com/office/drawing/2014/main" id="{8D40C63D-0482-47AA-9C48-04583E9AECE5}"/>
                </a:ext>
              </a:extLst>
            </p:cNvPr>
            <p:cNvSpPr/>
            <p:nvPr/>
          </p:nvSpPr>
          <p:spPr>
            <a:xfrm>
              <a:off x="3202100" y="1421125"/>
              <a:ext cx="38675" cy="83975"/>
            </a:xfrm>
            <a:custGeom>
              <a:avLst/>
              <a:gdLst/>
              <a:ahLst/>
              <a:cxnLst/>
              <a:rect l="l" t="t" r="r" b="b"/>
              <a:pathLst>
                <a:path w="1547" h="3359" extrusionOk="0">
                  <a:moveTo>
                    <a:pt x="1546" y="1"/>
                  </a:moveTo>
                  <a:cubicBezTo>
                    <a:pt x="1277" y="303"/>
                    <a:pt x="975" y="707"/>
                    <a:pt x="706" y="1009"/>
                  </a:cubicBezTo>
                  <a:lnTo>
                    <a:pt x="706" y="1144"/>
                  </a:lnTo>
                  <a:cubicBezTo>
                    <a:pt x="975" y="707"/>
                    <a:pt x="1277" y="438"/>
                    <a:pt x="1546" y="169"/>
                  </a:cubicBezTo>
                  <a:lnTo>
                    <a:pt x="1546" y="1"/>
                  </a:lnTo>
                  <a:close/>
                  <a:moveTo>
                    <a:pt x="303" y="1849"/>
                  </a:moveTo>
                  <a:cubicBezTo>
                    <a:pt x="192" y="2204"/>
                    <a:pt x="96" y="2514"/>
                    <a:pt x="43" y="2839"/>
                  </a:cubicBezTo>
                  <a:lnTo>
                    <a:pt x="43" y="2839"/>
                  </a:lnTo>
                  <a:cubicBezTo>
                    <a:pt x="104" y="2474"/>
                    <a:pt x="232" y="2123"/>
                    <a:pt x="437" y="1849"/>
                  </a:cubicBezTo>
                  <a:close/>
                  <a:moveTo>
                    <a:pt x="43" y="2839"/>
                  </a:moveTo>
                  <a:cubicBezTo>
                    <a:pt x="14" y="3011"/>
                    <a:pt x="0" y="3186"/>
                    <a:pt x="0" y="3358"/>
                  </a:cubicBezTo>
                  <a:lnTo>
                    <a:pt x="0" y="3358"/>
                  </a:lnTo>
                  <a:cubicBezTo>
                    <a:pt x="0" y="3176"/>
                    <a:pt x="16" y="3006"/>
                    <a:pt x="43" y="2839"/>
                  </a:cubicBezTo>
                  <a:close/>
                </a:path>
              </a:pathLst>
            </a:custGeom>
            <a:solidFill>
              <a:srgbClr val="E7BD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78" name="Google Shape;979;p32">
              <a:extLst>
                <a:ext uri="{FF2B5EF4-FFF2-40B4-BE49-F238E27FC236}">
                  <a16:creationId xmlns:a16="http://schemas.microsoft.com/office/drawing/2014/main" id="{BE3D1C9A-770C-4C81-8A7B-E8BB39DCB010}"/>
                </a:ext>
              </a:extLst>
            </p:cNvPr>
            <p:cNvSpPr/>
            <p:nvPr/>
          </p:nvSpPr>
          <p:spPr>
            <a:xfrm>
              <a:off x="3202100" y="1320300"/>
              <a:ext cx="175625" cy="297475"/>
            </a:xfrm>
            <a:custGeom>
              <a:avLst/>
              <a:gdLst/>
              <a:ahLst/>
              <a:cxnLst/>
              <a:rect l="l" t="t" r="r" b="b"/>
              <a:pathLst>
                <a:path w="7025" h="11899" extrusionOk="0">
                  <a:moveTo>
                    <a:pt x="2655" y="1"/>
                  </a:moveTo>
                  <a:cubicBezTo>
                    <a:pt x="2655" y="1"/>
                    <a:pt x="2521" y="841"/>
                    <a:pt x="2521" y="1816"/>
                  </a:cubicBezTo>
                  <a:cubicBezTo>
                    <a:pt x="2655" y="2522"/>
                    <a:pt x="2958" y="3496"/>
                    <a:pt x="3495" y="4336"/>
                  </a:cubicBezTo>
                  <a:lnTo>
                    <a:pt x="3495" y="4471"/>
                  </a:lnTo>
                  <a:lnTo>
                    <a:pt x="3092" y="4471"/>
                  </a:lnTo>
                  <a:cubicBezTo>
                    <a:pt x="2655" y="4471"/>
                    <a:pt x="2118" y="4336"/>
                    <a:pt x="1546" y="4202"/>
                  </a:cubicBezTo>
                  <a:cubicBezTo>
                    <a:pt x="1277" y="4471"/>
                    <a:pt x="975" y="4740"/>
                    <a:pt x="706" y="5177"/>
                  </a:cubicBezTo>
                  <a:cubicBezTo>
                    <a:pt x="572" y="5446"/>
                    <a:pt x="437" y="5580"/>
                    <a:pt x="437" y="5882"/>
                  </a:cubicBezTo>
                  <a:cubicBezTo>
                    <a:pt x="135" y="6286"/>
                    <a:pt x="0" y="6857"/>
                    <a:pt x="0" y="7395"/>
                  </a:cubicBezTo>
                  <a:cubicBezTo>
                    <a:pt x="0" y="9916"/>
                    <a:pt x="2118" y="11898"/>
                    <a:pt x="4504" y="11898"/>
                  </a:cubicBezTo>
                  <a:cubicBezTo>
                    <a:pt x="4773" y="11898"/>
                    <a:pt x="5747" y="11764"/>
                    <a:pt x="6587" y="11462"/>
                  </a:cubicBezTo>
                  <a:cubicBezTo>
                    <a:pt x="6722" y="11327"/>
                    <a:pt x="6856" y="11193"/>
                    <a:pt x="7024" y="11193"/>
                  </a:cubicBezTo>
                  <a:cubicBezTo>
                    <a:pt x="6016" y="8672"/>
                    <a:pt x="2823" y="5580"/>
                    <a:pt x="5747" y="135"/>
                  </a:cubicBezTo>
                  <a:cubicBezTo>
                    <a:pt x="5882" y="135"/>
                    <a:pt x="5882" y="1"/>
                    <a:pt x="5882" y="1"/>
                  </a:cubicBezTo>
                  <a:cubicBezTo>
                    <a:pt x="5344" y="1"/>
                    <a:pt x="4773" y="135"/>
                    <a:pt x="4336" y="135"/>
                  </a:cubicBezTo>
                  <a:cubicBezTo>
                    <a:pt x="3361" y="135"/>
                    <a:pt x="2655" y="1"/>
                    <a:pt x="2655" y="1"/>
                  </a:cubicBezTo>
                  <a:close/>
                </a:path>
              </a:pathLst>
            </a:custGeom>
            <a:solidFill>
              <a:srgbClr val="E6AC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79" name="Google Shape;980;p32">
              <a:extLst>
                <a:ext uri="{FF2B5EF4-FFF2-40B4-BE49-F238E27FC236}">
                  <a16:creationId xmlns:a16="http://schemas.microsoft.com/office/drawing/2014/main" id="{1E77FE36-C89B-4203-8BE3-007B9EDC7F16}"/>
                </a:ext>
              </a:extLst>
            </p:cNvPr>
            <p:cNvSpPr/>
            <p:nvPr/>
          </p:nvSpPr>
          <p:spPr>
            <a:xfrm>
              <a:off x="3058425" y="530950"/>
              <a:ext cx="1320000" cy="898800"/>
            </a:xfrm>
            <a:custGeom>
              <a:avLst/>
              <a:gdLst/>
              <a:ahLst/>
              <a:cxnLst/>
              <a:rect l="l" t="t" r="r" b="b"/>
              <a:pathLst>
                <a:path w="52800" h="35952" extrusionOk="0">
                  <a:moveTo>
                    <a:pt x="27902" y="0"/>
                  </a:moveTo>
                  <a:cubicBezTo>
                    <a:pt x="27435" y="0"/>
                    <a:pt x="26964" y="17"/>
                    <a:pt x="26484" y="50"/>
                  </a:cubicBezTo>
                  <a:cubicBezTo>
                    <a:pt x="25643" y="184"/>
                    <a:pt x="24803" y="184"/>
                    <a:pt x="24097" y="487"/>
                  </a:cubicBezTo>
                  <a:cubicBezTo>
                    <a:pt x="23123" y="890"/>
                    <a:pt x="22686" y="1730"/>
                    <a:pt x="21846" y="2302"/>
                  </a:cubicBezTo>
                  <a:cubicBezTo>
                    <a:pt x="21679" y="2385"/>
                    <a:pt x="21470" y="2417"/>
                    <a:pt x="21236" y="2417"/>
                  </a:cubicBezTo>
                  <a:cubicBezTo>
                    <a:pt x="20716" y="2417"/>
                    <a:pt x="20073" y="2260"/>
                    <a:pt x="19493" y="2167"/>
                  </a:cubicBezTo>
                  <a:cubicBezTo>
                    <a:pt x="18653" y="2167"/>
                    <a:pt x="17645" y="2167"/>
                    <a:pt x="16670" y="2302"/>
                  </a:cubicBezTo>
                  <a:cubicBezTo>
                    <a:pt x="14721" y="2571"/>
                    <a:pt x="12906" y="3276"/>
                    <a:pt x="11494" y="4520"/>
                  </a:cubicBezTo>
                  <a:cubicBezTo>
                    <a:pt x="10654" y="5360"/>
                    <a:pt x="10083" y="6200"/>
                    <a:pt x="9411" y="7209"/>
                  </a:cubicBezTo>
                  <a:cubicBezTo>
                    <a:pt x="8839" y="7746"/>
                    <a:pt x="8133" y="8452"/>
                    <a:pt x="7730" y="9292"/>
                  </a:cubicBezTo>
                  <a:cubicBezTo>
                    <a:pt x="6722" y="10973"/>
                    <a:pt x="6319" y="13090"/>
                    <a:pt x="5882" y="14905"/>
                  </a:cubicBezTo>
                  <a:cubicBezTo>
                    <a:pt x="5209" y="17291"/>
                    <a:pt x="4067" y="19644"/>
                    <a:pt x="3092" y="21896"/>
                  </a:cubicBezTo>
                  <a:cubicBezTo>
                    <a:pt x="2252" y="23711"/>
                    <a:pt x="840" y="25391"/>
                    <a:pt x="0" y="27206"/>
                  </a:cubicBezTo>
                  <a:cubicBezTo>
                    <a:pt x="706" y="27071"/>
                    <a:pt x="1546" y="26668"/>
                    <a:pt x="2252" y="26366"/>
                  </a:cubicBezTo>
                  <a:lnTo>
                    <a:pt x="2252" y="26366"/>
                  </a:lnTo>
                  <a:cubicBezTo>
                    <a:pt x="1143" y="28483"/>
                    <a:pt x="1681" y="30298"/>
                    <a:pt x="2823" y="32113"/>
                  </a:cubicBezTo>
                  <a:cubicBezTo>
                    <a:pt x="3730" y="33552"/>
                    <a:pt x="6705" y="35952"/>
                    <a:pt x="8793" y="35952"/>
                  </a:cubicBezTo>
                  <a:cubicBezTo>
                    <a:pt x="8948" y="35952"/>
                    <a:pt x="9098" y="35938"/>
                    <a:pt x="9242" y="35910"/>
                  </a:cubicBezTo>
                  <a:cubicBezTo>
                    <a:pt x="7865" y="33928"/>
                    <a:pt x="8402" y="31575"/>
                    <a:pt x="8402" y="31575"/>
                  </a:cubicBezTo>
                  <a:lnTo>
                    <a:pt x="8402" y="31575"/>
                  </a:lnTo>
                  <a:cubicBezTo>
                    <a:pt x="8402" y="31575"/>
                    <a:pt x="9001" y="31616"/>
                    <a:pt x="9789" y="31616"/>
                  </a:cubicBezTo>
                  <a:cubicBezTo>
                    <a:pt x="11021" y="31616"/>
                    <a:pt x="12715" y="31516"/>
                    <a:pt x="13309" y="31004"/>
                  </a:cubicBezTo>
                  <a:cubicBezTo>
                    <a:pt x="12771" y="30298"/>
                    <a:pt x="11763" y="27509"/>
                    <a:pt x="11763" y="27508"/>
                  </a:cubicBezTo>
                  <a:lnTo>
                    <a:pt x="11763" y="27508"/>
                  </a:lnTo>
                  <a:cubicBezTo>
                    <a:pt x="13256" y="28983"/>
                    <a:pt x="14864" y="29421"/>
                    <a:pt x="16528" y="29421"/>
                  </a:cubicBezTo>
                  <a:cubicBezTo>
                    <a:pt x="17859" y="29421"/>
                    <a:pt x="19228" y="29140"/>
                    <a:pt x="20602" y="28886"/>
                  </a:cubicBezTo>
                  <a:cubicBezTo>
                    <a:pt x="21972" y="28609"/>
                    <a:pt x="23342" y="28323"/>
                    <a:pt x="24637" y="28323"/>
                  </a:cubicBezTo>
                  <a:cubicBezTo>
                    <a:pt x="25854" y="28323"/>
                    <a:pt x="27005" y="28575"/>
                    <a:pt x="28030" y="29323"/>
                  </a:cubicBezTo>
                  <a:cubicBezTo>
                    <a:pt x="27738" y="25005"/>
                    <a:pt x="33090" y="23291"/>
                    <a:pt x="33455" y="21392"/>
                  </a:cubicBezTo>
                  <a:lnTo>
                    <a:pt x="33455" y="21392"/>
                  </a:lnTo>
                  <a:cubicBezTo>
                    <a:pt x="33474" y="21862"/>
                    <a:pt x="33944" y="22234"/>
                    <a:pt x="34180" y="22736"/>
                  </a:cubicBezTo>
                  <a:cubicBezTo>
                    <a:pt x="34314" y="23307"/>
                    <a:pt x="34617" y="24013"/>
                    <a:pt x="34751" y="24685"/>
                  </a:cubicBezTo>
                  <a:cubicBezTo>
                    <a:pt x="34886" y="25828"/>
                    <a:pt x="34617" y="26937"/>
                    <a:pt x="33911" y="27777"/>
                  </a:cubicBezTo>
                  <a:cubicBezTo>
                    <a:pt x="35155" y="26803"/>
                    <a:pt x="36566" y="26366"/>
                    <a:pt x="37810" y="25257"/>
                  </a:cubicBezTo>
                  <a:cubicBezTo>
                    <a:pt x="39087" y="24282"/>
                    <a:pt x="40330" y="23005"/>
                    <a:pt x="41171" y="21761"/>
                  </a:cubicBezTo>
                  <a:cubicBezTo>
                    <a:pt x="42011" y="23711"/>
                    <a:pt x="43288" y="25693"/>
                    <a:pt x="44128" y="27643"/>
                  </a:cubicBezTo>
                  <a:cubicBezTo>
                    <a:pt x="44968" y="29458"/>
                    <a:pt x="45103" y="31844"/>
                    <a:pt x="44700" y="33659"/>
                  </a:cubicBezTo>
                  <a:cubicBezTo>
                    <a:pt x="46380" y="31709"/>
                    <a:pt x="47758" y="29323"/>
                    <a:pt x="49169" y="27206"/>
                  </a:cubicBezTo>
                  <a:cubicBezTo>
                    <a:pt x="50984" y="24282"/>
                    <a:pt x="51556" y="21761"/>
                    <a:pt x="51556" y="18400"/>
                  </a:cubicBezTo>
                  <a:cubicBezTo>
                    <a:pt x="51556" y="17291"/>
                    <a:pt x="51690" y="16283"/>
                    <a:pt x="51253" y="15308"/>
                  </a:cubicBezTo>
                  <a:lnTo>
                    <a:pt x="51253" y="15308"/>
                  </a:lnTo>
                  <a:cubicBezTo>
                    <a:pt x="51690" y="16014"/>
                    <a:pt x="52261" y="16585"/>
                    <a:pt x="52665" y="17123"/>
                  </a:cubicBezTo>
                  <a:cubicBezTo>
                    <a:pt x="52799" y="16014"/>
                    <a:pt x="52261" y="14771"/>
                    <a:pt x="51556" y="13762"/>
                  </a:cubicBezTo>
                  <a:cubicBezTo>
                    <a:pt x="50715" y="12519"/>
                    <a:pt x="49304" y="10973"/>
                    <a:pt x="48195" y="9864"/>
                  </a:cubicBezTo>
                  <a:cubicBezTo>
                    <a:pt x="46212" y="8183"/>
                    <a:pt x="43691" y="7478"/>
                    <a:pt x="41876" y="5932"/>
                  </a:cubicBezTo>
                  <a:cubicBezTo>
                    <a:pt x="42017" y="5918"/>
                    <a:pt x="42152" y="5912"/>
                    <a:pt x="42282" y="5912"/>
                  </a:cubicBezTo>
                  <a:cubicBezTo>
                    <a:pt x="43459" y="5912"/>
                    <a:pt x="44252" y="6435"/>
                    <a:pt x="45372" y="7041"/>
                  </a:cubicBezTo>
                  <a:cubicBezTo>
                    <a:pt x="41473" y="3982"/>
                    <a:pt x="36970" y="1730"/>
                    <a:pt x="32096" y="487"/>
                  </a:cubicBezTo>
                  <a:cubicBezTo>
                    <a:pt x="30703" y="158"/>
                    <a:pt x="29329" y="0"/>
                    <a:pt x="27902" y="0"/>
                  </a:cubicBezTo>
                  <a:close/>
                </a:path>
              </a:pathLst>
            </a:custGeom>
            <a:solidFill>
              <a:srgbClr val="FFE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80" name="Google Shape;981;p32">
              <a:extLst>
                <a:ext uri="{FF2B5EF4-FFF2-40B4-BE49-F238E27FC236}">
                  <a16:creationId xmlns:a16="http://schemas.microsoft.com/office/drawing/2014/main" id="{900BB52F-722C-4A63-833F-DE299C12AB92}"/>
                </a:ext>
              </a:extLst>
            </p:cNvPr>
            <p:cNvSpPr/>
            <p:nvPr/>
          </p:nvSpPr>
          <p:spPr>
            <a:xfrm>
              <a:off x="4266650" y="996350"/>
              <a:ext cx="80675" cy="246675"/>
            </a:xfrm>
            <a:custGeom>
              <a:avLst/>
              <a:gdLst/>
              <a:ahLst/>
              <a:cxnLst/>
              <a:rect l="l" t="t" r="r" b="b"/>
              <a:pathLst>
                <a:path w="3227" h="9867" extrusionOk="0">
                  <a:moveTo>
                    <a:pt x="3226" y="0"/>
                  </a:moveTo>
                  <a:cubicBezTo>
                    <a:pt x="3210" y="2555"/>
                    <a:pt x="2894" y="4614"/>
                    <a:pt x="1815" y="6641"/>
                  </a:cubicBezTo>
                  <a:lnTo>
                    <a:pt x="1815" y="6775"/>
                  </a:lnTo>
                  <a:cubicBezTo>
                    <a:pt x="2894" y="4617"/>
                    <a:pt x="3210" y="2555"/>
                    <a:pt x="3226" y="0"/>
                  </a:cubicBezTo>
                  <a:close/>
                  <a:moveTo>
                    <a:pt x="701" y="8765"/>
                  </a:moveTo>
                  <a:lnTo>
                    <a:pt x="701" y="8765"/>
                  </a:lnTo>
                  <a:cubicBezTo>
                    <a:pt x="402" y="9164"/>
                    <a:pt x="268" y="9432"/>
                    <a:pt x="0" y="9733"/>
                  </a:cubicBezTo>
                  <a:lnTo>
                    <a:pt x="0" y="9867"/>
                  </a:lnTo>
                  <a:cubicBezTo>
                    <a:pt x="268" y="9432"/>
                    <a:pt x="402" y="9164"/>
                    <a:pt x="701" y="8765"/>
                  </a:cubicBezTo>
                  <a:close/>
                </a:path>
              </a:pathLst>
            </a:custGeom>
            <a:solidFill>
              <a:srgbClr val="EDCE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81" name="Google Shape;982;p32">
              <a:extLst>
                <a:ext uri="{FF2B5EF4-FFF2-40B4-BE49-F238E27FC236}">
                  <a16:creationId xmlns:a16="http://schemas.microsoft.com/office/drawing/2014/main" id="{52AC4ACA-37F3-4522-8B02-DE49F94A3306}"/>
                </a:ext>
              </a:extLst>
            </p:cNvPr>
            <p:cNvSpPr/>
            <p:nvPr/>
          </p:nvSpPr>
          <p:spPr>
            <a:xfrm>
              <a:off x="4287650" y="1162350"/>
              <a:ext cx="24400" cy="48750"/>
            </a:xfrm>
            <a:custGeom>
              <a:avLst/>
              <a:gdLst/>
              <a:ahLst/>
              <a:cxnLst/>
              <a:rect l="l" t="t" r="r" b="b"/>
              <a:pathLst>
                <a:path w="976" h="1950" extrusionOk="0">
                  <a:moveTo>
                    <a:pt x="975" y="1"/>
                  </a:moveTo>
                  <a:cubicBezTo>
                    <a:pt x="706" y="706"/>
                    <a:pt x="404" y="1278"/>
                    <a:pt x="0" y="1950"/>
                  </a:cubicBezTo>
                  <a:cubicBezTo>
                    <a:pt x="404" y="1278"/>
                    <a:pt x="706" y="706"/>
                    <a:pt x="975" y="135"/>
                  </a:cubicBezTo>
                  <a:lnTo>
                    <a:pt x="975" y="1"/>
                  </a:lnTo>
                  <a:close/>
                </a:path>
              </a:pathLst>
            </a:custGeom>
            <a:solidFill>
              <a:srgbClr val="E5B9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82" name="Google Shape;983;p32">
              <a:extLst>
                <a:ext uri="{FF2B5EF4-FFF2-40B4-BE49-F238E27FC236}">
                  <a16:creationId xmlns:a16="http://schemas.microsoft.com/office/drawing/2014/main" id="{0A76BAB6-BB88-4B6A-A1C7-8217320C2884}"/>
                </a:ext>
              </a:extLst>
            </p:cNvPr>
            <p:cNvSpPr/>
            <p:nvPr/>
          </p:nvSpPr>
          <p:spPr>
            <a:xfrm>
              <a:off x="3759150" y="1134625"/>
              <a:ext cx="241150" cy="122700"/>
            </a:xfrm>
            <a:custGeom>
              <a:avLst/>
              <a:gdLst/>
              <a:ahLst/>
              <a:cxnLst/>
              <a:rect l="l" t="t" r="r" b="b"/>
              <a:pathLst>
                <a:path w="9646" h="4908" extrusionOk="0">
                  <a:moveTo>
                    <a:pt x="6588" y="404"/>
                  </a:moveTo>
                  <a:cubicBezTo>
                    <a:pt x="6722" y="404"/>
                    <a:pt x="6722" y="538"/>
                    <a:pt x="6722" y="538"/>
                  </a:cubicBezTo>
                  <a:cubicBezTo>
                    <a:pt x="6722" y="404"/>
                    <a:pt x="6722" y="404"/>
                    <a:pt x="6588" y="404"/>
                  </a:cubicBezTo>
                  <a:close/>
                  <a:moveTo>
                    <a:pt x="9646" y="1245"/>
                  </a:moveTo>
                  <a:lnTo>
                    <a:pt x="9646" y="1245"/>
                  </a:lnTo>
                  <a:cubicBezTo>
                    <a:pt x="8537" y="2219"/>
                    <a:pt x="6991" y="2656"/>
                    <a:pt x="5882" y="3630"/>
                  </a:cubicBezTo>
                  <a:cubicBezTo>
                    <a:pt x="7125" y="2656"/>
                    <a:pt x="8537" y="2219"/>
                    <a:pt x="9646" y="1245"/>
                  </a:cubicBezTo>
                  <a:close/>
                  <a:moveTo>
                    <a:pt x="2790" y="0"/>
                  </a:moveTo>
                  <a:lnTo>
                    <a:pt x="2790" y="0"/>
                  </a:lnTo>
                  <a:cubicBezTo>
                    <a:pt x="1379" y="1110"/>
                    <a:pt x="1" y="2656"/>
                    <a:pt x="1" y="4907"/>
                  </a:cubicBezTo>
                  <a:cubicBezTo>
                    <a:pt x="1" y="2656"/>
                    <a:pt x="1547" y="1110"/>
                    <a:pt x="2790" y="0"/>
                  </a:cubicBezTo>
                  <a:close/>
                </a:path>
              </a:pathLst>
            </a:custGeom>
            <a:solidFill>
              <a:srgbClr val="E3A8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83" name="Google Shape;984;p32">
              <a:extLst>
                <a:ext uri="{FF2B5EF4-FFF2-40B4-BE49-F238E27FC236}">
                  <a16:creationId xmlns:a16="http://schemas.microsoft.com/office/drawing/2014/main" id="{6D033E4D-BE1B-4631-9F19-45DBA61747BD}"/>
                </a:ext>
              </a:extLst>
            </p:cNvPr>
            <p:cNvSpPr/>
            <p:nvPr/>
          </p:nvSpPr>
          <p:spPr>
            <a:xfrm>
              <a:off x="3058425" y="1190075"/>
              <a:ext cx="56300" cy="21025"/>
            </a:xfrm>
            <a:custGeom>
              <a:avLst/>
              <a:gdLst/>
              <a:ahLst/>
              <a:cxnLst/>
              <a:rect l="l" t="t" r="r" b="b"/>
              <a:pathLst>
                <a:path w="2252" h="841" extrusionOk="0">
                  <a:moveTo>
                    <a:pt x="2252" y="1"/>
                  </a:moveTo>
                  <a:cubicBezTo>
                    <a:pt x="1546" y="303"/>
                    <a:pt x="706" y="706"/>
                    <a:pt x="0" y="841"/>
                  </a:cubicBezTo>
                  <a:cubicBezTo>
                    <a:pt x="706" y="706"/>
                    <a:pt x="1546" y="438"/>
                    <a:pt x="2252" y="169"/>
                  </a:cubicBezTo>
                  <a:lnTo>
                    <a:pt x="2252" y="1"/>
                  </a:lnTo>
                  <a:close/>
                </a:path>
              </a:pathLst>
            </a:custGeom>
            <a:solidFill>
              <a:srgbClr val="EDCE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84" name="Google Shape;985;p32">
              <a:extLst>
                <a:ext uri="{FF2B5EF4-FFF2-40B4-BE49-F238E27FC236}">
                  <a16:creationId xmlns:a16="http://schemas.microsoft.com/office/drawing/2014/main" id="{DE60CB05-A775-44C9-AB59-94B26AFB361C}"/>
                </a:ext>
              </a:extLst>
            </p:cNvPr>
            <p:cNvSpPr/>
            <p:nvPr/>
          </p:nvSpPr>
          <p:spPr>
            <a:xfrm>
              <a:off x="3671800" y="1239650"/>
              <a:ext cx="87375" cy="27750"/>
            </a:xfrm>
            <a:custGeom>
              <a:avLst/>
              <a:gdLst/>
              <a:ahLst/>
              <a:cxnLst/>
              <a:rect l="l" t="t" r="r" b="b"/>
              <a:pathLst>
                <a:path w="3495" h="1110" extrusionOk="0">
                  <a:moveTo>
                    <a:pt x="0" y="1"/>
                  </a:moveTo>
                  <a:lnTo>
                    <a:pt x="0" y="1"/>
                  </a:lnTo>
                  <a:cubicBezTo>
                    <a:pt x="1243" y="1"/>
                    <a:pt x="2520" y="270"/>
                    <a:pt x="3495" y="1110"/>
                  </a:cubicBezTo>
                  <a:lnTo>
                    <a:pt x="3495" y="975"/>
                  </a:lnTo>
                  <a:cubicBezTo>
                    <a:pt x="2520" y="270"/>
                    <a:pt x="1243" y="1"/>
                    <a:pt x="0" y="1"/>
                  </a:cubicBezTo>
                  <a:close/>
                </a:path>
              </a:pathLst>
            </a:custGeom>
            <a:solidFill>
              <a:srgbClr val="E3A8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85" name="Google Shape;986;p32">
              <a:extLst>
                <a:ext uri="{FF2B5EF4-FFF2-40B4-BE49-F238E27FC236}">
                  <a16:creationId xmlns:a16="http://schemas.microsoft.com/office/drawing/2014/main" id="{E3AADBFA-EB66-438B-9619-575A52353D2C}"/>
                </a:ext>
              </a:extLst>
            </p:cNvPr>
            <p:cNvSpPr/>
            <p:nvPr/>
          </p:nvSpPr>
          <p:spPr>
            <a:xfrm>
              <a:off x="3097075" y="1260650"/>
              <a:ext cx="136975" cy="157150"/>
            </a:xfrm>
            <a:custGeom>
              <a:avLst/>
              <a:gdLst/>
              <a:ahLst/>
              <a:cxnLst/>
              <a:rect l="l" t="t" r="r" b="b"/>
              <a:pathLst>
                <a:path w="5479" h="6286" extrusionOk="0">
                  <a:moveTo>
                    <a:pt x="3495" y="5176"/>
                  </a:moveTo>
                  <a:lnTo>
                    <a:pt x="3495" y="5176"/>
                  </a:lnTo>
                  <a:cubicBezTo>
                    <a:pt x="4067" y="5580"/>
                    <a:pt x="4773" y="6017"/>
                    <a:pt x="5478" y="6286"/>
                  </a:cubicBezTo>
                  <a:lnTo>
                    <a:pt x="5478" y="6286"/>
                  </a:lnTo>
                  <a:cubicBezTo>
                    <a:pt x="4773" y="6017"/>
                    <a:pt x="4067" y="5580"/>
                    <a:pt x="3495" y="5176"/>
                  </a:cubicBezTo>
                  <a:close/>
                  <a:moveTo>
                    <a:pt x="0" y="1"/>
                  </a:moveTo>
                  <a:cubicBezTo>
                    <a:pt x="135" y="975"/>
                    <a:pt x="571" y="1950"/>
                    <a:pt x="1277" y="2925"/>
                  </a:cubicBezTo>
                  <a:cubicBezTo>
                    <a:pt x="1546" y="3362"/>
                    <a:pt x="1983" y="3899"/>
                    <a:pt x="2521" y="4336"/>
                  </a:cubicBezTo>
                  <a:lnTo>
                    <a:pt x="2521" y="4336"/>
                  </a:lnTo>
                  <a:cubicBezTo>
                    <a:pt x="1983" y="3899"/>
                    <a:pt x="1546" y="3362"/>
                    <a:pt x="1277" y="2925"/>
                  </a:cubicBezTo>
                  <a:cubicBezTo>
                    <a:pt x="571" y="1950"/>
                    <a:pt x="135" y="975"/>
                    <a:pt x="0" y="1"/>
                  </a:cubicBezTo>
                  <a:close/>
                </a:path>
              </a:pathLst>
            </a:custGeom>
            <a:solidFill>
              <a:srgbClr val="EDCE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86" name="Google Shape;987;p32">
              <a:extLst>
                <a:ext uri="{FF2B5EF4-FFF2-40B4-BE49-F238E27FC236}">
                  <a16:creationId xmlns:a16="http://schemas.microsoft.com/office/drawing/2014/main" id="{5C380CE3-CD51-40AD-A9B5-3E8AC0738821}"/>
                </a:ext>
              </a:extLst>
            </p:cNvPr>
            <p:cNvSpPr/>
            <p:nvPr/>
          </p:nvSpPr>
          <p:spPr>
            <a:xfrm>
              <a:off x="3234025" y="1417775"/>
              <a:ext cx="6750" cy="3375"/>
            </a:xfrm>
            <a:custGeom>
              <a:avLst/>
              <a:gdLst/>
              <a:ahLst/>
              <a:cxnLst/>
              <a:rect l="l" t="t" r="r" b="b"/>
              <a:pathLst>
                <a:path w="270" h="135" extrusionOk="0">
                  <a:moveTo>
                    <a:pt x="0" y="1"/>
                  </a:moveTo>
                  <a:cubicBezTo>
                    <a:pt x="0" y="135"/>
                    <a:pt x="135" y="135"/>
                    <a:pt x="269" y="135"/>
                  </a:cubicBezTo>
                  <a:cubicBezTo>
                    <a:pt x="135" y="135"/>
                    <a:pt x="135" y="135"/>
                    <a:pt x="0" y="1"/>
                  </a:cubicBezTo>
                  <a:close/>
                </a:path>
              </a:pathLst>
            </a:custGeom>
            <a:solidFill>
              <a:srgbClr val="E5B9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87" name="Google Shape;988;p32">
              <a:extLst>
                <a:ext uri="{FF2B5EF4-FFF2-40B4-BE49-F238E27FC236}">
                  <a16:creationId xmlns:a16="http://schemas.microsoft.com/office/drawing/2014/main" id="{DC7587FD-34E5-4BEE-B2EE-FA19220BC59D}"/>
                </a:ext>
              </a:extLst>
            </p:cNvPr>
            <p:cNvSpPr/>
            <p:nvPr/>
          </p:nvSpPr>
          <p:spPr>
            <a:xfrm>
              <a:off x="4175900" y="1351525"/>
              <a:ext cx="16775" cy="24275"/>
            </a:xfrm>
            <a:custGeom>
              <a:avLst/>
              <a:gdLst/>
              <a:ahLst/>
              <a:cxnLst/>
              <a:rect l="l" t="t" r="r" b="b"/>
              <a:pathLst>
                <a:path w="671" h="971" extrusionOk="0">
                  <a:moveTo>
                    <a:pt x="670" y="1"/>
                  </a:moveTo>
                  <a:lnTo>
                    <a:pt x="670" y="1"/>
                  </a:lnTo>
                  <a:cubicBezTo>
                    <a:pt x="535" y="268"/>
                    <a:pt x="268" y="569"/>
                    <a:pt x="1" y="836"/>
                  </a:cubicBezTo>
                  <a:lnTo>
                    <a:pt x="1" y="970"/>
                  </a:lnTo>
                  <a:cubicBezTo>
                    <a:pt x="268" y="569"/>
                    <a:pt x="535" y="268"/>
                    <a:pt x="670" y="1"/>
                  </a:cubicBezTo>
                  <a:close/>
                </a:path>
              </a:pathLst>
            </a:custGeom>
            <a:solidFill>
              <a:srgbClr val="E3A8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88" name="Google Shape;989;p32">
              <a:extLst>
                <a:ext uri="{FF2B5EF4-FFF2-40B4-BE49-F238E27FC236}">
                  <a16:creationId xmlns:a16="http://schemas.microsoft.com/office/drawing/2014/main" id="{23D81141-76E8-413F-93DC-32E522F857BA}"/>
                </a:ext>
              </a:extLst>
            </p:cNvPr>
            <p:cNvSpPr/>
            <p:nvPr/>
          </p:nvSpPr>
          <p:spPr>
            <a:xfrm>
              <a:off x="4000300" y="1074975"/>
              <a:ext cx="161350" cy="147050"/>
            </a:xfrm>
            <a:custGeom>
              <a:avLst/>
              <a:gdLst/>
              <a:ahLst/>
              <a:cxnLst/>
              <a:rect l="l" t="t" r="r" b="b"/>
              <a:pathLst>
                <a:path w="6454" h="5882" extrusionOk="0">
                  <a:moveTo>
                    <a:pt x="3481" y="21"/>
                  </a:moveTo>
                  <a:cubicBezTo>
                    <a:pt x="2641" y="1258"/>
                    <a:pt x="1405" y="2526"/>
                    <a:pt x="135" y="3496"/>
                  </a:cubicBezTo>
                  <a:cubicBezTo>
                    <a:pt x="135" y="3630"/>
                    <a:pt x="0" y="3630"/>
                    <a:pt x="0" y="3630"/>
                  </a:cubicBezTo>
                  <a:lnTo>
                    <a:pt x="135" y="3630"/>
                  </a:lnTo>
                  <a:cubicBezTo>
                    <a:pt x="1405" y="2527"/>
                    <a:pt x="2641" y="1258"/>
                    <a:pt x="3481" y="21"/>
                  </a:cubicBezTo>
                  <a:close/>
                  <a:moveTo>
                    <a:pt x="3496" y="0"/>
                  </a:moveTo>
                  <a:cubicBezTo>
                    <a:pt x="4336" y="2084"/>
                    <a:pt x="5613" y="3932"/>
                    <a:pt x="6453" y="5882"/>
                  </a:cubicBezTo>
                  <a:cubicBezTo>
                    <a:pt x="5613" y="3932"/>
                    <a:pt x="4336" y="1950"/>
                    <a:pt x="3496" y="0"/>
                  </a:cubicBezTo>
                  <a:close/>
                </a:path>
              </a:pathLst>
            </a:custGeom>
            <a:solidFill>
              <a:srgbClr val="DE9A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89" name="Google Shape;990;p32">
              <a:extLst>
                <a:ext uri="{FF2B5EF4-FFF2-40B4-BE49-F238E27FC236}">
                  <a16:creationId xmlns:a16="http://schemas.microsoft.com/office/drawing/2014/main" id="{0FC9BDC9-80FE-48A1-9B18-B333F387DA6F}"/>
                </a:ext>
              </a:extLst>
            </p:cNvPr>
            <p:cNvSpPr/>
            <p:nvPr/>
          </p:nvSpPr>
          <p:spPr>
            <a:xfrm>
              <a:off x="4266650" y="1239650"/>
              <a:ext cx="25" cy="3375"/>
            </a:xfrm>
            <a:custGeom>
              <a:avLst/>
              <a:gdLst/>
              <a:ahLst/>
              <a:cxnLst/>
              <a:rect l="l" t="t" r="r" b="b"/>
              <a:pathLst>
                <a:path w="1" h="135" extrusionOk="0">
                  <a:moveTo>
                    <a:pt x="0" y="1"/>
                  </a:moveTo>
                  <a:lnTo>
                    <a:pt x="0" y="1"/>
                  </a:lnTo>
                  <a:lnTo>
                    <a:pt x="0" y="135"/>
                  </a:lnTo>
                  <a:lnTo>
                    <a:pt x="0" y="135"/>
                  </a:lnTo>
                  <a:close/>
                </a:path>
              </a:pathLst>
            </a:custGeom>
            <a:solidFill>
              <a:srgbClr val="E8BD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90" name="Google Shape;991;p32">
              <a:extLst>
                <a:ext uri="{FF2B5EF4-FFF2-40B4-BE49-F238E27FC236}">
                  <a16:creationId xmlns:a16="http://schemas.microsoft.com/office/drawing/2014/main" id="{868C0B39-2C6F-4A52-B14D-28B7041985C3}"/>
                </a:ext>
              </a:extLst>
            </p:cNvPr>
            <p:cNvSpPr/>
            <p:nvPr/>
          </p:nvSpPr>
          <p:spPr>
            <a:xfrm>
              <a:off x="3265100" y="1239650"/>
              <a:ext cx="1001575" cy="126050"/>
            </a:xfrm>
            <a:custGeom>
              <a:avLst/>
              <a:gdLst/>
              <a:ahLst/>
              <a:cxnLst/>
              <a:rect l="l" t="t" r="r" b="b"/>
              <a:pathLst>
                <a:path w="40063" h="5042" extrusionOk="0">
                  <a:moveTo>
                    <a:pt x="135" y="3227"/>
                  </a:moveTo>
                  <a:cubicBezTo>
                    <a:pt x="135" y="3227"/>
                    <a:pt x="841" y="3361"/>
                    <a:pt x="1816" y="3361"/>
                  </a:cubicBezTo>
                  <a:cubicBezTo>
                    <a:pt x="2253" y="3361"/>
                    <a:pt x="2824" y="3227"/>
                    <a:pt x="3362" y="3227"/>
                  </a:cubicBezTo>
                  <a:close/>
                  <a:moveTo>
                    <a:pt x="40062" y="1"/>
                  </a:moveTo>
                  <a:cubicBezTo>
                    <a:pt x="39224" y="1542"/>
                    <a:pt x="38253" y="3050"/>
                    <a:pt x="37114" y="4459"/>
                  </a:cubicBezTo>
                  <a:lnTo>
                    <a:pt x="37114" y="4459"/>
                  </a:lnTo>
                  <a:cubicBezTo>
                    <a:pt x="38253" y="3050"/>
                    <a:pt x="39224" y="1543"/>
                    <a:pt x="40062" y="135"/>
                  </a:cubicBezTo>
                  <a:lnTo>
                    <a:pt x="40062" y="1"/>
                  </a:lnTo>
                  <a:close/>
                  <a:moveTo>
                    <a:pt x="135" y="3227"/>
                  </a:moveTo>
                  <a:lnTo>
                    <a:pt x="135" y="3227"/>
                  </a:lnTo>
                  <a:cubicBezTo>
                    <a:pt x="135" y="3227"/>
                    <a:pt x="1" y="3900"/>
                    <a:pt x="1" y="5042"/>
                  </a:cubicBezTo>
                  <a:cubicBezTo>
                    <a:pt x="1" y="4068"/>
                    <a:pt x="135" y="3228"/>
                    <a:pt x="135" y="3227"/>
                  </a:cubicBezTo>
                  <a:close/>
                </a:path>
              </a:pathLst>
            </a:custGeom>
            <a:solidFill>
              <a:srgbClr val="DE9A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91" name="Google Shape;992;p32">
              <a:extLst>
                <a:ext uri="{FF2B5EF4-FFF2-40B4-BE49-F238E27FC236}">
                  <a16:creationId xmlns:a16="http://schemas.microsoft.com/office/drawing/2014/main" id="{FDEC5419-D47E-4EDC-8657-89BCD3D011C6}"/>
                </a:ext>
              </a:extLst>
            </p:cNvPr>
            <p:cNvSpPr/>
            <p:nvPr/>
          </p:nvSpPr>
          <p:spPr>
            <a:xfrm>
              <a:off x="3240750" y="1421125"/>
              <a:ext cx="25" cy="4250"/>
            </a:xfrm>
            <a:custGeom>
              <a:avLst/>
              <a:gdLst/>
              <a:ahLst/>
              <a:cxnLst/>
              <a:rect l="l" t="t" r="r" b="b"/>
              <a:pathLst>
                <a:path w="1" h="170" extrusionOk="0">
                  <a:moveTo>
                    <a:pt x="0" y="1"/>
                  </a:moveTo>
                  <a:lnTo>
                    <a:pt x="0" y="1"/>
                  </a:lnTo>
                  <a:lnTo>
                    <a:pt x="0" y="169"/>
                  </a:lnTo>
                  <a:lnTo>
                    <a:pt x="0" y="1"/>
                  </a:lnTo>
                  <a:close/>
                </a:path>
              </a:pathLst>
            </a:custGeom>
            <a:solidFill>
              <a:srgbClr val="DFAA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92" name="Google Shape;993;p32">
              <a:extLst>
                <a:ext uri="{FF2B5EF4-FFF2-40B4-BE49-F238E27FC236}">
                  <a16:creationId xmlns:a16="http://schemas.microsoft.com/office/drawing/2014/main" id="{A95A7CC2-C218-4A9C-A330-B75DF0C560A0}"/>
                </a:ext>
              </a:extLst>
            </p:cNvPr>
            <p:cNvSpPr/>
            <p:nvPr/>
          </p:nvSpPr>
          <p:spPr>
            <a:xfrm>
              <a:off x="3240750" y="1421125"/>
              <a:ext cx="48750" cy="10950"/>
            </a:xfrm>
            <a:custGeom>
              <a:avLst/>
              <a:gdLst/>
              <a:ahLst/>
              <a:cxnLst/>
              <a:rect l="l" t="t" r="r" b="b"/>
              <a:pathLst>
                <a:path w="1950" h="438" extrusionOk="0">
                  <a:moveTo>
                    <a:pt x="0" y="1"/>
                  </a:moveTo>
                  <a:lnTo>
                    <a:pt x="0" y="169"/>
                  </a:lnTo>
                  <a:cubicBezTo>
                    <a:pt x="572" y="303"/>
                    <a:pt x="1109" y="438"/>
                    <a:pt x="1546" y="438"/>
                  </a:cubicBezTo>
                  <a:cubicBezTo>
                    <a:pt x="1109" y="438"/>
                    <a:pt x="572" y="303"/>
                    <a:pt x="0" y="1"/>
                  </a:cubicBezTo>
                  <a:close/>
                  <a:moveTo>
                    <a:pt x="1949" y="303"/>
                  </a:moveTo>
                  <a:cubicBezTo>
                    <a:pt x="1815" y="438"/>
                    <a:pt x="1681" y="438"/>
                    <a:pt x="1546" y="438"/>
                  </a:cubicBezTo>
                  <a:lnTo>
                    <a:pt x="1949" y="438"/>
                  </a:lnTo>
                  <a:lnTo>
                    <a:pt x="1949" y="303"/>
                  </a:lnTo>
                  <a:close/>
                </a:path>
              </a:pathLst>
            </a:custGeom>
            <a:solidFill>
              <a:srgbClr val="DE9A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93" name="Google Shape;994;p32">
              <a:extLst>
                <a:ext uri="{FF2B5EF4-FFF2-40B4-BE49-F238E27FC236}">
                  <a16:creationId xmlns:a16="http://schemas.microsoft.com/office/drawing/2014/main" id="{5EF0A9CE-5E1B-432E-8F0D-CB7FD2A8E31C}"/>
                </a:ext>
              </a:extLst>
            </p:cNvPr>
            <p:cNvSpPr/>
            <p:nvPr/>
          </p:nvSpPr>
          <p:spPr>
            <a:xfrm>
              <a:off x="3058425" y="819550"/>
              <a:ext cx="1316625" cy="612525"/>
            </a:xfrm>
            <a:custGeom>
              <a:avLst/>
              <a:gdLst/>
              <a:ahLst/>
              <a:cxnLst/>
              <a:rect l="l" t="t" r="r" b="b"/>
              <a:pathLst>
                <a:path w="52665" h="24501" extrusionOk="0">
                  <a:moveTo>
                    <a:pt x="49741" y="0"/>
                  </a:moveTo>
                  <a:lnTo>
                    <a:pt x="49741" y="0"/>
                  </a:lnTo>
                  <a:cubicBezTo>
                    <a:pt x="51690" y="6016"/>
                    <a:pt x="49035" y="14418"/>
                    <a:pt x="45809" y="15259"/>
                  </a:cubicBezTo>
                  <a:cubicBezTo>
                    <a:pt x="46077" y="13309"/>
                    <a:pt x="43422" y="8671"/>
                    <a:pt x="42582" y="6991"/>
                  </a:cubicBezTo>
                  <a:cubicBezTo>
                    <a:pt x="41742" y="4907"/>
                    <a:pt x="40498" y="3059"/>
                    <a:pt x="39658" y="975"/>
                  </a:cubicBezTo>
                  <a:cubicBezTo>
                    <a:pt x="38818" y="2218"/>
                    <a:pt x="37541" y="3495"/>
                    <a:pt x="36297" y="4605"/>
                  </a:cubicBezTo>
                  <a:cubicBezTo>
                    <a:pt x="35155" y="5579"/>
                    <a:pt x="33609" y="6016"/>
                    <a:pt x="32365" y="6991"/>
                  </a:cubicBezTo>
                  <a:cubicBezTo>
                    <a:pt x="33071" y="6151"/>
                    <a:pt x="33340" y="5041"/>
                    <a:pt x="33205" y="3899"/>
                  </a:cubicBezTo>
                  <a:cubicBezTo>
                    <a:pt x="33071" y="3361"/>
                    <a:pt x="32937" y="2521"/>
                    <a:pt x="32634" y="1949"/>
                  </a:cubicBezTo>
                  <a:cubicBezTo>
                    <a:pt x="32500" y="1546"/>
                    <a:pt x="31928" y="1109"/>
                    <a:pt x="31928" y="538"/>
                  </a:cubicBezTo>
                  <a:cubicBezTo>
                    <a:pt x="31659" y="2386"/>
                    <a:pt x="26349" y="4201"/>
                    <a:pt x="26484" y="8671"/>
                  </a:cubicBezTo>
                  <a:cubicBezTo>
                    <a:pt x="25509" y="7831"/>
                    <a:pt x="24232" y="7562"/>
                    <a:pt x="23123" y="7562"/>
                  </a:cubicBezTo>
                  <a:cubicBezTo>
                    <a:pt x="21846" y="7562"/>
                    <a:pt x="20468" y="7831"/>
                    <a:pt x="19056" y="8100"/>
                  </a:cubicBezTo>
                  <a:cubicBezTo>
                    <a:pt x="17813" y="8402"/>
                    <a:pt x="16401" y="8671"/>
                    <a:pt x="14990" y="8671"/>
                  </a:cubicBezTo>
                  <a:cubicBezTo>
                    <a:pt x="13309" y="8671"/>
                    <a:pt x="11763" y="8268"/>
                    <a:pt x="10251" y="6722"/>
                  </a:cubicBezTo>
                  <a:lnTo>
                    <a:pt x="10251" y="6722"/>
                  </a:lnTo>
                  <a:cubicBezTo>
                    <a:pt x="10385" y="6991"/>
                    <a:pt x="11225" y="9511"/>
                    <a:pt x="11763" y="10217"/>
                  </a:cubicBezTo>
                  <a:cubicBezTo>
                    <a:pt x="11225" y="10789"/>
                    <a:pt x="9679" y="10923"/>
                    <a:pt x="8570" y="10923"/>
                  </a:cubicBezTo>
                  <a:cubicBezTo>
                    <a:pt x="7562" y="10923"/>
                    <a:pt x="6890" y="10789"/>
                    <a:pt x="6890" y="10789"/>
                  </a:cubicBezTo>
                  <a:lnTo>
                    <a:pt x="6890" y="10789"/>
                  </a:lnTo>
                  <a:cubicBezTo>
                    <a:pt x="6890" y="10789"/>
                    <a:pt x="6319" y="13141"/>
                    <a:pt x="7865" y="15259"/>
                  </a:cubicBezTo>
                  <a:lnTo>
                    <a:pt x="7293" y="15259"/>
                  </a:lnTo>
                  <a:cubicBezTo>
                    <a:pt x="5613" y="15259"/>
                    <a:pt x="3361" y="13578"/>
                    <a:pt x="1983" y="12301"/>
                  </a:cubicBezTo>
                  <a:cubicBezTo>
                    <a:pt x="1277" y="13444"/>
                    <a:pt x="571" y="14553"/>
                    <a:pt x="0" y="15662"/>
                  </a:cubicBezTo>
                  <a:cubicBezTo>
                    <a:pt x="706" y="15527"/>
                    <a:pt x="1546" y="15124"/>
                    <a:pt x="2252" y="14822"/>
                  </a:cubicBezTo>
                  <a:lnTo>
                    <a:pt x="2252" y="14822"/>
                  </a:lnTo>
                  <a:cubicBezTo>
                    <a:pt x="1681" y="15830"/>
                    <a:pt x="1546" y="16670"/>
                    <a:pt x="1546" y="17645"/>
                  </a:cubicBezTo>
                  <a:cubicBezTo>
                    <a:pt x="1681" y="18619"/>
                    <a:pt x="2117" y="19594"/>
                    <a:pt x="2823" y="20569"/>
                  </a:cubicBezTo>
                  <a:cubicBezTo>
                    <a:pt x="3092" y="21006"/>
                    <a:pt x="3529" y="21543"/>
                    <a:pt x="4067" y="21980"/>
                  </a:cubicBezTo>
                  <a:cubicBezTo>
                    <a:pt x="4369" y="22249"/>
                    <a:pt x="4638" y="22552"/>
                    <a:pt x="5041" y="22820"/>
                  </a:cubicBezTo>
                  <a:cubicBezTo>
                    <a:pt x="5613" y="23224"/>
                    <a:pt x="6319" y="23661"/>
                    <a:pt x="7024" y="23930"/>
                  </a:cubicBezTo>
                  <a:cubicBezTo>
                    <a:pt x="7159" y="24064"/>
                    <a:pt x="7159" y="24064"/>
                    <a:pt x="7293" y="24064"/>
                  </a:cubicBezTo>
                  <a:cubicBezTo>
                    <a:pt x="7865" y="24366"/>
                    <a:pt x="8402" y="24501"/>
                    <a:pt x="8839" y="24501"/>
                  </a:cubicBezTo>
                  <a:cubicBezTo>
                    <a:pt x="8974" y="24501"/>
                    <a:pt x="9108" y="24501"/>
                    <a:pt x="9242" y="24366"/>
                  </a:cubicBezTo>
                  <a:cubicBezTo>
                    <a:pt x="8705" y="23526"/>
                    <a:pt x="8402" y="22552"/>
                    <a:pt x="8268" y="21846"/>
                  </a:cubicBezTo>
                  <a:cubicBezTo>
                    <a:pt x="8268" y="20703"/>
                    <a:pt x="8402" y="20031"/>
                    <a:pt x="8402" y="20031"/>
                  </a:cubicBezTo>
                  <a:lnTo>
                    <a:pt x="11629" y="20031"/>
                  </a:lnTo>
                  <a:cubicBezTo>
                    <a:pt x="12334" y="19863"/>
                    <a:pt x="13040" y="19728"/>
                    <a:pt x="13309" y="19460"/>
                  </a:cubicBezTo>
                  <a:cubicBezTo>
                    <a:pt x="12781" y="18767"/>
                    <a:pt x="11962" y="16195"/>
                    <a:pt x="11773" y="15974"/>
                  </a:cubicBezTo>
                  <a:lnTo>
                    <a:pt x="11773" y="15974"/>
                  </a:lnTo>
                  <a:cubicBezTo>
                    <a:pt x="12477" y="16675"/>
                    <a:pt x="13312" y="17209"/>
                    <a:pt x="14015" y="17510"/>
                  </a:cubicBezTo>
                  <a:cubicBezTo>
                    <a:pt x="14855" y="17779"/>
                    <a:pt x="15695" y="17914"/>
                    <a:pt x="16536" y="17914"/>
                  </a:cubicBezTo>
                  <a:cubicBezTo>
                    <a:pt x="17947" y="17914"/>
                    <a:pt x="19325" y="17645"/>
                    <a:pt x="20602" y="17342"/>
                  </a:cubicBezTo>
                  <a:cubicBezTo>
                    <a:pt x="22014" y="17073"/>
                    <a:pt x="23257" y="16805"/>
                    <a:pt x="24534" y="16805"/>
                  </a:cubicBezTo>
                  <a:cubicBezTo>
                    <a:pt x="25778" y="16805"/>
                    <a:pt x="27055" y="17073"/>
                    <a:pt x="28030" y="17779"/>
                  </a:cubicBezTo>
                  <a:lnTo>
                    <a:pt x="28030" y="17510"/>
                  </a:lnTo>
                  <a:cubicBezTo>
                    <a:pt x="28030" y="15259"/>
                    <a:pt x="29408" y="13713"/>
                    <a:pt x="30819" y="12603"/>
                  </a:cubicBezTo>
                  <a:cubicBezTo>
                    <a:pt x="32096" y="11461"/>
                    <a:pt x="33340" y="10621"/>
                    <a:pt x="33474" y="9780"/>
                  </a:cubicBezTo>
                  <a:cubicBezTo>
                    <a:pt x="33474" y="10352"/>
                    <a:pt x="34046" y="10789"/>
                    <a:pt x="34180" y="11192"/>
                  </a:cubicBezTo>
                  <a:cubicBezTo>
                    <a:pt x="34314" y="11763"/>
                    <a:pt x="34617" y="12469"/>
                    <a:pt x="34617" y="13007"/>
                  </a:cubicBezTo>
                  <a:cubicBezTo>
                    <a:pt x="34751" y="13007"/>
                    <a:pt x="34751" y="13007"/>
                    <a:pt x="34751" y="13141"/>
                  </a:cubicBezTo>
                  <a:lnTo>
                    <a:pt x="34751" y="13578"/>
                  </a:lnTo>
                  <a:cubicBezTo>
                    <a:pt x="34751" y="14553"/>
                    <a:pt x="34449" y="15393"/>
                    <a:pt x="33911" y="16233"/>
                  </a:cubicBezTo>
                  <a:cubicBezTo>
                    <a:pt x="35155" y="15259"/>
                    <a:pt x="36566" y="14822"/>
                    <a:pt x="37675" y="13847"/>
                  </a:cubicBezTo>
                  <a:cubicBezTo>
                    <a:pt x="37675" y="13847"/>
                    <a:pt x="37810" y="13847"/>
                    <a:pt x="37810" y="13713"/>
                  </a:cubicBezTo>
                  <a:cubicBezTo>
                    <a:pt x="39087" y="12738"/>
                    <a:pt x="40330" y="11461"/>
                    <a:pt x="41171" y="10217"/>
                  </a:cubicBezTo>
                  <a:cubicBezTo>
                    <a:pt x="42011" y="12167"/>
                    <a:pt x="43288" y="14149"/>
                    <a:pt x="44128" y="16099"/>
                  </a:cubicBezTo>
                  <a:cubicBezTo>
                    <a:pt x="44532" y="17208"/>
                    <a:pt x="44834" y="18351"/>
                    <a:pt x="44968" y="19460"/>
                  </a:cubicBezTo>
                  <a:cubicBezTo>
                    <a:pt x="44968" y="20434"/>
                    <a:pt x="44968" y="21274"/>
                    <a:pt x="44700" y="22115"/>
                  </a:cubicBezTo>
                  <a:cubicBezTo>
                    <a:pt x="44968" y="21846"/>
                    <a:pt x="45237" y="21543"/>
                    <a:pt x="45372" y="21274"/>
                  </a:cubicBezTo>
                  <a:cubicBezTo>
                    <a:pt x="46514" y="19863"/>
                    <a:pt x="47489" y="18351"/>
                    <a:pt x="48329" y="16805"/>
                  </a:cubicBezTo>
                  <a:cubicBezTo>
                    <a:pt x="48598" y="16502"/>
                    <a:pt x="48733" y="16233"/>
                    <a:pt x="49035" y="15830"/>
                  </a:cubicBezTo>
                  <a:lnTo>
                    <a:pt x="49169" y="15662"/>
                  </a:lnTo>
                  <a:cubicBezTo>
                    <a:pt x="49573" y="14990"/>
                    <a:pt x="49875" y="14418"/>
                    <a:pt x="50144" y="13713"/>
                  </a:cubicBezTo>
                  <a:cubicBezTo>
                    <a:pt x="51253" y="11629"/>
                    <a:pt x="51556" y="9511"/>
                    <a:pt x="51556" y="6856"/>
                  </a:cubicBezTo>
                  <a:lnTo>
                    <a:pt x="51556" y="4739"/>
                  </a:lnTo>
                  <a:cubicBezTo>
                    <a:pt x="51421" y="4470"/>
                    <a:pt x="51421" y="4201"/>
                    <a:pt x="51253" y="3764"/>
                  </a:cubicBezTo>
                  <a:lnTo>
                    <a:pt x="51253" y="3764"/>
                  </a:lnTo>
                  <a:cubicBezTo>
                    <a:pt x="51690" y="4470"/>
                    <a:pt x="52261" y="5041"/>
                    <a:pt x="52665" y="5579"/>
                  </a:cubicBezTo>
                  <a:lnTo>
                    <a:pt x="52665" y="5310"/>
                  </a:lnTo>
                  <a:cubicBezTo>
                    <a:pt x="52665" y="4201"/>
                    <a:pt x="52093" y="3059"/>
                    <a:pt x="51556" y="2218"/>
                  </a:cubicBezTo>
                  <a:cubicBezTo>
                    <a:pt x="51119" y="1546"/>
                    <a:pt x="50413" y="706"/>
                    <a:pt x="49741" y="0"/>
                  </a:cubicBez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94" name="Google Shape;995;p32">
              <a:extLst>
                <a:ext uri="{FF2B5EF4-FFF2-40B4-BE49-F238E27FC236}">
                  <a16:creationId xmlns:a16="http://schemas.microsoft.com/office/drawing/2014/main" id="{F8847BEC-8771-435B-BF7B-4E735D0BFC85}"/>
                </a:ext>
              </a:extLst>
            </p:cNvPr>
            <p:cNvSpPr/>
            <p:nvPr/>
          </p:nvSpPr>
          <p:spPr>
            <a:xfrm>
              <a:off x="3664200" y="1449700"/>
              <a:ext cx="175650" cy="115150"/>
            </a:xfrm>
            <a:custGeom>
              <a:avLst/>
              <a:gdLst/>
              <a:ahLst/>
              <a:cxnLst/>
              <a:rect l="l" t="t" r="r" b="b"/>
              <a:pathLst>
                <a:path w="7026" h="4606" extrusionOk="0">
                  <a:moveTo>
                    <a:pt x="6319" y="1"/>
                  </a:moveTo>
                  <a:cubicBezTo>
                    <a:pt x="6017" y="1"/>
                    <a:pt x="5882" y="270"/>
                    <a:pt x="5882" y="538"/>
                  </a:cubicBezTo>
                  <a:cubicBezTo>
                    <a:pt x="6017" y="706"/>
                    <a:pt x="6017" y="975"/>
                    <a:pt x="6017" y="1110"/>
                  </a:cubicBezTo>
                  <a:cubicBezTo>
                    <a:pt x="6017" y="2521"/>
                    <a:pt x="4908" y="3630"/>
                    <a:pt x="3496" y="3630"/>
                  </a:cubicBezTo>
                  <a:cubicBezTo>
                    <a:pt x="2253" y="3630"/>
                    <a:pt x="1144" y="2656"/>
                    <a:pt x="976" y="1379"/>
                  </a:cubicBezTo>
                  <a:cubicBezTo>
                    <a:pt x="976" y="1110"/>
                    <a:pt x="707" y="975"/>
                    <a:pt x="438" y="975"/>
                  </a:cubicBezTo>
                  <a:cubicBezTo>
                    <a:pt x="135" y="975"/>
                    <a:pt x="1" y="1244"/>
                    <a:pt x="1" y="1547"/>
                  </a:cubicBezTo>
                  <a:cubicBezTo>
                    <a:pt x="303" y="3227"/>
                    <a:pt x="1681" y="4605"/>
                    <a:pt x="3496" y="4605"/>
                  </a:cubicBezTo>
                  <a:cubicBezTo>
                    <a:pt x="5479" y="4605"/>
                    <a:pt x="7025" y="3059"/>
                    <a:pt x="7025" y="1110"/>
                  </a:cubicBezTo>
                  <a:cubicBezTo>
                    <a:pt x="7025" y="841"/>
                    <a:pt x="7025" y="706"/>
                    <a:pt x="6857" y="404"/>
                  </a:cubicBezTo>
                  <a:cubicBezTo>
                    <a:pt x="6857" y="135"/>
                    <a:pt x="6588" y="1"/>
                    <a:pt x="63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95" name="Google Shape;996;p32">
              <a:extLst>
                <a:ext uri="{FF2B5EF4-FFF2-40B4-BE49-F238E27FC236}">
                  <a16:creationId xmlns:a16="http://schemas.microsoft.com/office/drawing/2014/main" id="{52A14F81-F171-4C7F-BFD5-8CB1A5683460}"/>
                </a:ext>
              </a:extLst>
            </p:cNvPr>
            <p:cNvSpPr/>
            <p:nvPr/>
          </p:nvSpPr>
          <p:spPr>
            <a:xfrm>
              <a:off x="3381050" y="1294800"/>
              <a:ext cx="231100" cy="168725"/>
            </a:xfrm>
            <a:custGeom>
              <a:avLst/>
              <a:gdLst/>
              <a:ahLst/>
              <a:cxnLst/>
              <a:rect l="l" t="t" r="r" b="b"/>
              <a:pathLst>
                <a:path w="9244" h="6749" extrusionOk="0">
                  <a:moveTo>
                    <a:pt x="5732" y="0"/>
                  </a:moveTo>
                  <a:cubicBezTo>
                    <a:pt x="4300" y="0"/>
                    <a:pt x="3026" y="940"/>
                    <a:pt x="2521" y="2264"/>
                  </a:cubicBezTo>
                  <a:cubicBezTo>
                    <a:pt x="2270" y="2342"/>
                    <a:pt x="2033" y="2374"/>
                    <a:pt x="1812" y="2374"/>
                  </a:cubicBezTo>
                  <a:cubicBezTo>
                    <a:pt x="794" y="2374"/>
                    <a:pt x="135" y="1693"/>
                    <a:pt x="135" y="1693"/>
                  </a:cubicBezTo>
                  <a:lnTo>
                    <a:pt x="135" y="1693"/>
                  </a:lnTo>
                  <a:cubicBezTo>
                    <a:pt x="1" y="4079"/>
                    <a:pt x="1681" y="4651"/>
                    <a:pt x="2656" y="4785"/>
                  </a:cubicBezTo>
                  <a:cubicBezTo>
                    <a:pt x="3059" y="5760"/>
                    <a:pt x="4202" y="6600"/>
                    <a:pt x="5445" y="6734"/>
                  </a:cubicBezTo>
                  <a:cubicBezTo>
                    <a:pt x="5544" y="6744"/>
                    <a:pt x="5642" y="6748"/>
                    <a:pt x="5740" y="6748"/>
                  </a:cubicBezTo>
                  <a:cubicBezTo>
                    <a:pt x="7438" y="6748"/>
                    <a:pt x="8950" y="5392"/>
                    <a:pt x="9109" y="3676"/>
                  </a:cubicBezTo>
                  <a:cubicBezTo>
                    <a:pt x="9243" y="1861"/>
                    <a:pt x="7832" y="181"/>
                    <a:pt x="6017" y="13"/>
                  </a:cubicBezTo>
                  <a:cubicBezTo>
                    <a:pt x="5921" y="4"/>
                    <a:pt x="5826" y="0"/>
                    <a:pt x="57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96" name="Google Shape;997;p32">
              <a:extLst>
                <a:ext uri="{FF2B5EF4-FFF2-40B4-BE49-F238E27FC236}">
                  <a16:creationId xmlns:a16="http://schemas.microsoft.com/office/drawing/2014/main" id="{69FE29CB-0F5D-4F41-B0E9-B79923F044E2}"/>
                </a:ext>
              </a:extLst>
            </p:cNvPr>
            <p:cNvSpPr/>
            <p:nvPr/>
          </p:nvSpPr>
          <p:spPr>
            <a:xfrm>
              <a:off x="3507100" y="1306025"/>
              <a:ext cx="59675" cy="59675"/>
            </a:xfrm>
            <a:custGeom>
              <a:avLst/>
              <a:gdLst/>
              <a:ahLst/>
              <a:cxnLst/>
              <a:rect l="l" t="t" r="r" b="b"/>
              <a:pathLst>
                <a:path w="2387" h="2387" extrusionOk="0">
                  <a:moveTo>
                    <a:pt x="1109" y="1"/>
                  </a:moveTo>
                  <a:cubicBezTo>
                    <a:pt x="403" y="1"/>
                    <a:pt x="0" y="572"/>
                    <a:pt x="0" y="1244"/>
                  </a:cubicBezTo>
                  <a:cubicBezTo>
                    <a:pt x="0" y="1950"/>
                    <a:pt x="403" y="2387"/>
                    <a:pt x="1109" y="2387"/>
                  </a:cubicBezTo>
                  <a:cubicBezTo>
                    <a:pt x="1815" y="2387"/>
                    <a:pt x="2386" y="1950"/>
                    <a:pt x="2386" y="1244"/>
                  </a:cubicBezTo>
                  <a:cubicBezTo>
                    <a:pt x="2386" y="572"/>
                    <a:pt x="1815" y="1"/>
                    <a:pt x="110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97" name="Google Shape;998;p32">
              <a:extLst>
                <a:ext uri="{FF2B5EF4-FFF2-40B4-BE49-F238E27FC236}">
                  <a16:creationId xmlns:a16="http://schemas.microsoft.com/office/drawing/2014/main" id="{E733EEB6-CA51-47B3-B011-35A945F30FC5}"/>
                </a:ext>
              </a:extLst>
            </p:cNvPr>
            <p:cNvSpPr/>
            <p:nvPr/>
          </p:nvSpPr>
          <p:spPr>
            <a:xfrm>
              <a:off x="3877625" y="1246025"/>
              <a:ext cx="227725" cy="168650"/>
            </a:xfrm>
            <a:custGeom>
              <a:avLst/>
              <a:gdLst/>
              <a:ahLst/>
              <a:cxnLst/>
              <a:rect l="l" t="t" r="r" b="b"/>
              <a:pathLst>
                <a:path w="9109" h="6746" extrusionOk="0">
                  <a:moveTo>
                    <a:pt x="3549" y="0"/>
                  </a:moveTo>
                  <a:cubicBezTo>
                    <a:pt x="3443" y="0"/>
                    <a:pt x="3335" y="5"/>
                    <a:pt x="3227" y="14"/>
                  </a:cubicBezTo>
                  <a:cubicBezTo>
                    <a:pt x="1278" y="149"/>
                    <a:pt x="0" y="1695"/>
                    <a:pt x="169" y="3644"/>
                  </a:cubicBezTo>
                  <a:cubicBezTo>
                    <a:pt x="297" y="5409"/>
                    <a:pt x="1712" y="6745"/>
                    <a:pt x="3537" y="6745"/>
                  </a:cubicBezTo>
                  <a:cubicBezTo>
                    <a:pt x="3623" y="6745"/>
                    <a:pt x="3710" y="6742"/>
                    <a:pt x="3798" y="6736"/>
                  </a:cubicBezTo>
                  <a:cubicBezTo>
                    <a:pt x="5042" y="6602"/>
                    <a:pt x="6050" y="5761"/>
                    <a:pt x="6588" y="4652"/>
                  </a:cubicBezTo>
                  <a:cubicBezTo>
                    <a:pt x="7562" y="4652"/>
                    <a:pt x="9108" y="4081"/>
                    <a:pt x="8974" y="1560"/>
                  </a:cubicBezTo>
                  <a:lnTo>
                    <a:pt x="8974" y="1560"/>
                  </a:lnTo>
                  <a:cubicBezTo>
                    <a:pt x="8974" y="1561"/>
                    <a:pt x="8430" y="2279"/>
                    <a:pt x="7411" y="2279"/>
                  </a:cubicBezTo>
                  <a:cubicBezTo>
                    <a:pt x="7164" y="2279"/>
                    <a:pt x="6889" y="2237"/>
                    <a:pt x="6588" y="2132"/>
                  </a:cubicBezTo>
                  <a:cubicBezTo>
                    <a:pt x="6213" y="819"/>
                    <a:pt x="4966" y="0"/>
                    <a:pt x="35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98" name="Google Shape;999;p32">
              <a:extLst>
                <a:ext uri="{FF2B5EF4-FFF2-40B4-BE49-F238E27FC236}">
                  <a16:creationId xmlns:a16="http://schemas.microsoft.com/office/drawing/2014/main" id="{BB854CF8-D117-4B97-900E-1FF9BDAC94FE}"/>
                </a:ext>
              </a:extLst>
            </p:cNvPr>
            <p:cNvSpPr/>
            <p:nvPr/>
          </p:nvSpPr>
          <p:spPr>
            <a:xfrm>
              <a:off x="3916275" y="1264025"/>
              <a:ext cx="59675" cy="59675"/>
            </a:xfrm>
            <a:custGeom>
              <a:avLst/>
              <a:gdLst/>
              <a:ahLst/>
              <a:cxnLst/>
              <a:rect l="l" t="t" r="r" b="b"/>
              <a:pathLst>
                <a:path w="2387" h="2387" extrusionOk="0">
                  <a:moveTo>
                    <a:pt x="1143" y="0"/>
                  </a:moveTo>
                  <a:cubicBezTo>
                    <a:pt x="572" y="0"/>
                    <a:pt x="0" y="572"/>
                    <a:pt x="0" y="1244"/>
                  </a:cubicBezTo>
                  <a:cubicBezTo>
                    <a:pt x="0" y="1815"/>
                    <a:pt x="572" y="2386"/>
                    <a:pt x="1143" y="2386"/>
                  </a:cubicBezTo>
                  <a:cubicBezTo>
                    <a:pt x="1815" y="2386"/>
                    <a:pt x="2387" y="1815"/>
                    <a:pt x="2387" y="1244"/>
                  </a:cubicBezTo>
                  <a:cubicBezTo>
                    <a:pt x="2387" y="572"/>
                    <a:pt x="1815" y="0"/>
                    <a:pt x="114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99" name="Google Shape;1000;p32">
              <a:extLst>
                <a:ext uri="{FF2B5EF4-FFF2-40B4-BE49-F238E27FC236}">
                  <a16:creationId xmlns:a16="http://schemas.microsoft.com/office/drawing/2014/main" id="{594A85AE-DD6F-43F3-B245-D04B1AC5499A}"/>
                </a:ext>
              </a:extLst>
            </p:cNvPr>
            <p:cNvSpPr/>
            <p:nvPr/>
          </p:nvSpPr>
          <p:spPr>
            <a:xfrm>
              <a:off x="3373500" y="1446350"/>
              <a:ext cx="206725" cy="105050"/>
            </a:xfrm>
            <a:custGeom>
              <a:avLst/>
              <a:gdLst/>
              <a:ahLst/>
              <a:cxnLst/>
              <a:rect l="l" t="t" r="r" b="b"/>
              <a:pathLst>
                <a:path w="8269" h="4202" extrusionOk="0">
                  <a:moveTo>
                    <a:pt x="4201" y="0"/>
                  </a:moveTo>
                  <a:cubicBezTo>
                    <a:pt x="1849" y="0"/>
                    <a:pt x="0" y="975"/>
                    <a:pt x="0" y="2084"/>
                  </a:cubicBezTo>
                  <a:cubicBezTo>
                    <a:pt x="0" y="3193"/>
                    <a:pt x="1849" y="4201"/>
                    <a:pt x="4201" y="4201"/>
                  </a:cubicBezTo>
                  <a:cubicBezTo>
                    <a:pt x="6453" y="4201"/>
                    <a:pt x="8268" y="3193"/>
                    <a:pt x="8268" y="2084"/>
                  </a:cubicBezTo>
                  <a:cubicBezTo>
                    <a:pt x="8268" y="975"/>
                    <a:pt x="6453" y="0"/>
                    <a:pt x="420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00" name="Google Shape;1001;p32">
              <a:extLst>
                <a:ext uri="{FF2B5EF4-FFF2-40B4-BE49-F238E27FC236}">
                  <a16:creationId xmlns:a16="http://schemas.microsoft.com/office/drawing/2014/main" id="{EB8F90F8-D523-4387-A32E-90083F58B62E}"/>
                </a:ext>
              </a:extLst>
            </p:cNvPr>
            <p:cNvSpPr/>
            <p:nvPr/>
          </p:nvSpPr>
          <p:spPr>
            <a:xfrm>
              <a:off x="3930550" y="1374500"/>
              <a:ext cx="213450" cy="111225"/>
            </a:xfrm>
            <a:custGeom>
              <a:avLst/>
              <a:gdLst/>
              <a:ahLst/>
              <a:cxnLst/>
              <a:rect l="l" t="t" r="r" b="b"/>
              <a:pathLst>
                <a:path w="8538" h="4449" extrusionOk="0">
                  <a:moveTo>
                    <a:pt x="4900" y="1"/>
                  </a:moveTo>
                  <a:cubicBezTo>
                    <a:pt x="4629" y="1"/>
                    <a:pt x="4350" y="17"/>
                    <a:pt x="4067" y="51"/>
                  </a:cubicBezTo>
                  <a:cubicBezTo>
                    <a:pt x="1681" y="354"/>
                    <a:pt x="1" y="1463"/>
                    <a:pt x="135" y="2706"/>
                  </a:cubicBezTo>
                  <a:cubicBezTo>
                    <a:pt x="251" y="3689"/>
                    <a:pt x="1735" y="4449"/>
                    <a:pt x="3561" y="4449"/>
                  </a:cubicBezTo>
                  <a:cubicBezTo>
                    <a:pt x="3856" y="4449"/>
                    <a:pt x="4161" y="4429"/>
                    <a:pt x="4471" y="4387"/>
                  </a:cubicBezTo>
                  <a:cubicBezTo>
                    <a:pt x="6723" y="4118"/>
                    <a:pt x="8537" y="3009"/>
                    <a:pt x="8403" y="1732"/>
                  </a:cubicBezTo>
                  <a:cubicBezTo>
                    <a:pt x="8286" y="764"/>
                    <a:pt x="6761" y="1"/>
                    <a:pt x="490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01" name="Google Shape;1002;p32">
              <a:extLst>
                <a:ext uri="{FF2B5EF4-FFF2-40B4-BE49-F238E27FC236}">
                  <a16:creationId xmlns:a16="http://schemas.microsoft.com/office/drawing/2014/main" id="{ADA22323-A815-4D9E-B7B8-06DA5C0E7193}"/>
                </a:ext>
              </a:extLst>
            </p:cNvPr>
            <p:cNvSpPr/>
            <p:nvPr/>
          </p:nvSpPr>
          <p:spPr>
            <a:xfrm>
              <a:off x="3597825" y="2131950"/>
              <a:ext cx="48775" cy="21050"/>
            </a:xfrm>
            <a:custGeom>
              <a:avLst/>
              <a:gdLst/>
              <a:ahLst/>
              <a:cxnLst/>
              <a:rect l="l" t="t" r="r" b="b"/>
              <a:pathLst>
                <a:path w="1951" h="842" extrusionOk="0">
                  <a:moveTo>
                    <a:pt x="1" y="1"/>
                  </a:moveTo>
                  <a:cubicBezTo>
                    <a:pt x="559" y="428"/>
                    <a:pt x="1245" y="694"/>
                    <a:pt x="1903" y="832"/>
                  </a:cubicBezTo>
                  <a:lnTo>
                    <a:pt x="1903" y="832"/>
                  </a:lnTo>
                  <a:cubicBezTo>
                    <a:pt x="1610" y="747"/>
                    <a:pt x="251" y="126"/>
                    <a:pt x="1" y="1"/>
                  </a:cubicBezTo>
                  <a:close/>
                  <a:moveTo>
                    <a:pt x="1903" y="832"/>
                  </a:moveTo>
                  <a:cubicBezTo>
                    <a:pt x="1925" y="838"/>
                    <a:pt x="1941" y="841"/>
                    <a:pt x="1950" y="841"/>
                  </a:cubicBezTo>
                  <a:cubicBezTo>
                    <a:pt x="1935" y="838"/>
                    <a:pt x="1919" y="835"/>
                    <a:pt x="1903" y="832"/>
                  </a:cubicBezTo>
                  <a:close/>
                </a:path>
              </a:pathLst>
            </a:custGeom>
            <a:solidFill>
              <a:srgbClr val="2E34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grpSp>
        <p:nvGrpSpPr>
          <p:cNvPr id="202" name="Google Shape;211;p3">
            <a:extLst>
              <a:ext uri="{FF2B5EF4-FFF2-40B4-BE49-F238E27FC236}">
                <a16:creationId xmlns:a16="http://schemas.microsoft.com/office/drawing/2014/main" id="{36C19A32-EB14-46B6-BE30-A420DB3A7F9C}"/>
              </a:ext>
            </a:extLst>
          </p:cNvPr>
          <p:cNvGrpSpPr/>
          <p:nvPr userDrawn="1"/>
        </p:nvGrpSpPr>
        <p:grpSpPr>
          <a:xfrm>
            <a:off x="772632" y="1581350"/>
            <a:ext cx="333206" cy="398525"/>
            <a:chOff x="2495125" y="2142250"/>
            <a:chExt cx="444275" cy="398525"/>
          </a:xfrm>
        </p:grpSpPr>
        <p:sp>
          <p:nvSpPr>
            <p:cNvPr id="203" name="Google Shape;212;p3">
              <a:extLst>
                <a:ext uri="{FF2B5EF4-FFF2-40B4-BE49-F238E27FC236}">
                  <a16:creationId xmlns:a16="http://schemas.microsoft.com/office/drawing/2014/main" id="{22119F67-39FE-47B8-97DB-A9DDAFCE3F72}"/>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dirty="0"/>
            </a:p>
          </p:txBody>
        </p:sp>
        <p:sp>
          <p:nvSpPr>
            <p:cNvPr id="204" name="Google Shape;213;p3">
              <a:extLst>
                <a:ext uri="{FF2B5EF4-FFF2-40B4-BE49-F238E27FC236}">
                  <a16:creationId xmlns:a16="http://schemas.microsoft.com/office/drawing/2014/main" id="{95B9D80B-1308-40DE-B7AB-F51F061B728F}"/>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grpSp>
        <p:nvGrpSpPr>
          <p:cNvPr id="205" name="Google Shape;214;p3">
            <a:extLst>
              <a:ext uri="{FF2B5EF4-FFF2-40B4-BE49-F238E27FC236}">
                <a16:creationId xmlns:a16="http://schemas.microsoft.com/office/drawing/2014/main" id="{FF773F4A-00DE-480A-A1E4-267BF6A95F53}"/>
              </a:ext>
            </a:extLst>
          </p:cNvPr>
          <p:cNvGrpSpPr/>
          <p:nvPr userDrawn="1"/>
        </p:nvGrpSpPr>
        <p:grpSpPr>
          <a:xfrm>
            <a:off x="7920831" y="5038642"/>
            <a:ext cx="218531" cy="281375"/>
            <a:chOff x="3243875" y="2372825"/>
            <a:chExt cx="291375" cy="281375"/>
          </a:xfrm>
        </p:grpSpPr>
        <p:sp>
          <p:nvSpPr>
            <p:cNvPr id="206" name="Google Shape;215;p3">
              <a:extLst>
                <a:ext uri="{FF2B5EF4-FFF2-40B4-BE49-F238E27FC236}">
                  <a16:creationId xmlns:a16="http://schemas.microsoft.com/office/drawing/2014/main" id="{B061D21D-9962-482E-8B77-708CF59A3EB6}"/>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07" name="Google Shape;216;p3">
              <a:extLst>
                <a:ext uri="{FF2B5EF4-FFF2-40B4-BE49-F238E27FC236}">
                  <a16:creationId xmlns:a16="http://schemas.microsoft.com/office/drawing/2014/main" id="{204A213E-8F6F-4FC4-AB3D-8806D287E243}"/>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08" name="Google Shape;217;p3">
              <a:extLst>
                <a:ext uri="{FF2B5EF4-FFF2-40B4-BE49-F238E27FC236}">
                  <a16:creationId xmlns:a16="http://schemas.microsoft.com/office/drawing/2014/main" id="{75F3FCD1-BCD2-41A7-AF94-8CEC0F2FFE09}"/>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09" name="Google Shape;218;p3">
              <a:extLst>
                <a:ext uri="{FF2B5EF4-FFF2-40B4-BE49-F238E27FC236}">
                  <a16:creationId xmlns:a16="http://schemas.microsoft.com/office/drawing/2014/main" id="{EB1D663F-9A65-4AE5-82B7-355924900575}"/>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10" name="Google Shape;219;p3">
              <a:extLst>
                <a:ext uri="{FF2B5EF4-FFF2-40B4-BE49-F238E27FC236}">
                  <a16:creationId xmlns:a16="http://schemas.microsoft.com/office/drawing/2014/main" id="{A3231104-E2F1-474D-A57B-1B68E9AE6F33}"/>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11" name="Google Shape;220;p3">
              <a:extLst>
                <a:ext uri="{FF2B5EF4-FFF2-40B4-BE49-F238E27FC236}">
                  <a16:creationId xmlns:a16="http://schemas.microsoft.com/office/drawing/2014/main" id="{F5ADB79B-53AA-46AB-84C9-DB8354756BC7}"/>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12" name="Google Shape;221;p3">
              <a:extLst>
                <a:ext uri="{FF2B5EF4-FFF2-40B4-BE49-F238E27FC236}">
                  <a16:creationId xmlns:a16="http://schemas.microsoft.com/office/drawing/2014/main" id="{0EA0A449-FE2B-4948-8A13-06CFC25A3A68}"/>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350" dirty="0"/>
            </a:p>
          </p:txBody>
        </p:sp>
        <p:sp>
          <p:nvSpPr>
            <p:cNvPr id="213" name="Google Shape;222;p3">
              <a:extLst>
                <a:ext uri="{FF2B5EF4-FFF2-40B4-BE49-F238E27FC236}">
                  <a16:creationId xmlns:a16="http://schemas.microsoft.com/office/drawing/2014/main" id="{FDF13A9C-A97B-44BE-9F23-62A6C5EDEC49}"/>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14" name="Google Shape;223;p3">
              <a:extLst>
                <a:ext uri="{FF2B5EF4-FFF2-40B4-BE49-F238E27FC236}">
                  <a16:creationId xmlns:a16="http://schemas.microsoft.com/office/drawing/2014/main" id="{ADA04C5F-ECF7-42DD-B1EB-83FC80EB7BDD}"/>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15" name="Google Shape;224;p3">
              <a:extLst>
                <a:ext uri="{FF2B5EF4-FFF2-40B4-BE49-F238E27FC236}">
                  <a16:creationId xmlns:a16="http://schemas.microsoft.com/office/drawing/2014/main" id="{EC7C5AD5-90D8-4F7D-9C2C-CFD820FC374A}"/>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grpSp>
        <p:nvGrpSpPr>
          <p:cNvPr id="216" name="Google Shape;225;p3">
            <a:extLst>
              <a:ext uri="{FF2B5EF4-FFF2-40B4-BE49-F238E27FC236}">
                <a16:creationId xmlns:a16="http://schemas.microsoft.com/office/drawing/2014/main" id="{06FC704C-BA05-45EE-B62B-22DABC82E899}"/>
              </a:ext>
            </a:extLst>
          </p:cNvPr>
          <p:cNvGrpSpPr/>
          <p:nvPr userDrawn="1"/>
        </p:nvGrpSpPr>
        <p:grpSpPr>
          <a:xfrm>
            <a:off x="8083918" y="714861"/>
            <a:ext cx="125006" cy="168575"/>
            <a:chOff x="4954425" y="2036375"/>
            <a:chExt cx="166675" cy="168575"/>
          </a:xfrm>
        </p:grpSpPr>
        <p:sp>
          <p:nvSpPr>
            <p:cNvPr id="217" name="Google Shape;226;p3">
              <a:extLst>
                <a:ext uri="{FF2B5EF4-FFF2-40B4-BE49-F238E27FC236}">
                  <a16:creationId xmlns:a16="http://schemas.microsoft.com/office/drawing/2014/main" id="{EE9E41F6-3648-44F1-A46C-BDD91F82AF1F}"/>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18" name="Google Shape;227;p3">
              <a:extLst>
                <a:ext uri="{FF2B5EF4-FFF2-40B4-BE49-F238E27FC236}">
                  <a16:creationId xmlns:a16="http://schemas.microsoft.com/office/drawing/2014/main" id="{A7D8C30C-9D8A-4F45-A5DD-F918DD863CF3}"/>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sp>
        <p:nvSpPr>
          <p:cNvPr id="219" name="Google Shape;228;p3">
            <a:extLst>
              <a:ext uri="{FF2B5EF4-FFF2-40B4-BE49-F238E27FC236}">
                <a16:creationId xmlns:a16="http://schemas.microsoft.com/office/drawing/2014/main" id="{EBE612EC-FC5F-4192-9E24-C046316489E0}"/>
              </a:ext>
            </a:extLst>
          </p:cNvPr>
          <p:cNvSpPr/>
          <p:nvPr userDrawn="1"/>
        </p:nvSpPr>
        <p:spPr>
          <a:xfrm>
            <a:off x="1182765" y="3597776"/>
            <a:ext cx="89344"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220" name="Google Shape;229;p3">
            <a:extLst>
              <a:ext uri="{FF2B5EF4-FFF2-40B4-BE49-F238E27FC236}">
                <a16:creationId xmlns:a16="http://schemas.microsoft.com/office/drawing/2014/main" id="{31BD3FA8-6E2A-4C65-9E9F-29FBB5C804BE}"/>
              </a:ext>
            </a:extLst>
          </p:cNvPr>
          <p:cNvSpPr/>
          <p:nvPr userDrawn="1"/>
        </p:nvSpPr>
        <p:spPr>
          <a:xfrm>
            <a:off x="7385065" y="3888530"/>
            <a:ext cx="6525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grpSp>
        <p:nvGrpSpPr>
          <p:cNvPr id="221" name="Google Shape;230;p3">
            <a:extLst>
              <a:ext uri="{FF2B5EF4-FFF2-40B4-BE49-F238E27FC236}">
                <a16:creationId xmlns:a16="http://schemas.microsoft.com/office/drawing/2014/main" id="{69E37D2F-6DF5-4A21-A568-0E80AD7AD85B}"/>
              </a:ext>
            </a:extLst>
          </p:cNvPr>
          <p:cNvGrpSpPr/>
          <p:nvPr userDrawn="1"/>
        </p:nvGrpSpPr>
        <p:grpSpPr>
          <a:xfrm>
            <a:off x="956096" y="5541496"/>
            <a:ext cx="125006" cy="168575"/>
            <a:chOff x="4954425" y="2036375"/>
            <a:chExt cx="166675" cy="168575"/>
          </a:xfrm>
        </p:grpSpPr>
        <p:sp>
          <p:nvSpPr>
            <p:cNvPr id="222" name="Google Shape;231;p3">
              <a:extLst>
                <a:ext uri="{FF2B5EF4-FFF2-40B4-BE49-F238E27FC236}">
                  <a16:creationId xmlns:a16="http://schemas.microsoft.com/office/drawing/2014/main" id="{68E4F49D-2FDF-45EC-A2F0-64258873AC93}"/>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23" name="Google Shape;232;p3">
              <a:extLst>
                <a:ext uri="{FF2B5EF4-FFF2-40B4-BE49-F238E27FC236}">
                  <a16:creationId xmlns:a16="http://schemas.microsoft.com/office/drawing/2014/main" id="{424729EF-CCC4-4D87-A50A-4CA7DB6D3AA9}"/>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sp>
        <p:nvSpPr>
          <p:cNvPr id="224" name="TextBox 223">
            <a:extLst>
              <a:ext uri="{FF2B5EF4-FFF2-40B4-BE49-F238E27FC236}">
                <a16:creationId xmlns:a16="http://schemas.microsoft.com/office/drawing/2014/main" id="{93F46B3B-D663-4FBA-8528-CFD2F9C1E141}"/>
              </a:ext>
            </a:extLst>
          </p:cNvPr>
          <p:cNvSpPr txBox="1"/>
          <p:nvPr userDrawn="1"/>
        </p:nvSpPr>
        <p:spPr>
          <a:xfrm>
            <a:off x="2836083" y="1468551"/>
            <a:ext cx="3386124" cy="2746906"/>
          </a:xfrm>
          <a:prstGeom prst="rect">
            <a:avLst/>
          </a:prstGeom>
          <a:noFill/>
        </p:spPr>
        <p:txBody>
          <a:bodyPr wrap="square" rtlCol="0">
            <a:spAutoFit/>
          </a:bodyPr>
          <a:lstStyle/>
          <a:p>
            <a:pPr algn="ctr"/>
            <a:r>
              <a:rPr lang="vi-VN" sz="8625">
                <a:solidFill>
                  <a:srgbClr val="002060"/>
                </a:solidFill>
                <a:latin typeface="+mj-lt"/>
              </a:rPr>
              <a:t>LUYỆN TẬP</a:t>
            </a:r>
            <a:endParaRPr lang="vi-VN" sz="8625" dirty="0">
              <a:solidFill>
                <a:srgbClr val="002060"/>
              </a:solidFill>
              <a:latin typeface="+mj-lt"/>
            </a:endParaRPr>
          </a:p>
        </p:txBody>
      </p:sp>
    </p:spTree>
    <p:extLst>
      <p:ext uri="{BB962C8B-B14F-4D97-AF65-F5344CB8AC3E}">
        <p14:creationId xmlns:p14="http://schemas.microsoft.com/office/powerpoint/2010/main" val="176827612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202"/>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219"/>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221"/>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216"/>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220"/>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205"/>
                                        </p:tgtEl>
                                      </p:cBhvr>
                                      <p:by x="150000" y="150000"/>
                                    </p:animScale>
                                  </p:childTnLst>
                                </p:cTn>
                              </p:par>
                              <p:par>
                                <p:cTn id="17" presetID="16" presetClass="entr" presetSubtype="21"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Effect transition="in" filter="barn(inVertical)">
                                      <p:cBhvr>
                                        <p:cTn id="19" dur="500"/>
                                        <p:tgtEl>
                                          <p:spTgt spid="98"/>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99"/>
                                        </p:tgtEl>
                                        <p:attrNameLst>
                                          <p:attrName>style.visibility</p:attrName>
                                        </p:attrNameLst>
                                      </p:cBhvr>
                                      <p:to>
                                        <p:strVal val="visible"/>
                                      </p:to>
                                    </p:set>
                                    <p:animEffect transition="in" filter="barn(inVertical)">
                                      <p:cBhvr>
                                        <p:cTn id="22" dur="500"/>
                                        <p:tgtEl>
                                          <p:spTgt spid="99"/>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97"/>
                                        </p:tgtEl>
                                        <p:attrNameLst>
                                          <p:attrName>style.visibility</p:attrName>
                                        </p:attrNameLst>
                                      </p:cBhvr>
                                      <p:to>
                                        <p:strVal val="visible"/>
                                      </p:to>
                                    </p:set>
                                    <p:animEffect transition="in" filter="fade">
                                      <p:cBhvr>
                                        <p:cTn id="26" dur="500"/>
                                        <p:tgtEl>
                                          <p:spTgt spid="97"/>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138"/>
                                        </p:tgtEl>
                                        <p:attrNameLst>
                                          <p:attrName>style.visibility</p:attrName>
                                        </p:attrNameLst>
                                      </p:cBhvr>
                                      <p:to>
                                        <p:strVal val="visible"/>
                                      </p:to>
                                    </p:set>
                                    <p:anim calcmode="lin" valueType="num">
                                      <p:cBhvr>
                                        <p:cTn id="30" dur="1000" fill="hold"/>
                                        <p:tgtEl>
                                          <p:spTgt spid="138"/>
                                        </p:tgtEl>
                                        <p:attrNameLst>
                                          <p:attrName>ppt_w</p:attrName>
                                        </p:attrNameLst>
                                      </p:cBhvr>
                                      <p:tavLst>
                                        <p:tav tm="0">
                                          <p:val>
                                            <p:fltVal val="0"/>
                                          </p:val>
                                        </p:tav>
                                        <p:tav tm="100000">
                                          <p:val>
                                            <p:strVal val="#ppt_w"/>
                                          </p:val>
                                        </p:tav>
                                      </p:tavLst>
                                    </p:anim>
                                    <p:anim calcmode="lin" valueType="num">
                                      <p:cBhvr>
                                        <p:cTn id="31" dur="1000" fill="hold"/>
                                        <p:tgtEl>
                                          <p:spTgt spid="138"/>
                                        </p:tgtEl>
                                        <p:attrNameLst>
                                          <p:attrName>ppt_h</p:attrName>
                                        </p:attrNameLst>
                                      </p:cBhvr>
                                      <p:tavLst>
                                        <p:tav tm="0">
                                          <p:val>
                                            <p:fltVal val="0"/>
                                          </p:val>
                                        </p:tav>
                                        <p:tav tm="100000">
                                          <p:val>
                                            <p:strVal val="#ppt_h"/>
                                          </p:val>
                                        </p:tav>
                                      </p:tavLst>
                                    </p:anim>
                                    <p:anim calcmode="lin" valueType="num">
                                      <p:cBhvr>
                                        <p:cTn id="32" dur="1000" fill="hold"/>
                                        <p:tgtEl>
                                          <p:spTgt spid="138"/>
                                        </p:tgtEl>
                                        <p:attrNameLst>
                                          <p:attrName>style.rotation</p:attrName>
                                        </p:attrNameLst>
                                      </p:cBhvr>
                                      <p:tavLst>
                                        <p:tav tm="0">
                                          <p:val>
                                            <p:fltVal val="90"/>
                                          </p:val>
                                        </p:tav>
                                        <p:tav tm="100000">
                                          <p:val>
                                            <p:fltVal val="0"/>
                                          </p:val>
                                        </p:tav>
                                      </p:tavLst>
                                    </p:anim>
                                    <p:animEffect transition="in" filter="fade">
                                      <p:cBhvr>
                                        <p:cTn id="33" dur="1000"/>
                                        <p:tgtEl>
                                          <p:spTgt spid="138"/>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224"/>
                                        </p:tgtEl>
                                        <p:attrNameLst>
                                          <p:attrName>style.visibility</p:attrName>
                                        </p:attrNameLst>
                                      </p:cBhvr>
                                      <p:to>
                                        <p:strVal val="visible"/>
                                      </p:to>
                                    </p:set>
                                    <p:animEffect transition="in" filter="randombar(horizontal)">
                                      <p:cBhvr>
                                        <p:cTn id="37" dur="500"/>
                                        <p:tgtEl>
                                          <p:spTgt spid="2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219" grpId="0" animBg="1"/>
      <p:bldP spid="220" grpId="0" animBg="1"/>
      <p:bldP spid="224" grpId="0"/>
    </p:bldLst>
  </p:timing>
</p:sldLayout>
</file>

<file path=ppt/slideLayouts/slideLayout38.xml><?xml version="1.0" encoding="utf-8"?>
<p:sldLayout xmlns:a="http://schemas.openxmlformats.org/drawingml/2006/main" xmlns:r="http://schemas.openxmlformats.org/officeDocument/2006/relationships" xmlns:p="http://schemas.openxmlformats.org/presentationml/2006/main" preserve="1" userDrawn="1">
  <p:cSld name="19_Title and Content">
    <p:bg>
      <p:bgPr>
        <a:solidFill>
          <a:srgbClr val="C00000"/>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296920" y="219520"/>
            <a:ext cx="8709926"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FFE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dirty="0"/>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349270" y="882176"/>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150301" y="906827"/>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168063" y="989423"/>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393674" y="94752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151195" y="917946"/>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348377" y="1496055"/>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49408" y="1520706"/>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167170" y="160330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392781" y="1561401"/>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150301" y="1531825"/>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347484" y="2109934"/>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48515" y="2134585"/>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166276" y="2217181"/>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391888" y="2175280"/>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49408" y="2145704"/>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346591" y="2723813"/>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47621" y="2748464"/>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165383" y="283106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390994" y="2789159"/>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48515" y="2759583"/>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345697" y="3337692"/>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46728" y="3362343"/>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164490" y="3444939"/>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390101" y="3403038"/>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47622" y="3373462"/>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344804" y="3951571"/>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45835" y="3976222"/>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163597" y="4058818"/>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389208" y="401691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46728" y="3987341"/>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343911" y="4565450"/>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44942" y="4590101"/>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162703" y="4672697"/>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388315" y="463079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45835" y="4601220"/>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343018" y="5179329"/>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44049" y="5203980"/>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161810" y="528657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387421" y="5244675"/>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44942" y="5215099"/>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342124" y="5793208"/>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43155" y="5817859"/>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160917" y="5900455"/>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386528" y="5858554"/>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44049" y="5828978"/>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Tree>
    <p:extLst>
      <p:ext uri="{BB962C8B-B14F-4D97-AF65-F5344CB8AC3E}">
        <p14:creationId xmlns:p14="http://schemas.microsoft.com/office/powerpoint/2010/main" val="3674327257"/>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143000" y="1122363"/>
            <a:ext cx="6858000" cy="2387600"/>
          </a:xfrm>
        </p:spPr>
        <p:txBody>
          <a:bodyPr anchor="b"/>
          <a:lstStyle>
            <a:lvl1pPr algn="ctr">
              <a:defRPr sz="3375"/>
            </a:lvl1pPr>
          </a:lstStyle>
          <a:p>
            <a:r>
              <a:rPr lang="en-US"/>
              <a:t>Click to edit Master title style</a:t>
            </a:r>
          </a:p>
        </p:txBody>
      </p:sp>
      <p:sp>
        <p:nvSpPr>
          <p:cNvPr id="3" name="Subtitle 2"/>
          <p:cNvSpPr>
            <a:spLocks noGrp="1"/>
          </p:cNvSpPr>
          <p:nvPr>
            <p:ph type="subTitle" idx="1"/>
          </p:nvPr>
        </p:nvSpPr>
        <p:spPr>
          <a:xfrm>
            <a:off x="1143000" y="3602038"/>
            <a:ext cx="6858000" cy="1655762"/>
          </a:xfrm>
        </p:spPr>
        <p:txBody>
          <a:bodyPr/>
          <a:lstStyle>
            <a:lvl1pPr marL="0" indent="0" algn="ctr">
              <a:buNone/>
              <a:defRPr sz="1350"/>
            </a:lvl1pPr>
            <a:lvl2pPr marL="257175" indent="0" algn="ctr">
              <a:buNone/>
              <a:defRPr sz="1125"/>
            </a:lvl2pPr>
            <a:lvl3pPr marL="514350" indent="0" algn="ctr">
              <a:buNone/>
              <a:defRPr sz="1013"/>
            </a:lvl3pPr>
            <a:lvl4pPr marL="771525" indent="0" algn="ctr">
              <a:buNone/>
              <a:defRPr sz="900"/>
            </a:lvl4pPr>
            <a:lvl5pPr marL="1028700" indent="0" algn="ctr">
              <a:buNone/>
              <a:defRPr sz="900"/>
            </a:lvl5pPr>
            <a:lvl6pPr marL="1285875" indent="0" algn="ctr">
              <a:buNone/>
              <a:defRPr sz="900"/>
            </a:lvl6pPr>
            <a:lvl7pPr marL="1543050" indent="0" algn="ctr">
              <a:buNone/>
              <a:defRPr sz="900"/>
            </a:lvl7pPr>
            <a:lvl8pPr marL="1800225" indent="0" algn="ctr">
              <a:buNone/>
              <a:defRPr sz="900"/>
            </a:lvl8pPr>
            <a:lvl9pPr marL="2057400" indent="0" algn="ctr">
              <a:buNone/>
              <a:defRPr sz="900"/>
            </a:lvl9pPr>
          </a:lstStyle>
          <a:p>
            <a:r>
              <a:rPr lang="en-US"/>
              <a:t>Click to edit Master subtitle style</a:t>
            </a:r>
          </a:p>
        </p:txBody>
      </p:sp>
      <p:sp>
        <p:nvSpPr>
          <p:cNvPr id="4" name="Date Placeholder 3">
            <a:extLst>
              <a:ext uri="{FF2B5EF4-FFF2-40B4-BE49-F238E27FC236}">
                <a16:creationId xmlns:a16="http://schemas.microsoft.com/office/drawing/2014/main" id="{2361F508-F920-4A29-9CC4-9978EECDC808}"/>
              </a:ext>
            </a:extLst>
          </p:cNvPr>
          <p:cNvSpPr>
            <a:spLocks noGrp="1"/>
          </p:cNvSpPr>
          <p:nvPr>
            <p:ph type="dt" sz="half" idx="10"/>
          </p:nvPr>
        </p:nvSpPr>
        <p:spPr/>
        <p:txBody>
          <a:bodyPr/>
          <a:lstStyle>
            <a:lvl1pPr>
              <a:defRPr/>
            </a:lvl1pPr>
          </a:lstStyle>
          <a:p>
            <a:pPr>
              <a:defRPr/>
            </a:pPr>
            <a:fld id="{3C72FA7F-88A8-4FB4-A9E1-39AD085DE93F}" type="datetimeFigureOut">
              <a:rPr lang="en-US"/>
              <a:pPr>
                <a:defRPr/>
              </a:pPr>
              <a:t>10/11/2021</a:t>
            </a:fld>
            <a:endParaRPr lang="en-US"/>
          </a:p>
        </p:txBody>
      </p:sp>
      <p:sp>
        <p:nvSpPr>
          <p:cNvPr id="5" name="Footer Placeholder 4">
            <a:extLst>
              <a:ext uri="{FF2B5EF4-FFF2-40B4-BE49-F238E27FC236}">
                <a16:creationId xmlns:a16="http://schemas.microsoft.com/office/drawing/2014/main" id="{8E8E5AB3-E663-4A8D-AAD7-B83E1676BC00}"/>
              </a:ext>
            </a:extLst>
          </p:cNvPr>
          <p:cNvSpPr>
            <a:spLocks noGrp="1"/>
          </p:cNvSpPr>
          <p:nvPr>
            <p:ph type="ftr" sz="quarter" idx="11"/>
          </p:nvPr>
        </p:nvSpPr>
        <p:spPr/>
        <p:txBody>
          <a:bodyPr/>
          <a:lstStyle>
            <a:lvl1pPr>
              <a:defRPr/>
            </a:lvl1pPr>
          </a:lstStyle>
          <a:p>
            <a:pPr>
              <a:defRPr/>
            </a:pPr>
            <a:endParaRPr lang="en-US"/>
          </a:p>
        </p:txBody>
      </p:sp>
      <p:sp>
        <p:nvSpPr>
          <p:cNvPr id="6" name="Slide Number Placeholder 5">
            <a:extLst>
              <a:ext uri="{FF2B5EF4-FFF2-40B4-BE49-F238E27FC236}">
                <a16:creationId xmlns:a16="http://schemas.microsoft.com/office/drawing/2014/main" id="{1F23D654-7BD3-4E41-BC05-78EBD275A1FB}"/>
              </a:ext>
            </a:extLst>
          </p:cNvPr>
          <p:cNvSpPr>
            <a:spLocks noGrp="1"/>
          </p:cNvSpPr>
          <p:nvPr>
            <p:ph type="sldNum" sz="quarter" idx="12"/>
          </p:nvPr>
        </p:nvSpPr>
        <p:spPr/>
        <p:txBody>
          <a:bodyPr/>
          <a:lstStyle>
            <a:lvl1pPr>
              <a:defRPr/>
            </a:lvl1pPr>
          </a:lstStyle>
          <a:p>
            <a:pPr>
              <a:defRPr/>
            </a:pPr>
            <a:fld id="{E25AA2A1-4A34-46A7-A206-661F1035AAEE}" type="slidenum">
              <a:rPr lang="en-US"/>
              <a:pPr>
                <a:defRPr/>
              </a:pPr>
              <a:t>‹#›</a:t>
            </a:fld>
            <a:endParaRPr lang="en-US"/>
          </a:p>
        </p:txBody>
      </p:sp>
    </p:spTree>
    <p:extLst>
      <p:ext uri="{BB962C8B-B14F-4D97-AF65-F5344CB8AC3E}">
        <p14:creationId xmlns:p14="http://schemas.microsoft.com/office/powerpoint/2010/main" val="2931412124"/>
      </p:ext>
    </p:extLst>
  </p:cSld>
  <p:clrMapOvr>
    <a:masterClrMapping/>
  </p:clrMapOvr>
  <p:transition spd="slow">
    <p:wipe/>
  </p:transition>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vi-VN"/>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5" name="Date Placeholder 4"/>
          <p:cNvSpPr>
            <a:spLocks noGrp="1"/>
          </p:cNvSpPr>
          <p:nvPr>
            <p:ph type="dt" sz="half" idx="10"/>
          </p:nvPr>
        </p:nvSpPr>
        <p:spPr/>
        <p:txBody>
          <a:bodyPr/>
          <a:lstStyle/>
          <a:p>
            <a:fld id="{C582FC6F-945D-401D-8813-5DA5FC4E60A7}" type="datetimeFigureOut">
              <a:rPr lang="vi-VN" smtClean="0"/>
              <a:pPr/>
              <a:t>11/10/2021</a:t>
            </a:fld>
            <a:endParaRPr lang="vi-VN"/>
          </a:p>
        </p:txBody>
      </p:sp>
      <p:sp>
        <p:nvSpPr>
          <p:cNvPr id="6" name="Footer Placeholder 5"/>
          <p:cNvSpPr>
            <a:spLocks noGrp="1"/>
          </p:cNvSpPr>
          <p:nvPr>
            <p:ph type="ftr" sz="quarter" idx="11"/>
          </p:nvPr>
        </p:nvSpPr>
        <p:spPr/>
        <p:txBody>
          <a:bodyPr/>
          <a:lstStyle/>
          <a:p>
            <a:endParaRPr lang="vi-VN"/>
          </a:p>
        </p:txBody>
      </p:sp>
      <p:sp>
        <p:nvSpPr>
          <p:cNvPr id="7" name="Slide Number Placeholder 6"/>
          <p:cNvSpPr>
            <a:spLocks noGrp="1"/>
          </p:cNvSpPr>
          <p:nvPr>
            <p:ph type="sldNum" sz="quarter" idx="12"/>
          </p:nvPr>
        </p:nvSpPr>
        <p:spPr/>
        <p:txBody>
          <a:bodyPr/>
          <a:lstStyle/>
          <a:p>
            <a:fld id="{62216678-EABD-4651-B20A-0B9AB408436B}" type="slidenum">
              <a:rPr lang="vi-VN" smtClean="0"/>
              <a:pPr/>
              <a:t>‹#›</a:t>
            </a:fld>
            <a:endParaRPr lang="vi-VN"/>
          </a:p>
        </p:txBody>
      </p:sp>
    </p:spTree>
    <p:extLst>
      <p:ext uri="{BB962C8B-B14F-4D97-AF65-F5344CB8AC3E}">
        <p14:creationId xmlns:p14="http://schemas.microsoft.com/office/powerpoint/2010/main" val="42880579"/>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322FD69B-0CB1-49BA-800F-8979CBBE00C0}"/>
              </a:ext>
            </a:extLst>
          </p:cNvPr>
          <p:cNvSpPr>
            <a:spLocks noGrp="1"/>
          </p:cNvSpPr>
          <p:nvPr>
            <p:ph type="dt" sz="half" idx="10"/>
          </p:nvPr>
        </p:nvSpPr>
        <p:spPr/>
        <p:txBody>
          <a:bodyPr/>
          <a:lstStyle>
            <a:lvl1pPr>
              <a:defRPr/>
            </a:lvl1pPr>
          </a:lstStyle>
          <a:p>
            <a:pPr>
              <a:defRPr/>
            </a:pPr>
            <a:fld id="{7332697C-F06F-4583-858F-6D27A31309DC}" type="datetimeFigureOut">
              <a:rPr lang="en-US"/>
              <a:pPr>
                <a:defRPr/>
              </a:pPr>
              <a:t>10/11/2021</a:t>
            </a:fld>
            <a:endParaRPr lang="en-US"/>
          </a:p>
        </p:txBody>
      </p:sp>
      <p:sp>
        <p:nvSpPr>
          <p:cNvPr id="5" name="Footer Placeholder 4">
            <a:extLst>
              <a:ext uri="{FF2B5EF4-FFF2-40B4-BE49-F238E27FC236}">
                <a16:creationId xmlns:a16="http://schemas.microsoft.com/office/drawing/2014/main" id="{7480F1A0-E5F2-49F8-A07A-0CA3A1E1AE32}"/>
              </a:ext>
            </a:extLst>
          </p:cNvPr>
          <p:cNvSpPr>
            <a:spLocks noGrp="1"/>
          </p:cNvSpPr>
          <p:nvPr>
            <p:ph type="ftr" sz="quarter" idx="11"/>
          </p:nvPr>
        </p:nvSpPr>
        <p:spPr/>
        <p:txBody>
          <a:bodyPr/>
          <a:lstStyle>
            <a:lvl1pPr>
              <a:defRPr/>
            </a:lvl1pPr>
          </a:lstStyle>
          <a:p>
            <a:pPr>
              <a:defRPr/>
            </a:pPr>
            <a:endParaRPr lang="en-US"/>
          </a:p>
        </p:txBody>
      </p:sp>
      <p:sp>
        <p:nvSpPr>
          <p:cNvPr id="6" name="Slide Number Placeholder 5">
            <a:extLst>
              <a:ext uri="{FF2B5EF4-FFF2-40B4-BE49-F238E27FC236}">
                <a16:creationId xmlns:a16="http://schemas.microsoft.com/office/drawing/2014/main" id="{569162AF-3480-49D2-9A5D-16D791ECC1B4}"/>
              </a:ext>
            </a:extLst>
          </p:cNvPr>
          <p:cNvSpPr>
            <a:spLocks noGrp="1"/>
          </p:cNvSpPr>
          <p:nvPr>
            <p:ph type="sldNum" sz="quarter" idx="12"/>
          </p:nvPr>
        </p:nvSpPr>
        <p:spPr/>
        <p:txBody>
          <a:bodyPr/>
          <a:lstStyle>
            <a:lvl1pPr>
              <a:defRPr/>
            </a:lvl1pPr>
          </a:lstStyle>
          <a:p>
            <a:pPr>
              <a:defRPr/>
            </a:pPr>
            <a:fld id="{84E1BD80-7793-41CD-8780-CA85024C3E1B}" type="slidenum">
              <a:rPr lang="en-US"/>
              <a:pPr>
                <a:defRPr/>
              </a:pPr>
              <a:t>‹#›</a:t>
            </a:fld>
            <a:endParaRPr lang="en-US"/>
          </a:p>
        </p:txBody>
      </p:sp>
    </p:spTree>
    <p:extLst>
      <p:ext uri="{BB962C8B-B14F-4D97-AF65-F5344CB8AC3E}">
        <p14:creationId xmlns:p14="http://schemas.microsoft.com/office/powerpoint/2010/main" val="2488159274"/>
      </p:ext>
    </p:extLst>
  </p:cSld>
  <p:clrMapOvr>
    <a:masterClrMapping/>
  </p:clrMapOvr>
  <p:transition spd="slow">
    <p:wipe/>
  </p:transition>
</p:sldLayout>
</file>

<file path=ppt/slideLayouts/slideLayout4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623888" y="1709741"/>
            <a:ext cx="7886700" cy="2852737"/>
          </a:xfrm>
        </p:spPr>
        <p:txBody>
          <a:bodyPr anchor="b"/>
          <a:lstStyle>
            <a:lvl1pPr>
              <a:defRPr sz="3375"/>
            </a:lvl1pPr>
          </a:lstStyle>
          <a:p>
            <a:r>
              <a:rPr lang="en-US"/>
              <a:t>Click to edit Master title style</a:t>
            </a:r>
          </a:p>
        </p:txBody>
      </p:sp>
      <p:sp>
        <p:nvSpPr>
          <p:cNvPr id="3" name="Text Placeholder 2"/>
          <p:cNvSpPr>
            <a:spLocks noGrp="1"/>
          </p:cNvSpPr>
          <p:nvPr>
            <p:ph type="body" idx="1"/>
          </p:nvPr>
        </p:nvSpPr>
        <p:spPr>
          <a:xfrm>
            <a:off x="623888" y="4589466"/>
            <a:ext cx="7886700" cy="1500187"/>
          </a:xfrm>
        </p:spPr>
        <p:txBody>
          <a:bodyPr/>
          <a:lstStyle>
            <a:lvl1pPr marL="0" indent="0">
              <a:buNone/>
              <a:defRPr sz="1350">
                <a:solidFill>
                  <a:schemeClr val="tx1">
                    <a:tint val="75000"/>
                  </a:schemeClr>
                </a:solidFill>
              </a:defRPr>
            </a:lvl1pPr>
            <a:lvl2pPr marL="257175" indent="0">
              <a:buNone/>
              <a:defRPr sz="1125">
                <a:solidFill>
                  <a:schemeClr val="tx1">
                    <a:tint val="75000"/>
                  </a:schemeClr>
                </a:solidFill>
              </a:defRPr>
            </a:lvl2pPr>
            <a:lvl3pPr marL="514350" indent="0">
              <a:buNone/>
              <a:defRPr sz="1013">
                <a:solidFill>
                  <a:schemeClr val="tx1">
                    <a:tint val="75000"/>
                  </a:schemeClr>
                </a:solidFill>
              </a:defRPr>
            </a:lvl3pPr>
            <a:lvl4pPr marL="771525" indent="0">
              <a:buNone/>
              <a:defRPr sz="900">
                <a:solidFill>
                  <a:schemeClr val="tx1">
                    <a:tint val="75000"/>
                  </a:schemeClr>
                </a:solidFill>
              </a:defRPr>
            </a:lvl4pPr>
            <a:lvl5pPr marL="1028700" indent="0">
              <a:buNone/>
              <a:defRPr sz="900">
                <a:solidFill>
                  <a:schemeClr val="tx1">
                    <a:tint val="75000"/>
                  </a:schemeClr>
                </a:solidFill>
              </a:defRPr>
            </a:lvl5pPr>
            <a:lvl6pPr marL="1285875" indent="0">
              <a:buNone/>
              <a:defRPr sz="900">
                <a:solidFill>
                  <a:schemeClr val="tx1">
                    <a:tint val="75000"/>
                  </a:schemeClr>
                </a:solidFill>
              </a:defRPr>
            </a:lvl6pPr>
            <a:lvl7pPr marL="1543050" indent="0">
              <a:buNone/>
              <a:defRPr sz="900">
                <a:solidFill>
                  <a:schemeClr val="tx1">
                    <a:tint val="75000"/>
                  </a:schemeClr>
                </a:solidFill>
              </a:defRPr>
            </a:lvl7pPr>
            <a:lvl8pPr marL="1800225" indent="0">
              <a:buNone/>
              <a:defRPr sz="900">
                <a:solidFill>
                  <a:schemeClr val="tx1">
                    <a:tint val="75000"/>
                  </a:schemeClr>
                </a:solidFill>
              </a:defRPr>
            </a:lvl8pPr>
            <a:lvl9pPr marL="2057400" indent="0">
              <a:buNone/>
              <a:defRPr sz="900">
                <a:solidFill>
                  <a:schemeClr val="tx1">
                    <a:tint val="75000"/>
                  </a:schemeClr>
                </a:solidFill>
              </a:defRPr>
            </a:lvl9pPr>
          </a:lstStyle>
          <a:p>
            <a:pPr lvl="0"/>
            <a:r>
              <a:rPr lang="en-US"/>
              <a:t>Click to edit Master text styles</a:t>
            </a:r>
          </a:p>
        </p:txBody>
      </p:sp>
      <p:sp>
        <p:nvSpPr>
          <p:cNvPr id="4" name="Date Placeholder 3">
            <a:extLst>
              <a:ext uri="{FF2B5EF4-FFF2-40B4-BE49-F238E27FC236}">
                <a16:creationId xmlns:a16="http://schemas.microsoft.com/office/drawing/2014/main" id="{851FC9C9-10D7-42D0-A2A6-C8162F8A2C51}"/>
              </a:ext>
            </a:extLst>
          </p:cNvPr>
          <p:cNvSpPr>
            <a:spLocks noGrp="1"/>
          </p:cNvSpPr>
          <p:nvPr>
            <p:ph type="dt" sz="half" idx="10"/>
          </p:nvPr>
        </p:nvSpPr>
        <p:spPr/>
        <p:txBody>
          <a:bodyPr/>
          <a:lstStyle>
            <a:lvl1pPr>
              <a:defRPr/>
            </a:lvl1pPr>
          </a:lstStyle>
          <a:p>
            <a:pPr>
              <a:defRPr/>
            </a:pPr>
            <a:fld id="{54D8C1EE-52EF-491E-AFDC-E92ED96CA7CD}" type="datetimeFigureOut">
              <a:rPr lang="en-US"/>
              <a:pPr>
                <a:defRPr/>
              </a:pPr>
              <a:t>10/11/2021</a:t>
            </a:fld>
            <a:endParaRPr lang="en-US"/>
          </a:p>
        </p:txBody>
      </p:sp>
      <p:sp>
        <p:nvSpPr>
          <p:cNvPr id="5" name="Footer Placeholder 4">
            <a:extLst>
              <a:ext uri="{FF2B5EF4-FFF2-40B4-BE49-F238E27FC236}">
                <a16:creationId xmlns:a16="http://schemas.microsoft.com/office/drawing/2014/main" id="{79CDF4BA-9A06-4843-A495-CF36CD622D6C}"/>
              </a:ext>
            </a:extLst>
          </p:cNvPr>
          <p:cNvSpPr>
            <a:spLocks noGrp="1"/>
          </p:cNvSpPr>
          <p:nvPr>
            <p:ph type="ftr" sz="quarter" idx="11"/>
          </p:nvPr>
        </p:nvSpPr>
        <p:spPr/>
        <p:txBody>
          <a:bodyPr/>
          <a:lstStyle>
            <a:lvl1pPr>
              <a:defRPr/>
            </a:lvl1pPr>
          </a:lstStyle>
          <a:p>
            <a:pPr>
              <a:defRPr/>
            </a:pPr>
            <a:endParaRPr lang="en-US"/>
          </a:p>
        </p:txBody>
      </p:sp>
      <p:sp>
        <p:nvSpPr>
          <p:cNvPr id="6" name="Slide Number Placeholder 5">
            <a:extLst>
              <a:ext uri="{FF2B5EF4-FFF2-40B4-BE49-F238E27FC236}">
                <a16:creationId xmlns:a16="http://schemas.microsoft.com/office/drawing/2014/main" id="{18FEEEED-9B95-498A-BD36-A4CD93EFD85B}"/>
              </a:ext>
            </a:extLst>
          </p:cNvPr>
          <p:cNvSpPr>
            <a:spLocks noGrp="1"/>
          </p:cNvSpPr>
          <p:nvPr>
            <p:ph type="sldNum" sz="quarter" idx="12"/>
          </p:nvPr>
        </p:nvSpPr>
        <p:spPr/>
        <p:txBody>
          <a:bodyPr/>
          <a:lstStyle>
            <a:lvl1pPr>
              <a:defRPr/>
            </a:lvl1pPr>
          </a:lstStyle>
          <a:p>
            <a:pPr>
              <a:defRPr/>
            </a:pPr>
            <a:fld id="{EC1105E9-8000-49D0-9C3F-A986EA3FA676}" type="slidenum">
              <a:rPr lang="en-US"/>
              <a:pPr>
                <a:defRPr/>
              </a:pPr>
              <a:t>‹#›</a:t>
            </a:fld>
            <a:endParaRPr lang="en-US"/>
          </a:p>
        </p:txBody>
      </p:sp>
    </p:spTree>
    <p:extLst>
      <p:ext uri="{BB962C8B-B14F-4D97-AF65-F5344CB8AC3E}">
        <p14:creationId xmlns:p14="http://schemas.microsoft.com/office/powerpoint/2010/main" val="1295554372"/>
      </p:ext>
    </p:extLst>
  </p:cSld>
  <p:clrMapOvr>
    <a:masterClrMapping/>
  </p:clrMapOvr>
  <p:transition spd="slow">
    <p:wipe/>
  </p:transition>
</p:sldLayout>
</file>

<file path=ppt/slideLayouts/slideLayout4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28650" y="1825625"/>
            <a:ext cx="3886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29150" y="1825625"/>
            <a:ext cx="3886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a:extLst>
              <a:ext uri="{FF2B5EF4-FFF2-40B4-BE49-F238E27FC236}">
                <a16:creationId xmlns:a16="http://schemas.microsoft.com/office/drawing/2014/main" id="{91E15E81-F657-485A-89D7-5746721E16FE}"/>
              </a:ext>
            </a:extLst>
          </p:cNvPr>
          <p:cNvSpPr>
            <a:spLocks noGrp="1"/>
          </p:cNvSpPr>
          <p:nvPr>
            <p:ph type="dt" sz="half" idx="10"/>
          </p:nvPr>
        </p:nvSpPr>
        <p:spPr/>
        <p:txBody>
          <a:bodyPr/>
          <a:lstStyle>
            <a:lvl1pPr>
              <a:defRPr/>
            </a:lvl1pPr>
          </a:lstStyle>
          <a:p>
            <a:pPr>
              <a:defRPr/>
            </a:pPr>
            <a:fld id="{FCA2B1DF-12CC-4719-9757-862B8132845E}" type="datetimeFigureOut">
              <a:rPr lang="en-US"/>
              <a:pPr>
                <a:defRPr/>
              </a:pPr>
              <a:t>10/11/2021</a:t>
            </a:fld>
            <a:endParaRPr lang="en-US"/>
          </a:p>
        </p:txBody>
      </p:sp>
      <p:sp>
        <p:nvSpPr>
          <p:cNvPr id="6" name="Footer Placeholder 4">
            <a:extLst>
              <a:ext uri="{FF2B5EF4-FFF2-40B4-BE49-F238E27FC236}">
                <a16:creationId xmlns:a16="http://schemas.microsoft.com/office/drawing/2014/main" id="{5BD9B138-7C33-400E-9953-FECDEEC9422A}"/>
              </a:ext>
            </a:extLst>
          </p:cNvPr>
          <p:cNvSpPr>
            <a:spLocks noGrp="1"/>
          </p:cNvSpPr>
          <p:nvPr>
            <p:ph type="ftr" sz="quarter" idx="11"/>
          </p:nvPr>
        </p:nvSpPr>
        <p:spPr/>
        <p:txBody>
          <a:bodyPr/>
          <a:lstStyle>
            <a:lvl1pPr>
              <a:defRPr/>
            </a:lvl1pPr>
          </a:lstStyle>
          <a:p>
            <a:pPr>
              <a:defRPr/>
            </a:pPr>
            <a:endParaRPr lang="en-US"/>
          </a:p>
        </p:txBody>
      </p:sp>
      <p:sp>
        <p:nvSpPr>
          <p:cNvPr id="7" name="Slide Number Placeholder 5">
            <a:extLst>
              <a:ext uri="{FF2B5EF4-FFF2-40B4-BE49-F238E27FC236}">
                <a16:creationId xmlns:a16="http://schemas.microsoft.com/office/drawing/2014/main" id="{DDF9E8B1-F28E-47C4-84FF-DB6E17A00238}"/>
              </a:ext>
            </a:extLst>
          </p:cNvPr>
          <p:cNvSpPr>
            <a:spLocks noGrp="1"/>
          </p:cNvSpPr>
          <p:nvPr>
            <p:ph type="sldNum" sz="quarter" idx="12"/>
          </p:nvPr>
        </p:nvSpPr>
        <p:spPr/>
        <p:txBody>
          <a:bodyPr/>
          <a:lstStyle>
            <a:lvl1pPr>
              <a:defRPr/>
            </a:lvl1pPr>
          </a:lstStyle>
          <a:p>
            <a:pPr>
              <a:defRPr/>
            </a:pPr>
            <a:fld id="{A00B567B-CB88-46D6-A454-213DBCEC9F71}" type="slidenum">
              <a:rPr lang="en-US"/>
              <a:pPr>
                <a:defRPr/>
              </a:pPr>
              <a:t>‹#›</a:t>
            </a:fld>
            <a:endParaRPr lang="en-US"/>
          </a:p>
        </p:txBody>
      </p:sp>
    </p:spTree>
    <p:extLst>
      <p:ext uri="{BB962C8B-B14F-4D97-AF65-F5344CB8AC3E}">
        <p14:creationId xmlns:p14="http://schemas.microsoft.com/office/powerpoint/2010/main" val="3588709030"/>
      </p:ext>
    </p:extLst>
  </p:cSld>
  <p:clrMapOvr>
    <a:masterClrMapping/>
  </p:clrMapOvr>
  <p:transition spd="slow">
    <p:wipe/>
  </p:transition>
</p:sldLayout>
</file>

<file path=ppt/slideLayouts/slideLayout4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629841" y="365128"/>
            <a:ext cx="7886700" cy="1325563"/>
          </a:xfrm>
        </p:spPr>
        <p:txBody>
          <a:bodyPr/>
          <a:lstStyle/>
          <a:p>
            <a:r>
              <a:rPr lang="en-US"/>
              <a:t>Click to edit Master title style</a:t>
            </a:r>
          </a:p>
        </p:txBody>
      </p:sp>
      <p:sp>
        <p:nvSpPr>
          <p:cNvPr id="3" name="Text Placeholder 2"/>
          <p:cNvSpPr>
            <a:spLocks noGrp="1"/>
          </p:cNvSpPr>
          <p:nvPr>
            <p:ph type="body" idx="1"/>
          </p:nvPr>
        </p:nvSpPr>
        <p:spPr>
          <a:xfrm>
            <a:off x="629842" y="1681163"/>
            <a:ext cx="3868340" cy="823912"/>
          </a:xfrm>
        </p:spPr>
        <p:txBody>
          <a:bodyPr anchor="b"/>
          <a:lstStyle>
            <a:lvl1pPr marL="0" indent="0">
              <a:buNone/>
              <a:defRPr sz="1350" b="1"/>
            </a:lvl1pPr>
            <a:lvl2pPr marL="257175" indent="0">
              <a:buNone/>
              <a:defRPr sz="1125" b="1"/>
            </a:lvl2pPr>
            <a:lvl3pPr marL="514350" indent="0">
              <a:buNone/>
              <a:defRPr sz="1013" b="1"/>
            </a:lvl3pPr>
            <a:lvl4pPr marL="771525" indent="0">
              <a:buNone/>
              <a:defRPr sz="900" b="1"/>
            </a:lvl4pPr>
            <a:lvl5pPr marL="1028700" indent="0">
              <a:buNone/>
              <a:defRPr sz="900" b="1"/>
            </a:lvl5pPr>
            <a:lvl6pPr marL="1285875" indent="0">
              <a:buNone/>
              <a:defRPr sz="900" b="1"/>
            </a:lvl6pPr>
            <a:lvl7pPr marL="1543050" indent="0">
              <a:buNone/>
              <a:defRPr sz="900" b="1"/>
            </a:lvl7pPr>
            <a:lvl8pPr marL="1800225" indent="0">
              <a:buNone/>
              <a:defRPr sz="900" b="1"/>
            </a:lvl8pPr>
            <a:lvl9pPr marL="2057400" indent="0">
              <a:buNone/>
              <a:defRPr sz="900" b="1"/>
            </a:lvl9pPr>
          </a:lstStyle>
          <a:p>
            <a:pPr lvl="0"/>
            <a:r>
              <a:rPr lang="en-US"/>
              <a:t>Click to edit Master text styles</a:t>
            </a:r>
          </a:p>
        </p:txBody>
      </p:sp>
      <p:sp>
        <p:nvSpPr>
          <p:cNvPr id="4" name="Content Placeholder 3"/>
          <p:cNvSpPr>
            <a:spLocks noGrp="1"/>
          </p:cNvSpPr>
          <p:nvPr>
            <p:ph sz="half" idx="2"/>
          </p:nvPr>
        </p:nvSpPr>
        <p:spPr>
          <a:xfrm>
            <a:off x="629842" y="2505075"/>
            <a:ext cx="3868340"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29151" y="1681163"/>
            <a:ext cx="3887391" cy="823912"/>
          </a:xfrm>
        </p:spPr>
        <p:txBody>
          <a:bodyPr anchor="b"/>
          <a:lstStyle>
            <a:lvl1pPr marL="0" indent="0">
              <a:buNone/>
              <a:defRPr sz="1350" b="1"/>
            </a:lvl1pPr>
            <a:lvl2pPr marL="257175" indent="0">
              <a:buNone/>
              <a:defRPr sz="1125" b="1"/>
            </a:lvl2pPr>
            <a:lvl3pPr marL="514350" indent="0">
              <a:buNone/>
              <a:defRPr sz="1013" b="1"/>
            </a:lvl3pPr>
            <a:lvl4pPr marL="771525" indent="0">
              <a:buNone/>
              <a:defRPr sz="900" b="1"/>
            </a:lvl4pPr>
            <a:lvl5pPr marL="1028700" indent="0">
              <a:buNone/>
              <a:defRPr sz="900" b="1"/>
            </a:lvl5pPr>
            <a:lvl6pPr marL="1285875" indent="0">
              <a:buNone/>
              <a:defRPr sz="900" b="1"/>
            </a:lvl6pPr>
            <a:lvl7pPr marL="1543050" indent="0">
              <a:buNone/>
              <a:defRPr sz="900" b="1"/>
            </a:lvl7pPr>
            <a:lvl8pPr marL="1800225" indent="0">
              <a:buNone/>
              <a:defRPr sz="900" b="1"/>
            </a:lvl8pPr>
            <a:lvl9pPr marL="2057400" indent="0">
              <a:buNone/>
              <a:defRPr sz="900" b="1"/>
            </a:lvl9pPr>
          </a:lstStyle>
          <a:p>
            <a:pPr lvl="0"/>
            <a:r>
              <a:rPr lang="en-US"/>
              <a:t>Click to edit Master text styles</a:t>
            </a:r>
          </a:p>
        </p:txBody>
      </p:sp>
      <p:sp>
        <p:nvSpPr>
          <p:cNvPr id="6" name="Content Placeholder 5"/>
          <p:cNvSpPr>
            <a:spLocks noGrp="1"/>
          </p:cNvSpPr>
          <p:nvPr>
            <p:ph sz="quarter" idx="4"/>
          </p:nvPr>
        </p:nvSpPr>
        <p:spPr>
          <a:xfrm>
            <a:off x="4629151" y="2505075"/>
            <a:ext cx="3887391"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a:extLst>
              <a:ext uri="{FF2B5EF4-FFF2-40B4-BE49-F238E27FC236}">
                <a16:creationId xmlns:a16="http://schemas.microsoft.com/office/drawing/2014/main" id="{1936D4F6-CBF4-4AAC-AD5B-34CA9F228611}"/>
              </a:ext>
            </a:extLst>
          </p:cNvPr>
          <p:cNvSpPr>
            <a:spLocks noGrp="1"/>
          </p:cNvSpPr>
          <p:nvPr>
            <p:ph type="dt" sz="half" idx="10"/>
          </p:nvPr>
        </p:nvSpPr>
        <p:spPr/>
        <p:txBody>
          <a:bodyPr/>
          <a:lstStyle>
            <a:lvl1pPr>
              <a:defRPr/>
            </a:lvl1pPr>
          </a:lstStyle>
          <a:p>
            <a:pPr>
              <a:defRPr/>
            </a:pPr>
            <a:fld id="{A20A7000-2E48-4CF0-9798-2FB72C4A3882}" type="datetimeFigureOut">
              <a:rPr lang="en-US"/>
              <a:pPr>
                <a:defRPr/>
              </a:pPr>
              <a:t>10/11/2021</a:t>
            </a:fld>
            <a:endParaRPr lang="en-US"/>
          </a:p>
        </p:txBody>
      </p:sp>
      <p:sp>
        <p:nvSpPr>
          <p:cNvPr id="8" name="Footer Placeholder 4">
            <a:extLst>
              <a:ext uri="{FF2B5EF4-FFF2-40B4-BE49-F238E27FC236}">
                <a16:creationId xmlns:a16="http://schemas.microsoft.com/office/drawing/2014/main" id="{8544E787-2331-4B02-842E-49147329F176}"/>
              </a:ext>
            </a:extLst>
          </p:cNvPr>
          <p:cNvSpPr>
            <a:spLocks noGrp="1"/>
          </p:cNvSpPr>
          <p:nvPr>
            <p:ph type="ftr" sz="quarter" idx="11"/>
          </p:nvPr>
        </p:nvSpPr>
        <p:spPr/>
        <p:txBody>
          <a:bodyPr/>
          <a:lstStyle>
            <a:lvl1pPr>
              <a:defRPr/>
            </a:lvl1pPr>
          </a:lstStyle>
          <a:p>
            <a:pPr>
              <a:defRPr/>
            </a:pPr>
            <a:endParaRPr lang="en-US"/>
          </a:p>
        </p:txBody>
      </p:sp>
      <p:sp>
        <p:nvSpPr>
          <p:cNvPr id="9" name="Slide Number Placeholder 5">
            <a:extLst>
              <a:ext uri="{FF2B5EF4-FFF2-40B4-BE49-F238E27FC236}">
                <a16:creationId xmlns:a16="http://schemas.microsoft.com/office/drawing/2014/main" id="{6B665C3F-B0A1-454F-9695-1DF3A05824EB}"/>
              </a:ext>
            </a:extLst>
          </p:cNvPr>
          <p:cNvSpPr>
            <a:spLocks noGrp="1"/>
          </p:cNvSpPr>
          <p:nvPr>
            <p:ph type="sldNum" sz="quarter" idx="12"/>
          </p:nvPr>
        </p:nvSpPr>
        <p:spPr/>
        <p:txBody>
          <a:bodyPr/>
          <a:lstStyle>
            <a:lvl1pPr>
              <a:defRPr/>
            </a:lvl1pPr>
          </a:lstStyle>
          <a:p>
            <a:pPr>
              <a:defRPr/>
            </a:pPr>
            <a:fld id="{B1F035EF-10F0-439D-A383-074123D28AFA}" type="slidenum">
              <a:rPr lang="en-US"/>
              <a:pPr>
                <a:defRPr/>
              </a:pPr>
              <a:t>‹#›</a:t>
            </a:fld>
            <a:endParaRPr lang="en-US"/>
          </a:p>
        </p:txBody>
      </p:sp>
    </p:spTree>
    <p:extLst>
      <p:ext uri="{BB962C8B-B14F-4D97-AF65-F5344CB8AC3E}">
        <p14:creationId xmlns:p14="http://schemas.microsoft.com/office/powerpoint/2010/main" val="2669871128"/>
      </p:ext>
    </p:extLst>
  </p:cSld>
  <p:clrMapOvr>
    <a:masterClrMapping/>
  </p:clrMapOvr>
  <p:transition spd="slow">
    <p:wipe/>
  </p:transition>
</p:sldLayout>
</file>

<file path=ppt/slideLayouts/slideLayout4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a:extLst>
              <a:ext uri="{FF2B5EF4-FFF2-40B4-BE49-F238E27FC236}">
                <a16:creationId xmlns:a16="http://schemas.microsoft.com/office/drawing/2014/main" id="{4E9F243C-882A-481F-90AE-27BA10E5F227}"/>
              </a:ext>
            </a:extLst>
          </p:cNvPr>
          <p:cNvSpPr>
            <a:spLocks noGrp="1"/>
          </p:cNvSpPr>
          <p:nvPr>
            <p:ph type="dt" sz="half" idx="10"/>
          </p:nvPr>
        </p:nvSpPr>
        <p:spPr/>
        <p:txBody>
          <a:bodyPr/>
          <a:lstStyle>
            <a:lvl1pPr>
              <a:defRPr/>
            </a:lvl1pPr>
          </a:lstStyle>
          <a:p>
            <a:pPr>
              <a:defRPr/>
            </a:pPr>
            <a:fld id="{4C33B6B3-20E0-4D79-8710-8C6E8DF5BF76}" type="datetimeFigureOut">
              <a:rPr lang="en-US"/>
              <a:pPr>
                <a:defRPr/>
              </a:pPr>
              <a:t>10/11/2021</a:t>
            </a:fld>
            <a:endParaRPr lang="en-US"/>
          </a:p>
        </p:txBody>
      </p:sp>
      <p:sp>
        <p:nvSpPr>
          <p:cNvPr id="4" name="Footer Placeholder 4">
            <a:extLst>
              <a:ext uri="{FF2B5EF4-FFF2-40B4-BE49-F238E27FC236}">
                <a16:creationId xmlns:a16="http://schemas.microsoft.com/office/drawing/2014/main" id="{4C36A2CC-842C-4ECE-9EF7-E96CFF4D82DD}"/>
              </a:ext>
            </a:extLst>
          </p:cNvPr>
          <p:cNvSpPr>
            <a:spLocks noGrp="1"/>
          </p:cNvSpPr>
          <p:nvPr>
            <p:ph type="ftr" sz="quarter" idx="11"/>
          </p:nvPr>
        </p:nvSpPr>
        <p:spPr/>
        <p:txBody>
          <a:bodyPr/>
          <a:lstStyle>
            <a:lvl1pPr>
              <a:defRPr/>
            </a:lvl1pPr>
          </a:lstStyle>
          <a:p>
            <a:pPr>
              <a:defRPr/>
            </a:pPr>
            <a:endParaRPr lang="en-US"/>
          </a:p>
        </p:txBody>
      </p:sp>
      <p:sp>
        <p:nvSpPr>
          <p:cNvPr id="5" name="Slide Number Placeholder 5">
            <a:extLst>
              <a:ext uri="{FF2B5EF4-FFF2-40B4-BE49-F238E27FC236}">
                <a16:creationId xmlns:a16="http://schemas.microsoft.com/office/drawing/2014/main" id="{01EE7B37-3128-4BD0-812B-78D0758D56E2}"/>
              </a:ext>
            </a:extLst>
          </p:cNvPr>
          <p:cNvSpPr>
            <a:spLocks noGrp="1"/>
          </p:cNvSpPr>
          <p:nvPr>
            <p:ph type="sldNum" sz="quarter" idx="12"/>
          </p:nvPr>
        </p:nvSpPr>
        <p:spPr/>
        <p:txBody>
          <a:bodyPr/>
          <a:lstStyle>
            <a:lvl1pPr>
              <a:defRPr/>
            </a:lvl1pPr>
          </a:lstStyle>
          <a:p>
            <a:pPr>
              <a:defRPr/>
            </a:pPr>
            <a:fld id="{3D79BDF4-D0D4-4654-9C17-A94C78BC8D98}" type="slidenum">
              <a:rPr lang="en-US"/>
              <a:pPr>
                <a:defRPr/>
              </a:pPr>
              <a:t>‹#›</a:t>
            </a:fld>
            <a:endParaRPr lang="en-US"/>
          </a:p>
        </p:txBody>
      </p:sp>
    </p:spTree>
    <p:extLst>
      <p:ext uri="{BB962C8B-B14F-4D97-AF65-F5344CB8AC3E}">
        <p14:creationId xmlns:p14="http://schemas.microsoft.com/office/powerpoint/2010/main" val="1821928759"/>
      </p:ext>
    </p:extLst>
  </p:cSld>
  <p:clrMapOvr>
    <a:masterClrMapping/>
  </p:clrMapOvr>
  <p:transition spd="slow">
    <p:wipe/>
  </p:transition>
</p:sldLayout>
</file>

<file path=ppt/slideLayouts/slideLayout4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a:extLst>
              <a:ext uri="{FF2B5EF4-FFF2-40B4-BE49-F238E27FC236}">
                <a16:creationId xmlns:a16="http://schemas.microsoft.com/office/drawing/2014/main" id="{26BC6E2F-A71B-42E2-9697-C55EAB4A2B36}"/>
              </a:ext>
            </a:extLst>
          </p:cNvPr>
          <p:cNvSpPr>
            <a:spLocks noGrp="1"/>
          </p:cNvSpPr>
          <p:nvPr>
            <p:ph type="dt" sz="half" idx="10"/>
          </p:nvPr>
        </p:nvSpPr>
        <p:spPr/>
        <p:txBody>
          <a:bodyPr/>
          <a:lstStyle>
            <a:lvl1pPr>
              <a:defRPr/>
            </a:lvl1pPr>
          </a:lstStyle>
          <a:p>
            <a:pPr>
              <a:defRPr/>
            </a:pPr>
            <a:fld id="{CA44808A-B7D0-4274-94C9-7B18969FA71C}" type="datetimeFigureOut">
              <a:rPr lang="en-US"/>
              <a:pPr>
                <a:defRPr/>
              </a:pPr>
              <a:t>10/11/2021</a:t>
            </a:fld>
            <a:endParaRPr lang="en-US"/>
          </a:p>
        </p:txBody>
      </p:sp>
      <p:sp>
        <p:nvSpPr>
          <p:cNvPr id="3" name="Footer Placeholder 4">
            <a:extLst>
              <a:ext uri="{FF2B5EF4-FFF2-40B4-BE49-F238E27FC236}">
                <a16:creationId xmlns:a16="http://schemas.microsoft.com/office/drawing/2014/main" id="{F3522916-68F8-4CCE-9D17-998B6387ADAD}"/>
              </a:ext>
            </a:extLst>
          </p:cNvPr>
          <p:cNvSpPr>
            <a:spLocks noGrp="1"/>
          </p:cNvSpPr>
          <p:nvPr>
            <p:ph type="ftr" sz="quarter" idx="11"/>
          </p:nvPr>
        </p:nvSpPr>
        <p:spPr/>
        <p:txBody>
          <a:bodyPr/>
          <a:lstStyle>
            <a:lvl1pPr>
              <a:defRPr/>
            </a:lvl1pPr>
          </a:lstStyle>
          <a:p>
            <a:pPr>
              <a:defRPr/>
            </a:pPr>
            <a:endParaRPr lang="en-US"/>
          </a:p>
        </p:txBody>
      </p:sp>
      <p:sp>
        <p:nvSpPr>
          <p:cNvPr id="4" name="Slide Number Placeholder 5">
            <a:extLst>
              <a:ext uri="{FF2B5EF4-FFF2-40B4-BE49-F238E27FC236}">
                <a16:creationId xmlns:a16="http://schemas.microsoft.com/office/drawing/2014/main" id="{0CFD6EA6-377A-4FA1-BB5B-A8B5D3E1CA7D}"/>
              </a:ext>
            </a:extLst>
          </p:cNvPr>
          <p:cNvSpPr>
            <a:spLocks noGrp="1"/>
          </p:cNvSpPr>
          <p:nvPr>
            <p:ph type="sldNum" sz="quarter" idx="12"/>
          </p:nvPr>
        </p:nvSpPr>
        <p:spPr/>
        <p:txBody>
          <a:bodyPr/>
          <a:lstStyle>
            <a:lvl1pPr>
              <a:defRPr/>
            </a:lvl1pPr>
          </a:lstStyle>
          <a:p>
            <a:pPr>
              <a:defRPr/>
            </a:pPr>
            <a:fld id="{39FA51AC-FA70-451E-BCE1-9A4589E9BBA6}" type="slidenum">
              <a:rPr lang="en-US"/>
              <a:pPr>
                <a:defRPr/>
              </a:pPr>
              <a:t>‹#›</a:t>
            </a:fld>
            <a:endParaRPr lang="en-US"/>
          </a:p>
        </p:txBody>
      </p:sp>
    </p:spTree>
    <p:extLst>
      <p:ext uri="{BB962C8B-B14F-4D97-AF65-F5344CB8AC3E}">
        <p14:creationId xmlns:p14="http://schemas.microsoft.com/office/powerpoint/2010/main" val="901069840"/>
      </p:ext>
    </p:extLst>
  </p:cSld>
  <p:clrMapOvr>
    <a:masterClrMapping/>
  </p:clrMapOvr>
  <p:transition spd="slow">
    <p:wipe/>
  </p:transition>
</p:sldLayout>
</file>

<file path=ppt/slideLayouts/slideLayout4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1800"/>
            </a:lvl1pPr>
          </a:lstStyle>
          <a:p>
            <a:r>
              <a:rPr lang="en-US"/>
              <a:t>Click to edit Master title style</a:t>
            </a:r>
          </a:p>
        </p:txBody>
      </p:sp>
      <p:sp>
        <p:nvSpPr>
          <p:cNvPr id="3" name="Content Placeholder 2"/>
          <p:cNvSpPr>
            <a:spLocks noGrp="1"/>
          </p:cNvSpPr>
          <p:nvPr>
            <p:ph idx="1"/>
          </p:nvPr>
        </p:nvSpPr>
        <p:spPr>
          <a:xfrm>
            <a:off x="3887391" y="987428"/>
            <a:ext cx="4629150" cy="4873625"/>
          </a:xfrm>
        </p:spPr>
        <p:txBody>
          <a:bodyPr/>
          <a:lstStyle>
            <a:lvl1pPr>
              <a:defRPr sz="1800"/>
            </a:lvl1pPr>
            <a:lvl2pPr>
              <a:defRPr sz="1575"/>
            </a:lvl2pPr>
            <a:lvl3pPr>
              <a:defRPr sz="1350"/>
            </a:lvl3pPr>
            <a:lvl4pPr>
              <a:defRPr sz="1125"/>
            </a:lvl4pPr>
            <a:lvl5pPr>
              <a:defRPr sz="1125"/>
            </a:lvl5pPr>
            <a:lvl6pPr>
              <a:defRPr sz="1125"/>
            </a:lvl6pPr>
            <a:lvl7pPr>
              <a:defRPr sz="1125"/>
            </a:lvl7pPr>
            <a:lvl8pPr>
              <a:defRPr sz="1125"/>
            </a:lvl8pPr>
            <a:lvl9pPr>
              <a:defRPr sz="1125"/>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629841" y="2057400"/>
            <a:ext cx="2949178" cy="3811588"/>
          </a:xfrm>
        </p:spPr>
        <p:txBody>
          <a:bodyPr/>
          <a:lstStyle>
            <a:lvl1pPr marL="0" indent="0">
              <a:buNone/>
              <a:defRPr sz="900"/>
            </a:lvl1pPr>
            <a:lvl2pPr marL="257175" indent="0">
              <a:buNone/>
              <a:defRPr sz="788"/>
            </a:lvl2pPr>
            <a:lvl3pPr marL="514350" indent="0">
              <a:buNone/>
              <a:defRPr sz="675"/>
            </a:lvl3pPr>
            <a:lvl4pPr marL="771525" indent="0">
              <a:buNone/>
              <a:defRPr sz="563"/>
            </a:lvl4pPr>
            <a:lvl5pPr marL="1028700" indent="0">
              <a:buNone/>
              <a:defRPr sz="563"/>
            </a:lvl5pPr>
            <a:lvl6pPr marL="1285875" indent="0">
              <a:buNone/>
              <a:defRPr sz="563"/>
            </a:lvl6pPr>
            <a:lvl7pPr marL="1543050" indent="0">
              <a:buNone/>
              <a:defRPr sz="563"/>
            </a:lvl7pPr>
            <a:lvl8pPr marL="1800225" indent="0">
              <a:buNone/>
              <a:defRPr sz="563"/>
            </a:lvl8pPr>
            <a:lvl9pPr marL="2057400" indent="0">
              <a:buNone/>
              <a:defRPr sz="563"/>
            </a:lvl9pPr>
          </a:lstStyle>
          <a:p>
            <a:pPr lvl="0"/>
            <a:r>
              <a:rPr lang="en-US"/>
              <a:t>Click to edit Master text styles</a:t>
            </a:r>
          </a:p>
        </p:txBody>
      </p:sp>
      <p:sp>
        <p:nvSpPr>
          <p:cNvPr id="5" name="Date Placeholder 3">
            <a:extLst>
              <a:ext uri="{FF2B5EF4-FFF2-40B4-BE49-F238E27FC236}">
                <a16:creationId xmlns:a16="http://schemas.microsoft.com/office/drawing/2014/main" id="{C3C72D61-B1AF-4C67-A4A2-52F011813D04}"/>
              </a:ext>
            </a:extLst>
          </p:cNvPr>
          <p:cNvSpPr>
            <a:spLocks noGrp="1"/>
          </p:cNvSpPr>
          <p:nvPr>
            <p:ph type="dt" sz="half" idx="10"/>
          </p:nvPr>
        </p:nvSpPr>
        <p:spPr/>
        <p:txBody>
          <a:bodyPr/>
          <a:lstStyle>
            <a:lvl1pPr>
              <a:defRPr/>
            </a:lvl1pPr>
          </a:lstStyle>
          <a:p>
            <a:pPr>
              <a:defRPr/>
            </a:pPr>
            <a:fld id="{70780582-BAC1-43C7-BAD4-AFC8DCFD6819}" type="datetimeFigureOut">
              <a:rPr lang="en-US"/>
              <a:pPr>
                <a:defRPr/>
              </a:pPr>
              <a:t>10/11/2021</a:t>
            </a:fld>
            <a:endParaRPr lang="en-US"/>
          </a:p>
        </p:txBody>
      </p:sp>
      <p:sp>
        <p:nvSpPr>
          <p:cNvPr id="6" name="Footer Placeholder 4">
            <a:extLst>
              <a:ext uri="{FF2B5EF4-FFF2-40B4-BE49-F238E27FC236}">
                <a16:creationId xmlns:a16="http://schemas.microsoft.com/office/drawing/2014/main" id="{2B0D00BD-4F53-419F-B2D2-EA723CA1BF4B}"/>
              </a:ext>
            </a:extLst>
          </p:cNvPr>
          <p:cNvSpPr>
            <a:spLocks noGrp="1"/>
          </p:cNvSpPr>
          <p:nvPr>
            <p:ph type="ftr" sz="quarter" idx="11"/>
          </p:nvPr>
        </p:nvSpPr>
        <p:spPr/>
        <p:txBody>
          <a:bodyPr/>
          <a:lstStyle>
            <a:lvl1pPr>
              <a:defRPr/>
            </a:lvl1pPr>
          </a:lstStyle>
          <a:p>
            <a:pPr>
              <a:defRPr/>
            </a:pPr>
            <a:endParaRPr lang="en-US"/>
          </a:p>
        </p:txBody>
      </p:sp>
      <p:sp>
        <p:nvSpPr>
          <p:cNvPr id="7" name="Slide Number Placeholder 5">
            <a:extLst>
              <a:ext uri="{FF2B5EF4-FFF2-40B4-BE49-F238E27FC236}">
                <a16:creationId xmlns:a16="http://schemas.microsoft.com/office/drawing/2014/main" id="{29C8451B-720B-4CAA-8D3D-F0B44941104B}"/>
              </a:ext>
            </a:extLst>
          </p:cNvPr>
          <p:cNvSpPr>
            <a:spLocks noGrp="1"/>
          </p:cNvSpPr>
          <p:nvPr>
            <p:ph type="sldNum" sz="quarter" idx="12"/>
          </p:nvPr>
        </p:nvSpPr>
        <p:spPr/>
        <p:txBody>
          <a:bodyPr/>
          <a:lstStyle>
            <a:lvl1pPr>
              <a:defRPr/>
            </a:lvl1pPr>
          </a:lstStyle>
          <a:p>
            <a:pPr>
              <a:defRPr/>
            </a:pPr>
            <a:fld id="{83B51411-32A3-4092-9441-1AF1DE4E938E}" type="slidenum">
              <a:rPr lang="en-US"/>
              <a:pPr>
                <a:defRPr/>
              </a:pPr>
              <a:t>‹#›</a:t>
            </a:fld>
            <a:endParaRPr lang="en-US"/>
          </a:p>
        </p:txBody>
      </p:sp>
    </p:spTree>
    <p:extLst>
      <p:ext uri="{BB962C8B-B14F-4D97-AF65-F5344CB8AC3E}">
        <p14:creationId xmlns:p14="http://schemas.microsoft.com/office/powerpoint/2010/main" val="418195401"/>
      </p:ext>
    </p:extLst>
  </p:cSld>
  <p:clrMapOvr>
    <a:masterClrMapping/>
  </p:clrMapOvr>
  <p:transition spd="slow">
    <p:wipe/>
  </p:transition>
</p:sldLayout>
</file>

<file path=ppt/slideLayouts/slideLayout4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1800"/>
            </a:lvl1pPr>
          </a:lstStyle>
          <a:p>
            <a:r>
              <a:rPr lang="en-US"/>
              <a:t>Click to edit Master title style</a:t>
            </a:r>
          </a:p>
        </p:txBody>
      </p:sp>
      <p:sp>
        <p:nvSpPr>
          <p:cNvPr id="3" name="Picture Placeholder 2"/>
          <p:cNvSpPr>
            <a:spLocks noGrp="1"/>
          </p:cNvSpPr>
          <p:nvPr>
            <p:ph type="pic" idx="1"/>
          </p:nvPr>
        </p:nvSpPr>
        <p:spPr>
          <a:xfrm>
            <a:off x="3887391" y="987428"/>
            <a:ext cx="4629150" cy="4873625"/>
          </a:xfrm>
        </p:spPr>
        <p:txBody>
          <a:bodyPr rtlCol="0">
            <a:normAutofit/>
          </a:bodyPr>
          <a:lstStyle>
            <a:lvl1pPr marL="0" indent="0">
              <a:buNone/>
              <a:defRPr sz="1800"/>
            </a:lvl1pPr>
            <a:lvl2pPr marL="257175" indent="0">
              <a:buNone/>
              <a:defRPr sz="1575"/>
            </a:lvl2pPr>
            <a:lvl3pPr marL="514350" indent="0">
              <a:buNone/>
              <a:defRPr sz="1350"/>
            </a:lvl3pPr>
            <a:lvl4pPr marL="771525" indent="0">
              <a:buNone/>
              <a:defRPr sz="1125"/>
            </a:lvl4pPr>
            <a:lvl5pPr marL="1028700" indent="0">
              <a:buNone/>
              <a:defRPr sz="1125"/>
            </a:lvl5pPr>
            <a:lvl6pPr marL="1285875" indent="0">
              <a:buNone/>
              <a:defRPr sz="1125"/>
            </a:lvl6pPr>
            <a:lvl7pPr marL="1543050" indent="0">
              <a:buNone/>
              <a:defRPr sz="1125"/>
            </a:lvl7pPr>
            <a:lvl8pPr marL="1800225" indent="0">
              <a:buNone/>
              <a:defRPr sz="1125"/>
            </a:lvl8pPr>
            <a:lvl9pPr marL="2057400" indent="0">
              <a:buNone/>
              <a:defRPr sz="1125"/>
            </a:lvl9pPr>
          </a:lstStyle>
          <a:p>
            <a:pPr lvl="0"/>
            <a:endParaRPr lang="en-US" noProof="0"/>
          </a:p>
        </p:txBody>
      </p:sp>
      <p:sp>
        <p:nvSpPr>
          <p:cNvPr id="4" name="Text Placeholder 3"/>
          <p:cNvSpPr>
            <a:spLocks noGrp="1"/>
          </p:cNvSpPr>
          <p:nvPr>
            <p:ph type="body" sz="half" idx="2"/>
          </p:nvPr>
        </p:nvSpPr>
        <p:spPr>
          <a:xfrm>
            <a:off x="629841" y="2057400"/>
            <a:ext cx="2949178" cy="3811588"/>
          </a:xfrm>
        </p:spPr>
        <p:txBody>
          <a:bodyPr/>
          <a:lstStyle>
            <a:lvl1pPr marL="0" indent="0">
              <a:buNone/>
              <a:defRPr sz="900"/>
            </a:lvl1pPr>
            <a:lvl2pPr marL="257175" indent="0">
              <a:buNone/>
              <a:defRPr sz="788"/>
            </a:lvl2pPr>
            <a:lvl3pPr marL="514350" indent="0">
              <a:buNone/>
              <a:defRPr sz="675"/>
            </a:lvl3pPr>
            <a:lvl4pPr marL="771525" indent="0">
              <a:buNone/>
              <a:defRPr sz="563"/>
            </a:lvl4pPr>
            <a:lvl5pPr marL="1028700" indent="0">
              <a:buNone/>
              <a:defRPr sz="563"/>
            </a:lvl5pPr>
            <a:lvl6pPr marL="1285875" indent="0">
              <a:buNone/>
              <a:defRPr sz="563"/>
            </a:lvl6pPr>
            <a:lvl7pPr marL="1543050" indent="0">
              <a:buNone/>
              <a:defRPr sz="563"/>
            </a:lvl7pPr>
            <a:lvl8pPr marL="1800225" indent="0">
              <a:buNone/>
              <a:defRPr sz="563"/>
            </a:lvl8pPr>
            <a:lvl9pPr marL="2057400" indent="0">
              <a:buNone/>
              <a:defRPr sz="563"/>
            </a:lvl9pPr>
          </a:lstStyle>
          <a:p>
            <a:pPr lvl="0"/>
            <a:r>
              <a:rPr lang="en-US"/>
              <a:t>Click to edit Master text styles</a:t>
            </a:r>
          </a:p>
        </p:txBody>
      </p:sp>
      <p:sp>
        <p:nvSpPr>
          <p:cNvPr id="5" name="Date Placeholder 3">
            <a:extLst>
              <a:ext uri="{FF2B5EF4-FFF2-40B4-BE49-F238E27FC236}">
                <a16:creationId xmlns:a16="http://schemas.microsoft.com/office/drawing/2014/main" id="{0F671FDA-010E-4EB5-88BD-5B29E6AE4108}"/>
              </a:ext>
            </a:extLst>
          </p:cNvPr>
          <p:cNvSpPr>
            <a:spLocks noGrp="1"/>
          </p:cNvSpPr>
          <p:nvPr>
            <p:ph type="dt" sz="half" idx="10"/>
          </p:nvPr>
        </p:nvSpPr>
        <p:spPr/>
        <p:txBody>
          <a:bodyPr/>
          <a:lstStyle>
            <a:lvl1pPr>
              <a:defRPr/>
            </a:lvl1pPr>
          </a:lstStyle>
          <a:p>
            <a:pPr>
              <a:defRPr/>
            </a:pPr>
            <a:fld id="{08C6B039-B7B5-4596-8719-6889BE10D3C7}" type="datetimeFigureOut">
              <a:rPr lang="en-US"/>
              <a:pPr>
                <a:defRPr/>
              </a:pPr>
              <a:t>10/11/2021</a:t>
            </a:fld>
            <a:endParaRPr lang="en-US"/>
          </a:p>
        </p:txBody>
      </p:sp>
      <p:sp>
        <p:nvSpPr>
          <p:cNvPr id="6" name="Footer Placeholder 4">
            <a:extLst>
              <a:ext uri="{FF2B5EF4-FFF2-40B4-BE49-F238E27FC236}">
                <a16:creationId xmlns:a16="http://schemas.microsoft.com/office/drawing/2014/main" id="{7BE9A0EA-5026-419C-936B-61A183639411}"/>
              </a:ext>
            </a:extLst>
          </p:cNvPr>
          <p:cNvSpPr>
            <a:spLocks noGrp="1"/>
          </p:cNvSpPr>
          <p:nvPr>
            <p:ph type="ftr" sz="quarter" idx="11"/>
          </p:nvPr>
        </p:nvSpPr>
        <p:spPr/>
        <p:txBody>
          <a:bodyPr/>
          <a:lstStyle>
            <a:lvl1pPr>
              <a:defRPr/>
            </a:lvl1pPr>
          </a:lstStyle>
          <a:p>
            <a:pPr>
              <a:defRPr/>
            </a:pPr>
            <a:endParaRPr lang="en-US"/>
          </a:p>
        </p:txBody>
      </p:sp>
      <p:sp>
        <p:nvSpPr>
          <p:cNvPr id="7" name="Slide Number Placeholder 5">
            <a:extLst>
              <a:ext uri="{FF2B5EF4-FFF2-40B4-BE49-F238E27FC236}">
                <a16:creationId xmlns:a16="http://schemas.microsoft.com/office/drawing/2014/main" id="{2CCE5D88-D3F1-435D-8B86-6242EEF90B00}"/>
              </a:ext>
            </a:extLst>
          </p:cNvPr>
          <p:cNvSpPr>
            <a:spLocks noGrp="1"/>
          </p:cNvSpPr>
          <p:nvPr>
            <p:ph type="sldNum" sz="quarter" idx="12"/>
          </p:nvPr>
        </p:nvSpPr>
        <p:spPr/>
        <p:txBody>
          <a:bodyPr/>
          <a:lstStyle>
            <a:lvl1pPr>
              <a:defRPr/>
            </a:lvl1pPr>
          </a:lstStyle>
          <a:p>
            <a:pPr>
              <a:defRPr/>
            </a:pPr>
            <a:fld id="{AF2BA376-D9E1-4CF2-B630-89D0627529FA}" type="slidenum">
              <a:rPr lang="en-US"/>
              <a:pPr>
                <a:defRPr/>
              </a:pPr>
              <a:t>‹#›</a:t>
            </a:fld>
            <a:endParaRPr lang="en-US"/>
          </a:p>
        </p:txBody>
      </p:sp>
    </p:spTree>
    <p:extLst>
      <p:ext uri="{BB962C8B-B14F-4D97-AF65-F5344CB8AC3E}">
        <p14:creationId xmlns:p14="http://schemas.microsoft.com/office/powerpoint/2010/main" val="2592231469"/>
      </p:ext>
    </p:extLst>
  </p:cSld>
  <p:clrMapOvr>
    <a:masterClrMapping/>
  </p:clrMapOvr>
  <p:transition spd="slow">
    <p:wipe/>
  </p:transition>
</p:sldLayout>
</file>

<file path=ppt/slideLayouts/slideLayout4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71F5681D-1334-46F3-A2DE-33D6C1287161}"/>
              </a:ext>
            </a:extLst>
          </p:cNvPr>
          <p:cNvSpPr>
            <a:spLocks noGrp="1"/>
          </p:cNvSpPr>
          <p:nvPr>
            <p:ph type="dt" sz="half" idx="10"/>
          </p:nvPr>
        </p:nvSpPr>
        <p:spPr/>
        <p:txBody>
          <a:bodyPr/>
          <a:lstStyle>
            <a:lvl1pPr>
              <a:defRPr/>
            </a:lvl1pPr>
          </a:lstStyle>
          <a:p>
            <a:pPr>
              <a:defRPr/>
            </a:pPr>
            <a:fld id="{47934D91-E567-42F9-9EBB-9EDE3BCE225B}" type="datetimeFigureOut">
              <a:rPr lang="en-US"/>
              <a:pPr>
                <a:defRPr/>
              </a:pPr>
              <a:t>10/11/2021</a:t>
            </a:fld>
            <a:endParaRPr lang="en-US"/>
          </a:p>
        </p:txBody>
      </p:sp>
      <p:sp>
        <p:nvSpPr>
          <p:cNvPr id="5" name="Footer Placeholder 4">
            <a:extLst>
              <a:ext uri="{FF2B5EF4-FFF2-40B4-BE49-F238E27FC236}">
                <a16:creationId xmlns:a16="http://schemas.microsoft.com/office/drawing/2014/main" id="{C6CB11F1-B768-4F3B-98F8-A2D32BCD94C5}"/>
              </a:ext>
            </a:extLst>
          </p:cNvPr>
          <p:cNvSpPr>
            <a:spLocks noGrp="1"/>
          </p:cNvSpPr>
          <p:nvPr>
            <p:ph type="ftr" sz="quarter" idx="11"/>
          </p:nvPr>
        </p:nvSpPr>
        <p:spPr/>
        <p:txBody>
          <a:bodyPr/>
          <a:lstStyle>
            <a:lvl1pPr>
              <a:defRPr/>
            </a:lvl1pPr>
          </a:lstStyle>
          <a:p>
            <a:pPr>
              <a:defRPr/>
            </a:pPr>
            <a:endParaRPr lang="en-US"/>
          </a:p>
        </p:txBody>
      </p:sp>
      <p:sp>
        <p:nvSpPr>
          <p:cNvPr id="6" name="Slide Number Placeholder 5">
            <a:extLst>
              <a:ext uri="{FF2B5EF4-FFF2-40B4-BE49-F238E27FC236}">
                <a16:creationId xmlns:a16="http://schemas.microsoft.com/office/drawing/2014/main" id="{37441A1B-5F66-4082-8D3C-87037275491A}"/>
              </a:ext>
            </a:extLst>
          </p:cNvPr>
          <p:cNvSpPr>
            <a:spLocks noGrp="1"/>
          </p:cNvSpPr>
          <p:nvPr>
            <p:ph type="sldNum" sz="quarter" idx="12"/>
          </p:nvPr>
        </p:nvSpPr>
        <p:spPr/>
        <p:txBody>
          <a:bodyPr/>
          <a:lstStyle>
            <a:lvl1pPr>
              <a:defRPr/>
            </a:lvl1pPr>
          </a:lstStyle>
          <a:p>
            <a:pPr>
              <a:defRPr/>
            </a:pPr>
            <a:fld id="{E30E7324-A111-40CC-BBAA-CAC8EA11E5E8}" type="slidenum">
              <a:rPr lang="en-US"/>
              <a:pPr>
                <a:defRPr/>
              </a:pPr>
              <a:t>‹#›</a:t>
            </a:fld>
            <a:endParaRPr lang="en-US"/>
          </a:p>
        </p:txBody>
      </p:sp>
    </p:spTree>
    <p:extLst>
      <p:ext uri="{BB962C8B-B14F-4D97-AF65-F5344CB8AC3E}">
        <p14:creationId xmlns:p14="http://schemas.microsoft.com/office/powerpoint/2010/main" val="735636087"/>
      </p:ext>
    </p:extLst>
  </p:cSld>
  <p:clrMapOvr>
    <a:masterClrMapping/>
  </p:clrMapOvr>
  <p:transition spd="slow">
    <p:wipe/>
  </p:transition>
</p:sldLayout>
</file>

<file path=ppt/slideLayouts/slideLayout4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43676" y="365125"/>
            <a:ext cx="1971675" cy="5811838"/>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28651" y="365125"/>
            <a:ext cx="5800725" cy="58118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BF741171-BD54-4D2B-BE65-94D54335CDF9}"/>
              </a:ext>
            </a:extLst>
          </p:cNvPr>
          <p:cNvSpPr>
            <a:spLocks noGrp="1"/>
          </p:cNvSpPr>
          <p:nvPr>
            <p:ph type="dt" sz="half" idx="10"/>
          </p:nvPr>
        </p:nvSpPr>
        <p:spPr/>
        <p:txBody>
          <a:bodyPr/>
          <a:lstStyle>
            <a:lvl1pPr>
              <a:defRPr/>
            </a:lvl1pPr>
          </a:lstStyle>
          <a:p>
            <a:pPr>
              <a:defRPr/>
            </a:pPr>
            <a:fld id="{A83B2A01-DC94-4CEE-A8F9-A7B388A3074F}" type="datetimeFigureOut">
              <a:rPr lang="en-US"/>
              <a:pPr>
                <a:defRPr/>
              </a:pPr>
              <a:t>10/11/2021</a:t>
            </a:fld>
            <a:endParaRPr lang="en-US"/>
          </a:p>
        </p:txBody>
      </p:sp>
      <p:sp>
        <p:nvSpPr>
          <p:cNvPr id="5" name="Footer Placeholder 4">
            <a:extLst>
              <a:ext uri="{FF2B5EF4-FFF2-40B4-BE49-F238E27FC236}">
                <a16:creationId xmlns:a16="http://schemas.microsoft.com/office/drawing/2014/main" id="{7671D615-CBD8-49E0-B17E-2189B2E3D12C}"/>
              </a:ext>
            </a:extLst>
          </p:cNvPr>
          <p:cNvSpPr>
            <a:spLocks noGrp="1"/>
          </p:cNvSpPr>
          <p:nvPr>
            <p:ph type="ftr" sz="quarter" idx="11"/>
          </p:nvPr>
        </p:nvSpPr>
        <p:spPr/>
        <p:txBody>
          <a:bodyPr/>
          <a:lstStyle>
            <a:lvl1pPr>
              <a:defRPr/>
            </a:lvl1pPr>
          </a:lstStyle>
          <a:p>
            <a:pPr>
              <a:defRPr/>
            </a:pPr>
            <a:endParaRPr lang="en-US"/>
          </a:p>
        </p:txBody>
      </p:sp>
      <p:sp>
        <p:nvSpPr>
          <p:cNvPr id="6" name="Slide Number Placeholder 5">
            <a:extLst>
              <a:ext uri="{FF2B5EF4-FFF2-40B4-BE49-F238E27FC236}">
                <a16:creationId xmlns:a16="http://schemas.microsoft.com/office/drawing/2014/main" id="{48FAED77-1D33-4501-9943-1511A7B47BF5}"/>
              </a:ext>
            </a:extLst>
          </p:cNvPr>
          <p:cNvSpPr>
            <a:spLocks noGrp="1"/>
          </p:cNvSpPr>
          <p:nvPr>
            <p:ph type="sldNum" sz="quarter" idx="12"/>
          </p:nvPr>
        </p:nvSpPr>
        <p:spPr/>
        <p:txBody>
          <a:bodyPr/>
          <a:lstStyle>
            <a:lvl1pPr>
              <a:defRPr/>
            </a:lvl1pPr>
          </a:lstStyle>
          <a:p>
            <a:pPr>
              <a:defRPr/>
            </a:pPr>
            <a:fld id="{114B7D46-CDBA-4FC4-86A3-157BA2BEA481}" type="slidenum">
              <a:rPr lang="en-US"/>
              <a:pPr>
                <a:defRPr/>
              </a:pPr>
              <a:t>‹#›</a:t>
            </a:fld>
            <a:endParaRPr lang="en-US"/>
          </a:p>
        </p:txBody>
      </p:sp>
    </p:spTree>
    <p:extLst>
      <p:ext uri="{BB962C8B-B14F-4D97-AF65-F5344CB8AC3E}">
        <p14:creationId xmlns:p14="http://schemas.microsoft.com/office/powerpoint/2010/main" val="730949086"/>
      </p:ext>
    </p:extLst>
  </p:cSld>
  <p:clrMapOvr>
    <a:masterClrMapping/>
  </p:clrMapOvr>
  <p:transition spd="slow">
    <p:wipe/>
  </p:transition>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endParaRPr lang="vi-VN"/>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7" name="Date Placeholder 6"/>
          <p:cNvSpPr>
            <a:spLocks noGrp="1"/>
          </p:cNvSpPr>
          <p:nvPr>
            <p:ph type="dt" sz="half" idx="10"/>
          </p:nvPr>
        </p:nvSpPr>
        <p:spPr/>
        <p:txBody>
          <a:bodyPr/>
          <a:lstStyle/>
          <a:p>
            <a:fld id="{C582FC6F-945D-401D-8813-5DA5FC4E60A7}" type="datetimeFigureOut">
              <a:rPr lang="vi-VN" smtClean="0"/>
              <a:pPr/>
              <a:t>11/10/2021</a:t>
            </a:fld>
            <a:endParaRPr lang="vi-VN"/>
          </a:p>
        </p:txBody>
      </p:sp>
      <p:sp>
        <p:nvSpPr>
          <p:cNvPr id="8" name="Footer Placeholder 7"/>
          <p:cNvSpPr>
            <a:spLocks noGrp="1"/>
          </p:cNvSpPr>
          <p:nvPr>
            <p:ph type="ftr" sz="quarter" idx="11"/>
          </p:nvPr>
        </p:nvSpPr>
        <p:spPr/>
        <p:txBody>
          <a:bodyPr/>
          <a:lstStyle/>
          <a:p>
            <a:endParaRPr lang="vi-VN"/>
          </a:p>
        </p:txBody>
      </p:sp>
      <p:sp>
        <p:nvSpPr>
          <p:cNvPr id="9" name="Slide Number Placeholder 8"/>
          <p:cNvSpPr>
            <a:spLocks noGrp="1"/>
          </p:cNvSpPr>
          <p:nvPr>
            <p:ph type="sldNum" sz="quarter" idx="12"/>
          </p:nvPr>
        </p:nvSpPr>
        <p:spPr/>
        <p:txBody>
          <a:bodyPr/>
          <a:lstStyle/>
          <a:p>
            <a:fld id="{62216678-EABD-4651-B20A-0B9AB408436B}" type="slidenum">
              <a:rPr lang="vi-VN" smtClean="0"/>
              <a:pPr/>
              <a:t>‹#›</a:t>
            </a:fld>
            <a:endParaRPr lang="vi-VN"/>
          </a:p>
        </p:txBody>
      </p:sp>
    </p:spTree>
    <p:extLst>
      <p:ext uri="{BB962C8B-B14F-4D97-AF65-F5344CB8AC3E}">
        <p14:creationId xmlns:p14="http://schemas.microsoft.com/office/powerpoint/2010/main" val="1046727910"/>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6"/>
            <a:ext cx="7772400" cy="1470025"/>
          </a:xfrm>
        </p:spPr>
        <p:txBody>
          <a:bodyPr/>
          <a:lstStyle/>
          <a:p>
            <a:r>
              <a:rPr lang="en-US"/>
              <a:t>Click to edit Master title style</a:t>
            </a:r>
            <a:endParaRPr lang="vi-VN"/>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342900" indent="0" algn="ctr">
              <a:buNone/>
              <a:defRPr/>
            </a:lvl2pPr>
            <a:lvl3pPr marL="685800" indent="0" algn="ctr">
              <a:buNone/>
              <a:defRPr/>
            </a:lvl3pPr>
            <a:lvl4pPr marL="1028700" indent="0" algn="ctr">
              <a:buNone/>
              <a:defRPr/>
            </a:lvl4pPr>
            <a:lvl5pPr marL="1371600" indent="0" algn="ctr">
              <a:buNone/>
              <a:defRPr/>
            </a:lvl5pPr>
            <a:lvl6pPr marL="1714500" indent="0" algn="ctr">
              <a:buNone/>
              <a:defRPr/>
            </a:lvl6pPr>
            <a:lvl7pPr marL="2057400" indent="0" algn="ctr">
              <a:buNone/>
              <a:defRPr/>
            </a:lvl7pPr>
            <a:lvl8pPr marL="2400300" indent="0" algn="ctr">
              <a:buNone/>
              <a:defRPr/>
            </a:lvl8pPr>
            <a:lvl9pPr marL="2743200" indent="0" algn="ctr">
              <a:buNone/>
              <a:defRPr/>
            </a:lvl9pPr>
          </a:lstStyle>
          <a:p>
            <a:r>
              <a:rPr lang="en-US"/>
              <a:t>Click to edit Master subtitle style</a:t>
            </a:r>
            <a:endParaRPr lang="vi-VN"/>
          </a:p>
        </p:txBody>
      </p:sp>
      <p:sp>
        <p:nvSpPr>
          <p:cNvPr id="4" name="Rectangle 4"/>
          <p:cNvSpPr>
            <a:spLocks noGrp="1" noChangeArrowheads="1"/>
          </p:cNvSpPr>
          <p:nvPr>
            <p:ph type="dt" sz="half" idx="10"/>
          </p:nvPr>
        </p:nvSpPr>
        <p:spPr>
          <a:ln/>
        </p:spPr>
        <p:txBody>
          <a:bodyPr/>
          <a:lstStyle>
            <a:lvl1pPr>
              <a:defRPr/>
            </a:lvl1pPr>
          </a:lstStyle>
          <a:p>
            <a:pPr defTabSz="685800" fontAlgn="base">
              <a:spcBef>
                <a:spcPct val="0"/>
              </a:spcBef>
              <a:spcAft>
                <a:spcPct val="0"/>
              </a:spcAft>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defTabSz="685800" fontAlgn="base">
              <a:spcBef>
                <a:spcPct val="0"/>
              </a:spcBef>
              <a:spcAft>
                <a:spcPct val="0"/>
              </a:spcAft>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defTabSz="685800" fontAlgn="base">
              <a:spcBef>
                <a:spcPct val="0"/>
              </a:spcBef>
              <a:spcAft>
                <a:spcPct val="0"/>
              </a:spcAft>
            </a:pPr>
            <a:fld id="{83218019-AF0E-4D01-A087-51D51F1B32D2}" type="slidenum">
              <a:rPr lang="en-US" altLang="en-US" smtClean="0">
                <a:solidFill>
                  <a:srgbClr val="000000"/>
                </a:solidFill>
              </a:rPr>
              <a:pPr defTabSz="685800" fontAlgn="base">
                <a:spcBef>
                  <a:spcPct val="0"/>
                </a:spcBef>
                <a:spcAft>
                  <a:spcPct val="0"/>
                </a:spcAft>
              </a:pPr>
              <a:t>‹#›</a:t>
            </a:fld>
            <a:endParaRPr lang="en-US" altLang="en-US">
              <a:solidFill>
                <a:srgbClr val="000000"/>
              </a:solidFill>
            </a:endParaRPr>
          </a:p>
        </p:txBody>
      </p:sp>
    </p:spTree>
    <p:extLst>
      <p:ext uri="{BB962C8B-B14F-4D97-AF65-F5344CB8AC3E}">
        <p14:creationId xmlns:p14="http://schemas.microsoft.com/office/powerpoint/2010/main" val="3194415982"/>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vi-VN"/>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4" name="Rectangle 4"/>
          <p:cNvSpPr>
            <a:spLocks noGrp="1" noChangeArrowheads="1"/>
          </p:cNvSpPr>
          <p:nvPr>
            <p:ph type="dt" sz="half" idx="10"/>
          </p:nvPr>
        </p:nvSpPr>
        <p:spPr>
          <a:ln/>
        </p:spPr>
        <p:txBody>
          <a:bodyPr/>
          <a:lstStyle>
            <a:lvl1pPr>
              <a:defRPr/>
            </a:lvl1pPr>
          </a:lstStyle>
          <a:p>
            <a:pPr defTabSz="685800" fontAlgn="base">
              <a:spcBef>
                <a:spcPct val="0"/>
              </a:spcBef>
              <a:spcAft>
                <a:spcPct val="0"/>
              </a:spcAft>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defTabSz="685800" fontAlgn="base">
              <a:spcBef>
                <a:spcPct val="0"/>
              </a:spcBef>
              <a:spcAft>
                <a:spcPct val="0"/>
              </a:spcAft>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defTabSz="685800" fontAlgn="base">
              <a:spcBef>
                <a:spcPct val="0"/>
              </a:spcBef>
              <a:spcAft>
                <a:spcPct val="0"/>
              </a:spcAft>
            </a:pPr>
            <a:fld id="{DF0AA524-F45B-4FD0-9ADE-F91C637F2314}" type="slidenum">
              <a:rPr lang="en-US" altLang="en-US" smtClean="0">
                <a:solidFill>
                  <a:srgbClr val="000000"/>
                </a:solidFill>
              </a:rPr>
              <a:pPr defTabSz="685800" fontAlgn="base">
                <a:spcBef>
                  <a:spcPct val="0"/>
                </a:spcBef>
                <a:spcAft>
                  <a:spcPct val="0"/>
                </a:spcAft>
              </a:pPr>
              <a:t>‹#›</a:t>
            </a:fld>
            <a:endParaRPr lang="en-US" altLang="en-US">
              <a:solidFill>
                <a:srgbClr val="000000"/>
              </a:solidFill>
            </a:endParaRPr>
          </a:p>
        </p:txBody>
      </p:sp>
    </p:spTree>
    <p:extLst>
      <p:ext uri="{BB962C8B-B14F-4D97-AF65-F5344CB8AC3E}">
        <p14:creationId xmlns:p14="http://schemas.microsoft.com/office/powerpoint/2010/main" val="2254164955"/>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1"/>
            <a:ext cx="7772400" cy="1362075"/>
          </a:xfrm>
        </p:spPr>
        <p:txBody>
          <a:bodyPr anchor="t"/>
          <a:lstStyle>
            <a:lvl1pPr algn="l">
              <a:defRPr sz="3000" b="1" cap="all"/>
            </a:lvl1pPr>
          </a:lstStyle>
          <a:p>
            <a:r>
              <a:rPr lang="en-US"/>
              <a:t>Click to edit Master title style</a:t>
            </a:r>
            <a:endParaRPr lang="vi-VN"/>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1500"/>
            </a:lvl1pPr>
            <a:lvl2pPr marL="342900" indent="0">
              <a:buNone/>
              <a:defRPr sz="1350"/>
            </a:lvl2pPr>
            <a:lvl3pPr marL="685800" indent="0">
              <a:buNone/>
              <a:defRPr sz="1200"/>
            </a:lvl3pPr>
            <a:lvl4pPr marL="1028700" indent="0">
              <a:buNone/>
              <a:defRPr sz="1050"/>
            </a:lvl4pPr>
            <a:lvl5pPr marL="1371600" indent="0">
              <a:buNone/>
              <a:defRPr sz="1050"/>
            </a:lvl5pPr>
            <a:lvl6pPr marL="1714500" indent="0">
              <a:buNone/>
              <a:defRPr sz="1050"/>
            </a:lvl6pPr>
            <a:lvl7pPr marL="2057400" indent="0">
              <a:buNone/>
              <a:defRPr sz="1050"/>
            </a:lvl7pPr>
            <a:lvl8pPr marL="2400300" indent="0">
              <a:buNone/>
              <a:defRPr sz="1050"/>
            </a:lvl8pPr>
            <a:lvl9pPr marL="2743200" indent="0">
              <a:buNone/>
              <a:defRPr sz="105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defTabSz="685800" fontAlgn="base">
              <a:spcBef>
                <a:spcPct val="0"/>
              </a:spcBef>
              <a:spcAft>
                <a:spcPct val="0"/>
              </a:spcAft>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defTabSz="685800" fontAlgn="base">
              <a:spcBef>
                <a:spcPct val="0"/>
              </a:spcBef>
              <a:spcAft>
                <a:spcPct val="0"/>
              </a:spcAft>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defTabSz="685800" fontAlgn="base">
              <a:spcBef>
                <a:spcPct val="0"/>
              </a:spcBef>
              <a:spcAft>
                <a:spcPct val="0"/>
              </a:spcAft>
            </a:pPr>
            <a:fld id="{71B563E1-26E8-4520-AB2D-D8AAD263A19E}" type="slidenum">
              <a:rPr lang="en-US" altLang="en-US" smtClean="0">
                <a:solidFill>
                  <a:srgbClr val="000000"/>
                </a:solidFill>
              </a:rPr>
              <a:pPr defTabSz="685800" fontAlgn="base">
                <a:spcBef>
                  <a:spcPct val="0"/>
                </a:spcBef>
                <a:spcAft>
                  <a:spcPct val="0"/>
                </a:spcAft>
              </a:pPr>
              <a:t>‹#›</a:t>
            </a:fld>
            <a:endParaRPr lang="en-US" altLang="en-US">
              <a:solidFill>
                <a:srgbClr val="000000"/>
              </a:solidFill>
            </a:endParaRPr>
          </a:p>
        </p:txBody>
      </p:sp>
    </p:spTree>
    <p:extLst>
      <p:ext uri="{BB962C8B-B14F-4D97-AF65-F5344CB8AC3E}">
        <p14:creationId xmlns:p14="http://schemas.microsoft.com/office/powerpoint/2010/main" val="4239375498"/>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vi-VN"/>
          </a:p>
        </p:txBody>
      </p:sp>
      <p:sp>
        <p:nvSpPr>
          <p:cNvPr id="3" name="Content Placeholder 2"/>
          <p:cNvSpPr>
            <a:spLocks noGrp="1"/>
          </p:cNvSpPr>
          <p:nvPr>
            <p:ph sz="half" idx="1"/>
          </p:nvPr>
        </p:nvSpPr>
        <p:spPr>
          <a:xfrm>
            <a:off x="457200" y="1600201"/>
            <a:ext cx="4038600" cy="4525963"/>
          </a:xfrm>
        </p:spPr>
        <p:txBody>
          <a:bodyPr/>
          <a:lstStyle>
            <a:lvl1pPr>
              <a:defRPr sz="2100"/>
            </a:lvl1pPr>
            <a:lvl2pPr>
              <a:defRPr sz="1800"/>
            </a:lvl2pPr>
            <a:lvl3pPr>
              <a:defRPr sz="1500"/>
            </a:lvl3pPr>
            <a:lvl4pPr>
              <a:defRPr sz="1350"/>
            </a:lvl4pPr>
            <a:lvl5pPr>
              <a:defRPr sz="1350"/>
            </a:lvl5pPr>
            <a:lvl6pPr>
              <a:defRPr sz="1350"/>
            </a:lvl6pPr>
            <a:lvl7pPr>
              <a:defRPr sz="1350"/>
            </a:lvl7pPr>
            <a:lvl8pPr>
              <a:defRPr sz="1350"/>
            </a:lvl8pPr>
            <a:lvl9pPr>
              <a:defRPr sz="135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4" name="Content Placeholder 3"/>
          <p:cNvSpPr>
            <a:spLocks noGrp="1"/>
          </p:cNvSpPr>
          <p:nvPr>
            <p:ph sz="half" idx="2"/>
          </p:nvPr>
        </p:nvSpPr>
        <p:spPr>
          <a:xfrm>
            <a:off x="4648200" y="1600201"/>
            <a:ext cx="4038600" cy="4525963"/>
          </a:xfrm>
        </p:spPr>
        <p:txBody>
          <a:bodyPr/>
          <a:lstStyle>
            <a:lvl1pPr>
              <a:defRPr sz="2100"/>
            </a:lvl1pPr>
            <a:lvl2pPr>
              <a:defRPr sz="1800"/>
            </a:lvl2pPr>
            <a:lvl3pPr>
              <a:defRPr sz="1500"/>
            </a:lvl3pPr>
            <a:lvl4pPr>
              <a:defRPr sz="1350"/>
            </a:lvl4pPr>
            <a:lvl5pPr>
              <a:defRPr sz="1350"/>
            </a:lvl5pPr>
            <a:lvl6pPr>
              <a:defRPr sz="1350"/>
            </a:lvl6pPr>
            <a:lvl7pPr>
              <a:defRPr sz="1350"/>
            </a:lvl7pPr>
            <a:lvl8pPr>
              <a:defRPr sz="1350"/>
            </a:lvl8pPr>
            <a:lvl9pPr>
              <a:defRPr sz="135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5" name="Rectangle 4"/>
          <p:cNvSpPr>
            <a:spLocks noGrp="1" noChangeArrowheads="1"/>
          </p:cNvSpPr>
          <p:nvPr>
            <p:ph type="dt" sz="half" idx="10"/>
          </p:nvPr>
        </p:nvSpPr>
        <p:spPr>
          <a:ln/>
        </p:spPr>
        <p:txBody>
          <a:bodyPr/>
          <a:lstStyle>
            <a:lvl1pPr>
              <a:defRPr/>
            </a:lvl1pPr>
          </a:lstStyle>
          <a:p>
            <a:pPr defTabSz="685800" fontAlgn="base">
              <a:spcBef>
                <a:spcPct val="0"/>
              </a:spcBef>
              <a:spcAft>
                <a:spcPct val="0"/>
              </a:spcAft>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defTabSz="685800" fontAlgn="base">
              <a:spcBef>
                <a:spcPct val="0"/>
              </a:spcBef>
              <a:spcAft>
                <a:spcPct val="0"/>
              </a:spcAft>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defTabSz="685800" fontAlgn="base">
              <a:spcBef>
                <a:spcPct val="0"/>
              </a:spcBef>
              <a:spcAft>
                <a:spcPct val="0"/>
              </a:spcAft>
            </a:pPr>
            <a:fld id="{CF01B804-3EF1-4CAC-AA92-2E7D17EB7E02}" type="slidenum">
              <a:rPr lang="en-US" altLang="en-US" smtClean="0">
                <a:solidFill>
                  <a:srgbClr val="000000"/>
                </a:solidFill>
              </a:rPr>
              <a:pPr defTabSz="685800" fontAlgn="base">
                <a:spcBef>
                  <a:spcPct val="0"/>
                </a:spcBef>
                <a:spcAft>
                  <a:spcPct val="0"/>
                </a:spcAft>
              </a:pPr>
              <a:t>‹#›</a:t>
            </a:fld>
            <a:endParaRPr lang="en-US" altLang="en-US">
              <a:solidFill>
                <a:srgbClr val="000000"/>
              </a:solidFill>
            </a:endParaRPr>
          </a:p>
        </p:txBody>
      </p:sp>
    </p:spTree>
    <p:extLst>
      <p:ext uri="{BB962C8B-B14F-4D97-AF65-F5344CB8AC3E}">
        <p14:creationId xmlns:p14="http://schemas.microsoft.com/office/powerpoint/2010/main" val="3259995200"/>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endParaRPr lang="vi-VN"/>
          </a:p>
        </p:txBody>
      </p:sp>
      <p:sp>
        <p:nvSpPr>
          <p:cNvPr id="3" name="Text Placeholder 2"/>
          <p:cNvSpPr>
            <a:spLocks noGrp="1"/>
          </p:cNvSpPr>
          <p:nvPr>
            <p:ph type="body" idx="1"/>
          </p:nvPr>
        </p:nvSpPr>
        <p:spPr>
          <a:xfrm>
            <a:off x="457200" y="1535114"/>
            <a:ext cx="4040188" cy="639762"/>
          </a:xfrm>
        </p:spPr>
        <p:txBody>
          <a:bodyPr anchor="b"/>
          <a:lstStyle>
            <a:lvl1pPr marL="0" indent="0">
              <a:buNone/>
              <a:defRPr sz="18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1800"/>
            </a:lvl1pPr>
            <a:lvl2pPr>
              <a:defRPr sz="1500"/>
            </a:lvl2pPr>
            <a:lvl3pPr>
              <a:defRPr sz="1350"/>
            </a:lvl3pPr>
            <a:lvl4pPr>
              <a:defRPr sz="1200"/>
            </a:lvl4pPr>
            <a:lvl5pPr>
              <a:defRPr sz="1200"/>
            </a:lvl5pPr>
            <a:lvl6pPr>
              <a:defRPr sz="1200"/>
            </a:lvl6pPr>
            <a:lvl7pPr>
              <a:defRPr sz="1200"/>
            </a:lvl7pPr>
            <a:lvl8pPr>
              <a:defRPr sz="1200"/>
            </a:lvl8pPr>
            <a:lvl9pPr>
              <a:defRPr sz="12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5" name="Text Placeholder 4"/>
          <p:cNvSpPr>
            <a:spLocks noGrp="1"/>
          </p:cNvSpPr>
          <p:nvPr>
            <p:ph type="body" sz="quarter" idx="3"/>
          </p:nvPr>
        </p:nvSpPr>
        <p:spPr>
          <a:xfrm>
            <a:off x="4645026" y="1535114"/>
            <a:ext cx="4041775" cy="639762"/>
          </a:xfrm>
        </p:spPr>
        <p:txBody>
          <a:bodyPr anchor="b"/>
          <a:lstStyle>
            <a:lvl1pPr marL="0" indent="0">
              <a:buNone/>
              <a:defRPr sz="18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en-US"/>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1800"/>
            </a:lvl1pPr>
            <a:lvl2pPr>
              <a:defRPr sz="1500"/>
            </a:lvl2pPr>
            <a:lvl3pPr>
              <a:defRPr sz="1350"/>
            </a:lvl3pPr>
            <a:lvl4pPr>
              <a:defRPr sz="1200"/>
            </a:lvl4pPr>
            <a:lvl5pPr>
              <a:defRPr sz="1200"/>
            </a:lvl5pPr>
            <a:lvl6pPr>
              <a:defRPr sz="1200"/>
            </a:lvl6pPr>
            <a:lvl7pPr>
              <a:defRPr sz="1200"/>
            </a:lvl7pPr>
            <a:lvl8pPr>
              <a:defRPr sz="1200"/>
            </a:lvl8pPr>
            <a:lvl9pPr>
              <a:defRPr sz="12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7" name="Rectangle 4"/>
          <p:cNvSpPr>
            <a:spLocks noGrp="1" noChangeArrowheads="1"/>
          </p:cNvSpPr>
          <p:nvPr>
            <p:ph type="dt" sz="half" idx="10"/>
          </p:nvPr>
        </p:nvSpPr>
        <p:spPr>
          <a:ln/>
        </p:spPr>
        <p:txBody>
          <a:bodyPr/>
          <a:lstStyle>
            <a:lvl1pPr>
              <a:defRPr/>
            </a:lvl1pPr>
          </a:lstStyle>
          <a:p>
            <a:pPr defTabSz="685800" fontAlgn="base">
              <a:spcBef>
                <a:spcPct val="0"/>
              </a:spcBef>
              <a:spcAft>
                <a:spcPct val="0"/>
              </a:spcAft>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defTabSz="685800" fontAlgn="base">
              <a:spcBef>
                <a:spcPct val="0"/>
              </a:spcBef>
              <a:spcAft>
                <a:spcPct val="0"/>
              </a:spcAft>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defTabSz="685800" fontAlgn="base">
              <a:spcBef>
                <a:spcPct val="0"/>
              </a:spcBef>
              <a:spcAft>
                <a:spcPct val="0"/>
              </a:spcAft>
            </a:pPr>
            <a:fld id="{5770EF13-F311-4FDD-9A62-27DDD3DA60C8}" type="slidenum">
              <a:rPr lang="en-US" altLang="en-US" smtClean="0">
                <a:solidFill>
                  <a:srgbClr val="000000"/>
                </a:solidFill>
              </a:rPr>
              <a:pPr defTabSz="685800" fontAlgn="base">
                <a:spcBef>
                  <a:spcPct val="0"/>
                </a:spcBef>
                <a:spcAft>
                  <a:spcPct val="0"/>
                </a:spcAft>
              </a:pPr>
              <a:t>‹#›</a:t>
            </a:fld>
            <a:endParaRPr lang="en-US" altLang="en-US">
              <a:solidFill>
                <a:srgbClr val="000000"/>
              </a:solidFill>
            </a:endParaRPr>
          </a:p>
        </p:txBody>
      </p:sp>
    </p:spTree>
    <p:extLst>
      <p:ext uri="{BB962C8B-B14F-4D97-AF65-F5344CB8AC3E}">
        <p14:creationId xmlns:p14="http://schemas.microsoft.com/office/powerpoint/2010/main" val="1643552888"/>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vi-VN"/>
          </a:p>
        </p:txBody>
      </p:sp>
      <p:sp>
        <p:nvSpPr>
          <p:cNvPr id="3" name="Rectangle 4"/>
          <p:cNvSpPr>
            <a:spLocks noGrp="1" noChangeArrowheads="1"/>
          </p:cNvSpPr>
          <p:nvPr>
            <p:ph type="dt" sz="half" idx="10"/>
          </p:nvPr>
        </p:nvSpPr>
        <p:spPr>
          <a:ln/>
        </p:spPr>
        <p:txBody>
          <a:bodyPr/>
          <a:lstStyle>
            <a:lvl1pPr>
              <a:defRPr/>
            </a:lvl1pPr>
          </a:lstStyle>
          <a:p>
            <a:pPr defTabSz="685800" fontAlgn="base">
              <a:spcBef>
                <a:spcPct val="0"/>
              </a:spcBef>
              <a:spcAft>
                <a:spcPct val="0"/>
              </a:spcAft>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defTabSz="685800" fontAlgn="base">
              <a:spcBef>
                <a:spcPct val="0"/>
              </a:spcBef>
              <a:spcAft>
                <a:spcPct val="0"/>
              </a:spcAft>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defTabSz="685800" fontAlgn="base">
              <a:spcBef>
                <a:spcPct val="0"/>
              </a:spcBef>
              <a:spcAft>
                <a:spcPct val="0"/>
              </a:spcAft>
            </a:pPr>
            <a:fld id="{C1BD1305-B218-4ADB-A9FD-A547B8B21821}" type="slidenum">
              <a:rPr lang="en-US" altLang="en-US" smtClean="0">
                <a:solidFill>
                  <a:srgbClr val="000000"/>
                </a:solidFill>
              </a:rPr>
              <a:pPr defTabSz="685800" fontAlgn="base">
                <a:spcBef>
                  <a:spcPct val="0"/>
                </a:spcBef>
                <a:spcAft>
                  <a:spcPct val="0"/>
                </a:spcAft>
              </a:pPr>
              <a:t>‹#›</a:t>
            </a:fld>
            <a:endParaRPr lang="en-US" altLang="en-US">
              <a:solidFill>
                <a:srgbClr val="000000"/>
              </a:solidFill>
            </a:endParaRPr>
          </a:p>
        </p:txBody>
      </p:sp>
    </p:spTree>
    <p:extLst>
      <p:ext uri="{BB962C8B-B14F-4D97-AF65-F5344CB8AC3E}">
        <p14:creationId xmlns:p14="http://schemas.microsoft.com/office/powerpoint/2010/main" val="2798665736"/>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defTabSz="685800" fontAlgn="base">
              <a:spcBef>
                <a:spcPct val="0"/>
              </a:spcBef>
              <a:spcAft>
                <a:spcPct val="0"/>
              </a:spcAft>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defTabSz="685800" fontAlgn="base">
              <a:spcBef>
                <a:spcPct val="0"/>
              </a:spcBef>
              <a:spcAft>
                <a:spcPct val="0"/>
              </a:spcAft>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defTabSz="685800" fontAlgn="base">
              <a:spcBef>
                <a:spcPct val="0"/>
              </a:spcBef>
              <a:spcAft>
                <a:spcPct val="0"/>
              </a:spcAft>
            </a:pPr>
            <a:fld id="{67188334-E956-413D-B3DE-4BDC823F52BA}" type="slidenum">
              <a:rPr lang="en-US" altLang="en-US" smtClean="0">
                <a:solidFill>
                  <a:srgbClr val="000000"/>
                </a:solidFill>
              </a:rPr>
              <a:pPr defTabSz="685800" fontAlgn="base">
                <a:spcBef>
                  <a:spcPct val="0"/>
                </a:spcBef>
                <a:spcAft>
                  <a:spcPct val="0"/>
                </a:spcAft>
              </a:pPr>
              <a:t>‹#›</a:t>
            </a:fld>
            <a:endParaRPr lang="en-US" altLang="en-US">
              <a:solidFill>
                <a:srgbClr val="000000"/>
              </a:solidFill>
            </a:endParaRPr>
          </a:p>
        </p:txBody>
      </p:sp>
    </p:spTree>
    <p:extLst>
      <p:ext uri="{BB962C8B-B14F-4D97-AF65-F5344CB8AC3E}">
        <p14:creationId xmlns:p14="http://schemas.microsoft.com/office/powerpoint/2010/main" val="113800009"/>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1" y="273050"/>
            <a:ext cx="3008313" cy="1162050"/>
          </a:xfrm>
        </p:spPr>
        <p:txBody>
          <a:bodyPr anchor="b"/>
          <a:lstStyle>
            <a:lvl1pPr algn="l">
              <a:defRPr sz="1500" b="1"/>
            </a:lvl1pPr>
          </a:lstStyle>
          <a:p>
            <a:r>
              <a:rPr lang="en-US"/>
              <a:t>Click to edit Master title style</a:t>
            </a:r>
            <a:endParaRPr lang="vi-VN"/>
          </a:p>
        </p:txBody>
      </p:sp>
      <p:sp>
        <p:nvSpPr>
          <p:cNvPr id="3" name="Content Placeholder 2"/>
          <p:cNvSpPr>
            <a:spLocks noGrp="1"/>
          </p:cNvSpPr>
          <p:nvPr>
            <p:ph idx="1"/>
          </p:nvPr>
        </p:nvSpPr>
        <p:spPr>
          <a:xfrm>
            <a:off x="3575050" y="273051"/>
            <a:ext cx="5111750" cy="5853113"/>
          </a:xfrm>
        </p:spPr>
        <p:txBody>
          <a:bodyPr/>
          <a:lstStyle>
            <a:lvl1pPr>
              <a:defRPr sz="2400"/>
            </a:lvl1pPr>
            <a:lvl2pPr>
              <a:defRPr sz="2100"/>
            </a:lvl2pPr>
            <a:lvl3pPr>
              <a:defRPr sz="1800"/>
            </a:lvl3pPr>
            <a:lvl4pPr>
              <a:defRPr sz="1500"/>
            </a:lvl4pPr>
            <a:lvl5pPr>
              <a:defRPr sz="1500"/>
            </a:lvl5pPr>
            <a:lvl6pPr>
              <a:defRPr sz="1500"/>
            </a:lvl6pPr>
            <a:lvl7pPr>
              <a:defRPr sz="1500"/>
            </a:lvl7pPr>
            <a:lvl8pPr>
              <a:defRPr sz="1500"/>
            </a:lvl8pPr>
            <a:lvl9pPr>
              <a:defRPr sz="15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4" name="Text Placeholder 3"/>
          <p:cNvSpPr>
            <a:spLocks noGrp="1"/>
          </p:cNvSpPr>
          <p:nvPr>
            <p:ph type="body" sz="half" idx="2"/>
          </p:nvPr>
        </p:nvSpPr>
        <p:spPr>
          <a:xfrm>
            <a:off x="457201" y="1435101"/>
            <a:ext cx="3008313" cy="4691063"/>
          </a:xfrm>
        </p:spPr>
        <p:txBody>
          <a:bodyPr/>
          <a:lstStyle>
            <a:lvl1pPr marL="0" indent="0">
              <a:buNone/>
              <a:defRPr sz="1050"/>
            </a:lvl1pPr>
            <a:lvl2pPr marL="342900" indent="0">
              <a:buNone/>
              <a:defRPr sz="900"/>
            </a:lvl2pPr>
            <a:lvl3pPr marL="685800" indent="0">
              <a:buNone/>
              <a:defRPr sz="750"/>
            </a:lvl3pPr>
            <a:lvl4pPr marL="1028700" indent="0">
              <a:buNone/>
              <a:defRPr sz="675"/>
            </a:lvl4pPr>
            <a:lvl5pPr marL="1371600" indent="0">
              <a:buNone/>
              <a:defRPr sz="675"/>
            </a:lvl5pPr>
            <a:lvl6pPr marL="1714500" indent="0">
              <a:buNone/>
              <a:defRPr sz="675"/>
            </a:lvl6pPr>
            <a:lvl7pPr marL="2057400" indent="0">
              <a:buNone/>
              <a:defRPr sz="675"/>
            </a:lvl7pPr>
            <a:lvl8pPr marL="2400300" indent="0">
              <a:buNone/>
              <a:defRPr sz="675"/>
            </a:lvl8pPr>
            <a:lvl9pPr marL="2743200" indent="0">
              <a:buNone/>
              <a:defRPr sz="675"/>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defTabSz="685800" fontAlgn="base">
              <a:spcBef>
                <a:spcPct val="0"/>
              </a:spcBef>
              <a:spcAft>
                <a:spcPct val="0"/>
              </a:spcAft>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defTabSz="685800" fontAlgn="base">
              <a:spcBef>
                <a:spcPct val="0"/>
              </a:spcBef>
              <a:spcAft>
                <a:spcPct val="0"/>
              </a:spcAft>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defTabSz="685800" fontAlgn="base">
              <a:spcBef>
                <a:spcPct val="0"/>
              </a:spcBef>
              <a:spcAft>
                <a:spcPct val="0"/>
              </a:spcAft>
            </a:pPr>
            <a:fld id="{4B03858F-1781-431D-A4EB-8A3219C63C79}" type="slidenum">
              <a:rPr lang="en-US" altLang="en-US" smtClean="0">
                <a:solidFill>
                  <a:srgbClr val="000000"/>
                </a:solidFill>
              </a:rPr>
              <a:pPr defTabSz="685800" fontAlgn="base">
                <a:spcBef>
                  <a:spcPct val="0"/>
                </a:spcBef>
                <a:spcAft>
                  <a:spcPct val="0"/>
                </a:spcAft>
              </a:pPr>
              <a:t>‹#›</a:t>
            </a:fld>
            <a:endParaRPr lang="en-US" altLang="en-US">
              <a:solidFill>
                <a:srgbClr val="000000"/>
              </a:solidFill>
            </a:endParaRPr>
          </a:p>
        </p:txBody>
      </p:sp>
    </p:spTree>
    <p:extLst>
      <p:ext uri="{BB962C8B-B14F-4D97-AF65-F5344CB8AC3E}">
        <p14:creationId xmlns:p14="http://schemas.microsoft.com/office/powerpoint/2010/main" val="2771801850"/>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1500" b="1"/>
            </a:lvl1pPr>
          </a:lstStyle>
          <a:p>
            <a:r>
              <a:rPr lang="en-US"/>
              <a:t>Click to edit Master title style</a:t>
            </a:r>
            <a:endParaRPr lang="vi-VN"/>
          </a:p>
        </p:txBody>
      </p:sp>
      <p:sp>
        <p:nvSpPr>
          <p:cNvPr id="3" name="Picture Placeholder 2"/>
          <p:cNvSpPr>
            <a:spLocks noGrp="1"/>
          </p:cNvSpPr>
          <p:nvPr>
            <p:ph type="pic" idx="1"/>
          </p:nvPr>
        </p:nvSpPr>
        <p:spPr>
          <a:xfrm>
            <a:off x="1792288" y="612775"/>
            <a:ext cx="5486400" cy="4114800"/>
          </a:xfrm>
        </p:spPr>
        <p:txBody>
          <a:bodyPr/>
          <a:lstStyle>
            <a:lvl1pPr marL="0" indent="0">
              <a:buNone/>
              <a:defRPr sz="2400"/>
            </a:lvl1pPr>
            <a:lvl2pPr marL="342900" indent="0">
              <a:buNone/>
              <a:defRPr sz="2100"/>
            </a:lvl2pPr>
            <a:lvl3pPr marL="685800" indent="0">
              <a:buNone/>
              <a:defRPr sz="1800"/>
            </a:lvl3pPr>
            <a:lvl4pPr marL="1028700" indent="0">
              <a:buNone/>
              <a:defRPr sz="1500"/>
            </a:lvl4pPr>
            <a:lvl5pPr marL="1371600" indent="0">
              <a:buNone/>
              <a:defRPr sz="1500"/>
            </a:lvl5pPr>
            <a:lvl6pPr marL="1714500" indent="0">
              <a:buNone/>
              <a:defRPr sz="1500"/>
            </a:lvl6pPr>
            <a:lvl7pPr marL="2057400" indent="0">
              <a:buNone/>
              <a:defRPr sz="1500"/>
            </a:lvl7pPr>
            <a:lvl8pPr marL="2400300" indent="0">
              <a:buNone/>
              <a:defRPr sz="1500"/>
            </a:lvl8pPr>
            <a:lvl9pPr marL="2743200" indent="0">
              <a:buNone/>
              <a:defRPr sz="1500"/>
            </a:lvl9pPr>
          </a:lstStyle>
          <a:p>
            <a:pPr lvl="0"/>
            <a:endParaRPr lang="vi-VN"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050"/>
            </a:lvl1pPr>
            <a:lvl2pPr marL="342900" indent="0">
              <a:buNone/>
              <a:defRPr sz="900"/>
            </a:lvl2pPr>
            <a:lvl3pPr marL="685800" indent="0">
              <a:buNone/>
              <a:defRPr sz="750"/>
            </a:lvl3pPr>
            <a:lvl4pPr marL="1028700" indent="0">
              <a:buNone/>
              <a:defRPr sz="675"/>
            </a:lvl4pPr>
            <a:lvl5pPr marL="1371600" indent="0">
              <a:buNone/>
              <a:defRPr sz="675"/>
            </a:lvl5pPr>
            <a:lvl6pPr marL="1714500" indent="0">
              <a:buNone/>
              <a:defRPr sz="675"/>
            </a:lvl6pPr>
            <a:lvl7pPr marL="2057400" indent="0">
              <a:buNone/>
              <a:defRPr sz="675"/>
            </a:lvl7pPr>
            <a:lvl8pPr marL="2400300" indent="0">
              <a:buNone/>
              <a:defRPr sz="675"/>
            </a:lvl8pPr>
            <a:lvl9pPr marL="2743200" indent="0">
              <a:buNone/>
              <a:defRPr sz="675"/>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defTabSz="685800" fontAlgn="base">
              <a:spcBef>
                <a:spcPct val="0"/>
              </a:spcBef>
              <a:spcAft>
                <a:spcPct val="0"/>
              </a:spcAft>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defTabSz="685800" fontAlgn="base">
              <a:spcBef>
                <a:spcPct val="0"/>
              </a:spcBef>
              <a:spcAft>
                <a:spcPct val="0"/>
              </a:spcAft>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defTabSz="685800" fontAlgn="base">
              <a:spcBef>
                <a:spcPct val="0"/>
              </a:spcBef>
              <a:spcAft>
                <a:spcPct val="0"/>
              </a:spcAft>
            </a:pPr>
            <a:fld id="{DE18B338-E33D-4236-B60C-6A247C5903A4}" type="slidenum">
              <a:rPr lang="en-US" altLang="en-US" smtClean="0">
                <a:solidFill>
                  <a:srgbClr val="000000"/>
                </a:solidFill>
              </a:rPr>
              <a:pPr defTabSz="685800" fontAlgn="base">
                <a:spcBef>
                  <a:spcPct val="0"/>
                </a:spcBef>
                <a:spcAft>
                  <a:spcPct val="0"/>
                </a:spcAft>
              </a:pPr>
              <a:t>‹#›</a:t>
            </a:fld>
            <a:endParaRPr lang="en-US" altLang="en-US">
              <a:solidFill>
                <a:srgbClr val="000000"/>
              </a:solidFill>
            </a:endParaRPr>
          </a:p>
        </p:txBody>
      </p:sp>
    </p:spTree>
    <p:extLst>
      <p:ext uri="{BB962C8B-B14F-4D97-AF65-F5344CB8AC3E}">
        <p14:creationId xmlns:p14="http://schemas.microsoft.com/office/powerpoint/2010/main" val="2446370132"/>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vi-VN"/>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4" name="Rectangle 4"/>
          <p:cNvSpPr>
            <a:spLocks noGrp="1" noChangeArrowheads="1"/>
          </p:cNvSpPr>
          <p:nvPr>
            <p:ph type="dt" sz="half" idx="10"/>
          </p:nvPr>
        </p:nvSpPr>
        <p:spPr>
          <a:ln/>
        </p:spPr>
        <p:txBody>
          <a:bodyPr/>
          <a:lstStyle>
            <a:lvl1pPr>
              <a:defRPr/>
            </a:lvl1pPr>
          </a:lstStyle>
          <a:p>
            <a:pPr defTabSz="685800" fontAlgn="base">
              <a:spcBef>
                <a:spcPct val="0"/>
              </a:spcBef>
              <a:spcAft>
                <a:spcPct val="0"/>
              </a:spcAft>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defTabSz="685800" fontAlgn="base">
              <a:spcBef>
                <a:spcPct val="0"/>
              </a:spcBef>
              <a:spcAft>
                <a:spcPct val="0"/>
              </a:spcAft>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defTabSz="685800" fontAlgn="base">
              <a:spcBef>
                <a:spcPct val="0"/>
              </a:spcBef>
              <a:spcAft>
                <a:spcPct val="0"/>
              </a:spcAft>
            </a:pPr>
            <a:fld id="{1D8F60C3-1D60-446E-B352-85663422DF6C}" type="slidenum">
              <a:rPr lang="en-US" altLang="en-US" smtClean="0">
                <a:solidFill>
                  <a:srgbClr val="000000"/>
                </a:solidFill>
              </a:rPr>
              <a:pPr defTabSz="685800" fontAlgn="base">
                <a:spcBef>
                  <a:spcPct val="0"/>
                </a:spcBef>
                <a:spcAft>
                  <a:spcPct val="0"/>
                </a:spcAft>
              </a:pPr>
              <a:t>‹#›</a:t>
            </a:fld>
            <a:endParaRPr lang="en-US" altLang="en-US">
              <a:solidFill>
                <a:srgbClr val="000000"/>
              </a:solidFill>
            </a:endParaRPr>
          </a:p>
        </p:txBody>
      </p:sp>
    </p:spTree>
    <p:extLst>
      <p:ext uri="{BB962C8B-B14F-4D97-AF65-F5344CB8AC3E}">
        <p14:creationId xmlns:p14="http://schemas.microsoft.com/office/powerpoint/2010/main" val="3683402259"/>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vi-VN"/>
          </a:p>
        </p:txBody>
      </p:sp>
      <p:sp>
        <p:nvSpPr>
          <p:cNvPr id="3" name="Date Placeholder 2"/>
          <p:cNvSpPr>
            <a:spLocks noGrp="1"/>
          </p:cNvSpPr>
          <p:nvPr>
            <p:ph type="dt" sz="half" idx="10"/>
          </p:nvPr>
        </p:nvSpPr>
        <p:spPr/>
        <p:txBody>
          <a:bodyPr/>
          <a:lstStyle/>
          <a:p>
            <a:fld id="{C582FC6F-945D-401D-8813-5DA5FC4E60A7}" type="datetimeFigureOut">
              <a:rPr lang="vi-VN" smtClean="0"/>
              <a:pPr/>
              <a:t>11/10/2021</a:t>
            </a:fld>
            <a:endParaRPr lang="vi-VN"/>
          </a:p>
        </p:txBody>
      </p:sp>
      <p:sp>
        <p:nvSpPr>
          <p:cNvPr id="4" name="Footer Placeholder 3"/>
          <p:cNvSpPr>
            <a:spLocks noGrp="1"/>
          </p:cNvSpPr>
          <p:nvPr>
            <p:ph type="ftr" sz="quarter" idx="11"/>
          </p:nvPr>
        </p:nvSpPr>
        <p:spPr/>
        <p:txBody>
          <a:bodyPr/>
          <a:lstStyle/>
          <a:p>
            <a:endParaRPr lang="vi-VN"/>
          </a:p>
        </p:txBody>
      </p:sp>
      <p:sp>
        <p:nvSpPr>
          <p:cNvPr id="5" name="Slide Number Placeholder 4"/>
          <p:cNvSpPr>
            <a:spLocks noGrp="1"/>
          </p:cNvSpPr>
          <p:nvPr>
            <p:ph type="sldNum" sz="quarter" idx="12"/>
          </p:nvPr>
        </p:nvSpPr>
        <p:spPr/>
        <p:txBody>
          <a:bodyPr/>
          <a:lstStyle/>
          <a:p>
            <a:fld id="{62216678-EABD-4651-B20A-0B9AB408436B}" type="slidenum">
              <a:rPr lang="vi-VN" smtClean="0"/>
              <a:pPr/>
              <a:t>‹#›</a:t>
            </a:fld>
            <a:endParaRPr lang="vi-VN"/>
          </a:p>
        </p:txBody>
      </p:sp>
    </p:spTree>
    <p:extLst>
      <p:ext uri="{BB962C8B-B14F-4D97-AF65-F5344CB8AC3E}">
        <p14:creationId xmlns:p14="http://schemas.microsoft.com/office/powerpoint/2010/main" val="4034379179"/>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9"/>
            <a:ext cx="2057400" cy="5851525"/>
          </a:xfrm>
        </p:spPr>
        <p:txBody>
          <a:bodyPr vert="eaVert"/>
          <a:lstStyle/>
          <a:p>
            <a:r>
              <a:rPr lang="en-US"/>
              <a:t>Click to edit Master title style</a:t>
            </a:r>
            <a:endParaRPr lang="vi-VN"/>
          </a:p>
        </p:txBody>
      </p:sp>
      <p:sp>
        <p:nvSpPr>
          <p:cNvPr id="3" name="Vertical Text Placeholder 2"/>
          <p:cNvSpPr>
            <a:spLocks noGrp="1"/>
          </p:cNvSpPr>
          <p:nvPr>
            <p:ph type="body" orient="vert" idx="1"/>
          </p:nvPr>
        </p:nvSpPr>
        <p:spPr>
          <a:xfrm>
            <a:off x="457200" y="274639"/>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4" name="Rectangle 4"/>
          <p:cNvSpPr>
            <a:spLocks noGrp="1" noChangeArrowheads="1"/>
          </p:cNvSpPr>
          <p:nvPr>
            <p:ph type="dt" sz="half" idx="10"/>
          </p:nvPr>
        </p:nvSpPr>
        <p:spPr>
          <a:ln/>
        </p:spPr>
        <p:txBody>
          <a:bodyPr/>
          <a:lstStyle>
            <a:lvl1pPr>
              <a:defRPr/>
            </a:lvl1pPr>
          </a:lstStyle>
          <a:p>
            <a:pPr defTabSz="685800" fontAlgn="base">
              <a:spcBef>
                <a:spcPct val="0"/>
              </a:spcBef>
              <a:spcAft>
                <a:spcPct val="0"/>
              </a:spcAft>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defTabSz="685800" fontAlgn="base">
              <a:spcBef>
                <a:spcPct val="0"/>
              </a:spcBef>
              <a:spcAft>
                <a:spcPct val="0"/>
              </a:spcAft>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defTabSz="685800" fontAlgn="base">
              <a:spcBef>
                <a:spcPct val="0"/>
              </a:spcBef>
              <a:spcAft>
                <a:spcPct val="0"/>
              </a:spcAft>
            </a:pPr>
            <a:fld id="{472F26F8-12D4-45E4-BECB-8B783D936AD2}" type="slidenum">
              <a:rPr lang="en-US" altLang="en-US" smtClean="0">
                <a:solidFill>
                  <a:srgbClr val="000000"/>
                </a:solidFill>
              </a:rPr>
              <a:pPr defTabSz="685800" fontAlgn="base">
                <a:spcBef>
                  <a:spcPct val="0"/>
                </a:spcBef>
                <a:spcAft>
                  <a:spcPct val="0"/>
                </a:spcAft>
              </a:pPr>
              <a:t>‹#›</a:t>
            </a:fld>
            <a:endParaRPr lang="en-US" altLang="en-US">
              <a:solidFill>
                <a:srgbClr val="000000"/>
              </a:solidFill>
            </a:endParaRPr>
          </a:p>
        </p:txBody>
      </p:sp>
    </p:spTree>
    <p:extLst>
      <p:ext uri="{BB962C8B-B14F-4D97-AF65-F5344CB8AC3E}">
        <p14:creationId xmlns:p14="http://schemas.microsoft.com/office/powerpoint/2010/main" val="1877682516"/>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type="txAndTwoObj" preserve="1">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endParaRPr lang="vi-VN"/>
          </a:p>
        </p:txBody>
      </p:sp>
      <p:sp>
        <p:nvSpPr>
          <p:cNvPr id="3" name="Text Placeholder 2"/>
          <p:cNvSpPr>
            <a:spLocks noGrp="1"/>
          </p:cNvSpPr>
          <p:nvPr>
            <p:ph type="body" sz="half" idx="1"/>
          </p:nvPr>
        </p:nvSpPr>
        <p:spPr>
          <a:xfrm>
            <a:off x="457200" y="1600201"/>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4" name="Content Placeholder 3"/>
          <p:cNvSpPr>
            <a:spLocks noGrp="1"/>
          </p:cNvSpPr>
          <p:nvPr>
            <p:ph sz="quarter" idx="2"/>
          </p:nvPr>
        </p:nvSpPr>
        <p:spPr>
          <a:xfrm>
            <a:off x="4648200" y="1600200"/>
            <a:ext cx="4038600" cy="21859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5" name="Content Placeholder 4"/>
          <p:cNvSpPr>
            <a:spLocks noGrp="1"/>
          </p:cNvSpPr>
          <p:nvPr>
            <p:ph sz="quarter" idx="3"/>
          </p:nvPr>
        </p:nvSpPr>
        <p:spPr>
          <a:xfrm>
            <a:off x="4648200" y="3938589"/>
            <a:ext cx="4038600" cy="218757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6" name="Rectangle 4"/>
          <p:cNvSpPr>
            <a:spLocks noGrp="1" noChangeArrowheads="1"/>
          </p:cNvSpPr>
          <p:nvPr>
            <p:ph type="dt" sz="half" idx="10"/>
          </p:nvPr>
        </p:nvSpPr>
        <p:spPr>
          <a:ln/>
        </p:spPr>
        <p:txBody>
          <a:bodyPr/>
          <a:lstStyle>
            <a:lvl1pPr>
              <a:defRPr/>
            </a:lvl1pPr>
          </a:lstStyle>
          <a:p>
            <a:pPr defTabSz="685800" fontAlgn="base">
              <a:spcBef>
                <a:spcPct val="0"/>
              </a:spcBef>
              <a:spcAft>
                <a:spcPct val="0"/>
              </a:spcAft>
              <a:defRPr/>
            </a:pPr>
            <a:endParaRPr lang="en-US">
              <a:solidFill>
                <a:srgbClr val="000000"/>
              </a:solidFill>
            </a:endParaRPr>
          </a:p>
        </p:txBody>
      </p:sp>
      <p:sp>
        <p:nvSpPr>
          <p:cNvPr id="7" name="Rectangle 5"/>
          <p:cNvSpPr>
            <a:spLocks noGrp="1" noChangeArrowheads="1"/>
          </p:cNvSpPr>
          <p:nvPr>
            <p:ph type="ftr" sz="quarter" idx="11"/>
          </p:nvPr>
        </p:nvSpPr>
        <p:spPr>
          <a:ln/>
        </p:spPr>
        <p:txBody>
          <a:bodyPr/>
          <a:lstStyle>
            <a:lvl1pPr>
              <a:defRPr/>
            </a:lvl1pPr>
          </a:lstStyle>
          <a:p>
            <a:pPr defTabSz="685800" fontAlgn="base">
              <a:spcBef>
                <a:spcPct val="0"/>
              </a:spcBef>
              <a:spcAft>
                <a:spcPct val="0"/>
              </a:spcAft>
              <a:defRPr/>
            </a:pPr>
            <a:endParaRPr lang="en-US">
              <a:solidFill>
                <a:srgbClr val="000000"/>
              </a:solidFill>
            </a:endParaRPr>
          </a:p>
        </p:txBody>
      </p:sp>
      <p:sp>
        <p:nvSpPr>
          <p:cNvPr id="8" name="Rectangle 6"/>
          <p:cNvSpPr>
            <a:spLocks noGrp="1" noChangeArrowheads="1"/>
          </p:cNvSpPr>
          <p:nvPr>
            <p:ph type="sldNum" sz="quarter" idx="12"/>
          </p:nvPr>
        </p:nvSpPr>
        <p:spPr>
          <a:ln/>
        </p:spPr>
        <p:txBody>
          <a:bodyPr/>
          <a:lstStyle>
            <a:lvl1pPr>
              <a:defRPr/>
            </a:lvl1pPr>
          </a:lstStyle>
          <a:p>
            <a:pPr defTabSz="685800" fontAlgn="base">
              <a:spcBef>
                <a:spcPct val="0"/>
              </a:spcBef>
              <a:spcAft>
                <a:spcPct val="0"/>
              </a:spcAft>
            </a:pPr>
            <a:fld id="{66F4A81A-69BE-4FC9-AA21-9E01FCB03FDD}" type="slidenum">
              <a:rPr lang="en-US" altLang="en-US" smtClean="0">
                <a:solidFill>
                  <a:srgbClr val="000000"/>
                </a:solidFill>
              </a:rPr>
              <a:pPr defTabSz="685800" fontAlgn="base">
                <a:spcBef>
                  <a:spcPct val="0"/>
                </a:spcBef>
                <a:spcAft>
                  <a:spcPct val="0"/>
                </a:spcAft>
              </a:pPr>
              <a:t>‹#›</a:t>
            </a:fld>
            <a:endParaRPr lang="en-US" altLang="en-US">
              <a:solidFill>
                <a:srgbClr val="000000"/>
              </a:solidFill>
            </a:endParaRPr>
          </a:p>
        </p:txBody>
      </p:sp>
    </p:spTree>
    <p:extLst>
      <p:ext uri="{BB962C8B-B14F-4D97-AF65-F5344CB8AC3E}">
        <p14:creationId xmlns:p14="http://schemas.microsoft.com/office/powerpoint/2010/main" val="1848139140"/>
      </p:ext>
    </p:extLst>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457200" y="274638"/>
            <a:ext cx="8229600" cy="1143000"/>
          </a:xfrm>
        </p:spPr>
        <p:txBody>
          <a:bodyPr/>
          <a:lstStyle/>
          <a:p>
            <a:r>
              <a:rPr lang="en-US"/>
              <a:t>Click to edit Master title style</a:t>
            </a:r>
            <a:endParaRPr lang="vi-VN"/>
          </a:p>
        </p:txBody>
      </p:sp>
      <p:sp>
        <p:nvSpPr>
          <p:cNvPr id="3" name="Content Placeholder 2"/>
          <p:cNvSpPr>
            <a:spLocks noGrp="1"/>
          </p:cNvSpPr>
          <p:nvPr>
            <p:ph sz="quarter" idx="1"/>
          </p:nvPr>
        </p:nvSpPr>
        <p:spPr>
          <a:xfrm>
            <a:off x="457200" y="1600200"/>
            <a:ext cx="4038600" cy="21859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4" name="Content Placeholder 3"/>
          <p:cNvSpPr>
            <a:spLocks noGrp="1"/>
          </p:cNvSpPr>
          <p:nvPr>
            <p:ph sz="quarter" idx="2"/>
          </p:nvPr>
        </p:nvSpPr>
        <p:spPr>
          <a:xfrm>
            <a:off x="4648200" y="1600200"/>
            <a:ext cx="4038600" cy="21859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5" name="Content Placeholder 4"/>
          <p:cNvSpPr>
            <a:spLocks noGrp="1"/>
          </p:cNvSpPr>
          <p:nvPr>
            <p:ph sz="quarter" idx="3"/>
          </p:nvPr>
        </p:nvSpPr>
        <p:spPr>
          <a:xfrm>
            <a:off x="457200" y="3938589"/>
            <a:ext cx="4038600" cy="218757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6" name="Content Placeholder 5"/>
          <p:cNvSpPr>
            <a:spLocks noGrp="1"/>
          </p:cNvSpPr>
          <p:nvPr>
            <p:ph sz="quarter" idx="4"/>
          </p:nvPr>
        </p:nvSpPr>
        <p:spPr>
          <a:xfrm>
            <a:off x="4648200" y="3938589"/>
            <a:ext cx="4038600" cy="218757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7" name="Rectangle 4"/>
          <p:cNvSpPr>
            <a:spLocks noGrp="1" noChangeArrowheads="1"/>
          </p:cNvSpPr>
          <p:nvPr>
            <p:ph type="dt" sz="half" idx="10"/>
          </p:nvPr>
        </p:nvSpPr>
        <p:spPr>
          <a:ln/>
        </p:spPr>
        <p:txBody>
          <a:bodyPr/>
          <a:lstStyle>
            <a:lvl1pPr>
              <a:defRPr/>
            </a:lvl1pPr>
          </a:lstStyle>
          <a:p>
            <a:pPr defTabSz="685800" fontAlgn="base">
              <a:spcBef>
                <a:spcPct val="0"/>
              </a:spcBef>
              <a:spcAft>
                <a:spcPct val="0"/>
              </a:spcAft>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defTabSz="685800" fontAlgn="base">
              <a:spcBef>
                <a:spcPct val="0"/>
              </a:spcBef>
              <a:spcAft>
                <a:spcPct val="0"/>
              </a:spcAft>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defTabSz="685800" fontAlgn="base">
              <a:spcBef>
                <a:spcPct val="0"/>
              </a:spcBef>
              <a:spcAft>
                <a:spcPct val="0"/>
              </a:spcAft>
            </a:pPr>
            <a:fld id="{0F6F6103-C052-4C26-AB88-68A0F31F50C4}" type="slidenum">
              <a:rPr lang="en-US" altLang="en-US" smtClean="0">
                <a:solidFill>
                  <a:srgbClr val="000000"/>
                </a:solidFill>
              </a:rPr>
              <a:pPr defTabSz="685800" fontAlgn="base">
                <a:spcBef>
                  <a:spcPct val="0"/>
                </a:spcBef>
                <a:spcAft>
                  <a:spcPct val="0"/>
                </a:spcAft>
              </a:pPr>
              <a:t>‹#›</a:t>
            </a:fld>
            <a:endParaRPr lang="en-US" altLang="en-US">
              <a:solidFill>
                <a:srgbClr val="000000"/>
              </a:solidFill>
            </a:endParaRPr>
          </a:p>
        </p:txBody>
      </p:sp>
    </p:spTree>
    <p:extLst>
      <p:ext uri="{BB962C8B-B14F-4D97-AF65-F5344CB8AC3E}">
        <p14:creationId xmlns:p14="http://schemas.microsoft.com/office/powerpoint/2010/main" val="2196833414"/>
      </p:ext>
    </p:extLst>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1"/>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1"/>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defTabSz="685800" fontAlgn="base">
              <a:spcBef>
                <a:spcPct val="0"/>
              </a:spcBef>
              <a:spcAft>
                <a:spcPct val="0"/>
              </a:spcAft>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defTabSz="685800" fontAlgn="base">
              <a:spcBef>
                <a:spcPct val="0"/>
              </a:spcBef>
              <a:spcAft>
                <a:spcPct val="0"/>
              </a:spcAft>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defTabSz="685800" fontAlgn="base">
              <a:spcBef>
                <a:spcPct val="0"/>
              </a:spcBef>
              <a:spcAft>
                <a:spcPct val="0"/>
              </a:spcAft>
            </a:pPr>
            <a:fld id="{C281F6E2-DF65-4544-95F2-02007FF5D6A6}" type="slidenum">
              <a:rPr lang="en-US" altLang="en-US" smtClean="0">
                <a:solidFill>
                  <a:srgbClr val="000000"/>
                </a:solidFill>
              </a:rPr>
              <a:pPr defTabSz="685800" fontAlgn="base">
                <a:spcBef>
                  <a:spcPct val="0"/>
                </a:spcBef>
                <a:spcAft>
                  <a:spcPct val="0"/>
                </a:spcAft>
              </a:pPr>
              <a:t>‹#›</a:t>
            </a:fld>
            <a:endParaRPr lang="en-US" altLang="en-US">
              <a:solidFill>
                <a:srgbClr val="000000"/>
              </a:solidFill>
            </a:endParaRPr>
          </a:p>
        </p:txBody>
      </p:sp>
    </p:spTree>
    <p:extLst>
      <p:ext uri="{BB962C8B-B14F-4D97-AF65-F5344CB8AC3E}">
        <p14:creationId xmlns:p14="http://schemas.microsoft.com/office/powerpoint/2010/main" val="1299146526"/>
      </p:ext>
    </p:extLst>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a:prstGeom prst="rect">
            <a:avLst/>
          </a:prstGeo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Tree>
    <p:extLst>
      <p:ext uri="{BB962C8B-B14F-4D97-AF65-F5344CB8AC3E}">
        <p14:creationId xmlns:p14="http://schemas.microsoft.com/office/powerpoint/2010/main" val="1474659302"/>
      </p:ext>
    </p:extLst>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a:xfrm>
            <a:off x="457200" y="1600200"/>
            <a:ext cx="8229600" cy="4525963"/>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888480578"/>
      </p:ext>
    </p:extLst>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a:prstGeom prst="rect">
            <a:avLst/>
          </a:prstGeo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Tree>
    <p:extLst>
      <p:ext uri="{BB962C8B-B14F-4D97-AF65-F5344CB8AC3E}">
        <p14:creationId xmlns:p14="http://schemas.microsoft.com/office/powerpoint/2010/main" val="3127869954"/>
      </p:ext>
    </p:extLst>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a:prstGeom prst="rect">
            <a:avLst/>
          </a:prstGeo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a:prstGeom prst="rect">
            <a:avLst/>
          </a:prstGeo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607266987"/>
      </p:ext>
    </p:extLst>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a:prstGeom prst="rect">
            <a:avLst/>
          </a:prstGeo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a:prstGeom prst="rect">
            <a:avLst/>
          </a:prstGeo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4239236"/>
      </p:ext>
    </p:extLst>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1872058806"/>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C582FC6F-945D-401D-8813-5DA5FC4E60A7}" type="datetimeFigureOut">
              <a:rPr lang="vi-VN" smtClean="0"/>
              <a:pPr/>
              <a:t>11/10/2021</a:t>
            </a:fld>
            <a:endParaRPr lang="vi-VN"/>
          </a:p>
        </p:txBody>
      </p:sp>
      <p:sp>
        <p:nvSpPr>
          <p:cNvPr id="3" name="Footer Placeholder 2"/>
          <p:cNvSpPr>
            <a:spLocks noGrp="1"/>
          </p:cNvSpPr>
          <p:nvPr>
            <p:ph type="ftr" sz="quarter" idx="11"/>
          </p:nvPr>
        </p:nvSpPr>
        <p:spPr/>
        <p:txBody>
          <a:bodyPr/>
          <a:lstStyle/>
          <a:p>
            <a:endParaRPr lang="vi-VN"/>
          </a:p>
        </p:txBody>
      </p:sp>
      <p:sp>
        <p:nvSpPr>
          <p:cNvPr id="4" name="Slide Number Placeholder 3"/>
          <p:cNvSpPr>
            <a:spLocks noGrp="1"/>
          </p:cNvSpPr>
          <p:nvPr>
            <p:ph type="sldNum" sz="quarter" idx="12"/>
          </p:nvPr>
        </p:nvSpPr>
        <p:spPr/>
        <p:txBody>
          <a:bodyPr/>
          <a:lstStyle/>
          <a:p>
            <a:fld id="{62216678-EABD-4651-B20A-0B9AB408436B}" type="slidenum">
              <a:rPr lang="vi-VN" smtClean="0"/>
              <a:pPr/>
              <a:t>‹#›</a:t>
            </a:fld>
            <a:endParaRPr lang="vi-VN"/>
          </a:p>
        </p:txBody>
      </p:sp>
    </p:spTree>
    <p:extLst>
      <p:ext uri="{BB962C8B-B14F-4D97-AF65-F5344CB8AC3E}">
        <p14:creationId xmlns:p14="http://schemas.microsoft.com/office/powerpoint/2010/main" val="863253985"/>
      </p:ext>
    </p:extLst>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2685031548"/>
      </p:ext>
    </p:extLst>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a:prstGeom prst="rect">
            <a:avLst/>
          </a:prstGeo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a:prstGeom prst="rect">
            <a:avLst/>
          </a:prstGeo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1627479014"/>
      </p:ext>
    </p:extLst>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a:prstGeom prst="rect">
            <a:avLst/>
          </a:prstGeo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a:prstGeom prst="rect">
            <a:avLst/>
          </a:prstGeo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4049422435"/>
      </p:ext>
    </p:extLst>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773003220"/>
      </p:ext>
    </p:extLst>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5717680"/>
      </p:ext>
    </p:extLst>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type="objOnly" preserve="1">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457200" y="274638"/>
            <a:ext cx="8229600" cy="5851525"/>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015729655"/>
      </p:ext>
    </p:extLst>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5988"/>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38588"/>
            <a:ext cx="4038600" cy="2187575"/>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995125571"/>
      </p:ext>
    </p:extLst>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7">
            <a:extLst>
              <a:ext uri="{FF2B5EF4-FFF2-40B4-BE49-F238E27FC236}">
                <a16:creationId xmlns:a16="http://schemas.microsoft.com/office/drawing/2014/main" id="{63DAB56C-DB83-4388-BCEB-78C9905D3A2E}"/>
              </a:ext>
            </a:extLst>
          </p:cNvPr>
          <p:cNvSpPr>
            <a:spLocks noChangeArrowheads="1"/>
          </p:cNvSpPr>
          <p:nvPr/>
        </p:nvSpPr>
        <p:spPr bwMode="auto">
          <a:xfrm>
            <a:off x="609600" y="1219200"/>
            <a:ext cx="7924800" cy="914400"/>
          </a:xfrm>
          <a:custGeom>
            <a:avLst/>
            <a:gdLst>
              <a:gd name="T0" fmla="*/ 0 w 1000"/>
              <a:gd name="T1" fmla="*/ 1000 h 1000"/>
              <a:gd name="T2" fmla="*/ 0 w 1000"/>
              <a:gd name="T3" fmla="*/ 0 h 1000"/>
              <a:gd name="T4" fmla="*/ 1000 w 1000"/>
              <a:gd name="T5" fmla="*/ 0 h 1000"/>
              <a:gd name="T6" fmla="*/ 0 60000 65536"/>
              <a:gd name="T7" fmla="*/ 0 60000 65536"/>
              <a:gd name="T8" fmla="*/ 0 60000 65536"/>
            </a:gdLst>
            <a:ahLst/>
            <a:cxnLst>
              <a:cxn ang="T6">
                <a:pos x="T0" y="T1"/>
              </a:cxn>
              <a:cxn ang="T7">
                <a:pos x="T2" y="T3"/>
              </a:cxn>
              <a:cxn ang="T8">
                <a:pos x="T4" y="T5"/>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vi-VN"/>
          </a:p>
        </p:txBody>
      </p:sp>
      <p:sp>
        <p:nvSpPr>
          <p:cNvPr id="5" name="Line 8">
            <a:extLst>
              <a:ext uri="{FF2B5EF4-FFF2-40B4-BE49-F238E27FC236}">
                <a16:creationId xmlns:a16="http://schemas.microsoft.com/office/drawing/2014/main" id="{729A5E9F-AF2C-44E5-AA00-AB4E3F97C0EE}"/>
              </a:ext>
            </a:extLst>
          </p:cNvPr>
          <p:cNvSpPr>
            <a:spLocks noChangeShapeType="1"/>
          </p:cNvSpPr>
          <p:nvPr/>
        </p:nvSpPr>
        <p:spPr bwMode="auto">
          <a:xfrm>
            <a:off x="1981200" y="3962400"/>
            <a:ext cx="6511925" cy="0"/>
          </a:xfrm>
          <a:prstGeom prst="line">
            <a:avLst/>
          </a:prstGeom>
          <a:noFill/>
          <a:ln w="19050">
            <a:solidFill>
              <a:schemeClr val="accent1"/>
            </a:solidFill>
            <a:round/>
            <a:headEnd/>
            <a:tailEnd/>
          </a:ln>
          <a:extLst>
            <a:ext uri="{909E8E84-426E-40DD-AFC4-6F175D3DCCD1}">
              <a14:hiddenFill xmlns:a14="http://schemas.microsoft.com/office/drawing/2010/main">
                <a:noFill/>
              </a14:hiddenFill>
            </a:ext>
          </a:extLst>
        </p:spPr>
        <p:txBody>
          <a:bodyPr/>
          <a:lstStyle/>
          <a:p>
            <a:endParaRPr lang="vi-VN"/>
          </a:p>
        </p:txBody>
      </p:sp>
      <p:sp>
        <p:nvSpPr>
          <p:cNvPr id="29698" name="Rectangle 2"/>
          <p:cNvSpPr>
            <a:spLocks noGrp="1" noChangeArrowheads="1"/>
          </p:cNvSpPr>
          <p:nvPr>
            <p:ph type="ctrTitle"/>
          </p:nvPr>
        </p:nvSpPr>
        <p:spPr>
          <a:xfrm>
            <a:off x="914400" y="1524000"/>
            <a:ext cx="7623175" cy="1752600"/>
          </a:xfrm>
        </p:spPr>
        <p:txBody>
          <a:bodyPr/>
          <a:lstStyle>
            <a:lvl1pPr>
              <a:defRPr sz="5000"/>
            </a:lvl1pPr>
          </a:lstStyle>
          <a:p>
            <a:r>
              <a:rPr lang="en-US" altLang="en-US"/>
              <a:t>Click to edit Master title style</a:t>
            </a:r>
          </a:p>
        </p:txBody>
      </p:sp>
      <p:sp>
        <p:nvSpPr>
          <p:cNvPr id="29699" name="Rectangle 3"/>
          <p:cNvSpPr>
            <a:spLocks noGrp="1" noChangeArrowheads="1"/>
          </p:cNvSpPr>
          <p:nvPr>
            <p:ph type="subTitle" idx="1"/>
          </p:nvPr>
        </p:nvSpPr>
        <p:spPr>
          <a:xfrm>
            <a:off x="1981200" y="3962400"/>
            <a:ext cx="6553200" cy="1752600"/>
          </a:xfrm>
        </p:spPr>
        <p:txBody>
          <a:bodyPr/>
          <a:lstStyle>
            <a:lvl1pPr marL="0" indent="0">
              <a:buFont typeface="Wingdings" pitchFamily="2" charset="2"/>
              <a:buNone/>
              <a:defRPr sz="2800"/>
            </a:lvl1pPr>
          </a:lstStyle>
          <a:p>
            <a:r>
              <a:rPr lang="en-US" altLang="en-US"/>
              <a:t>Click to edit Master subtitle style</a:t>
            </a:r>
          </a:p>
        </p:txBody>
      </p:sp>
      <p:sp>
        <p:nvSpPr>
          <p:cNvPr id="6" name="Rectangle 4">
            <a:extLst>
              <a:ext uri="{FF2B5EF4-FFF2-40B4-BE49-F238E27FC236}">
                <a16:creationId xmlns:a16="http://schemas.microsoft.com/office/drawing/2014/main" id="{1AEDA112-7BE0-4AB3-AB8B-7D04DA12FFA5}"/>
              </a:ext>
            </a:extLst>
          </p:cNvPr>
          <p:cNvSpPr>
            <a:spLocks noGrp="1" noChangeArrowheads="1"/>
          </p:cNvSpPr>
          <p:nvPr>
            <p:ph type="dt" sz="half" idx="10"/>
          </p:nvPr>
        </p:nvSpPr>
        <p:spPr/>
        <p:txBody>
          <a:bodyPr/>
          <a:lstStyle>
            <a:lvl1pPr>
              <a:defRPr/>
            </a:lvl1pPr>
          </a:lstStyle>
          <a:p>
            <a:pPr>
              <a:defRPr/>
            </a:pPr>
            <a:endParaRPr lang="en-US" altLang="en-US"/>
          </a:p>
        </p:txBody>
      </p:sp>
      <p:sp>
        <p:nvSpPr>
          <p:cNvPr id="7" name="Rectangle 5">
            <a:extLst>
              <a:ext uri="{FF2B5EF4-FFF2-40B4-BE49-F238E27FC236}">
                <a16:creationId xmlns:a16="http://schemas.microsoft.com/office/drawing/2014/main" id="{D44379F2-E787-4C21-BC56-0A4DC21FB8DB}"/>
              </a:ext>
            </a:extLst>
          </p:cNvPr>
          <p:cNvSpPr>
            <a:spLocks noGrp="1" noChangeArrowheads="1"/>
          </p:cNvSpPr>
          <p:nvPr>
            <p:ph type="ftr" sz="quarter" idx="11"/>
          </p:nvPr>
        </p:nvSpPr>
        <p:spPr>
          <a:xfrm>
            <a:off x="3124200" y="6243638"/>
            <a:ext cx="2895600" cy="457200"/>
          </a:xfrm>
        </p:spPr>
        <p:txBody>
          <a:bodyPr/>
          <a:lstStyle>
            <a:lvl1pPr>
              <a:defRPr/>
            </a:lvl1pPr>
          </a:lstStyle>
          <a:p>
            <a:pPr>
              <a:defRPr/>
            </a:pPr>
            <a:endParaRPr lang="en-US" altLang="en-US"/>
          </a:p>
        </p:txBody>
      </p:sp>
      <p:sp>
        <p:nvSpPr>
          <p:cNvPr id="8" name="Rectangle 6">
            <a:extLst>
              <a:ext uri="{FF2B5EF4-FFF2-40B4-BE49-F238E27FC236}">
                <a16:creationId xmlns:a16="http://schemas.microsoft.com/office/drawing/2014/main" id="{3A268934-64DE-4BA9-B8A0-46236630C556}"/>
              </a:ext>
            </a:extLst>
          </p:cNvPr>
          <p:cNvSpPr>
            <a:spLocks noGrp="1" noChangeArrowheads="1"/>
          </p:cNvSpPr>
          <p:nvPr>
            <p:ph type="sldNum" sz="quarter" idx="12"/>
          </p:nvPr>
        </p:nvSpPr>
        <p:spPr/>
        <p:txBody>
          <a:bodyPr/>
          <a:lstStyle>
            <a:lvl1pPr>
              <a:defRPr smtClean="0"/>
            </a:lvl1pPr>
          </a:lstStyle>
          <a:p>
            <a:pPr>
              <a:defRPr/>
            </a:pPr>
            <a:fld id="{B6B904C5-A832-46CF-A3D4-2303290B5316}" type="slidenum">
              <a:rPr lang="en-US" altLang="en-US"/>
              <a:pPr>
                <a:defRPr/>
              </a:pPr>
              <a:t>‹#›</a:t>
            </a:fld>
            <a:endParaRPr lang="en-US" altLang="en-US"/>
          </a:p>
        </p:txBody>
      </p:sp>
    </p:spTree>
    <p:extLst>
      <p:ext uri="{BB962C8B-B14F-4D97-AF65-F5344CB8AC3E}">
        <p14:creationId xmlns:p14="http://schemas.microsoft.com/office/powerpoint/2010/main" val="3389389605"/>
      </p:ext>
    </p:extLst>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a:extLst>
              <a:ext uri="{FF2B5EF4-FFF2-40B4-BE49-F238E27FC236}">
                <a16:creationId xmlns:a16="http://schemas.microsoft.com/office/drawing/2014/main" id="{5797B57C-33D8-4BF4-8B57-A5B5EB13CFB6}"/>
              </a:ext>
            </a:extLst>
          </p:cNvPr>
          <p:cNvSpPr>
            <a:spLocks noGrp="1" noChangeArrowheads="1"/>
          </p:cNvSpPr>
          <p:nvPr>
            <p:ph type="dt" sz="half" idx="10"/>
          </p:nvPr>
        </p:nvSpPr>
        <p:spPr>
          <a:ln/>
        </p:spPr>
        <p:txBody>
          <a:bodyPr/>
          <a:lstStyle>
            <a:lvl1pPr>
              <a:defRPr/>
            </a:lvl1pPr>
          </a:lstStyle>
          <a:p>
            <a:pPr>
              <a:defRPr/>
            </a:pPr>
            <a:endParaRPr lang="en-US" altLang="en-US"/>
          </a:p>
        </p:txBody>
      </p:sp>
      <p:sp>
        <p:nvSpPr>
          <p:cNvPr id="5" name="Rectangle 5">
            <a:extLst>
              <a:ext uri="{FF2B5EF4-FFF2-40B4-BE49-F238E27FC236}">
                <a16:creationId xmlns:a16="http://schemas.microsoft.com/office/drawing/2014/main" id="{942B0348-6219-475F-9212-397F0C2A1CC0}"/>
              </a:ext>
            </a:extLst>
          </p:cNvPr>
          <p:cNvSpPr>
            <a:spLocks noGrp="1" noChangeArrowheads="1"/>
          </p:cNvSpPr>
          <p:nvPr>
            <p:ph type="ftr" sz="quarter" idx="11"/>
          </p:nvPr>
        </p:nvSpPr>
        <p:spPr>
          <a:ln/>
        </p:spPr>
        <p:txBody>
          <a:bodyPr/>
          <a:lstStyle>
            <a:lvl1pPr>
              <a:defRPr/>
            </a:lvl1pPr>
          </a:lstStyle>
          <a:p>
            <a:pPr>
              <a:defRPr/>
            </a:pPr>
            <a:endParaRPr lang="en-US" altLang="en-US"/>
          </a:p>
        </p:txBody>
      </p:sp>
      <p:sp>
        <p:nvSpPr>
          <p:cNvPr id="6" name="Rectangle 6">
            <a:extLst>
              <a:ext uri="{FF2B5EF4-FFF2-40B4-BE49-F238E27FC236}">
                <a16:creationId xmlns:a16="http://schemas.microsoft.com/office/drawing/2014/main" id="{EF935E66-FC6F-4CD2-B52A-9E0E9FAC6719}"/>
              </a:ext>
            </a:extLst>
          </p:cNvPr>
          <p:cNvSpPr>
            <a:spLocks noGrp="1" noChangeArrowheads="1"/>
          </p:cNvSpPr>
          <p:nvPr>
            <p:ph type="sldNum" sz="quarter" idx="12"/>
          </p:nvPr>
        </p:nvSpPr>
        <p:spPr>
          <a:ln/>
        </p:spPr>
        <p:txBody>
          <a:bodyPr/>
          <a:lstStyle>
            <a:lvl1pPr>
              <a:defRPr/>
            </a:lvl1pPr>
          </a:lstStyle>
          <a:p>
            <a:pPr>
              <a:defRPr/>
            </a:pPr>
            <a:fld id="{A420BA33-8F87-4C4B-9069-EAF69F879F99}" type="slidenum">
              <a:rPr lang="en-US" altLang="en-US"/>
              <a:pPr>
                <a:defRPr/>
              </a:pPr>
              <a:t>‹#›</a:t>
            </a:fld>
            <a:endParaRPr lang="en-US" altLang="en-US"/>
          </a:p>
        </p:txBody>
      </p:sp>
    </p:spTree>
    <p:extLst>
      <p:ext uri="{BB962C8B-B14F-4D97-AF65-F5344CB8AC3E}">
        <p14:creationId xmlns:p14="http://schemas.microsoft.com/office/powerpoint/2010/main" val="3330518637"/>
      </p:ext>
    </p:extLst>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a:extLst>
              <a:ext uri="{FF2B5EF4-FFF2-40B4-BE49-F238E27FC236}">
                <a16:creationId xmlns:a16="http://schemas.microsoft.com/office/drawing/2014/main" id="{7D2A65EC-5FC9-4644-9B41-C25F11CB43B9}"/>
              </a:ext>
            </a:extLst>
          </p:cNvPr>
          <p:cNvSpPr>
            <a:spLocks noGrp="1" noChangeArrowheads="1"/>
          </p:cNvSpPr>
          <p:nvPr>
            <p:ph type="dt" sz="half" idx="10"/>
          </p:nvPr>
        </p:nvSpPr>
        <p:spPr>
          <a:ln/>
        </p:spPr>
        <p:txBody>
          <a:bodyPr/>
          <a:lstStyle>
            <a:lvl1pPr>
              <a:defRPr/>
            </a:lvl1pPr>
          </a:lstStyle>
          <a:p>
            <a:pPr>
              <a:defRPr/>
            </a:pPr>
            <a:endParaRPr lang="en-US" altLang="en-US"/>
          </a:p>
        </p:txBody>
      </p:sp>
      <p:sp>
        <p:nvSpPr>
          <p:cNvPr id="5" name="Rectangle 5">
            <a:extLst>
              <a:ext uri="{FF2B5EF4-FFF2-40B4-BE49-F238E27FC236}">
                <a16:creationId xmlns:a16="http://schemas.microsoft.com/office/drawing/2014/main" id="{AEE2DC2F-E053-4C5E-BF61-0E802FED8F3C}"/>
              </a:ext>
            </a:extLst>
          </p:cNvPr>
          <p:cNvSpPr>
            <a:spLocks noGrp="1" noChangeArrowheads="1"/>
          </p:cNvSpPr>
          <p:nvPr>
            <p:ph type="ftr" sz="quarter" idx="11"/>
          </p:nvPr>
        </p:nvSpPr>
        <p:spPr>
          <a:ln/>
        </p:spPr>
        <p:txBody>
          <a:bodyPr/>
          <a:lstStyle>
            <a:lvl1pPr>
              <a:defRPr/>
            </a:lvl1pPr>
          </a:lstStyle>
          <a:p>
            <a:pPr>
              <a:defRPr/>
            </a:pPr>
            <a:endParaRPr lang="en-US" altLang="en-US"/>
          </a:p>
        </p:txBody>
      </p:sp>
      <p:sp>
        <p:nvSpPr>
          <p:cNvPr id="6" name="Rectangle 6">
            <a:extLst>
              <a:ext uri="{FF2B5EF4-FFF2-40B4-BE49-F238E27FC236}">
                <a16:creationId xmlns:a16="http://schemas.microsoft.com/office/drawing/2014/main" id="{BAAF0469-4D96-495E-B88A-49BC148059B2}"/>
              </a:ext>
            </a:extLst>
          </p:cNvPr>
          <p:cNvSpPr>
            <a:spLocks noGrp="1" noChangeArrowheads="1"/>
          </p:cNvSpPr>
          <p:nvPr>
            <p:ph type="sldNum" sz="quarter" idx="12"/>
          </p:nvPr>
        </p:nvSpPr>
        <p:spPr>
          <a:ln/>
        </p:spPr>
        <p:txBody>
          <a:bodyPr/>
          <a:lstStyle>
            <a:lvl1pPr>
              <a:defRPr/>
            </a:lvl1pPr>
          </a:lstStyle>
          <a:p>
            <a:pPr>
              <a:defRPr/>
            </a:pPr>
            <a:fld id="{5A28AE10-BB6B-4596-AE60-DA2BE7F1CA1E}" type="slidenum">
              <a:rPr lang="en-US" altLang="en-US"/>
              <a:pPr>
                <a:defRPr/>
              </a:pPr>
              <a:t>‹#›</a:t>
            </a:fld>
            <a:endParaRPr lang="en-US" altLang="en-US"/>
          </a:p>
        </p:txBody>
      </p:sp>
    </p:spTree>
    <p:extLst>
      <p:ext uri="{BB962C8B-B14F-4D97-AF65-F5344CB8AC3E}">
        <p14:creationId xmlns:p14="http://schemas.microsoft.com/office/powerpoint/2010/main" val="1285675555"/>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endParaRPr lang="vi-VN"/>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p>
            <a:fld id="{C582FC6F-945D-401D-8813-5DA5FC4E60A7}" type="datetimeFigureOut">
              <a:rPr lang="vi-VN" smtClean="0"/>
              <a:pPr/>
              <a:t>11/10/2021</a:t>
            </a:fld>
            <a:endParaRPr lang="vi-VN"/>
          </a:p>
        </p:txBody>
      </p:sp>
      <p:sp>
        <p:nvSpPr>
          <p:cNvPr id="6" name="Footer Placeholder 5"/>
          <p:cNvSpPr>
            <a:spLocks noGrp="1"/>
          </p:cNvSpPr>
          <p:nvPr>
            <p:ph type="ftr" sz="quarter" idx="11"/>
          </p:nvPr>
        </p:nvSpPr>
        <p:spPr/>
        <p:txBody>
          <a:bodyPr/>
          <a:lstStyle/>
          <a:p>
            <a:endParaRPr lang="vi-VN"/>
          </a:p>
        </p:txBody>
      </p:sp>
      <p:sp>
        <p:nvSpPr>
          <p:cNvPr id="7" name="Slide Number Placeholder 6"/>
          <p:cNvSpPr>
            <a:spLocks noGrp="1"/>
          </p:cNvSpPr>
          <p:nvPr>
            <p:ph type="sldNum" sz="quarter" idx="12"/>
          </p:nvPr>
        </p:nvSpPr>
        <p:spPr/>
        <p:txBody>
          <a:bodyPr/>
          <a:lstStyle/>
          <a:p>
            <a:fld id="{62216678-EABD-4651-B20A-0B9AB408436B}" type="slidenum">
              <a:rPr lang="vi-VN" smtClean="0"/>
              <a:pPr/>
              <a:t>‹#›</a:t>
            </a:fld>
            <a:endParaRPr lang="vi-VN"/>
          </a:p>
        </p:txBody>
      </p:sp>
    </p:spTree>
    <p:extLst>
      <p:ext uri="{BB962C8B-B14F-4D97-AF65-F5344CB8AC3E}">
        <p14:creationId xmlns:p14="http://schemas.microsoft.com/office/powerpoint/2010/main" val="3613477891"/>
      </p:ext>
    </p:extLst>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a:extLst>
              <a:ext uri="{FF2B5EF4-FFF2-40B4-BE49-F238E27FC236}">
                <a16:creationId xmlns:a16="http://schemas.microsoft.com/office/drawing/2014/main" id="{48D3F3AD-5B18-448D-A86C-E6F27DE7DD02}"/>
              </a:ext>
            </a:extLst>
          </p:cNvPr>
          <p:cNvSpPr>
            <a:spLocks noGrp="1" noChangeArrowheads="1"/>
          </p:cNvSpPr>
          <p:nvPr>
            <p:ph type="dt" sz="half" idx="10"/>
          </p:nvPr>
        </p:nvSpPr>
        <p:spPr>
          <a:ln/>
        </p:spPr>
        <p:txBody>
          <a:bodyPr/>
          <a:lstStyle>
            <a:lvl1pPr>
              <a:defRPr/>
            </a:lvl1pPr>
          </a:lstStyle>
          <a:p>
            <a:pPr>
              <a:defRPr/>
            </a:pPr>
            <a:endParaRPr lang="en-US" altLang="en-US"/>
          </a:p>
        </p:txBody>
      </p:sp>
      <p:sp>
        <p:nvSpPr>
          <p:cNvPr id="6" name="Rectangle 5">
            <a:extLst>
              <a:ext uri="{FF2B5EF4-FFF2-40B4-BE49-F238E27FC236}">
                <a16:creationId xmlns:a16="http://schemas.microsoft.com/office/drawing/2014/main" id="{D0512D37-D861-4771-85E4-79F0B57652EC}"/>
              </a:ext>
            </a:extLst>
          </p:cNvPr>
          <p:cNvSpPr>
            <a:spLocks noGrp="1" noChangeArrowheads="1"/>
          </p:cNvSpPr>
          <p:nvPr>
            <p:ph type="ftr" sz="quarter" idx="11"/>
          </p:nvPr>
        </p:nvSpPr>
        <p:spPr>
          <a:ln/>
        </p:spPr>
        <p:txBody>
          <a:bodyPr/>
          <a:lstStyle>
            <a:lvl1pPr>
              <a:defRPr/>
            </a:lvl1pPr>
          </a:lstStyle>
          <a:p>
            <a:pPr>
              <a:defRPr/>
            </a:pPr>
            <a:endParaRPr lang="en-US" altLang="en-US"/>
          </a:p>
        </p:txBody>
      </p:sp>
      <p:sp>
        <p:nvSpPr>
          <p:cNvPr id="7" name="Rectangle 6">
            <a:extLst>
              <a:ext uri="{FF2B5EF4-FFF2-40B4-BE49-F238E27FC236}">
                <a16:creationId xmlns:a16="http://schemas.microsoft.com/office/drawing/2014/main" id="{6623DBAC-7476-4538-B363-24D7B0CFE0B5}"/>
              </a:ext>
            </a:extLst>
          </p:cNvPr>
          <p:cNvSpPr>
            <a:spLocks noGrp="1" noChangeArrowheads="1"/>
          </p:cNvSpPr>
          <p:nvPr>
            <p:ph type="sldNum" sz="quarter" idx="12"/>
          </p:nvPr>
        </p:nvSpPr>
        <p:spPr>
          <a:ln/>
        </p:spPr>
        <p:txBody>
          <a:bodyPr/>
          <a:lstStyle>
            <a:lvl1pPr>
              <a:defRPr/>
            </a:lvl1pPr>
          </a:lstStyle>
          <a:p>
            <a:pPr>
              <a:defRPr/>
            </a:pPr>
            <a:fld id="{F80DE40C-552D-495E-A0A9-C05087FE9955}" type="slidenum">
              <a:rPr lang="en-US" altLang="en-US"/>
              <a:pPr>
                <a:defRPr/>
              </a:pPr>
              <a:t>‹#›</a:t>
            </a:fld>
            <a:endParaRPr lang="en-US" altLang="en-US"/>
          </a:p>
        </p:txBody>
      </p:sp>
    </p:spTree>
    <p:extLst>
      <p:ext uri="{BB962C8B-B14F-4D97-AF65-F5344CB8AC3E}">
        <p14:creationId xmlns:p14="http://schemas.microsoft.com/office/powerpoint/2010/main" val="3412038453"/>
      </p:ext>
    </p:extLst>
  </p:cSld>
  <p:clrMapOvr>
    <a:masterClrMapping/>
  </p:clrMapOvr>
</p:sldLayout>
</file>

<file path=ppt/slideLayouts/slideLayout8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a:extLst>
              <a:ext uri="{FF2B5EF4-FFF2-40B4-BE49-F238E27FC236}">
                <a16:creationId xmlns:a16="http://schemas.microsoft.com/office/drawing/2014/main" id="{AF706055-0586-472F-8593-16BC6EB17D0A}"/>
              </a:ext>
            </a:extLst>
          </p:cNvPr>
          <p:cNvSpPr>
            <a:spLocks noGrp="1" noChangeArrowheads="1"/>
          </p:cNvSpPr>
          <p:nvPr>
            <p:ph type="dt" sz="half" idx="10"/>
          </p:nvPr>
        </p:nvSpPr>
        <p:spPr>
          <a:ln/>
        </p:spPr>
        <p:txBody>
          <a:bodyPr/>
          <a:lstStyle>
            <a:lvl1pPr>
              <a:defRPr/>
            </a:lvl1pPr>
          </a:lstStyle>
          <a:p>
            <a:pPr>
              <a:defRPr/>
            </a:pPr>
            <a:endParaRPr lang="en-US" altLang="en-US"/>
          </a:p>
        </p:txBody>
      </p:sp>
      <p:sp>
        <p:nvSpPr>
          <p:cNvPr id="8" name="Rectangle 5">
            <a:extLst>
              <a:ext uri="{FF2B5EF4-FFF2-40B4-BE49-F238E27FC236}">
                <a16:creationId xmlns:a16="http://schemas.microsoft.com/office/drawing/2014/main" id="{978B2F70-044D-4A02-8922-86555F22D90F}"/>
              </a:ext>
            </a:extLst>
          </p:cNvPr>
          <p:cNvSpPr>
            <a:spLocks noGrp="1" noChangeArrowheads="1"/>
          </p:cNvSpPr>
          <p:nvPr>
            <p:ph type="ftr" sz="quarter" idx="11"/>
          </p:nvPr>
        </p:nvSpPr>
        <p:spPr>
          <a:ln/>
        </p:spPr>
        <p:txBody>
          <a:bodyPr/>
          <a:lstStyle>
            <a:lvl1pPr>
              <a:defRPr/>
            </a:lvl1pPr>
          </a:lstStyle>
          <a:p>
            <a:pPr>
              <a:defRPr/>
            </a:pPr>
            <a:endParaRPr lang="en-US" altLang="en-US"/>
          </a:p>
        </p:txBody>
      </p:sp>
      <p:sp>
        <p:nvSpPr>
          <p:cNvPr id="9" name="Rectangle 6">
            <a:extLst>
              <a:ext uri="{FF2B5EF4-FFF2-40B4-BE49-F238E27FC236}">
                <a16:creationId xmlns:a16="http://schemas.microsoft.com/office/drawing/2014/main" id="{3B82582A-3D5B-403D-B95A-536DDB6BC0E7}"/>
              </a:ext>
            </a:extLst>
          </p:cNvPr>
          <p:cNvSpPr>
            <a:spLocks noGrp="1" noChangeArrowheads="1"/>
          </p:cNvSpPr>
          <p:nvPr>
            <p:ph type="sldNum" sz="quarter" idx="12"/>
          </p:nvPr>
        </p:nvSpPr>
        <p:spPr>
          <a:ln/>
        </p:spPr>
        <p:txBody>
          <a:bodyPr/>
          <a:lstStyle>
            <a:lvl1pPr>
              <a:defRPr/>
            </a:lvl1pPr>
          </a:lstStyle>
          <a:p>
            <a:pPr>
              <a:defRPr/>
            </a:pPr>
            <a:fld id="{F7D97FAB-2217-4E29-9866-3999CD7B1D57}" type="slidenum">
              <a:rPr lang="en-US" altLang="en-US"/>
              <a:pPr>
                <a:defRPr/>
              </a:pPr>
              <a:t>‹#›</a:t>
            </a:fld>
            <a:endParaRPr lang="en-US" altLang="en-US"/>
          </a:p>
        </p:txBody>
      </p:sp>
    </p:spTree>
    <p:extLst>
      <p:ext uri="{BB962C8B-B14F-4D97-AF65-F5344CB8AC3E}">
        <p14:creationId xmlns:p14="http://schemas.microsoft.com/office/powerpoint/2010/main" val="2351460403"/>
      </p:ext>
    </p:extLst>
  </p:cSld>
  <p:clrMapOvr>
    <a:masterClrMapping/>
  </p:clrMapOvr>
</p:sldLayout>
</file>

<file path=ppt/slideLayouts/slideLayout8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a:extLst>
              <a:ext uri="{FF2B5EF4-FFF2-40B4-BE49-F238E27FC236}">
                <a16:creationId xmlns:a16="http://schemas.microsoft.com/office/drawing/2014/main" id="{56D7002F-D7B1-4B5A-83E8-1AB0CD2270FC}"/>
              </a:ext>
            </a:extLst>
          </p:cNvPr>
          <p:cNvSpPr>
            <a:spLocks noGrp="1" noChangeArrowheads="1"/>
          </p:cNvSpPr>
          <p:nvPr>
            <p:ph type="dt" sz="half" idx="10"/>
          </p:nvPr>
        </p:nvSpPr>
        <p:spPr>
          <a:ln/>
        </p:spPr>
        <p:txBody>
          <a:bodyPr/>
          <a:lstStyle>
            <a:lvl1pPr>
              <a:defRPr/>
            </a:lvl1pPr>
          </a:lstStyle>
          <a:p>
            <a:pPr>
              <a:defRPr/>
            </a:pPr>
            <a:endParaRPr lang="en-US" altLang="en-US"/>
          </a:p>
        </p:txBody>
      </p:sp>
      <p:sp>
        <p:nvSpPr>
          <p:cNvPr id="4" name="Rectangle 5">
            <a:extLst>
              <a:ext uri="{FF2B5EF4-FFF2-40B4-BE49-F238E27FC236}">
                <a16:creationId xmlns:a16="http://schemas.microsoft.com/office/drawing/2014/main" id="{E14DA3AC-4D11-44AF-8CC8-2E0E42EF73C2}"/>
              </a:ext>
            </a:extLst>
          </p:cNvPr>
          <p:cNvSpPr>
            <a:spLocks noGrp="1" noChangeArrowheads="1"/>
          </p:cNvSpPr>
          <p:nvPr>
            <p:ph type="ftr" sz="quarter" idx="11"/>
          </p:nvPr>
        </p:nvSpPr>
        <p:spPr>
          <a:ln/>
        </p:spPr>
        <p:txBody>
          <a:bodyPr/>
          <a:lstStyle>
            <a:lvl1pPr>
              <a:defRPr/>
            </a:lvl1pPr>
          </a:lstStyle>
          <a:p>
            <a:pPr>
              <a:defRPr/>
            </a:pPr>
            <a:endParaRPr lang="en-US" altLang="en-US"/>
          </a:p>
        </p:txBody>
      </p:sp>
      <p:sp>
        <p:nvSpPr>
          <p:cNvPr id="5" name="Rectangle 6">
            <a:extLst>
              <a:ext uri="{FF2B5EF4-FFF2-40B4-BE49-F238E27FC236}">
                <a16:creationId xmlns:a16="http://schemas.microsoft.com/office/drawing/2014/main" id="{3097F07A-E9D0-4BF5-8010-493CA7B14AE2}"/>
              </a:ext>
            </a:extLst>
          </p:cNvPr>
          <p:cNvSpPr>
            <a:spLocks noGrp="1" noChangeArrowheads="1"/>
          </p:cNvSpPr>
          <p:nvPr>
            <p:ph type="sldNum" sz="quarter" idx="12"/>
          </p:nvPr>
        </p:nvSpPr>
        <p:spPr>
          <a:ln/>
        </p:spPr>
        <p:txBody>
          <a:bodyPr/>
          <a:lstStyle>
            <a:lvl1pPr>
              <a:defRPr/>
            </a:lvl1pPr>
          </a:lstStyle>
          <a:p>
            <a:pPr>
              <a:defRPr/>
            </a:pPr>
            <a:fld id="{F48F4C8D-C48D-4F7E-A8FE-B2A4A3B33AF7}" type="slidenum">
              <a:rPr lang="en-US" altLang="en-US"/>
              <a:pPr>
                <a:defRPr/>
              </a:pPr>
              <a:t>‹#›</a:t>
            </a:fld>
            <a:endParaRPr lang="en-US" altLang="en-US"/>
          </a:p>
        </p:txBody>
      </p:sp>
    </p:spTree>
    <p:extLst>
      <p:ext uri="{BB962C8B-B14F-4D97-AF65-F5344CB8AC3E}">
        <p14:creationId xmlns:p14="http://schemas.microsoft.com/office/powerpoint/2010/main" val="2308891642"/>
      </p:ext>
    </p:extLst>
  </p:cSld>
  <p:clrMapOvr>
    <a:masterClrMapping/>
  </p:clrMapOvr>
</p:sldLayout>
</file>

<file path=ppt/slideLayouts/slideLayout8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a:extLst>
              <a:ext uri="{FF2B5EF4-FFF2-40B4-BE49-F238E27FC236}">
                <a16:creationId xmlns:a16="http://schemas.microsoft.com/office/drawing/2014/main" id="{E88FA41E-B6FC-4B0B-AF4E-41A7B7BA8717}"/>
              </a:ext>
            </a:extLst>
          </p:cNvPr>
          <p:cNvSpPr>
            <a:spLocks noGrp="1" noChangeArrowheads="1"/>
          </p:cNvSpPr>
          <p:nvPr>
            <p:ph type="dt" sz="half" idx="10"/>
          </p:nvPr>
        </p:nvSpPr>
        <p:spPr>
          <a:ln/>
        </p:spPr>
        <p:txBody>
          <a:bodyPr/>
          <a:lstStyle>
            <a:lvl1pPr>
              <a:defRPr/>
            </a:lvl1pPr>
          </a:lstStyle>
          <a:p>
            <a:pPr>
              <a:defRPr/>
            </a:pPr>
            <a:endParaRPr lang="en-US" altLang="en-US"/>
          </a:p>
        </p:txBody>
      </p:sp>
      <p:sp>
        <p:nvSpPr>
          <p:cNvPr id="3" name="Rectangle 5">
            <a:extLst>
              <a:ext uri="{FF2B5EF4-FFF2-40B4-BE49-F238E27FC236}">
                <a16:creationId xmlns:a16="http://schemas.microsoft.com/office/drawing/2014/main" id="{BDDDAABA-CDB8-44A4-82FA-C7DD12F68E73}"/>
              </a:ext>
            </a:extLst>
          </p:cNvPr>
          <p:cNvSpPr>
            <a:spLocks noGrp="1" noChangeArrowheads="1"/>
          </p:cNvSpPr>
          <p:nvPr>
            <p:ph type="ftr" sz="quarter" idx="11"/>
          </p:nvPr>
        </p:nvSpPr>
        <p:spPr>
          <a:ln/>
        </p:spPr>
        <p:txBody>
          <a:bodyPr/>
          <a:lstStyle>
            <a:lvl1pPr>
              <a:defRPr/>
            </a:lvl1pPr>
          </a:lstStyle>
          <a:p>
            <a:pPr>
              <a:defRPr/>
            </a:pPr>
            <a:endParaRPr lang="en-US" altLang="en-US"/>
          </a:p>
        </p:txBody>
      </p:sp>
      <p:sp>
        <p:nvSpPr>
          <p:cNvPr id="4" name="Rectangle 6">
            <a:extLst>
              <a:ext uri="{FF2B5EF4-FFF2-40B4-BE49-F238E27FC236}">
                <a16:creationId xmlns:a16="http://schemas.microsoft.com/office/drawing/2014/main" id="{36F6AAB5-31BE-458E-8B7B-5626C7760BC5}"/>
              </a:ext>
            </a:extLst>
          </p:cNvPr>
          <p:cNvSpPr>
            <a:spLocks noGrp="1" noChangeArrowheads="1"/>
          </p:cNvSpPr>
          <p:nvPr>
            <p:ph type="sldNum" sz="quarter" idx="12"/>
          </p:nvPr>
        </p:nvSpPr>
        <p:spPr>
          <a:ln/>
        </p:spPr>
        <p:txBody>
          <a:bodyPr/>
          <a:lstStyle>
            <a:lvl1pPr>
              <a:defRPr/>
            </a:lvl1pPr>
          </a:lstStyle>
          <a:p>
            <a:pPr>
              <a:defRPr/>
            </a:pPr>
            <a:fld id="{97210C0C-882F-4D6D-BF44-6083E9F44D65}" type="slidenum">
              <a:rPr lang="en-US" altLang="en-US"/>
              <a:pPr>
                <a:defRPr/>
              </a:pPr>
              <a:t>‹#›</a:t>
            </a:fld>
            <a:endParaRPr lang="en-US" altLang="en-US"/>
          </a:p>
        </p:txBody>
      </p:sp>
    </p:spTree>
    <p:extLst>
      <p:ext uri="{BB962C8B-B14F-4D97-AF65-F5344CB8AC3E}">
        <p14:creationId xmlns:p14="http://schemas.microsoft.com/office/powerpoint/2010/main" val="3097075102"/>
      </p:ext>
    </p:extLst>
  </p:cSld>
  <p:clrMapOvr>
    <a:masterClrMapping/>
  </p:clrMapOvr>
</p:sldLayout>
</file>

<file path=ppt/slideLayouts/slideLayout8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a:extLst>
              <a:ext uri="{FF2B5EF4-FFF2-40B4-BE49-F238E27FC236}">
                <a16:creationId xmlns:a16="http://schemas.microsoft.com/office/drawing/2014/main" id="{E5461D9A-D70A-454F-BA6E-DB9EFF75196D}"/>
              </a:ext>
            </a:extLst>
          </p:cNvPr>
          <p:cNvSpPr>
            <a:spLocks noGrp="1" noChangeArrowheads="1"/>
          </p:cNvSpPr>
          <p:nvPr>
            <p:ph type="dt" sz="half" idx="10"/>
          </p:nvPr>
        </p:nvSpPr>
        <p:spPr>
          <a:ln/>
        </p:spPr>
        <p:txBody>
          <a:bodyPr/>
          <a:lstStyle>
            <a:lvl1pPr>
              <a:defRPr/>
            </a:lvl1pPr>
          </a:lstStyle>
          <a:p>
            <a:pPr>
              <a:defRPr/>
            </a:pPr>
            <a:endParaRPr lang="en-US" altLang="en-US"/>
          </a:p>
        </p:txBody>
      </p:sp>
      <p:sp>
        <p:nvSpPr>
          <p:cNvPr id="6" name="Rectangle 5">
            <a:extLst>
              <a:ext uri="{FF2B5EF4-FFF2-40B4-BE49-F238E27FC236}">
                <a16:creationId xmlns:a16="http://schemas.microsoft.com/office/drawing/2014/main" id="{3EC4F3E2-2A2B-44D4-97EE-5352A556E356}"/>
              </a:ext>
            </a:extLst>
          </p:cNvPr>
          <p:cNvSpPr>
            <a:spLocks noGrp="1" noChangeArrowheads="1"/>
          </p:cNvSpPr>
          <p:nvPr>
            <p:ph type="ftr" sz="quarter" idx="11"/>
          </p:nvPr>
        </p:nvSpPr>
        <p:spPr>
          <a:ln/>
        </p:spPr>
        <p:txBody>
          <a:bodyPr/>
          <a:lstStyle>
            <a:lvl1pPr>
              <a:defRPr/>
            </a:lvl1pPr>
          </a:lstStyle>
          <a:p>
            <a:pPr>
              <a:defRPr/>
            </a:pPr>
            <a:endParaRPr lang="en-US" altLang="en-US"/>
          </a:p>
        </p:txBody>
      </p:sp>
      <p:sp>
        <p:nvSpPr>
          <p:cNvPr id="7" name="Rectangle 6">
            <a:extLst>
              <a:ext uri="{FF2B5EF4-FFF2-40B4-BE49-F238E27FC236}">
                <a16:creationId xmlns:a16="http://schemas.microsoft.com/office/drawing/2014/main" id="{0CEAF633-60F2-40A0-8EFC-78DDEC80DAEB}"/>
              </a:ext>
            </a:extLst>
          </p:cNvPr>
          <p:cNvSpPr>
            <a:spLocks noGrp="1" noChangeArrowheads="1"/>
          </p:cNvSpPr>
          <p:nvPr>
            <p:ph type="sldNum" sz="quarter" idx="12"/>
          </p:nvPr>
        </p:nvSpPr>
        <p:spPr>
          <a:ln/>
        </p:spPr>
        <p:txBody>
          <a:bodyPr/>
          <a:lstStyle>
            <a:lvl1pPr>
              <a:defRPr/>
            </a:lvl1pPr>
          </a:lstStyle>
          <a:p>
            <a:pPr>
              <a:defRPr/>
            </a:pPr>
            <a:fld id="{AB63CE27-C3B9-480B-8164-9409A5B5E56F}" type="slidenum">
              <a:rPr lang="en-US" altLang="en-US"/>
              <a:pPr>
                <a:defRPr/>
              </a:pPr>
              <a:t>‹#›</a:t>
            </a:fld>
            <a:endParaRPr lang="en-US" altLang="en-US"/>
          </a:p>
        </p:txBody>
      </p:sp>
    </p:spTree>
    <p:extLst>
      <p:ext uri="{BB962C8B-B14F-4D97-AF65-F5344CB8AC3E}">
        <p14:creationId xmlns:p14="http://schemas.microsoft.com/office/powerpoint/2010/main" val="3451812228"/>
      </p:ext>
    </p:extLst>
  </p:cSld>
  <p:clrMapOvr>
    <a:masterClrMapping/>
  </p:clrMapOvr>
</p:sldLayout>
</file>

<file path=ppt/slideLayouts/slideLayout8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a:extLst>
              <a:ext uri="{FF2B5EF4-FFF2-40B4-BE49-F238E27FC236}">
                <a16:creationId xmlns:a16="http://schemas.microsoft.com/office/drawing/2014/main" id="{36AD8576-FBAF-4FEA-BAE2-1FEA433926DC}"/>
              </a:ext>
            </a:extLst>
          </p:cNvPr>
          <p:cNvSpPr>
            <a:spLocks noGrp="1" noChangeArrowheads="1"/>
          </p:cNvSpPr>
          <p:nvPr>
            <p:ph type="dt" sz="half" idx="10"/>
          </p:nvPr>
        </p:nvSpPr>
        <p:spPr>
          <a:ln/>
        </p:spPr>
        <p:txBody>
          <a:bodyPr/>
          <a:lstStyle>
            <a:lvl1pPr>
              <a:defRPr/>
            </a:lvl1pPr>
          </a:lstStyle>
          <a:p>
            <a:pPr>
              <a:defRPr/>
            </a:pPr>
            <a:endParaRPr lang="en-US" altLang="en-US"/>
          </a:p>
        </p:txBody>
      </p:sp>
      <p:sp>
        <p:nvSpPr>
          <p:cNvPr id="6" name="Rectangle 5">
            <a:extLst>
              <a:ext uri="{FF2B5EF4-FFF2-40B4-BE49-F238E27FC236}">
                <a16:creationId xmlns:a16="http://schemas.microsoft.com/office/drawing/2014/main" id="{43C8F4B3-0422-47F0-9662-3E62E2A0214A}"/>
              </a:ext>
            </a:extLst>
          </p:cNvPr>
          <p:cNvSpPr>
            <a:spLocks noGrp="1" noChangeArrowheads="1"/>
          </p:cNvSpPr>
          <p:nvPr>
            <p:ph type="ftr" sz="quarter" idx="11"/>
          </p:nvPr>
        </p:nvSpPr>
        <p:spPr>
          <a:ln/>
        </p:spPr>
        <p:txBody>
          <a:bodyPr/>
          <a:lstStyle>
            <a:lvl1pPr>
              <a:defRPr/>
            </a:lvl1pPr>
          </a:lstStyle>
          <a:p>
            <a:pPr>
              <a:defRPr/>
            </a:pPr>
            <a:endParaRPr lang="en-US" altLang="en-US"/>
          </a:p>
        </p:txBody>
      </p:sp>
      <p:sp>
        <p:nvSpPr>
          <p:cNvPr id="7" name="Rectangle 6">
            <a:extLst>
              <a:ext uri="{FF2B5EF4-FFF2-40B4-BE49-F238E27FC236}">
                <a16:creationId xmlns:a16="http://schemas.microsoft.com/office/drawing/2014/main" id="{42926783-3458-46BA-8E78-8D4562D2ECEA}"/>
              </a:ext>
            </a:extLst>
          </p:cNvPr>
          <p:cNvSpPr>
            <a:spLocks noGrp="1" noChangeArrowheads="1"/>
          </p:cNvSpPr>
          <p:nvPr>
            <p:ph type="sldNum" sz="quarter" idx="12"/>
          </p:nvPr>
        </p:nvSpPr>
        <p:spPr>
          <a:ln/>
        </p:spPr>
        <p:txBody>
          <a:bodyPr/>
          <a:lstStyle>
            <a:lvl1pPr>
              <a:defRPr/>
            </a:lvl1pPr>
          </a:lstStyle>
          <a:p>
            <a:pPr>
              <a:defRPr/>
            </a:pPr>
            <a:fld id="{A52D4AB8-24D5-43FB-B172-0EB0989ABE6F}" type="slidenum">
              <a:rPr lang="en-US" altLang="en-US"/>
              <a:pPr>
                <a:defRPr/>
              </a:pPr>
              <a:t>‹#›</a:t>
            </a:fld>
            <a:endParaRPr lang="en-US" altLang="en-US"/>
          </a:p>
        </p:txBody>
      </p:sp>
    </p:spTree>
    <p:extLst>
      <p:ext uri="{BB962C8B-B14F-4D97-AF65-F5344CB8AC3E}">
        <p14:creationId xmlns:p14="http://schemas.microsoft.com/office/powerpoint/2010/main" val="2758035006"/>
      </p:ext>
    </p:extLst>
  </p:cSld>
  <p:clrMapOvr>
    <a:masterClrMapping/>
  </p:clrMapOvr>
</p:sldLayout>
</file>

<file path=ppt/slideLayouts/slideLayout8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a:extLst>
              <a:ext uri="{FF2B5EF4-FFF2-40B4-BE49-F238E27FC236}">
                <a16:creationId xmlns:a16="http://schemas.microsoft.com/office/drawing/2014/main" id="{61CB54DB-3581-4CB5-BD4E-C25A4763A3E7}"/>
              </a:ext>
            </a:extLst>
          </p:cNvPr>
          <p:cNvSpPr>
            <a:spLocks noGrp="1" noChangeArrowheads="1"/>
          </p:cNvSpPr>
          <p:nvPr>
            <p:ph type="dt" sz="half" idx="10"/>
          </p:nvPr>
        </p:nvSpPr>
        <p:spPr>
          <a:ln/>
        </p:spPr>
        <p:txBody>
          <a:bodyPr/>
          <a:lstStyle>
            <a:lvl1pPr>
              <a:defRPr/>
            </a:lvl1pPr>
          </a:lstStyle>
          <a:p>
            <a:pPr>
              <a:defRPr/>
            </a:pPr>
            <a:endParaRPr lang="en-US" altLang="en-US"/>
          </a:p>
        </p:txBody>
      </p:sp>
      <p:sp>
        <p:nvSpPr>
          <p:cNvPr id="5" name="Rectangle 5">
            <a:extLst>
              <a:ext uri="{FF2B5EF4-FFF2-40B4-BE49-F238E27FC236}">
                <a16:creationId xmlns:a16="http://schemas.microsoft.com/office/drawing/2014/main" id="{82EB609A-9D49-496C-B16E-53776A02997A}"/>
              </a:ext>
            </a:extLst>
          </p:cNvPr>
          <p:cNvSpPr>
            <a:spLocks noGrp="1" noChangeArrowheads="1"/>
          </p:cNvSpPr>
          <p:nvPr>
            <p:ph type="ftr" sz="quarter" idx="11"/>
          </p:nvPr>
        </p:nvSpPr>
        <p:spPr>
          <a:ln/>
        </p:spPr>
        <p:txBody>
          <a:bodyPr/>
          <a:lstStyle>
            <a:lvl1pPr>
              <a:defRPr/>
            </a:lvl1pPr>
          </a:lstStyle>
          <a:p>
            <a:pPr>
              <a:defRPr/>
            </a:pPr>
            <a:endParaRPr lang="en-US" altLang="en-US"/>
          </a:p>
        </p:txBody>
      </p:sp>
      <p:sp>
        <p:nvSpPr>
          <p:cNvPr id="6" name="Rectangle 6">
            <a:extLst>
              <a:ext uri="{FF2B5EF4-FFF2-40B4-BE49-F238E27FC236}">
                <a16:creationId xmlns:a16="http://schemas.microsoft.com/office/drawing/2014/main" id="{984FE260-CD16-402D-97E8-D0542D7FA571}"/>
              </a:ext>
            </a:extLst>
          </p:cNvPr>
          <p:cNvSpPr>
            <a:spLocks noGrp="1" noChangeArrowheads="1"/>
          </p:cNvSpPr>
          <p:nvPr>
            <p:ph type="sldNum" sz="quarter" idx="12"/>
          </p:nvPr>
        </p:nvSpPr>
        <p:spPr>
          <a:ln/>
        </p:spPr>
        <p:txBody>
          <a:bodyPr/>
          <a:lstStyle>
            <a:lvl1pPr>
              <a:defRPr/>
            </a:lvl1pPr>
          </a:lstStyle>
          <a:p>
            <a:pPr>
              <a:defRPr/>
            </a:pPr>
            <a:fld id="{2B65AF5F-038E-449E-B6AD-EFFCD9F05A39}" type="slidenum">
              <a:rPr lang="en-US" altLang="en-US"/>
              <a:pPr>
                <a:defRPr/>
              </a:pPr>
              <a:t>‹#›</a:t>
            </a:fld>
            <a:endParaRPr lang="en-US" altLang="en-US"/>
          </a:p>
        </p:txBody>
      </p:sp>
    </p:spTree>
    <p:extLst>
      <p:ext uri="{BB962C8B-B14F-4D97-AF65-F5344CB8AC3E}">
        <p14:creationId xmlns:p14="http://schemas.microsoft.com/office/powerpoint/2010/main" val="2893079803"/>
      </p:ext>
    </p:extLst>
  </p:cSld>
  <p:clrMapOvr>
    <a:masterClrMapping/>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a:extLst>
              <a:ext uri="{FF2B5EF4-FFF2-40B4-BE49-F238E27FC236}">
                <a16:creationId xmlns:a16="http://schemas.microsoft.com/office/drawing/2014/main" id="{4F5F29C6-4739-4B13-845D-0819F149ABDA}"/>
              </a:ext>
            </a:extLst>
          </p:cNvPr>
          <p:cNvSpPr>
            <a:spLocks noGrp="1" noChangeArrowheads="1"/>
          </p:cNvSpPr>
          <p:nvPr>
            <p:ph type="dt" sz="half" idx="10"/>
          </p:nvPr>
        </p:nvSpPr>
        <p:spPr>
          <a:ln/>
        </p:spPr>
        <p:txBody>
          <a:bodyPr/>
          <a:lstStyle>
            <a:lvl1pPr>
              <a:defRPr/>
            </a:lvl1pPr>
          </a:lstStyle>
          <a:p>
            <a:pPr>
              <a:defRPr/>
            </a:pPr>
            <a:endParaRPr lang="en-US" altLang="en-US"/>
          </a:p>
        </p:txBody>
      </p:sp>
      <p:sp>
        <p:nvSpPr>
          <p:cNvPr id="5" name="Rectangle 5">
            <a:extLst>
              <a:ext uri="{FF2B5EF4-FFF2-40B4-BE49-F238E27FC236}">
                <a16:creationId xmlns:a16="http://schemas.microsoft.com/office/drawing/2014/main" id="{F27C7430-43B9-4BFE-8463-C84BFFD0744C}"/>
              </a:ext>
            </a:extLst>
          </p:cNvPr>
          <p:cNvSpPr>
            <a:spLocks noGrp="1" noChangeArrowheads="1"/>
          </p:cNvSpPr>
          <p:nvPr>
            <p:ph type="ftr" sz="quarter" idx="11"/>
          </p:nvPr>
        </p:nvSpPr>
        <p:spPr>
          <a:ln/>
        </p:spPr>
        <p:txBody>
          <a:bodyPr/>
          <a:lstStyle>
            <a:lvl1pPr>
              <a:defRPr/>
            </a:lvl1pPr>
          </a:lstStyle>
          <a:p>
            <a:pPr>
              <a:defRPr/>
            </a:pPr>
            <a:endParaRPr lang="en-US" altLang="en-US"/>
          </a:p>
        </p:txBody>
      </p:sp>
      <p:sp>
        <p:nvSpPr>
          <p:cNvPr id="6" name="Rectangle 6">
            <a:extLst>
              <a:ext uri="{FF2B5EF4-FFF2-40B4-BE49-F238E27FC236}">
                <a16:creationId xmlns:a16="http://schemas.microsoft.com/office/drawing/2014/main" id="{1EB87175-ADA7-4937-8F64-D762AF64635E}"/>
              </a:ext>
            </a:extLst>
          </p:cNvPr>
          <p:cNvSpPr>
            <a:spLocks noGrp="1" noChangeArrowheads="1"/>
          </p:cNvSpPr>
          <p:nvPr>
            <p:ph type="sldNum" sz="quarter" idx="12"/>
          </p:nvPr>
        </p:nvSpPr>
        <p:spPr>
          <a:ln/>
        </p:spPr>
        <p:txBody>
          <a:bodyPr/>
          <a:lstStyle>
            <a:lvl1pPr>
              <a:defRPr/>
            </a:lvl1pPr>
          </a:lstStyle>
          <a:p>
            <a:pPr>
              <a:defRPr/>
            </a:pPr>
            <a:fld id="{6C7848CC-A3EB-430D-8D37-E461DFD37D9F}" type="slidenum">
              <a:rPr lang="en-US" altLang="en-US"/>
              <a:pPr>
                <a:defRPr/>
              </a:pPr>
              <a:t>‹#›</a:t>
            </a:fld>
            <a:endParaRPr lang="en-US" altLang="en-US"/>
          </a:p>
        </p:txBody>
      </p:sp>
    </p:spTree>
    <p:extLst>
      <p:ext uri="{BB962C8B-B14F-4D97-AF65-F5344CB8AC3E}">
        <p14:creationId xmlns:p14="http://schemas.microsoft.com/office/powerpoint/2010/main" val="1364155677"/>
      </p:ext>
    </p:extLst>
  </p:cSld>
  <p:clrMapOvr>
    <a:masterClrMapping/>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type="objOnly">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442913" y="103188"/>
            <a:ext cx="8243887" cy="59531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 name="Rectangle 4">
            <a:extLst>
              <a:ext uri="{FF2B5EF4-FFF2-40B4-BE49-F238E27FC236}">
                <a16:creationId xmlns:a16="http://schemas.microsoft.com/office/drawing/2014/main" id="{2A65ED9E-235B-4DA8-B774-A69B308A9A63}"/>
              </a:ext>
            </a:extLst>
          </p:cNvPr>
          <p:cNvSpPr>
            <a:spLocks noGrp="1" noChangeArrowheads="1"/>
          </p:cNvSpPr>
          <p:nvPr>
            <p:ph type="dt" sz="half" idx="10"/>
          </p:nvPr>
        </p:nvSpPr>
        <p:spPr>
          <a:ln/>
        </p:spPr>
        <p:txBody>
          <a:bodyPr/>
          <a:lstStyle>
            <a:lvl1pPr>
              <a:defRPr/>
            </a:lvl1pPr>
          </a:lstStyle>
          <a:p>
            <a:pPr>
              <a:defRPr/>
            </a:pPr>
            <a:endParaRPr lang="en-US" altLang="en-US"/>
          </a:p>
        </p:txBody>
      </p:sp>
      <p:sp>
        <p:nvSpPr>
          <p:cNvPr id="4" name="Rectangle 5">
            <a:extLst>
              <a:ext uri="{FF2B5EF4-FFF2-40B4-BE49-F238E27FC236}">
                <a16:creationId xmlns:a16="http://schemas.microsoft.com/office/drawing/2014/main" id="{82ACE263-A26D-495C-9280-0C9486AF89D4}"/>
              </a:ext>
            </a:extLst>
          </p:cNvPr>
          <p:cNvSpPr>
            <a:spLocks noGrp="1" noChangeArrowheads="1"/>
          </p:cNvSpPr>
          <p:nvPr>
            <p:ph type="ftr" sz="quarter" idx="11"/>
          </p:nvPr>
        </p:nvSpPr>
        <p:spPr>
          <a:ln/>
        </p:spPr>
        <p:txBody>
          <a:bodyPr/>
          <a:lstStyle>
            <a:lvl1pPr>
              <a:defRPr/>
            </a:lvl1pPr>
          </a:lstStyle>
          <a:p>
            <a:pPr>
              <a:defRPr/>
            </a:pPr>
            <a:endParaRPr lang="en-US" altLang="en-US"/>
          </a:p>
        </p:txBody>
      </p:sp>
      <p:sp>
        <p:nvSpPr>
          <p:cNvPr id="5" name="Rectangle 6">
            <a:extLst>
              <a:ext uri="{FF2B5EF4-FFF2-40B4-BE49-F238E27FC236}">
                <a16:creationId xmlns:a16="http://schemas.microsoft.com/office/drawing/2014/main" id="{959B7528-3D50-409F-B59C-91B6FC2881CC}"/>
              </a:ext>
            </a:extLst>
          </p:cNvPr>
          <p:cNvSpPr>
            <a:spLocks noGrp="1" noChangeArrowheads="1"/>
          </p:cNvSpPr>
          <p:nvPr>
            <p:ph type="sldNum" sz="quarter" idx="12"/>
          </p:nvPr>
        </p:nvSpPr>
        <p:spPr>
          <a:ln/>
        </p:spPr>
        <p:txBody>
          <a:bodyPr/>
          <a:lstStyle>
            <a:lvl1pPr>
              <a:defRPr/>
            </a:lvl1pPr>
          </a:lstStyle>
          <a:p>
            <a:pPr>
              <a:defRPr/>
            </a:pPr>
            <a:fld id="{8CD51E18-041A-48DF-9655-6DC675A07542}" type="slidenum">
              <a:rPr lang="en-US" altLang="en-US"/>
              <a:pPr>
                <a:defRPr/>
              </a:pPr>
              <a:t>‹#›</a:t>
            </a:fld>
            <a:endParaRPr lang="en-US" altLang="en-US"/>
          </a:p>
        </p:txBody>
      </p:sp>
    </p:spTree>
    <p:extLst>
      <p:ext uri="{BB962C8B-B14F-4D97-AF65-F5344CB8AC3E}">
        <p14:creationId xmlns:p14="http://schemas.microsoft.com/office/powerpoint/2010/main" val="2529696576"/>
      </p:ext>
    </p:extLst>
  </p:cSld>
  <p:clrMapOvr>
    <a:masterClrMapping/>
  </p:clrMapOvr>
</p:sldLayout>
</file>

<file path=ppt/slideLayouts/slideLayout89.xml><?xml version="1.0" encoding="utf-8"?>
<p:sldLayout xmlns:a="http://schemas.openxmlformats.org/drawingml/2006/main" xmlns:r="http://schemas.openxmlformats.org/officeDocument/2006/relationships" xmlns:p="http://schemas.openxmlformats.org/presentationml/2006/main" matchingName="Title slide" type="title">
  <p:cSld name="Title slide">
    <p:spTree>
      <p:nvGrpSpPr>
        <p:cNvPr id="1" name="Shape 8"/>
        <p:cNvGrpSpPr/>
        <p:nvPr/>
      </p:nvGrpSpPr>
      <p:grpSpPr>
        <a:xfrm>
          <a:off x="0" y="0"/>
          <a:ext cx="0" cy="0"/>
          <a:chOff x="0" y="0"/>
          <a:chExt cx="0" cy="0"/>
        </a:xfrm>
      </p:grpSpPr>
      <p:grpSp>
        <p:nvGrpSpPr>
          <p:cNvPr id="9" name="Google Shape;9;p2"/>
          <p:cNvGrpSpPr/>
          <p:nvPr/>
        </p:nvGrpSpPr>
        <p:grpSpPr>
          <a:xfrm>
            <a:off x="1944162" y="114985"/>
            <a:ext cx="5185390" cy="6704275"/>
            <a:chOff x="3087375" y="761075"/>
            <a:chExt cx="1152975" cy="1118050"/>
          </a:xfrm>
        </p:grpSpPr>
        <p:sp>
          <p:nvSpPr>
            <p:cNvPr id="10" name="Google Shape;10;p2"/>
            <p:cNvSpPr/>
            <p:nvPr/>
          </p:nvSpPr>
          <p:spPr>
            <a:xfrm>
              <a:off x="3391550" y="1127500"/>
              <a:ext cx="67175" cy="602250"/>
            </a:xfrm>
            <a:custGeom>
              <a:avLst/>
              <a:gdLst/>
              <a:ahLst/>
              <a:cxnLst/>
              <a:rect l="l" t="t" r="r" b="b"/>
              <a:pathLst>
                <a:path w="2687" h="24090" extrusionOk="0">
                  <a:moveTo>
                    <a:pt x="1071" y="1"/>
                  </a:moveTo>
                  <a:cubicBezTo>
                    <a:pt x="952" y="1"/>
                    <a:pt x="836" y="159"/>
                    <a:pt x="818" y="340"/>
                  </a:cubicBezTo>
                  <a:cubicBezTo>
                    <a:pt x="771" y="489"/>
                    <a:pt x="747" y="663"/>
                    <a:pt x="794" y="812"/>
                  </a:cubicBezTo>
                  <a:cubicBezTo>
                    <a:pt x="842" y="937"/>
                    <a:pt x="872" y="1063"/>
                    <a:pt x="896" y="1188"/>
                  </a:cubicBezTo>
                  <a:cubicBezTo>
                    <a:pt x="872" y="1236"/>
                    <a:pt x="872" y="1313"/>
                    <a:pt x="872" y="1385"/>
                  </a:cubicBezTo>
                  <a:cubicBezTo>
                    <a:pt x="818" y="2107"/>
                    <a:pt x="818" y="2877"/>
                    <a:pt x="794" y="3624"/>
                  </a:cubicBezTo>
                  <a:cubicBezTo>
                    <a:pt x="723" y="4597"/>
                    <a:pt x="645" y="5588"/>
                    <a:pt x="621" y="6585"/>
                  </a:cubicBezTo>
                  <a:cubicBezTo>
                    <a:pt x="597" y="6835"/>
                    <a:pt x="574" y="7110"/>
                    <a:pt x="574" y="7355"/>
                  </a:cubicBezTo>
                  <a:cubicBezTo>
                    <a:pt x="520" y="8006"/>
                    <a:pt x="520" y="8674"/>
                    <a:pt x="544" y="9349"/>
                  </a:cubicBezTo>
                  <a:cubicBezTo>
                    <a:pt x="424" y="10937"/>
                    <a:pt x="275" y="12531"/>
                    <a:pt x="323" y="14149"/>
                  </a:cubicBezTo>
                  <a:cubicBezTo>
                    <a:pt x="323" y="14298"/>
                    <a:pt x="371" y="14423"/>
                    <a:pt x="424" y="14495"/>
                  </a:cubicBezTo>
                  <a:cubicBezTo>
                    <a:pt x="395" y="14966"/>
                    <a:pt x="371" y="15438"/>
                    <a:pt x="323" y="15916"/>
                  </a:cubicBezTo>
                  <a:lnTo>
                    <a:pt x="323" y="16065"/>
                  </a:lnTo>
                  <a:cubicBezTo>
                    <a:pt x="299" y="16089"/>
                    <a:pt x="275" y="16113"/>
                    <a:pt x="275" y="16160"/>
                  </a:cubicBezTo>
                  <a:cubicBezTo>
                    <a:pt x="245" y="16363"/>
                    <a:pt x="245" y="16560"/>
                    <a:pt x="275" y="16734"/>
                  </a:cubicBezTo>
                  <a:cubicBezTo>
                    <a:pt x="221" y="18125"/>
                    <a:pt x="0" y="19468"/>
                    <a:pt x="72" y="20865"/>
                  </a:cubicBezTo>
                  <a:cubicBezTo>
                    <a:pt x="126" y="21957"/>
                    <a:pt x="347" y="23402"/>
                    <a:pt x="1368" y="23897"/>
                  </a:cubicBezTo>
                  <a:cubicBezTo>
                    <a:pt x="1368" y="23921"/>
                    <a:pt x="1391" y="23945"/>
                    <a:pt x="1391" y="23975"/>
                  </a:cubicBezTo>
                  <a:cubicBezTo>
                    <a:pt x="1440" y="24050"/>
                    <a:pt x="1517" y="24090"/>
                    <a:pt x="1597" y="24090"/>
                  </a:cubicBezTo>
                  <a:cubicBezTo>
                    <a:pt x="1645" y="24090"/>
                    <a:pt x="1693" y="24076"/>
                    <a:pt x="1738" y="24047"/>
                  </a:cubicBezTo>
                  <a:cubicBezTo>
                    <a:pt x="1815" y="24047"/>
                    <a:pt x="1887" y="24071"/>
                    <a:pt x="1965" y="24071"/>
                  </a:cubicBezTo>
                  <a:cubicBezTo>
                    <a:pt x="1974" y="24072"/>
                    <a:pt x="1983" y="24073"/>
                    <a:pt x="1992" y="24073"/>
                  </a:cubicBezTo>
                  <a:cubicBezTo>
                    <a:pt x="2107" y="24073"/>
                    <a:pt x="2215" y="23937"/>
                    <a:pt x="2215" y="23826"/>
                  </a:cubicBezTo>
                  <a:cubicBezTo>
                    <a:pt x="1887" y="21360"/>
                    <a:pt x="2311" y="18901"/>
                    <a:pt x="2114" y="16411"/>
                  </a:cubicBezTo>
                  <a:cubicBezTo>
                    <a:pt x="2138" y="16411"/>
                    <a:pt x="2162" y="16387"/>
                    <a:pt x="2162" y="16363"/>
                  </a:cubicBezTo>
                  <a:cubicBezTo>
                    <a:pt x="2263" y="16310"/>
                    <a:pt x="2365" y="16137"/>
                    <a:pt x="2365" y="15940"/>
                  </a:cubicBezTo>
                  <a:lnTo>
                    <a:pt x="2365" y="13128"/>
                  </a:lnTo>
                  <a:cubicBezTo>
                    <a:pt x="2365" y="13002"/>
                    <a:pt x="2335" y="12901"/>
                    <a:pt x="2287" y="12853"/>
                  </a:cubicBezTo>
                  <a:cubicBezTo>
                    <a:pt x="2365" y="12304"/>
                    <a:pt x="2412" y="11784"/>
                    <a:pt x="2412" y="11235"/>
                  </a:cubicBezTo>
                  <a:cubicBezTo>
                    <a:pt x="2412" y="11086"/>
                    <a:pt x="2365" y="10961"/>
                    <a:pt x="2311" y="10913"/>
                  </a:cubicBezTo>
                  <a:cubicBezTo>
                    <a:pt x="2365" y="9223"/>
                    <a:pt x="2412" y="7528"/>
                    <a:pt x="2412" y="5838"/>
                  </a:cubicBezTo>
                  <a:cubicBezTo>
                    <a:pt x="2412" y="5737"/>
                    <a:pt x="2388" y="5665"/>
                    <a:pt x="2365" y="5618"/>
                  </a:cubicBezTo>
                  <a:cubicBezTo>
                    <a:pt x="2388" y="5319"/>
                    <a:pt x="2388" y="5044"/>
                    <a:pt x="2388" y="4746"/>
                  </a:cubicBezTo>
                  <a:cubicBezTo>
                    <a:pt x="2412" y="4692"/>
                    <a:pt x="2436" y="4644"/>
                    <a:pt x="2436" y="4573"/>
                  </a:cubicBezTo>
                  <a:cubicBezTo>
                    <a:pt x="2562" y="3701"/>
                    <a:pt x="2585" y="2806"/>
                    <a:pt x="2609" y="1886"/>
                  </a:cubicBezTo>
                  <a:cubicBezTo>
                    <a:pt x="2609" y="1683"/>
                    <a:pt x="2538" y="1558"/>
                    <a:pt x="2460" y="1510"/>
                  </a:cubicBezTo>
                  <a:cubicBezTo>
                    <a:pt x="2687" y="1313"/>
                    <a:pt x="2609" y="740"/>
                    <a:pt x="2365" y="692"/>
                  </a:cubicBezTo>
                  <a:cubicBezTo>
                    <a:pt x="2195" y="667"/>
                    <a:pt x="2117" y="525"/>
                    <a:pt x="2008" y="525"/>
                  </a:cubicBezTo>
                  <a:cubicBezTo>
                    <a:pt x="1987" y="525"/>
                    <a:pt x="1965" y="531"/>
                    <a:pt x="1941" y="543"/>
                  </a:cubicBezTo>
                  <a:cubicBezTo>
                    <a:pt x="1714" y="316"/>
                    <a:pt x="1391" y="292"/>
                    <a:pt x="1194" y="66"/>
                  </a:cubicBezTo>
                  <a:cubicBezTo>
                    <a:pt x="1156" y="20"/>
                    <a:pt x="1113" y="1"/>
                    <a:pt x="107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 name="Google Shape;11;p2"/>
            <p:cNvSpPr/>
            <p:nvPr/>
          </p:nvSpPr>
          <p:spPr>
            <a:xfrm>
              <a:off x="4202425" y="894800"/>
              <a:ext cx="8075" cy="6150"/>
            </a:xfrm>
            <a:custGeom>
              <a:avLst/>
              <a:gdLst/>
              <a:ahLst/>
              <a:cxnLst/>
              <a:rect l="l" t="t" r="r" b="b"/>
              <a:pathLst>
                <a:path w="323" h="246" extrusionOk="0">
                  <a:moveTo>
                    <a:pt x="149" y="1"/>
                  </a:moveTo>
                  <a:cubicBezTo>
                    <a:pt x="0" y="1"/>
                    <a:pt x="0" y="246"/>
                    <a:pt x="149" y="246"/>
                  </a:cubicBezTo>
                  <a:cubicBezTo>
                    <a:pt x="322" y="246"/>
                    <a:pt x="322" y="1"/>
                    <a:pt x="14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 name="Google Shape;12;p2"/>
            <p:cNvSpPr/>
            <p:nvPr/>
          </p:nvSpPr>
          <p:spPr>
            <a:xfrm>
              <a:off x="4163900" y="858700"/>
              <a:ext cx="8100" cy="6275"/>
            </a:xfrm>
            <a:custGeom>
              <a:avLst/>
              <a:gdLst/>
              <a:ahLst/>
              <a:cxnLst/>
              <a:rect l="l" t="t" r="r" b="b"/>
              <a:pathLst>
                <a:path w="324" h="251" extrusionOk="0">
                  <a:moveTo>
                    <a:pt x="150" y="0"/>
                  </a:moveTo>
                  <a:cubicBezTo>
                    <a:pt x="1" y="0"/>
                    <a:pt x="1" y="251"/>
                    <a:pt x="150" y="251"/>
                  </a:cubicBezTo>
                  <a:cubicBezTo>
                    <a:pt x="323" y="251"/>
                    <a:pt x="323" y="0"/>
                    <a:pt x="15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 name="Google Shape;13;p2"/>
            <p:cNvSpPr/>
            <p:nvPr/>
          </p:nvSpPr>
          <p:spPr>
            <a:xfrm>
              <a:off x="4119125" y="887350"/>
              <a:ext cx="8100" cy="6150"/>
            </a:xfrm>
            <a:custGeom>
              <a:avLst/>
              <a:gdLst/>
              <a:ahLst/>
              <a:cxnLst/>
              <a:rect l="l" t="t" r="r" b="b"/>
              <a:pathLst>
                <a:path w="324" h="246" extrusionOk="0">
                  <a:moveTo>
                    <a:pt x="150" y="0"/>
                  </a:moveTo>
                  <a:cubicBezTo>
                    <a:pt x="1" y="0"/>
                    <a:pt x="1" y="245"/>
                    <a:pt x="150" y="245"/>
                  </a:cubicBezTo>
                  <a:cubicBezTo>
                    <a:pt x="323" y="245"/>
                    <a:pt x="323" y="0"/>
                    <a:pt x="15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 name="Google Shape;14;p2"/>
            <p:cNvSpPr/>
            <p:nvPr/>
          </p:nvSpPr>
          <p:spPr>
            <a:xfrm>
              <a:off x="3319325" y="761075"/>
              <a:ext cx="15675" cy="12425"/>
            </a:xfrm>
            <a:custGeom>
              <a:avLst/>
              <a:gdLst/>
              <a:ahLst/>
              <a:cxnLst/>
              <a:rect l="l" t="t" r="r" b="b"/>
              <a:pathLst>
                <a:path w="627" h="497" extrusionOk="0">
                  <a:moveTo>
                    <a:pt x="299" y="1"/>
                  </a:moveTo>
                  <a:cubicBezTo>
                    <a:pt x="0" y="1"/>
                    <a:pt x="0" y="496"/>
                    <a:pt x="299" y="496"/>
                  </a:cubicBezTo>
                  <a:cubicBezTo>
                    <a:pt x="627" y="496"/>
                    <a:pt x="627" y="1"/>
                    <a:pt x="2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 name="Google Shape;15;p2"/>
            <p:cNvSpPr/>
            <p:nvPr/>
          </p:nvSpPr>
          <p:spPr>
            <a:xfrm>
              <a:off x="3313200" y="796450"/>
              <a:ext cx="15550" cy="12575"/>
            </a:xfrm>
            <a:custGeom>
              <a:avLst/>
              <a:gdLst/>
              <a:ahLst/>
              <a:cxnLst/>
              <a:rect l="l" t="t" r="r" b="b"/>
              <a:pathLst>
                <a:path w="622" h="503" extrusionOk="0">
                  <a:moveTo>
                    <a:pt x="299" y="1"/>
                  </a:moveTo>
                  <a:cubicBezTo>
                    <a:pt x="0" y="1"/>
                    <a:pt x="0" y="502"/>
                    <a:pt x="299" y="502"/>
                  </a:cubicBezTo>
                  <a:cubicBezTo>
                    <a:pt x="621" y="502"/>
                    <a:pt x="621" y="1"/>
                    <a:pt x="2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 name="Google Shape;16;p2"/>
            <p:cNvSpPr/>
            <p:nvPr/>
          </p:nvSpPr>
          <p:spPr>
            <a:xfrm>
              <a:off x="3223050" y="887350"/>
              <a:ext cx="8075" cy="6150"/>
            </a:xfrm>
            <a:custGeom>
              <a:avLst/>
              <a:gdLst/>
              <a:ahLst/>
              <a:cxnLst/>
              <a:rect l="l" t="t" r="r" b="b"/>
              <a:pathLst>
                <a:path w="323" h="246" extrusionOk="0">
                  <a:moveTo>
                    <a:pt x="150" y="0"/>
                  </a:moveTo>
                  <a:cubicBezTo>
                    <a:pt x="0" y="0"/>
                    <a:pt x="0" y="245"/>
                    <a:pt x="150" y="245"/>
                  </a:cubicBezTo>
                  <a:cubicBezTo>
                    <a:pt x="323" y="245"/>
                    <a:pt x="323" y="0"/>
                    <a:pt x="15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 name="Google Shape;17;p2"/>
            <p:cNvSpPr/>
            <p:nvPr/>
          </p:nvSpPr>
          <p:spPr>
            <a:xfrm>
              <a:off x="3313200" y="1866700"/>
              <a:ext cx="15550" cy="12425"/>
            </a:xfrm>
            <a:custGeom>
              <a:avLst/>
              <a:gdLst/>
              <a:ahLst/>
              <a:cxnLst/>
              <a:rect l="l" t="t" r="r" b="b"/>
              <a:pathLst>
                <a:path w="622" h="497" extrusionOk="0">
                  <a:moveTo>
                    <a:pt x="299" y="1"/>
                  </a:moveTo>
                  <a:cubicBezTo>
                    <a:pt x="0" y="1"/>
                    <a:pt x="0" y="496"/>
                    <a:pt x="299" y="496"/>
                  </a:cubicBezTo>
                  <a:cubicBezTo>
                    <a:pt x="621" y="496"/>
                    <a:pt x="621" y="1"/>
                    <a:pt x="2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 name="Google Shape;18;p2"/>
            <p:cNvSpPr/>
            <p:nvPr/>
          </p:nvSpPr>
          <p:spPr>
            <a:xfrm>
              <a:off x="3277075" y="1851175"/>
              <a:ext cx="15550" cy="12425"/>
            </a:xfrm>
            <a:custGeom>
              <a:avLst/>
              <a:gdLst/>
              <a:ahLst/>
              <a:cxnLst/>
              <a:rect l="l" t="t" r="r" b="b"/>
              <a:pathLst>
                <a:path w="622" h="497" extrusionOk="0">
                  <a:moveTo>
                    <a:pt x="299" y="1"/>
                  </a:moveTo>
                  <a:cubicBezTo>
                    <a:pt x="1" y="1"/>
                    <a:pt x="1" y="496"/>
                    <a:pt x="299" y="496"/>
                  </a:cubicBezTo>
                  <a:cubicBezTo>
                    <a:pt x="621" y="496"/>
                    <a:pt x="621" y="1"/>
                    <a:pt x="2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 name="Google Shape;19;p2"/>
            <p:cNvSpPr/>
            <p:nvPr/>
          </p:nvSpPr>
          <p:spPr>
            <a:xfrm>
              <a:off x="3139625" y="1774625"/>
              <a:ext cx="8075" cy="6300"/>
            </a:xfrm>
            <a:custGeom>
              <a:avLst/>
              <a:gdLst/>
              <a:ahLst/>
              <a:cxnLst/>
              <a:rect l="l" t="t" r="r" b="b"/>
              <a:pathLst>
                <a:path w="323" h="252" extrusionOk="0">
                  <a:moveTo>
                    <a:pt x="150" y="0"/>
                  </a:moveTo>
                  <a:cubicBezTo>
                    <a:pt x="0" y="0"/>
                    <a:pt x="0" y="251"/>
                    <a:pt x="150" y="251"/>
                  </a:cubicBezTo>
                  <a:cubicBezTo>
                    <a:pt x="323" y="251"/>
                    <a:pt x="323" y="0"/>
                    <a:pt x="15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0" name="Google Shape;20;p2"/>
            <p:cNvSpPr/>
            <p:nvPr/>
          </p:nvSpPr>
          <p:spPr>
            <a:xfrm>
              <a:off x="3133500" y="1784625"/>
              <a:ext cx="8075" cy="6300"/>
            </a:xfrm>
            <a:custGeom>
              <a:avLst/>
              <a:gdLst/>
              <a:ahLst/>
              <a:cxnLst/>
              <a:rect l="l" t="t" r="r" b="b"/>
              <a:pathLst>
                <a:path w="323" h="252" extrusionOk="0">
                  <a:moveTo>
                    <a:pt x="150" y="0"/>
                  </a:moveTo>
                  <a:cubicBezTo>
                    <a:pt x="1" y="0"/>
                    <a:pt x="1" y="251"/>
                    <a:pt x="150" y="251"/>
                  </a:cubicBezTo>
                  <a:cubicBezTo>
                    <a:pt x="323" y="251"/>
                    <a:pt x="323" y="0"/>
                    <a:pt x="15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 name="Google Shape;21;p2"/>
            <p:cNvSpPr/>
            <p:nvPr/>
          </p:nvSpPr>
          <p:spPr>
            <a:xfrm>
              <a:off x="3178275" y="1810750"/>
              <a:ext cx="8075" cy="6275"/>
            </a:xfrm>
            <a:custGeom>
              <a:avLst/>
              <a:gdLst/>
              <a:ahLst/>
              <a:cxnLst/>
              <a:rect l="l" t="t" r="r" b="b"/>
              <a:pathLst>
                <a:path w="323" h="251" extrusionOk="0">
                  <a:moveTo>
                    <a:pt x="150" y="0"/>
                  </a:moveTo>
                  <a:cubicBezTo>
                    <a:pt x="0" y="0"/>
                    <a:pt x="0" y="251"/>
                    <a:pt x="150" y="251"/>
                  </a:cubicBezTo>
                  <a:cubicBezTo>
                    <a:pt x="323" y="251"/>
                    <a:pt x="323" y="0"/>
                    <a:pt x="15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 name="Google Shape;22;p2"/>
            <p:cNvSpPr/>
            <p:nvPr/>
          </p:nvSpPr>
          <p:spPr>
            <a:xfrm>
              <a:off x="3223050" y="1782075"/>
              <a:ext cx="8075" cy="6300"/>
            </a:xfrm>
            <a:custGeom>
              <a:avLst/>
              <a:gdLst/>
              <a:ahLst/>
              <a:cxnLst/>
              <a:rect l="l" t="t" r="r" b="b"/>
              <a:pathLst>
                <a:path w="323" h="252" extrusionOk="0">
                  <a:moveTo>
                    <a:pt x="150" y="1"/>
                  </a:moveTo>
                  <a:cubicBezTo>
                    <a:pt x="0" y="1"/>
                    <a:pt x="0" y="252"/>
                    <a:pt x="150" y="252"/>
                  </a:cubicBezTo>
                  <a:cubicBezTo>
                    <a:pt x="323" y="252"/>
                    <a:pt x="323" y="1"/>
                    <a:pt x="15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3" name="Google Shape;23;p2"/>
            <p:cNvSpPr/>
            <p:nvPr/>
          </p:nvSpPr>
          <p:spPr>
            <a:xfrm>
              <a:off x="4057500" y="1851175"/>
              <a:ext cx="15550" cy="12425"/>
            </a:xfrm>
            <a:custGeom>
              <a:avLst/>
              <a:gdLst/>
              <a:ahLst/>
              <a:cxnLst/>
              <a:rect l="l" t="t" r="r" b="b"/>
              <a:pathLst>
                <a:path w="622" h="497" extrusionOk="0">
                  <a:moveTo>
                    <a:pt x="299" y="1"/>
                  </a:moveTo>
                  <a:cubicBezTo>
                    <a:pt x="0" y="1"/>
                    <a:pt x="0" y="496"/>
                    <a:pt x="299" y="496"/>
                  </a:cubicBezTo>
                  <a:cubicBezTo>
                    <a:pt x="621" y="496"/>
                    <a:pt x="621" y="1"/>
                    <a:pt x="2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4" name="Google Shape;24;p2"/>
            <p:cNvSpPr/>
            <p:nvPr/>
          </p:nvSpPr>
          <p:spPr>
            <a:xfrm>
              <a:off x="4202425" y="1774625"/>
              <a:ext cx="8075" cy="6300"/>
            </a:xfrm>
            <a:custGeom>
              <a:avLst/>
              <a:gdLst/>
              <a:ahLst/>
              <a:cxnLst/>
              <a:rect l="l" t="t" r="r" b="b"/>
              <a:pathLst>
                <a:path w="323" h="252" extrusionOk="0">
                  <a:moveTo>
                    <a:pt x="149" y="0"/>
                  </a:moveTo>
                  <a:cubicBezTo>
                    <a:pt x="0" y="0"/>
                    <a:pt x="0" y="251"/>
                    <a:pt x="149" y="251"/>
                  </a:cubicBezTo>
                  <a:cubicBezTo>
                    <a:pt x="322" y="251"/>
                    <a:pt x="322" y="0"/>
                    <a:pt x="14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5" name="Google Shape;25;p2"/>
            <p:cNvSpPr/>
            <p:nvPr/>
          </p:nvSpPr>
          <p:spPr>
            <a:xfrm>
              <a:off x="4208675" y="1784625"/>
              <a:ext cx="8100" cy="6300"/>
            </a:xfrm>
            <a:custGeom>
              <a:avLst/>
              <a:gdLst/>
              <a:ahLst/>
              <a:cxnLst/>
              <a:rect l="l" t="t" r="r" b="b"/>
              <a:pathLst>
                <a:path w="324" h="252" extrusionOk="0">
                  <a:moveTo>
                    <a:pt x="150" y="0"/>
                  </a:moveTo>
                  <a:cubicBezTo>
                    <a:pt x="1" y="0"/>
                    <a:pt x="1" y="251"/>
                    <a:pt x="150" y="251"/>
                  </a:cubicBezTo>
                  <a:cubicBezTo>
                    <a:pt x="323" y="251"/>
                    <a:pt x="323" y="0"/>
                    <a:pt x="15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6" name="Google Shape;26;p2"/>
            <p:cNvSpPr/>
            <p:nvPr/>
          </p:nvSpPr>
          <p:spPr>
            <a:xfrm>
              <a:off x="4163900" y="1810750"/>
              <a:ext cx="8100" cy="6275"/>
            </a:xfrm>
            <a:custGeom>
              <a:avLst/>
              <a:gdLst/>
              <a:ahLst/>
              <a:cxnLst/>
              <a:rect l="l" t="t" r="r" b="b"/>
              <a:pathLst>
                <a:path w="324" h="251" extrusionOk="0">
                  <a:moveTo>
                    <a:pt x="150" y="0"/>
                  </a:moveTo>
                  <a:cubicBezTo>
                    <a:pt x="1" y="0"/>
                    <a:pt x="1" y="251"/>
                    <a:pt x="150" y="251"/>
                  </a:cubicBezTo>
                  <a:cubicBezTo>
                    <a:pt x="323" y="251"/>
                    <a:pt x="323" y="0"/>
                    <a:pt x="15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7" name="Google Shape;27;p2"/>
            <p:cNvSpPr/>
            <p:nvPr/>
          </p:nvSpPr>
          <p:spPr>
            <a:xfrm>
              <a:off x="4119125" y="1782075"/>
              <a:ext cx="8100" cy="6300"/>
            </a:xfrm>
            <a:custGeom>
              <a:avLst/>
              <a:gdLst/>
              <a:ahLst/>
              <a:cxnLst/>
              <a:rect l="l" t="t" r="r" b="b"/>
              <a:pathLst>
                <a:path w="324" h="252" extrusionOk="0">
                  <a:moveTo>
                    <a:pt x="150" y="1"/>
                  </a:moveTo>
                  <a:cubicBezTo>
                    <a:pt x="1" y="1"/>
                    <a:pt x="1" y="252"/>
                    <a:pt x="150" y="252"/>
                  </a:cubicBezTo>
                  <a:cubicBezTo>
                    <a:pt x="323" y="252"/>
                    <a:pt x="323" y="1"/>
                    <a:pt x="15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8" name="Google Shape;28;p2"/>
            <p:cNvSpPr/>
            <p:nvPr/>
          </p:nvSpPr>
          <p:spPr>
            <a:xfrm>
              <a:off x="3573025" y="911150"/>
              <a:ext cx="33625" cy="35925"/>
            </a:xfrm>
            <a:custGeom>
              <a:avLst/>
              <a:gdLst/>
              <a:ahLst/>
              <a:cxnLst/>
              <a:rect l="l" t="t" r="r" b="b"/>
              <a:pathLst>
                <a:path w="1345" h="1437" extrusionOk="0">
                  <a:moveTo>
                    <a:pt x="756" y="1"/>
                  </a:moveTo>
                  <a:cubicBezTo>
                    <a:pt x="618" y="1"/>
                    <a:pt x="452" y="84"/>
                    <a:pt x="252" y="290"/>
                  </a:cubicBezTo>
                  <a:cubicBezTo>
                    <a:pt x="1" y="589"/>
                    <a:pt x="31" y="1084"/>
                    <a:pt x="1" y="1436"/>
                  </a:cubicBezTo>
                  <a:lnTo>
                    <a:pt x="55" y="1383"/>
                  </a:lnTo>
                  <a:cubicBezTo>
                    <a:pt x="240" y="1359"/>
                    <a:pt x="458" y="1359"/>
                    <a:pt x="681" y="1359"/>
                  </a:cubicBezTo>
                  <a:cubicBezTo>
                    <a:pt x="905" y="1359"/>
                    <a:pt x="1135" y="1359"/>
                    <a:pt x="1344" y="1335"/>
                  </a:cubicBezTo>
                  <a:cubicBezTo>
                    <a:pt x="1344" y="879"/>
                    <a:pt x="1201" y="1"/>
                    <a:pt x="7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9" name="Google Shape;29;p2"/>
            <p:cNvSpPr/>
            <p:nvPr/>
          </p:nvSpPr>
          <p:spPr>
            <a:xfrm>
              <a:off x="3438125" y="1063900"/>
              <a:ext cx="473875" cy="666600"/>
            </a:xfrm>
            <a:custGeom>
              <a:avLst/>
              <a:gdLst/>
              <a:ahLst/>
              <a:cxnLst/>
              <a:rect l="l" t="t" r="r" b="b"/>
              <a:pathLst>
                <a:path w="18955" h="26664" extrusionOk="0">
                  <a:moveTo>
                    <a:pt x="18955" y="1"/>
                  </a:moveTo>
                  <a:lnTo>
                    <a:pt x="9056" y="1989"/>
                  </a:lnTo>
                  <a:cubicBezTo>
                    <a:pt x="5624" y="2586"/>
                    <a:pt x="699" y="3033"/>
                    <a:pt x="699" y="3033"/>
                  </a:cubicBezTo>
                  <a:lnTo>
                    <a:pt x="0" y="26519"/>
                  </a:lnTo>
                  <a:cubicBezTo>
                    <a:pt x="329" y="26620"/>
                    <a:pt x="865" y="26664"/>
                    <a:pt x="1551" y="26664"/>
                  </a:cubicBezTo>
                  <a:cubicBezTo>
                    <a:pt x="6277" y="26664"/>
                    <a:pt x="18113" y="24579"/>
                    <a:pt x="18113" y="24579"/>
                  </a:cubicBezTo>
                  <a:lnTo>
                    <a:pt x="1895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0" name="Google Shape;30;p2"/>
            <p:cNvSpPr/>
            <p:nvPr/>
          </p:nvSpPr>
          <p:spPr>
            <a:xfrm>
              <a:off x="3760350" y="1140650"/>
              <a:ext cx="147925" cy="80625"/>
            </a:xfrm>
            <a:custGeom>
              <a:avLst/>
              <a:gdLst/>
              <a:ahLst/>
              <a:cxnLst/>
              <a:rect l="l" t="t" r="r" b="b"/>
              <a:pathLst>
                <a:path w="5917" h="3225" extrusionOk="0">
                  <a:moveTo>
                    <a:pt x="3227" y="1"/>
                  </a:moveTo>
                  <a:cubicBezTo>
                    <a:pt x="3162" y="1"/>
                    <a:pt x="3097" y="6"/>
                    <a:pt x="3033" y="17"/>
                  </a:cubicBezTo>
                  <a:cubicBezTo>
                    <a:pt x="2633" y="113"/>
                    <a:pt x="2310" y="214"/>
                    <a:pt x="2060" y="710"/>
                  </a:cubicBezTo>
                  <a:cubicBezTo>
                    <a:pt x="2036" y="734"/>
                    <a:pt x="1988" y="1157"/>
                    <a:pt x="1988" y="1157"/>
                  </a:cubicBezTo>
                  <a:cubicBezTo>
                    <a:pt x="2024" y="1365"/>
                    <a:pt x="2105" y="1700"/>
                    <a:pt x="1883" y="1700"/>
                  </a:cubicBezTo>
                  <a:cubicBezTo>
                    <a:pt x="1812" y="1700"/>
                    <a:pt x="1709" y="1665"/>
                    <a:pt x="1564" y="1581"/>
                  </a:cubicBezTo>
                  <a:cubicBezTo>
                    <a:pt x="1424" y="1506"/>
                    <a:pt x="1213" y="1454"/>
                    <a:pt x="1003" y="1454"/>
                  </a:cubicBezTo>
                  <a:cubicBezTo>
                    <a:pt x="730" y="1454"/>
                    <a:pt x="458" y="1542"/>
                    <a:pt x="346" y="1778"/>
                  </a:cubicBezTo>
                  <a:cubicBezTo>
                    <a:pt x="299" y="1856"/>
                    <a:pt x="245" y="1928"/>
                    <a:pt x="173" y="1957"/>
                  </a:cubicBezTo>
                  <a:cubicBezTo>
                    <a:pt x="0" y="2626"/>
                    <a:pt x="496" y="3074"/>
                    <a:pt x="1140" y="3175"/>
                  </a:cubicBezTo>
                  <a:cubicBezTo>
                    <a:pt x="1322" y="3210"/>
                    <a:pt x="1507" y="3225"/>
                    <a:pt x="1693" y="3225"/>
                  </a:cubicBezTo>
                  <a:cubicBezTo>
                    <a:pt x="2296" y="3225"/>
                    <a:pt x="2916" y="3075"/>
                    <a:pt x="3504" y="3002"/>
                  </a:cubicBezTo>
                  <a:cubicBezTo>
                    <a:pt x="4275" y="2924"/>
                    <a:pt x="5075" y="2823"/>
                    <a:pt x="5869" y="2823"/>
                  </a:cubicBezTo>
                  <a:lnTo>
                    <a:pt x="5916" y="734"/>
                  </a:lnTo>
                  <a:cubicBezTo>
                    <a:pt x="5738" y="611"/>
                    <a:pt x="5514" y="518"/>
                    <a:pt x="5311" y="518"/>
                  </a:cubicBezTo>
                  <a:cubicBezTo>
                    <a:pt x="5147" y="518"/>
                    <a:pt x="4997" y="579"/>
                    <a:pt x="4895" y="734"/>
                  </a:cubicBezTo>
                  <a:cubicBezTo>
                    <a:pt x="4723" y="992"/>
                    <a:pt x="4602" y="1084"/>
                    <a:pt x="4514" y="1084"/>
                  </a:cubicBezTo>
                  <a:cubicBezTo>
                    <a:pt x="4336" y="1084"/>
                    <a:pt x="4287" y="712"/>
                    <a:pt x="4203" y="560"/>
                  </a:cubicBezTo>
                  <a:cubicBezTo>
                    <a:pt x="4009" y="197"/>
                    <a:pt x="3617" y="1"/>
                    <a:pt x="322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1" name="Google Shape;31;p2"/>
            <p:cNvSpPr/>
            <p:nvPr/>
          </p:nvSpPr>
          <p:spPr>
            <a:xfrm>
              <a:off x="3562075" y="1118675"/>
              <a:ext cx="86350" cy="59250"/>
            </a:xfrm>
            <a:custGeom>
              <a:avLst/>
              <a:gdLst/>
              <a:ahLst/>
              <a:cxnLst/>
              <a:rect l="l" t="t" r="r" b="b"/>
              <a:pathLst>
                <a:path w="3454" h="2370" extrusionOk="0">
                  <a:moveTo>
                    <a:pt x="2976" y="1"/>
                  </a:moveTo>
                  <a:cubicBezTo>
                    <a:pt x="2134" y="120"/>
                    <a:pt x="1239" y="245"/>
                    <a:pt x="367" y="347"/>
                  </a:cubicBezTo>
                  <a:cubicBezTo>
                    <a:pt x="367" y="419"/>
                    <a:pt x="367" y="496"/>
                    <a:pt x="343" y="568"/>
                  </a:cubicBezTo>
                  <a:cubicBezTo>
                    <a:pt x="1" y="1494"/>
                    <a:pt x="991" y="2369"/>
                    <a:pt x="1922" y="2369"/>
                  </a:cubicBezTo>
                  <a:cubicBezTo>
                    <a:pt x="2144" y="2369"/>
                    <a:pt x="2362" y="2320"/>
                    <a:pt x="2558" y="2210"/>
                  </a:cubicBezTo>
                  <a:cubicBezTo>
                    <a:pt x="2976" y="1989"/>
                    <a:pt x="3227" y="1541"/>
                    <a:pt x="3328" y="1069"/>
                  </a:cubicBezTo>
                  <a:cubicBezTo>
                    <a:pt x="3454" y="568"/>
                    <a:pt x="3275" y="269"/>
                    <a:pt x="297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2" name="Google Shape;32;p2"/>
            <p:cNvSpPr/>
            <p:nvPr/>
          </p:nvSpPr>
          <p:spPr>
            <a:xfrm>
              <a:off x="3669125" y="1211900"/>
              <a:ext cx="57675" cy="40400"/>
            </a:xfrm>
            <a:custGeom>
              <a:avLst/>
              <a:gdLst/>
              <a:ahLst/>
              <a:cxnLst/>
              <a:rect l="l" t="t" r="r" b="b"/>
              <a:pathLst>
                <a:path w="2307" h="1616" extrusionOk="0">
                  <a:moveTo>
                    <a:pt x="1214" y="0"/>
                  </a:moveTo>
                  <a:cubicBezTo>
                    <a:pt x="1188" y="0"/>
                    <a:pt x="1162" y="1"/>
                    <a:pt x="1136" y="3"/>
                  </a:cubicBezTo>
                  <a:cubicBezTo>
                    <a:pt x="0" y="74"/>
                    <a:pt x="160" y="1615"/>
                    <a:pt x="1010" y="1615"/>
                  </a:cubicBezTo>
                  <a:cubicBezTo>
                    <a:pt x="1018" y="1615"/>
                    <a:pt x="1026" y="1615"/>
                    <a:pt x="1034" y="1615"/>
                  </a:cubicBezTo>
                  <a:cubicBezTo>
                    <a:pt x="2300" y="1591"/>
                    <a:pt x="2306" y="0"/>
                    <a:pt x="12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3" name="Google Shape;33;p2"/>
            <p:cNvSpPr/>
            <p:nvPr/>
          </p:nvSpPr>
          <p:spPr>
            <a:xfrm>
              <a:off x="3936900" y="1274050"/>
              <a:ext cx="248825" cy="195400"/>
            </a:xfrm>
            <a:custGeom>
              <a:avLst/>
              <a:gdLst/>
              <a:ahLst/>
              <a:cxnLst/>
              <a:rect l="l" t="t" r="r" b="b"/>
              <a:pathLst>
                <a:path w="9953" h="7816" extrusionOk="0">
                  <a:moveTo>
                    <a:pt x="5224" y="0"/>
                  </a:moveTo>
                  <a:cubicBezTo>
                    <a:pt x="4227" y="0"/>
                    <a:pt x="4030" y="1696"/>
                    <a:pt x="3779" y="2293"/>
                  </a:cubicBezTo>
                  <a:cubicBezTo>
                    <a:pt x="3467" y="1753"/>
                    <a:pt x="3436" y="765"/>
                    <a:pt x="2737" y="765"/>
                  </a:cubicBezTo>
                  <a:cubicBezTo>
                    <a:pt x="2663" y="765"/>
                    <a:pt x="2581" y="776"/>
                    <a:pt x="2490" y="800"/>
                  </a:cubicBezTo>
                  <a:cubicBezTo>
                    <a:pt x="1792" y="997"/>
                    <a:pt x="1392" y="2042"/>
                    <a:pt x="1147" y="2639"/>
                  </a:cubicBezTo>
                  <a:cubicBezTo>
                    <a:pt x="747" y="3487"/>
                    <a:pt x="550" y="4382"/>
                    <a:pt x="198" y="5224"/>
                  </a:cubicBezTo>
                  <a:lnTo>
                    <a:pt x="198" y="5325"/>
                  </a:lnTo>
                  <a:cubicBezTo>
                    <a:pt x="48" y="6818"/>
                    <a:pt x="1" y="6442"/>
                    <a:pt x="150" y="7713"/>
                  </a:cubicBezTo>
                  <a:cubicBezTo>
                    <a:pt x="606" y="7792"/>
                    <a:pt x="1376" y="7815"/>
                    <a:pt x="2213" y="7815"/>
                  </a:cubicBezTo>
                  <a:cubicBezTo>
                    <a:pt x="3482" y="7815"/>
                    <a:pt x="4905" y="7761"/>
                    <a:pt x="5624" y="7761"/>
                  </a:cubicBezTo>
                  <a:cubicBezTo>
                    <a:pt x="6167" y="7761"/>
                    <a:pt x="7266" y="7713"/>
                    <a:pt x="7511" y="7069"/>
                  </a:cubicBezTo>
                  <a:cubicBezTo>
                    <a:pt x="7863" y="6370"/>
                    <a:pt x="6914" y="5922"/>
                    <a:pt x="6418" y="5576"/>
                  </a:cubicBezTo>
                  <a:cubicBezTo>
                    <a:pt x="7015" y="5176"/>
                    <a:pt x="8705" y="5325"/>
                    <a:pt x="9057" y="4579"/>
                  </a:cubicBezTo>
                  <a:cubicBezTo>
                    <a:pt x="9552" y="3433"/>
                    <a:pt x="7361" y="3487"/>
                    <a:pt x="6764" y="3385"/>
                  </a:cubicBezTo>
                  <a:cubicBezTo>
                    <a:pt x="7164" y="2938"/>
                    <a:pt x="9952" y="1248"/>
                    <a:pt x="8609" y="597"/>
                  </a:cubicBezTo>
                  <a:cubicBezTo>
                    <a:pt x="8478" y="535"/>
                    <a:pt x="8338" y="508"/>
                    <a:pt x="8194" y="508"/>
                  </a:cubicBezTo>
                  <a:cubicBezTo>
                    <a:pt x="7294" y="508"/>
                    <a:pt x="6214" y="1583"/>
                    <a:pt x="5869" y="2144"/>
                  </a:cubicBezTo>
                  <a:cubicBezTo>
                    <a:pt x="5869" y="1547"/>
                    <a:pt x="6167" y="0"/>
                    <a:pt x="522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4" name="Google Shape;34;p2"/>
            <p:cNvSpPr/>
            <p:nvPr/>
          </p:nvSpPr>
          <p:spPr>
            <a:xfrm>
              <a:off x="3936300" y="1308125"/>
              <a:ext cx="200300" cy="129525"/>
            </a:xfrm>
            <a:custGeom>
              <a:avLst/>
              <a:gdLst/>
              <a:ahLst/>
              <a:cxnLst/>
              <a:rect l="l" t="t" r="r" b="b"/>
              <a:pathLst>
                <a:path w="8012" h="5181" extrusionOk="0">
                  <a:moveTo>
                    <a:pt x="7883" y="0"/>
                  </a:moveTo>
                  <a:cubicBezTo>
                    <a:pt x="7859" y="0"/>
                    <a:pt x="7834" y="10"/>
                    <a:pt x="7809" y="34"/>
                  </a:cubicBezTo>
                  <a:cubicBezTo>
                    <a:pt x="6717" y="978"/>
                    <a:pt x="5672" y="1975"/>
                    <a:pt x="4526" y="2840"/>
                  </a:cubicBezTo>
                  <a:cubicBezTo>
                    <a:pt x="3260" y="3813"/>
                    <a:pt x="1768" y="4810"/>
                    <a:pt x="126" y="4983"/>
                  </a:cubicBezTo>
                  <a:cubicBezTo>
                    <a:pt x="1" y="4983"/>
                    <a:pt x="1" y="5180"/>
                    <a:pt x="126" y="5180"/>
                  </a:cubicBezTo>
                  <a:cubicBezTo>
                    <a:pt x="1714" y="5007"/>
                    <a:pt x="3135" y="4112"/>
                    <a:pt x="4400" y="3192"/>
                  </a:cubicBezTo>
                  <a:cubicBezTo>
                    <a:pt x="5648" y="2273"/>
                    <a:pt x="6765" y="1198"/>
                    <a:pt x="7935" y="154"/>
                  </a:cubicBezTo>
                  <a:cubicBezTo>
                    <a:pt x="8012" y="99"/>
                    <a:pt x="7958" y="0"/>
                    <a:pt x="788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5" name="Google Shape;35;p2"/>
            <p:cNvSpPr/>
            <p:nvPr/>
          </p:nvSpPr>
          <p:spPr>
            <a:xfrm>
              <a:off x="4054350" y="1316475"/>
              <a:ext cx="72700" cy="64650"/>
            </a:xfrm>
            <a:custGeom>
              <a:avLst/>
              <a:gdLst/>
              <a:ahLst/>
              <a:cxnLst/>
              <a:rect l="l" t="t" r="r" b="b"/>
              <a:pathLst>
                <a:path w="2908" h="2586" extrusionOk="0">
                  <a:moveTo>
                    <a:pt x="408" y="0"/>
                  </a:moveTo>
                  <a:cubicBezTo>
                    <a:pt x="358" y="0"/>
                    <a:pt x="314" y="32"/>
                    <a:pt x="329" y="94"/>
                  </a:cubicBezTo>
                  <a:cubicBezTo>
                    <a:pt x="353" y="864"/>
                    <a:pt x="329" y="1688"/>
                    <a:pt x="31" y="2387"/>
                  </a:cubicBezTo>
                  <a:cubicBezTo>
                    <a:pt x="1" y="2458"/>
                    <a:pt x="31" y="2536"/>
                    <a:pt x="126" y="2536"/>
                  </a:cubicBezTo>
                  <a:cubicBezTo>
                    <a:pt x="608" y="2536"/>
                    <a:pt x="1091" y="2512"/>
                    <a:pt x="1569" y="2512"/>
                  </a:cubicBezTo>
                  <a:cubicBezTo>
                    <a:pt x="1955" y="2512"/>
                    <a:pt x="2338" y="2528"/>
                    <a:pt x="2717" y="2584"/>
                  </a:cubicBezTo>
                  <a:cubicBezTo>
                    <a:pt x="2724" y="2585"/>
                    <a:pt x="2731" y="2586"/>
                    <a:pt x="2737" y="2586"/>
                  </a:cubicBezTo>
                  <a:cubicBezTo>
                    <a:pt x="2845" y="2586"/>
                    <a:pt x="2907" y="2411"/>
                    <a:pt x="2789" y="2411"/>
                  </a:cubicBezTo>
                  <a:cubicBezTo>
                    <a:pt x="2332" y="2334"/>
                    <a:pt x="1875" y="2316"/>
                    <a:pt x="1421" y="2316"/>
                  </a:cubicBezTo>
                  <a:cubicBezTo>
                    <a:pt x="1033" y="2316"/>
                    <a:pt x="646" y="2330"/>
                    <a:pt x="264" y="2332"/>
                  </a:cubicBezTo>
                  <a:lnTo>
                    <a:pt x="264" y="2332"/>
                  </a:lnTo>
                  <a:cubicBezTo>
                    <a:pt x="529" y="1627"/>
                    <a:pt x="549" y="863"/>
                    <a:pt x="526" y="94"/>
                  </a:cubicBezTo>
                  <a:cubicBezTo>
                    <a:pt x="514" y="32"/>
                    <a:pt x="458" y="0"/>
                    <a:pt x="40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6" name="Google Shape;36;p2"/>
            <p:cNvSpPr/>
            <p:nvPr/>
          </p:nvSpPr>
          <p:spPr>
            <a:xfrm>
              <a:off x="3994975" y="1332725"/>
              <a:ext cx="10300" cy="85575"/>
            </a:xfrm>
            <a:custGeom>
              <a:avLst/>
              <a:gdLst/>
              <a:ahLst/>
              <a:cxnLst/>
              <a:rect l="l" t="t" r="r" b="b"/>
              <a:pathLst>
                <a:path w="412" h="3423" extrusionOk="0">
                  <a:moveTo>
                    <a:pt x="265" y="1"/>
                  </a:moveTo>
                  <a:cubicBezTo>
                    <a:pt x="216" y="1"/>
                    <a:pt x="167" y="32"/>
                    <a:pt x="167" y="95"/>
                  </a:cubicBezTo>
                  <a:cubicBezTo>
                    <a:pt x="167" y="1164"/>
                    <a:pt x="215" y="2256"/>
                    <a:pt x="18" y="3301"/>
                  </a:cubicBezTo>
                  <a:cubicBezTo>
                    <a:pt x="0" y="3375"/>
                    <a:pt x="56" y="3422"/>
                    <a:pt x="109" y="3422"/>
                  </a:cubicBezTo>
                  <a:cubicBezTo>
                    <a:pt x="146" y="3422"/>
                    <a:pt x="181" y="3400"/>
                    <a:pt x="191" y="3349"/>
                  </a:cubicBezTo>
                  <a:cubicBezTo>
                    <a:pt x="412" y="2280"/>
                    <a:pt x="364" y="1188"/>
                    <a:pt x="364" y="95"/>
                  </a:cubicBezTo>
                  <a:cubicBezTo>
                    <a:pt x="364" y="32"/>
                    <a:pt x="315" y="1"/>
                    <a:pt x="2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7" name="Google Shape;37;p2"/>
            <p:cNvSpPr/>
            <p:nvPr/>
          </p:nvSpPr>
          <p:spPr>
            <a:xfrm>
              <a:off x="3991275" y="1415050"/>
              <a:ext cx="92950" cy="29475"/>
            </a:xfrm>
            <a:custGeom>
              <a:avLst/>
              <a:gdLst/>
              <a:ahLst/>
              <a:cxnLst/>
              <a:rect l="l" t="t" r="r" b="b"/>
              <a:pathLst>
                <a:path w="3718" h="1179" extrusionOk="0">
                  <a:moveTo>
                    <a:pt x="151" y="0"/>
                  </a:moveTo>
                  <a:cubicBezTo>
                    <a:pt x="50" y="0"/>
                    <a:pt x="0" y="160"/>
                    <a:pt x="112" y="181"/>
                  </a:cubicBezTo>
                  <a:cubicBezTo>
                    <a:pt x="1263" y="498"/>
                    <a:pt x="2315" y="1179"/>
                    <a:pt x="3536" y="1179"/>
                  </a:cubicBezTo>
                  <a:cubicBezTo>
                    <a:pt x="3557" y="1179"/>
                    <a:pt x="3578" y="1178"/>
                    <a:pt x="3598" y="1178"/>
                  </a:cubicBezTo>
                  <a:cubicBezTo>
                    <a:pt x="3718" y="1178"/>
                    <a:pt x="3718" y="981"/>
                    <a:pt x="3598" y="981"/>
                  </a:cubicBezTo>
                  <a:cubicBezTo>
                    <a:pt x="3578" y="981"/>
                    <a:pt x="3558" y="982"/>
                    <a:pt x="3537" y="982"/>
                  </a:cubicBezTo>
                  <a:cubicBezTo>
                    <a:pt x="2339" y="982"/>
                    <a:pt x="1287" y="301"/>
                    <a:pt x="190" y="8"/>
                  </a:cubicBezTo>
                  <a:cubicBezTo>
                    <a:pt x="176" y="3"/>
                    <a:pt x="163" y="0"/>
                    <a:pt x="1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8" name="Google Shape;38;p2"/>
            <p:cNvSpPr/>
            <p:nvPr/>
          </p:nvSpPr>
          <p:spPr>
            <a:xfrm>
              <a:off x="4024500" y="1359275"/>
              <a:ext cx="8250" cy="6275"/>
            </a:xfrm>
            <a:custGeom>
              <a:avLst/>
              <a:gdLst/>
              <a:ahLst/>
              <a:cxnLst/>
              <a:rect l="l" t="t" r="r" b="b"/>
              <a:pathLst>
                <a:path w="330" h="251" extrusionOk="0">
                  <a:moveTo>
                    <a:pt x="180" y="0"/>
                  </a:moveTo>
                  <a:cubicBezTo>
                    <a:pt x="1" y="0"/>
                    <a:pt x="1" y="251"/>
                    <a:pt x="180" y="251"/>
                  </a:cubicBezTo>
                  <a:cubicBezTo>
                    <a:pt x="329" y="251"/>
                    <a:pt x="329" y="0"/>
                    <a:pt x="18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9" name="Google Shape;39;p2"/>
            <p:cNvSpPr/>
            <p:nvPr/>
          </p:nvSpPr>
          <p:spPr>
            <a:xfrm>
              <a:off x="4031975" y="1348075"/>
              <a:ext cx="8225" cy="6300"/>
            </a:xfrm>
            <a:custGeom>
              <a:avLst/>
              <a:gdLst/>
              <a:ahLst/>
              <a:cxnLst/>
              <a:rect l="l" t="t" r="r" b="b"/>
              <a:pathLst>
                <a:path w="329" h="252" extrusionOk="0">
                  <a:moveTo>
                    <a:pt x="179" y="0"/>
                  </a:moveTo>
                  <a:cubicBezTo>
                    <a:pt x="0" y="0"/>
                    <a:pt x="0" y="251"/>
                    <a:pt x="179" y="251"/>
                  </a:cubicBezTo>
                  <a:cubicBezTo>
                    <a:pt x="329" y="251"/>
                    <a:pt x="329" y="0"/>
                    <a:pt x="1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0" name="Google Shape;40;p2"/>
            <p:cNvSpPr/>
            <p:nvPr/>
          </p:nvSpPr>
          <p:spPr>
            <a:xfrm>
              <a:off x="4034500" y="1356725"/>
              <a:ext cx="8100" cy="6300"/>
            </a:xfrm>
            <a:custGeom>
              <a:avLst/>
              <a:gdLst/>
              <a:ahLst/>
              <a:cxnLst/>
              <a:rect l="l" t="t" r="r" b="b"/>
              <a:pathLst>
                <a:path w="324" h="252" extrusionOk="0">
                  <a:moveTo>
                    <a:pt x="174" y="1"/>
                  </a:moveTo>
                  <a:cubicBezTo>
                    <a:pt x="1" y="1"/>
                    <a:pt x="1" y="251"/>
                    <a:pt x="174" y="251"/>
                  </a:cubicBezTo>
                  <a:cubicBezTo>
                    <a:pt x="323" y="251"/>
                    <a:pt x="323" y="1"/>
                    <a:pt x="1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1" name="Google Shape;41;p2"/>
            <p:cNvSpPr/>
            <p:nvPr/>
          </p:nvSpPr>
          <p:spPr>
            <a:xfrm>
              <a:off x="4061825" y="1408975"/>
              <a:ext cx="8225" cy="6275"/>
            </a:xfrm>
            <a:custGeom>
              <a:avLst/>
              <a:gdLst/>
              <a:ahLst/>
              <a:cxnLst/>
              <a:rect l="l" t="t" r="r" b="b"/>
              <a:pathLst>
                <a:path w="329" h="251" extrusionOk="0">
                  <a:moveTo>
                    <a:pt x="179" y="0"/>
                  </a:moveTo>
                  <a:cubicBezTo>
                    <a:pt x="0" y="0"/>
                    <a:pt x="0" y="251"/>
                    <a:pt x="179" y="251"/>
                  </a:cubicBezTo>
                  <a:cubicBezTo>
                    <a:pt x="329" y="251"/>
                    <a:pt x="329" y="0"/>
                    <a:pt x="1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2" name="Google Shape;42;p2"/>
            <p:cNvSpPr/>
            <p:nvPr/>
          </p:nvSpPr>
          <p:spPr>
            <a:xfrm>
              <a:off x="4065550" y="1396575"/>
              <a:ext cx="8225" cy="6300"/>
            </a:xfrm>
            <a:custGeom>
              <a:avLst/>
              <a:gdLst/>
              <a:ahLst/>
              <a:cxnLst/>
              <a:rect l="l" t="t" r="r" b="b"/>
              <a:pathLst>
                <a:path w="329" h="252" extrusionOk="0">
                  <a:moveTo>
                    <a:pt x="180" y="1"/>
                  </a:moveTo>
                  <a:cubicBezTo>
                    <a:pt x="1" y="1"/>
                    <a:pt x="1" y="251"/>
                    <a:pt x="180" y="251"/>
                  </a:cubicBezTo>
                  <a:cubicBezTo>
                    <a:pt x="329" y="251"/>
                    <a:pt x="329" y="1"/>
                    <a:pt x="1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3" name="Google Shape;43;p2"/>
            <p:cNvSpPr/>
            <p:nvPr/>
          </p:nvSpPr>
          <p:spPr>
            <a:xfrm>
              <a:off x="4071825" y="1408975"/>
              <a:ext cx="8075" cy="6275"/>
            </a:xfrm>
            <a:custGeom>
              <a:avLst/>
              <a:gdLst/>
              <a:ahLst/>
              <a:cxnLst/>
              <a:rect l="l" t="t" r="r" b="b"/>
              <a:pathLst>
                <a:path w="323" h="251" extrusionOk="0">
                  <a:moveTo>
                    <a:pt x="173" y="0"/>
                  </a:moveTo>
                  <a:cubicBezTo>
                    <a:pt x="0" y="0"/>
                    <a:pt x="0" y="251"/>
                    <a:pt x="173" y="251"/>
                  </a:cubicBezTo>
                  <a:cubicBezTo>
                    <a:pt x="323" y="251"/>
                    <a:pt x="323" y="0"/>
                    <a:pt x="1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4" name="Google Shape;44;p2"/>
            <p:cNvSpPr/>
            <p:nvPr/>
          </p:nvSpPr>
          <p:spPr>
            <a:xfrm>
              <a:off x="4140175" y="1295825"/>
              <a:ext cx="8225" cy="6300"/>
            </a:xfrm>
            <a:custGeom>
              <a:avLst/>
              <a:gdLst/>
              <a:ahLst/>
              <a:cxnLst/>
              <a:rect l="l" t="t" r="r" b="b"/>
              <a:pathLst>
                <a:path w="329" h="252" extrusionOk="0">
                  <a:moveTo>
                    <a:pt x="180" y="1"/>
                  </a:moveTo>
                  <a:cubicBezTo>
                    <a:pt x="1" y="1"/>
                    <a:pt x="1" y="252"/>
                    <a:pt x="180" y="252"/>
                  </a:cubicBezTo>
                  <a:cubicBezTo>
                    <a:pt x="329" y="252"/>
                    <a:pt x="329" y="1"/>
                    <a:pt x="1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5" name="Google Shape;45;p2"/>
            <p:cNvSpPr/>
            <p:nvPr/>
          </p:nvSpPr>
          <p:spPr>
            <a:xfrm>
              <a:off x="4140175" y="1305825"/>
              <a:ext cx="8225" cy="6150"/>
            </a:xfrm>
            <a:custGeom>
              <a:avLst/>
              <a:gdLst/>
              <a:ahLst/>
              <a:cxnLst/>
              <a:rect l="l" t="t" r="r" b="b"/>
              <a:pathLst>
                <a:path w="329" h="246" extrusionOk="0">
                  <a:moveTo>
                    <a:pt x="180" y="1"/>
                  </a:moveTo>
                  <a:cubicBezTo>
                    <a:pt x="1" y="1"/>
                    <a:pt x="1" y="246"/>
                    <a:pt x="180" y="246"/>
                  </a:cubicBezTo>
                  <a:cubicBezTo>
                    <a:pt x="329" y="246"/>
                    <a:pt x="329" y="1"/>
                    <a:pt x="1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6" name="Google Shape;46;p2"/>
            <p:cNvSpPr/>
            <p:nvPr/>
          </p:nvSpPr>
          <p:spPr>
            <a:xfrm>
              <a:off x="4137800" y="1386575"/>
              <a:ext cx="8075" cy="6300"/>
            </a:xfrm>
            <a:custGeom>
              <a:avLst/>
              <a:gdLst/>
              <a:ahLst/>
              <a:cxnLst/>
              <a:rect l="l" t="t" r="r" b="b"/>
              <a:pathLst>
                <a:path w="323" h="252" extrusionOk="0">
                  <a:moveTo>
                    <a:pt x="173" y="1"/>
                  </a:moveTo>
                  <a:cubicBezTo>
                    <a:pt x="0" y="1"/>
                    <a:pt x="0" y="251"/>
                    <a:pt x="173" y="251"/>
                  </a:cubicBezTo>
                  <a:cubicBezTo>
                    <a:pt x="322" y="251"/>
                    <a:pt x="322" y="1"/>
                    <a:pt x="1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7" name="Google Shape;47;p2"/>
            <p:cNvSpPr/>
            <p:nvPr/>
          </p:nvSpPr>
          <p:spPr>
            <a:xfrm>
              <a:off x="4141525" y="1374200"/>
              <a:ext cx="8075" cy="6275"/>
            </a:xfrm>
            <a:custGeom>
              <a:avLst/>
              <a:gdLst/>
              <a:ahLst/>
              <a:cxnLst/>
              <a:rect l="l" t="t" r="r" b="b"/>
              <a:pathLst>
                <a:path w="323" h="251" extrusionOk="0">
                  <a:moveTo>
                    <a:pt x="173" y="0"/>
                  </a:moveTo>
                  <a:cubicBezTo>
                    <a:pt x="0" y="0"/>
                    <a:pt x="0" y="251"/>
                    <a:pt x="173" y="251"/>
                  </a:cubicBezTo>
                  <a:cubicBezTo>
                    <a:pt x="323" y="251"/>
                    <a:pt x="323" y="0"/>
                    <a:pt x="1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8" name="Google Shape;48;p2"/>
            <p:cNvSpPr/>
            <p:nvPr/>
          </p:nvSpPr>
          <p:spPr>
            <a:xfrm>
              <a:off x="3983475" y="1323150"/>
              <a:ext cx="8225" cy="6300"/>
            </a:xfrm>
            <a:custGeom>
              <a:avLst/>
              <a:gdLst/>
              <a:ahLst/>
              <a:cxnLst/>
              <a:rect l="l" t="t" r="r" b="b"/>
              <a:pathLst>
                <a:path w="329" h="252" extrusionOk="0">
                  <a:moveTo>
                    <a:pt x="179" y="0"/>
                  </a:moveTo>
                  <a:cubicBezTo>
                    <a:pt x="0" y="0"/>
                    <a:pt x="0" y="251"/>
                    <a:pt x="179" y="251"/>
                  </a:cubicBezTo>
                  <a:cubicBezTo>
                    <a:pt x="329" y="251"/>
                    <a:pt x="329" y="0"/>
                    <a:pt x="1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9" name="Google Shape;49;p2"/>
            <p:cNvSpPr/>
            <p:nvPr/>
          </p:nvSpPr>
          <p:spPr>
            <a:xfrm>
              <a:off x="3990925" y="1314500"/>
              <a:ext cx="8225" cy="6275"/>
            </a:xfrm>
            <a:custGeom>
              <a:avLst/>
              <a:gdLst/>
              <a:ahLst/>
              <a:cxnLst/>
              <a:rect l="l" t="t" r="r" b="b"/>
              <a:pathLst>
                <a:path w="329" h="251" extrusionOk="0">
                  <a:moveTo>
                    <a:pt x="180" y="0"/>
                  </a:moveTo>
                  <a:cubicBezTo>
                    <a:pt x="1" y="0"/>
                    <a:pt x="1" y="251"/>
                    <a:pt x="180" y="251"/>
                  </a:cubicBezTo>
                  <a:cubicBezTo>
                    <a:pt x="329" y="251"/>
                    <a:pt x="329" y="0"/>
                    <a:pt x="18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0" name="Google Shape;50;p2"/>
            <p:cNvSpPr/>
            <p:nvPr/>
          </p:nvSpPr>
          <p:spPr>
            <a:xfrm>
              <a:off x="3305125" y="1137725"/>
              <a:ext cx="73475" cy="75450"/>
            </a:xfrm>
            <a:custGeom>
              <a:avLst/>
              <a:gdLst/>
              <a:ahLst/>
              <a:cxnLst/>
              <a:rect l="l" t="t" r="r" b="b"/>
              <a:pathLst>
                <a:path w="2939" h="3018" extrusionOk="0">
                  <a:moveTo>
                    <a:pt x="1562" y="0"/>
                  </a:moveTo>
                  <a:cubicBezTo>
                    <a:pt x="1516" y="0"/>
                    <a:pt x="1467" y="3"/>
                    <a:pt x="1416" y="9"/>
                  </a:cubicBezTo>
                  <a:cubicBezTo>
                    <a:pt x="1" y="182"/>
                    <a:pt x="693" y="2618"/>
                    <a:pt x="1541" y="3018"/>
                  </a:cubicBezTo>
                  <a:lnTo>
                    <a:pt x="1613" y="2994"/>
                  </a:lnTo>
                  <a:cubicBezTo>
                    <a:pt x="1879" y="2439"/>
                    <a:pt x="2938" y="0"/>
                    <a:pt x="156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1" name="Google Shape;51;p2"/>
            <p:cNvSpPr/>
            <p:nvPr/>
          </p:nvSpPr>
          <p:spPr>
            <a:xfrm>
              <a:off x="3364825" y="1203850"/>
              <a:ext cx="30475" cy="49175"/>
            </a:xfrm>
            <a:custGeom>
              <a:avLst/>
              <a:gdLst/>
              <a:ahLst/>
              <a:cxnLst/>
              <a:rect l="l" t="t" r="r" b="b"/>
              <a:pathLst>
                <a:path w="1219" h="1967" extrusionOk="0">
                  <a:moveTo>
                    <a:pt x="678" y="0"/>
                  </a:moveTo>
                  <a:cubicBezTo>
                    <a:pt x="411" y="0"/>
                    <a:pt x="117" y="450"/>
                    <a:pt x="49" y="820"/>
                  </a:cubicBezTo>
                  <a:cubicBezTo>
                    <a:pt x="1" y="1143"/>
                    <a:pt x="25" y="1543"/>
                    <a:pt x="120" y="1865"/>
                  </a:cubicBezTo>
                  <a:lnTo>
                    <a:pt x="246" y="1967"/>
                  </a:lnTo>
                  <a:cubicBezTo>
                    <a:pt x="646" y="1913"/>
                    <a:pt x="1219" y="922"/>
                    <a:pt x="1016" y="373"/>
                  </a:cubicBezTo>
                  <a:cubicBezTo>
                    <a:pt x="928" y="105"/>
                    <a:pt x="806" y="0"/>
                    <a:pt x="67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2" name="Google Shape;52;p2"/>
            <p:cNvSpPr/>
            <p:nvPr/>
          </p:nvSpPr>
          <p:spPr>
            <a:xfrm>
              <a:off x="3295775" y="1256675"/>
              <a:ext cx="82675" cy="39625"/>
            </a:xfrm>
            <a:custGeom>
              <a:avLst/>
              <a:gdLst/>
              <a:ahLst/>
              <a:cxnLst/>
              <a:rect l="l" t="t" r="r" b="b"/>
              <a:pathLst>
                <a:path w="3307" h="1585" extrusionOk="0">
                  <a:moveTo>
                    <a:pt x="1601" y="1"/>
                  </a:moveTo>
                  <a:cubicBezTo>
                    <a:pt x="845" y="1"/>
                    <a:pt x="1" y="912"/>
                    <a:pt x="918" y="1418"/>
                  </a:cubicBezTo>
                  <a:cubicBezTo>
                    <a:pt x="1134" y="1534"/>
                    <a:pt x="1349" y="1584"/>
                    <a:pt x="1558" y="1584"/>
                  </a:cubicBezTo>
                  <a:cubicBezTo>
                    <a:pt x="2294" y="1584"/>
                    <a:pt x="2958" y="964"/>
                    <a:pt x="3306" y="421"/>
                  </a:cubicBezTo>
                  <a:lnTo>
                    <a:pt x="3306" y="421"/>
                  </a:lnTo>
                  <a:lnTo>
                    <a:pt x="3211" y="451"/>
                  </a:lnTo>
                  <a:cubicBezTo>
                    <a:pt x="2763" y="248"/>
                    <a:pt x="2190" y="27"/>
                    <a:pt x="1664" y="3"/>
                  </a:cubicBezTo>
                  <a:cubicBezTo>
                    <a:pt x="1643" y="1"/>
                    <a:pt x="1622" y="1"/>
                    <a:pt x="160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3" name="Google Shape;53;p2"/>
            <p:cNvSpPr/>
            <p:nvPr/>
          </p:nvSpPr>
          <p:spPr>
            <a:xfrm>
              <a:off x="3186250" y="1447175"/>
              <a:ext cx="156825" cy="141950"/>
            </a:xfrm>
            <a:custGeom>
              <a:avLst/>
              <a:gdLst/>
              <a:ahLst/>
              <a:cxnLst/>
              <a:rect l="l" t="t" r="r" b="b"/>
              <a:pathLst>
                <a:path w="6273" h="5678" extrusionOk="0">
                  <a:moveTo>
                    <a:pt x="144" y="0"/>
                  </a:moveTo>
                  <a:cubicBezTo>
                    <a:pt x="73" y="0"/>
                    <a:pt x="1" y="72"/>
                    <a:pt x="52" y="144"/>
                  </a:cubicBezTo>
                  <a:cubicBezTo>
                    <a:pt x="350" y="711"/>
                    <a:pt x="774" y="1188"/>
                    <a:pt x="1371" y="1433"/>
                  </a:cubicBezTo>
                  <a:cubicBezTo>
                    <a:pt x="1992" y="1684"/>
                    <a:pt x="2690" y="1756"/>
                    <a:pt x="3335" y="1935"/>
                  </a:cubicBezTo>
                  <a:cubicBezTo>
                    <a:pt x="4231" y="2132"/>
                    <a:pt x="4929" y="2579"/>
                    <a:pt x="5401" y="3373"/>
                  </a:cubicBezTo>
                  <a:cubicBezTo>
                    <a:pt x="5801" y="4048"/>
                    <a:pt x="5974" y="4842"/>
                    <a:pt x="6069" y="5612"/>
                  </a:cubicBezTo>
                  <a:cubicBezTo>
                    <a:pt x="6080" y="5658"/>
                    <a:pt x="6111" y="5678"/>
                    <a:pt x="6144" y="5678"/>
                  </a:cubicBezTo>
                  <a:cubicBezTo>
                    <a:pt x="6203" y="5678"/>
                    <a:pt x="6272" y="5620"/>
                    <a:pt x="6272" y="5541"/>
                  </a:cubicBezTo>
                  <a:cubicBezTo>
                    <a:pt x="6045" y="4120"/>
                    <a:pt x="5598" y="2651"/>
                    <a:pt x="4207" y="2006"/>
                  </a:cubicBezTo>
                  <a:cubicBezTo>
                    <a:pt x="3586" y="1708"/>
                    <a:pt x="2863" y="1636"/>
                    <a:pt x="2189" y="1487"/>
                  </a:cubicBezTo>
                  <a:cubicBezTo>
                    <a:pt x="1293" y="1284"/>
                    <a:pt x="649" y="860"/>
                    <a:pt x="225" y="42"/>
                  </a:cubicBezTo>
                  <a:cubicBezTo>
                    <a:pt x="204" y="12"/>
                    <a:pt x="174" y="0"/>
                    <a:pt x="14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4" name="Google Shape;54;p2"/>
            <p:cNvSpPr/>
            <p:nvPr/>
          </p:nvSpPr>
          <p:spPr>
            <a:xfrm>
              <a:off x="3225975" y="1426525"/>
              <a:ext cx="26200" cy="61975"/>
            </a:xfrm>
            <a:custGeom>
              <a:avLst/>
              <a:gdLst/>
              <a:ahLst/>
              <a:cxnLst/>
              <a:rect l="l" t="t" r="r" b="b"/>
              <a:pathLst>
                <a:path w="1048" h="2479" extrusionOk="0">
                  <a:moveTo>
                    <a:pt x="122" y="1"/>
                  </a:moveTo>
                  <a:cubicBezTo>
                    <a:pt x="59" y="1"/>
                    <a:pt x="1" y="48"/>
                    <a:pt x="33" y="122"/>
                  </a:cubicBezTo>
                  <a:cubicBezTo>
                    <a:pt x="331" y="868"/>
                    <a:pt x="851" y="1567"/>
                    <a:pt x="827" y="2385"/>
                  </a:cubicBezTo>
                  <a:cubicBezTo>
                    <a:pt x="827" y="2447"/>
                    <a:pt x="876" y="2479"/>
                    <a:pt x="925" y="2479"/>
                  </a:cubicBezTo>
                  <a:cubicBezTo>
                    <a:pt x="974" y="2479"/>
                    <a:pt x="1024" y="2447"/>
                    <a:pt x="1024" y="2385"/>
                  </a:cubicBezTo>
                  <a:cubicBezTo>
                    <a:pt x="1048" y="1537"/>
                    <a:pt x="528" y="844"/>
                    <a:pt x="230" y="74"/>
                  </a:cubicBezTo>
                  <a:cubicBezTo>
                    <a:pt x="210" y="23"/>
                    <a:pt x="165" y="1"/>
                    <a:pt x="12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5" name="Google Shape;55;p2"/>
            <p:cNvSpPr/>
            <p:nvPr/>
          </p:nvSpPr>
          <p:spPr>
            <a:xfrm>
              <a:off x="3180675" y="1484800"/>
              <a:ext cx="66150" cy="29450"/>
            </a:xfrm>
            <a:custGeom>
              <a:avLst/>
              <a:gdLst/>
              <a:ahLst/>
              <a:cxnLst/>
              <a:rect l="l" t="t" r="r" b="b"/>
              <a:pathLst>
                <a:path w="2646" h="1178" extrusionOk="0">
                  <a:moveTo>
                    <a:pt x="2508" y="0"/>
                  </a:moveTo>
                  <a:cubicBezTo>
                    <a:pt x="2470" y="0"/>
                    <a:pt x="2431" y="17"/>
                    <a:pt x="2412" y="54"/>
                  </a:cubicBezTo>
                  <a:cubicBezTo>
                    <a:pt x="2089" y="877"/>
                    <a:pt x="872" y="973"/>
                    <a:pt x="125" y="973"/>
                  </a:cubicBezTo>
                  <a:cubicBezTo>
                    <a:pt x="7" y="995"/>
                    <a:pt x="0" y="1178"/>
                    <a:pt x="106" y="1178"/>
                  </a:cubicBezTo>
                  <a:cubicBezTo>
                    <a:pt x="112" y="1178"/>
                    <a:pt x="118" y="1177"/>
                    <a:pt x="125" y="1176"/>
                  </a:cubicBezTo>
                  <a:cubicBezTo>
                    <a:pt x="973" y="1176"/>
                    <a:pt x="2239" y="1027"/>
                    <a:pt x="2615" y="131"/>
                  </a:cubicBezTo>
                  <a:cubicBezTo>
                    <a:pt x="2645" y="51"/>
                    <a:pt x="2576" y="0"/>
                    <a:pt x="250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6" name="Google Shape;56;p2"/>
            <p:cNvSpPr/>
            <p:nvPr/>
          </p:nvSpPr>
          <p:spPr>
            <a:xfrm>
              <a:off x="3177525" y="1440150"/>
              <a:ext cx="22425" cy="17350"/>
            </a:xfrm>
            <a:custGeom>
              <a:avLst/>
              <a:gdLst/>
              <a:ahLst/>
              <a:cxnLst/>
              <a:rect l="l" t="t" r="r" b="b"/>
              <a:pathLst>
                <a:path w="897" h="694" extrusionOk="0">
                  <a:moveTo>
                    <a:pt x="448" y="1"/>
                  </a:moveTo>
                  <a:cubicBezTo>
                    <a:pt x="1" y="1"/>
                    <a:pt x="1" y="693"/>
                    <a:pt x="448" y="693"/>
                  </a:cubicBezTo>
                  <a:cubicBezTo>
                    <a:pt x="896" y="693"/>
                    <a:pt x="896" y="1"/>
                    <a:pt x="448" y="1"/>
                  </a:cubicBezTo>
                  <a:close/>
                </a:path>
              </a:pathLst>
            </a:custGeom>
            <a:solidFill>
              <a:srgbClr val="FFA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7" name="Google Shape;57;p2"/>
            <p:cNvSpPr/>
            <p:nvPr/>
          </p:nvSpPr>
          <p:spPr>
            <a:xfrm>
              <a:off x="3218575" y="1417775"/>
              <a:ext cx="21800" cy="16725"/>
            </a:xfrm>
            <a:custGeom>
              <a:avLst/>
              <a:gdLst/>
              <a:ahLst/>
              <a:cxnLst/>
              <a:rect l="l" t="t" r="r" b="b"/>
              <a:pathLst>
                <a:path w="872" h="669" extrusionOk="0">
                  <a:moveTo>
                    <a:pt x="424" y="0"/>
                  </a:moveTo>
                  <a:cubicBezTo>
                    <a:pt x="0" y="0"/>
                    <a:pt x="0" y="669"/>
                    <a:pt x="424" y="669"/>
                  </a:cubicBezTo>
                  <a:cubicBezTo>
                    <a:pt x="872" y="669"/>
                    <a:pt x="872" y="0"/>
                    <a:pt x="424" y="0"/>
                  </a:cubicBezTo>
                  <a:close/>
                </a:path>
              </a:pathLst>
            </a:custGeom>
            <a:solidFill>
              <a:srgbClr val="FFA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8" name="Google Shape;58;p2"/>
            <p:cNvSpPr/>
            <p:nvPr/>
          </p:nvSpPr>
          <p:spPr>
            <a:xfrm>
              <a:off x="3172600" y="1501050"/>
              <a:ext cx="22425" cy="18075"/>
            </a:xfrm>
            <a:custGeom>
              <a:avLst/>
              <a:gdLst/>
              <a:ahLst/>
              <a:cxnLst/>
              <a:rect l="l" t="t" r="r" b="b"/>
              <a:pathLst>
                <a:path w="897" h="723" extrusionOk="0">
                  <a:moveTo>
                    <a:pt x="448" y="1"/>
                  </a:moveTo>
                  <a:cubicBezTo>
                    <a:pt x="1" y="1"/>
                    <a:pt x="1" y="723"/>
                    <a:pt x="448" y="723"/>
                  </a:cubicBezTo>
                  <a:cubicBezTo>
                    <a:pt x="896" y="723"/>
                    <a:pt x="896" y="1"/>
                    <a:pt x="448" y="1"/>
                  </a:cubicBezTo>
                  <a:close/>
                </a:path>
              </a:pathLst>
            </a:custGeom>
            <a:solidFill>
              <a:srgbClr val="FFA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9" name="Google Shape;59;p2"/>
            <p:cNvSpPr/>
            <p:nvPr/>
          </p:nvSpPr>
          <p:spPr>
            <a:xfrm>
              <a:off x="3160800" y="1623050"/>
              <a:ext cx="251825" cy="123275"/>
            </a:xfrm>
            <a:custGeom>
              <a:avLst/>
              <a:gdLst/>
              <a:ahLst/>
              <a:cxnLst/>
              <a:rect l="l" t="t" r="r" b="b"/>
              <a:pathLst>
                <a:path w="10073" h="4931" extrusionOk="0">
                  <a:moveTo>
                    <a:pt x="5853" y="1"/>
                  </a:moveTo>
                  <a:cubicBezTo>
                    <a:pt x="5433" y="1"/>
                    <a:pt x="5009" y="31"/>
                    <a:pt x="4580" y="94"/>
                  </a:cubicBezTo>
                  <a:cubicBezTo>
                    <a:pt x="3732" y="219"/>
                    <a:pt x="2938" y="493"/>
                    <a:pt x="2114" y="744"/>
                  </a:cubicBezTo>
                  <a:cubicBezTo>
                    <a:pt x="1416" y="965"/>
                    <a:pt x="699" y="1090"/>
                    <a:pt x="73" y="1467"/>
                  </a:cubicBezTo>
                  <a:cubicBezTo>
                    <a:pt x="25" y="1490"/>
                    <a:pt x="1" y="1562"/>
                    <a:pt x="25" y="1616"/>
                  </a:cubicBezTo>
                  <a:cubicBezTo>
                    <a:pt x="1368" y="3478"/>
                    <a:pt x="3505" y="4625"/>
                    <a:pt x="5774" y="4869"/>
                  </a:cubicBezTo>
                  <a:cubicBezTo>
                    <a:pt x="6184" y="4906"/>
                    <a:pt x="6595" y="4931"/>
                    <a:pt x="7004" y="4931"/>
                  </a:cubicBezTo>
                  <a:cubicBezTo>
                    <a:pt x="7459" y="4931"/>
                    <a:pt x="7912" y="4900"/>
                    <a:pt x="8359" y="4822"/>
                  </a:cubicBezTo>
                  <a:cubicBezTo>
                    <a:pt x="8908" y="4720"/>
                    <a:pt x="10024" y="4398"/>
                    <a:pt x="10072" y="3675"/>
                  </a:cubicBezTo>
                  <a:cubicBezTo>
                    <a:pt x="10072" y="3616"/>
                    <a:pt x="10023" y="3586"/>
                    <a:pt x="9974" y="3586"/>
                  </a:cubicBezTo>
                  <a:cubicBezTo>
                    <a:pt x="9924" y="3586"/>
                    <a:pt x="9875" y="3616"/>
                    <a:pt x="9875" y="3675"/>
                  </a:cubicBezTo>
                  <a:cubicBezTo>
                    <a:pt x="9851" y="4004"/>
                    <a:pt x="9380" y="4249"/>
                    <a:pt x="9153" y="4374"/>
                  </a:cubicBezTo>
                  <a:cubicBezTo>
                    <a:pt x="8759" y="4571"/>
                    <a:pt x="8281" y="4649"/>
                    <a:pt x="7863" y="4696"/>
                  </a:cubicBezTo>
                  <a:cubicBezTo>
                    <a:pt x="7604" y="4723"/>
                    <a:pt x="7345" y="4734"/>
                    <a:pt x="7085" y="4734"/>
                  </a:cubicBezTo>
                  <a:cubicBezTo>
                    <a:pt x="6598" y="4734"/>
                    <a:pt x="6111" y="4695"/>
                    <a:pt x="5625" y="4649"/>
                  </a:cubicBezTo>
                  <a:cubicBezTo>
                    <a:pt x="3513" y="4425"/>
                    <a:pt x="1529" y="3292"/>
                    <a:pt x="255" y="1592"/>
                  </a:cubicBezTo>
                  <a:lnTo>
                    <a:pt x="255" y="1592"/>
                  </a:lnTo>
                  <a:cubicBezTo>
                    <a:pt x="810" y="1273"/>
                    <a:pt x="1445" y="1130"/>
                    <a:pt x="2043" y="965"/>
                  </a:cubicBezTo>
                  <a:cubicBezTo>
                    <a:pt x="2789" y="768"/>
                    <a:pt x="3505" y="517"/>
                    <a:pt x="4281" y="368"/>
                  </a:cubicBezTo>
                  <a:cubicBezTo>
                    <a:pt x="4825" y="260"/>
                    <a:pt x="5367" y="207"/>
                    <a:pt x="5905" y="207"/>
                  </a:cubicBezTo>
                  <a:cubicBezTo>
                    <a:pt x="7085" y="207"/>
                    <a:pt x="8244" y="461"/>
                    <a:pt x="9356" y="941"/>
                  </a:cubicBezTo>
                  <a:cubicBezTo>
                    <a:pt x="9370" y="947"/>
                    <a:pt x="9384" y="949"/>
                    <a:pt x="9397" y="949"/>
                  </a:cubicBezTo>
                  <a:cubicBezTo>
                    <a:pt x="9496" y="949"/>
                    <a:pt x="9562" y="810"/>
                    <a:pt x="9451" y="768"/>
                  </a:cubicBezTo>
                  <a:cubicBezTo>
                    <a:pt x="8284" y="265"/>
                    <a:pt x="7088" y="1"/>
                    <a:pt x="58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0" name="Google Shape;60;p2"/>
            <p:cNvSpPr/>
            <p:nvPr/>
          </p:nvSpPr>
          <p:spPr>
            <a:xfrm>
              <a:off x="3163950" y="1660300"/>
              <a:ext cx="234900" cy="26350"/>
            </a:xfrm>
            <a:custGeom>
              <a:avLst/>
              <a:gdLst/>
              <a:ahLst/>
              <a:cxnLst/>
              <a:rect l="l" t="t" r="r" b="b"/>
              <a:pathLst>
                <a:path w="9396" h="1054" extrusionOk="0">
                  <a:moveTo>
                    <a:pt x="126" y="0"/>
                  </a:moveTo>
                  <a:cubicBezTo>
                    <a:pt x="0" y="0"/>
                    <a:pt x="0" y="197"/>
                    <a:pt x="126" y="197"/>
                  </a:cubicBezTo>
                  <a:cubicBezTo>
                    <a:pt x="1517" y="323"/>
                    <a:pt x="2908" y="544"/>
                    <a:pt x="4305" y="693"/>
                  </a:cubicBezTo>
                  <a:cubicBezTo>
                    <a:pt x="5272" y="794"/>
                    <a:pt x="6245" y="896"/>
                    <a:pt x="7212" y="968"/>
                  </a:cubicBezTo>
                  <a:cubicBezTo>
                    <a:pt x="7643" y="1002"/>
                    <a:pt x="8091" y="1053"/>
                    <a:pt x="8534" y="1053"/>
                  </a:cubicBezTo>
                  <a:cubicBezTo>
                    <a:pt x="8784" y="1053"/>
                    <a:pt x="9034" y="1037"/>
                    <a:pt x="9278" y="991"/>
                  </a:cubicBezTo>
                  <a:cubicBezTo>
                    <a:pt x="9396" y="969"/>
                    <a:pt x="9355" y="792"/>
                    <a:pt x="9250" y="792"/>
                  </a:cubicBezTo>
                  <a:cubicBezTo>
                    <a:pt x="9243" y="792"/>
                    <a:pt x="9237" y="793"/>
                    <a:pt x="9230" y="794"/>
                  </a:cubicBezTo>
                  <a:cubicBezTo>
                    <a:pt x="9000" y="839"/>
                    <a:pt x="8761" y="855"/>
                    <a:pt x="8519" y="855"/>
                  </a:cubicBezTo>
                  <a:cubicBezTo>
                    <a:pt x="8078" y="855"/>
                    <a:pt x="7629" y="801"/>
                    <a:pt x="7212" y="771"/>
                  </a:cubicBezTo>
                  <a:cubicBezTo>
                    <a:pt x="6245" y="693"/>
                    <a:pt x="5272" y="597"/>
                    <a:pt x="4305" y="496"/>
                  </a:cubicBezTo>
                  <a:cubicBezTo>
                    <a:pt x="2908" y="347"/>
                    <a:pt x="1517" y="126"/>
                    <a:pt x="1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1" name="Google Shape;61;p2"/>
            <p:cNvSpPr/>
            <p:nvPr/>
          </p:nvSpPr>
          <p:spPr>
            <a:xfrm>
              <a:off x="3195425" y="1642950"/>
              <a:ext cx="38100" cy="59175"/>
            </a:xfrm>
            <a:custGeom>
              <a:avLst/>
              <a:gdLst/>
              <a:ahLst/>
              <a:cxnLst/>
              <a:rect l="l" t="t" r="r" b="b"/>
              <a:pathLst>
                <a:path w="1524" h="2367" extrusionOk="0">
                  <a:moveTo>
                    <a:pt x="878" y="0"/>
                  </a:moveTo>
                  <a:cubicBezTo>
                    <a:pt x="823" y="0"/>
                    <a:pt x="775" y="47"/>
                    <a:pt x="807" y="121"/>
                  </a:cubicBezTo>
                  <a:cubicBezTo>
                    <a:pt x="879" y="318"/>
                    <a:pt x="956" y="491"/>
                    <a:pt x="1052" y="671"/>
                  </a:cubicBezTo>
                  <a:cubicBezTo>
                    <a:pt x="1153" y="868"/>
                    <a:pt x="1350" y="1017"/>
                    <a:pt x="1129" y="1214"/>
                  </a:cubicBezTo>
                  <a:cubicBezTo>
                    <a:pt x="753" y="1512"/>
                    <a:pt x="383" y="1811"/>
                    <a:pt x="61" y="2187"/>
                  </a:cubicBezTo>
                  <a:cubicBezTo>
                    <a:pt x="1" y="2261"/>
                    <a:pt x="62" y="2367"/>
                    <a:pt x="140" y="2367"/>
                  </a:cubicBezTo>
                  <a:cubicBezTo>
                    <a:pt x="163" y="2367"/>
                    <a:pt x="187" y="2358"/>
                    <a:pt x="210" y="2336"/>
                  </a:cubicBezTo>
                  <a:cubicBezTo>
                    <a:pt x="580" y="1888"/>
                    <a:pt x="1052" y="1536"/>
                    <a:pt x="1499" y="1166"/>
                  </a:cubicBezTo>
                  <a:cubicBezTo>
                    <a:pt x="1523" y="1142"/>
                    <a:pt x="1523" y="1088"/>
                    <a:pt x="1499" y="1041"/>
                  </a:cubicBezTo>
                  <a:cubicBezTo>
                    <a:pt x="1302" y="742"/>
                    <a:pt x="1129" y="420"/>
                    <a:pt x="980" y="74"/>
                  </a:cubicBezTo>
                  <a:cubicBezTo>
                    <a:pt x="958" y="22"/>
                    <a:pt x="916" y="0"/>
                    <a:pt x="87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2" name="Google Shape;62;p2"/>
            <p:cNvSpPr/>
            <p:nvPr/>
          </p:nvSpPr>
          <p:spPr>
            <a:xfrm>
              <a:off x="3258400" y="1626450"/>
              <a:ext cx="52875" cy="106800"/>
            </a:xfrm>
            <a:custGeom>
              <a:avLst/>
              <a:gdLst/>
              <a:ahLst/>
              <a:cxnLst/>
              <a:rect l="l" t="t" r="r" b="b"/>
              <a:pathLst>
                <a:path w="2115" h="4272" extrusionOk="0">
                  <a:moveTo>
                    <a:pt x="423" y="1"/>
                  </a:moveTo>
                  <a:cubicBezTo>
                    <a:pt x="344" y="1"/>
                    <a:pt x="275" y="101"/>
                    <a:pt x="348" y="160"/>
                  </a:cubicBezTo>
                  <a:cubicBezTo>
                    <a:pt x="974" y="704"/>
                    <a:pt x="1470" y="1402"/>
                    <a:pt x="1870" y="2101"/>
                  </a:cubicBezTo>
                  <a:cubicBezTo>
                    <a:pt x="1918" y="2148"/>
                    <a:pt x="945" y="2996"/>
                    <a:pt x="849" y="3068"/>
                  </a:cubicBezTo>
                  <a:cubicBezTo>
                    <a:pt x="551" y="3390"/>
                    <a:pt x="276" y="3742"/>
                    <a:pt x="49" y="4113"/>
                  </a:cubicBezTo>
                  <a:cubicBezTo>
                    <a:pt x="1" y="4197"/>
                    <a:pt x="64" y="4271"/>
                    <a:pt x="135" y="4271"/>
                  </a:cubicBezTo>
                  <a:cubicBezTo>
                    <a:pt x="168" y="4271"/>
                    <a:pt x="203" y="4255"/>
                    <a:pt x="228" y="4214"/>
                  </a:cubicBezTo>
                  <a:cubicBezTo>
                    <a:pt x="700" y="3444"/>
                    <a:pt x="1368" y="2793"/>
                    <a:pt x="2091" y="2226"/>
                  </a:cubicBezTo>
                  <a:cubicBezTo>
                    <a:pt x="2115" y="2196"/>
                    <a:pt x="2115" y="2148"/>
                    <a:pt x="2115" y="2101"/>
                  </a:cubicBezTo>
                  <a:cubicBezTo>
                    <a:pt x="1691" y="1354"/>
                    <a:pt x="1148" y="584"/>
                    <a:pt x="497" y="35"/>
                  </a:cubicBezTo>
                  <a:cubicBezTo>
                    <a:pt x="474" y="11"/>
                    <a:pt x="448" y="1"/>
                    <a:pt x="42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3" name="Google Shape;63;p2"/>
            <p:cNvSpPr/>
            <p:nvPr/>
          </p:nvSpPr>
          <p:spPr>
            <a:xfrm>
              <a:off x="3337825" y="1627075"/>
              <a:ext cx="50025" cy="117125"/>
            </a:xfrm>
            <a:custGeom>
              <a:avLst/>
              <a:gdLst/>
              <a:ahLst/>
              <a:cxnLst/>
              <a:rect l="l" t="t" r="r" b="b"/>
              <a:pathLst>
                <a:path w="2001" h="4685" extrusionOk="0">
                  <a:moveTo>
                    <a:pt x="137" y="0"/>
                  </a:moveTo>
                  <a:cubicBezTo>
                    <a:pt x="60" y="0"/>
                    <a:pt x="1" y="106"/>
                    <a:pt x="60" y="183"/>
                  </a:cubicBezTo>
                  <a:cubicBezTo>
                    <a:pt x="579" y="732"/>
                    <a:pt x="1027" y="1353"/>
                    <a:pt x="1499" y="1950"/>
                  </a:cubicBezTo>
                  <a:cubicBezTo>
                    <a:pt x="1526" y="1972"/>
                    <a:pt x="1690" y="2259"/>
                    <a:pt x="1774" y="2259"/>
                  </a:cubicBezTo>
                  <a:cubicBezTo>
                    <a:pt x="1783" y="2259"/>
                    <a:pt x="1791" y="2256"/>
                    <a:pt x="1797" y="2249"/>
                  </a:cubicBezTo>
                  <a:lnTo>
                    <a:pt x="1797" y="2249"/>
                  </a:lnTo>
                  <a:cubicBezTo>
                    <a:pt x="1749" y="2297"/>
                    <a:pt x="1702" y="2350"/>
                    <a:pt x="1678" y="2398"/>
                  </a:cubicBezTo>
                  <a:cubicBezTo>
                    <a:pt x="1529" y="2571"/>
                    <a:pt x="1379" y="2720"/>
                    <a:pt x="1254" y="2894"/>
                  </a:cubicBezTo>
                  <a:cubicBezTo>
                    <a:pt x="979" y="3246"/>
                    <a:pt x="729" y="3592"/>
                    <a:pt x="508" y="3962"/>
                  </a:cubicBezTo>
                  <a:cubicBezTo>
                    <a:pt x="406" y="4141"/>
                    <a:pt x="233" y="4410"/>
                    <a:pt x="305" y="4613"/>
                  </a:cubicBezTo>
                  <a:cubicBezTo>
                    <a:pt x="326" y="4663"/>
                    <a:pt x="370" y="4684"/>
                    <a:pt x="412" y="4684"/>
                  </a:cubicBezTo>
                  <a:cubicBezTo>
                    <a:pt x="476" y="4684"/>
                    <a:pt x="537" y="4635"/>
                    <a:pt x="508" y="4559"/>
                  </a:cubicBezTo>
                  <a:cubicBezTo>
                    <a:pt x="382" y="4291"/>
                    <a:pt x="932" y="3664"/>
                    <a:pt x="1081" y="3467"/>
                  </a:cubicBezTo>
                  <a:cubicBezTo>
                    <a:pt x="1350" y="3097"/>
                    <a:pt x="1648" y="2697"/>
                    <a:pt x="1976" y="2374"/>
                  </a:cubicBezTo>
                  <a:cubicBezTo>
                    <a:pt x="2000" y="2320"/>
                    <a:pt x="2000" y="2273"/>
                    <a:pt x="1976" y="2225"/>
                  </a:cubicBezTo>
                  <a:cubicBezTo>
                    <a:pt x="1350" y="1503"/>
                    <a:pt x="854" y="732"/>
                    <a:pt x="209" y="34"/>
                  </a:cubicBezTo>
                  <a:cubicBezTo>
                    <a:pt x="185" y="10"/>
                    <a:pt x="160" y="0"/>
                    <a:pt x="1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4" name="Google Shape;64;p2"/>
            <p:cNvSpPr/>
            <p:nvPr/>
          </p:nvSpPr>
          <p:spPr>
            <a:xfrm>
              <a:off x="3198125" y="1508800"/>
              <a:ext cx="218975" cy="210450"/>
            </a:xfrm>
            <a:custGeom>
              <a:avLst/>
              <a:gdLst/>
              <a:ahLst/>
              <a:cxnLst/>
              <a:rect l="l" t="t" r="r" b="b"/>
              <a:pathLst>
                <a:path w="8759" h="8418" extrusionOk="0">
                  <a:moveTo>
                    <a:pt x="1945" y="0"/>
                  </a:moveTo>
                  <a:cubicBezTo>
                    <a:pt x="1909" y="0"/>
                    <a:pt x="1873" y="5"/>
                    <a:pt x="1839" y="13"/>
                  </a:cubicBezTo>
                  <a:cubicBezTo>
                    <a:pt x="0" y="413"/>
                    <a:pt x="3111" y="3147"/>
                    <a:pt x="3433" y="3398"/>
                  </a:cubicBezTo>
                  <a:cubicBezTo>
                    <a:pt x="2639" y="3672"/>
                    <a:pt x="645" y="3470"/>
                    <a:pt x="1320" y="4741"/>
                  </a:cubicBezTo>
                  <a:cubicBezTo>
                    <a:pt x="1839" y="5589"/>
                    <a:pt x="3505" y="5386"/>
                    <a:pt x="4376" y="5535"/>
                  </a:cubicBezTo>
                  <a:cubicBezTo>
                    <a:pt x="3385" y="6132"/>
                    <a:pt x="1917" y="6383"/>
                    <a:pt x="3308" y="7451"/>
                  </a:cubicBezTo>
                  <a:cubicBezTo>
                    <a:pt x="4030" y="8048"/>
                    <a:pt x="5027" y="8174"/>
                    <a:pt x="5970" y="8323"/>
                  </a:cubicBezTo>
                  <a:cubicBezTo>
                    <a:pt x="6394" y="8386"/>
                    <a:pt x="6873" y="8417"/>
                    <a:pt x="7355" y="8417"/>
                  </a:cubicBezTo>
                  <a:cubicBezTo>
                    <a:pt x="7837" y="8417"/>
                    <a:pt x="8323" y="8386"/>
                    <a:pt x="8758" y="8323"/>
                  </a:cubicBezTo>
                  <a:cubicBezTo>
                    <a:pt x="7809" y="8323"/>
                    <a:pt x="7887" y="4341"/>
                    <a:pt x="7684" y="3273"/>
                  </a:cubicBezTo>
                  <a:cubicBezTo>
                    <a:pt x="7599" y="2537"/>
                    <a:pt x="7381" y="2227"/>
                    <a:pt x="7164" y="2227"/>
                  </a:cubicBezTo>
                  <a:cubicBezTo>
                    <a:pt x="6876" y="2227"/>
                    <a:pt x="6588" y="2774"/>
                    <a:pt x="6615" y="3595"/>
                  </a:cubicBezTo>
                  <a:cubicBezTo>
                    <a:pt x="6293" y="2753"/>
                    <a:pt x="6167" y="1482"/>
                    <a:pt x="5624" y="759"/>
                  </a:cubicBezTo>
                  <a:cubicBezTo>
                    <a:pt x="5391" y="449"/>
                    <a:pt x="5203" y="323"/>
                    <a:pt x="5052" y="323"/>
                  </a:cubicBezTo>
                  <a:cubicBezTo>
                    <a:pt x="4528" y="323"/>
                    <a:pt x="4463" y="1857"/>
                    <a:pt x="4579" y="2479"/>
                  </a:cubicBezTo>
                  <a:cubicBezTo>
                    <a:pt x="4054" y="2027"/>
                    <a:pt x="2757" y="0"/>
                    <a:pt x="194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5" name="Google Shape;65;p2"/>
            <p:cNvSpPr/>
            <p:nvPr/>
          </p:nvSpPr>
          <p:spPr>
            <a:xfrm>
              <a:off x="3403575" y="992350"/>
              <a:ext cx="513175" cy="148725"/>
            </a:xfrm>
            <a:custGeom>
              <a:avLst/>
              <a:gdLst/>
              <a:ahLst/>
              <a:cxnLst/>
              <a:rect l="l" t="t" r="r" b="b"/>
              <a:pathLst>
                <a:path w="20527" h="5949" extrusionOk="0">
                  <a:moveTo>
                    <a:pt x="18593" y="1"/>
                  </a:moveTo>
                  <a:cubicBezTo>
                    <a:pt x="18585" y="1"/>
                    <a:pt x="18578" y="2"/>
                    <a:pt x="18569" y="3"/>
                  </a:cubicBezTo>
                  <a:cubicBezTo>
                    <a:pt x="15388" y="672"/>
                    <a:pt x="12152" y="1245"/>
                    <a:pt x="8922" y="1818"/>
                  </a:cubicBezTo>
                  <a:cubicBezTo>
                    <a:pt x="7627" y="2069"/>
                    <a:pt x="6307" y="2313"/>
                    <a:pt x="4988" y="2516"/>
                  </a:cubicBezTo>
                  <a:cubicBezTo>
                    <a:pt x="3943" y="2666"/>
                    <a:pt x="2928" y="2839"/>
                    <a:pt x="1955" y="3233"/>
                  </a:cubicBezTo>
                  <a:cubicBezTo>
                    <a:pt x="1257" y="3507"/>
                    <a:pt x="463" y="3979"/>
                    <a:pt x="266" y="4755"/>
                  </a:cubicBezTo>
                  <a:cubicBezTo>
                    <a:pt x="1" y="5690"/>
                    <a:pt x="1331" y="5949"/>
                    <a:pt x="2878" y="5949"/>
                  </a:cubicBezTo>
                  <a:cubicBezTo>
                    <a:pt x="4540" y="5949"/>
                    <a:pt x="6453" y="5650"/>
                    <a:pt x="6904" y="5573"/>
                  </a:cubicBezTo>
                  <a:cubicBezTo>
                    <a:pt x="10886" y="4976"/>
                    <a:pt x="14868" y="4182"/>
                    <a:pt x="18796" y="3287"/>
                  </a:cubicBezTo>
                  <a:cubicBezTo>
                    <a:pt x="19346" y="3185"/>
                    <a:pt x="19865" y="3060"/>
                    <a:pt x="20414" y="2910"/>
                  </a:cubicBezTo>
                  <a:cubicBezTo>
                    <a:pt x="20526" y="2889"/>
                    <a:pt x="20476" y="2730"/>
                    <a:pt x="20375" y="2730"/>
                  </a:cubicBezTo>
                  <a:cubicBezTo>
                    <a:pt x="20363" y="2730"/>
                    <a:pt x="20350" y="2732"/>
                    <a:pt x="20337" y="2737"/>
                  </a:cubicBezTo>
                  <a:cubicBezTo>
                    <a:pt x="16707" y="3657"/>
                    <a:pt x="12976" y="4331"/>
                    <a:pt x="9292" y="4976"/>
                  </a:cubicBezTo>
                  <a:cubicBezTo>
                    <a:pt x="7651" y="5275"/>
                    <a:pt x="5985" y="5573"/>
                    <a:pt x="4319" y="5698"/>
                  </a:cubicBezTo>
                  <a:cubicBezTo>
                    <a:pt x="3942" y="5726"/>
                    <a:pt x="3562" y="5738"/>
                    <a:pt x="3187" y="5738"/>
                  </a:cubicBezTo>
                  <a:cubicBezTo>
                    <a:pt x="2922" y="5738"/>
                    <a:pt x="2660" y="5732"/>
                    <a:pt x="2403" y="5722"/>
                  </a:cubicBezTo>
                  <a:cubicBezTo>
                    <a:pt x="1830" y="5698"/>
                    <a:pt x="839" y="5675"/>
                    <a:pt x="487" y="5149"/>
                  </a:cubicBezTo>
                  <a:cubicBezTo>
                    <a:pt x="290" y="4827"/>
                    <a:pt x="612" y="4403"/>
                    <a:pt x="809" y="4206"/>
                  </a:cubicBezTo>
                  <a:cubicBezTo>
                    <a:pt x="1185" y="3782"/>
                    <a:pt x="1734" y="3507"/>
                    <a:pt x="2254" y="3310"/>
                  </a:cubicBezTo>
                  <a:cubicBezTo>
                    <a:pt x="3173" y="2964"/>
                    <a:pt x="4146" y="2839"/>
                    <a:pt x="5113" y="2690"/>
                  </a:cubicBezTo>
                  <a:cubicBezTo>
                    <a:pt x="6457" y="2487"/>
                    <a:pt x="7776" y="2242"/>
                    <a:pt x="9095" y="1991"/>
                  </a:cubicBezTo>
                  <a:cubicBezTo>
                    <a:pt x="12277" y="1418"/>
                    <a:pt x="15465" y="875"/>
                    <a:pt x="18623" y="176"/>
                  </a:cubicBezTo>
                  <a:cubicBezTo>
                    <a:pt x="18741" y="154"/>
                    <a:pt x="18701" y="1"/>
                    <a:pt x="185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6" name="Google Shape;66;p2"/>
            <p:cNvSpPr/>
            <p:nvPr/>
          </p:nvSpPr>
          <p:spPr>
            <a:xfrm>
              <a:off x="3392750" y="1060350"/>
              <a:ext cx="522975" cy="673725"/>
            </a:xfrm>
            <a:custGeom>
              <a:avLst/>
              <a:gdLst/>
              <a:ahLst/>
              <a:cxnLst/>
              <a:rect l="l" t="t" r="r" b="b"/>
              <a:pathLst>
                <a:path w="20919" h="26949" extrusionOk="0">
                  <a:moveTo>
                    <a:pt x="20820" y="1"/>
                  </a:moveTo>
                  <a:cubicBezTo>
                    <a:pt x="20771" y="1"/>
                    <a:pt x="20722" y="32"/>
                    <a:pt x="20722" y="95"/>
                  </a:cubicBezTo>
                  <a:cubicBezTo>
                    <a:pt x="20495" y="3999"/>
                    <a:pt x="20447" y="7927"/>
                    <a:pt x="20322" y="11832"/>
                  </a:cubicBezTo>
                  <a:cubicBezTo>
                    <a:pt x="20196" y="15139"/>
                    <a:pt x="20077" y="18452"/>
                    <a:pt x="19976" y="21784"/>
                  </a:cubicBezTo>
                  <a:cubicBezTo>
                    <a:pt x="19952" y="22554"/>
                    <a:pt x="19928" y="23300"/>
                    <a:pt x="19850" y="24070"/>
                  </a:cubicBezTo>
                  <a:cubicBezTo>
                    <a:pt x="19850" y="24148"/>
                    <a:pt x="19802" y="24745"/>
                    <a:pt x="19802" y="24745"/>
                  </a:cubicBezTo>
                  <a:cubicBezTo>
                    <a:pt x="19779" y="24769"/>
                    <a:pt x="19725" y="24769"/>
                    <a:pt x="19701" y="24769"/>
                  </a:cubicBezTo>
                  <a:cubicBezTo>
                    <a:pt x="19379" y="24840"/>
                    <a:pt x="19080" y="24894"/>
                    <a:pt x="18782" y="24942"/>
                  </a:cubicBezTo>
                  <a:cubicBezTo>
                    <a:pt x="17540" y="25169"/>
                    <a:pt x="16268" y="25342"/>
                    <a:pt x="15027" y="25515"/>
                  </a:cubicBezTo>
                  <a:cubicBezTo>
                    <a:pt x="11689" y="25986"/>
                    <a:pt x="8358" y="26434"/>
                    <a:pt x="5003" y="26661"/>
                  </a:cubicBezTo>
                  <a:cubicBezTo>
                    <a:pt x="4366" y="26704"/>
                    <a:pt x="3697" y="26756"/>
                    <a:pt x="3034" y="26756"/>
                  </a:cubicBezTo>
                  <a:cubicBezTo>
                    <a:pt x="2579" y="26756"/>
                    <a:pt x="2127" y="26732"/>
                    <a:pt x="1690" y="26661"/>
                  </a:cubicBezTo>
                  <a:cubicBezTo>
                    <a:pt x="746" y="26482"/>
                    <a:pt x="376" y="25586"/>
                    <a:pt x="275" y="24721"/>
                  </a:cubicBezTo>
                  <a:cubicBezTo>
                    <a:pt x="197" y="23945"/>
                    <a:pt x="251" y="23127"/>
                    <a:pt x="275" y="22333"/>
                  </a:cubicBezTo>
                  <a:cubicBezTo>
                    <a:pt x="323" y="21037"/>
                    <a:pt x="376" y="19742"/>
                    <a:pt x="424" y="18452"/>
                  </a:cubicBezTo>
                  <a:cubicBezTo>
                    <a:pt x="448" y="17330"/>
                    <a:pt x="400" y="16184"/>
                    <a:pt x="376" y="15067"/>
                  </a:cubicBezTo>
                  <a:cubicBezTo>
                    <a:pt x="376" y="13700"/>
                    <a:pt x="347" y="12333"/>
                    <a:pt x="400" y="10960"/>
                  </a:cubicBezTo>
                  <a:cubicBezTo>
                    <a:pt x="496" y="8154"/>
                    <a:pt x="746" y="5342"/>
                    <a:pt x="896" y="2507"/>
                  </a:cubicBezTo>
                  <a:cubicBezTo>
                    <a:pt x="896" y="2444"/>
                    <a:pt x="846" y="2413"/>
                    <a:pt x="797" y="2413"/>
                  </a:cubicBezTo>
                  <a:cubicBezTo>
                    <a:pt x="748" y="2413"/>
                    <a:pt x="699" y="2444"/>
                    <a:pt x="699" y="2507"/>
                  </a:cubicBezTo>
                  <a:cubicBezTo>
                    <a:pt x="496" y="6483"/>
                    <a:pt x="149" y="10417"/>
                    <a:pt x="173" y="14369"/>
                  </a:cubicBezTo>
                  <a:cubicBezTo>
                    <a:pt x="197" y="15712"/>
                    <a:pt x="197" y="17032"/>
                    <a:pt x="197" y="18375"/>
                  </a:cubicBezTo>
                  <a:cubicBezTo>
                    <a:pt x="227" y="20315"/>
                    <a:pt x="0" y="22231"/>
                    <a:pt x="48" y="24172"/>
                  </a:cubicBezTo>
                  <a:cubicBezTo>
                    <a:pt x="78" y="25139"/>
                    <a:pt x="227" y="26112"/>
                    <a:pt x="1123" y="26661"/>
                  </a:cubicBezTo>
                  <a:cubicBezTo>
                    <a:pt x="1517" y="26902"/>
                    <a:pt x="2042" y="26949"/>
                    <a:pt x="2555" y="26949"/>
                  </a:cubicBezTo>
                  <a:cubicBezTo>
                    <a:pt x="2881" y="26949"/>
                    <a:pt x="3202" y="26930"/>
                    <a:pt x="3481" y="26930"/>
                  </a:cubicBezTo>
                  <a:cubicBezTo>
                    <a:pt x="6693" y="26858"/>
                    <a:pt x="9928" y="26410"/>
                    <a:pt x="13110" y="25986"/>
                  </a:cubicBezTo>
                  <a:cubicBezTo>
                    <a:pt x="14579" y="25789"/>
                    <a:pt x="16047" y="25586"/>
                    <a:pt x="17510" y="25342"/>
                  </a:cubicBezTo>
                  <a:cubicBezTo>
                    <a:pt x="18286" y="25240"/>
                    <a:pt x="19056" y="25139"/>
                    <a:pt x="19826" y="24942"/>
                  </a:cubicBezTo>
                  <a:cubicBezTo>
                    <a:pt x="19898" y="24942"/>
                    <a:pt x="19952" y="24918"/>
                    <a:pt x="19976" y="24816"/>
                  </a:cubicBezTo>
                  <a:cubicBezTo>
                    <a:pt x="20077" y="23998"/>
                    <a:pt x="20125" y="23175"/>
                    <a:pt x="20149" y="22357"/>
                  </a:cubicBezTo>
                  <a:cubicBezTo>
                    <a:pt x="20226" y="20763"/>
                    <a:pt x="20226" y="19169"/>
                    <a:pt x="20322" y="17581"/>
                  </a:cubicBezTo>
                  <a:cubicBezTo>
                    <a:pt x="20399" y="16536"/>
                    <a:pt x="20399" y="15491"/>
                    <a:pt x="20423" y="14470"/>
                  </a:cubicBezTo>
                  <a:cubicBezTo>
                    <a:pt x="20573" y="9671"/>
                    <a:pt x="20644" y="4895"/>
                    <a:pt x="20919" y="95"/>
                  </a:cubicBezTo>
                  <a:cubicBezTo>
                    <a:pt x="20919" y="32"/>
                    <a:pt x="20870" y="1"/>
                    <a:pt x="208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7" name="Google Shape;67;p2"/>
            <p:cNvSpPr/>
            <p:nvPr/>
          </p:nvSpPr>
          <p:spPr>
            <a:xfrm>
              <a:off x="3441550" y="1134975"/>
              <a:ext cx="16600" cy="595900"/>
            </a:xfrm>
            <a:custGeom>
              <a:avLst/>
              <a:gdLst/>
              <a:ahLst/>
              <a:cxnLst/>
              <a:rect l="l" t="t" r="r" b="b"/>
              <a:pathLst>
                <a:path w="664" h="23836" extrusionOk="0">
                  <a:moveTo>
                    <a:pt x="562" y="1"/>
                  </a:moveTo>
                  <a:cubicBezTo>
                    <a:pt x="511" y="1"/>
                    <a:pt x="460" y="32"/>
                    <a:pt x="460" y="95"/>
                  </a:cubicBezTo>
                  <a:cubicBezTo>
                    <a:pt x="215" y="7283"/>
                    <a:pt x="36" y="14447"/>
                    <a:pt x="12" y="21634"/>
                  </a:cubicBezTo>
                  <a:lnTo>
                    <a:pt x="12" y="23724"/>
                  </a:lnTo>
                  <a:cubicBezTo>
                    <a:pt x="0" y="23798"/>
                    <a:pt x="44" y="23836"/>
                    <a:pt x="94" y="23836"/>
                  </a:cubicBezTo>
                  <a:cubicBezTo>
                    <a:pt x="144" y="23836"/>
                    <a:pt x="200" y="23798"/>
                    <a:pt x="215" y="23724"/>
                  </a:cubicBezTo>
                  <a:cubicBezTo>
                    <a:pt x="287" y="20291"/>
                    <a:pt x="215" y="16835"/>
                    <a:pt x="311" y="13378"/>
                  </a:cubicBezTo>
                  <a:cubicBezTo>
                    <a:pt x="388" y="9820"/>
                    <a:pt x="436" y="6262"/>
                    <a:pt x="562" y="2704"/>
                  </a:cubicBezTo>
                  <a:cubicBezTo>
                    <a:pt x="585" y="1832"/>
                    <a:pt x="609" y="961"/>
                    <a:pt x="663" y="95"/>
                  </a:cubicBezTo>
                  <a:cubicBezTo>
                    <a:pt x="663" y="32"/>
                    <a:pt x="612" y="1"/>
                    <a:pt x="56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8" name="Google Shape;68;p2"/>
            <p:cNvSpPr/>
            <p:nvPr/>
          </p:nvSpPr>
          <p:spPr>
            <a:xfrm>
              <a:off x="3427875" y="1025550"/>
              <a:ext cx="468625" cy="80850"/>
            </a:xfrm>
            <a:custGeom>
              <a:avLst/>
              <a:gdLst/>
              <a:ahLst/>
              <a:cxnLst/>
              <a:rect l="l" t="t" r="r" b="b"/>
              <a:pathLst>
                <a:path w="18745" h="3234" extrusionOk="0">
                  <a:moveTo>
                    <a:pt x="16513" y="0"/>
                  </a:moveTo>
                  <a:cubicBezTo>
                    <a:pt x="16278" y="0"/>
                    <a:pt x="16033" y="54"/>
                    <a:pt x="15807" y="90"/>
                  </a:cubicBezTo>
                  <a:cubicBezTo>
                    <a:pt x="14541" y="293"/>
                    <a:pt x="13299" y="514"/>
                    <a:pt x="12028" y="741"/>
                  </a:cubicBezTo>
                  <a:cubicBezTo>
                    <a:pt x="8696" y="1338"/>
                    <a:pt x="5335" y="1935"/>
                    <a:pt x="2004" y="2627"/>
                  </a:cubicBezTo>
                  <a:cubicBezTo>
                    <a:pt x="1383" y="2753"/>
                    <a:pt x="732" y="2878"/>
                    <a:pt x="112" y="3051"/>
                  </a:cubicBezTo>
                  <a:cubicBezTo>
                    <a:pt x="1" y="3072"/>
                    <a:pt x="49" y="3233"/>
                    <a:pt x="148" y="3233"/>
                  </a:cubicBezTo>
                  <a:cubicBezTo>
                    <a:pt x="161" y="3233"/>
                    <a:pt x="175" y="3230"/>
                    <a:pt x="189" y="3224"/>
                  </a:cubicBezTo>
                  <a:cubicBezTo>
                    <a:pt x="1234" y="2950"/>
                    <a:pt x="2326" y="2753"/>
                    <a:pt x="3395" y="2532"/>
                  </a:cubicBezTo>
                  <a:cubicBezTo>
                    <a:pt x="5091" y="2203"/>
                    <a:pt x="6804" y="1881"/>
                    <a:pt x="8523" y="1559"/>
                  </a:cubicBezTo>
                  <a:cubicBezTo>
                    <a:pt x="11132" y="1087"/>
                    <a:pt x="13771" y="514"/>
                    <a:pt x="16380" y="215"/>
                  </a:cubicBezTo>
                  <a:cubicBezTo>
                    <a:pt x="16449" y="207"/>
                    <a:pt x="16517" y="203"/>
                    <a:pt x="16582" y="203"/>
                  </a:cubicBezTo>
                  <a:cubicBezTo>
                    <a:pt x="17520" y="203"/>
                    <a:pt x="18032" y="1012"/>
                    <a:pt x="18523" y="1732"/>
                  </a:cubicBezTo>
                  <a:cubicBezTo>
                    <a:pt x="18546" y="1772"/>
                    <a:pt x="18580" y="1789"/>
                    <a:pt x="18613" y="1789"/>
                  </a:cubicBezTo>
                  <a:cubicBezTo>
                    <a:pt x="18681" y="1789"/>
                    <a:pt x="18744" y="1717"/>
                    <a:pt x="18696" y="1636"/>
                  </a:cubicBezTo>
                  <a:cubicBezTo>
                    <a:pt x="18194" y="890"/>
                    <a:pt x="17699" y="90"/>
                    <a:pt x="16732" y="18"/>
                  </a:cubicBezTo>
                  <a:cubicBezTo>
                    <a:pt x="16660" y="5"/>
                    <a:pt x="16587" y="0"/>
                    <a:pt x="165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9" name="Google Shape;69;p2"/>
            <p:cNvSpPr/>
            <p:nvPr/>
          </p:nvSpPr>
          <p:spPr>
            <a:xfrm>
              <a:off x="3419850" y="1093975"/>
              <a:ext cx="22625" cy="44850"/>
            </a:xfrm>
            <a:custGeom>
              <a:avLst/>
              <a:gdLst/>
              <a:ahLst/>
              <a:cxnLst/>
              <a:rect l="l" t="t" r="r" b="b"/>
              <a:pathLst>
                <a:path w="905" h="1794" extrusionOk="0">
                  <a:moveTo>
                    <a:pt x="133" y="0"/>
                  </a:moveTo>
                  <a:cubicBezTo>
                    <a:pt x="64" y="0"/>
                    <a:pt x="0" y="69"/>
                    <a:pt x="39" y="141"/>
                  </a:cubicBezTo>
                  <a:cubicBezTo>
                    <a:pt x="158" y="362"/>
                    <a:pt x="361" y="541"/>
                    <a:pt x="486" y="762"/>
                  </a:cubicBezTo>
                  <a:cubicBezTo>
                    <a:pt x="659" y="1036"/>
                    <a:pt x="707" y="1383"/>
                    <a:pt x="707" y="1681"/>
                  </a:cubicBezTo>
                  <a:cubicBezTo>
                    <a:pt x="695" y="1756"/>
                    <a:pt x="739" y="1793"/>
                    <a:pt x="788" y="1793"/>
                  </a:cubicBezTo>
                  <a:cubicBezTo>
                    <a:pt x="837" y="1793"/>
                    <a:pt x="892" y="1756"/>
                    <a:pt x="904" y="1681"/>
                  </a:cubicBezTo>
                  <a:cubicBezTo>
                    <a:pt x="904" y="1407"/>
                    <a:pt x="856" y="1084"/>
                    <a:pt x="731" y="839"/>
                  </a:cubicBezTo>
                  <a:cubicBezTo>
                    <a:pt x="606" y="541"/>
                    <a:pt x="361" y="338"/>
                    <a:pt x="212" y="39"/>
                  </a:cubicBezTo>
                  <a:cubicBezTo>
                    <a:pt x="189" y="12"/>
                    <a:pt x="160" y="0"/>
                    <a:pt x="1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0" name="Google Shape;70;p2"/>
            <p:cNvSpPr/>
            <p:nvPr/>
          </p:nvSpPr>
          <p:spPr>
            <a:xfrm>
              <a:off x="3433200" y="1031475"/>
              <a:ext cx="432650" cy="84150"/>
            </a:xfrm>
            <a:custGeom>
              <a:avLst/>
              <a:gdLst/>
              <a:ahLst/>
              <a:cxnLst/>
              <a:rect l="l" t="t" r="r" b="b"/>
              <a:pathLst>
                <a:path w="17306" h="3366" extrusionOk="0">
                  <a:moveTo>
                    <a:pt x="17136" y="0"/>
                  </a:moveTo>
                  <a:cubicBezTo>
                    <a:pt x="17129" y="0"/>
                    <a:pt x="17123" y="1"/>
                    <a:pt x="17116" y="2"/>
                  </a:cubicBezTo>
                  <a:cubicBezTo>
                    <a:pt x="14973" y="325"/>
                    <a:pt x="12859" y="802"/>
                    <a:pt x="10722" y="1196"/>
                  </a:cubicBezTo>
                  <a:cubicBezTo>
                    <a:pt x="7713" y="1769"/>
                    <a:pt x="4675" y="2366"/>
                    <a:pt x="1642" y="2916"/>
                  </a:cubicBezTo>
                  <a:cubicBezTo>
                    <a:pt x="1146" y="3011"/>
                    <a:pt x="645" y="3136"/>
                    <a:pt x="149" y="3160"/>
                  </a:cubicBezTo>
                  <a:cubicBezTo>
                    <a:pt x="9" y="3188"/>
                    <a:pt x="1" y="3365"/>
                    <a:pt x="125" y="3365"/>
                  </a:cubicBezTo>
                  <a:cubicBezTo>
                    <a:pt x="133" y="3365"/>
                    <a:pt x="141" y="3365"/>
                    <a:pt x="149" y="3363"/>
                  </a:cubicBezTo>
                  <a:cubicBezTo>
                    <a:pt x="818" y="3310"/>
                    <a:pt x="1493" y="3136"/>
                    <a:pt x="2161" y="3011"/>
                  </a:cubicBezTo>
                  <a:cubicBezTo>
                    <a:pt x="3606" y="2766"/>
                    <a:pt x="5027" y="2492"/>
                    <a:pt x="6466" y="2217"/>
                  </a:cubicBezTo>
                  <a:cubicBezTo>
                    <a:pt x="9504" y="1644"/>
                    <a:pt x="12537" y="1047"/>
                    <a:pt x="15570" y="474"/>
                  </a:cubicBezTo>
                  <a:cubicBezTo>
                    <a:pt x="16119" y="378"/>
                    <a:pt x="16638" y="277"/>
                    <a:pt x="17187" y="175"/>
                  </a:cubicBezTo>
                  <a:cubicBezTo>
                    <a:pt x="17306" y="175"/>
                    <a:pt x="17243" y="0"/>
                    <a:pt x="171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1" name="Google Shape;71;p2"/>
            <p:cNvSpPr/>
            <p:nvPr/>
          </p:nvSpPr>
          <p:spPr>
            <a:xfrm>
              <a:off x="3436925" y="1041450"/>
              <a:ext cx="439500" cy="83425"/>
            </a:xfrm>
            <a:custGeom>
              <a:avLst/>
              <a:gdLst/>
              <a:ahLst/>
              <a:cxnLst/>
              <a:rect l="l" t="t" r="r" b="b"/>
              <a:pathLst>
                <a:path w="17580" h="3337" extrusionOk="0">
                  <a:moveTo>
                    <a:pt x="17408" y="1"/>
                  </a:moveTo>
                  <a:cubicBezTo>
                    <a:pt x="17401" y="1"/>
                    <a:pt x="17393" y="2"/>
                    <a:pt x="17385" y="3"/>
                  </a:cubicBezTo>
                  <a:cubicBezTo>
                    <a:pt x="15200" y="451"/>
                    <a:pt x="12961" y="821"/>
                    <a:pt x="10722" y="1245"/>
                  </a:cubicBezTo>
                  <a:cubicBezTo>
                    <a:pt x="7684" y="1794"/>
                    <a:pt x="4651" y="2367"/>
                    <a:pt x="1594" y="2911"/>
                  </a:cubicBezTo>
                  <a:cubicBezTo>
                    <a:pt x="1117" y="2988"/>
                    <a:pt x="621" y="3114"/>
                    <a:pt x="150" y="3137"/>
                  </a:cubicBezTo>
                  <a:cubicBezTo>
                    <a:pt x="9" y="3160"/>
                    <a:pt x="1" y="3336"/>
                    <a:pt x="126" y="3336"/>
                  </a:cubicBezTo>
                  <a:cubicBezTo>
                    <a:pt x="133" y="3336"/>
                    <a:pt x="141" y="3336"/>
                    <a:pt x="150" y="3334"/>
                  </a:cubicBezTo>
                  <a:cubicBezTo>
                    <a:pt x="818" y="3287"/>
                    <a:pt x="1493" y="3137"/>
                    <a:pt x="2161" y="3012"/>
                  </a:cubicBezTo>
                  <a:cubicBezTo>
                    <a:pt x="3630" y="2737"/>
                    <a:pt x="5075" y="2493"/>
                    <a:pt x="6519" y="2218"/>
                  </a:cubicBezTo>
                  <a:cubicBezTo>
                    <a:pt x="9600" y="1645"/>
                    <a:pt x="12686" y="1096"/>
                    <a:pt x="15773" y="499"/>
                  </a:cubicBezTo>
                  <a:cubicBezTo>
                    <a:pt x="16340" y="403"/>
                    <a:pt x="16889" y="302"/>
                    <a:pt x="17462" y="176"/>
                  </a:cubicBezTo>
                  <a:cubicBezTo>
                    <a:pt x="17580" y="154"/>
                    <a:pt x="17519" y="1"/>
                    <a:pt x="1740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2" name="Google Shape;72;p2"/>
            <p:cNvSpPr/>
            <p:nvPr/>
          </p:nvSpPr>
          <p:spPr>
            <a:xfrm>
              <a:off x="3437525" y="1050725"/>
              <a:ext cx="446975" cy="84750"/>
            </a:xfrm>
            <a:custGeom>
              <a:avLst/>
              <a:gdLst/>
              <a:ahLst/>
              <a:cxnLst/>
              <a:rect l="l" t="t" r="r" b="b"/>
              <a:pathLst>
                <a:path w="17879" h="3390" extrusionOk="0">
                  <a:moveTo>
                    <a:pt x="17711" y="0"/>
                  </a:moveTo>
                  <a:cubicBezTo>
                    <a:pt x="17704" y="0"/>
                    <a:pt x="17697" y="1"/>
                    <a:pt x="17689" y="2"/>
                  </a:cubicBezTo>
                  <a:cubicBezTo>
                    <a:pt x="15522" y="450"/>
                    <a:pt x="13307" y="826"/>
                    <a:pt x="11122" y="1226"/>
                  </a:cubicBezTo>
                  <a:cubicBezTo>
                    <a:pt x="8036" y="1793"/>
                    <a:pt x="4973" y="2366"/>
                    <a:pt x="1893" y="2916"/>
                  </a:cubicBezTo>
                  <a:cubicBezTo>
                    <a:pt x="1320" y="3017"/>
                    <a:pt x="723" y="3137"/>
                    <a:pt x="149" y="3190"/>
                  </a:cubicBezTo>
                  <a:cubicBezTo>
                    <a:pt x="9" y="3213"/>
                    <a:pt x="1" y="3389"/>
                    <a:pt x="125" y="3389"/>
                  </a:cubicBezTo>
                  <a:cubicBezTo>
                    <a:pt x="133" y="3389"/>
                    <a:pt x="141" y="3389"/>
                    <a:pt x="149" y="3387"/>
                  </a:cubicBezTo>
                  <a:cubicBezTo>
                    <a:pt x="794" y="3340"/>
                    <a:pt x="1469" y="3190"/>
                    <a:pt x="2137" y="3065"/>
                  </a:cubicBezTo>
                  <a:cubicBezTo>
                    <a:pt x="3558" y="2814"/>
                    <a:pt x="5003" y="2540"/>
                    <a:pt x="6418" y="2295"/>
                  </a:cubicBezTo>
                  <a:cubicBezTo>
                    <a:pt x="9528" y="1722"/>
                    <a:pt x="12662" y="1149"/>
                    <a:pt x="15773" y="552"/>
                  </a:cubicBezTo>
                  <a:cubicBezTo>
                    <a:pt x="16441" y="450"/>
                    <a:pt x="17092" y="331"/>
                    <a:pt x="17761" y="181"/>
                  </a:cubicBezTo>
                  <a:cubicBezTo>
                    <a:pt x="17878" y="153"/>
                    <a:pt x="17818" y="0"/>
                    <a:pt x="1771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3" name="Google Shape;73;p2"/>
            <p:cNvSpPr/>
            <p:nvPr/>
          </p:nvSpPr>
          <p:spPr>
            <a:xfrm>
              <a:off x="3474450" y="1060125"/>
              <a:ext cx="418700" cy="80300"/>
            </a:xfrm>
            <a:custGeom>
              <a:avLst/>
              <a:gdLst/>
              <a:ahLst/>
              <a:cxnLst/>
              <a:rect l="l" t="t" r="r" b="b"/>
              <a:pathLst>
                <a:path w="16748" h="3212" extrusionOk="0">
                  <a:moveTo>
                    <a:pt x="16582" y="0"/>
                  </a:moveTo>
                  <a:cubicBezTo>
                    <a:pt x="16574" y="0"/>
                    <a:pt x="16566" y="1"/>
                    <a:pt x="16558" y="2"/>
                  </a:cubicBezTo>
                  <a:cubicBezTo>
                    <a:pt x="11084" y="1071"/>
                    <a:pt x="5586" y="1967"/>
                    <a:pt x="117" y="3011"/>
                  </a:cubicBezTo>
                  <a:cubicBezTo>
                    <a:pt x="0" y="3034"/>
                    <a:pt x="34" y="3211"/>
                    <a:pt x="140" y="3211"/>
                  </a:cubicBezTo>
                  <a:cubicBezTo>
                    <a:pt x="148" y="3211"/>
                    <a:pt x="156" y="3210"/>
                    <a:pt x="165" y="3208"/>
                  </a:cubicBezTo>
                  <a:cubicBezTo>
                    <a:pt x="5639" y="2164"/>
                    <a:pt x="11138" y="1244"/>
                    <a:pt x="16630" y="176"/>
                  </a:cubicBezTo>
                  <a:cubicBezTo>
                    <a:pt x="16747" y="153"/>
                    <a:pt x="16692" y="0"/>
                    <a:pt x="165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4" name="Google Shape;74;p2"/>
            <p:cNvSpPr/>
            <p:nvPr/>
          </p:nvSpPr>
          <p:spPr>
            <a:xfrm>
              <a:off x="3867200" y="993200"/>
              <a:ext cx="5100" cy="48600"/>
            </a:xfrm>
            <a:custGeom>
              <a:avLst/>
              <a:gdLst/>
              <a:ahLst/>
              <a:cxnLst/>
              <a:rect l="l" t="t" r="r" b="b"/>
              <a:pathLst>
                <a:path w="204" h="1944" extrusionOk="0">
                  <a:moveTo>
                    <a:pt x="102" y="0"/>
                  </a:moveTo>
                  <a:cubicBezTo>
                    <a:pt x="51" y="0"/>
                    <a:pt x="1" y="32"/>
                    <a:pt x="1" y="94"/>
                  </a:cubicBezTo>
                  <a:lnTo>
                    <a:pt x="1" y="1832"/>
                  </a:lnTo>
                  <a:cubicBezTo>
                    <a:pt x="1" y="1906"/>
                    <a:pt x="51" y="1944"/>
                    <a:pt x="102" y="1944"/>
                  </a:cubicBezTo>
                  <a:cubicBezTo>
                    <a:pt x="153" y="1944"/>
                    <a:pt x="204" y="1906"/>
                    <a:pt x="204" y="1832"/>
                  </a:cubicBezTo>
                  <a:lnTo>
                    <a:pt x="204" y="94"/>
                  </a:lnTo>
                  <a:cubicBezTo>
                    <a:pt x="204" y="32"/>
                    <a:pt x="153" y="0"/>
                    <a:pt x="1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5" name="Google Shape;75;p2"/>
            <p:cNvSpPr/>
            <p:nvPr/>
          </p:nvSpPr>
          <p:spPr>
            <a:xfrm>
              <a:off x="3356000" y="1307925"/>
              <a:ext cx="46375" cy="71075"/>
            </a:xfrm>
            <a:custGeom>
              <a:avLst/>
              <a:gdLst/>
              <a:ahLst/>
              <a:cxnLst/>
              <a:rect l="l" t="t" r="r" b="b"/>
              <a:pathLst>
                <a:path w="1855" h="2843" extrusionOk="0">
                  <a:moveTo>
                    <a:pt x="1713" y="0"/>
                  </a:moveTo>
                  <a:cubicBezTo>
                    <a:pt x="1685" y="0"/>
                    <a:pt x="1659" y="12"/>
                    <a:pt x="1643" y="42"/>
                  </a:cubicBezTo>
                  <a:cubicBezTo>
                    <a:pt x="1196" y="986"/>
                    <a:pt x="676" y="1857"/>
                    <a:pt x="55" y="2699"/>
                  </a:cubicBezTo>
                  <a:cubicBezTo>
                    <a:pt x="0" y="2771"/>
                    <a:pt x="71" y="2842"/>
                    <a:pt x="144" y="2842"/>
                  </a:cubicBezTo>
                  <a:cubicBezTo>
                    <a:pt x="175" y="2842"/>
                    <a:pt x="206" y="2830"/>
                    <a:pt x="229" y="2800"/>
                  </a:cubicBezTo>
                  <a:cubicBezTo>
                    <a:pt x="849" y="1953"/>
                    <a:pt x="1369" y="1087"/>
                    <a:pt x="1817" y="138"/>
                  </a:cubicBezTo>
                  <a:cubicBezTo>
                    <a:pt x="1854" y="70"/>
                    <a:pt x="1779" y="0"/>
                    <a:pt x="17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6" name="Google Shape;76;p2"/>
            <p:cNvSpPr/>
            <p:nvPr/>
          </p:nvSpPr>
          <p:spPr>
            <a:xfrm>
              <a:off x="3894550" y="1473275"/>
              <a:ext cx="45750" cy="61625"/>
            </a:xfrm>
            <a:custGeom>
              <a:avLst/>
              <a:gdLst/>
              <a:ahLst/>
              <a:cxnLst/>
              <a:rect l="l" t="t" r="r" b="b"/>
              <a:pathLst>
                <a:path w="1830" h="2465" extrusionOk="0">
                  <a:moveTo>
                    <a:pt x="1686" y="1"/>
                  </a:moveTo>
                  <a:cubicBezTo>
                    <a:pt x="1659" y="1"/>
                    <a:pt x="1633" y="13"/>
                    <a:pt x="1617" y="43"/>
                  </a:cubicBezTo>
                  <a:cubicBezTo>
                    <a:pt x="1247" y="891"/>
                    <a:pt x="572" y="1559"/>
                    <a:pt x="53" y="2306"/>
                  </a:cubicBezTo>
                  <a:cubicBezTo>
                    <a:pt x="0" y="2390"/>
                    <a:pt x="65" y="2464"/>
                    <a:pt x="135" y="2464"/>
                  </a:cubicBezTo>
                  <a:cubicBezTo>
                    <a:pt x="168" y="2464"/>
                    <a:pt x="203" y="2448"/>
                    <a:pt x="226" y="2407"/>
                  </a:cubicBezTo>
                  <a:cubicBezTo>
                    <a:pt x="751" y="1661"/>
                    <a:pt x="1420" y="1010"/>
                    <a:pt x="1796" y="144"/>
                  </a:cubicBezTo>
                  <a:cubicBezTo>
                    <a:pt x="1830" y="73"/>
                    <a:pt x="1753" y="1"/>
                    <a:pt x="16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7" name="Google Shape;77;p2"/>
            <p:cNvSpPr/>
            <p:nvPr/>
          </p:nvSpPr>
          <p:spPr>
            <a:xfrm>
              <a:off x="3478550" y="1239275"/>
              <a:ext cx="13175" cy="10025"/>
            </a:xfrm>
            <a:custGeom>
              <a:avLst/>
              <a:gdLst/>
              <a:ahLst/>
              <a:cxnLst/>
              <a:rect l="l" t="t" r="r" b="b"/>
              <a:pathLst>
                <a:path w="527" h="401" extrusionOk="0">
                  <a:moveTo>
                    <a:pt x="276" y="0"/>
                  </a:moveTo>
                  <a:cubicBezTo>
                    <a:pt x="1" y="0"/>
                    <a:pt x="1" y="400"/>
                    <a:pt x="276" y="400"/>
                  </a:cubicBezTo>
                  <a:cubicBezTo>
                    <a:pt x="526" y="400"/>
                    <a:pt x="526" y="0"/>
                    <a:pt x="2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8" name="Google Shape;78;p2"/>
            <p:cNvSpPr/>
            <p:nvPr/>
          </p:nvSpPr>
          <p:spPr>
            <a:xfrm>
              <a:off x="3490950" y="1224950"/>
              <a:ext cx="12550" cy="10025"/>
            </a:xfrm>
            <a:custGeom>
              <a:avLst/>
              <a:gdLst/>
              <a:ahLst/>
              <a:cxnLst/>
              <a:rect l="l" t="t" r="r" b="b"/>
              <a:pathLst>
                <a:path w="502" h="401" extrusionOk="0">
                  <a:moveTo>
                    <a:pt x="251" y="0"/>
                  </a:moveTo>
                  <a:cubicBezTo>
                    <a:pt x="0" y="0"/>
                    <a:pt x="0" y="400"/>
                    <a:pt x="251" y="400"/>
                  </a:cubicBezTo>
                  <a:cubicBezTo>
                    <a:pt x="502" y="400"/>
                    <a:pt x="502" y="0"/>
                    <a:pt x="25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9" name="Google Shape;79;p2"/>
            <p:cNvSpPr/>
            <p:nvPr/>
          </p:nvSpPr>
          <p:spPr>
            <a:xfrm>
              <a:off x="3494675" y="1243000"/>
              <a:ext cx="13175" cy="10025"/>
            </a:xfrm>
            <a:custGeom>
              <a:avLst/>
              <a:gdLst/>
              <a:ahLst/>
              <a:cxnLst/>
              <a:rect l="l" t="t" r="r" b="b"/>
              <a:pathLst>
                <a:path w="527" h="401" extrusionOk="0">
                  <a:moveTo>
                    <a:pt x="251" y="1"/>
                  </a:moveTo>
                  <a:cubicBezTo>
                    <a:pt x="1" y="1"/>
                    <a:pt x="1" y="401"/>
                    <a:pt x="251" y="401"/>
                  </a:cubicBezTo>
                  <a:cubicBezTo>
                    <a:pt x="526" y="401"/>
                    <a:pt x="526" y="1"/>
                    <a:pt x="25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0" name="Google Shape;80;p2"/>
            <p:cNvSpPr/>
            <p:nvPr/>
          </p:nvSpPr>
          <p:spPr>
            <a:xfrm>
              <a:off x="3843025" y="1298975"/>
              <a:ext cx="13000" cy="10025"/>
            </a:xfrm>
            <a:custGeom>
              <a:avLst/>
              <a:gdLst/>
              <a:ahLst/>
              <a:cxnLst/>
              <a:rect l="l" t="t" r="r" b="b"/>
              <a:pathLst>
                <a:path w="520" h="401" extrusionOk="0">
                  <a:moveTo>
                    <a:pt x="275" y="0"/>
                  </a:moveTo>
                  <a:cubicBezTo>
                    <a:pt x="0" y="0"/>
                    <a:pt x="0" y="400"/>
                    <a:pt x="275" y="400"/>
                  </a:cubicBezTo>
                  <a:cubicBezTo>
                    <a:pt x="520" y="400"/>
                    <a:pt x="520" y="0"/>
                    <a:pt x="27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1" name="Google Shape;81;p2"/>
            <p:cNvSpPr/>
            <p:nvPr/>
          </p:nvSpPr>
          <p:spPr>
            <a:xfrm>
              <a:off x="3855400" y="1284650"/>
              <a:ext cx="12425" cy="10025"/>
            </a:xfrm>
            <a:custGeom>
              <a:avLst/>
              <a:gdLst/>
              <a:ahLst/>
              <a:cxnLst/>
              <a:rect l="l" t="t" r="r" b="b"/>
              <a:pathLst>
                <a:path w="497" h="401" extrusionOk="0">
                  <a:moveTo>
                    <a:pt x="252" y="0"/>
                  </a:moveTo>
                  <a:cubicBezTo>
                    <a:pt x="1" y="0"/>
                    <a:pt x="1" y="400"/>
                    <a:pt x="252" y="400"/>
                  </a:cubicBezTo>
                  <a:cubicBezTo>
                    <a:pt x="496" y="400"/>
                    <a:pt x="496" y="0"/>
                    <a:pt x="25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2" name="Google Shape;82;p2"/>
            <p:cNvSpPr/>
            <p:nvPr/>
          </p:nvSpPr>
          <p:spPr>
            <a:xfrm>
              <a:off x="3859150" y="1302700"/>
              <a:ext cx="13150" cy="10025"/>
            </a:xfrm>
            <a:custGeom>
              <a:avLst/>
              <a:gdLst/>
              <a:ahLst/>
              <a:cxnLst/>
              <a:rect l="l" t="t" r="r" b="b"/>
              <a:pathLst>
                <a:path w="526" h="401" extrusionOk="0">
                  <a:moveTo>
                    <a:pt x="251" y="1"/>
                  </a:moveTo>
                  <a:cubicBezTo>
                    <a:pt x="0" y="1"/>
                    <a:pt x="0" y="401"/>
                    <a:pt x="251" y="401"/>
                  </a:cubicBezTo>
                  <a:cubicBezTo>
                    <a:pt x="526" y="401"/>
                    <a:pt x="526" y="1"/>
                    <a:pt x="25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3" name="Google Shape;83;p2"/>
            <p:cNvSpPr/>
            <p:nvPr/>
          </p:nvSpPr>
          <p:spPr>
            <a:xfrm>
              <a:off x="3478550" y="1665825"/>
              <a:ext cx="13175" cy="10025"/>
            </a:xfrm>
            <a:custGeom>
              <a:avLst/>
              <a:gdLst/>
              <a:ahLst/>
              <a:cxnLst/>
              <a:rect l="l" t="t" r="r" b="b"/>
              <a:pathLst>
                <a:path w="527" h="401" extrusionOk="0">
                  <a:moveTo>
                    <a:pt x="276" y="0"/>
                  </a:moveTo>
                  <a:cubicBezTo>
                    <a:pt x="1" y="0"/>
                    <a:pt x="1" y="400"/>
                    <a:pt x="276" y="400"/>
                  </a:cubicBezTo>
                  <a:cubicBezTo>
                    <a:pt x="526" y="400"/>
                    <a:pt x="526" y="0"/>
                    <a:pt x="2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4" name="Google Shape;84;p2"/>
            <p:cNvSpPr/>
            <p:nvPr/>
          </p:nvSpPr>
          <p:spPr>
            <a:xfrm>
              <a:off x="3490950" y="1651500"/>
              <a:ext cx="12550" cy="10025"/>
            </a:xfrm>
            <a:custGeom>
              <a:avLst/>
              <a:gdLst/>
              <a:ahLst/>
              <a:cxnLst/>
              <a:rect l="l" t="t" r="r" b="b"/>
              <a:pathLst>
                <a:path w="502" h="401" extrusionOk="0">
                  <a:moveTo>
                    <a:pt x="251" y="0"/>
                  </a:moveTo>
                  <a:cubicBezTo>
                    <a:pt x="0" y="0"/>
                    <a:pt x="0" y="400"/>
                    <a:pt x="251" y="400"/>
                  </a:cubicBezTo>
                  <a:cubicBezTo>
                    <a:pt x="502" y="400"/>
                    <a:pt x="502" y="0"/>
                    <a:pt x="25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5" name="Google Shape;85;p2"/>
            <p:cNvSpPr/>
            <p:nvPr/>
          </p:nvSpPr>
          <p:spPr>
            <a:xfrm>
              <a:off x="3494675" y="1669550"/>
              <a:ext cx="13175" cy="10025"/>
            </a:xfrm>
            <a:custGeom>
              <a:avLst/>
              <a:gdLst/>
              <a:ahLst/>
              <a:cxnLst/>
              <a:rect l="l" t="t" r="r" b="b"/>
              <a:pathLst>
                <a:path w="527" h="401" extrusionOk="0">
                  <a:moveTo>
                    <a:pt x="251" y="1"/>
                  </a:moveTo>
                  <a:cubicBezTo>
                    <a:pt x="1" y="1"/>
                    <a:pt x="1" y="401"/>
                    <a:pt x="251" y="401"/>
                  </a:cubicBezTo>
                  <a:cubicBezTo>
                    <a:pt x="526" y="401"/>
                    <a:pt x="526" y="1"/>
                    <a:pt x="25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6" name="Google Shape;86;p2"/>
            <p:cNvSpPr/>
            <p:nvPr/>
          </p:nvSpPr>
          <p:spPr>
            <a:xfrm>
              <a:off x="3528250" y="1598075"/>
              <a:ext cx="40475" cy="9425"/>
            </a:xfrm>
            <a:custGeom>
              <a:avLst/>
              <a:gdLst/>
              <a:ahLst/>
              <a:cxnLst/>
              <a:rect l="l" t="t" r="r" b="b"/>
              <a:pathLst>
                <a:path w="1619" h="377" extrusionOk="0">
                  <a:moveTo>
                    <a:pt x="252" y="0"/>
                  </a:moveTo>
                  <a:cubicBezTo>
                    <a:pt x="1" y="0"/>
                    <a:pt x="1" y="376"/>
                    <a:pt x="252" y="376"/>
                  </a:cubicBezTo>
                  <a:lnTo>
                    <a:pt x="1374" y="376"/>
                  </a:lnTo>
                  <a:cubicBezTo>
                    <a:pt x="1619" y="376"/>
                    <a:pt x="1619" y="0"/>
                    <a:pt x="13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7" name="Google Shape;87;p2"/>
            <p:cNvSpPr/>
            <p:nvPr/>
          </p:nvSpPr>
          <p:spPr>
            <a:xfrm>
              <a:off x="3551400" y="1576750"/>
              <a:ext cx="17325" cy="16525"/>
            </a:xfrm>
            <a:custGeom>
              <a:avLst/>
              <a:gdLst/>
              <a:ahLst/>
              <a:cxnLst/>
              <a:rect l="l" t="t" r="r" b="b"/>
              <a:pathLst>
                <a:path w="693" h="661" extrusionOk="0">
                  <a:moveTo>
                    <a:pt x="209" y="1"/>
                  </a:moveTo>
                  <a:cubicBezTo>
                    <a:pt x="160" y="1"/>
                    <a:pt x="111" y="20"/>
                    <a:pt x="72" y="59"/>
                  </a:cubicBezTo>
                  <a:cubicBezTo>
                    <a:pt x="0" y="131"/>
                    <a:pt x="0" y="256"/>
                    <a:pt x="72" y="334"/>
                  </a:cubicBezTo>
                  <a:cubicBezTo>
                    <a:pt x="173" y="429"/>
                    <a:pt x="269" y="507"/>
                    <a:pt x="347" y="602"/>
                  </a:cubicBezTo>
                  <a:cubicBezTo>
                    <a:pt x="382" y="641"/>
                    <a:pt x="432" y="660"/>
                    <a:pt x="482" y="660"/>
                  </a:cubicBezTo>
                  <a:cubicBezTo>
                    <a:pt x="532" y="660"/>
                    <a:pt x="582" y="641"/>
                    <a:pt x="621" y="602"/>
                  </a:cubicBezTo>
                  <a:cubicBezTo>
                    <a:pt x="693" y="531"/>
                    <a:pt x="693" y="405"/>
                    <a:pt x="621" y="334"/>
                  </a:cubicBezTo>
                  <a:cubicBezTo>
                    <a:pt x="544" y="232"/>
                    <a:pt x="448" y="155"/>
                    <a:pt x="347" y="59"/>
                  </a:cubicBezTo>
                  <a:cubicBezTo>
                    <a:pt x="308" y="20"/>
                    <a:pt x="258" y="1"/>
                    <a:pt x="20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8" name="Google Shape;88;p2"/>
            <p:cNvSpPr/>
            <p:nvPr/>
          </p:nvSpPr>
          <p:spPr>
            <a:xfrm>
              <a:off x="3549250" y="1612200"/>
              <a:ext cx="21050" cy="17725"/>
            </a:xfrm>
            <a:custGeom>
              <a:avLst/>
              <a:gdLst/>
              <a:ahLst/>
              <a:cxnLst/>
              <a:rect l="l" t="t" r="r" b="b"/>
              <a:pathLst>
                <a:path w="842" h="709" extrusionOk="0">
                  <a:moveTo>
                    <a:pt x="558" y="1"/>
                  </a:moveTo>
                  <a:cubicBezTo>
                    <a:pt x="515" y="1"/>
                    <a:pt x="471" y="17"/>
                    <a:pt x="433" y="56"/>
                  </a:cubicBezTo>
                  <a:cubicBezTo>
                    <a:pt x="331" y="181"/>
                    <a:pt x="236" y="283"/>
                    <a:pt x="134" y="378"/>
                  </a:cubicBezTo>
                  <a:cubicBezTo>
                    <a:pt x="0" y="517"/>
                    <a:pt x="134" y="709"/>
                    <a:pt x="282" y="709"/>
                  </a:cubicBezTo>
                  <a:cubicBezTo>
                    <a:pt x="325" y="709"/>
                    <a:pt x="369" y="692"/>
                    <a:pt x="409" y="653"/>
                  </a:cubicBezTo>
                  <a:cubicBezTo>
                    <a:pt x="504" y="557"/>
                    <a:pt x="606" y="456"/>
                    <a:pt x="707" y="330"/>
                  </a:cubicBezTo>
                  <a:cubicBezTo>
                    <a:pt x="841" y="196"/>
                    <a:pt x="706" y="1"/>
                    <a:pt x="55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9" name="Google Shape;89;p2"/>
            <p:cNvSpPr/>
            <p:nvPr/>
          </p:nvSpPr>
          <p:spPr>
            <a:xfrm>
              <a:off x="3752125" y="1599250"/>
              <a:ext cx="40475" cy="9425"/>
            </a:xfrm>
            <a:custGeom>
              <a:avLst/>
              <a:gdLst/>
              <a:ahLst/>
              <a:cxnLst/>
              <a:rect l="l" t="t" r="r" b="b"/>
              <a:pathLst>
                <a:path w="1619" h="377" extrusionOk="0">
                  <a:moveTo>
                    <a:pt x="252" y="1"/>
                  </a:moveTo>
                  <a:cubicBezTo>
                    <a:pt x="1" y="1"/>
                    <a:pt x="1" y="377"/>
                    <a:pt x="252" y="377"/>
                  </a:cubicBezTo>
                  <a:lnTo>
                    <a:pt x="1374" y="377"/>
                  </a:lnTo>
                  <a:cubicBezTo>
                    <a:pt x="1619" y="377"/>
                    <a:pt x="1619" y="1"/>
                    <a:pt x="13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0" name="Google Shape;90;p2"/>
            <p:cNvSpPr/>
            <p:nvPr/>
          </p:nvSpPr>
          <p:spPr>
            <a:xfrm>
              <a:off x="3752125" y="1613475"/>
              <a:ext cx="17500" cy="16525"/>
            </a:xfrm>
            <a:custGeom>
              <a:avLst/>
              <a:gdLst/>
              <a:ahLst/>
              <a:cxnLst/>
              <a:rect l="l" t="t" r="r" b="b"/>
              <a:pathLst>
                <a:path w="700" h="661" extrusionOk="0">
                  <a:moveTo>
                    <a:pt x="213" y="0"/>
                  </a:moveTo>
                  <a:cubicBezTo>
                    <a:pt x="163" y="0"/>
                    <a:pt x="114" y="20"/>
                    <a:pt x="78" y="59"/>
                  </a:cubicBezTo>
                  <a:cubicBezTo>
                    <a:pt x="1" y="130"/>
                    <a:pt x="1" y="256"/>
                    <a:pt x="78" y="327"/>
                  </a:cubicBezTo>
                  <a:lnTo>
                    <a:pt x="353" y="602"/>
                  </a:lnTo>
                  <a:cubicBezTo>
                    <a:pt x="389" y="641"/>
                    <a:pt x="438" y="660"/>
                    <a:pt x="488" y="660"/>
                  </a:cubicBezTo>
                  <a:cubicBezTo>
                    <a:pt x="538" y="660"/>
                    <a:pt x="589" y="641"/>
                    <a:pt x="628" y="602"/>
                  </a:cubicBezTo>
                  <a:cubicBezTo>
                    <a:pt x="699" y="530"/>
                    <a:pt x="699" y="405"/>
                    <a:pt x="628" y="327"/>
                  </a:cubicBezTo>
                  <a:cubicBezTo>
                    <a:pt x="526" y="232"/>
                    <a:pt x="449" y="154"/>
                    <a:pt x="353" y="59"/>
                  </a:cubicBezTo>
                  <a:cubicBezTo>
                    <a:pt x="314" y="20"/>
                    <a:pt x="263" y="0"/>
                    <a:pt x="21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1" name="Google Shape;91;p2"/>
            <p:cNvSpPr/>
            <p:nvPr/>
          </p:nvSpPr>
          <p:spPr>
            <a:xfrm>
              <a:off x="3750725" y="1576825"/>
              <a:ext cx="21500" cy="17725"/>
            </a:xfrm>
            <a:custGeom>
              <a:avLst/>
              <a:gdLst/>
              <a:ahLst/>
              <a:cxnLst/>
              <a:rect l="l" t="t" r="r" b="b"/>
              <a:pathLst>
                <a:path w="860" h="709" extrusionOk="0">
                  <a:moveTo>
                    <a:pt x="584" y="0"/>
                  </a:moveTo>
                  <a:cubicBezTo>
                    <a:pt x="541" y="0"/>
                    <a:pt x="496" y="17"/>
                    <a:pt x="457" y="56"/>
                  </a:cubicBezTo>
                  <a:cubicBezTo>
                    <a:pt x="331" y="152"/>
                    <a:pt x="236" y="253"/>
                    <a:pt x="134" y="378"/>
                  </a:cubicBezTo>
                  <a:cubicBezTo>
                    <a:pt x="0" y="513"/>
                    <a:pt x="135" y="708"/>
                    <a:pt x="283" y="708"/>
                  </a:cubicBezTo>
                  <a:cubicBezTo>
                    <a:pt x="326" y="708"/>
                    <a:pt x="370" y="692"/>
                    <a:pt x="409" y="653"/>
                  </a:cubicBezTo>
                  <a:cubicBezTo>
                    <a:pt x="505" y="528"/>
                    <a:pt x="606" y="426"/>
                    <a:pt x="708" y="331"/>
                  </a:cubicBezTo>
                  <a:cubicBezTo>
                    <a:pt x="860" y="192"/>
                    <a:pt x="730" y="0"/>
                    <a:pt x="58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2" name="Google Shape;92;p2"/>
            <p:cNvSpPr/>
            <p:nvPr/>
          </p:nvSpPr>
          <p:spPr>
            <a:xfrm>
              <a:off x="3258250" y="1537525"/>
              <a:ext cx="140350" cy="139400"/>
            </a:xfrm>
            <a:custGeom>
              <a:avLst/>
              <a:gdLst/>
              <a:ahLst/>
              <a:cxnLst/>
              <a:rect l="l" t="t" r="r" b="b"/>
              <a:pathLst>
                <a:path w="5614" h="5576" extrusionOk="0">
                  <a:moveTo>
                    <a:pt x="135" y="0"/>
                  </a:moveTo>
                  <a:cubicBezTo>
                    <a:pt x="61" y="0"/>
                    <a:pt x="0" y="106"/>
                    <a:pt x="55" y="183"/>
                  </a:cubicBezTo>
                  <a:cubicBezTo>
                    <a:pt x="503" y="607"/>
                    <a:pt x="801" y="1127"/>
                    <a:pt x="1201" y="1574"/>
                  </a:cubicBezTo>
                  <a:cubicBezTo>
                    <a:pt x="1625" y="2052"/>
                    <a:pt x="2097" y="2523"/>
                    <a:pt x="2545" y="3019"/>
                  </a:cubicBezTo>
                  <a:cubicBezTo>
                    <a:pt x="3440" y="3938"/>
                    <a:pt x="4336" y="4858"/>
                    <a:pt x="5428" y="5556"/>
                  </a:cubicBezTo>
                  <a:cubicBezTo>
                    <a:pt x="5445" y="5570"/>
                    <a:pt x="5463" y="5575"/>
                    <a:pt x="5479" y="5575"/>
                  </a:cubicBezTo>
                  <a:cubicBezTo>
                    <a:pt x="5558" y="5575"/>
                    <a:pt x="5614" y="5442"/>
                    <a:pt x="5529" y="5383"/>
                  </a:cubicBezTo>
                  <a:cubicBezTo>
                    <a:pt x="4461" y="4685"/>
                    <a:pt x="3565" y="3789"/>
                    <a:pt x="2694" y="2870"/>
                  </a:cubicBezTo>
                  <a:cubicBezTo>
                    <a:pt x="2198" y="2374"/>
                    <a:pt x="1673" y="1873"/>
                    <a:pt x="1249" y="1330"/>
                  </a:cubicBezTo>
                  <a:cubicBezTo>
                    <a:pt x="903" y="882"/>
                    <a:pt x="604" y="434"/>
                    <a:pt x="204" y="34"/>
                  </a:cubicBezTo>
                  <a:cubicBezTo>
                    <a:pt x="182" y="10"/>
                    <a:pt x="158" y="0"/>
                    <a:pt x="13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3" name="Google Shape;93;p2"/>
            <p:cNvSpPr/>
            <p:nvPr/>
          </p:nvSpPr>
          <p:spPr>
            <a:xfrm>
              <a:off x="3260950" y="1540300"/>
              <a:ext cx="72725" cy="81350"/>
            </a:xfrm>
            <a:custGeom>
              <a:avLst/>
              <a:gdLst/>
              <a:ahLst/>
              <a:cxnLst/>
              <a:rect l="l" t="t" r="r" b="b"/>
              <a:pathLst>
                <a:path w="2909" h="3254" extrusionOk="0">
                  <a:moveTo>
                    <a:pt x="2480" y="1"/>
                  </a:moveTo>
                  <a:cubicBezTo>
                    <a:pt x="2417" y="1"/>
                    <a:pt x="2357" y="49"/>
                    <a:pt x="2389" y="120"/>
                  </a:cubicBezTo>
                  <a:cubicBezTo>
                    <a:pt x="2687" y="992"/>
                    <a:pt x="2687" y="1887"/>
                    <a:pt x="2711" y="2807"/>
                  </a:cubicBezTo>
                  <a:cubicBezTo>
                    <a:pt x="2711" y="3008"/>
                    <a:pt x="2621" y="3041"/>
                    <a:pt x="2486" y="3041"/>
                  </a:cubicBezTo>
                  <a:cubicBezTo>
                    <a:pt x="2420" y="3041"/>
                    <a:pt x="2345" y="3033"/>
                    <a:pt x="2263" y="3033"/>
                  </a:cubicBezTo>
                  <a:cubicBezTo>
                    <a:pt x="2037" y="3033"/>
                    <a:pt x="1792" y="3057"/>
                    <a:pt x="1541" y="3057"/>
                  </a:cubicBezTo>
                  <a:cubicBezTo>
                    <a:pt x="1069" y="3057"/>
                    <a:pt x="598" y="3057"/>
                    <a:pt x="126" y="3033"/>
                  </a:cubicBezTo>
                  <a:cubicBezTo>
                    <a:pt x="1" y="3033"/>
                    <a:pt x="1" y="3230"/>
                    <a:pt x="126" y="3230"/>
                  </a:cubicBezTo>
                  <a:cubicBezTo>
                    <a:pt x="406" y="3247"/>
                    <a:pt x="686" y="3253"/>
                    <a:pt x="965" y="3253"/>
                  </a:cubicBezTo>
                  <a:cubicBezTo>
                    <a:pt x="1581" y="3253"/>
                    <a:pt x="2197" y="3223"/>
                    <a:pt x="2813" y="3206"/>
                  </a:cubicBezTo>
                  <a:cubicBezTo>
                    <a:pt x="2860" y="3206"/>
                    <a:pt x="2908" y="3159"/>
                    <a:pt x="2908" y="3105"/>
                  </a:cubicBezTo>
                  <a:cubicBezTo>
                    <a:pt x="2884" y="2090"/>
                    <a:pt x="2908" y="1045"/>
                    <a:pt x="2586" y="72"/>
                  </a:cubicBezTo>
                  <a:cubicBezTo>
                    <a:pt x="2567" y="22"/>
                    <a:pt x="2523" y="1"/>
                    <a:pt x="248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4" name="Google Shape;94;p2"/>
            <p:cNvSpPr/>
            <p:nvPr/>
          </p:nvSpPr>
          <p:spPr>
            <a:xfrm>
              <a:off x="3288475" y="1602500"/>
              <a:ext cx="99975" cy="77725"/>
            </a:xfrm>
            <a:custGeom>
              <a:avLst/>
              <a:gdLst/>
              <a:ahLst/>
              <a:cxnLst/>
              <a:rect l="l" t="t" r="r" b="b"/>
              <a:pathLst>
                <a:path w="3999" h="3109" extrusionOk="0">
                  <a:moveTo>
                    <a:pt x="3236" y="0"/>
                  </a:moveTo>
                  <a:cubicBezTo>
                    <a:pt x="3180" y="0"/>
                    <a:pt x="3122" y="47"/>
                    <a:pt x="3150" y="122"/>
                  </a:cubicBezTo>
                  <a:cubicBezTo>
                    <a:pt x="3389" y="906"/>
                    <a:pt x="3465" y="1727"/>
                    <a:pt x="3729" y="2515"/>
                  </a:cubicBezTo>
                  <a:lnTo>
                    <a:pt x="3729" y="2515"/>
                  </a:lnTo>
                  <a:cubicBezTo>
                    <a:pt x="3157" y="2537"/>
                    <a:pt x="2585" y="2565"/>
                    <a:pt x="2034" y="2659"/>
                  </a:cubicBezTo>
                  <a:cubicBezTo>
                    <a:pt x="1383" y="2760"/>
                    <a:pt x="762" y="2736"/>
                    <a:pt x="118" y="2909"/>
                  </a:cubicBezTo>
                  <a:cubicBezTo>
                    <a:pt x="0" y="2954"/>
                    <a:pt x="61" y="3109"/>
                    <a:pt x="167" y="3109"/>
                  </a:cubicBezTo>
                  <a:cubicBezTo>
                    <a:pt x="174" y="3109"/>
                    <a:pt x="182" y="3108"/>
                    <a:pt x="189" y="3106"/>
                  </a:cubicBezTo>
                  <a:cubicBezTo>
                    <a:pt x="739" y="2957"/>
                    <a:pt x="1336" y="2957"/>
                    <a:pt x="1909" y="2886"/>
                  </a:cubicBezTo>
                  <a:cubicBezTo>
                    <a:pt x="2553" y="2784"/>
                    <a:pt x="3204" y="2736"/>
                    <a:pt x="3873" y="2706"/>
                  </a:cubicBezTo>
                  <a:cubicBezTo>
                    <a:pt x="3921" y="2706"/>
                    <a:pt x="3998" y="2659"/>
                    <a:pt x="3974" y="2587"/>
                  </a:cubicBezTo>
                  <a:cubicBezTo>
                    <a:pt x="3652" y="1763"/>
                    <a:pt x="3574" y="892"/>
                    <a:pt x="3324" y="74"/>
                  </a:cubicBezTo>
                  <a:cubicBezTo>
                    <a:pt x="3314" y="23"/>
                    <a:pt x="3275" y="0"/>
                    <a:pt x="32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5" name="Google Shape;95;p2"/>
            <p:cNvSpPr/>
            <p:nvPr/>
          </p:nvSpPr>
          <p:spPr>
            <a:xfrm>
              <a:off x="3317525" y="1654625"/>
              <a:ext cx="8075" cy="6300"/>
            </a:xfrm>
            <a:custGeom>
              <a:avLst/>
              <a:gdLst/>
              <a:ahLst/>
              <a:cxnLst/>
              <a:rect l="l" t="t" r="r" b="b"/>
              <a:pathLst>
                <a:path w="323" h="252" extrusionOk="0">
                  <a:moveTo>
                    <a:pt x="150" y="1"/>
                  </a:moveTo>
                  <a:cubicBezTo>
                    <a:pt x="0" y="1"/>
                    <a:pt x="0" y="251"/>
                    <a:pt x="150" y="251"/>
                  </a:cubicBezTo>
                  <a:cubicBezTo>
                    <a:pt x="323" y="251"/>
                    <a:pt x="323" y="1"/>
                    <a:pt x="15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6" name="Google Shape;96;p2"/>
            <p:cNvSpPr/>
            <p:nvPr/>
          </p:nvSpPr>
          <p:spPr>
            <a:xfrm>
              <a:off x="3320650" y="1640300"/>
              <a:ext cx="8100" cy="6300"/>
            </a:xfrm>
            <a:custGeom>
              <a:avLst/>
              <a:gdLst/>
              <a:ahLst/>
              <a:cxnLst/>
              <a:rect l="l" t="t" r="r" b="b"/>
              <a:pathLst>
                <a:path w="324" h="252" extrusionOk="0">
                  <a:moveTo>
                    <a:pt x="174" y="0"/>
                  </a:moveTo>
                  <a:cubicBezTo>
                    <a:pt x="1" y="0"/>
                    <a:pt x="1" y="251"/>
                    <a:pt x="174" y="251"/>
                  </a:cubicBezTo>
                  <a:cubicBezTo>
                    <a:pt x="323" y="251"/>
                    <a:pt x="323" y="0"/>
                    <a:pt x="1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7" name="Google Shape;97;p2"/>
            <p:cNvSpPr/>
            <p:nvPr/>
          </p:nvSpPr>
          <p:spPr>
            <a:xfrm>
              <a:off x="3333050" y="1651500"/>
              <a:ext cx="8075" cy="6275"/>
            </a:xfrm>
            <a:custGeom>
              <a:avLst/>
              <a:gdLst/>
              <a:ahLst/>
              <a:cxnLst/>
              <a:rect l="l" t="t" r="r" b="b"/>
              <a:pathLst>
                <a:path w="323" h="251" extrusionOk="0">
                  <a:moveTo>
                    <a:pt x="173" y="0"/>
                  </a:moveTo>
                  <a:cubicBezTo>
                    <a:pt x="0" y="0"/>
                    <a:pt x="0" y="251"/>
                    <a:pt x="173" y="251"/>
                  </a:cubicBezTo>
                  <a:cubicBezTo>
                    <a:pt x="323" y="251"/>
                    <a:pt x="323" y="0"/>
                    <a:pt x="1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8" name="Google Shape;98;p2"/>
            <p:cNvSpPr/>
            <p:nvPr/>
          </p:nvSpPr>
          <p:spPr>
            <a:xfrm>
              <a:off x="3339900" y="1560750"/>
              <a:ext cx="8100" cy="6300"/>
            </a:xfrm>
            <a:custGeom>
              <a:avLst/>
              <a:gdLst/>
              <a:ahLst/>
              <a:cxnLst/>
              <a:rect l="l" t="t" r="r" b="b"/>
              <a:pathLst>
                <a:path w="324" h="252" extrusionOk="0">
                  <a:moveTo>
                    <a:pt x="150" y="1"/>
                  </a:moveTo>
                  <a:cubicBezTo>
                    <a:pt x="1" y="1"/>
                    <a:pt x="1" y="251"/>
                    <a:pt x="150" y="251"/>
                  </a:cubicBezTo>
                  <a:cubicBezTo>
                    <a:pt x="323" y="251"/>
                    <a:pt x="323" y="1"/>
                    <a:pt x="15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9" name="Google Shape;99;p2"/>
            <p:cNvSpPr/>
            <p:nvPr/>
          </p:nvSpPr>
          <p:spPr>
            <a:xfrm>
              <a:off x="3342450" y="1574475"/>
              <a:ext cx="8075" cy="6150"/>
            </a:xfrm>
            <a:custGeom>
              <a:avLst/>
              <a:gdLst/>
              <a:ahLst/>
              <a:cxnLst/>
              <a:rect l="l" t="t" r="r" b="b"/>
              <a:pathLst>
                <a:path w="323" h="246" extrusionOk="0">
                  <a:moveTo>
                    <a:pt x="150" y="1"/>
                  </a:moveTo>
                  <a:cubicBezTo>
                    <a:pt x="0" y="1"/>
                    <a:pt x="0" y="246"/>
                    <a:pt x="150" y="246"/>
                  </a:cubicBezTo>
                  <a:cubicBezTo>
                    <a:pt x="323" y="246"/>
                    <a:pt x="323" y="1"/>
                    <a:pt x="15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0" name="Google Shape;100;p2"/>
            <p:cNvSpPr/>
            <p:nvPr/>
          </p:nvSpPr>
          <p:spPr>
            <a:xfrm>
              <a:off x="3244100" y="1529700"/>
              <a:ext cx="8075" cy="6150"/>
            </a:xfrm>
            <a:custGeom>
              <a:avLst/>
              <a:gdLst/>
              <a:ahLst/>
              <a:cxnLst/>
              <a:rect l="l" t="t" r="r" b="b"/>
              <a:pathLst>
                <a:path w="323" h="246" extrusionOk="0">
                  <a:moveTo>
                    <a:pt x="173" y="1"/>
                  </a:moveTo>
                  <a:cubicBezTo>
                    <a:pt x="0" y="1"/>
                    <a:pt x="0" y="246"/>
                    <a:pt x="173" y="246"/>
                  </a:cubicBezTo>
                  <a:cubicBezTo>
                    <a:pt x="323" y="246"/>
                    <a:pt x="323" y="1"/>
                    <a:pt x="1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1" name="Google Shape;101;p2"/>
            <p:cNvSpPr/>
            <p:nvPr/>
          </p:nvSpPr>
          <p:spPr>
            <a:xfrm>
              <a:off x="3253500" y="1525975"/>
              <a:ext cx="8075" cy="6150"/>
            </a:xfrm>
            <a:custGeom>
              <a:avLst/>
              <a:gdLst/>
              <a:ahLst/>
              <a:cxnLst/>
              <a:rect l="l" t="t" r="r" b="b"/>
              <a:pathLst>
                <a:path w="323" h="246" extrusionOk="0">
                  <a:moveTo>
                    <a:pt x="173" y="1"/>
                  </a:moveTo>
                  <a:cubicBezTo>
                    <a:pt x="0" y="1"/>
                    <a:pt x="0" y="245"/>
                    <a:pt x="173" y="245"/>
                  </a:cubicBezTo>
                  <a:cubicBezTo>
                    <a:pt x="323" y="245"/>
                    <a:pt x="323" y="1"/>
                    <a:pt x="1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2" name="Google Shape;102;p2"/>
            <p:cNvSpPr/>
            <p:nvPr/>
          </p:nvSpPr>
          <p:spPr>
            <a:xfrm>
              <a:off x="3246625" y="1518525"/>
              <a:ext cx="8100" cy="6125"/>
            </a:xfrm>
            <a:custGeom>
              <a:avLst/>
              <a:gdLst/>
              <a:ahLst/>
              <a:cxnLst/>
              <a:rect l="l" t="t" r="r" b="b"/>
              <a:pathLst>
                <a:path w="324" h="245" extrusionOk="0">
                  <a:moveTo>
                    <a:pt x="174" y="0"/>
                  </a:moveTo>
                  <a:cubicBezTo>
                    <a:pt x="1" y="0"/>
                    <a:pt x="1" y="245"/>
                    <a:pt x="174" y="245"/>
                  </a:cubicBezTo>
                  <a:cubicBezTo>
                    <a:pt x="323" y="245"/>
                    <a:pt x="323" y="0"/>
                    <a:pt x="1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3" name="Google Shape;103;p2"/>
            <p:cNvSpPr/>
            <p:nvPr/>
          </p:nvSpPr>
          <p:spPr>
            <a:xfrm>
              <a:off x="3372300" y="1682675"/>
              <a:ext cx="8075" cy="6150"/>
            </a:xfrm>
            <a:custGeom>
              <a:avLst/>
              <a:gdLst/>
              <a:ahLst/>
              <a:cxnLst/>
              <a:rect l="l" t="t" r="r" b="b"/>
              <a:pathLst>
                <a:path w="323" h="246" extrusionOk="0">
                  <a:moveTo>
                    <a:pt x="150" y="1"/>
                  </a:moveTo>
                  <a:cubicBezTo>
                    <a:pt x="0" y="1"/>
                    <a:pt x="0" y="246"/>
                    <a:pt x="150" y="246"/>
                  </a:cubicBezTo>
                  <a:cubicBezTo>
                    <a:pt x="323" y="246"/>
                    <a:pt x="323" y="1"/>
                    <a:pt x="15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4" name="Google Shape;104;p2"/>
            <p:cNvSpPr/>
            <p:nvPr/>
          </p:nvSpPr>
          <p:spPr>
            <a:xfrm>
              <a:off x="3372300" y="1694475"/>
              <a:ext cx="8075" cy="6300"/>
            </a:xfrm>
            <a:custGeom>
              <a:avLst/>
              <a:gdLst/>
              <a:ahLst/>
              <a:cxnLst/>
              <a:rect l="l" t="t" r="r" b="b"/>
              <a:pathLst>
                <a:path w="323" h="252" extrusionOk="0">
                  <a:moveTo>
                    <a:pt x="150" y="1"/>
                  </a:moveTo>
                  <a:cubicBezTo>
                    <a:pt x="0" y="1"/>
                    <a:pt x="0" y="251"/>
                    <a:pt x="150" y="251"/>
                  </a:cubicBezTo>
                  <a:cubicBezTo>
                    <a:pt x="323" y="251"/>
                    <a:pt x="323" y="1"/>
                    <a:pt x="15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5" name="Google Shape;105;p2"/>
            <p:cNvSpPr/>
            <p:nvPr/>
          </p:nvSpPr>
          <p:spPr>
            <a:xfrm>
              <a:off x="3168900" y="1284525"/>
              <a:ext cx="54775" cy="52575"/>
            </a:xfrm>
            <a:custGeom>
              <a:avLst/>
              <a:gdLst/>
              <a:ahLst/>
              <a:cxnLst/>
              <a:rect l="l" t="t" r="r" b="b"/>
              <a:pathLst>
                <a:path w="2191" h="2103" extrusionOk="0">
                  <a:moveTo>
                    <a:pt x="1149" y="173"/>
                  </a:moveTo>
                  <a:cubicBezTo>
                    <a:pt x="1624" y="173"/>
                    <a:pt x="1951" y="1461"/>
                    <a:pt x="1984" y="1862"/>
                  </a:cubicBezTo>
                  <a:lnTo>
                    <a:pt x="1984" y="1862"/>
                  </a:lnTo>
                  <a:cubicBezTo>
                    <a:pt x="1354" y="1570"/>
                    <a:pt x="1" y="899"/>
                    <a:pt x="972" y="232"/>
                  </a:cubicBezTo>
                  <a:cubicBezTo>
                    <a:pt x="1033" y="191"/>
                    <a:pt x="1092" y="173"/>
                    <a:pt x="1149" y="173"/>
                  </a:cubicBezTo>
                  <a:close/>
                  <a:moveTo>
                    <a:pt x="1153" y="0"/>
                  </a:moveTo>
                  <a:cubicBezTo>
                    <a:pt x="1079" y="0"/>
                    <a:pt x="1001" y="17"/>
                    <a:pt x="919" y="53"/>
                  </a:cubicBezTo>
                  <a:cubicBezTo>
                    <a:pt x="471" y="232"/>
                    <a:pt x="298" y="853"/>
                    <a:pt x="596" y="1223"/>
                  </a:cubicBezTo>
                  <a:cubicBezTo>
                    <a:pt x="943" y="1647"/>
                    <a:pt x="1516" y="1844"/>
                    <a:pt x="1987" y="2095"/>
                  </a:cubicBezTo>
                  <a:cubicBezTo>
                    <a:pt x="2002" y="2100"/>
                    <a:pt x="2017" y="2103"/>
                    <a:pt x="2031" y="2103"/>
                  </a:cubicBezTo>
                  <a:cubicBezTo>
                    <a:pt x="2089" y="2103"/>
                    <a:pt x="2136" y="2059"/>
                    <a:pt x="2150" y="2013"/>
                  </a:cubicBezTo>
                  <a:lnTo>
                    <a:pt x="2150" y="2013"/>
                  </a:lnTo>
                  <a:cubicBezTo>
                    <a:pt x="2174" y="1995"/>
                    <a:pt x="2190" y="1964"/>
                    <a:pt x="2190" y="1922"/>
                  </a:cubicBezTo>
                  <a:cubicBezTo>
                    <a:pt x="2169" y="1426"/>
                    <a:pt x="1841" y="0"/>
                    <a:pt x="11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6" name="Google Shape;106;p2"/>
            <p:cNvSpPr/>
            <p:nvPr/>
          </p:nvSpPr>
          <p:spPr>
            <a:xfrm>
              <a:off x="3183300" y="1366600"/>
              <a:ext cx="63350" cy="32025"/>
            </a:xfrm>
            <a:custGeom>
              <a:avLst/>
              <a:gdLst/>
              <a:ahLst/>
              <a:cxnLst/>
              <a:rect l="l" t="t" r="r" b="b"/>
              <a:pathLst>
                <a:path w="2534" h="1281" extrusionOk="0">
                  <a:moveTo>
                    <a:pt x="1112" y="210"/>
                  </a:moveTo>
                  <a:cubicBezTo>
                    <a:pt x="1508" y="210"/>
                    <a:pt x="1944" y="291"/>
                    <a:pt x="2199" y="362"/>
                  </a:cubicBezTo>
                  <a:lnTo>
                    <a:pt x="2199" y="362"/>
                  </a:lnTo>
                  <a:cubicBezTo>
                    <a:pt x="1938" y="600"/>
                    <a:pt x="1739" y="898"/>
                    <a:pt x="1364" y="1003"/>
                  </a:cubicBezTo>
                  <a:cubicBezTo>
                    <a:pt x="1227" y="1043"/>
                    <a:pt x="1011" y="1089"/>
                    <a:pt x="804" y="1089"/>
                  </a:cubicBezTo>
                  <a:cubicBezTo>
                    <a:pt x="523" y="1089"/>
                    <a:pt x="261" y="1004"/>
                    <a:pt x="247" y="704"/>
                  </a:cubicBezTo>
                  <a:cubicBezTo>
                    <a:pt x="232" y="324"/>
                    <a:pt x="644" y="210"/>
                    <a:pt x="1112" y="210"/>
                  </a:cubicBezTo>
                  <a:close/>
                  <a:moveTo>
                    <a:pt x="1201" y="1"/>
                  </a:moveTo>
                  <a:cubicBezTo>
                    <a:pt x="633" y="1"/>
                    <a:pt x="101" y="163"/>
                    <a:pt x="44" y="704"/>
                  </a:cubicBezTo>
                  <a:cubicBezTo>
                    <a:pt x="1" y="1156"/>
                    <a:pt x="514" y="1280"/>
                    <a:pt x="868" y="1280"/>
                  </a:cubicBezTo>
                  <a:cubicBezTo>
                    <a:pt x="901" y="1280"/>
                    <a:pt x="933" y="1279"/>
                    <a:pt x="964" y="1277"/>
                  </a:cubicBezTo>
                  <a:cubicBezTo>
                    <a:pt x="1214" y="1277"/>
                    <a:pt x="1441" y="1200"/>
                    <a:pt x="1662" y="1128"/>
                  </a:cubicBezTo>
                  <a:cubicBezTo>
                    <a:pt x="2008" y="979"/>
                    <a:pt x="2158" y="603"/>
                    <a:pt x="2456" y="406"/>
                  </a:cubicBezTo>
                  <a:cubicBezTo>
                    <a:pt x="2534" y="346"/>
                    <a:pt x="2493" y="231"/>
                    <a:pt x="2426" y="215"/>
                  </a:cubicBezTo>
                  <a:lnTo>
                    <a:pt x="2426" y="215"/>
                  </a:lnTo>
                  <a:cubicBezTo>
                    <a:pt x="2421" y="210"/>
                    <a:pt x="2415" y="206"/>
                    <a:pt x="2408" y="203"/>
                  </a:cubicBezTo>
                  <a:cubicBezTo>
                    <a:pt x="2133" y="105"/>
                    <a:pt x="1655" y="1"/>
                    <a:pt x="120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7" name="Google Shape;107;p2"/>
            <p:cNvSpPr/>
            <p:nvPr/>
          </p:nvSpPr>
          <p:spPr>
            <a:xfrm>
              <a:off x="3251550" y="1350125"/>
              <a:ext cx="30300" cy="49775"/>
            </a:xfrm>
            <a:custGeom>
              <a:avLst/>
              <a:gdLst/>
              <a:ahLst/>
              <a:cxnLst/>
              <a:rect l="l" t="t" r="r" b="b"/>
              <a:pathLst>
                <a:path w="1212" h="1991" extrusionOk="0">
                  <a:moveTo>
                    <a:pt x="602" y="199"/>
                  </a:moveTo>
                  <a:cubicBezTo>
                    <a:pt x="687" y="199"/>
                    <a:pt x="735" y="249"/>
                    <a:pt x="771" y="342"/>
                  </a:cubicBezTo>
                  <a:cubicBezTo>
                    <a:pt x="896" y="563"/>
                    <a:pt x="872" y="891"/>
                    <a:pt x="848" y="1136"/>
                  </a:cubicBezTo>
                  <a:cubicBezTo>
                    <a:pt x="848" y="1262"/>
                    <a:pt x="825" y="1411"/>
                    <a:pt x="801" y="1536"/>
                  </a:cubicBezTo>
                  <a:cubicBezTo>
                    <a:pt x="772" y="1606"/>
                    <a:pt x="703" y="1749"/>
                    <a:pt x="721" y="1757"/>
                  </a:cubicBezTo>
                  <a:lnTo>
                    <a:pt x="721" y="1757"/>
                  </a:lnTo>
                  <a:cubicBezTo>
                    <a:pt x="715" y="1756"/>
                    <a:pt x="709" y="1755"/>
                    <a:pt x="703" y="1755"/>
                  </a:cubicBezTo>
                  <a:cubicBezTo>
                    <a:pt x="698" y="1755"/>
                    <a:pt x="692" y="1756"/>
                    <a:pt x="687" y="1756"/>
                  </a:cubicBezTo>
                  <a:lnTo>
                    <a:pt x="687" y="1756"/>
                  </a:lnTo>
                  <a:cubicBezTo>
                    <a:pt x="554" y="1460"/>
                    <a:pt x="443" y="1160"/>
                    <a:pt x="377" y="814"/>
                  </a:cubicBezTo>
                  <a:cubicBezTo>
                    <a:pt x="323" y="641"/>
                    <a:pt x="299" y="318"/>
                    <a:pt x="502" y="217"/>
                  </a:cubicBezTo>
                  <a:cubicBezTo>
                    <a:pt x="540" y="205"/>
                    <a:pt x="574" y="199"/>
                    <a:pt x="602" y="199"/>
                  </a:cubicBezTo>
                  <a:close/>
                  <a:moveTo>
                    <a:pt x="604" y="1"/>
                  </a:moveTo>
                  <a:cubicBezTo>
                    <a:pt x="421" y="1"/>
                    <a:pt x="238" y="130"/>
                    <a:pt x="174" y="318"/>
                  </a:cubicBezTo>
                  <a:cubicBezTo>
                    <a:pt x="1" y="814"/>
                    <a:pt x="353" y="1512"/>
                    <a:pt x="550" y="1936"/>
                  </a:cubicBezTo>
                  <a:cubicBezTo>
                    <a:pt x="565" y="1975"/>
                    <a:pt x="594" y="1991"/>
                    <a:pt x="624" y="1991"/>
                  </a:cubicBezTo>
                  <a:cubicBezTo>
                    <a:pt x="648" y="1991"/>
                    <a:pt x="673" y="1980"/>
                    <a:pt x="693" y="1963"/>
                  </a:cubicBezTo>
                  <a:lnTo>
                    <a:pt x="693" y="1963"/>
                  </a:lnTo>
                  <a:cubicBezTo>
                    <a:pt x="702" y="1964"/>
                    <a:pt x="710" y="1964"/>
                    <a:pt x="719" y="1964"/>
                  </a:cubicBezTo>
                  <a:cubicBezTo>
                    <a:pt x="1212" y="1964"/>
                    <a:pt x="1094" y="383"/>
                    <a:pt x="896" y="145"/>
                  </a:cubicBezTo>
                  <a:cubicBezTo>
                    <a:pt x="815" y="44"/>
                    <a:pt x="710" y="1"/>
                    <a:pt x="60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8" name="Google Shape;108;p2"/>
            <p:cNvSpPr/>
            <p:nvPr/>
          </p:nvSpPr>
          <p:spPr>
            <a:xfrm>
              <a:off x="3192650" y="1308850"/>
              <a:ext cx="28725" cy="23875"/>
            </a:xfrm>
            <a:custGeom>
              <a:avLst/>
              <a:gdLst/>
              <a:ahLst/>
              <a:cxnLst/>
              <a:rect l="l" t="t" r="r" b="b"/>
              <a:pathLst>
                <a:path w="1149" h="955" extrusionOk="0">
                  <a:moveTo>
                    <a:pt x="73" y="1"/>
                  </a:moveTo>
                  <a:cubicBezTo>
                    <a:pt x="17" y="1"/>
                    <a:pt x="1" y="103"/>
                    <a:pt x="70" y="125"/>
                  </a:cubicBezTo>
                  <a:cubicBezTo>
                    <a:pt x="440" y="274"/>
                    <a:pt x="816" y="549"/>
                    <a:pt x="1013" y="925"/>
                  </a:cubicBezTo>
                  <a:cubicBezTo>
                    <a:pt x="1030" y="946"/>
                    <a:pt x="1050" y="955"/>
                    <a:pt x="1068" y="955"/>
                  </a:cubicBezTo>
                  <a:cubicBezTo>
                    <a:pt x="1112" y="955"/>
                    <a:pt x="1148" y="908"/>
                    <a:pt x="1115" y="871"/>
                  </a:cubicBezTo>
                  <a:cubicBezTo>
                    <a:pt x="918" y="477"/>
                    <a:pt x="494" y="155"/>
                    <a:pt x="94" y="5"/>
                  </a:cubicBezTo>
                  <a:cubicBezTo>
                    <a:pt x="87" y="2"/>
                    <a:pt x="79" y="1"/>
                    <a:pt x="7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9" name="Google Shape;109;p2"/>
            <p:cNvSpPr/>
            <p:nvPr/>
          </p:nvSpPr>
          <p:spPr>
            <a:xfrm>
              <a:off x="3199625" y="1299175"/>
              <a:ext cx="19725" cy="30150"/>
            </a:xfrm>
            <a:custGeom>
              <a:avLst/>
              <a:gdLst/>
              <a:ahLst/>
              <a:cxnLst/>
              <a:rect l="l" t="t" r="r" b="b"/>
              <a:pathLst>
                <a:path w="789" h="1206" extrusionOk="0">
                  <a:moveTo>
                    <a:pt x="98" y="1"/>
                  </a:moveTo>
                  <a:cubicBezTo>
                    <a:pt x="51" y="1"/>
                    <a:pt x="1" y="52"/>
                    <a:pt x="42" y="94"/>
                  </a:cubicBezTo>
                  <a:cubicBezTo>
                    <a:pt x="340" y="362"/>
                    <a:pt x="609" y="786"/>
                    <a:pt x="663" y="1162"/>
                  </a:cubicBezTo>
                  <a:cubicBezTo>
                    <a:pt x="673" y="1192"/>
                    <a:pt x="696" y="1206"/>
                    <a:pt x="721" y="1206"/>
                  </a:cubicBezTo>
                  <a:cubicBezTo>
                    <a:pt x="754" y="1206"/>
                    <a:pt x="788" y="1180"/>
                    <a:pt x="788" y="1139"/>
                  </a:cubicBezTo>
                  <a:cubicBezTo>
                    <a:pt x="734" y="715"/>
                    <a:pt x="436" y="291"/>
                    <a:pt x="137" y="16"/>
                  </a:cubicBezTo>
                  <a:cubicBezTo>
                    <a:pt x="126" y="5"/>
                    <a:pt x="113" y="1"/>
                    <a:pt x="9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0" name="Google Shape;110;p2"/>
            <p:cNvSpPr/>
            <p:nvPr/>
          </p:nvSpPr>
          <p:spPr>
            <a:xfrm>
              <a:off x="3211850" y="1372675"/>
              <a:ext cx="30150" cy="13325"/>
            </a:xfrm>
            <a:custGeom>
              <a:avLst/>
              <a:gdLst/>
              <a:ahLst/>
              <a:cxnLst/>
              <a:rect l="l" t="t" r="r" b="b"/>
              <a:pathLst>
                <a:path w="1206" h="533" extrusionOk="0">
                  <a:moveTo>
                    <a:pt x="1152" y="0"/>
                  </a:moveTo>
                  <a:cubicBezTo>
                    <a:pt x="1142" y="0"/>
                    <a:pt x="1130" y="4"/>
                    <a:pt x="1117" y="13"/>
                  </a:cubicBezTo>
                  <a:cubicBezTo>
                    <a:pt x="771" y="139"/>
                    <a:pt x="448" y="336"/>
                    <a:pt x="96" y="407"/>
                  </a:cubicBezTo>
                  <a:cubicBezTo>
                    <a:pt x="1" y="407"/>
                    <a:pt x="48" y="533"/>
                    <a:pt x="120" y="533"/>
                  </a:cubicBezTo>
                  <a:cubicBezTo>
                    <a:pt x="496" y="461"/>
                    <a:pt x="795" y="258"/>
                    <a:pt x="1141" y="139"/>
                  </a:cubicBezTo>
                  <a:cubicBezTo>
                    <a:pt x="1205" y="94"/>
                    <a:pt x="1200" y="0"/>
                    <a:pt x="115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1" name="Google Shape;111;p2"/>
            <p:cNvSpPr/>
            <p:nvPr/>
          </p:nvSpPr>
          <p:spPr>
            <a:xfrm>
              <a:off x="3205575" y="1370975"/>
              <a:ext cx="35975" cy="6750"/>
            </a:xfrm>
            <a:custGeom>
              <a:avLst/>
              <a:gdLst/>
              <a:ahLst/>
              <a:cxnLst/>
              <a:rect l="l" t="t" r="r" b="b"/>
              <a:pathLst>
                <a:path w="1439" h="270" extrusionOk="0">
                  <a:moveTo>
                    <a:pt x="1362" y="1"/>
                  </a:moveTo>
                  <a:cubicBezTo>
                    <a:pt x="1356" y="1"/>
                    <a:pt x="1350" y="2"/>
                    <a:pt x="1344" y="4"/>
                  </a:cubicBezTo>
                  <a:cubicBezTo>
                    <a:pt x="1013" y="83"/>
                    <a:pt x="681" y="144"/>
                    <a:pt x="364" y="144"/>
                  </a:cubicBezTo>
                  <a:cubicBezTo>
                    <a:pt x="276" y="144"/>
                    <a:pt x="188" y="140"/>
                    <a:pt x="102" y="129"/>
                  </a:cubicBezTo>
                  <a:cubicBezTo>
                    <a:pt x="1" y="129"/>
                    <a:pt x="1" y="255"/>
                    <a:pt x="102" y="255"/>
                  </a:cubicBezTo>
                  <a:cubicBezTo>
                    <a:pt x="193" y="265"/>
                    <a:pt x="285" y="270"/>
                    <a:pt x="376" y="270"/>
                  </a:cubicBezTo>
                  <a:cubicBezTo>
                    <a:pt x="705" y="270"/>
                    <a:pt x="1037" y="209"/>
                    <a:pt x="1368" y="129"/>
                  </a:cubicBezTo>
                  <a:cubicBezTo>
                    <a:pt x="1439" y="107"/>
                    <a:pt x="1420" y="1"/>
                    <a:pt x="136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2" name="Google Shape;112;p2"/>
            <p:cNvSpPr/>
            <p:nvPr/>
          </p:nvSpPr>
          <p:spPr>
            <a:xfrm>
              <a:off x="3265275" y="1362850"/>
              <a:ext cx="4950" cy="33650"/>
            </a:xfrm>
            <a:custGeom>
              <a:avLst/>
              <a:gdLst/>
              <a:ahLst/>
              <a:cxnLst/>
              <a:rect l="l" t="t" r="r" b="b"/>
              <a:pathLst>
                <a:path w="198" h="1346" extrusionOk="0">
                  <a:moveTo>
                    <a:pt x="64" y="0"/>
                  </a:moveTo>
                  <a:cubicBezTo>
                    <a:pt x="32" y="0"/>
                    <a:pt x="1" y="18"/>
                    <a:pt x="1" y="54"/>
                  </a:cubicBezTo>
                  <a:cubicBezTo>
                    <a:pt x="1" y="454"/>
                    <a:pt x="73" y="878"/>
                    <a:pt x="25" y="1278"/>
                  </a:cubicBezTo>
                  <a:cubicBezTo>
                    <a:pt x="25" y="1320"/>
                    <a:pt x="59" y="1345"/>
                    <a:pt x="92" y="1345"/>
                  </a:cubicBezTo>
                  <a:cubicBezTo>
                    <a:pt x="117" y="1345"/>
                    <a:pt x="140" y="1332"/>
                    <a:pt x="150" y="1302"/>
                  </a:cubicBezTo>
                  <a:cubicBezTo>
                    <a:pt x="198" y="878"/>
                    <a:pt x="126" y="478"/>
                    <a:pt x="126" y="54"/>
                  </a:cubicBezTo>
                  <a:cubicBezTo>
                    <a:pt x="126" y="18"/>
                    <a:pt x="95" y="0"/>
                    <a:pt x="6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3" name="Google Shape;113;p2"/>
            <p:cNvSpPr/>
            <p:nvPr/>
          </p:nvSpPr>
          <p:spPr>
            <a:xfrm>
              <a:off x="3216000" y="1331100"/>
              <a:ext cx="143400" cy="168400"/>
            </a:xfrm>
            <a:custGeom>
              <a:avLst/>
              <a:gdLst/>
              <a:ahLst/>
              <a:cxnLst/>
              <a:rect l="l" t="t" r="r" b="b"/>
              <a:pathLst>
                <a:path w="5736" h="6736" extrusionOk="0">
                  <a:moveTo>
                    <a:pt x="145" y="1"/>
                  </a:moveTo>
                  <a:cubicBezTo>
                    <a:pt x="75" y="1"/>
                    <a:pt x="1" y="106"/>
                    <a:pt x="56" y="184"/>
                  </a:cubicBezTo>
                  <a:cubicBezTo>
                    <a:pt x="402" y="554"/>
                    <a:pt x="605" y="1002"/>
                    <a:pt x="850" y="1450"/>
                  </a:cubicBezTo>
                  <a:cubicBezTo>
                    <a:pt x="1076" y="1873"/>
                    <a:pt x="1399" y="2172"/>
                    <a:pt x="1721" y="2494"/>
                  </a:cubicBezTo>
                  <a:cubicBezTo>
                    <a:pt x="2193" y="2966"/>
                    <a:pt x="2718" y="3414"/>
                    <a:pt x="3238" y="3861"/>
                  </a:cubicBezTo>
                  <a:cubicBezTo>
                    <a:pt x="3715" y="4261"/>
                    <a:pt x="4014" y="4685"/>
                    <a:pt x="4282" y="5234"/>
                  </a:cubicBezTo>
                  <a:cubicBezTo>
                    <a:pt x="4611" y="5855"/>
                    <a:pt x="4933" y="6452"/>
                    <a:pt x="5578" y="6727"/>
                  </a:cubicBezTo>
                  <a:cubicBezTo>
                    <a:pt x="5593" y="6733"/>
                    <a:pt x="5607" y="6735"/>
                    <a:pt x="5619" y="6735"/>
                  </a:cubicBezTo>
                  <a:cubicBezTo>
                    <a:pt x="5712" y="6735"/>
                    <a:pt x="5736" y="6595"/>
                    <a:pt x="5626" y="6548"/>
                  </a:cubicBezTo>
                  <a:cubicBezTo>
                    <a:pt x="4879" y="6225"/>
                    <a:pt x="4581" y="5354"/>
                    <a:pt x="4211" y="4685"/>
                  </a:cubicBezTo>
                  <a:cubicBezTo>
                    <a:pt x="3960" y="4237"/>
                    <a:pt x="3638" y="3939"/>
                    <a:pt x="3238" y="3593"/>
                  </a:cubicBezTo>
                  <a:cubicBezTo>
                    <a:pt x="2766" y="3193"/>
                    <a:pt x="2294" y="2793"/>
                    <a:pt x="1847" y="2369"/>
                  </a:cubicBezTo>
                  <a:cubicBezTo>
                    <a:pt x="1447" y="1975"/>
                    <a:pt x="1124" y="1575"/>
                    <a:pt x="879" y="1079"/>
                  </a:cubicBezTo>
                  <a:cubicBezTo>
                    <a:pt x="676" y="703"/>
                    <a:pt x="503" y="357"/>
                    <a:pt x="205" y="35"/>
                  </a:cubicBezTo>
                  <a:cubicBezTo>
                    <a:pt x="188" y="11"/>
                    <a:pt x="167"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4" name="Google Shape;114;p2"/>
            <p:cNvSpPr/>
            <p:nvPr/>
          </p:nvSpPr>
          <p:spPr>
            <a:xfrm>
              <a:off x="3330500" y="1160325"/>
              <a:ext cx="69725" cy="150900"/>
            </a:xfrm>
            <a:custGeom>
              <a:avLst/>
              <a:gdLst/>
              <a:ahLst/>
              <a:cxnLst/>
              <a:rect l="l" t="t" r="r" b="b"/>
              <a:pathLst>
                <a:path w="2789" h="6036" extrusionOk="0">
                  <a:moveTo>
                    <a:pt x="361" y="1"/>
                  </a:moveTo>
                  <a:cubicBezTo>
                    <a:pt x="323" y="1"/>
                    <a:pt x="285" y="22"/>
                    <a:pt x="275" y="72"/>
                  </a:cubicBezTo>
                  <a:cubicBezTo>
                    <a:pt x="1" y="1069"/>
                    <a:pt x="299" y="2066"/>
                    <a:pt x="801" y="2931"/>
                  </a:cubicBezTo>
                  <a:cubicBezTo>
                    <a:pt x="1374" y="3928"/>
                    <a:pt x="2568" y="4699"/>
                    <a:pt x="2592" y="5946"/>
                  </a:cubicBezTo>
                  <a:cubicBezTo>
                    <a:pt x="2592" y="6006"/>
                    <a:pt x="2641" y="6036"/>
                    <a:pt x="2690" y="6036"/>
                  </a:cubicBezTo>
                  <a:cubicBezTo>
                    <a:pt x="2739" y="6036"/>
                    <a:pt x="2789" y="6006"/>
                    <a:pt x="2789" y="5946"/>
                  </a:cubicBezTo>
                  <a:cubicBezTo>
                    <a:pt x="2765" y="5021"/>
                    <a:pt x="2144" y="4352"/>
                    <a:pt x="1595" y="3678"/>
                  </a:cubicBezTo>
                  <a:cubicBezTo>
                    <a:pt x="747" y="2711"/>
                    <a:pt x="126" y="1415"/>
                    <a:pt x="449" y="126"/>
                  </a:cubicBezTo>
                  <a:cubicBezTo>
                    <a:pt x="481" y="50"/>
                    <a:pt x="420" y="1"/>
                    <a:pt x="3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5" name="Google Shape;115;p2"/>
            <p:cNvSpPr/>
            <p:nvPr/>
          </p:nvSpPr>
          <p:spPr>
            <a:xfrm>
              <a:off x="3338725" y="1147775"/>
              <a:ext cx="6725" cy="5100"/>
            </a:xfrm>
            <a:custGeom>
              <a:avLst/>
              <a:gdLst/>
              <a:ahLst/>
              <a:cxnLst/>
              <a:rect l="l" t="t" r="r" b="b"/>
              <a:pathLst>
                <a:path w="269" h="204" extrusionOk="0">
                  <a:moveTo>
                    <a:pt x="149" y="1"/>
                  </a:moveTo>
                  <a:cubicBezTo>
                    <a:pt x="0" y="1"/>
                    <a:pt x="0" y="204"/>
                    <a:pt x="149" y="204"/>
                  </a:cubicBezTo>
                  <a:cubicBezTo>
                    <a:pt x="269" y="204"/>
                    <a:pt x="269" y="1"/>
                    <a:pt x="1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6" name="Google Shape;116;p2"/>
            <p:cNvSpPr/>
            <p:nvPr/>
          </p:nvSpPr>
          <p:spPr>
            <a:xfrm>
              <a:off x="3344825" y="1155250"/>
              <a:ext cx="6300" cy="5100"/>
            </a:xfrm>
            <a:custGeom>
              <a:avLst/>
              <a:gdLst/>
              <a:ahLst/>
              <a:cxnLst/>
              <a:rect l="l" t="t" r="r" b="b"/>
              <a:pathLst>
                <a:path w="252" h="204" extrusionOk="0">
                  <a:moveTo>
                    <a:pt x="126" y="0"/>
                  </a:moveTo>
                  <a:cubicBezTo>
                    <a:pt x="1" y="0"/>
                    <a:pt x="1" y="203"/>
                    <a:pt x="126" y="203"/>
                  </a:cubicBezTo>
                  <a:cubicBezTo>
                    <a:pt x="252" y="203"/>
                    <a:pt x="252" y="0"/>
                    <a:pt x="12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7" name="Google Shape;117;p2"/>
            <p:cNvSpPr/>
            <p:nvPr/>
          </p:nvSpPr>
          <p:spPr>
            <a:xfrm>
              <a:off x="3347375" y="1146000"/>
              <a:ext cx="6300" cy="4950"/>
            </a:xfrm>
            <a:custGeom>
              <a:avLst/>
              <a:gdLst/>
              <a:ahLst/>
              <a:cxnLst/>
              <a:rect l="l" t="t" r="r" b="b"/>
              <a:pathLst>
                <a:path w="252" h="198" extrusionOk="0">
                  <a:moveTo>
                    <a:pt x="126" y="0"/>
                  </a:moveTo>
                  <a:cubicBezTo>
                    <a:pt x="0" y="0"/>
                    <a:pt x="0" y="197"/>
                    <a:pt x="126" y="197"/>
                  </a:cubicBezTo>
                  <a:cubicBezTo>
                    <a:pt x="251" y="197"/>
                    <a:pt x="251" y="0"/>
                    <a:pt x="12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8" name="Google Shape;118;p2"/>
            <p:cNvSpPr/>
            <p:nvPr/>
          </p:nvSpPr>
          <p:spPr>
            <a:xfrm>
              <a:off x="3372300" y="1226925"/>
              <a:ext cx="4950" cy="5325"/>
            </a:xfrm>
            <a:custGeom>
              <a:avLst/>
              <a:gdLst/>
              <a:ahLst/>
              <a:cxnLst/>
              <a:rect l="l" t="t" r="r" b="b"/>
              <a:pathLst>
                <a:path w="198" h="213" extrusionOk="0">
                  <a:moveTo>
                    <a:pt x="99" y="0"/>
                  </a:moveTo>
                  <a:cubicBezTo>
                    <a:pt x="50" y="0"/>
                    <a:pt x="0" y="32"/>
                    <a:pt x="0" y="94"/>
                  </a:cubicBezTo>
                  <a:lnTo>
                    <a:pt x="0" y="118"/>
                  </a:lnTo>
                  <a:cubicBezTo>
                    <a:pt x="0" y="181"/>
                    <a:pt x="50" y="212"/>
                    <a:pt x="99" y="212"/>
                  </a:cubicBezTo>
                  <a:cubicBezTo>
                    <a:pt x="148" y="212"/>
                    <a:pt x="197" y="181"/>
                    <a:pt x="197" y="118"/>
                  </a:cubicBezTo>
                  <a:lnTo>
                    <a:pt x="197" y="94"/>
                  </a:lnTo>
                  <a:cubicBezTo>
                    <a:pt x="197" y="32"/>
                    <a:pt x="148" y="0"/>
                    <a:pt x="9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9" name="Google Shape;119;p2"/>
            <p:cNvSpPr/>
            <p:nvPr/>
          </p:nvSpPr>
          <p:spPr>
            <a:xfrm>
              <a:off x="3373500" y="1217475"/>
              <a:ext cx="6875" cy="4950"/>
            </a:xfrm>
            <a:custGeom>
              <a:avLst/>
              <a:gdLst/>
              <a:ahLst/>
              <a:cxnLst/>
              <a:rect l="l" t="t" r="r" b="b"/>
              <a:pathLst>
                <a:path w="275" h="198" extrusionOk="0">
                  <a:moveTo>
                    <a:pt x="149" y="1"/>
                  </a:moveTo>
                  <a:cubicBezTo>
                    <a:pt x="0" y="1"/>
                    <a:pt x="0" y="198"/>
                    <a:pt x="149" y="198"/>
                  </a:cubicBezTo>
                  <a:cubicBezTo>
                    <a:pt x="275" y="198"/>
                    <a:pt x="275" y="1"/>
                    <a:pt x="1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0" name="Google Shape;120;p2"/>
            <p:cNvSpPr/>
            <p:nvPr/>
          </p:nvSpPr>
          <p:spPr>
            <a:xfrm>
              <a:off x="3379750" y="1224950"/>
              <a:ext cx="6150" cy="4950"/>
            </a:xfrm>
            <a:custGeom>
              <a:avLst/>
              <a:gdLst/>
              <a:ahLst/>
              <a:cxnLst/>
              <a:rect l="l" t="t" r="r" b="b"/>
              <a:pathLst>
                <a:path w="246" h="198" extrusionOk="0">
                  <a:moveTo>
                    <a:pt x="120" y="0"/>
                  </a:moveTo>
                  <a:cubicBezTo>
                    <a:pt x="1" y="0"/>
                    <a:pt x="1" y="197"/>
                    <a:pt x="120" y="197"/>
                  </a:cubicBezTo>
                  <a:cubicBezTo>
                    <a:pt x="246" y="197"/>
                    <a:pt x="246" y="0"/>
                    <a:pt x="1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1" name="Google Shape;121;p2"/>
            <p:cNvSpPr/>
            <p:nvPr/>
          </p:nvSpPr>
          <p:spPr>
            <a:xfrm>
              <a:off x="3329900" y="1277375"/>
              <a:ext cx="5100" cy="5750"/>
            </a:xfrm>
            <a:custGeom>
              <a:avLst/>
              <a:gdLst/>
              <a:ahLst/>
              <a:cxnLst/>
              <a:rect l="l" t="t" r="r" b="b"/>
              <a:pathLst>
                <a:path w="204" h="230" extrusionOk="0">
                  <a:moveTo>
                    <a:pt x="102" y="0"/>
                  </a:moveTo>
                  <a:cubicBezTo>
                    <a:pt x="52" y="0"/>
                    <a:pt x="1" y="31"/>
                    <a:pt x="1" y="94"/>
                  </a:cubicBezTo>
                  <a:lnTo>
                    <a:pt x="1" y="118"/>
                  </a:lnTo>
                  <a:cubicBezTo>
                    <a:pt x="1" y="193"/>
                    <a:pt x="52" y="230"/>
                    <a:pt x="102" y="230"/>
                  </a:cubicBezTo>
                  <a:cubicBezTo>
                    <a:pt x="153" y="230"/>
                    <a:pt x="204" y="193"/>
                    <a:pt x="204" y="118"/>
                  </a:cubicBezTo>
                  <a:lnTo>
                    <a:pt x="204" y="94"/>
                  </a:lnTo>
                  <a:cubicBezTo>
                    <a:pt x="204" y="31"/>
                    <a:pt x="153" y="0"/>
                    <a:pt x="1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2" name="Google Shape;122;p2"/>
            <p:cNvSpPr/>
            <p:nvPr/>
          </p:nvSpPr>
          <p:spPr>
            <a:xfrm>
              <a:off x="3333050" y="1265400"/>
              <a:ext cx="6300" cy="4950"/>
            </a:xfrm>
            <a:custGeom>
              <a:avLst/>
              <a:gdLst/>
              <a:ahLst/>
              <a:cxnLst/>
              <a:rect l="l" t="t" r="r" b="b"/>
              <a:pathLst>
                <a:path w="252" h="198" extrusionOk="0">
                  <a:moveTo>
                    <a:pt x="126" y="0"/>
                  </a:moveTo>
                  <a:cubicBezTo>
                    <a:pt x="0" y="0"/>
                    <a:pt x="0" y="197"/>
                    <a:pt x="126" y="197"/>
                  </a:cubicBezTo>
                  <a:cubicBezTo>
                    <a:pt x="251" y="197"/>
                    <a:pt x="251" y="0"/>
                    <a:pt x="12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3" name="Google Shape;123;p2"/>
            <p:cNvSpPr/>
            <p:nvPr/>
          </p:nvSpPr>
          <p:spPr>
            <a:xfrm>
              <a:off x="3338725" y="1272850"/>
              <a:ext cx="6725" cy="4950"/>
            </a:xfrm>
            <a:custGeom>
              <a:avLst/>
              <a:gdLst/>
              <a:ahLst/>
              <a:cxnLst/>
              <a:rect l="l" t="t" r="r" b="b"/>
              <a:pathLst>
                <a:path w="269" h="198" extrusionOk="0">
                  <a:moveTo>
                    <a:pt x="149" y="1"/>
                  </a:moveTo>
                  <a:cubicBezTo>
                    <a:pt x="0" y="1"/>
                    <a:pt x="0" y="198"/>
                    <a:pt x="149" y="198"/>
                  </a:cubicBezTo>
                  <a:cubicBezTo>
                    <a:pt x="269" y="198"/>
                    <a:pt x="269" y="1"/>
                    <a:pt x="1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4" name="Google Shape;124;p2"/>
            <p:cNvSpPr/>
            <p:nvPr/>
          </p:nvSpPr>
          <p:spPr>
            <a:xfrm>
              <a:off x="3893600" y="1480975"/>
              <a:ext cx="235400" cy="160275"/>
            </a:xfrm>
            <a:custGeom>
              <a:avLst/>
              <a:gdLst/>
              <a:ahLst/>
              <a:cxnLst/>
              <a:rect l="l" t="t" r="r" b="b"/>
              <a:pathLst>
                <a:path w="9416" h="6411" extrusionOk="0">
                  <a:moveTo>
                    <a:pt x="1844" y="1"/>
                  </a:moveTo>
                  <a:cubicBezTo>
                    <a:pt x="1658" y="1"/>
                    <a:pt x="1471" y="11"/>
                    <a:pt x="1285" y="33"/>
                  </a:cubicBezTo>
                  <a:cubicBezTo>
                    <a:pt x="1167" y="56"/>
                    <a:pt x="1139" y="232"/>
                    <a:pt x="1261" y="232"/>
                  </a:cubicBezTo>
                  <a:cubicBezTo>
                    <a:pt x="1268" y="232"/>
                    <a:pt x="1276" y="232"/>
                    <a:pt x="1285" y="230"/>
                  </a:cubicBezTo>
                  <a:cubicBezTo>
                    <a:pt x="1455" y="212"/>
                    <a:pt x="1626" y="203"/>
                    <a:pt x="1796" y="203"/>
                  </a:cubicBezTo>
                  <a:cubicBezTo>
                    <a:pt x="3216" y="203"/>
                    <a:pt x="4613" y="817"/>
                    <a:pt x="5834" y="1526"/>
                  </a:cubicBezTo>
                  <a:cubicBezTo>
                    <a:pt x="7202" y="2327"/>
                    <a:pt x="8255" y="3488"/>
                    <a:pt x="9138" y="4774"/>
                  </a:cubicBezTo>
                  <a:lnTo>
                    <a:pt x="9138" y="4774"/>
                  </a:lnTo>
                  <a:cubicBezTo>
                    <a:pt x="7827" y="5309"/>
                    <a:pt x="6471" y="5837"/>
                    <a:pt x="5040" y="6105"/>
                  </a:cubicBezTo>
                  <a:cubicBezTo>
                    <a:pt x="4613" y="6181"/>
                    <a:pt x="4190" y="6215"/>
                    <a:pt x="3769" y="6215"/>
                  </a:cubicBezTo>
                  <a:cubicBezTo>
                    <a:pt x="2547" y="6215"/>
                    <a:pt x="1348" y="5930"/>
                    <a:pt x="162" y="5579"/>
                  </a:cubicBezTo>
                  <a:cubicBezTo>
                    <a:pt x="150" y="5574"/>
                    <a:pt x="138" y="5572"/>
                    <a:pt x="126" y="5572"/>
                  </a:cubicBezTo>
                  <a:cubicBezTo>
                    <a:pt x="33" y="5572"/>
                    <a:pt x="0" y="5731"/>
                    <a:pt x="91" y="5753"/>
                  </a:cubicBezTo>
                  <a:cubicBezTo>
                    <a:pt x="1313" y="6127"/>
                    <a:pt x="2520" y="6411"/>
                    <a:pt x="3762" y="6411"/>
                  </a:cubicBezTo>
                  <a:cubicBezTo>
                    <a:pt x="4086" y="6411"/>
                    <a:pt x="4412" y="6392"/>
                    <a:pt x="4741" y="6350"/>
                  </a:cubicBezTo>
                  <a:cubicBezTo>
                    <a:pt x="6335" y="6153"/>
                    <a:pt x="7852" y="5532"/>
                    <a:pt x="9320" y="4911"/>
                  </a:cubicBezTo>
                  <a:cubicBezTo>
                    <a:pt x="9368" y="4881"/>
                    <a:pt x="9416" y="4833"/>
                    <a:pt x="9368" y="4762"/>
                  </a:cubicBezTo>
                  <a:cubicBezTo>
                    <a:pt x="8473" y="3442"/>
                    <a:pt x="7404" y="2248"/>
                    <a:pt x="6013" y="1401"/>
                  </a:cubicBezTo>
                  <a:cubicBezTo>
                    <a:pt x="4774" y="649"/>
                    <a:pt x="3306" y="1"/>
                    <a:pt x="184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5" name="Google Shape;125;p2"/>
            <p:cNvSpPr/>
            <p:nvPr/>
          </p:nvSpPr>
          <p:spPr>
            <a:xfrm>
              <a:off x="3897075" y="1532775"/>
              <a:ext cx="227000" cy="68500"/>
            </a:xfrm>
            <a:custGeom>
              <a:avLst/>
              <a:gdLst/>
              <a:ahLst/>
              <a:cxnLst/>
              <a:rect l="l" t="t" r="r" b="b"/>
              <a:pathLst>
                <a:path w="9080" h="2740" extrusionOk="0">
                  <a:moveTo>
                    <a:pt x="240" y="1"/>
                  </a:moveTo>
                  <a:cubicBezTo>
                    <a:pt x="209" y="1"/>
                    <a:pt x="179" y="2"/>
                    <a:pt x="149" y="3"/>
                  </a:cubicBezTo>
                  <a:cubicBezTo>
                    <a:pt x="8" y="26"/>
                    <a:pt x="0" y="202"/>
                    <a:pt x="125" y="202"/>
                  </a:cubicBezTo>
                  <a:cubicBezTo>
                    <a:pt x="132" y="202"/>
                    <a:pt x="140" y="202"/>
                    <a:pt x="149" y="200"/>
                  </a:cubicBezTo>
                  <a:cubicBezTo>
                    <a:pt x="172" y="199"/>
                    <a:pt x="196" y="199"/>
                    <a:pt x="220" y="199"/>
                  </a:cubicBezTo>
                  <a:cubicBezTo>
                    <a:pt x="819" y="199"/>
                    <a:pt x="1443" y="482"/>
                    <a:pt x="2017" y="672"/>
                  </a:cubicBezTo>
                  <a:cubicBezTo>
                    <a:pt x="2859" y="946"/>
                    <a:pt x="3731" y="1197"/>
                    <a:pt x="4602" y="1466"/>
                  </a:cubicBezTo>
                  <a:cubicBezTo>
                    <a:pt x="5955" y="1930"/>
                    <a:pt x="7336" y="2739"/>
                    <a:pt x="8828" y="2739"/>
                  </a:cubicBezTo>
                  <a:cubicBezTo>
                    <a:pt x="8870" y="2739"/>
                    <a:pt x="8912" y="2739"/>
                    <a:pt x="8954" y="2737"/>
                  </a:cubicBezTo>
                  <a:cubicBezTo>
                    <a:pt x="9080" y="2737"/>
                    <a:pt x="9080" y="2540"/>
                    <a:pt x="8954" y="2540"/>
                  </a:cubicBezTo>
                  <a:cubicBezTo>
                    <a:pt x="8914" y="2542"/>
                    <a:pt x="8874" y="2542"/>
                    <a:pt x="8834" y="2542"/>
                  </a:cubicBezTo>
                  <a:cubicBezTo>
                    <a:pt x="7313" y="2542"/>
                    <a:pt x="5861" y="1680"/>
                    <a:pt x="4477" y="1221"/>
                  </a:cubicBezTo>
                  <a:cubicBezTo>
                    <a:pt x="3635" y="946"/>
                    <a:pt x="2788" y="696"/>
                    <a:pt x="1940" y="421"/>
                  </a:cubicBezTo>
                  <a:cubicBezTo>
                    <a:pt x="1396" y="257"/>
                    <a:pt x="809" y="1"/>
                    <a:pt x="2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6" name="Google Shape;126;p2"/>
            <p:cNvSpPr/>
            <p:nvPr/>
          </p:nvSpPr>
          <p:spPr>
            <a:xfrm>
              <a:off x="4060625" y="1568000"/>
              <a:ext cx="43900" cy="52050"/>
            </a:xfrm>
            <a:custGeom>
              <a:avLst/>
              <a:gdLst/>
              <a:ahLst/>
              <a:cxnLst/>
              <a:rect l="l" t="t" r="r" b="b"/>
              <a:pathLst>
                <a:path w="1756" h="2082" extrusionOk="0">
                  <a:moveTo>
                    <a:pt x="1584" y="1"/>
                  </a:moveTo>
                  <a:cubicBezTo>
                    <a:pt x="1570" y="1"/>
                    <a:pt x="1556" y="3"/>
                    <a:pt x="1541" y="9"/>
                  </a:cubicBezTo>
                  <a:cubicBezTo>
                    <a:pt x="1069" y="236"/>
                    <a:pt x="526" y="355"/>
                    <a:pt x="48" y="654"/>
                  </a:cubicBezTo>
                  <a:cubicBezTo>
                    <a:pt x="24" y="684"/>
                    <a:pt x="1" y="731"/>
                    <a:pt x="24" y="779"/>
                  </a:cubicBezTo>
                  <a:cubicBezTo>
                    <a:pt x="227" y="1203"/>
                    <a:pt x="401" y="1651"/>
                    <a:pt x="675" y="2027"/>
                  </a:cubicBezTo>
                  <a:cubicBezTo>
                    <a:pt x="698" y="2065"/>
                    <a:pt x="732" y="2082"/>
                    <a:pt x="765" y="2082"/>
                  </a:cubicBezTo>
                  <a:cubicBezTo>
                    <a:pt x="833" y="2082"/>
                    <a:pt x="897" y="2010"/>
                    <a:pt x="848" y="1925"/>
                  </a:cubicBezTo>
                  <a:cubicBezTo>
                    <a:pt x="596" y="1580"/>
                    <a:pt x="429" y="1174"/>
                    <a:pt x="247" y="786"/>
                  </a:cubicBezTo>
                  <a:lnTo>
                    <a:pt x="247" y="786"/>
                  </a:lnTo>
                  <a:cubicBezTo>
                    <a:pt x="680" y="521"/>
                    <a:pt x="1197" y="397"/>
                    <a:pt x="1666" y="182"/>
                  </a:cubicBezTo>
                  <a:cubicBezTo>
                    <a:pt x="1756" y="140"/>
                    <a:pt x="1688" y="1"/>
                    <a:pt x="158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7" name="Google Shape;127;p2"/>
            <p:cNvSpPr/>
            <p:nvPr/>
          </p:nvSpPr>
          <p:spPr>
            <a:xfrm>
              <a:off x="3999725" y="1534450"/>
              <a:ext cx="70650" cy="103150"/>
            </a:xfrm>
            <a:custGeom>
              <a:avLst/>
              <a:gdLst/>
              <a:ahLst/>
              <a:cxnLst/>
              <a:rect l="l" t="t" r="r" b="b"/>
              <a:pathLst>
                <a:path w="2826" h="4126" extrusionOk="0">
                  <a:moveTo>
                    <a:pt x="2700" y="0"/>
                  </a:moveTo>
                  <a:cubicBezTo>
                    <a:pt x="2688" y="0"/>
                    <a:pt x="2676" y="3"/>
                    <a:pt x="2663" y="8"/>
                  </a:cubicBezTo>
                  <a:cubicBezTo>
                    <a:pt x="1792" y="330"/>
                    <a:pt x="968" y="778"/>
                    <a:pt x="73" y="1053"/>
                  </a:cubicBezTo>
                  <a:cubicBezTo>
                    <a:pt x="49" y="1053"/>
                    <a:pt x="1" y="1100"/>
                    <a:pt x="25" y="1130"/>
                  </a:cubicBezTo>
                  <a:cubicBezTo>
                    <a:pt x="126" y="2097"/>
                    <a:pt x="449" y="3041"/>
                    <a:pt x="472" y="4014"/>
                  </a:cubicBezTo>
                  <a:cubicBezTo>
                    <a:pt x="472" y="4088"/>
                    <a:pt x="522" y="4126"/>
                    <a:pt x="571" y="4126"/>
                  </a:cubicBezTo>
                  <a:cubicBezTo>
                    <a:pt x="620" y="4126"/>
                    <a:pt x="670" y="4088"/>
                    <a:pt x="670" y="4014"/>
                  </a:cubicBezTo>
                  <a:cubicBezTo>
                    <a:pt x="646" y="3220"/>
                    <a:pt x="425" y="2444"/>
                    <a:pt x="299" y="1650"/>
                  </a:cubicBezTo>
                  <a:cubicBezTo>
                    <a:pt x="246" y="1399"/>
                    <a:pt x="174" y="1226"/>
                    <a:pt x="472" y="1130"/>
                  </a:cubicBezTo>
                  <a:cubicBezTo>
                    <a:pt x="693" y="1053"/>
                    <a:pt x="920" y="951"/>
                    <a:pt x="1141" y="856"/>
                  </a:cubicBezTo>
                  <a:cubicBezTo>
                    <a:pt x="1666" y="629"/>
                    <a:pt x="2186" y="384"/>
                    <a:pt x="2735" y="181"/>
                  </a:cubicBezTo>
                  <a:cubicBezTo>
                    <a:pt x="2826" y="160"/>
                    <a:pt x="2793" y="0"/>
                    <a:pt x="270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8" name="Google Shape;128;p2"/>
            <p:cNvSpPr/>
            <p:nvPr/>
          </p:nvSpPr>
          <p:spPr>
            <a:xfrm>
              <a:off x="3939450" y="1545425"/>
              <a:ext cx="18675" cy="90975"/>
            </a:xfrm>
            <a:custGeom>
              <a:avLst/>
              <a:gdLst/>
              <a:ahLst/>
              <a:cxnLst/>
              <a:rect l="l" t="t" r="r" b="b"/>
              <a:pathLst>
                <a:path w="747" h="3639" extrusionOk="0">
                  <a:moveTo>
                    <a:pt x="197" y="0"/>
                  </a:moveTo>
                  <a:cubicBezTo>
                    <a:pt x="146" y="0"/>
                    <a:pt x="96" y="31"/>
                    <a:pt x="96" y="94"/>
                  </a:cubicBezTo>
                  <a:cubicBezTo>
                    <a:pt x="0" y="1258"/>
                    <a:pt x="472" y="2381"/>
                    <a:pt x="543" y="3527"/>
                  </a:cubicBezTo>
                  <a:cubicBezTo>
                    <a:pt x="543" y="3601"/>
                    <a:pt x="594" y="3639"/>
                    <a:pt x="645" y="3639"/>
                  </a:cubicBezTo>
                  <a:cubicBezTo>
                    <a:pt x="696" y="3639"/>
                    <a:pt x="746" y="3601"/>
                    <a:pt x="746" y="3527"/>
                  </a:cubicBezTo>
                  <a:cubicBezTo>
                    <a:pt x="669" y="2381"/>
                    <a:pt x="197" y="1258"/>
                    <a:pt x="299" y="94"/>
                  </a:cubicBezTo>
                  <a:cubicBezTo>
                    <a:pt x="299" y="31"/>
                    <a:pt x="248" y="0"/>
                    <a:pt x="19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9" name="Google Shape;129;p2"/>
            <p:cNvSpPr/>
            <p:nvPr/>
          </p:nvSpPr>
          <p:spPr>
            <a:xfrm>
              <a:off x="3940425" y="1497225"/>
              <a:ext cx="70000" cy="51000"/>
            </a:xfrm>
            <a:custGeom>
              <a:avLst/>
              <a:gdLst/>
              <a:ahLst/>
              <a:cxnLst/>
              <a:rect l="l" t="t" r="r" b="b"/>
              <a:pathLst>
                <a:path w="2800" h="2040" extrusionOk="0">
                  <a:moveTo>
                    <a:pt x="2679" y="0"/>
                  </a:moveTo>
                  <a:cubicBezTo>
                    <a:pt x="2660" y="0"/>
                    <a:pt x="2639" y="8"/>
                    <a:pt x="2618" y="28"/>
                  </a:cubicBezTo>
                  <a:cubicBezTo>
                    <a:pt x="1800" y="649"/>
                    <a:pt x="952" y="1246"/>
                    <a:pt x="80" y="1843"/>
                  </a:cubicBezTo>
                  <a:cubicBezTo>
                    <a:pt x="1" y="1908"/>
                    <a:pt x="54" y="2039"/>
                    <a:pt x="147" y="2039"/>
                  </a:cubicBezTo>
                  <a:cubicBezTo>
                    <a:pt x="165" y="2039"/>
                    <a:pt x="185" y="2034"/>
                    <a:pt x="206" y="2022"/>
                  </a:cubicBezTo>
                  <a:cubicBezTo>
                    <a:pt x="1054" y="1425"/>
                    <a:pt x="1901" y="798"/>
                    <a:pt x="2719" y="177"/>
                  </a:cubicBezTo>
                  <a:cubicBezTo>
                    <a:pt x="2800" y="121"/>
                    <a:pt x="2752" y="0"/>
                    <a:pt x="26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0" name="Google Shape;130;p2"/>
            <p:cNvSpPr/>
            <p:nvPr/>
          </p:nvSpPr>
          <p:spPr>
            <a:xfrm>
              <a:off x="4050525" y="1442250"/>
              <a:ext cx="156475" cy="84625"/>
            </a:xfrm>
            <a:custGeom>
              <a:avLst/>
              <a:gdLst/>
              <a:ahLst/>
              <a:cxnLst/>
              <a:rect l="l" t="t" r="r" b="b"/>
              <a:pathLst>
                <a:path w="6259" h="3385" extrusionOk="0">
                  <a:moveTo>
                    <a:pt x="6118" y="0"/>
                  </a:moveTo>
                  <a:cubicBezTo>
                    <a:pt x="6091" y="0"/>
                    <a:pt x="6066" y="12"/>
                    <a:pt x="6052" y="42"/>
                  </a:cubicBezTo>
                  <a:cubicBezTo>
                    <a:pt x="5557" y="985"/>
                    <a:pt x="4088" y="1182"/>
                    <a:pt x="3169" y="1409"/>
                  </a:cubicBezTo>
                  <a:cubicBezTo>
                    <a:pt x="1975" y="1732"/>
                    <a:pt x="828" y="2227"/>
                    <a:pt x="58" y="3224"/>
                  </a:cubicBezTo>
                  <a:cubicBezTo>
                    <a:pt x="1" y="3299"/>
                    <a:pt x="55" y="3385"/>
                    <a:pt x="118" y="3385"/>
                  </a:cubicBezTo>
                  <a:cubicBezTo>
                    <a:pt x="140" y="3385"/>
                    <a:pt x="164" y="3374"/>
                    <a:pt x="184" y="3350"/>
                  </a:cubicBezTo>
                  <a:cubicBezTo>
                    <a:pt x="1079" y="2251"/>
                    <a:pt x="2345" y="1833"/>
                    <a:pt x="3664" y="1481"/>
                  </a:cubicBezTo>
                  <a:cubicBezTo>
                    <a:pt x="4536" y="1260"/>
                    <a:pt x="5754" y="1009"/>
                    <a:pt x="6225" y="138"/>
                  </a:cubicBezTo>
                  <a:cubicBezTo>
                    <a:pt x="6259" y="70"/>
                    <a:pt x="6183" y="0"/>
                    <a:pt x="611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1" name="Google Shape;131;p2"/>
            <p:cNvSpPr/>
            <p:nvPr/>
          </p:nvSpPr>
          <p:spPr>
            <a:xfrm>
              <a:off x="4136325" y="1421050"/>
              <a:ext cx="41375" cy="57100"/>
            </a:xfrm>
            <a:custGeom>
              <a:avLst/>
              <a:gdLst/>
              <a:ahLst/>
              <a:cxnLst/>
              <a:rect l="l" t="t" r="r" b="b"/>
              <a:pathLst>
                <a:path w="1655" h="2284" extrusionOk="0">
                  <a:moveTo>
                    <a:pt x="1508" y="0"/>
                  </a:moveTo>
                  <a:cubicBezTo>
                    <a:pt x="1477" y="0"/>
                    <a:pt x="1447" y="13"/>
                    <a:pt x="1426" y="42"/>
                  </a:cubicBezTo>
                  <a:cubicBezTo>
                    <a:pt x="931" y="741"/>
                    <a:pt x="358" y="1362"/>
                    <a:pt x="35" y="2156"/>
                  </a:cubicBezTo>
                  <a:cubicBezTo>
                    <a:pt x="1" y="2236"/>
                    <a:pt x="59" y="2284"/>
                    <a:pt x="119" y="2284"/>
                  </a:cubicBezTo>
                  <a:cubicBezTo>
                    <a:pt x="153" y="2284"/>
                    <a:pt x="189" y="2268"/>
                    <a:pt x="208" y="2233"/>
                  </a:cubicBezTo>
                  <a:cubicBezTo>
                    <a:pt x="531" y="1433"/>
                    <a:pt x="1104" y="813"/>
                    <a:pt x="1599" y="144"/>
                  </a:cubicBezTo>
                  <a:cubicBezTo>
                    <a:pt x="1654" y="72"/>
                    <a:pt x="1581" y="0"/>
                    <a:pt x="150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2" name="Google Shape;132;p2"/>
            <p:cNvSpPr/>
            <p:nvPr/>
          </p:nvSpPr>
          <p:spPr>
            <a:xfrm>
              <a:off x="4120150" y="1480800"/>
              <a:ext cx="82525" cy="43425"/>
            </a:xfrm>
            <a:custGeom>
              <a:avLst/>
              <a:gdLst/>
              <a:ahLst/>
              <a:cxnLst/>
              <a:rect l="l" t="t" r="r" b="b"/>
              <a:pathLst>
                <a:path w="3301" h="1737" extrusionOk="0">
                  <a:moveTo>
                    <a:pt x="132" y="1"/>
                  </a:moveTo>
                  <a:cubicBezTo>
                    <a:pt x="71" y="1"/>
                    <a:pt x="1" y="61"/>
                    <a:pt x="31" y="142"/>
                  </a:cubicBezTo>
                  <a:cubicBezTo>
                    <a:pt x="306" y="1135"/>
                    <a:pt x="1598" y="1737"/>
                    <a:pt x="2664" y="1737"/>
                  </a:cubicBezTo>
                  <a:cubicBezTo>
                    <a:pt x="2848" y="1737"/>
                    <a:pt x="3025" y="1719"/>
                    <a:pt x="3190" y="1682"/>
                  </a:cubicBezTo>
                  <a:cubicBezTo>
                    <a:pt x="3300" y="1661"/>
                    <a:pt x="3257" y="1500"/>
                    <a:pt x="3159" y="1500"/>
                  </a:cubicBezTo>
                  <a:cubicBezTo>
                    <a:pt x="3146" y="1500"/>
                    <a:pt x="3132" y="1503"/>
                    <a:pt x="3118" y="1509"/>
                  </a:cubicBezTo>
                  <a:cubicBezTo>
                    <a:pt x="2979" y="1540"/>
                    <a:pt x="2829" y="1555"/>
                    <a:pt x="2672" y="1555"/>
                  </a:cubicBezTo>
                  <a:cubicBezTo>
                    <a:pt x="1703" y="1555"/>
                    <a:pt x="487" y="984"/>
                    <a:pt x="205" y="64"/>
                  </a:cubicBezTo>
                  <a:cubicBezTo>
                    <a:pt x="196" y="19"/>
                    <a:pt x="165" y="1"/>
                    <a:pt x="1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3" name="Google Shape;133;p2"/>
            <p:cNvSpPr/>
            <p:nvPr/>
          </p:nvSpPr>
          <p:spPr>
            <a:xfrm>
              <a:off x="4161975" y="1411500"/>
              <a:ext cx="24350" cy="18675"/>
            </a:xfrm>
            <a:custGeom>
              <a:avLst/>
              <a:gdLst/>
              <a:ahLst/>
              <a:cxnLst/>
              <a:rect l="l" t="t" r="r" b="b"/>
              <a:pathLst>
                <a:path w="974" h="747" extrusionOk="0">
                  <a:moveTo>
                    <a:pt x="502" y="1"/>
                  </a:moveTo>
                  <a:cubicBezTo>
                    <a:pt x="0" y="1"/>
                    <a:pt x="0" y="747"/>
                    <a:pt x="502" y="747"/>
                  </a:cubicBezTo>
                  <a:cubicBezTo>
                    <a:pt x="973" y="747"/>
                    <a:pt x="973" y="1"/>
                    <a:pt x="502" y="1"/>
                  </a:cubicBezTo>
                  <a:close/>
                </a:path>
              </a:pathLst>
            </a:custGeom>
            <a:solidFill>
              <a:srgbClr val="FFA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4" name="Google Shape;134;p2"/>
            <p:cNvSpPr/>
            <p:nvPr/>
          </p:nvSpPr>
          <p:spPr>
            <a:xfrm>
              <a:off x="4193150" y="1432700"/>
              <a:ext cx="24200" cy="18675"/>
            </a:xfrm>
            <a:custGeom>
              <a:avLst/>
              <a:gdLst/>
              <a:ahLst/>
              <a:cxnLst/>
              <a:rect l="l" t="t" r="r" b="b"/>
              <a:pathLst>
                <a:path w="968" h="747" extrusionOk="0">
                  <a:moveTo>
                    <a:pt x="496" y="0"/>
                  </a:moveTo>
                  <a:cubicBezTo>
                    <a:pt x="1" y="0"/>
                    <a:pt x="1" y="747"/>
                    <a:pt x="496" y="747"/>
                  </a:cubicBezTo>
                  <a:cubicBezTo>
                    <a:pt x="968" y="747"/>
                    <a:pt x="968" y="0"/>
                    <a:pt x="496" y="0"/>
                  </a:cubicBezTo>
                  <a:close/>
                </a:path>
              </a:pathLst>
            </a:custGeom>
            <a:solidFill>
              <a:srgbClr val="FFA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5" name="Google Shape;135;p2"/>
            <p:cNvSpPr/>
            <p:nvPr/>
          </p:nvSpPr>
          <p:spPr>
            <a:xfrm>
              <a:off x="4188075" y="1509700"/>
              <a:ext cx="24350" cy="18700"/>
            </a:xfrm>
            <a:custGeom>
              <a:avLst/>
              <a:gdLst/>
              <a:ahLst/>
              <a:cxnLst/>
              <a:rect l="l" t="t" r="r" b="b"/>
              <a:pathLst>
                <a:path w="974" h="748" extrusionOk="0">
                  <a:moveTo>
                    <a:pt x="502" y="1"/>
                  </a:moveTo>
                  <a:cubicBezTo>
                    <a:pt x="1" y="1"/>
                    <a:pt x="1" y="747"/>
                    <a:pt x="502" y="747"/>
                  </a:cubicBezTo>
                  <a:cubicBezTo>
                    <a:pt x="974" y="747"/>
                    <a:pt x="974" y="1"/>
                    <a:pt x="502" y="1"/>
                  </a:cubicBezTo>
                  <a:close/>
                </a:path>
              </a:pathLst>
            </a:custGeom>
            <a:solidFill>
              <a:srgbClr val="FFA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6" name="Google Shape;136;p2"/>
            <p:cNvSpPr/>
            <p:nvPr/>
          </p:nvSpPr>
          <p:spPr>
            <a:xfrm>
              <a:off x="3936875" y="1146200"/>
              <a:ext cx="84100" cy="203925"/>
            </a:xfrm>
            <a:custGeom>
              <a:avLst/>
              <a:gdLst/>
              <a:ahLst/>
              <a:cxnLst/>
              <a:rect l="l" t="t" r="r" b="b"/>
              <a:pathLst>
                <a:path w="3364" h="8157" extrusionOk="0">
                  <a:moveTo>
                    <a:pt x="3217" y="0"/>
                  </a:moveTo>
                  <a:cubicBezTo>
                    <a:pt x="3187" y="0"/>
                    <a:pt x="3157" y="12"/>
                    <a:pt x="3136" y="40"/>
                  </a:cubicBezTo>
                  <a:cubicBezTo>
                    <a:pt x="1345" y="2380"/>
                    <a:pt x="1542" y="5538"/>
                    <a:pt x="49" y="8004"/>
                  </a:cubicBezTo>
                  <a:cubicBezTo>
                    <a:pt x="1" y="8084"/>
                    <a:pt x="64" y="8157"/>
                    <a:pt x="132" y="8157"/>
                  </a:cubicBezTo>
                  <a:cubicBezTo>
                    <a:pt x="165" y="8157"/>
                    <a:pt x="199" y="8140"/>
                    <a:pt x="222" y="8099"/>
                  </a:cubicBezTo>
                  <a:cubicBezTo>
                    <a:pt x="1691" y="5640"/>
                    <a:pt x="1518" y="2482"/>
                    <a:pt x="3309" y="141"/>
                  </a:cubicBezTo>
                  <a:cubicBezTo>
                    <a:pt x="3364" y="69"/>
                    <a:pt x="3290" y="0"/>
                    <a:pt x="321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7" name="Google Shape;137;p2"/>
            <p:cNvSpPr/>
            <p:nvPr/>
          </p:nvSpPr>
          <p:spPr>
            <a:xfrm>
              <a:off x="4016150" y="1068050"/>
              <a:ext cx="75550" cy="81950"/>
            </a:xfrm>
            <a:custGeom>
              <a:avLst/>
              <a:gdLst/>
              <a:ahLst/>
              <a:cxnLst/>
              <a:rect l="l" t="t" r="r" b="b"/>
              <a:pathLst>
                <a:path w="3022" h="3278" extrusionOk="0">
                  <a:moveTo>
                    <a:pt x="1711" y="203"/>
                  </a:moveTo>
                  <a:cubicBezTo>
                    <a:pt x="2020" y="203"/>
                    <a:pt x="2526" y="377"/>
                    <a:pt x="2526" y="730"/>
                  </a:cubicBezTo>
                  <a:cubicBezTo>
                    <a:pt x="2550" y="1303"/>
                    <a:pt x="1708" y="1876"/>
                    <a:pt x="1332" y="2175"/>
                  </a:cubicBezTo>
                  <a:cubicBezTo>
                    <a:pt x="979" y="2438"/>
                    <a:pt x="551" y="2679"/>
                    <a:pt x="218" y="2990"/>
                  </a:cubicBezTo>
                  <a:lnTo>
                    <a:pt x="218" y="2990"/>
                  </a:lnTo>
                  <a:cubicBezTo>
                    <a:pt x="235" y="2273"/>
                    <a:pt x="363" y="1527"/>
                    <a:pt x="711" y="903"/>
                  </a:cubicBezTo>
                  <a:cubicBezTo>
                    <a:pt x="908" y="533"/>
                    <a:pt x="1230" y="235"/>
                    <a:pt x="1654" y="205"/>
                  </a:cubicBezTo>
                  <a:cubicBezTo>
                    <a:pt x="1672" y="203"/>
                    <a:pt x="1691" y="203"/>
                    <a:pt x="1711" y="203"/>
                  </a:cubicBezTo>
                  <a:close/>
                  <a:moveTo>
                    <a:pt x="1814" y="1"/>
                  </a:moveTo>
                  <a:cubicBezTo>
                    <a:pt x="1394" y="1"/>
                    <a:pt x="954" y="218"/>
                    <a:pt x="711" y="533"/>
                  </a:cubicBezTo>
                  <a:cubicBezTo>
                    <a:pt x="162" y="1226"/>
                    <a:pt x="13" y="2294"/>
                    <a:pt x="13" y="3166"/>
                  </a:cubicBezTo>
                  <a:cubicBezTo>
                    <a:pt x="1" y="3241"/>
                    <a:pt x="44" y="3278"/>
                    <a:pt x="94" y="3278"/>
                  </a:cubicBezTo>
                  <a:cubicBezTo>
                    <a:pt x="106" y="3278"/>
                    <a:pt x="119" y="3276"/>
                    <a:pt x="131" y="3271"/>
                  </a:cubicBezTo>
                  <a:lnTo>
                    <a:pt x="131" y="3271"/>
                  </a:lnTo>
                  <a:cubicBezTo>
                    <a:pt x="139" y="3273"/>
                    <a:pt x="147" y="3274"/>
                    <a:pt x="155" y="3274"/>
                  </a:cubicBezTo>
                  <a:cubicBezTo>
                    <a:pt x="176" y="3274"/>
                    <a:pt x="198" y="3265"/>
                    <a:pt x="215" y="3244"/>
                  </a:cubicBezTo>
                  <a:cubicBezTo>
                    <a:pt x="687" y="2742"/>
                    <a:pt x="1356" y="2396"/>
                    <a:pt x="1881" y="1948"/>
                  </a:cubicBezTo>
                  <a:cubicBezTo>
                    <a:pt x="2251" y="1626"/>
                    <a:pt x="3021" y="951"/>
                    <a:pt x="2627" y="408"/>
                  </a:cubicBezTo>
                  <a:cubicBezTo>
                    <a:pt x="2426" y="120"/>
                    <a:pt x="2126" y="1"/>
                    <a:pt x="18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8" name="Google Shape;138;p2"/>
            <p:cNvSpPr/>
            <p:nvPr/>
          </p:nvSpPr>
          <p:spPr>
            <a:xfrm>
              <a:off x="3981675" y="1169525"/>
              <a:ext cx="106300" cy="53700"/>
            </a:xfrm>
            <a:custGeom>
              <a:avLst/>
              <a:gdLst/>
              <a:ahLst/>
              <a:cxnLst/>
              <a:rect l="l" t="t" r="r" b="b"/>
              <a:pathLst>
                <a:path w="4252" h="2148" extrusionOk="0">
                  <a:moveTo>
                    <a:pt x="3466" y="0"/>
                  </a:moveTo>
                  <a:cubicBezTo>
                    <a:pt x="3100" y="0"/>
                    <a:pt x="2678" y="113"/>
                    <a:pt x="2490" y="152"/>
                  </a:cubicBezTo>
                  <a:cubicBezTo>
                    <a:pt x="1493" y="426"/>
                    <a:pt x="771" y="922"/>
                    <a:pt x="126" y="1746"/>
                  </a:cubicBezTo>
                  <a:cubicBezTo>
                    <a:pt x="68" y="1821"/>
                    <a:pt x="122" y="1906"/>
                    <a:pt x="186" y="1906"/>
                  </a:cubicBezTo>
                  <a:cubicBezTo>
                    <a:pt x="208" y="1906"/>
                    <a:pt x="231" y="1896"/>
                    <a:pt x="251" y="1871"/>
                  </a:cubicBezTo>
                  <a:cubicBezTo>
                    <a:pt x="795" y="1196"/>
                    <a:pt x="1392" y="725"/>
                    <a:pt x="2215" y="450"/>
                  </a:cubicBezTo>
                  <a:cubicBezTo>
                    <a:pt x="2402" y="390"/>
                    <a:pt x="3009" y="192"/>
                    <a:pt x="3442" y="192"/>
                  </a:cubicBezTo>
                  <a:cubicBezTo>
                    <a:pt x="3700" y="192"/>
                    <a:pt x="3896" y="262"/>
                    <a:pt x="3905" y="474"/>
                  </a:cubicBezTo>
                  <a:cubicBezTo>
                    <a:pt x="3953" y="1274"/>
                    <a:pt x="2788" y="1471"/>
                    <a:pt x="2239" y="1620"/>
                  </a:cubicBezTo>
                  <a:cubicBezTo>
                    <a:pt x="1565" y="1769"/>
                    <a:pt x="848" y="1895"/>
                    <a:pt x="150" y="1943"/>
                  </a:cubicBezTo>
                  <a:cubicBezTo>
                    <a:pt x="9" y="1965"/>
                    <a:pt x="1" y="2148"/>
                    <a:pt x="126" y="2148"/>
                  </a:cubicBezTo>
                  <a:cubicBezTo>
                    <a:pt x="134" y="2148"/>
                    <a:pt x="141" y="2147"/>
                    <a:pt x="150" y="2146"/>
                  </a:cubicBezTo>
                  <a:cubicBezTo>
                    <a:pt x="1045" y="2068"/>
                    <a:pt x="1965" y="1919"/>
                    <a:pt x="2836" y="1668"/>
                  </a:cubicBezTo>
                  <a:cubicBezTo>
                    <a:pt x="3409" y="1495"/>
                    <a:pt x="4251" y="1125"/>
                    <a:pt x="4102" y="355"/>
                  </a:cubicBezTo>
                  <a:cubicBezTo>
                    <a:pt x="4047" y="81"/>
                    <a:pt x="3777" y="0"/>
                    <a:pt x="34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9" name="Google Shape;139;p2"/>
            <p:cNvSpPr/>
            <p:nvPr/>
          </p:nvSpPr>
          <p:spPr>
            <a:xfrm>
              <a:off x="3936900" y="1160150"/>
              <a:ext cx="48525" cy="99000"/>
            </a:xfrm>
            <a:custGeom>
              <a:avLst/>
              <a:gdLst/>
              <a:ahLst/>
              <a:cxnLst/>
              <a:rect l="l" t="t" r="r" b="b"/>
              <a:pathLst>
                <a:path w="1941" h="3960" extrusionOk="0">
                  <a:moveTo>
                    <a:pt x="1195" y="236"/>
                  </a:moveTo>
                  <a:cubicBezTo>
                    <a:pt x="1311" y="236"/>
                    <a:pt x="1418" y="293"/>
                    <a:pt x="1493" y="431"/>
                  </a:cubicBezTo>
                  <a:cubicBezTo>
                    <a:pt x="1744" y="927"/>
                    <a:pt x="1618" y="1673"/>
                    <a:pt x="1565" y="2168"/>
                  </a:cubicBezTo>
                  <a:cubicBezTo>
                    <a:pt x="1520" y="2684"/>
                    <a:pt x="1428" y="3153"/>
                    <a:pt x="1357" y="3643"/>
                  </a:cubicBezTo>
                  <a:lnTo>
                    <a:pt x="1357" y="3643"/>
                  </a:lnTo>
                  <a:cubicBezTo>
                    <a:pt x="803" y="3102"/>
                    <a:pt x="391" y="2337"/>
                    <a:pt x="299" y="1571"/>
                  </a:cubicBezTo>
                  <a:cubicBezTo>
                    <a:pt x="251" y="1100"/>
                    <a:pt x="424" y="652"/>
                    <a:pt x="848" y="377"/>
                  </a:cubicBezTo>
                  <a:cubicBezTo>
                    <a:pt x="958" y="291"/>
                    <a:pt x="1081" y="236"/>
                    <a:pt x="1195" y="236"/>
                  </a:cubicBezTo>
                  <a:close/>
                  <a:moveTo>
                    <a:pt x="1152" y="0"/>
                  </a:moveTo>
                  <a:cubicBezTo>
                    <a:pt x="610" y="0"/>
                    <a:pt x="165" y="816"/>
                    <a:pt x="102" y="1249"/>
                  </a:cubicBezTo>
                  <a:cubicBezTo>
                    <a:pt x="1" y="2222"/>
                    <a:pt x="699" y="3362"/>
                    <a:pt x="1415" y="3935"/>
                  </a:cubicBezTo>
                  <a:cubicBezTo>
                    <a:pt x="1438" y="3953"/>
                    <a:pt x="1462" y="3960"/>
                    <a:pt x="1484" y="3960"/>
                  </a:cubicBezTo>
                  <a:cubicBezTo>
                    <a:pt x="1561" y="3960"/>
                    <a:pt x="1620" y="3871"/>
                    <a:pt x="1541" y="3810"/>
                  </a:cubicBezTo>
                  <a:cubicBezTo>
                    <a:pt x="1534" y="3804"/>
                    <a:pt x="1527" y="3798"/>
                    <a:pt x="1520" y="3792"/>
                  </a:cubicBezTo>
                  <a:lnTo>
                    <a:pt x="1520" y="3792"/>
                  </a:lnTo>
                  <a:cubicBezTo>
                    <a:pt x="1644" y="3106"/>
                    <a:pt x="1768" y="2413"/>
                    <a:pt x="1815" y="1721"/>
                  </a:cubicBezTo>
                  <a:cubicBezTo>
                    <a:pt x="1839" y="1273"/>
                    <a:pt x="1941" y="306"/>
                    <a:pt x="1392" y="55"/>
                  </a:cubicBezTo>
                  <a:cubicBezTo>
                    <a:pt x="1310" y="17"/>
                    <a:pt x="1230" y="0"/>
                    <a:pt x="115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0" name="Google Shape;140;p2"/>
            <p:cNvSpPr/>
            <p:nvPr/>
          </p:nvSpPr>
          <p:spPr>
            <a:xfrm>
              <a:off x="4019150" y="1091075"/>
              <a:ext cx="25200" cy="54225"/>
            </a:xfrm>
            <a:custGeom>
              <a:avLst/>
              <a:gdLst/>
              <a:ahLst/>
              <a:cxnLst/>
              <a:rect l="l" t="t" r="r" b="b"/>
              <a:pathLst>
                <a:path w="1008" h="2169" extrusionOk="0">
                  <a:moveTo>
                    <a:pt x="916" y="1"/>
                  </a:moveTo>
                  <a:cubicBezTo>
                    <a:pt x="898" y="1"/>
                    <a:pt x="879" y="9"/>
                    <a:pt x="866" y="30"/>
                  </a:cubicBezTo>
                  <a:cubicBezTo>
                    <a:pt x="567" y="705"/>
                    <a:pt x="442" y="1475"/>
                    <a:pt x="18" y="2072"/>
                  </a:cubicBezTo>
                  <a:cubicBezTo>
                    <a:pt x="1" y="2128"/>
                    <a:pt x="49" y="2168"/>
                    <a:pt x="95" y="2168"/>
                  </a:cubicBezTo>
                  <a:cubicBezTo>
                    <a:pt x="113" y="2168"/>
                    <a:pt x="130" y="2163"/>
                    <a:pt x="143" y="2149"/>
                  </a:cubicBezTo>
                  <a:cubicBezTo>
                    <a:pt x="567" y="1523"/>
                    <a:pt x="692" y="776"/>
                    <a:pt x="991" y="108"/>
                  </a:cubicBezTo>
                  <a:cubicBezTo>
                    <a:pt x="1008" y="53"/>
                    <a:pt x="962" y="1"/>
                    <a:pt x="91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1" name="Google Shape;141;p2"/>
            <p:cNvSpPr/>
            <p:nvPr/>
          </p:nvSpPr>
          <p:spPr>
            <a:xfrm>
              <a:off x="4021775" y="1094925"/>
              <a:ext cx="40350" cy="49100"/>
            </a:xfrm>
            <a:custGeom>
              <a:avLst/>
              <a:gdLst/>
              <a:ahLst/>
              <a:cxnLst/>
              <a:rect l="l" t="t" r="r" b="b"/>
              <a:pathLst>
                <a:path w="1614" h="1964" extrusionOk="0">
                  <a:moveTo>
                    <a:pt x="1525" y="0"/>
                  </a:moveTo>
                  <a:cubicBezTo>
                    <a:pt x="1510" y="0"/>
                    <a:pt x="1495" y="8"/>
                    <a:pt x="1483" y="25"/>
                  </a:cubicBezTo>
                  <a:cubicBezTo>
                    <a:pt x="910" y="575"/>
                    <a:pt x="289" y="1124"/>
                    <a:pt x="14" y="1894"/>
                  </a:cubicBezTo>
                  <a:cubicBezTo>
                    <a:pt x="0" y="1936"/>
                    <a:pt x="36" y="1964"/>
                    <a:pt x="73" y="1964"/>
                  </a:cubicBezTo>
                  <a:cubicBezTo>
                    <a:pt x="100" y="1964"/>
                    <a:pt x="127" y="1950"/>
                    <a:pt x="140" y="1918"/>
                  </a:cubicBezTo>
                  <a:cubicBezTo>
                    <a:pt x="408" y="1172"/>
                    <a:pt x="1005" y="652"/>
                    <a:pt x="1555" y="103"/>
                  </a:cubicBezTo>
                  <a:cubicBezTo>
                    <a:pt x="1613" y="67"/>
                    <a:pt x="1570" y="0"/>
                    <a:pt x="152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2" name="Google Shape;142;p2"/>
            <p:cNvSpPr/>
            <p:nvPr/>
          </p:nvSpPr>
          <p:spPr>
            <a:xfrm>
              <a:off x="3981825" y="1184400"/>
              <a:ext cx="64325" cy="38175"/>
            </a:xfrm>
            <a:custGeom>
              <a:avLst/>
              <a:gdLst/>
              <a:ahLst/>
              <a:cxnLst/>
              <a:rect l="l" t="t" r="r" b="b"/>
              <a:pathLst>
                <a:path w="2573" h="1527" extrusionOk="0">
                  <a:moveTo>
                    <a:pt x="2454" y="1"/>
                  </a:moveTo>
                  <a:cubicBezTo>
                    <a:pt x="2446" y="1"/>
                    <a:pt x="2438" y="2"/>
                    <a:pt x="2430" y="4"/>
                  </a:cubicBezTo>
                  <a:cubicBezTo>
                    <a:pt x="1636" y="452"/>
                    <a:pt x="812" y="900"/>
                    <a:pt x="42" y="1401"/>
                  </a:cubicBezTo>
                  <a:cubicBezTo>
                    <a:pt x="0" y="1443"/>
                    <a:pt x="32" y="1526"/>
                    <a:pt x="92" y="1526"/>
                  </a:cubicBezTo>
                  <a:cubicBezTo>
                    <a:pt x="101" y="1526"/>
                    <a:pt x="110" y="1524"/>
                    <a:pt x="120" y="1521"/>
                  </a:cubicBezTo>
                  <a:cubicBezTo>
                    <a:pt x="890" y="1001"/>
                    <a:pt x="1684" y="577"/>
                    <a:pt x="2508" y="130"/>
                  </a:cubicBezTo>
                  <a:cubicBezTo>
                    <a:pt x="2572" y="87"/>
                    <a:pt x="2521" y="1"/>
                    <a:pt x="245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3" name="Google Shape;143;p2"/>
            <p:cNvSpPr/>
            <p:nvPr/>
          </p:nvSpPr>
          <p:spPr>
            <a:xfrm>
              <a:off x="3986775" y="1196900"/>
              <a:ext cx="66800" cy="24400"/>
            </a:xfrm>
            <a:custGeom>
              <a:avLst/>
              <a:gdLst/>
              <a:ahLst/>
              <a:cxnLst/>
              <a:rect l="l" t="t" r="r" b="b"/>
              <a:pathLst>
                <a:path w="2672" h="976" extrusionOk="0">
                  <a:moveTo>
                    <a:pt x="2559" y="0"/>
                  </a:moveTo>
                  <a:cubicBezTo>
                    <a:pt x="2550" y="0"/>
                    <a:pt x="2540" y="2"/>
                    <a:pt x="2531" y="6"/>
                  </a:cubicBezTo>
                  <a:cubicBezTo>
                    <a:pt x="1737" y="352"/>
                    <a:pt x="889" y="573"/>
                    <a:pt x="71" y="848"/>
                  </a:cubicBezTo>
                  <a:cubicBezTo>
                    <a:pt x="0" y="869"/>
                    <a:pt x="14" y="976"/>
                    <a:pt x="76" y="976"/>
                  </a:cubicBezTo>
                  <a:cubicBezTo>
                    <a:pt x="82" y="976"/>
                    <a:pt x="88" y="975"/>
                    <a:pt x="95" y="973"/>
                  </a:cubicBezTo>
                  <a:cubicBezTo>
                    <a:pt x="943" y="674"/>
                    <a:pt x="1784" y="454"/>
                    <a:pt x="2608" y="125"/>
                  </a:cubicBezTo>
                  <a:cubicBezTo>
                    <a:pt x="2671" y="83"/>
                    <a:pt x="2624" y="0"/>
                    <a:pt x="25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4" name="Google Shape;144;p2"/>
            <p:cNvSpPr/>
            <p:nvPr/>
          </p:nvSpPr>
          <p:spPr>
            <a:xfrm>
              <a:off x="3953025" y="1206775"/>
              <a:ext cx="21625" cy="48175"/>
            </a:xfrm>
            <a:custGeom>
              <a:avLst/>
              <a:gdLst/>
              <a:ahLst/>
              <a:cxnLst/>
              <a:rect l="l" t="t" r="r" b="b"/>
              <a:pathLst>
                <a:path w="865" h="1927" extrusionOk="0">
                  <a:moveTo>
                    <a:pt x="87" y="0"/>
                  </a:moveTo>
                  <a:cubicBezTo>
                    <a:pt x="56" y="0"/>
                    <a:pt x="24" y="20"/>
                    <a:pt x="24" y="59"/>
                  </a:cubicBezTo>
                  <a:cubicBezTo>
                    <a:pt x="0" y="775"/>
                    <a:pt x="448" y="1300"/>
                    <a:pt x="723" y="1897"/>
                  </a:cubicBezTo>
                  <a:cubicBezTo>
                    <a:pt x="737" y="1918"/>
                    <a:pt x="755" y="1927"/>
                    <a:pt x="773" y="1927"/>
                  </a:cubicBezTo>
                  <a:cubicBezTo>
                    <a:pt x="819" y="1927"/>
                    <a:pt x="865" y="1875"/>
                    <a:pt x="848" y="1820"/>
                  </a:cubicBezTo>
                  <a:cubicBezTo>
                    <a:pt x="573" y="1253"/>
                    <a:pt x="126" y="751"/>
                    <a:pt x="150" y="59"/>
                  </a:cubicBezTo>
                  <a:cubicBezTo>
                    <a:pt x="150" y="20"/>
                    <a:pt x="118" y="0"/>
                    <a:pt x="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5" name="Google Shape;145;p2"/>
            <p:cNvSpPr/>
            <p:nvPr/>
          </p:nvSpPr>
          <p:spPr>
            <a:xfrm>
              <a:off x="3964225" y="1193050"/>
              <a:ext cx="9425" cy="58025"/>
            </a:xfrm>
            <a:custGeom>
              <a:avLst/>
              <a:gdLst/>
              <a:ahLst/>
              <a:cxnLst/>
              <a:rect l="l" t="t" r="r" b="b"/>
              <a:pathLst>
                <a:path w="377" h="2321" extrusionOk="0">
                  <a:moveTo>
                    <a:pt x="87" y="0"/>
                  </a:moveTo>
                  <a:cubicBezTo>
                    <a:pt x="55" y="0"/>
                    <a:pt x="24" y="20"/>
                    <a:pt x="24" y="58"/>
                  </a:cubicBezTo>
                  <a:cubicBezTo>
                    <a:pt x="0" y="805"/>
                    <a:pt x="251" y="1527"/>
                    <a:pt x="227" y="2249"/>
                  </a:cubicBezTo>
                  <a:cubicBezTo>
                    <a:pt x="227" y="2297"/>
                    <a:pt x="258" y="2321"/>
                    <a:pt x="290" y="2321"/>
                  </a:cubicBezTo>
                  <a:cubicBezTo>
                    <a:pt x="321" y="2321"/>
                    <a:pt x="352" y="2297"/>
                    <a:pt x="352" y="2249"/>
                  </a:cubicBezTo>
                  <a:cubicBezTo>
                    <a:pt x="376" y="1527"/>
                    <a:pt x="125" y="805"/>
                    <a:pt x="149" y="58"/>
                  </a:cubicBezTo>
                  <a:cubicBezTo>
                    <a:pt x="149" y="20"/>
                    <a:pt x="118" y="0"/>
                    <a:pt x="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6" name="Google Shape;146;p2"/>
            <p:cNvSpPr/>
            <p:nvPr/>
          </p:nvSpPr>
          <p:spPr>
            <a:xfrm>
              <a:off x="3854825" y="1565250"/>
              <a:ext cx="31100" cy="40900"/>
            </a:xfrm>
            <a:custGeom>
              <a:avLst/>
              <a:gdLst/>
              <a:ahLst/>
              <a:cxnLst/>
              <a:rect l="l" t="t" r="r" b="b"/>
              <a:pathLst>
                <a:path w="1244" h="1636" extrusionOk="0">
                  <a:moveTo>
                    <a:pt x="658" y="1"/>
                  </a:moveTo>
                  <a:cubicBezTo>
                    <a:pt x="599" y="1"/>
                    <a:pt x="530" y="15"/>
                    <a:pt x="448" y="47"/>
                  </a:cubicBezTo>
                  <a:cubicBezTo>
                    <a:pt x="0" y="197"/>
                    <a:pt x="149" y="1188"/>
                    <a:pt x="149" y="1540"/>
                  </a:cubicBezTo>
                  <a:lnTo>
                    <a:pt x="251" y="1635"/>
                  </a:lnTo>
                  <a:cubicBezTo>
                    <a:pt x="744" y="1456"/>
                    <a:pt x="1243" y="1"/>
                    <a:pt x="65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7" name="Google Shape;147;p2"/>
            <p:cNvSpPr/>
            <p:nvPr/>
          </p:nvSpPr>
          <p:spPr>
            <a:xfrm>
              <a:off x="3832375" y="1575500"/>
              <a:ext cx="37400" cy="75825"/>
            </a:xfrm>
            <a:custGeom>
              <a:avLst/>
              <a:gdLst/>
              <a:ahLst/>
              <a:cxnLst/>
              <a:rect l="l" t="t" r="r" b="b"/>
              <a:pathLst>
                <a:path w="1496" h="3033" extrusionOk="0">
                  <a:moveTo>
                    <a:pt x="142" y="0"/>
                  </a:moveTo>
                  <a:cubicBezTo>
                    <a:pt x="72" y="0"/>
                    <a:pt x="1" y="102"/>
                    <a:pt x="74" y="157"/>
                  </a:cubicBezTo>
                  <a:cubicBezTo>
                    <a:pt x="922" y="927"/>
                    <a:pt x="1268" y="1798"/>
                    <a:pt x="1298" y="2921"/>
                  </a:cubicBezTo>
                  <a:cubicBezTo>
                    <a:pt x="1298" y="2995"/>
                    <a:pt x="1347" y="3033"/>
                    <a:pt x="1397" y="3033"/>
                  </a:cubicBezTo>
                  <a:cubicBezTo>
                    <a:pt x="1446" y="3033"/>
                    <a:pt x="1495" y="2995"/>
                    <a:pt x="1495" y="2921"/>
                  </a:cubicBezTo>
                  <a:cubicBezTo>
                    <a:pt x="1471" y="1751"/>
                    <a:pt x="1095" y="831"/>
                    <a:pt x="200" y="31"/>
                  </a:cubicBezTo>
                  <a:cubicBezTo>
                    <a:pt x="183" y="9"/>
                    <a:pt x="163" y="0"/>
                    <a:pt x="14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8" name="Google Shape;148;p2"/>
            <p:cNvSpPr/>
            <p:nvPr/>
          </p:nvSpPr>
          <p:spPr>
            <a:xfrm>
              <a:off x="3801750" y="1619175"/>
              <a:ext cx="136375" cy="105675"/>
            </a:xfrm>
            <a:custGeom>
              <a:avLst/>
              <a:gdLst/>
              <a:ahLst/>
              <a:cxnLst/>
              <a:rect l="l" t="t" r="r" b="b"/>
              <a:pathLst>
                <a:path w="5455" h="4227" extrusionOk="0">
                  <a:moveTo>
                    <a:pt x="3897" y="0"/>
                  </a:moveTo>
                  <a:cubicBezTo>
                    <a:pt x="3657" y="0"/>
                    <a:pt x="3408" y="69"/>
                    <a:pt x="3168" y="225"/>
                  </a:cubicBezTo>
                  <a:cubicBezTo>
                    <a:pt x="2971" y="374"/>
                    <a:pt x="2822" y="577"/>
                    <a:pt x="2720" y="774"/>
                  </a:cubicBezTo>
                  <a:cubicBezTo>
                    <a:pt x="2316" y="448"/>
                    <a:pt x="1898" y="306"/>
                    <a:pt x="1515" y="306"/>
                  </a:cubicBezTo>
                  <a:cubicBezTo>
                    <a:pt x="672" y="306"/>
                    <a:pt x="1" y="996"/>
                    <a:pt x="34" y="1920"/>
                  </a:cubicBezTo>
                  <a:cubicBezTo>
                    <a:pt x="75" y="3278"/>
                    <a:pt x="1318" y="4226"/>
                    <a:pt x="2590" y="4226"/>
                  </a:cubicBezTo>
                  <a:cubicBezTo>
                    <a:pt x="2783" y="4226"/>
                    <a:pt x="2977" y="4204"/>
                    <a:pt x="3168" y="4159"/>
                  </a:cubicBezTo>
                  <a:cubicBezTo>
                    <a:pt x="4314" y="3860"/>
                    <a:pt x="5454" y="2714"/>
                    <a:pt x="5359" y="1472"/>
                  </a:cubicBezTo>
                  <a:cubicBezTo>
                    <a:pt x="5318" y="680"/>
                    <a:pt x="4652" y="0"/>
                    <a:pt x="38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9" name="Google Shape;149;p2"/>
            <p:cNvSpPr/>
            <p:nvPr/>
          </p:nvSpPr>
          <p:spPr>
            <a:xfrm>
              <a:off x="3862275" y="1585075"/>
              <a:ext cx="6900" cy="4950"/>
            </a:xfrm>
            <a:custGeom>
              <a:avLst/>
              <a:gdLst/>
              <a:ahLst/>
              <a:cxnLst/>
              <a:rect l="l" t="t" r="r" b="b"/>
              <a:pathLst>
                <a:path w="276" h="198" extrusionOk="0">
                  <a:moveTo>
                    <a:pt x="150" y="1"/>
                  </a:moveTo>
                  <a:cubicBezTo>
                    <a:pt x="1" y="1"/>
                    <a:pt x="1" y="198"/>
                    <a:pt x="150" y="198"/>
                  </a:cubicBezTo>
                  <a:cubicBezTo>
                    <a:pt x="275" y="198"/>
                    <a:pt x="275" y="1"/>
                    <a:pt x="1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0" name="Google Shape;150;p2"/>
            <p:cNvSpPr/>
            <p:nvPr/>
          </p:nvSpPr>
          <p:spPr>
            <a:xfrm>
              <a:off x="3864825" y="1576275"/>
              <a:ext cx="6725" cy="5100"/>
            </a:xfrm>
            <a:custGeom>
              <a:avLst/>
              <a:gdLst/>
              <a:ahLst/>
              <a:cxnLst/>
              <a:rect l="l" t="t" r="r" b="b"/>
              <a:pathLst>
                <a:path w="269" h="204" extrusionOk="0">
                  <a:moveTo>
                    <a:pt x="149" y="0"/>
                  </a:moveTo>
                  <a:cubicBezTo>
                    <a:pt x="0" y="0"/>
                    <a:pt x="0" y="203"/>
                    <a:pt x="149" y="203"/>
                  </a:cubicBezTo>
                  <a:cubicBezTo>
                    <a:pt x="269" y="203"/>
                    <a:pt x="269" y="0"/>
                    <a:pt x="14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1" name="Google Shape;151;p2"/>
            <p:cNvSpPr/>
            <p:nvPr/>
          </p:nvSpPr>
          <p:spPr>
            <a:xfrm>
              <a:off x="3814375" y="1638925"/>
              <a:ext cx="23750" cy="49550"/>
            </a:xfrm>
            <a:custGeom>
              <a:avLst/>
              <a:gdLst/>
              <a:ahLst/>
              <a:cxnLst/>
              <a:rect l="l" t="t" r="r" b="b"/>
              <a:pathLst>
                <a:path w="950" h="1982" extrusionOk="0">
                  <a:moveTo>
                    <a:pt x="817" y="1"/>
                  </a:moveTo>
                  <a:cubicBezTo>
                    <a:pt x="794" y="1"/>
                    <a:pt x="770" y="10"/>
                    <a:pt x="746" y="32"/>
                  </a:cubicBezTo>
                  <a:cubicBezTo>
                    <a:pt x="102" y="533"/>
                    <a:pt x="0" y="1226"/>
                    <a:pt x="376" y="1924"/>
                  </a:cubicBezTo>
                  <a:cubicBezTo>
                    <a:pt x="392" y="1965"/>
                    <a:pt x="420" y="1981"/>
                    <a:pt x="450" y="1981"/>
                  </a:cubicBezTo>
                  <a:cubicBezTo>
                    <a:pt x="513" y="1981"/>
                    <a:pt x="582" y="1907"/>
                    <a:pt x="549" y="1823"/>
                  </a:cubicBezTo>
                  <a:cubicBezTo>
                    <a:pt x="197" y="1202"/>
                    <a:pt x="323" y="605"/>
                    <a:pt x="872" y="157"/>
                  </a:cubicBezTo>
                  <a:cubicBezTo>
                    <a:pt x="950" y="102"/>
                    <a:pt x="894" y="1"/>
                    <a:pt x="8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2" name="Google Shape;152;p2"/>
            <p:cNvSpPr/>
            <p:nvPr/>
          </p:nvSpPr>
          <p:spPr>
            <a:xfrm>
              <a:off x="3760350" y="1138725"/>
              <a:ext cx="150450" cy="86175"/>
            </a:xfrm>
            <a:custGeom>
              <a:avLst/>
              <a:gdLst/>
              <a:ahLst/>
              <a:cxnLst/>
              <a:rect l="l" t="t" r="r" b="b"/>
              <a:pathLst>
                <a:path w="6018" h="3447" extrusionOk="0">
                  <a:moveTo>
                    <a:pt x="3128" y="1"/>
                  </a:moveTo>
                  <a:cubicBezTo>
                    <a:pt x="3058" y="1"/>
                    <a:pt x="2985" y="6"/>
                    <a:pt x="2907" y="17"/>
                  </a:cubicBezTo>
                  <a:cubicBezTo>
                    <a:pt x="2134" y="158"/>
                    <a:pt x="1846" y="945"/>
                    <a:pt x="1878" y="1621"/>
                  </a:cubicBezTo>
                  <a:lnTo>
                    <a:pt x="1878" y="1621"/>
                  </a:lnTo>
                  <a:cubicBezTo>
                    <a:pt x="1624" y="1553"/>
                    <a:pt x="1351" y="1491"/>
                    <a:pt x="1094" y="1491"/>
                  </a:cubicBezTo>
                  <a:cubicBezTo>
                    <a:pt x="750" y="1491"/>
                    <a:pt x="433" y="1602"/>
                    <a:pt x="221" y="1957"/>
                  </a:cubicBezTo>
                  <a:cubicBezTo>
                    <a:pt x="0" y="2357"/>
                    <a:pt x="197" y="3001"/>
                    <a:pt x="597" y="3228"/>
                  </a:cubicBezTo>
                  <a:cubicBezTo>
                    <a:pt x="875" y="3394"/>
                    <a:pt x="1183" y="3446"/>
                    <a:pt x="1501" y="3446"/>
                  </a:cubicBezTo>
                  <a:cubicBezTo>
                    <a:pt x="1893" y="3446"/>
                    <a:pt x="2301" y="3367"/>
                    <a:pt x="2687" y="3324"/>
                  </a:cubicBezTo>
                  <a:cubicBezTo>
                    <a:pt x="3731" y="3198"/>
                    <a:pt x="4776" y="3127"/>
                    <a:pt x="5821" y="3025"/>
                  </a:cubicBezTo>
                  <a:cubicBezTo>
                    <a:pt x="5940" y="3025"/>
                    <a:pt x="5940" y="2828"/>
                    <a:pt x="5821" y="2828"/>
                  </a:cubicBezTo>
                  <a:cubicBezTo>
                    <a:pt x="4597" y="2954"/>
                    <a:pt x="3379" y="3001"/>
                    <a:pt x="2161" y="3175"/>
                  </a:cubicBezTo>
                  <a:cubicBezTo>
                    <a:pt x="1935" y="3215"/>
                    <a:pt x="1682" y="3255"/>
                    <a:pt x="1435" y="3255"/>
                  </a:cubicBezTo>
                  <a:cubicBezTo>
                    <a:pt x="1057" y="3255"/>
                    <a:pt x="696" y="3161"/>
                    <a:pt x="472" y="2828"/>
                  </a:cubicBezTo>
                  <a:cubicBezTo>
                    <a:pt x="299" y="2554"/>
                    <a:pt x="299" y="2154"/>
                    <a:pt x="496" y="1909"/>
                  </a:cubicBezTo>
                  <a:cubicBezTo>
                    <a:pt x="643" y="1729"/>
                    <a:pt x="850" y="1670"/>
                    <a:pt x="1073" y="1670"/>
                  </a:cubicBezTo>
                  <a:cubicBezTo>
                    <a:pt x="1375" y="1670"/>
                    <a:pt x="1707" y="1777"/>
                    <a:pt x="1964" y="1831"/>
                  </a:cubicBezTo>
                  <a:cubicBezTo>
                    <a:pt x="1973" y="1836"/>
                    <a:pt x="1982" y="1838"/>
                    <a:pt x="1992" y="1838"/>
                  </a:cubicBezTo>
                  <a:cubicBezTo>
                    <a:pt x="2037" y="1838"/>
                    <a:pt x="2090" y="1795"/>
                    <a:pt x="2090" y="1736"/>
                  </a:cubicBezTo>
                  <a:cubicBezTo>
                    <a:pt x="2036" y="1061"/>
                    <a:pt x="2209" y="417"/>
                    <a:pt x="2955" y="214"/>
                  </a:cubicBezTo>
                  <a:cubicBezTo>
                    <a:pt x="3040" y="192"/>
                    <a:pt x="3120" y="182"/>
                    <a:pt x="3196" y="182"/>
                  </a:cubicBezTo>
                  <a:cubicBezTo>
                    <a:pt x="3812" y="182"/>
                    <a:pt x="4139" y="844"/>
                    <a:pt x="4448" y="1312"/>
                  </a:cubicBezTo>
                  <a:cubicBezTo>
                    <a:pt x="4475" y="1348"/>
                    <a:pt x="4512" y="1366"/>
                    <a:pt x="4546" y="1366"/>
                  </a:cubicBezTo>
                  <a:cubicBezTo>
                    <a:pt x="4581" y="1366"/>
                    <a:pt x="4612" y="1348"/>
                    <a:pt x="4627" y="1312"/>
                  </a:cubicBezTo>
                  <a:cubicBezTo>
                    <a:pt x="4777" y="1043"/>
                    <a:pt x="5147" y="663"/>
                    <a:pt x="5502" y="663"/>
                  </a:cubicBezTo>
                  <a:cubicBezTo>
                    <a:pt x="5612" y="663"/>
                    <a:pt x="5721" y="699"/>
                    <a:pt x="5821" y="787"/>
                  </a:cubicBezTo>
                  <a:cubicBezTo>
                    <a:pt x="5844" y="811"/>
                    <a:pt x="5868" y="821"/>
                    <a:pt x="5891" y="821"/>
                  </a:cubicBezTo>
                  <a:cubicBezTo>
                    <a:pt x="5963" y="821"/>
                    <a:pt x="6017" y="720"/>
                    <a:pt x="5940" y="661"/>
                  </a:cubicBezTo>
                  <a:cubicBezTo>
                    <a:pt x="5805" y="526"/>
                    <a:pt x="5653" y="471"/>
                    <a:pt x="5498" y="471"/>
                  </a:cubicBezTo>
                  <a:cubicBezTo>
                    <a:pt x="5138" y="471"/>
                    <a:pt x="4761" y="771"/>
                    <a:pt x="4537" y="1075"/>
                  </a:cubicBezTo>
                  <a:lnTo>
                    <a:pt x="4537" y="1075"/>
                  </a:lnTo>
                  <a:cubicBezTo>
                    <a:pt x="4166" y="513"/>
                    <a:pt x="3831" y="1"/>
                    <a:pt x="3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3" name="Google Shape;153;p2"/>
            <p:cNvSpPr/>
            <p:nvPr/>
          </p:nvSpPr>
          <p:spPr>
            <a:xfrm>
              <a:off x="3562250" y="1119625"/>
              <a:ext cx="97975" cy="60175"/>
            </a:xfrm>
            <a:custGeom>
              <a:avLst/>
              <a:gdLst/>
              <a:ahLst/>
              <a:cxnLst/>
              <a:rect l="l" t="t" r="r" b="b"/>
              <a:pathLst>
                <a:path w="3919" h="2407" extrusionOk="0">
                  <a:moveTo>
                    <a:pt x="3034" y="0"/>
                  </a:moveTo>
                  <a:cubicBezTo>
                    <a:pt x="2965" y="0"/>
                    <a:pt x="2896" y="101"/>
                    <a:pt x="2969" y="160"/>
                  </a:cubicBezTo>
                  <a:cubicBezTo>
                    <a:pt x="3297" y="482"/>
                    <a:pt x="3220" y="978"/>
                    <a:pt x="3118" y="1378"/>
                  </a:cubicBezTo>
                  <a:cubicBezTo>
                    <a:pt x="2969" y="1873"/>
                    <a:pt x="2599" y="2172"/>
                    <a:pt x="2074" y="2201"/>
                  </a:cubicBezTo>
                  <a:cubicBezTo>
                    <a:pt x="2035" y="2204"/>
                    <a:pt x="1996" y="2206"/>
                    <a:pt x="1957" y="2206"/>
                  </a:cubicBezTo>
                  <a:cubicBezTo>
                    <a:pt x="1097" y="2206"/>
                    <a:pt x="223" y="1463"/>
                    <a:pt x="486" y="584"/>
                  </a:cubicBezTo>
                  <a:cubicBezTo>
                    <a:pt x="501" y="503"/>
                    <a:pt x="425" y="442"/>
                    <a:pt x="361" y="442"/>
                  </a:cubicBezTo>
                  <a:cubicBezTo>
                    <a:pt x="325" y="442"/>
                    <a:pt x="293" y="461"/>
                    <a:pt x="283" y="506"/>
                  </a:cubicBezTo>
                  <a:cubicBezTo>
                    <a:pt x="0" y="1590"/>
                    <a:pt x="1010" y="2407"/>
                    <a:pt x="2004" y="2407"/>
                  </a:cubicBezTo>
                  <a:cubicBezTo>
                    <a:pt x="2061" y="2407"/>
                    <a:pt x="2118" y="2404"/>
                    <a:pt x="2175" y="2398"/>
                  </a:cubicBezTo>
                  <a:cubicBezTo>
                    <a:pt x="3172" y="2321"/>
                    <a:pt x="3918" y="757"/>
                    <a:pt x="3094" y="34"/>
                  </a:cubicBezTo>
                  <a:cubicBezTo>
                    <a:pt x="3077" y="10"/>
                    <a:pt x="3056" y="0"/>
                    <a:pt x="3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4" name="Google Shape;154;p2"/>
            <p:cNvSpPr/>
            <p:nvPr/>
          </p:nvSpPr>
          <p:spPr>
            <a:xfrm>
              <a:off x="3544450" y="1156350"/>
              <a:ext cx="19000" cy="10600"/>
            </a:xfrm>
            <a:custGeom>
              <a:avLst/>
              <a:gdLst/>
              <a:ahLst/>
              <a:cxnLst/>
              <a:rect l="l" t="t" r="r" b="b"/>
              <a:pathLst>
                <a:path w="760" h="424" extrusionOk="0">
                  <a:moveTo>
                    <a:pt x="641" y="1"/>
                  </a:moveTo>
                  <a:cubicBezTo>
                    <a:pt x="629" y="1"/>
                    <a:pt x="615" y="4"/>
                    <a:pt x="601" y="10"/>
                  </a:cubicBezTo>
                  <a:cubicBezTo>
                    <a:pt x="398" y="58"/>
                    <a:pt x="248" y="135"/>
                    <a:pt x="99" y="231"/>
                  </a:cubicBezTo>
                  <a:cubicBezTo>
                    <a:pt x="1" y="295"/>
                    <a:pt x="48" y="424"/>
                    <a:pt x="138" y="424"/>
                  </a:cubicBezTo>
                  <a:cubicBezTo>
                    <a:pt x="157" y="424"/>
                    <a:pt x="179" y="418"/>
                    <a:pt x="201" y="404"/>
                  </a:cubicBezTo>
                  <a:cubicBezTo>
                    <a:pt x="326" y="308"/>
                    <a:pt x="475" y="231"/>
                    <a:pt x="648" y="183"/>
                  </a:cubicBezTo>
                  <a:cubicBezTo>
                    <a:pt x="759" y="162"/>
                    <a:pt x="735" y="1"/>
                    <a:pt x="6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5" name="Google Shape;155;p2"/>
            <p:cNvSpPr/>
            <p:nvPr/>
          </p:nvSpPr>
          <p:spPr>
            <a:xfrm>
              <a:off x="3559250" y="1177925"/>
              <a:ext cx="18900" cy="23600"/>
            </a:xfrm>
            <a:custGeom>
              <a:avLst/>
              <a:gdLst/>
              <a:ahLst/>
              <a:cxnLst/>
              <a:rect l="l" t="t" r="r" b="b"/>
              <a:pathLst>
                <a:path w="756" h="944" extrusionOk="0">
                  <a:moveTo>
                    <a:pt x="613" y="0"/>
                  </a:moveTo>
                  <a:cubicBezTo>
                    <a:pt x="582" y="0"/>
                    <a:pt x="551" y="13"/>
                    <a:pt x="528" y="42"/>
                  </a:cubicBezTo>
                  <a:cubicBezTo>
                    <a:pt x="355" y="287"/>
                    <a:pt x="182" y="538"/>
                    <a:pt x="33" y="789"/>
                  </a:cubicBezTo>
                  <a:cubicBezTo>
                    <a:pt x="1" y="873"/>
                    <a:pt x="57" y="943"/>
                    <a:pt x="119" y="943"/>
                  </a:cubicBezTo>
                  <a:cubicBezTo>
                    <a:pt x="150" y="943"/>
                    <a:pt x="182" y="926"/>
                    <a:pt x="206" y="884"/>
                  </a:cubicBezTo>
                  <a:cubicBezTo>
                    <a:pt x="355" y="639"/>
                    <a:pt x="528" y="389"/>
                    <a:pt x="701" y="138"/>
                  </a:cubicBezTo>
                  <a:cubicBezTo>
                    <a:pt x="756" y="71"/>
                    <a:pt x="686" y="0"/>
                    <a:pt x="6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6" name="Google Shape;156;p2"/>
            <p:cNvSpPr/>
            <p:nvPr/>
          </p:nvSpPr>
          <p:spPr>
            <a:xfrm>
              <a:off x="3602500" y="1193350"/>
              <a:ext cx="6075" cy="12050"/>
            </a:xfrm>
            <a:custGeom>
              <a:avLst/>
              <a:gdLst/>
              <a:ahLst/>
              <a:cxnLst/>
              <a:rect l="l" t="t" r="r" b="b"/>
              <a:pathLst>
                <a:path w="243" h="482" extrusionOk="0">
                  <a:moveTo>
                    <a:pt x="144" y="0"/>
                  </a:moveTo>
                  <a:cubicBezTo>
                    <a:pt x="95" y="0"/>
                    <a:pt x="46" y="31"/>
                    <a:pt x="46" y="94"/>
                  </a:cubicBezTo>
                  <a:cubicBezTo>
                    <a:pt x="46" y="196"/>
                    <a:pt x="46" y="267"/>
                    <a:pt x="16" y="345"/>
                  </a:cubicBezTo>
                  <a:cubicBezTo>
                    <a:pt x="1" y="424"/>
                    <a:pt x="65" y="482"/>
                    <a:pt x="127" y="482"/>
                  </a:cubicBezTo>
                  <a:cubicBezTo>
                    <a:pt x="163" y="482"/>
                    <a:pt x="199" y="463"/>
                    <a:pt x="219" y="416"/>
                  </a:cubicBezTo>
                  <a:cubicBezTo>
                    <a:pt x="219" y="321"/>
                    <a:pt x="243" y="219"/>
                    <a:pt x="243" y="94"/>
                  </a:cubicBezTo>
                  <a:cubicBezTo>
                    <a:pt x="243" y="31"/>
                    <a:pt x="193" y="0"/>
                    <a:pt x="14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7" name="Google Shape;157;p2"/>
            <p:cNvSpPr/>
            <p:nvPr/>
          </p:nvSpPr>
          <p:spPr>
            <a:xfrm>
              <a:off x="3630775" y="1186300"/>
              <a:ext cx="18175" cy="22150"/>
            </a:xfrm>
            <a:custGeom>
              <a:avLst/>
              <a:gdLst/>
              <a:ahLst/>
              <a:cxnLst/>
              <a:rect l="l" t="t" r="r" b="b"/>
              <a:pathLst>
                <a:path w="727" h="886" extrusionOk="0">
                  <a:moveTo>
                    <a:pt x="136" y="1"/>
                  </a:moveTo>
                  <a:cubicBezTo>
                    <a:pt x="70" y="1"/>
                    <a:pt x="1" y="51"/>
                    <a:pt x="31" y="131"/>
                  </a:cubicBezTo>
                  <a:cubicBezTo>
                    <a:pt x="133" y="400"/>
                    <a:pt x="330" y="627"/>
                    <a:pt x="527" y="848"/>
                  </a:cubicBezTo>
                  <a:cubicBezTo>
                    <a:pt x="547" y="874"/>
                    <a:pt x="572" y="885"/>
                    <a:pt x="597" y="885"/>
                  </a:cubicBezTo>
                  <a:cubicBezTo>
                    <a:pt x="665" y="885"/>
                    <a:pt x="727" y="799"/>
                    <a:pt x="652" y="728"/>
                  </a:cubicBezTo>
                  <a:cubicBezTo>
                    <a:pt x="503" y="501"/>
                    <a:pt x="306" y="304"/>
                    <a:pt x="228" y="54"/>
                  </a:cubicBezTo>
                  <a:cubicBezTo>
                    <a:pt x="211" y="17"/>
                    <a:pt x="174" y="1"/>
                    <a:pt x="1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8" name="Google Shape;158;p2"/>
            <p:cNvSpPr/>
            <p:nvPr/>
          </p:nvSpPr>
          <p:spPr>
            <a:xfrm>
              <a:off x="3648975" y="1164400"/>
              <a:ext cx="13075" cy="11050"/>
            </a:xfrm>
            <a:custGeom>
              <a:avLst/>
              <a:gdLst/>
              <a:ahLst/>
              <a:cxnLst/>
              <a:rect l="l" t="t" r="r" b="b"/>
              <a:pathLst>
                <a:path w="523" h="442" extrusionOk="0">
                  <a:moveTo>
                    <a:pt x="138" y="0"/>
                  </a:moveTo>
                  <a:cubicBezTo>
                    <a:pt x="70" y="0"/>
                    <a:pt x="1" y="101"/>
                    <a:pt x="73" y="160"/>
                  </a:cubicBezTo>
                  <a:cubicBezTo>
                    <a:pt x="151" y="261"/>
                    <a:pt x="222" y="333"/>
                    <a:pt x="324" y="410"/>
                  </a:cubicBezTo>
                  <a:cubicBezTo>
                    <a:pt x="340" y="432"/>
                    <a:pt x="361" y="441"/>
                    <a:pt x="382" y="441"/>
                  </a:cubicBezTo>
                  <a:cubicBezTo>
                    <a:pt x="451" y="441"/>
                    <a:pt x="523" y="340"/>
                    <a:pt x="449" y="285"/>
                  </a:cubicBezTo>
                  <a:cubicBezTo>
                    <a:pt x="372" y="184"/>
                    <a:pt x="300" y="112"/>
                    <a:pt x="199" y="34"/>
                  </a:cubicBezTo>
                  <a:cubicBezTo>
                    <a:pt x="181" y="10"/>
                    <a:pt x="160" y="0"/>
                    <a:pt x="1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9" name="Google Shape;159;p2"/>
            <p:cNvSpPr/>
            <p:nvPr/>
          </p:nvSpPr>
          <p:spPr>
            <a:xfrm>
              <a:off x="3657050" y="1139725"/>
              <a:ext cx="23625" cy="5700"/>
            </a:xfrm>
            <a:custGeom>
              <a:avLst/>
              <a:gdLst/>
              <a:ahLst/>
              <a:cxnLst/>
              <a:rect l="l" t="t" r="r" b="b"/>
              <a:pathLst>
                <a:path w="945" h="228" extrusionOk="0">
                  <a:moveTo>
                    <a:pt x="126" y="0"/>
                  </a:moveTo>
                  <a:cubicBezTo>
                    <a:pt x="1" y="0"/>
                    <a:pt x="1" y="203"/>
                    <a:pt x="126" y="203"/>
                  </a:cubicBezTo>
                  <a:cubicBezTo>
                    <a:pt x="347" y="227"/>
                    <a:pt x="574" y="227"/>
                    <a:pt x="819" y="227"/>
                  </a:cubicBezTo>
                  <a:cubicBezTo>
                    <a:pt x="944" y="227"/>
                    <a:pt x="944" y="24"/>
                    <a:pt x="819" y="24"/>
                  </a:cubicBezTo>
                  <a:cubicBezTo>
                    <a:pt x="574" y="24"/>
                    <a:pt x="347" y="24"/>
                    <a:pt x="1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0" name="Google Shape;160;p2"/>
            <p:cNvSpPr/>
            <p:nvPr/>
          </p:nvSpPr>
          <p:spPr>
            <a:xfrm>
              <a:off x="3674525" y="1209425"/>
              <a:ext cx="47175" cy="45500"/>
            </a:xfrm>
            <a:custGeom>
              <a:avLst/>
              <a:gdLst/>
              <a:ahLst/>
              <a:cxnLst/>
              <a:rect l="l" t="t" r="r" b="b"/>
              <a:pathLst>
                <a:path w="1887" h="1820" extrusionOk="0">
                  <a:moveTo>
                    <a:pt x="947" y="197"/>
                  </a:moveTo>
                  <a:cubicBezTo>
                    <a:pt x="1887" y="197"/>
                    <a:pt x="1879" y="1417"/>
                    <a:pt x="1015" y="1618"/>
                  </a:cubicBezTo>
                  <a:cubicBezTo>
                    <a:pt x="963" y="1627"/>
                    <a:pt x="912" y="1632"/>
                    <a:pt x="864" y="1632"/>
                  </a:cubicBezTo>
                  <a:cubicBezTo>
                    <a:pt x="526" y="1632"/>
                    <a:pt x="289" y="1419"/>
                    <a:pt x="221" y="1069"/>
                  </a:cubicBezTo>
                  <a:cubicBezTo>
                    <a:pt x="121" y="601"/>
                    <a:pt x="466" y="257"/>
                    <a:pt x="908" y="199"/>
                  </a:cubicBezTo>
                  <a:lnTo>
                    <a:pt x="908" y="199"/>
                  </a:lnTo>
                  <a:cubicBezTo>
                    <a:pt x="912" y="198"/>
                    <a:pt x="916" y="198"/>
                    <a:pt x="920" y="197"/>
                  </a:cubicBezTo>
                  <a:lnTo>
                    <a:pt x="920" y="197"/>
                  </a:lnTo>
                  <a:cubicBezTo>
                    <a:pt x="920" y="197"/>
                    <a:pt x="920" y="197"/>
                    <a:pt x="920" y="197"/>
                  </a:cubicBezTo>
                  <a:cubicBezTo>
                    <a:pt x="922" y="197"/>
                    <a:pt x="923" y="197"/>
                    <a:pt x="925" y="197"/>
                  </a:cubicBezTo>
                  <a:lnTo>
                    <a:pt x="925" y="197"/>
                  </a:lnTo>
                  <a:cubicBezTo>
                    <a:pt x="932" y="197"/>
                    <a:pt x="940" y="197"/>
                    <a:pt x="947" y="197"/>
                  </a:cubicBezTo>
                  <a:close/>
                  <a:moveTo>
                    <a:pt x="920" y="0"/>
                  </a:moveTo>
                  <a:cubicBezTo>
                    <a:pt x="371" y="72"/>
                    <a:pt x="0" y="424"/>
                    <a:pt x="0" y="967"/>
                  </a:cubicBezTo>
                  <a:cubicBezTo>
                    <a:pt x="23" y="1483"/>
                    <a:pt x="398" y="1820"/>
                    <a:pt x="873" y="1820"/>
                  </a:cubicBezTo>
                  <a:cubicBezTo>
                    <a:pt x="904" y="1820"/>
                    <a:pt x="936" y="1818"/>
                    <a:pt x="968" y="1815"/>
                  </a:cubicBezTo>
                  <a:cubicBezTo>
                    <a:pt x="1463" y="1767"/>
                    <a:pt x="1863" y="1367"/>
                    <a:pt x="1887" y="848"/>
                  </a:cubicBezTo>
                  <a:cubicBezTo>
                    <a:pt x="1887" y="323"/>
                    <a:pt x="1415" y="0"/>
                    <a:pt x="9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1" name="Google Shape;161;p2"/>
            <p:cNvSpPr/>
            <p:nvPr/>
          </p:nvSpPr>
          <p:spPr>
            <a:xfrm>
              <a:off x="3660200" y="1219350"/>
              <a:ext cx="74225" cy="27450"/>
            </a:xfrm>
            <a:custGeom>
              <a:avLst/>
              <a:gdLst/>
              <a:ahLst/>
              <a:cxnLst/>
              <a:rect l="l" t="t" r="r" b="b"/>
              <a:pathLst>
                <a:path w="2969" h="1098" extrusionOk="0">
                  <a:moveTo>
                    <a:pt x="2451" y="0"/>
                  </a:moveTo>
                  <a:cubicBezTo>
                    <a:pt x="2430" y="0"/>
                    <a:pt x="2409" y="1"/>
                    <a:pt x="2388" y="3"/>
                  </a:cubicBezTo>
                  <a:cubicBezTo>
                    <a:pt x="2270" y="26"/>
                    <a:pt x="2242" y="202"/>
                    <a:pt x="2364" y="202"/>
                  </a:cubicBezTo>
                  <a:cubicBezTo>
                    <a:pt x="2372" y="202"/>
                    <a:pt x="2380" y="202"/>
                    <a:pt x="2388" y="200"/>
                  </a:cubicBezTo>
                  <a:cubicBezTo>
                    <a:pt x="2609" y="200"/>
                    <a:pt x="2663" y="326"/>
                    <a:pt x="2436" y="475"/>
                  </a:cubicBezTo>
                  <a:cubicBezTo>
                    <a:pt x="2311" y="570"/>
                    <a:pt x="2138" y="600"/>
                    <a:pt x="1988" y="648"/>
                  </a:cubicBezTo>
                  <a:cubicBezTo>
                    <a:pt x="1738" y="720"/>
                    <a:pt x="1469" y="773"/>
                    <a:pt x="1218" y="821"/>
                  </a:cubicBezTo>
                  <a:cubicBezTo>
                    <a:pt x="1069" y="845"/>
                    <a:pt x="920" y="869"/>
                    <a:pt x="770" y="869"/>
                  </a:cubicBezTo>
                  <a:lnTo>
                    <a:pt x="496" y="869"/>
                  </a:lnTo>
                  <a:cubicBezTo>
                    <a:pt x="245" y="845"/>
                    <a:pt x="520" y="624"/>
                    <a:pt x="669" y="600"/>
                  </a:cubicBezTo>
                  <a:cubicBezTo>
                    <a:pt x="794" y="600"/>
                    <a:pt x="794" y="397"/>
                    <a:pt x="669" y="397"/>
                  </a:cubicBezTo>
                  <a:cubicBezTo>
                    <a:pt x="394" y="421"/>
                    <a:pt x="0" y="624"/>
                    <a:pt x="221" y="947"/>
                  </a:cubicBezTo>
                  <a:cubicBezTo>
                    <a:pt x="301" y="1062"/>
                    <a:pt x="454" y="1097"/>
                    <a:pt x="621" y="1097"/>
                  </a:cubicBezTo>
                  <a:cubicBezTo>
                    <a:pt x="818" y="1097"/>
                    <a:pt x="1035" y="1047"/>
                    <a:pt x="1170" y="1018"/>
                  </a:cubicBezTo>
                  <a:cubicBezTo>
                    <a:pt x="1618" y="947"/>
                    <a:pt x="2412" y="899"/>
                    <a:pt x="2735" y="499"/>
                  </a:cubicBezTo>
                  <a:cubicBezTo>
                    <a:pt x="2969" y="197"/>
                    <a:pt x="2744" y="0"/>
                    <a:pt x="24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2" name="Google Shape;162;p2"/>
            <p:cNvSpPr/>
            <p:nvPr/>
          </p:nvSpPr>
          <p:spPr>
            <a:xfrm>
              <a:off x="3474300" y="1167125"/>
              <a:ext cx="36075" cy="34900"/>
            </a:xfrm>
            <a:custGeom>
              <a:avLst/>
              <a:gdLst/>
              <a:ahLst/>
              <a:cxnLst/>
              <a:rect l="l" t="t" r="r" b="b"/>
              <a:pathLst>
                <a:path w="1443" h="1396" extrusionOk="0">
                  <a:moveTo>
                    <a:pt x="692" y="196"/>
                  </a:moveTo>
                  <a:cubicBezTo>
                    <a:pt x="912" y="196"/>
                    <a:pt x="1100" y="296"/>
                    <a:pt x="1192" y="522"/>
                  </a:cubicBezTo>
                  <a:cubicBezTo>
                    <a:pt x="1240" y="749"/>
                    <a:pt x="1168" y="1018"/>
                    <a:pt x="995" y="1143"/>
                  </a:cubicBezTo>
                  <a:cubicBezTo>
                    <a:pt x="903" y="1202"/>
                    <a:pt x="814" y="1227"/>
                    <a:pt x="732" y="1227"/>
                  </a:cubicBezTo>
                  <a:cubicBezTo>
                    <a:pt x="256" y="1227"/>
                    <a:pt x="6" y="368"/>
                    <a:pt x="643" y="200"/>
                  </a:cubicBezTo>
                  <a:cubicBezTo>
                    <a:pt x="646" y="199"/>
                    <a:pt x="650" y="198"/>
                    <a:pt x="653" y="197"/>
                  </a:cubicBezTo>
                  <a:lnTo>
                    <a:pt x="653" y="197"/>
                  </a:lnTo>
                  <a:cubicBezTo>
                    <a:pt x="666" y="197"/>
                    <a:pt x="679" y="196"/>
                    <a:pt x="692" y="196"/>
                  </a:cubicBezTo>
                  <a:close/>
                  <a:moveTo>
                    <a:pt x="685" y="0"/>
                  </a:moveTo>
                  <a:cubicBezTo>
                    <a:pt x="663" y="0"/>
                    <a:pt x="641" y="1"/>
                    <a:pt x="619" y="3"/>
                  </a:cubicBezTo>
                  <a:cubicBezTo>
                    <a:pt x="592" y="8"/>
                    <a:pt x="572" y="20"/>
                    <a:pt x="557" y="37"/>
                  </a:cubicBezTo>
                  <a:lnTo>
                    <a:pt x="557" y="37"/>
                  </a:lnTo>
                  <a:cubicBezTo>
                    <a:pt x="182" y="147"/>
                    <a:pt x="0" y="511"/>
                    <a:pt x="69" y="898"/>
                  </a:cubicBezTo>
                  <a:cubicBezTo>
                    <a:pt x="133" y="1221"/>
                    <a:pt x="429" y="1396"/>
                    <a:pt x="738" y="1396"/>
                  </a:cubicBezTo>
                  <a:cubicBezTo>
                    <a:pt x="806" y="1396"/>
                    <a:pt x="874" y="1387"/>
                    <a:pt x="941" y="1370"/>
                  </a:cubicBezTo>
                  <a:cubicBezTo>
                    <a:pt x="1293" y="1268"/>
                    <a:pt x="1443" y="898"/>
                    <a:pt x="1389" y="600"/>
                  </a:cubicBezTo>
                  <a:cubicBezTo>
                    <a:pt x="1344" y="223"/>
                    <a:pt x="1034" y="0"/>
                    <a:pt x="68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3" name="Google Shape;163;p2"/>
            <p:cNvSpPr/>
            <p:nvPr/>
          </p:nvSpPr>
          <p:spPr>
            <a:xfrm>
              <a:off x="3476775" y="1171750"/>
              <a:ext cx="29875" cy="27800"/>
            </a:xfrm>
            <a:custGeom>
              <a:avLst/>
              <a:gdLst/>
              <a:ahLst/>
              <a:cxnLst/>
              <a:rect l="l" t="t" r="r" b="b"/>
              <a:pathLst>
                <a:path w="1195" h="1112" extrusionOk="0">
                  <a:moveTo>
                    <a:pt x="529" y="1"/>
                  </a:moveTo>
                  <a:cubicBezTo>
                    <a:pt x="473" y="1"/>
                    <a:pt x="411" y="17"/>
                    <a:pt x="347" y="63"/>
                  </a:cubicBezTo>
                  <a:lnTo>
                    <a:pt x="347" y="87"/>
                  </a:lnTo>
                  <a:lnTo>
                    <a:pt x="323" y="87"/>
                  </a:lnTo>
                  <a:cubicBezTo>
                    <a:pt x="72" y="236"/>
                    <a:pt x="0" y="564"/>
                    <a:pt x="197" y="785"/>
                  </a:cubicBezTo>
                  <a:cubicBezTo>
                    <a:pt x="173" y="934"/>
                    <a:pt x="245" y="1060"/>
                    <a:pt x="472" y="1083"/>
                  </a:cubicBezTo>
                  <a:lnTo>
                    <a:pt x="520" y="1083"/>
                  </a:lnTo>
                  <a:cubicBezTo>
                    <a:pt x="557" y="1103"/>
                    <a:pt x="597" y="1111"/>
                    <a:pt x="636" y="1111"/>
                  </a:cubicBezTo>
                  <a:cubicBezTo>
                    <a:pt x="753" y="1111"/>
                    <a:pt x="874" y="1040"/>
                    <a:pt x="967" y="982"/>
                  </a:cubicBezTo>
                  <a:cubicBezTo>
                    <a:pt x="991" y="958"/>
                    <a:pt x="1015" y="934"/>
                    <a:pt x="1045" y="910"/>
                  </a:cubicBezTo>
                  <a:cubicBezTo>
                    <a:pt x="1069" y="886"/>
                    <a:pt x="1093" y="863"/>
                    <a:pt x="1117" y="833"/>
                  </a:cubicBezTo>
                  <a:cubicBezTo>
                    <a:pt x="1194" y="684"/>
                    <a:pt x="1194" y="534"/>
                    <a:pt x="1093" y="385"/>
                  </a:cubicBezTo>
                  <a:cubicBezTo>
                    <a:pt x="1093" y="266"/>
                    <a:pt x="1045" y="140"/>
                    <a:pt x="944" y="87"/>
                  </a:cubicBezTo>
                  <a:cubicBezTo>
                    <a:pt x="896" y="39"/>
                    <a:pt x="818" y="39"/>
                    <a:pt x="770" y="39"/>
                  </a:cubicBezTo>
                  <a:cubicBezTo>
                    <a:pt x="717" y="15"/>
                    <a:pt x="669" y="15"/>
                    <a:pt x="621" y="15"/>
                  </a:cubicBezTo>
                  <a:cubicBezTo>
                    <a:pt x="593" y="6"/>
                    <a:pt x="562" y="1"/>
                    <a:pt x="52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4" name="Google Shape;164;p2"/>
            <p:cNvSpPr/>
            <p:nvPr/>
          </p:nvSpPr>
          <p:spPr>
            <a:xfrm>
              <a:off x="3481700" y="1183650"/>
              <a:ext cx="6300" cy="6650"/>
            </a:xfrm>
            <a:custGeom>
              <a:avLst/>
              <a:gdLst/>
              <a:ahLst/>
              <a:cxnLst/>
              <a:rect l="l" t="t" r="r" b="b"/>
              <a:pathLst>
                <a:path w="252" h="266" extrusionOk="0">
                  <a:moveTo>
                    <a:pt x="126" y="0"/>
                  </a:moveTo>
                  <a:cubicBezTo>
                    <a:pt x="63" y="0"/>
                    <a:pt x="0" y="37"/>
                    <a:pt x="0" y="112"/>
                  </a:cubicBezTo>
                  <a:lnTo>
                    <a:pt x="0" y="136"/>
                  </a:lnTo>
                  <a:cubicBezTo>
                    <a:pt x="0" y="222"/>
                    <a:pt x="63" y="266"/>
                    <a:pt x="126" y="266"/>
                  </a:cubicBezTo>
                  <a:cubicBezTo>
                    <a:pt x="188" y="266"/>
                    <a:pt x="251" y="222"/>
                    <a:pt x="251" y="136"/>
                  </a:cubicBezTo>
                  <a:lnTo>
                    <a:pt x="251" y="112"/>
                  </a:lnTo>
                  <a:cubicBezTo>
                    <a:pt x="251" y="37"/>
                    <a:pt x="188" y="0"/>
                    <a:pt x="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5" name="Google Shape;165;p2"/>
            <p:cNvSpPr/>
            <p:nvPr/>
          </p:nvSpPr>
          <p:spPr>
            <a:xfrm>
              <a:off x="3486625" y="1172700"/>
              <a:ext cx="8075" cy="6300"/>
            </a:xfrm>
            <a:custGeom>
              <a:avLst/>
              <a:gdLst/>
              <a:ahLst/>
              <a:cxnLst/>
              <a:rect l="l" t="t" r="r" b="b"/>
              <a:pathLst>
                <a:path w="323" h="252" extrusionOk="0">
                  <a:moveTo>
                    <a:pt x="173" y="1"/>
                  </a:moveTo>
                  <a:cubicBezTo>
                    <a:pt x="0" y="1"/>
                    <a:pt x="0" y="251"/>
                    <a:pt x="173" y="251"/>
                  </a:cubicBezTo>
                  <a:cubicBezTo>
                    <a:pt x="323" y="251"/>
                    <a:pt x="323" y="1"/>
                    <a:pt x="1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6" name="Google Shape;166;p2"/>
            <p:cNvSpPr/>
            <p:nvPr/>
          </p:nvSpPr>
          <p:spPr>
            <a:xfrm>
              <a:off x="3491700" y="1185850"/>
              <a:ext cx="8075" cy="6125"/>
            </a:xfrm>
            <a:custGeom>
              <a:avLst/>
              <a:gdLst/>
              <a:ahLst/>
              <a:cxnLst/>
              <a:rect l="l" t="t" r="r" b="b"/>
              <a:pathLst>
                <a:path w="323" h="245" extrusionOk="0">
                  <a:moveTo>
                    <a:pt x="173" y="0"/>
                  </a:moveTo>
                  <a:cubicBezTo>
                    <a:pt x="0" y="0"/>
                    <a:pt x="0" y="245"/>
                    <a:pt x="173" y="245"/>
                  </a:cubicBezTo>
                  <a:cubicBezTo>
                    <a:pt x="323" y="245"/>
                    <a:pt x="323" y="0"/>
                    <a:pt x="1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7" name="Google Shape;167;p2"/>
            <p:cNvSpPr/>
            <p:nvPr/>
          </p:nvSpPr>
          <p:spPr>
            <a:xfrm>
              <a:off x="3497825" y="1175850"/>
              <a:ext cx="8075" cy="6275"/>
            </a:xfrm>
            <a:custGeom>
              <a:avLst/>
              <a:gdLst/>
              <a:ahLst/>
              <a:cxnLst/>
              <a:rect l="l" t="t" r="r" b="b"/>
              <a:pathLst>
                <a:path w="323" h="251" extrusionOk="0">
                  <a:moveTo>
                    <a:pt x="173" y="0"/>
                  </a:moveTo>
                  <a:cubicBezTo>
                    <a:pt x="0" y="0"/>
                    <a:pt x="0" y="251"/>
                    <a:pt x="173" y="251"/>
                  </a:cubicBezTo>
                  <a:cubicBezTo>
                    <a:pt x="322" y="251"/>
                    <a:pt x="322" y="0"/>
                    <a:pt x="1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8" name="Google Shape;168;p2"/>
            <p:cNvSpPr/>
            <p:nvPr/>
          </p:nvSpPr>
          <p:spPr>
            <a:xfrm>
              <a:off x="3468550" y="1305600"/>
              <a:ext cx="38475" cy="36925"/>
            </a:xfrm>
            <a:custGeom>
              <a:avLst/>
              <a:gdLst/>
              <a:ahLst/>
              <a:cxnLst/>
              <a:rect l="l" t="t" r="r" b="b"/>
              <a:pathLst>
                <a:path w="1539" h="1477" extrusionOk="0">
                  <a:moveTo>
                    <a:pt x="654" y="1"/>
                  </a:moveTo>
                  <a:cubicBezTo>
                    <a:pt x="612" y="1"/>
                    <a:pt x="574" y="18"/>
                    <a:pt x="574" y="58"/>
                  </a:cubicBezTo>
                  <a:cubicBezTo>
                    <a:pt x="526" y="255"/>
                    <a:pt x="526" y="458"/>
                    <a:pt x="526" y="655"/>
                  </a:cubicBezTo>
                  <a:cubicBezTo>
                    <a:pt x="377" y="702"/>
                    <a:pt x="228" y="780"/>
                    <a:pt x="102" y="828"/>
                  </a:cubicBezTo>
                  <a:cubicBezTo>
                    <a:pt x="1" y="852"/>
                    <a:pt x="31" y="1001"/>
                    <a:pt x="126" y="1001"/>
                  </a:cubicBezTo>
                  <a:cubicBezTo>
                    <a:pt x="252" y="1031"/>
                    <a:pt x="401" y="1055"/>
                    <a:pt x="526" y="1079"/>
                  </a:cubicBezTo>
                  <a:cubicBezTo>
                    <a:pt x="526" y="1180"/>
                    <a:pt x="526" y="1276"/>
                    <a:pt x="550" y="1377"/>
                  </a:cubicBezTo>
                  <a:cubicBezTo>
                    <a:pt x="550" y="1443"/>
                    <a:pt x="604" y="1477"/>
                    <a:pt x="654" y="1477"/>
                  </a:cubicBezTo>
                  <a:cubicBezTo>
                    <a:pt x="681" y="1477"/>
                    <a:pt x="707" y="1467"/>
                    <a:pt x="723" y="1449"/>
                  </a:cubicBezTo>
                  <a:cubicBezTo>
                    <a:pt x="825" y="1425"/>
                    <a:pt x="926" y="1276"/>
                    <a:pt x="974" y="1180"/>
                  </a:cubicBezTo>
                  <a:cubicBezTo>
                    <a:pt x="1099" y="1228"/>
                    <a:pt x="1195" y="1252"/>
                    <a:pt x="1320" y="1299"/>
                  </a:cubicBezTo>
                  <a:cubicBezTo>
                    <a:pt x="1332" y="1304"/>
                    <a:pt x="1344" y="1306"/>
                    <a:pt x="1357" y="1306"/>
                  </a:cubicBezTo>
                  <a:cubicBezTo>
                    <a:pt x="1430" y="1306"/>
                    <a:pt x="1512" y="1237"/>
                    <a:pt x="1446" y="1150"/>
                  </a:cubicBezTo>
                  <a:cubicBezTo>
                    <a:pt x="1374" y="1055"/>
                    <a:pt x="1320" y="953"/>
                    <a:pt x="1249" y="828"/>
                  </a:cubicBezTo>
                  <a:cubicBezTo>
                    <a:pt x="1320" y="732"/>
                    <a:pt x="1422" y="607"/>
                    <a:pt x="1493" y="482"/>
                  </a:cubicBezTo>
                  <a:cubicBezTo>
                    <a:pt x="1539" y="441"/>
                    <a:pt x="1491" y="346"/>
                    <a:pt x="1431" y="346"/>
                  </a:cubicBezTo>
                  <a:cubicBezTo>
                    <a:pt x="1420" y="346"/>
                    <a:pt x="1409" y="349"/>
                    <a:pt x="1398" y="356"/>
                  </a:cubicBezTo>
                  <a:cubicBezTo>
                    <a:pt x="1273" y="404"/>
                    <a:pt x="1147" y="434"/>
                    <a:pt x="1022" y="482"/>
                  </a:cubicBezTo>
                  <a:cubicBezTo>
                    <a:pt x="950" y="332"/>
                    <a:pt x="849" y="183"/>
                    <a:pt x="747" y="34"/>
                  </a:cubicBezTo>
                  <a:cubicBezTo>
                    <a:pt x="726" y="12"/>
                    <a:pt x="689" y="1"/>
                    <a:pt x="65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9" name="Google Shape;169;p2"/>
            <p:cNvSpPr/>
            <p:nvPr/>
          </p:nvSpPr>
          <p:spPr>
            <a:xfrm>
              <a:off x="3717350" y="1142350"/>
              <a:ext cx="28100" cy="25475"/>
            </a:xfrm>
            <a:custGeom>
              <a:avLst/>
              <a:gdLst/>
              <a:ahLst/>
              <a:cxnLst/>
              <a:rect l="l" t="t" r="r" b="b"/>
              <a:pathLst>
                <a:path w="1124" h="1019" extrusionOk="0">
                  <a:moveTo>
                    <a:pt x="629" y="1"/>
                  </a:moveTo>
                  <a:cubicBezTo>
                    <a:pt x="616" y="1"/>
                    <a:pt x="605" y="7"/>
                    <a:pt x="598" y="21"/>
                  </a:cubicBezTo>
                  <a:cubicBezTo>
                    <a:pt x="526" y="146"/>
                    <a:pt x="449" y="272"/>
                    <a:pt x="401" y="397"/>
                  </a:cubicBezTo>
                  <a:lnTo>
                    <a:pt x="102" y="397"/>
                  </a:lnTo>
                  <a:cubicBezTo>
                    <a:pt x="25" y="397"/>
                    <a:pt x="1" y="492"/>
                    <a:pt x="49" y="516"/>
                  </a:cubicBezTo>
                  <a:cubicBezTo>
                    <a:pt x="150" y="570"/>
                    <a:pt x="228" y="618"/>
                    <a:pt x="299" y="666"/>
                  </a:cubicBezTo>
                  <a:cubicBezTo>
                    <a:pt x="275" y="719"/>
                    <a:pt x="252" y="791"/>
                    <a:pt x="228" y="868"/>
                  </a:cubicBezTo>
                  <a:cubicBezTo>
                    <a:pt x="203" y="907"/>
                    <a:pt x="251" y="946"/>
                    <a:pt x="295" y="946"/>
                  </a:cubicBezTo>
                  <a:cubicBezTo>
                    <a:pt x="305" y="946"/>
                    <a:pt x="314" y="945"/>
                    <a:pt x="323" y="940"/>
                  </a:cubicBezTo>
                  <a:cubicBezTo>
                    <a:pt x="334" y="943"/>
                    <a:pt x="345" y="945"/>
                    <a:pt x="356" y="945"/>
                  </a:cubicBezTo>
                  <a:cubicBezTo>
                    <a:pt x="427" y="945"/>
                    <a:pt x="507" y="886"/>
                    <a:pt x="574" y="845"/>
                  </a:cubicBezTo>
                  <a:cubicBezTo>
                    <a:pt x="622" y="892"/>
                    <a:pt x="675" y="940"/>
                    <a:pt x="747" y="994"/>
                  </a:cubicBezTo>
                  <a:cubicBezTo>
                    <a:pt x="755" y="1011"/>
                    <a:pt x="773" y="1018"/>
                    <a:pt x="793" y="1018"/>
                  </a:cubicBezTo>
                  <a:cubicBezTo>
                    <a:pt x="829" y="1018"/>
                    <a:pt x="872" y="991"/>
                    <a:pt x="872" y="940"/>
                  </a:cubicBezTo>
                  <a:cubicBezTo>
                    <a:pt x="849" y="868"/>
                    <a:pt x="825" y="767"/>
                    <a:pt x="825" y="695"/>
                  </a:cubicBezTo>
                  <a:cubicBezTo>
                    <a:pt x="896" y="642"/>
                    <a:pt x="974" y="594"/>
                    <a:pt x="1069" y="546"/>
                  </a:cubicBezTo>
                  <a:cubicBezTo>
                    <a:pt x="1123" y="516"/>
                    <a:pt x="1093" y="421"/>
                    <a:pt x="1022" y="421"/>
                  </a:cubicBezTo>
                  <a:lnTo>
                    <a:pt x="771" y="421"/>
                  </a:lnTo>
                  <a:cubicBezTo>
                    <a:pt x="747" y="295"/>
                    <a:pt x="723" y="170"/>
                    <a:pt x="699" y="69"/>
                  </a:cubicBezTo>
                  <a:cubicBezTo>
                    <a:pt x="699" y="35"/>
                    <a:pt x="660" y="1"/>
                    <a:pt x="62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0" name="Google Shape;170;p2"/>
            <p:cNvSpPr/>
            <p:nvPr/>
          </p:nvSpPr>
          <p:spPr>
            <a:xfrm>
              <a:off x="3870325" y="1102175"/>
              <a:ext cx="18575" cy="18125"/>
            </a:xfrm>
            <a:custGeom>
              <a:avLst/>
              <a:gdLst/>
              <a:ahLst/>
              <a:cxnLst/>
              <a:rect l="l" t="t" r="r" b="b"/>
              <a:pathLst>
                <a:path w="743" h="725" extrusionOk="0">
                  <a:moveTo>
                    <a:pt x="252" y="1"/>
                  </a:moveTo>
                  <a:cubicBezTo>
                    <a:pt x="227" y="1"/>
                    <a:pt x="198" y="24"/>
                    <a:pt x="198" y="64"/>
                  </a:cubicBezTo>
                  <a:cubicBezTo>
                    <a:pt x="198" y="135"/>
                    <a:pt x="198" y="237"/>
                    <a:pt x="228" y="332"/>
                  </a:cubicBezTo>
                  <a:cubicBezTo>
                    <a:pt x="174" y="386"/>
                    <a:pt x="102" y="410"/>
                    <a:pt x="49" y="458"/>
                  </a:cubicBezTo>
                  <a:cubicBezTo>
                    <a:pt x="1" y="482"/>
                    <a:pt x="25" y="535"/>
                    <a:pt x="79" y="535"/>
                  </a:cubicBezTo>
                  <a:lnTo>
                    <a:pt x="276" y="535"/>
                  </a:lnTo>
                  <a:cubicBezTo>
                    <a:pt x="276" y="583"/>
                    <a:pt x="299" y="631"/>
                    <a:pt x="299" y="685"/>
                  </a:cubicBezTo>
                  <a:cubicBezTo>
                    <a:pt x="313" y="712"/>
                    <a:pt x="338" y="724"/>
                    <a:pt x="360" y="724"/>
                  </a:cubicBezTo>
                  <a:cubicBezTo>
                    <a:pt x="376" y="724"/>
                    <a:pt x="391" y="718"/>
                    <a:pt x="401" y="708"/>
                  </a:cubicBezTo>
                  <a:cubicBezTo>
                    <a:pt x="449" y="685"/>
                    <a:pt x="473" y="607"/>
                    <a:pt x="496" y="535"/>
                  </a:cubicBezTo>
                  <a:cubicBezTo>
                    <a:pt x="550" y="559"/>
                    <a:pt x="598" y="559"/>
                    <a:pt x="676" y="559"/>
                  </a:cubicBezTo>
                  <a:cubicBezTo>
                    <a:pt x="680" y="563"/>
                    <a:pt x="685" y="565"/>
                    <a:pt x="690" y="565"/>
                  </a:cubicBezTo>
                  <a:cubicBezTo>
                    <a:pt x="714" y="565"/>
                    <a:pt x="743" y="526"/>
                    <a:pt x="723" y="482"/>
                  </a:cubicBezTo>
                  <a:cubicBezTo>
                    <a:pt x="676" y="434"/>
                    <a:pt x="622" y="410"/>
                    <a:pt x="598" y="362"/>
                  </a:cubicBezTo>
                  <a:cubicBezTo>
                    <a:pt x="622" y="285"/>
                    <a:pt x="646" y="237"/>
                    <a:pt x="676" y="159"/>
                  </a:cubicBezTo>
                  <a:cubicBezTo>
                    <a:pt x="695" y="140"/>
                    <a:pt x="663" y="105"/>
                    <a:pt x="625" y="105"/>
                  </a:cubicBezTo>
                  <a:cubicBezTo>
                    <a:pt x="616" y="105"/>
                    <a:pt x="607" y="107"/>
                    <a:pt x="598" y="111"/>
                  </a:cubicBezTo>
                  <a:cubicBezTo>
                    <a:pt x="550" y="135"/>
                    <a:pt x="496" y="183"/>
                    <a:pt x="449" y="213"/>
                  </a:cubicBezTo>
                  <a:cubicBezTo>
                    <a:pt x="401" y="135"/>
                    <a:pt x="347" y="88"/>
                    <a:pt x="276" y="10"/>
                  </a:cubicBezTo>
                  <a:cubicBezTo>
                    <a:pt x="269" y="4"/>
                    <a:pt x="261" y="1"/>
                    <a:pt x="25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1" name="Google Shape;171;p2"/>
            <p:cNvSpPr/>
            <p:nvPr/>
          </p:nvSpPr>
          <p:spPr>
            <a:xfrm>
              <a:off x="3593625" y="1240475"/>
              <a:ext cx="6900" cy="5100"/>
            </a:xfrm>
            <a:custGeom>
              <a:avLst/>
              <a:gdLst/>
              <a:ahLst/>
              <a:cxnLst/>
              <a:rect l="l" t="t" r="r" b="b"/>
              <a:pathLst>
                <a:path w="276" h="204" extrusionOk="0">
                  <a:moveTo>
                    <a:pt x="150" y="0"/>
                  </a:moveTo>
                  <a:cubicBezTo>
                    <a:pt x="1" y="0"/>
                    <a:pt x="1" y="203"/>
                    <a:pt x="150" y="203"/>
                  </a:cubicBezTo>
                  <a:cubicBezTo>
                    <a:pt x="275" y="203"/>
                    <a:pt x="275" y="0"/>
                    <a:pt x="1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2" name="Google Shape;172;p2"/>
            <p:cNvSpPr/>
            <p:nvPr/>
          </p:nvSpPr>
          <p:spPr>
            <a:xfrm>
              <a:off x="3769000" y="1127325"/>
              <a:ext cx="6875" cy="4950"/>
            </a:xfrm>
            <a:custGeom>
              <a:avLst/>
              <a:gdLst/>
              <a:ahLst/>
              <a:cxnLst/>
              <a:rect l="l" t="t" r="r" b="b"/>
              <a:pathLst>
                <a:path w="275" h="198" extrusionOk="0">
                  <a:moveTo>
                    <a:pt x="150" y="1"/>
                  </a:moveTo>
                  <a:cubicBezTo>
                    <a:pt x="0" y="1"/>
                    <a:pt x="0" y="198"/>
                    <a:pt x="150" y="198"/>
                  </a:cubicBezTo>
                  <a:cubicBezTo>
                    <a:pt x="275" y="198"/>
                    <a:pt x="275" y="1"/>
                    <a:pt x="15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3" name="Google Shape;173;p2"/>
            <p:cNvSpPr/>
            <p:nvPr/>
          </p:nvSpPr>
          <p:spPr>
            <a:xfrm>
              <a:off x="3865400" y="1249875"/>
              <a:ext cx="6900" cy="4950"/>
            </a:xfrm>
            <a:custGeom>
              <a:avLst/>
              <a:gdLst/>
              <a:ahLst/>
              <a:cxnLst/>
              <a:rect l="l" t="t" r="r" b="b"/>
              <a:pathLst>
                <a:path w="276" h="198" extrusionOk="0">
                  <a:moveTo>
                    <a:pt x="150" y="0"/>
                  </a:moveTo>
                  <a:cubicBezTo>
                    <a:pt x="1" y="0"/>
                    <a:pt x="1" y="197"/>
                    <a:pt x="150" y="197"/>
                  </a:cubicBezTo>
                  <a:cubicBezTo>
                    <a:pt x="276" y="197"/>
                    <a:pt x="276" y="0"/>
                    <a:pt x="1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4" name="Google Shape;174;p2"/>
            <p:cNvSpPr/>
            <p:nvPr/>
          </p:nvSpPr>
          <p:spPr>
            <a:xfrm>
              <a:off x="3555125" y="1652600"/>
              <a:ext cx="76450" cy="72575"/>
            </a:xfrm>
            <a:custGeom>
              <a:avLst/>
              <a:gdLst/>
              <a:ahLst/>
              <a:cxnLst/>
              <a:rect l="l" t="t" r="r" b="b"/>
              <a:pathLst>
                <a:path w="3058" h="2903" extrusionOk="0">
                  <a:moveTo>
                    <a:pt x="1359" y="0"/>
                  </a:moveTo>
                  <a:cubicBezTo>
                    <a:pt x="1345" y="0"/>
                    <a:pt x="1330" y="3"/>
                    <a:pt x="1314" y="10"/>
                  </a:cubicBezTo>
                  <a:cubicBezTo>
                    <a:pt x="920" y="255"/>
                    <a:pt x="472" y="458"/>
                    <a:pt x="72" y="702"/>
                  </a:cubicBezTo>
                  <a:cubicBezTo>
                    <a:pt x="24" y="732"/>
                    <a:pt x="1" y="804"/>
                    <a:pt x="24" y="828"/>
                  </a:cubicBezTo>
                  <a:cubicBezTo>
                    <a:pt x="395" y="1550"/>
                    <a:pt x="896" y="2147"/>
                    <a:pt x="1266" y="2846"/>
                  </a:cubicBezTo>
                  <a:cubicBezTo>
                    <a:pt x="1291" y="2886"/>
                    <a:pt x="1324" y="2903"/>
                    <a:pt x="1354" y="2903"/>
                  </a:cubicBezTo>
                  <a:cubicBezTo>
                    <a:pt x="1419" y="2903"/>
                    <a:pt x="1476" y="2829"/>
                    <a:pt x="1439" y="2744"/>
                  </a:cubicBezTo>
                  <a:cubicBezTo>
                    <a:pt x="1087" y="2079"/>
                    <a:pt x="615" y="1506"/>
                    <a:pt x="251" y="833"/>
                  </a:cubicBezTo>
                  <a:lnTo>
                    <a:pt x="251" y="833"/>
                  </a:lnTo>
                  <a:cubicBezTo>
                    <a:pt x="597" y="622"/>
                    <a:pt x="979" y="446"/>
                    <a:pt x="1331" y="235"/>
                  </a:cubicBezTo>
                  <a:lnTo>
                    <a:pt x="1331" y="235"/>
                  </a:lnTo>
                  <a:cubicBezTo>
                    <a:pt x="1849" y="1047"/>
                    <a:pt x="2263" y="1903"/>
                    <a:pt x="2836" y="2643"/>
                  </a:cubicBezTo>
                  <a:cubicBezTo>
                    <a:pt x="2860" y="2684"/>
                    <a:pt x="2895" y="2702"/>
                    <a:pt x="2928" y="2702"/>
                  </a:cubicBezTo>
                  <a:cubicBezTo>
                    <a:pt x="2996" y="2702"/>
                    <a:pt x="3057" y="2631"/>
                    <a:pt x="3009" y="2547"/>
                  </a:cubicBezTo>
                  <a:cubicBezTo>
                    <a:pt x="2412" y="1777"/>
                    <a:pt x="1988" y="882"/>
                    <a:pt x="1439" y="34"/>
                  </a:cubicBezTo>
                  <a:cubicBezTo>
                    <a:pt x="1422" y="17"/>
                    <a:pt x="1394" y="0"/>
                    <a:pt x="13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5" name="Google Shape;175;p2"/>
            <p:cNvSpPr/>
            <p:nvPr/>
          </p:nvSpPr>
          <p:spPr>
            <a:xfrm>
              <a:off x="3585500" y="1668525"/>
              <a:ext cx="17025" cy="11600"/>
            </a:xfrm>
            <a:custGeom>
              <a:avLst/>
              <a:gdLst/>
              <a:ahLst/>
              <a:cxnLst/>
              <a:rect l="l" t="t" r="r" b="b"/>
              <a:pathLst>
                <a:path w="681" h="464" extrusionOk="0">
                  <a:moveTo>
                    <a:pt x="548" y="1"/>
                  </a:moveTo>
                  <a:cubicBezTo>
                    <a:pt x="532" y="1"/>
                    <a:pt x="516" y="6"/>
                    <a:pt x="499" y="18"/>
                  </a:cubicBezTo>
                  <a:cubicBezTo>
                    <a:pt x="350" y="119"/>
                    <a:pt x="200" y="191"/>
                    <a:pt x="75" y="316"/>
                  </a:cubicBezTo>
                  <a:cubicBezTo>
                    <a:pt x="0" y="377"/>
                    <a:pt x="57" y="464"/>
                    <a:pt x="134" y="464"/>
                  </a:cubicBezTo>
                  <a:cubicBezTo>
                    <a:pt x="156" y="464"/>
                    <a:pt x="178" y="457"/>
                    <a:pt x="200" y="442"/>
                  </a:cubicBezTo>
                  <a:cubicBezTo>
                    <a:pt x="326" y="340"/>
                    <a:pt x="451" y="268"/>
                    <a:pt x="600" y="191"/>
                  </a:cubicBezTo>
                  <a:cubicBezTo>
                    <a:pt x="680" y="131"/>
                    <a:pt x="62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6" name="Google Shape;176;p2"/>
            <p:cNvSpPr/>
            <p:nvPr/>
          </p:nvSpPr>
          <p:spPr>
            <a:xfrm>
              <a:off x="3597350" y="1683675"/>
              <a:ext cx="13475" cy="9175"/>
            </a:xfrm>
            <a:custGeom>
              <a:avLst/>
              <a:gdLst/>
              <a:ahLst/>
              <a:cxnLst/>
              <a:rect l="l" t="t" r="r" b="b"/>
              <a:pathLst>
                <a:path w="539" h="367" extrusionOk="0">
                  <a:moveTo>
                    <a:pt x="383" y="0"/>
                  </a:moveTo>
                  <a:cubicBezTo>
                    <a:pt x="371" y="0"/>
                    <a:pt x="359" y="3"/>
                    <a:pt x="347" y="9"/>
                  </a:cubicBezTo>
                  <a:cubicBezTo>
                    <a:pt x="252" y="56"/>
                    <a:pt x="150" y="110"/>
                    <a:pt x="73" y="182"/>
                  </a:cubicBezTo>
                  <a:cubicBezTo>
                    <a:pt x="25" y="206"/>
                    <a:pt x="1" y="259"/>
                    <a:pt x="25" y="307"/>
                  </a:cubicBezTo>
                  <a:cubicBezTo>
                    <a:pt x="42" y="342"/>
                    <a:pt x="88" y="367"/>
                    <a:pt x="129" y="367"/>
                  </a:cubicBezTo>
                  <a:cubicBezTo>
                    <a:pt x="145" y="367"/>
                    <a:pt x="161" y="363"/>
                    <a:pt x="174" y="355"/>
                  </a:cubicBezTo>
                  <a:cubicBezTo>
                    <a:pt x="252" y="283"/>
                    <a:pt x="347" y="236"/>
                    <a:pt x="449" y="182"/>
                  </a:cubicBezTo>
                  <a:cubicBezTo>
                    <a:pt x="538" y="140"/>
                    <a:pt x="470" y="0"/>
                    <a:pt x="38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7" name="Google Shape;177;p2"/>
            <p:cNvSpPr/>
            <p:nvPr/>
          </p:nvSpPr>
          <p:spPr>
            <a:xfrm>
              <a:off x="3609700" y="1703550"/>
              <a:ext cx="12875" cy="7550"/>
            </a:xfrm>
            <a:custGeom>
              <a:avLst/>
              <a:gdLst/>
              <a:ahLst/>
              <a:cxnLst/>
              <a:rect l="l" t="t" r="r" b="b"/>
              <a:pathLst>
                <a:path w="515" h="302" extrusionOk="0">
                  <a:moveTo>
                    <a:pt x="385" y="0"/>
                  </a:moveTo>
                  <a:cubicBezTo>
                    <a:pt x="375" y="0"/>
                    <a:pt x="365" y="3"/>
                    <a:pt x="355" y="8"/>
                  </a:cubicBezTo>
                  <a:cubicBezTo>
                    <a:pt x="253" y="38"/>
                    <a:pt x="176" y="61"/>
                    <a:pt x="104" y="109"/>
                  </a:cubicBezTo>
                  <a:cubicBezTo>
                    <a:pt x="1" y="173"/>
                    <a:pt x="51" y="302"/>
                    <a:pt x="143" y="302"/>
                  </a:cubicBezTo>
                  <a:cubicBezTo>
                    <a:pt x="162" y="302"/>
                    <a:pt x="183" y="296"/>
                    <a:pt x="205" y="282"/>
                  </a:cubicBezTo>
                  <a:cubicBezTo>
                    <a:pt x="253" y="235"/>
                    <a:pt x="325" y="211"/>
                    <a:pt x="402" y="187"/>
                  </a:cubicBezTo>
                  <a:cubicBezTo>
                    <a:pt x="514" y="160"/>
                    <a:pt x="465" y="0"/>
                    <a:pt x="38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8" name="Google Shape;178;p2"/>
            <p:cNvSpPr/>
            <p:nvPr/>
          </p:nvSpPr>
          <p:spPr>
            <a:xfrm>
              <a:off x="3891075" y="981375"/>
              <a:ext cx="91300" cy="148025"/>
            </a:xfrm>
            <a:custGeom>
              <a:avLst/>
              <a:gdLst/>
              <a:ahLst/>
              <a:cxnLst/>
              <a:rect l="l" t="t" r="r" b="b"/>
              <a:pathLst>
                <a:path w="3652" h="5921" extrusionOk="0">
                  <a:moveTo>
                    <a:pt x="849" y="1235"/>
                  </a:moveTo>
                  <a:cubicBezTo>
                    <a:pt x="1094" y="1235"/>
                    <a:pt x="1358" y="1303"/>
                    <a:pt x="1583" y="1361"/>
                  </a:cubicBezTo>
                  <a:cubicBezTo>
                    <a:pt x="1757" y="1414"/>
                    <a:pt x="1909" y="1500"/>
                    <a:pt x="2042" y="1610"/>
                  </a:cubicBezTo>
                  <a:lnTo>
                    <a:pt x="2042" y="1610"/>
                  </a:lnTo>
                  <a:cubicBezTo>
                    <a:pt x="1814" y="1832"/>
                    <a:pt x="1563" y="2032"/>
                    <a:pt x="1260" y="2155"/>
                  </a:cubicBezTo>
                  <a:cubicBezTo>
                    <a:pt x="1215" y="2171"/>
                    <a:pt x="1167" y="2178"/>
                    <a:pt x="1119" y="2178"/>
                  </a:cubicBezTo>
                  <a:cubicBezTo>
                    <a:pt x="612" y="2178"/>
                    <a:pt x="0" y="1418"/>
                    <a:pt x="616" y="1260"/>
                  </a:cubicBezTo>
                  <a:cubicBezTo>
                    <a:pt x="690" y="1242"/>
                    <a:pt x="768" y="1235"/>
                    <a:pt x="849" y="1235"/>
                  </a:cubicBezTo>
                  <a:close/>
                  <a:moveTo>
                    <a:pt x="3508" y="0"/>
                  </a:moveTo>
                  <a:cubicBezTo>
                    <a:pt x="3478" y="0"/>
                    <a:pt x="3448" y="12"/>
                    <a:pt x="3428" y="42"/>
                  </a:cubicBezTo>
                  <a:cubicBezTo>
                    <a:pt x="3099" y="514"/>
                    <a:pt x="2705" y="914"/>
                    <a:pt x="2305" y="1338"/>
                  </a:cubicBezTo>
                  <a:cubicBezTo>
                    <a:pt x="2253" y="1394"/>
                    <a:pt x="2199" y="1451"/>
                    <a:pt x="2145" y="1507"/>
                  </a:cubicBezTo>
                  <a:lnTo>
                    <a:pt x="2145" y="1507"/>
                  </a:lnTo>
                  <a:cubicBezTo>
                    <a:pt x="1849" y="1263"/>
                    <a:pt x="1472" y="1102"/>
                    <a:pt x="1010" y="1063"/>
                  </a:cubicBezTo>
                  <a:cubicBezTo>
                    <a:pt x="956" y="1058"/>
                    <a:pt x="891" y="1054"/>
                    <a:pt x="821" y="1054"/>
                  </a:cubicBezTo>
                  <a:cubicBezTo>
                    <a:pt x="574" y="1054"/>
                    <a:pt x="266" y="1105"/>
                    <a:pt x="168" y="1338"/>
                  </a:cubicBezTo>
                  <a:cubicBezTo>
                    <a:pt x="43" y="1708"/>
                    <a:pt x="413" y="2209"/>
                    <a:pt x="765" y="2329"/>
                  </a:cubicBezTo>
                  <a:cubicBezTo>
                    <a:pt x="858" y="2364"/>
                    <a:pt x="950" y="2379"/>
                    <a:pt x="1040" y="2379"/>
                  </a:cubicBezTo>
                  <a:cubicBezTo>
                    <a:pt x="1409" y="2379"/>
                    <a:pt x="1753" y="2121"/>
                    <a:pt x="2031" y="1881"/>
                  </a:cubicBezTo>
                  <a:cubicBezTo>
                    <a:pt x="2082" y="1836"/>
                    <a:pt x="2133" y="1791"/>
                    <a:pt x="2184" y="1744"/>
                  </a:cubicBezTo>
                  <a:lnTo>
                    <a:pt x="2184" y="1744"/>
                  </a:lnTo>
                  <a:cubicBezTo>
                    <a:pt x="2581" y="2170"/>
                    <a:pt x="2760" y="2827"/>
                    <a:pt x="2777" y="3373"/>
                  </a:cubicBezTo>
                  <a:cubicBezTo>
                    <a:pt x="2831" y="4221"/>
                    <a:pt x="2556" y="5164"/>
                    <a:pt x="1959" y="5761"/>
                  </a:cubicBezTo>
                  <a:cubicBezTo>
                    <a:pt x="1882" y="5820"/>
                    <a:pt x="1950" y="5921"/>
                    <a:pt x="2021" y="5921"/>
                  </a:cubicBezTo>
                  <a:cubicBezTo>
                    <a:pt x="2043" y="5921"/>
                    <a:pt x="2066" y="5911"/>
                    <a:pt x="2084" y="5887"/>
                  </a:cubicBezTo>
                  <a:cubicBezTo>
                    <a:pt x="3167" y="4840"/>
                    <a:pt x="3320" y="2685"/>
                    <a:pt x="2293" y="1643"/>
                  </a:cubicBezTo>
                  <a:lnTo>
                    <a:pt x="2293" y="1643"/>
                  </a:lnTo>
                  <a:cubicBezTo>
                    <a:pt x="2770" y="1194"/>
                    <a:pt x="3222" y="669"/>
                    <a:pt x="3601" y="144"/>
                  </a:cubicBezTo>
                  <a:cubicBezTo>
                    <a:pt x="3651" y="72"/>
                    <a:pt x="3580" y="0"/>
                    <a:pt x="350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9" name="Google Shape;179;p2"/>
            <p:cNvSpPr/>
            <p:nvPr/>
          </p:nvSpPr>
          <p:spPr>
            <a:xfrm>
              <a:off x="3955550" y="907550"/>
              <a:ext cx="97225" cy="39900"/>
            </a:xfrm>
            <a:custGeom>
              <a:avLst/>
              <a:gdLst/>
              <a:ahLst/>
              <a:cxnLst/>
              <a:rect l="l" t="t" r="r" b="b"/>
              <a:pathLst>
                <a:path w="3889" h="1596" extrusionOk="0">
                  <a:moveTo>
                    <a:pt x="3262" y="273"/>
                  </a:moveTo>
                  <a:cubicBezTo>
                    <a:pt x="2763" y="542"/>
                    <a:pt x="2252" y="786"/>
                    <a:pt x="1744" y="1031"/>
                  </a:cubicBezTo>
                  <a:cubicBezTo>
                    <a:pt x="1517" y="1156"/>
                    <a:pt x="1266" y="1252"/>
                    <a:pt x="1022" y="1353"/>
                  </a:cubicBezTo>
                  <a:cubicBezTo>
                    <a:pt x="1016" y="1357"/>
                    <a:pt x="1010" y="1359"/>
                    <a:pt x="1002" y="1359"/>
                  </a:cubicBezTo>
                  <a:cubicBezTo>
                    <a:pt x="888" y="1359"/>
                    <a:pt x="515" y="969"/>
                    <a:pt x="303" y="755"/>
                  </a:cubicBezTo>
                  <a:lnTo>
                    <a:pt x="303" y="755"/>
                  </a:lnTo>
                  <a:cubicBezTo>
                    <a:pt x="1289" y="596"/>
                    <a:pt x="2275" y="436"/>
                    <a:pt x="3262" y="273"/>
                  </a:cubicBezTo>
                  <a:close/>
                  <a:moveTo>
                    <a:pt x="3772" y="1"/>
                  </a:moveTo>
                  <a:cubicBezTo>
                    <a:pt x="3759" y="1"/>
                    <a:pt x="3746" y="4"/>
                    <a:pt x="3732" y="10"/>
                  </a:cubicBezTo>
                  <a:cubicBezTo>
                    <a:pt x="3729" y="12"/>
                    <a:pt x="3726" y="14"/>
                    <a:pt x="3723" y="15"/>
                  </a:cubicBezTo>
                  <a:lnTo>
                    <a:pt x="3723" y="15"/>
                  </a:lnTo>
                  <a:cubicBezTo>
                    <a:pt x="2516" y="210"/>
                    <a:pt x="1285" y="388"/>
                    <a:pt x="102" y="607"/>
                  </a:cubicBezTo>
                  <a:cubicBezTo>
                    <a:pt x="25" y="607"/>
                    <a:pt x="1" y="709"/>
                    <a:pt x="49" y="756"/>
                  </a:cubicBezTo>
                  <a:cubicBezTo>
                    <a:pt x="347" y="1007"/>
                    <a:pt x="622" y="1306"/>
                    <a:pt x="920" y="1550"/>
                  </a:cubicBezTo>
                  <a:cubicBezTo>
                    <a:pt x="934" y="1583"/>
                    <a:pt x="960" y="1596"/>
                    <a:pt x="988" y="1596"/>
                  </a:cubicBezTo>
                  <a:cubicBezTo>
                    <a:pt x="1006" y="1596"/>
                    <a:pt x="1026" y="1590"/>
                    <a:pt x="1046" y="1580"/>
                  </a:cubicBezTo>
                  <a:cubicBezTo>
                    <a:pt x="1989" y="1132"/>
                    <a:pt x="2908" y="685"/>
                    <a:pt x="3833" y="183"/>
                  </a:cubicBezTo>
                  <a:cubicBezTo>
                    <a:pt x="3837" y="180"/>
                    <a:pt x="3841" y="177"/>
                    <a:pt x="3844" y="174"/>
                  </a:cubicBezTo>
                  <a:lnTo>
                    <a:pt x="3844" y="174"/>
                  </a:lnTo>
                  <a:cubicBezTo>
                    <a:pt x="3889" y="150"/>
                    <a:pt x="3885" y="83"/>
                    <a:pt x="3850" y="42"/>
                  </a:cubicBezTo>
                  <a:lnTo>
                    <a:pt x="3850" y="42"/>
                  </a:lnTo>
                  <a:cubicBezTo>
                    <a:pt x="3831" y="18"/>
                    <a:pt x="3803" y="1"/>
                    <a:pt x="37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0" name="Google Shape;180;p2"/>
            <p:cNvSpPr/>
            <p:nvPr/>
          </p:nvSpPr>
          <p:spPr>
            <a:xfrm>
              <a:off x="3978550" y="908200"/>
              <a:ext cx="74050" cy="68325"/>
            </a:xfrm>
            <a:custGeom>
              <a:avLst/>
              <a:gdLst/>
              <a:ahLst/>
              <a:cxnLst/>
              <a:rect l="l" t="t" r="r" b="b"/>
              <a:pathLst>
                <a:path w="2962" h="2733" extrusionOk="0">
                  <a:moveTo>
                    <a:pt x="2822" y="1"/>
                  </a:moveTo>
                  <a:cubicBezTo>
                    <a:pt x="2801" y="1"/>
                    <a:pt x="2781" y="10"/>
                    <a:pt x="2764" y="32"/>
                  </a:cubicBezTo>
                  <a:cubicBezTo>
                    <a:pt x="2263" y="533"/>
                    <a:pt x="1743" y="981"/>
                    <a:pt x="1170" y="1405"/>
                  </a:cubicBezTo>
                  <a:cubicBezTo>
                    <a:pt x="781" y="1685"/>
                    <a:pt x="540" y="2061"/>
                    <a:pt x="241" y="2413"/>
                  </a:cubicBezTo>
                  <a:lnTo>
                    <a:pt x="241" y="2413"/>
                  </a:lnTo>
                  <a:cubicBezTo>
                    <a:pt x="197" y="2117"/>
                    <a:pt x="197" y="1811"/>
                    <a:pt x="197" y="1501"/>
                  </a:cubicBezTo>
                  <a:cubicBezTo>
                    <a:pt x="197" y="1438"/>
                    <a:pt x="148" y="1406"/>
                    <a:pt x="99" y="1406"/>
                  </a:cubicBezTo>
                  <a:cubicBezTo>
                    <a:pt x="49" y="1406"/>
                    <a:pt x="0" y="1438"/>
                    <a:pt x="0" y="1501"/>
                  </a:cubicBezTo>
                  <a:cubicBezTo>
                    <a:pt x="0" y="1900"/>
                    <a:pt x="0" y="2271"/>
                    <a:pt x="78" y="2671"/>
                  </a:cubicBezTo>
                  <a:cubicBezTo>
                    <a:pt x="78" y="2713"/>
                    <a:pt x="113" y="2732"/>
                    <a:pt x="150" y="2732"/>
                  </a:cubicBezTo>
                  <a:cubicBezTo>
                    <a:pt x="181" y="2732"/>
                    <a:pt x="213" y="2719"/>
                    <a:pt x="227" y="2694"/>
                  </a:cubicBezTo>
                  <a:cubicBezTo>
                    <a:pt x="400" y="2545"/>
                    <a:pt x="496" y="2372"/>
                    <a:pt x="621" y="2199"/>
                  </a:cubicBezTo>
                  <a:cubicBezTo>
                    <a:pt x="872" y="1877"/>
                    <a:pt x="1194" y="1626"/>
                    <a:pt x="1517" y="1375"/>
                  </a:cubicBezTo>
                  <a:cubicBezTo>
                    <a:pt x="2018" y="1029"/>
                    <a:pt x="2466" y="605"/>
                    <a:pt x="2884" y="157"/>
                  </a:cubicBezTo>
                  <a:cubicBezTo>
                    <a:pt x="2962" y="102"/>
                    <a:pt x="2891" y="1"/>
                    <a:pt x="282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1" name="Google Shape;181;p2"/>
            <p:cNvSpPr/>
            <p:nvPr/>
          </p:nvSpPr>
          <p:spPr>
            <a:xfrm>
              <a:off x="3995275" y="907725"/>
              <a:ext cx="57700" cy="75550"/>
            </a:xfrm>
            <a:custGeom>
              <a:avLst/>
              <a:gdLst/>
              <a:ahLst/>
              <a:cxnLst/>
              <a:rect l="l" t="t" r="r" b="b"/>
              <a:pathLst>
                <a:path w="2308" h="3022" extrusionOk="0">
                  <a:moveTo>
                    <a:pt x="2171" y="0"/>
                  </a:moveTo>
                  <a:cubicBezTo>
                    <a:pt x="2135" y="0"/>
                    <a:pt x="2104" y="16"/>
                    <a:pt x="2095" y="51"/>
                  </a:cubicBezTo>
                  <a:cubicBezTo>
                    <a:pt x="1807" y="968"/>
                    <a:pt x="1518" y="1903"/>
                    <a:pt x="1138" y="2773"/>
                  </a:cubicBezTo>
                  <a:lnTo>
                    <a:pt x="1138" y="2773"/>
                  </a:lnTo>
                  <a:cubicBezTo>
                    <a:pt x="808" y="2492"/>
                    <a:pt x="515" y="2162"/>
                    <a:pt x="203" y="1872"/>
                  </a:cubicBezTo>
                  <a:cubicBezTo>
                    <a:pt x="184" y="1847"/>
                    <a:pt x="161" y="1837"/>
                    <a:pt x="139" y="1837"/>
                  </a:cubicBezTo>
                  <a:cubicBezTo>
                    <a:pt x="68" y="1837"/>
                    <a:pt x="0" y="1937"/>
                    <a:pt x="77" y="1991"/>
                  </a:cubicBezTo>
                  <a:cubicBezTo>
                    <a:pt x="424" y="2343"/>
                    <a:pt x="752" y="2690"/>
                    <a:pt x="1122" y="2988"/>
                  </a:cubicBezTo>
                  <a:cubicBezTo>
                    <a:pt x="1144" y="3010"/>
                    <a:pt x="1171" y="3021"/>
                    <a:pt x="1197" y="3021"/>
                  </a:cubicBezTo>
                  <a:cubicBezTo>
                    <a:pt x="1229" y="3021"/>
                    <a:pt x="1258" y="3004"/>
                    <a:pt x="1271" y="2964"/>
                  </a:cubicBezTo>
                  <a:cubicBezTo>
                    <a:pt x="1695" y="2045"/>
                    <a:pt x="1970" y="1072"/>
                    <a:pt x="2292" y="129"/>
                  </a:cubicBezTo>
                  <a:cubicBezTo>
                    <a:pt x="2307" y="49"/>
                    <a:pt x="2233" y="0"/>
                    <a:pt x="217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2" name="Google Shape;182;p2"/>
            <p:cNvSpPr/>
            <p:nvPr/>
          </p:nvSpPr>
          <p:spPr>
            <a:xfrm>
              <a:off x="3936300" y="961975"/>
              <a:ext cx="33000" cy="5625"/>
            </a:xfrm>
            <a:custGeom>
              <a:avLst/>
              <a:gdLst/>
              <a:ahLst/>
              <a:cxnLst/>
              <a:rect l="l" t="t" r="r" b="b"/>
              <a:pathLst>
                <a:path w="1320" h="225" extrusionOk="0">
                  <a:moveTo>
                    <a:pt x="150" y="0"/>
                  </a:moveTo>
                  <a:cubicBezTo>
                    <a:pt x="1" y="0"/>
                    <a:pt x="1" y="197"/>
                    <a:pt x="150" y="197"/>
                  </a:cubicBezTo>
                  <a:cubicBezTo>
                    <a:pt x="350" y="211"/>
                    <a:pt x="550" y="225"/>
                    <a:pt x="751" y="225"/>
                  </a:cubicBezTo>
                  <a:cubicBezTo>
                    <a:pt x="898" y="225"/>
                    <a:pt x="1046" y="217"/>
                    <a:pt x="1195" y="197"/>
                  </a:cubicBezTo>
                  <a:cubicBezTo>
                    <a:pt x="1320" y="197"/>
                    <a:pt x="1320" y="0"/>
                    <a:pt x="1195" y="0"/>
                  </a:cubicBezTo>
                  <a:cubicBezTo>
                    <a:pt x="1046" y="20"/>
                    <a:pt x="898" y="28"/>
                    <a:pt x="751" y="28"/>
                  </a:cubicBezTo>
                  <a:cubicBezTo>
                    <a:pt x="550" y="28"/>
                    <a:pt x="350" y="14"/>
                    <a:pt x="1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3" name="Google Shape;183;p2"/>
            <p:cNvSpPr/>
            <p:nvPr/>
          </p:nvSpPr>
          <p:spPr>
            <a:xfrm>
              <a:off x="3952225" y="972000"/>
              <a:ext cx="18450" cy="11275"/>
            </a:xfrm>
            <a:custGeom>
              <a:avLst/>
              <a:gdLst/>
              <a:ahLst/>
              <a:cxnLst/>
              <a:rect l="l" t="t" r="r" b="b"/>
              <a:pathLst>
                <a:path w="738" h="451" extrusionOk="0">
                  <a:moveTo>
                    <a:pt x="605" y="0"/>
                  </a:moveTo>
                  <a:cubicBezTo>
                    <a:pt x="589" y="0"/>
                    <a:pt x="573" y="5"/>
                    <a:pt x="558" y="17"/>
                  </a:cubicBezTo>
                  <a:cubicBezTo>
                    <a:pt x="408" y="119"/>
                    <a:pt x="259" y="196"/>
                    <a:pt x="110" y="268"/>
                  </a:cubicBezTo>
                  <a:cubicBezTo>
                    <a:pt x="1" y="309"/>
                    <a:pt x="64" y="451"/>
                    <a:pt x="161" y="451"/>
                  </a:cubicBezTo>
                  <a:cubicBezTo>
                    <a:pt x="175" y="451"/>
                    <a:pt x="190" y="448"/>
                    <a:pt x="205" y="441"/>
                  </a:cubicBezTo>
                  <a:cubicBezTo>
                    <a:pt x="355" y="369"/>
                    <a:pt x="504" y="292"/>
                    <a:pt x="653" y="196"/>
                  </a:cubicBezTo>
                  <a:cubicBezTo>
                    <a:pt x="738" y="131"/>
                    <a:pt x="681" y="0"/>
                    <a:pt x="6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4" name="Google Shape;184;p2"/>
            <p:cNvSpPr/>
            <p:nvPr/>
          </p:nvSpPr>
          <p:spPr>
            <a:xfrm>
              <a:off x="3989350" y="982725"/>
              <a:ext cx="7275" cy="29225"/>
            </a:xfrm>
            <a:custGeom>
              <a:avLst/>
              <a:gdLst/>
              <a:ahLst/>
              <a:cxnLst/>
              <a:rect l="l" t="t" r="r" b="b"/>
              <a:pathLst>
                <a:path w="291" h="1169" extrusionOk="0">
                  <a:moveTo>
                    <a:pt x="126" y="0"/>
                  </a:moveTo>
                  <a:cubicBezTo>
                    <a:pt x="65" y="0"/>
                    <a:pt x="1" y="58"/>
                    <a:pt x="16" y="137"/>
                  </a:cubicBezTo>
                  <a:cubicBezTo>
                    <a:pt x="64" y="436"/>
                    <a:pt x="94" y="758"/>
                    <a:pt x="94" y="1057"/>
                  </a:cubicBezTo>
                  <a:cubicBezTo>
                    <a:pt x="94" y="1131"/>
                    <a:pt x="143" y="1169"/>
                    <a:pt x="192" y="1169"/>
                  </a:cubicBezTo>
                  <a:cubicBezTo>
                    <a:pt x="241" y="1169"/>
                    <a:pt x="291" y="1131"/>
                    <a:pt x="291" y="1057"/>
                  </a:cubicBezTo>
                  <a:cubicBezTo>
                    <a:pt x="291" y="734"/>
                    <a:pt x="267" y="412"/>
                    <a:pt x="213" y="66"/>
                  </a:cubicBezTo>
                  <a:cubicBezTo>
                    <a:pt x="195" y="20"/>
                    <a:pt x="161" y="0"/>
                    <a:pt x="1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5" name="Google Shape;185;p2"/>
            <p:cNvSpPr/>
            <p:nvPr/>
          </p:nvSpPr>
          <p:spPr>
            <a:xfrm>
              <a:off x="3995925" y="977600"/>
              <a:ext cx="18150" cy="14350"/>
            </a:xfrm>
            <a:custGeom>
              <a:avLst/>
              <a:gdLst/>
              <a:ahLst/>
              <a:cxnLst/>
              <a:rect l="l" t="t" r="r" b="b"/>
              <a:pathLst>
                <a:path w="726" h="574" extrusionOk="0">
                  <a:moveTo>
                    <a:pt x="139" y="1"/>
                  </a:moveTo>
                  <a:cubicBezTo>
                    <a:pt x="49" y="1"/>
                    <a:pt x="0" y="134"/>
                    <a:pt x="99" y="193"/>
                  </a:cubicBezTo>
                  <a:cubicBezTo>
                    <a:pt x="248" y="295"/>
                    <a:pt x="374" y="420"/>
                    <a:pt x="523" y="539"/>
                  </a:cubicBezTo>
                  <a:cubicBezTo>
                    <a:pt x="547" y="564"/>
                    <a:pt x="573" y="574"/>
                    <a:pt x="597" y="574"/>
                  </a:cubicBezTo>
                  <a:cubicBezTo>
                    <a:pt x="672" y="574"/>
                    <a:pt x="725" y="474"/>
                    <a:pt x="648" y="420"/>
                  </a:cubicBezTo>
                  <a:cubicBezTo>
                    <a:pt x="499" y="271"/>
                    <a:pt x="350" y="145"/>
                    <a:pt x="201" y="20"/>
                  </a:cubicBezTo>
                  <a:cubicBezTo>
                    <a:pt x="179" y="7"/>
                    <a:pt x="158" y="1"/>
                    <a:pt x="1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6" name="Google Shape;186;p2"/>
            <p:cNvSpPr/>
            <p:nvPr/>
          </p:nvSpPr>
          <p:spPr>
            <a:xfrm>
              <a:off x="3886450" y="964975"/>
              <a:ext cx="25800" cy="25075"/>
            </a:xfrm>
            <a:custGeom>
              <a:avLst/>
              <a:gdLst/>
              <a:ahLst/>
              <a:cxnLst/>
              <a:rect l="l" t="t" r="r" b="b"/>
              <a:pathLst>
                <a:path w="1032" h="1003" extrusionOk="0">
                  <a:moveTo>
                    <a:pt x="402" y="1"/>
                  </a:moveTo>
                  <a:cubicBezTo>
                    <a:pt x="367" y="1"/>
                    <a:pt x="329" y="28"/>
                    <a:pt x="329" y="77"/>
                  </a:cubicBezTo>
                  <a:lnTo>
                    <a:pt x="329" y="376"/>
                  </a:lnTo>
                  <a:cubicBezTo>
                    <a:pt x="251" y="423"/>
                    <a:pt x="180" y="477"/>
                    <a:pt x="102" y="501"/>
                  </a:cubicBezTo>
                  <a:cubicBezTo>
                    <a:pt x="1" y="525"/>
                    <a:pt x="31" y="626"/>
                    <a:pt x="126" y="626"/>
                  </a:cubicBezTo>
                  <a:cubicBezTo>
                    <a:pt x="204" y="650"/>
                    <a:pt x="275" y="650"/>
                    <a:pt x="353" y="650"/>
                  </a:cubicBezTo>
                  <a:cubicBezTo>
                    <a:pt x="377" y="722"/>
                    <a:pt x="377" y="823"/>
                    <a:pt x="377" y="895"/>
                  </a:cubicBezTo>
                  <a:lnTo>
                    <a:pt x="377" y="925"/>
                  </a:lnTo>
                  <a:cubicBezTo>
                    <a:pt x="362" y="968"/>
                    <a:pt x="402" y="1002"/>
                    <a:pt x="446" y="1002"/>
                  </a:cubicBezTo>
                  <a:cubicBezTo>
                    <a:pt x="475" y="1002"/>
                    <a:pt x="507" y="987"/>
                    <a:pt x="526" y="949"/>
                  </a:cubicBezTo>
                  <a:cubicBezTo>
                    <a:pt x="550" y="847"/>
                    <a:pt x="598" y="776"/>
                    <a:pt x="651" y="674"/>
                  </a:cubicBezTo>
                  <a:cubicBezTo>
                    <a:pt x="723" y="674"/>
                    <a:pt x="825" y="698"/>
                    <a:pt x="896" y="746"/>
                  </a:cubicBezTo>
                  <a:cubicBezTo>
                    <a:pt x="907" y="757"/>
                    <a:pt x="919" y="761"/>
                    <a:pt x="932" y="761"/>
                  </a:cubicBezTo>
                  <a:cubicBezTo>
                    <a:pt x="981" y="761"/>
                    <a:pt x="1031" y="689"/>
                    <a:pt x="974" y="650"/>
                  </a:cubicBezTo>
                  <a:cubicBezTo>
                    <a:pt x="896" y="573"/>
                    <a:pt x="825" y="501"/>
                    <a:pt x="777" y="447"/>
                  </a:cubicBezTo>
                  <a:cubicBezTo>
                    <a:pt x="825" y="352"/>
                    <a:pt x="872" y="274"/>
                    <a:pt x="926" y="203"/>
                  </a:cubicBezTo>
                  <a:cubicBezTo>
                    <a:pt x="946" y="139"/>
                    <a:pt x="896" y="95"/>
                    <a:pt x="852" y="95"/>
                  </a:cubicBezTo>
                  <a:cubicBezTo>
                    <a:pt x="842" y="95"/>
                    <a:pt x="833" y="97"/>
                    <a:pt x="825" y="101"/>
                  </a:cubicBezTo>
                  <a:cubicBezTo>
                    <a:pt x="723" y="125"/>
                    <a:pt x="651" y="179"/>
                    <a:pt x="574" y="226"/>
                  </a:cubicBezTo>
                  <a:cubicBezTo>
                    <a:pt x="526" y="179"/>
                    <a:pt x="502" y="101"/>
                    <a:pt x="448" y="29"/>
                  </a:cubicBezTo>
                  <a:cubicBezTo>
                    <a:pt x="440" y="10"/>
                    <a:pt x="421" y="1"/>
                    <a:pt x="40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7" name="Google Shape;187;p2"/>
            <p:cNvSpPr/>
            <p:nvPr/>
          </p:nvSpPr>
          <p:spPr>
            <a:xfrm>
              <a:off x="3979150" y="1041375"/>
              <a:ext cx="26725" cy="23450"/>
            </a:xfrm>
            <a:custGeom>
              <a:avLst/>
              <a:gdLst/>
              <a:ahLst/>
              <a:cxnLst/>
              <a:rect l="l" t="t" r="r" b="b"/>
              <a:pathLst>
                <a:path w="1069" h="938" extrusionOk="0">
                  <a:moveTo>
                    <a:pt x="323" y="1"/>
                  </a:moveTo>
                  <a:cubicBezTo>
                    <a:pt x="277" y="1"/>
                    <a:pt x="234" y="53"/>
                    <a:pt x="251" y="108"/>
                  </a:cubicBezTo>
                  <a:cubicBezTo>
                    <a:pt x="275" y="179"/>
                    <a:pt x="299" y="257"/>
                    <a:pt x="352" y="329"/>
                  </a:cubicBezTo>
                  <a:cubicBezTo>
                    <a:pt x="275" y="376"/>
                    <a:pt x="203" y="406"/>
                    <a:pt x="125" y="454"/>
                  </a:cubicBezTo>
                  <a:lnTo>
                    <a:pt x="102" y="454"/>
                  </a:lnTo>
                  <a:cubicBezTo>
                    <a:pt x="0" y="478"/>
                    <a:pt x="24" y="603"/>
                    <a:pt x="125" y="603"/>
                  </a:cubicBezTo>
                  <a:lnTo>
                    <a:pt x="424" y="603"/>
                  </a:lnTo>
                  <a:cubicBezTo>
                    <a:pt x="448" y="675"/>
                    <a:pt x="472" y="776"/>
                    <a:pt x="448" y="854"/>
                  </a:cubicBezTo>
                  <a:cubicBezTo>
                    <a:pt x="448" y="901"/>
                    <a:pt x="501" y="937"/>
                    <a:pt x="545" y="937"/>
                  </a:cubicBezTo>
                  <a:cubicBezTo>
                    <a:pt x="568" y="937"/>
                    <a:pt x="589" y="927"/>
                    <a:pt x="597" y="902"/>
                  </a:cubicBezTo>
                  <a:cubicBezTo>
                    <a:pt x="621" y="800"/>
                    <a:pt x="675" y="705"/>
                    <a:pt x="699" y="603"/>
                  </a:cubicBezTo>
                  <a:cubicBezTo>
                    <a:pt x="800" y="627"/>
                    <a:pt x="896" y="627"/>
                    <a:pt x="973" y="651"/>
                  </a:cubicBezTo>
                  <a:cubicBezTo>
                    <a:pt x="1045" y="651"/>
                    <a:pt x="1069" y="555"/>
                    <a:pt x="1021" y="526"/>
                  </a:cubicBezTo>
                  <a:cubicBezTo>
                    <a:pt x="973" y="454"/>
                    <a:pt x="896" y="406"/>
                    <a:pt x="824" y="352"/>
                  </a:cubicBezTo>
                  <a:cubicBezTo>
                    <a:pt x="848" y="305"/>
                    <a:pt x="896" y="227"/>
                    <a:pt x="949" y="155"/>
                  </a:cubicBezTo>
                  <a:cubicBezTo>
                    <a:pt x="991" y="114"/>
                    <a:pt x="937" y="49"/>
                    <a:pt x="875" y="49"/>
                  </a:cubicBezTo>
                  <a:cubicBezTo>
                    <a:pt x="866" y="49"/>
                    <a:pt x="857" y="51"/>
                    <a:pt x="848" y="54"/>
                  </a:cubicBezTo>
                  <a:cubicBezTo>
                    <a:pt x="746" y="108"/>
                    <a:pt x="675" y="155"/>
                    <a:pt x="573" y="203"/>
                  </a:cubicBezTo>
                  <a:cubicBezTo>
                    <a:pt x="502" y="155"/>
                    <a:pt x="424" y="108"/>
                    <a:pt x="376" y="30"/>
                  </a:cubicBezTo>
                  <a:cubicBezTo>
                    <a:pt x="361" y="9"/>
                    <a:pt x="341" y="1"/>
                    <a:pt x="32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8" name="Google Shape;188;p2"/>
            <p:cNvSpPr/>
            <p:nvPr/>
          </p:nvSpPr>
          <p:spPr>
            <a:xfrm>
              <a:off x="3398425" y="921475"/>
              <a:ext cx="117000" cy="154475"/>
            </a:xfrm>
            <a:custGeom>
              <a:avLst/>
              <a:gdLst/>
              <a:ahLst/>
              <a:cxnLst/>
              <a:rect l="l" t="t" r="r" b="b"/>
              <a:pathLst>
                <a:path w="4680" h="6179" extrusionOk="0">
                  <a:moveTo>
                    <a:pt x="2267" y="0"/>
                  </a:moveTo>
                  <a:cubicBezTo>
                    <a:pt x="2249" y="0"/>
                    <a:pt x="2229" y="8"/>
                    <a:pt x="2209" y="26"/>
                  </a:cubicBezTo>
                  <a:cubicBezTo>
                    <a:pt x="1540" y="450"/>
                    <a:pt x="746" y="623"/>
                    <a:pt x="48" y="1023"/>
                  </a:cubicBezTo>
                  <a:cubicBezTo>
                    <a:pt x="24" y="1023"/>
                    <a:pt x="0" y="1095"/>
                    <a:pt x="0" y="1119"/>
                  </a:cubicBezTo>
                  <a:cubicBezTo>
                    <a:pt x="645" y="2838"/>
                    <a:pt x="1463" y="4456"/>
                    <a:pt x="2185" y="6122"/>
                  </a:cubicBezTo>
                  <a:cubicBezTo>
                    <a:pt x="2202" y="6162"/>
                    <a:pt x="2230" y="6179"/>
                    <a:pt x="2257" y="6179"/>
                  </a:cubicBezTo>
                  <a:cubicBezTo>
                    <a:pt x="2314" y="6179"/>
                    <a:pt x="2371" y="6105"/>
                    <a:pt x="2334" y="6020"/>
                  </a:cubicBezTo>
                  <a:cubicBezTo>
                    <a:pt x="1940" y="5053"/>
                    <a:pt x="1493" y="4104"/>
                    <a:pt x="1069" y="3137"/>
                  </a:cubicBezTo>
                  <a:cubicBezTo>
                    <a:pt x="794" y="2540"/>
                    <a:pt x="543" y="1943"/>
                    <a:pt x="299" y="1322"/>
                  </a:cubicBezTo>
                  <a:cubicBezTo>
                    <a:pt x="221" y="1119"/>
                    <a:pt x="245" y="1119"/>
                    <a:pt x="472" y="1023"/>
                  </a:cubicBezTo>
                  <a:cubicBezTo>
                    <a:pt x="693" y="922"/>
                    <a:pt x="967" y="820"/>
                    <a:pt x="1218" y="725"/>
                  </a:cubicBezTo>
                  <a:cubicBezTo>
                    <a:pt x="1585" y="586"/>
                    <a:pt x="1917" y="446"/>
                    <a:pt x="2240" y="244"/>
                  </a:cubicBezTo>
                  <a:lnTo>
                    <a:pt x="2240" y="244"/>
                  </a:lnTo>
                  <a:cubicBezTo>
                    <a:pt x="2681" y="996"/>
                    <a:pt x="2969" y="1898"/>
                    <a:pt x="3307" y="2689"/>
                  </a:cubicBezTo>
                  <a:cubicBezTo>
                    <a:pt x="3701" y="3632"/>
                    <a:pt x="4078" y="4551"/>
                    <a:pt x="4448" y="5501"/>
                  </a:cubicBezTo>
                  <a:cubicBezTo>
                    <a:pt x="4469" y="5548"/>
                    <a:pt x="4514" y="5569"/>
                    <a:pt x="4556" y="5569"/>
                  </a:cubicBezTo>
                  <a:cubicBezTo>
                    <a:pt x="4620" y="5569"/>
                    <a:pt x="4679" y="5522"/>
                    <a:pt x="4651" y="5447"/>
                  </a:cubicBezTo>
                  <a:cubicBezTo>
                    <a:pt x="4251" y="4480"/>
                    <a:pt x="3851" y="3507"/>
                    <a:pt x="3457" y="2540"/>
                  </a:cubicBezTo>
                  <a:cubicBezTo>
                    <a:pt x="3104" y="1716"/>
                    <a:pt x="2806" y="820"/>
                    <a:pt x="2334" y="50"/>
                  </a:cubicBezTo>
                  <a:cubicBezTo>
                    <a:pt x="2320" y="21"/>
                    <a:pt x="2296" y="0"/>
                    <a:pt x="22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9" name="Google Shape;189;p2"/>
            <p:cNvSpPr/>
            <p:nvPr/>
          </p:nvSpPr>
          <p:spPr>
            <a:xfrm>
              <a:off x="3445400" y="943100"/>
              <a:ext cx="21025" cy="10950"/>
            </a:xfrm>
            <a:custGeom>
              <a:avLst/>
              <a:gdLst/>
              <a:ahLst/>
              <a:cxnLst/>
              <a:rect l="l" t="t" r="r" b="b"/>
              <a:pathLst>
                <a:path w="841" h="438" extrusionOk="0">
                  <a:moveTo>
                    <a:pt x="722" y="0"/>
                  </a:moveTo>
                  <a:cubicBezTo>
                    <a:pt x="710" y="0"/>
                    <a:pt x="697" y="3"/>
                    <a:pt x="682" y="9"/>
                  </a:cubicBezTo>
                  <a:cubicBezTo>
                    <a:pt x="479" y="81"/>
                    <a:pt x="282" y="128"/>
                    <a:pt x="109" y="254"/>
                  </a:cubicBezTo>
                  <a:cubicBezTo>
                    <a:pt x="0" y="300"/>
                    <a:pt x="62" y="437"/>
                    <a:pt x="163" y="437"/>
                  </a:cubicBezTo>
                  <a:cubicBezTo>
                    <a:pt x="178" y="437"/>
                    <a:pt x="194" y="434"/>
                    <a:pt x="211" y="427"/>
                  </a:cubicBezTo>
                  <a:cubicBezTo>
                    <a:pt x="360" y="331"/>
                    <a:pt x="557" y="254"/>
                    <a:pt x="730" y="206"/>
                  </a:cubicBezTo>
                  <a:cubicBezTo>
                    <a:pt x="841" y="164"/>
                    <a:pt x="816" y="0"/>
                    <a:pt x="7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0" name="Google Shape;190;p2"/>
            <p:cNvSpPr/>
            <p:nvPr/>
          </p:nvSpPr>
          <p:spPr>
            <a:xfrm>
              <a:off x="3446500" y="966050"/>
              <a:ext cx="30300" cy="17850"/>
            </a:xfrm>
            <a:custGeom>
              <a:avLst/>
              <a:gdLst/>
              <a:ahLst/>
              <a:cxnLst/>
              <a:rect l="l" t="t" r="r" b="b"/>
              <a:pathLst>
                <a:path w="1212" h="714" extrusionOk="0">
                  <a:moveTo>
                    <a:pt x="1060" y="0"/>
                  </a:moveTo>
                  <a:cubicBezTo>
                    <a:pt x="1035" y="0"/>
                    <a:pt x="1008" y="10"/>
                    <a:pt x="984" y="34"/>
                  </a:cubicBezTo>
                  <a:cubicBezTo>
                    <a:pt x="883" y="160"/>
                    <a:pt x="710" y="231"/>
                    <a:pt x="584" y="285"/>
                  </a:cubicBezTo>
                  <a:cubicBezTo>
                    <a:pt x="411" y="357"/>
                    <a:pt x="238" y="434"/>
                    <a:pt x="89" y="530"/>
                  </a:cubicBezTo>
                  <a:cubicBezTo>
                    <a:pt x="1" y="576"/>
                    <a:pt x="66" y="713"/>
                    <a:pt x="151" y="713"/>
                  </a:cubicBezTo>
                  <a:cubicBezTo>
                    <a:pt x="164" y="713"/>
                    <a:pt x="177" y="710"/>
                    <a:pt x="190" y="703"/>
                  </a:cubicBezTo>
                  <a:cubicBezTo>
                    <a:pt x="489" y="506"/>
                    <a:pt x="913" y="434"/>
                    <a:pt x="1134" y="183"/>
                  </a:cubicBezTo>
                  <a:cubicBezTo>
                    <a:pt x="1211" y="106"/>
                    <a:pt x="1142" y="0"/>
                    <a:pt x="106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1" name="Google Shape;191;p2"/>
            <p:cNvSpPr/>
            <p:nvPr/>
          </p:nvSpPr>
          <p:spPr>
            <a:xfrm>
              <a:off x="3468925" y="988625"/>
              <a:ext cx="18875" cy="9550"/>
            </a:xfrm>
            <a:custGeom>
              <a:avLst/>
              <a:gdLst/>
              <a:ahLst/>
              <a:cxnLst/>
              <a:rect l="l" t="t" r="r" b="b"/>
              <a:pathLst>
                <a:path w="755" h="382" extrusionOk="0">
                  <a:moveTo>
                    <a:pt x="604" y="1"/>
                  </a:moveTo>
                  <a:cubicBezTo>
                    <a:pt x="597" y="1"/>
                    <a:pt x="590" y="1"/>
                    <a:pt x="583" y="3"/>
                  </a:cubicBezTo>
                  <a:cubicBezTo>
                    <a:pt x="410" y="51"/>
                    <a:pt x="261" y="98"/>
                    <a:pt x="111" y="176"/>
                  </a:cubicBezTo>
                  <a:cubicBezTo>
                    <a:pt x="0" y="218"/>
                    <a:pt x="30" y="382"/>
                    <a:pt x="125" y="382"/>
                  </a:cubicBezTo>
                  <a:cubicBezTo>
                    <a:pt x="137" y="382"/>
                    <a:pt x="151" y="379"/>
                    <a:pt x="165" y="373"/>
                  </a:cubicBezTo>
                  <a:cubicBezTo>
                    <a:pt x="314" y="301"/>
                    <a:pt x="464" y="224"/>
                    <a:pt x="637" y="200"/>
                  </a:cubicBezTo>
                  <a:cubicBezTo>
                    <a:pt x="755" y="177"/>
                    <a:pt x="714" y="1"/>
                    <a:pt x="60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2" name="Google Shape;192;p2"/>
            <p:cNvSpPr/>
            <p:nvPr/>
          </p:nvSpPr>
          <p:spPr>
            <a:xfrm>
              <a:off x="3468925" y="1013725"/>
              <a:ext cx="27175" cy="14300"/>
            </a:xfrm>
            <a:custGeom>
              <a:avLst/>
              <a:gdLst/>
              <a:ahLst/>
              <a:cxnLst/>
              <a:rect l="l" t="t" r="r" b="b"/>
              <a:pathLst>
                <a:path w="1087" h="572" extrusionOk="0">
                  <a:moveTo>
                    <a:pt x="944" y="0"/>
                  </a:moveTo>
                  <a:cubicBezTo>
                    <a:pt x="925" y="0"/>
                    <a:pt x="904" y="6"/>
                    <a:pt x="881" y="20"/>
                  </a:cubicBezTo>
                  <a:cubicBezTo>
                    <a:pt x="637" y="139"/>
                    <a:pt x="386" y="264"/>
                    <a:pt x="111" y="366"/>
                  </a:cubicBezTo>
                  <a:cubicBezTo>
                    <a:pt x="0" y="408"/>
                    <a:pt x="30" y="572"/>
                    <a:pt x="125" y="572"/>
                  </a:cubicBezTo>
                  <a:cubicBezTo>
                    <a:pt x="137" y="572"/>
                    <a:pt x="151" y="569"/>
                    <a:pt x="165" y="563"/>
                  </a:cubicBezTo>
                  <a:cubicBezTo>
                    <a:pt x="434" y="438"/>
                    <a:pt x="708" y="318"/>
                    <a:pt x="983" y="193"/>
                  </a:cubicBezTo>
                  <a:cubicBezTo>
                    <a:pt x="1086" y="129"/>
                    <a:pt x="1036" y="0"/>
                    <a:pt x="94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3" name="Google Shape;193;p2"/>
            <p:cNvSpPr/>
            <p:nvPr/>
          </p:nvSpPr>
          <p:spPr>
            <a:xfrm>
              <a:off x="3484525" y="1039375"/>
              <a:ext cx="23000" cy="12375"/>
            </a:xfrm>
            <a:custGeom>
              <a:avLst/>
              <a:gdLst/>
              <a:ahLst/>
              <a:cxnLst/>
              <a:rect l="l" t="t" r="r" b="b"/>
              <a:pathLst>
                <a:path w="920" h="495" extrusionOk="0">
                  <a:moveTo>
                    <a:pt x="769" y="0"/>
                  </a:moveTo>
                  <a:cubicBezTo>
                    <a:pt x="758" y="0"/>
                    <a:pt x="746" y="3"/>
                    <a:pt x="735" y="9"/>
                  </a:cubicBezTo>
                  <a:cubicBezTo>
                    <a:pt x="508" y="110"/>
                    <a:pt x="311" y="212"/>
                    <a:pt x="84" y="307"/>
                  </a:cubicBezTo>
                  <a:cubicBezTo>
                    <a:pt x="0" y="354"/>
                    <a:pt x="64" y="494"/>
                    <a:pt x="150" y="494"/>
                  </a:cubicBezTo>
                  <a:cubicBezTo>
                    <a:pt x="162" y="494"/>
                    <a:pt x="174" y="492"/>
                    <a:pt x="186" y="486"/>
                  </a:cubicBezTo>
                  <a:cubicBezTo>
                    <a:pt x="407" y="385"/>
                    <a:pt x="610" y="283"/>
                    <a:pt x="831" y="188"/>
                  </a:cubicBezTo>
                  <a:cubicBezTo>
                    <a:pt x="920" y="140"/>
                    <a:pt x="852" y="0"/>
                    <a:pt x="76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4" name="Google Shape;194;p2"/>
            <p:cNvSpPr/>
            <p:nvPr/>
          </p:nvSpPr>
          <p:spPr>
            <a:xfrm>
              <a:off x="3657050" y="938775"/>
              <a:ext cx="173650" cy="96500"/>
            </a:xfrm>
            <a:custGeom>
              <a:avLst/>
              <a:gdLst/>
              <a:ahLst/>
              <a:cxnLst/>
              <a:rect l="l" t="t" r="r" b="b"/>
              <a:pathLst>
                <a:path w="6946" h="3860" extrusionOk="0">
                  <a:moveTo>
                    <a:pt x="3662" y="0"/>
                  </a:moveTo>
                  <a:cubicBezTo>
                    <a:pt x="3610" y="0"/>
                    <a:pt x="3557" y="1"/>
                    <a:pt x="3505" y="3"/>
                  </a:cubicBezTo>
                  <a:cubicBezTo>
                    <a:pt x="2735" y="33"/>
                    <a:pt x="1864" y="278"/>
                    <a:pt x="1243" y="779"/>
                  </a:cubicBezTo>
                  <a:cubicBezTo>
                    <a:pt x="873" y="1101"/>
                    <a:pt x="598" y="1471"/>
                    <a:pt x="347" y="1919"/>
                  </a:cubicBezTo>
                  <a:cubicBezTo>
                    <a:pt x="49" y="2492"/>
                    <a:pt x="126" y="3089"/>
                    <a:pt x="1" y="3734"/>
                  </a:cubicBezTo>
                  <a:cubicBezTo>
                    <a:pt x="1" y="3810"/>
                    <a:pt x="64" y="3859"/>
                    <a:pt x="119" y="3859"/>
                  </a:cubicBezTo>
                  <a:cubicBezTo>
                    <a:pt x="155" y="3859"/>
                    <a:pt x="188" y="3838"/>
                    <a:pt x="198" y="3788"/>
                  </a:cubicBezTo>
                  <a:cubicBezTo>
                    <a:pt x="276" y="3316"/>
                    <a:pt x="222" y="2839"/>
                    <a:pt x="371" y="2391"/>
                  </a:cubicBezTo>
                  <a:cubicBezTo>
                    <a:pt x="496" y="1943"/>
                    <a:pt x="771" y="1549"/>
                    <a:pt x="1070" y="1197"/>
                  </a:cubicBezTo>
                  <a:cubicBezTo>
                    <a:pt x="1643" y="576"/>
                    <a:pt x="2461" y="301"/>
                    <a:pt x="3261" y="230"/>
                  </a:cubicBezTo>
                  <a:cubicBezTo>
                    <a:pt x="3399" y="215"/>
                    <a:pt x="3538" y="207"/>
                    <a:pt x="3678" y="207"/>
                  </a:cubicBezTo>
                  <a:cubicBezTo>
                    <a:pt x="4265" y="207"/>
                    <a:pt x="4853" y="339"/>
                    <a:pt x="5374" y="600"/>
                  </a:cubicBezTo>
                  <a:cubicBezTo>
                    <a:pt x="6019" y="928"/>
                    <a:pt x="6765" y="1770"/>
                    <a:pt x="6693" y="2540"/>
                  </a:cubicBezTo>
                  <a:cubicBezTo>
                    <a:pt x="6693" y="2594"/>
                    <a:pt x="6741" y="2618"/>
                    <a:pt x="6765" y="2642"/>
                  </a:cubicBezTo>
                  <a:lnTo>
                    <a:pt x="6789" y="2642"/>
                  </a:lnTo>
                  <a:cubicBezTo>
                    <a:pt x="6804" y="2649"/>
                    <a:pt x="6820" y="2651"/>
                    <a:pt x="6834" y="2651"/>
                  </a:cubicBezTo>
                  <a:cubicBezTo>
                    <a:pt x="6868" y="2651"/>
                    <a:pt x="6897" y="2635"/>
                    <a:pt x="6914" y="2618"/>
                  </a:cubicBezTo>
                  <a:lnTo>
                    <a:pt x="6914" y="2570"/>
                  </a:lnTo>
                  <a:cubicBezTo>
                    <a:pt x="6946" y="2529"/>
                    <a:pt x="6936" y="2487"/>
                    <a:pt x="6909" y="2460"/>
                  </a:cubicBezTo>
                  <a:lnTo>
                    <a:pt x="6909" y="2460"/>
                  </a:lnTo>
                  <a:cubicBezTo>
                    <a:pt x="6935" y="2430"/>
                    <a:pt x="6931" y="2373"/>
                    <a:pt x="6890" y="2295"/>
                  </a:cubicBezTo>
                  <a:cubicBezTo>
                    <a:pt x="6866" y="2170"/>
                    <a:pt x="6819" y="2045"/>
                    <a:pt x="6765" y="1943"/>
                  </a:cubicBezTo>
                  <a:cubicBezTo>
                    <a:pt x="6693" y="1746"/>
                    <a:pt x="6616" y="1549"/>
                    <a:pt x="6520" y="1376"/>
                  </a:cubicBezTo>
                  <a:cubicBezTo>
                    <a:pt x="6317" y="1048"/>
                    <a:pt x="6043" y="803"/>
                    <a:pt x="5774" y="600"/>
                  </a:cubicBezTo>
                  <a:cubicBezTo>
                    <a:pt x="5167" y="160"/>
                    <a:pt x="4393" y="0"/>
                    <a:pt x="366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5" name="Google Shape;195;p2"/>
            <p:cNvSpPr/>
            <p:nvPr/>
          </p:nvSpPr>
          <p:spPr>
            <a:xfrm>
              <a:off x="3683175" y="949975"/>
              <a:ext cx="40475" cy="79200"/>
            </a:xfrm>
            <a:custGeom>
              <a:avLst/>
              <a:gdLst/>
              <a:ahLst/>
              <a:cxnLst/>
              <a:rect l="l" t="t" r="r" b="b"/>
              <a:pathLst>
                <a:path w="1619" h="3168" extrusionOk="0">
                  <a:moveTo>
                    <a:pt x="748" y="0"/>
                  </a:moveTo>
                  <a:cubicBezTo>
                    <a:pt x="640" y="0"/>
                    <a:pt x="606" y="154"/>
                    <a:pt x="723" y="182"/>
                  </a:cubicBezTo>
                  <a:cubicBezTo>
                    <a:pt x="1242" y="277"/>
                    <a:pt x="1416" y="725"/>
                    <a:pt x="1171" y="1173"/>
                  </a:cubicBezTo>
                  <a:cubicBezTo>
                    <a:pt x="1022" y="1471"/>
                    <a:pt x="645" y="1644"/>
                    <a:pt x="425" y="1871"/>
                  </a:cubicBezTo>
                  <a:cubicBezTo>
                    <a:pt x="1" y="2319"/>
                    <a:pt x="496" y="2719"/>
                    <a:pt x="645" y="3113"/>
                  </a:cubicBezTo>
                  <a:cubicBezTo>
                    <a:pt x="666" y="3151"/>
                    <a:pt x="706" y="3168"/>
                    <a:pt x="745" y="3168"/>
                  </a:cubicBezTo>
                  <a:cubicBezTo>
                    <a:pt x="812" y="3168"/>
                    <a:pt x="878" y="3120"/>
                    <a:pt x="848" y="3041"/>
                  </a:cubicBezTo>
                  <a:cubicBezTo>
                    <a:pt x="699" y="2641"/>
                    <a:pt x="222" y="2295"/>
                    <a:pt x="723" y="1871"/>
                  </a:cubicBezTo>
                  <a:cubicBezTo>
                    <a:pt x="968" y="1644"/>
                    <a:pt x="1296" y="1495"/>
                    <a:pt x="1416" y="1149"/>
                  </a:cubicBezTo>
                  <a:cubicBezTo>
                    <a:pt x="1619" y="600"/>
                    <a:pt x="1368" y="104"/>
                    <a:pt x="771" y="3"/>
                  </a:cubicBezTo>
                  <a:cubicBezTo>
                    <a:pt x="763" y="1"/>
                    <a:pt x="755" y="0"/>
                    <a:pt x="74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6" name="Google Shape;196;p2"/>
            <p:cNvSpPr/>
            <p:nvPr/>
          </p:nvSpPr>
          <p:spPr>
            <a:xfrm>
              <a:off x="3726750" y="942150"/>
              <a:ext cx="56600" cy="71325"/>
            </a:xfrm>
            <a:custGeom>
              <a:avLst/>
              <a:gdLst/>
              <a:ahLst/>
              <a:cxnLst/>
              <a:rect l="l" t="t" r="r" b="b"/>
              <a:pathLst>
                <a:path w="2264" h="2853" extrusionOk="0">
                  <a:moveTo>
                    <a:pt x="1797" y="0"/>
                  </a:moveTo>
                  <a:cubicBezTo>
                    <a:pt x="1779" y="0"/>
                    <a:pt x="1759" y="5"/>
                    <a:pt x="1738" y="17"/>
                  </a:cubicBezTo>
                  <a:cubicBezTo>
                    <a:pt x="1267" y="345"/>
                    <a:pt x="1" y="1414"/>
                    <a:pt x="520" y="2107"/>
                  </a:cubicBezTo>
                  <a:cubicBezTo>
                    <a:pt x="670" y="2310"/>
                    <a:pt x="944" y="2310"/>
                    <a:pt x="1141" y="2310"/>
                  </a:cubicBezTo>
                  <a:cubicBezTo>
                    <a:pt x="1182" y="2312"/>
                    <a:pt x="1226" y="2313"/>
                    <a:pt x="1271" y="2313"/>
                  </a:cubicBezTo>
                  <a:cubicBezTo>
                    <a:pt x="1326" y="2313"/>
                    <a:pt x="1383" y="2312"/>
                    <a:pt x="1439" y="2312"/>
                  </a:cubicBezTo>
                  <a:cubicBezTo>
                    <a:pt x="1734" y="2312"/>
                    <a:pt x="2010" y="2343"/>
                    <a:pt x="1864" y="2733"/>
                  </a:cubicBezTo>
                  <a:cubicBezTo>
                    <a:pt x="1835" y="2805"/>
                    <a:pt x="1894" y="2853"/>
                    <a:pt x="1957" y="2853"/>
                  </a:cubicBezTo>
                  <a:cubicBezTo>
                    <a:pt x="1998" y="2853"/>
                    <a:pt x="2041" y="2831"/>
                    <a:pt x="2061" y="2781"/>
                  </a:cubicBezTo>
                  <a:cubicBezTo>
                    <a:pt x="2264" y="2208"/>
                    <a:pt x="1840" y="2107"/>
                    <a:pt x="1368" y="2107"/>
                  </a:cubicBezTo>
                  <a:cubicBezTo>
                    <a:pt x="1326" y="2107"/>
                    <a:pt x="1284" y="2107"/>
                    <a:pt x="1241" y="2107"/>
                  </a:cubicBezTo>
                  <a:cubicBezTo>
                    <a:pt x="899" y="2107"/>
                    <a:pt x="555" y="2083"/>
                    <a:pt x="646" y="1659"/>
                  </a:cubicBezTo>
                  <a:cubicBezTo>
                    <a:pt x="747" y="1062"/>
                    <a:pt x="1368" y="519"/>
                    <a:pt x="1840" y="196"/>
                  </a:cubicBezTo>
                  <a:cubicBezTo>
                    <a:pt x="1944" y="131"/>
                    <a:pt x="1891" y="0"/>
                    <a:pt x="179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7" name="Google Shape;197;p2"/>
            <p:cNvSpPr/>
            <p:nvPr/>
          </p:nvSpPr>
          <p:spPr>
            <a:xfrm>
              <a:off x="3760950" y="978675"/>
              <a:ext cx="6125" cy="4950"/>
            </a:xfrm>
            <a:custGeom>
              <a:avLst/>
              <a:gdLst/>
              <a:ahLst/>
              <a:cxnLst/>
              <a:rect l="l" t="t" r="r" b="b"/>
              <a:pathLst>
                <a:path w="245" h="198" extrusionOk="0">
                  <a:moveTo>
                    <a:pt x="125" y="1"/>
                  </a:moveTo>
                  <a:cubicBezTo>
                    <a:pt x="0" y="1"/>
                    <a:pt x="0" y="198"/>
                    <a:pt x="125" y="198"/>
                  </a:cubicBezTo>
                  <a:cubicBezTo>
                    <a:pt x="245" y="198"/>
                    <a:pt x="245" y="1"/>
                    <a:pt x="1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8" name="Google Shape;198;p2"/>
            <p:cNvSpPr/>
            <p:nvPr/>
          </p:nvSpPr>
          <p:spPr>
            <a:xfrm>
              <a:off x="3771525" y="961225"/>
              <a:ext cx="6750" cy="5100"/>
            </a:xfrm>
            <a:custGeom>
              <a:avLst/>
              <a:gdLst/>
              <a:ahLst/>
              <a:cxnLst/>
              <a:rect l="l" t="t" r="r" b="b"/>
              <a:pathLst>
                <a:path w="270" h="204" extrusionOk="0">
                  <a:moveTo>
                    <a:pt x="150" y="0"/>
                  </a:moveTo>
                  <a:cubicBezTo>
                    <a:pt x="1" y="0"/>
                    <a:pt x="1" y="203"/>
                    <a:pt x="150" y="203"/>
                  </a:cubicBezTo>
                  <a:cubicBezTo>
                    <a:pt x="270" y="203"/>
                    <a:pt x="270" y="0"/>
                    <a:pt x="1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9" name="Google Shape;199;p2"/>
            <p:cNvSpPr/>
            <p:nvPr/>
          </p:nvSpPr>
          <p:spPr>
            <a:xfrm>
              <a:off x="3786450" y="961225"/>
              <a:ext cx="6750" cy="5100"/>
            </a:xfrm>
            <a:custGeom>
              <a:avLst/>
              <a:gdLst/>
              <a:ahLst/>
              <a:cxnLst/>
              <a:rect l="l" t="t" r="r" b="b"/>
              <a:pathLst>
                <a:path w="270" h="204" extrusionOk="0">
                  <a:moveTo>
                    <a:pt x="150" y="0"/>
                  </a:moveTo>
                  <a:cubicBezTo>
                    <a:pt x="1" y="0"/>
                    <a:pt x="1" y="203"/>
                    <a:pt x="150" y="203"/>
                  </a:cubicBezTo>
                  <a:cubicBezTo>
                    <a:pt x="270" y="203"/>
                    <a:pt x="270" y="0"/>
                    <a:pt x="1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00" name="Google Shape;200;p2"/>
            <p:cNvSpPr/>
            <p:nvPr/>
          </p:nvSpPr>
          <p:spPr>
            <a:xfrm>
              <a:off x="3776450" y="975550"/>
              <a:ext cx="6900" cy="5100"/>
            </a:xfrm>
            <a:custGeom>
              <a:avLst/>
              <a:gdLst/>
              <a:ahLst/>
              <a:cxnLst/>
              <a:rect l="l" t="t" r="r" b="b"/>
              <a:pathLst>
                <a:path w="276" h="204" extrusionOk="0">
                  <a:moveTo>
                    <a:pt x="150" y="0"/>
                  </a:moveTo>
                  <a:cubicBezTo>
                    <a:pt x="1" y="0"/>
                    <a:pt x="1" y="203"/>
                    <a:pt x="150" y="203"/>
                  </a:cubicBezTo>
                  <a:cubicBezTo>
                    <a:pt x="276" y="203"/>
                    <a:pt x="276" y="0"/>
                    <a:pt x="1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01" name="Google Shape;201;p2"/>
            <p:cNvSpPr/>
            <p:nvPr/>
          </p:nvSpPr>
          <p:spPr>
            <a:xfrm>
              <a:off x="3780200" y="990475"/>
              <a:ext cx="6875" cy="5100"/>
            </a:xfrm>
            <a:custGeom>
              <a:avLst/>
              <a:gdLst/>
              <a:ahLst/>
              <a:cxnLst/>
              <a:rect l="l" t="t" r="r" b="b"/>
              <a:pathLst>
                <a:path w="275" h="204" extrusionOk="0">
                  <a:moveTo>
                    <a:pt x="126" y="0"/>
                  </a:moveTo>
                  <a:cubicBezTo>
                    <a:pt x="0" y="0"/>
                    <a:pt x="0" y="203"/>
                    <a:pt x="126" y="203"/>
                  </a:cubicBezTo>
                  <a:lnTo>
                    <a:pt x="149" y="203"/>
                  </a:lnTo>
                  <a:cubicBezTo>
                    <a:pt x="275" y="203"/>
                    <a:pt x="275" y="0"/>
                    <a:pt x="14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02" name="Google Shape;202;p2"/>
            <p:cNvSpPr/>
            <p:nvPr/>
          </p:nvSpPr>
          <p:spPr>
            <a:xfrm>
              <a:off x="3798850" y="976900"/>
              <a:ext cx="6875" cy="4950"/>
            </a:xfrm>
            <a:custGeom>
              <a:avLst/>
              <a:gdLst/>
              <a:ahLst/>
              <a:cxnLst/>
              <a:rect l="l" t="t" r="r" b="b"/>
              <a:pathLst>
                <a:path w="275" h="198" extrusionOk="0">
                  <a:moveTo>
                    <a:pt x="150" y="0"/>
                  </a:moveTo>
                  <a:cubicBezTo>
                    <a:pt x="0" y="0"/>
                    <a:pt x="0" y="197"/>
                    <a:pt x="150" y="197"/>
                  </a:cubicBezTo>
                  <a:cubicBezTo>
                    <a:pt x="275" y="197"/>
                    <a:pt x="275" y="0"/>
                    <a:pt x="1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03" name="Google Shape;203;p2"/>
            <p:cNvSpPr/>
            <p:nvPr/>
          </p:nvSpPr>
          <p:spPr>
            <a:xfrm>
              <a:off x="3797650" y="994200"/>
              <a:ext cx="6150" cy="5100"/>
            </a:xfrm>
            <a:custGeom>
              <a:avLst/>
              <a:gdLst/>
              <a:ahLst/>
              <a:cxnLst/>
              <a:rect l="l" t="t" r="r" b="b"/>
              <a:pathLst>
                <a:path w="246" h="204" extrusionOk="0">
                  <a:moveTo>
                    <a:pt x="120" y="1"/>
                  </a:moveTo>
                  <a:cubicBezTo>
                    <a:pt x="1" y="1"/>
                    <a:pt x="1" y="204"/>
                    <a:pt x="120" y="204"/>
                  </a:cubicBezTo>
                  <a:cubicBezTo>
                    <a:pt x="245" y="204"/>
                    <a:pt x="245" y="1"/>
                    <a:pt x="1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04" name="Google Shape;204;p2"/>
            <p:cNvSpPr/>
            <p:nvPr/>
          </p:nvSpPr>
          <p:spPr>
            <a:xfrm>
              <a:off x="3676900" y="1019125"/>
              <a:ext cx="6900" cy="4950"/>
            </a:xfrm>
            <a:custGeom>
              <a:avLst/>
              <a:gdLst/>
              <a:ahLst/>
              <a:cxnLst/>
              <a:rect l="l" t="t" r="r" b="b"/>
              <a:pathLst>
                <a:path w="276" h="198" extrusionOk="0">
                  <a:moveTo>
                    <a:pt x="150" y="1"/>
                  </a:moveTo>
                  <a:cubicBezTo>
                    <a:pt x="1" y="1"/>
                    <a:pt x="1" y="198"/>
                    <a:pt x="150" y="198"/>
                  </a:cubicBezTo>
                  <a:cubicBezTo>
                    <a:pt x="276" y="198"/>
                    <a:pt x="276" y="1"/>
                    <a:pt x="1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05" name="Google Shape;205;p2"/>
            <p:cNvSpPr/>
            <p:nvPr/>
          </p:nvSpPr>
          <p:spPr>
            <a:xfrm>
              <a:off x="3668250" y="1004200"/>
              <a:ext cx="6300" cy="4950"/>
            </a:xfrm>
            <a:custGeom>
              <a:avLst/>
              <a:gdLst/>
              <a:ahLst/>
              <a:cxnLst/>
              <a:rect l="l" t="t" r="r" b="b"/>
              <a:pathLst>
                <a:path w="252" h="198" extrusionOk="0">
                  <a:moveTo>
                    <a:pt x="126" y="1"/>
                  </a:moveTo>
                  <a:cubicBezTo>
                    <a:pt x="1" y="1"/>
                    <a:pt x="1" y="198"/>
                    <a:pt x="126" y="198"/>
                  </a:cubicBezTo>
                  <a:cubicBezTo>
                    <a:pt x="251" y="198"/>
                    <a:pt x="251" y="1"/>
                    <a:pt x="1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06" name="Google Shape;206;p2"/>
            <p:cNvSpPr/>
            <p:nvPr/>
          </p:nvSpPr>
          <p:spPr>
            <a:xfrm>
              <a:off x="3686325" y="988675"/>
              <a:ext cx="6125" cy="4950"/>
            </a:xfrm>
            <a:custGeom>
              <a:avLst/>
              <a:gdLst/>
              <a:ahLst/>
              <a:cxnLst/>
              <a:rect l="l" t="t" r="r" b="b"/>
              <a:pathLst>
                <a:path w="245" h="198" extrusionOk="0">
                  <a:moveTo>
                    <a:pt x="125" y="1"/>
                  </a:moveTo>
                  <a:cubicBezTo>
                    <a:pt x="0" y="1"/>
                    <a:pt x="0" y="198"/>
                    <a:pt x="125" y="198"/>
                  </a:cubicBezTo>
                  <a:cubicBezTo>
                    <a:pt x="245" y="198"/>
                    <a:pt x="245" y="1"/>
                    <a:pt x="1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07" name="Google Shape;207;p2"/>
            <p:cNvSpPr/>
            <p:nvPr/>
          </p:nvSpPr>
          <p:spPr>
            <a:xfrm>
              <a:off x="3683775" y="973750"/>
              <a:ext cx="6300" cy="4950"/>
            </a:xfrm>
            <a:custGeom>
              <a:avLst/>
              <a:gdLst/>
              <a:ahLst/>
              <a:cxnLst/>
              <a:rect l="l" t="t" r="r" b="b"/>
              <a:pathLst>
                <a:path w="252" h="198" extrusionOk="0">
                  <a:moveTo>
                    <a:pt x="126" y="1"/>
                  </a:moveTo>
                  <a:cubicBezTo>
                    <a:pt x="1" y="1"/>
                    <a:pt x="1" y="198"/>
                    <a:pt x="126" y="198"/>
                  </a:cubicBezTo>
                  <a:cubicBezTo>
                    <a:pt x="251" y="198"/>
                    <a:pt x="251" y="1"/>
                    <a:pt x="1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08" name="Google Shape;208;p2"/>
            <p:cNvSpPr/>
            <p:nvPr/>
          </p:nvSpPr>
          <p:spPr>
            <a:xfrm>
              <a:off x="3701825" y="966900"/>
              <a:ext cx="6900" cy="4950"/>
            </a:xfrm>
            <a:custGeom>
              <a:avLst/>
              <a:gdLst/>
              <a:ahLst/>
              <a:cxnLst/>
              <a:rect l="l" t="t" r="r" b="b"/>
              <a:pathLst>
                <a:path w="276" h="198" extrusionOk="0">
                  <a:moveTo>
                    <a:pt x="150" y="0"/>
                  </a:moveTo>
                  <a:cubicBezTo>
                    <a:pt x="1" y="0"/>
                    <a:pt x="1" y="197"/>
                    <a:pt x="150" y="197"/>
                  </a:cubicBezTo>
                  <a:cubicBezTo>
                    <a:pt x="276" y="197"/>
                    <a:pt x="276" y="0"/>
                    <a:pt x="1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09" name="Google Shape;209;p2"/>
            <p:cNvSpPr/>
            <p:nvPr/>
          </p:nvSpPr>
          <p:spPr>
            <a:xfrm>
              <a:off x="3966750" y="1598075"/>
              <a:ext cx="6900" cy="4950"/>
            </a:xfrm>
            <a:custGeom>
              <a:avLst/>
              <a:gdLst/>
              <a:ahLst/>
              <a:cxnLst/>
              <a:rect l="l" t="t" r="r" b="b"/>
              <a:pathLst>
                <a:path w="276" h="198" extrusionOk="0">
                  <a:moveTo>
                    <a:pt x="126" y="0"/>
                  </a:moveTo>
                  <a:cubicBezTo>
                    <a:pt x="1" y="0"/>
                    <a:pt x="1" y="197"/>
                    <a:pt x="126" y="197"/>
                  </a:cubicBezTo>
                  <a:cubicBezTo>
                    <a:pt x="275" y="197"/>
                    <a:pt x="275" y="0"/>
                    <a:pt x="12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0" name="Google Shape;210;p2"/>
            <p:cNvSpPr/>
            <p:nvPr/>
          </p:nvSpPr>
          <p:spPr>
            <a:xfrm>
              <a:off x="3973025" y="1586275"/>
              <a:ext cx="6150" cy="4950"/>
            </a:xfrm>
            <a:custGeom>
              <a:avLst/>
              <a:gdLst/>
              <a:ahLst/>
              <a:cxnLst/>
              <a:rect l="l" t="t" r="r" b="b"/>
              <a:pathLst>
                <a:path w="246" h="198" extrusionOk="0">
                  <a:moveTo>
                    <a:pt x="120" y="0"/>
                  </a:moveTo>
                  <a:cubicBezTo>
                    <a:pt x="0" y="0"/>
                    <a:pt x="0" y="197"/>
                    <a:pt x="120" y="197"/>
                  </a:cubicBezTo>
                  <a:cubicBezTo>
                    <a:pt x="245" y="197"/>
                    <a:pt x="245" y="0"/>
                    <a:pt x="1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1" name="Google Shape;211;p2"/>
            <p:cNvSpPr/>
            <p:nvPr/>
          </p:nvSpPr>
          <p:spPr>
            <a:xfrm>
              <a:off x="3980475" y="1595525"/>
              <a:ext cx="6150" cy="5100"/>
            </a:xfrm>
            <a:custGeom>
              <a:avLst/>
              <a:gdLst/>
              <a:ahLst/>
              <a:cxnLst/>
              <a:rect l="l" t="t" r="r" b="b"/>
              <a:pathLst>
                <a:path w="246" h="204" extrusionOk="0">
                  <a:moveTo>
                    <a:pt x="120" y="1"/>
                  </a:moveTo>
                  <a:cubicBezTo>
                    <a:pt x="1" y="1"/>
                    <a:pt x="1" y="203"/>
                    <a:pt x="120" y="203"/>
                  </a:cubicBezTo>
                  <a:cubicBezTo>
                    <a:pt x="246" y="203"/>
                    <a:pt x="246" y="1"/>
                    <a:pt x="1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2" name="Google Shape;212;p2"/>
            <p:cNvSpPr/>
            <p:nvPr/>
          </p:nvSpPr>
          <p:spPr>
            <a:xfrm>
              <a:off x="4052575" y="1562700"/>
              <a:ext cx="6275" cy="4950"/>
            </a:xfrm>
            <a:custGeom>
              <a:avLst/>
              <a:gdLst/>
              <a:ahLst/>
              <a:cxnLst/>
              <a:rect l="l" t="t" r="r" b="b"/>
              <a:pathLst>
                <a:path w="251" h="198" extrusionOk="0">
                  <a:moveTo>
                    <a:pt x="126" y="0"/>
                  </a:moveTo>
                  <a:cubicBezTo>
                    <a:pt x="0" y="0"/>
                    <a:pt x="0" y="197"/>
                    <a:pt x="126" y="197"/>
                  </a:cubicBezTo>
                  <a:cubicBezTo>
                    <a:pt x="251" y="197"/>
                    <a:pt x="251" y="0"/>
                    <a:pt x="12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3" name="Google Shape;213;p2"/>
            <p:cNvSpPr/>
            <p:nvPr/>
          </p:nvSpPr>
          <p:spPr>
            <a:xfrm>
              <a:off x="4057500" y="1555225"/>
              <a:ext cx="6275" cy="4950"/>
            </a:xfrm>
            <a:custGeom>
              <a:avLst/>
              <a:gdLst/>
              <a:ahLst/>
              <a:cxnLst/>
              <a:rect l="l" t="t" r="r" b="b"/>
              <a:pathLst>
                <a:path w="251" h="198" extrusionOk="0">
                  <a:moveTo>
                    <a:pt x="126" y="1"/>
                  </a:moveTo>
                  <a:cubicBezTo>
                    <a:pt x="0" y="1"/>
                    <a:pt x="0" y="198"/>
                    <a:pt x="126" y="198"/>
                  </a:cubicBezTo>
                  <a:cubicBezTo>
                    <a:pt x="251" y="198"/>
                    <a:pt x="251" y="1"/>
                    <a:pt x="1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4" name="Google Shape;214;p2"/>
            <p:cNvSpPr/>
            <p:nvPr/>
          </p:nvSpPr>
          <p:spPr>
            <a:xfrm>
              <a:off x="4061225" y="1563300"/>
              <a:ext cx="6900" cy="4950"/>
            </a:xfrm>
            <a:custGeom>
              <a:avLst/>
              <a:gdLst/>
              <a:ahLst/>
              <a:cxnLst/>
              <a:rect l="l" t="t" r="r" b="b"/>
              <a:pathLst>
                <a:path w="276" h="198" extrusionOk="0">
                  <a:moveTo>
                    <a:pt x="126" y="0"/>
                  </a:moveTo>
                  <a:cubicBezTo>
                    <a:pt x="0" y="0"/>
                    <a:pt x="0" y="197"/>
                    <a:pt x="126" y="197"/>
                  </a:cubicBezTo>
                  <a:cubicBezTo>
                    <a:pt x="275" y="197"/>
                    <a:pt x="275" y="0"/>
                    <a:pt x="12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5" name="Google Shape;215;p2"/>
            <p:cNvSpPr/>
            <p:nvPr/>
          </p:nvSpPr>
          <p:spPr>
            <a:xfrm>
              <a:off x="3566925" y="941375"/>
              <a:ext cx="41650" cy="111175"/>
            </a:xfrm>
            <a:custGeom>
              <a:avLst/>
              <a:gdLst/>
              <a:ahLst/>
              <a:cxnLst/>
              <a:rect l="l" t="t" r="r" b="b"/>
              <a:pathLst>
                <a:path w="1666" h="4447" extrusionOk="0">
                  <a:moveTo>
                    <a:pt x="1564" y="0"/>
                  </a:moveTo>
                  <a:cubicBezTo>
                    <a:pt x="1140" y="48"/>
                    <a:pt x="693" y="48"/>
                    <a:pt x="275" y="102"/>
                  </a:cubicBezTo>
                  <a:cubicBezTo>
                    <a:pt x="221" y="102"/>
                    <a:pt x="173" y="150"/>
                    <a:pt x="173" y="197"/>
                  </a:cubicBezTo>
                  <a:cubicBezTo>
                    <a:pt x="72" y="1570"/>
                    <a:pt x="0" y="2961"/>
                    <a:pt x="48" y="4352"/>
                  </a:cubicBezTo>
                  <a:cubicBezTo>
                    <a:pt x="48" y="4415"/>
                    <a:pt x="97" y="4446"/>
                    <a:pt x="146" y="4446"/>
                  </a:cubicBezTo>
                  <a:cubicBezTo>
                    <a:pt x="196" y="4446"/>
                    <a:pt x="245" y="4415"/>
                    <a:pt x="245" y="4352"/>
                  </a:cubicBezTo>
                  <a:cubicBezTo>
                    <a:pt x="221" y="3684"/>
                    <a:pt x="245" y="3009"/>
                    <a:pt x="275" y="2341"/>
                  </a:cubicBezTo>
                  <a:cubicBezTo>
                    <a:pt x="275" y="1917"/>
                    <a:pt x="299" y="1493"/>
                    <a:pt x="323" y="1069"/>
                  </a:cubicBezTo>
                  <a:cubicBezTo>
                    <a:pt x="323" y="872"/>
                    <a:pt x="346" y="675"/>
                    <a:pt x="346" y="472"/>
                  </a:cubicBezTo>
                  <a:cubicBezTo>
                    <a:pt x="370" y="227"/>
                    <a:pt x="543" y="275"/>
                    <a:pt x="770" y="251"/>
                  </a:cubicBezTo>
                  <a:cubicBezTo>
                    <a:pt x="943" y="251"/>
                    <a:pt x="1093" y="227"/>
                    <a:pt x="1242" y="227"/>
                  </a:cubicBezTo>
                  <a:cubicBezTo>
                    <a:pt x="1310" y="220"/>
                    <a:pt x="1358" y="214"/>
                    <a:pt x="1392" y="214"/>
                  </a:cubicBezTo>
                  <a:cubicBezTo>
                    <a:pt x="1496" y="214"/>
                    <a:pt x="1469" y="265"/>
                    <a:pt x="1469" y="472"/>
                  </a:cubicBezTo>
                  <a:cubicBezTo>
                    <a:pt x="1439" y="920"/>
                    <a:pt x="1439" y="1367"/>
                    <a:pt x="1439" y="1815"/>
                  </a:cubicBezTo>
                  <a:cubicBezTo>
                    <a:pt x="1415" y="2585"/>
                    <a:pt x="1415" y="3361"/>
                    <a:pt x="1367" y="4108"/>
                  </a:cubicBezTo>
                  <a:cubicBezTo>
                    <a:pt x="1367" y="4167"/>
                    <a:pt x="1416" y="4197"/>
                    <a:pt x="1466" y="4197"/>
                  </a:cubicBezTo>
                  <a:cubicBezTo>
                    <a:pt x="1515" y="4197"/>
                    <a:pt x="1564" y="4167"/>
                    <a:pt x="1564" y="4108"/>
                  </a:cubicBezTo>
                  <a:cubicBezTo>
                    <a:pt x="1642" y="2788"/>
                    <a:pt x="1642" y="1445"/>
                    <a:pt x="1666" y="102"/>
                  </a:cubicBezTo>
                  <a:cubicBezTo>
                    <a:pt x="1666" y="48"/>
                    <a:pt x="1618" y="0"/>
                    <a:pt x="156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6" name="Google Shape;216;p2"/>
            <p:cNvSpPr/>
            <p:nvPr/>
          </p:nvSpPr>
          <p:spPr>
            <a:xfrm>
              <a:off x="3571250" y="958775"/>
              <a:ext cx="37750" cy="7000"/>
            </a:xfrm>
            <a:custGeom>
              <a:avLst/>
              <a:gdLst/>
              <a:ahLst/>
              <a:cxnLst/>
              <a:rect l="l" t="t" r="r" b="b"/>
              <a:pathLst>
                <a:path w="1510" h="280" extrusionOk="0">
                  <a:moveTo>
                    <a:pt x="1364" y="1"/>
                  </a:moveTo>
                  <a:cubicBezTo>
                    <a:pt x="1358" y="1"/>
                    <a:pt x="1351" y="2"/>
                    <a:pt x="1343" y="3"/>
                  </a:cubicBezTo>
                  <a:cubicBezTo>
                    <a:pt x="1077" y="67"/>
                    <a:pt x="813" y="77"/>
                    <a:pt x="541" y="77"/>
                  </a:cubicBezTo>
                  <a:cubicBezTo>
                    <a:pt x="405" y="77"/>
                    <a:pt x="267" y="75"/>
                    <a:pt x="126" y="75"/>
                  </a:cubicBezTo>
                  <a:cubicBezTo>
                    <a:pt x="0" y="75"/>
                    <a:pt x="0" y="277"/>
                    <a:pt x="126" y="277"/>
                  </a:cubicBezTo>
                  <a:cubicBezTo>
                    <a:pt x="261" y="277"/>
                    <a:pt x="396" y="280"/>
                    <a:pt x="531" y="280"/>
                  </a:cubicBezTo>
                  <a:cubicBezTo>
                    <a:pt x="818" y="280"/>
                    <a:pt x="1103" y="269"/>
                    <a:pt x="1391" y="200"/>
                  </a:cubicBezTo>
                  <a:cubicBezTo>
                    <a:pt x="1509" y="177"/>
                    <a:pt x="1474" y="1"/>
                    <a:pt x="13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7" name="Google Shape;217;p2"/>
            <p:cNvSpPr/>
            <p:nvPr/>
          </p:nvSpPr>
          <p:spPr>
            <a:xfrm>
              <a:off x="3580500" y="978075"/>
              <a:ext cx="13750" cy="70925"/>
            </a:xfrm>
            <a:custGeom>
              <a:avLst/>
              <a:gdLst/>
              <a:ahLst/>
              <a:cxnLst/>
              <a:rect l="l" t="t" r="r" b="b"/>
              <a:pathLst>
                <a:path w="550" h="2837" extrusionOk="0">
                  <a:moveTo>
                    <a:pt x="323" y="0"/>
                  </a:moveTo>
                  <a:cubicBezTo>
                    <a:pt x="124" y="0"/>
                    <a:pt x="30" y="2346"/>
                    <a:pt x="0" y="2837"/>
                  </a:cubicBezTo>
                  <a:lnTo>
                    <a:pt x="502" y="2735"/>
                  </a:lnTo>
                  <a:cubicBezTo>
                    <a:pt x="502" y="2192"/>
                    <a:pt x="550" y="1"/>
                    <a:pt x="329" y="1"/>
                  </a:cubicBezTo>
                  <a:cubicBezTo>
                    <a:pt x="327" y="1"/>
                    <a:pt x="325" y="0"/>
                    <a:pt x="32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8" name="Google Shape;218;p2"/>
            <p:cNvSpPr/>
            <p:nvPr/>
          </p:nvSpPr>
          <p:spPr>
            <a:xfrm>
              <a:off x="4192725" y="1185050"/>
              <a:ext cx="35225" cy="34450"/>
            </a:xfrm>
            <a:custGeom>
              <a:avLst/>
              <a:gdLst/>
              <a:ahLst/>
              <a:cxnLst/>
              <a:rect l="l" t="t" r="r" b="b"/>
              <a:pathLst>
                <a:path w="1409" h="1378" extrusionOk="0">
                  <a:moveTo>
                    <a:pt x="846" y="1"/>
                  </a:moveTo>
                  <a:cubicBezTo>
                    <a:pt x="814" y="1"/>
                    <a:pt x="782" y="18"/>
                    <a:pt x="764" y="56"/>
                  </a:cubicBezTo>
                  <a:cubicBezTo>
                    <a:pt x="687" y="152"/>
                    <a:pt x="639" y="253"/>
                    <a:pt x="561" y="354"/>
                  </a:cubicBezTo>
                  <a:cubicBezTo>
                    <a:pt x="466" y="301"/>
                    <a:pt x="364" y="253"/>
                    <a:pt x="263" y="205"/>
                  </a:cubicBezTo>
                  <a:lnTo>
                    <a:pt x="239" y="205"/>
                  </a:lnTo>
                  <a:lnTo>
                    <a:pt x="239" y="181"/>
                  </a:lnTo>
                  <a:cubicBezTo>
                    <a:pt x="217" y="164"/>
                    <a:pt x="194" y="157"/>
                    <a:pt x="172" y="157"/>
                  </a:cubicBezTo>
                  <a:cubicBezTo>
                    <a:pt x="94" y="157"/>
                    <a:pt x="33" y="251"/>
                    <a:pt x="90" y="331"/>
                  </a:cubicBezTo>
                  <a:cubicBezTo>
                    <a:pt x="191" y="450"/>
                    <a:pt x="263" y="551"/>
                    <a:pt x="364" y="677"/>
                  </a:cubicBezTo>
                  <a:cubicBezTo>
                    <a:pt x="287" y="778"/>
                    <a:pt x="191" y="850"/>
                    <a:pt x="90" y="928"/>
                  </a:cubicBezTo>
                  <a:cubicBezTo>
                    <a:pt x="0" y="970"/>
                    <a:pt x="50" y="1109"/>
                    <a:pt x="132" y="1109"/>
                  </a:cubicBezTo>
                  <a:cubicBezTo>
                    <a:pt x="143" y="1109"/>
                    <a:pt x="155" y="1106"/>
                    <a:pt x="167" y="1101"/>
                  </a:cubicBezTo>
                  <a:cubicBezTo>
                    <a:pt x="316" y="1077"/>
                    <a:pt x="436" y="1023"/>
                    <a:pt x="561" y="975"/>
                  </a:cubicBezTo>
                  <a:cubicBezTo>
                    <a:pt x="639" y="1101"/>
                    <a:pt x="710" y="1196"/>
                    <a:pt x="764" y="1322"/>
                  </a:cubicBezTo>
                  <a:cubicBezTo>
                    <a:pt x="783" y="1361"/>
                    <a:pt x="817" y="1378"/>
                    <a:pt x="851" y="1378"/>
                  </a:cubicBezTo>
                  <a:cubicBezTo>
                    <a:pt x="905" y="1378"/>
                    <a:pt x="961" y="1336"/>
                    <a:pt x="961" y="1274"/>
                  </a:cubicBezTo>
                  <a:cubicBezTo>
                    <a:pt x="961" y="1148"/>
                    <a:pt x="961" y="1023"/>
                    <a:pt x="937" y="898"/>
                  </a:cubicBezTo>
                  <a:cubicBezTo>
                    <a:pt x="1063" y="874"/>
                    <a:pt x="1158" y="874"/>
                    <a:pt x="1284" y="874"/>
                  </a:cubicBezTo>
                  <a:cubicBezTo>
                    <a:pt x="1385" y="874"/>
                    <a:pt x="1409" y="725"/>
                    <a:pt x="1307" y="677"/>
                  </a:cubicBezTo>
                  <a:cubicBezTo>
                    <a:pt x="1182" y="599"/>
                    <a:pt x="1063" y="551"/>
                    <a:pt x="913" y="504"/>
                  </a:cubicBezTo>
                  <a:cubicBezTo>
                    <a:pt x="913" y="378"/>
                    <a:pt x="913" y="253"/>
                    <a:pt x="937" y="128"/>
                  </a:cubicBezTo>
                  <a:cubicBezTo>
                    <a:pt x="952" y="49"/>
                    <a:pt x="899" y="1"/>
                    <a:pt x="84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9" name="Google Shape;219;p2"/>
            <p:cNvSpPr/>
            <p:nvPr/>
          </p:nvSpPr>
          <p:spPr>
            <a:xfrm>
              <a:off x="3158275" y="1071750"/>
              <a:ext cx="66925" cy="61225"/>
            </a:xfrm>
            <a:custGeom>
              <a:avLst/>
              <a:gdLst/>
              <a:ahLst/>
              <a:cxnLst/>
              <a:rect l="l" t="t" r="r" b="b"/>
              <a:pathLst>
                <a:path w="2677" h="2449" extrusionOk="0">
                  <a:moveTo>
                    <a:pt x="894" y="1"/>
                  </a:moveTo>
                  <a:cubicBezTo>
                    <a:pt x="788" y="1"/>
                    <a:pt x="691" y="101"/>
                    <a:pt x="723" y="236"/>
                  </a:cubicBezTo>
                  <a:cubicBezTo>
                    <a:pt x="747" y="457"/>
                    <a:pt x="800" y="654"/>
                    <a:pt x="872" y="857"/>
                  </a:cubicBezTo>
                  <a:cubicBezTo>
                    <a:pt x="675" y="928"/>
                    <a:pt x="472" y="1006"/>
                    <a:pt x="275" y="1078"/>
                  </a:cubicBezTo>
                  <a:lnTo>
                    <a:pt x="227" y="1078"/>
                  </a:lnTo>
                  <a:cubicBezTo>
                    <a:pt x="1" y="1131"/>
                    <a:pt x="1" y="1454"/>
                    <a:pt x="251" y="1478"/>
                  </a:cubicBezTo>
                  <a:cubicBezTo>
                    <a:pt x="502" y="1478"/>
                    <a:pt x="771" y="1525"/>
                    <a:pt x="1021" y="1549"/>
                  </a:cubicBezTo>
                  <a:cubicBezTo>
                    <a:pt x="1045" y="1776"/>
                    <a:pt x="1045" y="1997"/>
                    <a:pt x="997" y="2224"/>
                  </a:cubicBezTo>
                  <a:cubicBezTo>
                    <a:pt x="967" y="2351"/>
                    <a:pt x="1090" y="2448"/>
                    <a:pt x="1201" y="2448"/>
                  </a:cubicBezTo>
                  <a:cubicBezTo>
                    <a:pt x="1261" y="2448"/>
                    <a:pt x="1318" y="2419"/>
                    <a:pt x="1344" y="2349"/>
                  </a:cubicBezTo>
                  <a:cubicBezTo>
                    <a:pt x="1469" y="2122"/>
                    <a:pt x="1571" y="1902"/>
                    <a:pt x="1696" y="1675"/>
                  </a:cubicBezTo>
                  <a:cubicBezTo>
                    <a:pt x="1917" y="1728"/>
                    <a:pt x="2168" y="1800"/>
                    <a:pt x="2388" y="1878"/>
                  </a:cubicBezTo>
                  <a:cubicBezTo>
                    <a:pt x="2406" y="1882"/>
                    <a:pt x="2422" y="1884"/>
                    <a:pt x="2438" y="1884"/>
                  </a:cubicBezTo>
                  <a:cubicBezTo>
                    <a:pt x="2606" y="1884"/>
                    <a:pt x="2676" y="1664"/>
                    <a:pt x="2562" y="1549"/>
                  </a:cubicBezTo>
                  <a:cubicBezTo>
                    <a:pt x="2412" y="1376"/>
                    <a:pt x="2239" y="1227"/>
                    <a:pt x="2066" y="1078"/>
                  </a:cubicBezTo>
                  <a:cubicBezTo>
                    <a:pt x="2191" y="905"/>
                    <a:pt x="2317" y="755"/>
                    <a:pt x="2466" y="606"/>
                  </a:cubicBezTo>
                  <a:cubicBezTo>
                    <a:pt x="2580" y="493"/>
                    <a:pt x="2468" y="301"/>
                    <a:pt x="2313" y="301"/>
                  </a:cubicBezTo>
                  <a:cubicBezTo>
                    <a:pt x="2297" y="301"/>
                    <a:pt x="2280" y="303"/>
                    <a:pt x="2263" y="308"/>
                  </a:cubicBezTo>
                  <a:cubicBezTo>
                    <a:pt x="1994" y="385"/>
                    <a:pt x="1744" y="481"/>
                    <a:pt x="1493" y="606"/>
                  </a:cubicBezTo>
                  <a:cubicBezTo>
                    <a:pt x="1344" y="433"/>
                    <a:pt x="1171" y="284"/>
                    <a:pt x="1045" y="87"/>
                  </a:cubicBezTo>
                  <a:cubicBezTo>
                    <a:pt x="1003" y="26"/>
                    <a:pt x="947" y="1"/>
                    <a:pt x="89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0" name="Google Shape;220;p2"/>
            <p:cNvSpPr/>
            <p:nvPr/>
          </p:nvSpPr>
          <p:spPr>
            <a:xfrm>
              <a:off x="4046325" y="1690150"/>
              <a:ext cx="67150" cy="61150"/>
            </a:xfrm>
            <a:custGeom>
              <a:avLst/>
              <a:gdLst/>
              <a:ahLst/>
              <a:cxnLst/>
              <a:rect l="l" t="t" r="r" b="b"/>
              <a:pathLst>
                <a:path w="2686" h="2446" extrusionOk="0">
                  <a:moveTo>
                    <a:pt x="1395" y="0"/>
                  </a:moveTo>
                  <a:cubicBezTo>
                    <a:pt x="1315" y="0"/>
                    <a:pt x="1231" y="51"/>
                    <a:pt x="1193" y="150"/>
                  </a:cubicBezTo>
                  <a:cubicBezTo>
                    <a:pt x="1122" y="323"/>
                    <a:pt x="1068" y="544"/>
                    <a:pt x="996" y="747"/>
                  </a:cubicBezTo>
                  <a:cubicBezTo>
                    <a:pt x="799" y="693"/>
                    <a:pt x="596" y="669"/>
                    <a:pt x="399" y="621"/>
                  </a:cubicBezTo>
                  <a:lnTo>
                    <a:pt x="352" y="621"/>
                  </a:lnTo>
                  <a:cubicBezTo>
                    <a:pt x="320" y="607"/>
                    <a:pt x="289" y="601"/>
                    <a:pt x="261" y="601"/>
                  </a:cubicBezTo>
                  <a:cubicBezTo>
                    <a:pt x="89" y="601"/>
                    <a:pt x="0" y="836"/>
                    <a:pt x="149" y="944"/>
                  </a:cubicBezTo>
                  <a:cubicBezTo>
                    <a:pt x="376" y="1093"/>
                    <a:pt x="573" y="1266"/>
                    <a:pt x="770" y="1439"/>
                  </a:cubicBezTo>
                  <a:cubicBezTo>
                    <a:pt x="698" y="1642"/>
                    <a:pt x="573" y="1815"/>
                    <a:pt x="423" y="1988"/>
                  </a:cubicBezTo>
                  <a:cubicBezTo>
                    <a:pt x="301" y="2111"/>
                    <a:pt x="412" y="2319"/>
                    <a:pt x="555" y="2319"/>
                  </a:cubicBezTo>
                  <a:cubicBezTo>
                    <a:pt x="586" y="2319"/>
                    <a:pt x="618" y="2309"/>
                    <a:pt x="650" y="2287"/>
                  </a:cubicBezTo>
                  <a:cubicBezTo>
                    <a:pt x="871" y="2138"/>
                    <a:pt x="1068" y="2012"/>
                    <a:pt x="1295" y="1863"/>
                  </a:cubicBezTo>
                  <a:cubicBezTo>
                    <a:pt x="1468" y="2036"/>
                    <a:pt x="1641" y="2215"/>
                    <a:pt x="1790" y="2388"/>
                  </a:cubicBezTo>
                  <a:cubicBezTo>
                    <a:pt x="1831" y="2429"/>
                    <a:pt x="1875" y="2446"/>
                    <a:pt x="1918" y="2446"/>
                  </a:cubicBezTo>
                  <a:cubicBezTo>
                    <a:pt x="2033" y="2446"/>
                    <a:pt x="2135" y="2324"/>
                    <a:pt x="2113" y="2215"/>
                  </a:cubicBezTo>
                  <a:cubicBezTo>
                    <a:pt x="2065" y="1988"/>
                    <a:pt x="1993" y="1768"/>
                    <a:pt x="1916" y="1541"/>
                  </a:cubicBezTo>
                  <a:cubicBezTo>
                    <a:pt x="2113" y="1469"/>
                    <a:pt x="2292" y="1391"/>
                    <a:pt x="2489" y="1344"/>
                  </a:cubicBezTo>
                  <a:cubicBezTo>
                    <a:pt x="2686" y="1290"/>
                    <a:pt x="2662" y="1021"/>
                    <a:pt x="2489" y="991"/>
                  </a:cubicBezTo>
                  <a:cubicBezTo>
                    <a:pt x="2214" y="920"/>
                    <a:pt x="1940" y="896"/>
                    <a:pt x="1695" y="842"/>
                  </a:cubicBezTo>
                  <a:cubicBezTo>
                    <a:pt x="1617" y="621"/>
                    <a:pt x="1570" y="394"/>
                    <a:pt x="1570" y="174"/>
                  </a:cubicBezTo>
                  <a:cubicBezTo>
                    <a:pt x="1557" y="57"/>
                    <a:pt x="1479" y="0"/>
                    <a:pt x="13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1" name="Google Shape;221;p2"/>
            <p:cNvSpPr/>
            <p:nvPr/>
          </p:nvSpPr>
          <p:spPr>
            <a:xfrm>
              <a:off x="3329325" y="1802750"/>
              <a:ext cx="36575" cy="33475"/>
            </a:xfrm>
            <a:custGeom>
              <a:avLst/>
              <a:gdLst/>
              <a:ahLst/>
              <a:cxnLst/>
              <a:rect l="l" t="t" r="r" b="b"/>
              <a:pathLst>
                <a:path w="1463" h="1339" extrusionOk="0">
                  <a:moveTo>
                    <a:pt x="515" y="1"/>
                  </a:moveTo>
                  <a:cubicBezTo>
                    <a:pt x="456" y="1"/>
                    <a:pt x="400" y="55"/>
                    <a:pt x="400" y="123"/>
                  </a:cubicBezTo>
                  <a:cubicBezTo>
                    <a:pt x="424" y="249"/>
                    <a:pt x="448" y="344"/>
                    <a:pt x="472" y="469"/>
                  </a:cubicBezTo>
                  <a:cubicBezTo>
                    <a:pt x="376" y="493"/>
                    <a:pt x="275" y="547"/>
                    <a:pt x="149" y="571"/>
                  </a:cubicBezTo>
                  <a:lnTo>
                    <a:pt x="149" y="595"/>
                  </a:lnTo>
                  <a:lnTo>
                    <a:pt x="125" y="595"/>
                  </a:lnTo>
                  <a:cubicBezTo>
                    <a:pt x="0" y="595"/>
                    <a:pt x="0" y="768"/>
                    <a:pt x="125" y="792"/>
                  </a:cubicBezTo>
                  <a:cubicBezTo>
                    <a:pt x="275" y="792"/>
                    <a:pt x="424" y="816"/>
                    <a:pt x="549" y="845"/>
                  </a:cubicBezTo>
                  <a:cubicBezTo>
                    <a:pt x="573" y="965"/>
                    <a:pt x="573" y="1090"/>
                    <a:pt x="549" y="1216"/>
                  </a:cubicBezTo>
                  <a:cubicBezTo>
                    <a:pt x="513" y="1284"/>
                    <a:pt x="582" y="1338"/>
                    <a:pt x="645" y="1338"/>
                  </a:cubicBezTo>
                  <a:cubicBezTo>
                    <a:pt x="676" y="1338"/>
                    <a:pt x="707" y="1325"/>
                    <a:pt x="722" y="1293"/>
                  </a:cubicBezTo>
                  <a:cubicBezTo>
                    <a:pt x="794" y="1168"/>
                    <a:pt x="848" y="1042"/>
                    <a:pt x="919" y="941"/>
                  </a:cubicBezTo>
                  <a:cubicBezTo>
                    <a:pt x="1045" y="965"/>
                    <a:pt x="1170" y="995"/>
                    <a:pt x="1296" y="1042"/>
                  </a:cubicBezTo>
                  <a:cubicBezTo>
                    <a:pt x="1306" y="1045"/>
                    <a:pt x="1316" y="1045"/>
                    <a:pt x="1326" y="1045"/>
                  </a:cubicBezTo>
                  <a:cubicBezTo>
                    <a:pt x="1428" y="1045"/>
                    <a:pt x="1462" y="935"/>
                    <a:pt x="1391" y="869"/>
                  </a:cubicBezTo>
                  <a:cubicBezTo>
                    <a:pt x="1319" y="768"/>
                    <a:pt x="1218" y="696"/>
                    <a:pt x="1146" y="619"/>
                  </a:cubicBezTo>
                  <a:cubicBezTo>
                    <a:pt x="1194" y="517"/>
                    <a:pt x="1272" y="446"/>
                    <a:pt x="1343" y="368"/>
                  </a:cubicBezTo>
                  <a:cubicBezTo>
                    <a:pt x="1414" y="302"/>
                    <a:pt x="1355" y="192"/>
                    <a:pt x="1267" y="192"/>
                  </a:cubicBezTo>
                  <a:cubicBezTo>
                    <a:pt x="1259" y="192"/>
                    <a:pt x="1250" y="193"/>
                    <a:pt x="1242" y="195"/>
                  </a:cubicBezTo>
                  <a:cubicBezTo>
                    <a:pt x="1122" y="219"/>
                    <a:pt x="973" y="272"/>
                    <a:pt x="824" y="344"/>
                  </a:cubicBezTo>
                  <a:cubicBezTo>
                    <a:pt x="746" y="249"/>
                    <a:pt x="675" y="147"/>
                    <a:pt x="597" y="46"/>
                  </a:cubicBezTo>
                  <a:cubicBezTo>
                    <a:pt x="573" y="14"/>
                    <a:pt x="544" y="1"/>
                    <a:pt x="51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2" name="Google Shape;222;p2"/>
            <p:cNvSpPr/>
            <p:nvPr/>
          </p:nvSpPr>
          <p:spPr>
            <a:xfrm>
              <a:off x="3634075" y="1848050"/>
              <a:ext cx="18675" cy="14950"/>
            </a:xfrm>
            <a:custGeom>
              <a:avLst/>
              <a:gdLst/>
              <a:ahLst/>
              <a:cxnLst/>
              <a:rect l="l" t="t" r="r" b="b"/>
              <a:pathLst>
                <a:path w="747" h="598" extrusionOk="0">
                  <a:moveTo>
                    <a:pt x="371" y="1"/>
                  </a:moveTo>
                  <a:cubicBezTo>
                    <a:pt x="1" y="1"/>
                    <a:pt x="1" y="598"/>
                    <a:pt x="371" y="598"/>
                  </a:cubicBezTo>
                  <a:cubicBezTo>
                    <a:pt x="747" y="598"/>
                    <a:pt x="747" y="1"/>
                    <a:pt x="37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3" name="Google Shape;223;p2"/>
            <p:cNvSpPr/>
            <p:nvPr/>
          </p:nvSpPr>
          <p:spPr>
            <a:xfrm>
              <a:off x="3648400" y="1818200"/>
              <a:ext cx="19275" cy="14950"/>
            </a:xfrm>
            <a:custGeom>
              <a:avLst/>
              <a:gdLst/>
              <a:ahLst/>
              <a:cxnLst/>
              <a:rect l="l" t="t" r="r" b="b"/>
              <a:pathLst>
                <a:path w="771" h="598" extrusionOk="0">
                  <a:moveTo>
                    <a:pt x="395" y="1"/>
                  </a:moveTo>
                  <a:cubicBezTo>
                    <a:pt x="1" y="1"/>
                    <a:pt x="1" y="598"/>
                    <a:pt x="395" y="598"/>
                  </a:cubicBezTo>
                  <a:cubicBezTo>
                    <a:pt x="771" y="598"/>
                    <a:pt x="771" y="1"/>
                    <a:pt x="39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4" name="Google Shape;224;p2"/>
            <p:cNvSpPr/>
            <p:nvPr/>
          </p:nvSpPr>
          <p:spPr>
            <a:xfrm>
              <a:off x="3660200" y="1848050"/>
              <a:ext cx="19275" cy="14950"/>
            </a:xfrm>
            <a:custGeom>
              <a:avLst/>
              <a:gdLst/>
              <a:ahLst/>
              <a:cxnLst/>
              <a:rect l="l" t="t" r="r" b="b"/>
              <a:pathLst>
                <a:path w="771" h="598" extrusionOk="0">
                  <a:moveTo>
                    <a:pt x="394" y="1"/>
                  </a:moveTo>
                  <a:cubicBezTo>
                    <a:pt x="0" y="1"/>
                    <a:pt x="0" y="598"/>
                    <a:pt x="394" y="598"/>
                  </a:cubicBezTo>
                  <a:cubicBezTo>
                    <a:pt x="770" y="598"/>
                    <a:pt x="770" y="1"/>
                    <a:pt x="3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5" name="Google Shape;225;p2"/>
            <p:cNvSpPr/>
            <p:nvPr/>
          </p:nvSpPr>
          <p:spPr>
            <a:xfrm>
              <a:off x="3087375" y="1368675"/>
              <a:ext cx="19275" cy="14950"/>
            </a:xfrm>
            <a:custGeom>
              <a:avLst/>
              <a:gdLst/>
              <a:ahLst/>
              <a:cxnLst/>
              <a:rect l="l" t="t" r="r" b="b"/>
              <a:pathLst>
                <a:path w="771" h="598" extrusionOk="0">
                  <a:moveTo>
                    <a:pt x="401" y="0"/>
                  </a:moveTo>
                  <a:cubicBezTo>
                    <a:pt x="1" y="0"/>
                    <a:pt x="1" y="597"/>
                    <a:pt x="401" y="597"/>
                  </a:cubicBezTo>
                  <a:cubicBezTo>
                    <a:pt x="771" y="597"/>
                    <a:pt x="771" y="0"/>
                    <a:pt x="40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6" name="Google Shape;226;p2"/>
            <p:cNvSpPr/>
            <p:nvPr/>
          </p:nvSpPr>
          <p:spPr>
            <a:xfrm>
              <a:off x="3102300" y="1339425"/>
              <a:ext cx="19275" cy="14950"/>
            </a:xfrm>
            <a:custGeom>
              <a:avLst/>
              <a:gdLst/>
              <a:ahLst/>
              <a:cxnLst/>
              <a:rect l="l" t="t" r="r" b="b"/>
              <a:pathLst>
                <a:path w="771" h="598" extrusionOk="0">
                  <a:moveTo>
                    <a:pt x="377" y="0"/>
                  </a:moveTo>
                  <a:cubicBezTo>
                    <a:pt x="1" y="0"/>
                    <a:pt x="1" y="597"/>
                    <a:pt x="377" y="597"/>
                  </a:cubicBezTo>
                  <a:cubicBezTo>
                    <a:pt x="771" y="597"/>
                    <a:pt x="771" y="0"/>
                    <a:pt x="3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7" name="Google Shape;227;p2"/>
            <p:cNvSpPr/>
            <p:nvPr/>
          </p:nvSpPr>
          <p:spPr>
            <a:xfrm>
              <a:off x="3114100" y="1368675"/>
              <a:ext cx="19425" cy="14950"/>
            </a:xfrm>
            <a:custGeom>
              <a:avLst/>
              <a:gdLst/>
              <a:ahLst/>
              <a:cxnLst/>
              <a:rect l="l" t="t" r="r" b="b"/>
              <a:pathLst>
                <a:path w="777" h="598" extrusionOk="0">
                  <a:moveTo>
                    <a:pt x="377" y="0"/>
                  </a:moveTo>
                  <a:cubicBezTo>
                    <a:pt x="0" y="0"/>
                    <a:pt x="0" y="597"/>
                    <a:pt x="377" y="597"/>
                  </a:cubicBezTo>
                  <a:cubicBezTo>
                    <a:pt x="777" y="597"/>
                    <a:pt x="777" y="0"/>
                    <a:pt x="3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8" name="Google Shape;228;p2"/>
            <p:cNvSpPr/>
            <p:nvPr/>
          </p:nvSpPr>
          <p:spPr>
            <a:xfrm>
              <a:off x="4120325" y="1088075"/>
              <a:ext cx="19275" cy="14950"/>
            </a:xfrm>
            <a:custGeom>
              <a:avLst/>
              <a:gdLst/>
              <a:ahLst/>
              <a:cxnLst/>
              <a:rect l="l" t="t" r="r" b="b"/>
              <a:pathLst>
                <a:path w="771" h="598" extrusionOk="0">
                  <a:moveTo>
                    <a:pt x="401" y="1"/>
                  </a:moveTo>
                  <a:cubicBezTo>
                    <a:pt x="1" y="1"/>
                    <a:pt x="1" y="598"/>
                    <a:pt x="401" y="598"/>
                  </a:cubicBezTo>
                  <a:cubicBezTo>
                    <a:pt x="771" y="598"/>
                    <a:pt x="771" y="1"/>
                    <a:pt x="40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9" name="Google Shape;229;p2"/>
            <p:cNvSpPr/>
            <p:nvPr/>
          </p:nvSpPr>
          <p:spPr>
            <a:xfrm>
              <a:off x="4135250" y="1058975"/>
              <a:ext cx="19275" cy="14200"/>
            </a:xfrm>
            <a:custGeom>
              <a:avLst/>
              <a:gdLst/>
              <a:ahLst/>
              <a:cxnLst/>
              <a:rect l="l" t="t" r="r" b="b"/>
              <a:pathLst>
                <a:path w="771" h="568" extrusionOk="0">
                  <a:moveTo>
                    <a:pt x="377" y="1"/>
                  </a:moveTo>
                  <a:cubicBezTo>
                    <a:pt x="1" y="1"/>
                    <a:pt x="1" y="568"/>
                    <a:pt x="377" y="568"/>
                  </a:cubicBezTo>
                  <a:cubicBezTo>
                    <a:pt x="771" y="568"/>
                    <a:pt x="771" y="1"/>
                    <a:pt x="37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30" name="Google Shape;230;p2"/>
            <p:cNvSpPr/>
            <p:nvPr/>
          </p:nvSpPr>
          <p:spPr>
            <a:xfrm>
              <a:off x="4147050" y="1088075"/>
              <a:ext cx="19275" cy="14950"/>
            </a:xfrm>
            <a:custGeom>
              <a:avLst/>
              <a:gdLst/>
              <a:ahLst/>
              <a:cxnLst/>
              <a:rect l="l" t="t" r="r" b="b"/>
              <a:pathLst>
                <a:path w="771" h="598" extrusionOk="0">
                  <a:moveTo>
                    <a:pt x="376" y="1"/>
                  </a:moveTo>
                  <a:cubicBezTo>
                    <a:pt x="0" y="1"/>
                    <a:pt x="0" y="598"/>
                    <a:pt x="376" y="598"/>
                  </a:cubicBezTo>
                  <a:cubicBezTo>
                    <a:pt x="770" y="598"/>
                    <a:pt x="770" y="1"/>
                    <a:pt x="3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31" name="Google Shape;231;p2"/>
            <p:cNvSpPr/>
            <p:nvPr/>
          </p:nvSpPr>
          <p:spPr>
            <a:xfrm>
              <a:off x="3642725" y="824500"/>
              <a:ext cx="19275" cy="14950"/>
            </a:xfrm>
            <a:custGeom>
              <a:avLst/>
              <a:gdLst/>
              <a:ahLst/>
              <a:cxnLst/>
              <a:rect l="l" t="t" r="r" b="b"/>
              <a:pathLst>
                <a:path w="771" h="598" extrusionOk="0">
                  <a:moveTo>
                    <a:pt x="401" y="1"/>
                  </a:moveTo>
                  <a:cubicBezTo>
                    <a:pt x="1" y="1"/>
                    <a:pt x="1" y="598"/>
                    <a:pt x="401" y="598"/>
                  </a:cubicBezTo>
                  <a:cubicBezTo>
                    <a:pt x="771" y="598"/>
                    <a:pt x="771" y="1"/>
                    <a:pt x="40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32" name="Google Shape;232;p2"/>
            <p:cNvSpPr/>
            <p:nvPr/>
          </p:nvSpPr>
          <p:spPr>
            <a:xfrm>
              <a:off x="3657650" y="795250"/>
              <a:ext cx="19275" cy="14350"/>
            </a:xfrm>
            <a:custGeom>
              <a:avLst/>
              <a:gdLst/>
              <a:ahLst/>
              <a:cxnLst/>
              <a:rect l="l" t="t" r="r" b="b"/>
              <a:pathLst>
                <a:path w="771" h="574" extrusionOk="0">
                  <a:moveTo>
                    <a:pt x="377" y="1"/>
                  </a:moveTo>
                  <a:cubicBezTo>
                    <a:pt x="1" y="1"/>
                    <a:pt x="1" y="574"/>
                    <a:pt x="377" y="574"/>
                  </a:cubicBezTo>
                  <a:cubicBezTo>
                    <a:pt x="771" y="574"/>
                    <a:pt x="771" y="1"/>
                    <a:pt x="37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33" name="Google Shape;233;p2"/>
            <p:cNvSpPr/>
            <p:nvPr/>
          </p:nvSpPr>
          <p:spPr>
            <a:xfrm>
              <a:off x="3669450" y="824500"/>
              <a:ext cx="19275" cy="14950"/>
            </a:xfrm>
            <a:custGeom>
              <a:avLst/>
              <a:gdLst/>
              <a:ahLst/>
              <a:cxnLst/>
              <a:rect l="l" t="t" r="r" b="b"/>
              <a:pathLst>
                <a:path w="771" h="598" extrusionOk="0">
                  <a:moveTo>
                    <a:pt x="377" y="1"/>
                  </a:moveTo>
                  <a:cubicBezTo>
                    <a:pt x="0" y="1"/>
                    <a:pt x="0" y="598"/>
                    <a:pt x="377" y="598"/>
                  </a:cubicBezTo>
                  <a:cubicBezTo>
                    <a:pt x="771" y="598"/>
                    <a:pt x="771" y="1"/>
                    <a:pt x="37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34" name="Google Shape;234;p2"/>
            <p:cNvSpPr/>
            <p:nvPr/>
          </p:nvSpPr>
          <p:spPr>
            <a:xfrm>
              <a:off x="4213825" y="1345175"/>
              <a:ext cx="26525" cy="23375"/>
            </a:xfrm>
            <a:custGeom>
              <a:avLst/>
              <a:gdLst/>
              <a:ahLst/>
              <a:cxnLst/>
              <a:rect l="l" t="t" r="r" b="b"/>
              <a:pathLst>
                <a:path w="1061" h="935" extrusionOk="0">
                  <a:moveTo>
                    <a:pt x="320" y="0"/>
                  </a:moveTo>
                  <a:cubicBezTo>
                    <a:pt x="264" y="0"/>
                    <a:pt x="224" y="60"/>
                    <a:pt x="242" y="116"/>
                  </a:cubicBezTo>
                  <a:cubicBezTo>
                    <a:pt x="266" y="194"/>
                    <a:pt x="290" y="266"/>
                    <a:pt x="314" y="343"/>
                  </a:cubicBezTo>
                  <a:cubicBezTo>
                    <a:pt x="242" y="367"/>
                    <a:pt x="189" y="415"/>
                    <a:pt x="117" y="439"/>
                  </a:cubicBezTo>
                  <a:lnTo>
                    <a:pt x="93" y="463"/>
                  </a:lnTo>
                  <a:cubicBezTo>
                    <a:pt x="1" y="490"/>
                    <a:pt x="12" y="591"/>
                    <a:pt x="92" y="591"/>
                  </a:cubicBezTo>
                  <a:cubicBezTo>
                    <a:pt x="100" y="591"/>
                    <a:pt x="108" y="590"/>
                    <a:pt x="117" y="588"/>
                  </a:cubicBezTo>
                  <a:lnTo>
                    <a:pt x="416" y="588"/>
                  </a:lnTo>
                  <a:cubicBezTo>
                    <a:pt x="440" y="690"/>
                    <a:pt x="463" y="761"/>
                    <a:pt x="440" y="863"/>
                  </a:cubicBezTo>
                  <a:cubicBezTo>
                    <a:pt x="440" y="907"/>
                    <a:pt x="481" y="934"/>
                    <a:pt x="521" y="934"/>
                  </a:cubicBezTo>
                  <a:cubicBezTo>
                    <a:pt x="550" y="934"/>
                    <a:pt x="579" y="919"/>
                    <a:pt x="589" y="887"/>
                  </a:cubicBezTo>
                  <a:cubicBezTo>
                    <a:pt x="613" y="791"/>
                    <a:pt x="637" y="713"/>
                    <a:pt x="690" y="612"/>
                  </a:cubicBezTo>
                  <a:cubicBezTo>
                    <a:pt x="786" y="612"/>
                    <a:pt x="863" y="642"/>
                    <a:pt x="965" y="666"/>
                  </a:cubicBezTo>
                  <a:cubicBezTo>
                    <a:pt x="1036" y="666"/>
                    <a:pt x="1060" y="564"/>
                    <a:pt x="1013" y="516"/>
                  </a:cubicBezTo>
                  <a:cubicBezTo>
                    <a:pt x="935" y="463"/>
                    <a:pt x="863" y="415"/>
                    <a:pt x="786" y="367"/>
                  </a:cubicBezTo>
                  <a:cubicBezTo>
                    <a:pt x="839" y="290"/>
                    <a:pt x="887" y="218"/>
                    <a:pt x="935" y="164"/>
                  </a:cubicBezTo>
                  <a:cubicBezTo>
                    <a:pt x="959" y="126"/>
                    <a:pt x="929" y="53"/>
                    <a:pt x="880" y="53"/>
                  </a:cubicBezTo>
                  <a:cubicBezTo>
                    <a:pt x="867" y="53"/>
                    <a:pt x="854" y="58"/>
                    <a:pt x="839" y="69"/>
                  </a:cubicBezTo>
                  <a:cubicBezTo>
                    <a:pt x="738" y="93"/>
                    <a:pt x="637" y="140"/>
                    <a:pt x="565" y="194"/>
                  </a:cubicBezTo>
                  <a:cubicBezTo>
                    <a:pt x="487" y="140"/>
                    <a:pt x="416" y="93"/>
                    <a:pt x="368" y="15"/>
                  </a:cubicBezTo>
                  <a:cubicBezTo>
                    <a:pt x="351" y="5"/>
                    <a:pt x="335" y="0"/>
                    <a:pt x="3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35" name="Google Shape;235;p2"/>
            <p:cNvSpPr/>
            <p:nvPr/>
          </p:nvSpPr>
          <p:spPr>
            <a:xfrm>
              <a:off x="3204400" y="1202075"/>
              <a:ext cx="26600" cy="23375"/>
            </a:xfrm>
            <a:custGeom>
              <a:avLst/>
              <a:gdLst/>
              <a:ahLst/>
              <a:cxnLst/>
              <a:rect l="l" t="t" r="r" b="b"/>
              <a:pathLst>
                <a:path w="1064" h="935" extrusionOk="0">
                  <a:moveTo>
                    <a:pt x="302" y="1"/>
                  </a:moveTo>
                  <a:cubicBezTo>
                    <a:pt x="262" y="1"/>
                    <a:pt x="221" y="41"/>
                    <a:pt x="221" y="97"/>
                  </a:cubicBezTo>
                  <a:cubicBezTo>
                    <a:pt x="245" y="169"/>
                    <a:pt x="299" y="270"/>
                    <a:pt x="323" y="342"/>
                  </a:cubicBezTo>
                  <a:cubicBezTo>
                    <a:pt x="245" y="366"/>
                    <a:pt x="173" y="420"/>
                    <a:pt x="96" y="444"/>
                  </a:cubicBezTo>
                  <a:cubicBezTo>
                    <a:pt x="0" y="467"/>
                    <a:pt x="24" y="593"/>
                    <a:pt x="120" y="593"/>
                  </a:cubicBezTo>
                  <a:lnTo>
                    <a:pt x="418" y="593"/>
                  </a:lnTo>
                  <a:cubicBezTo>
                    <a:pt x="448" y="694"/>
                    <a:pt x="448" y="766"/>
                    <a:pt x="448" y="867"/>
                  </a:cubicBezTo>
                  <a:cubicBezTo>
                    <a:pt x="431" y="909"/>
                    <a:pt x="466" y="935"/>
                    <a:pt x="509" y="935"/>
                  </a:cubicBezTo>
                  <a:cubicBezTo>
                    <a:pt x="540" y="935"/>
                    <a:pt x="575" y="921"/>
                    <a:pt x="597" y="891"/>
                  </a:cubicBezTo>
                  <a:cubicBezTo>
                    <a:pt x="621" y="790"/>
                    <a:pt x="645" y="718"/>
                    <a:pt x="669" y="617"/>
                  </a:cubicBezTo>
                  <a:cubicBezTo>
                    <a:pt x="770" y="617"/>
                    <a:pt x="866" y="641"/>
                    <a:pt x="967" y="641"/>
                  </a:cubicBezTo>
                  <a:cubicBezTo>
                    <a:pt x="976" y="643"/>
                    <a:pt x="983" y="644"/>
                    <a:pt x="991" y="644"/>
                  </a:cubicBezTo>
                  <a:cubicBezTo>
                    <a:pt x="1049" y="644"/>
                    <a:pt x="1063" y="563"/>
                    <a:pt x="1015" y="515"/>
                  </a:cubicBezTo>
                  <a:cubicBezTo>
                    <a:pt x="943" y="467"/>
                    <a:pt x="866" y="420"/>
                    <a:pt x="794" y="366"/>
                  </a:cubicBezTo>
                  <a:cubicBezTo>
                    <a:pt x="842" y="294"/>
                    <a:pt x="866" y="217"/>
                    <a:pt x="920" y="169"/>
                  </a:cubicBezTo>
                  <a:cubicBezTo>
                    <a:pt x="961" y="106"/>
                    <a:pt x="912" y="39"/>
                    <a:pt x="863" y="39"/>
                  </a:cubicBezTo>
                  <a:cubicBezTo>
                    <a:pt x="856" y="39"/>
                    <a:pt x="849" y="41"/>
                    <a:pt x="842" y="44"/>
                  </a:cubicBezTo>
                  <a:cubicBezTo>
                    <a:pt x="746" y="97"/>
                    <a:pt x="645" y="145"/>
                    <a:pt x="543" y="193"/>
                  </a:cubicBezTo>
                  <a:cubicBezTo>
                    <a:pt x="496" y="145"/>
                    <a:pt x="418" y="97"/>
                    <a:pt x="346" y="20"/>
                  </a:cubicBezTo>
                  <a:cubicBezTo>
                    <a:pt x="333" y="7"/>
                    <a:pt x="318" y="1"/>
                    <a:pt x="30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36" name="Google Shape;236;p2"/>
            <p:cNvSpPr/>
            <p:nvPr/>
          </p:nvSpPr>
          <p:spPr>
            <a:xfrm>
              <a:off x="3433200" y="844475"/>
              <a:ext cx="26575" cy="23450"/>
            </a:xfrm>
            <a:custGeom>
              <a:avLst/>
              <a:gdLst/>
              <a:ahLst/>
              <a:cxnLst/>
              <a:rect l="l" t="t" r="r" b="b"/>
              <a:pathLst>
                <a:path w="1063" h="938" extrusionOk="0">
                  <a:moveTo>
                    <a:pt x="298" y="1"/>
                  </a:moveTo>
                  <a:cubicBezTo>
                    <a:pt x="252" y="1"/>
                    <a:pt x="204" y="41"/>
                    <a:pt x="221" y="97"/>
                  </a:cubicBezTo>
                  <a:cubicBezTo>
                    <a:pt x="251" y="169"/>
                    <a:pt x="299" y="247"/>
                    <a:pt x="322" y="342"/>
                  </a:cubicBezTo>
                  <a:cubicBezTo>
                    <a:pt x="251" y="372"/>
                    <a:pt x="173" y="420"/>
                    <a:pt x="102" y="444"/>
                  </a:cubicBezTo>
                  <a:cubicBezTo>
                    <a:pt x="0" y="468"/>
                    <a:pt x="24" y="593"/>
                    <a:pt x="125" y="593"/>
                  </a:cubicBezTo>
                  <a:lnTo>
                    <a:pt x="424" y="593"/>
                  </a:lnTo>
                  <a:cubicBezTo>
                    <a:pt x="448" y="694"/>
                    <a:pt x="448" y="766"/>
                    <a:pt x="448" y="868"/>
                  </a:cubicBezTo>
                  <a:cubicBezTo>
                    <a:pt x="434" y="910"/>
                    <a:pt x="471" y="937"/>
                    <a:pt x="509" y="937"/>
                  </a:cubicBezTo>
                  <a:cubicBezTo>
                    <a:pt x="536" y="937"/>
                    <a:pt x="563" y="924"/>
                    <a:pt x="573" y="891"/>
                  </a:cubicBezTo>
                  <a:cubicBezTo>
                    <a:pt x="621" y="790"/>
                    <a:pt x="645" y="718"/>
                    <a:pt x="669" y="617"/>
                  </a:cubicBezTo>
                  <a:cubicBezTo>
                    <a:pt x="770" y="617"/>
                    <a:pt x="872" y="641"/>
                    <a:pt x="967" y="641"/>
                  </a:cubicBezTo>
                  <a:cubicBezTo>
                    <a:pt x="977" y="644"/>
                    <a:pt x="986" y="646"/>
                    <a:pt x="994" y="646"/>
                  </a:cubicBezTo>
                  <a:cubicBezTo>
                    <a:pt x="1050" y="646"/>
                    <a:pt x="1063" y="563"/>
                    <a:pt x="1021" y="521"/>
                  </a:cubicBezTo>
                  <a:cubicBezTo>
                    <a:pt x="943" y="468"/>
                    <a:pt x="872" y="420"/>
                    <a:pt x="794" y="372"/>
                  </a:cubicBezTo>
                  <a:cubicBezTo>
                    <a:pt x="848" y="294"/>
                    <a:pt x="872" y="223"/>
                    <a:pt x="919" y="169"/>
                  </a:cubicBezTo>
                  <a:cubicBezTo>
                    <a:pt x="961" y="106"/>
                    <a:pt x="912" y="39"/>
                    <a:pt x="867" y="39"/>
                  </a:cubicBezTo>
                  <a:cubicBezTo>
                    <a:pt x="860" y="39"/>
                    <a:pt x="854" y="41"/>
                    <a:pt x="848" y="44"/>
                  </a:cubicBezTo>
                  <a:cubicBezTo>
                    <a:pt x="746" y="97"/>
                    <a:pt x="645" y="145"/>
                    <a:pt x="549" y="193"/>
                  </a:cubicBezTo>
                  <a:cubicBezTo>
                    <a:pt x="472" y="145"/>
                    <a:pt x="424" y="97"/>
                    <a:pt x="346" y="20"/>
                  </a:cubicBezTo>
                  <a:cubicBezTo>
                    <a:pt x="333" y="7"/>
                    <a:pt x="316" y="1"/>
                    <a:pt x="29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37" name="Google Shape;237;p2"/>
            <p:cNvSpPr/>
            <p:nvPr/>
          </p:nvSpPr>
          <p:spPr>
            <a:xfrm>
              <a:off x="3892950" y="1785450"/>
              <a:ext cx="26525" cy="23375"/>
            </a:xfrm>
            <a:custGeom>
              <a:avLst/>
              <a:gdLst/>
              <a:ahLst/>
              <a:cxnLst/>
              <a:rect l="l" t="t" r="r" b="b"/>
              <a:pathLst>
                <a:path w="1061" h="935" extrusionOk="0">
                  <a:moveTo>
                    <a:pt x="319" y="0"/>
                  </a:moveTo>
                  <a:cubicBezTo>
                    <a:pt x="264" y="0"/>
                    <a:pt x="223" y="60"/>
                    <a:pt x="242" y="117"/>
                  </a:cubicBezTo>
                  <a:cubicBezTo>
                    <a:pt x="266" y="194"/>
                    <a:pt x="290" y="266"/>
                    <a:pt x="314" y="344"/>
                  </a:cubicBezTo>
                  <a:cubicBezTo>
                    <a:pt x="242" y="367"/>
                    <a:pt x="188" y="415"/>
                    <a:pt x="117" y="439"/>
                  </a:cubicBezTo>
                  <a:lnTo>
                    <a:pt x="93" y="463"/>
                  </a:lnTo>
                  <a:cubicBezTo>
                    <a:pt x="1" y="490"/>
                    <a:pt x="12" y="591"/>
                    <a:pt x="91" y="591"/>
                  </a:cubicBezTo>
                  <a:cubicBezTo>
                    <a:pt x="99" y="591"/>
                    <a:pt x="108" y="590"/>
                    <a:pt x="117" y="588"/>
                  </a:cubicBezTo>
                  <a:lnTo>
                    <a:pt x="415" y="588"/>
                  </a:lnTo>
                  <a:cubicBezTo>
                    <a:pt x="439" y="690"/>
                    <a:pt x="463" y="761"/>
                    <a:pt x="439" y="863"/>
                  </a:cubicBezTo>
                  <a:cubicBezTo>
                    <a:pt x="439" y="908"/>
                    <a:pt x="481" y="934"/>
                    <a:pt x="520" y="934"/>
                  </a:cubicBezTo>
                  <a:cubicBezTo>
                    <a:pt x="550" y="934"/>
                    <a:pt x="578" y="920"/>
                    <a:pt x="588" y="887"/>
                  </a:cubicBezTo>
                  <a:cubicBezTo>
                    <a:pt x="612" y="791"/>
                    <a:pt x="636" y="714"/>
                    <a:pt x="690" y="612"/>
                  </a:cubicBezTo>
                  <a:cubicBezTo>
                    <a:pt x="785" y="612"/>
                    <a:pt x="863" y="642"/>
                    <a:pt x="965" y="666"/>
                  </a:cubicBezTo>
                  <a:cubicBezTo>
                    <a:pt x="1036" y="666"/>
                    <a:pt x="1060" y="564"/>
                    <a:pt x="1012" y="517"/>
                  </a:cubicBezTo>
                  <a:cubicBezTo>
                    <a:pt x="935" y="463"/>
                    <a:pt x="863" y="415"/>
                    <a:pt x="785" y="367"/>
                  </a:cubicBezTo>
                  <a:cubicBezTo>
                    <a:pt x="839" y="290"/>
                    <a:pt x="887" y="218"/>
                    <a:pt x="935" y="164"/>
                  </a:cubicBezTo>
                  <a:cubicBezTo>
                    <a:pt x="959" y="126"/>
                    <a:pt x="929" y="54"/>
                    <a:pt x="879" y="54"/>
                  </a:cubicBezTo>
                  <a:cubicBezTo>
                    <a:pt x="867" y="54"/>
                    <a:pt x="854" y="58"/>
                    <a:pt x="839" y="69"/>
                  </a:cubicBezTo>
                  <a:cubicBezTo>
                    <a:pt x="738" y="93"/>
                    <a:pt x="636" y="141"/>
                    <a:pt x="565" y="194"/>
                  </a:cubicBezTo>
                  <a:cubicBezTo>
                    <a:pt x="487" y="141"/>
                    <a:pt x="415" y="93"/>
                    <a:pt x="368" y="15"/>
                  </a:cubicBezTo>
                  <a:cubicBezTo>
                    <a:pt x="351" y="5"/>
                    <a:pt x="335" y="0"/>
                    <a:pt x="31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238" name="Google Shape;238;p2"/>
          <p:cNvGrpSpPr/>
          <p:nvPr/>
        </p:nvGrpSpPr>
        <p:grpSpPr>
          <a:xfrm rot="131350">
            <a:off x="885688" y="2470397"/>
            <a:ext cx="7364800" cy="2643065"/>
            <a:chOff x="889515" y="539996"/>
            <a:chExt cx="7364580" cy="1982240"/>
          </a:xfrm>
        </p:grpSpPr>
        <p:grpSp>
          <p:nvGrpSpPr>
            <p:cNvPr id="239" name="Google Shape;239;p2"/>
            <p:cNvGrpSpPr/>
            <p:nvPr/>
          </p:nvGrpSpPr>
          <p:grpSpPr>
            <a:xfrm>
              <a:off x="889515" y="539996"/>
              <a:ext cx="7364580" cy="1982240"/>
              <a:chOff x="4627500" y="4136450"/>
              <a:chExt cx="797300" cy="241825"/>
            </a:xfrm>
          </p:grpSpPr>
          <p:sp>
            <p:nvSpPr>
              <p:cNvPr id="240" name="Google Shape;240;p2"/>
              <p:cNvSpPr/>
              <p:nvPr/>
            </p:nvSpPr>
            <p:spPr>
              <a:xfrm>
                <a:off x="5270450" y="4217500"/>
                <a:ext cx="151225" cy="141825"/>
              </a:xfrm>
              <a:custGeom>
                <a:avLst/>
                <a:gdLst/>
                <a:ahLst/>
                <a:cxnLst/>
                <a:rect l="l" t="t" r="r" b="b"/>
                <a:pathLst>
                  <a:path w="6049" h="5673" extrusionOk="0">
                    <a:moveTo>
                      <a:pt x="4878" y="1"/>
                    </a:moveTo>
                    <a:lnTo>
                      <a:pt x="4878" y="1"/>
                    </a:lnTo>
                    <a:cubicBezTo>
                      <a:pt x="3833" y="270"/>
                      <a:pt x="1368" y="544"/>
                      <a:pt x="299" y="747"/>
                    </a:cubicBezTo>
                    <a:lnTo>
                      <a:pt x="1" y="5672"/>
                    </a:lnTo>
                    <a:cubicBezTo>
                      <a:pt x="2042" y="5445"/>
                      <a:pt x="4030" y="4926"/>
                      <a:pt x="6048" y="4550"/>
                    </a:cubicBezTo>
                    <a:cubicBezTo>
                      <a:pt x="5153" y="3953"/>
                      <a:pt x="4305" y="3231"/>
                      <a:pt x="3338" y="2735"/>
                    </a:cubicBezTo>
                    <a:cubicBezTo>
                      <a:pt x="3857" y="1816"/>
                      <a:pt x="4478" y="968"/>
                      <a:pt x="487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41" name="Google Shape;241;p2"/>
              <p:cNvSpPr/>
              <p:nvPr/>
            </p:nvSpPr>
            <p:spPr>
              <a:xfrm>
                <a:off x="5267700" y="4214975"/>
                <a:ext cx="157100" cy="147150"/>
              </a:xfrm>
              <a:custGeom>
                <a:avLst/>
                <a:gdLst/>
                <a:ahLst/>
                <a:cxnLst/>
                <a:rect l="l" t="t" r="r" b="b"/>
                <a:pathLst>
                  <a:path w="6284" h="5886" extrusionOk="0">
                    <a:moveTo>
                      <a:pt x="4814" y="243"/>
                    </a:moveTo>
                    <a:cubicBezTo>
                      <a:pt x="4419" y="1145"/>
                      <a:pt x="3835" y="1946"/>
                      <a:pt x="3346" y="2788"/>
                    </a:cubicBezTo>
                    <a:cubicBezTo>
                      <a:pt x="3322" y="2836"/>
                      <a:pt x="3346" y="2884"/>
                      <a:pt x="3394" y="2908"/>
                    </a:cubicBezTo>
                    <a:cubicBezTo>
                      <a:pt x="4295" y="3394"/>
                      <a:pt x="5083" y="4028"/>
                      <a:pt x="5905" y="4593"/>
                    </a:cubicBezTo>
                    <a:lnTo>
                      <a:pt x="5905" y="4593"/>
                    </a:lnTo>
                    <a:cubicBezTo>
                      <a:pt x="4023" y="4958"/>
                      <a:pt x="2144" y="5436"/>
                      <a:pt x="218" y="5660"/>
                    </a:cubicBezTo>
                    <a:lnTo>
                      <a:pt x="218" y="5660"/>
                    </a:lnTo>
                    <a:cubicBezTo>
                      <a:pt x="289" y="4323"/>
                      <a:pt x="387" y="2971"/>
                      <a:pt x="463" y="1642"/>
                    </a:cubicBezTo>
                    <a:cubicBezTo>
                      <a:pt x="487" y="1391"/>
                      <a:pt x="487" y="1147"/>
                      <a:pt x="511" y="896"/>
                    </a:cubicBezTo>
                    <a:lnTo>
                      <a:pt x="511" y="848"/>
                    </a:lnTo>
                    <a:cubicBezTo>
                      <a:pt x="511" y="902"/>
                      <a:pt x="532" y="917"/>
                      <a:pt x="563" y="917"/>
                    </a:cubicBezTo>
                    <a:cubicBezTo>
                      <a:pt x="602" y="917"/>
                      <a:pt x="655" y="896"/>
                      <a:pt x="708" y="896"/>
                    </a:cubicBezTo>
                    <a:cubicBezTo>
                      <a:pt x="982" y="848"/>
                      <a:pt x="1257" y="794"/>
                      <a:pt x="1508" y="770"/>
                    </a:cubicBezTo>
                    <a:cubicBezTo>
                      <a:pt x="2605" y="607"/>
                      <a:pt x="3729" y="487"/>
                      <a:pt x="4814" y="243"/>
                    </a:cubicBezTo>
                    <a:close/>
                    <a:moveTo>
                      <a:pt x="4964" y="0"/>
                    </a:moveTo>
                    <a:cubicBezTo>
                      <a:pt x="3448" y="371"/>
                      <a:pt x="1902" y="472"/>
                      <a:pt x="385" y="747"/>
                    </a:cubicBezTo>
                    <a:cubicBezTo>
                      <a:pt x="337" y="747"/>
                      <a:pt x="314" y="794"/>
                      <a:pt x="314" y="848"/>
                    </a:cubicBezTo>
                    <a:cubicBezTo>
                      <a:pt x="212" y="2490"/>
                      <a:pt x="111" y="4132"/>
                      <a:pt x="15" y="5773"/>
                    </a:cubicBezTo>
                    <a:cubicBezTo>
                      <a:pt x="0" y="5848"/>
                      <a:pt x="43" y="5885"/>
                      <a:pt x="93" y="5885"/>
                    </a:cubicBezTo>
                    <a:cubicBezTo>
                      <a:pt x="115" y="5885"/>
                      <a:pt x="139" y="5878"/>
                      <a:pt x="159" y="5864"/>
                    </a:cubicBezTo>
                    <a:lnTo>
                      <a:pt x="159" y="5864"/>
                    </a:lnTo>
                    <a:cubicBezTo>
                      <a:pt x="2184" y="5640"/>
                      <a:pt x="4180" y="5120"/>
                      <a:pt x="6206" y="4752"/>
                    </a:cubicBezTo>
                    <a:cubicBezTo>
                      <a:pt x="6283" y="4729"/>
                      <a:pt x="6283" y="4603"/>
                      <a:pt x="6206" y="4549"/>
                    </a:cubicBezTo>
                    <a:cubicBezTo>
                      <a:pt x="5337" y="3970"/>
                      <a:pt x="4513" y="3301"/>
                      <a:pt x="3581" y="2782"/>
                    </a:cubicBezTo>
                    <a:lnTo>
                      <a:pt x="3581" y="2782"/>
                    </a:lnTo>
                    <a:cubicBezTo>
                      <a:pt x="4114" y="1901"/>
                      <a:pt x="4704" y="1080"/>
                      <a:pt x="5089" y="126"/>
                    </a:cubicBezTo>
                    <a:cubicBezTo>
                      <a:pt x="5113" y="48"/>
                      <a:pt x="5012" y="0"/>
                      <a:pt x="496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42" name="Google Shape;242;p2"/>
              <p:cNvSpPr/>
              <p:nvPr/>
            </p:nvSpPr>
            <p:spPr>
              <a:xfrm>
                <a:off x="4630625" y="4140350"/>
                <a:ext cx="141800" cy="131200"/>
              </a:xfrm>
              <a:custGeom>
                <a:avLst/>
                <a:gdLst/>
                <a:ahLst/>
                <a:cxnLst/>
                <a:rect l="l" t="t" r="r" b="b"/>
                <a:pathLst>
                  <a:path w="5672" h="5248" extrusionOk="0">
                    <a:moveTo>
                      <a:pt x="5672" y="0"/>
                    </a:moveTo>
                    <a:lnTo>
                      <a:pt x="5672" y="0"/>
                    </a:lnTo>
                    <a:cubicBezTo>
                      <a:pt x="3135" y="197"/>
                      <a:pt x="1690" y="448"/>
                      <a:pt x="1" y="550"/>
                    </a:cubicBezTo>
                    <a:cubicBezTo>
                      <a:pt x="245" y="848"/>
                      <a:pt x="1589" y="2042"/>
                      <a:pt x="2287" y="2687"/>
                    </a:cubicBezTo>
                    <a:cubicBezTo>
                      <a:pt x="1344" y="3630"/>
                      <a:pt x="544" y="4878"/>
                      <a:pt x="245" y="5248"/>
                    </a:cubicBezTo>
                    <a:cubicBezTo>
                      <a:pt x="1989" y="5027"/>
                      <a:pt x="3732" y="4776"/>
                      <a:pt x="4902" y="4729"/>
                    </a:cubicBezTo>
                    <a:lnTo>
                      <a:pt x="567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43" name="Google Shape;243;p2"/>
              <p:cNvSpPr/>
              <p:nvPr/>
            </p:nvSpPr>
            <p:spPr>
              <a:xfrm>
                <a:off x="4627500" y="4137800"/>
                <a:ext cx="147325" cy="136300"/>
              </a:xfrm>
              <a:custGeom>
                <a:avLst/>
                <a:gdLst/>
                <a:ahLst/>
                <a:cxnLst/>
                <a:rect l="l" t="t" r="r" b="b"/>
                <a:pathLst>
                  <a:path w="5893" h="5452" extrusionOk="0">
                    <a:moveTo>
                      <a:pt x="5674" y="214"/>
                    </a:moveTo>
                    <a:cubicBezTo>
                      <a:pt x="5434" y="1712"/>
                      <a:pt x="5199" y="3235"/>
                      <a:pt x="4937" y="4732"/>
                    </a:cubicBezTo>
                    <a:lnTo>
                      <a:pt x="4937" y="4732"/>
                    </a:lnTo>
                    <a:cubicBezTo>
                      <a:pt x="3471" y="4785"/>
                      <a:pt x="2031" y="5030"/>
                      <a:pt x="587" y="5220"/>
                    </a:cubicBezTo>
                    <a:lnTo>
                      <a:pt x="587" y="5220"/>
                    </a:lnTo>
                    <a:cubicBezTo>
                      <a:pt x="1212" y="4415"/>
                      <a:pt x="1775" y="3597"/>
                      <a:pt x="2490" y="2861"/>
                    </a:cubicBezTo>
                    <a:cubicBezTo>
                      <a:pt x="2514" y="2813"/>
                      <a:pt x="2537" y="2765"/>
                      <a:pt x="2490" y="2711"/>
                    </a:cubicBezTo>
                    <a:cubicBezTo>
                      <a:pt x="1794" y="2065"/>
                      <a:pt x="968" y="1456"/>
                      <a:pt x="332" y="733"/>
                    </a:cubicBezTo>
                    <a:lnTo>
                      <a:pt x="332" y="733"/>
                    </a:lnTo>
                    <a:cubicBezTo>
                      <a:pt x="2109" y="605"/>
                      <a:pt x="3892" y="359"/>
                      <a:pt x="5674" y="214"/>
                    </a:cubicBezTo>
                    <a:close/>
                    <a:moveTo>
                      <a:pt x="5797" y="1"/>
                    </a:moveTo>
                    <a:cubicBezTo>
                      <a:pt x="3905" y="150"/>
                      <a:pt x="2012" y="425"/>
                      <a:pt x="126" y="550"/>
                    </a:cubicBezTo>
                    <a:cubicBezTo>
                      <a:pt x="24" y="550"/>
                      <a:pt x="0" y="652"/>
                      <a:pt x="48" y="723"/>
                    </a:cubicBezTo>
                    <a:cubicBezTo>
                      <a:pt x="645" y="1446"/>
                      <a:pt x="1415" y="2019"/>
                      <a:pt x="2114" y="2640"/>
                    </a:cubicBezTo>
                    <a:cubicBezTo>
                      <a:pt x="2161" y="2687"/>
                      <a:pt x="2311" y="2765"/>
                      <a:pt x="2239" y="2837"/>
                    </a:cubicBezTo>
                    <a:cubicBezTo>
                      <a:pt x="2114" y="2962"/>
                      <a:pt x="1988" y="3087"/>
                      <a:pt x="1893" y="3213"/>
                    </a:cubicBezTo>
                    <a:cubicBezTo>
                      <a:pt x="1666" y="3458"/>
                      <a:pt x="1445" y="3732"/>
                      <a:pt x="1242" y="3983"/>
                    </a:cubicBezTo>
                    <a:cubicBezTo>
                      <a:pt x="920" y="4407"/>
                      <a:pt x="621" y="4854"/>
                      <a:pt x="299" y="5278"/>
                    </a:cubicBezTo>
                    <a:cubicBezTo>
                      <a:pt x="251" y="5326"/>
                      <a:pt x="275" y="5451"/>
                      <a:pt x="370" y="5451"/>
                    </a:cubicBezTo>
                    <a:cubicBezTo>
                      <a:pt x="1917" y="5248"/>
                      <a:pt x="3457" y="4980"/>
                      <a:pt x="5027" y="4926"/>
                    </a:cubicBezTo>
                    <a:cubicBezTo>
                      <a:pt x="5030" y="4926"/>
                      <a:pt x="5032" y="4926"/>
                      <a:pt x="5035" y="4926"/>
                    </a:cubicBezTo>
                    <a:lnTo>
                      <a:pt x="5035" y="4926"/>
                    </a:lnTo>
                    <a:cubicBezTo>
                      <a:pt x="5035" y="4926"/>
                      <a:pt x="5036" y="4926"/>
                      <a:pt x="5037" y="4926"/>
                    </a:cubicBezTo>
                    <a:cubicBezTo>
                      <a:pt x="5076" y="4926"/>
                      <a:pt x="5113" y="4904"/>
                      <a:pt x="5122" y="4854"/>
                    </a:cubicBezTo>
                    <a:cubicBezTo>
                      <a:pt x="5373" y="3284"/>
                      <a:pt x="5648" y="1696"/>
                      <a:pt x="5893" y="126"/>
                    </a:cubicBezTo>
                    <a:cubicBezTo>
                      <a:pt x="5893" y="79"/>
                      <a:pt x="5869" y="1"/>
                      <a:pt x="579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44" name="Google Shape;244;p2"/>
              <p:cNvSpPr/>
              <p:nvPr/>
            </p:nvSpPr>
            <p:spPr>
              <a:xfrm>
                <a:off x="4725700" y="4139150"/>
                <a:ext cx="585825" cy="236475"/>
              </a:xfrm>
              <a:custGeom>
                <a:avLst/>
                <a:gdLst/>
                <a:ahLst/>
                <a:cxnLst/>
                <a:rect l="l" t="t" r="r" b="b"/>
                <a:pathLst>
                  <a:path w="23433" h="9459" extrusionOk="0">
                    <a:moveTo>
                      <a:pt x="23337" y="1"/>
                    </a:moveTo>
                    <a:cubicBezTo>
                      <a:pt x="21295" y="795"/>
                      <a:pt x="19456" y="1690"/>
                      <a:pt x="17265" y="2162"/>
                    </a:cubicBezTo>
                    <a:cubicBezTo>
                      <a:pt x="14903" y="2692"/>
                      <a:pt x="12660" y="3024"/>
                      <a:pt x="10355" y="3024"/>
                    </a:cubicBezTo>
                    <a:cubicBezTo>
                      <a:pt x="9310" y="3024"/>
                      <a:pt x="8252" y="2955"/>
                      <a:pt x="7164" y="2807"/>
                    </a:cubicBezTo>
                    <a:cubicBezTo>
                      <a:pt x="5761" y="2614"/>
                      <a:pt x="4590" y="2161"/>
                      <a:pt x="3193" y="2161"/>
                    </a:cubicBezTo>
                    <a:cubicBezTo>
                      <a:pt x="3158" y="2161"/>
                      <a:pt x="3122" y="2161"/>
                      <a:pt x="3087" y="2162"/>
                    </a:cubicBezTo>
                    <a:cubicBezTo>
                      <a:pt x="1994" y="2210"/>
                      <a:pt x="1147" y="2359"/>
                      <a:pt x="150" y="2735"/>
                    </a:cubicBezTo>
                    <a:cubicBezTo>
                      <a:pt x="150" y="4000"/>
                      <a:pt x="0" y="6985"/>
                      <a:pt x="54" y="8532"/>
                    </a:cubicBezTo>
                    <a:cubicBezTo>
                      <a:pt x="318" y="8525"/>
                      <a:pt x="580" y="8522"/>
                      <a:pt x="843" y="8522"/>
                    </a:cubicBezTo>
                    <a:cubicBezTo>
                      <a:pt x="2857" y="8522"/>
                      <a:pt x="4843" y="8705"/>
                      <a:pt x="6866" y="9075"/>
                    </a:cubicBezTo>
                    <a:cubicBezTo>
                      <a:pt x="8038" y="9296"/>
                      <a:pt x="9668" y="9459"/>
                      <a:pt x="11503" y="9459"/>
                    </a:cubicBezTo>
                    <a:cubicBezTo>
                      <a:pt x="14032" y="9459"/>
                      <a:pt x="16952" y="9150"/>
                      <a:pt x="19606" y="8257"/>
                    </a:cubicBezTo>
                    <a:cubicBezTo>
                      <a:pt x="20447" y="7959"/>
                      <a:pt x="22238" y="7511"/>
                      <a:pt x="23283" y="6741"/>
                    </a:cubicBezTo>
                    <a:cubicBezTo>
                      <a:pt x="23432" y="3756"/>
                      <a:pt x="23337" y="1541"/>
                      <a:pt x="2333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45" name="Google Shape;245;p2"/>
              <p:cNvSpPr/>
              <p:nvPr/>
            </p:nvSpPr>
            <p:spPr>
              <a:xfrm>
                <a:off x="4723300" y="4136450"/>
                <a:ext cx="589575" cy="241825"/>
              </a:xfrm>
              <a:custGeom>
                <a:avLst/>
                <a:gdLst/>
                <a:ahLst/>
                <a:cxnLst/>
                <a:rect l="l" t="t" r="r" b="b"/>
                <a:pathLst>
                  <a:path w="23583" h="9673" extrusionOk="0">
                    <a:moveTo>
                      <a:pt x="23334" y="238"/>
                    </a:moveTo>
                    <a:cubicBezTo>
                      <a:pt x="23357" y="1264"/>
                      <a:pt x="23379" y="2289"/>
                      <a:pt x="23379" y="3315"/>
                    </a:cubicBezTo>
                    <a:cubicBezTo>
                      <a:pt x="23379" y="3989"/>
                      <a:pt x="23355" y="4658"/>
                      <a:pt x="23355" y="5332"/>
                    </a:cubicBezTo>
                    <a:cubicBezTo>
                      <a:pt x="23331" y="5702"/>
                      <a:pt x="23331" y="6079"/>
                      <a:pt x="23307" y="6449"/>
                    </a:cubicBezTo>
                    <a:cubicBezTo>
                      <a:pt x="23284" y="6896"/>
                      <a:pt x="23009" y="6998"/>
                      <a:pt x="22633" y="7195"/>
                    </a:cubicBezTo>
                    <a:cubicBezTo>
                      <a:pt x="21612" y="7720"/>
                      <a:pt x="20472" y="8019"/>
                      <a:pt x="19349" y="8365"/>
                    </a:cubicBezTo>
                    <a:cubicBezTo>
                      <a:pt x="17958" y="8813"/>
                      <a:pt x="16514" y="9111"/>
                      <a:pt x="15045" y="9284"/>
                    </a:cubicBezTo>
                    <a:cubicBezTo>
                      <a:pt x="13898" y="9414"/>
                      <a:pt x="12728" y="9482"/>
                      <a:pt x="11557" y="9482"/>
                    </a:cubicBezTo>
                    <a:cubicBezTo>
                      <a:pt x="10242" y="9482"/>
                      <a:pt x="8925" y="9396"/>
                      <a:pt x="7636" y="9213"/>
                    </a:cubicBezTo>
                    <a:cubicBezTo>
                      <a:pt x="6269" y="9010"/>
                      <a:pt x="4950" y="8765"/>
                      <a:pt x="3553" y="8640"/>
                    </a:cubicBezTo>
                    <a:cubicBezTo>
                      <a:pt x="2807" y="8586"/>
                      <a:pt x="2061" y="8538"/>
                      <a:pt x="1290" y="8538"/>
                    </a:cubicBezTo>
                    <a:lnTo>
                      <a:pt x="246" y="8538"/>
                    </a:lnTo>
                    <a:lnTo>
                      <a:pt x="246" y="7690"/>
                    </a:lnTo>
                    <a:cubicBezTo>
                      <a:pt x="246" y="6106"/>
                      <a:pt x="344" y="4516"/>
                      <a:pt x="347" y="2926"/>
                    </a:cubicBezTo>
                    <a:lnTo>
                      <a:pt x="347" y="2926"/>
                    </a:lnTo>
                    <a:cubicBezTo>
                      <a:pt x="1198" y="2610"/>
                      <a:pt x="2078" y="2442"/>
                      <a:pt x="3010" y="2395"/>
                    </a:cubicBezTo>
                    <a:cubicBezTo>
                      <a:pt x="3140" y="2385"/>
                      <a:pt x="3269" y="2381"/>
                      <a:pt x="3398" y="2381"/>
                    </a:cubicBezTo>
                    <a:cubicBezTo>
                      <a:pt x="4278" y="2381"/>
                      <a:pt x="5125" y="2593"/>
                      <a:pt x="5995" y="2765"/>
                    </a:cubicBezTo>
                    <a:cubicBezTo>
                      <a:pt x="7468" y="3101"/>
                      <a:pt x="8968" y="3229"/>
                      <a:pt x="10467" y="3229"/>
                    </a:cubicBezTo>
                    <a:cubicBezTo>
                      <a:pt x="10966" y="3229"/>
                      <a:pt x="11466" y="3215"/>
                      <a:pt x="11965" y="3189"/>
                    </a:cubicBezTo>
                    <a:cubicBezTo>
                      <a:pt x="13976" y="3064"/>
                      <a:pt x="15994" y="2741"/>
                      <a:pt x="17934" y="2246"/>
                    </a:cubicBezTo>
                    <a:cubicBezTo>
                      <a:pt x="19800" y="1787"/>
                      <a:pt x="21547" y="949"/>
                      <a:pt x="23334" y="238"/>
                    </a:cubicBezTo>
                    <a:close/>
                    <a:moveTo>
                      <a:pt x="23441" y="1"/>
                    </a:moveTo>
                    <a:cubicBezTo>
                      <a:pt x="23429" y="1"/>
                      <a:pt x="23417" y="3"/>
                      <a:pt x="23403" y="7"/>
                    </a:cubicBezTo>
                    <a:cubicBezTo>
                      <a:pt x="21642" y="706"/>
                      <a:pt x="19899" y="1500"/>
                      <a:pt x="18060" y="2019"/>
                    </a:cubicBezTo>
                    <a:cubicBezTo>
                      <a:pt x="16042" y="2568"/>
                      <a:pt x="13881" y="2867"/>
                      <a:pt x="11791" y="2992"/>
                    </a:cubicBezTo>
                    <a:cubicBezTo>
                      <a:pt x="11377" y="3017"/>
                      <a:pt x="10963" y="3029"/>
                      <a:pt x="10550" y="3029"/>
                    </a:cubicBezTo>
                    <a:cubicBezTo>
                      <a:pt x="8855" y="3029"/>
                      <a:pt x="7179" y="2827"/>
                      <a:pt x="5523" y="2467"/>
                    </a:cubicBezTo>
                    <a:cubicBezTo>
                      <a:pt x="4759" y="2301"/>
                      <a:pt x="4013" y="2214"/>
                      <a:pt x="3275" y="2214"/>
                    </a:cubicBezTo>
                    <a:cubicBezTo>
                      <a:pt x="2254" y="2214"/>
                      <a:pt x="1247" y="2381"/>
                      <a:pt x="222" y="2741"/>
                    </a:cubicBezTo>
                    <a:cubicBezTo>
                      <a:pt x="210" y="2747"/>
                      <a:pt x="201" y="2755"/>
                      <a:pt x="193" y="2763"/>
                    </a:cubicBezTo>
                    <a:lnTo>
                      <a:pt x="193" y="2763"/>
                    </a:lnTo>
                    <a:cubicBezTo>
                      <a:pt x="168" y="2778"/>
                      <a:pt x="150" y="2805"/>
                      <a:pt x="150" y="2843"/>
                    </a:cubicBezTo>
                    <a:cubicBezTo>
                      <a:pt x="150" y="4783"/>
                      <a:pt x="1" y="6699"/>
                      <a:pt x="49" y="8640"/>
                    </a:cubicBezTo>
                    <a:cubicBezTo>
                      <a:pt x="73" y="8687"/>
                      <a:pt x="96" y="8735"/>
                      <a:pt x="150" y="8735"/>
                    </a:cubicBezTo>
                    <a:cubicBezTo>
                      <a:pt x="338" y="8732"/>
                      <a:pt x="525" y="8731"/>
                      <a:pt x="712" y="8731"/>
                    </a:cubicBezTo>
                    <a:cubicBezTo>
                      <a:pt x="2109" y="8731"/>
                      <a:pt x="3496" y="8809"/>
                      <a:pt x="4896" y="8962"/>
                    </a:cubicBezTo>
                    <a:cubicBezTo>
                      <a:pt x="6120" y="9111"/>
                      <a:pt x="7314" y="9386"/>
                      <a:pt x="8556" y="9511"/>
                    </a:cubicBezTo>
                    <a:cubicBezTo>
                      <a:pt x="9560" y="9620"/>
                      <a:pt x="10575" y="9673"/>
                      <a:pt x="11593" y="9673"/>
                    </a:cubicBezTo>
                    <a:cubicBezTo>
                      <a:pt x="13098" y="9673"/>
                      <a:pt x="14608" y="9557"/>
                      <a:pt x="16090" y="9332"/>
                    </a:cubicBezTo>
                    <a:cubicBezTo>
                      <a:pt x="17433" y="9135"/>
                      <a:pt x="18728" y="8789"/>
                      <a:pt x="20024" y="8365"/>
                    </a:cubicBezTo>
                    <a:cubicBezTo>
                      <a:pt x="21069" y="8019"/>
                      <a:pt x="22137" y="7720"/>
                      <a:pt x="23104" y="7147"/>
                    </a:cubicBezTo>
                    <a:cubicBezTo>
                      <a:pt x="23206" y="7093"/>
                      <a:pt x="23457" y="6998"/>
                      <a:pt x="23481" y="6873"/>
                    </a:cubicBezTo>
                    <a:cubicBezTo>
                      <a:pt x="23582" y="6574"/>
                      <a:pt x="23528" y="6198"/>
                      <a:pt x="23528" y="5876"/>
                    </a:cubicBezTo>
                    <a:cubicBezTo>
                      <a:pt x="23552" y="5129"/>
                      <a:pt x="23582" y="4383"/>
                      <a:pt x="23582" y="3637"/>
                    </a:cubicBezTo>
                    <a:cubicBezTo>
                      <a:pt x="23582" y="2521"/>
                      <a:pt x="23552" y="1422"/>
                      <a:pt x="23528" y="306"/>
                    </a:cubicBezTo>
                    <a:lnTo>
                      <a:pt x="23528" y="109"/>
                    </a:lnTo>
                    <a:cubicBezTo>
                      <a:pt x="23528" y="45"/>
                      <a:pt x="23496" y="1"/>
                      <a:pt x="234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46" name="Google Shape;246;p2"/>
              <p:cNvSpPr/>
              <p:nvPr/>
            </p:nvSpPr>
            <p:spPr>
              <a:xfrm>
                <a:off x="5270449" y="4304274"/>
                <a:ext cx="40075" cy="55050"/>
              </a:xfrm>
              <a:custGeom>
                <a:avLst/>
                <a:gdLst/>
                <a:ahLst/>
                <a:cxnLst/>
                <a:rect l="l" t="t" r="r" b="b"/>
                <a:pathLst>
                  <a:path w="1827" h="2465" extrusionOk="0">
                    <a:moveTo>
                      <a:pt x="1695" y="1"/>
                    </a:moveTo>
                    <a:cubicBezTo>
                      <a:pt x="1665" y="1"/>
                      <a:pt x="1637" y="18"/>
                      <a:pt x="1622" y="58"/>
                    </a:cubicBezTo>
                    <a:cubicBezTo>
                      <a:pt x="1245" y="906"/>
                      <a:pt x="577" y="1551"/>
                      <a:pt x="51" y="2321"/>
                    </a:cubicBezTo>
                    <a:cubicBezTo>
                      <a:pt x="1" y="2392"/>
                      <a:pt x="73" y="2464"/>
                      <a:pt x="144" y="2464"/>
                    </a:cubicBezTo>
                    <a:cubicBezTo>
                      <a:pt x="174" y="2464"/>
                      <a:pt x="204" y="2452"/>
                      <a:pt x="225" y="2422"/>
                    </a:cubicBezTo>
                    <a:cubicBezTo>
                      <a:pt x="750" y="1652"/>
                      <a:pt x="1419" y="1007"/>
                      <a:pt x="1795" y="160"/>
                    </a:cubicBezTo>
                    <a:cubicBezTo>
                      <a:pt x="1827" y="75"/>
                      <a:pt x="1758" y="1"/>
                      <a:pt x="16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47" name="Google Shape;247;p2"/>
              <p:cNvSpPr/>
              <p:nvPr/>
            </p:nvSpPr>
            <p:spPr>
              <a:xfrm>
                <a:off x="4708375" y="4247350"/>
                <a:ext cx="21075" cy="4950"/>
              </a:xfrm>
              <a:custGeom>
                <a:avLst/>
                <a:gdLst/>
                <a:ahLst/>
                <a:cxnLst/>
                <a:rect l="l" t="t" r="r" b="b"/>
                <a:pathLst>
                  <a:path w="843" h="198" extrusionOk="0">
                    <a:moveTo>
                      <a:pt x="120" y="1"/>
                    </a:moveTo>
                    <a:cubicBezTo>
                      <a:pt x="1" y="1"/>
                      <a:pt x="1" y="198"/>
                      <a:pt x="120" y="198"/>
                    </a:cubicBezTo>
                    <a:lnTo>
                      <a:pt x="717" y="198"/>
                    </a:lnTo>
                    <a:cubicBezTo>
                      <a:pt x="843" y="198"/>
                      <a:pt x="843" y="1"/>
                      <a:pt x="7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48" name="Google Shape;248;p2"/>
              <p:cNvSpPr/>
              <p:nvPr/>
            </p:nvSpPr>
            <p:spPr>
              <a:xfrm>
                <a:off x="4712725" y="4234825"/>
                <a:ext cx="16725" cy="5100"/>
              </a:xfrm>
              <a:custGeom>
                <a:avLst/>
                <a:gdLst/>
                <a:ahLst/>
                <a:cxnLst/>
                <a:rect l="l" t="t" r="r" b="b"/>
                <a:pathLst>
                  <a:path w="669" h="204" extrusionOk="0">
                    <a:moveTo>
                      <a:pt x="125" y="0"/>
                    </a:moveTo>
                    <a:cubicBezTo>
                      <a:pt x="0" y="0"/>
                      <a:pt x="0" y="203"/>
                      <a:pt x="125" y="203"/>
                    </a:cubicBezTo>
                    <a:lnTo>
                      <a:pt x="543" y="203"/>
                    </a:lnTo>
                    <a:cubicBezTo>
                      <a:pt x="669" y="203"/>
                      <a:pt x="669" y="0"/>
                      <a:pt x="5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49" name="Google Shape;249;p2"/>
              <p:cNvSpPr/>
              <p:nvPr/>
            </p:nvSpPr>
            <p:spPr>
              <a:xfrm>
                <a:off x="4707650" y="4216175"/>
                <a:ext cx="24350" cy="5100"/>
              </a:xfrm>
              <a:custGeom>
                <a:avLst/>
                <a:gdLst/>
                <a:ahLst/>
                <a:cxnLst/>
                <a:rect l="l" t="t" r="r" b="b"/>
                <a:pathLst>
                  <a:path w="974" h="204" extrusionOk="0">
                    <a:moveTo>
                      <a:pt x="125" y="0"/>
                    </a:moveTo>
                    <a:cubicBezTo>
                      <a:pt x="0" y="0"/>
                      <a:pt x="0" y="203"/>
                      <a:pt x="125" y="203"/>
                    </a:cubicBezTo>
                    <a:lnTo>
                      <a:pt x="848" y="203"/>
                    </a:lnTo>
                    <a:cubicBezTo>
                      <a:pt x="973" y="203"/>
                      <a:pt x="973" y="0"/>
                      <a:pt x="84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50" name="Google Shape;250;p2"/>
              <p:cNvSpPr/>
              <p:nvPr/>
            </p:nvSpPr>
            <p:spPr>
              <a:xfrm>
                <a:off x="5306775" y="4248550"/>
                <a:ext cx="21025" cy="5625"/>
              </a:xfrm>
              <a:custGeom>
                <a:avLst/>
                <a:gdLst/>
                <a:ahLst/>
                <a:cxnLst/>
                <a:rect l="l" t="t" r="r" b="b"/>
                <a:pathLst>
                  <a:path w="841" h="225" extrusionOk="0">
                    <a:moveTo>
                      <a:pt x="715" y="1"/>
                    </a:moveTo>
                    <a:cubicBezTo>
                      <a:pt x="512" y="1"/>
                      <a:pt x="315" y="1"/>
                      <a:pt x="118" y="24"/>
                    </a:cubicBezTo>
                    <a:cubicBezTo>
                      <a:pt x="1" y="47"/>
                      <a:pt x="34" y="224"/>
                      <a:pt x="141" y="224"/>
                    </a:cubicBezTo>
                    <a:cubicBezTo>
                      <a:pt x="149" y="224"/>
                      <a:pt x="157" y="224"/>
                      <a:pt x="165" y="221"/>
                    </a:cubicBezTo>
                    <a:cubicBezTo>
                      <a:pt x="339" y="198"/>
                      <a:pt x="512" y="198"/>
                      <a:pt x="715" y="198"/>
                    </a:cubicBezTo>
                    <a:cubicBezTo>
                      <a:pt x="840" y="198"/>
                      <a:pt x="840" y="1"/>
                      <a:pt x="7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51" name="Google Shape;251;p2"/>
              <p:cNvSpPr/>
              <p:nvPr/>
            </p:nvSpPr>
            <p:spPr>
              <a:xfrm>
                <a:off x="5308350" y="4264075"/>
                <a:ext cx="24950" cy="4950"/>
              </a:xfrm>
              <a:custGeom>
                <a:avLst/>
                <a:gdLst/>
                <a:ahLst/>
                <a:cxnLst/>
                <a:rect l="l" t="t" r="r" b="b"/>
                <a:pathLst>
                  <a:path w="998" h="198" extrusionOk="0">
                    <a:moveTo>
                      <a:pt x="150" y="0"/>
                    </a:moveTo>
                    <a:cubicBezTo>
                      <a:pt x="1" y="0"/>
                      <a:pt x="1" y="197"/>
                      <a:pt x="150" y="197"/>
                    </a:cubicBezTo>
                    <a:lnTo>
                      <a:pt x="873" y="197"/>
                    </a:lnTo>
                    <a:cubicBezTo>
                      <a:pt x="998" y="197"/>
                      <a:pt x="998" y="0"/>
                      <a:pt x="8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52" name="Google Shape;252;p2"/>
              <p:cNvSpPr/>
              <p:nvPr/>
            </p:nvSpPr>
            <p:spPr>
              <a:xfrm>
                <a:off x="5305975" y="4278400"/>
                <a:ext cx="15550" cy="5550"/>
              </a:xfrm>
              <a:custGeom>
                <a:avLst/>
                <a:gdLst/>
                <a:ahLst/>
                <a:cxnLst/>
                <a:rect l="l" t="t" r="r" b="b"/>
                <a:pathLst>
                  <a:path w="622" h="222" extrusionOk="0">
                    <a:moveTo>
                      <a:pt x="496" y="1"/>
                    </a:moveTo>
                    <a:cubicBezTo>
                      <a:pt x="371" y="1"/>
                      <a:pt x="275" y="24"/>
                      <a:pt x="150" y="24"/>
                    </a:cubicBezTo>
                    <a:cubicBezTo>
                      <a:pt x="0" y="24"/>
                      <a:pt x="0" y="221"/>
                      <a:pt x="150" y="221"/>
                    </a:cubicBezTo>
                    <a:cubicBezTo>
                      <a:pt x="275" y="221"/>
                      <a:pt x="371" y="198"/>
                      <a:pt x="496" y="198"/>
                    </a:cubicBezTo>
                    <a:cubicBezTo>
                      <a:pt x="621" y="198"/>
                      <a:pt x="621" y="1"/>
                      <a:pt x="4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53" name="Google Shape;253;p2"/>
              <p:cNvSpPr/>
              <p:nvPr/>
            </p:nvSpPr>
            <p:spPr>
              <a:xfrm>
                <a:off x="5307375" y="4293275"/>
                <a:ext cx="20800" cy="7000"/>
              </a:xfrm>
              <a:custGeom>
                <a:avLst/>
                <a:gdLst/>
                <a:ahLst/>
                <a:cxnLst/>
                <a:rect l="l" t="t" r="r" b="b"/>
                <a:pathLst>
                  <a:path w="832" h="280" extrusionOk="0">
                    <a:moveTo>
                      <a:pt x="689" y="0"/>
                    </a:moveTo>
                    <a:cubicBezTo>
                      <a:pt x="682" y="0"/>
                      <a:pt x="674" y="1"/>
                      <a:pt x="667" y="3"/>
                    </a:cubicBezTo>
                    <a:cubicBezTo>
                      <a:pt x="464" y="26"/>
                      <a:pt x="291" y="50"/>
                      <a:pt x="118" y="104"/>
                    </a:cubicBezTo>
                    <a:cubicBezTo>
                      <a:pt x="0" y="126"/>
                      <a:pt x="35" y="279"/>
                      <a:pt x="142" y="279"/>
                    </a:cubicBezTo>
                    <a:cubicBezTo>
                      <a:pt x="150" y="279"/>
                      <a:pt x="157" y="279"/>
                      <a:pt x="165" y="277"/>
                    </a:cubicBezTo>
                    <a:cubicBezTo>
                      <a:pt x="338" y="253"/>
                      <a:pt x="541" y="223"/>
                      <a:pt x="715" y="176"/>
                    </a:cubicBezTo>
                    <a:cubicBezTo>
                      <a:pt x="832" y="153"/>
                      <a:pt x="792" y="0"/>
                      <a:pt x="68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sp>
          <p:nvSpPr>
            <p:cNvPr id="254" name="Google Shape;254;p2"/>
            <p:cNvSpPr/>
            <p:nvPr/>
          </p:nvSpPr>
          <p:spPr>
            <a:xfrm>
              <a:off x="1844725" y="590600"/>
              <a:ext cx="391174" cy="523474"/>
            </a:xfrm>
            <a:custGeom>
              <a:avLst/>
              <a:gdLst/>
              <a:ahLst/>
              <a:cxnLst/>
              <a:rect l="l" t="t" r="r" b="b"/>
              <a:pathLst>
                <a:path w="1827" h="2465" extrusionOk="0">
                  <a:moveTo>
                    <a:pt x="1695" y="1"/>
                  </a:moveTo>
                  <a:cubicBezTo>
                    <a:pt x="1665" y="1"/>
                    <a:pt x="1637" y="18"/>
                    <a:pt x="1622" y="58"/>
                  </a:cubicBezTo>
                  <a:cubicBezTo>
                    <a:pt x="1245" y="906"/>
                    <a:pt x="577" y="1551"/>
                    <a:pt x="51" y="2321"/>
                  </a:cubicBezTo>
                  <a:cubicBezTo>
                    <a:pt x="1" y="2392"/>
                    <a:pt x="73" y="2464"/>
                    <a:pt x="144" y="2464"/>
                  </a:cubicBezTo>
                  <a:cubicBezTo>
                    <a:pt x="174" y="2464"/>
                    <a:pt x="204" y="2452"/>
                    <a:pt x="225" y="2422"/>
                  </a:cubicBezTo>
                  <a:cubicBezTo>
                    <a:pt x="750" y="1652"/>
                    <a:pt x="1419" y="1007"/>
                    <a:pt x="1795" y="160"/>
                  </a:cubicBezTo>
                  <a:cubicBezTo>
                    <a:pt x="1827" y="75"/>
                    <a:pt x="1758" y="1"/>
                    <a:pt x="16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255" name="Google Shape;255;p2"/>
          <p:cNvGrpSpPr/>
          <p:nvPr/>
        </p:nvGrpSpPr>
        <p:grpSpPr>
          <a:xfrm>
            <a:off x="-152390" y="5484881"/>
            <a:ext cx="1652623" cy="1603528"/>
            <a:chOff x="-152390" y="4113661"/>
            <a:chExt cx="1652623" cy="1202646"/>
          </a:xfrm>
        </p:grpSpPr>
        <p:grpSp>
          <p:nvGrpSpPr>
            <p:cNvPr id="256" name="Google Shape;256;p2"/>
            <p:cNvGrpSpPr/>
            <p:nvPr/>
          </p:nvGrpSpPr>
          <p:grpSpPr>
            <a:xfrm>
              <a:off x="-67846" y="4222208"/>
              <a:ext cx="347593" cy="590371"/>
              <a:chOff x="3090275" y="4335350"/>
              <a:chExt cx="98675" cy="167600"/>
            </a:xfrm>
          </p:grpSpPr>
          <p:sp>
            <p:nvSpPr>
              <p:cNvPr id="257" name="Google Shape;257;p2"/>
              <p:cNvSpPr/>
              <p:nvPr/>
            </p:nvSpPr>
            <p:spPr>
              <a:xfrm>
                <a:off x="3090275" y="4451100"/>
                <a:ext cx="91650" cy="51850"/>
              </a:xfrm>
              <a:custGeom>
                <a:avLst/>
                <a:gdLst/>
                <a:ahLst/>
                <a:cxnLst/>
                <a:rect l="l" t="t" r="r" b="b"/>
                <a:pathLst>
                  <a:path w="3666" h="2074" extrusionOk="0">
                    <a:moveTo>
                      <a:pt x="53" y="1"/>
                    </a:moveTo>
                    <a:cubicBezTo>
                      <a:pt x="27" y="1"/>
                      <a:pt x="1" y="27"/>
                      <a:pt x="1" y="53"/>
                    </a:cubicBezTo>
                    <a:lnTo>
                      <a:pt x="1" y="86"/>
                    </a:lnTo>
                    <a:cubicBezTo>
                      <a:pt x="1" y="112"/>
                      <a:pt x="1" y="138"/>
                      <a:pt x="27" y="164"/>
                    </a:cubicBezTo>
                    <a:cubicBezTo>
                      <a:pt x="267" y="378"/>
                      <a:pt x="462" y="788"/>
                      <a:pt x="651" y="1087"/>
                    </a:cubicBezTo>
                    <a:cubicBezTo>
                      <a:pt x="866" y="1386"/>
                      <a:pt x="1054" y="1711"/>
                      <a:pt x="1217" y="2037"/>
                    </a:cubicBezTo>
                    <a:cubicBezTo>
                      <a:pt x="1235" y="2055"/>
                      <a:pt x="1270" y="2073"/>
                      <a:pt x="1298" y="2073"/>
                    </a:cubicBezTo>
                    <a:cubicBezTo>
                      <a:pt x="1309" y="2073"/>
                      <a:pt x="1320" y="2070"/>
                      <a:pt x="1327" y="2063"/>
                    </a:cubicBezTo>
                    <a:cubicBezTo>
                      <a:pt x="2056" y="1549"/>
                      <a:pt x="2901" y="1224"/>
                      <a:pt x="3604" y="677"/>
                    </a:cubicBezTo>
                    <a:cubicBezTo>
                      <a:pt x="3665" y="616"/>
                      <a:pt x="3630" y="517"/>
                      <a:pt x="3570" y="517"/>
                    </a:cubicBezTo>
                    <a:cubicBezTo>
                      <a:pt x="3554" y="517"/>
                      <a:pt x="3537" y="524"/>
                      <a:pt x="3519" y="541"/>
                    </a:cubicBezTo>
                    <a:cubicBezTo>
                      <a:pt x="2869" y="1029"/>
                      <a:pt x="2088" y="1354"/>
                      <a:pt x="1379" y="1815"/>
                    </a:cubicBezTo>
                    <a:cubicBezTo>
                      <a:pt x="1376" y="1817"/>
                      <a:pt x="1373" y="1818"/>
                      <a:pt x="1369" y="1818"/>
                    </a:cubicBezTo>
                    <a:cubicBezTo>
                      <a:pt x="1244" y="1818"/>
                      <a:pt x="754" y="947"/>
                      <a:pt x="703" y="840"/>
                    </a:cubicBezTo>
                    <a:cubicBezTo>
                      <a:pt x="593" y="703"/>
                      <a:pt x="488" y="541"/>
                      <a:pt x="378" y="411"/>
                    </a:cubicBezTo>
                    <a:cubicBezTo>
                      <a:pt x="326" y="300"/>
                      <a:pt x="241" y="190"/>
                      <a:pt x="189" y="112"/>
                    </a:cubicBezTo>
                    <a:cubicBezTo>
                      <a:pt x="182" y="95"/>
                      <a:pt x="174" y="86"/>
                      <a:pt x="167" y="83"/>
                    </a:cubicBezTo>
                    <a:lnTo>
                      <a:pt x="167" y="83"/>
                    </a:lnTo>
                    <a:cubicBezTo>
                      <a:pt x="161" y="42"/>
                      <a:pt x="125" y="1"/>
                      <a:pt x="7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58" name="Google Shape;258;p2"/>
              <p:cNvSpPr/>
              <p:nvPr/>
            </p:nvSpPr>
            <p:spPr>
              <a:xfrm>
                <a:off x="3137425" y="4335350"/>
                <a:ext cx="47350" cy="38800"/>
              </a:xfrm>
              <a:custGeom>
                <a:avLst/>
                <a:gdLst/>
                <a:ahLst/>
                <a:cxnLst/>
                <a:rect l="l" t="t" r="r" b="b"/>
                <a:pathLst>
                  <a:path w="1894" h="1552" extrusionOk="0">
                    <a:moveTo>
                      <a:pt x="100" y="0"/>
                    </a:moveTo>
                    <a:cubicBezTo>
                      <a:pt x="48" y="0"/>
                      <a:pt x="1" y="61"/>
                      <a:pt x="40" y="130"/>
                    </a:cubicBezTo>
                    <a:cubicBezTo>
                      <a:pt x="228" y="566"/>
                      <a:pt x="469" y="1028"/>
                      <a:pt x="632" y="1490"/>
                    </a:cubicBezTo>
                    <a:cubicBezTo>
                      <a:pt x="632" y="1528"/>
                      <a:pt x="663" y="1552"/>
                      <a:pt x="700" y="1552"/>
                    </a:cubicBezTo>
                    <a:cubicBezTo>
                      <a:pt x="714" y="1552"/>
                      <a:pt x="728" y="1549"/>
                      <a:pt x="742" y="1542"/>
                    </a:cubicBezTo>
                    <a:cubicBezTo>
                      <a:pt x="1093" y="1327"/>
                      <a:pt x="1445" y="1165"/>
                      <a:pt x="1828" y="1002"/>
                    </a:cubicBezTo>
                    <a:cubicBezTo>
                      <a:pt x="1894" y="953"/>
                      <a:pt x="1849" y="853"/>
                      <a:pt x="1783" y="853"/>
                    </a:cubicBezTo>
                    <a:cubicBezTo>
                      <a:pt x="1771" y="853"/>
                      <a:pt x="1757" y="857"/>
                      <a:pt x="1744" y="865"/>
                    </a:cubicBezTo>
                    <a:cubicBezTo>
                      <a:pt x="1395" y="992"/>
                      <a:pt x="1069" y="1140"/>
                      <a:pt x="739" y="1352"/>
                    </a:cubicBezTo>
                    <a:lnTo>
                      <a:pt x="739" y="1352"/>
                    </a:lnTo>
                    <a:cubicBezTo>
                      <a:pt x="581" y="922"/>
                      <a:pt x="378" y="487"/>
                      <a:pt x="170" y="52"/>
                    </a:cubicBezTo>
                    <a:cubicBezTo>
                      <a:pt x="152" y="16"/>
                      <a:pt x="126" y="0"/>
                      <a:pt x="10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59" name="Google Shape;259;p2"/>
              <p:cNvSpPr/>
              <p:nvPr/>
            </p:nvSpPr>
            <p:spPr>
              <a:xfrm>
                <a:off x="3110450" y="4378125"/>
                <a:ext cx="78500" cy="64400"/>
              </a:xfrm>
              <a:custGeom>
                <a:avLst/>
                <a:gdLst/>
                <a:ahLst/>
                <a:cxnLst/>
                <a:rect l="l" t="t" r="r" b="b"/>
                <a:pathLst>
                  <a:path w="3140" h="2576" extrusionOk="0">
                    <a:moveTo>
                      <a:pt x="97" y="0"/>
                    </a:moveTo>
                    <a:cubicBezTo>
                      <a:pt x="49" y="0"/>
                      <a:pt x="1" y="36"/>
                      <a:pt x="33" y="104"/>
                    </a:cubicBezTo>
                    <a:cubicBezTo>
                      <a:pt x="306" y="917"/>
                      <a:pt x="598" y="1704"/>
                      <a:pt x="924" y="2517"/>
                    </a:cubicBezTo>
                    <a:cubicBezTo>
                      <a:pt x="924" y="2538"/>
                      <a:pt x="962" y="2576"/>
                      <a:pt x="990" y="2576"/>
                    </a:cubicBezTo>
                    <a:cubicBezTo>
                      <a:pt x="997" y="2576"/>
                      <a:pt x="1003" y="2574"/>
                      <a:pt x="1008" y="2569"/>
                    </a:cubicBezTo>
                    <a:cubicBezTo>
                      <a:pt x="1711" y="2296"/>
                      <a:pt x="2335" y="1834"/>
                      <a:pt x="3037" y="1567"/>
                    </a:cubicBezTo>
                    <a:cubicBezTo>
                      <a:pt x="3140" y="1543"/>
                      <a:pt x="3103" y="1402"/>
                      <a:pt x="3029" y="1402"/>
                    </a:cubicBezTo>
                    <a:cubicBezTo>
                      <a:pt x="3024" y="1402"/>
                      <a:pt x="3018" y="1403"/>
                      <a:pt x="3011" y="1405"/>
                    </a:cubicBezTo>
                    <a:cubicBezTo>
                      <a:pt x="2686" y="1541"/>
                      <a:pt x="2387" y="1671"/>
                      <a:pt x="2094" y="1866"/>
                    </a:cubicBezTo>
                    <a:cubicBezTo>
                      <a:pt x="1932" y="1944"/>
                      <a:pt x="1769" y="2029"/>
                      <a:pt x="1633" y="2107"/>
                    </a:cubicBezTo>
                    <a:cubicBezTo>
                      <a:pt x="1485" y="2181"/>
                      <a:pt x="1291" y="2324"/>
                      <a:pt x="1139" y="2324"/>
                    </a:cubicBezTo>
                    <a:cubicBezTo>
                      <a:pt x="1064" y="2324"/>
                      <a:pt x="999" y="2289"/>
                      <a:pt x="956" y="2192"/>
                    </a:cubicBezTo>
                    <a:cubicBezTo>
                      <a:pt x="683" y="1483"/>
                      <a:pt x="410" y="780"/>
                      <a:pt x="169" y="45"/>
                    </a:cubicBezTo>
                    <a:cubicBezTo>
                      <a:pt x="159" y="15"/>
                      <a:pt x="128" y="0"/>
                      <a:pt x="9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60" name="Google Shape;260;p2"/>
              <p:cNvSpPr/>
              <p:nvPr/>
            </p:nvSpPr>
            <p:spPr>
              <a:xfrm>
                <a:off x="3128825" y="4490450"/>
                <a:ext cx="8800" cy="6700"/>
              </a:xfrm>
              <a:custGeom>
                <a:avLst/>
                <a:gdLst/>
                <a:ahLst/>
                <a:cxnLst/>
                <a:rect l="l" t="t" r="r" b="b"/>
                <a:pathLst>
                  <a:path w="352" h="268" extrusionOk="0">
                    <a:moveTo>
                      <a:pt x="163" y="1"/>
                    </a:moveTo>
                    <a:cubicBezTo>
                      <a:pt x="0" y="1"/>
                      <a:pt x="0" y="267"/>
                      <a:pt x="163" y="267"/>
                    </a:cubicBezTo>
                    <a:cubicBezTo>
                      <a:pt x="351" y="267"/>
                      <a:pt x="351" y="1"/>
                      <a:pt x="16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261" name="Google Shape;261;p2"/>
            <p:cNvGrpSpPr/>
            <p:nvPr/>
          </p:nvGrpSpPr>
          <p:grpSpPr>
            <a:xfrm>
              <a:off x="-152390" y="4113661"/>
              <a:ext cx="1652623" cy="1202646"/>
              <a:chOff x="10" y="3961261"/>
              <a:chExt cx="1652623" cy="1202646"/>
            </a:xfrm>
          </p:grpSpPr>
          <p:grpSp>
            <p:nvGrpSpPr>
              <p:cNvPr id="262" name="Google Shape;262;p2"/>
              <p:cNvGrpSpPr/>
              <p:nvPr/>
            </p:nvGrpSpPr>
            <p:grpSpPr>
              <a:xfrm>
                <a:off x="10" y="3961261"/>
                <a:ext cx="1652623" cy="1202646"/>
                <a:chOff x="3067200" y="4305000"/>
                <a:chExt cx="463400" cy="337225"/>
              </a:xfrm>
            </p:grpSpPr>
            <p:sp>
              <p:nvSpPr>
                <p:cNvPr id="263" name="Google Shape;263;p2"/>
                <p:cNvSpPr/>
                <p:nvPr/>
              </p:nvSpPr>
              <p:spPr>
                <a:xfrm>
                  <a:off x="3182300" y="4513675"/>
                  <a:ext cx="348300" cy="128550"/>
                </a:xfrm>
                <a:custGeom>
                  <a:avLst/>
                  <a:gdLst/>
                  <a:ahLst/>
                  <a:cxnLst/>
                  <a:rect l="l" t="t" r="r" b="b"/>
                  <a:pathLst>
                    <a:path w="13932" h="5142" extrusionOk="0">
                      <a:moveTo>
                        <a:pt x="7764" y="0"/>
                      </a:moveTo>
                      <a:cubicBezTo>
                        <a:pt x="7219" y="0"/>
                        <a:pt x="6673" y="44"/>
                        <a:pt x="6127" y="151"/>
                      </a:cubicBezTo>
                      <a:cubicBezTo>
                        <a:pt x="4261" y="509"/>
                        <a:pt x="489" y="1810"/>
                        <a:pt x="1" y="3976"/>
                      </a:cubicBezTo>
                      <a:lnTo>
                        <a:pt x="59" y="3839"/>
                      </a:lnTo>
                      <a:cubicBezTo>
                        <a:pt x="274" y="4925"/>
                        <a:pt x="5041" y="5140"/>
                        <a:pt x="6075" y="5140"/>
                      </a:cubicBezTo>
                      <a:cubicBezTo>
                        <a:pt x="6133" y="5141"/>
                        <a:pt x="6191" y="5142"/>
                        <a:pt x="6248" y="5142"/>
                      </a:cubicBezTo>
                      <a:cubicBezTo>
                        <a:pt x="9607" y="5142"/>
                        <a:pt x="11533" y="2719"/>
                        <a:pt x="13932" y="724"/>
                      </a:cubicBezTo>
                      <a:cubicBezTo>
                        <a:pt x="11876" y="616"/>
                        <a:pt x="9820" y="0"/>
                        <a:pt x="776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64" name="Google Shape;264;p2"/>
                <p:cNvSpPr/>
                <p:nvPr/>
              </p:nvSpPr>
              <p:spPr>
                <a:xfrm>
                  <a:off x="3183450" y="4515450"/>
                  <a:ext cx="212050" cy="123425"/>
                </a:xfrm>
                <a:custGeom>
                  <a:avLst/>
                  <a:gdLst/>
                  <a:ahLst/>
                  <a:cxnLst/>
                  <a:rect l="l" t="t" r="r" b="b"/>
                  <a:pathLst>
                    <a:path w="8482" h="4937" extrusionOk="0">
                      <a:moveTo>
                        <a:pt x="8367" y="1"/>
                      </a:moveTo>
                      <a:cubicBezTo>
                        <a:pt x="8346" y="1"/>
                        <a:pt x="8325" y="9"/>
                        <a:pt x="8305" y="28"/>
                      </a:cubicBezTo>
                      <a:cubicBezTo>
                        <a:pt x="7193" y="1303"/>
                        <a:pt x="5379" y="1329"/>
                        <a:pt x="3915" y="1953"/>
                      </a:cubicBezTo>
                      <a:cubicBezTo>
                        <a:pt x="2452" y="2552"/>
                        <a:pt x="1041" y="3553"/>
                        <a:pt x="39" y="4796"/>
                      </a:cubicBezTo>
                      <a:cubicBezTo>
                        <a:pt x="0" y="4859"/>
                        <a:pt x="49" y="4936"/>
                        <a:pt x="111" y="4936"/>
                      </a:cubicBezTo>
                      <a:cubicBezTo>
                        <a:pt x="132" y="4936"/>
                        <a:pt x="154" y="4927"/>
                        <a:pt x="176" y="4906"/>
                      </a:cubicBezTo>
                      <a:cubicBezTo>
                        <a:pt x="1255" y="3527"/>
                        <a:pt x="2855" y="2441"/>
                        <a:pt x="4507" y="1869"/>
                      </a:cubicBezTo>
                      <a:cubicBezTo>
                        <a:pt x="5893" y="1414"/>
                        <a:pt x="7408" y="1303"/>
                        <a:pt x="8442" y="139"/>
                      </a:cubicBezTo>
                      <a:cubicBezTo>
                        <a:pt x="8481" y="75"/>
                        <a:pt x="8428" y="1"/>
                        <a:pt x="83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65" name="Google Shape;265;p2"/>
                <p:cNvSpPr/>
                <p:nvPr/>
              </p:nvSpPr>
              <p:spPr>
                <a:xfrm>
                  <a:off x="3334825" y="4501400"/>
                  <a:ext cx="49125" cy="91400"/>
                </a:xfrm>
                <a:custGeom>
                  <a:avLst/>
                  <a:gdLst/>
                  <a:ahLst/>
                  <a:cxnLst/>
                  <a:rect l="l" t="t" r="r" b="b"/>
                  <a:pathLst>
                    <a:path w="1965" h="3656" extrusionOk="0">
                      <a:moveTo>
                        <a:pt x="843" y="1"/>
                      </a:moveTo>
                      <a:cubicBezTo>
                        <a:pt x="813" y="1"/>
                        <a:pt x="787" y="17"/>
                        <a:pt x="787" y="51"/>
                      </a:cubicBezTo>
                      <a:cubicBezTo>
                        <a:pt x="651" y="590"/>
                        <a:pt x="0" y="1377"/>
                        <a:pt x="163" y="1976"/>
                      </a:cubicBezTo>
                      <a:cubicBezTo>
                        <a:pt x="351" y="2756"/>
                        <a:pt x="1249" y="3140"/>
                        <a:pt x="1789" y="3628"/>
                      </a:cubicBezTo>
                      <a:cubicBezTo>
                        <a:pt x="1808" y="3647"/>
                        <a:pt x="1829" y="3655"/>
                        <a:pt x="1850" y="3655"/>
                      </a:cubicBezTo>
                      <a:cubicBezTo>
                        <a:pt x="1912" y="3655"/>
                        <a:pt x="1964" y="3581"/>
                        <a:pt x="1925" y="3517"/>
                      </a:cubicBezTo>
                      <a:cubicBezTo>
                        <a:pt x="1379" y="3055"/>
                        <a:pt x="729" y="2730"/>
                        <a:pt x="377" y="2106"/>
                      </a:cubicBezTo>
                      <a:cubicBezTo>
                        <a:pt x="78" y="1566"/>
                        <a:pt x="787" y="675"/>
                        <a:pt x="924" y="103"/>
                      </a:cubicBezTo>
                      <a:cubicBezTo>
                        <a:pt x="939" y="36"/>
                        <a:pt x="887" y="1"/>
                        <a:pt x="84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66" name="Google Shape;266;p2"/>
                <p:cNvSpPr/>
                <p:nvPr/>
              </p:nvSpPr>
              <p:spPr>
                <a:xfrm>
                  <a:off x="3338225" y="4547300"/>
                  <a:ext cx="66175" cy="13650"/>
                </a:xfrm>
                <a:custGeom>
                  <a:avLst/>
                  <a:gdLst/>
                  <a:ahLst/>
                  <a:cxnLst/>
                  <a:rect l="l" t="t" r="r" b="b"/>
                  <a:pathLst>
                    <a:path w="2647" h="546" extrusionOk="0">
                      <a:moveTo>
                        <a:pt x="236" y="1"/>
                      </a:moveTo>
                      <a:cubicBezTo>
                        <a:pt x="183" y="1"/>
                        <a:pt x="131" y="1"/>
                        <a:pt x="79" y="3"/>
                      </a:cubicBezTo>
                      <a:cubicBezTo>
                        <a:pt x="1" y="3"/>
                        <a:pt x="1" y="166"/>
                        <a:pt x="79" y="166"/>
                      </a:cubicBezTo>
                      <a:cubicBezTo>
                        <a:pt x="131" y="164"/>
                        <a:pt x="183" y="163"/>
                        <a:pt x="235" y="163"/>
                      </a:cubicBezTo>
                      <a:cubicBezTo>
                        <a:pt x="1019" y="163"/>
                        <a:pt x="1780" y="342"/>
                        <a:pt x="2518" y="543"/>
                      </a:cubicBezTo>
                      <a:cubicBezTo>
                        <a:pt x="2524" y="545"/>
                        <a:pt x="2530" y="546"/>
                        <a:pt x="2536" y="546"/>
                      </a:cubicBezTo>
                      <a:cubicBezTo>
                        <a:pt x="2609" y="546"/>
                        <a:pt x="2646" y="404"/>
                        <a:pt x="2544" y="380"/>
                      </a:cubicBezTo>
                      <a:cubicBezTo>
                        <a:pt x="1812" y="179"/>
                        <a:pt x="1023" y="1"/>
                        <a:pt x="2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67" name="Google Shape;267;p2"/>
                <p:cNvSpPr/>
                <p:nvPr/>
              </p:nvSpPr>
              <p:spPr>
                <a:xfrm>
                  <a:off x="3373348" y="4585869"/>
                  <a:ext cx="16922" cy="13705"/>
                </a:xfrm>
                <a:custGeom>
                  <a:avLst/>
                  <a:gdLst/>
                  <a:ahLst/>
                  <a:cxnLst/>
                  <a:rect l="l" t="t" r="r" b="b"/>
                  <a:pathLst>
                    <a:path w="684" h="547" extrusionOk="0">
                      <a:moveTo>
                        <a:pt x="326" y="0"/>
                      </a:moveTo>
                      <a:cubicBezTo>
                        <a:pt x="1" y="0"/>
                        <a:pt x="1" y="547"/>
                        <a:pt x="326" y="547"/>
                      </a:cubicBezTo>
                      <a:cubicBezTo>
                        <a:pt x="683" y="547"/>
                        <a:pt x="683" y="0"/>
                        <a:pt x="3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68" name="Google Shape;268;p2"/>
                <p:cNvSpPr/>
                <p:nvPr/>
              </p:nvSpPr>
              <p:spPr>
                <a:xfrm>
                  <a:off x="3067200" y="4305000"/>
                  <a:ext cx="133500" cy="307450"/>
                </a:xfrm>
                <a:custGeom>
                  <a:avLst/>
                  <a:gdLst/>
                  <a:ahLst/>
                  <a:cxnLst/>
                  <a:rect l="l" t="t" r="r" b="b"/>
                  <a:pathLst>
                    <a:path w="5340" h="12298" extrusionOk="0">
                      <a:moveTo>
                        <a:pt x="4288" y="228"/>
                      </a:moveTo>
                      <a:cubicBezTo>
                        <a:pt x="4382" y="228"/>
                        <a:pt x="4369" y="426"/>
                        <a:pt x="4390" y="532"/>
                      </a:cubicBezTo>
                      <a:cubicBezTo>
                        <a:pt x="4442" y="831"/>
                        <a:pt x="4501" y="1156"/>
                        <a:pt x="4527" y="1455"/>
                      </a:cubicBezTo>
                      <a:cubicBezTo>
                        <a:pt x="4605" y="1969"/>
                        <a:pt x="4637" y="2483"/>
                        <a:pt x="4663" y="3029"/>
                      </a:cubicBezTo>
                      <a:cubicBezTo>
                        <a:pt x="4689" y="4141"/>
                        <a:pt x="4605" y="5247"/>
                        <a:pt x="4416" y="6333"/>
                      </a:cubicBezTo>
                      <a:cubicBezTo>
                        <a:pt x="4046" y="8458"/>
                        <a:pt x="3150" y="10507"/>
                        <a:pt x="1636" y="12071"/>
                      </a:cubicBezTo>
                      <a:lnTo>
                        <a:pt x="1636" y="12071"/>
                      </a:lnTo>
                      <a:cubicBezTo>
                        <a:pt x="1634" y="12063"/>
                        <a:pt x="1630" y="12056"/>
                        <a:pt x="1626" y="12049"/>
                      </a:cubicBezTo>
                      <a:cubicBezTo>
                        <a:pt x="189" y="10534"/>
                        <a:pt x="761" y="7881"/>
                        <a:pt x="1028" y="6034"/>
                      </a:cubicBezTo>
                      <a:cubicBezTo>
                        <a:pt x="1385" y="3946"/>
                        <a:pt x="2276" y="1429"/>
                        <a:pt x="4202" y="265"/>
                      </a:cubicBezTo>
                      <a:cubicBezTo>
                        <a:pt x="4238" y="239"/>
                        <a:pt x="4266" y="228"/>
                        <a:pt x="4288" y="228"/>
                      </a:cubicBezTo>
                      <a:close/>
                      <a:moveTo>
                        <a:pt x="4399" y="1"/>
                      </a:moveTo>
                      <a:cubicBezTo>
                        <a:pt x="4381" y="1"/>
                        <a:pt x="4360" y="7"/>
                        <a:pt x="4338" y="18"/>
                      </a:cubicBezTo>
                      <a:cubicBezTo>
                        <a:pt x="3415" y="427"/>
                        <a:pt x="2764" y="1344"/>
                        <a:pt x="2224" y="2157"/>
                      </a:cubicBezTo>
                      <a:cubicBezTo>
                        <a:pt x="1516" y="3270"/>
                        <a:pt x="1138" y="4544"/>
                        <a:pt x="924" y="5819"/>
                      </a:cubicBezTo>
                      <a:cubicBezTo>
                        <a:pt x="572" y="7744"/>
                        <a:pt x="0" y="10586"/>
                        <a:pt x="1490" y="12160"/>
                      </a:cubicBezTo>
                      <a:cubicBezTo>
                        <a:pt x="1504" y="12174"/>
                        <a:pt x="1520" y="12182"/>
                        <a:pt x="1535" y="12185"/>
                      </a:cubicBezTo>
                      <a:lnTo>
                        <a:pt x="1535" y="12185"/>
                      </a:lnTo>
                      <a:cubicBezTo>
                        <a:pt x="1518" y="12239"/>
                        <a:pt x="1565" y="12297"/>
                        <a:pt x="1619" y="12297"/>
                      </a:cubicBezTo>
                      <a:cubicBezTo>
                        <a:pt x="1639" y="12297"/>
                        <a:pt x="1659" y="12289"/>
                        <a:pt x="1678" y="12271"/>
                      </a:cubicBezTo>
                      <a:cubicBezTo>
                        <a:pt x="4767" y="9097"/>
                        <a:pt x="5340" y="4245"/>
                        <a:pt x="4442" y="44"/>
                      </a:cubicBezTo>
                      <a:cubicBezTo>
                        <a:pt x="4442" y="13"/>
                        <a:pt x="4424" y="1"/>
                        <a:pt x="439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69" name="Google Shape;269;p2"/>
                <p:cNvSpPr/>
                <p:nvPr/>
              </p:nvSpPr>
              <p:spPr>
                <a:xfrm>
                  <a:off x="3103775" y="4306225"/>
                  <a:ext cx="75625" cy="302100"/>
                </a:xfrm>
                <a:custGeom>
                  <a:avLst/>
                  <a:gdLst/>
                  <a:ahLst/>
                  <a:cxnLst/>
                  <a:rect l="l" t="t" r="r" b="b"/>
                  <a:pathLst>
                    <a:path w="3025" h="12084" extrusionOk="0">
                      <a:moveTo>
                        <a:pt x="2905" y="0"/>
                      </a:moveTo>
                      <a:cubicBezTo>
                        <a:pt x="2886" y="0"/>
                        <a:pt x="2867" y="8"/>
                        <a:pt x="2849" y="27"/>
                      </a:cubicBezTo>
                      <a:cubicBezTo>
                        <a:pt x="2361" y="483"/>
                        <a:pt x="2251" y="1243"/>
                        <a:pt x="2140" y="1868"/>
                      </a:cubicBezTo>
                      <a:cubicBezTo>
                        <a:pt x="1926" y="2954"/>
                        <a:pt x="1516" y="3981"/>
                        <a:pt x="1275" y="5035"/>
                      </a:cubicBezTo>
                      <a:cubicBezTo>
                        <a:pt x="1002" y="6232"/>
                        <a:pt x="735" y="7422"/>
                        <a:pt x="462" y="8612"/>
                      </a:cubicBezTo>
                      <a:cubicBezTo>
                        <a:pt x="189" y="9724"/>
                        <a:pt x="0" y="10862"/>
                        <a:pt x="0" y="12000"/>
                      </a:cubicBezTo>
                      <a:cubicBezTo>
                        <a:pt x="0" y="12056"/>
                        <a:pt x="41" y="12083"/>
                        <a:pt x="82" y="12083"/>
                      </a:cubicBezTo>
                      <a:cubicBezTo>
                        <a:pt x="122" y="12083"/>
                        <a:pt x="163" y="12056"/>
                        <a:pt x="163" y="12000"/>
                      </a:cubicBezTo>
                      <a:cubicBezTo>
                        <a:pt x="137" y="9809"/>
                        <a:pt x="898" y="7636"/>
                        <a:pt x="1327" y="5497"/>
                      </a:cubicBezTo>
                      <a:cubicBezTo>
                        <a:pt x="1548" y="4443"/>
                        <a:pt x="1926" y="3468"/>
                        <a:pt x="2166" y="2434"/>
                      </a:cubicBezTo>
                      <a:cubicBezTo>
                        <a:pt x="2361" y="1679"/>
                        <a:pt x="2361" y="704"/>
                        <a:pt x="2979" y="131"/>
                      </a:cubicBezTo>
                      <a:cubicBezTo>
                        <a:pt x="3024" y="91"/>
                        <a:pt x="2969" y="0"/>
                        <a:pt x="29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70" name="Google Shape;270;p2"/>
                <p:cNvSpPr/>
                <p:nvPr/>
              </p:nvSpPr>
              <p:spPr>
                <a:xfrm>
                  <a:off x="3079175" y="4521650"/>
                  <a:ext cx="80675" cy="27375"/>
                </a:xfrm>
                <a:custGeom>
                  <a:avLst/>
                  <a:gdLst/>
                  <a:ahLst/>
                  <a:cxnLst/>
                  <a:rect l="l" t="t" r="r" b="b"/>
                  <a:pathLst>
                    <a:path w="3227" h="1095" extrusionOk="0">
                      <a:moveTo>
                        <a:pt x="139" y="1"/>
                      </a:moveTo>
                      <a:cubicBezTo>
                        <a:pt x="69" y="1"/>
                        <a:pt x="1" y="91"/>
                        <a:pt x="61" y="132"/>
                      </a:cubicBezTo>
                      <a:cubicBezTo>
                        <a:pt x="256" y="294"/>
                        <a:pt x="471" y="431"/>
                        <a:pt x="659" y="593"/>
                      </a:cubicBezTo>
                      <a:cubicBezTo>
                        <a:pt x="822" y="730"/>
                        <a:pt x="958" y="971"/>
                        <a:pt x="1147" y="1029"/>
                      </a:cubicBezTo>
                      <a:cubicBezTo>
                        <a:pt x="1262" y="1075"/>
                        <a:pt x="1386" y="1095"/>
                        <a:pt x="1514" y="1095"/>
                      </a:cubicBezTo>
                      <a:cubicBezTo>
                        <a:pt x="2050" y="1095"/>
                        <a:pt x="2667" y="756"/>
                        <a:pt x="3124" y="645"/>
                      </a:cubicBezTo>
                      <a:cubicBezTo>
                        <a:pt x="3227" y="621"/>
                        <a:pt x="3189" y="480"/>
                        <a:pt x="3116" y="480"/>
                      </a:cubicBezTo>
                      <a:cubicBezTo>
                        <a:pt x="3110" y="480"/>
                        <a:pt x="3104" y="481"/>
                        <a:pt x="3098" y="483"/>
                      </a:cubicBezTo>
                      <a:cubicBezTo>
                        <a:pt x="2588" y="606"/>
                        <a:pt x="2008" y="931"/>
                        <a:pt x="1460" y="931"/>
                      </a:cubicBezTo>
                      <a:cubicBezTo>
                        <a:pt x="1401" y="931"/>
                        <a:pt x="1342" y="927"/>
                        <a:pt x="1284" y="919"/>
                      </a:cubicBezTo>
                      <a:cubicBezTo>
                        <a:pt x="1095" y="893"/>
                        <a:pt x="822" y="541"/>
                        <a:pt x="685" y="405"/>
                      </a:cubicBezTo>
                      <a:cubicBezTo>
                        <a:pt x="523" y="268"/>
                        <a:pt x="334" y="158"/>
                        <a:pt x="198" y="28"/>
                      </a:cubicBezTo>
                      <a:cubicBezTo>
                        <a:pt x="180" y="8"/>
                        <a:pt x="159" y="1"/>
                        <a:pt x="1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71" name="Google Shape;271;p2"/>
                <p:cNvSpPr/>
                <p:nvPr/>
              </p:nvSpPr>
              <p:spPr>
                <a:xfrm>
                  <a:off x="3099050" y="4395575"/>
                  <a:ext cx="230425" cy="237825"/>
                </a:xfrm>
                <a:custGeom>
                  <a:avLst/>
                  <a:gdLst/>
                  <a:ahLst/>
                  <a:cxnLst/>
                  <a:rect l="l" t="t" r="r" b="b"/>
                  <a:pathLst>
                    <a:path w="9217" h="9513" extrusionOk="0">
                      <a:moveTo>
                        <a:pt x="7606" y="0"/>
                      </a:moveTo>
                      <a:cubicBezTo>
                        <a:pt x="6719" y="0"/>
                        <a:pt x="5798" y="1875"/>
                        <a:pt x="5314" y="2359"/>
                      </a:cubicBezTo>
                      <a:cubicBezTo>
                        <a:pt x="5314" y="1484"/>
                        <a:pt x="4904" y="316"/>
                        <a:pt x="4299" y="316"/>
                      </a:cubicBezTo>
                      <a:cubicBezTo>
                        <a:pt x="4081" y="316"/>
                        <a:pt x="3837" y="468"/>
                        <a:pt x="3578" y="843"/>
                      </a:cubicBezTo>
                      <a:cubicBezTo>
                        <a:pt x="2928" y="1708"/>
                        <a:pt x="3467" y="3445"/>
                        <a:pt x="3142" y="4420"/>
                      </a:cubicBezTo>
                      <a:cubicBezTo>
                        <a:pt x="2969" y="3806"/>
                        <a:pt x="2511" y="2555"/>
                        <a:pt x="1828" y="2555"/>
                      </a:cubicBezTo>
                      <a:cubicBezTo>
                        <a:pt x="1665" y="2555"/>
                        <a:pt x="1489" y="2626"/>
                        <a:pt x="1302" y="2794"/>
                      </a:cubicBezTo>
                      <a:cubicBezTo>
                        <a:pt x="762" y="3224"/>
                        <a:pt x="1191" y="4960"/>
                        <a:pt x="1087" y="5610"/>
                      </a:cubicBezTo>
                      <a:cubicBezTo>
                        <a:pt x="866" y="6801"/>
                        <a:pt x="1" y="8426"/>
                        <a:pt x="1" y="9512"/>
                      </a:cubicBezTo>
                      <a:lnTo>
                        <a:pt x="111" y="9402"/>
                      </a:lnTo>
                      <a:cubicBezTo>
                        <a:pt x="1952" y="9402"/>
                        <a:pt x="4014" y="8973"/>
                        <a:pt x="5744" y="8537"/>
                      </a:cubicBezTo>
                      <a:cubicBezTo>
                        <a:pt x="6394" y="8322"/>
                        <a:pt x="8130" y="8101"/>
                        <a:pt x="8456" y="7236"/>
                      </a:cubicBezTo>
                      <a:cubicBezTo>
                        <a:pt x="8670" y="6261"/>
                        <a:pt x="7369" y="6371"/>
                        <a:pt x="6505" y="5936"/>
                      </a:cubicBezTo>
                      <a:cubicBezTo>
                        <a:pt x="7695" y="5500"/>
                        <a:pt x="8891" y="4960"/>
                        <a:pt x="9217" y="3549"/>
                      </a:cubicBezTo>
                      <a:cubicBezTo>
                        <a:pt x="9133" y="3180"/>
                        <a:pt x="8896" y="3075"/>
                        <a:pt x="8598" y="3075"/>
                      </a:cubicBezTo>
                      <a:cubicBezTo>
                        <a:pt x="8202" y="3075"/>
                        <a:pt x="7698" y="3261"/>
                        <a:pt x="7306" y="3261"/>
                      </a:cubicBezTo>
                      <a:cubicBezTo>
                        <a:pt x="7211" y="3261"/>
                        <a:pt x="7123" y="3250"/>
                        <a:pt x="7044" y="3224"/>
                      </a:cubicBezTo>
                      <a:cubicBezTo>
                        <a:pt x="7591" y="2684"/>
                        <a:pt x="8995" y="622"/>
                        <a:pt x="7916" y="82"/>
                      </a:cubicBezTo>
                      <a:cubicBezTo>
                        <a:pt x="7814" y="26"/>
                        <a:pt x="7710" y="0"/>
                        <a:pt x="760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72" name="Google Shape;272;p2"/>
                <p:cNvSpPr/>
                <p:nvPr/>
              </p:nvSpPr>
              <p:spPr>
                <a:xfrm>
                  <a:off x="3086500" y="4424125"/>
                  <a:ext cx="192950" cy="215425"/>
                </a:xfrm>
                <a:custGeom>
                  <a:avLst/>
                  <a:gdLst/>
                  <a:ahLst/>
                  <a:cxnLst/>
                  <a:rect l="l" t="t" r="r" b="b"/>
                  <a:pathLst>
                    <a:path w="7718" h="8617" extrusionOk="0">
                      <a:moveTo>
                        <a:pt x="7605" y="0"/>
                      </a:moveTo>
                      <a:cubicBezTo>
                        <a:pt x="7579" y="0"/>
                        <a:pt x="7555" y="16"/>
                        <a:pt x="7546" y="52"/>
                      </a:cubicBezTo>
                      <a:cubicBezTo>
                        <a:pt x="6005" y="3441"/>
                        <a:pt x="3482" y="6771"/>
                        <a:pt x="93" y="8481"/>
                      </a:cubicBezTo>
                      <a:cubicBezTo>
                        <a:pt x="0" y="8504"/>
                        <a:pt x="53" y="8616"/>
                        <a:pt x="144" y="8616"/>
                      </a:cubicBezTo>
                      <a:cubicBezTo>
                        <a:pt x="155" y="8616"/>
                        <a:pt x="166" y="8615"/>
                        <a:pt x="178" y="8611"/>
                      </a:cubicBezTo>
                      <a:cubicBezTo>
                        <a:pt x="3592" y="6881"/>
                        <a:pt x="6142" y="3545"/>
                        <a:pt x="7683" y="130"/>
                      </a:cubicBezTo>
                      <a:cubicBezTo>
                        <a:pt x="7718" y="61"/>
                        <a:pt x="7657" y="0"/>
                        <a:pt x="76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73" name="Google Shape;273;p2"/>
                <p:cNvSpPr/>
                <p:nvPr/>
              </p:nvSpPr>
              <p:spPr>
                <a:xfrm>
                  <a:off x="3203975" y="4440425"/>
                  <a:ext cx="94725" cy="78500"/>
                </a:xfrm>
                <a:custGeom>
                  <a:avLst/>
                  <a:gdLst/>
                  <a:ahLst/>
                  <a:cxnLst/>
                  <a:rect l="l" t="t" r="r" b="b"/>
                  <a:pathLst>
                    <a:path w="3789" h="3140" extrusionOk="0">
                      <a:moveTo>
                        <a:pt x="93" y="1"/>
                      </a:moveTo>
                      <a:cubicBezTo>
                        <a:pt x="46" y="1"/>
                        <a:pt x="0" y="37"/>
                        <a:pt x="31" y="103"/>
                      </a:cubicBezTo>
                      <a:cubicBezTo>
                        <a:pt x="408" y="1052"/>
                        <a:pt x="708" y="2002"/>
                        <a:pt x="708" y="3055"/>
                      </a:cubicBezTo>
                      <a:cubicBezTo>
                        <a:pt x="708" y="3114"/>
                        <a:pt x="760" y="3140"/>
                        <a:pt x="792" y="3140"/>
                      </a:cubicBezTo>
                      <a:cubicBezTo>
                        <a:pt x="1794" y="3003"/>
                        <a:pt x="2711" y="2652"/>
                        <a:pt x="3686" y="2431"/>
                      </a:cubicBezTo>
                      <a:cubicBezTo>
                        <a:pt x="3789" y="2407"/>
                        <a:pt x="3752" y="2266"/>
                        <a:pt x="3678" y="2266"/>
                      </a:cubicBezTo>
                      <a:cubicBezTo>
                        <a:pt x="3673" y="2266"/>
                        <a:pt x="3666" y="2267"/>
                        <a:pt x="3660" y="2268"/>
                      </a:cubicBezTo>
                      <a:cubicBezTo>
                        <a:pt x="3199" y="2379"/>
                        <a:pt x="2769" y="2516"/>
                        <a:pt x="2308" y="2652"/>
                      </a:cubicBezTo>
                      <a:cubicBezTo>
                        <a:pt x="2060" y="2704"/>
                        <a:pt x="1794" y="2789"/>
                        <a:pt x="1547" y="2841"/>
                      </a:cubicBezTo>
                      <a:cubicBezTo>
                        <a:pt x="1417" y="2879"/>
                        <a:pt x="1260" y="2930"/>
                        <a:pt x="1130" y="2930"/>
                      </a:cubicBezTo>
                      <a:cubicBezTo>
                        <a:pt x="992" y="2930"/>
                        <a:pt x="884" y="2872"/>
                        <a:pt x="870" y="2678"/>
                      </a:cubicBezTo>
                      <a:cubicBezTo>
                        <a:pt x="844" y="1755"/>
                        <a:pt x="519" y="890"/>
                        <a:pt x="168" y="51"/>
                      </a:cubicBezTo>
                      <a:cubicBezTo>
                        <a:pt x="157" y="17"/>
                        <a:pt x="125" y="1"/>
                        <a:pt x="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74" name="Google Shape;274;p2"/>
                <p:cNvSpPr/>
                <p:nvPr/>
              </p:nvSpPr>
              <p:spPr>
                <a:xfrm>
                  <a:off x="3155100" y="4512450"/>
                  <a:ext cx="116475" cy="55325"/>
                </a:xfrm>
                <a:custGeom>
                  <a:avLst/>
                  <a:gdLst/>
                  <a:ahLst/>
                  <a:cxnLst/>
                  <a:rect l="l" t="t" r="r" b="b"/>
                  <a:pathLst>
                    <a:path w="4659" h="2213" extrusionOk="0">
                      <a:moveTo>
                        <a:pt x="100" y="1"/>
                      </a:moveTo>
                      <a:cubicBezTo>
                        <a:pt x="47" y="1"/>
                        <a:pt x="0" y="48"/>
                        <a:pt x="35" y="122"/>
                      </a:cubicBezTo>
                      <a:cubicBezTo>
                        <a:pt x="471" y="721"/>
                        <a:pt x="959" y="1339"/>
                        <a:pt x="1037" y="2126"/>
                      </a:cubicBezTo>
                      <a:cubicBezTo>
                        <a:pt x="1063" y="2184"/>
                        <a:pt x="1089" y="2210"/>
                        <a:pt x="1147" y="2210"/>
                      </a:cubicBezTo>
                      <a:cubicBezTo>
                        <a:pt x="1745" y="2123"/>
                        <a:pt x="2358" y="2065"/>
                        <a:pt x="2969" y="2065"/>
                      </a:cubicBezTo>
                      <a:cubicBezTo>
                        <a:pt x="3496" y="2065"/>
                        <a:pt x="4021" y="2108"/>
                        <a:pt x="4536" y="2210"/>
                      </a:cubicBezTo>
                      <a:cubicBezTo>
                        <a:pt x="4541" y="2212"/>
                        <a:pt x="4547" y="2213"/>
                        <a:pt x="4552" y="2213"/>
                      </a:cubicBezTo>
                      <a:cubicBezTo>
                        <a:pt x="4621" y="2213"/>
                        <a:pt x="4658" y="2072"/>
                        <a:pt x="4562" y="2047"/>
                      </a:cubicBezTo>
                      <a:cubicBezTo>
                        <a:pt x="4047" y="1942"/>
                        <a:pt x="3517" y="1904"/>
                        <a:pt x="2988" y="1904"/>
                      </a:cubicBezTo>
                      <a:cubicBezTo>
                        <a:pt x="2568" y="1904"/>
                        <a:pt x="2148" y="1928"/>
                        <a:pt x="1739" y="1963"/>
                      </a:cubicBezTo>
                      <a:cubicBezTo>
                        <a:pt x="1577" y="1989"/>
                        <a:pt x="1414" y="2021"/>
                        <a:pt x="1251" y="2021"/>
                      </a:cubicBezTo>
                      <a:cubicBezTo>
                        <a:pt x="1250" y="2022"/>
                        <a:pt x="1248" y="2022"/>
                        <a:pt x="1246" y="2022"/>
                      </a:cubicBezTo>
                      <a:cubicBezTo>
                        <a:pt x="1168" y="2022"/>
                        <a:pt x="1062" y="1474"/>
                        <a:pt x="1037" y="1423"/>
                      </a:cubicBezTo>
                      <a:cubicBezTo>
                        <a:pt x="848" y="909"/>
                        <a:pt x="497" y="474"/>
                        <a:pt x="172" y="38"/>
                      </a:cubicBezTo>
                      <a:cubicBezTo>
                        <a:pt x="152" y="12"/>
                        <a:pt x="125" y="1"/>
                        <a:pt x="10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75" name="Google Shape;275;p2"/>
                <p:cNvSpPr/>
                <p:nvPr/>
              </p:nvSpPr>
              <p:spPr>
                <a:xfrm>
                  <a:off x="3141575" y="4548850"/>
                  <a:ext cx="64500" cy="53975"/>
                </a:xfrm>
                <a:custGeom>
                  <a:avLst/>
                  <a:gdLst/>
                  <a:ahLst/>
                  <a:cxnLst/>
                  <a:rect l="l" t="t" r="r" b="b"/>
                  <a:pathLst>
                    <a:path w="2580" h="2159" extrusionOk="0">
                      <a:moveTo>
                        <a:pt x="95" y="0"/>
                      </a:moveTo>
                      <a:cubicBezTo>
                        <a:pt x="47" y="0"/>
                        <a:pt x="1" y="36"/>
                        <a:pt x="36" y="104"/>
                      </a:cubicBezTo>
                      <a:cubicBezTo>
                        <a:pt x="277" y="754"/>
                        <a:pt x="225" y="1378"/>
                        <a:pt x="140" y="2055"/>
                      </a:cubicBezTo>
                      <a:cubicBezTo>
                        <a:pt x="114" y="2107"/>
                        <a:pt x="140" y="2159"/>
                        <a:pt x="199" y="2159"/>
                      </a:cubicBezTo>
                      <a:cubicBezTo>
                        <a:pt x="652" y="2112"/>
                        <a:pt x="1107" y="2103"/>
                        <a:pt x="1563" y="2103"/>
                      </a:cubicBezTo>
                      <a:cubicBezTo>
                        <a:pt x="1866" y="2103"/>
                        <a:pt x="2171" y="2107"/>
                        <a:pt x="2475" y="2107"/>
                      </a:cubicBezTo>
                      <a:cubicBezTo>
                        <a:pt x="2579" y="2107"/>
                        <a:pt x="2579" y="1944"/>
                        <a:pt x="2475" y="1944"/>
                      </a:cubicBezTo>
                      <a:cubicBezTo>
                        <a:pt x="2171" y="1944"/>
                        <a:pt x="1866" y="1940"/>
                        <a:pt x="1563" y="1940"/>
                      </a:cubicBezTo>
                      <a:cubicBezTo>
                        <a:pt x="1139" y="1940"/>
                        <a:pt x="716" y="1948"/>
                        <a:pt x="295" y="1987"/>
                      </a:cubicBezTo>
                      <a:lnTo>
                        <a:pt x="295" y="1987"/>
                      </a:lnTo>
                      <a:cubicBezTo>
                        <a:pt x="392" y="1327"/>
                        <a:pt x="424" y="689"/>
                        <a:pt x="166" y="45"/>
                      </a:cubicBezTo>
                      <a:cubicBezTo>
                        <a:pt x="156" y="15"/>
                        <a:pt x="125" y="0"/>
                        <a:pt x="9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76" name="Google Shape;276;p2"/>
                <p:cNvSpPr/>
                <p:nvPr/>
              </p:nvSpPr>
              <p:spPr>
                <a:xfrm>
                  <a:off x="3241325" y="4531100"/>
                  <a:ext cx="8800" cy="6700"/>
                </a:xfrm>
                <a:custGeom>
                  <a:avLst/>
                  <a:gdLst/>
                  <a:ahLst/>
                  <a:cxnLst/>
                  <a:rect l="l" t="t" r="r" b="b"/>
                  <a:pathLst>
                    <a:path w="352" h="268" extrusionOk="0">
                      <a:moveTo>
                        <a:pt x="163" y="1"/>
                      </a:moveTo>
                      <a:cubicBezTo>
                        <a:pt x="1" y="1"/>
                        <a:pt x="1" y="267"/>
                        <a:pt x="163" y="267"/>
                      </a:cubicBezTo>
                      <a:cubicBezTo>
                        <a:pt x="352" y="267"/>
                        <a:pt x="352" y="1"/>
                        <a:pt x="16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77" name="Google Shape;277;p2"/>
                <p:cNvSpPr/>
                <p:nvPr/>
              </p:nvSpPr>
              <p:spPr>
                <a:xfrm>
                  <a:off x="3231900" y="4545900"/>
                  <a:ext cx="8800" cy="6850"/>
                </a:xfrm>
                <a:custGeom>
                  <a:avLst/>
                  <a:gdLst/>
                  <a:ahLst/>
                  <a:cxnLst/>
                  <a:rect l="l" t="t" r="r" b="b"/>
                  <a:pathLst>
                    <a:path w="352" h="274" extrusionOk="0">
                      <a:moveTo>
                        <a:pt x="163" y="1"/>
                      </a:moveTo>
                      <a:cubicBezTo>
                        <a:pt x="0" y="1"/>
                        <a:pt x="0" y="274"/>
                        <a:pt x="163" y="274"/>
                      </a:cubicBezTo>
                      <a:cubicBezTo>
                        <a:pt x="352" y="274"/>
                        <a:pt x="352" y="1"/>
                        <a:pt x="16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78" name="Google Shape;278;p2"/>
                <p:cNvSpPr/>
                <p:nvPr/>
              </p:nvSpPr>
              <p:spPr>
                <a:xfrm>
                  <a:off x="3226375" y="4533700"/>
                  <a:ext cx="8800" cy="6850"/>
                </a:xfrm>
                <a:custGeom>
                  <a:avLst/>
                  <a:gdLst/>
                  <a:ahLst/>
                  <a:cxnLst/>
                  <a:rect l="l" t="t" r="r" b="b"/>
                  <a:pathLst>
                    <a:path w="352" h="274" extrusionOk="0">
                      <a:moveTo>
                        <a:pt x="163" y="1"/>
                      </a:moveTo>
                      <a:cubicBezTo>
                        <a:pt x="0" y="1"/>
                        <a:pt x="0" y="274"/>
                        <a:pt x="163" y="274"/>
                      </a:cubicBezTo>
                      <a:cubicBezTo>
                        <a:pt x="351" y="274"/>
                        <a:pt x="351" y="1"/>
                        <a:pt x="16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79" name="Google Shape;279;p2"/>
                <p:cNvSpPr/>
                <p:nvPr/>
              </p:nvSpPr>
              <p:spPr>
                <a:xfrm>
                  <a:off x="3157275" y="4555500"/>
                  <a:ext cx="8800" cy="6675"/>
                </a:xfrm>
                <a:custGeom>
                  <a:avLst/>
                  <a:gdLst/>
                  <a:ahLst/>
                  <a:cxnLst/>
                  <a:rect l="l" t="t" r="r" b="b"/>
                  <a:pathLst>
                    <a:path w="352" h="267" extrusionOk="0">
                      <a:moveTo>
                        <a:pt x="163" y="0"/>
                      </a:moveTo>
                      <a:cubicBezTo>
                        <a:pt x="0" y="0"/>
                        <a:pt x="0" y="267"/>
                        <a:pt x="163" y="267"/>
                      </a:cubicBezTo>
                      <a:cubicBezTo>
                        <a:pt x="351" y="267"/>
                        <a:pt x="351" y="0"/>
                        <a:pt x="16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80" name="Google Shape;280;p2"/>
                <p:cNvSpPr/>
                <p:nvPr/>
              </p:nvSpPr>
              <p:spPr>
                <a:xfrm>
                  <a:off x="3185725" y="4579875"/>
                  <a:ext cx="8800" cy="6700"/>
                </a:xfrm>
                <a:custGeom>
                  <a:avLst/>
                  <a:gdLst/>
                  <a:ahLst/>
                  <a:cxnLst/>
                  <a:rect l="l" t="t" r="r" b="b"/>
                  <a:pathLst>
                    <a:path w="352" h="268" extrusionOk="0">
                      <a:moveTo>
                        <a:pt x="163" y="1"/>
                      </a:moveTo>
                      <a:cubicBezTo>
                        <a:pt x="0" y="1"/>
                        <a:pt x="0" y="267"/>
                        <a:pt x="163" y="267"/>
                      </a:cubicBezTo>
                      <a:cubicBezTo>
                        <a:pt x="352" y="267"/>
                        <a:pt x="352" y="1"/>
                        <a:pt x="16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81" name="Google Shape;281;p2"/>
                <p:cNvSpPr/>
                <p:nvPr/>
              </p:nvSpPr>
              <p:spPr>
                <a:xfrm>
                  <a:off x="3122150" y="4585250"/>
                  <a:ext cx="8800" cy="6850"/>
                </a:xfrm>
                <a:custGeom>
                  <a:avLst/>
                  <a:gdLst/>
                  <a:ahLst/>
                  <a:cxnLst/>
                  <a:rect l="l" t="t" r="r" b="b"/>
                  <a:pathLst>
                    <a:path w="352" h="274" extrusionOk="0">
                      <a:moveTo>
                        <a:pt x="163" y="0"/>
                      </a:moveTo>
                      <a:cubicBezTo>
                        <a:pt x="0" y="0"/>
                        <a:pt x="0" y="274"/>
                        <a:pt x="163" y="274"/>
                      </a:cubicBezTo>
                      <a:cubicBezTo>
                        <a:pt x="352" y="274"/>
                        <a:pt x="352" y="0"/>
                        <a:pt x="16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sp>
            <p:nvSpPr>
              <p:cNvPr id="282" name="Google Shape;282;p2"/>
              <p:cNvSpPr/>
              <p:nvPr/>
            </p:nvSpPr>
            <p:spPr>
              <a:xfrm>
                <a:off x="1167725" y="4844625"/>
                <a:ext cx="60349" cy="48876"/>
              </a:xfrm>
              <a:custGeom>
                <a:avLst/>
                <a:gdLst/>
                <a:ahLst/>
                <a:cxnLst/>
                <a:rect l="l" t="t" r="r" b="b"/>
                <a:pathLst>
                  <a:path w="684" h="547" extrusionOk="0">
                    <a:moveTo>
                      <a:pt x="326" y="0"/>
                    </a:moveTo>
                    <a:cubicBezTo>
                      <a:pt x="1" y="0"/>
                      <a:pt x="1" y="547"/>
                      <a:pt x="326" y="547"/>
                    </a:cubicBezTo>
                    <a:cubicBezTo>
                      <a:pt x="683" y="547"/>
                      <a:pt x="683" y="0"/>
                      <a:pt x="3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83" name="Google Shape;283;p2"/>
              <p:cNvSpPr/>
              <p:nvPr/>
            </p:nvSpPr>
            <p:spPr>
              <a:xfrm>
                <a:off x="1138300" y="4688700"/>
                <a:ext cx="60349" cy="48876"/>
              </a:xfrm>
              <a:custGeom>
                <a:avLst/>
                <a:gdLst/>
                <a:ahLst/>
                <a:cxnLst/>
                <a:rect l="l" t="t" r="r" b="b"/>
                <a:pathLst>
                  <a:path w="684" h="547" extrusionOk="0">
                    <a:moveTo>
                      <a:pt x="326" y="0"/>
                    </a:moveTo>
                    <a:cubicBezTo>
                      <a:pt x="1" y="0"/>
                      <a:pt x="1" y="547"/>
                      <a:pt x="326" y="547"/>
                    </a:cubicBezTo>
                    <a:cubicBezTo>
                      <a:pt x="683" y="547"/>
                      <a:pt x="683" y="0"/>
                      <a:pt x="3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84" name="Google Shape;284;p2"/>
              <p:cNvSpPr/>
              <p:nvPr/>
            </p:nvSpPr>
            <p:spPr>
              <a:xfrm>
                <a:off x="1004925" y="4639825"/>
                <a:ext cx="60349" cy="48876"/>
              </a:xfrm>
              <a:custGeom>
                <a:avLst/>
                <a:gdLst/>
                <a:ahLst/>
                <a:cxnLst/>
                <a:rect l="l" t="t" r="r" b="b"/>
                <a:pathLst>
                  <a:path w="684" h="547" extrusionOk="0">
                    <a:moveTo>
                      <a:pt x="326" y="0"/>
                    </a:moveTo>
                    <a:cubicBezTo>
                      <a:pt x="1" y="0"/>
                      <a:pt x="1" y="547"/>
                      <a:pt x="326" y="547"/>
                    </a:cubicBezTo>
                    <a:cubicBezTo>
                      <a:pt x="683" y="547"/>
                      <a:pt x="683" y="0"/>
                      <a:pt x="3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grpSp>
        <p:nvGrpSpPr>
          <p:cNvPr id="285" name="Google Shape;285;p2"/>
          <p:cNvGrpSpPr/>
          <p:nvPr/>
        </p:nvGrpSpPr>
        <p:grpSpPr>
          <a:xfrm>
            <a:off x="-152397" y="-203215"/>
            <a:ext cx="1222973" cy="1592353"/>
            <a:chOff x="-152397" y="-152412"/>
            <a:chExt cx="1222973" cy="1194265"/>
          </a:xfrm>
        </p:grpSpPr>
        <p:grpSp>
          <p:nvGrpSpPr>
            <p:cNvPr id="286" name="Google Shape;286;p2"/>
            <p:cNvGrpSpPr/>
            <p:nvPr/>
          </p:nvGrpSpPr>
          <p:grpSpPr>
            <a:xfrm>
              <a:off x="-152397" y="-152412"/>
              <a:ext cx="1222973" cy="1194265"/>
              <a:chOff x="3067850" y="3232250"/>
              <a:chExt cx="342925" cy="334875"/>
            </a:xfrm>
          </p:grpSpPr>
          <p:sp>
            <p:nvSpPr>
              <p:cNvPr id="287" name="Google Shape;287;p2"/>
              <p:cNvSpPr/>
              <p:nvPr/>
            </p:nvSpPr>
            <p:spPr>
              <a:xfrm>
                <a:off x="3183450" y="3233050"/>
                <a:ext cx="212050" cy="123375"/>
              </a:xfrm>
              <a:custGeom>
                <a:avLst/>
                <a:gdLst/>
                <a:ahLst/>
                <a:cxnLst/>
                <a:rect l="l" t="t" r="r" b="b"/>
                <a:pathLst>
                  <a:path w="8482" h="4935" extrusionOk="0">
                    <a:moveTo>
                      <a:pt x="110" y="0"/>
                    </a:moveTo>
                    <a:cubicBezTo>
                      <a:pt x="48" y="0"/>
                      <a:pt x="0" y="76"/>
                      <a:pt x="39" y="135"/>
                    </a:cubicBezTo>
                    <a:cubicBezTo>
                      <a:pt x="1041" y="1383"/>
                      <a:pt x="2452" y="2411"/>
                      <a:pt x="3915" y="3009"/>
                    </a:cubicBezTo>
                    <a:cubicBezTo>
                      <a:pt x="5379" y="3608"/>
                      <a:pt x="7193" y="3634"/>
                      <a:pt x="8305" y="4908"/>
                    </a:cubicBezTo>
                    <a:cubicBezTo>
                      <a:pt x="8324" y="4927"/>
                      <a:pt x="8345" y="4935"/>
                      <a:pt x="8365" y="4935"/>
                    </a:cubicBezTo>
                    <a:cubicBezTo>
                      <a:pt x="8427" y="4935"/>
                      <a:pt x="8481" y="4857"/>
                      <a:pt x="8442" y="4798"/>
                    </a:cubicBezTo>
                    <a:cubicBezTo>
                      <a:pt x="7434" y="3660"/>
                      <a:pt x="5893" y="3497"/>
                      <a:pt x="4507" y="3061"/>
                    </a:cubicBezTo>
                    <a:cubicBezTo>
                      <a:pt x="2855" y="2521"/>
                      <a:pt x="1255" y="1383"/>
                      <a:pt x="176" y="31"/>
                    </a:cubicBezTo>
                    <a:cubicBezTo>
                      <a:pt x="154" y="9"/>
                      <a:pt x="132" y="0"/>
                      <a:pt x="11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88" name="Google Shape;288;p2"/>
              <p:cNvSpPr/>
              <p:nvPr/>
            </p:nvSpPr>
            <p:spPr>
              <a:xfrm>
                <a:off x="3334825" y="3279150"/>
                <a:ext cx="49150" cy="91600"/>
              </a:xfrm>
              <a:custGeom>
                <a:avLst/>
                <a:gdLst/>
                <a:ahLst/>
                <a:cxnLst/>
                <a:rect l="l" t="t" r="r" b="b"/>
                <a:pathLst>
                  <a:path w="1966" h="3664" extrusionOk="0">
                    <a:moveTo>
                      <a:pt x="1844" y="0"/>
                    </a:moveTo>
                    <a:cubicBezTo>
                      <a:pt x="1826" y="0"/>
                      <a:pt x="1806" y="8"/>
                      <a:pt x="1789" y="27"/>
                    </a:cubicBezTo>
                    <a:cubicBezTo>
                      <a:pt x="1301" y="463"/>
                      <a:pt x="351" y="892"/>
                      <a:pt x="189" y="1601"/>
                    </a:cubicBezTo>
                    <a:cubicBezTo>
                      <a:pt x="0" y="2277"/>
                      <a:pt x="624" y="2980"/>
                      <a:pt x="787" y="3604"/>
                    </a:cubicBezTo>
                    <a:cubicBezTo>
                      <a:pt x="787" y="3646"/>
                      <a:pt x="811" y="3664"/>
                      <a:pt x="838" y="3664"/>
                    </a:cubicBezTo>
                    <a:cubicBezTo>
                      <a:pt x="883" y="3664"/>
                      <a:pt x="940" y="3617"/>
                      <a:pt x="924" y="3552"/>
                    </a:cubicBezTo>
                    <a:cubicBezTo>
                      <a:pt x="787" y="2954"/>
                      <a:pt x="351" y="2440"/>
                      <a:pt x="299" y="1790"/>
                    </a:cubicBezTo>
                    <a:cubicBezTo>
                      <a:pt x="241" y="1113"/>
                      <a:pt x="1463" y="541"/>
                      <a:pt x="1925" y="138"/>
                    </a:cubicBezTo>
                    <a:cubicBezTo>
                      <a:pt x="1966" y="92"/>
                      <a:pt x="1908" y="0"/>
                      <a:pt x="184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89" name="Google Shape;289;p2"/>
              <p:cNvSpPr/>
              <p:nvPr/>
            </p:nvSpPr>
            <p:spPr>
              <a:xfrm>
                <a:off x="3338225" y="3310925"/>
                <a:ext cx="66125" cy="13675"/>
              </a:xfrm>
              <a:custGeom>
                <a:avLst/>
                <a:gdLst/>
                <a:ahLst/>
                <a:cxnLst/>
                <a:rect l="l" t="t" r="r" b="b"/>
                <a:pathLst>
                  <a:path w="2645" h="547" extrusionOk="0">
                    <a:moveTo>
                      <a:pt x="2540" y="1"/>
                    </a:moveTo>
                    <a:cubicBezTo>
                      <a:pt x="2533" y="1"/>
                      <a:pt x="2525" y="2"/>
                      <a:pt x="2518" y="5"/>
                    </a:cubicBezTo>
                    <a:cubicBezTo>
                      <a:pt x="1780" y="206"/>
                      <a:pt x="1019" y="384"/>
                      <a:pt x="235" y="384"/>
                    </a:cubicBezTo>
                    <a:cubicBezTo>
                      <a:pt x="183" y="384"/>
                      <a:pt x="131" y="384"/>
                      <a:pt x="79" y="382"/>
                    </a:cubicBezTo>
                    <a:cubicBezTo>
                      <a:pt x="1" y="382"/>
                      <a:pt x="1" y="545"/>
                      <a:pt x="79" y="545"/>
                    </a:cubicBezTo>
                    <a:cubicBezTo>
                      <a:pt x="131" y="546"/>
                      <a:pt x="183" y="547"/>
                      <a:pt x="236" y="547"/>
                    </a:cubicBezTo>
                    <a:cubicBezTo>
                      <a:pt x="1023" y="547"/>
                      <a:pt x="1812" y="369"/>
                      <a:pt x="2544" y="167"/>
                    </a:cubicBezTo>
                    <a:cubicBezTo>
                      <a:pt x="2644" y="138"/>
                      <a:pt x="2610" y="1"/>
                      <a:pt x="25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90" name="Google Shape;290;p2"/>
              <p:cNvSpPr/>
              <p:nvPr/>
            </p:nvSpPr>
            <p:spPr>
              <a:xfrm>
                <a:off x="3373350" y="3272325"/>
                <a:ext cx="17100" cy="13525"/>
              </a:xfrm>
              <a:custGeom>
                <a:avLst/>
                <a:gdLst/>
                <a:ahLst/>
                <a:cxnLst/>
                <a:rect l="l" t="t" r="r" b="b"/>
                <a:pathLst>
                  <a:path w="684" h="541" extrusionOk="0">
                    <a:moveTo>
                      <a:pt x="326" y="1"/>
                    </a:moveTo>
                    <a:cubicBezTo>
                      <a:pt x="1" y="1"/>
                      <a:pt x="1" y="541"/>
                      <a:pt x="326" y="541"/>
                    </a:cubicBezTo>
                    <a:cubicBezTo>
                      <a:pt x="683" y="541"/>
                      <a:pt x="683" y="1"/>
                      <a:pt x="3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91" name="Google Shape;291;p2"/>
              <p:cNvSpPr/>
              <p:nvPr/>
            </p:nvSpPr>
            <p:spPr>
              <a:xfrm>
                <a:off x="3393675" y="3307625"/>
                <a:ext cx="17100" cy="13500"/>
              </a:xfrm>
              <a:custGeom>
                <a:avLst/>
                <a:gdLst/>
                <a:ahLst/>
                <a:cxnLst/>
                <a:rect l="l" t="t" r="r" b="b"/>
                <a:pathLst>
                  <a:path w="684" h="540" extrusionOk="0">
                    <a:moveTo>
                      <a:pt x="326" y="0"/>
                    </a:moveTo>
                    <a:cubicBezTo>
                      <a:pt x="0" y="0"/>
                      <a:pt x="0" y="540"/>
                      <a:pt x="326" y="540"/>
                    </a:cubicBezTo>
                    <a:cubicBezTo>
                      <a:pt x="683" y="540"/>
                      <a:pt x="683" y="0"/>
                      <a:pt x="3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92" name="Google Shape;292;p2"/>
              <p:cNvSpPr/>
              <p:nvPr/>
            </p:nvSpPr>
            <p:spPr>
              <a:xfrm>
                <a:off x="3387000" y="3346150"/>
                <a:ext cx="16950" cy="13675"/>
              </a:xfrm>
              <a:custGeom>
                <a:avLst/>
                <a:gdLst/>
                <a:ahLst/>
                <a:cxnLst/>
                <a:rect l="l" t="t" r="r" b="b"/>
                <a:pathLst>
                  <a:path w="678" h="547" extrusionOk="0">
                    <a:moveTo>
                      <a:pt x="326" y="1"/>
                    </a:moveTo>
                    <a:cubicBezTo>
                      <a:pt x="1" y="1"/>
                      <a:pt x="1" y="547"/>
                      <a:pt x="326" y="547"/>
                    </a:cubicBezTo>
                    <a:cubicBezTo>
                      <a:pt x="677" y="547"/>
                      <a:pt x="677" y="1"/>
                      <a:pt x="3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93" name="Google Shape;293;p2"/>
              <p:cNvSpPr/>
              <p:nvPr/>
            </p:nvSpPr>
            <p:spPr>
              <a:xfrm>
                <a:off x="3347650" y="3363050"/>
                <a:ext cx="16950" cy="13700"/>
              </a:xfrm>
              <a:custGeom>
                <a:avLst/>
                <a:gdLst/>
                <a:ahLst/>
                <a:cxnLst/>
                <a:rect l="l" t="t" r="r" b="b"/>
                <a:pathLst>
                  <a:path w="678" h="548" extrusionOk="0">
                    <a:moveTo>
                      <a:pt x="326" y="1"/>
                    </a:moveTo>
                    <a:cubicBezTo>
                      <a:pt x="1" y="1"/>
                      <a:pt x="1" y="547"/>
                      <a:pt x="326" y="547"/>
                    </a:cubicBezTo>
                    <a:cubicBezTo>
                      <a:pt x="677" y="547"/>
                      <a:pt x="677" y="1"/>
                      <a:pt x="3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94" name="Google Shape;294;p2"/>
              <p:cNvSpPr/>
              <p:nvPr/>
            </p:nvSpPr>
            <p:spPr>
              <a:xfrm>
                <a:off x="3067850" y="3259450"/>
                <a:ext cx="132850" cy="307675"/>
              </a:xfrm>
              <a:custGeom>
                <a:avLst/>
                <a:gdLst/>
                <a:ahLst/>
                <a:cxnLst/>
                <a:rect l="l" t="t" r="r" b="b"/>
                <a:pathLst>
                  <a:path w="5314" h="12307" extrusionOk="0">
                    <a:moveTo>
                      <a:pt x="1608" y="227"/>
                    </a:moveTo>
                    <a:lnTo>
                      <a:pt x="1608" y="227"/>
                    </a:lnTo>
                    <a:cubicBezTo>
                      <a:pt x="3097" y="1781"/>
                      <a:pt x="3968" y="3729"/>
                      <a:pt x="4364" y="5803"/>
                    </a:cubicBezTo>
                    <a:cubicBezTo>
                      <a:pt x="4579" y="6909"/>
                      <a:pt x="4663" y="8021"/>
                      <a:pt x="4637" y="9133"/>
                    </a:cubicBezTo>
                    <a:cubicBezTo>
                      <a:pt x="4637" y="9647"/>
                      <a:pt x="4579" y="10193"/>
                      <a:pt x="4527" y="10707"/>
                    </a:cubicBezTo>
                    <a:cubicBezTo>
                      <a:pt x="4475" y="11006"/>
                      <a:pt x="4449" y="11299"/>
                      <a:pt x="4390" y="11598"/>
                    </a:cubicBezTo>
                    <a:cubicBezTo>
                      <a:pt x="4367" y="11742"/>
                      <a:pt x="4385" y="12078"/>
                      <a:pt x="4241" y="12078"/>
                    </a:cubicBezTo>
                    <a:cubicBezTo>
                      <a:pt x="4222" y="12078"/>
                      <a:pt x="4200" y="12073"/>
                      <a:pt x="4176" y="12060"/>
                    </a:cubicBezTo>
                    <a:cubicBezTo>
                      <a:pt x="3311" y="11598"/>
                      <a:pt x="2686" y="10623"/>
                      <a:pt x="2172" y="9784"/>
                    </a:cubicBezTo>
                    <a:cubicBezTo>
                      <a:pt x="1574" y="8782"/>
                      <a:pt x="1249" y="7618"/>
                      <a:pt x="1060" y="6454"/>
                    </a:cubicBezTo>
                    <a:cubicBezTo>
                      <a:pt x="709" y="4581"/>
                      <a:pt x="137" y="1791"/>
                      <a:pt x="1600" y="243"/>
                    </a:cubicBezTo>
                    <a:cubicBezTo>
                      <a:pt x="1603" y="238"/>
                      <a:pt x="1606" y="233"/>
                      <a:pt x="1608" y="227"/>
                    </a:cubicBezTo>
                    <a:close/>
                    <a:moveTo>
                      <a:pt x="1591" y="1"/>
                    </a:moveTo>
                    <a:cubicBezTo>
                      <a:pt x="1538" y="1"/>
                      <a:pt x="1493" y="55"/>
                      <a:pt x="1509" y="111"/>
                    </a:cubicBezTo>
                    <a:lnTo>
                      <a:pt x="1509" y="111"/>
                    </a:lnTo>
                    <a:cubicBezTo>
                      <a:pt x="1494" y="115"/>
                      <a:pt x="1478" y="124"/>
                      <a:pt x="1464" y="139"/>
                    </a:cubicBezTo>
                    <a:cubicBezTo>
                      <a:pt x="0" y="1706"/>
                      <a:pt x="573" y="4392"/>
                      <a:pt x="872" y="6291"/>
                    </a:cubicBezTo>
                    <a:cubicBezTo>
                      <a:pt x="1060" y="7592"/>
                      <a:pt x="1437" y="8860"/>
                      <a:pt x="2114" y="9998"/>
                    </a:cubicBezTo>
                    <a:cubicBezTo>
                      <a:pt x="2628" y="10870"/>
                      <a:pt x="3363" y="11871"/>
                      <a:pt x="4312" y="12307"/>
                    </a:cubicBezTo>
                    <a:cubicBezTo>
                      <a:pt x="4364" y="12307"/>
                      <a:pt x="4416" y="12307"/>
                      <a:pt x="4416" y="12248"/>
                    </a:cubicBezTo>
                    <a:cubicBezTo>
                      <a:pt x="5314" y="8080"/>
                      <a:pt x="4741" y="3202"/>
                      <a:pt x="1652" y="28"/>
                    </a:cubicBezTo>
                    <a:cubicBezTo>
                      <a:pt x="1633" y="9"/>
                      <a:pt x="1611" y="1"/>
                      <a:pt x="15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95" name="Google Shape;295;p2"/>
              <p:cNvSpPr/>
              <p:nvPr/>
            </p:nvSpPr>
            <p:spPr>
              <a:xfrm>
                <a:off x="3103125" y="3263550"/>
                <a:ext cx="76225" cy="302225"/>
              </a:xfrm>
              <a:custGeom>
                <a:avLst/>
                <a:gdLst/>
                <a:ahLst/>
                <a:cxnLst/>
                <a:rect l="l" t="t" r="r" b="b"/>
                <a:pathLst>
                  <a:path w="3049" h="12089" extrusionOk="0">
                    <a:moveTo>
                      <a:pt x="108" y="1"/>
                    </a:moveTo>
                    <a:cubicBezTo>
                      <a:pt x="67" y="1"/>
                      <a:pt x="26" y="27"/>
                      <a:pt x="26" y="79"/>
                    </a:cubicBezTo>
                    <a:cubicBezTo>
                      <a:pt x="0" y="2355"/>
                      <a:pt x="787" y="4631"/>
                      <a:pt x="1249" y="6830"/>
                    </a:cubicBezTo>
                    <a:cubicBezTo>
                      <a:pt x="1490" y="7942"/>
                      <a:pt x="1926" y="8969"/>
                      <a:pt x="2140" y="10081"/>
                    </a:cubicBezTo>
                    <a:cubicBezTo>
                      <a:pt x="2251" y="10758"/>
                      <a:pt x="2355" y="11571"/>
                      <a:pt x="2875" y="12058"/>
                    </a:cubicBezTo>
                    <a:cubicBezTo>
                      <a:pt x="2895" y="12080"/>
                      <a:pt x="2917" y="12089"/>
                      <a:pt x="2937" y="12089"/>
                    </a:cubicBezTo>
                    <a:cubicBezTo>
                      <a:pt x="2998" y="12089"/>
                      <a:pt x="3049" y="12011"/>
                      <a:pt x="3005" y="11948"/>
                    </a:cubicBezTo>
                    <a:cubicBezTo>
                      <a:pt x="2439" y="11434"/>
                      <a:pt x="2387" y="10485"/>
                      <a:pt x="2225" y="9782"/>
                    </a:cubicBezTo>
                    <a:cubicBezTo>
                      <a:pt x="2030" y="8781"/>
                      <a:pt x="1626" y="7805"/>
                      <a:pt x="1412" y="6803"/>
                    </a:cubicBezTo>
                    <a:cubicBezTo>
                      <a:pt x="924" y="4605"/>
                      <a:pt x="163" y="2329"/>
                      <a:pt x="189" y="79"/>
                    </a:cubicBezTo>
                    <a:cubicBezTo>
                      <a:pt x="189" y="27"/>
                      <a:pt x="148" y="1"/>
                      <a:pt x="10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96" name="Google Shape;296;p2"/>
              <p:cNvSpPr/>
              <p:nvPr/>
            </p:nvSpPr>
            <p:spPr>
              <a:xfrm>
                <a:off x="3110450" y="3429550"/>
                <a:ext cx="78500" cy="64500"/>
              </a:xfrm>
              <a:custGeom>
                <a:avLst/>
                <a:gdLst/>
                <a:ahLst/>
                <a:cxnLst/>
                <a:rect l="l" t="t" r="r" b="b"/>
                <a:pathLst>
                  <a:path w="3140" h="2580" extrusionOk="0">
                    <a:moveTo>
                      <a:pt x="1008" y="1"/>
                    </a:moveTo>
                    <a:cubicBezTo>
                      <a:pt x="982" y="1"/>
                      <a:pt x="924" y="27"/>
                      <a:pt x="924" y="53"/>
                    </a:cubicBezTo>
                    <a:cubicBezTo>
                      <a:pt x="598" y="866"/>
                      <a:pt x="306" y="1653"/>
                      <a:pt x="33" y="2466"/>
                    </a:cubicBezTo>
                    <a:cubicBezTo>
                      <a:pt x="1" y="2533"/>
                      <a:pt x="49" y="2579"/>
                      <a:pt x="98" y="2579"/>
                    </a:cubicBezTo>
                    <a:cubicBezTo>
                      <a:pt x="128" y="2579"/>
                      <a:pt x="159" y="2561"/>
                      <a:pt x="169" y="2518"/>
                    </a:cubicBezTo>
                    <a:cubicBezTo>
                      <a:pt x="410" y="1789"/>
                      <a:pt x="683" y="1080"/>
                      <a:pt x="956" y="378"/>
                    </a:cubicBezTo>
                    <a:cubicBezTo>
                      <a:pt x="998" y="267"/>
                      <a:pt x="1054" y="228"/>
                      <a:pt x="1121" y="228"/>
                    </a:cubicBezTo>
                    <a:cubicBezTo>
                      <a:pt x="1219" y="228"/>
                      <a:pt x="1338" y="312"/>
                      <a:pt x="1470" y="378"/>
                    </a:cubicBezTo>
                    <a:cubicBezTo>
                      <a:pt x="1685" y="489"/>
                      <a:pt x="1873" y="593"/>
                      <a:pt x="2094" y="729"/>
                    </a:cubicBezTo>
                    <a:cubicBezTo>
                      <a:pt x="2387" y="892"/>
                      <a:pt x="2686" y="1054"/>
                      <a:pt x="3011" y="1165"/>
                    </a:cubicBezTo>
                    <a:cubicBezTo>
                      <a:pt x="3018" y="1167"/>
                      <a:pt x="3024" y="1168"/>
                      <a:pt x="3029" y="1168"/>
                    </a:cubicBezTo>
                    <a:cubicBezTo>
                      <a:pt x="3103" y="1168"/>
                      <a:pt x="3140" y="1027"/>
                      <a:pt x="3037" y="1002"/>
                    </a:cubicBezTo>
                    <a:cubicBezTo>
                      <a:pt x="2335" y="729"/>
                      <a:pt x="1711" y="268"/>
                      <a:pt x="100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97" name="Google Shape;297;p2"/>
              <p:cNvSpPr/>
              <p:nvPr/>
            </p:nvSpPr>
            <p:spPr>
              <a:xfrm>
                <a:off x="3090275" y="3369250"/>
                <a:ext cx="91725" cy="51625"/>
              </a:xfrm>
              <a:custGeom>
                <a:avLst/>
                <a:gdLst/>
                <a:ahLst/>
                <a:cxnLst/>
                <a:rect l="l" t="t" r="r" b="b"/>
                <a:pathLst>
                  <a:path w="3669" h="2065" extrusionOk="0">
                    <a:moveTo>
                      <a:pt x="1327" y="0"/>
                    </a:moveTo>
                    <a:cubicBezTo>
                      <a:pt x="1301" y="0"/>
                      <a:pt x="1243" y="0"/>
                      <a:pt x="1217" y="52"/>
                    </a:cubicBezTo>
                    <a:cubicBezTo>
                      <a:pt x="1054" y="377"/>
                      <a:pt x="866" y="676"/>
                      <a:pt x="651" y="976"/>
                    </a:cubicBezTo>
                    <a:cubicBezTo>
                      <a:pt x="462" y="1275"/>
                      <a:pt x="267" y="1678"/>
                      <a:pt x="27" y="1899"/>
                    </a:cubicBezTo>
                    <a:cubicBezTo>
                      <a:pt x="1" y="1925"/>
                      <a:pt x="1" y="1951"/>
                      <a:pt x="1" y="1977"/>
                    </a:cubicBezTo>
                    <a:lnTo>
                      <a:pt x="1" y="2003"/>
                    </a:lnTo>
                    <a:cubicBezTo>
                      <a:pt x="1" y="2029"/>
                      <a:pt x="27" y="2062"/>
                      <a:pt x="53" y="2062"/>
                    </a:cubicBezTo>
                    <a:lnTo>
                      <a:pt x="79" y="2062"/>
                    </a:lnTo>
                    <a:cubicBezTo>
                      <a:pt x="85" y="2064"/>
                      <a:pt x="91" y="2065"/>
                      <a:pt x="97" y="2065"/>
                    </a:cubicBezTo>
                    <a:cubicBezTo>
                      <a:pt x="170" y="2065"/>
                      <a:pt x="207" y="1923"/>
                      <a:pt x="105" y="1899"/>
                    </a:cubicBezTo>
                    <a:lnTo>
                      <a:pt x="105" y="1899"/>
                    </a:lnTo>
                    <a:cubicBezTo>
                      <a:pt x="199" y="1914"/>
                      <a:pt x="175" y="1993"/>
                      <a:pt x="182" y="1993"/>
                    </a:cubicBezTo>
                    <a:cubicBezTo>
                      <a:pt x="186" y="1993"/>
                      <a:pt x="207" y="1951"/>
                      <a:pt x="300" y="1815"/>
                    </a:cubicBezTo>
                    <a:cubicBezTo>
                      <a:pt x="404" y="1626"/>
                      <a:pt x="567" y="1411"/>
                      <a:pt x="703" y="1216"/>
                    </a:cubicBezTo>
                    <a:cubicBezTo>
                      <a:pt x="754" y="1115"/>
                      <a:pt x="1247" y="239"/>
                      <a:pt x="1370" y="239"/>
                    </a:cubicBezTo>
                    <a:cubicBezTo>
                      <a:pt x="1373" y="239"/>
                      <a:pt x="1377" y="239"/>
                      <a:pt x="1379" y="241"/>
                    </a:cubicBezTo>
                    <a:cubicBezTo>
                      <a:pt x="2088" y="728"/>
                      <a:pt x="2843" y="1028"/>
                      <a:pt x="3519" y="1541"/>
                    </a:cubicBezTo>
                    <a:cubicBezTo>
                      <a:pt x="3533" y="1551"/>
                      <a:pt x="3547" y="1556"/>
                      <a:pt x="3560" y="1556"/>
                    </a:cubicBezTo>
                    <a:cubicBezTo>
                      <a:pt x="3625" y="1556"/>
                      <a:pt x="3669" y="1449"/>
                      <a:pt x="3604" y="1379"/>
                    </a:cubicBezTo>
                    <a:cubicBezTo>
                      <a:pt x="2901" y="839"/>
                      <a:pt x="2056" y="514"/>
                      <a:pt x="132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98" name="Google Shape;298;p2"/>
              <p:cNvSpPr/>
              <p:nvPr/>
            </p:nvSpPr>
            <p:spPr>
              <a:xfrm>
                <a:off x="3079225" y="3322925"/>
                <a:ext cx="80625" cy="27425"/>
              </a:xfrm>
              <a:custGeom>
                <a:avLst/>
                <a:gdLst/>
                <a:ahLst/>
                <a:cxnLst/>
                <a:rect l="l" t="t" r="r" b="b"/>
                <a:pathLst>
                  <a:path w="3225" h="1097" extrusionOk="0">
                    <a:moveTo>
                      <a:pt x="1423" y="0"/>
                    </a:moveTo>
                    <a:cubicBezTo>
                      <a:pt x="1358" y="0"/>
                      <a:pt x="1294" y="4"/>
                      <a:pt x="1230" y="13"/>
                    </a:cubicBezTo>
                    <a:cubicBezTo>
                      <a:pt x="1035" y="39"/>
                      <a:pt x="904" y="279"/>
                      <a:pt x="794" y="390"/>
                    </a:cubicBezTo>
                    <a:cubicBezTo>
                      <a:pt x="579" y="604"/>
                      <a:pt x="306" y="767"/>
                      <a:pt x="59" y="956"/>
                    </a:cubicBezTo>
                    <a:cubicBezTo>
                      <a:pt x="1" y="1019"/>
                      <a:pt x="62" y="1096"/>
                      <a:pt x="130" y="1096"/>
                    </a:cubicBezTo>
                    <a:cubicBezTo>
                      <a:pt x="152" y="1096"/>
                      <a:pt x="176" y="1088"/>
                      <a:pt x="196" y="1066"/>
                    </a:cubicBezTo>
                    <a:cubicBezTo>
                      <a:pt x="469" y="825"/>
                      <a:pt x="794" y="604"/>
                      <a:pt x="1067" y="305"/>
                    </a:cubicBezTo>
                    <a:cubicBezTo>
                      <a:pt x="1168" y="198"/>
                      <a:pt x="1315" y="156"/>
                      <a:pt x="1487" y="156"/>
                    </a:cubicBezTo>
                    <a:cubicBezTo>
                      <a:pt x="2000" y="156"/>
                      <a:pt x="2731" y="526"/>
                      <a:pt x="3096" y="604"/>
                    </a:cubicBezTo>
                    <a:cubicBezTo>
                      <a:pt x="3102" y="606"/>
                      <a:pt x="3108" y="607"/>
                      <a:pt x="3114" y="607"/>
                    </a:cubicBezTo>
                    <a:cubicBezTo>
                      <a:pt x="3187" y="607"/>
                      <a:pt x="3225" y="466"/>
                      <a:pt x="3122" y="442"/>
                    </a:cubicBezTo>
                    <a:cubicBezTo>
                      <a:pt x="2589" y="319"/>
                      <a:pt x="2008" y="0"/>
                      <a:pt x="142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99" name="Google Shape;299;p2"/>
              <p:cNvSpPr/>
              <p:nvPr/>
            </p:nvSpPr>
            <p:spPr>
              <a:xfrm>
                <a:off x="3099050" y="3238525"/>
                <a:ext cx="230425" cy="237825"/>
              </a:xfrm>
              <a:custGeom>
                <a:avLst/>
                <a:gdLst/>
                <a:ahLst/>
                <a:cxnLst/>
                <a:rect l="l" t="t" r="r" b="b"/>
                <a:pathLst>
                  <a:path w="9217" h="9513" extrusionOk="0">
                    <a:moveTo>
                      <a:pt x="1" y="0"/>
                    </a:moveTo>
                    <a:cubicBezTo>
                      <a:pt x="1" y="1080"/>
                      <a:pt x="866" y="2706"/>
                      <a:pt x="1087" y="3902"/>
                    </a:cubicBezTo>
                    <a:cubicBezTo>
                      <a:pt x="1191" y="4553"/>
                      <a:pt x="762" y="6283"/>
                      <a:pt x="1302" y="6718"/>
                    </a:cubicBezTo>
                    <a:cubicBezTo>
                      <a:pt x="1489" y="6884"/>
                      <a:pt x="1664" y="6955"/>
                      <a:pt x="1827" y="6955"/>
                    </a:cubicBezTo>
                    <a:cubicBezTo>
                      <a:pt x="2511" y="6955"/>
                      <a:pt x="2969" y="5707"/>
                      <a:pt x="3142" y="5092"/>
                    </a:cubicBezTo>
                    <a:lnTo>
                      <a:pt x="3142" y="5092"/>
                    </a:lnTo>
                    <a:cubicBezTo>
                      <a:pt x="3467" y="6068"/>
                      <a:pt x="2928" y="7804"/>
                      <a:pt x="3578" y="8669"/>
                    </a:cubicBezTo>
                    <a:cubicBezTo>
                      <a:pt x="3837" y="9044"/>
                      <a:pt x="4081" y="9197"/>
                      <a:pt x="4299" y="9197"/>
                    </a:cubicBezTo>
                    <a:cubicBezTo>
                      <a:pt x="4904" y="9197"/>
                      <a:pt x="5314" y="8028"/>
                      <a:pt x="5314" y="7154"/>
                    </a:cubicBezTo>
                    <a:cubicBezTo>
                      <a:pt x="5798" y="7637"/>
                      <a:pt x="6719" y="9513"/>
                      <a:pt x="7606" y="9513"/>
                    </a:cubicBezTo>
                    <a:cubicBezTo>
                      <a:pt x="7710" y="9513"/>
                      <a:pt x="7814" y="9487"/>
                      <a:pt x="7916" y="9430"/>
                    </a:cubicBezTo>
                    <a:cubicBezTo>
                      <a:pt x="8995" y="8884"/>
                      <a:pt x="7591" y="6829"/>
                      <a:pt x="7044" y="6283"/>
                    </a:cubicBezTo>
                    <a:cubicBezTo>
                      <a:pt x="7121" y="6257"/>
                      <a:pt x="7207" y="6247"/>
                      <a:pt x="7300" y="6247"/>
                    </a:cubicBezTo>
                    <a:cubicBezTo>
                      <a:pt x="7692" y="6247"/>
                      <a:pt x="8197" y="6433"/>
                      <a:pt x="8594" y="6433"/>
                    </a:cubicBezTo>
                    <a:cubicBezTo>
                      <a:pt x="8894" y="6433"/>
                      <a:pt x="9133" y="6327"/>
                      <a:pt x="9217" y="5957"/>
                    </a:cubicBezTo>
                    <a:cubicBezTo>
                      <a:pt x="8891" y="4553"/>
                      <a:pt x="7695" y="4006"/>
                      <a:pt x="6505" y="3577"/>
                    </a:cubicBezTo>
                    <a:cubicBezTo>
                      <a:pt x="7369" y="3141"/>
                      <a:pt x="8670" y="3252"/>
                      <a:pt x="8456" y="2276"/>
                    </a:cubicBezTo>
                    <a:cubicBezTo>
                      <a:pt x="8130" y="1405"/>
                      <a:pt x="6394" y="1190"/>
                      <a:pt x="5744" y="976"/>
                    </a:cubicBezTo>
                    <a:cubicBezTo>
                      <a:pt x="4014" y="540"/>
                      <a:pt x="1952" y="104"/>
                      <a:pt x="111" y="104"/>
                    </a:cubicBezTo>
                    <a:lnTo>
                      <a:pt x="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00" name="Google Shape;300;p2"/>
              <p:cNvSpPr/>
              <p:nvPr/>
            </p:nvSpPr>
            <p:spPr>
              <a:xfrm>
                <a:off x="3086425" y="3232250"/>
                <a:ext cx="193075" cy="215775"/>
              </a:xfrm>
              <a:custGeom>
                <a:avLst/>
                <a:gdLst/>
                <a:ahLst/>
                <a:cxnLst/>
                <a:rect l="l" t="t" r="r" b="b"/>
                <a:pathLst>
                  <a:path w="7723" h="8631" extrusionOk="0">
                    <a:moveTo>
                      <a:pt x="153" y="1"/>
                    </a:moveTo>
                    <a:cubicBezTo>
                      <a:pt x="58" y="1"/>
                      <a:pt x="1" y="119"/>
                      <a:pt x="96" y="167"/>
                    </a:cubicBezTo>
                    <a:cubicBezTo>
                      <a:pt x="3485" y="1877"/>
                      <a:pt x="6008" y="5181"/>
                      <a:pt x="7549" y="8595"/>
                    </a:cubicBezTo>
                    <a:cubicBezTo>
                      <a:pt x="7557" y="8620"/>
                      <a:pt x="7577" y="8630"/>
                      <a:pt x="7599" y="8630"/>
                    </a:cubicBezTo>
                    <a:cubicBezTo>
                      <a:pt x="7653" y="8630"/>
                      <a:pt x="7723" y="8572"/>
                      <a:pt x="7686" y="8517"/>
                    </a:cubicBezTo>
                    <a:cubicBezTo>
                      <a:pt x="6145" y="5070"/>
                      <a:pt x="3595" y="1740"/>
                      <a:pt x="181" y="4"/>
                    </a:cubicBezTo>
                    <a:cubicBezTo>
                      <a:pt x="171" y="2"/>
                      <a:pt x="162" y="1"/>
                      <a:pt x="1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01" name="Google Shape;301;p2"/>
              <p:cNvSpPr/>
              <p:nvPr/>
            </p:nvSpPr>
            <p:spPr>
              <a:xfrm>
                <a:off x="3203950" y="3352975"/>
                <a:ext cx="94750" cy="78400"/>
              </a:xfrm>
              <a:custGeom>
                <a:avLst/>
                <a:gdLst/>
                <a:ahLst/>
                <a:cxnLst/>
                <a:rect l="l" t="t" r="r" b="b"/>
                <a:pathLst>
                  <a:path w="3790" h="3136" extrusionOk="0">
                    <a:moveTo>
                      <a:pt x="793" y="1"/>
                    </a:moveTo>
                    <a:cubicBezTo>
                      <a:pt x="761" y="1"/>
                      <a:pt x="709" y="53"/>
                      <a:pt x="709" y="79"/>
                    </a:cubicBezTo>
                    <a:cubicBezTo>
                      <a:pt x="709" y="1139"/>
                      <a:pt x="409" y="2088"/>
                      <a:pt x="32" y="3038"/>
                    </a:cubicBezTo>
                    <a:cubicBezTo>
                      <a:pt x="1" y="3101"/>
                      <a:pt x="48" y="3135"/>
                      <a:pt x="96" y="3135"/>
                    </a:cubicBezTo>
                    <a:cubicBezTo>
                      <a:pt x="127" y="3135"/>
                      <a:pt x="159" y="3121"/>
                      <a:pt x="169" y="3090"/>
                    </a:cubicBezTo>
                    <a:cubicBezTo>
                      <a:pt x="494" y="2303"/>
                      <a:pt x="761" y="1490"/>
                      <a:pt x="871" y="651"/>
                    </a:cubicBezTo>
                    <a:lnTo>
                      <a:pt x="871" y="274"/>
                    </a:lnTo>
                    <a:cubicBezTo>
                      <a:pt x="973" y="237"/>
                      <a:pt x="1075" y="213"/>
                      <a:pt x="1176" y="213"/>
                    </a:cubicBezTo>
                    <a:cubicBezTo>
                      <a:pt x="1237" y="213"/>
                      <a:pt x="1298" y="222"/>
                      <a:pt x="1359" y="241"/>
                    </a:cubicBezTo>
                    <a:cubicBezTo>
                      <a:pt x="1632" y="300"/>
                      <a:pt x="1873" y="378"/>
                      <a:pt x="2120" y="436"/>
                    </a:cubicBezTo>
                    <a:cubicBezTo>
                      <a:pt x="2634" y="599"/>
                      <a:pt x="3147" y="762"/>
                      <a:pt x="3661" y="866"/>
                    </a:cubicBezTo>
                    <a:cubicBezTo>
                      <a:pt x="3667" y="868"/>
                      <a:pt x="3674" y="868"/>
                      <a:pt x="3679" y="868"/>
                    </a:cubicBezTo>
                    <a:cubicBezTo>
                      <a:pt x="3753" y="868"/>
                      <a:pt x="3790" y="727"/>
                      <a:pt x="3687" y="703"/>
                    </a:cubicBezTo>
                    <a:cubicBezTo>
                      <a:pt x="2712" y="488"/>
                      <a:pt x="1795" y="137"/>
                      <a:pt x="7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02" name="Google Shape;302;p2"/>
              <p:cNvSpPr/>
              <p:nvPr/>
            </p:nvSpPr>
            <p:spPr>
              <a:xfrm>
                <a:off x="3155050" y="3304125"/>
                <a:ext cx="116525" cy="55775"/>
              </a:xfrm>
              <a:custGeom>
                <a:avLst/>
                <a:gdLst/>
                <a:ahLst/>
                <a:cxnLst/>
                <a:rect l="l" t="t" r="r" b="b"/>
                <a:pathLst>
                  <a:path w="4661" h="2231" extrusionOk="0">
                    <a:moveTo>
                      <a:pt x="4554" y="1"/>
                    </a:moveTo>
                    <a:cubicBezTo>
                      <a:pt x="4549" y="1"/>
                      <a:pt x="4543" y="2"/>
                      <a:pt x="4538" y="4"/>
                    </a:cubicBezTo>
                    <a:cubicBezTo>
                      <a:pt x="3999" y="107"/>
                      <a:pt x="3449" y="155"/>
                      <a:pt x="2898" y="155"/>
                    </a:cubicBezTo>
                    <a:cubicBezTo>
                      <a:pt x="2311" y="155"/>
                      <a:pt x="1723" y="101"/>
                      <a:pt x="1149" y="4"/>
                    </a:cubicBezTo>
                    <a:cubicBezTo>
                      <a:pt x="1091" y="4"/>
                      <a:pt x="1065" y="30"/>
                      <a:pt x="1039" y="82"/>
                    </a:cubicBezTo>
                    <a:cubicBezTo>
                      <a:pt x="961" y="869"/>
                      <a:pt x="473" y="1493"/>
                      <a:pt x="37" y="2117"/>
                    </a:cubicBezTo>
                    <a:cubicBezTo>
                      <a:pt x="0" y="2172"/>
                      <a:pt x="54" y="2231"/>
                      <a:pt x="110" y="2231"/>
                    </a:cubicBezTo>
                    <a:cubicBezTo>
                      <a:pt x="133" y="2231"/>
                      <a:pt x="156" y="2220"/>
                      <a:pt x="174" y="2195"/>
                    </a:cubicBezTo>
                    <a:cubicBezTo>
                      <a:pt x="499" y="1740"/>
                      <a:pt x="798" y="1304"/>
                      <a:pt x="1039" y="817"/>
                    </a:cubicBezTo>
                    <a:cubicBezTo>
                      <a:pt x="1123" y="654"/>
                      <a:pt x="1149" y="465"/>
                      <a:pt x="1201" y="277"/>
                    </a:cubicBezTo>
                    <a:cubicBezTo>
                      <a:pt x="1213" y="205"/>
                      <a:pt x="1267" y="185"/>
                      <a:pt x="1332" y="185"/>
                    </a:cubicBezTo>
                    <a:cubicBezTo>
                      <a:pt x="1417" y="185"/>
                      <a:pt x="1520" y="218"/>
                      <a:pt x="1579" y="218"/>
                    </a:cubicBezTo>
                    <a:cubicBezTo>
                      <a:pt x="2027" y="281"/>
                      <a:pt x="2488" y="315"/>
                      <a:pt x="2950" y="315"/>
                    </a:cubicBezTo>
                    <a:cubicBezTo>
                      <a:pt x="3492" y="315"/>
                      <a:pt x="4037" y="268"/>
                      <a:pt x="4564" y="166"/>
                    </a:cubicBezTo>
                    <a:cubicBezTo>
                      <a:pt x="4660" y="142"/>
                      <a:pt x="4623" y="1"/>
                      <a:pt x="455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03" name="Google Shape;303;p2"/>
              <p:cNvSpPr/>
              <p:nvPr/>
            </p:nvSpPr>
            <p:spPr>
              <a:xfrm>
                <a:off x="3141600" y="3268925"/>
                <a:ext cx="64475" cy="54125"/>
              </a:xfrm>
              <a:custGeom>
                <a:avLst/>
                <a:gdLst/>
                <a:ahLst/>
                <a:cxnLst/>
                <a:rect l="l" t="t" r="r" b="b"/>
                <a:pathLst>
                  <a:path w="2579" h="2165" extrusionOk="0">
                    <a:moveTo>
                      <a:pt x="198" y="0"/>
                    </a:moveTo>
                    <a:cubicBezTo>
                      <a:pt x="139" y="0"/>
                      <a:pt x="113" y="59"/>
                      <a:pt x="139" y="111"/>
                    </a:cubicBezTo>
                    <a:cubicBezTo>
                      <a:pt x="224" y="787"/>
                      <a:pt x="276" y="1412"/>
                      <a:pt x="35" y="2062"/>
                    </a:cubicBezTo>
                    <a:cubicBezTo>
                      <a:pt x="0" y="2128"/>
                      <a:pt x="45" y="2164"/>
                      <a:pt x="91" y="2164"/>
                    </a:cubicBezTo>
                    <a:cubicBezTo>
                      <a:pt x="123" y="2164"/>
                      <a:pt x="155" y="2148"/>
                      <a:pt x="165" y="2114"/>
                    </a:cubicBezTo>
                    <a:cubicBezTo>
                      <a:pt x="423" y="1475"/>
                      <a:pt x="391" y="837"/>
                      <a:pt x="294" y="176"/>
                    </a:cubicBezTo>
                    <a:lnTo>
                      <a:pt x="294" y="176"/>
                    </a:lnTo>
                    <a:cubicBezTo>
                      <a:pt x="651" y="222"/>
                      <a:pt x="1009" y="234"/>
                      <a:pt x="1368" y="234"/>
                    </a:cubicBezTo>
                    <a:cubicBezTo>
                      <a:pt x="1736" y="234"/>
                      <a:pt x="2105" y="221"/>
                      <a:pt x="2474" y="221"/>
                    </a:cubicBezTo>
                    <a:cubicBezTo>
                      <a:pt x="2578" y="221"/>
                      <a:pt x="2578" y="59"/>
                      <a:pt x="2474" y="59"/>
                    </a:cubicBezTo>
                    <a:cubicBezTo>
                      <a:pt x="2105" y="59"/>
                      <a:pt x="1736" y="71"/>
                      <a:pt x="1368" y="71"/>
                    </a:cubicBezTo>
                    <a:cubicBezTo>
                      <a:pt x="977" y="71"/>
                      <a:pt x="587" y="57"/>
                      <a:pt x="1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04" name="Google Shape;304;p2"/>
              <p:cNvSpPr/>
              <p:nvPr/>
            </p:nvSpPr>
            <p:spPr>
              <a:xfrm>
                <a:off x="3241325" y="3333950"/>
                <a:ext cx="8800" cy="6850"/>
              </a:xfrm>
              <a:custGeom>
                <a:avLst/>
                <a:gdLst/>
                <a:ahLst/>
                <a:cxnLst/>
                <a:rect l="l" t="t" r="r" b="b"/>
                <a:pathLst>
                  <a:path w="352" h="274" extrusionOk="0">
                    <a:moveTo>
                      <a:pt x="163" y="1"/>
                    </a:moveTo>
                    <a:cubicBezTo>
                      <a:pt x="1" y="1"/>
                      <a:pt x="1" y="274"/>
                      <a:pt x="163" y="274"/>
                    </a:cubicBezTo>
                    <a:cubicBezTo>
                      <a:pt x="352" y="274"/>
                      <a:pt x="352" y="1"/>
                      <a:pt x="16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05" name="Google Shape;305;p2"/>
              <p:cNvSpPr/>
              <p:nvPr/>
            </p:nvSpPr>
            <p:spPr>
              <a:xfrm>
                <a:off x="3231900" y="3319150"/>
                <a:ext cx="8800" cy="6700"/>
              </a:xfrm>
              <a:custGeom>
                <a:avLst/>
                <a:gdLst/>
                <a:ahLst/>
                <a:cxnLst/>
                <a:rect l="l" t="t" r="r" b="b"/>
                <a:pathLst>
                  <a:path w="352" h="268" extrusionOk="0">
                    <a:moveTo>
                      <a:pt x="163" y="1"/>
                    </a:moveTo>
                    <a:cubicBezTo>
                      <a:pt x="0" y="1"/>
                      <a:pt x="0" y="268"/>
                      <a:pt x="163" y="268"/>
                    </a:cubicBezTo>
                    <a:cubicBezTo>
                      <a:pt x="352" y="268"/>
                      <a:pt x="352" y="1"/>
                      <a:pt x="16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06" name="Google Shape;306;p2"/>
              <p:cNvSpPr/>
              <p:nvPr/>
            </p:nvSpPr>
            <p:spPr>
              <a:xfrm>
                <a:off x="3226375" y="3331350"/>
                <a:ext cx="8800" cy="6700"/>
              </a:xfrm>
              <a:custGeom>
                <a:avLst/>
                <a:gdLst/>
                <a:ahLst/>
                <a:cxnLst/>
                <a:rect l="l" t="t" r="r" b="b"/>
                <a:pathLst>
                  <a:path w="352" h="268" extrusionOk="0">
                    <a:moveTo>
                      <a:pt x="163" y="1"/>
                    </a:moveTo>
                    <a:cubicBezTo>
                      <a:pt x="0" y="1"/>
                      <a:pt x="0" y="267"/>
                      <a:pt x="163" y="267"/>
                    </a:cubicBezTo>
                    <a:cubicBezTo>
                      <a:pt x="351" y="267"/>
                      <a:pt x="351" y="1"/>
                      <a:pt x="16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07" name="Google Shape;307;p2"/>
              <p:cNvSpPr/>
              <p:nvPr/>
            </p:nvSpPr>
            <p:spPr>
              <a:xfrm>
                <a:off x="3142475" y="3378675"/>
                <a:ext cx="8800" cy="6850"/>
              </a:xfrm>
              <a:custGeom>
                <a:avLst/>
                <a:gdLst/>
                <a:ahLst/>
                <a:cxnLst/>
                <a:rect l="l" t="t" r="r" b="b"/>
                <a:pathLst>
                  <a:path w="352" h="274" extrusionOk="0">
                    <a:moveTo>
                      <a:pt x="163" y="0"/>
                    </a:moveTo>
                    <a:cubicBezTo>
                      <a:pt x="0" y="0"/>
                      <a:pt x="0" y="273"/>
                      <a:pt x="163" y="273"/>
                    </a:cubicBezTo>
                    <a:cubicBezTo>
                      <a:pt x="352" y="273"/>
                      <a:pt x="352" y="0"/>
                      <a:pt x="16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08" name="Google Shape;308;p2"/>
              <p:cNvSpPr/>
              <p:nvPr/>
            </p:nvSpPr>
            <p:spPr>
              <a:xfrm>
                <a:off x="3139700" y="3363875"/>
                <a:ext cx="8800" cy="6700"/>
              </a:xfrm>
              <a:custGeom>
                <a:avLst/>
                <a:gdLst/>
                <a:ahLst/>
                <a:cxnLst/>
                <a:rect l="l" t="t" r="r" b="b"/>
                <a:pathLst>
                  <a:path w="352" h="268" extrusionOk="0">
                    <a:moveTo>
                      <a:pt x="163" y="0"/>
                    </a:moveTo>
                    <a:cubicBezTo>
                      <a:pt x="1" y="0"/>
                      <a:pt x="1" y="267"/>
                      <a:pt x="163" y="267"/>
                    </a:cubicBezTo>
                    <a:cubicBezTo>
                      <a:pt x="352" y="267"/>
                      <a:pt x="352" y="0"/>
                      <a:pt x="16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09" name="Google Shape;309;p2"/>
              <p:cNvSpPr/>
              <p:nvPr/>
            </p:nvSpPr>
            <p:spPr>
              <a:xfrm>
                <a:off x="3128825" y="3374600"/>
                <a:ext cx="8800" cy="6850"/>
              </a:xfrm>
              <a:custGeom>
                <a:avLst/>
                <a:gdLst/>
                <a:ahLst/>
                <a:cxnLst/>
                <a:rect l="l" t="t" r="r" b="b"/>
                <a:pathLst>
                  <a:path w="352" h="274" extrusionOk="0">
                    <a:moveTo>
                      <a:pt x="163" y="1"/>
                    </a:moveTo>
                    <a:cubicBezTo>
                      <a:pt x="0" y="1"/>
                      <a:pt x="0" y="274"/>
                      <a:pt x="163" y="274"/>
                    </a:cubicBezTo>
                    <a:cubicBezTo>
                      <a:pt x="351" y="274"/>
                      <a:pt x="351" y="1"/>
                      <a:pt x="16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10" name="Google Shape;310;p2"/>
              <p:cNvSpPr/>
              <p:nvPr/>
            </p:nvSpPr>
            <p:spPr>
              <a:xfrm>
                <a:off x="3197925" y="3453300"/>
                <a:ext cx="8800" cy="6700"/>
              </a:xfrm>
              <a:custGeom>
                <a:avLst/>
                <a:gdLst/>
                <a:ahLst/>
                <a:cxnLst/>
                <a:rect l="l" t="t" r="r" b="b"/>
                <a:pathLst>
                  <a:path w="352" h="268" extrusionOk="0">
                    <a:moveTo>
                      <a:pt x="163" y="0"/>
                    </a:moveTo>
                    <a:cubicBezTo>
                      <a:pt x="0" y="0"/>
                      <a:pt x="0" y="267"/>
                      <a:pt x="163" y="267"/>
                    </a:cubicBezTo>
                    <a:cubicBezTo>
                      <a:pt x="351" y="267"/>
                      <a:pt x="351" y="0"/>
                      <a:pt x="16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11" name="Google Shape;311;p2"/>
              <p:cNvSpPr/>
              <p:nvPr/>
            </p:nvSpPr>
            <p:spPr>
              <a:xfrm>
                <a:off x="3191250" y="3442400"/>
                <a:ext cx="8800" cy="6850"/>
              </a:xfrm>
              <a:custGeom>
                <a:avLst/>
                <a:gdLst/>
                <a:ahLst/>
                <a:cxnLst/>
                <a:rect l="l" t="t" r="r" b="b"/>
                <a:pathLst>
                  <a:path w="352" h="274" extrusionOk="0">
                    <a:moveTo>
                      <a:pt x="163" y="1"/>
                    </a:moveTo>
                    <a:cubicBezTo>
                      <a:pt x="0" y="1"/>
                      <a:pt x="0" y="274"/>
                      <a:pt x="163" y="274"/>
                    </a:cubicBezTo>
                    <a:cubicBezTo>
                      <a:pt x="352" y="274"/>
                      <a:pt x="352" y="1"/>
                      <a:pt x="16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12" name="Google Shape;312;p2"/>
              <p:cNvSpPr/>
              <p:nvPr/>
            </p:nvSpPr>
            <p:spPr>
              <a:xfrm>
                <a:off x="3240025" y="3413950"/>
                <a:ext cx="8800" cy="6850"/>
              </a:xfrm>
              <a:custGeom>
                <a:avLst/>
                <a:gdLst/>
                <a:ahLst/>
                <a:cxnLst/>
                <a:rect l="l" t="t" r="r" b="b"/>
                <a:pathLst>
                  <a:path w="352" h="274" extrusionOk="0">
                    <a:moveTo>
                      <a:pt x="163" y="1"/>
                    </a:moveTo>
                    <a:cubicBezTo>
                      <a:pt x="1" y="1"/>
                      <a:pt x="1" y="274"/>
                      <a:pt x="163" y="274"/>
                    </a:cubicBezTo>
                    <a:cubicBezTo>
                      <a:pt x="352" y="274"/>
                      <a:pt x="352" y="1"/>
                      <a:pt x="16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13" name="Google Shape;313;p2"/>
              <p:cNvSpPr/>
              <p:nvPr/>
            </p:nvSpPr>
            <p:spPr>
              <a:xfrm>
                <a:off x="3288800" y="3445175"/>
                <a:ext cx="8800" cy="6675"/>
              </a:xfrm>
              <a:custGeom>
                <a:avLst/>
                <a:gdLst/>
                <a:ahLst/>
                <a:cxnLst/>
                <a:rect l="l" t="t" r="r" b="b"/>
                <a:pathLst>
                  <a:path w="352" h="267" extrusionOk="0">
                    <a:moveTo>
                      <a:pt x="163" y="0"/>
                    </a:moveTo>
                    <a:cubicBezTo>
                      <a:pt x="1" y="0"/>
                      <a:pt x="1" y="267"/>
                      <a:pt x="163" y="267"/>
                    </a:cubicBezTo>
                    <a:cubicBezTo>
                      <a:pt x="352" y="267"/>
                      <a:pt x="352" y="0"/>
                      <a:pt x="16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14" name="Google Shape;314;p2"/>
              <p:cNvSpPr/>
              <p:nvPr/>
            </p:nvSpPr>
            <p:spPr>
              <a:xfrm>
                <a:off x="3157275" y="3309575"/>
                <a:ext cx="8800" cy="6850"/>
              </a:xfrm>
              <a:custGeom>
                <a:avLst/>
                <a:gdLst/>
                <a:ahLst/>
                <a:cxnLst/>
                <a:rect l="l" t="t" r="r" b="b"/>
                <a:pathLst>
                  <a:path w="352" h="274" extrusionOk="0">
                    <a:moveTo>
                      <a:pt x="163" y="0"/>
                    </a:moveTo>
                    <a:cubicBezTo>
                      <a:pt x="0" y="0"/>
                      <a:pt x="0" y="273"/>
                      <a:pt x="163" y="273"/>
                    </a:cubicBezTo>
                    <a:cubicBezTo>
                      <a:pt x="351" y="273"/>
                      <a:pt x="351" y="0"/>
                      <a:pt x="16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15" name="Google Shape;315;p2"/>
              <p:cNvSpPr/>
              <p:nvPr/>
            </p:nvSpPr>
            <p:spPr>
              <a:xfrm>
                <a:off x="3185725" y="3285175"/>
                <a:ext cx="8800" cy="6850"/>
              </a:xfrm>
              <a:custGeom>
                <a:avLst/>
                <a:gdLst/>
                <a:ahLst/>
                <a:cxnLst/>
                <a:rect l="l" t="t" r="r" b="b"/>
                <a:pathLst>
                  <a:path w="352" h="274" extrusionOk="0">
                    <a:moveTo>
                      <a:pt x="163" y="1"/>
                    </a:moveTo>
                    <a:cubicBezTo>
                      <a:pt x="0" y="1"/>
                      <a:pt x="0" y="274"/>
                      <a:pt x="163" y="274"/>
                    </a:cubicBezTo>
                    <a:cubicBezTo>
                      <a:pt x="352" y="274"/>
                      <a:pt x="352" y="1"/>
                      <a:pt x="16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16" name="Google Shape;316;p2"/>
              <p:cNvSpPr/>
              <p:nvPr/>
            </p:nvSpPr>
            <p:spPr>
              <a:xfrm>
                <a:off x="3122150" y="3279825"/>
                <a:ext cx="8800" cy="6850"/>
              </a:xfrm>
              <a:custGeom>
                <a:avLst/>
                <a:gdLst/>
                <a:ahLst/>
                <a:cxnLst/>
                <a:rect l="l" t="t" r="r" b="b"/>
                <a:pathLst>
                  <a:path w="352" h="274" extrusionOk="0">
                    <a:moveTo>
                      <a:pt x="163" y="0"/>
                    </a:moveTo>
                    <a:cubicBezTo>
                      <a:pt x="0" y="0"/>
                      <a:pt x="0" y="273"/>
                      <a:pt x="163" y="273"/>
                    </a:cubicBezTo>
                    <a:cubicBezTo>
                      <a:pt x="352" y="273"/>
                      <a:pt x="352" y="0"/>
                      <a:pt x="16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sp>
          <p:nvSpPr>
            <p:cNvPr id="317" name="Google Shape;317;p2"/>
            <p:cNvSpPr/>
            <p:nvPr/>
          </p:nvSpPr>
          <p:spPr>
            <a:xfrm>
              <a:off x="91600" y="779449"/>
              <a:ext cx="174076" cy="142576"/>
            </a:xfrm>
            <a:custGeom>
              <a:avLst/>
              <a:gdLst/>
              <a:ahLst/>
              <a:cxnLst/>
              <a:rect l="l" t="t" r="r" b="b"/>
              <a:pathLst>
                <a:path w="1902" h="1558" extrusionOk="0">
                  <a:moveTo>
                    <a:pt x="711" y="0"/>
                  </a:moveTo>
                  <a:cubicBezTo>
                    <a:pt x="670" y="0"/>
                    <a:pt x="634" y="41"/>
                    <a:pt x="634" y="62"/>
                  </a:cubicBezTo>
                  <a:cubicBezTo>
                    <a:pt x="471" y="550"/>
                    <a:pt x="230" y="985"/>
                    <a:pt x="42" y="1441"/>
                  </a:cubicBezTo>
                  <a:cubicBezTo>
                    <a:pt x="0" y="1501"/>
                    <a:pt x="57" y="1557"/>
                    <a:pt x="112" y="1557"/>
                  </a:cubicBezTo>
                  <a:cubicBezTo>
                    <a:pt x="134" y="1557"/>
                    <a:pt x="157" y="1548"/>
                    <a:pt x="172" y="1525"/>
                  </a:cubicBezTo>
                  <a:cubicBezTo>
                    <a:pt x="377" y="1072"/>
                    <a:pt x="577" y="664"/>
                    <a:pt x="735" y="217"/>
                  </a:cubicBezTo>
                  <a:lnTo>
                    <a:pt x="735" y="217"/>
                  </a:lnTo>
                  <a:cubicBezTo>
                    <a:pt x="1067" y="410"/>
                    <a:pt x="1395" y="561"/>
                    <a:pt x="1746" y="712"/>
                  </a:cubicBezTo>
                  <a:cubicBezTo>
                    <a:pt x="1753" y="715"/>
                    <a:pt x="1760" y="716"/>
                    <a:pt x="1767" y="716"/>
                  </a:cubicBezTo>
                  <a:cubicBezTo>
                    <a:pt x="1842" y="716"/>
                    <a:pt x="1902" y="597"/>
                    <a:pt x="1830" y="550"/>
                  </a:cubicBezTo>
                  <a:cubicBezTo>
                    <a:pt x="1447" y="413"/>
                    <a:pt x="1095" y="251"/>
                    <a:pt x="744" y="10"/>
                  </a:cubicBezTo>
                  <a:cubicBezTo>
                    <a:pt x="733" y="3"/>
                    <a:pt x="722" y="0"/>
                    <a:pt x="71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318" name="Google Shape;318;p2"/>
          <p:cNvGrpSpPr/>
          <p:nvPr/>
        </p:nvGrpSpPr>
        <p:grpSpPr>
          <a:xfrm>
            <a:off x="8066098" y="-203215"/>
            <a:ext cx="1230293" cy="1592353"/>
            <a:chOff x="8066097" y="-152412"/>
            <a:chExt cx="1230293" cy="1194265"/>
          </a:xfrm>
        </p:grpSpPr>
        <p:grpSp>
          <p:nvGrpSpPr>
            <p:cNvPr id="319" name="Google Shape;319;p2"/>
            <p:cNvGrpSpPr/>
            <p:nvPr/>
          </p:nvGrpSpPr>
          <p:grpSpPr>
            <a:xfrm>
              <a:off x="8066097" y="-152412"/>
              <a:ext cx="1230293" cy="1194265"/>
              <a:chOff x="7913697" y="-12"/>
              <a:chExt cx="1230293" cy="1194265"/>
            </a:xfrm>
          </p:grpSpPr>
          <p:grpSp>
            <p:nvGrpSpPr>
              <p:cNvPr id="320" name="Google Shape;320;p2"/>
              <p:cNvGrpSpPr/>
              <p:nvPr/>
            </p:nvGrpSpPr>
            <p:grpSpPr>
              <a:xfrm>
                <a:off x="7941612" y="-12"/>
                <a:ext cx="1202378" cy="1194265"/>
                <a:chOff x="4158100" y="3232250"/>
                <a:chExt cx="337150" cy="334875"/>
              </a:xfrm>
            </p:grpSpPr>
            <p:sp>
              <p:nvSpPr>
                <p:cNvPr id="321" name="Google Shape;321;p2"/>
                <p:cNvSpPr/>
                <p:nvPr/>
              </p:nvSpPr>
              <p:spPr>
                <a:xfrm>
                  <a:off x="4167100" y="3233050"/>
                  <a:ext cx="212050" cy="123375"/>
                </a:xfrm>
                <a:custGeom>
                  <a:avLst/>
                  <a:gdLst/>
                  <a:ahLst/>
                  <a:cxnLst/>
                  <a:rect l="l" t="t" r="r" b="b"/>
                  <a:pathLst>
                    <a:path w="8482" h="4935" extrusionOk="0">
                      <a:moveTo>
                        <a:pt x="8369" y="0"/>
                      </a:moveTo>
                      <a:cubicBezTo>
                        <a:pt x="8348" y="0"/>
                        <a:pt x="8326" y="9"/>
                        <a:pt x="8306" y="31"/>
                      </a:cubicBezTo>
                      <a:cubicBezTo>
                        <a:pt x="7220" y="1409"/>
                        <a:pt x="5620" y="2495"/>
                        <a:pt x="3942" y="3061"/>
                      </a:cubicBezTo>
                      <a:cubicBezTo>
                        <a:pt x="2590" y="3523"/>
                        <a:pt x="1042" y="3634"/>
                        <a:pt x="40" y="4798"/>
                      </a:cubicBezTo>
                      <a:cubicBezTo>
                        <a:pt x="1" y="4857"/>
                        <a:pt x="51" y="4935"/>
                        <a:pt x="115" y="4935"/>
                      </a:cubicBezTo>
                      <a:cubicBezTo>
                        <a:pt x="135" y="4935"/>
                        <a:pt x="156" y="4927"/>
                        <a:pt x="177" y="4908"/>
                      </a:cubicBezTo>
                      <a:cubicBezTo>
                        <a:pt x="1256" y="3634"/>
                        <a:pt x="3103" y="3608"/>
                        <a:pt x="4567" y="3009"/>
                      </a:cubicBezTo>
                      <a:cubicBezTo>
                        <a:pt x="6030" y="2411"/>
                        <a:pt x="7435" y="1383"/>
                        <a:pt x="8443" y="135"/>
                      </a:cubicBezTo>
                      <a:cubicBezTo>
                        <a:pt x="8482" y="76"/>
                        <a:pt x="8430" y="0"/>
                        <a:pt x="836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22" name="Google Shape;322;p2"/>
                <p:cNvSpPr/>
                <p:nvPr/>
              </p:nvSpPr>
              <p:spPr>
                <a:xfrm>
                  <a:off x="4178000" y="3279150"/>
                  <a:ext cx="49800" cy="91600"/>
                </a:xfrm>
                <a:custGeom>
                  <a:avLst/>
                  <a:gdLst/>
                  <a:ahLst/>
                  <a:cxnLst/>
                  <a:rect l="l" t="t" r="r" b="b"/>
                  <a:pathLst>
                    <a:path w="1992" h="3664" extrusionOk="0">
                      <a:moveTo>
                        <a:pt x="141" y="0"/>
                      </a:moveTo>
                      <a:cubicBezTo>
                        <a:pt x="68" y="0"/>
                        <a:pt x="1" y="92"/>
                        <a:pt x="66" y="138"/>
                      </a:cubicBezTo>
                      <a:cubicBezTo>
                        <a:pt x="580" y="593"/>
                        <a:pt x="1256" y="918"/>
                        <a:pt x="1607" y="1542"/>
                      </a:cubicBezTo>
                      <a:cubicBezTo>
                        <a:pt x="1907" y="2115"/>
                        <a:pt x="1204" y="3006"/>
                        <a:pt x="1068" y="3552"/>
                      </a:cubicBezTo>
                      <a:cubicBezTo>
                        <a:pt x="1051" y="3617"/>
                        <a:pt x="1098" y="3664"/>
                        <a:pt x="1142" y="3664"/>
                      </a:cubicBezTo>
                      <a:cubicBezTo>
                        <a:pt x="1168" y="3664"/>
                        <a:pt x="1194" y="3646"/>
                        <a:pt x="1204" y="3604"/>
                      </a:cubicBezTo>
                      <a:cubicBezTo>
                        <a:pt x="1341" y="3064"/>
                        <a:pt x="1991" y="2277"/>
                        <a:pt x="1828" y="1679"/>
                      </a:cubicBezTo>
                      <a:cubicBezTo>
                        <a:pt x="1633" y="918"/>
                        <a:pt x="742" y="515"/>
                        <a:pt x="203" y="27"/>
                      </a:cubicBezTo>
                      <a:cubicBezTo>
                        <a:pt x="184" y="8"/>
                        <a:pt x="162" y="0"/>
                        <a:pt x="14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23" name="Google Shape;323;p2"/>
                <p:cNvSpPr/>
                <p:nvPr/>
              </p:nvSpPr>
              <p:spPr>
                <a:xfrm>
                  <a:off x="4158100" y="3310925"/>
                  <a:ext cx="66275" cy="13675"/>
                </a:xfrm>
                <a:custGeom>
                  <a:avLst/>
                  <a:gdLst/>
                  <a:ahLst/>
                  <a:cxnLst/>
                  <a:rect l="l" t="t" r="r" b="b"/>
                  <a:pathLst>
                    <a:path w="2651" h="547" extrusionOk="0">
                      <a:moveTo>
                        <a:pt x="107" y="1"/>
                      </a:moveTo>
                      <a:cubicBezTo>
                        <a:pt x="40" y="1"/>
                        <a:pt x="0" y="138"/>
                        <a:pt x="101" y="167"/>
                      </a:cubicBezTo>
                      <a:cubicBezTo>
                        <a:pt x="839" y="369"/>
                        <a:pt x="1600" y="547"/>
                        <a:pt x="2383" y="547"/>
                      </a:cubicBezTo>
                      <a:cubicBezTo>
                        <a:pt x="2435" y="547"/>
                        <a:pt x="2488" y="546"/>
                        <a:pt x="2540" y="545"/>
                      </a:cubicBezTo>
                      <a:cubicBezTo>
                        <a:pt x="2651" y="545"/>
                        <a:pt x="2651" y="382"/>
                        <a:pt x="2540" y="382"/>
                      </a:cubicBezTo>
                      <a:cubicBezTo>
                        <a:pt x="2489" y="384"/>
                        <a:pt x="2439" y="384"/>
                        <a:pt x="2388" y="384"/>
                      </a:cubicBezTo>
                      <a:cubicBezTo>
                        <a:pt x="1626" y="384"/>
                        <a:pt x="865" y="206"/>
                        <a:pt x="127" y="5"/>
                      </a:cubicBezTo>
                      <a:cubicBezTo>
                        <a:pt x="120" y="2"/>
                        <a:pt x="113" y="1"/>
                        <a:pt x="10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24" name="Google Shape;324;p2"/>
                <p:cNvSpPr/>
                <p:nvPr/>
              </p:nvSpPr>
              <p:spPr>
                <a:xfrm>
                  <a:off x="4197850" y="3363050"/>
                  <a:ext cx="16925" cy="13700"/>
                </a:xfrm>
                <a:custGeom>
                  <a:avLst/>
                  <a:gdLst/>
                  <a:ahLst/>
                  <a:cxnLst/>
                  <a:rect l="l" t="t" r="r" b="b"/>
                  <a:pathLst>
                    <a:path w="677" h="548" extrusionOk="0">
                      <a:moveTo>
                        <a:pt x="326" y="1"/>
                      </a:moveTo>
                      <a:cubicBezTo>
                        <a:pt x="0" y="1"/>
                        <a:pt x="0" y="547"/>
                        <a:pt x="326" y="547"/>
                      </a:cubicBezTo>
                      <a:cubicBezTo>
                        <a:pt x="677" y="547"/>
                        <a:pt x="677" y="1"/>
                        <a:pt x="3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25" name="Google Shape;325;p2"/>
                <p:cNvSpPr/>
                <p:nvPr/>
              </p:nvSpPr>
              <p:spPr>
                <a:xfrm>
                  <a:off x="4361900" y="3259450"/>
                  <a:ext cx="133350" cy="307675"/>
                </a:xfrm>
                <a:custGeom>
                  <a:avLst/>
                  <a:gdLst/>
                  <a:ahLst/>
                  <a:cxnLst/>
                  <a:rect l="l" t="t" r="r" b="b"/>
                  <a:pathLst>
                    <a:path w="5334" h="12307" extrusionOk="0">
                      <a:moveTo>
                        <a:pt x="3702" y="232"/>
                      </a:moveTo>
                      <a:lnTo>
                        <a:pt x="3702" y="232"/>
                      </a:lnTo>
                      <a:cubicBezTo>
                        <a:pt x="3703" y="236"/>
                        <a:pt x="3705" y="239"/>
                        <a:pt x="3708" y="243"/>
                      </a:cubicBezTo>
                      <a:cubicBezTo>
                        <a:pt x="5145" y="1765"/>
                        <a:pt x="4579" y="4418"/>
                        <a:pt x="4280" y="6259"/>
                      </a:cubicBezTo>
                      <a:cubicBezTo>
                        <a:pt x="3955" y="8346"/>
                        <a:pt x="3057" y="10896"/>
                        <a:pt x="1139" y="12060"/>
                      </a:cubicBezTo>
                      <a:cubicBezTo>
                        <a:pt x="1107" y="12078"/>
                        <a:pt x="1082" y="12086"/>
                        <a:pt x="1061" y="12086"/>
                      </a:cubicBezTo>
                      <a:cubicBezTo>
                        <a:pt x="952" y="12086"/>
                        <a:pt x="971" y="11875"/>
                        <a:pt x="944" y="11761"/>
                      </a:cubicBezTo>
                      <a:cubicBezTo>
                        <a:pt x="892" y="11461"/>
                        <a:pt x="840" y="11169"/>
                        <a:pt x="814" y="10870"/>
                      </a:cubicBezTo>
                      <a:cubicBezTo>
                        <a:pt x="729" y="10323"/>
                        <a:pt x="703" y="9810"/>
                        <a:pt x="677" y="9296"/>
                      </a:cubicBezTo>
                      <a:cubicBezTo>
                        <a:pt x="618" y="8184"/>
                        <a:pt x="703" y="7072"/>
                        <a:pt x="892" y="5966"/>
                      </a:cubicBezTo>
                      <a:cubicBezTo>
                        <a:pt x="1293" y="3836"/>
                        <a:pt x="2183" y="1818"/>
                        <a:pt x="3702" y="232"/>
                      </a:cubicBezTo>
                      <a:close/>
                      <a:moveTo>
                        <a:pt x="3720" y="1"/>
                      </a:moveTo>
                      <a:cubicBezTo>
                        <a:pt x="3699" y="1"/>
                        <a:pt x="3677" y="9"/>
                        <a:pt x="3656" y="28"/>
                      </a:cubicBezTo>
                      <a:cubicBezTo>
                        <a:pt x="540" y="3202"/>
                        <a:pt x="1" y="8080"/>
                        <a:pt x="892" y="12248"/>
                      </a:cubicBezTo>
                      <a:cubicBezTo>
                        <a:pt x="892" y="12307"/>
                        <a:pt x="944" y="12307"/>
                        <a:pt x="1002" y="12307"/>
                      </a:cubicBezTo>
                      <a:cubicBezTo>
                        <a:pt x="1919" y="11871"/>
                        <a:pt x="2570" y="10948"/>
                        <a:pt x="3116" y="10135"/>
                      </a:cubicBezTo>
                      <a:cubicBezTo>
                        <a:pt x="3818" y="9023"/>
                        <a:pt x="4195" y="7780"/>
                        <a:pt x="4417" y="6480"/>
                      </a:cubicBezTo>
                      <a:cubicBezTo>
                        <a:pt x="4768" y="4555"/>
                        <a:pt x="5334" y="1739"/>
                        <a:pt x="3844" y="139"/>
                      </a:cubicBezTo>
                      <a:cubicBezTo>
                        <a:pt x="3831" y="125"/>
                        <a:pt x="3817" y="116"/>
                        <a:pt x="3804" y="112"/>
                      </a:cubicBezTo>
                      <a:lnTo>
                        <a:pt x="3804" y="112"/>
                      </a:lnTo>
                      <a:cubicBezTo>
                        <a:pt x="3817" y="56"/>
                        <a:pt x="3773" y="1"/>
                        <a:pt x="3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26" name="Google Shape;326;p2"/>
                <p:cNvSpPr/>
                <p:nvPr/>
              </p:nvSpPr>
              <p:spPr>
                <a:xfrm>
                  <a:off x="4382725" y="3263550"/>
                  <a:ext cx="75950" cy="302225"/>
                </a:xfrm>
                <a:custGeom>
                  <a:avLst/>
                  <a:gdLst/>
                  <a:ahLst/>
                  <a:cxnLst/>
                  <a:rect l="l" t="t" r="r" b="b"/>
                  <a:pathLst>
                    <a:path w="3038" h="12089" extrusionOk="0">
                      <a:moveTo>
                        <a:pt x="2930" y="1"/>
                      </a:moveTo>
                      <a:cubicBezTo>
                        <a:pt x="2889" y="1"/>
                        <a:pt x="2849" y="27"/>
                        <a:pt x="2849" y="79"/>
                      </a:cubicBezTo>
                      <a:cubicBezTo>
                        <a:pt x="2907" y="2277"/>
                        <a:pt x="2146" y="4443"/>
                        <a:pt x="1684" y="6582"/>
                      </a:cubicBezTo>
                      <a:cubicBezTo>
                        <a:pt x="1470" y="7642"/>
                        <a:pt x="1119" y="8618"/>
                        <a:pt x="846" y="9646"/>
                      </a:cubicBezTo>
                      <a:cubicBezTo>
                        <a:pt x="657" y="10406"/>
                        <a:pt x="683" y="11382"/>
                        <a:pt x="59" y="11948"/>
                      </a:cubicBezTo>
                      <a:cubicBezTo>
                        <a:pt x="0" y="12011"/>
                        <a:pt x="58" y="12089"/>
                        <a:pt x="126" y="12089"/>
                      </a:cubicBezTo>
                      <a:cubicBezTo>
                        <a:pt x="149" y="12089"/>
                        <a:pt x="174" y="12080"/>
                        <a:pt x="195" y="12058"/>
                      </a:cubicBezTo>
                      <a:cubicBezTo>
                        <a:pt x="683" y="11597"/>
                        <a:pt x="793" y="10842"/>
                        <a:pt x="898" y="10218"/>
                      </a:cubicBezTo>
                      <a:cubicBezTo>
                        <a:pt x="1119" y="9132"/>
                        <a:pt x="1522" y="8104"/>
                        <a:pt x="1769" y="7044"/>
                      </a:cubicBezTo>
                      <a:cubicBezTo>
                        <a:pt x="2036" y="5854"/>
                        <a:pt x="2283" y="4664"/>
                        <a:pt x="2582" y="3493"/>
                      </a:cubicBezTo>
                      <a:cubicBezTo>
                        <a:pt x="2849" y="2355"/>
                        <a:pt x="3037" y="1249"/>
                        <a:pt x="3011" y="79"/>
                      </a:cubicBezTo>
                      <a:cubicBezTo>
                        <a:pt x="3011" y="27"/>
                        <a:pt x="2971" y="1"/>
                        <a:pt x="293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27" name="Google Shape;327;p2"/>
                <p:cNvSpPr/>
                <p:nvPr/>
              </p:nvSpPr>
              <p:spPr>
                <a:xfrm>
                  <a:off x="4373475" y="3429550"/>
                  <a:ext cx="78675" cy="64500"/>
                </a:xfrm>
                <a:custGeom>
                  <a:avLst/>
                  <a:gdLst/>
                  <a:ahLst/>
                  <a:cxnLst/>
                  <a:rect l="l" t="t" r="r" b="b"/>
                  <a:pathLst>
                    <a:path w="3147" h="2580" extrusionOk="0">
                      <a:moveTo>
                        <a:pt x="2139" y="1"/>
                      </a:moveTo>
                      <a:cubicBezTo>
                        <a:pt x="1404" y="268"/>
                        <a:pt x="806" y="729"/>
                        <a:pt x="103" y="1002"/>
                      </a:cubicBezTo>
                      <a:cubicBezTo>
                        <a:pt x="1" y="1027"/>
                        <a:pt x="44" y="1168"/>
                        <a:pt x="113" y="1168"/>
                      </a:cubicBezTo>
                      <a:cubicBezTo>
                        <a:pt x="118" y="1168"/>
                        <a:pt x="124" y="1167"/>
                        <a:pt x="129" y="1165"/>
                      </a:cubicBezTo>
                      <a:cubicBezTo>
                        <a:pt x="455" y="1054"/>
                        <a:pt x="754" y="892"/>
                        <a:pt x="1053" y="729"/>
                      </a:cubicBezTo>
                      <a:cubicBezTo>
                        <a:pt x="1216" y="625"/>
                        <a:pt x="1378" y="541"/>
                        <a:pt x="1515" y="463"/>
                      </a:cubicBezTo>
                      <a:cubicBezTo>
                        <a:pt x="1658" y="389"/>
                        <a:pt x="1851" y="242"/>
                        <a:pt x="2003" y="242"/>
                      </a:cubicBezTo>
                      <a:cubicBezTo>
                        <a:pt x="2079" y="242"/>
                        <a:pt x="2146" y="279"/>
                        <a:pt x="2191" y="378"/>
                      </a:cubicBezTo>
                      <a:cubicBezTo>
                        <a:pt x="2464" y="1080"/>
                        <a:pt x="2731" y="1789"/>
                        <a:pt x="2978" y="2518"/>
                      </a:cubicBezTo>
                      <a:cubicBezTo>
                        <a:pt x="2988" y="2561"/>
                        <a:pt x="3019" y="2579"/>
                        <a:pt x="3050" y="2579"/>
                      </a:cubicBezTo>
                      <a:cubicBezTo>
                        <a:pt x="3098" y="2579"/>
                        <a:pt x="3146" y="2533"/>
                        <a:pt x="3115" y="2466"/>
                      </a:cubicBezTo>
                      <a:cubicBezTo>
                        <a:pt x="2841" y="1653"/>
                        <a:pt x="2542" y="866"/>
                        <a:pt x="2217" y="53"/>
                      </a:cubicBezTo>
                      <a:cubicBezTo>
                        <a:pt x="2217" y="27"/>
                        <a:pt x="2165" y="1"/>
                        <a:pt x="21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28" name="Google Shape;328;p2"/>
                <p:cNvSpPr/>
                <p:nvPr/>
              </p:nvSpPr>
              <p:spPr>
                <a:xfrm>
                  <a:off x="4380475" y="3369250"/>
                  <a:ext cx="91850" cy="51625"/>
                </a:xfrm>
                <a:custGeom>
                  <a:avLst/>
                  <a:gdLst/>
                  <a:ahLst/>
                  <a:cxnLst/>
                  <a:rect l="l" t="t" r="r" b="b"/>
                  <a:pathLst>
                    <a:path w="3674" h="2065" extrusionOk="0">
                      <a:moveTo>
                        <a:pt x="2347" y="0"/>
                      </a:moveTo>
                      <a:cubicBezTo>
                        <a:pt x="1612" y="514"/>
                        <a:pt x="773" y="839"/>
                        <a:pt x="71" y="1379"/>
                      </a:cubicBezTo>
                      <a:cubicBezTo>
                        <a:pt x="0" y="1449"/>
                        <a:pt x="47" y="1556"/>
                        <a:pt x="110" y="1556"/>
                      </a:cubicBezTo>
                      <a:cubicBezTo>
                        <a:pt x="122" y="1556"/>
                        <a:pt x="135" y="1551"/>
                        <a:pt x="149" y="1541"/>
                      </a:cubicBezTo>
                      <a:cubicBezTo>
                        <a:pt x="799" y="1028"/>
                        <a:pt x="1586" y="702"/>
                        <a:pt x="2262" y="241"/>
                      </a:cubicBezTo>
                      <a:cubicBezTo>
                        <a:pt x="2266" y="239"/>
                        <a:pt x="2270" y="239"/>
                        <a:pt x="2274" y="239"/>
                      </a:cubicBezTo>
                      <a:cubicBezTo>
                        <a:pt x="2427" y="239"/>
                        <a:pt x="2914" y="1115"/>
                        <a:pt x="2965" y="1216"/>
                      </a:cubicBezTo>
                      <a:cubicBezTo>
                        <a:pt x="3075" y="1353"/>
                        <a:pt x="3186" y="1515"/>
                        <a:pt x="3290" y="1678"/>
                      </a:cubicBezTo>
                      <a:cubicBezTo>
                        <a:pt x="3348" y="1763"/>
                        <a:pt x="3400" y="1867"/>
                        <a:pt x="3485" y="1977"/>
                      </a:cubicBezTo>
                      <a:cubicBezTo>
                        <a:pt x="3488" y="1980"/>
                        <a:pt x="3491" y="1983"/>
                        <a:pt x="3494" y="1984"/>
                      </a:cubicBezTo>
                      <a:lnTo>
                        <a:pt x="3494" y="1984"/>
                      </a:lnTo>
                      <a:cubicBezTo>
                        <a:pt x="3494" y="2025"/>
                        <a:pt x="3522" y="2065"/>
                        <a:pt x="3567" y="2065"/>
                      </a:cubicBezTo>
                      <a:cubicBezTo>
                        <a:pt x="3574" y="2065"/>
                        <a:pt x="3581" y="2064"/>
                        <a:pt x="3589" y="2062"/>
                      </a:cubicBezTo>
                      <a:lnTo>
                        <a:pt x="3615" y="2062"/>
                      </a:lnTo>
                      <a:cubicBezTo>
                        <a:pt x="3648" y="2062"/>
                        <a:pt x="3648" y="2029"/>
                        <a:pt x="3674" y="2003"/>
                      </a:cubicBezTo>
                      <a:lnTo>
                        <a:pt x="3674" y="1977"/>
                      </a:lnTo>
                      <a:cubicBezTo>
                        <a:pt x="3674" y="1951"/>
                        <a:pt x="3674" y="1925"/>
                        <a:pt x="3648" y="1899"/>
                      </a:cubicBezTo>
                      <a:cubicBezTo>
                        <a:pt x="3400" y="1678"/>
                        <a:pt x="3212" y="1275"/>
                        <a:pt x="3023" y="976"/>
                      </a:cubicBezTo>
                      <a:cubicBezTo>
                        <a:pt x="2802" y="676"/>
                        <a:pt x="2613" y="377"/>
                        <a:pt x="2451" y="52"/>
                      </a:cubicBezTo>
                      <a:cubicBezTo>
                        <a:pt x="2425" y="0"/>
                        <a:pt x="2373" y="0"/>
                        <a:pt x="2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29" name="Google Shape;329;p2"/>
                <p:cNvSpPr/>
                <p:nvPr/>
              </p:nvSpPr>
              <p:spPr>
                <a:xfrm>
                  <a:off x="4402750" y="3322800"/>
                  <a:ext cx="79975" cy="27550"/>
                </a:xfrm>
                <a:custGeom>
                  <a:avLst/>
                  <a:gdLst/>
                  <a:ahLst/>
                  <a:cxnLst/>
                  <a:rect l="l" t="t" r="r" b="b"/>
                  <a:pathLst>
                    <a:path w="3199" h="1102" extrusionOk="0">
                      <a:moveTo>
                        <a:pt x="1702" y="1"/>
                      </a:moveTo>
                      <a:cubicBezTo>
                        <a:pt x="1171" y="1"/>
                        <a:pt x="556" y="337"/>
                        <a:pt x="97" y="447"/>
                      </a:cubicBezTo>
                      <a:cubicBezTo>
                        <a:pt x="0" y="471"/>
                        <a:pt x="15" y="612"/>
                        <a:pt x="101" y="612"/>
                      </a:cubicBezTo>
                      <a:cubicBezTo>
                        <a:pt x="108" y="612"/>
                        <a:pt x="115" y="611"/>
                        <a:pt x="123" y="609"/>
                      </a:cubicBezTo>
                      <a:cubicBezTo>
                        <a:pt x="638" y="486"/>
                        <a:pt x="1217" y="168"/>
                        <a:pt x="1764" y="168"/>
                      </a:cubicBezTo>
                      <a:cubicBezTo>
                        <a:pt x="1825" y="168"/>
                        <a:pt x="1884" y="172"/>
                        <a:pt x="1944" y="180"/>
                      </a:cubicBezTo>
                      <a:cubicBezTo>
                        <a:pt x="2132" y="206"/>
                        <a:pt x="2373" y="583"/>
                        <a:pt x="2535" y="694"/>
                      </a:cubicBezTo>
                      <a:cubicBezTo>
                        <a:pt x="2698" y="830"/>
                        <a:pt x="2861" y="935"/>
                        <a:pt x="3023" y="1071"/>
                      </a:cubicBezTo>
                      <a:cubicBezTo>
                        <a:pt x="3045" y="1093"/>
                        <a:pt x="3067" y="1101"/>
                        <a:pt x="3088" y="1101"/>
                      </a:cubicBezTo>
                      <a:cubicBezTo>
                        <a:pt x="3150" y="1101"/>
                        <a:pt x="3199" y="1024"/>
                        <a:pt x="3160" y="961"/>
                      </a:cubicBezTo>
                      <a:cubicBezTo>
                        <a:pt x="2971" y="798"/>
                        <a:pt x="2757" y="668"/>
                        <a:pt x="2561" y="505"/>
                      </a:cubicBezTo>
                      <a:cubicBezTo>
                        <a:pt x="2399" y="369"/>
                        <a:pt x="2269" y="148"/>
                        <a:pt x="2074" y="70"/>
                      </a:cubicBezTo>
                      <a:cubicBezTo>
                        <a:pt x="1957" y="21"/>
                        <a:pt x="1832" y="1"/>
                        <a:pt x="17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30" name="Google Shape;330;p2"/>
                <p:cNvSpPr/>
                <p:nvPr/>
              </p:nvSpPr>
              <p:spPr>
                <a:xfrm>
                  <a:off x="4232475" y="3238525"/>
                  <a:ext cx="230250" cy="237825"/>
                </a:xfrm>
                <a:custGeom>
                  <a:avLst/>
                  <a:gdLst/>
                  <a:ahLst/>
                  <a:cxnLst/>
                  <a:rect l="l" t="t" r="r" b="b"/>
                  <a:pathLst>
                    <a:path w="9210" h="9513" extrusionOk="0">
                      <a:moveTo>
                        <a:pt x="9210" y="0"/>
                      </a:moveTo>
                      <a:lnTo>
                        <a:pt x="9106" y="104"/>
                      </a:lnTo>
                      <a:cubicBezTo>
                        <a:pt x="7259" y="104"/>
                        <a:pt x="5204" y="540"/>
                        <a:pt x="3467" y="976"/>
                      </a:cubicBezTo>
                      <a:cubicBezTo>
                        <a:pt x="2817" y="1190"/>
                        <a:pt x="1080" y="1405"/>
                        <a:pt x="755" y="2276"/>
                      </a:cubicBezTo>
                      <a:cubicBezTo>
                        <a:pt x="540" y="3252"/>
                        <a:pt x="1841" y="3141"/>
                        <a:pt x="2706" y="3577"/>
                      </a:cubicBezTo>
                      <a:cubicBezTo>
                        <a:pt x="1516" y="4006"/>
                        <a:pt x="326" y="4553"/>
                        <a:pt x="1" y="5957"/>
                      </a:cubicBezTo>
                      <a:cubicBezTo>
                        <a:pt x="82" y="6327"/>
                        <a:pt x="319" y="6433"/>
                        <a:pt x="618" y="6433"/>
                      </a:cubicBezTo>
                      <a:cubicBezTo>
                        <a:pt x="1014" y="6433"/>
                        <a:pt x="1519" y="6247"/>
                        <a:pt x="1911" y="6247"/>
                      </a:cubicBezTo>
                      <a:cubicBezTo>
                        <a:pt x="2003" y="6247"/>
                        <a:pt x="2089" y="6257"/>
                        <a:pt x="2166" y="6283"/>
                      </a:cubicBezTo>
                      <a:cubicBezTo>
                        <a:pt x="1627" y="6829"/>
                        <a:pt x="215" y="8884"/>
                        <a:pt x="1301" y="9430"/>
                      </a:cubicBezTo>
                      <a:cubicBezTo>
                        <a:pt x="1404" y="9487"/>
                        <a:pt x="1507" y="9513"/>
                        <a:pt x="1611" y="9513"/>
                      </a:cubicBezTo>
                      <a:cubicBezTo>
                        <a:pt x="2497" y="9513"/>
                        <a:pt x="3414" y="7637"/>
                        <a:pt x="3903" y="7154"/>
                      </a:cubicBezTo>
                      <a:cubicBezTo>
                        <a:pt x="3903" y="8028"/>
                        <a:pt x="4310" y="9197"/>
                        <a:pt x="4912" y="9197"/>
                      </a:cubicBezTo>
                      <a:cubicBezTo>
                        <a:pt x="5130" y="9197"/>
                        <a:pt x="5374" y="9044"/>
                        <a:pt x="5633" y="8669"/>
                      </a:cubicBezTo>
                      <a:cubicBezTo>
                        <a:pt x="6283" y="7804"/>
                        <a:pt x="5743" y="6068"/>
                        <a:pt x="6069" y="5092"/>
                      </a:cubicBezTo>
                      <a:lnTo>
                        <a:pt x="6069" y="5092"/>
                      </a:lnTo>
                      <a:cubicBezTo>
                        <a:pt x="6242" y="5707"/>
                        <a:pt x="6700" y="6955"/>
                        <a:pt x="7384" y="6955"/>
                      </a:cubicBezTo>
                      <a:cubicBezTo>
                        <a:pt x="7547" y="6955"/>
                        <a:pt x="7722" y="6884"/>
                        <a:pt x="7909" y="6718"/>
                      </a:cubicBezTo>
                      <a:cubicBezTo>
                        <a:pt x="8455" y="6283"/>
                        <a:pt x="8020" y="4553"/>
                        <a:pt x="8130" y="3902"/>
                      </a:cubicBezTo>
                      <a:cubicBezTo>
                        <a:pt x="8345" y="2706"/>
                        <a:pt x="9210" y="1080"/>
                        <a:pt x="921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31" name="Google Shape;331;p2"/>
                <p:cNvSpPr/>
                <p:nvPr/>
              </p:nvSpPr>
              <p:spPr>
                <a:xfrm>
                  <a:off x="4282950" y="3232250"/>
                  <a:ext cx="192600" cy="215775"/>
                </a:xfrm>
                <a:custGeom>
                  <a:avLst/>
                  <a:gdLst/>
                  <a:ahLst/>
                  <a:cxnLst/>
                  <a:rect l="l" t="t" r="r" b="b"/>
                  <a:pathLst>
                    <a:path w="7704" h="8631" extrusionOk="0">
                      <a:moveTo>
                        <a:pt x="7569" y="1"/>
                      </a:moveTo>
                      <a:cubicBezTo>
                        <a:pt x="7562" y="1"/>
                        <a:pt x="7555" y="2"/>
                        <a:pt x="7549" y="4"/>
                      </a:cubicBezTo>
                      <a:cubicBezTo>
                        <a:pt x="4134" y="1740"/>
                        <a:pt x="1585" y="5070"/>
                        <a:pt x="37" y="8517"/>
                      </a:cubicBezTo>
                      <a:cubicBezTo>
                        <a:pt x="0" y="8572"/>
                        <a:pt x="57" y="8630"/>
                        <a:pt x="112" y="8630"/>
                      </a:cubicBezTo>
                      <a:cubicBezTo>
                        <a:pt x="135" y="8630"/>
                        <a:pt x="158" y="8620"/>
                        <a:pt x="173" y="8595"/>
                      </a:cubicBezTo>
                      <a:cubicBezTo>
                        <a:pt x="1721" y="5181"/>
                        <a:pt x="4212" y="1877"/>
                        <a:pt x="7627" y="167"/>
                      </a:cubicBezTo>
                      <a:cubicBezTo>
                        <a:pt x="7704" y="119"/>
                        <a:pt x="7640" y="1"/>
                        <a:pt x="756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32" name="Google Shape;332;p2"/>
                <p:cNvSpPr/>
                <p:nvPr/>
              </p:nvSpPr>
              <p:spPr>
                <a:xfrm>
                  <a:off x="4263750" y="3352975"/>
                  <a:ext cx="94900" cy="78400"/>
                </a:xfrm>
                <a:custGeom>
                  <a:avLst/>
                  <a:gdLst/>
                  <a:ahLst/>
                  <a:cxnLst/>
                  <a:rect l="l" t="t" r="r" b="b"/>
                  <a:pathLst>
                    <a:path w="3796" h="3136" extrusionOk="0">
                      <a:moveTo>
                        <a:pt x="2977" y="1"/>
                      </a:moveTo>
                      <a:cubicBezTo>
                        <a:pt x="2002" y="137"/>
                        <a:pt x="1052" y="488"/>
                        <a:pt x="102" y="703"/>
                      </a:cubicBezTo>
                      <a:cubicBezTo>
                        <a:pt x="0" y="727"/>
                        <a:pt x="20" y="868"/>
                        <a:pt x="107" y="868"/>
                      </a:cubicBezTo>
                      <a:cubicBezTo>
                        <a:pt x="114" y="868"/>
                        <a:pt x="121" y="868"/>
                        <a:pt x="128" y="866"/>
                      </a:cubicBezTo>
                      <a:cubicBezTo>
                        <a:pt x="590" y="762"/>
                        <a:pt x="1026" y="625"/>
                        <a:pt x="1488" y="488"/>
                      </a:cubicBezTo>
                      <a:cubicBezTo>
                        <a:pt x="1728" y="436"/>
                        <a:pt x="1975" y="352"/>
                        <a:pt x="2242" y="300"/>
                      </a:cubicBezTo>
                      <a:cubicBezTo>
                        <a:pt x="2379" y="271"/>
                        <a:pt x="2541" y="215"/>
                        <a:pt x="2673" y="215"/>
                      </a:cubicBezTo>
                      <a:cubicBezTo>
                        <a:pt x="2805" y="215"/>
                        <a:pt x="2906" y="271"/>
                        <a:pt x="2919" y="462"/>
                      </a:cubicBezTo>
                      <a:cubicBezTo>
                        <a:pt x="2951" y="1379"/>
                        <a:pt x="3276" y="2251"/>
                        <a:pt x="3627" y="3090"/>
                      </a:cubicBezTo>
                      <a:cubicBezTo>
                        <a:pt x="3638" y="3121"/>
                        <a:pt x="3669" y="3135"/>
                        <a:pt x="3700" y="3135"/>
                      </a:cubicBezTo>
                      <a:cubicBezTo>
                        <a:pt x="3748" y="3135"/>
                        <a:pt x="3795" y="3101"/>
                        <a:pt x="3764" y="3038"/>
                      </a:cubicBezTo>
                      <a:cubicBezTo>
                        <a:pt x="3380" y="2088"/>
                        <a:pt x="3081" y="1139"/>
                        <a:pt x="3055" y="79"/>
                      </a:cubicBezTo>
                      <a:cubicBezTo>
                        <a:pt x="3055" y="53"/>
                        <a:pt x="3029" y="1"/>
                        <a:pt x="29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33" name="Google Shape;333;p2"/>
                <p:cNvSpPr/>
                <p:nvPr/>
              </p:nvSpPr>
              <p:spPr>
                <a:xfrm>
                  <a:off x="4290900" y="3304125"/>
                  <a:ext cx="116650" cy="55775"/>
                </a:xfrm>
                <a:custGeom>
                  <a:avLst/>
                  <a:gdLst/>
                  <a:ahLst/>
                  <a:cxnLst/>
                  <a:rect l="l" t="t" r="r" b="b"/>
                  <a:pathLst>
                    <a:path w="4666" h="2231" extrusionOk="0">
                      <a:moveTo>
                        <a:pt x="106" y="1"/>
                      </a:moveTo>
                      <a:cubicBezTo>
                        <a:pt x="15" y="1"/>
                        <a:pt x="0" y="142"/>
                        <a:pt x="103" y="166"/>
                      </a:cubicBezTo>
                      <a:cubicBezTo>
                        <a:pt x="606" y="270"/>
                        <a:pt x="1119" y="309"/>
                        <a:pt x="1637" y="309"/>
                      </a:cubicBezTo>
                      <a:cubicBezTo>
                        <a:pt x="2062" y="309"/>
                        <a:pt x="2490" y="282"/>
                        <a:pt x="2919" y="244"/>
                      </a:cubicBezTo>
                      <a:cubicBezTo>
                        <a:pt x="3081" y="218"/>
                        <a:pt x="3244" y="218"/>
                        <a:pt x="3406" y="192"/>
                      </a:cubicBezTo>
                      <a:cubicBezTo>
                        <a:pt x="3408" y="192"/>
                        <a:pt x="3410" y="191"/>
                        <a:pt x="3412" y="191"/>
                      </a:cubicBezTo>
                      <a:cubicBezTo>
                        <a:pt x="3496" y="191"/>
                        <a:pt x="3596" y="733"/>
                        <a:pt x="3621" y="791"/>
                      </a:cubicBezTo>
                      <a:cubicBezTo>
                        <a:pt x="3816" y="1304"/>
                        <a:pt x="4167" y="1740"/>
                        <a:pt x="4493" y="2195"/>
                      </a:cubicBezTo>
                      <a:cubicBezTo>
                        <a:pt x="4508" y="2220"/>
                        <a:pt x="4531" y="2231"/>
                        <a:pt x="4554" y="2231"/>
                      </a:cubicBezTo>
                      <a:cubicBezTo>
                        <a:pt x="4609" y="2231"/>
                        <a:pt x="4666" y="2172"/>
                        <a:pt x="4629" y="2117"/>
                      </a:cubicBezTo>
                      <a:cubicBezTo>
                        <a:pt x="4167" y="1493"/>
                        <a:pt x="3706" y="869"/>
                        <a:pt x="3595" y="82"/>
                      </a:cubicBezTo>
                      <a:cubicBezTo>
                        <a:pt x="3595" y="30"/>
                        <a:pt x="3569" y="4"/>
                        <a:pt x="3517" y="4"/>
                      </a:cubicBezTo>
                      <a:cubicBezTo>
                        <a:pt x="2943" y="101"/>
                        <a:pt x="2355" y="155"/>
                        <a:pt x="1768" y="155"/>
                      </a:cubicBezTo>
                      <a:cubicBezTo>
                        <a:pt x="1217" y="155"/>
                        <a:pt x="667" y="107"/>
                        <a:pt x="129" y="4"/>
                      </a:cubicBezTo>
                      <a:cubicBezTo>
                        <a:pt x="120" y="2"/>
                        <a:pt x="113" y="1"/>
                        <a:pt x="1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34" name="Google Shape;334;p2"/>
                <p:cNvSpPr/>
                <p:nvPr/>
              </p:nvSpPr>
              <p:spPr>
                <a:xfrm>
                  <a:off x="4356375" y="3268925"/>
                  <a:ext cx="64550" cy="54125"/>
                </a:xfrm>
                <a:custGeom>
                  <a:avLst/>
                  <a:gdLst/>
                  <a:ahLst/>
                  <a:cxnLst/>
                  <a:rect l="l" t="t" r="r" b="b"/>
                  <a:pathLst>
                    <a:path w="2582" h="2165" extrusionOk="0">
                      <a:moveTo>
                        <a:pt x="2361" y="0"/>
                      </a:moveTo>
                      <a:cubicBezTo>
                        <a:pt x="1969" y="57"/>
                        <a:pt x="1586" y="71"/>
                        <a:pt x="1199" y="71"/>
                      </a:cubicBezTo>
                      <a:cubicBezTo>
                        <a:pt x="834" y="71"/>
                        <a:pt x="467" y="59"/>
                        <a:pt x="85" y="59"/>
                      </a:cubicBezTo>
                      <a:cubicBezTo>
                        <a:pt x="0" y="59"/>
                        <a:pt x="0" y="221"/>
                        <a:pt x="85" y="221"/>
                      </a:cubicBezTo>
                      <a:cubicBezTo>
                        <a:pt x="467" y="221"/>
                        <a:pt x="834" y="234"/>
                        <a:pt x="1199" y="234"/>
                      </a:cubicBezTo>
                      <a:cubicBezTo>
                        <a:pt x="1561" y="234"/>
                        <a:pt x="1920" y="222"/>
                        <a:pt x="2286" y="173"/>
                      </a:cubicBezTo>
                      <a:lnTo>
                        <a:pt x="2286" y="173"/>
                      </a:lnTo>
                      <a:cubicBezTo>
                        <a:pt x="2193" y="835"/>
                        <a:pt x="2155" y="1474"/>
                        <a:pt x="2413" y="2114"/>
                      </a:cubicBezTo>
                      <a:cubicBezTo>
                        <a:pt x="2424" y="2148"/>
                        <a:pt x="2456" y="2164"/>
                        <a:pt x="2488" y="2164"/>
                      </a:cubicBezTo>
                      <a:cubicBezTo>
                        <a:pt x="2535" y="2164"/>
                        <a:pt x="2581" y="2128"/>
                        <a:pt x="2550" y="2062"/>
                      </a:cubicBezTo>
                      <a:cubicBezTo>
                        <a:pt x="2303" y="1412"/>
                        <a:pt x="2361" y="787"/>
                        <a:pt x="2439" y="111"/>
                      </a:cubicBezTo>
                      <a:cubicBezTo>
                        <a:pt x="2465" y="59"/>
                        <a:pt x="2439" y="0"/>
                        <a:pt x="236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35" name="Google Shape;335;p2"/>
                <p:cNvSpPr/>
                <p:nvPr/>
              </p:nvSpPr>
              <p:spPr>
                <a:xfrm>
                  <a:off x="4312300" y="3333950"/>
                  <a:ext cx="8975" cy="6850"/>
                </a:xfrm>
                <a:custGeom>
                  <a:avLst/>
                  <a:gdLst/>
                  <a:ahLst/>
                  <a:cxnLst/>
                  <a:rect l="l" t="t" r="r" b="b"/>
                  <a:pathLst>
                    <a:path w="359" h="274" extrusionOk="0">
                      <a:moveTo>
                        <a:pt x="164" y="1"/>
                      </a:moveTo>
                      <a:cubicBezTo>
                        <a:pt x="1" y="1"/>
                        <a:pt x="1" y="274"/>
                        <a:pt x="164" y="274"/>
                      </a:cubicBezTo>
                      <a:cubicBezTo>
                        <a:pt x="359" y="274"/>
                        <a:pt x="359" y="1"/>
                        <a:pt x="16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36" name="Google Shape;336;p2"/>
                <p:cNvSpPr/>
                <p:nvPr/>
              </p:nvSpPr>
              <p:spPr>
                <a:xfrm>
                  <a:off x="4321900" y="3319150"/>
                  <a:ext cx="8800" cy="6700"/>
                </a:xfrm>
                <a:custGeom>
                  <a:avLst/>
                  <a:gdLst/>
                  <a:ahLst/>
                  <a:cxnLst/>
                  <a:rect l="l" t="t" r="r" b="b"/>
                  <a:pathLst>
                    <a:path w="352" h="268" extrusionOk="0">
                      <a:moveTo>
                        <a:pt x="163" y="1"/>
                      </a:moveTo>
                      <a:cubicBezTo>
                        <a:pt x="1" y="1"/>
                        <a:pt x="1" y="268"/>
                        <a:pt x="163" y="268"/>
                      </a:cubicBezTo>
                      <a:cubicBezTo>
                        <a:pt x="352" y="268"/>
                        <a:pt x="352" y="1"/>
                        <a:pt x="16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37" name="Google Shape;337;p2"/>
                <p:cNvSpPr/>
                <p:nvPr/>
              </p:nvSpPr>
              <p:spPr>
                <a:xfrm>
                  <a:off x="4327275" y="3331350"/>
                  <a:ext cx="8800" cy="6700"/>
                </a:xfrm>
                <a:custGeom>
                  <a:avLst/>
                  <a:gdLst/>
                  <a:ahLst/>
                  <a:cxnLst/>
                  <a:rect l="l" t="t" r="r" b="b"/>
                  <a:pathLst>
                    <a:path w="352" h="268" extrusionOk="0">
                      <a:moveTo>
                        <a:pt x="163" y="1"/>
                      </a:moveTo>
                      <a:cubicBezTo>
                        <a:pt x="0" y="1"/>
                        <a:pt x="0" y="267"/>
                        <a:pt x="163" y="267"/>
                      </a:cubicBezTo>
                      <a:cubicBezTo>
                        <a:pt x="352" y="267"/>
                        <a:pt x="352" y="1"/>
                        <a:pt x="16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38" name="Google Shape;338;p2"/>
                <p:cNvSpPr/>
                <p:nvPr/>
              </p:nvSpPr>
              <p:spPr>
                <a:xfrm>
                  <a:off x="4411325" y="3378675"/>
                  <a:ext cx="8800" cy="6850"/>
                </a:xfrm>
                <a:custGeom>
                  <a:avLst/>
                  <a:gdLst/>
                  <a:ahLst/>
                  <a:cxnLst/>
                  <a:rect l="l" t="t" r="r" b="b"/>
                  <a:pathLst>
                    <a:path w="352" h="274" extrusionOk="0">
                      <a:moveTo>
                        <a:pt x="163" y="0"/>
                      </a:moveTo>
                      <a:cubicBezTo>
                        <a:pt x="1" y="0"/>
                        <a:pt x="1" y="273"/>
                        <a:pt x="163" y="273"/>
                      </a:cubicBezTo>
                      <a:cubicBezTo>
                        <a:pt x="352" y="273"/>
                        <a:pt x="352" y="0"/>
                        <a:pt x="16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39" name="Google Shape;339;p2"/>
                <p:cNvSpPr/>
                <p:nvPr/>
              </p:nvSpPr>
              <p:spPr>
                <a:xfrm>
                  <a:off x="4413925" y="3363875"/>
                  <a:ext cx="8975" cy="6700"/>
                </a:xfrm>
                <a:custGeom>
                  <a:avLst/>
                  <a:gdLst/>
                  <a:ahLst/>
                  <a:cxnLst/>
                  <a:rect l="l" t="t" r="r" b="b"/>
                  <a:pathLst>
                    <a:path w="359" h="268" extrusionOk="0">
                      <a:moveTo>
                        <a:pt x="163" y="0"/>
                      </a:moveTo>
                      <a:cubicBezTo>
                        <a:pt x="1" y="0"/>
                        <a:pt x="1" y="267"/>
                        <a:pt x="163" y="267"/>
                      </a:cubicBezTo>
                      <a:cubicBezTo>
                        <a:pt x="358" y="267"/>
                        <a:pt x="358" y="0"/>
                        <a:pt x="16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40" name="Google Shape;340;p2"/>
                <p:cNvSpPr/>
                <p:nvPr/>
              </p:nvSpPr>
              <p:spPr>
                <a:xfrm>
                  <a:off x="4424825" y="3374600"/>
                  <a:ext cx="8800" cy="6850"/>
                </a:xfrm>
                <a:custGeom>
                  <a:avLst/>
                  <a:gdLst/>
                  <a:ahLst/>
                  <a:cxnLst/>
                  <a:rect l="l" t="t" r="r" b="b"/>
                  <a:pathLst>
                    <a:path w="352" h="274" extrusionOk="0">
                      <a:moveTo>
                        <a:pt x="163" y="1"/>
                      </a:moveTo>
                      <a:cubicBezTo>
                        <a:pt x="0" y="1"/>
                        <a:pt x="0" y="274"/>
                        <a:pt x="163" y="274"/>
                      </a:cubicBezTo>
                      <a:cubicBezTo>
                        <a:pt x="352" y="274"/>
                        <a:pt x="352" y="1"/>
                        <a:pt x="16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41" name="Google Shape;341;p2"/>
                <p:cNvSpPr/>
                <p:nvPr/>
              </p:nvSpPr>
              <p:spPr>
                <a:xfrm>
                  <a:off x="4355725" y="3453300"/>
                  <a:ext cx="8800" cy="6700"/>
                </a:xfrm>
                <a:custGeom>
                  <a:avLst/>
                  <a:gdLst/>
                  <a:ahLst/>
                  <a:cxnLst/>
                  <a:rect l="l" t="t" r="r" b="b"/>
                  <a:pathLst>
                    <a:path w="352" h="268" extrusionOk="0">
                      <a:moveTo>
                        <a:pt x="163" y="0"/>
                      </a:moveTo>
                      <a:cubicBezTo>
                        <a:pt x="0" y="0"/>
                        <a:pt x="0" y="267"/>
                        <a:pt x="163" y="267"/>
                      </a:cubicBezTo>
                      <a:cubicBezTo>
                        <a:pt x="352" y="267"/>
                        <a:pt x="352" y="0"/>
                        <a:pt x="16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42" name="Google Shape;342;p2"/>
                <p:cNvSpPr/>
                <p:nvPr/>
              </p:nvSpPr>
              <p:spPr>
                <a:xfrm>
                  <a:off x="4362550" y="3442400"/>
                  <a:ext cx="8800" cy="6850"/>
                </a:xfrm>
                <a:custGeom>
                  <a:avLst/>
                  <a:gdLst/>
                  <a:ahLst/>
                  <a:cxnLst/>
                  <a:rect l="l" t="t" r="r" b="b"/>
                  <a:pathLst>
                    <a:path w="352" h="274" extrusionOk="0">
                      <a:moveTo>
                        <a:pt x="163" y="1"/>
                      </a:moveTo>
                      <a:cubicBezTo>
                        <a:pt x="1" y="1"/>
                        <a:pt x="1" y="274"/>
                        <a:pt x="163" y="274"/>
                      </a:cubicBezTo>
                      <a:cubicBezTo>
                        <a:pt x="352" y="274"/>
                        <a:pt x="352" y="1"/>
                        <a:pt x="16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43" name="Google Shape;343;p2"/>
                <p:cNvSpPr/>
                <p:nvPr/>
              </p:nvSpPr>
              <p:spPr>
                <a:xfrm>
                  <a:off x="4313775" y="3413950"/>
                  <a:ext cx="8800" cy="6850"/>
                </a:xfrm>
                <a:custGeom>
                  <a:avLst/>
                  <a:gdLst/>
                  <a:ahLst/>
                  <a:cxnLst/>
                  <a:rect l="l" t="t" r="r" b="b"/>
                  <a:pathLst>
                    <a:path w="352" h="274" extrusionOk="0">
                      <a:moveTo>
                        <a:pt x="163" y="1"/>
                      </a:moveTo>
                      <a:cubicBezTo>
                        <a:pt x="1" y="1"/>
                        <a:pt x="1" y="274"/>
                        <a:pt x="163" y="274"/>
                      </a:cubicBezTo>
                      <a:cubicBezTo>
                        <a:pt x="352" y="274"/>
                        <a:pt x="352" y="1"/>
                        <a:pt x="16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44" name="Google Shape;344;p2"/>
                <p:cNvSpPr/>
                <p:nvPr/>
              </p:nvSpPr>
              <p:spPr>
                <a:xfrm>
                  <a:off x="4265000" y="3445175"/>
                  <a:ext cx="8800" cy="6675"/>
                </a:xfrm>
                <a:custGeom>
                  <a:avLst/>
                  <a:gdLst/>
                  <a:ahLst/>
                  <a:cxnLst/>
                  <a:rect l="l" t="t" r="r" b="b"/>
                  <a:pathLst>
                    <a:path w="352" h="267" extrusionOk="0">
                      <a:moveTo>
                        <a:pt x="163" y="0"/>
                      </a:moveTo>
                      <a:cubicBezTo>
                        <a:pt x="0" y="0"/>
                        <a:pt x="0" y="267"/>
                        <a:pt x="163" y="267"/>
                      </a:cubicBezTo>
                      <a:cubicBezTo>
                        <a:pt x="352" y="267"/>
                        <a:pt x="352" y="0"/>
                        <a:pt x="16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45" name="Google Shape;345;p2"/>
                <p:cNvSpPr/>
                <p:nvPr/>
              </p:nvSpPr>
              <p:spPr>
                <a:xfrm>
                  <a:off x="4396375" y="3309575"/>
                  <a:ext cx="8800" cy="6850"/>
                </a:xfrm>
                <a:custGeom>
                  <a:avLst/>
                  <a:gdLst/>
                  <a:ahLst/>
                  <a:cxnLst/>
                  <a:rect l="l" t="t" r="r" b="b"/>
                  <a:pathLst>
                    <a:path w="352" h="274" extrusionOk="0">
                      <a:moveTo>
                        <a:pt x="163" y="0"/>
                      </a:moveTo>
                      <a:cubicBezTo>
                        <a:pt x="0" y="0"/>
                        <a:pt x="0" y="273"/>
                        <a:pt x="163" y="273"/>
                      </a:cubicBezTo>
                      <a:cubicBezTo>
                        <a:pt x="352" y="273"/>
                        <a:pt x="352" y="0"/>
                        <a:pt x="16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46" name="Google Shape;346;p2"/>
                <p:cNvSpPr/>
                <p:nvPr/>
              </p:nvSpPr>
              <p:spPr>
                <a:xfrm>
                  <a:off x="4367925" y="3285175"/>
                  <a:ext cx="8800" cy="6850"/>
                </a:xfrm>
                <a:custGeom>
                  <a:avLst/>
                  <a:gdLst/>
                  <a:ahLst/>
                  <a:cxnLst/>
                  <a:rect l="l" t="t" r="r" b="b"/>
                  <a:pathLst>
                    <a:path w="352" h="274" extrusionOk="0">
                      <a:moveTo>
                        <a:pt x="163" y="1"/>
                      </a:moveTo>
                      <a:cubicBezTo>
                        <a:pt x="0" y="1"/>
                        <a:pt x="0" y="274"/>
                        <a:pt x="163" y="274"/>
                      </a:cubicBezTo>
                      <a:cubicBezTo>
                        <a:pt x="351" y="274"/>
                        <a:pt x="351" y="1"/>
                        <a:pt x="16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47" name="Google Shape;347;p2"/>
                <p:cNvSpPr/>
                <p:nvPr/>
              </p:nvSpPr>
              <p:spPr>
                <a:xfrm>
                  <a:off x="4431650" y="3279825"/>
                  <a:ext cx="8800" cy="6850"/>
                </a:xfrm>
                <a:custGeom>
                  <a:avLst/>
                  <a:gdLst/>
                  <a:ahLst/>
                  <a:cxnLst/>
                  <a:rect l="l" t="t" r="r" b="b"/>
                  <a:pathLst>
                    <a:path w="352" h="274" extrusionOk="0">
                      <a:moveTo>
                        <a:pt x="163" y="0"/>
                      </a:moveTo>
                      <a:cubicBezTo>
                        <a:pt x="1" y="0"/>
                        <a:pt x="1" y="273"/>
                        <a:pt x="163" y="273"/>
                      </a:cubicBezTo>
                      <a:cubicBezTo>
                        <a:pt x="352" y="273"/>
                        <a:pt x="352" y="0"/>
                        <a:pt x="16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sp>
            <p:nvSpPr>
              <p:cNvPr id="348" name="Google Shape;348;p2"/>
              <p:cNvSpPr/>
              <p:nvPr/>
            </p:nvSpPr>
            <p:spPr>
              <a:xfrm>
                <a:off x="7991172" y="145760"/>
                <a:ext cx="60360" cy="48858"/>
              </a:xfrm>
              <a:custGeom>
                <a:avLst/>
                <a:gdLst/>
                <a:ahLst/>
                <a:cxnLst/>
                <a:rect l="l" t="t" r="r" b="b"/>
                <a:pathLst>
                  <a:path w="677" h="548" extrusionOk="0">
                    <a:moveTo>
                      <a:pt x="326" y="1"/>
                    </a:moveTo>
                    <a:cubicBezTo>
                      <a:pt x="0" y="1"/>
                      <a:pt x="0" y="547"/>
                      <a:pt x="326" y="547"/>
                    </a:cubicBezTo>
                    <a:cubicBezTo>
                      <a:pt x="677" y="547"/>
                      <a:pt x="677" y="1"/>
                      <a:pt x="3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49" name="Google Shape;349;p2"/>
              <p:cNvSpPr/>
              <p:nvPr/>
            </p:nvSpPr>
            <p:spPr>
              <a:xfrm>
                <a:off x="7952922" y="409560"/>
                <a:ext cx="60360" cy="48858"/>
              </a:xfrm>
              <a:custGeom>
                <a:avLst/>
                <a:gdLst/>
                <a:ahLst/>
                <a:cxnLst/>
                <a:rect l="l" t="t" r="r" b="b"/>
                <a:pathLst>
                  <a:path w="677" h="548" extrusionOk="0">
                    <a:moveTo>
                      <a:pt x="326" y="1"/>
                    </a:moveTo>
                    <a:cubicBezTo>
                      <a:pt x="0" y="1"/>
                      <a:pt x="0" y="547"/>
                      <a:pt x="326" y="547"/>
                    </a:cubicBezTo>
                    <a:cubicBezTo>
                      <a:pt x="677" y="547"/>
                      <a:pt x="677" y="1"/>
                      <a:pt x="3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50" name="Google Shape;350;p2"/>
              <p:cNvSpPr/>
              <p:nvPr/>
            </p:nvSpPr>
            <p:spPr>
              <a:xfrm>
                <a:off x="7913697" y="265385"/>
                <a:ext cx="60360" cy="48858"/>
              </a:xfrm>
              <a:custGeom>
                <a:avLst/>
                <a:gdLst/>
                <a:ahLst/>
                <a:cxnLst/>
                <a:rect l="l" t="t" r="r" b="b"/>
                <a:pathLst>
                  <a:path w="677" h="548" extrusionOk="0">
                    <a:moveTo>
                      <a:pt x="326" y="1"/>
                    </a:moveTo>
                    <a:cubicBezTo>
                      <a:pt x="0" y="1"/>
                      <a:pt x="0" y="547"/>
                      <a:pt x="326" y="547"/>
                    </a:cubicBezTo>
                    <a:cubicBezTo>
                      <a:pt x="677" y="547"/>
                      <a:pt x="677" y="1"/>
                      <a:pt x="3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sp>
          <p:nvSpPr>
            <p:cNvPr id="351" name="Google Shape;351;p2"/>
            <p:cNvSpPr/>
            <p:nvPr/>
          </p:nvSpPr>
          <p:spPr>
            <a:xfrm>
              <a:off x="8863076" y="726575"/>
              <a:ext cx="206026" cy="166500"/>
            </a:xfrm>
            <a:custGeom>
              <a:avLst/>
              <a:gdLst/>
              <a:ahLst/>
              <a:cxnLst/>
              <a:rect l="l" t="t" r="r" b="b"/>
              <a:pathLst>
                <a:path w="1928" h="1558" extrusionOk="0">
                  <a:moveTo>
                    <a:pt x="1220" y="0"/>
                  </a:moveTo>
                  <a:cubicBezTo>
                    <a:pt x="1210" y="0"/>
                    <a:pt x="1199" y="3"/>
                    <a:pt x="1188" y="10"/>
                  </a:cubicBezTo>
                  <a:cubicBezTo>
                    <a:pt x="830" y="251"/>
                    <a:pt x="479" y="413"/>
                    <a:pt x="102" y="550"/>
                  </a:cubicBezTo>
                  <a:cubicBezTo>
                    <a:pt x="1" y="597"/>
                    <a:pt x="63" y="716"/>
                    <a:pt x="154" y="716"/>
                  </a:cubicBezTo>
                  <a:cubicBezTo>
                    <a:pt x="162" y="716"/>
                    <a:pt x="171" y="715"/>
                    <a:pt x="180" y="712"/>
                  </a:cubicBezTo>
                  <a:cubicBezTo>
                    <a:pt x="536" y="561"/>
                    <a:pt x="865" y="410"/>
                    <a:pt x="1191" y="218"/>
                  </a:cubicBezTo>
                  <a:lnTo>
                    <a:pt x="1191" y="218"/>
                  </a:lnTo>
                  <a:cubicBezTo>
                    <a:pt x="1350" y="664"/>
                    <a:pt x="1555" y="1072"/>
                    <a:pt x="1754" y="1525"/>
                  </a:cubicBezTo>
                  <a:cubicBezTo>
                    <a:pt x="1761" y="1548"/>
                    <a:pt x="1781" y="1557"/>
                    <a:pt x="1803" y="1557"/>
                  </a:cubicBezTo>
                  <a:cubicBezTo>
                    <a:pt x="1856" y="1557"/>
                    <a:pt x="1927" y="1501"/>
                    <a:pt x="1890" y="1441"/>
                  </a:cubicBezTo>
                  <a:cubicBezTo>
                    <a:pt x="1702" y="985"/>
                    <a:pt x="1455" y="550"/>
                    <a:pt x="1292" y="62"/>
                  </a:cubicBezTo>
                  <a:cubicBezTo>
                    <a:pt x="1292" y="41"/>
                    <a:pt x="1259" y="0"/>
                    <a:pt x="12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352" name="Google Shape;352;p2"/>
          <p:cNvGrpSpPr/>
          <p:nvPr/>
        </p:nvGrpSpPr>
        <p:grpSpPr>
          <a:xfrm>
            <a:off x="7573606" y="5457681"/>
            <a:ext cx="1722790" cy="1603528"/>
            <a:chOff x="7573606" y="4093261"/>
            <a:chExt cx="1722790" cy="1202646"/>
          </a:xfrm>
        </p:grpSpPr>
        <p:grpSp>
          <p:nvGrpSpPr>
            <p:cNvPr id="353" name="Google Shape;353;p2"/>
            <p:cNvGrpSpPr/>
            <p:nvPr/>
          </p:nvGrpSpPr>
          <p:grpSpPr>
            <a:xfrm>
              <a:off x="7573607" y="4093261"/>
              <a:ext cx="1722790" cy="1202646"/>
              <a:chOff x="4011525" y="4305000"/>
              <a:chExt cx="483075" cy="337225"/>
            </a:xfrm>
          </p:grpSpPr>
          <p:sp>
            <p:nvSpPr>
              <p:cNvPr id="354" name="Google Shape;354;p2"/>
              <p:cNvSpPr/>
              <p:nvPr/>
            </p:nvSpPr>
            <p:spPr>
              <a:xfrm>
                <a:off x="4011525" y="4513675"/>
                <a:ext cx="348300" cy="128550"/>
              </a:xfrm>
              <a:custGeom>
                <a:avLst/>
                <a:gdLst/>
                <a:ahLst/>
                <a:cxnLst/>
                <a:rect l="l" t="t" r="r" b="b"/>
                <a:pathLst>
                  <a:path w="13932" h="5142" extrusionOk="0">
                    <a:moveTo>
                      <a:pt x="6167" y="0"/>
                    </a:moveTo>
                    <a:cubicBezTo>
                      <a:pt x="4112" y="0"/>
                      <a:pt x="2056" y="616"/>
                      <a:pt x="0" y="724"/>
                    </a:cubicBezTo>
                    <a:cubicBezTo>
                      <a:pt x="2398" y="2719"/>
                      <a:pt x="4325" y="5142"/>
                      <a:pt x="7690" y="5142"/>
                    </a:cubicBezTo>
                    <a:cubicBezTo>
                      <a:pt x="7748" y="5142"/>
                      <a:pt x="7805" y="5141"/>
                      <a:pt x="7863" y="5140"/>
                    </a:cubicBezTo>
                    <a:cubicBezTo>
                      <a:pt x="8891" y="5140"/>
                      <a:pt x="13658" y="4925"/>
                      <a:pt x="13879" y="3839"/>
                    </a:cubicBezTo>
                    <a:lnTo>
                      <a:pt x="13931" y="3976"/>
                    </a:lnTo>
                    <a:cubicBezTo>
                      <a:pt x="13443" y="1810"/>
                      <a:pt x="9678" y="509"/>
                      <a:pt x="7805" y="151"/>
                    </a:cubicBezTo>
                    <a:cubicBezTo>
                      <a:pt x="7259" y="44"/>
                      <a:pt x="6713" y="0"/>
                      <a:pt x="61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55" name="Google Shape;355;p2"/>
              <p:cNvSpPr/>
              <p:nvPr/>
            </p:nvSpPr>
            <p:spPr>
              <a:xfrm>
                <a:off x="4167125" y="4515450"/>
                <a:ext cx="212025" cy="123425"/>
              </a:xfrm>
              <a:custGeom>
                <a:avLst/>
                <a:gdLst/>
                <a:ahLst/>
                <a:cxnLst/>
                <a:rect l="l" t="t" r="r" b="b"/>
                <a:pathLst>
                  <a:path w="8481" h="4937" extrusionOk="0">
                    <a:moveTo>
                      <a:pt x="112" y="1"/>
                    </a:moveTo>
                    <a:cubicBezTo>
                      <a:pt x="49" y="1"/>
                      <a:pt x="0" y="75"/>
                      <a:pt x="39" y="139"/>
                    </a:cubicBezTo>
                    <a:cubicBezTo>
                      <a:pt x="1041" y="1277"/>
                      <a:pt x="2589" y="1440"/>
                      <a:pt x="3941" y="1869"/>
                    </a:cubicBezTo>
                    <a:cubicBezTo>
                      <a:pt x="5619" y="2415"/>
                      <a:pt x="7219" y="3553"/>
                      <a:pt x="8305" y="4906"/>
                    </a:cubicBezTo>
                    <a:cubicBezTo>
                      <a:pt x="8325" y="4927"/>
                      <a:pt x="8347" y="4936"/>
                      <a:pt x="8368" y="4936"/>
                    </a:cubicBezTo>
                    <a:cubicBezTo>
                      <a:pt x="8429" y="4936"/>
                      <a:pt x="8481" y="4859"/>
                      <a:pt x="8442" y="4796"/>
                    </a:cubicBezTo>
                    <a:cubicBezTo>
                      <a:pt x="7434" y="3553"/>
                      <a:pt x="6029" y="2552"/>
                      <a:pt x="4566" y="1953"/>
                    </a:cubicBezTo>
                    <a:cubicBezTo>
                      <a:pt x="3102" y="1329"/>
                      <a:pt x="1255" y="1303"/>
                      <a:pt x="176" y="28"/>
                    </a:cubicBezTo>
                    <a:cubicBezTo>
                      <a:pt x="155" y="9"/>
                      <a:pt x="133" y="1"/>
                      <a:pt x="1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56" name="Google Shape;356;p2"/>
              <p:cNvSpPr/>
              <p:nvPr/>
            </p:nvSpPr>
            <p:spPr>
              <a:xfrm>
                <a:off x="4178050" y="4501400"/>
                <a:ext cx="48925" cy="91400"/>
              </a:xfrm>
              <a:custGeom>
                <a:avLst/>
                <a:gdLst/>
                <a:ahLst/>
                <a:cxnLst/>
                <a:rect l="l" t="t" r="r" b="b"/>
                <a:pathLst>
                  <a:path w="1957" h="3656" extrusionOk="0">
                    <a:moveTo>
                      <a:pt x="1135" y="1"/>
                    </a:moveTo>
                    <a:cubicBezTo>
                      <a:pt x="1093" y="1"/>
                      <a:pt x="1050" y="36"/>
                      <a:pt x="1066" y="103"/>
                    </a:cubicBezTo>
                    <a:cubicBezTo>
                      <a:pt x="1202" y="701"/>
                      <a:pt x="1631" y="1241"/>
                      <a:pt x="1664" y="1865"/>
                    </a:cubicBezTo>
                    <a:cubicBezTo>
                      <a:pt x="1716" y="2541"/>
                      <a:pt x="526" y="3114"/>
                      <a:pt x="64" y="3517"/>
                    </a:cubicBezTo>
                    <a:cubicBezTo>
                      <a:pt x="0" y="3581"/>
                      <a:pt x="62" y="3655"/>
                      <a:pt x="132" y="3655"/>
                    </a:cubicBezTo>
                    <a:cubicBezTo>
                      <a:pt x="155" y="3655"/>
                      <a:pt x="180" y="3647"/>
                      <a:pt x="201" y="3628"/>
                    </a:cubicBezTo>
                    <a:cubicBezTo>
                      <a:pt x="688" y="3192"/>
                      <a:pt x="1631" y="2756"/>
                      <a:pt x="1794" y="2054"/>
                    </a:cubicBezTo>
                    <a:cubicBezTo>
                      <a:pt x="1957" y="1403"/>
                      <a:pt x="1365" y="675"/>
                      <a:pt x="1202" y="51"/>
                    </a:cubicBezTo>
                    <a:cubicBezTo>
                      <a:pt x="1192" y="17"/>
                      <a:pt x="1163" y="1"/>
                      <a:pt x="113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57" name="Google Shape;357;p2"/>
              <p:cNvSpPr/>
              <p:nvPr/>
            </p:nvSpPr>
            <p:spPr>
              <a:xfrm>
                <a:off x="4158050" y="4547300"/>
                <a:ext cx="66325" cy="13650"/>
              </a:xfrm>
              <a:custGeom>
                <a:avLst/>
                <a:gdLst/>
                <a:ahLst/>
                <a:cxnLst/>
                <a:rect l="l" t="t" r="r" b="b"/>
                <a:pathLst>
                  <a:path w="2653" h="546" extrusionOk="0">
                    <a:moveTo>
                      <a:pt x="2385" y="1"/>
                    </a:moveTo>
                    <a:cubicBezTo>
                      <a:pt x="1602" y="1"/>
                      <a:pt x="841" y="179"/>
                      <a:pt x="103" y="380"/>
                    </a:cubicBezTo>
                    <a:cubicBezTo>
                      <a:pt x="1" y="404"/>
                      <a:pt x="43" y="546"/>
                      <a:pt x="112" y="546"/>
                    </a:cubicBezTo>
                    <a:cubicBezTo>
                      <a:pt x="118" y="546"/>
                      <a:pt x="123" y="545"/>
                      <a:pt x="129" y="543"/>
                    </a:cubicBezTo>
                    <a:cubicBezTo>
                      <a:pt x="867" y="342"/>
                      <a:pt x="1628" y="163"/>
                      <a:pt x="2390" y="163"/>
                    </a:cubicBezTo>
                    <a:cubicBezTo>
                      <a:pt x="2441" y="163"/>
                      <a:pt x="2491" y="164"/>
                      <a:pt x="2542" y="166"/>
                    </a:cubicBezTo>
                    <a:cubicBezTo>
                      <a:pt x="2653" y="166"/>
                      <a:pt x="2653" y="3"/>
                      <a:pt x="2542" y="3"/>
                    </a:cubicBezTo>
                    <a:cubicBezTo>
                      <a:pt x="2490" y="1"/>
                      <a:pt x="2437" y="1"/>
                      <a:pt x="23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58" name="Google Shape;358;p2"/>
              <p:cNvSpPr/>
              <p:nvPr/>
            </p:nvSpPr>
            <p:spPr>
              <a:xfrm>
                <a:off x="4172150" y="4585900"/>
                <a:ext cx="16950" cy="13675"/>
              </a:xfrm>
              <a:custGeom>
                <a:avLst/>
                <a:gdLst/>
                <a:ahLst/>
                <a:cxnLst/>
                <a:rect l="l" t="t" r="r" b="b"/>
                <a:pathLst>
                  <a:path w="678" h="547" extrusionOk="0">
                    <a:moveTo>
                      <a:pt x="326" y="0"/>
                    </a:moveTo>
                    <a:cubicBezTo>
                      <a:pt x="1" y="0"/>
                      <a:pt x="1" y="547"/>
                      <a:pt x="326" y="547"/>
                    </a:cubicBezTo>
                    <a:cubicBezTo>
                      <a:pt x="677" y="547"/>
                      <a:pt x="677" y="0"/>
                      <a:pt x="3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59" name="Google Shape;359;p2"/>
              <p:cNvSpPr/>
              <p:nvPr/>
            </p:nvSpPr>
            <p:spPr>
              <a:xfrm>
                <a:off x="4151825" y="4550775"/>
                <a:ext cx="16950" cy="13525"/>
              </a:xfrm>
              <a:custGeom>
                <a:avLst/>
                <a:gdLst/>
                <a:ahLst/>
                <a:cxnLst/>
                <a:rect l="l" t="t" r="r" b="b"/>
                <a:pathLst>
                  <a:path w="678" h="541" extrusionOk="0">
                    <a:moveTo>
                      <a:pt x="326" y="1"/>
                    </a:moveTo>
                    <a:cubicBezTo>
                      <a:pt x="1" y="1"/>
                      <a:pt x="1" y="540"/>
                      <a:pt x="326" y="540"/>
                    </a:cubicBezTo>
                    <a:cubicBezTo>
                      <a:pt x="677" y="540"/>
                      <a:pt x="677" y="1"/>
                      <a:pt x="3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60" name="Google Shape;360;p2"/>
              <p:cNvSpPr/>
              <p:nvPr/>
            </p:nvSpPr>
            <p:spPr>
              <a:xfrm>
                <a:off x="4158675" y="4512075"/>
                <a:ext cx="16925" cy="13525"/>
              </a:xfrm>
              <a:custGeom>
                <a:avLst/>
                <a:gdLst/>
                <a:ahLst/>
                <a:cxnLst/>
                <a:rect l="l" t="t" r="r" b="b"/>
                <a:pathLst>
                  <a:path w="677" h="541" extrusionOk="0">
                    <a:moveTo>
                      <a:pt x="325" y="1"/>
                    </a:moveTo>
                    <a:cubicBezTo>
                      <a:pt x="0" y="1"/>
                      <a:pt x="0" y="541"/>
                      <a:pt x="325" y="541"/>
                    </a:cubicBezTo>
                    <a:cubicBezTo>
                      <a:pt x="676" y="541"/>
                      <a:pt x="676" y="1"/>
                      <a:pt x="3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61" name="Google Shape;361;p2"/>
              <p:cNvSpPr/>
              <p:nvPr/>
            </p:nvSpPr>
            <p:spPr>
              <a:xfrm>
                <a:off x="4197850" y="4495175"/>
                <a:ext cx="16925" cy="13525"/>
              </a:xfrm>
              <a:custGeom>
                <a:avLst/>
                <a:gdLst/>
                <a:ahLst/>
                <a:cxnLst/>
                <a:rect l="l" t="t" r="r" b="b"/>
                <a:pathLst>
                  <a:path w="677" h="541" extrusionOk="0">
                    <a:moveTo>
                      <a:pt x="326" y="0"/>
                    </a:moveTo>
                    <a:cubicBezTo>
                      <a:pt x="0" y="0"/>
                      <a:pt x="0" y="540"/>
                      <a:pt x="326" y="540"/>
                    </a:cubicBezTo>
                    <a:cubicBezTo>
                      <a:pt x="677" y="540"/>
                      <a:pt x="677" y="0"/>
                      <a:pt x="3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62" name="Google Shape;362;p2"/>
              <p:cNvSpPr/>
              <p:nvPr/>
            </p:nvSpPr>
            <p:spPr>
              <a:xfrm>
                <a:off x="4361900" y="4305000"/>
                <a:ext cx="132700" cy="307450"/>
              </a:xfrm>
              <a:custGeom>
                <a:avLst/>
                <a:gdLst/>
                <a:ahLst/>
                <a:cxnLst/>
                <a:rect l="l" t="t" r="r" b="b"/>
                <a:pathLst>
                  <a:path w="5308" h="12298" extrusionOk="0">
                    <a:moveTo>
                      <a:pt x="1059" y="237"/>
                    </a:moveTo>
                    <a:cubicBezTo>
                      <a:pt x="1081" y="237"/>
                      <a:pt x="1108" y="246"/>
                      <a:pt x="1139" y="265"/>
                    </a:cubicBezTo>
                    <a:cubicBezTo>
                      <a:pt x="2004" y="727"/>
                      <a:pt x="2628" y="1670"/>
                      <a:pt x="3142" y="2515"/>
                    </a:cubicBezTo>
                    <a:cubicBezTo>
                      <a:pt x="3740" y="3517"/>
                      <a:pt x="4065" y="4681"/>
                      <a:pt x="4254" y="5845"/>
                    </a:cubicBezTo>
                    <a:cubicBezTo>
                      <a:pt x="4579" y="7718"/>
                      <a:pt x="5171" y="10508"/>
                      <a:pt x="3708" y="12049"/>
                    </a:cubicBezTo>
                    <a:cubicBezTo>
                      <a:pt x="3704" y="12055"/>
                      <a:pt x="3702" y="12060"/>
                      <a:pt x="3700" y="12066"/>
                    </a:cubicBezTo>
                    <a:lnTo>
                      <a:pt x="3700" y="12066"/>
                    </a:lnTo>
                    <a:cubicBezTo>
                      <a:pt x="2209" y="10531"/>
                      <a:pt x="1345" y="8566"/>
                      <a:pt x="944" y="6495"/>
                    </a:cubicBezTo>
                    <a:cubicBezTo>
                      <a:pt x="729" y="5409"/>
                      <a:pt x="651" y="4271"/>
                      <a:pt x="677" y="3165"/>
                    </a:cubicBezTo>
                    <a:cubicBezTo>
                      <a:pt x="677" y="2645"/>
                      <a:pt x="729" y="2131"/>
                      <a:pt x="781" y="1592"/>
                    </a:cubicBezTo>
                    <a:cubicBezTo>
                      <a:pt x="814" y="1292"/>
                      <a:pt x="866" y="993"/>
                      <a:pt x="918" y="694"/>
                    </a:cubicBezTo>
                    <a:cubicBezTo>
                      <a:pt x="940" y="554"/>
                      <a:pt x="924" y="237"/>
                      <a:pt x="1059" y="237"/>
                    </a:cubicBezTo>
                    <a:close/>
                    <a:moveTo>
                      <a:pt x="936" y="1"/>
                    </a:moveTo>
                    <a:cubicBezTo>
                      <a:pt x="909" y="1"/>
                      <a:pt x="892" y="13"/>
                      <a:pt x="892" y="44"/>
                    </a:cubicBezTo>
                    <a:cubicBezTo>
                      <a:pt x="1" y="4245"/>
                      <a:pt x="540" y="9097"/>
                      <a:pt x="3656" y="12271"/>
                    </a:cubicBezTo>
                    <a:cubicBezTo>
                      <a:pt x="3676" y="12289"/>
                      <a:pt x="3697" y="12297"/>
                      <a:pt x="3718" y="12297"/>
                    </a:cubicBezTo>
                    <a:cubicBezTo>
                      <a:pt x="3773" y="12297"/>
                      <a:pt x="3818" y="12239"/>
                      <a:pt x="3803" y="12185"/>
                    </a:cubicBezTo>
                    <a:lnTo>
                      <a:pt x="3803" y="12185"/>
                    </a:lnTo>
                    <a:cubicBezTo>
                      <a:pt x="3817" y="12181"/>
                      <a:pt x="3831" y="12173"/>
                      <a:pt x="3844" y="12160"/>
                    </a:cubicBezTo>
                    <a:cubicBezTo>
                      <a:pt x="5308" y="10586"/>
                      <a:pt x="4742" y="7907"/>
                      <a:pt x="4443" y="6008"/>
                    </a:cubicBezTo>
                    <a:cubicBezTo>
                      <a:pt x="4254" y="4707"/>
                      <a:pt x="3870" y="3432"/>
                      <a:pt x="3194" y="2294"/>
                    </a:cubicBezTo>
                    <a:cubicBezTo>
                      <a:pt x="2680" y="1429"/>
                      <a:pt x="1952" y="453"/>
                      <a:pt x="1002" y="18"/>
                    </a:cubicBezTo>
                    <a:cubicBezTo>
                      <a:pt x="978" y="7"/>
                      <a:pt x="955" y="1"/>
                      <a:pt x="9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63" name="Google Shape;363;p2"/>
              <p:cNvSpPr/>
              <p:nvPr/>
            </p:nvSpPr>
            <p:spPr>
              <a:xfrm>
                <a:off x="4382675" y="4306225"/>
                <a:ext cx="76800" cy="302100"/>
              </a:xfrm>
              <a:custGeom>
                <a:avLst/>
                <a:gdLst/>
                <a:ahLst/>
                <a:cxnLst/>
                <a:rect l="l" t="t" r="r" b="b"/>
                <a:pathLst>
                  <a:path w="3072" h="12084" extrusionOk="0">
                    <a:moveTo>
                      <a:pt x="136" y="0"/>
                    </a:moveTo>
                    <a:cubicBezTo>
                      <a:pt x="64" y="0"/>
                      <a:pt x="0" y="91"/>
                      <a:pt x="61" y="131"/>
                    </a:cubicBezTo>
                    <a:cubicBezTo>
                      <a:pt x="633" y="678"/>
                      <a:pt x="685" y="1595"/>
                      <a:pt x="822" y="2304"/>
                    </a:cubicBezTo>
                    <a:cubicBezTo>
                      <a:pt x="1036" y="3305"/>
                      <a:pt x="1446" y="4281"/>
                      <a:pt x="1660" y="5282"/>
                    </a:cubicBezTo>
                    <a:cubicBezTo>
                      <a:pt x="2148" y="7474"/>
                      <a:pt x="2909" y="9750"/>
                      <a:pt x="2851" y="12000"/>
                    </a:cubicBezTo>
                    <a:cubicBezTo>
                      <a:pt x="2851" y="12056"/>
                      <a:pt x="2891" y="12083"/>
                      <a:pt x="2932" y="12083"/>
                    </a:cubicBezTo>
                    <a:cubicBezTo>
                      <a:pt x="2973" y="12083"/>
                      <a:pt x="3013" y="12056"/>
                      <a:pt x="3013" y="12000"/>
                    </a:cubicBezTo>
                    <a:cubicBezTo>
                      <a:pt x="3072" y="9724"/>
                      <a:pt x="2285" y="7448"/>
                      <a:pt x="1823" y="5256"/>
                    </a:cubicBezTo>
                    <a:cubicBezTo>
                      <a:pt x="1576" y="4144"/>
                      <a:pt x="1147" y="3116"/>
                      <a:pt x="926" y="2004"/>
                    </a:cubicBezTo>
                    <a:cubicBezTo>
                      <a:pt x="795" y="1328"/>
                      <a:pt x="711" y="515"/>
                      <a:pt x="197" y="27"/>
                    </a:cubicBezTo>
                    <a:cubicBezTo>
                      <a:pt x="178" y="8"/>
                      <a:pt x="156" y="0"/>
                      <a:pt x="1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64" name="Google Shape;364;p2"/>
              <p:cNvSpPr/>
              <p:nvPr/>
            </p:nvSpPr>
            <p:spPr>
              <a:xfrm>
                <a:off x="4373475" y="4378125"/>
                <a:ext cx="78675" cy="64400"/>
              </a:xfrm>
              <a:custGeom>
                <a:avLst/>
                <a:gdLst/>
                <a:ahLst/>
                <a:cxnLst/>
                <a:rect l="l" t="t" r="r" b="b"/>
                <a:pathLst>
                  <a:path w="3147" h="2576" extrusionOk="0">
                    <a:moveTo>
                      <a:pt x="3050" y="0"/>
                    </a:moveTo>
                    <a:cubicBezTo>
                      <a:pt x="3019" y="0"/>
                      <a:pt x="2988" y="15"/>
                      <a:pt x="2978" y="45"/>
                    </a:cubicBezTo>
                    <a:cubicBezTo>
                      <a:pt x="2731" y="780"/>
                      <a:pt x="2464" y="1483"/>
                      <a:pt x="2191" y="2192"/>
                    </a:cubicBezTo>
                    <a:cubicBezTo>
                      <a:pt x="2147" y="2299"/>
                      <a:pt x="2089" y="2337"/>
                      <a:pt x="2023" y="2337"/>
                    </a:cubicBezTo>
                    <a:cubicBezTo>
                      <a:pt x="1924" y="2337"/>
                      <a:pt x="1805" y="2254"/>
                      <a:pt x="1677" y="2192"/>
                    </a:cubicBezTo>
                    <a:cubicBezTo>
                      <a:pt x="1456" y="2107"/>
                      <a:pt x="1268" y="1970"/>
                      <a:pt x="1053" y="1866"/>
                    </a:cubicBezTo>
                    <a:cubicBezTo>
                      <a:pt x="754" y="1671"/>
                      <a:pt x="455" y="1541"/>
                      <a:pt x="129" y="1405"/>
                    </a:cubicBezTo>
                    <a:cubicBezTo>
                      <a:pt x="124" y="1403"/>
                      <a:pt x="118" y="1402"/>
                      <a:pt x="113" y="1402"/>
                    </a:cubicBezTo>
                    <a:cubicBezTo>
                      <a:pt x="44" y="1402"/>
                      <a:pt x="1" y="1543"/>
                      <a:pt x="103" y="1567"/>
                    </a:cubicBezTo>
                    <a:cubicBezTo>
                      <a:pt x="806" y="1834"/>
                      <a:pt x="1404" y="2296"/>
                      <a:pt x="2139" y="2569"/>
                    </a:cubicBezTo>
                    <a:cubicBezTo>
                      <a:pt x="2144" y="2574"/>
                      <a:pt x="2150" y="2576"/>
                      <a:pt x="2156" y="2576"/>
                    </a:cubicBezTo>
                    <a:cubicBezTo>
                      <a:pt x="2183" y="2576"/>
                      <a:pt x="2217" y="2538"/>
                      <a:pt x="2217" y="2517"/>
                    </a:cubicBezTo>
                    <a:cubicBezTo>
                      <a:pt x="2542" y="1704"/>
                      <a:pt x="2841" y="917"/>
                      <a:pt x="3115" y="104"/>
                    </a:cubicBezTo>
                    <a:cubicBezTo>
                      <a:pt x="3146" y="36"/>
                      <a:pt x="3098" y="0"/>
                      <a:pt x="30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65" name="Google Shape;365;p2"/>
              <p:cNvSpPr/>
              <p:nvPr/>
            </p:nvSpPr>
            <p:spPr>
              <a:xfrm>
                <a:off x="4380550" y="4451100"/>
                <a:ext cx="91775" cy="51850"/>
              </a:xfrm>
              <a:custGeom>
                <a:avLst/>
                <a:gdLst/>
                <a:ahLst/>
                <a:cxnLst/>
                <a:rect l="l" t="t" r="r" b="b"/>
                <a:pathLst>
                  <a:path w="3671" h="2074" extrusionOk="0">
                    <a:moveTo>
                      <a:pt x="3586" y="1"/>
                    </a:moveTo>
                    <a:cubicBezTo>
                      <a:pt x="3482" y="1"/>
                      <a:pt x="3449" y="138"/>
                      <a:pt x="3560" y="164"/>
                    </a:cubicBezTo>
                    <a:cubicBezTo>
                      <a:pt x="3466" y="148"/>
                      <a:pt x="3489" y="70"/>
                      <a:pt x="3484" y="70"/>
                    </a:cubicBezTo>
                    <a:lnTo>
                      <a:pt x="3484" y="70"/>
                    </a:lnTo>
                    <a:cubicBezTo>
                      <a:pt x="3481" y="70"/>
                      <a:pt x="3462" y="111"/>
                      <a:pt x="3371" y="248"/>
                    </a:cubicBezTo>
                    <a:cubicBezTo>
                      <a:pt x="3235" y="463"/>
                      <a:pt x="3098" y="651"/>
                      <a:pt x="2962" y="840"/>
                    </a:cubicBezTo>
                    <a:cubicBezTo>
                      <a:pt x="2911" y="947"/>
                      <a:pt x="2402" y="1818"/>
                      <a:pt x="2271" y="1818"/>
                    </a:cubicBezTo>
                    <a:cubicBezTo>
                      <a:pt x="2266" y="1818"/>
                      <a:pt x="2263" y="1817"/>
                      <a:pt x="2259" y="1815"/>
                    </a:cubicBezTo>
                    <a:cubicBezTo>
                      <a:pt x="1583" y="1354"/>
                      <a:pt x="796" y="1029"/>
                      <a:pt x="146" y="541"/>
                    </a:cubicBezTo>
                    <a:cubicBezTo>
                      <a:pt x="129" y="524"/>
                      <a:pt x="113" y="517"/>
                      <a:pt x="97" y="517"/>
                    </a:cubicBezTo>
                    <a:cubicBezTo>
                      <a:pt x="39" y="517"/>
                      <a:pt x="1" y="616"/>
                      <a:pt x="68" y="677"/>
                    </a:cubicBezTo>
                    <a:cubicBezTo>
                      <a:pt x="770" y="1224"/>
                      <a:pt x="1609" y="1549"/>
                      <a:pt x="2344" y="2063"/>
                    </a:cubicBezTo>
                    <a:cubicBezTo>
                      <a:pt x="2351" y="2070"/>
                      <a:pt x="2361" y="2073"/>
                      <a:pt x="2372" y="2073"/>
                    </a:cubicBezTo>
                    <a:cubicBezTo>
                      <a:pt x="2398" y="2073"/>
                      <a:pt x="2429" y="2055"/>
                      <a:pt x="2448" y="2037"/>
                    </a:cubicBezTo>
                    <a:cubicBezTo>
                      <a:pt x="2610" y="1711"/>
                      <a:pt x="2799" y="1386"/>
                      <a:pt x="3020" y="1087"/>
                    </a:cubicBezTo>
                    <a:cubicBezTo>
                      <a:pt x="3209" y="788"/>
                      <a:pt x="3397" y="378"/>
                      <a:pt x="3645" y="164"/>
                    </a:cubicBezTo>
                    <a:cubicBezTo>
                      <a:pt x="3671" y="138"/>
                      <a:pt x="3671" y="112"/>
                      <a:pt x="3671" y="86"/>
                    </a:cubicBezTo>
                    <a:lnTo>
                      <a:pt x="3671" y="53"/>
                    </a:lnTo>
                    <a:cubicBezTo>
                      <a:pt x="3645" y="27"/>
                      <a:pt x="3645" y="1"/>
                      <a:pt x="36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66" name="Google Shape;366;p2"/>
              <p:cNvSpPr/>
              <p:nvPr/>
            </p:nvSpPr>
            <p:spPr>
              <a:xfrm>
                <a:off x="4402750" y="4521650"/>
                <a:ext cx="80000" cy="27350"/>
              </a:xfrm>
              <a:custGeom>
                <a:avLst/>
                <a:gdLst/>
                <a:ahLst/>
                <a:cxnLst/>
                <a:rect l="l" t="t" r="r" b="b"/>
                <a:pathLst>
                  <a:path w="3200" h="1094" extrusionOk="0">
                    <a:moveTo>
                      <a:pt x="3082" y="1"/>
                    </a:moveTo>
                    <a:cubicBezTo>
                      <a:pt x="3063" y="1"/>
                      <a:pt x="3042" y="8"/>
                      <a:pt x="3023" y="28"/>
                    </a:cubicBezTo>
                    <a:cubicBezTo>
                      <a:pt x="2724" y="294"/>
                      <a:pt x="2431" y="483"/>
                      <a:pt x="2158" y="782"/>
                    </a:cubicBezTo>
                    <a:cubicBezTo>
                      <a:pt x="2055" y="892"/>
                      <a:pt x="1904" y="935"/>
                      <a:pt x="1730" y="935"/>
                    </a:cubicBezTo>
                    <a:cubicBezTo>
                      <a:pt x="1214" y="935"/>
                      <a:pt x="487" y="565"/>
                      <a:pt x="123" y="483"/>
                    </a:cubicBezTo>
                    <a:cubicBezTo>
                      <a:pt x="115" y="481"/>
                      <a:pt x="108" y="480"/>
                      <a:pt x="101" y="480"/>
                    </a:cubicBezTo>
                    <a:cubicBezTo>
                      <a:pt x="15" y="480"/>
                      <a:pt x="0" y="621"/>
                      <a:pt x="97" y="645"/>
                    </a:cubicBezTo>
                    <a:cubicBezTo>
                      <a:pt x="637" y="769"/>
                      <a:pt x="1219" y="1093"/>
                      <a:pt x="1805" y="1093"/>
                    </a:cubicBezTo>
                    <a:cubicBezTo>
                      <a:pt x="1869" y="1093"/>
                      <a:pt x="1932" y="1089"/>
                      <a:pt x="1996" y="1081"/>
                    </a:cubicBezTo>
                    <a:cubicBezTo>
                      <a:pt x="2158" y="1055"/>
                      <a:pt x="2321" y="840"/>
                      <a:pt x="2431" y="704"/>
                    </a:cubicBezTo>
                    <a:cubicBezTo>
                      <a:pt x="2646" y="483"/>
                      <a:pt x="2919" y="353"/>
                      <a:pt x="3160" y="132"/>
                    </a:cubicBezTo>
                    <a:cubicBezTo>
                      <a:pt x="3200" y="91"/>
                      <a:pt x="3147" y="1"/>
                      <a:pt x="30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67" name="Google Shape;367;p2"/>
              <p:cNvSpPr/>
              <p:nvPr/>
            </p:nvSpPr>
            <p:spPr>
              <a:xfrm>
                <a:off x="4232475" y="4395575"/>
                <a:ext cx="230250" cy="237825"/>
              </a:xfrm>
              <a:custGeom>
                <a:avLst/>
                <a:gdLst/>
                <a:ahLst/>
                <a:cxnLst/>
                <a:rect l="l" t="t" r="r" b="b"/>
                <a:pathLst>
                  <a:path w="9210" h="9513" extrusionOk="0">
                    <a:moveTo>
                      <a:pt x="1611" y="0"/>
                    </a:moveTo>
                    <a:cubicBezTo>
                      <a:pt x="1507" y="0"/>
                      <a:pt x="1404" y="26"/>
                      <a:pt x="1301" y="82"/>
                    </a:cubicBezTo>
                    <a:cubicBezTo>
                      <a:pt x="215" y="622"/>
                      <a:pt x="1627" y="2684"/>
                      <a:pt x="2166" y="3224"/>
                    </a:cubicBezTo>
                    <a:cubicBezTo>
                      <a:pt x="2088" y="3250"/>
                      <a:pt x="2000" y="3261"/>
                      <a:pt x="1905" y="3261"/>
                    </a:cubicBezTo>
                    <a:cubicBezTo>
                      <a:pt x="1513" y="3261"/>
                      <a:pt x="1009" y="3075"/>
                      <a:pt x="615" y="3075"/>
                    </a:cubicBezTo>
                    <a:cubicBezTo>
                      <a:pt x="317" y="3075"/>
                      <a:pt x="82" y="3180"/>
                      <a:pt x="1" y="3549"/>
                    </a:cubicBezTo>
                    <a:cubicBezTo>
                      <a:pt x="326" y="4960"/>
                      <a:pt x="1516" y="5500"/>
                      <a:pt x="2706" y="5936"/>
                    </a:cubicBezTo>
                    <a:cubicBezTo>
                      <a:pt x="1841" y="6371"/>
                      <a:pt x="540" y="6261"/>
                      <a:pt x="755" y="7236"/>
                    </a:cubicBezTo>
                    <a:cubicBezTo>
                      <a:pt x="1080" y="8101"/>
                      <a:pt x="2817" y="8322"/>
                      <a:pt x="3467" y="8537"/>
                    </a:cubicBezTo>
                    <a:cubicBezTo>
                      <a:pt x="5204" y="8973"/>
                      <a:pt x="7259" y="9402"/>
                      <a:pt x="9106" y="9402"/>
                    </a:cubicBezTo>
                    <a:lnTo>
                      <a:pt x="9210" y="9512"/>
                    </a:lnTo>
                    <a:cubicBezTo>
                      <a:pt x="9210" y="8426"/>
                      <a:pt x="8345" y="6801"/>
                      <a:pt x="8130" y="5610"/>
                    </a:cubicBezTo>
                    <a:cubicBezTo>
                      <a:pt x="8020" y="4960"/>
                      <a:pt x="8455" y="3224"/>
                      <a:pt x="7909" y="2794"/>
                    </a:cubicBezTo>
                    <a:cubicBezTo>
                      <a:pt x="7721" y="2626"/>
                      <a:pt x="7545" y="2555"/>
                      <a:pt x="7383" y="2555"/>
                    </a:cubicBezTo>
                    <a:cubicBezTo>
                      <a:pt x="6699" y="2555"/>
                      <a:pt x="6242" y="3806"/>
                      <a:pt x="6069" y="4420"/>
                    </a:cubicBezTo>
                    <a:cubicBezTo>
                      <a:pt x="5743" y="3445"/>
                      <a:pt x="6283" y="1708"/>
                      <a:pt x="5633" y="843"/>
                    </a:cubicBezTo>
                    <a:cubicBezTo>
                      <a:pt x="5374" y="468"/>
                      <a:pt x="5130" y="316"/>
                      <a:pt x="4912" y="316"/>
                    </a:cubicBezTo>
                    <a:cubicBezTo>
                      <a:pt x="4310" y="316"/>
                      <a:pt x="3903" y="1484"/>
                      <a:pt x="3903" y="2359"/>
                    </a:cubicBezTo>
                    <a:cubicBezTo>
                      <a:pt x="3414" y="1875"/>
                      <a:pt x="2497" y="0"/>
                      <a:pt x="161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68" name="Google Shape;368;p2"/>
              <p:cNvSpPr/>
              <p:nvPr/>
            </p:nvSpPr>
            <p:spPr>
              <a:xfrm>
                <a:off x="4283000" y="4424125"/>
                <a:ext cx="192525" cy="215425"/>
              </a:xfrm>
              <a:custGeom>
                <a:avLst/>
                <a:gdLst/>
                <a:ahLst/>
                <a:cxnLst/>
                <a:rect l="l" t="t" r="r" b="b"/>
                <a:pathLst>
                  <a:path w="7701" h="8617" extrusionOk="0">
                    <a:moveTo>
                      <a:pt x="101" y="0"/>
                    </a:moveTo>
                    <a:cubicBezTo>
                      <a:pt x="49" y="0"/>
                      <a:pt x="0" y="61"/>
                      <a:pt x="35" y="130"/>
                    </a:cubicBezTo>
                    <a:cubicBezTo>
                      <a:pt x="1583" y="3545"/>
                      <a:pt x="4132" y="6881"/>
                      <a:pt x="7547" y="8611"/>
                    </a:cubicBezTo>
                    <a:cubicBezTo>
                      <a:pt x="7555" y="8615"/>
                      <a:pt x="7563" y="8616"/>
                      <a:pt x="7571" y="8616"/>
                    </a:cubicBezTo>
                    <a:cubicBezTo>
                      <a:pt x="7641" y="8616"/>
                      <a:pt x="7700" y="8504"/>
                      <a:pt x="7625" y="8481"/>
                    </a:cubicBezTo>
                    <a:cubicBezTo>
                      <a:pt x="4210" y="6771"/>
                      <a:pt x="1719" y="3441"/>
                      <a:pt x="171" y="52"/>
                    </a:cubicBezTo>
                    <a:cubicBezTo>
                      <a:pt x="154" y="16"/>
                      <a:pt x="127" y="0"/>
                      <a:pt x="1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69" name="Google Shape;369;p2"/>
              <p:cNvSpPr/>
              <p:nvPr/>
            </p:nvSpPr>
            <p:spPr>
              <a:xfrm>
                <a:off x="4263750" y="4440425"/>
                <a:ext cx="94900" cy="78500"/>
              </a:xfrm>
              <a:custGeom>
                <a:avLst/>
                <a:gdLst/>
                <a:ahLst/>
                <a:cxnLst/>
                <a:rect l="l" t="t" r="r" b="b"/>
                <a:pathLst>
                  <a:path w="3796" h="3140" extrusionOk="0">
                    <a:moveTo>
                      <a:pt x="3702" y="1"/>
                    </a:moveTo>
                    <a:cubicBezTo>
                      <a:pt x="3670" y="1"/>
                      <a:pt x="3638" y="17"/>
                      <a:pt x="3627" y="51"/>
                    </a:cubicBezTo>
                    <a:cubicBezTo>
                      <a:pt x="3276" y="864"/>
                      <a:pt x="3029" y="1651"/>
                      <a:pt x="2919" y="2516"/>
                    </a:cubicBezTo>
                    <a:lnTo>
                      <a:pt x="2919" y="2867"/>
                    </a:lnTo>
                    <a:cubicBezTo>
                      <a:pt x="2830" y="2913"/>
                      <a:pt x="2741" y="2934"/>
                      <a:pt x="2652" y="2934"/>
                    </a:cubicBezTo>
                    <a:cubicBezTo>
                      <a:pt x="2578" y="2934"/>
                      <a:pt x="2505" y="2919"/>
                      <a:pt x="2431" y="2893"/>
                    </a:cubicBezTo>
                    <a:cubicBezTo>
                      <a:pt x="2164" y="2841"/>
                      <a:pt x="1917" y="2756"/>
                      <a:pt x="1676" y="2704"/>
                    </a:cubicBezTo>
                    <a:cubicBezTo>
                      <a:pt x="1163" y="2568"/>
                      <a:pt x="642" y="2405"/>
                      <a:pt x="128" y="2268"/>
                    </a:cubicBezTo>
                    <a:cubicBezTo>
                      <a:pt x="121" y="2267"/>
                      <a:pt x="114" y="2266"/>
                      <a:pt x="107" y="2266"/>
                    </a:cubicBezTo>
                    <a:cubicBezTo>
                      <a:pt x="20" y="2266"/>
                      <a:pt x="0" y="2407"/>
                      <a:pt x="102" y="2431"/>
                    </a:cubicBezTo>
                    <a:cubicBezTo>
                      <a:pt x="1052" y="2652"/>
                      <a:pt x="2002" y="3003"/>
                      <a:pt x="2977" y="3140"/>
                    </a:cubicBezTo>
                    <a:cubicBezTo>
                      <a:pt x="3029" y="3140"/>
                      <a:pt x="3055" y="3114"/>
                      <a:pt x="3055" y="3055"/>
                    </a:cubicBezTo>
                    <a:cubicBezTo>
                      <a:pt x="3081" y="2002"/>
                      <a:pt x="3380" y="1052"/>
                      <a:pt x="3764" y="103"/>
                    </a:cubicBezTo>
                    <a:cubicBezTo>
                      <a:pt x="3795" y="37"/>
                      <a:pt x="3749" y="1"/>
                      <a:pt x="37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70" name="Google Shape;370;p2"/>
              <p:cNvSpPr/>
              <p:nvPr/>
            </p:nvSpPr>
            <p:spPr>
              <a:xfrm>
                <a:off x="4290900" y="4512450"/>
                <a:ext cx="116600" cy="55325"/>
              </a:xfrm>
              <a:custGeom>
                <a:avLst/>
                <a:gdLst/>
                <a:ahLst/>
                <a:cxnLst/>
                <a:rect l="l" t="t" r="r" b="b"/>
                <a:pathLst>
                  <a:path w="4664" h="2213" extrusionOk="0">
                    <a:moveTo>
                      <a:pt x="4562" y="1"/>
                    </a:moveTo>
                    <a:cubicBezTo>
                      <a:pt x="4536" y="1"/>
                      <a:pt x="4510" y="12"/>
                      <a:pt x="4493" y="38"/>
                    </a:cubicBezTo>
                    <a:cubicBezTo>
                      <a:pt x="4167" y="474"/>
                      <a:pt x="3842" y="909"/>
                      <a:pt x="3621" y="1397"/>
                    </a:cubicBezTo>
                    <a:cubicBezTo>
                      <a:pt x="3543" y="1586"/>
                      <a:pt x="3517" y="1748"/>
                      <a:pt x="3458" y="1937"/>
                    </a:cubicBezTo>
                    <a:cubicBezTo>
                      <a:pt x="3447" y="2006"/>
                      <a:pt x="3398" y="2026"/>
                      <a:pt x="3336" y="2026"/>
                    </a:cubicBezTo>
                    <a:cubicBezTo>
                      <a:pt x="3252" y="2026"/>
                      <a:pt x="3145" y="1989"/>
                      <a:pt x="3081" y="1989"/>
                    </a:cubicBezTo>
                    <a:cubicBezTo>
                      <a:pt x="2639" y="1930"/>
                      <a:pt x="2185" y="1898"/>
                      <a:pt x="1731" y="1898"/>
                    </a:cubicBezTo>
                    <a:cubicBezTo>
                      <a:pt x="1184" y="1898"/>
                      <a:pt x="636" y="1944"/>
                      <a:pt x="103" y="2047"/>
                    </a:cubicBezTo>
                    <a:cubicBezTo>
                      <a:pt x="0" y="2072"/>
                      <a:pt x="15" y="2213"/>
                      <a:pt x="106" y="2213"/>
                    </a:cubicBezTo>
                    <a:cubicBezTo>
                      <a:pt x="113" y="2213"/>
                      <a:pt x="120" y="2212"/>
                      <a:pt x="129" y="2210"/>
                    </a:cubicBezTo>
                    <a:cubicBezTo>
                      <a:pt x="643" y="2108"/>
                      <a:pt x="1168" y="2065"/>
                      <a:pt x="1695" y="2065"/>
                    </a:cubicBezTo>
                    <a:cubicBezTo>
                      <a:pt x="2306" y="2065"/>
                      <a:pt x="2919" y="2123"/>
                      <a:pt x="3517" y="2210"/>
                    </a:cubicBezTo>
                    <a:cubicBezTo>
                      <a:pt x="3569" y="2210"/>
                      <a:pt x="3595" y="2184"/>
                      <a:pt x="3595" y="2126"/>
                    </a:cubicBezTo>
                    <a:cubicBezTo>
                      <a:pt x="3706" y="1339"/>
                      <a:pt x="4167" y="721"/>
                      <a:pt x="4629" y="122"/>
                    </a:cubicBezTo>
                    <a:cubicBezTo>
                      <a:pt x="4664" y="48"/>
                      <a:pt x="4614" y="1"/>
                      <a:pt x="456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71" name="Google Shape;371;p2"/>
              <p:cNvSpPr/>
              <p:nvPr/>
            </p:nvSpPr>
            <p:spPr>
              <a:xfrm>
                <a:off x="4356375" y="4548850"/>
                <a:ext cx="64550" cy="53975"/>
              </a:xfrm>
              <a:custGeom>
                <a:avLst/>
                <a:gdLst/>
                <a:ahLst/>
                <a:cxnLst/>
                <a:rect l="l" t="t" r="r" b="b"/>
                <a:pathLst>
                  <a:path w="2582" h="2159" extrusionOk="0">
                    <a:moveTo>
                      <a:pt x="2485" y="0"/>
                    </a:moveTo>
                    <a:cubicBezTo>
                      <a:pt x="2454" y="0"/>
                      <a:pt x="2423" y="15"/>
                      <a:pt x="2413" y="45"/>
                    </a:cubicBezTo>
                    <a:cubicBezTo>
                      <a:pt x="2155" y="690"/>
                      <a:pt x="2193" y="1328"/>
                      <a:pt x="2286" y="1989"/>
                    </a:cubicBezTo>
                    <a:lnTo>
                      <a:pt x="2286" y="1989"/>
                    </a:lnTo>
                    <a:cubicBezTo>
                      <a:pt x="1856" y="1948"/>
                      <a:pt x="1435" y="1940"/>
                      <a:pt x="1007" y="1940"/>
                    </a:cubicBezTo>
                    <a:cubicBezTo>
                      <a:pt x="705" y="1940"/>
                      <a:pt x="400" y="1944"/>
                      <a:pt x="85" y="1944"/>
                    </a:cubicBezTo>
                    <a:cubicBezTo>
                      <a:pt x="0" y="1944"/>
                      <a:pt x="0" y="2107"/>
                      <a:pt x="85" y="2107"/>
                    </a:cubicBezTo>
                    <a:cubicBezTo>
                      <a:pt x="400" y="2107"/>
                      <a:pt x="705" y="2103"/>
                      <a:pt x="1007" y="2103"/>
                    </a:cubicBezTo>
                    <a:cubicBezTo>
                      <a:pt x="1460" y="2103"/>
                      <a:pt x="1905" y="2112"/>
                      <a:pt x="2361" y="2159"/>
                    </a:cubicBezTo>
                    <a:cubicBezTo>
                      <a:pt x="2439" y="2159"/>
                      <a:pt x="2465" y="2107"/>
                      <a:pt x="2439" y="2055"/>
                    </a:cubicBezTo>
                    <a:cubicBezTo>
                      <a:pt x="2361" y="1378"/>
                      <a:pt x="2303" y="754"/>
                      <a:pt x="2550" y="104"/>
                    </a:cubicBezTo>
                    <a:cubicBezTo>
                      <a:pt x="2582" y="36"/>
                      <a:pt x="2533" y="0"/>
                      <a:pt x="248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72" name="Google Shape;372;p2"/>
              <p:cNvSpPr/>
              <p:nvPr/>
            </p:nvSpPr>
            <p:spPr>
              <a:xfrm>
                <a:off x="4312300" y="4531100"/>
                <a:ext cx="8975" cy="6700"/>
              </a:xfrm>
              <a:custGeom>
                <a:avLst/>
                <a:gdLst/>
                <a:ahLst/>
                <a:cxnLst/>
                <a:rect l="l" t="t" r="r" b="b"/>
                <a:pathLst>
                  <a:path w="359" h="268" extrusionOk="0">
                    <a:moveTo>
                      <a:pt x="164" y="1"/>
                    </a:moveTo>
                    <a:cubicBezTo>
                      <a:pt x="1" y="1"/>
                      <a:pt x="1" y="267"/>
                      <a:pt x="164" y="267"/>
                    </a:cubicBezTo>
                    <a:cubicBezTo>
                      <a:pt x="359" y="267"/>
                      <a:pt x="359" y="1"/>
                      <a:pt x="16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73" name="Google Shape;373;p2"/>
              <p:cNvSpPr/>
              <p:nvPr/>
            </p:nvSpPr>
            <p:spPr>
              <a:xfrm>
                <a:off x="4321900" y="4545900"/>
                <a:ext cx="8800" cy="6850"/>
              </a:xfrm>
              <a:custGeom>
                <a:avLst/>
                <a:gdLst/>
                <a:ahLst/>
                <a:cxnLst/>
                <a:rect l="l" t="t" r="r" b="b"/>
                <a:pathLst>
                  <a:path w="352" h="274" extrusionOk="0">
                    <a:moveTo>
                      <a:pt x="163" y="1"/>
                    </a:moveTo>
                    <a:cubicBezTo>
                      <a:pt x="1" y="1"/>
                      <a:pt x="1" y="274"/>
                      <a:pt x="163" y="274"/>
                    </a:cubicBezTo>
                    <a:cubicBezTo>
                      <a:pt x="352" y="274"/>
                      <a:pt x="352" y="1"/>
                      <a:pt x="16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74" name="Google Shape;374;p2"/>
              <p:cNvSpPr/>
              <p:nvPr/>
            </p:nvSpPr>
            <p:spPr>
              <a:xfrm>
                <a:off x="4327275" y="4533700"/>
                <a:ext cx="8800" cy="6850"/>
              </a:xfrm>
              <a:custGeom>
                <a:avLst/>
                <a:gdLst/>
                <a:ahLst/>
                <a:cxnLst/>
                <a:rect l="l" t="t" r="r" b="b"/>
                <a:pathLst>
                  <a:path w="352" h="274" extrusionOk="0">
                    <a:moveTo>
                      <a:pt x="163" y="1"/>
                    </a:moveTo>
                    <a:cubicBezTo>
                      <a:pt x="0" y="1"/>
                      <a:pt x="0" y="274"/>
                      <a:pt x="163" y="274"/>
                    </a:cubicBezTo>
                    <a:cubicBezTo>
                      <a:pt x="352" y="274"/>
                      <a:pt x="352" y="1"/>
                      <a:pt x="16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75" name="Google Shape;375;p2"/>
              <p:cNvSpPr/>
              <p:nvPr/>
            </p:nvSpPr>
            <p:spPr>
              <a:xfrm>
                <a:off x="4411325" y="4486400"/>
                <a:ext cx="8800" cy="6675"/>
              </a:xfrm>
              <a:custGeom>
                <a:avLst/>
                <a:gdLst/>
                <a:ahLst/>
                <a:cxnLst/>
                <a:rect l="l" t="t" r="r" b="b"/>
                <a:pathLst>
                  <a:path w="352" h="267" extrusionOk="0">
                    <a:moveTo>
                      <a:pt x="163" y="0"/>
                    </a:moveTo>
                    <a:cubicBezTo>
                      <a:pt x="1" y="0"/>
                      <a:pt x="1" y="267"/>
                      <a:pt x="163" y="267"/>
                    </a:cubicBezTo>
                    <a:cubicBezTo>
                      <a:pt x="352" y="267"/>
                      <a:pt x="352" y="0"/>
                      <a:pt x="16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76" name="Google Shape;376;p2"/>
              <p:cNvSpPr/>
              <p:nvPr/>
            </p:nvSpPr>
            <p:spPr>
              <a:xfrm>
                <a:off x="4413925" y="4501200"/>
                <a:ext cx="8975" cy="6850"/>
              </a:xfrm>
              <a:custGeom>
                <a:avLst/>
                <a:gdLst/>
                <a:ahLst/>
                <a:cxnLst/>
                <a:rect l="l" t="t" r="r" b="b"/>
                <a:pathLst>
                  <a:path w="359" h="274" extrusionOk="0">
                    <a:moveTo>
                      <a:pt x="163" y="0"/>
                    </a:moveTo>
                    <a:cubicBezTo>
                      <a:pt x="1" y="0"/>
                      <a:pt x="1" y="273"/>
                      <a:pt x="163" y="273"/>
                    </a:cubicBezTo>
                    <a:cubicBezTo>
                      <a:pt x="358" y="273"/>
                      <a:pt x="358" y="0"/>
                      <a:pt x="16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77" name="Google Shape;377;p2"/>
              <p:cNvSpPr/>
              <p:nvPr/>
            </p:nvSpPr>
            <p:spPr>
              <a:xfrm>
                <a:off x="4424825" y="4490450"/>
                <a:ext cx="8800" cy="6700"/>
              </a:xfrm>
              <a:custGeom>
                <a:avLst/>
                <a:gdLst/>
                <a:ahLst/>
                <a:cxnLst/>
                <a:rect l="l" t="t" r="r" b="b"/>
                <a:pathLst>
                  <a:path w="352" h="268" extrusionOk="0">
                    <a:moveTo>
                      <a:pt x="163" y="1"/>
                    </a:moveTo>
                    <a:cubicBezTo>
                      <a:pt x="0" y="1"/>
                      <a:pt x="0" y="267"/>
                      <a:pt x="163" y="267"/>
                    </a:cubicBezTo>
                    <a:cubicBezTo>
                      <a:pt x="352" y="267"/>
                      <a:pt x="352" y="1"/>
                      <a:pt x="16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78" name="Google Shape;378;p2"/>
              <p:cNvSpPr/>
              <p:nvPr/>
            </p:nvSpPr>
            <p:spPr>
              <a:xfrm>
                <a:off x="4355725" y="4411775"/>
                <a:ext cx="8800" cy="6850"/>
              </a:xfrm>
              <a:custGeom>
                <a:avLst/>
                <a:gdLst/>
                <a:ahLst/>
                <a:cxnLst/>
                <a:rect l="l" t="t" r="r" b="b"/>
                <a:pathLst>
                  <a:path w="352" h="274" extrusionOk="0">
                    <a:moveTo>
                      <a:pt x="163" y="0"/>
                    </a:moveTo>
                    <a:cubicBezTo>
                      <a:pt x="0" y="0"/>
                      <a:pt x="0" y="273"/>
                      <a:pt x="163" y="273"/>
                    </a:cubicBezTo>
                    <a:cubicBezTo>
                      <a:pt x="352" y="273"/>
                      <a:pt x="352" y="0"/>
                      <a:pt x="16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79" name="Google Shape;379;p2"/>
              <p:cNvSpPr/>
              <p:nvPr/>
            </p:nvSpPr>
            <p:spPr>
              <a:xfrm>
                <a:off x="4362550" y="4422650"/>
                <a:ext cx="8800" cy="6850"/>
              </a:xfrm>
              <a:custGeom>
                <a:avLst/>
                <a:gdLst/>
                <a:ahLst/>
                <a:cxnLst/>
                <a:rect l="l" t="t" r="r" b="b"/>
                <a:pathLst>
                  <a:path w="352" h="274" extrusionOk="0">
                    <a:moveTo>
                      <a:pt x="163" y="1"/>
                    </a:moveTo>
                    <a:cubicBezTo>
                      <a:pt x="1" y="1"/>
                      <a:pt x="1" y="274"/>
                      <a:pt x="163" y="274"/>
                    </a:cubicBezTo>
                    <a:cubicBezTo>
                      <a:pt x="352" y="274"/>
                      <a:pt x="352" y="1"/>
                      <a:pt x="16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80" name="Google Shape;380;p2"/>
              <p:cNvSpPr/>
              <p:nvPr/>
            </p:nvSpPr>
            <p:spPr>
              <a:xfrm>
                <a:off x="4313775" y="4451100"/>
                <a:ext cx="8800" cy="6875"/>
              </a:xfrm>
              <a:custGeom>
                <a:avLst/>
                <a:gdLst/>
                <a:ahLst/>
                <a:cxnLst/>
                <a:rect l="l" t="t" r="r" b="b"/>
                <a:pathLst>
                  <a:path w="352" h="275" extrusionOk="0">
                    <a:moveTo>
                      <a:pt x="163" y="1"/>
                    </a:moveTo>
                    <a:cubicBezTo>
                      <a:pt x="1" y="1"/>
                      <a:pt x="1" y="274"/>
                      <a:pt x="163" y="274"/>
                    </a:cubicBezTo>
                    <a:cubicBezTo>
                      <a:pt x="352" y="274"/>
                      <a:pt x="352" y="1"/>
                      <a:pt x="16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81" name="Google Shape;381;p2"/>
              <p:cNvSpPr/>
              <p:nvPr/>
            </p:nvSpPr>
            <p:spPr>
              <a:xfrm>
                <a:off x="4265000" y="4419900"/>
                <a:ext cx="8800" cy="6850"/>
              </a:xfrm>
              <a:custGeom>
                <a:avLst/>
                <a:gdLst/>
                <a:ahLst/>
                <a:cxnLst/>
                <a:rect l="l" t="t" r="r" b="b"/>
                <a:pathLst>
                  <a:path w="352" h="274" extrusionOk="0">
                    <a:moveTo>
                      <a:pt x="163" y="0"/>
                    </a:moveTo>
                    <a:cubicBezTo>
                      <a:pt x="0" y="0"/>
                      <a:pt x="0" y="273"/>
                      <a:pt x="163" y="273"/>
                    </a:cubicBezTo>
                    <a:cubicBezTo>
                      <a:pt x="352" y="273"/>
                      <a:pt x="352" y="0"/>
                      <a:pt x="16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82" name="Google Shape;382;p2"/>
              <p:cNvSpPr/>
              <p:nvPr/>
            </p:nvSpPr>
            <p:spPr>
              <a:xfrm>
                <a:off x="4396375" y="4555500"/>
                <a:ext cx="8800" cy="6675"/>
              </a:xfrm>
              <a:custGeom>
                <a:avLst/>
                <a:gdLst/>
                <a:ahLst/>
                <a:cxnLst/>
                <a:rect l="l" t="t" r="r" b="b"/>
                <a:pathLst>
                  <a:path w="352" h="267" extrusionOk="0">
                    <a:moveTo>
                      <a:pt x="163" y="0"/>
                    </a:moveTo>
                    <a:cubicBezTo>
                      <a:pt x="0" y="0"/>
                      <a:pt x="0" y="267"/>
                      <a:pt x="163" y="267"/>
                    </a:cubicBezTo>
                    <a:cubicBezTo>
                      <a:pt x="352" y="267"/>
                      <a:pt x="352" y="0"/>
                      <a:pt x="16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83" name="Google Shape;383;p2"/>
              <p:cNvSpPr/>
              <p:nvPr/>
            </p:nvSpPr>
            <p:spPr>
              <a:xfrm>
                <a:off x="4367925" y="4579875"/>
                <a:ext cx="8800" cy="6700"/>
              </a:xfrm>
              <a:custGeom>
                <a:avLst/>
                <a:gdLst/>
                <a:ahLst/>
                <a:cxnLst/>
                <a:rect l="l" t="t" r="r" b="b"/>
                <a:pathLst>
                  <a:path w="352" h="268" extrusionOk="0">
                    <a:moveTo>
                      <a:pt x="163" y="1"/>
                    </a:moveTo>
                    <a:cubicBezTo>
                      <a:pt x="0" y="1"/>
                      <a:pt x="0" y="267"/>
                      <a:pt x="163" y="267"/>
                    </a:cubicBezTo>
                    <a:cubicBezTo>
                      <a:pt x="351" y="267"/>
                      <a:pt x="351" y="1"/>
                      <a:pt x="16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84" name="Google Shape;384;p2"/>
              <p:cNvSpPr/>
              <p:nvPr/>
            </p:nvSpPr>
            <p:spPr>
              <a:xfrm>
                <a:off x="4431650" y="4585250"/>
                <a:ext cx="8800" cy="6850"/>
              </a:xfrm>
              <a:custGeom>
                <a:avLst/>
                <a:gdLst/>
                <a:ahLst/>
                <a:cxnLst/>
                <a:rect l="l" t="t" r="r" b="b"/>
                <a:pathLst>
                  <a:path w="352" h="274" extrusionOk="0">
                    <a:moveTo>
                      <a:pt x="163" y="0"/>
                    </a:moveTo>
                    <a:cubicBezTo>
                      <a:pt x="1" y="0"/>
                      <a:pt x="1" y="274"/>
                      <a:pt x="163" y="274"/>
                    </a:cubicBezTo>
                    <a:cubicBezTo>
                      <a:pt x="352" y="274"/>
                      <a:pt x="352" y="0"/>
                      <a:pt x="16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sp>
          <p:nvSpPr>
            <p:cNvPr id="385" name="Google Shape;385;p2"/>
            <p:cNvSpPr/>
            <p:nvPr/>
          </p:nvSpPr>
          <p:spPr>
            <a:xfrm>
              <a:off x="8886851" y="4172946"/>
              <a:ext cx="134315" cy="108741"/>
            </a:xfrm>
            <a:custGeom>
              <a:avLst/>
              <a:gdLst/>
              <a:ahLst/>
              <a:cxnLst/>
              <a:rect l="l" t="t" r="r" b="b"/>
              <a:pathLst>
                <a:path w="1917" h="1552" extrusionOk="0">
                  <a:moveTo>
                    <a:pt x="1803" y="0"/>
                  </a:moveTo>
                  <a:cubicBezTo>
                    <a:pt x="1777" y="0"/>
                    <a:pt x="1754" y="16"/>
                    <a:pt x="1745" y="52"/>
                  </a:cubicBezTo>
                  <a:cubicBezTo>
                    <a:pt x="1543" y="487"/>
                    <a:pt x="1335" y="922"/>
                    <a:pt x="1176" y="1351"/>
                  </a:cubicBezTo>
                  <a:lnTo>
                    <a:pt x="1176" y="1351"/>
                  </a:lnTo>
                  <a:cubicBezTo>
                    <a:pt x="852" y="1140"/>
                    <a:pt x="525" y="991"/>
                    <a:pt x="171" y="865"/>
                  </a:cubicBezTo>
                  <a:cubicBezTo>
                    <a:pt x="154" y="857"/>
                    <a:pt x="138" y="853"/>
                    <a:pt x="123" y="853"/>
                  </a:cubicBezTo>
                  <a:cubicBezTo>
                    <a:pt x="45" y="853"/>
                    <a:pt x="0" y="953"/>
                    <a:pt x="93" y="1002"/>
                  </a:cubicBezTo>
                  <a:cubicBezTo>
                    <a:pt x="470" y="1165"/>
                    <a:pt x="821" y="1327"/>
                    <a:pt x="1179" y="1542"/>
                  </a:cubicBezTo>
                  <a:cubicBezTo>
                    <a:pt x="1193" y="1549"/>
                    <a:pt x="1207" y="1552"/>
                    <a:pt x="1220" y="1552"/>
                  </a:cubicBezTo>
                  <a:cubicBezTo>
                    <a:pt x="1255" y="1552"/>
                    <a:pt x="1283" y="1528"/>
                    <a:pt x="1283" y="1490"/>
                  </a:cubicBezTo>
                  <a:cubicBezTo>
                    <a:pt x="1446" y="1028"/>
                    <a:pt x="1693" y="566"/>
                    <a:pt x="1881" y="130"/>
                  </a:cubicBezTo>
                  <a:cubicBezTo>
                    <a:pt x="1916" y="61"/>
                    <a:pt x="1855" y="0"/>
                    <a:pt x="180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sp>
        <p:nvSpPr>
          <p:cNvPr id="386" name="Google Shape;386;p2"/>
          <p:cNvSpPr txBox="1">
            <a:spLocks noGrp="1"/>
          </p:cNvSpPr>
          <p:nvPr>
            <p:ph type="ctrTitle"/>
          </p:nvPr>
        </p:nvSpPr>
        <p:spPr>
          <a:xfrm>
            <a:off x="720000" y="3267251"/>
            <a:ext cx="7704000" cy="1056800"/>
          </a:xfrm>
          <a:prstGeom prst="rect">
            <a:avLst/>
          </a:prstGeom>
        </p:spPr>
        <p:txBody>
          <a:bodyPr spcFirstLastPara="1" wrap="square" lIns="91425" tIns="91425" rIns="91425" bIns="91425" anchor="b" anchorCtr="0">
            <a:noAutofit/>
          </a:bodyPr>
          <a:lstStyle>
            <a:lvl1pPr lvl="0" algn="ctr">
              <a:spcBef>
                <a:spcPts val="0"/>
              </a:spcBef>
              <a:spcAft>
                <a:spcPts val="0"/>
              </a:spcAft>
              <a:buSzPts val="4800"/>
              <a:buNone/>
              <a:defRPr sz="3600"/>
            </a:lvl1pPr>
            <a:lvl2pPr lvl="1" algn="ctr">
              <a:spcBef>
                <a:spcPts val="0"/>
              </a:spcBef>
              <a:spcAft>
                <a:spcPts val="0"/>
              </a:spcAft>
              <a:buSzPts val="5200"/>
              <a:buNone/>
              <a:defRPr sz="5200"/>
            </a:lvl2pPr>
            <a:lvl3pPr lvl="2" algn="ctr">
              <a:spcBef>
                <a:spcPts val="0"/>
              </a:spcBef>
              <a:spcAft>
                <a:spcPts val="0"/>
              </a:spcAft>
              <a:buSzPts val="5200"/>
              <a:buNone/>
              <a:defRPr sz="5200"/>
            </a:lvl3pPr>
            <a:lvl4pPr lvl="3" algn="ctr">
              <a:spcBef>
                <a:spcPts val="0"/>
              </a:spcBef>
              <a:spcAft>
                <a:spcPts val="0"/>
              </a:spcAft>
              <a:buSzPts val="5200"/>
              <a:buNone/>
              <a:defRPr sz="5200"/>
            </a:lvl4pPr>
            <a:lvl5pPr lvl="4" algn="ctr">
              <a:spcBef>
                <a:spcPts val="0"/>
              </a:spcBef>
              <a:spcAft>
                <a:spcPts val="0"/>
              </a:spcAft>
              <a:buSzPts val="5200"/>
              <a:buNone/>
              <a:defRPr sz="5200"/>
            </a:lvl5pPr>
            <a:lvl6pPr lvl="5" algn="ctr">
              <a:spcBef>
                <a:spcPts val="0"/>
              </a:spcBef>
              <a:spcAft>
                <a:spcPts val="0"/>
              </a:spcAft>
              <a:buSzPts val="5200"/>
              <a:buNone/>
              <a:defRPr sz="5200"/>
            </a:lvl6pPr>
            <a:lvl7pPr lvl="6" algn="ctr">
              <a:spcBef>
                <a:spcPts val="0"/>
              </a:spcBef>
              <a:spcAft>
                <a:spcPts val="0"/>
              </a:spcAft>
              <a:buSzPts val="5200"/>
              <a:buNone/>
              <a:defRPr sz="5200"/>
            </a:lvl7pPr>
            <a:lvl8pPr lvl="7" algn="ctr">
              <a:spcBef>
                <a:spcPts val="0"/>
              </a:spcBef>
              <a:spcAft>
                <a:spcPts val="0"/>
              </a:spcAft>
              <a:buSzPts val="5200"/>
              <a:buNone/>
              <a:defRPr sz="5200"/>
            </a:lvl8pPr>
            <a:lvl9pPr lvl="8" algn="ctr">
              <a:spcBef>
                <a:spcPts val="0"/>
              </a:spcBef>
              <a:spcAft>
                <a:spcPts val="0"/>
              </a:spcAft>
              <a:buSzPts val="5200"/>
              <a:buNone/>
              <a:defRPr sz="5200"/>
            </a:lvl9pPr>
          </a:lstStyle>
          <a:p>
            <a:endParaRPr/>
          </a:p>
        </p:txBody>
      </p:sp>
      <p:sp>
        <p:nvSpPr>
          <p:cNvPr id="387" name="Google Shape;387;p2"/>
          <p:cNvSpPr txBox="1">
            <a:spLocks noGrp="1"/>
          </p:cNvSpPr>
          <p:nvPr>
            <p:ph type="subTitle" idx="1"/>
          </p:nvPr>
        </p:nvSpPr>
        <p:spPr>
          <a:xfrm>
            <a:off x="720000" y="4157267"/>
            <a:ext cx="7704000" cy="10568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SzPts val="1800"/>
              <a:buNone/>
              <a:defRPr sz="1600"/>
            </a:lvl1pPr>
            <a:lvl2pPr lvl="1" algn="ctr">
              <a:lnSpc>
                <a:spcPct val="100000"/>
              </a:lnSpc>
              <a:spcBef>
                <a:spcPts val="0"/>
              </a:spcBef>
              <a:spcAft>
                <a:spcPts val="0"/>
              </a:spcAft>
              <a:buSzPts val="1800"/>
              <a:buNone/>
              <a:defRPr sz="1800"/>
            </a:lvl2pPr>
            <a:lvl3pPr lvl="2" algn="ctr">
              <a:lnSpc>
                <a:spcPct val="100000"/>
              </a:lnSpc>
              <a:spcBef>
                <a:spcPts val="0"/>
              </a:spcBef>
              <a:spcAft>
                <a:spcPts val="0"/>
              </a:spcAft>
              <a:buSzPts val="1800"/>
              <a:buNone/>
              <a:defRPr sz="1800"/>
            </a:lvl3pPr>
            <a:lvl4pPr lvl="3" algn="ctr">
              <a:lnSpc>
                <a:spcPct val="100000"/>
              </a:lnSpc>
              <a:spcBef>
                <a:spcPts val="0"/>
              </a:spcBef>
              <a:spcAft>
                <a:spcPts val="0"/>
              </a:spcAft>
              <a:buSzPts val="1800"/>
              <a:buNone/>
              <a:defRPr sz="1800"/>
            </a:lvl4pPr>
            <a:lvl5pPr lvl="4" algn="ctr">
              <a:lnSpc>
                <a:spcPct val="100000"/>
              </a:lnSpc>
              <a:spcBef>
                <a:spcPts val="0"/>
              </a:spcBef>
              <a:spcAft>
                <a:spcPts val="0"/>
              </a:spcAft>
              <a:buSzPts val="1800"/>
              <a:buNone/>
              <a:defRPr sz="1800"/>
            </a:lvl5pPr>
            <a:lvl6pPr lvl="5" algn="ctr">
              <a:lnSpc>
                <a:spcPct val="100000"/>
              </a:lnSpc>
              <a:spcBef>
                <a:spcPts val="0"/>
              </a:spcBef>
              <a:spcAft>
                <a:spcPts val="0"/>
              </a:spcAft>
              <a:buSzPts val="1800"/>
              <a:buNone/>
              <a:defRPr sz="1800"/>
            </a:lvl6pPr>
            <a:lvl7pPr lvl="6" algn="ctr">
              <a:lnSpc>
                <a:spcPct val="100000"/>
              </a:lnSpc>
              <a:spcBef>
                <a:spcPts val="0"/>
              </a:spcBef>
              <a:spcAft>
                <a:spcPts val="0"/>
              </a:spcAft>
              <a:buSzPts val="1800"/>
              <a:buNone/>
              <a:defRPr sz="1800"/>
            </a:lvl7pPr>
            <a:lvl8pPr lvl="7" algn="ctr">
              <a:lnSpc>
                <a:spcPct val="100000"/>
              </a:lnSpc>
              <a:spcBef>
                <a:spcPts val="0"/>
              </a:spcBef>
              <a:spcAft>
                <a:spcPts val="0"/>
              </a:spcAft>
              <a:buSzPts val="1800"/>
              <a:buNone/>
              <a:defRPr sz="1800"/>
            </a:lvl8pPr>
            <a:lvl9pPr lvl="8" algn="ctr">
              <a:lnSpc>
                <a:spcPct val="100000"/>
              </a:lnSpc>
              <a:spcBef>
                <a:spcPts val="0"/>
              </a:spcBef>
              <a:spcAft>
                <a:spcPts val="0"/>
              </a:spcAft>
              <a:buSzPts val="1800"/>
              <a:buNone/>
              <a:defRPr sz="1800"/>
            </a:lvl9pPr>
          </a:lstStyle>
          <a:p>
            <a:endParaRPr/>
          </a:p>
        </p:txBody>
      </p:sp>
      <p:sp>
        <p:nvSpPr>
          <p:cNvPr id="388" name="Google Shape;388;p2"/>
          <p:cNvSpPr/>
          <p:nvPr/>
        </p:nvSpPr>
        <p:spPr>
          <a:xfrm>
            <a:off x="2406976" y="4863134"/>
            <a:ext cx="17575" cy="23433"/>
          </a:xfrm>
          <a:custGeom>
            <a:avLst/>
            <a:gdLst/>
            <a:ahLst/>
            <a:cxnLst/>
            <a:rect l="l" t="t" r="r" b="b"/>
            <a:pathLst>
              <a:path w="703" h="703" extrusionOk="0">
                <a:moveTo>
                  <a:pt x="351" y="0"/>
                </a:moveTo>
                <a:cubicBezTo>
                  <a:pt x="293" y="0"/>
                  <a:pt x="241" y="0"/>
                  <a:pt x="215" y="26"/>
                </a:cubicBezTo>
                <a:cubicBezTo>
                  <a:pt x="163" y="26"/>
                  <a:pt x="130" y="52"/>
                  <a:pt x="78" y="78"/>
                </a:cubicBezTo>
                <a:cubicBezTo>
                  <a:pt x="52" y="137"/>
                  <a:pt x="26" y="163"/>
                  <a:pt x="26" y="215"/>
                </a:cubicBezTo>
                <a:cubicBezTo>
                  <a:pt x="0" y="241"/>
                  <a:pt x="0" y="299"/>
                  <a:pt x="0" y="351"/>
                </a:cubicBezTo>
                <a:lnTo>
                  <a:pt x="0" y="436"/>
                </a:lnTo>
                <a:cubicBezTo>
                  <a:pt x="26" y="488"/>
                  <a:pt x="52" y="540"/>
                  <a:pt x="78" y="598"/>
                </a:cubicBezTo>
                <a:cubicBezTo>
                  <a:pt x="104" y="598"/>
                  <a:pt x="130" y="624"/>
                  <a:pt x="163" y="650"/>
                </a:cubicBezTo>
                <a:cubicBezTo>
                  <a:pt x="215" y="676"/>
                  <a:pt x="267" y="702"/>
                  <a:pt x="351" y="702"/>
                </a:cubicBezTo>
                <a:cubicBezTo>
                  <a:pt x="378" y="702"/>
                  <a:pt x="430" y="676"/>
                  <a:pt x="488" y="650"/>
                </a:cubicBezTo>
                <a:cubicBezTo>
                  <a:pt x="514" y="650"/>
                  <a:pt x="566" y="624"/>
                  <a:pt x="592" y="598"/>
                </a:cubicBezTo>
                <a:cubicBezTo>
                  <a:pt x="618" y="566"/>
                  <a:pt x="651" y="514"/>
                  <a:pt x="677" y="488"/>
                </a:cubicBezTo>
                <a:cubicBezTo>
                  <a:pt x="677" y="436"/>
                  <a:pt x="703" y="377"/>
                  <a:pt x="703" y="351"/>
                </a:cubicBezTo>
                <a:cubicBezTo>
                  <a:pt x="677" y="299"/>
                  <a:pt x="677" y="273"/>
                  <a:pt x="677" y="241"/>
                </a:cubicBezTo>
                <a:cubicBezTo>
                  <a:pt x="677" y="189"/>
                  <a:pt x="618" y="137"/>
                  <a:pt x="592" y="78"/>
                </a:cubicBezTo>
                <a:cubicBezTo>
                  <a:pt x="566" y="78"/>
                  <a:pt x="540" y="52"/>
                  <a:pt x="514" y="26"/>
                </a:cubicBezTo>
                <a:cubicBezTo>
                  <a:pt x="456" y="0"/>
                  <a:pt x="404" y="0"/>
                  <a:pt x="35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Tree>
    <p:extLst>
      <p:ext uri="{BB962C8B-B14F-4D97-AF65-F5344CB8AC3E}">
        <p14:creationId xmlns:p14="http://schemas.microsoft.com/office/powerpoint/2010/main" val="1853533562"/>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endParaRPr lang="vi-VN"/>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vi-VN"/>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p>
            <a:fld id="{C582FC6F-945D-401D-8813-5DA5FC4E60A7}" type="datetimeFigureOut">
              <a:rPr lang="vi-VN" smtClean="0"/>
              <a:pPr/>
              <a:t>11/10/2021</a:t>
            </a:fld>
            <a:endParaRPr lang="vi-VN"/>
          </a:p>
        </p:txBody>
      </p:sp>
      <p:sp>
        <p:nvSpPr>
          <p:cNvPr id="6" name="Footer Placeholder 5"/>
          <p:cNvSpPr>
            <a:spLocks noGrp="1"/>
          </p:cNvSpPr>
          <p:nvPr>
            <p:ph type="ftr" sz="quarter" idx="11"/>
          </p:nvPr>
        </p:nvSpPr>
        <p:spPr/>
        <p:txBody>
          <a:bodyPr/>
          <a:lstStyle/>
          <a:p>
            <a:endParaRPr lang="vi-VN"/>
          </a:p>
        </p:txBody>
      </p:sp>
      <p:sp>
        <p:nvSpPr>
          <p:cNvPr id="7" name="Slide Number Placeholder 6"/>
          <p:cNvSpPr>
            <a:spLocks noGrp="1"/>
          </p:cNvSpPr>
          <p:nvPr>
            <p:ph type="sldNum" sz="quarter" idx="12"/>
          </p:nvPr>
        </p:nvSpPr>
        <p:spPr/>
        <p:txBody>
          <a:bodyPr/>
          <a:lstStyle/>
          <a:p>
            <a:fld id="{62216678-EABD-4651-B20A-0B9AB408436B}" type="slidenum">
              <a:rPr lang="vi-VN" smtClean="0"/>
              <a:pPr/>
              <a:t>‹#›</a:t>
            </a:fld>
            <a:endParaRPr lang="vi-VN"/>
          </a:p>
        </p:txBody>
      </p:sp>
    </p:spTree>
    <p:extLst>
      <p:ext uri="{BB962C8B-B14F-4D97-AF65-F5344CB8AC3E}">
        <p14:creationId xmlns:p14="http://schemas.microsoft.com/office/powerpoint/2010/main" val="2496576270"/>
      </p:ext>
    </p:extLst>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matchingName="Section header" type="secHead">
  <p:cSld name="Section header">
    <p:spTree>
      <p:nvGrpSpPr>
        <p:cNvPr id="1" name="Shape 389"/>
        <p:cNvGrpSpPr/>
        <p:nvPr/>
      </p:nvGrpSpPr>
      <p:grpSpPr>
        <a:xfrm>
          <a:off x="0" y="0"/>
          <a:ext cx="0" cy="0"/>
          <a:chOff x="0" y="0"/>
          <a:chExt cx="0" cy="0"/>
        </a:xfrm>
      </p:grpSpPr>
      <p:sp>
        <p:nvSpPr>
          <p:cNvPr id="390" name="Google Shape;390;p3"/>
          <p:cNvSpPr txBox="1">
            <a:spLocks noGrp="1"/>
          </p:cNvSpPr>
          <p:nvPr>
            <p:ph type="title"/>
          </p:nvPr>
        </p:nvSpPr>
        <p:spPr>
          <a:xfrm>
            <a:off x="4489850" y="1921500"/>
            <a:ext cx="3680100" cy="2537600"/>
          </a:xfrm>
          <a:prstGeom prst="rect">
            <a:avLst/>
          </a:prstGeom>
        </p:spPr>
        <p:txBody>
          <a:bodyPr spcFirstLastPara="1" wrap="square" lIns="91425" tIns="91425" rIns="91425" bIns="91425" anchor="ctr" anchorCtr="0">
            <a:noAutofit/>
          </a:bodyPr>
          <a:lstStyle>
            <a:lvl1pPr marR="47625" lvl="0" algn="r">
              <a:spcBef>
                <a:spcPts val="0"/>
              </a:spcBef>
              <a:spcAft>
                <a:spcPts val="0"/>
              </a:spcAft>
              <a:buSzPts val="4800"/>
              <a:buNone/>
              <a:defRPr sz="4400"/>
            </a:lvl1pPr>
            <a:lvl2pPr lvl="1" algn="ctr">
              <a:spcBef>
                <a:spcPts val="0"/>
              </a:spcBef>
              <a:spcAft>
                <a:spcPts val="0"/>
              </a:spcAft>
              <a:buSzPts val="3600"/>
              <a:buNone/>
              <a:defRPr sz="3600"/>
            </a:lvl2pPr>
            <a:lvl3pPr lvl="2" algn="ctr">
              <a:spcBef>
                <a:spcPts val="0"/>
              </a:spcBef>
              <a:spcAft>
                <a:spcPts val="0"/>
              </a:spcAft>
              <a:buSzPts val="3600"/>
              <a:buNone/>
              <a:defRPr sz="3600"/>
            </a:lvl3pPr>
            <a:lvl4pPr lvl="3" algn="ctr">
              <a:spcBef>
                <a:spcPts val="0"/>
              </a:spcBef>
              <a:spcAft>
                <a:spcPts val="0"/>
              </a:spcAft>
              <a:buSzPts val="3600"/>
              <a:buNone/>
              <a:defRPr sz="3600"/>
            </a:lvl4pPr>
            <a:lvl5pPr lvl="4" algn="ctr">
              <a:spcBef>
                <a:spcPts val="0"/>
              </a:spcBef>
              <a:spcAft>
                <a:spcPts val="0"/>
              </a:spcAft>
              <a:buSzPts val="3600"/>
              <a:buNone/>
              <a:defRPr sz="3600"/>
            </a:lvl5pPr>
            <a:lvl6pPr lvl="5" algn="ctr">
              <a:spcBef>
                <a:spcPts val="0"/>
              </a:spcBef>
              <a:spcAft>
                <a:spcPts val="0"/>
              </a:spcAft>
              <a:buSzPts val="3600"/>
              <a:buNone/>
              <a:defRPr sz="3600"/>
            </a:lvl6pPr>
            <a:lvl7pPr lvl="6" algn="ctr">
              <a:spcBef>
                <a:spcPts val="0"/>
              </a:spcBef>
              <a:spcAft>
                <a:spcPts val="0"/>
              </a:spcAft>
              <a:buSzPts val="3600"/>
              <a:buNone/>
              <a:defRPr sz="3600"/>
            </a:lvl7pPr>
            <a:lvl8pPr lvl="7" algn="ctr">
              <a:spcBef>
                <a:spcPts val="0"/>
              </a:spcBef>
              <a:spcAft>
                <a:spcPts val="0"/>
              </a:spcAft>
              <a:buSzPts val="3600"/>
              <a:buNone/>
              <a:defRPr sz="3600"/>
            </a:lvl8pPr>
            <a:lvl9pPr lvl="8" algn="ctr">
              <a:spcBef>
                <a:spcPts val="0"/>
              </a:spcBef>
              <a:spcAft>
                <a:spcPts val="0"/>
              </a:spcAft>
              <a:buSzPts val="3600"/>
              <a:buNone/>
              <a:defRPr sz="3600"/>
            </a:lvl9pPr>
          </a:lstStyle>
          <a:p>
            <a:endParaRPr/>
          </a:p>
        </p:txBody>
      </p:sp>
      <p:grpSp>
        <p:nvGrpSpPr>
          <p:cNvPr id="391" name="Google Shape;391;p3"/>
          <p:cNvGrpSpPr/>
          <p:nvPr/>
        </p:nvGrpSpPr>
        <p:grpSpPr>
          <a:xfrm>
            <a:off x="296537" y="166916"/>
            <a:ext cx="1551786" cy="1391107"/>
            <a:chOff x="423128" y="-50505"/>
            <a:chExt cx="1593210" cy="1071181"/>
          </a:xfrm>
        </p:grpSpPr>
        <p:sp>
          <p:nvSpPr>
            <p:cNvPr id="392" name="Google Shape;392;p3"/>
            <p:cNvSpPr/>
            <p:nvPr/>
          </p:nvSpPr>
          <p:spPr>
            <a:xfrm>
              <a:off x="768812" y="210058"/>
              <a:ext cx="292735" cy="79228"/>
            </a:xfrm>
            <a:custGeom>
              <a:avLst/>
              <a:gdLst/>
              <a:ahLst/>
              <a:cxnLst/>
              <a:rect l="l" t="t" r="r" b="b"/>
              <a:pathLst>
                <a:path w="1548" h="419" extrusionOk="0">
                  <a:moveTo>
                    <a:pt x="127" y="0"/>
                  </a:moveTo>
                  <a:cubicBezTo>
                    <a:pt x="46" y="0"/>
                    <a:pt x="1" y="85"/>
                    <a:pt x="1" y="152"/>
                  </a:cubicBezTo>
                  <a:cubicBezTo>
                    <a:pt x="1" y="247"/>
                    <a:pt x="55" y="305"/>
                    <a:pt x="150" y="305"/>
                  </a:cubicBezTo>
                  <a:cubicBezTo>
                    <a:pt x="566" y="342"/>
                    <a:pt x="982" y="378"/>
                    <a:pt x="1394" y="419"/>
                  </a:cubicBezTo>
                  <a:cubicBezTo>
                    <a:pt x="1471" y="419"/>
                    <a:pt x="1548" y="342"/>
                    <a:pt x="1548" y="265"/>
                  </a:cubicBezTo>
                  <a:cubicBezTo>
                    <a:pt x="1548" y="174"/>
                    <a:pt x="1471" y="115"/>
                    <a:pt x="1394" y="115"/>
                  </a:cubicBezTo>
                  <a:cubicBezTo>
                    <a:pt x="982" y="79"/>
                    <a:pt x="566" y="39"/>
                    <a:pt x="150" y="2"/>
                  </a:cubicBezTo>
                  <a:cubicBezTo>
                    <a:pt x="142" y="1"/>
                    <a:pt x="134" y="0"/>
                    <a:pt x="1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93" name="Google Shape;393;p3"/>
            <p:cNvSpPr/>
            <p:nvPr/>
          </p:nvSpPr>
          <p:spPr>
            <a:xfrm>
              <a:off x="1086130" y="149739"/>
              <a:ext cx="242433" cy="75446"/>
            </a:xfrm>
            <a:custGeom>
              <a:avLst/>
              <a:gdLst/>
              <a:ahLst/>
              <a:cxnLst/>
              <a:rect l="l" t="t" r="r" b="b"/>
              <a:pathLst>
                <a:path w="1282" h="399" extrusionOk="0">
                  <a:moveTo>
                    <a:pt x="150" y="0"/>
                  </a:moveTo>
                  <a:cubicBezTo>
                    <a:pt x="73" y="0"/>
                    <a:pt x="1" y="77"/>
                    <a:pt x="1" y="154"/>
                  </a:cubicBezTo>
                  <a:cubicBezTo>
                    <a:pt x="1" y="244"/>
                    <a:pt x="73" y="303"/>
                    <a:pt x="150" y="303"/>
                  </a:cubicBezTo>
                  <a:cubicBezTo>
                    <a:pt x="471" y="339"/>
                    <a:pt x="811" y="358"/>
                    <a:pt x="1132" y="398"/>
                  </a:cubicBezTo>
                  <a:cubicBezTo>
                    <a:pt x="1204" y="398"/>
                    <a:pt x="1281" y="321"/>
                    <a:pt x="1281" y="244"/>
                  </a:cubicBezTo>
                  <a:cubicBezTo>
                    <a:pt x="1281" y="154"/>
                    <a:pt x="1204" y="95"/>
                    <a:pt x="1132" y="95"/>
                  </a:cubicBezTo>
                  <a:cubicBezTo>
                    <a:pt x="811" y="59"/>
                    <a:pt x="471" y="41"/>
                    <a:pt x="1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94" name="Google Shape;394;p3"/>
            <p:cNvSpPr/>
            <p:nvPr/>
          </p:nvSpPr>
          <p:spPr>
            <a:xfrm>
              <a:off x="1071569" y="392527"/>
              <a:ext cx="221064" cy="71286"/>
            </a:xfrm>
            <a:custGeom>
              <a:avLst/>
              <a:gdLst/>
              <a:ahLst/>
              <a:cxnLst/>
              <a:rect l="l" t="t" r="r" b="b"/>
              <a:pathLst>
                <a:path w="1169" h="377" extrusionOk="0">
                  <a:moveTo>
                    <a:pt x="209" y="1"/>
                  </a:moveTo>
                  <a:cubicBezTo>
                    <a:pt x="132" y="1"/>
                    <a:pt x="37" y="37"/>
                    <a:pt x="19" y="114"/>
                  </a:cubicBezTo>
                  <a:cubicBezTo>
                    <a:pt x="1" y="186"/>
                    <a:pt x="37" y="281"/>
                    <a:pt x="132" y="300"/>
                  </a:cubicBezTo>
                  <a:cubicBezTo>
                    <a:pt x="323" y="351"/>
                    <a:pt x="521" y="376"/>
                    <a:pt x="722" y="376"/>
                  </a:cubicBezTo>
                  <a:cubicBezTo>
                    <a:pt x="820" y="376"/>
                    <a:pt x="919" y="370"/>
                    <a:pt x="1019" y="358"/>
                  </a:cubicBezTo>
                  <a:cubicBezTo>
                    <a:pt x="1096" y="358"/>
                    <a:pt x="1168" y="300"/>
                    <a:pt x="1168" y="205"/>
                  </a:cubicBezTo>
                  <a:cubicBezTo>
                    <a:pt x="1168" y="138"/>
                    <a:pt x="1107" y="53"/>
                    <a:pt x="1038" y="53"/>
                  </a:cubicBezTo>
                  <a:cubicBezTo>
                    <a:pt x="1032" y="53"/>
                    <a:pt x="1025" y="54"/>
                    <a:pt x="1019" y="55"/>
                  </a:cubicBezTo>
                  <a:cubicBezTo>
                    <a:pt x="944" y="64"/>
                    <a:pt x="874" y="69"/>
                    <a:pt x="806" y="69"/>
                  </a:cubicBezTo>
                  <a:cubicBezTo>
                    <a:pt x="737" y="69"/>
                    <a:pt x="670" y="64"/>
                    <a:pt x="603" y="55"/>
                  </a:cubicBezTo>
                  <a:lnTo>
                    <a:pt x="417" y="55"/>
                  </a:lnTo>
                  <a:cubicBezTo>
                    <a:pt x="340" y="37"/>
                    <a:pt x="286" y="19"/>
                    <a:pt x="20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95" name="Google Shape;395;p3"/>
            <p:cNvSpPr/>
            <p:nvPr/>
          </p:nvSpPr>
          <p:spPr>
            <a:xfrm>
              <a:off x="1285447" y="307060"/>
              <a:ext cx="221064" cy="71286"/>
            </a:xfrm>
            <a:custGeom>
              <a:avLst/>
              <a:gdLst/>
              <a:ahLst/>
              <a:cxnLst/>
              <a:rect l="l" t="t" r="r" b="b"/>
              <a:pathLst>
                <a:path w="1169" h="377" extrusionOk="0">
                  <a:moveTo>
                    <a:pt x="173" y="1"/>
                  </a:moveTo>
                  <a:cubicBezTo>
                    <a:pt x="78" y="1"/>
                    <a:pt x="1" y="73"/>
                    <a:pt x="19" y="168"/>
                  </a:cubicBezTo>
                  <a:cubicBezTo>
                    <a:pt x="19" y="245"/>
                    <a:pt x="78" y="299"/>
                    <a:pt x="173" y="317"/>
                  </a:cubicBezTo>
                  <a:cubicBezTo>
                    <a:pt x="453" y="340"/>
                    <a:pt x="738" y="358"/>
                    <a:pt x="1001" y="376"/>
                  </a:cubicBezTo>
                  <a:cubicBezTo>
                    <a:pt x="1096" y="376"/>
                    <a:pt x="1168" y="299"/>
                    <a:pt x="1168" y="227"/>
                  </a:cubicBezTo>
                  <a:cubicBezTo>
                    <a:pt x="1150" y="132"/>
                    <a:pt x="1096" y="73"/>
                    <a:pt x="1001" y="73"/>
                  </a:cubicBezTo>
                  <a:cubicBezTo>
                    <a:pt x="738" y="55"/>
                    <a:pt x="453" y="37"/>
                    <a:pt x="1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96" name="Google Shape;396;p3"/>
            <p:cNvSpPr/>
            <p:nvPr/>
          </p:nvSpPr>
          <p:spPr>
            <a:xfrm>
              <a:off x="1203375" y="17189"/>
              <a:ext cx="274770" cy="94544"/>
            </a:xfrm>
            <a:custGeom>
              <a:avLst/>
              <a:gdLst/>
              <a:ahLst/>
              <a:cxnLst/>
              <a:rect l="l" t="t" r="r" b="b"/>
              <a:pathLst>
                <a:path w="1453" h="500" extrusionOk="0">
                  <a:moveTo>
                    <a:pt x="163" y="0"/>
                  </a:moveTo>
                  <a:cubicBezTo>
                    <a:pt x="91" y="0"/>
                    <a:pt x="38" y="38"/>
                    <a:pt x="19" y="118"/>
                  </a:cubicBezTo>
                  <a:cubicBezTo>
                    <a:pt x="1" y="195"/>
                    <a:pt x="41" y="290"/>
                    <a:pt x="114" y="308"/>
                  </a:cubicBezTo>
                  <a:cubicBezTo>
                    <a:pt x="494" y="362"/>
                    <a:pt x="869" y="421"/>
                    <a:pt x="1245" y="493"/>
                  </a:cubicBezTo>
                  <a:cubicBezTo>
                    <a:pt x="1259" y="497"/>
                    <a:pt x="1273" y="499"/>
                    <a:pt x="1288" y="499"/>
                  </a:cubicBezTo>
                  <a:cubicBezTo>
                    <a:pt x="1353" y="499"/>
                    <a:pt x="1420" y="458"/>
                    <a:pt x="1435" y="380"/>
                  </a:cubicBezTo>
                  <a:cubicBezTo>
                    <a:pt x="1453" y="308"/>
                    <a:pt x="1417" y="213"/>
                    <a:pt x="1322" y="195"/>
                  </a:cubicBezTo>
                  <a:cubicBezTo>
                    <a:pt x="946" y="136"/>
                    <a:pt x="584" y="63"/>
                    <a:pt x="209" y="5"/>
                  </a:cubicBezTo>
                  <a:cubicBezTo>
                    <a:pt x="193" y="2"/>
                    <a:pt x="178" y="0"/>
                    <a:pt x="1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97" name="Google Shape;397;p3"/>
            <p:cNvSpPr/>
            <p:nvPr/>
          </p:nvSpPr>
          <p:spPr>
            <a:xfrm>
              <a:off x="1681622" y="177535"/>
              <a:ext cx="199506" cy="91329"/>
            </a:xfrm>
            <a:custGeom>
              <a:avLst/>
              <a:gdLst/>
              <a:ahLst/>
              <a:cxnLst/>
              <a:rect l="l" t="t" r="r" b="b"/>
              <a:pathLst>
                <a:path w="1055" h="483" extrusionOk="0">
                  <a:moveTo>
                    <a:pt x="156" y="1"/>
                  </a:moveTo>
                  <a:cubicBezTo>
                    <a:pt x="88" y="1"/>
                    <a:pt x="33" y="42"/>
                    <a:pt x="18" y="120"/>
                  </a:cubicBezTo>
                  <a:cubicBezTo>
                    <a:pt x="0" y="192"/>
                    <a:pt x="37" y="287"/>
                    <a:pt x="113" y="306"/>
                  </a:cubicBezTo>
                  <a:lnTo>
                    <a:pt x="846" y="477"/>
                  </a:lnTo>
                  <a:cubicBezTo>
                    <a:pt x="859" y="481"/>
                    <a:pt x="873" y="482"/>
                    <a:pt x="887" y="482"/>
                  </a:cubicBezTo>
                  <a:cubicBezTo>
                    <a:pt x="953" y="482"/>
                    <a:pt x="1021" y="446"/>
                    <a:pt x="1036" y="382"/>
                  </a:cubicBezTo>
                  <a:cubicBezTo>
                    <a:pt x="1054" y="287"/>
                    <a:pt x="1018" y="211"/>
                    <a:pt x="923" y="192"/>
                  </a:cubicBezTo>
                  <a:cubicBezTo>
                    <a:pt x="679" y="120"/>
                    <a:pt x="430" y="61"/>
                    <a:pt x="204" y="7"/>
                  </a:cubicBezTo>
                  <a:cubicBezTo>
                    <a:pt x="188" y="3"/>
                    <a:pt x="172" y="1"/>
                    <a:pt x="15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98" name="Google Shape;398;p3"/>
            <p:cNvSpPr/>
            <p:nvPr/>
          </p:nvSpPr>
          <p:spPr>
            <a:xfrm>
              <a:off x="1520693" y="527158"/>
              <a:ext cx="185890" cy="71097"/>
            </a:xfrm>
            <a:custGeom>
              <a:avLst/>
              <a:gdLst/>
              <a:ahLst/>
              <a:cxnLst/>
              <a:rect l="l" t="t" r="r" b="b"/>
              <a:pathLst>
                <a:path w="983" h="376" extrusionOk="0">
                  <a:moveTo>
                    <a:pt x="178" y="0"/>
                  </a:moveTo>
                  <a:cubicBezTo>
                    <a:pt x="109" y="0"/>
                    <a:pt x="35" y="50"/>
                    <a:pt x="19" y="117"/>
                  </a:cubicBezTo>
                  <a:cubicBezTo>
                    <a:pt x="1" y="194"/>
                    <a:pt x="37" y="266"/>
                    <a:pt x="132" y="307"/>
                  </a:cubicBezTo>
                  <a:cubicBezTo>
                    <a:pt x="295" y="346"/>
                    <a:pt x="458" y="376"/>
                    <a:pt x="628" y="376"/>
                  </a:cubicBezTo>
                  <a:cubicBezTo>
                    <a:pt x="694" y="376"/>
                    <a:pt x="761" y="371"/>
                    <a:pt x="829" y="361"/>
                  </a:cubicBezTo>
                  <a:cubicBezTo>
                    <a:pt x="869" y="361"/>
                    <a:pt x="906" y="361"/>
                    <a:pt x="942" y="325"/>
                  </a:cubicBezTo>
                  <a:cubicBezTo>
                    <a:pt x="964" y="307"/>
                    <a:pt x="983" y="248"/>
                    <a:pt x="983" y="212"/>
                  </a:cubicBezTo>
                  <a:cubicBezTo>
                    <a:pt x="983" y="135"/>
                    <a:pt x="906" y="58"/>
                    <a:pt x="829" y="58"/>
                  </a:cubicBezTo>
                  <a:cubicBezTo>
                    <a:pt x="772" y="69"/>
                    <a:pt x="716" y="75"/>
                    <a:pt x="662" y="75"/>
                  </a:cubicBezTo>
                  <a:cubicBezTo>
                    <a:pt x="608" y="75"/>
                    <a:pt x="557" y="69"/>
                    <a:pt x="512" y="58"/>
                  </a:cubicBezTo>
                  <a:lnTo>
                    <a:pt x="453" y="58"/>
                  </a:lnTo>
                  <a:cubicBezTo>
                    <a:pt x="417" y="58"/>
                    <a:pt x="399" y="58"/>
                    <a:pt x="376" y="40"/>
                  </a:cubicBezTo>
                  <a:cubicBezTo>
                    <a:pt x="322" y="40"/>
                    <a:pt x="263" y="22"/>
                    <a:pt x="209" y="4"/>
                  </a:cubicBezTo>
                  <a:cubicBezTo>
                    <a:pt x="199" y="1"/>
                    <a:pt x="189" y="0"/>
                    <a:pt x="1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99" name="Google Shape;399;p3"/>
            <p:cNvSpPr/>
            <p:nvPr/>
          </p:nvSpPr>
          <p:spPr>
            <a:xfrm>
              <a:off x="1841604" y="355844"/>
              <a:ext cx="174733" cy="80551"/>
            </a:xfrm>
            <a:custGeom>
              <a:avLst/>
              <a:gdLst/>
              <a:ahLst/>
              <a:cxnLst/>
              <a:rect l="l" t="t" r="r" b="b"/>
              <a:pathLst>
                <a:path w="924" h="426" extrusionOk="0">
                  <a:moveTo>
                    <a:pt x="169" y="0"/>
                  </a:moveTo>
                  <a:cubicBezTo>
                    <a:pt x="102" y="0"/>
                    <a:pt x="34" y="39"/>
                    <a:pt x="18" y="118"/>
                  </a:cubicBezTo>
                  <a:cubicBezTo>
                    <a:pt x="0" y="195"/>
                    <a:pt x="37" y="285"/>
                    <a:pt x="113" y="308"/>
                  </a:cubicBezTo>
                  <a:cubicBezTo>
                    <a:pt x="322" y="344"/>
                    <a:pt x="512" y="380"/>
                    <a:pt x="715" y="421"/>
                  </a:cubicBezTo>
                  <a:cubicBezTo>
                    <a:pt x="727" y="424"/>
                    <a:pt x="740" y="425"/>
                    <a:pt x="753" y="425"/>
                  </a:cubicBezTo>
                  <a:cubicBezTo>
                    <a:pt x="820" y="425"/>
                    <a:pt x="890" y="387"/>
                    <a:pt x="905" y="326"/>
                  </a:cubicBezTo>
                  <a:cubicBezTo>
                    <a:pt x="923" y="249"/>
                    <a:pt x="887" y="154"/>
                    <a:pt x="792" y="136"/>
                  </a:cubicBezTo>
                  <a:cubicBezTo>
                    <a:pt x="602" y="100"/>
                    <a:pt x="398" y="41"/>
                    <a:pt x="208" y="5"/>
                  </a:cubicBezTo>
                  <a:cubicBezTo>
                    <a:pt x="196" y="2"/>
                    <a:pt x="182" y="0"/>
                    <a:pt x="1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00" name="Google Shape;400;p3"/>
            <p:cNvSpPr/>
            <p:nvPr/>
          </p:nvSpPr>
          <p:spPr>
            <a:xfrm>
              <a:off x="961321" y="683344"/>
              <a:ext cx="210663" cy="79795"/>
            </a:xfrm>
            <a:custGeom>
              <a:avLst/>
              <a:gdLst/>
              <a:ahLst/>
              <a:cxnLst/>
              <a:rect l="l" t="t" r="r" b="b"/>
              <a:pathLst>
                <a:path w="1114" h="422" extrusionOk="0">
                  <a:moveTo>
                    <a:pt x="162" y="1"/>
                  </a:moveTo>
                  <a:cubicBezTo>
                    <a:pt x="89" y="1"/>
                    <a:pt x="33" y="37"/>
                    <a:pt x="18" y="101"/>
                  </a:cubicBezTo>
                  <a:cubicBezTo>
                    <a:pt x="0" y="177"/>
                    <a:pt x="37" y="291"/>
                    <a:pt x="113" y="291"/>
                  </a:cubicBezTo>
                  <a:cubicBezTo>
                    <a:pt x="376" y="345"/>
                    <a:pt x="643" y="386"/>
                    <a:pt x="905" y="422"/>
                  </a:cubicBezTo>
                  <a:cubicBezTo>
                    <a:pt x="982" y="422"/>
                    <a:pt x="1072" y="404"/>
                    <a:pt x="1095" y="309"/>
                  </a:cubicBezTo>
                  <a:cubicBezTo>
                    <a:pt x="1113" y="232"/>
                    <a:pt x="1072" y="137"/>
                    <a:pt x="982" y="119"/>
                  </a:cubicBezTo>
                  <a:cubicBezTo>
                    <a:pt x="715" y="82"/>
                    <a:pt x="453" y="46"/>
                    <a:pt x="208" y="6"/>
                  </a:cubicBezTo>
                  <a:cubicBezTo>
                    <a:pt x="192" y="2"/>
                    <a:pt x="177" y="1"/>
                    <a:pt x="1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01" name="Google Shape;401;p3"/>
            <p:cNvSpPr/>
            <p:nvPr/>
          </p:nvSpPr>
          <p:spPr>
            <a:xfrm>
              <a:off x="594268" y="502954"/>
              <a:ext cx="227682" cy="82253"/>
            </a:xfrm>
            <a:custGeom>
              <a:avLst/>
              <a:gdLst/>
              <a:ahLst/>
              <a:cxnLst/>
              <a:rect l="l" t="t" r="r" b="b"/>
              <a:pathLst>
                <a:path w="1204" h="435" extrusionOk="0">
                  <a:moveTo>
                    <a:pt x="209" y="1"/>
                  </a:moveTo>
                  <a:cubicBezTo>
                    <a:pt x="132" y="1"/>
                    <a:pt x="37" y="19"/>
                    <a:pt x="19" y="114"/>
                  </a:cubicBezTo>
                  <a:cubicBezTo>
                    <a:pt x="1" y="186"/>
                    <a:pt x="37" y="281"/>
                    <a:pt x="132" y="299"/>
                  </a:cubicBezTo>
                  <a:cubicBezTo>
                    <a:pt x="412" y="340"/>
                    <a:pt x="697" y="376"/>
                    <a:pt x="1000" y="435"/>
                  </a:cubicBezTo>
                  <a:cubicBezTo>
                    <a:pt x="1073" y="435"/>
                    <a:pt x="1168" y="412"/>
                    <a:pt x="1186" y="322"/>
                  </a:cubicBezTo>
                  <a:cubicBezTo>
                    <a:pt x="1204" y="245"/>
                    <a:pt x="1168" y="150"/>
                    <a:pt x="1073" y="132"/>
                  </a:cubicBezTo>
                  <a:cubicBezTo>
                    <a:pt x="792" y="96"/>
                    <a:pt x="489" y="55"/>
                    <a:pt x="20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02" name="Google Shape;402;p3"/>
            <p:cNvSpPr/>
            <p:nvPr/>
          </p:nvSpPr>
          <p:spPr>
            <a:xfrm>
              <a:off x="1260674" y="651766"/>
              <a:ext cx="224279" cy="97758"/>
            </a:xfrm>
            <a:custGeom>
              <a:avLst/>
              <a:gdLst/>
              <a:ahLst/>
              <a:cxnLst/>
              <a:rect l="l" t="t" r="r" b="b"/>
              <a:pathLst>
                <a:path w="1186" h="517" extrusionOk="0">
                  <a:moveTo>
                    <a:pt x="168" y="1"/>
                  </a:moveTo>
                  <a:cubicBezTo>
                    <a:pt x="102" y="1"/>
                    <a:pt x="34" y="36"/>
                    <a:pt x="19" y="100"/>
                  </a:cubicBezTo>
                  <a:cubicBezTo>
                    <a:pt x="1" y="191"/>
                    <a:pt x="55" y="268"/>
                    <a:pt x="132" y="286"/>
                  </a:cubicBezTo>
                  <a:cubicBezTo>
                    <a:pt x="417" y="363"/>
                    <a:pt x="697" y="439"/>
                    <a:pt x="982" y="512"/>
                  </a:cubicBezTo>
                  <a:cubicBezTo>
                    <a:pt x="994" y="515"/>
                    <a:pt x="1007" y="516"/>
                    <a:pt x="1020" y="516"/>
                  </a:cubicBezTo>
                  <a:cubicBezTo>
                    <a:pt x="1084" y="516"/>
                    <a:pt x="1153" y="478"/>
                    <a:pt x="1168" y="399"/>
                  </a:cubicBezTo>
                  <a:cubicBezTo>
                    <a:pt x="1186" y="326"/>
                    <a:pt x="1132" y="249"/>
                    <a:pt x="1055" y="213"/>
                  </a:cubicBezTo>
                  <a:cubicBezTo>
                    <a:pt x="774" y="136"/>
                    <a:pt x="489" y="78"/>
                    <a:pt x="209" y="5"/>
                  </a:cubicBezTo>
                  <a:cubicBezTo>
                    <a:pt x="196" y="2"/>
                    <a:pt x="182" y="1"/>
                    <a:pt x="16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03" name="Google Shape;403;p3"/>
            <p:cNvSpPr/>
            <p:nvPr/>
          </p:nvSpPr>
          <p:spPr>
            <a:xfrm>
              <a:off x="1752536" y="681831"/>
              <a:ext cx="181541" cy="77904"/>
            </a:xfrm>
            <a:custGeom>
              <a:avLst/>
              <a:gdLst/>
              <a:ahLst/>
              <a:cxnLst/>
              <a:rect l="l" t="t" r="r" b="b"/>
              <a:pathLst>
                <a:path w="960" h="412" extrusionOk="0">
                  <a:moveTo>
                    <a:pt x="151" y="0"/>
                  </a:moveTo>
                  <a:cubicBezTo>
                    <a:pt x="132" y="0"/>
                    <a:pt x="114" y="5"/>
                    <a:pt x="96" y="14"/>
                  </a:cubicBezTo>
                  <a:cubicBezTo>
                    <a:pt x="55" y="32"/>
                    <a:pt x="19" y="72"/>
                    <a:pt x="19" y="109"/>
                  </a:cubicBezTo>
                  <a:cubicBezTo>
                    <a:pt x="1" y="185"/>
                    <a:pt x="37" y="280"/>
                    <a:pt x="114" y="299"/>
                  </a:cubicBezTo>
                  <a:cubicBezTo>
                    <a:pt x="340" y="335"/>
                    <a:pt x="548" y="371"/>
                    <a:pt x="756" y="412"/>
                  </a:cubicBezTo>
                  <a:cubicBezTo>
                    <a:pt x="793" y="412"/>
                    <a:pt x="829" y="412"/>
                    <a:pt x="869" y="394"/>
                  </a:cubicBezTo>
                  <a:cubicBezTo>
                    <a:pt x="906" y="371"/>
                    <a:pt x="924" y="335"/>
                    <a:pt x="942" y="299"/>
                  </a:cubicBezTo>
                  <a:cubicBezTo>
                    <a:pt x="960" y="222"/>
                    <a:pt x="924" y="127"/>
                    <a:pt x="829" y="109"/>
                  </a:cubicBezTo>
                  <a:cubicBezTo>
                    <a:pt x="621" y="72"/>
                    <a:pt x="417" y="32"/>
                    <a:pt x="209" y="14"/>
                  </a:cubicBezTo>
                  <a:cubicBezTo>
                    <a:pt x="189" y="5"/>
                    <a:pt x="169" y="0"/>
                    <a:pt x="15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04" name="Google Shape;404;p3"/>
            <p:cNvSpPr/>
            <p:nvPr/>
          </p:nvSpPr>
          <p:spPr>
            <a:xfrm>
              <a:off x="719266" y="-50505"/>
              <a:ext cx="238840" cy="98136"/>
            </a:xfrm>
            <a:custGeom>
              <a:avLst/>
              <a:gdLst/>
              <a:ahLst/>
              <a:cxnLst/>
              <a:rect l="l" t="t" r="r" b="b"/>
              <a:pathLst>
                <a:path w="1263" h="519" extrusionOk="0">
                  <a:moveTo>
                    <a:pt x="159" y="1"/>
                  </a:moveTo>
                  <a:cubicBezTo>
                    <a:pt x="89" y="1"/>
                    <a:pt x="33" y="36"/>
                    <a:pt x="18" y="100"/>
                  </a:cubicBezTo>
                  <a:cubicBezTo>
                    <a:pt x="0" y="195"/>
                    <a:pt x="36" y="268"/>
                    <a:pt x="113" y="286"/>
                  </a:cubicBezTo>
                  <a:cubicBezTo>
                    <a:pt x="430" y="363"/>
                    <a:pt x="751" y="439"/>
                    <a:pt x="1054" y="512"/>
                  </a:cubicBezTo>
                  <a:cubicBezTo>
                    <a:pt x="1069" y="516"/>
                    <a:pt x="1083" y="518"/>
                    <a:pt x="1098" y="518"/>
                  </a:cubicBezTo>
                  <a:cubicBezTo>
                    <a:pt x="1163" y="518"/>
                    <a:pt x="1226" y="480"/>
                    <a:pt x="1244" y="421"/>
                  </a:cubicBezTo>
                  <a:cubicBezTo>
                    <a:pt x="1262" y="326"/>
                    <a:pt x="1222" y="249"/>
                    <a:pt x="1149" y="231"/>
                  </a:cubicBezTo>
                  <a:cubicBezTo>
                    <a:pt x="828" y="154"/>
                    <a:pt x="507" y="82"/>
                    <a:pt x="204" y="5"/>
                  </a:cubicBezTo>
                  <a:cubicBezTo>
                    <a:pt x="188" y="2"/>
                    <a:pt x="173" y="1"/>
                    <a:pt x="15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05" name="Google Shape;405;p3"/>
            <p:cNvSpPr/>
            <p:nvPr/>
          </p:nvSpPr>
          <p:spPr>
            <a:xfrm>
              <a:off x="1527690" y="893987"/>
              <a:ext cx="175489" cy="87169"/>
            </a:xfrm>
            <a:custGeom>
              <a:avLst/>
              <a:gdLst/>
              <a:ahLst/>
              <a:cxnLst/>
              <a:rect l="l" t="t" r="r" b="b"/>
              <a:pathLst>
                <a:path w="928" h="461" extrusionOk="0">
                  <a:moveTo>
                    <a:pt x="179" y="1"/>
                  </a:moveTo>
                  <a:cubicBezTo>
                    <a:pt x="112" y="1"/>
                    <a:pt x="38" y="51"/>
                    <a:pt x="23" y="118"/>
                  </a:cubicBezTo>
                  <a:cubicBezTo>
                    <a:pt x="0" y="194"/>
                    <a:pt x="41" y="289"/>
                    <a:pt x="113" y="308"/>
                  </a:cubicBezTo>
                  <a:cubicBezTo>
                    <a:pt x="321" y="362"/>
                    <a:pt x="511" y="403"/>
                    <a:pt x="719" y="457"/>
                  </a:cubicBezTo>
                  <a:cubicBezTo>
                    <a:pt x="729" y="459"/>
                    <a:pt x="739" y="460"/>
                    <a:pt x="749" y="460"/>
                  </a:cubicBezTo>
                  <a:cubicBezTo>
                    <a:pt x="815" y="460"/>
                    <a:pt x="889" y="411"/>
                    <a:pt x="905" y="344"/>
                  </a:cubicBezTo>
                  <a:cubicBezTo>
                    <a:pt x="927" y="267"/>
                    <a:pt x="887" y="176"/>
                    <a:pt x="792" y="154"/>
                  </a:cubicBezTo>
                  <a:cubicBezTo>
                    <a:pt x="606" y="118"/>
                    <a:pt x="398" y="63"/>
                    <a:pt x="208" y="4"/>
                  </a:cubicBezTo>
                  <a:cubicBezTo>
                    <a:pt x="199" y="2"/>
                    <a:pt x="189" y="1"/>
                    <a:pt x="17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06" name="Google Shape;406;p3"/>
            <p:cNvSpPr/>
            <p:nvPr/>
          </p:nvSpPr>
          <p:spPr>
            <a:xfrm>
              <a:off x="423128" y="298551"/>
              <a:ext cx="227872" cy="91140"/>
            </a:xfrm>
            <a:custGeom>
              <a:avLst/>
              <a:gdLst/>
              <a:ahLst/>
              <a:cxnLst/>
              <a:rect l="l" t="t" r="r" b="b"/>
              <a:pathLst>
                <a:path w="1205" h="482" extrusionOk="0">
                  <a:moveTo>
                    <a:pt x="163" y="0"/>
                  </a:moveTo>
                  <a:cubicBezTo>
                    <a:pt x="90" y="0"/>
                    <a:pt x="34" y="39"/>
                    <a:pt x="19" y="118"/>
                  </a:cubicBezTo>
                  <a:cubicBezTo>
                    <a:pt x="1" y="195"/>
                    <a:pt x="37" y="290"/>
                    <a:pt x="114" y="308"/>
                  </a:cubicBezTo>
                  <a:cubicBezTo>
                    <a:pt x="413" y="362"/>
                    <a:pt x="698" y="421"/>
                    <a:pt x="1001" y="475"/>
                  </a:cubicBezTo>
                  <a:cubicBezTo>
                    <a:pt x="1014" y="480"/>
                    <a:pt x="1029" y="482"/>
                    <a:pt x="1043" y="482"/>
                  </a:cubicBezTo>
                  <a:cubicBezTo>
                    <a:pt x="1106" y="482"/>
                    <a:pt x="1171" y="444"/>
                    <a:pt x="1186" y="385"/>
                  </a:cubicBezTo>
                  <a:cubicBezTo>
                    <a:pt x="1204" y="308"/>
                    <a:pt x="1168" y="213"/>
                    <a:pt x="1073" y="195"/>
                  </a:cubicBezTo>
                  <a:cubicBezTo>
                    <a:pt x="793" y="136"/>
                    <a:pt x="489" y="64"/>
                    <a:pt x="209" y="5"/>
                  </a:cubicBezTo>
                  <a:cubicBezTo>
                    <a:pt x="193" y="2"/>
                    <a:pt x="178" y="0"/>
                    <a:pt x="1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07" name="Google Shape;407;p3"/>
            <p:cNvSpPr/>
            <p:nvPr/>
          </p:nvSpPr>
          <p:spPr>
            <a:xfrm>
              <a:off x="1025427" y="940125"/>
              <a:ext cx="199506" cy="80551"/>
            </a:xfrm>
            <a:custGeom>
              <a:avLst/>
              <a:gdLst/>
              <a:ahLst/>
              <a:cxnLst/>
              <a:rect l="l" t="t" r="r" b="b"/>
              <a:pathLst>
                <a:path w="1055" h="426" extrusionOk="0">
                  <a:moveTo>
                    <a:pt x="169" y="0"/>
                  </a:moveTo>
                  <a:cubicBezTo>
                    <a:pt x="102" y="0"/>
                    <a:pt x="34" y="39"/>
                    <a:pt x="19" y="118"/>
                  </a:cubicBezTo>
                  <a:cubicBezTo>
                    <a:pt x="1" y="195"/>
                    <a:pt x="37" y="290"/>
                    <a:pt x="132" y="308"/>
                  </a:cubicBezTo>
                  <a:cubicBezTo>
                    <a:pt x="358" y="344"/>
                    <a:pt x="602" y="385"/>
                    <a:pt x="847" y="421"/>
                  </a:cubicBezTo>
                  <a:cubicBezTo>
                    <a:pt x="859" y="424"/>
                    <a:pt x="873" y="425"/>
                    <a:pt x="886" y="425"/>
                  </a:cubicBezTo>
                  <a:cubicBezTo>
                    <a:pt x="953" y="425"/>
                    <a:pt x="1021" y="387"/>
                    <a:pt x="1037" y="308"/>
                  </a:cubicBezTo>
                  <a:cubicBezTo>
                    <a:pt x="1055" y="231"/>
                    <a:pt x="1018" y="136"/>
                    <a:pt x="923" y="118"/>
                  </a:cubicBezTo>
                  <a:cubicBezTo>
                    <a:pt x="679" y="82"/>
                    <a:pt x="453" y="45"/>
                    <a:pt x="209" y="5"/>
                  </a:cubicBezTo>
                  <a:cubicBezTo>
                    <a:pt x="196" y="2"/>
                    <a:pt x="183" y="0"/>
                    <a:pt x="1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08" name="Google Shape;408;p3"/>
            <p:cNvSpPr/>
            <p:nvPr/>
          </p:nvSpPr>
          <p:spPr>
            <a:xfrm>
              <a:off x="590864" y="720216"/>
              <a:ext cx="224279" cy="79228"/>
            </a:xfrm>
            <a:custGeom>
              <a:avLst/>
              <a:gdLst/>
              <a:ahLst/>
              <a:cxnLst/>
              <a:rect l="l" t="t" r="r" b="b"/>
              <a:pathLst>
                <a:path w="1186" h="419" extrusionOk="0">
                  <a:moveTo>
                    <a:pt x="150" y="1"/>
                  </a:moveTo>
                  <a:cubicBezTo>
                    <a:pt x="73" y="1"/>
                    <a:pt x="1" y="77"/>
                    <a:pt x="1" y="150"/>
                  </a:cubicBezTo>
                  <a:cubicBezTo>
                    <a:pt x="1" y="245"/>
                    <a:pt x="55" y="304"/>
                    <a:pt x="150" y="304"/>
                  </a:cubicBezTo>
                  <a:cubicBezTo>
                    <a:pt x="453" y="340"/>
                    <a:pt x="733" y="376"/>
                    <a:pt x="1037" y="417"/>
                  </a:cubicBezTo>
                  <a:cubicBezTo>
                    <a:pt x="1043" y="418"/>
                    <a:pt x="1049" y="419"/>
                    <a:pt x="1055" y="419"/>
                  </a:cubicBezTo>
                  <a:cubicBezTo>
                    <a:pt x="1121" y="419"/>
                    <a:pt x="1186" y="333"/>
                    <a:pt x="1186" y="263"/>
                  </a:cubicBezTo>
                  <a:cubicBezTo>
                    <a:pt x="1168" y="168"/>
                    <a:pt x="1109" y="132"/>
                    <a:pt x="1037" y="114"/>
                  </a:cubicBezTo>
                  <a:cubicBezTo>
                    <a:pt x="733" y="77"/>
                    <a:pt x="453" y="37"/>
                    <a:pt x="15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409" name="Google Shape;409;p3"/>
          <p:cNvGrpSpPr/>
          <p:nvPr/>
        </p:nvGrpSpPr>
        <p:grpSpPr>
          <a:xfrm>
            <a:off x="7452833" y="146451"/>
            <a:ext cx="1525066" cy="1453316"/>
            <a:chOff x="3287500" y="1126625"/>
            <a:chExt cx="222800" cy="159250"/>
          </a:xfrm>
        </p:grpSpPr>
        <p:sp>
          <p:nvSpPr>
            <p:cNvPr id="410" name="Google Shape;410;p3"/>
            <p:cNvSpPr/>
            <p:nvPr/>
          </p:nvSpPr>
          <p:spPr>
            <a:xfrm>
              <a:off x="3337825" y="1214725"/>
              <a:ext cx="15625" cy="15625"/>
            </a:xfrm>
            <a:custGeom>
              <a:avLst/>
              <a:gdLst/>
              <a:ahLst/>
              <a:cxnLst/>
              <a:rect l="l" t="t" r="r" b="b"/>
              <a:pathLst>
                <a:path w="625" h="625" extrusionOk="0">
                  <a:moveTo>
                    <a:pt x="303" y="0"/>
                  </a:moveTo>
                  <a:cubicBezTo>
                    <a:pt x="267" y="0"/>
                    <a:pt x="226" y="0"/>
                    <a:pt x="190" y="19"/>
                  </a:cubicBezTo>
                  <a:cubicBezTo>
                    <a:pt x="154" y="37"/>
                    <a:pt x="113" y="59"/>
                    <a:pt x="95" y="95"/>
                  </a:cubicBezTo>
                  <a:cubicBezTo>
                    <a:pt x="59" y="114"/>
                    <a:pt x="41" y="150"/>
                    <a:pt x="23" y="190"/>
                  </a:cubicBezTo>
                  <a:cubicBezTo>
                    <a:pt x="0" y="227"/>
                    <a:pt x="0" y="263"/>
                    <a:pt x="0" y="304"/>
                  </a:cubicBezTo>
                  <a:lnTo>
                    <a:pt x="0" y="399"/>
                  </a:lnTo>
                  <a:cubicBezTo>
                    <a:pt x="23" y="435"/>
                    <a:pt x="59" y="489"/>
                    <a:pt x="95" y="530"/>
                  </a:cubicBezTo>
                  <a:cubicBezTo>
                    <a:pt x="113" y="548"/>
                    <a:pt x="136" y="566"/>
                    <a:pt x="154" y="584"/>
                  </a:cubicBezTo>
                  <a:cubicBezTo>
                    <a:pt x="190" y="602"/>
                    <a:pt x="249" y="625"/>
                    <a:pt x="303" y="625"/>
                  </a:cubicBezTo>
                  <a:cubicBezTo>
                    <a:pt x="362" y="625"/>
                    <a:pt x="398" y="602"/>
                    <a:pt x="434" y="584"/>
                  </a:cubicBezTo>
                  <a:cubicBezTo>
                    <a:pt x="475" y="584"/>
                    <a:pt x="493" y="566"/>
                    <a:pt x="529" y="530"/>
                  </a:cubicBezTo>
                  <a:cubicBezTo>
                    <a:pt x="566" y="489"/>
                    <a:pt x="588" y="471"/>
                    <a:pt x="588" y="435"/>
                  </a:cubicBezTo>
                  <a:cubicBezTo>
                    <a:pt x="606" y="399"/>
                    <a:pt x="624" y="358"/>
                    <a:pt x="624" y="304"/>
                  </a:cubicBezTo>
                  <a:cubicBezTo>
                    <a:pt x="624" y="285"/>
                    <a:pt x="606" y="245"/>
                    <a:pt x="606" y="227"/>
                  </a:cubicBezTo>
                  <a:cubicBezTo>
                    <a:pt x="588" y="172"/>
                    <a:pt x="566" y="132"/>
                    <a:pt x="529" y="95"/>
                  </a:cubicBezTo>
                  <a:cubicBezTo>
                    <a:pt x="511" y="77"/>
                    <a:pt x="493" y="59"/>
                    <a:pt x="475" y="37"/>
                  </a:cubicBezTo>
                  <a:cubicBezTo>
                    <a:pt x="416" y="19"/>
                    <a:pt x="362" y="0"/>
                    <a:pt x="30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11" name="Google Shape;411;p3"/>
            <p:cNvSpPr/>
            <p:nvPr/>
          </p:nvSpPr>
          <p:spPr>
            <a:xfrm>
              <a:off x="3356700" y="1177075"/>
              <a:ext cx="13725" cy="13700"/>
            </a:xfrm>
            <a:custGeom>
              <a:avLst/>
              <a:gdLst/>
              <a:ahLst/>
              <a:cxnLst/>
              <a:rect l="l" t="t" r="r" b="b"/>
              <a:pathLst>
                <a:path w="549" h="548" extrusionOk="0">
                  <a:moveTo>
                    <a:pt x="286" y="0"/>
                  </a:moveTo>
                  <a:cubicBezTo>
                    <a:pt x="209" y="0"/>
                    <a:pt x="132" y="36"/>
                    <a:pt x="96" y="95"/>
                  </a:cubicBezTo>
                  <a:cubicBezTo>
                    <a:pt x="59" y="113"/>
                    <a:pt x="37" y="149"/>
                    <a:pt x="37" y="167"/>
                  </a:cubicBezTo>
                  <a:cubicBezTo>
                    <a:pt x="19" y="208"/>
                    <a:pt x="1" y="244"/>
                    <a:pt x="1" y="280"/>
                  </a:cubicBezTo>
                  <a:cubicBezTo>
                    <a:pt x="19" y="357"/>
                    <a:pt x="37" y="434"/>
                    <a:pt x="96" y="470"/>
                  </a:cubicBezTo>
                  <a:cubicBezTo>
                    <a:pt x="132" y="525"/>
                    <a:pt x="209" y="547"/>
                    <a:pt x="286" y="547"/>
                  </a:cubicBezTo>
                  <a:cubicBezTo>
                    <a:pt x="358" y="547"/>
                    <a:pt x="417" y="525"/>
                    <a:pt x="471" y="470"/>
                  </a:cubicBezTo>
                  <a:cubicBezTo>
                    <a:pt x="489" y="452"/>
                    <a:pt x="512" y="412"/>
                    <a:pt x="530" y="375"/>
                  </a:cubicBezTo>
                  <a:cubicBezTo>
                    <a:pt x="548" y="357"/>
                    <a:pt x="548" y="321"/>
                    <a:pt x="548" y="280"/>
                  </a:cubicBezTo>
                  <a:cubicBezTo>
                    <a:pt x="548" y="208"/>
                    <a:pt x="530" y="131"/>
                    <a:pt x="471" y="95"/>
                  </a:cubicBezTo>
                  <a:cubicBezTo>
                    <a:pt x="417" y="36"/>
                    <a:pt x="358" y="0"/>
                    <a:pt x="28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12" name="Google Shape;412;p3"/>
            <p:cNvSpPr/>
            <p:nvPr/>
          </p:nvSpPr>
          <p:spPr>
            <a:xfrm>
              <a:off x="3409075" y="1193000"/>
              <a:ext cx="12225" cy="12350"/>
            </a:xfrm>
            <a:custGeom>
              <a:avLst/>
              <a:gdLst/>
              <a:ahLst/>
              <a:cxnLst/>
              <a:rect l="l" t="t" r="r" b="b"/>
              <a:pathLst>
                <a:path w="489" h="494" extrusionOk="0">
                  <a:moveTo>
                    <a:pt x="244" y="1"/>
                  </a:moveTo>
                  <a:cubicBezTo>
                    <a:pt x="204" y="1"/>
                    <a:pt x="186" y="23"/>
                    <a:pt x="149" y="23"/>
                  </a:cubicBezTo>
                  <a:cubicBezTo>
                    <a:pt x="131" y="42"/>
                    <a:pt x="91" y="60"/>
                    <a:pt x="73" y="78"/>
                  </a:cubicBezTo>
                  <a:cubicBezTo>
                    <a:pt x="54" y="96"/>
                    <a:pt x="36" y="137"/>
                    <a:pt x="18" y="155"/>
                  </a:cubicBezTo>
                  <a:cubicBezTo>
                    <a:pt x="18" y="191"/>
                    <a:pt x="0" y="209"/>
                    <a:pt x="0" y="250"/>
                  </a:cubicBezTo>
                  <a:cubicBezTo>
                    <a:pt x="0" y="268"/>
                    <a:pt x="18" y="286"/>
                    <a:pt x="18" y="322"/>
                  </a:cubicBezTo>
                  <a:cubicBezTo>
                    <a:pt x="18" y="363"/>
                    <a:pt x="36" y="399"/>
                    <a:pt x="73" y="417"/>
                  </a:cubicBezTo>
                  <a:cubicBezTo>
                    <a:pt x="91" y="435"/>
                    <a:pt x="113" y="453"/>
                    <a:pt x="131" y="453"/>
                  </a:cubicBezTo>
                  <a:cubicBezTo>
                    <a:pt x="168" y="476"/>
                    <a:pt x="204" y="494"/>
                    <a:pt x="244" y="494"/>
                  </a:cubicBezTo>
                  <a:cubicBezTo>
                    <a:pt x="281" y="494"/>
                    <a:pt x="317" y="494"/>
                    <a:pt x="339" y="476"/>
                  </a:cubicBezTo>
                  <a:cubicBezTo>
                    <a:pt x="376" y="453"/>
                    <a:pt x="394" y="453"/>
                    <a:pt x="412" y="417"/>
                  </a:cubicBezTo>
                  <a:cubicBezTo>
                    <a:pt x="453" y="399"/>
                    <a:pt x="453" y="381"/>
                    <a:pt x="471" y="340"/>
                  </a:cubicBezTo>
                  <a:cubicBezTo>
                    <a:pt x="489" y="322"/>
                    <a:pt x="489" y="286"/>
                    <a:pt x="489" y="250"/>
                  </a:cubicBezTo>
                  <a:lnTo>
                    <a:pt x="489" y="191"/>
                  </a:lnTo>
                  <a:cubicBezTo>
                    <a:pt x="471" y="155"/>
                    <a:pt x="453" y="114"/>
                    <a:pt x="412" y="78"/>
                  </a:cubicBezTo>
                  <a:cubicBezTo>
                    <a:pt x="394" y="60"/>
                    <a:pt x="394" y="60"/>
                    <a:pt x="376" y="42"/>
                  </a:cubicBezTo>
                  <a:cubicBezTo>
                    <a:pt x="339" y="23"/>
                    <a:pt x="299" y="1"/>
                    <a:pt x="24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13" name="Google Shape;413;p3"/>
            <p:cNvSpPr/>
            <p:nvPr/>
          </p:nvSpPr>
          <p:spPr>
            <a:xfrm>
              <a:off x="3418450" y="1148800"/>
              <a:ext cx="9875" cy="9850"/>
            </a:xfrm>
            <a:custGeom>
              <a:avLst/>
              <a:gdLst/>
              <a:ahLst/>
              <a:cxnLst/>
              <a:rect l="l" t="t" r="r" b="b"/>
              <a:pathLst>
                <a:path w="395" h="394" extrusionOk="0">
                  <a:moveTo>
                    <a:pt x="191" y="0"/>
                  </a:moveTo>
                  <a:cubicBezTo>
                    <a:pt x="168" y="0"/>
                    <a:pt x="132" y="18"/>
                    <a:pt x="114" y="18"/>
                  </a:cubicBezTo>
                  <a:cubicBezTo>
                    <a:pt x="96" y="36"/>
                    <a:pt x="78" y="36"/>
                    <a:pt x="55" y="54"/>
                  </a:cubicBezTo>
                  <a:cubicBezTo>
                    <a:pt x="37" y="72"/>
                    <a:pt x="19" y="95"/>
                    <a:pt x="19" y="131"/>
                  </a:cubicBezTo>
                  <a:cubicBezTo>
                    <a:pt x="1" y="149"/>
                    <a:pt x="1" y="167"/>
                    <a:pt x="1" y="208"/>
                  </a:cubicBezTo>
                  <a:lnTo>
                    <a:pt x="1" y="244"/>
                  </a:lnTo>
                  <a:cubicBezTo>
                    <a:pt x="19" y="281"/>
                    <a:pt x="37" y="321"/>
                    <a:pt x="55" y="339"/>
                  </a:cubicBezTo>
                  <a:cubicBezTo>
                    <a:pt x="78" y="339"/>
                    <a:pt x="78" y="357"/>
                    <a:pt x="96" y="376"/>
                  </a:cubicBezTo>
                  <a:cubicBezTo>
                    <a:pt x="132" y="376"/>
                    <a:pt x="150" y="394"/>
                    <a:pt x="191" y="394"/>
                  </a:cubicBezTo>
                  <a:cubicBezTo>
                    <a:pt x="227" y="394"/>
                    <a:pt x="245" y="394"/>
                    <a:pt x="263" y="376"/>
                  </a:cubicBezTo>
                  <a:cubicBezTo>
                    <a:pt x="281" y="376"/>
                    <a:pt x="322" y="357"/>
                    <a:pt x="340" y="339"/>
                  </a:cubicBezTo>
                  <a:cubicBezTo>
                    <a:pt x="358" y="321"/>
                    <a:pt x="358" y="299"/>
                    <a:pt x="376" y="281"/>
                  </a:cubicBezTo>
                  <a:cubicBezTo>
                    <a:pt x="376" y="244"/>
                    <a:pt x="394" y="226"/>
                    <a:pt x="394" y="208"/>
                  </a:cubicBezTo>
                  <a:cubicBezTo>
                    <a:pt x="376" y="186"/>
                    <a:pt x="376" y="167"/>
                    <a:pt x="376" y="149"/>
                  </a:cubicBezTo>
                  <a:cubicBezTo>
                    <a:pt x="376" y="113"/>
                    <a:pt x="358" y="95"/>
                    <a:pt x="340" y="54"/>
                  </a:cubicBezTo>
                  <a:cubicBezTo>
                    <a:pt x="322" y="54"/>
                    <a:pt x="304" y="36"/>
                    <a:pt x="281" y="36"/>
                  </a:cubicBezTo>
                  <a:cubicBezTo>
                    <a:pt x="263" y="18"/>
                    <a:pt x="227" y="0"/>
                    <a:pt x="19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14" name="Google Shape;414;p3"/>
            <p:cNvSpPr/>
            <p:nvPr/>
          </p:nvSpPr>
          <p:spPr>
            <a:xfrm>
              <a:off x="3381250" y="1238050"/>
              <a:ext cx="7025" cy="7075"/>
            </a:xfrm>
            <a:custGeom>
              <a:avLst/>
              <a:gdLst/>
              <a:ahLst/>
              <a:cxnLst/>
              <a:rect l="l" t="t" r="r" b="b"/>
              <a:pathLst>
                <a:path w="281" h="283" extrusionOk="0">
                  <a:moveTo>
                    <a:pt x="150" y="0"/>
                  </a:moveTo>
                  <a:cubicBezTo>
                    <a:pt x="138" y="0"/>
                    <a:pt x="125" y="8"/>
                    <a:pt x="113" y="8"/>
                  </a:cubicBezTo>
                  <a:cubicBezTo>
                    <a:pt x="73" y="8"/>
                    <a:pt x="36" y="49"/>
                    <a:pt x="18" y="67"/>
                  </a:cubicBezTo>
                  <a:lnTo>
                    <a:pt x="18" y="121"/>
                  </a:lnTo>
                  <a:cubicBezTo>
                    <a:pt x="0" y="144"/>
                    <a:pt x="0" y="162"/>
                    <a:pt x="18" y="180"/>
                  </a:cubicBezTo>
                  <a:cubicBezTo>
                    <a:pt x="18" y="216"/>
                    <a:pt x="36" y="235"/>
                    <a:pt x="73" y="257"/>
                  </a:cubicBezTo>
                  <a:cubicBezTo>
                    <a:pt x="101" y="270"/>
                    <a:pt x="128" y="283"/>
                    <a:pt x="154" y="283"/>
                  </a:cubicBezTo>
                  <a:cubicBezTo>
                    <a:pt x="165" y="283"/>
                    <a:pt x="175" y="281"/>
                    <a:pt x="186" y="275"/>
                  </a:cubicBezTo>
                  <a:cubicBezTo>
                    <a:pt x="226" y="275"/>
                    <a:pt x="245" y="235"/>
                    <a:pt x="263" y="216"/>
                  </a:cubicBezTo>
                  <a:cubicBezTo>
                    <a:pt x="281" y="198"/>
                    <a:pt x="281" y="162"/>
                    <a:pt x="281" y="144"/>
                  </a:cubicBezTo>
                  <a:lnTo>
                    <a:pt x="281" y="85"/>
                  </a:lnTo>
                  <a:cubicBezTo>
                    <a:pt x="263" y="67"/>
                    <a:pt x="263" y="49"/>
                    <a:pt x="245" y="49"/>
                  </a:cubicBezTo>
                  <a:cubicBezTo>
                    <a:pt x="226" y="31"/>
                    <a:pt x="208" y="8"/>
                    <a:pt x="186" y="8"/>
                  </a:cubicBezTo>
                  <a:lnTo>
                    <a:pt x="168" y="8"/>
                  </a:lnTo>
                  <a:cubicBezTo>
                    <a:pt x="162" y="2"/>
                    <a:pt x="156" y="0"/>
                    <a:pt x="15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15" name="Google Shape;415;p3"/>
            <p:cNvSpPr/>
            <p:nvPr/>
          </p:nvSpPr>
          <p:spPr>
            <a:xfrm>
              <a:off x="3390175" y="1183175"/>
              <a:ext cx="9425" cy="9600"/>
            </a:xfrm>
            <a:custGeom>
              <a:avLst/>
              <a:gdLst/>
              <a:ahLst/>
              <a:cxnLst/>
              <a:rect l="l" t="t" r="r" b="b"/>
              <a:pathLst>
                <a:path w="377" h="384" extrusionOk="0">
                  <a:moveTo>
                    <a:pt x="191" y="0"/>
                  </a:moveTo>
                  <a:cubicBezTo>
                    <a:pt x="168" y="0"/>
                    <a:pt x="150" y="18"/>
                    <a:pt x="114" y="18"/>
                  </a:cubicBezTo>
                  <a:cubicBezTo>
                    <a:pt x="96" y="36"/>
                    <a:pt x="78" y="36"/>
                    <a:pt x="55" y="55"/>
                  </a:cubicBezTo>
                  <a:cubicBezTo>
                    <a:pt x="37" y="77"/>
                    <a:pt x="19" y="95"/>
                    <a:pt x="19" y="131"/>
                  </a:cubicBezTo>
                  <a:cubicBezTo>
                    <a:pt x="1" y="150"/>
                    <a:pt x="1" y="168"/>
                    <a:pt x="1" y="190"/>
                  </a:cubicBezTo>
                  <a:cubicBezTo>
                    <a:pt x="1" y="208"/>
                    <a:pt x="1" y="226"/>
                    <a:pt x="19" y="245"/>
                  </a:cubicBezTo>
                  <a:cubicBezTo>
                    <a:pt x="19" y="281"/>
                    <a:pt x="37" y="303"/>
                    <a:pt x="55" y="340"/>
                  </a:cubicBezTo>
                  <a:cubicBezTo>
                    <a:pt x="78" y="340"/>
                    <a:pt x="78" y="358"/>
                    <a:pt x="96" y="358"/>
                  </a:cubicBezTo>
                  <a:cubicBezTo>
                    <a:pt x="132" y="376"/>
                    <a:pt x="150" y="376"/>
                    <a:pt x="191" y="376"/>
                  </a:cubicBezTo>
                  <a:cubicBezTo>
                    <a:pt x="203" y="382"/>
                    <a:pt x="213" y="384"/>
                    <a:pt x="222" y="384"/>
                  </a:cubicBezTo>
                  <a:cubicBezTo>
                    <a:pt x="239" y="384"/>
                    <a:pt x="251" y="376"/>
                    <a:pt x="263" y="376"/>
                  </a:cubicBezTo>
                  <a:cubicBezTo>
                    <a:pt x="281" y="358"/>
                    <a:pt x="304" y="358"/>
                    <a:pt x="322" y="340"/>
                  </a:cubicBezTo>
                  <a:cubicBezTo>
                    <a:pt x="340" y="321"/>
                    <a:pt x="358" y="303"/>
                    <a:pt x="358" y="263"/>
                  </a:cubicBezTo>
                  <a:cubicBezTo>
                    <a:pt x="376" y="245"/>
                    <a:pt x="376" y="226"/>
                    <a:pt x="376" y="190"/>
                  </a:cubicBezTo>
                  <a:lnTo>
                    <a:pt x="376" y="150"/>
                  </a:lnTo>
                  <a:cubicBezTo>
                    <a:pt x="358" y="113"/>
                    <a:pt x="358" y="95"/>
                    <a:pt x="322" y="55"/>
                  </a:cubicBezTo>
                  <a:cubicBezTo>
                    <a:pt x="322" y="55"/>
                    <a:pt x="304" y="36"/>
                    <a:pt x="281" y="36"/>
                  </a:cubicBezTo>
                  <a:cubicBezTo>
                    <a:pt x="263" y="18"/>
                    <a:pt x="227" y="0"/>
                    <a:pt x="19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16" name="Google Shape;416;p3"/>
            <p:cNvSpPr/>
            <p:nvPr/>
          </p:nvSpPr>
          <p:spPr>
            <a:xfrm>
              <a:off x="3327525" y="1165750"/>
              <a:ext cx="9875" cy="10200"/>
            </a:xfrm>
            <a:custGeom>
              <a:avLst/>
              <a:gdLst/>
              <a:ahLst/>
              <a:cxnLst/>
              <a:rect l="l" t="t" r="r" b="b"/>
              <a:pathLst>
                <a:path w="395" h="408" extrusionOk="0">
                  <a:moveTo>
                    <a:pt x="227" y="1"/>
                  </a:moveTo>
                  <a:cubicBezTo>
                    <a:pt x="209" y="1"/>
                    <a:pt x="168" y="1"/>
                    <a:pt x="150" y="19"/>
                  </a:cubicBezTo>
                  <a:cubicBezTo>
                    <a:pt x="114" y="19"/>
                    <a:pt x="96" y="37"/>
                    <a:pt x="73" y="55"/>
                  </a:cubicBezTo>
                  <a:cubicBezTo>
                    <a:pt x="55" y="55"/>
                    <a:pt x="37" y="73"/>
                    <a:pt x="19" y="114"/>
                  </a:cubicBezTo>
                  <a:cubicBezTo>
                    <a:pt x="1" y="132"/>
                    <a:pt x="1" y="150"/>
                    <a:pt x="1" y="186"/>
                  </a:cubicBezTo>
                  <a:lnTo>
                    <a:pt x="1" y="263"/>
                  </a:lnTo>
                  <a:cubicBezTo>
                    <a:pt x="19" y="281"/>
                    <a:pt x="19" y="299"/>
                    <a:pt x="19" y="299"/>
                  </a:cubicBezTo>
                  <a:cubicBezTo>
                    <a:pt x="37" y="340"/>
                    <a:pt x="73" y="358"/>
                    <a:pt x="96" y="376"/>
                  </a:cubicBezTo>
                  <a:cubicBezTo>
                    <a:pt x="114" y="394"/>
                    <a:pt x="132" y="394"/>
                    <a:pt x="150" y="394"/>
                  </a:cubicBezTo>
                  <a:cubicBezTo>
                    <a:pt x="168" y="403"/>
                    <a:pt x="187" y="408"/>
                    <a:pt x="204" y="408"/>
                  </a:cubicBezTo>
                  <a:cubicBezTo>
                    <a:pt x="221" y="408"/>
                    <a:pt x="236" y="403"/>
                    <a:pt x="245" y="394"/>
                  </a:cubicBezTo>
                  <a:cubicBezTo>
                    <a:pt x="263" y="394"/>
                    <a:pt x="281" y="394"/>
                    <a:pt x="299" y="376"/>
                  </a:cubicBezTo>
                  <a:cubicBezTo>
                    <a:pt x="340" y="358"/>
                    <a:pt x="358" y="340"/>
                    <a:pt x="376" y="299"/>
                  </a:cubicBezTo>
                  <a:cubicBezTo>
                    <a:pt x="376" y="299"/>
                    <a:pt x="394" y="281"/>
                    <a:pt x="394" y="263"/>
                  </a:cubicBezTo>
                  <a:lnTo>
                    <a:pt x="394" y="168"/>
                  </a:lnTo>
                  <a:lnTo>
                    <a:pt x="394" y="150"/>
                  </a:lnTo>
                  <a:cubicBezTo>
                    <a:pt x="394" y="132"/>
                    <a:pt x="376" y="114"/>
                    <a:pt x="358" y="96"/>
                  </a:cubicBezTo>
                  <a:cubicBezTo>
                    <a:pt x="340" y="55"/>
                    <a:pt x="322" y="37"/>
                    <a:pt x="299" y="37"/>
                  </a:cubicBezTo>
                  <a:cubicBezTo>
                    <a:pt x="281" y="19"/>
                    <a:pt x="245" y="19"/>
                    <a:pt x="22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17" name="Google Shape;417;p3"/>
            <p:cNvSpPr/>
            <p:nvPr/>
          </p:nvSpPr>
          <p:spPr>
            <a:xfrm>
              <a:off x="3287500" y="1206700"/>
              <a:ext cx="7475" cy="7150"/>
            </a:xfrm>
            <a:custGeom>
              <a:avLst/>
              <a:gdLst/>
              <a:ahLst/>
              <a:cxnLst/>
              <a:rect l="l" t="t" r="r" b="b"/>
              <a:pathLst>
                <a:path w="299" h="286" extrusionOk="0">
                  <a:moveTo>
                    <a:pt x="131" y="0"/>
                  </a:moveTo>
                  <a:cubicBezTo>
                    <a:pt x="113" y="0"/>
                    <a:pt x="113" y="0"/>
                    <a:pt x="91" y="18"/>
                  </a:cubicBezTo>
                  <a:cubicBezTo>
                    <a:pt x="72" y="18"/>
                    <a:pt x="72" y="18"/>
                    <a:pt x="54" y="41"/>
                  </a:cubicBezTo>
                  <a:cubicBezTo>
                    <a:pt x="54" y="41"/>
                    <a:pt x="36" y="41"/>
                    <a:pt x="36" y="59"/>
                  </a:cubicBezTo>
                  <a:cubicBezTo>
                    <a:pt x="18" y="59"/>
                    <a:pt x="18" y="77"/>
                    <a:pt x="18" y="95"/>
                  </a:cubicBezTo>
                  <a:cubicBezTo>
                    <a:pt x="0" y="113"/>
                    <a:pt x="0" y="131"/>
                    <a:pt x="0" y="154"/>
                  </a:cubicBezTo>
                  <a:cubicBezTo>
                    <a:pt x="0" y="154"/>
                    <a:pt x="0" y="172"/>
                    <a:pt x="18" y="190"/>
                  </a:cubicBezTo>
                  <a:lnTo>
                    <a:pt x="18" y="208"/>
                  </a:lnTo>
                  <a:cubicBezTo>
                    <a:pt x="36" y="226"/>
                    <a:pt x="36" y="226"/>
                    <a:pt x="54" y="245"/>
                  </a:cubicBezTo>
                  <a:lnTo>
                    <a:pt x="72" y="267"/>
                  </a:lnTo>
                  <a:cubicBezTo>
                    <a:pt x="91" y="267"/>
                    <a:pt x="91" y="285"/>
                    <a:pt x="113" y="285"/>
                  </a:cubicBezTo>
                  <a:lnTo>
                    <a:pt x="204" y="285"/>
                  </a:lnTo>
                  <a:cubicBezTo>
                    <a:pt x="226" y="267"/>
                    <a:pt x="244" y="267"/>
                    <a:pt x="244" y="245"/>
                  </a:cubicBezTo>
                  <a:lnTo>
                    <a:pt x="262" y="226"/>
                  </a:lnTo>
                  <a:cubicBezTo>
                    <a:pt x="281" y="208"/>
                    <a:pt x="281" y="208"/>
                    <a:pt x="281" y="190"/>
                  </a:cubicBezTo>
                  <a:cubicBezTo>
                    <a:pt x="299" y="172"/>
                    <a:pt x="299" y="154"/>
                    <a:pt x="299" y="154"/>
                  </a:cubicBezTo>
                  <a:lnTo>
                    <a:pt x="299" y="113"/>
                  </a:lnTo>
                  <a:cubicBezTo>
                    <a:pt x="281" y="95"/>
                    <a:pt x="281" y="77"/>
                    <a:pt x="262" y="59"/>
                  </a:cubicBezTo>
                  <a:lnTo>
                    <a:pt x="244" y="41"/>
                  </a:lnTo>
                  <a:lnTo>
                    <a:pt x="226" y="18"/>
                  </a:lnTo>
                  <a:cubicBezTo>
                    <a:pt x="204" y="18"/>
                    <a:pt x="204" y="0"/>
                    <a:pt x="18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18" name="Google Shape;418;p3"/>
            <p:cNvSpPr/>
            <p:nvPr/>
          </p:nvSpPr>
          <p:spPr>
            <a:xfrm>
              <a:off x="3344500" y="1140750"/>
              <a:ext cx="15950" cy="16100"/>
            </a:xfrm>
            <a:custGeom>
              <a:avLst/>
              <a:gdLst/>
              <a:ahLst/>
              <a:cxnLst/>
              <a:rect l="l" t="t" r="r" b="b"/>
              <a:pathLst>
                <a:path w="638" h="644" extrusionOk="0">
                  <a:moveTo>
                    <a:pt x="321" y="1"/>
                  </a:moveTo>
                  <a:cubicBezTo>
                    <a:pt x="281" y="1"/>
                    <a:pt x="244" y="1"/>
                    <a:pt x="208" y="19"/>
                  </a:cubicBezTo>
                  <a:cubicBezTo>
                    <a:pt x="167" y="37"/>
                    <a:pt x="131" y="55"/>
                    <a:pt x="95" y="96"/>
                  </a:cubicBezTo>
                  <a:cubicBezTo>
                    <a:pt x="54" y="114"/>
                    <a:pt x="36" y="150"/>
                    <a:pt x="36" y="191"/>
                  </a:cubicBezTo>
                  <a:cubicBezTo>
                    <a:pt x="18" y="227"/>
                    <a:pt x="0" y="281"/>
                    <a:pt x="0" y="322"/>
                  </a:cubicBezTo>
                  <a:cubicBezTo>
                    <a:pt x="0" y="340"/>
                    <a:pt x="18" y="376"/>
                    <a:pt x="18" y="394"/>
                  </a:cubicBezTo>
                  <a:cubicBezTo>
                    <a:pt x="36" y="453"/>
                    <a:pt x="54" y="508"/>
                    <a:pt x="95" y="548"/>
                  </a:cubicBezTo>
                  <a:cubicBezTo>
                    <a:pt x="167" y="603"/>
                    <a:pt x="244" y="643"/>
                    <a:pt x="321" y="643"/>
                  </a:cubicBezTo>
                  <a:cubicBezTo>
                    <a:pt x="376" y="643"/>
                    <a:pt x="412" y="643"/>
                    <a:pt x="452" y="621"/>
                  </a:cubicBezTo>
                  <a:cubicBezTo>
                    <a:pt x="489" y="603"/>
                    <a:pt x="525" y="584"/>
                    <a:pt x="547" y="548"/>
                  </a:cubicBezTo>
                  <a:cubicBezTo>
                    <a:pt x="584" y="508"/>
                    <a:pt x="602" y="489"/>
                    <a:pt x="620" y="453"/>
                  </a:cubicBezTo>
                  <a:cubicBezTo>
                    <a:pt x="638" y="394"/>
                    <a:pt x="638" y="358"/>
                    <a:pt x="638" y="322"/>
                  </a:cubicBezTo>
                  <a:lnTo>
                    <a:pt x="638" y="227"/>
                  </a:lnTo>
                  <a:cubicBezTo>
                    <a:pt x="620" y="168"/>
                    <a:pt x="584" y="132"/>
                    <a:pt x="547" y="96"/>
                  </a:cubicBezTo>
                  <a:cubicBezTo>
                    <a:pt x="489" y="37"/>
                    <a:pt x="412" y="1"/>
                    <a:pt x="3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19" name="Google Shape;419;p3"/>
            <p:cNvSpPr/>
            <p:nvPr/>
          </p:nvSpPr>
          <p:spPr>
            <a:xfrm>
              <a:off x="3443450" y="1197725"/>
              <a:ext cx="9850" cy="8850"/>
            </a:xfrm>
            <a:custGeom>
              <a:avLst/>
              <a:gdLst/>
              <a:ahLst/>
              <a:cxnLst/>
              <a:rect l="l" t="t" r="r" b="b"/>
              <a:pathLst>
                <a:path w="394" h="354" extrusionOk="0">
                  <a:moveTo>
                    <a:pt x="211" y="0"/>
                  </a:moveTo>
                  <a:cubicBezTo>
                    <a:pt x="171" y="0"/>
                    <a:pt x="129" y="16"/>
                    <a:pt x="95" y="38"/>
                  </a:cubicBezTo>
                  <a:cubicBezTo>
                    <a:pt x="55" y="61"/>
                    <a:pt x="37" y="79"/>
                    <a:pt x="18" y="97"/>
                  </a:cubicBezTo>
                  <a:cubicBezTo>
                    <a:pt x="18" y="115"/>
                    <a:pt x="0" y="151"/>
                    <a:pt x="0" y="174"/>
                  </a:cubicBezTo>
                  <a:cubicBezTo>
                    <a:pt x="0" y="210"/>
                    <a:pt x="18" y="228"/>
                    <a:pt x="18" y="264"/>
                  </a:cubicBezTo>
                  <a:cubicBezTo>
                    <a:pt x="37" y="287"/>
                    <a:pt x="55" y="305"/>
                    <a:pt x="95" y="323"/>
                  </a:cubicBezTo>
                  <a:cubicBezTo>
                    <a:pt x="127" y="344"/>
                    <a:pt x="167" y="353"/>
                    <a:pt x="205" y="353"/>
                  </a:cubicBezTo>
                  <a:cubicBezTo>
                    <a:pt x="232" y="353"/>
                    <a:pt x="258" y="349"/>
                    <a:pt x="281" y="341"/>
                  </a:cubicBezTo>
                  <a:cubicBezTo>
                    <a:pt x="299" y="323"/>
                    <a:pt x="299" y="323"/>
                    <a:pt x="322" y="305"/>
                  </a:cubicBezTo>
                  <a:cubicBezTo>
                    <a:pt x="358" y="287"/>
                    <a:pt x="394" y="228"/>
                    <a:pt x="394" y="174"/>
                  </a:cubicBezTo>
                  <a:cubicBezTo>
                    <a:pt x="394" y="133"/>
                    <a:pt x="358" y="79"/>
                    <a:pt x="322" y="61"/>
                  </a:cubicBezTo>
                  <a:cubicBezTo>
                    <a:pt x="299" y="38"/>
                    <a:pt x="299" y="38"/>
                    <a:pt x="281" y="20"/>
                  </a:cubicBezTo>
                  <a:cubicBezTo>
                    <a:pt x="260" y="6"/>
                    <a:pt x="236" y="0"/>
                    <a:pt x="2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20" name="Google Shape;420;p3"/>
            <p:cNvSpPr/>
            <p:nvPr/>
          </p:nvSpPr>
          <p:spPr>
            <a:xfrm>
              <a:off x="3430675" y="1243000"/>
              <a:ext cx="19350" cy="18600"/>
            </a:xfrm>
            <a:custGeom>
              <a:avLst/>
              <a:gdLst/>
              <a:ahLst/>
              <a:cxnLst/>
              <a:rect l="l" t="t" r="r" b="b"/>
              <a:pathLst>
                <a:path w="774" h="744" extrusionOk="0">
                  <a:moveTo>
                    <a:pt x="380" y="0"/>
                  </a:moveTo>
                  <a:cubicBezTo>
                    <a:pt x="303" y="0"/>
                    <a:pt x="244" y="18"/>
                    <a:pt x="190" y="59"/>
                  </a:cubicBezTo>
                  <a:cubicBezTo>
                    <a:pt x="113" y="95"/>
                    <a:pt x="77" y="150"/>
                    <a:pt x="41" y="227"/>
                  </a:cubicBezTo>
                  <a:cubicBezTo>
                    <a:pt x="18" y="285"/>
                    <a:pt x="0" y="340"/>
                    <a:pt x="18" y="417"/>
                  </a:cubicBezTo>
                  <a:cubicBezTo>
                    <a:pt x="18" y="489"/>
                    <a:pt x="59" y="566"/>
                    <a:pt x="113" y="625"/>
                  </a:cubicBezTo>
                  <a:lnTo>
                    <a:pt x="113" y="643"/>
                  </a:lnTo>
                  <a:cubicBezTo>
                    <a:pt x="187" y="717"/>
                    <a:pt x="294" y="744"/>
                    <a:pt x="402" y="744"/>
                  </a:cubicBezTo>
                  <a:cubicBezTo>
                    <a:pt x="432" y="744"/>
                    <a:pt x="463" y="742"/>
                    <a:pt x="493" y="738"/>
                  </a:cubicBezTo>
                  <a:cubicBezTo>
                    <a:pt x="606" y="697"/>
                    <a:pt x="719" y="602"/>
                    <a:pt x="738" y="471"/>
                  </a:cubicBezTo>
                  <a:cubicBezTo>
                    <a:pt x="774" y="340"/>
                    <a:pt x="738" y="208"/>
                    <a:pt x="643" y="113"/>
                  </a:cubicBezTo>
                  <a:cubicBezTo>
                    <a:pt x="606" y="59"/>
                    <a:pt x="548" y="37"/>
                    <a:pt x="493" y="18"/>
                  </a:cubicBezTo>
                  <a:cubicBezTo>
                    <a:pt x="455" y="9"/>
                    <a:pt x="421" y="5"/>
                    <a:pt x="388" y="5"/>
                  </a:cubicBezTo>
                  <a:cubicBezTo>
                    <a:pt x="369" y="5"/>
                    <a:pt x="351" y="6"/>
                    <a:pt x="332" y="9"/>
                  </a:cubicBezTo>
                  <a:lnTo>
                    <a:pt x="332" y="9"/>
                  </a:lnTo>
                  <a:cubicBezTo>
                    <a:pt x="346" y="5"/>
                    <a:pt x="360" y="0"/>
                    <a:pt x="3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21" name="Google Shape;421;p3"/>
            <p:cNvSpPr/>
            <p:nvPr/>
          </p:nvSpPr>
          <p:spPr>
            <a:xfrm>
              <a:off x="3473525" y="1186900"/>
              <a:ext cx="8500" cy="9525"/>
            </a:xfrm>
            <a:custGeom>
              <a:avLst/>
              <a:gdLst/>
              <a:ahLst/>
              <a:cxnLst/>
              <a:rect l="l" t="t" r="r" b="b"/>
              <a:pathLst>
                <a:path w="340" h="381" extrusionOk="0">
                  <a:moveTo>
                    <a:pt x="173" y="1"/>
                  </a:moveTo>
                  <a:cubicBezTo>
                    <a:pt x="155" y="19"/>
                    <a:pt x="136" y="19"/>
                    <a:pt x="136" y="19"/>
                  </a:cubicBezTo>
                  <a:cubicBezTo>
                    <a:pt x="114" y="19"/>
                    <a:pt x="96" y="19"/>
                    <a:pt x="96" y="41"/>
                  </a:cubicBezTo>
                  <a:cubicBezTo>
                    <a:pt x="78" y="41"/>
                    <a:pt x="60" y="59"/>
                    <a:pt x="41" y="77"/>
                  </a:cubicBezTo>
                  <a:cubicBezTo>
                    <a:pt x="23" y="96"/>
                    <a:pt x="23" y="114"/>
                    <a:pt x="23" y="132"/>
                  </a:cubicBezTo>
                  <a:cubicBezTo>
                    <a:pt x="23" y="132"/>
                    <a:pt x="1" y="154"/>
                    <a:pt x="1" y="172"/>
                  </a:cubicBezTo>
                  <a:lnTo>
                    <a:pt x="1" y="245"/>
                  </a:lnTo>
                  <a:cubicBezTo>
                    <a:pt x="23" y="286"/>
                    <a:pt x="41" y="304"/>
                    <a:pt x="60" y="322"/>
                  </a:cubicBezTo>
                  <a:cubicBezTo>
                    <a:pt x="78" y="358"/>
                    <a:pt x="136" y="381"/>
                    <a:pt x="173" y="381"/>
                  </a:cubicBezTo>
                  <a:cubicBezTo>
                    <a:pt x="191" y="381"/>
                    <a:pt x="209" y="381"/>
                    <a:pt x="227" y="358"/>
                  </a:cubicBezTo>
                  <a:cubicBezTo>
                    <a:pt x="250" y="358"/>
                    <a:pt x="268" y="340"/>
                    <a:pt x="286" y="322"/>
                  </a:cubicBezTo>
                  <a:cubicBezTo>
                    <a:pt x="304" y="304"/>
                    <a:pt x="322" y="286"/>
                    <a:pt x="322" y="245"/>
                  </a:cubicBezTo>
                  <a:cubicBezTo>
                    <a:pt x="340" y="227"/>
                    <a:pt x="340" y="191"/>
                    <a:pt x="322" y="172"/>
                  </a:cubicBezTo>
                  <a:lnTo>
                    <a:pt x="322" y="132"/>
                  </a:lnTo>
                  <a:cubicBezTo>
                    <a:pt x="322" y="114"/>
                    <a:pt x="322" y="96"/>
                    <a:pt x="304" y="96"/>
                  </a:cubicBezTo>
                  <a:cubicBezTo>
                    <a:pt x="304" y="77"/>
                    <a:pt x="286" y="59"/>
                    <a:pt x="268" y="41"/>
                  </a:cubicBezTo>
                  <a:cubicBezTo>
                    <a:pt x="268" y="41"/>
                    <a:pt x="250" y="19"/>
                    <a:pt x="227" y="19"/>
                  </a:cubicBezTo>
                  <a:cubicBezTo>
                    <a:pt x="209" y="19"/>
                    <a:pt x="191" y="1"/>
                    <a:pt x="17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22" name="Google Shape;422;p3"/>
            <p:cNvSpPr/>
            <p:nvPr/>
          </p:nvSpPr>
          <p:spPr>
            <a:xfrm>
              <a:off x="3476350" y="1223650"/>
              <a:ext cx="14725" cy="11350"/>
            </a:xfrm>
            <a:custGeom>
              <a:avLst/>
              <a:gdLst/>
              <a:ahLst/>
              <a:cxnLst/>
              <a:rect l="l" t="t" r="r" b="b"/>
              <a:pathLst>
                <a:path w="589" h="454" extrusionOk="0">
                  <a:moveTo>
                    <a:pt x="304" y="1"/>
                  </a:moveTo>
                  <a:cubicBezTo>
                    <a:pt x="1" y="1"/>
                    <a:pt x="1" y="453"/>
                    <a:pt x="304" y="453"/>
                  </a:cubicBezTo>
                  <a:cubicBezTo>
                    <a:pt x="589" y="453"/>
                    <a:pt x="589" y="1"/>
                    <a:pt x="30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23" name="Google Shape;423;p3"/>
            <p:cNvSpPr/>
            <p:nvPr/>
          </p:nvSpPr>
          <p:spPr>
            <a:xfrm>
              <a:off x="3343025" y="1267550"/>
              <a:ext cx="12350" cy="11775"/>
            </a:xfrm>
            <a:custGeom>
              <a:avLst/>
              <a:gdLst/>
              <a:ahLst/>
              <a:cxnLst/>
              <a:rect l="l" t="t" r="r" b="b"/>
              <a:pathLst>
                <a:path w="494" h="471" extrusionOk="0">
                  <a:moveTo>
                    <a:pt x="245" y="0"/>
                  </a:moveTo>
                  <a:cubicBezTo>
                    <a:pt x="208" y="0"/>
                    <a:pt x="172" y="0"/>
                    <a:pt x="154" y="18"/>
                  </a:cubicBezTo>
                  <a:cubicBezTo>
                    <a:pt x="113" y="18"/>
                    <a:pt x="95" y="36"/>
                    <a:pt x="77" y="54"/>
                  </a:cubicBezTo>
                  <a:cubicBezTo>
                    <a:pt x="59" y="72"/>
                    <a:pt x="41" y="113"/>
                    <a:pt x="18" y="131"/>
                  </a:cubicBezTo>
                  <a:cubicBezTo>
                    <a:pt x="0" y="167"/>
                    <a:pt x="0" y="208"/>
                    <a:pt x="0" y="226"/>
                  </a:cubicBezTo>
                  <a:cubicBezTo>
                    <a:pt x="0" y="262"/>
                    <a:pt x="0" y="280"/>
                    <a:pt x="18" y="299"/>
                  </a:cubicBezTo>
                  <a:cubicBezTo>
                    <a:pt x="18" y="339"/>
                    <a:pt x="41" y="375"/>
                    <a:pt x="77" y="394"/>
                  </a:cubicBezTo>
                  <a:cubicBezTo>
                    <a:pt x="95" y="412"/>
                    <a:pt x="113" y="434"/>
                    <a:pt x="113" y="434"/>
                  </a:cubicBezTo>
                  <a:cubicBezTo>
                    <a:pt x="154" y="470"/>
                    <a:pt x="208" y="470"/>
                    <a:pt x="245" y="470"/>
                  </a:cubicBezTo>
                  <a:cubicBezTo>
                    <a:pt x="285" y="470"/>
                    <a:pt x="303" y="470"/>
                    <a:pt x="340" y="452"/>
                  </a:cubicBezTo>
                  <a:cubicBezTo>
                    <a:pt x="358" y="452"/>
                    <a:pt x="398" y="434"/>
                    <a:pt x="416" y="394"/>
                  </a:cubicBezTo>
                  <a:cubicBezTo>
                    <a:pt x="435" y="375"/>
                    <a:pt x="453" y="357"/>
                    <a:pt x="471" y="321"/>
                  </a:cubicBezTo>
                  <a:cubicBezTo>
                    <a:pt x="471" y="299"/>
                    <a:pt x="493" y="262"/>
                    <a:pt x="493" y="226"/>
                  </a:cubicBezTo>
                  <a:cubicBezTo>
                    <a:pt x="493" y="208"/>
                    <a:pt x="471" y="185"/>
                    <a:pt x="471" y="167"/>
                  </a:cubicBezTo>
                  <a:cubicBezTo>
                    <a:pt x="471" y="131"/>
                    <a:pt x="435" y="95"/>
                    <a:pt x="416" y="54"/>
                  </a:cubicBezTo>
                  <a:cubicBezTo>
                    <a:pt x="398" y="54"/>
                    <a:pt x="380" y="36"/>
                    <a:pt x="358" y="18"/>
                  </a:cubicBezTo>
                  <a:cubicBezTo>
                    <a:pt x="321" y="0"/>
                    <a:pt x="285" y="0"/>
                    <a:pt x="24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24" name="Google Shape;424;p3"/>
            <p:cNvSpPr/>
            <p:nvPr/>
          </p:nvSpPr>
          <p:spPr>
            <a:xfrm>
              <a:off x="3395825" y="1278400"/>
              <a:ext cx="8075" cy="7475"/>
            </a:xfrm>
            <a:custGeom>
              <a:avLst/>
              <a:gdLst/>
              <a:ahLst/>
              <a:cxnLst/>
              <a:rect l="l" t="t" r="r" b="b"/>
              <a:pathLst>
                <a:path w="323" h="299" extrusionOk="0">
                  <a:moveTo>
                    <a:pt x="168" y="0"/>
                  </a:moveTo>
                  <a:cubicBezTo>
                    <a:pt x="150" y="0"/>
                    <a:pt x="114" y="0"/>
                    <a:pt x="96" y="18"/>
                  </a:cubicBezTo>
                  <a:cubicBezTo>
                    <a:pt x="78" y="18"/>
                    <a:pt x="78" y="18"/>
                    <a:pt x="78" y="36"/>
                  </a:cubicBezTo>
                  <a:cubicBezTo>
                    <a:pt x="37" y="36"/>
                    <a:pt x="37" y="55"/>
                    <a:pt x="19" y="73"/>
                  </a:cubicBezTo>
                  <a:cubicBezTo>
                    <a:pt x="1" y="91"/>
                    <a:pt x="1" y="113"/>
                    <a:pt x="1" y="150"/>
                  </a:cubicBezTo>
                  <a:cubicBezTo>
                    <a:pt x="1" y="168"/>
                    <a:pt x="1" y="186"/>
                    <a:pt x="19" y="204"/>
                  </a:cubicBezTo>
                  <a:cubicBezTo>
                    <a:pt x="37" y="226"/>
                    <a:pt x="37" y="245"/>
                    <a:pt x="78" y="263"/>
                  </a:cubicBezTo>
                  <a:lnTo>
                    <a:pt x="96" y="281"/>
                  </a:lnTo>
                  <a:cubicBezTo>
                    <a:pt x="114" y="281"/>
                    <a:pt x="150" y="299"/>
                    <a:pt x="168" y="299"/>
                  </a:cubicBezTo>
                  <a:cubicBezTo>
                    <a:pt x="191" y="299"/>
                    <a:pt x="227" y="281"/>
                    <a:pt x="245" y="281"/>
                  </a:cubicBezTo>
                  <a:cubicBezTo>
                    <a:pt x="281" y="245"/>
                    <a:pt x="322" y="204"/>
                    <a:pt x="322" y="150"/>
                  </a:cubicBezTo>
                  <a:cubicBezTo>
                    <a:pt x="322" y="91"/>
                    <a:pt x="281" y="36"/>
                    <a:pt x="245" y="18"/>
                  </a:cubicBezTo>
                  <a:cubicBezTo>
                    <a:pt x="227" y="0"/>
                    <a:pt x="191" y="0"/>
                    <a:pt x="1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25" name="Google Shape;425;p3"/>
            <p:cNvSpPr/>
            <p:nvPr/>
          </p:nvSpPr>
          <p:spPr>
            <a:xfrm>
              <a:off x="3462775" y="1252950"/>
              <a:ext cx="21625" cy="21625"/>
            </a:xfrm>
            <a:custGeom>
              <a:avLst/>
              <a:gdLst/>
              <a:ahLst/>
              <a:cxnLst/>
              <a:rect l="l" t="t" r="r" b="b"/>
              <a:pathLst>
                <a:path w="865" h="865" extrusionOk="0">
                  <a:moveTo>
                    <a:pt x="431" y="0"/>
                  </a:moveTo>
                  <a:cubicBezTo>
                    <a:pt x="376" y="0"/>
                    <a:pt x="318" y="19"/>
                    <a:pt x="281" y="37"/>
                  </a:cubicBezTo>
                  <a:cubicBezTo>
                    <a:pt x="227" y="55"/>
                    <a:pt x="168" y="91"/>
                    <a:pt x="132" y="132"/>
                  </a:cubicBezTo>
                  <a:cubicBezTo>
                    <a:pt x="91" y="168"/>
                    <a:pt x="55" y="227"/>
                    <a:pt x="55" y="263"/>
                  </a:cubicBezTo>
                  <a:cubicBezTo>
                    <a:pt x="19" y="317"/>
                    <a:pt x="1" y="376"/>
                    <a:pt x="19" y="430"/>
                  </a:cubicBezTo>
                  <a:lnTo>
                    <a:pt x="19" y="543"/>
                  </a:lnTo>
                  <a:cubicBezTo>
                    <a:pt x="55" y="620"/>
                    <a:pt x="73" y="679"/>
                    <a:pt x="132" y="733"/>
                  </a:cubicBezTo>
                  <a:cubicBezTo>
                    <a:pt x="168" y="751"/>
                    <a:pt x="186" y="792"/>
                    <a:pt x="227" y="810"/>
                  </a:cubicBezTo>
                  <a:cubicBezTo>
                    <a:pt x="281" y="846"/>
                    <a:pt x="358" y="864"/>
                    <a:pt x="431" y="864"/>
                  </a:cubicBezTo>
                  <a:cubicBezTo>
                    <a:pt x="490" y="864"/>
                    <a:pt x="544" y="846"/>
                    <a:pt x="603" y="828"/>
                  </a:cubicBezTo>
                  <a:cubicBezTo>
                    <a:pt x="657" y="810"/>
                    <a:pt x="698" y="769"/>
                    <a:pt x="734" y="733"/>
                  </a:cubicBezTo>
                  <a:cubicBezTo>
                    <a:pt x="793" y="697"/>
                    <a:pt x="811" y="656"/>
                    <a:pt x="829" y="602"/>
                  </a:cubicBezTo>
                  <a:cubicBezTo>
                    <a:pt x="865" y="543"/>
                    <a:pt x="865" y="489"/>
                    <a:pt x="865" y="430"/>
                  </a:cubicBezTo>
                  <a:cubicBezTo>
                    <a:pt x="865" y="394"/>
                    <a:pt x="865" y="358"/>
                    <a:pt x="847" y="317"/>
                  </a:cubicBezTo>
                  <a:cubicBezTo>
                    <a:pt x="829" y="245"/>
                    <a:pt x="793" y="186"/>
                    <a:pt x="734" y="132"/>
                  </a:cubicBezTo>
                  <a:cubicBezTo>
                    <a:pt x="716" y="114"/>
                    <a:pt x="680" y="91"/>
                    <a:pt x="657" y="73"/>
                  </a:cubicBezTo>
                  <a:cubicBezTo>
                    <a:pt x="585" y="19"/>
                    <a:pt x="508" y="0"/>
                    <a:pt x="43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26" name="Google Shape;426;p3"/>
            <p:cNvSpPr/>
            <p:nvPr/>
          </p:nvSpPr>
          <p:spPr>
            <a:xfrm>
              <a:off x="3297325" y="1241075"/>
              <a:ext cx="13250" cy="13250"/>
            </a:xfrm>
            <a:custGeom>
              <a:avLst/>
              <a:gdLst/>
              <a:ahLst/>
              <a:cxnLst/>
              <a:rect l="l" t="t" r="r" b="b"/>
              <a:pathLst>
                <a:path w="530" h="530" extrusionOk="0">
                  <a:moveTo>
                    <a:pt x="263" y="0"/>
                  </a:moveTo>
                  <a:cubicBezTo>
                    <a:pt x="245" y="0"/>
                    <a:pt x="209" y="0"/>
                    <a:pt x="173" y="23"/>
                  </a:cubicBezTo>
                  <a:cubicBezTo>
                    <a:pt x="132" y="41"/>
                    <a:pt x="114" y="59"/>
                    <a:pt x="96" y="77"/>
                  </a:cubicBezTo>
                  <a:cubicBezTo>
                    <a:pt x="59" y="95"/>
                    <a:pt x="37" y="136"/>
                    <a:pt x="37" y="172"/>
                  </a:cubicBezTo>
                  <a:cubicBezTo>
                    <a:pt x="19" y="190"/>
                    <a:pt x="1" y="227"/>
                    <a:pt x="19" y="267"/>
                  </a:cubicBezTo>
                  <a:lnTo>
                    <a:pt x="19" y="340"/>
                  </a:lnTo>
                  <a:cubicBezTo>
                    <a:pt x="37" y="380"/>
                    <a:pt x="59" y="417"/>
                    <a:pt x="96" y="453"/>
                  </a:cubicBezTo>
                  <a:cubicBezTo>
                    <a:pt x="114" y="453"/>
                    <a:pt x="114" y="475"/>
                    <a:pt x="132" y="494"/>
                  </a:cubicBezTo>
                  <a:cubicBezTo>
                    <a:pt x="191" y="512"/>
                    <a:pt x="227" y="530"/>
                    <a:pt x="263" y="530"/>
                  </a:cubicBezTo>
                  <a:cubicBezTo>
                    <a:pt x="304" y="530"/>
                    <a:pt x="340" y="512"/>
                    <a:pt x="376" y="512"/>
                  </a:cubicBezTo>
                  <a:cubicBezTo>
                    <a:pt x="399" y="494"/>
                    <a:pt x="435" y="475"/>
                    <a:pt x="453" y="453"/>
                  </a:cubicBezTo>
                  <a:cubicBezTo>
                    <a:pt x="489" y="417"/>
                    <a:pt x="512" y="399"/>
                    <a:pt x="512" y="362"/>
                  </a:cubicBezTo>
                  <a:cubicBezTo>
                    <a:pt x="530" y="340"/>
                    <a:pt x="530" y="304"/>
                    <a:pt x="530" y="267"/>
                  </a:cubicBezTo>
                  <a:lnTo>
                    <a:pt x="530" y="190"/>
                  </a:lnTo>
                  <a:cubicBezTo>
                    <a:pt x="512" y="154"/>
                    <a:pt x="489" y="114"/>
                    <a:pt x="453" y="77"/>
                  </a:cubicBezTo>
                  <a:cubicBezTo>
                    <a:pt x="435" y="59"/>
                    <a:pt x="417" y="59"/>
                    <a:pt x="399" y="41"/>
                  </a:cubicBezTo>
                  <a:cubicBezTo>
                    <a:pt x="358" y="23"/>
                    <a:pt x="322" y="0"/>
                    <a:pt x="2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27" name="Google Shape;427;p3"/>
            <p:cNvSpPr/>
            <p:nvPr/>
          </p:nvSpPr>
          <p:spPr>
            <a:xfrm>
              <a:off x="3377975" y="1126625"/>
              <a:ext cx="12225" cy="12225"/>
            </a:xfrm>
            <a:custGeom>
              <a:avLst/>
              <a:gdLst/>
              <a:ahLst/>
              <a:cxnLst/>
              <a:rect l="l" t="t" r="r" b="b"/>
              <a:pathLst>
                <a:path w="489" h="489" extrusionOk="0">
                  <a:moveTo>
                    <a:pt x="244" y="0"/>
                  </a:moveTo>
                  <a:cubicBezTo>
                    <a:pt x="204" y="0"/>
                    <a:pt x="167" y="0"/>
                    <a:pt x="149" y="18"/>
                  </a:cubicBezTo>
                  <a:cubicBezTo>
                    <a:pt x="113" y="18"/>
                    <a:pt x="91" y="37"/>
                    <a:pt x="54" y="55"/>
                  </a:cubicBezTo>
                  <a:cubicBezTo>
                    <a:pt x="36" y="95"/>
                    <a:pt x="18" y="113"/>
                    <a:pt x="18" y="150"/>
                  </a:cubicBezTo>
                  <a:cubicBezTo>
                    <a:pt x="0" y="168"/>
                    <a:pt x="0" y="208"/>
                    <a:pt x="0" y="245"/>
                  </a:cubicBezTo>
                  <a:lnTo>
                    <a:pt x="0" y="303"/>
                  </a:lnTo>
                  <a:cubicBezTo>
                    <a:pt x="18" y="340"/>
                    <a:pt x="36" y="376"/>
                    <a:pt x="54" y="417"/>
                  </a:cubicBezTo>
                  <a:cubicBezTo>
                    <a:pt x="72" y="417"/>
                    <a:pt x="91" y="435"/>
                    <a:pt x="113" y="453"/>
                  </a:cubicBezTo>
                  <a:cubicBezTo>
                    <a:pt x="149" y="471"/>
                    <a:pt x="186" y="489"/>
                    <a:pt x="244" y="489"/>
                  </a:cubicBezTo>
                  <a:cubicBezTo>
                    <a:pt x="262" y="489"/>
                    <a:pt x="299" y="471"/>
                    <a:pt x="339" y="453"/>
                  </a:cubicBezTo>
                  <a:cubicBezTo>
                    <a:pt x="357" y="453"/>
                    <a:pt x="394" y="435"/>
                    <a:pt x="412" y="417"/>
                  </a:cubicBezTo>
                  <a:cubicBezTo>
                    <a:pt x="430" y="394"/>
                    <a:pt x="452" y="358"/>
                    <a:pt x="471" y="340"/>
                  </a:cubicBezTo>
                  <a:cubicBezTo>
                    <a:pt x="471" y="303"/>
                    <a:pt x="489" y="263"/>
                    <a:pt x="489" y="245"/>
                  </a:cubicBezTo>
                  <a:cubicBezTo>
                    <a:pt x="471" y="208"/>
                    <a:pt x="471" y="190"/>
                    <a:pt x="471" y="168"/>
                  </a:cubicBezTo>
                  <a:cubicBezTo>
                    <a:pt x="471" y="132"/>
                    <a:pt x="430" y="95"/>
                    <a:pt x="412" y="55"/>
                  </a:cubicBezTo>
                  <a:cubicBezTo>
                    <a:pt x="394" y="55"/>
                    <a:pt x="376" y="37"/>
                    <a:pt x="357" y="18"/>
                  </a:cubicBezTo>
                  <a:cubicBezTo>
                    <a:pt x="317" y="0"/>
                    <a:pt x="281" y="0"/>
                    <a:pt x="24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28" name="Google Shape;428;p3"/>
            <p:cNvSpPr/>
            <p:nvPr/>
          </p:nvSpPr>
          <p:spPr>
            <a:xfrm>
              <a:off x="3460400" y="1153425"/>
              <a:ext cx="15525" cy="16075"/>
            </a:xfrm>
            <a:custGeom>
              <a:avLst/>
              <a:gdLst/>
              <a:ahLst/>
              <a:cxnLst/>
              <a:rect l="l" t="t" r="r" b="b"/>
              <a:pathLst>
                <a:path w="621" h="643" extrusionOk="0">
                  <a:moveTo>
                    <a:pt x="300" y="1"/>
                  </a:moveTo>
                  <a:cubicBezTo>
                    <a:pt x="263" y="1"/>
                    <a:pt x="227" y="1"/>
                    <a:pt x="186" y="41"/>
                  </a:cubicBezTo>
                  <a:cubicBezTo>
                    <a:pt x="150" y="41"/>
                    <a:pt x="114" y="59"/>
                    <a:pt x="96" y="96"/>
                  </a:cubicBezTo>
                  <a:cubicBezTo>
                    <a:pt x="55" y="136"/>
                    <a:pt x="37" y="154"/>
                    <a:pt x="19" y="191"/>
                  </a:cubicBezTo>
                  <a:cubicBezTo>
                    <a:pt x="1" y="227"/>
                    <a:pt x="1" y="286"/>
                    <a:pt x="1" y="322"/>
                  </a:cubicBezTo>
                  <a:lnTo>
                    <a:pt x="1" y="399"/>
                  </a:lnTo>
                  <a:cubicBezTo>
                    <a:pt x="19" y="453"/>
                    <a:pt x="55" y="512"/>
                    <a:pt x="96" y="548"/>
                  </a:cubicBezTo>
                  <a:cubicBezTo>
                    <a:pt x="114" y="566"/>
                    <a:pt x="132" y="566"/>
                    <a:pt x="150" y="589"/>
                  </a:cubicBezTo>
                  <a:cubicBezTo>
                    <a:pt x="209" y="625"/>
                    <a:pt x="245" y="643"/>
                    <a:pt x="300" y="643"/>
                  </a:cubicBezTo>
                  <a:cubicBezTo>
                    <a:pt x="358" y="643"/>
                    <a:pt x="395" y="625"/>
                    <a:pt x="435" y="607"/>
                  </a:cubicBezTo>
                  <a:cubicBezTo>
                    <a:pt x="471" y="589"/>
                    <a:pt x="508" y="566"/>
                    <a:pt x="526" y="548"/>
                  </a:cubicBezTo>
                  <a:cubicBezTo>
                    <a:pt x="566" y="512"/>
                    <a:pt x="585" y="476"/>
                    <a:pt x="603" y="435"/>
                  </a:cubicBezTo>
                  <a:cubicBezTo>
                    <a:pt x="621" y="399"/>
                    <a:pt x="621" y="362"/>
                    <a:pt x="621" y="322"/>
                  </a:cubicBezTo>
                  <a:lnTo>
                    <a:pt x="621" y="227"/>
                  </a:lnTo>
                  <a:cubicBezTo>
                    <a:pt x="603" y="191"/>
                    <a:pt x="566" y="136"/>
                    <a:pt x="526" y="96"/>
                  </a:cubicBezTo>
                  <a:cubicBezTo>
                    <a:pt x="508" y="77"/>
                    <a:pt x="490" y="59"/>
                    <a:pt x="471" y="41"/>
                  </a:cubicBezTo>
                  <a:cubicBezTo>
                    <a:pt x="413" y="23"/>
                    <a:pt x="358" y="1"/>
                    <a:pt x="30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29" name="Google Shape;429;p3"/>
            <p:cNvSpPr/>
            <p:nvPr/>
          </p:nvSpPr>
          <p:spPr>
            <a:xfrm>
              <a:off x="3501800" y="1203425"/>
              <a:ext cx="8500" cy="7600"/>
            </a:xfrm>
            <a:custGeom>
              <a:avLst/>
              <a:gdLst/>
              <a:ahLst/>
              <a:cxnLst/>
              <a:rect l="l" t="t" r="r" b="b"/>
              <a:pathLst>
                <a:path w="340" h="304" extrusionOk="0">
                  <a:moveTo>
                    <a:pt x="154" y="0"/>
                  </a:moveTo>
                  <a:cubicBezTo>
                    <a:pt x="114" y="0"/>
                    <a:pt x="78" y="18"/>
                    <a:pt x="41" y="59"/>
                  </a:cubicBezTo>
                  <a:cubicBezTo>
                    <a:pt x="41" y="59"/>
                    <a:pt x="23" y="77"/>
                    <a:pt x="23" y="95"/>
                  </a:cubicBezTo>
                  <a:cubicBezTo>
                    <a:pt x="1" y="131"/>
                    <a:pt x="1" y="190"/>
                    <a:pt x="23" y="226"/>
                  </a:cubicBezTo>
                  <a:cubicBezTo>
                    <a:pt x="23" y="226"/>
                    <a:pt x="41" y="226"/>
                    <a:pt x="41" y="244"/>
                  </a:cubicBezTo>
                  <a:cubicBezTo>
                    <a:pt x="59" y="285"/>
                    <a:pt x="114" y="303"/>
                    <a:pt x="154" y="303"/>
                  </a:cubicBezTo>
                  <a:cubicBezTo>
                    <a:pt x="191" y="303"/>
                    <a:pt x="227" y="303"/>
                    <a:pt x="249" y="285"/>
                  </a:cubicBezTo>
                  <a:lnTo>
                    <a:pt x="286" y="285"/>
                  </a:lnTo>
                  <a:cubicBezTo>
                    <a:pt x="304" y="262"/>
                    <a:pt x="304" y="244"/>
                    <a:pt x="322" y="244"/>
                  </a:cubicBezTo>
                  <a:cubicBezTo>
                    <a:pt x="340" y="208"/>
                    <a:pt x="340" y="190"/>
                    <a:pt x="340" y="149"/>
                  </a:cubicBezTo>
                  <a:cubicBezTo>
                    <a:pt x="340" y="131"/>
                    <a:pt x="340" y="113"/>
                    <a:pt x="322" y="77"/>
                  </a:cubicBezTo>
                  <a:cubicBezTo>
                    <a:pt x="322" y="59"/>
                    <a:pt x="286" y="18"/>
                    <a:pt x="249" y="18"/>
                  </a:cubicBezTo>
                  <a:cubicBezTo>
                    <a:pt x="227" y="18"/>
                    <a:pt x="191" y="0"/>
                    <a:pt x="1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30" name="Google Shape;430;p3"/>
            <p:cNvSpPr/>
            <p:nvPr/>
          </p:nvSpPr>
          <p:spPr>
            <a:xfrm>
              <a:off x="3370850" y="1211000"/>
              <a:ext cx="8950" cy="8950"/>
            </a:xfrm>
            <a:custGeom>
              <a:avLst/>
              <a:gdLst/>
              <a:ahLst/>
              <a:cxnLst/>
              <a:rect l="l" t="t" r="r" b="b"/>
              <a:pathLst>
                <a:path w="358" h="358" extrusionOk="0">
                  <a:moveTo>
                    <a:pt x="172" y="0"/>
                  </a:moveTo>
                  <a:cubicBezTo>
                    <a:pt x="149" y="0"/>
                    <a:pt x="131" y="0"/>
                    <a:pt x="95" y="18"/>
                  </a:cubicBezTo>
                  <a:cubicBezTo>
                    <a:pt x="77" y="18"/>
                    <a:pt x="59" y="36"/>
                    <a:pt x="36" y="54"/>
                  </a:cubicBezTo>
                  <a:cubicBezTo>
                    <a:pt x="36" y="73"/>
                    <a:pt x="18" y="95"/>
                    <a:pt x="0" y="113"/>
                  </a:cubicBezTo>
                  <a:lnTo>
                    <a:pt x="0" y="168"/>
                  </a:lnTo>
                  <a:lnTo>
                    <a:pt x="0" y="226"/>
                  </a:lnTo>
                  <a:cubicBezTo>
                    <a:pt x="0" y="244"/>
                    <a:pt x="18" y="281"/>
                    <a:pt x="36" y="299"/>
                  </a:cubicBezTo>
                  <a:cubicBezTo>
                    <a:pt x="59" y="299"/>
                    <a:pt x="77" y="321"/>
                    <a:pt x="77" y="321"/>
                  </a:cubicBezTo>
                  <a:cubicBezTo>
                    <a:pt x="113" y="339"/>
                    <a:pt x="131" y="358"/>
                    <a:pt x="172" y="358"/>
                  </a:cubicBezTo>
                  <a:lnTo>
                    <a:pt x="190" y="358"/>
                  </a:lnTo>
                  <a:cubicBezTo>
                    <a:pt x="226" y="339"/>
                    <a:pt x="244" y="339"/>
                    <a:pt x="262" y="321"/>
                  </a:cubicBezTo>
                  <a:cubicBezTo>
                    <a:pt x="285" y="321"/>
                    <a:pt x="285" y="299"/>
                    <a:pt x="303" y="299"/>
                  </a:cubicBezTo>
                  <a:lnTo>
                    <a:pt x="321" y="281"/>
                  </a:lnTo>
                  <a:cubicBezTo>
                    <a:pt x="321" y="281"/>
                    <a:pt x="339" y="263"/>
                    <a:pt x="339" y="244"/>
                  </a:cubicBezTo>
                  <a:cubicBezTo>
                    <a:pt x="357" y="226"/>
                    <a:pt x="357" y="186"/>
                    <a:pt x="357" y="168"/>
                  </a:cubicBezTo>
                  <a:lnTo>
                    <a:pt x="357" y="131"/>
                  </a:lnTo>
                  <a:cubicBezTo>
                    <a:pt x="339" y="113"/>
                    <a:pt x="339" y="73"/>
                    <a:pt x="321" y="54"/>
                  </a:cubicBezTo>
                  <a:lnTo>
                    <a:pt x="303" y="54"/>
                  </a:lnTo>
                  <a:lnTo>
                    <a:pt x="262" y="18"/>
                  </a:lnTo>
                  <a:cubicBezTo>
                    <a:pt x="244" y="18"/>
                    <a:pt x="226" y="18"/>
                    <a:pt x="2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sp>
        <p:nvSpPr>
          <p:cNvPr id="431" name="Google Shape;431;p3"/>
          <p:cNvSpPr/>
          <p:nvPr/>
        </p:nvSpPr>
        <p:spPr>
          <a:xfrm rot="1800004">
            <a:off x="-1178625" y="5532014"/>
            <a:ext cx="2539604" cy="1393821"/>
          </a:xfrm>
          <a:custGeom>
            <a:avLst/>
            <a:gdLst/>
            <a:ahLst/>
            <a:cxnLst/>
            <a:rect l="l" t="t" r="r" b="b"/>
            <a:pathLst>
              <a:path w="16911" h="6961" extrusionOk="0">
                <a:moveTo>
                  <a:pt x="9306" y="0"/>
                </a:moveTo>
                <a:cubicBezTo>
                  <a:pt x="9111" y="0"/>
                  <a:pt x="8916" y="29"/>
                  <a:pt x="8727" y="88"/>
                </a:cubicBezTo>
                <a:cubicBezTo>
                  <a:pt x="7506" y="468"/>
                  <a:pt x="6524" y="1843"/>
                  <a:pt x="5881" y="3462"/>
                </a:cubicBezTo>
                <a:cubicBezTo>
                  <a:pt x="5359" y="2585"/>
                  <a:pt x="4588" y="2102"/>
                  <a:pt x="3816" y="2102"/>
                </a:cubicBezTo>
                <a:cubicBezTo>
                  <a:pt x="3446" y="2102"/>
                  <a:pt x="3076" y="2213"/>
                  <a:pt x="2733" y="2445"/>
                </a:cubicBezTo>
                <a:cubicBezTo>
                  <a:pt x="1679" y="3164"/>
                  <a:pt x="1" y="6498"/>
                  <a:pt x="1150" y="6688"/>
                </a:cubicBezTo>
                <a:cubicBezTo>
                  <a:pt x="2175" y="6870"/>
                  <a:pt x="4434" y="6960"/>
                  <a:pt x="6935" y="6960"/>
                </a:cubicBezTo>
                <a:cubicBezTo>
                  <a:pt x="10646" y="6960"/>
                  <a:pt x="14888" y="6761"/>
                  <a:pt x="16417" y="6367"/>
                </a:cubicBezTo>
                <a:cubicBezTo>
                  <a:pt x="16911" y="6236"/>
                  <a:pt x="15929" y="3105"/>
                  <a:pt x="15327" y="2445"/>
                </a:cubicBezTo>
                <a:cubicBezTo>
                  <a:pt x="14799" y="1857"/>
                  <a:pt x="14145" y="1559"/>
                  <a:pt x="13493" y="1559"/>
                </a:cubicBezTo>
                <a:cubicBezTo>
                  <a:pt x="12910" y="1559"/>
                  <a:pt x="12328" y="1797"/>
                  <a:pt x="11839" y="2277"/>
                </a:cubicBezTo>
                <a:cubicBezTo>
                  <a:pt x="11427" y="831"/>
                  <a:pt x="10356" y="0"/>
                  <a:pt x="930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Tree>
    <p:extLst>
      <p:ext uri="{BB962C8B-B14F-4D97-AF65-F5344CB8AC3E}">
        <p14:creationId xmlns:p14="http://schemas.microsoft.com/office/powerpoint/2010/main" val="2499474967"/>
      </p:ext>
    </p:extLst>
  </p:cSld>
  <p:clrMapOvr>
    <a:masterClrMapping/>
  </p:clrMapOvr>
</p:sldLayout>
</file>

<file path=ppt/slideLayouts/slideLayout91.xml><?xml version="1.0" encoding="utf-8"?>
<p:sldLayout xmlns:a="http://schemas.openxmlformats.org/drawingml/2006/main" xmlns:r="http://schemas.openxmlformats.org/officeDocument/2006/relationships" xmlns:p="http://schemas.openxmlformats.org/presentationml/2006/main" matchingName="Title only" type="titleOnly">
  <p:cSld name="Title only">
    <p:spTree>
      <p:nvGrpSpPr>
        <p:cNvPr id="1" name="Shape 577"/>
        <p:cNvGrpSpPr/>
        <p:nvPr/>
      </p:nvGrpSpPr>
      <p:grpSpPr>
        <a:xfrm>
          <a:off x="0" y="0"/>
          <a:ext cx="0" cy="0"/>
          <a:chOff x="0" y="0"/>
          <a:chExt cx="0" cy="0"/>
        </a:xfrm>
      </p:grpSpPr>
      <p:sp>
        <p:nvSpPr>
          <p:cNvPr id="578" name="Google Shape;578;p6"/>
          <p:cNvSpPr/>
          <p:nvPr/>
        </p:nvSpPr>
        <p:spPr>
          <a:xfrm>
            <a:off x="-305200" y="-371570"/>
            <a:ext cx="1025206" cy="1488259"/>
          </a:xfrm>
          <a:custGeom>
            <a:avLst/>
            <a:gdLst/>
            <a:ahLst/>
            <a:cxnLst/>
            <a:rect l="l" t="t" r="r" b="b"/>
            <a:pathLst>
              <a:path w="12890" h="14034" extrusionOk="0">
                <a:moveTo>
                  <a:pt x="7779" y="0"/>
                </a:moveTo>
                <a:cubicBezTo>
                  <a:pt x="7286" y="0"/>
                  <a:pt x="6785" y="135"/>
                  <a:pt x="6323" y="298"/>
                </a:cubicBezTo>
                <a:cubicBezTo>
                  <a:pt x="4407" y="942"/>
                  <a:pt x="2592" y="1939"/>
                  <a:pt x="1022" y="3229"/>
                </a:cubicBezTo>
                <a:cubicBezTo>
                  <a:pt x="479" y="3706"/>
                  <a:pt x="126" y="4053"/>
                  <a:pt x="79" y="4799"/>
                </a:cubicBezTo>
                <a:cubicBezTo>
                  <a:pt x="1" y="5497"/>
                  <a:pt x="228" y="6566"/>
                  <a:pt x="1099" y="6638"/>
                </a:cubicBezTo>
                <a:cubicBezTo>
                  <a:pt x="1122" y="6639"/>
                  <a:pt x="1144" y="6640"/>
                  <a:pt x="1166" y="6640"/>
                </a:cubicBezTo>
                <a:cubicBezTo>
                  <a:pt x="1871" y="6640"/>
                  <a:pt x="2279" y="5823"/>
                  <a:pt x="2568" y="5169"/>
                </a:cubicBezTo>
                <a:cubicBezTo>
                  <a:pt x="2800" y="4572"/>
                  <a:pt x="3297" y="3896"/>
                  <a:pt x="3873" y="3896"/>
                </a:cubicBezTo>
                <a:cubicBezTo>
                  <a:pt x="3966" y="3896"/>
                  <a:pt x="4060" y="3913"/>
                  <a:pt x="4156" y="3951"/>
                </a:cubicBezTo>
                <a:cubicBezTo>
                  <a:pt x="4705" y="4124"/>
                  <a:pt x="4831" y="4900"/>
                  <a:pt x="4628" y="5420"/>
                </a:cubicBezTo>
                <a:cubicBezTo>
                  <a:pt x="4407" y="5969"/>
                  <a:pt x="3935" y="6363"/>
                  <a:pt x="3559" y="6811"/>
                </a:cubicBezTo>
                <a:cubicBezTo>
                  <a:pt x="3189" y="7288"/>
                  <a:pt x="2890" y="7832"/>
                  <a:pt x="2914" y="8429"/>
                </a:cubicBezTo>
                <a:cubicBezTo>
                  <a:pt x="2938" y="9026"/>
                  <a:pt x="3386" y="9623"/>
                  <a:pt x="3983" y="9676"/>
                </a:cubicBezTo>
                <a:cubicBezTo>
                  <a:pt x="4016" y="9680"/>
                  <a:pt x="4050" y="9681"/>
                  <a:pt x="4082" y="9681"/>
                </a:cubicBezTo>
                <a:cubicBezTo>
                  <a:pt x="4514" y="9681"/>
                  <a:pt x="4900" y="9399"/>
                  <a:pt x="5177" y="9049"/>
                </a:cubicBezTo>
                <a:cubicBezTo>
                  <a:pt x="5475" y="8703"/>
                  <a:pt x="5672" y="8279"/>
                  <a:pt x="5971" y="7933"/>
                </a:cubicBezTo>
                <a:cubicBezTo>
                  <a:pt x="6517" y="7289"/>
                  <a:pt x="7350" y="6894"/>
                  <a:pt x="8176" y="6894"/>
                </a:cubicBezTo>
                <a:cubicBezTo>
                  <a:pt x="8407" y="6894"/>
                  <a:pt x="8637" y="6925"/>
                  <a:pt x="8860" y="6990"/>
                </a:cubicBezTo>
                <a:cubicBezTo>
                  <a:pt x="9881" y="7312"/>
                  <a:pt x="10627" y="8429"/>
                  <a:pt x="10401" y="9473"/>
                </a:cubicBezTo>
                <a:cubicBezTo>
                  <a:pt x="10238" y="10337"/>
                  <a:pt x="9378" y="11012"/>
                  <a:pt x="8522" y="11012"/>
                </a:cubicBezTo>
                <a:cubicBezTo>
                  <a:pt x="8342" y="11012"/>
                  <a:pt x="8162" y="10982"/>
                  <a:pt x="7989" y="10918"/>
                </a:cubicBezTo>
                <a:cubicBezTo>
                  <a:pt x="7589" y="10769"/>
                  <a:pt x="7242" y="10470"/>
                  <a:pt x="6866" y="10273"/>
                </a:cubicBezTo>
                <a:cubicBezTo>
                  <a:pt x="6659" y="10179"/>
                  <a:pt x="6422" y="10115"/>
                  <a:pt x="6197" y="10115"/>
                </a:cubicBezTo>
                <a:cubicBezTo>
                  <a:pt x="5994" y="10115"/>
                  <a:pt x="5801" y="10167"/>
                  <a:pt x="5649" y="10297"/>
                </a:cubicBezTo>
                <a:cubicBezTo>
                  <a:pt x="5350" y="10572"/>
                  <a:pt x="5326" y="11043"/>
                  <a:pt x="5475" y="11414"/>
                </a:cubicBezTo>
                <a:cubicBezTo>
                  <a:pt x="5649" y="11790"/>
                  <a:pt x="5971" y="12064"/>
                  <a:pt x="6269" y="12309"/>
                </a:cubicBezTo>
                <a:cubicBezTo>
                  <a:pt x="6968" y="12882"/>
                  <a:pt x="7690" y="13455"/>
                  <a:pt x="8538" y="13778"/>
                </a:cubicBezTo>
                <a:cubicBezTo>
                  <a:pt x="8961" y="13939"/>
                  <a:pt x="9422" y="14034"/>
                  <a:pt x="9878" y="14034"/>
                </a:cubicBezTo>
                <a:cubicBezTo>
                  <a:pt x="10330" y="14034"/>
                  <a:pt x="10775" y="13941"/>
                  <a:pt x="11171" y="13730"/>
                </a:cubicBezTo>
                <a:cubicBezTo>
                  <a:pt x="11893" y="13354"/>
                  <a:pt x="12389" y="12631"/>
                  <a:pt x="12639" y="11837"/>
                </a:cubicBezTo>
                <a:cubicBezTo>
                  <a:pt x="12866" y="11067"/>
                  <a:pt x="12890" y="10220"/>
                  <a:pt x="12812" y="9426"/>
                </a:cubicBezTo>
                <a:cubicBezTo>
                  <a:pt x="12639" y="6739"/>
                  <a:pt x="11768" y="4077"/>
                  <a:pt x="10329" y="1814"/>
                </a:cubicBezTo>
                <a:cubicBezTo>
                  <a:pt x="9851" y="1044"/>
                  <a:pt x="9230" y="298"/>
                  <a:pt x="8359" y="71"/>
                </a:cubicBezTo>
                <a:cubicBezTo>
                  <a:pt x="8169" y="22"/>
                  <a:pt x="7975" y="0"/>
                  <a:pt x="777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79" name="Google Shape;579;p6"/>
          <p:cNvSpPr txBox="1">
            <a:spLocks noGrp="1"/>
          </p:cNvSpPr>
          <p:nvPr>
            <p:ph type="title"/>
          </p:nvPr>
        </p:nvSpPr>
        <p:spPr>
          <a:xfrm>
            <a:off x="720000" y="720000"/>
            <a:ext cx="7704000" cy="636800"/>
          </a:xfrm>
          <a:prstGeom prst="rect">
            <a:avLst/>
          </a:prstGeom>
        </p:spPr>
        <p:txBody>
          <a:bodyPr spcFirstLastPara="1" wrap="square" lIns="91425" tIns="91425" rIns="91425" bIns="91425" anchor="t" anchorCtr="0">
            <a:noAutofit/>
          </a:bodyPr>
          <a:lstStyle>
            <a:lvl1pPr lvl="0">
              <a:spcBef>
                <a:spcPts val="0"/>
              </a:spcBef>
              <a:spcAft>
                <a:spcPts val="0"/>
              </a:spcAft>
              <a:buSzPts val="28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a:p>
        </p:txBody>
      </p:sp>
      <p:grpSp>
        <p:nvGrpSpPr>
          <p:cNvPr id="580" name="Google Shape;580;p6"/>
          <p:cNvGrpSpPr/>
          <p:nvPr/>
        </p:nvGrpSpPr>
        <p:grpSpPr>
          <a:xfrm>
            <a:off x="8521396" y="98442"/>
            <a:ext cx="988904" cy="910220"/>
            <a:chOff x="7845171" y="-97769"/>
            <a:chExt cx="988904" cy="682665"/>
          </a:xfrm>
        </p:grpSpPr>
        <p:sp>
          <p:nvSpPr>
            <p:cNvPr id="581" name="Google Shape;581;p6"/>
            <p:cNvSpPr/>
            <p:nvPr/>
          </p:nvSpPr>
          <p:spPr>
            <a:xfrm rot="9815692">
              <a:off x="8455631" y="320939"/>
              <a:ext cx="183266" cy="49607"/>
            </a:xfrm>
            <a:custGeom>
              <a:avLst/>
              <a:gdLst/>
              <a:ahLst/>
              <a:cxnLst/>
              <a:rect l="l" t="t" r="r" b="b"/>
              <a:pathLst>
                <a:path w="2043" h="553" extrusionOk="0">
                  <a:moveTo>
                    <a:pt x="167" y="0"/>
                  </a:moveTo>
                  <a:cubicBezTo>
                    <a:pt x="61" y="0"/>
                    <a:pt x="0" y="113"/>
                    <a:pt x="0" y="200"/>
                  </a:cubicBezTo>
                  <a:cubicBezTo>
                    <a:pt x="0" y="326"/>
                    <a:pt x="72" y="403"/>
                    <a:pt x="197" y="403"/>
                  </a:cubicBezTo>
                  <a:cubicBezTo>
                    <a:pt x="747" y="451"/>
                    <a:pt x="1296" y="499"/>
                    <a:pt x="1839" y="553"/>
                  </a:cubicBezTo>
                  <a:cubicBezTo>
                    <a:pt x="1941" y="553"/>
                    <a:pt x="2042" y="451"/>
                    <a:pt x="2042" y="350"/>
                  </a:cubicBezTo>
                  <a:cubicBezTo>
                    <a:pt x="2042" y="230"/>
                    <a:pt x="1941" y="153"/>
                    <a:pt x="1839" y="153"/>
                  </a:cubicBezTo>
                  <a:cubicBezTo>
                    <a:pt x="1296" y="105"/>
                    <a:pt x="747" y="51"/>
                    <a:pt x="197" y="3"/>
                  </a:cubicBezTo>
                  <a:cubicBezTo>
                    <a:pt x="187" y="1"/>
                    <a:pt x="177" y="0"/>
                    <a:pt x="1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82" name="Google Shape;582;p6"/>
            <p:cNvSpPr/>
            <p:nvPr/>
          </p:nvSpPr>
          <p:spPr>
            <a:xfrm rot="9815692">
              <a:off x="8307052" y="411188"/>
              <a:ext cx="151601" cy="47185"/>
            </a:xfrm>
            <a:custGeom>
              <a:avLst/>
              <a:gdLst/>
              <a:ahLst/>
              <a:cxnLst/>
              <a:rect l="l" t="t" r="r" b="b"/>
              <a:pathLst>
                <a:path w="1690" h="526" extrusionOk="0">
                  <a:moveTo>
                    <a:pt x="197" y="0"/>
                  </a:moveTo>
                  <a:cubicBezTo>
                    <a:pt x="96" y="0"/>
                    <a:pt x="0" y="102"/>
                    <a:pt x="0" y="203"/>
                  </a:cubicBezTo>
                  <a:cubicBezTo>
                    <a:pt x="0" y="323"/>
                    <a:pt x="96" y="400"/>
                    <a:pt x="197" y="400"/>
                  </a:cubicBezTo>
                  <a:cubicBezTo>
                    <a:pt x="621" y="448"/>
                    <a:pt x="1069" y="472"/>
                    <a:pt x="1493" y="526"/>
                  </a:cubicBezTo>
                  <a:cubicBezTo>
                    <a:pt x="1588" y="526"/>
                    <a:pt x="1690" y="424"/>
                    <a:pt x="1690" y="323"/>
                  </a:cubicBezTo>
                  <a:cubicBezTo>
                    <a:pt x="1690" y="203"/>
                    <a:pt x="1588" y="126"/>
                    <a:pt x="1493" y="126"/>
                  </a:cubicBezTo>
                  <a:cubicBezTo>
                    <a:pt x="1069" y="78"/>
                    <a:pt x="621" y="54"/>
                    <a:pt x="19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83" name="Google Shape;583;p6"/>
            <p:cNvSpPr/>
            <p:nvPr/>
          </p:nvSpPr>
          <p:spPr>
            <a:xfrm rot="9815692">
              <a:off x="8286258" y="263417"/>
              <a:ext cx="138324" cy="44583"/>
            </a:xfrm>
            <a:custGeom>
              <a:avLst/>
              <a:gdLst/>
              <a:ahLst/>
              <a:cxnLst/>
              <a:rect l="l" t="t" r="r" b="b"/>
              <a:pathLst>
                <a:path w="1542" h="497" extrusionOk="0">
                  <a:moveTo>
                    <a:pt x="275" y="1"/>
                  </a:moveTo>
                  <a:cubicBezTo>
                    <a:pt x="174" y="1"/>
                    <a:pt x="49" y="49"/>
                    <a:pt x="25" y="150"/>
                  </a:cubicBezTo>
                  <a:cubicBezTo>
                    <a:pt x="1" y="246"/>
                    <a:pt x="49" y="371"/>
                    <a:pt x="174" y="395"/>
                  </a:cubicBezTo>
                  <a:cubicBezTo>
                    <a:pt x="426" y="463"/>
                    <a:pt x="687" y="496"/>
                    <a:pt x="952" y="496"/>
                  </a:cubicBezTo>
                  <a:cubicBezTo>
                    <a:pt x="1082" y="496"/>
                    <a:pt x="1213" y="488"/>
                    <a:pt x="1344" y="473"/>
                  </a:cubicBezTo>
                  <a:cubicBezTo>
                    <a:pt x="1446" y="473"/>
                    <a:pt x="1541" y="395"/>
                    <a:pt x="1541" y="270"/>
                  </a:cubicBezTo>
                  <a:cubicBezTo>
                    <a:pt x="1541" y="182"/>
                    <a:pt x="1461" y="70"/>
                    <a:pt x="1370" y="70"/>
                  </a:cubicBezTo>
                  <a:cubicBezTo>
                    <a:pt x="1361" y="70"/>
                    <a:pt x="1353" y="71"/>
                    <a:pt x="1344" y="73"/>
                  </a:cubicBezTo>
                  <a:cubicBezTo>
                    <a:pt x="1246" y="85"/>
                    <a:pt x="1153" y="90"/>
                    <a:pt x="1063" y="90"/>
                  </a:cubicBezTo>
                  <a:cubicBezTo>
                    <a:pt x="972" y="90"/>
                    <a:pt x="884" y="85"/>
                    <a:pt x="795" y="73"/>
                  </a:cubicBezTo>
                  <a:lnTo>
                    <a:pt x="550" y="73"/>
                  </a:lnTo>
                  <a:cubicBezTo>
                    <a:pt x="449" y="49"/>
                    <a:pt x="377" y="25"/>
                    <a:pt x="27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84" name="Google Shape;584;p6"/>
            <p:cNvSpPr/>
            <p:nvPr/>
          </p:nvSpPr>
          <p:spPr>
            <a:xfrm rot="9815692">
              <a:off x="8172994" y="352605"/>
              <a:ext cx="138235" cy="44583"/>
            </a:xfrm>
            <a:custGeom>
              <a:avLst/>
              <a:gdLst/>
              <a:ahLst/>
              <a:cxnLst/>
              <a:rect l="l" t="t" r="r" b="b"/>
              <a:pathLst>
                <a:path w="1541" h="497" extrusionOk="0">
                  <a:moveTo>
                    <a:pt x="227" y="1"/>
                  </a:moveTo>
                  <a:cubicBezTo>
                    <a:pt x="102" y="1"/>
                    <a:pt x="0" y="96"/>
                    <a:pt x="24" y="222"/>
                  </a:cubicBezTo>
                  <a:cubicBezTo>
                    <a:pt x="24" y="323"/>
                    <a:pt x="102" y="395"/>
                    <a:pt x="227" y="419"/>
                  </a:cubicBezTo>
                  <a:cubicBezTo>
                    <a:pt x="597" y="449"/>
                    <a:pt x="973" y="473"/>
                    <a:pt x="1320" y="496"/>
                  </a:cubicBezTo>
                  <a:cubicBezTo>
                    <a:pt x="1445" y="496"/>
                    <a:pt x="1541" y="395"/>
                    <a:pt x="1541" y="299"/>
                  </a:cubicBezTo>
                  <a:cubicBezTo>
                    <a:pt x="1517" y="174"/>
                    <a:pt x="1445" y="96"/>
                    <a:pt x="1320" y="96"/>
                  </a:cubicBezTo>
                  <a:cubicBezTo>
                    <a:pt x="973" y="73"/>
                    <a:pt x="597" y="49"/>
                    <a:pt x="22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85" name="Google Shape;585;p6"/>
            <p:cNvSpPr/>
            <p:nvPr/>
          </p:nvSpPr>
          <p:spPr>
            <a:xfrm rot="9815692">
              <a:off x="8238463" y="502700"/>
              <a:ext cx="171964" cy="59115"/>
            </a:xfrm>
            <a:custGeom>
              <a:avLst/>
              <a:gdLst/>
              <a:ahLst/>
              <a:cxnLst/>
              <a:rect l="l" t="t" r="r" b="b"/>
              <a:pathLst>
                <a:path w="1917" h="659" extrusionOk="0">
                  <a:moveTo>
                    <a:pt x="215" y="0"/>
                  </a:moveTo>
                  <a:cubicBezTo>
                    <a:pt x="120" y="0"/>
                    <a:pt x="49" y="51"/>
                    <a:pt x="24" y="155"/>
                  </a:cubicBezTo>
                  <a:cubicBezTo>
                    <a:pt x="0" y="257"/>
                    <a:pt x="54" y="382"/>
                    <a:pt x="149" y="406"/>
                  </a:cubicBezTo>
                  <a:cubicBezTo>
                    <a:pt x="651" y="478"/>
                    <a:pt x="1146" y="555"/>
                    <a:pt x="1642" y="651"/>
                  </a:cubicBezTo>
                  <a:cubicBezTo>
                    <a:pt x="1660" y="656"/>
                    <a:pt x="1679" y="659"/>
                    <a:pt x="1699" y="659"/>
                  </a:cubicBezTo>
                  <a:cubicBezTo>
                    <a:pt x="1785" y="659"/>
                    <a:pt x="1873" y="604"/>
                    <a:pt x="1893" y="502"/>
                  </a:cubicBezTo>
                  <a:cubicBezTo>
                    <a:pt x="1917" y="406"/>
                    <a:pt x="1869" y="281"/>
                    <a:pt x="1743" y="257"/>
                  </a:cubicBezTo>
                  <a:cubicBezTo>
                    <a:pt x="1248" y="179"/>
                    <a:pt x="770" y="84"/>
                    <a:pt x="275" y="6"/>
                  </a:cubicBezTo>
                  <a:cubicBezTo>
                    <a:pt x="254" y="2"/>
                    <a:pt x="234" y="0"/>
                    <a:pt x="21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86" name="Google Shape;586;p6"/>
            <p:cNvSpPr/>
            <p:nvPr/>
          </p:nvSpPr>
          <p:spPr>
            <a:xfrm rot="9815692">
              <a:off x="7969353" y="486238"/>
              <a:ext cx="124869" cy="57052"/>
            </a:xfrm>
            <a:custGeom>
              <a:avLst/>
              <a:gdLst/>
              <a:ahLst/>
              <a:cxnLst/>
              <a:rect l="l" t="t" r="r" b="b"/>
              <a:pathLst>
                <a:path w="1392" h="636" extrusionOk="0">
                  <a:moveTo>
                    <a:pt x="206" y="0"/>
                  </a:moveTo>
                  <a:cubicBezTo>
                    <a:pt x="115" y="0"/>
                    <a:pt x="44" y="55"/>
                    <a:pt x="24" y="158"/>
                  </a:cubicBezTo>
                  <a:cubicBezTo>
                    <a:pt x="0" y="253"/>
                    <a:pt x="48" y="379"/>
                    <a:pt x="150" y="402"/>
                  </a:cubicBezTo>
                  <a:lnTo>
                    <a:pt x="1117" y="629"/>
                  </a:lnTo>
                  <a:cubicBezTo>
                    <a:pt x="1134" y="633"/>
                    <a:pt x="1152" y="635"/>
                    <a:pt x="1170" y="635"/>
                  </a:cubicBezTo>
                  <a:cubicBezTo>
                    <a:pt x="1258" y="635"/>
                    <a:pt x="1348" y="588"/>
                    <a:pt x="1367" y="504"/>
                  </a:cubicBezTo>
                  <a:cubicBezTo>
                    <a:pt x="1391" y="379"/>
                    <a:pt x="1344" y="277"/>
                    <a:pt x="1218" y="253"/>
                  </a:cubicBezTo>
                  <a:cubicBezTo>
                    <a:pt x="896" y="158"/>
                    <a:pt x="568" y="80"/>
                    <a:pt x="269" y="8"/>
                  </a:cubicBezTo>
                  <a:cubicBezTo>
                    <a:pt x="247" y="3"/>
                    <a:pt x="226" y="0"/>
                    <a:pt x="20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87" name="Google Shape;587;p6"/>
            <p:cNvSpPr/>
            <p:nvPr/>
          </p:nvSpPr>
          <p:spPr>
            <a:xfrm rot="9815692">
              <a:off x="8014308" y="258926"/>
              <a:ext cx="116257" cy="44583"/>
            </a:xfrm>
            <a:custGeom>
              <a:avLst/>
              <a:gdLst/>
              <a:ahLst/>
              <a:cxnLst/>
              <a:rect l="l" t="t" r="r" b="b"/>
              <a:pathLst>
                <a:path w="1296" h="497" extrusionOk="0">
                  <a:moveTo>
                    <a:pt x="234" y="1"/>
                  </a:moveTo>
                  <a:cubicBezTo>
                    <a:pt x="142" y="1"/>
                    <a:pt x="45" y="66"/>
                    <a:pt x="24" y="154"/>
                  </a:cubicBezTo>
                  <a:cubicBezTo>
                    <a:pt x="0" y="256"/>
                    <a:pt x="48" y="351"/>
                    <a:pt x="173" y="405"/>
                  </a:cubicBezTo>
                  <a:cubicBezTo>
                    <a:pt x="388" y="457"/>
                    <a:pt x="603" y="496"/>
                    <a:pt x="828" y="496"/>
                  </a:cubicBezTo>
                  <a:cubicBezTo>
                    <a:pt x="914" y="496"/>
                    <a:pt x="1003" y="490"/>
                    <a:pt x="1093" y="477"/>
                  </a:cubicBezTo>
                  <a:cubicBezTo>
                    <a:pt x="1146" y="477"/>
                    <a:pt x="1194" y="477"/>
                    <a:pt x="1242" y="429"/>
                  </a:cubicBezTo>
                  <a:cubicBezTo>
                    <a:pt x="1272" y="405"/>
                    <a:pt x="1296" y="328"/>
                    <a:pt x="1296" y="280"/>
                  </a:cubicBezTo>
                  <a:cubicBezTo>
                    <a:pt x="1296" y="178"/>
                    <a:pt x="1194" y="77"/>
                    <a:pt x="1093" y="77"/>
                  </a:cubicBezTo>
                  <a:cubicBezTo>
                    <a:pt x="1018" y="92"/>
                    <a:pt x="943" y="99"/>
                    <a:pt x="872" y="99"/>
                  </a:cubicBezTo>
                  <a:cubicBezTo>
                    <a:pt x="801" y="99"/>
                    <a:pt x="734" y="92"/>
                    <a:pt x="675" y="77"/>
                  </a:cubicBezTo>
                  <a:lnTo>
                    <a:pt x="597" y="77"/>
                  </a:lnTo>
                  <a:cubicBezTo>
                    <a:pt x="549" y="77"/>
                    <a:pt x="525" y="77"/>
                    <a:pt x="496" y="53"/>
                  </a:cubicBezTo>
                  <a:cubicBezTo>
                    <a:pt x="424" y="53"/>
                    <a:pt x="346" y="29"/>
                    <a:pt x="275" y="5"/>
                  </a:cubicBezTo>
                  <a:cubicBezTo>
                    <a:pt x="261" y="2"/>
                    <a:pt x="248" y="1"/>
                    <a:pt x="2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88" name="Google Shape;588;p6"/>
            <p:cNvSpPr/>
            <p:nvPr/>
          </p:nvSpPr>
          <p:spPr>
            <a:xfrm rot="9815692">
              <a:off x="7857939" y="411774"/>
              <a:ext cx="109350" cy="50414"/>
            </a:xfrm>
            <a:custGeom>
              <a:avLst/>
              <a:gdLst/>
              <a:ahLst/>
              <a:cxnLst/>
              <a:rect l="l" t="t" r="r" b="b"/>
              <a:pathLst>
                <a:path w="1219" h="562" extrusionOk="0">
                  <a:moveTo>
                    <a:pt x="224" y="0"/>
                  </a:moveTo>
                  <a:cubicBezTo>
                    <a:pt x="135" y="0"/>
                    <a:pt x="45" y="51"/>
                    <a:pt x="25" y="155"/>
                  </a:cubicBezTo>
                  <a:cubicBezTo>
                    <a:pt x="1" y="257"/>
                    <a:pt x="49" y="376"/>
                    <a:pt x="150" y="406"/>
                  </a:cubicBezTo>
                  <a:cubicBezTo>
                    <a:pt x="425" y="454"/>
                    <a:pt x="675" y="502"/>
                    <a:pt x="944" y="555"/>
                  </a:cubicBezTo>
                  <a:cubicBezTo>
                    <a:pt x="960" y="559"/>
                    <a:pt x="977" y="561"/>
                    <a:pt x="994" y="561"/>
                  </a:cubicBezTo>
                  <a:cubicBezTo>
                    <a:pt x="1083" y="561"/>
                    <a:pt x="1175" y="510"/>
                    <a:pt x="1195" y="430"/>
                  </a:cubicBezTo>
                  <a:cubicBezTo>
                    <a:pt x="1219" y="329"/>
                    <a:pt x="1171" y="203"/>
                    <a:pt x="1045" y="179"/>
                  </a:cubicBezTo>
                  <a:cubicBezTo>
                    <a:pt x="795" y="132"/>
                    <a:pt x="526" y="54"/>
                    <a:pt x="275" y="6"/>
                  </a:cubicBezTo>
                  <a:cubicBezTo>
                    <a:pt x="259" y="2"/>
                    <a:pt x="241" y="0"/>
                    <a:pt x="22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89" name="Google Shape;589;p6"/>
            <p:cNvSpPr/>
            <p:nvPr/>
          </p:nvSpPr>
          <p:spPr>
            <a:xfrm rot="9815692">
              <a:off x="8306667" y="63124"/>
              <a:ext cx="131866" cy="49876"/>
            </a:xfrm>
            <a:custGeom>
              <a:avLst/>
              <a:gdLst/>
              <a:ahLst/>
              <a:cxnLst/>
              <a:rect l="l" t="t" r="r" b="b"/>
              <a:pathLst>
                <a:path w="1470" h="556" extrusionOk="0">
                  <a:moveTo>
                    <a:pt x="214" y="1"/>
                  </a:moveTo>
                  <a:cubicBezTo>
                    <a:pt x="118" y="1"/>
                    <a:pt x="44" y="48"/>
                    <a:pt x="25" y="132"/>
                  </a:cubicBezTo>
                  <a:cubicBezTo>
                    <a:pt x="1" y="234"/>
                    <a:pt x="48" y="383"/>
                    <a:pt x="150" y="383"/>
                  </a:cubicBezTo>
                  <a:cubicBezTo>
                    <a:pt x="496" y="454"/>
                    <a:pt x="848" y="508"/>
                    <a:pt x="1195" y="556"/>
                  </a:cubicBezTo>
                  <a:cubicBezTo>
                    <a:pt x="1296" y="556"/>
                    <a:pt x="1416" y="532"/>
                    <a:pt x="1445" y="407"/>
                  </a:cubicBezTo>
                  <a:cubicBezTo>
                    <a:pt x="1469" y="305"/>
                    <a:pt x="1416" y="180"/>
                    <a:pt x="1296" y="156"/>
                  </a:cubicBezTo>
                  <a:cubicBezTo>
                    <a:pt x="944" y="108"/>
                    <a:pt x="598" y="60"/>
                    <a:pt x="275" y="7"/>
                  </a:cubicBezTo>
                  <a:cubicBezTo>
                    <a:pt x="254" y="3"/>
                    <a:pt x="233" y="1"/>
                    <a:pt x="21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90" name="Google Shape;590;p6"/>
            <p:cNvSpPr/>
            <p:nvPr/>
          </p:nvSpPr>
          <p:spPr>
            <a:xfrm rot="9815692">
              <a:off x="8548263" y="106504"/>
              <a:ext cx="142540" cy="51490"/>
            </a:xfrm>
            <a:custGeom>
              <a:avLst/>
              <a:gdLst/>
              <a:ahLst/>
              <a:cxnLst/>
              <a:rect l="l" t="t" r="r" b="b"/>
              <a:pathLst>
                <a:path w="1589" h="574" extrusionOk="0">
                  <a:moveTo>
                    <a:pt x="275" y="0"/>
                  </a:moveTo>
                  <a:cubicBezTo>
                    <a:pt x="174" y="0"/>
                    <a:pt x="48" y="24"/>
                    <a:pt x="25" y="149"/>
                  </a:cubicBezTo>
                  <a:cubicBezTo>
                    <a:pt x="1" y="245"/>
                    <a:pt x="48" y="370"/>
                    <a:pt x="174" y="394"/>
                  </a:cubicBezTo>
                  <a:cubicBezTo>
                    <a:pt x="544" y="448"/>
                    <a:pt x="920" y="496"/>
                    <a:pt x="1320" y="573"/>
                  </a:cubicBezTo>
                  <a:cubicBezTo>
                    <a:pt x="1415" y="573"/>
                    <a:pt x="1541" y="543"/>
                    <a:pt x="1565" y="424"/>
                  </a:cubicBezTo>
                  <a:cubicBezTo>
                    <a:pt x="1589" y="322"/>
                    <a:pt x="1541" y="197"/>
                    <a:pt x="1415" y="173"/>
                  </a:cubicBezTo>
                  <a:cubicBezTo>
                    <a:pt x="1045" y="125"/>
                    <a:pt x="645" y="72"/>
                    <a:pt x="27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91" name="Google Shape;591;p6"/>
            <p:cNvSpPr/>
            <p:nvPr/>
          </p:nvSpPr>
          <p:spPr>
            <a:xfrm rot="9815692">
              <a:off x="8122470" y="125225"/>
              <a:ext cx="140388" cy="61178"/>
            </a:xfrm>
            <a:custGeom>
              <a:avLst/>
              <a:gdLst/>
              <a:ahLst/>
              <a:cxnLst/>
              <a:rect l="l" t="t" r="r" b="b"/>
              <a:pathLst>
                <a:path w="1565" h="682" extrusionOk="0">
                  <a:moveTo>
                    <a:pt x="221" y="1"/>
                  </a:moveTo>
                  <a:cubicBezTo>
                    <a:pt x="134" y="1"/>
                    <a:pt x="44" y="48"/>
                    <a:pt x="24" y="132"/>
                  </a:cubicBezTo>
                  <a:cubicBezTo>
                    <a:pt x="0" y="252"/>
                    <a:pt x="72" y="353"/>
                    <a:pt x="173" y="377"/>
                  </a:cubicBezTo>
                  <a:cubicBezTo>
                    <a:pt x="549" y="478"/>
                    <a:pt x="920" y="580"/>
                    <a:pt x="1296" y="675"/>
                  </a:cubicBezTo>
                  <a:cubicBezTo>
                    <a:pt x="1311" y="679"/>
                    <a:pt x="1328" y="681"/>
                    <a:pt x="1345" y="681"/>
                  </a:cubicBezTo>
                  <a:cubicBezTo>
                    <a:pt x="1430" y="681"/>
                    <a:pt x="1520" y="631"/>
                    <a:pt x="1540" y="526"/>
                  </a:cubicBezTo>
                  <a:cubicBezTo>
                    <a:pt x="1564" y="431"/>
                    <a:pt x="1493" y="329"/>
                    <a:pt x="1391" y="281"/>
                  </a:cubicBezTo>
                  <a:cubicBezTo>
                    <a:pt x="1021" y="180"/>
                    <a:pt x="645" y="102"/>
                    <a:pt x="275" y="7"/>
                  </a:cubicBezTo>
                  <a:cubicBezTo>
                    <a:pt x="258" y="3"/>
                    <a:pt x="240" y="1"/>
                    <a:pt x="22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92" name="Google Shape;592;p6"/>
            <p:cNvSpPr/>
            <p:nvPr/>
          </p:nvSpPr>
          <p:spPr>
            <a:xfrm rot="9815692">
              <a:off x="7849762" y="202458"/>
              <a:ext cx="113656" cy="48889"/>
            </a:xfrm>
            <a:custGeom>
              <a:avLst/>
              <a:gdLst/>
              <a:ahLst/>
              <a:cxnLst/>
              <a:rect l="l" t="t" r="r" b="b"/>
              <a:pathLst>
                <a:path w="1267" h="545" extrusionOk="0">
                  <a:moveTo>
                    <a:pt x="199" y="1"/>
                  </a:moveTo>
                  <a:cubicBezTo>
                    <a:pt x="174" y="1"/>
                    <a:pt x="150" y="7"/>
                    <a:pt x="126" y="19"/>
                  </a:cubicBezTo>
                  <a:cubicBezTo>
                    <a:pt x="73" y="43"/>
                    <a:pt x="25" y="96"/>
                    <a:pt x="25" y="144"/>
                  </a:cubicBezTo>
                  <a:cubicBezTo>
                    <a:pt x="1" y="246"/>
                    <a:pt x="49" y="371"/>
                    <a:pt x="150" y="395"/>
                  </a:cubicBezTo>
                  <a:cubicBezTo>
                    <a:pt x="449" y="443"/>
                    <a:pt x="723" y="490"/>
                    <a:pt x="998" y="544"/>
                  </a:cubicBezTo>
                  <a:cubicBezTo>
                    <a:pt x="1046" y="544"/>
                    <a:pt x="1093" y="544"/>
                    <a:pt x="1147" y="520"/>
                  </a:cubicBezTo>
                  <a:cubicBezTo>
                    <a:pt x="1195" y="490"/>
                    <a:pt x="1219" y="443"/>
                    <a:pt x="1243" y="395"/>
                  </a:cubicBezTo>
                  <a:cubicBezTo>
                    <a:pt x="1267" y="293"/>
                    <a:pt x="1219" y="168"/>
                    <a:pt x="1093" y="144"/>
                  </a:cubicBezTo>
                  <a:cubicBezTo>
                    <a:pt x="819" y="96"/>
                    <a:pt x="550" y="43"/>
                    <a:pt x="275" y="19"/>
                  </a:cubicBezTo>
                  <a:cubicBezTo>
                    <a:pt x="249" y="7"/>
                    <a:pt x="223" y="1"/>
                    <a:pt x="19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93" name="Google Shape;593;p6"/>
            <p:cNvSpPr/>
            <p:nvPr/>
          </p:nvSpPr>
          <p:spPr>
            <a:xfrm rot="9815692">
              <a:off x="8562937" y="452330"/>
              <a:ext cx="149448" cy="61358"/>
            </a:xfrm>
            <a:custGeom>
              <a:avLst/>
              <a:gdLst/>
              <a:ahLst/>
              <a:cxnLst/>
              <a:rect l="l" t="t" r="r" b="b"/>
              <a:pathLst>
                <a:path w="1666" h="684" extrusionOk="0">
                  <a:moveTo>
                    <a:pt x="210" y="0"/>
                  </a:moveTo>
                  <a:cubicBezTo>
                    <a:pt x="117" y="0"/>
                    <a:pt x="44" y="48"/>
                    <a:pt x="24" y="132"/>
                  </a:cubicBezTo>
                  <a:cubicBezTo>
                    <a:pt x="0" y="257"/>
                    <a:pt x="48" y="353"/>
                    <a:pt x="149" y="377"/>
                  </a:cubicBezTo>
                  <a:cubicBezTo>
                    <a:pt x="567" y="478"/>
                    <a:pt x="991" y="580"/>
                    <a:pt x="1391" y="675"/>
                  </a:cubicBezTo>
                  <a:cubicBezTo>
                    <a:pt x="1410" y="681"/>
                    <a:pt x="1430" y="683"/>
                    <a:pt x="1449" y="683"/>
                  </a:cubicBezTo>
                  <a:cubicBezTo>
                    <a:pt x="1534" y="683"/>
                    <a:pt x="1618" y="633"/>
                    <a:pt x="1642" y="556"/>
                  </a:cubicBezTo>
                  <a:cubicBezTo>
                    <a:pt x="1666" y="430"/>
                    <a:pt x="1612" y="329"/>
                    <a:pt x="1517" y="305"/>
                  </a:cubicBezTo>
                  <a:cubicBezTo>
                    <a:pt x="1093" y="203"/>
                    <a:pt x="669" y="108"/>
                    <a:pt x="269" y="6"/>
                  </a:cubicBezTo>
                  <a:cubicBezTo>
                    <a:pt x="249" y="2"/>
                    <a:pt x="229" y="0"/>
                    <a:pt x="21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94" name="Google Shape;594;p6"/>
            <p:cNvSpPr/>
            <p:nvPr/>
          </p:nvSpPr>
          <p:spPr>
            <a:xfrm rot="9815692">
              <a:off x="7950223" y="29169"/>
              <a:ext cx="109888" cy="54451"/>
            </a:xfrm>
            <a:custGeom>
              <a:avLst/>
              <a:gdLst/>
              <a:ahLst/>
              <a:cxnLst/>
              <a:rect l="l" t="t" r="r" b="b"/>
              <a:pathLst>
                <a:path w="1225" h="607" extrusionOk="0">
                  <a:moveTo>
                    <a:pt x="237" y="1"/>
                  </a:moveTo>
                  <a:cubicBezTo>
                    <a:pt x="149" y="1"/>
                    <a:pt x="51" y="66"/>
                    <a:pt x="31" y="155"/>
                  </a:cubicBezTo>
                  <a:cubicBezTo>
                    <a:pt x="1" y="256"/>
                    <a:pt x="55" y="381"/>
                    <a:pt x="150" y="405"/>
                  </a:cubicBezTo>
                  <a:cubicBezTo>
                    <a:pt x="425" y="477"/>
                    <a:pt x="675" y="531"/>
                    <a:pt x="950" y="602"/>
                  </a:cubicBezTo>
                  <a:cubicBezTo>
                    <a:pt x="963" y="605"/>
                    <a:pt x="976" y="607"/>
                    <a:pt x="989" y="607"/>
                  </a:cubicBezTo>
                  <a:cubicBezTo>
                    <a:pt x="1077" y="607"/>
                    <a:pt x="1174" y="541"/>
                    <a:pt x="1195" y="453"/>
                  </a:cubicBezTo>
                  <a:cubicBezTo>
                    <a:pt x="1225" y="352"/>
                    <a:pt x="1171" y="232"/>
                    <a:pt x="1046" y="202"/>
                  </a:cubicBezTo>
                  <a:cubicBezTo>
                    <a:pt x="801" y="155"/>
                    <a:pt x="526" y="83"/>
                    <a:pt x="275" y="5"/>
                  </a:cubicBezTo>
                  <a:cubicBezTo>
                    <a:pt x="263" y="2"/>
                    <a:pt x="250" y="1"/>
                    <a:pt x="23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95" name="Google Shape;595;p6"/>
            <p:cNvSpPr/>
            <p:nvPr/>
          </p:nvSpPr>
          <p:spPr>
            <a:xfrm rot="9815692">
              <a:off x="8686380" y="193602"/>
              <a:ext cx="142540" cy="57052"/>
            </a:xfrm>
            <a:custGeom>
              <a:avLst/>
              <a:gdLst/>
              <a:ahLst/>
              <a:cxnLst/>
              <a:rect l="l" t="t" r="r" b="b"/>
              <a:pathLst>
                <a:path w="1589" h="636" extrusionOk="0">
                  <a:moveTo>
                    <a:pt x="215" y="0"/>
                  </a:moveTo>
                  <a:cubicBezTo>
                    <a:pt x="118" y="0"/>
                    <a:pt x="44" y="51"/>
                    <a:pt x="25" y="155"/>
                  </a:cubicBezTo>
                  <a:cubicBezTo>
                    <a:pt x="1" y="257"/>
                    <a:pt x="48" y="382"/>
                    <a:pt x="150" y="406"/>
                  </a:cubicBezTo>
                  <a:cubicBezTo>
                    <a:pt x="544" y="478"/>
                    <a:pt x="920" y="555"/>
                    <a:pt x="1320" y="627"/>
                  </a:cubicBezTo>
                  <a:cubicBezTo>
                    <a:pt x="1338" y="633"/>
                    <a:pt x="1357" y="635"/>
                    <a:pt x="1376" y="635"/>
                  </a:cubicBezTo>
                  <a:cubicBezTo>
                    <a:pt x="1459" y="635"/>
                    <a:pt x="1545" y="585"/>
                    <a:pt x="1565" y="508"/>
                  </a:cubicBezTo>
                  <a:cubicBezTo>
                    <a:pt x="1589" y="406"/>
                    <a:pt x="1541" y="281"/>
                    <a:pt x="1416" y="257"/>
                  </a:cubicBezTo>
                  <a:cubicBezTo>
                    <a:pt x="1045" y="179"/>
                    <a:pt x="645" y="84"/>
                    <a:pt x="275" y="6"/>
                  </a:cubicBezTo>
                  <a:cubicBezTo>
                    <a:pt x="255" y="2"/>
                    <a:pt x="234" y="0"/>
                    <a:pt x="21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96" name="Google Shape;596;p6"/>
            <p:cNvSpPr/>
            <p:nvPr/>
          </p:nvSpPr>
          <p:spPr>
            <a:xfrm rot="9815692">
              <a:off x="8229517" y="-81162"/>
              <a:ext cx="124869" cy="50414"/>
            </a:xfrm>
            <a:custGeom>
              <a:avLst/>
              <a:gdLst/>
              <a:ahLst/>
              <a:cxnLst/>
              <a:rect l="l" t="t" r="r" b="b"/>
              <a:pathLst>
                <a:path w="1392" h="562" extrusionOk="0">
                  <a:moveTo>
                    <a:pt x="223" y="1"/>
                  </a:moveTo>
                  <a:cubicBezTo>
                    <a:pt x="135" y="1"/>
                    <a:pt x="44" y="51"/>
                    <a:pt x="24" y="156"/>
                  </a:cubicBezTo>
                  <a:cubicBezTo>
                    <a:pt x="0" y="257"/>
                    <a:pt x="48" y="383"/>
                    <a:pt x="174" y="407"/>
                  </a:cubicBezTo>
                  <a:cubicBezTo>
                    <a:pt x="472" y="454"/>
                    <a:pt x="794" y="508"/>
                    <a:pt x="1117" y="556"/>
                  </a:cubicBezTo>
                  <a:cubicBezTo>
                    <a:pt x="1134" y="560"/>
                    <a:pt x="1151" y="562"/>
                    <a:pt x="1169" y="562"/>
                  </a:cubicBezTo>
                  <a:cubicBezTo>
                    <a:pt x="1257" y="562"/>
                    <a:pt x="1348" y="511"/>
                    <a:pt x="1368" y="407"/>
                  </a:cubicBezTo>
                  <a:cubicBezTo>
                    <a:pt x="1391" y="305"/>
                    <a:pt x="1344" y="180"/>
                    <a:pt x="1218" y="156"/>
                  </a:cubicBezTo>
                  <a:cubicBezTo>
                    <a:pt x="896" y="108"/>
                    <a:pt x="597" y="60"/>
                    <a:pt x="275" y="7"/>
                  </a:cubicBezTo>
                  <a:cubicBezTo>
                    <a:pt x="258" y="3"/>
                    <a:pt x="241" y="1"/>
                    <a:pt x="22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97" name="Google Shape;597;p6"/>
            <p:cNvSpPr/>
            <p:nvPr/>
          </p:nvSpPr>
          <p:spPr>
            <a:xfrm rot="9815692">
              <a:off x="8514294" y="-23019"/>
              <a:ext cx="140388" cy="49607"/>
            </a:xfrm>
            <a:custGeom>
              <a:avLst/>
              <a:gdLst/>
              <a:ahLst/>
              <a:cxnLst/>
              <a:rect l="l" t="t" r="r" b="b"/>
              <a:pathLst>
                <a:path w="1565" h="553" extrusionOk="0">
                  <a:moveTo>
                    <a:pt x="198" y="0"/>
                  </a:moveTo>
                  <a:cubicBezTo>
                    <a:pt x="96" y="0"/>
                    <a:pt x="1" y="102"/>
                    <a:pt x="1" y="197"/>
                  </a:cubicBezTo>
                  <a:cubicBezTo>
                    <a:pt x="1" y="323"/>
                    <a:pt x="72" y="400"/>
                    <a:pt x="198" y="400"/>
                  </a:cubicBezTo>
                  <a:cubicBezTo>
                    <a:pt x="598" y="448"/>
                    <a:pt x="968" y="496"/>
                    <a:pt x="1368" y="550"/>
                  </a:cubicBezTo>
                  <a:cubicBezTo>
                    <a:pt x="1376" y="552"/>
                    <a:pt x="1384" y="553"/>
                    <a:pt x="1392" y="553"/>
                  </a:cubicBezTo>
                  <a:cubicBezTo>
                    <a:pt x="1480" y="553"/>
                    <a:pt x="1565" y="440"/>
                    <a:pt x="1565" y="347"/>
                  </a:cubicBezTo>
                  <a:cubicBezTo>
                    <a:pt x="1541" y="221"/>
                    <a:pt x="1463" y="174"/>
                    <a:pt x="1368" y="150"/>
                  </a:cubicBezTo>
                  <a:cubicBezTo>
                    <a:pt x="968" y="102"/>
                    <a:pt x="598" y="48"/>
                    <a:pt x="19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598" name="Google Shape;598;p6"/>
          <p:cNvGrpSpPr/>
          <p:nvPr/>
        </p:nvGrpSpPr>
        <p:grpSpPr>
          <a:xfrm rot="-1966220">
            <a:off x="-77646" y="5828601"/>
            <a:ext cx="1087181" cy="1036039"/>
            <a:chOff x="2798025" y="629300"/>
            <a:chExt cx="294025" cy="210150"/>
          </a:xfrm>
        </p:grpSpPr>
        <p:sp>
          <p:nvSpPr>
            <p:cNvPr id="599" name="Google Shape;599;p6"/>
            <p:cNvSpPr/>
            <p:nvPr/>
          </p:nvSpPr>
          <p:spPr>
            <a:xfrm>
              <a:off x="2863825" y="745550"/>
              <a:ext cx="21225" cy="20625"/>
            </a:xfrm>
            <a:custGeom>
              <a:avLst/>
              <a:gdLst/>
              <a:ahLst/>
              <a:cxnLst/>
              <a:rect l="l" t="t" r="r" b="b"/>
              <a:pathLst>
                <a:path w="849" h="825" extrusionOk="0">
                  <a:moveTo>
                    <a:pt x="425" y="1"/>
                  </a:moveTo>
                  <a:cubicBezTo>
                    <a:pt x="377" y="1"/>
                    <a:pt x="323" y="1"/>
                    <a:pt x="275" y="25"/>
                  </a:cubicBezTo>
                  <a:cubicBezTo>
                    <a:pt x="228" y="48"/>
                    <a:pt x="174" y="78"/>
                    <a:pt x="126" y="126"/>
                  </a:cubicBezTo>
                  <a:cubicBezTo>
                    <a:pt x="102" y="150"/>
                    <a:pt x="78" y="198"/>
                    <a:pt x="54" y="251"/>
                  </a:cubicBezTo>
                  <a:cubicBezTo>
                    <a:pt x="25" y="299"/>
                    <a:pt x="1" y="347"/>
                    <a:pt x="25" y="401"/>
                  </a:cubicBezTo>
                  <a:lnTo>
                    <a:pt x="25" y="526"/>
                  </a:lnTo>
                  <a:cubicBezTo>
                    <a:pt x="54" y="574"/>
                    <a:pt x="78" y="645"/>
                    <a:pt x="126" y="699"/>
                  </a:cubicBezTo>
                  <a:cubicBezTo>
                    <a:pt x="174" y="723"/>
                    <a:pt x="204" y="747"/>
                    <a:pt x="228" y="771"/>
                  </a:cubicBezTo>
                  <a:cubicBezTo>
                    <a:pt x="275" y="795"/>
                    <a:pt x="353" y="825"/>
                    <a:pt x="425" y="825"/>
                  </a:cubicBezTo>
                  <a:cubicBezTo>
                    <a:pt x="472" y="825"/>
                    <a:pt x="526" y="795"/>
                    <a:pt x="574" y="771"/>
                  </a:cubicBezTo>
                  <a:cubicBezTo>
                    <a:pt x="622" y="771"/>
                    <a:pt x="675" y="747"/>
                    <a:pt x="723" y="699"/>
                  </a:cubicBezTo>
                  <a:cubicBezTo>
                    <a:pt x="747" y="645"/>
                    <a:pt x="801" y="622"/>
                    <a:pt x="801" y="574"/>
                  </a:cubicBezTo>
                  <a:cubicBezTo>
                    <a:pt x="825" y="526"/>
                    <a:pt x="848" y="472"/>
                    <a:pt x="848" y="401"/>
                  </a:cubicBezTo>
                  <a:cubicBezTo>
                    <a:pt x="825" y="377"/>
                    <a:pt x="825" y="323"/>
                    <a:pt x="825" y="299"/>
                  </a:cubicBezTo>
                  <a:cubicBezTo>
                    <a:pt x="801" y="228"/>
                    <a:pt x="771" y="174"/>
                    <a:pt x="723" y="126"/>
                  </a:cubicBezTo>
                  <a:cubicBezTo>
                    <a:pt x="699" y="102"/>
                    <a:pt x="675" y="78"/>
                    <a:pt x="622" y="48"/>
                  </a:cubicBezTo>
                  <a:cubicBezTo>
                    <a:pt x="574" y="25"/>
                    <a:pt x="502" y="1"/>
                    <a:pt x="4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00" name="Google Shape;600;p6"/>
            <p:cNvSpPr/>
            <p:nvPr/>
          </p:nvSpPr>
          <p:spPr>
            <a:xfrm>
              <a:off x="2889350" y="695850"/>
              <a:ext cx="18075" cy="18100"/>
            </a:xfrm>
            <a:custGeom>
              <a:avLst/>
              <a:gdLst/>
              <a:ahLst/>
              <a:cxnLst/>
              <a:rect l="l" t="t" r="r" b="b"/>
              <a:pathLst>
                <a:path w="723" h="724" extrusionOk="0">
                  <a:moveTo>
                    <a:pt x="377" y="1"/>
                  </a:moveTo>
                  <a:cubicBezTo>
                    <a:pt x="275" y="1"/>
                    <a:pt x="174" y="48"/>
                    <a:pt x="102" y="126"/>
                  </a:cubicBezTo>
                  <a:cubicBezTo>
                    <a:pt x="78" y="150"/>
                    <a:pt x="48" y="198"/>
                    <a:pt x="24" y="222"/>
                  </a:cubicBezTo>
                  <a:cubicBezTo>
                    <a:pt x="24" y="275"/>
                    <a:pt x="1" y="323"/>
                    <a:pt x="1" y="371"/>
                  </a:cubicBezTo>
                  <a:cubicBezTo>
                    <a:pt x="1" y="472"/>
                    <a:pt x="48" y="544"/>
                    <a:pt x="102" y="622"/>
                  </a:cubicBezTo>
                  <a:cubicBezTo>
                    <a:pt x="174" y="693"/>
                    <a:pt x="275" y="723"/>
                    <a:pt x="377" y="723"/>
                  </a:cubicBezTo>
                  <a:cubicBezTo>
                    <a:pt x="448" y="723"/>
                    <a:pt x="550" y="693"/>
                    <a:pt x="621" y="622"/>
                  </a:cubicBezTo>
                  <a:cubicBezTo>
                    <a:pt x="645" y="598"/>
                    <a:pt x="675" y="544"/>
                    <a:pt x="699" y="496"/>
                  </a:cubicBezTo>
                  <a:cubicBezTo>
                    <a:pt x="723" y="472"/>
                    <a:pt x="723" y="425"/>
                    <a:pt x="723" y="371"/>
                  </a:cubicBezTo>
                  <a:cubicBezTo>
                    <a:pt x="723" y="275"/>
                    <a:pt x="699" y="174"/>
                    <a:pt x="621" y="126"/>
                  </a:cubicBezTo>
                  <a:cubicBezTo>
                    <a:pt x="550" y="48"/>
                    <a:pt x="472" y="1"/>
                    <a:pt x="37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01" name="Google Shape;601;p6"/>
            <p:cNvSpPr/>
            <p:nvPr/>
          </p:nvSpPr>
          <p:spPr>
            <a:xfrm>
              <a:off x="2958450" y="716900"/>
              <a:ext cx="16150" cy="16300"/>
            </a:xfrm>
            <a:custGeom>
              <a:avLst/>
              <a:gdLst/>
              <a:ahLst/>
              <a:cxnLst/>
              <a:rect l="l" t="t" r="r" b="b"/>
              <a:pathLst>
                <a:path w="646" h="652" extrusionOk="0">
                  <a:moveTo>
                    <a:pt x="323" y="0"/>
                  </a:moveTo>
                  <a:cubicBezTo>
                    <a:pt x="269" y="0"/>
                    <a:pt x="245" y="30"/>
                    <a:pt x="198" y="30"/>
                  </a:cubicBezTo>
                  <a:cubicBezTo>
                    <a:pt x="150" y="54"/>
                    <a:pt x="120" y="78"/>
                    <a:pt x="96" y="102"/>
                  </a:cubicBezTo>
                  <a:cubicBezTo>
                    <a:pt x="72" y="126"/>
                    <a:pt x="48" y="180"/>
                    <a:pt x="25" y="203"/>
                  </a:cubicBezTo>
                  <a:cubicBezTo>
                    <a:pt x="1" y="251"/>
                    <a:pt x="1" y="275"/>
                    <a:pt x="1" y="329"/>
                  </a:cubicBezTo>
                  <a:cubicBezTo>
                    <a:pt x="1" y="353"/>
                    <a:pt x="1" y="377"/>
                    <a:pt x="25" y="424"/>
                  </a:cubicBezTo>
                  <a:cubicBezTo>
                    <a:pt x="25" y="478"/>
                    <a:pt x="48" y="526"/>
                    <a:pt x="96" y="550"/>
                  </a:cubicBezTo>
                  <a:cubicBezTo>
                    <a:pt x="120" y="574"/>
                    <a:pt x="150" y="597"/>
                    <a:pt x="174" y="597"/>
                  </a:cubicBezTo>
                  <a:cubicBezTo>
                    <a:pt x="222" y="627"/>
                    <a:pt x="269" y="651"/>
                    <a:pt x="323" y="651"/>
                  </a:cubicBezTo>
                  <a:cubicBezTo>
                    <a:pt x="371" y="651"/>
                    <a:pt x="395" y="651"/>
                    <a:pt x="448" y="627"/>
                  </a:cubicBezTo>
                  <a:cubicBezTo>
                    <a:pt x="496" y="597"/>
                    <a:pt x="520" y="597"/>
                    <a:pt x="544" y="550"/>
                  </a:cubicBezTo>
                  <a:cubicBezTo>
                    <a:pt x="568" y="526"/>
                    <a:pt x="598" y="502"/>
                    <a:pt x="622" y="448"/>
                  </a:cubicBezTo>
                  <a:cubicBezTo>
                    <a:pt x="645" y="424"/>
                    <a:pt x="645" y="377"/>
                    <a:pt x="645" y="329"/>
                  </a:cubicBezTo>
                  <a:cubicBezTo>
                    <a:pt x="645" y="299"/>
                    <a:pt x="645" y="275"/>
                    <a:pt x="622" y="251"/>
                  </a:cubicBezTo>
                  <a:cubicBezTo>
                    <a:pt x="622" y="203"/>
                    <a:pt x="598" y="150"/>
                    <a:pt x="544" y="102"/>
                  </a:cubicBezTo>
                  <a:cubicBezTo>
                    <a:pt x="520" y="78"/>
                    <a:pt x="496" y="78"/>
                    <a:pt x="496" y="54"/>
                  </a:cubicBezTo>
                  <a:cubicBezTo>
                    <a:pt x="448" y="30"/>
                    <a:pt x="371" y="0"/>
                    <a:pt x="32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02" name="Google Shape;602;p6"/>
            <p:cNvSpPr/>
            <p:nvPr/>
          </p:nvSpPr>
          <p:spPr>
            <a:xfrm>
              <a:off x="2970850" y="658550"/>
              <a:ext cx="12400" cy="13000"/>
            </a:xfrm>
            <a:custGeom>
              <a:avLst/>
              <a:gdLst/>
              <a:ahLst/>
              <a:cxnLst/>
              <a:rect l="l" t="t" r="r" b="b"/>
              <a:pathLst>
                <a:path w="496" h="520" extrusionOk="0">
                  <a:moveTo>
                    <a:pt x="251" y="0"/>
                  </a:moveTo>
                  <a:cubicBezTo>
                    <a:pt x="221" y="0"/>
                    <a:pt x="173" y="24"/>
                    <a:pt x="149" y="24"/>
                  </a:cubicBezTo>
                  <a:cubicBezTo>
                    <a:pt x="126" y="48"/>
                    <a:pt x="102" y="48"/>
                    <a:pt x="72" y="72"/>
                  </a:cubicBezTo>
                  <a:cubicBezTo>
                    <a:pt x="48" y="96"/>
                    <a:pt x="24" y="126"/>
                    <a:pt x="24" y="173"/>
                  </a:cubicBezTo>
                  <a:cubicBezTo>
                    <a:pt x="0" y="197"/>
                    <a:pt x="0" y="221"/>
                    <a:pt x="0" y="275"/>
                  </a:cubicBezTo>
                  <a:lnTo>
                    <a:pt x="0" y="323"/>
                  </a:lnTo>
                  <a:cubicBezTo>
                    <a:pt x="24" y="370"/>
                    <a:pt x="24" y="424"/>
                    <a:pt x="72" y="448"/>
                  </a:cubicBezTo>
                  <a:cubicBezTo>
                    <a:pt x="72" y="448"/>
                    <a:pt x="102" y="472"/>
                    <a:pt x="126" y="496"/>
                  </a:cubicBezTo>
                  <a:cubicBezTo>
                    <a:pt x="149" y="496"/>
                    <a:pt x="197" y="520"/>
                    <a:pt x="251" y="520"/>
                  </a:cubicBezTo>
                  <a:cubicBezTo>
                    <a:pt x="275" y="520"/>
                    <a:pt x="323" y="520"/>
                    <a:pt x="346" y="496"/>
                  </a:cubicBezTo>
                  <a:cubicBezTo>
                    <a:pt x="370" y="496"/>
                    <a:pt x="400" y="472"/>
                    <a:pt x="424" y="448"/>
                  </a:cubicBezTo>
                  <a:cubicBezTo>
                    <a:pt x="448" y="424"/>
                    <a:pt x="472" y="394"/>
                    <a:pt x="472" y="370"/>
                  </a:cubicBezTo>
                  <a:cubicBezTo>
                    <a:pt x="496" y="323"/>
                    <a:pt x="496" y="299"/>
                    <a:pt x="496" y="275"/>
                  </a:cubicBezTo>
                  <a:lnTo>
                    <a:pt x="496" y="197"/>
                  </a:lnTo>
                  <a:cubicBezTo>
                    <a:pt x="496" y="150"/>
                    <a:pt x="472" y="126"/>
                    <a:pt x="424" y="72"/>
                  </a:cubicBezTo>
                  <a:cubicBezTo>
                    <a:pt x="424" y="72"/>
                    <a:pt x="400" y="48"/>
                    <a:pt x="370" y="48"/>
                  </a:cubicBezTo>
                  <a:cubicBezTo>
                    <a:pt x="346" y="24"/>
                    <a:pt x="299" y="0"/>
                    <a:pt x="25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03" name="Google Shape;603;p6"/>
            <p:cNvSpPr/>
            <p:nvPr/>
          </p:nvSpPr>
          <p:spPr>
            <a:xfrm>
              <a:off x="2921750" y="776325"/>
              <a:ext cx="9275" cy="9350"/>
            </a:xfrm>
            <a:custGeom>
              <a:avLst/>
              <a:gdLst/>
              <a:ahLst/>
              <a:cxnLst/>
              <a:rect l="l" t="t" r="r" b="b"/>
              <a:pathLst>
                <a:path w="371" h="374" extrusionOk="0">
                  <a:moveTo>
                    <a:pt x="197" y="1"/>
                  </a:moveTo>
                  <a:cubicBezTo>
                    <a:pt x="181" y="1"/>
                    <a:pt x="165" y="11"/>
                    <a:pt x="149" y="11"/>
                  </a:cubicBezTo>
                  <a:cubicBezTo>
                    <a:pt x="96" y="11"/>
                    <a:pt x="48" y="65"/>
                    <a:pt x="24" y="89"/>
                  </a:cubicBezTo>
                  <a:cubicBezTo>
                    <a:pt x="24" y="113"/>
                    <a:pt x="0" y="137"/>
                    <a:pt x="0" y="161"/>
                  </a:cubicBezTo>
                  <a:cubicBezTo>
                    <a:pt x="0" y="191"/>
                    <a:pt x="0" y="214"/>
                    <a:pt x="24" y="238"/>
                  </a:cubicBezTo>
                  <a:cubicBezTo>
                    <a:pt x="24" y="286"/>
                    <a:pt x="48" y="310"/>
                    <a:pt x="96" y="340"/>
                  </a:cubicBezTo>
                  <a:cubicBezTo>
                    <a:pt x="134" y="357"/>
                    <a:pt x="169" y="374"/>
                    <a:pt x="203" y="374"/>
                  </a:cubicBezTo>
                  <a:cubicBezTo>
                    <a:pt x="217" y="374"/>
                    <a:pt x="231" y="371"/>
                    <a:pt x="245" y="364"/>
                  </a:cubicBezTo>
                  <a:cubicBezTo>
                    <a:pt x="275" y="364"/>
                    <a:pt x="322" y="310"/>
                    <a:pt x="346" y="286"/>
                  </a:cubicBezTo>
                  <a:cubicBezTo>
                    <a:pt x="370" y="262"/>
                    <a:pt x="370" y="214"/>
                    <a:pt x="370" y="191"/>
                  </a:cubicBezTo>
                  <a:cubicBezTo>
                    <a:pt x="370" y="161"/>
                    <a:pt x="370" y="137"/>
                    <a:pt x="346" y="113"/>
                  </a:cubicBezTo>
                  <a:cubicBezTo>
                    <a:pt x="346" y="89"/>
                    <a:pt x="346" y="65"/>
                    <a:pt x="322" y="65"/>
                  </a:cubicBezTo>
                  <a:cubicBezTo>
                    <a:pt x="299" y="41"/>
                    <a:pt x="275" y="11"/>
                    <a:pt x="245" y="11"/>
                  </a:cubicBezTo>
                  <a:lnTo>
                    <a:pt x="221" y="11"/>
                  </a:lnTo>
                  <a:cubicBezTo>
                    <a:pt x="213" y="3"/>
                    <a:pt x="205" y="1"/>
                    <a:pt x="1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04" name="Google Shape;604;p6"/>
            <p:cNvSpPr/>
            <p:nvPr/>
          </p:nvSpPr>
          <p:spPr>
            <a:xfrm>
              <a:off x="2933525" y="703925"/>
              <a:ext cx="12425" cy="12675"/>
            </a:xfrm>
            <a:custGeom>
              <a:avLst/>
              <a:gdLst/>
              <a:ahLst/>
              <a:cxnLst/>
              <a:rect l="l" t="t" r="r" b="b"/>
              <a:pathLst>
                <a:path w="497" h="507" extrusionOk="0">
                  <a:moveTo>
                    <a:pt x="251" y="0"/>
                  </a:moveTo>
                  <a:cubicBezTo>
                    <a:pt x="222" y="0"/>
                    <a:pt x="174" y="24"/>
                    <a:pt x="150" y="24"/>
                  </a:cubicBezTo>
                  <a:cubicBezTo>
                    <a:pt x="126" y="48"/>
                    <a:pt x="102" y="48"/>
                    <a:pt x="72" y="72"/>
                  </a:cubicBezTo>
                  <a:cubicBezTo>
                    <a:pt x="48" y="102"/>
                    <a:pt x="25" y="125"/>
                    <a:pt x="25" y="173"/>
                  </a:cubicBezTo>
                  <a:cubicBezTo>
                    <a:pt x="1" y="197"/>
                    <a:pt x="1" y="221"/>
                    <a:pt x="1" y="251"/>
                  </a:cubicBezTo>
                  <a:lnTo>
                    <a:pt x="1" y="322"/>
                  </a:lnTo>
                  <a:cubicBezTo>
                    <a:pt x="25" y="370"/>
                    <a:pt x="48" y="400"/>
                    <a:pt x="72" y="448"/>
                  </a:cubicBezTo>
                  <a:cubicBezTo>
                    <a:pt x="102" y="448"/>
                    <a:pt x="102" y="472"/>
                    <a:pt x="126" y="472"/>
                  </a:cubicBezTo>
                  <a:cubicBezTo>
                    <a:pt x="174" y="496"/>
                    <a:pt x="198" y="496"/>
                    <a:pt x="251" y="496"/>
                  </a:cubicBezTo>
                  <a:cubicBezTo>
                    <a:pt x="259" y="504"/>
                    <a:pt x="270" y="506"/>
                    <a:pt x="282" y="506"/>
                  </a:cubicBezTo>
                  <a:cubicBezTo>
                    <a:pt x="305" y="506"/>
                    <a:pt x="331" y="496"/>
                    <a:pt x="347" y="496"/>
                  </a:cubicBezTo>
                  <a:cubicBezTo>
                    <a:pt x="371" y="472"/>
                    <a:pt x="401" y="472"/>
                    <a:pt x="425" y="448"/>
                  </a:cubicBezTo>
                  <a:cubicBezTo>
                    <a:pt x="448" y="424"/>
                    <a:pt x="472" y="400"/>
                    <a:pt x="472" y="346"/>
                  </a:cubicBezTo>
                  <a:cubicBezTo>
                    <a:pt x="496" y="322"/>
                    <a:pt x="496" y="299"/>
                    <a:pt x="496" y="251"/>
                  </a:cubicBezTo>
                  <a:lnTo>
                    <a:pt x="496" y="197"/>
                  </a:lnTo>
                  <a:cubicBezTo>
                    <a:pt x="472" y="149"/>
                    <a:pt x="448" y="125"/>
                    <a:pt x="425" y="72"/>
                  </a:cubicBezTo>
                  <a:cubicBezTo>
                    <a:pt x="401" y="72"/>
                    <a:pt x="401" y="48"/>
                    <a:pt x="371" y="48"/>
                  </a:cubicBezTo>
                  <a:cubicBezTo>
                    <a:pt x="347" y="24"/>
                    <a:pt x="299" y="0"/>
                    <a:pt x="25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05" name="Google Shape;605;p6"/>
            <p:cNvSpPr/>
            <p:nvPr/>
          </p:nvSpPr>
          <p:spPr>
            <a:xfrm>
              <a:off x="2850250" y="680925"/>
              <a:ext cx="13600" cy="13475"/>
            </a:xfrm>
            <a:custGeom>
              <a:avLst/>
              <a:gdLst/>
              <a:ahLst/>
              <a:cxnLst/>
              <a:rect l="l" t="t" r="r" b="b"/>
              <a:pathLst>
                <a:path w="544" h="539" extrusionOk="0">
                  <a:moveTo>
                    <a:pt x="323" y="1"/>
                  </a:moveTo>
                  <a:cubicBezTo>
                    <a:pt x="269" y="1"/>
                    <a:pt x="245" y="1"/>
                    <a:pt x="221" y="25"/>
                  </a:cubicBezTo>
                  <a:cubicBezTo>
                    <a:pt x="174" y="25"/>
                    <a:pt x="150" y="48"/>
                    <a:pt x="120" y="72"/>
                  </a:cubicBezTo>
                  <a:cubicBezTo>
                    <a:pt x="96" y="72"/>
                    <a:pt x="72" y="96"/>
                    <a:pt x="48" y="150"/>
                  </a:cubicBezTo>
                  <a:cubicBezTo>
                    <a:pt x="24" y="174"/>
                    <a:pt x="24" y="198"/>
                    <a:pt x="24" y="246"/>
                  </a:cubicBezTo>
                  <a:cubicBezTo>
                    <a:pt x="0" y="275"/>
                    <a:pt x="24" y="299"/>
                    <a:pt x="24" y="347"/>
                  </a:cubicBezTo>
                  <a:cubicBezTo>
                    <a:pt x="24" y="371"/>
                    <a:pt x="48" y="395"/>
                    <a:pt x="48" y="395"/>
                  </a:cubicBezTo>
                  <a:cubicBezTo>
                    <a:pt x="72" y="448"/>
                    <a:pt x="96" y="472"/>
                    <a:pt x="150" y="496"/>
                  </a:cubicBezTo>
                  <a:cubicBezTo>
                    <a:pt x="174" y="520"/>
                    <a:pt x="197" y="520"/>
                    <a:pt x="221" y="520"/>
                  </a:cubicBezTo>
                  <a:cubicBezTo>
                    <a:pt x="233" y="532"/>
                    <a:pt x="253" y="538"/>
                    <a:pt x="275" y="538"/>
                  </a:cubicBezTo>
                  <a:cubicBezTo>
                    <a:pt x="297" y="538"/>
                    <a:pt x="323" y="532"/>
                    <a:pt x="347" y="520"/>
                  </a:cubicBezTo>
                  <a:cubicBezTo>
                    <a:pt x="371" y="520"/>
                    <a:pt x="395" y="520"/>
                    <a:pt x="418" y="496"/>
                  </a:cubicBezTo>
                  <a:cubicBezTo>
                    <a:pt x="448" y="472"/>
                    <a:pt x="496" y="448"/>
                    <a:pt x="520" y="395"/>
                  </a:cubicBezTo>
                  <a:cubicBezTo>
                    <a:pt x="520" y="395"/>
                    <a:pt x="520" y="371"/>
                    <a:pt x="544" y="347"/>
                  </a:cubicBezTo>
                  <a:lnTo>
                    <a:pt x="544" y="222"/>
                  </a:lnTo>
                  <a:lnTo>
                    <a:pt x="544" y="198"/>
                  </a:lnTo>
                  <a:cubicBezTo>
                    <a:pt x="520" y="174"/>
                    <a:pt x="520" y="150"/>
                    <a:pt x="496" y="96"/>
                  </a:cubicBezTo>
                  <a:cubicBezTo>
                    <a:pt x="472" y="72"/>
                    <a:pt x="448" y="48"/>
                    <a:pt x="418" y="48"/>
                  </a:cubicBezTo>
                  <a:cubicBezTo>
                    <a:pt x="395" y="25"/>
                    <a:pt x="347" y="25"/>
                    <a:pt x="32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06" name="Google Shape;606;p6"/>
            <p:cNvSpPr/>
            <p:nvPr/>
          </p:nvSpPr>
          <p:spPr>
            <a:xfrm>
              <a:off x="2798025" y="734950"/>
              <a:ext cx="9875" cy="9425"/>
            </a:xfrm>
            <a:custGeom>
              <a:avLst/>
              <a:gdLst/>
              <a:ahLst/>
              <a:cxnLst/>
              <a:rect l="l" t="t" r="r" b="b"/>
              <a:pathLst>
                <a:path w="395" h="377" extrusionOk="0">
                  <a:moveTo>
                    <a:pt x="173" y="1"/>
                  </a:moveTo>
                  <a:cubicBezTo>
                    <a:pt x="149" y="1"/>
                    <a:pt x="119" y="1"/>
                    <a:pt x="119" y="25"/>
                  </a:cubicBezTo>
                  <a:cubicBezTo>
                    <a:pt x="96" y="25"/>
                    <a:pt x="96" y="25"/>
                    <a:pt x="72" y="55"/>
                  </a:cubicBezTo>
                  <a:cubicBezTo>
                    <a:pt x="72" y="55"/>
                    <a:pt x="48" y="55"/>
                    <a:pt x="48" y="78"/>
                  </a:cubicBezTo>
                  <a:cubicBezTo>
                    <a:pt x="24" y="78"/>
                    <a:pt x="24" y="102"/>
                    <a:pt x="24" y="126"/>
                  </a:cubicBezTo>
                  <a:cubicBezTo>
                    <a:pt x="0" y="150"/>
                    <a:pt x="0" y="174"/>
                    <a:pt x="0" y="204"/>
                  </a:cubicBezTo>
                  <a:lnTo>
                    <a:pt x="0" y="252"/>
                  </a:lnTo>
                  <a:cubicBezTo>
                    <a:pt x="24" y="252"/>
                    <a:pt x="24" y="275"/>
                    <a:pt x="24" y="275"/>
                  </a:cubicBezTo>
                  <a:cubicBezTo>
                    <a:pt x="48" y="299"/>
                    <a:pt x="48" y="299"/>
                    <a:pt x="48" y="323"/>
                  </a:cubicBezTo>
                  <a:cubicBezTo>
                    <a:pt x="72" y="323"/>
                    <a:pt x="72" y="353"/>
                    <a:pt x="96" y="353"/>
                  </a:cubicBezTo>
                  <a:cubicBezTo>
                    <a:pt x="96" y="353"/>
                    <a:pt x="119" y="377"/>
                    <a:pt x="149" y="377"/>
                  </a:cubicBezTo>
                  <a:lnTo>
                    <a:pt x="269" y="377"/>
                  </a:lnTo>
                  <a:lnTo>
                    <a:pt x="322" y="323"/>
                  </a:lnTo>
                  <a:lnTo>
                    <a:pt x="346" y="299"/>
                  </a:lnTo>
                  <a:cubicBezTo>
                    <a:pt x="370" y="275"/>
                    <a:pt x="370" y="275"/>
                    <a:pt x="370" y="252"/>
                  </a:cubicBezTo>
                  <a:cubicBezTo>
                    <a:pt x="394" y="228"/>
                    <a:pt x="394" y="204"/>
                    <a:pt x="394" y="204"/>
                  </a:cubicBezTo>
                  <a:lnTo>
                    <a:pt x="394" y="150"/>
                  </a:lnTo>
                  <a:cubicBezTo>
                    <a:pt x="370" y="126"/>
                    <a:pt x="370" y="102"/>
                    <a:pt x="346" y="78"/>
                  </a:cubicBezTo>
                  <a:lnTo>
                    <a:pt x="322" y="55"/>
                  </a:lnTo>
                  <a:lnTo>
                    <a:pt x="299" y="25"/>
                  </a:lnTo>
                  <a:cubicBezTo>
                    <a:pt x="269" y="25"/>
                    <a:pt x="245" y="1"/>
                    <a:pt x="24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07" name="Google Shape;607;p6"/>
            <p:cNvSpPr/>
            <p:nvPr/>
          </p:nvSpPr>
          <p:spPr>
            <a:xfrm>
              <a:off x="2873225" y="647950"/>
              <a:ext cx="21075" cy="21225"/>
            </a:xfrm>
            <a:custGeom>
              <a:avLst/>
              <a:gdLst/>
              <a:ahLst/>
              <a:cxnLst/>
              <a:rect l="l" t="t" r="r" b="b"/>
              <a:pathLst>
                <a:path w="843" h="849" extrusionOk="0">
                  <a:moveTo>
                    <a:pt x="425" y="0"/>
                  </a:moveTo>
                  <a:cubicBezTo>
                    <a:pt x="371" y="0"/>
                    <a:pt x="323" y="0"/>
                    <a:pt x="246" y="24"/>
                  </a:cubicBezTo>
                  <a:cubicBezTo>
                    <a:pt x="198" y="48"/>
                    <a:pt x="174" y="72"/>
                    <a:pt x="126" y="126"/>
                  </a:cubicBezTo>
                  <a:cubicBezTo>
                    <a:pt x="72" y="150"/>
                    <a:pt x="49" y="197"/>
                    <a:pt x="25" y="251"/>
                  </a:cubicBezTo>
                  <a:cubicBezTo>
                    <a:pt x="1" y="299"/>
                    <a:pt x="1" y="371"/>
                    <a:pt x="1" y="424"/>
                  </a:cubicBezTo>
                  <a:cubicBezTo>
                    <a:pt x="1" y="448"/>
                    <a:pt x="1" y="496"/>
                    <a:pt x="25" y="520"/>
                  </a:cubicBezTo>
                  <a:cubicBezTo>
                    <a:pt x="25" y="597"/>
                    <a:pt x="72" y="669"/>
                    <a:pt x="126" y="723"/>
                  </a:cubicBezTo>
                  <a:cubicBezTo>
                    <a:pt x="198" y="794"/>
                    <a:pt x="299" y="848"/>
                    <a:pt x="425" y="848"/>
                  </a:cubicBezTo>
                  <a:cubicBezTo>
                    <a:pt x="472" y="848"/>
                    <a:pt x="544" y="848"/>
                    <a:pt x="598" y="818"/>
                  </a:cubicBezTo>
                  <a:cubicBezTo>
                    <a:pt x="646" y="794"/>
                    <a:pt x="693" y="771"/>
                    <a:pt x="723" y="723"/>
                  </a:cubicBezTo>
                  <a:cubicBezTo>
                    <a:pt x="771" y="669"/>
                    <a:pt x="795" y="645"/>
                    <a:pt x="819" y="574"/>
                  </a:cubicBezTo>
                  <a:cubicBezTo>
                    <a:pt x="843" y="520"/>
                    <a:pt x="843" y="472"/>
                    <a:pt x="843" y="424"/>
                  </a:cubicBezTo>
                  <a:lnTo>
                    <a:pt x="843" y="299"/>
                  </a:lnTo>
                  <a:cubicBezTo>
                    <a:pt x="819" y="221"/>
                    <a:pt x="771" y="174"/>
                    <a:pt x="723" y="126"/>
                  </a:cubicBezTo>
                  <a:cubicBezTo>
                    <a:pt x="646" y="48"/>
                    <a:pt x="544" y="0"/>
                    <a:pt x="4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08" name="Google Shape;608;p6"/>
            <p:cNvSpPr/>
            <p:nvPr/>
          </p:nvSpPr>
          <p:spPr>
            <a:xfrm>
              <a:off x="3003825" y="723125"/>
              <a:ext cx="13000" cy="11650"/>
            </a:xfrm>
            <a:custGeom>
              <a:avLst/>
              <a:gdLst/>
              <a:ahLst/>
              <a:cxnLst/>
              <a:rect l="l" t="t" r="r" b="b"/>
              <a:pathLst>
                <a:path w="520" h="466" extrusionOk="0">
                  <a:moveTo>
                    <a:pt x="271" y="0"/>
                  </a:moveTo>
                  <a:cubicBezTo>
                    <a:pt x="210" y="0"/>
                    <a:pt x="144" y="20"/>
                    <a:pt x="96" y="50"/>
                  </a:cubicBezTo>
                  <a:cubicBezTo>
                    <a:pt x="72" y="80"/>
                    <a:pt x="48" y="104"/>
                    <a:pt x="24" y="128"/>
                  </a:cubicBezTo>
                  <a:cubicBezTo>
                    <a:pt x="1" y="151"/>
                    <a:pt x="1" y="199"/>
                    <a:pt x="1" y="229"/>
                  </a:cubicBezTo>
                  <a:cubicBezTo>
                    <a:pt x="1" y="277"/>
                    <a:pt x="1" y="301"/>
                    <a:pt x="24" y="348"/>
                  </a:cubicBezTo>
                  <a:cubicBezTo>
                    <a:pt x="48" y="378"/>
                    <a:pt x="72" y="402"/>
                    <a:pt x="96" y="426"/>
                  </a:cubicBezTo>
                  <a:cubicBezTo>
                    <a:pt x="142" y="454"/>
                    <a:pt x="203" y="466"/>
                    <a:pt x="261" y="466"/>
                  </a:cubicBezTo>
                  <a:cubicBezTo>
                    <a:pt x="302" y="466"/>
                    <a:pt x="341" y="460"/>
                    <a:pt x="371" y="450"/>
                  </a:cubicBezTo>
                  <a:cubicBezTo>
                    <a:pt x="371" y="426"/>
                    <a:pt x="395" y="426"/>
                    <a:pt x="424" y="402"/>
                  </a:cubicBezTo>
                  <a:cubicBezTo>
                    <a:pt x="472" y="378"/>
                    <a:pt x="520" y="301"/>
                    <a:pt x="520" y="229"/>
                  </a:cubicBezTo>
                  <a:cubicBezTo>
                    <a:pt x="520" y="175"/>
                    <a:pt x="472" y="104"/>
                    <a:pt x="424" y="80"/>
                  </a:cubicBezTo>
                  <a:cubicBezTo>
                    <a:pt x="395" y="50"/>
                    <a:pt x="371" y="50"/>
                    <a:pt x="371" y="26"/>
                  </a:cubicBezTo>
                  <a:cubicBezTo>
                    <a:pt x="343" y="8"/>
                    <a:pt x="308" y="0"/>
                    <a:pt x="27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09" name="Google Shape;609;p6"/>
            <p:cNvSpPr/>
            <p:nvPr/>
          </p:nvSpPr>
          <p:spPr>
            <a:xfrm>
              <a:off x="2986950" y="782875"/>
              <a:ext cx="25550" cy="24550"/>
            </a:xfrm>
            <a:custGeom>
              <a:avLst/>
              <a:gdLst/>
              <a:ahLst/>
              <a:cxnLst/>
              <a:rect l="l" t="t" r="r" b="b"/>
              <a:pathLst>
                <a:path w="1022" h="982" extrusionOk="0">
                  <a:moveTo>
                    <a:pt x="473" y="0"/>
                  </a:moveTo>
                  <a:cubicBezTo>
                    <a:pt x="401" y="0"/>
                    <a:pt x="323" y="24"/>
                    <a:pt x="252" y="78"/>
                  </a:cubicBezTo>
                  <a:cubicBezTo>
                    <a:pt x="150" y="126"/>
                    <a:pt x="79" y="197"/>
                    <a:pt x="55" y="299"/>
                  </a:cubicBezTo>
                  <a:cubicBezTo>
                    <a:pt x="1" y="376"/>
                    <a:pt x="1" y="448"/>
                    <a:pt x="1" y="549"/>
                  </a:cubicBezTo>
                  <a:cubicBezTo>
                    <a:pt x="25" y="645"/>
                    <a:pt x="79" y="746"/>
                    <a:pt x="150" y="824"/>
                  </a:cubicBezTo>
                  <a:lnTo>
                    <a:pt x="150" y="848"/>
                  </a:lnTo>
                  <a:cubicBezTo>
                    <a:pt x="248" y="945"/>
                    <a:pt x="389" y="982"/>
                    <a:pt x="517" y="982"/>
                  </a:cubicBezTo>
                  <a:cubicBezTo>
                    <a:pt x="553" y="982"/>
                    <a:pt x="589" y="979"/>
                    <a:pt x="622" y="973"/>
                  </a:cubicBezTo>
                  <a:cubicBezTo>
                    <a:pt x="801" y="920"/>
                    <a:pt x="920" y="794"/>
                    <a:pt x="974" y="621"/>
                  </a:cubicBezTo>
                  <a:cubicBezTo>
                    <a:pt x="1022" y="448"/>
                    <a:pt x="974" y="275"/>
                    <a:pt x="849" y="149"/>
                  </a:cubicBezTo>
                  <a:cubicBezTo>
                    <a:pt x="801" y="78"/>
                    <a:pt x="723" y="48"/>
                    <a:pt x="622" y="24"/>
                  </a:cubicBezTo>
                  <a:cubicBezTo>
                    <a:pt x="586" y="12"/>
                    <a:pt x="543" y="6"/>
                    <a:pt x="499" y="6"/>
                  </a:cubicBezTo>
                  <a:cubicBezTo>
                    <a:pt x="456" y="6"/>
                    <a:pt x="413" y="12"/>
                    <a:pt x="377" y="24"/>
                  </a:cubicBezTo>
                  <a:cubicBezTo>
                    <a:pt x="401" y="0"/>
                    <a:pt x="449" y="0"/>
                    <a:pt x="50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10" name="Google Shape;610;p6"/>
            <p:cNvSpPr/>
            <p:nvPr/>
          </p:nvSpPr>
          <p:spPr>
            <a:xfrm>
              <a:off x="3043525" y="708850"/>
              <a:ext cx="11225" cy="12550"/>
            </a:xfrm>
            <a:custGeom>
              <a:avLst/>
              <a:gdLst/>
              <a:ahLst/>
              <a:cxnLst/>
              <a:rect l="l" t="t" r="r" b="b"/>
              <a:pathLst>
                <a:path w="449" h="502" extrusionOk="0">
                  <a:moveTo>
                    <a:pt x="227" y="0"/>
                  </a:moveTo>
                  <a:cubicBezTo>
                    <a:pt x="204" y="24"/>
                    <a:pt x="180" y="24"/>
                    <a:pt x="150" y="24"/>
                  </a:cubicBezTo>
                  <a:cubicBezTo>
                    <a:pt x="150" y="24"/>
                    <a:pt x="126" y="24"/>
                    <a:pt x="102" y="54"/>
                  </a:cubicBezTo>
                  <a:cubicBezTo>
                    <a:pt x="78" y="54"/>
                    <a:pt x="78" y="78"/>
                    <a:pt x="54" y="102"/>
                  </a:cubicBezTo>
                  <a:cubicBezTo>
                    <a:pt x="30" y="125"/>
                    <a:pt x="30" y="149"/>
                    <a:pt x="1" y="173"/>
                  </a:cubicBezTo>
                  <a:lnTo>
                    <a:pt x="1" y="227"/>
                  </a:lnTo>
                  <a:lnTo>
                    <a:pt x="1" y="322"/>
                  </a:lnTo>
                  <a:cubicBezTo>
                    <a:pt x="30" y="376"/>
                    <a:pt x="30" y="400"/>
                    <a:pt x="54" y="424"/>
                  </a:cubicBezTo>
                  <a:cubicBezTo>
                    <a:pt x="102" y="472"/>
                    <a:pt x="150" y="502"/>
                    <a:pt x="227" y="502"/>
                  </a:cubicBezTo>
                  <a:cubicBezTo>
                    <a:pt x="251" y="502"/>
                    <a:pt x="275" y="502"/>
                    <a:pt x="299" y="472"/>
                  </a:cubicBezTo>
                  <a:cubicBezTo>
                    <a:pt x="329" y="472"/>
                    <a:pt x="353" y="448"/>
                    <a:pt x="377" y="424"/>
                  </a:cubicBezTo>
                  <a:cubicBezTo>
                    <a:pt x="401" y="400"/>
                    <a:pt x="424" y="376"/>
                    <a:pt x="424" y="322"/>
                  </a:cubicBezTo>
                  <a:cubicBezTo>
                    <a:pt x="448" y="299"/>
                    <a:pt x="448" y="251"/>
                    <a:pt x="424" y="227"/>
                  </a:cubicBezTo>
                  <a:lnTo>
                    <a:pt x="424" y="173"/>
                  </a:lnTo>
                  <a:cubicBezTo>
                    <a:pt x="424" y="149"/>
                    <a:pt x="401" y="125"/>
                    <a:pt x="401" y="125"/>
                  </a:cubicBezTo>
                  <a:cubicBezTo>
                    <a:pt x="401" y="102"/>
                    <a:pt x="377" y="78"/>
                    <a:pt x="353" y="54"/>
                  </a:cubicBezTo>
                  <a:cubicBezTo>
                    <a:pt x="329" y="54"/>
                    <a:pt x="329" y="24"/>
                    <a:pt x="299" y="24"/>
                  </a:cubicBezTo>
                  <a:cubicBezTo>
                    <a:pt x="275" y="24"/>
                    <a:pt x="251" y="0"/>
                    <a:pt x="2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11" name="Google Shape;611;p6"/>
            <p:cNvSpPr/>
            <p:nvPr/>
          </p:nvSpPr>
          <p:spPr>
            <a:xfrm>
              <a:off x="3047250" y="757350"/>
              <a:ext cx="19425" cy="14950"/>
            </a:xfrm>
            <a:custGeom>
              <a:avLst/>
              <a:gdLst/>
              <a:ahLst/>
              <a:cxnLst/>
              <a:rect l="l" t="t" r="r" b="b"/>
              <a:pathLst>
                <a:path w="777" h="598" extrusionOk="0">
                  <a:moveTo>
                    <a:pt x="401" y="0"/>
                  </a:moveTo>
                  <a:cubicBezTo>
                    <a:pt x="1" y="0"/>
                    <a:pt x="1" y="597"/>
                    <a:pt x="401" y="597"/>
                  </a:cubicBezTo>
                  <a:cubicBezTo>
                    <a:pt x="777" y="597"/>
                    <a:pt x="777" y="0"/>
                    <a:pt x="40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12" name="Google Shape;612;p6"/>
            <p:cNvSpPr/>
            <p:nvPr/>
          </p:nvSpPr>
          <p:spPr>
            <a:xfrm>
              <a:off x="2871300" y="815000"/>
              <a:ext cx="16275" cy="15800"/>
            </a:xfrm>
            <a:custGeom>
              <a:avLst/>
              <a:gdLst/>
              <a:ahLst/>
              <a:cxnLst/>
              <a:rect l="l" t="t" r="r" b="b"/>
              <a:pathLst>
                <a:path w="651" h="632" extrusionOk="0">
                  <a:moveTo>
                    <a:pt x="281" y="1"/>
                  </a:moveTo>
                  <a:cubicBezTo>
                    <a:pt x="249" y="1"/>
                    <a:pt x="220" y="18"/>
                    <a:pt x="203" y="35"/>
                  </a:cubicBezTo>
                  <a:cubicBezTo>
                    <a:pt x="149" y="35"/>
                    <a:pt x="126" y="58"/>
                    <a:pt x="102" y="82"/>
                  </a:cubicBezTo>
                  <a:cubicBezTo>
                    <a:pt x="54" y="106"/>
                    <a:pt x="54" y="160"/>
                    <a:pt x="24" y="184"/>
                  </a:cubicBezTo>
                  <a:cubicBezTo>
                    <a:pt x="0" y="232"/>
                    <a:pt x="0" y="285"/>
                    <a:pt x="0" y="309"/>
                  </a:cubicBezTo>
                  <a:lnTo>
                    <a:pt x="0" y="405"/>
                  </a:lnTo>
                  <a:cubicBezTo>
                    <a:pt x="24" y="458"/>
                    <a:pt x="54" y="506"/>
                    <a:pt x="102" y="530"/>
                  </a:cubicBezTo>
                  <a:cubicBezTo>
                    <a:pt x="126" y="554"/>
                    <a:pt x="126" y="584"/>
                    <a:pt x="149" y="584"/>
                  </a:cubicBezTo>
                  <a:cubicBezTo>
                    <a:pt x="203" y="632"/>
                    <a:pt x="251" y="632"/>
                    <a:pt x="323" y="632"/>
                  </a:cubicBezTo>
                  <a:cubicBezTo>
                    <a:pt x="352" y="632"/>
                    <a:pt x="400" y="632"/>
                    <a:pt x="448" y="608"/>
                  </a:cubicBezTo>
                  <a:cubicBezTo>
                    <a:pt x="472" y="608"/>
                    <a:pt x="526" y="584"/>
                    <a:pt x="549" y="530"/>
                  </a:cubicBezTo>
                  <a:cubicBezTo>
                    <a:pt x="573" y="506"/>
                    <a:pt x="597" y="482"/>
                    <a:pt x="597" y="435"/>
                  </a:cubicBezTo>
                  <a:cubicBezTo>
                    <a:pt x="621" y="405"/>
                    <a:pt x="651" y="357"/>
                    <a:pt x="621" y="309"/>
                  </a:cubicBezTo>
                  <a:lnTo>
                    <a:pt x="621" y="232"/>
                  </a:lnTo>
                  <a:cubicBezTo>
                    <a:pt x="597" y="184"/>
                    <a:pt x="573" y="136"/>
                    <a:pt x="549" y="82"/>
                  </a:cubicBezTo>
                  <a:cubicBezTo>
                    <a:pt x="526" y="82"/>
                    <a:pt x="502" y="58"/>
                    <a:pt x="472" y="35"/>
                  </a:cubicBezTo>
                  <a:cubicBezTo>
                    <a:pt x="424" y="11"/>
                    <a:pt x="376" y="11"/>
                    <a:pt x="323" y="11"/>
                  </a:cubicBezTo>
                  <a:cubicBezTo>
                    <a:pt x="309" y="4"/>
                    <a:pt x="295" y="1"/>
                    <a:pt x="28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13" name="Google Shape;613;p6"/>
            <p:cNvSpPr/>
            <p:nvPr/>
          </p:nvSpPr>
          <p:spPr>
            <a:xfrm>
              <a:off x="2941000" y="829575"/>
              <a:ext cx="10625" cy="9875"/>
            </a:xfrm>
            <a:custGeom>
              <a:avLst/>
              <a:gdLst/>
              <a:ahLst/>
              <a:cxnLst/>
              <a:rect l="l" t="t" r="r" b="b"/>
              <a:pathLst>
                <a:path w="425" h="395" extrusionOk="0">
                  <a:moveTo>
                    <a:pt x="221" y="1"/>
                  </a:moveTo>
                  <a:cubicBezTo>
                    <a:pt x="173" y="1"/>
                    <a:pt x="149" y="1"/>
                    <a:pt x="126" y="25"/>
                  </a:cubicBezTo>
                  <a:cubicBezTo>
                    <a:pt x="102" y="25"/>
                    <a:pt x="102" y="25"/>
                    <a:pt x="72" y="49"/>
                  </a:cubicBezTo>
                  <a:cubicBezTo>
                    <a:pt x="48" y="49"/>
                    <a:pt x="24" y="72"/>
                    <a:pt x="24" y="96"/>
                  </a:cubicBezTo>
                  <a:cubicBezTo>
                    <a:pt x="0" y="120"/>
                    <a:pt x="0" y="150"/>
                    <a:pt x="0" y="198"/>
                  </a:cubicBezTo>
                  <a:cubicBezTo>
                    <a:pt x="0" y="222"/>
                    <a:pt x="0" y="246"/>
                    <a:pt x="24" y="269"/>
                  </a:cubicBezTo>
                  <a:cubicBezTo>
                    <a:pt x="24" y="299"/>
                    <a:pt x="48" y="323"/>
                    <a:pt x="72" y="347"/>
                  </a:cubicBezTo>
                  <a:cubicBezTo>
                    <a:pt x="102" y="347"/>
                    <a:pt x="102" y="347"/>
                    <a:pt x="126" y="371"/>
                  </a:cubicBezTo>
                  <a:cubicBezTo>
                    <a:pt x="149" y="371"/>
                    <a:pt x="173" y="395"/>
                    <a:pt x="221" y="395"/>
                  </a:cubicBezTo>
                  <a:cubicBezTo>
                    <a:pt x="251" y="395"/>
                    <a:pt x="299" y="371"/>
                    <a:pt x="323" y="371"/>
                  </a:cubicBezTo>
                  <a:cubicBezTo>
                    <a:pt x="370" y="323"/>
                    <a:pt x="424" y="246"/>
                    <a:pt x="424" y="198"/>
                  </a:cubicBezTo>
                  <a:cubicBezTo>
                    <a:pt x="424" y="120"/>
                    <a:pt x="370" y="49"/>
                    <a:pt x="323" y="25"/>
                  </a:cubicBezTo>
                  <a:cubicBezTo>
                    <a:pt x="299" y="1"/>
                    <a:pt x="251" y="1"/>
                    <a:pt x="2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14" name="Google Shape;614;p6"/>
            <p:cNvSpPr/>
            <p:nvPr/>
          </p:nvSpPr>
          <p:spPr>
            <a:xfrm>
              <a:off x="3029350" y="796000"/>
              <a:ext cx="28525" cy="28525"/>
            </a:xfrm>
            <a:custGeom>
              <a:avLst/>
              <a:gdLst/>
              <a:ahLst/>
              <a:cxnLst/>
              <a:rect l="l" t="t" r="r" b="b"/>
              <a:pathLst>
                <a:path w="1141" h="1141" extrusionOk="0">
                  <a:moveTo>
                    <a:pt x="568" y="1"/>
                  </a:moveTo>
                  <a:cubicBezTo>
                    <a:pt x="496" y="1"/>
                    <a:pt x="418" y="24"/>
                    <a:pt x="347" y="48"/>
                  </a:cubicBezTo>
                  <a:cubicBezTo>
                    <a:pt x="299" y="72"/>
                    <a:pt x="221" y="120"/>
                    <a:pt x="174" y="174"/>
                  </a:cubicBezTo>
                  <a:cubicBezTo>
                    <a:pt x="120" y="221"/>
                    <a:pt x="72" y="299"/>
                    <a:pt x="48" y="347"/>
                  </a:cubicBezTo>
                  <a:cubicBezTo>
                    <a:pt x="24" y="418"/>
                    <a:pt x="0" y="496"/>
                    <a:pt x="0" y="568"/>
                  </a:cubicBezTo>
                  <a:cubicBezTo>
                    <a:pt x="24" y="621"/>
                    <a:pt x="24" y="669"/>
                    <a:pt x="24" y="717"/>
                  </a:cubicBezTo>
                  <a:cubicBezTo>
                    <a:pt x="48" y="818"/>
                    <a:pt x="96" y="896"/>
                    <a:pt x="174" y="968"/>
                  </a:cubicBezTo>
                  <a:cubicBezTo>
                    <a:pt x="221" y="992"/>
                    <a:pt x="245" y="1045"/>
                    <a:pt x="299" y="1069"/>
                  </a:cubicBezTo>
                  <a:cubicBezTo>
                    <a:pt x="371" y="1117"/>
                    <a:pt x="472" y="1141"/>
                    <a:pt x="568" y="1141"/>
                  </a:cubicBezTo>
                  <a:cubicBezTo>
                    <a:pt x="645" y="1141"/>
                    <a:pt x="717" y="1117"/>
                    <a:pt x="794" y="1093"/>
                  </a:cubicBezTo>
                  <a:cubicBezTo>
                    <a:pt x="866" y="1069"/>
                    <a:pt x="920" y="1015"/>
                    <a:pt x="968" y="968"/>
                  </a:cubicBezTo>
                  <a:cubicBezTo>
                    <a:pt x="1015" y="920"/>
                    <a:pt x="1069" y="866"/>
                    <a:pt x="1093" y="795"/>
                  </a:cubicBezTo>
                  <a:cubicBezTo>
                    <a:pt x="1117" y="717"/>
                    <a:pt x="1141" y="645"/>
                    <a:pt x="1141" y="568"/>
                  </a:cubicBezTo>
                  <a:cubicBezTo>
                    <a:pt x="1141" y="520"/>
                    <a:pt x="1117" y="472"/>
                    <a:pt x="1117" y="418"/>
                  </a:cubicBezTo>
                  <a:cubicBezTo>
                    <a:pt x="1093" y="323"/>
                    <a:pt x="1045" y="245"/>
                    <a:pt x="968" y="174"/>
                  </a:cubicBezTo>
                  <a:cubicBezTo>
                    <a:pt x="944" y="150"/>
                    <a:pt x="896" y="120"/>
                    <a:pt x="866" y="96"/>
                  </a:cubicBezTo>
                  <a:cubicBezTo>
                    <a:pt x="771" y="24"/>
                    <a:pt x="669" y="1"/>
                    <a:pt x="5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15" name="Google Shape;615;p6"/>
            <p:cNvSpPr/>
            <p:nvPr/>
          </p:nvSpPr>
          <p:spPr>
            <a:xfrm>
              <a:off x="2811000" y="780325"/>
              <a:ext cx="17475" cy="17500"/>
            </a:xfrm>
            <a:custGeom>
              <a:avLst/>
              <a:gdLst/>
              <a:ahLst/>
              <a:cxnLst/>
              <a:rect l="l" t="t" r="r" b="b"/>
              <a:pathLst>
                <a:path w="699" h="700" extrusionOk="0">
                  <a:moveTo>
                    <a:pt x="347" y="1"/>
                  </a:moveTo>
                  <a:cubicBezTo>
                    <a:pt x="299" y="1"/>
                    <a:pt x="275" y="1"/>
                    <a:pt x="227" y="31"/>
                  </a:cubicBezTo>
                  <a:cubicBezTo>
                    <a:pt x="174" y="54"/>
                    <a:pt x="150" y="78"/>
                    <a:pt x="102" y="102"/>
                  </a:cubicBezTo>
                  <a:cubicBezTo>
                    <a:pt x="78" y="126"/>
                    <a:pt x="48" y="180"/>
                    <a:pt x="48" y="204"/>
                  </a:cubicBezTo>
                  <a:cubicBezTo>
                    <a:pt x="24" y="251"/>
                    <a:pt x="0" y="299"/>
                    <a:pt x="0" y="353"/>
                  </a:cubicBezTo>
                  <a:cubicBezTo>
                    <a:pt x="24" y="377"/>
                    <a:pt x="24" y="401"/>
                    <a:pt x="24" y="448"/>
                  </a:cubicBezTo>
                  <a:cubicBezTo>
                    <a:pt x="48" y="502"/>
                    <a:pt x="78" y="550"/>
                    <a:pt x="102" y="598"/>
                  </a:cubicBezTo>
                  <a:cubicBezTo>
                    <a:pt x="126" y="598"/>
                    <a:pt x="150" y="628"/>
                    <a:pt x="174" y="651"/>
                  </a:cubicBezTo>
                  <a:cubicBezTo>
                    <a:pt x="227" y="675"/>
                    <a:pt x="299" y="699"/>
                    <a:pt x="347" y="699"/>
                  </a:cubicBezTo>
                  <a:cubicBezTo>
                    <a:pt x="400" y="699"/>
                    <a:pt x="448" y="675"/>
                    <a:pt x="496" y="675"/>
                  </a:cubicBezTo>
                  <a:cubicBezTo>
                    <a:pt x="526" y="651"/>
                    <a:pt x="574" y="628"/>
                    <a:pt x="597" y="598"/>
                  </a:cubicBezTo>
                  <a:cubicBezTo>
                    <a:pt x="621" y="550"/>
                    <a:pt x="645" y="526"/>
                    <a:pt x="675" y="478"/>
                  </a:cubicBezTo>
                  <a:cubicBezTo>
                    <a:pt x="699" y="448"/>
                    <a:pt x="699" y="401"/>
                    <a:pt x="699" y="353"/>
                  </a:cubicBezTo>
                  <a:lnTo>
                    <a:pt x="699" y="251"/>
                  </a:lnTo>
                  <a:cubicBezTo>
                    <a:pt x="675" y="204"/>
                    <a:pt x="645" y="150"/>
                    <a:pt x="597" y="102"/>
                  </a:cubicBezTo>
                  <a:cubicBezTo>
                    <a:pt x="574" y="78"/>
                    <a:pt x="550" y="78"/>
                    <a:pt x="526" y="54"/>
                  </a:cubicBezTo>
                  <a:cubicBezTo>
                    <a:pt x="472" y="31"/>
                    <a:pt x="424" y="1"/>
                    <a:pt x="3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16" name="Google Shape;616;p6"/>
            <p:cNvSpPr/>
            <p:nvPr/>
          </p:nvSpPr>
          <p:spPr>
            <a:xfrm>
              <a:off x="2916675" y="629300"/>
              <a:ext cx="16875" cy="16125"/>
            </a:xfrm>
            <a:custGeom>
              <a:avLst/>
              <a:gdLst/>
              <a:ahLst/>
              <a:cxnLst/>
              <a:rect l="l" t="t" r="r" b="b"/>
              <a:pathLst>
                <a:path w="675" h="645" extrusionOk="0">
                  <a:moveTo>
                    <a:pt x="328" y="0"/>
                  </a:moveTo>
                  <a:cubicBezTo>
                    <a:pt x="299" y="0"/>
                    <a:pt x="251" y="0"/>
                    <a:pt x="203" y="24"/>
                  </a:cubicBezTo>
                  <a:cubicBezTo>
                    <a:pt x="179" y="24"/>
                    <a:pt x="125" y="48"/>
                    <a:pt x="102" y="72"/>
                  </a:cubicBezTo>
                  <a:cubicBezTo>
                    <a:pt x="78" y="126"/>
                    <a:pt x="54" y="149"/>
                    <a:pt x="54" y="197"/>
                  </a:cubicBezTo>
                  <a:cubicBezTo>
                    <a:pt x="30" y="221"/>
                    <a:pt x="0" y="275"/>
                    <a:pt x="30" y="323"/>
                  </a:cubicBezTo>
                  <a:lnTo>
                    <a:pt x="30" y="400"/>
                  </a:lnTo>
                  <a:cubicBezTo>
                    <a:pt x="54" y="448"/>
                    <a:pt x="78" y="496"/>
                    <a:pt x="102" y="549"/>
                  </a:cubicBezTo>
                  <a:cubicBezTo>
                    <a:pt x="125" y="549"/>
                    <a:pt x="149" y="573"/>
                    <a:pt x="179" y="597"/>
                  </a:cubicBezTo>
                  <a:cubicBezTo>
                    <a:pt x="227" y="621"/>
                    <a:pt x="275" y="645"/>
                    <a:pt x="328" y="645"/>
                  </a:cubicBezTo>
                  <a:cubicBezTo>
                    <a:pt x="376" y="645"/>
                    <a:pt x="424" y="621"/>
                    <a:pt x="448" y="597"/>
                  </a:cubicBezTo>
                  <a:cubicBezTo>
                    <a:pt x="502" y="597"/>
                    <a:pt x="525" y="573"/>
                    <a:pt x="573" y="549"/>
                  </a:cubicBezTo>
                  <a:cubicBezTo>
                    <a:pt x="597" y="520"/>
                    <a:pt x="627" y="472"/>
                    <a:pt x="627" y="448"/>
                  </a:cubicBezTo>
                  <a:cubicBezTo>
                    <a:pt x="651" y="400"/>
                    <a:pt x="675" y="346"/>
                    <a:pt x="651" y="323"/>
                  </a:cubicBezTo>
                  <a:lnTo>
                    <a:pt x="651" y="221"/>
                  </a:lnTo>
                  <a:cubicBezTo>
                    <a:pt x="627" y="173"/>
                    <a:pt x="597" y="126"/>
                    <a:pt x="573" y="72"/>
                  </a:cubicBezTo>
                  <a:cubicBezTo>
                    <a:pt x="549" y="72"/>
                    <a:pt x="525" y="48"/>
                    <a:pt x="502" y="24"/>
                  </a:cubicBezTo>
                  <a:cubicBezTo>
                    <a:pt x="448" y="0"/>
                    <a:pt x="400" y="0"/>
                    <a:pt x="32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17" name="Google Shape;617;p6"/>
            <p:cNvSpPr/>
            <p:nvPr/>
          </p:nvSpPr>
          <p:spPr>
            <a:xfrm>
              <a:off x="3025625" y="664675"/>
              <a:ext cx="21050" cy="21200"/>
            </a:xfrm>
            <a:custGeom>
              <a:avLst/>
              <a:gdLst/>
              <a:ahLst/>
              <a:cxnLst/>
              <a:rect l="l" t="t" r="r" b="b"/>
              <a:pathLst>
                <a:path w="842" h="848" extrusionOk="0">
                  <a:moveTo>
                    <a:pt x="418" y="0"/>
                  </a:moveTo>
                  <a:cubicBezTo>
                    <a:pt x="370" y="0"/>
                    <a:pt x="323" y="0"/>
                    <a:pt x="269" y="54"/>
                  </a:cubicBezTo>
                  <a:cubicBezTo>
                    <a:pt x="221" y="54"/>
                    <a:pt x="173" y="78"/>
                    <a:pt x="120" y="125"/>
                  </a:cubicBezTo>
                  <a:cubicBezTo>
                    <a:pt x="96" y="149"/>
                    <a:pt x="72" y="203"/>
                    <a:pt x="48" y="251"/>
                  </a:cubicBezTo>
                  <a:cubicBezTo>
                    <a:pt x="24" y="299"/>
                    <a:pt x="0" y="352"/>
                    <a:pt x="24" y="424"/>
                  </a:cubicBezTo>
                  <a:lnTo>
                    <a:pt x="24" y="525"/>
                  </a:lnTo>
                  <a:cubicBezTo>
                    <a:pt x="48" y="597"/>
                    <a:pt x="72" y="675"/>
                    <a:pt x="120" y="722"/>
                  </a:cubicBezTo>
                  <a:cubicBezTo>
                    <a:pt x="173" y="722"/>
                    <a:pt x="197" y="746"/>
                    <a:pt x="221" y="776"/>
                  </a:cubicBezTo>
                  <a:cubicBezTo>
                    <a:pt x="269" y="824"/>
                    <a:pt x="346" y="824"/>
                    <a:pt x="418" y="848"/>
                  </a:cubicBezTo>
                  <a:cubicBezTo>
                    <a:pt x="496" y="848"/>
                    <a:pt x="543" y="824"/>
                    <a:pt x="597" y="800"/>
                  </a:cubicBezTo>
                  <a:cubicBezTo>
                    <a:pt x="645" y="776"/>
                    <a:pt x="693" y="746"/>
                    <a:pt x="717" y="722"/>
                  </a:cubicBezTo>
                  <a:cubicBezTo>
                    <a:pt x="770" y="675"/>
                    <a:pt x="794" y="627"/>
                    <a:pt x="818" y="573"/>
                  </a:cubicBezTo>
                  <a:cubicBezTo>
                    <a:pt x="842" y="525"/>
                    <a:pt x="842" y="478"/>
                    <a:pt x="842" y="424"/>
                  </a:cubicBezTo>
                  <a:cubicBezTo>
                    <a:pt x="842" y="376"/>
                    <a:pt x="842" y="352"/>
                    <a:pt x="818" y="299"/>
                  </a:cubicBezTo>
                  <a:cubicBezTo>
                    <a:pt x="818" y="251"/>
                    <a:pt x="770" y="179"/>
                    <a:pt x="717" y="125"/>
                  </a:cubicBezTo>
                  <a:cubicBezTo>
                    <a:pt x="693" y="102"/>
                    <a:pt x="669" y="78"/>
                    <a:pt x="645" y="54"/>
                  </a:cubicBezTo>
                  <a:cubicBezTo>
                    <a:pt x="567" y="30"/>
                    <a:pt x="496" y="0"/>
                    <a:pt x="4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18" name="Google Shape;618;p6"/>
            <p:cNvSpPr/>
            <p:nvPr/>
          </p:nvSpPr>
          <p:spPr>
            <a:xfrm>
              <a:off x="3080250" y="730625"/>
              <a:ext cx="11800" cy="10025"/>
            </a:xfrm>
            <a:custGeom>
              <a:avLst/>
              <a:gdLst/>
              <a:ahLst/>
              <a:cxnLst/>
              <a:rect l="l" t="t" r="r" b="b"/>
              <a:pathLst>
                <a:path w="472" h="401" extrusionOk="0">
                  <a:moveTo>
                    <a:pt x="227" y="1"/>
                  </a:moveTo>
                  <a:cubicBezTo>
                    <a:pt x="173" y="1"/>
                    <a:pt x="125" y="25"/>
                    <a:pt x="78" y="78"/>
                  </a:cubicBezTo>
                  <a:cubicBezTo>
                    <a:pt x="78" y="78"/>
                    <a:pt x="54" y="102"/>
                    <a:pt x="54" y="126"/>
                  </a:cubicBezTo>
                  <a:cubicBezTo>
                    <a:pt x="0" y="174"/>
                    <a:pt x="0" y="251"/>
                    <a:pt x="54" y="299"/>
                  </a:cubicBezTo>
                  <a:lnTo>
                    <a:pt x="78" y="323"/>
                  </a:lnTo>
                  <a:cubicBezTo>
                    <a:pt x="102" y="377"/>
                    <a:pt x="173" y="401"/>
                    <a:pt x="227" y="401"/>
                  </a:cubicBezTo>
                  <a:cubicBezTo>
                    <a:pt x="275" y="401"/>
                    <a:pt x="299" y="401"/>
                    <a:pt x="352" y="377"/>
                  </a:cubicBezTo>
                  <a:lnTo>
                    <a:pt x="400" y="377"/>
                  </a:lnTo>
                  <a:cubicBezTo>
                    <a:pt x="400" y="347"/>
                    <a:pt x="424" y="323"/>
                    <a:pt x="448" y="323"/>
                  </a:cubicBezTo>
                  <a:cubicBezTo>
                    <a:pt x="472" y="275"/>
                    <a:pt x="472" y="251"/>
                    <a:pt x="472" y="198"/>
                  </a:cubicBezTo>
                  <a:cubicBezTo>
                    <a:pt x="472" y="174"/>
                    <a:pt x="472" y="150"/>
                    <a:pt x="448" y="102"/>
                  </a:cubicBezTo>
                  <a:cubicBezTo>
                    <a:pt x="424" y="78"/>
                    <a:pt x="376" y="25"/>
                    <a:pt x="352" y="25"/>
                  </a:cubicBezTo>
                  <a:cubicBezTo>
                    <a:pt x="299" y="25"/>
                    <a:pt x="275" y="1"/>
                    <a:pt x="22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19" name="Google Shape;619;p6"/>
            <p:cNvSpPr/>
            <p:nvPr/>
          </p:nvSpPr>
          <p:spPr>
            <a:xfrm>
              <a:off x="2907400" y="740625"/>
              <a:ext cx="12425" cy="11825"/>
            </a:xfrm>
            <a:custGeom>
              <a:avLst/>
              <a:gdLst/>
              <a:ahLst/>
              <a:cxnLst/>
              <a:rect l="l" t="t" r="r" b="b"/>
              <a:pathLst>
                <a:path w="497" h="473" extrusionOk="0">
                  <a:moveTo>
                    <a:pt x="252" y="1"/>
                  </a:moveTo>
                  <a:cubicBezTo>
                    <a:pt x="222" y="1"/>
                    <a:pt x="174" y="1"/>
                    <a:pt x="150" y="25"/>
                  </a:cubicBezTo>
                  <a:cubicBezTo>
                    <a:pt x="126" y="25"/>
                    <a:pt x="102" y="48"/>
                    <a:pt x="73" y="72"/>
                  </a:cubicBezTo>
                  <a:cubicBezTo>
                    <a:pt x="49" y="96"/>
                    <a:pt x="49" y="126"/>
                    <a:pt x="25" y="150"/>
                  </a:cubicBezTo>
                  <a:cubicBezTo>
                    <a:pt x="25" y="174"/>
                    <a:pt x="1" y="198"/>
                    <a:pt x="25" y="222"/>
                  </a:cubicBezTo>
                  <a:lnTo>
                    <a:pt x="25" y="299"/>
                  </a:lnTo>
                  <a:cubicBezTo>
                    <a:pt x="25" y="323"/>
                    <a:pt x="49" y="371"/>
                    <a:pt x="73" y="395"/>
                  </a:cubicBezTo>
                  <a:cubicBezTo>
                    <a:pt x="102" y="395"/>
                    <a:pt x="126" y="425"/>
                    <a:pt x="126" y="425"/>
                  </a:cubicBezTo>
                  <a:cubicBezTo>
                    <a:pt x="174" y="448"/>
                    <a:pt x="198" y="472"/>
                    <a:pt x="252" y="472"/>
                  </a:cubicBezTo>
                  <a:cubicBezTo>
                    <a:pt x="252" y="472"/>
                    <a:pt x="276" y="472"/>
                    <a:pt x="276" y="448"/>
                  </a:cubicBezTo>
                  <a:cubicBezTo>
                    <a:pt x="323" y="448"/>
                    <a:pt x="347" y="448"/>
                    <a:pt x="371" y="425"/>
                  </a:cubicBezTo>
                  <a:cubicBezTo>
                    <a:pt x="371" y="425"/>
                    <a:pt x="401" y="395"/>
                    <a:pt x="425" y="395"/>
                  </a:cubicBezTo>
                  <a:lnTo>
                    <a:pt x="425" y="371"/>
                  </a:lnTo>
                  <a:cubicBezTo>
                    <a:pt x="449" y="371"/>
                    <a:pt x="473" y="347"/>
                    <a:pt x="473" y="323"/>
                  </a:cubicBezTo>
                  <a:cubicBezTo>
                    <a:pt x="496" y="299"/>
                    <a:pt x="496" y="245"/>
                    <a:pt x="496" y="222"/>
                  </a:cubicBezTo>
                  <a:lnTo>
                    <a:pt x="496" y="174"/>
                  </a:lnTo>
                  <a:cubicBezTo>
                    <a:pt x="473" y="150"/>
                    <a:pt x="449" y="96"/>
                    <a:pt x="425" y="72"/>
                  </a:cubicBezTo>
                  <a:cubicBezTo>
                    <a:pt x="401" y="48"/>
                    <a:pt x="371" y="48"/>
                    <a:pt x="371" y="25"/>
                  </a:cubicBezTo>
                  <a:cubicBezTo>
                    <a:pt x="347" y="25"/>
                    <a:pt x="323" y="25"/>
                    <a:pt x="32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620" name="Google Shape;620;p6"/>
          <p:cNvGrpSpPr/>
          <p:nvPr/>
        </p:nvGrpSpPr>
        <p:grpSpPr>
          <a:xfrm>
            <a:off x="8372942" y="5814611"/>
            <a:ext cx="1587788" cy="910259"/>
            <a:chOff x="8157200" y="4285905"/>
            <a:chExt cx="1587788" cy="750296"/>
          </a:xfrm>
        </p:grpSpPr>
        <p:sp>
          <p:nvSpPr>
            <p:cNvPr id="621" name="Google Shape;621;p6"/>
            <p:cNvSpPr/>
            <p:nvPr/>
          </p:nvSpPr>
          <p:spPr>
            <a:xfrm>
              <a:off x="8157200" y="4715864"/>
              <a:ext cx="1587788" cy="320336"/>
            </a:xfrm>
            <a:custGeom>
              <a:avLst/>
              <a:gdLst/>
              <a:ahLst/>
              <a:cxnLst/>
              <a:rect l="l" t="t" r="r" b="b"/>
              <a:pathLst>
                <a:path w="18453" h="3723" extrusionOk="0">
                  <a:moveTo>
                    <a:pt x="2761" y="1"/>
                  </a:moveTo>
                  <a:cubicBezTo>
                    <a:pt x="2525" y="1"/>
                    <a:pt x="2285" y="50"/>
                    <a:pt x="2059" y="143"/>
                  </a:cubicBezTo>
                  <a:cubicBezTo>
                    <a:pt x="1635" y="292"/>
                    <a:pt x="1265" y="567"/>
                    <a:pt x="966" y="943"/>
                  </a:cubicBezTo>
                  <a:cubicBezTo>
                    <a:pt x="668" y="1337"/>
                    <a:pt x="441" y="1785"/>
                    <a:pt x="268" y="2232"/>
                  </a:cubicBezTo>
                  <a:cubicBezTo>
                    <a:pt x="196" y="2459"/>
                    <a:pt x="119" y="2710"/>
                    <a:pt x="47" y="2931"/>
                  </a:cubicBezTo>
                  <a:cubicBezTo>
                    <a:pt x="0" y="3082"/>
                    <a:pt x="127" y="3188"/>
                    <a:pt x="250" y="3188"/>
                  </a:cubicBezTo>
                  <a:cubicBezTo>
                    <a:pt x="332" y="3188"/>
                    <a:pt x="412" y="3142"/>
                    <a:pt x="441" y="3032"/>
                  </a:cubicBezTo>
                  <a:cubicBezTo>
                    <a:pt x="716" y="2209"/>
                    <a:pt x="1014" y="1241"/>
                    <a:pt x="1814" y="716"/>
                  </a:cubicBezTo>
                  <a:cubicBezTo>
                    <a:pt x="2080" y="553"/>
                    <a:pt x="2395" y="423"/>
                    <a:pt x="2722" y="423"/>
                  </a:cubicBezTo>
                  <a:cubicBezTo>
                    <a:pt x="2791" y="423"/>
                    <a:pt x="2861" y="429"/>
                    <a:pt x="2930" y="441"/>
                  </a:cubicBezTo>
                  <a:cubicBezTo>
                    <a:pt x="3277" y="495"/>
                    <a:pt x="3551" y="692"/>
                    <a:pt x="3778" y="943"/>
                  </a:cubicBezTo>
                  <a:cubicBezTo>
                    <a:pt x="4226" y="1415"/>
                    <a:pt x="4572" y="2083"/>
                    <a:pt x="5169" y="2412"/>
                  </a:cubicBezTo>
                  <a:cubicBezTo>
                    <a:pt x="5360" y="2507"/>
                    <a:pt x="5570" y="2561"/>
                    <a:pt x="5783" y="2561"/>
                  </a:cubicBezTo>
                  <a:cubicBezTo>
                    <a:pt x="5903" y="2561"/>
                    <a:pt x="6024" y="2544"/>
                    <a:pt x="6142" y="2507"/>
                  </a:cubicBezTo>
                  <a:cubicBezTo>
                    <a:pt x="6441" y="2435"/>
                    <a:pt x="6709" y="2262"/>
                    <a:pt x="6936" y="2059"/>
                  </a:cubicBezTo>
                  <a:cubicBezTo>
                    <a:pt x="7187" y="1838"/>
                    <a:pt x="7408" y="1612"/>
                    <a:pt x="7605" y="1391"/>
                  </a:cubicBezTo>
                  <a:cubicBezTo>
                    <a:pt x="7832" y="1164"/>
                    <a:pt x="8029" y="967"/>
                    <a:pt x="8279" y="818"/>
                  </a:cubicBezTo>
                  <a:cubicBezTo>
                    <a:pt x="8444" y="724"/>
                    <a:pt x="8625" y="674"/>
                    <a:pt x="8810" y="674"/>
                  </a:cubicBezTo>
                  <a:cubicBezTo>
                    <a:pt x="8873" y="674"/>
                    <a:pt x="8938" y="680"/>
                    <a:pt x="9002" y="692"/>
                  </a:cubicBezTo>
                  <a:cubicBezTo>
                    <a:pt x="9151" y="716"/>
                    <a:pt x="9247" y="770"/>
                    <a:pt x="9372" y="865"/>
                  </a:cubicBezTo>
                  <a:cubicBezTo>
                    <a:pt x="9473" y="943"/>
                    <a:pt x="9599" y="1038"/>
                    <a:pt x="9694" y="1140"/>
                  </a:cubicBezTo>
                  <a:cubicBezTo>
                    <a:pt x="10118" y="1612"/>
                    <a:pt x="10441" y="2209"/>
                    <a:pt x="10990" y="2561"/>
                  </a:cubicBezTo>
                  <a:cubicBezTo>
                    <a:pt x="11228" y="2689"/>
                    <a:pt x="11483" y="2761"/>
                    <a:pt x="11750" y="2761"/>
                  </a:cubicBezTo>
                  <a:cubicBezTo>
                    <a:pt x="11843" y="2761"/>
                    <a:pt x="11938" y="2753"/>
                    <a:pt x="12035" y="2734"/>
                  </a:cubicBezTo>
                  <a:cubicBezTo>
                    <a:pt x="12435" y="2656"/>
                    <a:pt x="12781" y="2412"/>
                    <a:pt x="13079" y="2185"/>
                  </a:cubicBezTo>
                  <a:cubicBezTo>
                    <a:pt x="13402" y="1934"/>
                    <a:pt x="13724" y="1689"/>
                    <a:pt x="14100" y="1516"/>
                  </a:cubicBezTo>
                  <a:cubicBezTo>
                    <a:pt x="14341" y="1408"/>
                    <a:pt x="14600" y="1365"/>
                    <a:pt x="14854" y="1365"/>
                  </a:cubicBezTo>
                  <a:cubicBezTo>
                    <a:pt x="15021" y="1365"/>
                    <a:pt x="15185" y="1384"/>
                    <a:pt x="15342" y="1415"/>
                  </a:cubicBezTo>
                  <a:cubicBezTo>
                    <a:pt x="16291" y="1635"/>
                    <a:pt x="17007" y="2334"/>
                    <a:pt x="17604" y="3080"/>
                  </a:cubicBezTo>
                  <a:cubicBezTo>
                    <a:pt x="17730" y="3253"/>
                    <a:pt x="17879" y="3426"/>
                    <a:pt x="18028" y="3629"/>
                  </a:cubicBezTo>
                  <a:cubicBezTo>
                    <a:pt x="18067" y="3681"/>
                    <a:pt x="18139" y="3723"/>
                    <a:pt x="18214" y="3723"/>
                  </a:cubicBezTo>
                  <a:cubicBezTo>
                    <a:pt x="18244" y="3723"/>
                    <a:pt x="18274" y="3716"/>
                    <a:pt x="18303" y="3701"/>
                  </a:cubicBezTo>
                  <a:cubicBezTo>
                    <a:pt x="18404" y="3629"/>
                    <a:pt x="18452" y="3504"/>
                    <a:pt x="18381" y="3403"/>
                  </a:cubicBezTo>
                  <a:cubicBezTo>
                    <a:pt x="17784" y="2609"/>
                    <a:pt x="17133" y="1785"/>
                    <a:pt x="16237" y="1313"/>
                  </a:cubicBezTo>
                  <a:cubicBezTo>
                    <a:pt x="15813" y="1092"/>
                    <a:pt x="15318" y="943"/>
                    <a:pt x="14846" y="943"/>
                  </a:cubicBezTo>
                  <a:cubicBezTo>
                    <a:pt x="14375" y="943"/>
                    <a:pt x="13951" y="1092"/>
                    <a:pt x="13551" y="1337"/>
                  </a:cubicBezTo>
                  <a:cubicBezTo>
                    <a:pt x="13205" y="1564"/>
                    <a:pt x="12882" y="1838"/>
                    <a:pt x="12530" y="2059"/>
                  </a:cubicBezTo>
                  <a:cubicBezTo>
                    <a:pt x="12306" y="2204"/>
                    <a:pt x="12023" y="2353"/>
                    <a:pt x="11734" y="2353"/>
                  </a:cubicBezTo>
                  <a:cubicBezTo>
                    <a:pt x="11677" y="2353"/>
                    <a:pt x="11620" y="2347"/>
                    <a:pt x="11563" y="2334"/>
                  </a:cubicBezTo>
                  <a:cubicBezTo>
                    <a:pt x="11264" y="2286"/>
                    <a:pt x="11038" y="2113"/>
                    <a:pt x="10841" y="1886"/>
                  </a:cubicBezTo>
                  <a:cubicBezTo>
                    <a:pt x="10620" y="1635"/>
                    <a:pt x="10417" y="1367"/>
                    <a:pt x="10220" y="1116"/>
                  </a:cubicBezTo>
                  <a:cubicBezTo>
                    <a:pt x="9993" y="865"/>
                    <a:pt x="9772" y="621"/>
                    <a:pt x="9497" y="441"/>
                  </a:cubicBezTo>
                  <a:cubicBezTo>
                    <a:pt x="9271" y="310"/>
                    <a:pt x="9030" y="251"/>
                    <a:pt x="8787" y="251"/>
                  </a:cubicBezTo>
                  <a:cubicBezTo>
                    <a:pt x="8709" y="251"/>
                    <a:pt x="8632" y="257"/>
                    <a:pt x="8554" y="268"/>
                  </a:cubicBezTo>
                  <a:cubicBezTo>
                    <a:pt x="7903" y="394"/>
                    <a:pt x="7456" y="943"/>
                    <a:pt x="7038" y="1391"/>
                  </a:cubicBezTo>
                  <a:cubicBezTo>
                    <a:pt x="6811" y="1612"/>
                    <a:pt x="6614" y="1838"/>
                    <a:pt x="6363" y="1988"/>
                  </a:cubicBezTo>
                  <a:cubicBezTo>
                    <a:pt x="6214" y="2059"/>
                    <a:pt x="6142" y="2083"/>
                    <a:pt x="5993" y="2137"/>
                  </a:cubicBezTo>
                  <a:lnTo>
                    <a:pt x="5814" y="2137"/>
                  </a:lnTo>
                  <a:cubicBezTo>
                    <a:pt x="5718" y="2137"/>
                    <a:pt x="5665" y="2137"/>
                    <a:pt x="5593" y="2113"/>
                  </a:cubicBezTo>
                  <a:cubicBezTo>
                    <a:pt x="5444" y="2083"/>
                    <a:pt x="5342" y="2035"/>
                    <a:pt x="5193" y="1934"/>
                  </a:cubicBezTo>
                  <a:cubicBezTo>
                    <a:pt x="5097" y="1862"/>
                    <a:pt x="4972" y="1713"/>
                    <a:pt x="4871" y="1612"/>
                  </a:cubicBezTo>
                  <a:cubicBezTo>
                    <a:pt x="4620" y="1337"/>
                    <a:pt x="4423" y="1068"/>
                    <a:pt x="4202" y="794"/>
                  </a:cubicBezTo>
                  <a:cubicBezTo>
                    <a:pt x="3975" y="519"/>
                    <a:pt x="3701" y="268"/>
                    <a:pt x="3354" y="119"/>
                  </a:cubicBezTo>
                  <a:cubicBezTo>
                    <a:pt x="3168" y="38"/>
                    <a:pt x="2966" y="1"/>
                    <a:pt x="27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22" name="Google Shape;622;p6"/>
            <p:cNvSpPr/>
            <p:nvPr/>
          </p:nvSpPr>
          <p:spPr>
            <a:xfrm>
              <a:off x="8157200" y="4504025"/>
              <a:ext cx="1587788" cy="319562"/>
            </a:xfrm>
            <a:custGeom>
              <a:avLst/>
              <a:gdLst/>
              <a:ahLst/>
              <a:cxnLst/>
              <a:rect l="l" t="t" r="r" b="b"/>
              <a:pathLst>
                <a:path w="18453" h="3714" extrusionOk="0">
                  <a:moveTo>
                    <a:pt x="2740" y="0"/>
                  </a:moveTo>
                  <a:cubicBezTo>
                    <a:pt x="2511" y="0"/>
                    <a:pt x="2279" y="44"/>
                    <a:pt x="2059" y="121"/>
                  </a:cubicBezTo>
                  <a:cubicBezTo>
                    <a:pt x="1635" y="295"/>
                    <a:pt x="1265" y="569"/>
                    <a:pt x="966" y="939"/>
                  </a:cubicBezTo>
                  <a:cubicBezTo>
                    <a:pt x="668" y="1315"/>
                    <a:pt x="441" y="1787"/>
                    <a:pt x="268" y="2235"/>
                  </a:cubicBezTo>
                  <a:cubicBezTo>
                    <a:pt x="196" y="2456"/>
                    <a:pt x="119" y="2706"/>
                    <a:pt x="47" y="2933"/>
                  </a:cubicBezTo>
                  <a:cubicBezTo>
                    <a:pt x="1" y="3079"/>
                    <a:pt x="124" y="3174"/>
                    <a:pt x="246" y="3174"/>
                  </a:cubicBezTo>
                  <a:cubicBezTo>
                    <a:pt x="329" y="3174"/>
                    <a:pt x="412" y="3130"/>
                    <a:pt x="441" y="3029"/>
                  </a:cubicBezTo>
                  <a:cubicBezTo>
                    <a:pt x="716" y="2211"/>
                    <a:pt x="1014" y="1214"/>
                    <a:pt x="1814" y="718"/>
                  </a:cubicBezTo>
                  <a:cubicBezTo>
                    <a:pt x="2091" y="544"/>
                    <a:pt x="2422" y="409"/>
                    <a:pt x="2764" y="409"/>
                  </a:cubicBezTo>
                  <a:cubicBezTo>
                    <a:pt x="2819" y="409"/>
                    <a:pt x="2875" y="412"/>
                    <a:pt x="2930" y="420"/>
                  </a:cubicBezTo>
                  <a:cubicBezTo>
                    <a:pt x="3277" y="492"/>
                    <a:pt x="3551" y="695"/>
                    <a:pt x="3778" y="915"/>
                  </a:cubicBezTo>
                  <a:cubicBezTo>
                    <a:pt x="4226" y="1411"/>
                    <a:pt x="4572" y="2086"/>
                    <a:pt x="5169" y="2384"/>
                  </a:cubicBezTo>
                  <a:cubicBezTo>
                    <a:pt x="5366" y="2498"/>
                    <a:pt x="5583" y="2547"/>
                    <a:pt x="5802" y="2547"/>
                  </a:cubicBezTo>
                  <a:cubicBezTo>
                    <a:pt x="5915" y="2547"/>
                    <a:pt x="6030" y="2534"/>
                    <a:pt x="6142" y="2509"/>
                  </a:cubicBezTo>
                  <a:cubicBezTo>
                    <a:pt x="6441" y="2432"/>
                    <a:pt x="6709" y="2259"/>
                    <a:pt x="6936" y="2062"/>
                  </a:cubicBezTo>
                  <a:cubicBezTo>
                    <a:pt x="7187" y="1835"/>
                    <a:pt x="7408" y="1614"/>
                    <a:pt x="7605" y="1363"/>
                  </a:cubicBezTo>
                  <a:cubicBezTo>
                    <a:pt x="7832" y="1166"/>
                    <a:pt x="8029" y="963"/>
                    <a:pt x="8279" y="814"/>
                  </a:cubicBezTo>
                  <a:cubicBezTo>
                    <a:pt x="8439" y="728"/>
                    <a:pt x="8614" y="663"/>
                    <a:pt x="8793" y="663"/>
                  </a:cubicBezTo>
                  <a:cubicBezTo>
                    <a:pt x="8862" y="663"/>
                    <a:pt x="8932" y="673"/>
                    <a:pt x="9002" y="695"/>
                  </a:cubicBezTo>
                  <a:cubicBezTo>
                    <a:pt x="9151" y="718"/>
                    <a:pt x="9247" y="766"/>
                    <a:pt x="9372" y="868"/>
                  </a:cubicBezTo>
                  <a:cubicBezTo>
                    <a:pt x="9473" y="915"/>
                    <a:pt x="9599" y="1041"/>
                    <a:pt x="9694" y="1142"/>
                  </a:cubicBezTo>
                  <a:cubicBezTo>
                    <a:pt x="10118" y="1614"/>
                    <a:pt x="10441" y="2211"/>
                    <a:pt x="10990" y="2557"/>
                  </a:cubicBezTo>
                  <a:cubicBezTo>
                    <a:pt x="11227" y="2685"/>
                    <a:pt x="11481" y="2760"/>
                    <a:pt x="11746" y="2760"/>
                  </a:cubicBezTo>
                  <a:cubicBezTo>
                    <a:pt x="11841" y="2760"/>
                    <a:pt x="11937" y="2751"/>
                    <a:pt x="12035" y="2730"/>
                  </a:cubicBezTo>
                  <a:cubicBezTo>
                    <a:pt x="12435" y="2659"/>
                    <a:pt x="12781" y="2408"/>
                    <a:pt x="13079" y="2187"/>
                  </a:cubicBezTo>
                  <a:cubicBezTo>
                    <a:pt x="13402" y="1936"/>
                    <a:pt x="13724" y="1662"/>
                    <a:pt x="14100" y="1512"/>
                  </a:cubicBezTo>
                  <a:cubicBezTo>
                    <a:pt x="14347" y="1405"/>
                    <a:pt x="14613" y="1355"/>
                    <a:pt x="14873" y="1355"/>
                  </a:cubicBezTo>
                  <a:cubicBezTo>
                    <a:pt x="15033" y="1355"/>
                    <a:pt x="15191" y="1375"/>
                    <a:pt x="15342" y="1411"/>
                  </a:cubicBezTo>
                  <a:cubicBezTo>
                    <a:pt x="16291" y="1638"/>
                    <a:pt x="17007" y="2336"/>
                    <a:pt x="17604" y="3053"/>
                  </a:cubicBezTo>
                  <a:cubicBezTo>
                    <a:pt x="17730" y="3256"/>
                    <a:pt x="17879" y="3429"/>
                    <a:pt x="18028" y="3602"/>
                  </a:cubicBezTo>
                  <a:cubicBezTo>
                    <a:pt x="18064" y="3670"/>
                    <a:pt x="18130" y="3714"/>
                    <a:pt x="18200" y="3714"/>
                  </a:cubicBezTo>
                  <a:cubicBezTo>
                    <a:pt x="18234" y="3714"/>
                    <a:pt x="18269" y="3703"/>
                    <a:pt x="18303" y="3680"/>
                  </a:cubicBezTo>
                  <a:cubicBezTo>
                    <a:pt x="18404" y="3626"/>
                    <a:pt x="18452" y="3500"/>
                    <a:pt x="18381" y="3405"/>
                  </a:cubicBezTo>
                  <a:cubicBezTo>
                    <a:pt x="17784" y="2605"/>
                    <a:pt x="17133" y="1787"/>
                    <a:pt x="16237" y="1315"/>
                  </a:cubicBezTo>
                  <a:cubicBezTo>
                    <a:pt x="15813" y="1089"/>
                    <a:pt x="15318" y="939"/>
                    <a:pt x="14846" y="939"/>
                  </a:cubicBezTo>
                  <a:cubicBezTo>
                    <a:pt x="14375" y="939"/>
                    <a:pt x="13951" y="1089"/>
                    <a:pt x="13551" y="1339"/>
                  </a:cubicBezTo>
                  <a:cubicBezTo>
                    <a:pt x="13205" y="1560"/>
                    <a:pt x="12882" y="1835"/>
                    <a:pt x="12530" y="2062"/>
                  </a:cubicBezTo>
                  <a:cubicBezTo>
                    <a:pt x="12304" y="2207"/>
                    <a:pt x="12019" y="2353"/>
                    <a:pt x="11728" y="2353"/>
                  </a:cubicBezTo>
                  <a:cubicBezTo>
                    <a:pt x="11673" y="2353"/>
                    <a:pt x="11618" y="2348"/>
                    <a:pt x="11563" y="2336"/>
                  </a:cubicBezTo>
                  <a:cubicBezTo>
                    <a:pt x="11264" y="2259"/>
                    <a:pt x="11038" y="2109"/>
                    <a:pt x="10841" y="1889"/>
                  </a:cubicBezTo>
                  <a:cubicBezTo>
                    <a:pt x="10620" y="1638"/>
                    <a:pt x="10417" y="1363"/>
                    <a:pt x="10220" y="1112"/>
                  </a:cubicBezTo>
                  <a:cubicBezTo>
                    <a:pt x="9993" y="868"/>
                    <a:pt x="9772" y="617"/>
                    <a:pt x="9497" y="444"/>
                  </a:cubicBezTo>
                  <a:cubicBezTo>
                    <a:pt x="9272" y="313"/>
                    <a:pt x="9034" y="251"/>
                    <a:pt x="8792" y="251"/>
                  </a:cubicBezTo>
                  <a:cubicBezTo>
                    <a:pt x="8713" y="251"/>
                    <a:pt x="8634" y="257"/>
                    <a:pt x="8554" y="271"/>
                  </a:cubicBezTo>
                  <a:cubicBezTo>
                    <a:pt x="7903" y="396"/>
                    <a:pt x="7456" y="939"/>
                    <a:pt x="7038" y="1387"/>
                  </a:cubicBezTo>
                  <a:cubicBezTo>
                    <a:pt x="6811" y="1614"/>
                    <a:pt x="6614" y="1811"/>
                    <a:pt x="6363" y="1984"/>
                  </a:cubicBezTo>
                  <a:cubicBezTo>
                    <a:pt x="6214" y="2062"/>
                    <a:pt x="6142" y="2086"/>
                    <a:pt x="5993" y="2109"/>
                  </a:cubicBezTo>
                  <a:cubicBezTo>
                    <a:pt x="5963" y="2133"/>
                    <a:pt x="5939" y="2133"/>
                    <a:pt x="5915" y="2133"/>
                  </a:cubicBezTo>
                  <a:lnTo>
                    <a:pt x="5814" y="2133"/>
                  </a:lnTo>
                  <a:cubicBezTo>
                    <a:pt x="5718" y="2133"/>
                    <a:pt x="5665" y="2133"/>
                    <a:pt x="5593" y="2109"/>
                  </a:cubicBezTo>
                  <a:cubicBezTo>
                    <a:pt x="5444" y="2086"/>
                    <a:pt x="5342" y="2038"/>
                    <a:pt x="5193" y="1936"/>
                  </a:cubicBezTo>
                  <a:cubicBezTo>
                    <a:pt x="5097" y="1859"/>
                    <a:pt x="4972" y="1709"/>
                    <a:pt x="4871" y="1614"/>
                  </a:cubicBezTo>
                  <a:cubicBezTo>
                    <a:pt x="4620" y="1339"/>
                    <a:pt x="4423" y="1041"/>
                    <a:pt x="4202" y="790"/>
                  </a:cubicBezTo>
                  <a:cubicBezTo>
                    <a:pt x="3975" y="515"/>
                    <a:pt x="3701" y="271"/>
                    <a:pt x="3354" y="121"/>
                  </a:cubicBezTo>
                  <a:cubicBezTo>
                    <a:pt x="3162" y="38"/>
                    <a:pt x="2952" y="0"/>
                    <a:pt x="27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23" name="Google Shape;623;p6"/>
            <p:cNvSpPr/>
            <p:nvPr/>
          </p:nvSpPr>
          <p:spPr>
            <a:xfrm>
              <a:off x="8157200" y="4285905"/>
              <a:ext cx="1587788" cy="320164"/>
            </a:xfrm>
            <a:custGeom>
              <a:avLst/>
              <a:gdLst/>
              <a:ahLst/>
              <a:cxnLst/>
              <a:rect l="l" t="t" r="r" b="b"/>
              <a:pathLst>
                <a:path w="18453" h="3721" extrusionOk="0">
                  <a:moveTo>
                    <a:pt x="2761" y="1"/>
                  </a:moveTo>
                  <a:cubicBezTo>
                    <a:pt x="2525" y="1"/>
                    <a:pt x="2285" y="51"/>
                    <a:pt x="2059" y="143"/>
                  </a:cubicBezTo>
                  <a:cubicBezTo>
                    <a:pt x="1635" y="292"/>
                    <a:pt x="1265" y="567"/>
                    <a:pt x="966" y="937"/>
                  </a:cubicBezTo>
                  <a:cubicBezTo>
                    <a:pt x="668" y="1337"/>
                    <a:pt x="441" y="1785"/>
                    <a:pt x="268" y="2233"/>
                  </a:cubicBezTo>
                  <a:cubicBezTo>
                    <a:pt x="196" y="2483"/>
                    <a:pt x="119" y="2704"/>
                    <a:pt x="47" y="2931"/>
                  </a:cubicBezTo>
                  <a:cubicBezTo>
                    <a:pt x="0" y="3078"/>
                    <a:pt x="126" y="3182"/>
                    <a:pt x="249" y="3182"/>
                  </a:cubicBezTo>
                  <a:cubicBezTo>
                    <a:pt x="331" y="3182"/>
                    <a:pt x="412" y="3136"/>
                    <a:pt x="441" y="3027"/>
                  </a:cubicBezTo>
                  <a:cubicBezTo>
                    <a:pt x="716" y="2209"/>
                    <a:pt x="1014" y="1236"/>
                    <a:pt x="1814" y="716"/>
                  </a:cubicBezTo>
                  <a:cubicBezTo>
                    <a:pt x="2077" y="551"/>
                    <a:pt x="2388" y="421"/>
                    <a:pt x="2711" y="421"/>
                  </a:cubicBezTo>
                  <a:cubicBezTo>
                    <a:pt x="2783" y="421"/>
                    <a:pt x="2857" y="427"/>
                    <a:pt x="2930" y="442"/>
                  </a:cubicBezTo>
                  <a:cubicBezTo>
                    <a:pt x="3277" y="489"/>
                    <a:pt x="3551" y="692"/>
                    <a:pt x="3778" y="937"/>
                  </a:cubicBezTo>
                  <a:cubicBezTo>
                    <a:pt x="4226" y="1409"/>
                    <a:pt x="4572" y="2083"/>
                    <a:pt x="5169" y="2406"/>
                  </a:cubicBezTo>
                  <a:cubicBezTo>
                    <a:pt x="5363" y="2503"/>
                    <a:pt x="5576" y="2557"/>
                    <a:pt x="5792" y="2557"/>
                  </a:cubicBezTo>
                  <a:cubicBezTo>
                    <a:pt x="5909" y="2557"/>
                    <a:pt x="6027" y="2541"/>
                    <a:pt x="6142" y="2507"/>
                  </a:cubicBezTo>
                  <a:cubicBezTo>
                    <a:pt x="6441" y="2430"/>
                    <a:pt x="6709" y="2256"/>
                    <a:pt x="6936" y="2059"/>
                  </a:cubicBezTo>
                  <a:cubicBezTo>
                    <a:pt x="7187" y="1833"/>
                    <a:pt x="7408" y="1612"/>
                    <a:pt x="7605" y="1385"/>
                  </a:cubicBezTo>
                  <a:cubicBezTo>
                    <a:pt x="7832" y="1164"/>
                    <a:pt x="8029" y="961"/>
                    <a:pt x="8279" y="812"/>
                  </a:cubicBezTo>
                  <a:cubicBezTo>
                    <a:pt x="8442" y="724"/>
                    <a:pt x="8621" y="672"/>
                    <a:pt x="8804" y="672"/>
                  </a:cubicBezTo>
                  <a:cubicBezTo>
                    <a:pt x="8870" y="672"/>
                    <a:pt x="8936" y="678"/>
                    <a:pt x="9002" y="692"/>
                  </a:cubicBezTo>
                  <a:cubicBezTo>
                    <a:pt x="9151" y="716"/>
                    <a:pt x="9247" y="764"/>
                    <a:pt x="9372" y="865"/>
                  </a:cubicBezTo>
                  <a:cubicBezTo>
                    <a:pt x="9473" y="937"/>
                    <a:pt x="9599" y="1039"/>
                    <a:pt x="9694" y="1140"/>
                  </a:cubicBezTo>
                  <a:cubicBezTo>
                    <a:pt x="10118" y="1612"/>
                    <a:pt x="10441" y="2209"/>
                    <a:pt x="10990" y="2555"/>
                  </a:cubicBezTo>
                  <a:cubicBezTo>
                    <a:pt x="11227" y="2683"/>
                    <a:pt x="11481" y="2758"/>
                    <a:pt x="11746" y="2758"/>
                  </a:cubicBezTo>
                  <a:cubicBezTo>
                    <a:pt x="11841" y="2758"/>
                    <a:pt x="11937" y="2749"/>
                    <a:pt x="12035" y="2728"/>
                  </a:cubicBezTo>
                  <a:cubicBezTo>
                    <a:pt x="12435" y="2656"/>
                    <a:pt x="12781" y="2406"/>
                    <a:pt x="13079" y="2185"/>
                  </a:cubicBezTo>
                  <a:cubicBezTo>
                    <a:pt x="13402" y="1934"/>
                    <a:pt x="13724" y="1683"/>
                    <a:pt x="14100" y="1510"/>
                  </a:cubicBezTo>
                  <a:cubicBezTo>
                    <a:pt x="14327" y="1412"/>
                    <a:pt x="14569" y="1370"/>
                    <a:pt x="14807" y="1370"/>
                  </a:cubicBezTo>
                  <a:cubicBezTo>
                    <a:pt x="14990" y="1370"/>
                    <a:pt x="15171" y="1395"/>
                    <a:pt x="15342" y="1439"/>
                  </a:cubicBezTo>
                  <a:cubicBezTo>
                    <a:pt x="16291" y="1636"/>
                    <a:pt x="17007" y="2334"/>
                    <a:pt x="17604" y="3080"/>
                  </a:cubicBezTo>
                  <a:cubicBezTo>
                    <a:pt x="17730" y="3253"/>
                    <a:pt x="17879" y="3427"/>
                    <a:pt x="18028" y="3624"/>
                  </a:cubicBezTo>
                  <a:cubicBezTo>
                    <a:pt x="18067" y="3680"/>
                    <a:pt x="18140" y="3720"/>
                    <a:pt x="18216" y="3720"/>
                  </a:cubicBezTo>
                  <a:cubicBezTo>
                    <a:pt x="18245" y="3720"/>
                    <a:pt x="18275" y="3714"/>
                    <a:pt x="18303" y="3701"/>
                  </a:cubicBezTo>
                  <a:cubicBezTo>
                    <a:pt x="18404" y="3647"/>
                    <a:pt x="18452" y="3498"/>
                    <a:pt x="18381" y="3403"/>
                  </a:cubicBezTo>
                  <a:cubicBezTo>
                    <a:pt x="17784" y="2603"/>
                    <a:pt x="17133" y="1785"/>
                    <a:pt x="16237" y="1313"/>
                  </a:cubicBezTo>
                  <a:cubicBezTo>
                    <a:pt x="15813" y="1086"/>
                    <a:pt x="15318" y="961"/>
                    <a:pt x="14846" y="937"/>
                  </a:cubicBezTo>
                  <a:cubicBezTo>
                    <a:pt x="14375" y="937"/>
                    <a:pt x="13951" y="1086"/>
                    <a:pt x="13551" y="1337"/>
                  </a:cubicBezTo>
                  <a:cubicBezTo>
                    <a:pt x="13205" y="1558"/>
                    <a:pt x="12882" y="1833"/>
                    <a:pt x="12530" y="2059"/>
                  </a:cubicBezTo>
                  <a:cubicBezTo>
                    <a:pt x="12304" y="2205"/>
                    <a:pt x="12019" y="2351"/>
                    <a:pt x="11728" y="2351"/>
                  </a:cubicBezTo>
                  <a:cubicBezTo>
                    <a:pt x="11673" y="2351"/>
                    <a:pt x="11618" y="2345"/>
                    <a:pt x="11563" y="2334"/>
                  </a:cubicBezTo>
                  <a:cubicBezTo>
                    <a:pt x="11264" y="2280"/>
                    <a:pt x="11038" y="2107"/>
                    <a:pt x="10841" y="1886"/>
                  </a:cubicBezTo>
                  <a:cubicBezTo>
                    <a:pt x="10620" y="1636"/>
                    <a:pt x="10417" y="1361"/>
                    <a:pt x="10220" y="1110"/>
                  </a:cubicBezTo>
                  <a:cubicBezTo>
                    <a:pt x="9993" y="865"/>
                    <a:pt x="9772" y="615"/>
                    <a:pt x="9497" y="442"/>
                  </a:cubicBezTo>
                  <a:cubicBezTo>
                    <a:pt x="9272" y="311"/>
                    <a:pt x="9034" y="249"/>
                    <a:pt x="8792" y="249"/>
                  </a:cubicBezTo>
                  <a:cubicBezTo>
                    <a:pt x="8713" y="249"/>
                    <a:pt x="8634" y="255"/>
                    <a:pt x="8554" y="269"/>
                  </a:cubicBezTo>
                  <a:cubicBezTo>
                    <a:pt x="7903" y="394"/>
                    <a:pt x="7456" y="937"/>
                    <a:pt x="7038" y="1385"/>
                  </a:cubicBezTo>
                  <a:cubicBezTo>
                    <a:pt x="6811" y="1612"/>
                    <a:pt x="6614" y="1833"/>
                    <a:pt x="6363" y="1982"/>
                  </a:cubicBezTo>
                  <a:cubicBezTo>
                    <a:pt x="6214" y="2059"/>
                    <a:pt x="6142" y="2083"/>
                    <a:pt x="5993" y="2131"/>
                  </a:cubicBezTo>
                  <a:lnTo>
                    <a:pt x="5593" y="2131"/>
                  </a:lnTo>
                  <a:cubicBezTo>
                    <a:pt x="5444" y="2083"/>
                    <a:pt x="5342" y="2036"/>
                    <a:pt x="5193" y="1934"/>
                  </a:cubicBezTo>
                  <a:cubicBezTo>
                    <a:pt x="5097" y="1856"/>
                    <a:pt x="4972" y="1737"/>
                    <a:pt x="4871" y="1612"/>
                  </a:cubicBezTo>
                  <a:cubicBezTo>
                    <a:pt x="4620" y="1337"/>
                    <a:pt x="4423" y="1062"/>
                    <a:pt x="4202" y="788"/>
                  </a:cubicBezTo>
                  <a:cubicBezTo>
                    <a:pt x="3975" y="513"/>
                    <a:pt x="3701" y="269"/>
                    <a:pt x="3354" y="119"/>
                  </a:cubicBezTo>
                  <a:cubicBezTo>
                    <a:pt x="3168" y="39"/>
                    <a:pt x="2966" y="1"/>
                    <a:pt x="27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spTree>
    <p:extLst>
      <p:ext uri="{BB962C8B-B14F-4D97-AF65-F5344CB8AC3E}">
        <p14:creationId xmlns:p14="http://schemas.microsoft.com/office/powerpoint/2010/main" val="3744695830"/>
      </p:ext>
    </p:extLst>
  </p:cSld>
  <p:clrMapOvr>
    <a:masterClrMapping/>
  </p:clrMapOvr>
</p:sldLayout>
</file>

<file path=ppt/slideLayouts/slideLayout92.xml><?xml version="1.0" encoding="utf-8"?>
<p:sldLayout xmlns:a="http://schemas.openxmlformats.org/drawingml/2006/main" xmlns:r="http://schemas.openxmlformats.org/officeDocument/2006/relationships" xmlns:p="http://schemas.openxmlformats.org/presentationml/2006/main" matchingName="One column text">
  <p:cSld name="One column text">
    <p:spTree>
      <p:nvGrpSpPr>
        <p:cNvPr id="1" name="Shape 624"/>
        <p:cNvGrpSpPr/>
        <p:nvPr/>
      </p:nvGrpSpPr>
      <p:grpSpPr>
        <a:xfrm>
          <a:off x="0" y="0"/>
          <a:ext cx="0" cy="0"/>
          <a:chOff x="0" y="0"/>
          <a:chExt cx="0" cy="0"/>
        </a:xfrm>
      </p:grpSpPr>
      <p:grpSp>
        <p:nvGrpSpPr>
          <p:cNvPr id="625" name="Google Shape;625;p7"/>
          <p:cNvGrpSpPr/>
          <p:nvPr/>
        </p:nvGrpSpPr>
        <p:grpSpPr>
          <a:xfrm>
            <a:off x="1231451" y="263083"/>
            <a:ext cx="6371976" cy="6200541"/>
            <a:chOff x="236950" y="1909675"/>
            <a:chExt cx="2588025" cy="1888950"/>
          </a:xfrm>
        </p:grpSpPr>
        <p:sp>
          <p:nvSpPr>
            <p:cNvPr id="626" name="Google Shape;626;p7"/>
            <p:cNvSpPr/>
            <p:nvPr/>
          </p:nvSpPr>
          <p:spPr>
            <a:xfrm>
              <a:off x="731275" y="2339725"/>
              <a:ext cx="1682825" cy="1233550"/>
            </a:xfrm>
            <a:custGeom>
              <a:avLst/>
              <a:gdLst/>
              <a:ahLst/>
              <a:cxnLst/>
              <a:rect l="l" t="t" r="r" b="b"/>
              <a:pathLst>
                <a:path w="67313" h="49342" extrusionOk="0">
                  <a:moveTo>
                    <a:pt x="1" y="1"/>
                  </a:moveTo>
                  <a:lnTo>
                    <a:pt x="1" y="49341"/>
                  </a:lnTo>
                  <a:lnTo>
                    <a:pt x="67312" y="49341"/>
                  </a:lnTo>
                  <a:lnTo>
                    <a:pt x="67312" y="1"/>
                  </a:lnTo>
                  <a:close/>
                </a:path>
              </a:pathLst>
            </a:custGeom>
            <a:solidFill>
              <a:schemeClr val="accent5"/>
            </a:solidFill>
            <a:ln w="4950" cap="flat" cmpd="sng">
              <a:solidFill>
                <a:schemeClr val="accent5"/>
              </a:solidFill>
              <a:prstDash val="solid"/>
              <a:miter lim="1163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27" name="Google Shape;627;p7"/>
            <p:cNvSpPr/>
            <p:nvPr/>
          </p:nvSpPr>
          <p:spPr>
            <a:xfrm>
              <a:off x="814750" y="2413600"/>
              <a:ext cx="1524325" cy="1109950"/>
            </a:xfrm>
            <a:custGeom>
              <a:avLst/>
              <a:gdLst/>
              <a:ahLst/>
              <a:cxnLst/>
              <a:rect l="l" t="t" r="r" b="b"/>
              <a:pathLst>
                <a:path w="60973" h="44398" extrusionOk="0">
                  <a:moveTo>
                    <a:pt x="0" y="0"/>
                  </a:moveTo>
                  <a:lnTo>
                    <a:pt x="0" y="44397"/>
                  </a:lnTo>
                  <a:lnTo>
                    <a:pt x="60972" y="44397"/>
                  </a:lnTo>
                  <a:lnTo>
                    <a:pt x="6097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28" name="Google Shape;628;p7"/>
            <p:cNvSpPr/>
            <p:nvPr/>
          </p:nvSpPr>
          <p:spPr>
            <a:xfrm>
              <a:off x="2457675" y="3573250"/>
              <a:ext cx="207375" cy="201250"/>
            </a:xfrm>
            <a:custGeom>
              <a:avLst/>
              <a:gdLst/>
              <a:ahLst/>
              <a:cxnLst/>
              <a:rect l="l" t="t" r="r" b="b"/>
              <a:pathLst>
                <a:path w="8295" h="8050" extrusionOk="0">
                  <a:moveTo>
                    <a:pt x="5968" y="0"/>
                  </a:moveTo>
                  <a:cubicBezTo>
                    <a:pt x="5875" y="93"/>
                    <a:pt x="5817" y="140"/>
                    <a:pt x="5770" y="140"/>
                  </a:cubicBezTo>
                  <a:cubicBezTo>
                    <a:pt x="5142" y="826"/>
                    <a:pt x="4514" y="1501"/>
                    <a:pt x="3886" y="2175"/>
                  </a:cubicBezTo>
                  <a:cubicBezTo>
                    <a:pt x="3784" y="2308"/>
                    <a:pt x="3688" y="2373"/>
                    <a:pt x="3576" y="2373"/>
                  </a:cubicBezTo>
                  <a:cubicBezTo>
                    <a:pt x="3521" y="2373"/>
                    <a:pt x="3462" y="2357"/>
                    <a:pt x="3397" y="2326"/>
                  </a:cubicBezTo>
                  <a:cubicBezTo>
                    <a:pt x="2967" y="2175"/>
                    <a:pt x="2571" y="2036"/>
                    <a:pt x="2141" y="1838"/>
                  </a:cubicBezTo>
                  <a:cubicBezTo>
                    <a:pt x="1804" y="1745"/>
                    <a:pt x="1513" y="1547"/>
                    <a:pt x="1222" y="1408"/>
                  </a:cubicBezTo>
                  <a:lnTo>
                    <a:pt x="1222" y="1408"/>
                  </a:lnTo>
                  <a:cubicBezTo>
                    <a:pt x="1455" y="2082"/>
                    <a:pt x="1653" y="2710"/>
                    <a:pt x="1943" y="3338"/>
                  </a:cubicBezTo>
                  <a:cubicBezTo>
                    <a:pt x="2036" y="3583"/>
                    <a:pt x="1990" y="3734"/>
                    <a:pt x="1850" y="3873"/>
                  </a:cubicBezTo>
                  <a:cubicBezTo>
                    <a:pt x="1315" y="4362"/>
                    <a:pt x="780" y="4897"/>
                    <a:pt x="292" y="5432"/>
                  </a:cubicBezTo>
                  <a:cubicBezTo>
                    <a:pt x="199" y="5525"/>
                    <a:pt x="106" y="5618"/>
                    <a:pt x="1" y="5723"/>
                  </a:cubicBezTo>
                  <a:lnTo>
                    <a:pt x="1" y="5816"/>
                  </a:lnTo>
                  <a:lnTo>
                    <a:pt x="873" y="5816"/>
                  </a:lnTo>
                  <a:cubicBezTo>
                    <a:pt x="1606" y="5816"/>
                    <a:pt x="2281" y="5816"/>
                    <a:pt x="3013" y="5769"/>
                  </a:cubicBezTo>
                  <a:cubicBezTo>
                    <a:pt x="3444" y="5769"/>
                    <a:pt x="3549" y="5816"/>
                    <a:pt x="3642" y="6246"/>
                  </a:cubicBezTo>
                  <a:cubicBezTo>
                    <a:pt x="3688" y="6351"/>
                    <a:pt x="3735" y="6444"/>
                    <a:pt x="3781" y="6537"/>
                  </a:cubicBezTo>
                  <a:cubicBezTo>
                    <a:pt x="4025" y="7072"/>
                    <a:pt x="4270" y="7561"/>
                    <a:pt x="4514" y="8049"/>
                  </a:cubicBezTo>
                  <a:lnTo>
                    <a:pt x="4607" y="8049"/>
                  </a:lnTo>
                  <a:cubicBezTo>
                    <a:pt x="4653" y="7805"/>
                    <a:pt x="4758" y="7514"/>
                    <a:pt x="4851" y="7270"/>
                  </a:cubicBezTo>
                  <a:cubicBezTo>
                    <a:pt x="5002" y="6886"/>
                    <a:pt x="5095" y="6490"/>
                    <a:pt x="5235" y="6153"/>
                  </a:cubicBezTo>
                  <a:cubicBezTo>
                    <a:pt x="5340" y="5955"/>
                    <a:pt x="5433" y="5769"/>
                    <a:pt x="5631" y="5665"/>
                  </a:cubicBezTo>
                  <a:cubicBezTo>
                    <a:pt x="5817" y="5525"/>
                    <a:pt x="6107" y="5432"/>
                    <a:pt x="6352" y="5327"/>
                  </a:cubicBezTo>
                  <a:cubicBezTo>
                    <a:pt x="6887" y="5141"/>
                    <a:pt x="7422" y="4944"/>
                    <a:pt x="7957" y="4792"/>
                  </a:cubicBezTo>
                  <a:cubicBezTo>
                    <a:pt x="8050" y="4746"/>
                    <a:pt x="8143" y="4699"/>
                    <a:pt x="8294" y="4653"/>
                  </a:cubicBezTo>
                  <a:cubicBezTo>
                    <a:pt x="7852" y="4455"/>
                    <a:pt x="7515" y="4269"/>
                    <a:pt x="7131" y="4118"/>
                  </a:cubicBezTo>
                  <a:cubicBezTo>
                    <a:pt x="6840" y="3978"/>
                    <a:pt x="6596" y="3780"/>
                    <a:pt x="6456" y="3490"/>
                  </a:cubicBezTo>
                  <a:cubicBezTo>
                    <a:pt x="6398" y="3443"/>
                    <a:pt x="6352" y="3338"/>
                    <a:pt x="6305" y="3338"/>
                  </a:cubicBezTo>
                  <a:cubicBezTo>
                    <a:pt x="5968" y="3338"/>
                    <a:pt x="5921" y="3106"/>
                    <a:pt x="5921" y="2908"/>
                  </a:cubicBezTo>
                  <a:lnTo>
                    <a:pt x="5921" y="2757"/>
                  </a:lnTo>
                  <a:cubicBezTo>
                    <a:pt x="5921" y="2280"/>
                    <a:pt x="5968" y="1838"/>
                    <a:pt x="5968" y="1408"/>
                  </a:cubicBezTo>
                  <a:lnTo>
                    <a:pt x="5968" y="0"/>
                  </a:lnTo>
                  <a:close/>
                </a:path>
              </a:pathLst>
            </a:custGeom>
            <a:solidFill>
              <a:schemeClr val="accent2"/>
            </a:solidFill>
            <a:ln w="4950" cap="flat" cmpd="sng">
              <a:solidFill>
                <a:schemeClr val="accent2"/>
              </a:solidFill>
              <a:prstDash val="solid"/>
              <a:miter lim="1163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29" name="Google Shape;629;p7"/>
            <p:cNvSpPr/>
            <p:nvPr/>
          </p:nvSpPr>
          <p:spPr>
            <a:xfrm>
              <a:off x="2274775" y="3658150"/>
              <a:ext cx="115175" cy="113725"/>
            </a:xfrm>
            <a:custGeom>
              <a:avLst/>
              <a:gdLst/>
              <a:ahLst/>
              <a:cxnLst/>
              <a:rect l="l" t="t" r="r" b="b"/>
              <a:pathLst>
                <a:path w="4607" h="4549" extrusionOk="0">
                  <a:moveTo>
                    <a:pt x="2374" y="1"/>
                  </a:moveTo>
                  <a:cubicBezTo>
                    <a:pt x="2280" y="94"/>
                    <a:pt x="2280" y="140"/>
                    <a:pt x="2234" y="187"/>
                  </a:cubicBezTo>
                  <a:cubicBezTo>
                    <a:pt x="2036" y="582"/>
                    <a:pt x="1850" y="966"/>
                    <a:pt x="1652" y="1350"/>
                  </a:cubicBezTo>
                  <a:cubicBezTo>
                    <a:pt x="1474" y="1749"/>
                    <a:pt x="1182" y="1986"/>
                    <a:pt x="768" y="1986"/>
                  </a:cubicBezTo>
                  <a:cubicBezTo>
                    <a:pt x="723" y="1986"/>
                    <a:pt x="677" y="1984"/>
                    <a:pt x="629" y="1978"/>
                  </a:cubicBezTo>
                  <a:cubicBezTo>
                    <a:pt x="567" y="1962"/>
                    <a:pt x="503" y="1957"/>
                    <a:pt x="438" y="1957"/>
                  </a:cubicBezTo>
                  <a:cubicBezTo>
                    <a:pt x="306" y="1957"/>
                    <a:pt x="164" y="1978"/>
                    <a:pt x="1" y="1978"/>
                  </a:cubicBezTo>
                  <a:cubicBezTo>
                    <a:pt x="292" y="2222"/>
                    <a:pt x="536" y="2466"/>
                    <a:pt x="780" y="2664"/>
                  </a:cubicBezTo>
                  <a:cubicBezTo>
                    <a:pt x="1071" y="2850"/>
                    <a:pt x="1210" y="3094"/>
                    <a:pt x="1117" y="3385"/>
                  </a:cubicBezTo>
                  <a:lnTo>
                    <a:pt x="1117" y="3630"/>
                  </a:lnTo>
                  <a:cubicBezTo>
                    <a:pt x="1071" y="3967"/>
                    <a:pt x="1024" y="4258"/>
                    <a:pt x="1024" y="4548"/>
                  </a:cubicBezTo>
                  <a:cubicBezTo>
                    <a:pt x="1362" y="4211"/>
                    <a:pt x="1606" y="3827"/>
                    <a:pt x="2141" y="3676"/>
                  </a:cubicBezTo>
                  <a:lnTo>
                    <a:pt x="2187" y="3630"/>
                  </a:lnTo>
                  <a:cubicBezTo>
                    <a:pt x="2237" y="3499"/>
                    <a:pt x="2317" y="3452"/>
                    <a:pt x="2408" y="3452"/>
                  </a:cubicBezTo>
                  <a:cubicBezTo>
                    <a:pt x="2488" y="3452"/>
                    <a:pt x="2578" y="3488"/>
                    <a:pt x="2664" y="3536"/>
                  </a:cubicBezTo>
                  <a:cubicBezTo>
                    <a:pt x="3060" y="3723"/>
                    <a:pt x="3444" y="3920"/>
                    <a:pt x="3932" y="4118"/>
                  </a:cubicBezTo>
                  <a:cubicBezTo>
                    <a:pt x="3781" y="3827"/>
                    <a:pt x="3688" y="3583"/>
                    <a:pt x="3595" y="3339"/>
                  </a:cubicBezTo>
                  <a:cubicBezTo>
                    <a:pt x="3490" y="3048"/>
                    <a:pt x="3490" y="3001"/>
                    <a:pt x="3781" y="2908"/>
                  </a:cubicBezTo>
                  <a:cubicBezTo>
                    <a:pt x="3781" y="2908"/>
                    <a:pt x="3827" y="2908"/>
                    <a:pt x="3827" y="2850"/>
                  </a:cubicBezTo>
                  <a:cubicBezTo>
                    <a:pt x="4072" y="2513"/>
                    <a:pt x="4316" y="2222"/>
                    <a:pt x="4607" y="1838"/>
                  </a:cubicBezTo>
                  <a:lnTo>
                    <a:pt x="4409" y="1838"/>
                  </a:lnTo>
                  <a:cubicBezTo>
                    <a:pt x="4184" y="1838"/>
                    <a:pt x="3939" y="1859"/>
                    <a:pt x="3700" y="1859"/>
                  </a:cubicBezTo>
                  <a:cubicBezTo>
                    <a:pt x="3581" y="1859"/>
                    <a:pt x="3463" y="1854"/>
                    <a:pt x="3351" y="1838"/>
                  </a:cubicBezTo>
                  <a:cubicBezTo>
                    <a:pt x="3199" y="1838"/>
                    <a:pt x="3060" y="1792"/>
                    <a:pt x="3013" y="1687"/>
                  </a:cubicBezTo>
                  <a:cubicBezTo>
                    <a:pt x="2862" y="1454"/>
                    <a:pt x="2722" y="1164"/>
                    <a:pt x="2618" y="873"/>
                  </a:cubicBezTo>
                  <a:cubicBezTo>
                    <a:pt x="2525" y="582"/>
                    <a:pt x="2478" y="338"/>
                    <a:pt x="2374" y="1"/>
                  </a:cubicBezTo>
                  <a:close/>
                </a:path>
              </a:pathLst>
            </a:custGeom>
            <a:solidFill>
              <a:schemeClr val="accent2"/>
            </a:solidFill>
            <a:ln w="4950" cap="flat" cmpd="sng">
              <a:solidFill>
                <a:schemeClr val="accent2"/>
              </a:solidFill>
              <a:prstDash val="solid"/>
              <a:miter lim="1163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30" name="Google Shape;630;p7"/>
            <p:cNvSpPr/>
            <p:nvPr/>
          </p:nvSpPr>
          <p:spPr>
            <a:xfrm>
              <a:off x="2623725" y="2447625"/>
              <a:ext cx="192825" cy="428925"/>
            </a:xfrm>
            <a:custGeom>
              <a:avLst/>
              <a:gdLst/>
              <a:ahLst/>
              <a:cxnLst/>
              <a:rect l="l" t="t" r="r" b="b"/>
              <a:pathLst>
                <a:path w="7713" h="17157" extrusionOk="0">
                  <a:moveTo>
                    <a:pt x="2199" y="4097"/>
                  </a:moveTo>
                  <a:cubicBezTo>
                    <a:pt x="2244" y="4097"/>
                    <a:pt x="2296" y="4118"/>
                    <a:pt x="2327" y="4118"/>
                  </a:cubicBezTo>
                  <a:cubicBezTo>
                    <a:pt x="2327" y="4118"/>
                    <a:pt x="2373" y="4222"/>
                    <a:pt x="2327" y="4269"/>
                  </a:cubicBezTo>
                  <a:cubicBezTo>
                    <a:pt x="2083" y="4606"/>
                    <a:pt x="1850" y="4990"/>
                    <a:pt x="1606" y="5327"/>
                  </a:cubicBezTo>
                  <a:cubicBezTo>
                    <a:pt x="1559" y="5385"/>
                    <a:pt x="1454" y="5385"/>
                    <a:pt x="1361" y="5432"/>
                  </a:cubicBezTo>
                  <a:cubicBezTo>
                    <a:pt x="1315" y="5327"/>
                    <a:pt x="1164" y="5234"/>
                    <a:pt x="1164" y="5141"/>
                  </a:cubicBezTo>
                  <a:cubicBezTo>
                    <a:pt x="1117" y="5036"/>
                    <a:pt x="1164" y="4897"/>
                    <a:pt x="1268" y="4804"/>
                  </a:cubicBezTo>
                  <a:cubicBezTo>
                    <a:pt x="1501" y="4513"/>
                    <a:pt x="1792" y="4269"/>
                    <a:pt x="2141" y="4118"/>
                  </a:cubicBezTo>
                  <a:cubicBezTo>
                    <a:pt x="2156" y="4102"/>
                    <a:pt x="2177" y="4097"/>
                    <a:pt x="2199" y="4097"/>
                  </a:cubicBezTo>
                  <a:close/>
                  <a:moveTo>
                    <a:pt x="2478" y="5769"/>
                  </a:moveTo>
                  <a:cubicBezTo>
                    <a:pt x="2431" y="5967"/>
                    <a:pt x="2373" y="6153"/>
                    <a:pt x="2280" y="6304"/>
                  </a:cubicBezTo>
                  <a:cubicBezTo>
                    <a:pt x="2141" y="6549"/>
                    <a:pt x="1989" y="6781"/>
                    <a:pt x="1850" y="7025"/>
                  </a:cubicBezTo>
                  <a:cubicBezTo>
                    <a:pt x="1809" y="7058"/>
                    <a:pt x="1706" y="7096"/>
                    <a:pt x="1611" y="7096"/>
                  </a:cubicBezTo>
                  <a:cubicBezTo>
                    <a:pt x="1571" y="7096"/>
                    <a:pt x="1532" y="7089"/>
                    <a:pt x="1501" y="7072"/>
                  </a:cubicBezTo>
                  <a:cubicBezTo>
                    <a:pt x="1454" y="7072"/>
                    <a:pt x="1361" y="6886"/>
                    <a:pt x="1408" y="6781"/>
                  </a:cubicBezTo>
                  <a:cubicBezTo>
                    <a:pt x="1454" y="6444"/>
                    <a:pt x="1989" y="5862"/>
                    <a:pt x="2478" y="5769"/>
                  </a:cubicBezTo>
                  <a:close/>
                  <a:moveTo>
                    <a:pt x="1117" y="6258"/>
                  </a:moveTo>
                  <a:cubicBezTo>
                    <a:pt x="1117" y="6490"/>
                    <a:pt x="1071" y="6688"/>
                    <a:pt x="1071" y="6932"/>
                  </a:cubicBezTo>
                  <a:cubicBezTo>
                    <a:pt x="1024" y="7177"/>
                    <a:pt x="1024" y="7421"/>
                    <a:pt x="978" y="7654"/>
                  </a:cubicBezTo>
                  <a:cubicBezTo>
                    <a:pt x="919" y="7758"/>
                    <a:pt x="873" y="7898"/>
                    <a:pt x="826" y="7898"/>
                  </a:cubicBezTo>
                  <a:cubicBezTo>
                    <a:pt x="809" y="7907"/>
                    <a:pt x="790" y="7910"/>
                    <a:pt x="772" y="7910"/>
                  </a:cubicBezTo>
                  <a:cubicBezTo>
                    <a:pt x="694" y="7910"/>
                    <a:pt x="611" y="7842"/>
                    <a:pt x="536" y="7805"/>
                  </a:cubicBezTo>
                  <a:cubicBezTo>
                    <a:pt x="489" y="7805"/>
                    <a:pt x="489" y="7712"/>
                    <a:pt x="442" y="7654"/>
                  </a:cubicBezTo>
                  <a:cubicBezTo>
                    <a:pt x="245" y="7223"/>
                    <a:pt x="733" y="6397"/>
                    <a:pt x="1117" y="6258"/>
                  </a:cubicBezTo>
                  <a:close/>
                  <a:moveTo>
                    <a:pt x="6642" y="0"/>
                  </a:moveTo>
                  <a:lnTo>
                    <a:pt x="6642" y="0"/>
                  </a:lnTo>
                  <a:cubicBezTo>
                    <a:pt x="6596" y="47"/>
                    <a:pt x="6549" y="47"/>
                    <a:pt x="6549" y="47"/>
                  </a:cubicBezTo>
                  <a:cubicBezTo>
                    <a:pt x="6060" y="675"/>
                    <a:pt x="5432" y="1117"/>
                    <a:pt x="4804" y="1547"/>
                  </a:cubicBezTo>
                  <a:cubicBezTo>
                    <a:pt x="3932" y="2233"/>
                    <a:pt x="3013" y="2861"/>
                    <a:pt x="2187" y="3536"/>
                  </a:cubicBezTo>
                  <a:cubicBezTo>
                    <a:pt x="1164" y="4362"/>
                    <a:pt x="396" y="5385"/>
                    <a:pt x="152" y="6688"/>
                  </a:cubicBezTo>
                  <a:cubicBezTo>
                    <a:pt x="47" y="7130"/>
                    <a:pt x="0" y="7514"/>
                    <a:pt x="291" y="7851"/>
                  </a:cubicBezTo>
                  <a:cubicBezTo>
                    <a:pt x="396" y="7944"/>
                    <a:pt x="442" y="8096"/>
                    <a:pt x="489" y="8235"/>
                  </a:cubicBezTo>
                  <a:cubicBezTo>
                    <a:pt x="536" y="8340"/>
                    <a:pt x="582" y="8386"/>
                    <a:pt x="687" y="8386"/>
                  </a:cubicBezTo>
                  <a:cubicBezTo>
                    <a:pt x="1117" y="8631"/>
                    <a:pt x="1606" y="8770"/>
                    <a:pt x="2036" y="9014"/>
                  </a:cubicBezTo>
                  <a:cubicBezTo>
                    <a:pt x="2373" y="9166"/>
                    <a:pt x="2373" y="9398"/>
                    <a:pt x="2083" y="9596"/>
                  </a:cubicBezTo>
                  <a:lnTo>
                    <a:pt x="2083" y="10515"/>
                  </a:lnTo>
                  <a:cubicBezTo>
                    <a:pt x="1850" y="12073"/>
                    <a:pt x="1652" y="13620"/>
                    <a:pt x="1210" y="15074"/>
                  </a:cubicBezTo>
                  <a:cubicBezTo>
                    <a:pt x="1117" y="15412"/>
                    <a:pt x="1071" y="15795"/>
                    <a:pt x="978" y="16144"/>
                  </a:cubicBezTo>
                  <a:cubicBezTo>
                    <a:pt x="919" y="16482"/>
                    <a:pt x="826" y="16819"/>
                    <a:pt x="780" y="17156"/>
                  </a:cubicBezTo>
                  <a:cubicBezTo>
                    <a:pt x="2187" y="14400"/>
                    <a:pt x="3827" y="11829"/>
                    <a:pt x="5142" y="9014"/>
                  </a:cubicBezTo>
                  <a:lnTo>
                    <a:pt x="5142" y="9014"/>
                  </a:lnTo>
                  <a:cubicBezTo>
                    <a:pt x="4513" y="9212"/>
                    <a:pt x="3885" y="9503"/>
                    <a:pt x="3199" y="9503"/>
                  </a:cubicBezTo>
                  <a:lnTo>
                    <a:pt x="2908" y="9503"/>
                  </a:lnTo>
                  <a:lnTo>
                    <a:pt x="2908" y="9398"/>
                  </a:lnTo>
                  <a:cubicBezTo>
                    <a:pt x="3106" y="9259"/>
                    <a:pt x="3350" y="9107"/>
                    <a:pt x="3595" y="9014"/>
                  </a:cubicBezTo>
                  <a:cubicBezTo>
                    <a:pt x="4176" y="8724"/>
                    <a:pt x="4804" y="8479"/>
                    <a:pt x="5386" y="8096"/>
                  </a:cubicBezTo>
                  <a:cubicBezTo>
                    <a:pt x="5921" y="7758"/>
                    <a:pt x="6398" y="7363"/>
                    <a:pt x="6886" y="6932"/>
                  </a:cubicBezTo>
                  <a:cubicBezTo>
                    <a:pt x="7131" y="6735"/>
                    <a:pt x="7270" y="6444"/>
                    <a:pt x="7421" y="6107"/>
                  </a:cubicBezTo>
                  <a:lnTo>
                    <a:pt x="7421" y="6107"/>
                  </a:lnTo>
                  <a:cubicBezTo>
                    <a:pt x="7177" y="6153"/>
                    <a:pt x="7026" y="6153"/>
                    <a:pt x="6840" y="6153"/>
                  </a:cubicBezTo>
                  <a:cubicBezTo>
                    <a:pt x="6689" y="6153"/>
                    <a:pt x="6596" y="6200"/>
                    <a:pt x="6444" y="6200"/>
                  </a:cubicBezTo>
                  <a:lnTo>
                    <a:pt x="6398" y="6200"/>
                  </a:lnTo>
                  <a:cubicBezTo>
                    <a:pt x="6374" y="6215"/>
                    <a:pt x="6345" y="6222"/>
                    <a:pt x="6316" y="6222"/>
                  </a:cubicBezTo>
                  <a:cubicBezTo>
                    <a:pt x="6233" y="6222"/>
                    <a:pt x="6141" y="6163"/>
                    <a:pt x="6107" y="6060"/>
                  </a:cubicBezTo>
                  <a:cubicBezTo>
                    <a:pt x="6107" y="5862"/>
                    <a:pt x="6212" y="5769"/>
                    <a:pt x="6398" y="5769"/>
                  </a:cubicBezTo>
                  <a:cubicBezTo>
                    <a:pt x="6596" y="5723"/>
                    <a:pt x="6689" y="5618"/>
                    <a:pt x="6793" y="5478"/>
                  </a:cubicBezTo>
                  <a:cubicBezTo>
                    <a:pt x="6840" y="5385"/>
                    <a:pt x="6840" y="5281"/>
                    <a:pt x="6886" y="5188"/>
                  </a:cubicBezTo>
                  <a:cubicBezTo>
                    <a:pt x="6933" y="5095"/>
                    <a:pt x="6933" y="4990"/>
                    <a:pt x="6979" y="4897"/>
                  </a:cubicBezTo>
                  <a:cubicBezTo>
                    <a:pt x="7514" y="3583"/>
                    <a:pt x="7712" y="2233"/>
                    <a:pt x="7561" y="779"/>
                  </a:cubicBezTo>
                  <a:lnTo>
                    <a:pt x="7561" y="779"/>
                  </a:lnTo>
                  <a:cubicBezTo>
                    <a:pt x="7421" y="1791"/>
                    <a:pt x="7177" y="2710"/>
                    <a:pt x="6502" y="3443"/>
                  </a:cubicBezTo>
                  <a:cubicBezTo>
                    <a:pt x="6549" y="2710"/>
                    <a:pt x="6735" y="1989"/>
                    <a:pt x="6886" y="1256"/>
                  </a:cubicBezTo>
                  <a:cubicBezTo>
                    <a:pt x="6840" y="1256"/>
                    <a:pt x="6840" y="1314"/>
                    <a:pt x="6840" y="1314"/>
                  </a:cubicBezTo>
                  <a:cubicBezTo>
                    <a:pt x="6793" y="1314"/>
                    <a:pt x="6793" y="1361"/>
                    <a:pt x="6793" y="1361"/>
                  </a:cubicBezTo>
                  <a:cubicBezTo>
                    <a:pt x="6212" y="2617"/>
                    <a:pt x="5339" y="3641"/>
                    <a:pt x="4269" y="4513"/>
                  </a:cubicBezTo>
                  <a:cubicBezTo>
                    <a:pt x="4118" y="4653"/>
                    <a:pt x="3885" y="4746"/>
                    <a:pt x="3688" y="4850"/>
                  </a:cubicBezTo>
                  <a:cubicBezTo>
                    <a:pt x="3641" y="4804"/>
                    <a:pt x="3641" y="4804"/>
                    <a:pt x="3595" y="4746"/>
                  </a:cubicBezTo>
                  <a:cubicBezTo>
                    <a:pt x="3734" y="4560"/>
                    <a:pt x="3932" y="4315"/>
                    <a:pt x="4071" y="4118"/>
                  </a:cubicBezTo>
                  <a:cubicBezTo>
                    <a:pt x="4700" y="3350"/>
                    <a:pt x="5339" y="2571"/>
                    <a:pt x="5863" y="1745"/>
                  </a:cubicBezTo>
                  <a:cubicBezTo>
                    <a:pt x="6258" y="1256"/>
                    <a:pt x="6444" y="628"/>
                    <a:pt x="6642" y="0"/>
                  </a:cubicBezTo>
                  <a:close/>
                </a:path>
              </a:pathLst>
            </a:custGeom>
            <a:solidFill>
              <a:schemeClr val="accent4"/>
            </a:solidFill>
            <a:ln w="9600" cap="flat" cmpd="sng">
              <a:solidFill>
                <a:schemeClr val="accent4"/>
              </a:solidFill>
              <a:prstDash val="solid"/>
              <a:miter lim="1163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31" name="Google Shape;631;p7"/>
            <p:cNvSpPr/>
            <p:nvPr/>
          </p:nvSpPr>
          <p:spPr>
            <a:xfrm>
              <a:off x="2643200" y="2687500"/>
              <a:ext cx="32600" cy="189050"/>
            </a:xfrm>
            <a:custGeom>
              <a:avLst/>
              <a:gdLst/>
              <a:ahLst/>
              <a:cxnLst/>
              <a:rect l="l" t="t" r="r" b="b"/>
              <a:pathLst>
                <a:path w="1304" h="7562" extrusionOk="0">
                  <a:moveTo>
                    <a:pt x="431" y="5479"/>
                  </a:moveTo>
                  <a:cubicBezTo>
                    <a:pt x="873" y="4025"/>
                    <a:pt x="1071" y="2478"/>
                    <a:pt x="1304" y="920"/>
                  </a:cubicBezTo>
                  <a:lnTo>
                    <a:pt x="1304" y="1"/>
                  </a:lnTo>
                  <a:lnTo>
                    <a:pt x="1304" y="1"/>
                  </a:lnTo>
                  <a:lnTo>
                    <a:pt x="1304" y="1"/>
                  </a:lnTo>
                  <a:lnTo>
                    <a:pt x="1304" y="920"/>
                  </a:lnTo>
                  <a:cubicBezTo>
                    <a:pt x="1071" y="2478"/>
                    <a:pt x="873" y="4025"/>
                    <a:pt x="431" y="5479"/>
                  </a:cubicBezTo>
                  <a:cubicBezTo>
                    <a:pt x="338" y="5817"/>
                    <a:pt x="292" y="6200"/>
                    <a:pt x="199" y="6549"/>
                  </a:cubicBezTo>
                  <a:cubicBezTo>
                    <a:pt x="140" y="6887"/>
                    <a:pt x="47" y="7224"/>
                    <a:pt x="1" y="7561"/>
                  </a:cubicBezTo>
                  <a:lnTo>
                    <a:pt x="1" y="7561"/>
                  </a:lnTo>
                  <a:cubicBezTo>
                    <a:pt x="47" y="7224"/>
                    <a:pt x="140" y="6887"/>
                    <a:pt x="199" y="6549"/>
                  </a:cubicBezTo>
                  <a:cubicBezTo>
                    <a:pt x="292" y="6200"/>
                    <a:pt x="338" y="5817"/>
                    <a:pt x="431" y="5479"/>
                  </a:cubicBezTo>
                  <a:close/>
                </a:path>
              </a:pathLst>
            </a:custGeom>
            <a:solidFill>
              <a:schemeClr val="accent4"/>
            </a:solidFill>
            <a:ln w="9600" cap="flat" cmpd="sng">
              <a:solidFill>
                <a:schemeClr val="accent4"/>
              </a:solidFill>
              <a:prstDash val="solid"/>
              <a:miter lim="1163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32" name="Google Shape;632;p7"/>
            <p:cNvSpPr/>
            <p:nvPr/>
          </p:nvSpPr>
          <p:spPr>
            <a:xfrm>
              <a:off x="2783650" y="2600275"/>
              <a:ext cx="25625" cy="2350"/>
            </a:xfrm>
            <a:custGeom>
              <a:avLst/>
              <a:gdLst/>
              <a:ahLst/>
              <a:cxnLst/>
              <a:rect l="l" t="t" r="r" b="b"/>
              <a:pathLst>
                <a:path w="1025" h="94" extrusionOk="0">
                  <a:moveTo>
                    <a:pt x="443" y="47"/>
                  </a:moveTo>
                  <a:cubicBezTo>
                    <a:pt x="629" y="47"/>
                    <a:pt x="780" y="47"/>
                    <a:pt x="1024" y="1"/>
                  </a:cubicBezTo>
                  <a:lnTo>
                    <a:pt x="1024" y="1"/>
                  </a:lnTo>
                  <a:cubicBezTo>
                    <a:pt x="780" y="47"/>
                    <a:pt x="629" y="47"/>
                    <a:pt x="443" y="47"/>
                  </a:cubicBezTo>
                  <a:cubicBezTo>
                    <a:pt x="292" y="47"/>
                    <a:pt x="199" y="94"/>
                    <a:pt x="47" y="94"/>
                  </a:cubicBezTo>
                  <a:lnTo>
                    <a:pt x="1" y="94"/>
                  </a:lnTo>
                  <a:lnTo>
                    <a:pt x="47" y="94"/>
                  </a:lnTo>
                  <a:cubicBezTo>
                    <a:pt x="199" y="94"/>
                    <a:pt x="292" y="47"/>
                    <a:pt x="443" y="47"/>
                  </a:cubicBezTo>
                  <a:close/>
                </a:path>
              </a:pathLst>
            </a:custGeom>
            <a:solidFill>
              <a:schemeClr val="accent4"/>
            </a:solidFill>
            <a:ln w="9600" cap="flat" cmpd="sng">
              <a:solidFill>
                <a:schemeClr val="accent4"/>
              </a:solidFill>
              <a:prstDash val="solid"/>
              <a:miter lim="1163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33" name="Google Shape;633;p7"/>
            <p:cNvSpPr/>
            <p:nvPr/>
          </p:nvSpPr>
          <p:spPr>
            <a:xfrm>
              <a:off x="2703700" y="2672975"/>
              <a:ext cx="48575" cy="12225"/>
            </a:xfrm>
            <a:custGeom>
              <a:avLst/>
              <a:gdLst/>
              <a:ahLst/>
              <a:cxnLst/>
              <a:rect l="l" t="t" r="r" b="b"/>
              <a:pathLst>
                <a:path w="1943" h="489" extrusionOk="0">
                  <a:moveTo>
                    <a:pt x="1943" y="0"/>
                  </a:moveTo>
                  <a:cubicBezTo>
                    <a:pt x="1314" y="198"/>
                    <a:pt x="686" y="489"/>
                    <a:pt x="0" y="489"/>
                  </a:cubicBezTo>
                  <a:cubicBezTo>
                    <a:pt x="686" y="489"/>
                    <a:pt x="1314" y="198"/>
                    <a:pt x="1943" y="0"/>
                  </a:cubicBezTo>
                  <a:close/>
                </a:path>
              </a:pathLst>
            </a:custGeom>
            <a:solidFill>
              <a:schemeClr val="accent4"/>
            </a:solidFill>
            <a:ln w="9600" cap="flat" cmpd="sng">
              <a:solidFill>
                <a:schemeClr val="accent4"/>
              </a:solidFill>
              <a:prstDash val="solid"/>
              <a:miter lim="1163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34" name="Google Shape;634;p7"/>
            <p:cNvSpPr/>
            <p:nvPr/>
          </p:nvSpPr>
          <p:spPr>
            <a:xfrm>
              <a:off x="2226500" y="2107100"/>
              <a:ext cx="525775" cy="428925"/>
            </a:xfrm>
            <a:custGeom>
              <a:avLst/>
              <a:gdLst/>
              <a:ahLst/>
              <a:cxnLst/>
              <a:rect l="l" t="t" r="r" b="b"/>
              <a:pathLst>
                <a:path w="21031" h="17157" extrusionOk="0">
                  <a:moveTo>
                    <a:pt x="1844" y="3861"/>
                  </a:moveTo>
                  <a:cubicBezTo>
                    <a:pt x="1890" y="3861"/>
                    <a:pt x="1946" y="3900"/>
                    <a:pt x="1978" y="3932"/>
                  </a:cubicBezTo>
                  <a:cubicBezTo>
                    <a:pt x="2223" y="4118"/>
                    <a:pt x="2374" y="5095"/>
                    <a:pt x="2176" y="5433"/>
                  </a:cubicBezTo>
                  <a:cubicBezTo>
                    <a:pt x="2083" y="5235"/>
                    <a:pt x="1932" y="5142"/>
                    <a:pt x="1885" y="4991"/>
                  </a:cubicBezTo>
                  <a:cubicBezTo>
                    <a:pt x="1792" y="4700"/>
                    <a:pt x="1746" y="4362"/>
                    <a:pt x="1687" y="4072"/>
                  </a:cubicBezTo>
                  <a:cubicBezTo>
                    <a:pt x="1687" y="3979"/>
                    <a:pt x="1746" y="3886"/>
                    <a:pt x="1792" y="3886"/>
                  </a:cubicBezTo>
                  <a:cubicBezTo>
                    <a:pt x="1806" y="3868"/>
                    <a:pt x="1824" y="3861"/>
                    <a:pt x="1844" y="3861"/>
                  </a:cubicBezTo>
                  <a:close/>
                  <a:moveTo>
                    <a:pt x="2618" y="6212"/>
                  </a:moveTo>
                  <a:cubicBezTo>
                    <a:pt x="2711" y="6212"/>
                    <a:pt x="2851" y="6258"/>
                    <a:pt x="2909" y="6351"/>
                  </a:cubicBezTo>
                  <a:cubicBezTo>
                    <a:pt x="3048" y="6596"/>
                    <a:pt x="3048" y="6886"/>
                    <a:pt x="3002" y="7177"/>
                  </a:cubicBezTo>
                  <a:cubicBezTo>
                    <a:pt x="3002" y="7270"/>
                    <a:pt x="2955" y="7375"/>
                    <a:pt x="2909" y="7515"/>
                  </a:cubicBezTo>
                  <a:cubicBezTo>
                    <a:pt x="2618" y="7317"/>
                    <a:pt x="2327" y="6689"/>
                    <a:pt x="2420" y="6398"/>
                  </a:cubicBezTo>
                  <a:cubicBezTo>
                    <a:pt x="2420" y="6305"/>
                    <a:pt x="2560" y="6212"/>
                    <a:pt x="2618" y="6212"/>
                  </a:cubicBezTo>
                  <a:close/>
                  <a:moveTo>
                    <a:pt x="1" y="1"/>
                  </a:moveTo>
                  <a:lnTo>
                    <a:pt x="1" y="1"/>
                  </a:lnTo>
                  <a:cubicBezTo>
                    <a:pt x="140" y="489"/>
                    <a:pt x="234" y="920"/>
                    <a:pt x="385" y="1362"/>
                  </a:cubicBezTo>
                  <a:cubicBezTo>
                    <a:pt x="769" y="2909"/>
                    <a:pt x="1164" y="4409"/>
                    <a:pt x="1594" y="5968"/>
                  </a:cubicBezTo>
                  <a:cubicBezTo>
                    <a:pt x="1885" y="6886"/>
                    <a:pt x="2083" y="7805"/>
                    <a:pt x="2176" y="8771"/>
                  </a:cubicBezTo>
                  <a:lnTo>
                    <a:pt x="2176" y="8829"/>
                  </a:lnTo>
                  <a:lnTo>
                    <a:pt x="6689" y="8829"/>
                  </a:lnTo>
                  <a:cubicBezTo>
                    <a:pt x="7026" y="8829"/>
                    <a:pt x="7317" y="8875"/>
                    <a:pt x="7654" y="8875"/>
                  </a:cubicBezTo>
                  <a:lnTo>
                    <a:pt x="7992" y="8875"/>
                  </a:lnTo>
                  <a:cubicBezTo>
                    <a:pt x="8143" y="8875"/>
                    <a:pt x="8143" y="8969"/>
                    <a:pt x="8143" y="9213"/>
                  </a:cubicBezTo>
                  <a:cubicBezTo>
                    <a:pt x="8143" y="9701"/>
                    <a:pt x="8189" y="10178"/>
                    <a:pt x="8189" y="10667"/>
                  </a:cubicBezTo>
                  <a:cubicBezTo>
                    <a:pt x="8189" y="10806"/>
                    <a:pt x="8189" y="10911"/>
                    <a:pt x="8329" y="10957"/>
                  </a:cubicBezTo>
                  <a:cubicBezTo>
                    <a:pt x="8527" y="11004"/>
                    <a:pt x="8666" y="11051"/>
                    <a:pt x="8818" y="11155"/>
                  </a:cubicBezTo>
                  <a:cubicBezTo>
                    <a:pt x="10411" y="12167"/>
                    <a:pt x="12063" y="13191"/>
                    <a:pt x="13668" y="14249"/>
                  </a:cubicBezTo>
                  <a:cubicBezTo>
                    <a:pt x="14773" y="14935"/>
                    <a:pt x="15889" y="15517"/>
                    <a:pt x="16913" y="16389"/>
                  </a:cubicBezTo>
                  <a:cubicBezTo>
                    <a:pt x="16960" y="16436"/>
                    <a:pt x="17006" y="16482"/>
                    <a:pt x="17053" y="16529"/>
                  </a:cubicBezTo>
                  <a:cubicBezTo>
                    <a:pt x="17053" y="16622"/>
                    <a:pt x="17053" y="16773"/>
                    <a:pt x="17006" y="16866"/>
                  </a:cubicBezTo>
                  <a:cubicBezTo>
                    <a:pt x="17006" y="16913"/>
                    <a:pt x="16913" y="16913"/>
                    <a:pt x="16808" y="16913"/>
                  </a:cubicBezTo>
                  <a:lnTo>
                    <a:pt x="17099" y="17157"/>
                  </a:lnTo>
                  <a:cubicBezTo>
                    <a:pt x="17297" y="16971"/>
                    <a:pt x="17495" y="16773"/>
                    <a:pt x="17681" y="16622"/>
                  </a:cubicBezTo>
                  <a:cubicBezTo>
                    <a:pt x="18751" y="15808"/>
                    <a:pt x="19914" y="14982"/>
                    <a:pt x="21031" y="14203"/>
                  </a:cubicBezTo>
                  <a:lnTo>
                    <a:pt x="20938" y="14063"/>
                  </a:lnTo>
                  <a:cubicBezTo>
                    <a:pt x="20893" y="14102"/>
                    <a:pt x="20843" y="14117"/>
                    <a:pt x="20791" y="14117"/>
                  </a:cubicBezTo>
                  <a:cubicBezTo>
                    <a:pt x="20721" y="14117"/>
                    <a:pt x="20649" y="14090"/>
                    <a:pt x="20589" y="14063"/>
                  </a:cubicBezTo>
                  <a:cubicBezTo>
                    <a:pt x="20158" y="13772"/>
                    <a:pt x="19774" y="13481"/>
                    <a:pt x="19332" y="13191"/>
                  </a:cubicBezTo>
                  <a:cubicBezTo>
                    <a:pt x="19332" y="13191"/>
                    <a:pt x="19286" y="13191"/>
                    <a:pt x="19239" y="13133"/>
                  </a:cubicBezTo>
                  <a:cubicBezTo>
                    <a:pt x="19135" y="13377"/>
                    <a:pt x="18995" y="13621"/>
                    <a:pt x="18902" y="13819"/>
                  </a:cubicBezTo>
                  <a:cubicBezTo>
                    <a:pt x="18704" y="14110"/>
                    <a:pt x="18553" y="14400"/>
                    <a:pt x="18320" y="14645"/>
                  </a:cubicBezTo>
                  <a:cubicBezTo>
                    <a:pt x="18218" y="14803"/>
                    <a:pt x="18051" y="14901"/>
                    <a:pt x="17925" y="14901"/>
                  </a:cubicBezTo>
                  <a:cubicBezTo>
                    <a:pt x="17866" y="14901"/>
                    <a:pt x="17815" y="14879"/>
                    <a:pt x="17785" y="14831"/>
                  </a:cubicBezTo>
                  <a:cubicBezTo>
                    <a:pt x="17634" y="14645"/>
                    <a:pt x="17739" y="14447"/>
                    <a:pt x="17832" y="14296"/>
                  </a:cubicBezTo>
                  <a:cubicBezTo>
                    <a:pt x="18123" y="13772"/>
                    <a:pt x="18460" y="13284"/>
                    <a:pt x="18797" y="12749"/>
                  </a:cubicBezTo>
                  <a:cubicBezTo>
                    <a:pt x="18320" y="12411"/>
                    <a:pt x="17785" y="12028"/>
                    <a:pt x="17297" y="11679"/>
                  </a:cubicBezTo>
                  <a:cubicBezTo>
                    <a:pt x="17053" y="12028"/>
                    <a:pt x="16867" y="12365"/>
                    <a:pt x="16622" y="12749"/>
                  </a:cubicBezTo>
                  <a:cubicBezTo>
                    <a:pt x="16529" y="12884"/>
                    <a:pt x="16444" y="13047"/>
                    <a:pt x="16287" y="13047"/>
                  </a:cubicBezTo>
                  <a:cubicBezTo>
                    <a:pt x="16268" y="13047"/>
                    <a:pt x="16248" y="13044"/>
                    <a:pt x="16227" y="13039"/>
                  </a:cubicBezTo>
                  <a:cubicBezTo>
                    <a:pt x="15994" y="12946"/>
                    <a:pt x="16041" y="12702"/>
                    <a:pt x="16087" y="12504"/>
                  </a:cubicBezTo>
                  <a:cubicBezTo>
                    <a:pt x="16180" y="12260"/>
                    <a:pt x="16331" y="12028"/>
                    <a:pt x="16425" y="11830"/>
                  </a:cubicBezTo>
                  <a:cubicBezTo>
                    <a:pt x="16518" y="11632"/>
                    <a:pt x="16669" y="11493"/>
                    <a:pt x="16808" y="11248"/>
                  </a:cubicBezTo>
                  <a:cubicBezTo>
                    <a:pt x="16285" y="10864"/>
                    <a:pt x="15750" y="10515"/>
                    <a:pt x="15215" y="10132"/>
                  </a:cubicBezTo>
                  <a:cubicBezTo>
                    <a:pt x="15064" y="11051"/>
                    <a:pt x="14482" y="11783"/>
                    <a:pt x="14098" y="12609"/>
                  </a:cubicBezTo>
                  <a:cubicBezTo>
                    <a:pt x="14005" y="12795"/>
                    <a:pt x="13854" y="12946"/>
                    <a:pt x="13761" y="13086"/>
                  </a:cubicBezTo>
                  <a:cubicBezTo>
                    <a:pt x="13695" y="13121"/>
                    <a:pt x="13641" y="13138"/>
                    <a:pt x="13596" y="13138"/>
                  </a:cubicBezTo>
                  <a:cubicBezTo>
                    <a:pt x="13506" y="13138"/>
                    <a:pt x="13455" y="13071"/>
                    <a:pt x="13424" y="12946"/>
                  </a:cubicBezTo>
                  <a:lnTo>
                    <a:pt x="13424" y="12702"/>
                  </a:lnTo>
                  <a:cubicBezTo>
                    <a:pt x="13517" y="12504"/>
                    <a:pt x="13563" y="12260"/>
                    <a:pt x="13714" y="12028"/>
                  </a:cubicBezTo>
                  <a:cubicBezTo>
                    <a:pt x="14052" y="11295"/>
                    <a:pt x="14436" y="10574"/>
                    <a:pt x="14831" y="9794"/>
                  </a:cubicBezTo>
                  <a:cubicBezTo>
                    <a:pt x="14389" y="9504"/>
                    <a:pt x="14052" y="9213"/>
                    <a:pt x="13668" y="8969"/>
                  </a:cubicBezTo>
                  <a:cubicBezTo>
                    <a:pt x="13517" y="9213"/>
                    <a:pt x="13424" y="9411"/>
                    <a:pt x="13272" y="9597"/>
                  </a:cubicBezTo>
                  <a:cubicBezTo>
                    <a:pt x="13117" y="9800"/>
                    <a:pt x="12954" y="9899"/>
                    <a:pt x="12816" y="9899"/>
                  </a:cubicBezTo>
                  <a:cubicBezTo>
                    <a:pt x="12789" y="9899"/>
                    <a:pt x="12762" y="9895"/>
                    <a:pt x="12737" y="9887"/>
                  </a:cubicBezTo>
                  <a:cubicBezTo>
                    <a:pt x="12598" y="9794"/>
                    <a:pt x="12598" y="9550"/>
                    <a:pt x="12737" y="9306"/>
                  </a:cubicBezTo>
                  <a:cubicBezTo>
                    <a:pt x="12889" y="9062"/>
                    <a:pt x="12982" y="8829"/>
                    <a:pt x="13133" y="8585"/>
                  </a:cubicBezTo>
                  <a:cubicBezTo>
                    <a:pt x="12551" y="8189"/>
                    <a:pt x="11970" y="7759"/>
                    <a:pt x="11342" y="7317"/>
                  </a:cubicBezTo>
                  <a:cubicBezTo>
                    <a:pt x="11097" y="7805"/>
                    <a:pt x="10900" y="8247"/>
                    <a:pt x="10655" y="8678"/>
                  </a:cubicBezTo>
                  <a:cubicBezTo>
                    <a:pt x="10516" y="9015"/>
                    <a:pt x="10411" y="9306"/>
                    <a:pt x="10271" y="9597"/>
                  </a:cubicBezTo>
                  <a:cubicBezTo>
                    <a:pt x="10194" y="9722"/>
                    <a:pt x="10076" y="9913"/>
                    <a:pt x="9898" y="9913"/>
                  </a:cubicBezTo>
                  <a:cubicBezTo>
                    <a:pt x="9862" y="9913"/>
                    <a:pt x="9824" y="9905"/>
                    <a:pt x="9783" y="9887"/>
                  </a:cubicBezTo>
                  <a:cubicBezTo>
                    <a:pt x="9597" y="9794"/>
                    <a:pt x="9643" y="9550"/>
                    <a:pt x="9736" y="9352"/>
                  </a:cubicBezTo>
                  <a:cubicBezTo>
                    <a:pt x="9934" y="8585"/>
                    <a:pt x="10318" y="7852"/>
                    <a:pt x="10760" y="7177"/>
                  </a:cubicBezTo>
                  <a:cubicBezTo>
                    <a:pt x="10807" y="7131"/>
                    <a:pt x="10807" y="7084"/>
                    <a:pt x="10853" y="6980"/>
                  </a:cubicBezTo>
                  <a:cubicBezTo>
                    <a:pt x="10365" y="6642"/>
                    <a:pt x="9888" y="6305"/>
                    <a:pt x="9353" y="5921"/>
                  </a:cubicBezTo>
                  <a:cubicBezTo>
                    <a:pt x="9306" y="6107"/>
                    <a:pt x="9248" y="6305"/>
                    <a:pt x="9155" y="6445"/>
                  </a:cubicBezTo>
                  <a:cubicBezTo>
                    <a:pt x="9062" y="6642"/>
                    <a:pt x="8957" y="6840"/>
                    <a:pt x="8818" y="7026"/>
                  </a:cubicBezTo>
                  <a:cubicBezTo>
                    <a:pt x="8784" y="7068"/>
                    <a:pt x="8674" y="7103"/>
                    <a:pt x="8580" y="7103"/>
                  </a:cubicBezTo>
                  <a:cubicBezTo>
                    <a:pt x="8542" y="7103"/>
                    <a:pt x="8507" y="7098"/>
                    <a:pt x="8480" y="7084"/>
                  </a:cubicBezTo>
                  <a:cubicBezTo>
                    <a:pt x="8434" y="7084"/>
                    <a:pt x="8376" y="6886"/>
                    <a:pt x="8376" y="6793"/>
                  </a:cubicBezTo>
                  <a:cubicBezTo>
                    <a:pt x="8480" y="6445"/>
                    <a:pt x="8620" y="6107"/>
                    <a:pt x="8724" y="5816"/>
                  </a:cubicBezTo>
                  <a:cubicBezTo>
                    <a:pt x="8818" y="5630"/>
                    <a:pt x="8818" y="5526"/>
                    <a:pt x="8620" y="5433"/>
                  </a:cubicBezTo>
                  <a:cubicBezTo>
                    <a:pt x="8143" y="5095"/>
                    <a:pt x="7654" y="4804"/>
                    <a:pt x="7166" y="4467"/>
                  </a:cubicBezTo>
                  <a:cubicBezTo>
                    <a:pt x="7119" y="4560"/>
                    <a:pt x="7119" y="4607"/>
                    <a:pt x="7119" y="4653"/>
                  </a:cubicBezTo>
                  <a:cubicBezTo>
                    <a:pt x="6829" y="5433"/>
                    <a:pt x="6538" y="6154"/>
                    <a:pt x="6247" y="6933"/>
                  </a:cubicBezTo>
                  <a:cubicBezTo>
                    <a:pt x="6200" y="7026"/>
                    <a:pt x="6107" y="7177"/>
                    <a:pt x="6049" y="7224"/>
                  </a:cubicBezTo>
                  <a:cubicBezTo>
                    <a:pt x="5956" y="7317"/>
                    <a:pt x="5863" y="7375"/>
                    <a:pt x="5817" y="7375"/>
                  </a:cubicBezTo>
                  <a:cubicBezTo>
                    <a:pt x="5712" y="7317"/>
                    <a:pt x="5619" y="7177"/>
                    <a:pt x="5619" y="7131"/>
                  </a:cubicBezTo>
                  <a:cubicBezTo>
                    <a:pt x="5619" y="6933"/>
                    <a:pt x="5665" y="6793"/>
                    <a:pt x="5712" y="6642"/>
                  </a:cubicBezTo>
                  <a:cubicBezTo>
                    <a:pt x="6049" y="5816"/>
                    <a:pt x="6398" y="4991"/>
                    <a:pt x="6736" y="4176"/>
                  </a:cubicBezTo>
                  <a:cubicBezTo>
                    <a:pt x="6294" y="3886"/>
                    <a:pt x="5910" y="3595"/>
                    <a:pt x="5468" y="3304"/>
                  </a:cubicBezTo>
                  <a:cubicBezTo>
                    <a:pt x="5375" y="3537"/>
                    <a:pt x="5328" y="3781"/>
                    <a:pt x="5235" y="4025"/>
                  </a:cubicBezTo>
                  <a:cubicBezTo>
                    <a:pt x="5177" y="4176"/>
                    <a:pt x="5130" y="4316"/>
                    <a:pt x="5037" y="4409"/>
                  </a:cubicBezTo>
                  <a:cubicBezTo>
                    <a:pt x="4991" y="4514"/>
                    <a:pt x="4840" y="4560"/>
                    <a:pt x="4747" y="4560"/>
                  </a:cubicBezTo>
                  <a:cubicBezTo>
                    <a:pt x="4700" y="4514"/>
                    <a:pt x="4653" y="4362"/>
                    <a:pt x="4595" y="4269"/>
                  </a:cubicBezTo>
                  <a:cubicBezTo>
                    <a:pt x="4595" y="4118"/>
                    <a:pt x="4653" y="3979"/>
                    <a:pt x="4700" y="3886"/>
                  </a:cubicBezTo>
                  <a:cubicBezTo>
                    <a:pt x="4793" y="3595"/>
                    <a:pt x="4886" y="3351"/>
                    <a:pt x="4944" y="3106"/>
                  </a:cubicBezTo>
                  <a:cubicBezTo>
                    <a:pt x="4944" y="3060"/>
                    <a:pt x="4886" y="2909"/>
                    <a:pt x="4840" y="2862"/>
                  </a:cubicBezTo>
                  <a:cubicBezTo>
                    <a:pt x="3676" y="2141"/>
                    <a:pt x="2513" y="1362"/>
                    <a:pt x="1304" y="687"/>
                  </a:cubicBezTo>
                  <a:cubicBezTo>
                    <a:pt x="1013" y="536"/>
                    <a:pt x="722" y="338"/>
                    <a:pt x="385" y="198"/>
                  </a:cubicBezTo>
                  <a:cubicBezTo>
                    <a:pt x="292" y="152"/>
                    <a:pt x="140" y="47"/>
                    <a:pt x="1" y="1"/>
                  </a:cubicBezTo>
                  <a:close/>
                </a:path>
              </a:pathLst>
            </a:custGeom>
            <a:solidFill>
              <a:schemeClr val="accent4"/>
            </a:solidFill>
            <a:ln w="9600" cap="flat" cmpd="sng">
              <a:solidFill>
                <a:schemeClr val="accent4"/>
              </a:solidFill>
              <a:prstDash val="solid"/>
              <a:miter lim="1163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35" name="Google Shape;635;p7"/>
            <p:cNvSpPr/>
            <p:nvPr/>
          </p:nvSpPr>
          <p:spPr>
            <a:xfrm>
              <a:off x="2656575" y="3007375"/>
              <a:ext cx="89600" cy="152675"/>
            </a:xfrm>
            <a:custGeom>
              <a:avLst/>
              <a:gdLst/>
              <a:ahLst/>
              <a:cxnLst/>
              <a:rect l="l" t="t" r="r" b="b"/>
              <a:pathLst>
                <a:path w="3584" h="6107" extrusionOk="0">
                  <a:moveTo>
                    <a:pt x="3537" y="0"/>
                  </a:moveTo>
                  <a:lnTo>
                    <a:pt x="3444" y="47"/>
                  </a:lnTo>
                  <a:cubicBezTo>
                    <a:pt x="3444" y="489"/>
                    <a:pt x="3246" y="873"/>
                    <a:pt x="2909" y="1210"/>
                  </a:cubicBezTo>
                  <a:cubicBezTo>
                    <a:pt x="2804" y="1361"/>
                    <a:pt x="2618" y="1454"/>
                    <a:pt x="2420" y="1501"/>
                  </a:cubicBezTo>
                  <a:cubicBezTo>
                    <a:pt x="2327" y="1501"/>
                    <a:pt x="2129" y="1408"/>
                    <a:pt x="2036" y="1361"/>
                  </a:cubicBezTo>
                  <a:cubicBezTo>
                    <a:pt x="1350" y="2862"/>
                    <a:pt x="675" y="4362"/>
                    <a:pt x="1" y="5909"/>
                  </a:cubicBezTo>
                  <a:lnTo>
                    <a:pt x="431" y="6107"/>
                  </a:lnTo>
                  <a:cubicBezTo>
                    <a:pt x="478" y="5967"/>
                    <a:pt x="582" y="5863"/>
                    <a:pt x="722" y="5770"/>
                  </a:cubicBezTo>
                  <a:cubicBezTo>
                    <a:pt x="722" y="5756"/>
                    <a:pt x="731" y="5750"/>
                    <a:pt x="747" y="5750"/>
                  </a:cubicBezTo>
                  <a:cubicBezTo>
                    <a:pt x="786" y="5750"/>
                    <a:pt x="868" y="5783"/>
                    <a:pt x="966" y="5816"/>
                  </a:cubicBezTo>
                  <a:lnTo>
                    <a:pt x="1211" y="5909"/>
                  </a:lnTo>
                  <a:cubicBezTo>
                    <a:pt x="1350" y="5572"/>
                    <a:pt x="1501" y="5235"/>
                    <a:pt x="1641" y="4897"/>
                  </a:cubicBezTo>
                  <a:cubicBezTo>
                    <a:pt x="1932" y="4165"/>
                    <a:pt x="2176" y="3443"/>
                    <a:pt x="2571" y="2769"/>
                  </a:cubicBezTo>
                  <a:cubicBezTo>
                    <a:pt x="2955" y="1943"/>
                    <a:pt x="3293" y="1071"/>
                    <a:pt x="3583" y="198"/>
                  </a:cubicBezTo>
                  <a:lnTo>
                    <a:pt x="3583" y="152"/>
                  </a:lnTo>
                  <a:cubicBezTo>
                    <a:pt x="3583" y="94"/>
                    <a:pt x="3537" y="47"/>
                    <a:pt x="3537" y="0"/>
                  </a:cubicBezTo>
                  <a:close/>
                </a:path>
              </a:pathLst>
            </a:custGeom>
            <a:solidFill>
              <a:schemeClr val="accent4"/>
            </a:solidFill>
            <a:ln w="9600" cap="flat" cmpd="sng">
              <a:solidFill>
                <a:schemeClr val="accent4"/>
              </a:solidFill>
              <a:prstDash val="solid"/>
              <a:miter lim="1163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36" name="Google Shape;636;p7"/>
            <p:cNvSpPr/>
            <p:nvPr/>
          </p:nvSpPr>
          <p:spPr>
            <a:xfrm>
              <a:off x="2627500" y="2912875"/>
              <a:ext cx="117500" cy="116325"/>
            </a:xfrm>
            <a:custGeom>
              <a:avLst/>
              <a:gdLst/>
              <a:ahLst/>
              <a:cxnLst/>
              <a:rect l="l" t="t" r="r" b="b"/>
              <a:pathLst>
                <a:path w="4700" h="4653" extrusionOk="0">
                  <a:moveTo>
                    <a:pt x="2176" y="0"/>
                  </a:moveTo>
                  <a:cubicBezTo>
                    <a:pt x="1594" y="442"/>
                    <a:pt x="1013" y="826"/>
                    <a:pt x="478" y="1256"/>
                  </a:cubicBezTo>
                  <a:cubicBezTo>
                    <a:pt x="338" y="1361"/>
                    <a:pt x="187" y="1454"/>
                    <a:pt x="94" y="1547"/>
                  </a:cubicBezTo>
                  <a:lnTo>
                    <a:pt x="47" y="1547"/>
                  </a:lnTo>
                  <a:cubicBezTo>
                    <a:pt x="47" y="1605"/>
                    <a:pt x="1" y="1652"/>
                    <a:pt x="1" y="1745"/>
                  </a:cubicBezTo>
                  <a:cubicBezTo>
                    <a:pt x="47" y="1989"/>
                    <a:pt x="94" y="2280"/>
                    <a:pt x="140" y="2571"/>
                  </a:cubicBezTo>
                  <a:cubicBezTo>
                    <a:pt x="187" y="2955"/>
                    <a:pt x="291" y="3292"/>
                    <a:pt x="385" y="3687"/>
                  </a:cubicBezTo>
                  <a:cubicBezTo>
                    <a:pt x="385" y="3687"/>
                    <a:pt x="385" y="3734"/>
                    <a:pt x="431" y="3734"/>
                  </a:cubicBezTo>
                  <a:cubicBezTo>
                    <a:pt x="582" y="3536"/>
                    <a:pt x="722" y="3350"/>
                    <a:pt x="873" y="3152"/>
                  </a:cubicBezTo>
                  <a:cubicBezTo>
                    <a:pt x="1013" y="2908"/>
                    <a:pt x="1210" y="2710"/>
                    <a:pt x="1455" y="2478"/>
                  </a:cubicBezTo>
                  <a:cubicBezTo>
                    <a:pt x="1501" y="2420"/>
                    <a:pt x="1594" y="2327"/>
                    <a:pt x="1699" y="2327"/>
                  </a:cubicBezTo>
                  <a:cubicBezTo>
                    <a:pt x="1745" y="2373"/>
                    <a:pt x="1838" y="2478"/>
                    <a:pt x="1838" y="2571"/>
                  </a:cubicBezTo>
                  <a:cubicBezTo>
                    <a:pt x="1885" y="2769"/>
                    <a:pt x="1838" y="3001"/>
                    <a:pt x="1885" y="3199"/>
                  </a:cubicBezTo>
                  <a:cubicBezTo>
                    <a:pt x="1932" y="3583"/>
                    <a:pt x="1990" y="3978"/>
                    <a:pt x="2327" y="4269"/>
                  </a:cubicBezTo>
                  <a:cubicBezTo>
                    <a:pt x="2664" y="3932"/>
                    <a:pt x="2804" y="3397"/>
                    <a:pt x="3292" y="3152"/>
                  </a:cubicBezTo>
                  <a:cubicBezTo>
                    <a:pt x="3365" y="3135"/>
                    <a:pt x="3417" y="3125"/>
                    <a:pt x="3456" y="3125"/>
                  </a:cubicBezTo>
                  <a:cubicBezTo>
                    <a:pt x="3524" y="3125"/>
                    <a:pt x="3554" y="3157"/>
                    <a:pt x="3583" y="3245"/>
                  </a:cubicBezTo>
                  <a:lnTo>
                    <a:pt x="3583" y="3687"/>
                  </a:lnTo>
                  <a:lnTo>
                    <a:pt x="3583" y="4653"/>
                  </a:lnTo>
                  <a:lnTo>
                    <a:pt x="3630" y="4653"/>
                  </a:lnTo>
                  <a:cubicBezTo>
                    <a:pt x="3781" y="4513"/>
                    <a:pt x="3874" y="4316"/>
                    <a:pt x="4072" y="4164"/>
                  </a:cubicBezTo>
                  <a:cubicBezTo>
                    <a:pt x="4211" y="4025"/>
                    <a:pt x="4362" y="3874"/>
                    <a:pt x="4549" y="3734"/>
                  </a:cubicBezTo>
                  <a:cubicBezTo>
                    <a:pt x="4549" y="3780"/>
                    <a:pt x="4607" y="3780"/>
                    <a:pt x="4607" y="3827"/>
                  </a:cubicBezTo>
                  <a:lnTo>
                    <a:pt x="4700" y="3780"/>
                  </a:lnTo>
                  <a:cubicBezTo>
                    <a:pt x="4653" y="3536"/>
                    <a:pt x="4549" y="3292"/>
                    <a:pt x="4549" y="3059"/>
                  </a:cubicBezTo>
                  <a:cubicBezTo>
                    <a:pt x="4409" y="2373"/>
                    <a:pt x="4316" y="1745"/>
                    <a:pt x="4211" y="1117"/>
                  </a:cubicBezTo>
                  <a:cubicBezTo>
                    <a:pt x="4161" y="1119"/>
                    <a:pt x="4113" y="1121"/>
                    <a:pt x="4064" y="1121"/>
                  </a:cubicBezTo>
                  <a:cubicBezTo>
                    <a:pt x="3225" y="1121"/>
                    <a:pt x="2638" y="737"/>
                    <a:pt x="2176" y="0"/>
                  </a:cubicBezTo>
                  <a:close/>
                </a:path>
              </a:pathLst>
            </a:custGeom>
            <a:solidFill>
              <a:schemeClr val="accent5"/>
            </a:solidFill>
            <a:ln w="4950" cap="flat" cmpd="sng">
              <a:solidFill>
                <a:schemeClr val="accent5"/>
              </a:solidFill>
              <a:prstDash val="solid"/>
              <a:miter lim="1163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37" name="Google Shape;637;p7"/>
            <p:cNvSpPr/>
            <p:nvPr/>
          </p:nvSpPr>
          <p:spPr>
            <a:xfrm>
              <a:off x="2627500" y="2944275"/>
              <a:ext cx="11950" cy="60800"/>
            </a:xfrm>
            <a:custGeom>
              <a:avLst/>
              <a:gdLst/>
              <a:ahLst/>
              <a:cxnLst/>
              <a:rect l="l" t="t" r="r" b="b"/>
              <a:pathLst>
                <a:path w="478" h="2432" extrusionOk="0">
                  <a:moveTo>
                    <a:pt x="385" y="2431"/>
                  </a:moveTo>
                  <a:cubicBezTo>
                    <a:pt x="291" y="2036"/>
                    <a:pt x="187" y="1699"/>
                    <a:pt x="140" y="1315"/>
                  </a:cubicBezTo>
                  <a:cubicBezTo>
                    <a:pt x="94" y="1024"/>
                    <a:pt x="47" y="733"/>
                    <a:pt x="1" y="489"/>
                  </a:cubicBezTo>
                  <a:cubicBezTo>
                    <a:pt x="1" y="396"/>
                    <a:pt x="47" y="349"/>
                    <a:pt x="47" y="291"/>
                  </a:cubicBezTo>
                  <a:lnTo>
                    <a:pt x="94" y="291"/>
                  </a:lnTo>
                  <a:cubicBezTo>
                    <a:pt x="187" y="198"/>
                    <a:pt x="338" y="105"/>
                    <a:pt x="478" y="0"/>
                  </a:cubicBezTo>
                  <a:lnTo>
                    <a:pt x="478" y="0"/>
                  </a:lnTo>
                  <a:lnTo>
                    <a:pt x="478" y="0"/>
                  </a:lnTo>
                  <a:cubicBezTo>
                    <a:pt x="338" y="105"/>
                    <a:pt x="187" y="198"/>
                    <a:pt x="94" y="291"/>
                  </a:cubicBezTo>
                  <a:lnTo>
                    <a:pt x="47" y="291"/>
                  </a:lnTo>
                  <a:cubicBezTo>
                    <a:pt x="47" y="349"/>
                    <a:pt x="1" y="396"/>
                    <a:pt x="1" y="489"/>
                  </a:cubicBezTo>
                  <a:cubicBezTo>
                    <a:pt x="47" y="733"/>
                    <a:pt x="94" y="1024"/>
                    <a:pt x="140" y="1315"/>
                  </a:cubicBezTo>
                  <a:cubicBezTo>
                    <a:pt x="187" y="1699"/>
                    <a:pt x="291" y="2036"/>
                    <a:pt x="385" y="2431"/>
                  </a:cubicBezTo>
                  <a:close/>
                </a:path>
              </a:pathLst>
            </a:custGeom>
            <a:solidFill>
              <a:schemeClr val="accent5"/>
            </a:solidFill>
            <a:ln w="4950" cap="flat" cmpd="sng">
              <a:solidFill>
                <a:schemeClr val="accent5"/>
              </a:solidFill>
              <a:prstDash val="solid"/>
              <a:miter lim="1163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38" name="Google Shape;638;p7"/>
            <p:cNvSpPr/>
            <p:nvPr/>
          </p:nvSpPr>
          <p:spPr>
            <a:xfrm>
              <a:off x="2498975" y="3005050"/>
              <a:ext cx="200100" cy="376875"/>
            </a:xfrm>
            <a:custGeom>
              <a:avLst/>
              <a:gdLst/>
              <a:ahLst/>
              <a:cxnLst/>
              <a:rect l="l" t="t" r="r" b="b"/>
              <a:pathLst>
                <a:path w="8004" h="15075" extrusionOk="0">
                  <a:moveTo>
                    <a:pt x="6491" y="3246"/>
                  </a:moveTo>
                  <a:cubicBezTo>
                    <a:pt x="6549" y="3339"/>
                    <a:pt x="6596" y="3443"/>
                    <a:pt x="6549" y="3536"/>
                  </a:cubicBezTo>
                  <a:cubicBezTo>
                    <a:pt x="6305" y="4025"/>
                    <a:pt x="6014" y="4548"/>
                    <a:pt x="5770" y="5037"/>
                  </a:cubicBezTo>
                  <a:cubicBezTo>
                    <a:pt x="5619" y="5235"/>
                    <a:pt x="5479" y="5421"/>
                    <a:pt x="5328" y="5572"/>
                  </a:cubicBezTo>
                  <a:lnTo>
                    <a:pt x="5235" y="5572"/>
                  </a:lnTo>
                  <a:cubicBezTo>
                    <a:pt x="5328" y="5281"/>
                    <a:pt x="5386" y="5037"/>
                    <a:pt x="5479" y="4793"/>
                  </a:cubicBezTo>
                  <a:cubicBezTo>
                    <a:pt x="5723" y="4316"/>
                    <a:pt x="6014" y="3827"/>
                    <a:pt x="6305" y="3385"/>
                  </a:cubicBezTo>
                  <a:cubicBezTo>
                    <a:pt x="6305" y="3292"/>
                    <a:pt x="6444" y="3292"/>
                    <a:pt x="6491" y="3246"/>
                  </a:cubicBezTo>
                  <a:close/>
                  <a:moveTo>
                    <a:pt x="4653" y="6444"/>
                  </a:moveTo>
                  <a:cubicBezTo>
                    <a:pt x="4700" y="6491"/>
                    <a:pt x="4746" y="6491"/>
                    <a:pt x="4746" y="6537"/>
                  </a:cubicBezTo>
                  <a:cubicBezTo>
                    <a:pt x="4746" y="6688"/>
                    <a:pt x="4746" y="6875"/>
                    <a:pt x="4653" y="7072"/>
                  </a:cubicBezTo>
                  <a:cubicBezTo>
                    <a:pt x="4165" y="8282"/>
                    <a:pt x="3641" y="9492"/>
                    <a:pt x="3153" y="10713"/>
                  </a:cubicBezTo>
                  <a:cubicBezTo>
                    <a:pt x="2769" y="11585"/>
                    <a:pt x="2327" y="12504"/>
                    <a:pt x="1943" y="13423"/>
                  </a:cubicBezTo>
                  <a:cubicBezTo>
                    <a:pt x="1838" y="13621"/>
                    <a:pt x="1745" y="13807"/>
                    <a:pt x="1606" y="13958"/>
                  </a:cubicBezTo>
                  <a:cubicBezTo>
                    <a:pt x="1548" y="14051"/>
                    <a:pt x="1408" y="14051"/>
                    <a:pt x="1315" y="14098"/>
                  </a:cubicBezTo>
                  <a:cubicBezTo>
                    <a:pt x="1315" y="14005"/>
                    <a:pt x="1257" y="13912"/>
                    <a:pt x="1315" y="13807"/>
                  </a:cubicBezTo>
                  <a:cubicBezTo>
                    <a:pt x="1548" y="13132"/>
                    <a:pt x="1838" y="12458"/>
                    <a:pt x="2129" y="11771"/>
                  </a:cubicBezTo>
                  <a:cubicBezTo>
                    <a:pt x="2664" y="10562"/>
                    <a:pt x="3350" y="9445"/>
                    <a:pt x="3734" y="8142"/>
                  </a:cubicBezTo>
                  <a:cubicBezTo>
                    <a:pt x="3874" y="7700"/>
                    <a:pt x="4118" y="7270"/>
                    <a:pt x="4362" y="6828"/>
                  </a:cubicBezTo>
                  <a:cubicBezTo>
                    <a:pt x="4409" y="6688"/>
                    <a:pt x="4560" y="6584"/>
                    <a:pt x="4653" y="6444"/>
                  </a:cubicBezTo>
                  <a:close/>
                  <a:moveTo>
                    <a:pt x="6549" y="0"/>
                  </a:moveTo>
                  <a:cubicBezTo>
                    <a:pt x="6351" y="535"/>
                    <a:pt x="6200" y="1117"/>
                    <a:pt x="5968" y="1640"/>
                  </a:cubicBezTo>
                  <a:cubicBezTo>
                    <a:pt x="4897" y="4071"/>
                    <a:pt x="3827" y="6491"/>
                    <a:pt x="2711" y="8864"/>
                  </a:cubicBezTo>
                  <a:cubicBezTo>
                    <a:pt x="1897" y="10655"/>
                    <a:pt x="1024" y="12504"/>
                    <a:pt x="1" y="14202"/>
                  </a:cubicBezTo>
                  <a:cubicBezTo>
                    <a:pt x="536" y="14493"/>
                    <a:pt x="1117" y="14784"/>
                    <a:pt x="1699" y="15075"/>
                  </a:cubicBezTo>
                  <a:cubicBezTo>
                    <a:pt x="1699" y="15075"/>
                    <a:pt x="1699" y="15017"/>
                    <a:pt x="1745" y="15017"/>
                  </a:cubicBezTo>
                  <a:cubicBezTo>
                    <a:pt x="1943" y="14388"/>
                    <a:pt x="2187" y="13760"/>
                    <a:pt x="2420" y="13179"/>
                  </a:cubicBezTo>
                  <a:cubicBezTo>
                    <a:pt x="3292" y="11295"/>
                    <a:pt x="4223" y="9352"/>
                    <a:pt x="5095" y="7456"/>
                  </a:cubicBezTo>
                  <a:cubicBezTo>
                    <a:pt x="5479" y="6642"/>
                    <a:pt x="5816" y="5770"/>
                    <a:pt x="6200" y="4944"/>
                  </a:cubicBezTo>
                  <a:cubicBezTo>
                    <a:pt x="6782" y="3629"/>
                    <a:pt x="7363" y="2373"/>
                    <a:pt x="7945" y="1059"/>
                  </a:cubicBezTo>
                  <a:cubicBezTo>
                    <a:pt x="7945" y="1012"/>
                    <a:pt x="8003" y="966"/>
                    <a:pt x="8003" y="826"/>
                  </a:cubicBezTo>
                  <a:lnTo>
                    <a:pt x="8003" y="826"/>
                  </a:lnTo>
                  <a:cubicBezTo>
                    <a:pt x="7773" y="1007"/>
                    <a:pt x="7598" y="1102"/>
                    <a:pt x="7441" y="1102"/>
                  </a:cubicBezTo>
                  <a:cubicBezTo>
                    <a:pt x="7264" y="1102"/>
                    <a:pt x="7112" y="981"/>
                    <a:pt x="6933" y="722"/>
                  </a:cubicBezTo>
                  <a:cubicBezTo>
                    <a:pt x="6782" y="477"/>
                    <a:pt x="6689" y="245"/>
                    <a:pt x="6549" y="0"/>
                  </a:cubicBezTo>
                  <a:close/>
                </a:path>
              </a:pathLst>
            </a:custGeom>
            <a:solidFill>
              <a:schemeClr val="accent4"/>
            </a:solidFill>
            <a:ln w="9600" cap="flat" cmpd="sng">
              <a:solidFill>
                <a:schemeClr val="accent4"/>
              </a:solidFill>
              <a:prstDash val="solid"/>
              <a:miter lim="1163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39" name="Google Shape;639;p7"/>
            <p:cNvSpPr/>
            <p:nvPr/>
          </p:nvSpPr>
          <p:spPr>
            <a:xfrm>
              <a:off x="2632150" y="3152775"/>
              <a:ext cx="54700" cy="75050"/>
            </a:xfrm>
            <a:custGeom>
              <a:avLst/>
              <a:gdLst/>
              <a:ahLst/>
              <a:cxnLst/>
              <a:rect l="l" t="t" r="r" b="b"/>
              <a:pathLst>
                <a:path w="2188" h="3002" extrusionOk="0">
                  <a:moveTo>
                    <a:pt x="1943" y="0"/>
                  </a:moveTo>
                  <a:cubicBezTo>
                    <a:pt x="1804" y="291"/>
                    <a:pt x="1699" y="489"/>
                    <a:pt x="1559" y="628"/>
                  </a:cubicBezTo>
                  <a:cubicBezTo>
                    <a:pt x="1559" y="661"/>
                    <a:pt x="1508" y="699"/>
                    <a:pt x="1461" y="699"/>
                  </a:cubicBezTo>
                  <a:cubicBezTo>
                    <a:pt x="1441" y="699"/>
                    <a:pt x="1422" y="692"/>
                    <a:pt x="1408" y="675"/>
                  </a:cubicBezTo>
                  <a:cubicBezTo>
                    <a:pt x="1362" y="675"/>
                    <a:pt x="1362" y="582"/>
                    <a:pt x="1362" y="535"/>
                  </a:cubicBezTo>
                  <a:cubicBezTo>
                    <a:pt x="1362" y="442"/>
                    <a:pt x="1362" y="337"/>
                    <a:pt x="1408" y="291"/>
                  </a:cubicBezTo>
                  <a:lnTo>
                    <a:pt x="978" y="93"/>
                  </a:lnTo>
                  <a:cubicBezTo>
                    <a:pt x="687" y="826"/>
                    <a:pt x="350" y="1501"/>
                    <a:pt x="1" y="2233"/>
                  </a:cubicBezTo>
                  <a:lnTo>
                    <a:pt x="396" y="2420"/>
                  </a:lnTo>
                  <a:cubicBezTo>
                    <a:pt x="443" y="2326"/>
                    <a:pt x="536" y="2233"/>
                    <a:pt x="687" y="2233"/>
                  </a:cubicBezTo>
                  <a:cubicBezTo>
                    <a:pt x="873" y="2326"/>
                    <a:pt x="827" y="2478"/>
                    <a:pt x="780" y="2571"/>
                  </a:cubicBezTo>
                  <a:cubicBezTo>
                    <a:pt x="780" y="2710"/>
                    <a:pt x="734" y="2815"/>
                    <a:pt x="687" y="2955"/>
                  </a:cubicBezTo>
                  <a:lnTo>
                    <a:pt x="873" y="3001"/>
                  </a:lnTo>
                  <a:cubicBezTo>
                    <a:pt x="1315" y="2036"/>
                    <a:pt x="1746" y="1070"/>
                    <a:pt x="2188" y="93"/>
                  </a:cubicBezTo>
                  <a:lnTo>
                    <a:pt x="1943" y="0"/>
                  </a:lnTo>
                  <a:close/>
                </a:path>
              </a:pathLst>
            </a:custGeom>
            <a:solidFill>
              <a:schemeClr val="accent4"/>
            </a:solidFill>
            <a:ln w="9600" cap="flat" cmpd="sng">
              <a:solidFill>
                <a:schemeClr val="accent4"/>
              </a:solidFill>
              <a:prstDash val="solid"/>
              <a:miter lim="1163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40" name="Google Shape;640;p7"/>
            <p:cNvSpPr/>
            <p:nvPr/>
          </p:nvSpPr>
          <p:spPr>
            <a:xfrm>
              <a:off x="2549875" y="3208600"/>
              <a:ext cx="104125" cy="193675"/>
            </a:xfrm>
            <a:custGeom>
              <a:avLst/>
              <a:gdLst/>
              <a:ahLst/>
              <a:cxnLst/>
              <a:rect l="l" t="t" r="r" b="b"/>
              <a:pathLst>
                <a:path w="4165" h="7747" extrusionOk="0">
                  <a:moveTo>
                    <a:pt x="3292" y="0"/>
                  </a:moveTo>
                  <a:cubicBezTo>
                    <a:pt x="2233" y="2373"/>
                    <a:pt x="1163" y="4699"/>
                    <a:pt x="47" y="7026"/>
                  </a:cubicBezTo>
                  <a:cubicBezTo>
                    <a:pt x="47" y="7072"/>
                    <a:pt x="0" y="7072"/>
                    <a:pt x="0" y="7119"/>
                  </a:cubicBezTo>
                  <a:cubicBezTo>
                    <a:pt x="291" y="7363"/>
                    <a:pt x="582" y="7561"/>
                    <a:pt x="872" y="7747"/>
                  </a:cubicBezTo>
                  <a:cubicBezTo>
                    <a:pt x="872" y="7747"/>
                    <a:pt x="919" y="7700"/>
                    <a:pt x="919" y="7654"/>
                  </a:cubicBezTo>
                  <a:cubicBezTo>
                    <a:pt x="1547" y="6351"/>
                    <a:pt x="2187" y="5083"/>
                    <a:pt x="2815" y="3781"/>
                  </a:cubicBezTo>
                  <a:cubicBezTo>
                    <a:pt x="3245" y="2804"/>
                    <a:pt x="3687" y="1792"/>
                    <a:pt x="4164" y="768"/>
                  </a:cubicBezTo>
                  <a:lnTo>
                    <a:pt x="3978" y="722"/>
                  </a:lnTo>
                  <a:cubicBezTo>
                    <a:pt x="3873" y="826"/>
                    <a:pt x="3827" y="919"/>
                    <a:pt x="3780" y="1059"/>
                  </a:cubicBezTo>
                  <a:cubicBezTo>
                    <a:pt x="3734" y="1117"/>
                    <a:pt x="3641" y="1164"/>
                    <a:pt x="3583" y="1210"/>
                  </a:cubicBezTo>
                  <a:cubicBezTo>
                    <a:pt x="3536" y="1117"/>
                    <a:pt x="3490" y="1012"/>
                    <a:pt x="3490" y="919"/>
                  </a:cubicBezTo>
                  <a:cubicBezTo>
                    <a:pt x="3536" y="675"/>
                    <a:pt x="3583" y="431"/>
                    <a:pt x="3687" y="245"/>
                  </a:cubicBezTo>
                  <a:lnTo>
                    <a:pt x="3687" y="187"/>
                  </a:lnTo>
                  <a:lnTo>
                    <a:pt x="3292" y="0"/>
                  </a:lnTo>
                  <a:close/>
                </a:path>
              </a:pathLst>
            </a:custGeom>
            <a:solidFill>
              <a:schemeClr val="accent4"/>
            </a:solidFill>
            <a:ln w="9600" cap="flat" cmpd="sng">
              <a:solidFill>
                <a:schemeClr val="accent4"/>
              </a:solidFill>
              <a:prstDash val="solid"/>
              <a:miter lim="1163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41" name="Google Shape;641;p7"/>
            <p:cNvSpPr/>
            <p:nvPr/>
          </p:nvSpPr>
          <p:spPr>
            <a:xfrm>
              <a:off x="2554800" y="2663375"/>
              <a:ext cx="112575" cy="145425"/>
            </a:xfrm>
            <a:custGeom>
              <a:avLst/>
              <a:gdLst/>
              <a:ahLst/>
              <a:cxnLst/>
              <a:rect l="l" t="t" r="r" b="b"/>
              <a:pathLst>
                <a:path w="4503" h="5817" extrusionOk="0">
                  <a:moveTo>
                    <a:pt x="2618" y="1"/>
                  </a:moveTo>
                  <a:cubicBezTo>
                    <a:pt x="2467" y="245"/>
                    <a:pt x="2281" y="536"/>
                    <a:pt x="2083" y="873"/>
                  </a:cubicBezTo>
                  <a:cubicBezTo>
                    <a:pt x="2571" y="873"/>
                    <a:pt x="2909" y="1012"/>
                    <a:pt x="3153" y="1350"/>
                  </a:cubicBezTo>
                  <a:cubicBezTo>
                    <a:pt x="2943" y="1500"/>
                    <a:pt x="2742" y="1566"/>
                    <a:pt x="2550" y="1566"/>
                  </a:cubicBezTo>
                  <a:cubicBezTo>
                    <a:pt x="2295" y="1566"/>
                    <a:pt x="2058" y="1449"/>
                    <a:pt x="1839" y="1257"/>
                  </a:cubicBezTo>
                  <a:cubicBezTo>
                    <a:pt x="1699" y="1454"/>
                    <a:pt x="1594" y="1641"/>
                    <a:pt x="1501" y="1792"/>
                  </a:cubicBezTo>
                  <a:cubicBezTo>
                    <a:pt x="1792" y="1931"/>
                    <a:pt x="1990" y="2083"/>
                    <a:pt x="2222" y="2222"/>
                  </a:cubicBezTo>
                  <a:cubicBezTo>
                    <a:pt x="2327" y="2280"/>
                    <a:pt x="2374" y="2420"/>
                    <a:pt x="2467" y="2466"/>
                  </a:cubicBezTo>
                  <a:cubicBezTo>
                    <a:pt x="2327" y="2513"/>
                    <a:pt x="2222" y="2571"/>
                    <a:pt x="2083" y="2618"/>
                  </a:cubicBezTo>
                  <a:lnTo>
                    <a:pt x="2036" y="2618"/>
                  </a:lnTo>
                  <a:cubicBezTo>
                    <a:pt x="1746" y="2513"/>
                    <a:pt x="1501" y="2420"/>
                    <a:pt x="1164" y="2327"/>
                  </a:cubicBezTo>
                  <a:cubicBezTo>
                    <a:pt x="1117" y="2420"/>
                    <a:pt x="1013" y="2571"/>
                    <a:pt x="920" y="2757"/>
                  </a:cubicBezTo>
                  <a:cubicBezTo>
                    <a:pt x="1210" y="2862"/>
                    <a:pt x="1501" y="2908"/>
                    <a:pt x="1746" y="3001"/>
                  </a:cubicBezTo>
                  <a:cubicBezTo>
                    <a:pt x="1839" y="3048"/>
                    <a:pt x="1932" y="3153"/>
                    <a:pt x="1990" y="3246"/>
                  </a:cubicBezTo>
                  <a:cubicBezTo>
                    <a:pt x="1885" y="3292"/>
                    <a:pt x="1839" y="3443"/>
                    <a:pt x="1699" y="3443"/>
                  </a:cubicBezTo>
                  <a:cubicBezTo>
                    <a:pt x="1641" y="3490"/>
                    <a:pt x="1548" y="3490"/>
                    <a:pt x="1501" y="3490"/>
                  </a:cubicBezTo>
                  <a:cubicBezTo>
                    <a:pt x="1457" y="3498"/>
                    <a:pt x="1412" y="3502"/>
                    <a:pt x="1368" y="3502"/>
                  </a:cubicBezTo>
                  <a:cubicBezTo>
                    <a:pt x="1168" y="3502"/>
                    <a:pt x="968" y="3424"/>
                    <a:pt x="768" y="3339"/>
                  </a:cubicBezTo>
                  <a:cubicBezTo>
                    <a:pt x="768" y="3339"/>
                    <a:pt x="722" y="3292"/>
                    <a:pt x="675" y="3292"/>
                  </a:cubicBezTo>
                  <a:cubicBezTo>
                    <a:pt x="629" y="3339"/>
                    <a:pt x="629" y="3339"/>
                    <a:pt x="582" y="3490"/>
                  </a:cubicBezTo>
                  <a:cubicBezTo>
                    <a:pt x="920" y="3583"/>
                    <a:pt x="1257" y="3676"/>
                    <a:pt x="1594" y="3827"/>
                  </a:cubicBezTo>
                  <a:cubicBezTo>
                    <a:pt x="1699" y="3874"/>
                    <a:pt x="1746" y="3967"/>
                    <a:pt x="1839" y="4025"/>
                  </a:cubicBezTo>
                  <a:cubicBezTo>
                    <a:pt x="1746" y="4118"/>
                    <a:pt x="1641" y="4165"/>
                    <a:pt x="1501" y="4258"/>
                  </a:cubicBezTo>
                  <a:lnTo>
                    <a:pt x="1408" y="4258"/>
                  </a:lnTo>
                  <a:cubicBezTo>
                    <a:pt x="1013" y="4258"/>
                    <a:pt x="675" y="4118"/>
                    <a:pt x="338" y="3920"/>
                  </a:cubicBezTo>
                  <a:cubicBezTo>
                    <a:pt x="245" y="4165"/>
                    <a:pt x="140" y="4409"/>
                    <a:pt x="1" y="4607"/>
                  </a:cubicBezTo>
                  <a:cubicBezTo>
                    <a:pt x="536" y="4839"/>
                    <a:pt x="1013" y="5083"/>
                    <a:pt x="1501" y="5281"/>
                  </a:cubicBezTo>
                  <a:cubicBezTo>
                    <a:pt x="2036" y="5572"/>
                    <a:pt x="2618" y="5712"/>
                    <a:pt x="3246" y="5816"/>
                  </a:cubicBezTo>
                  <a:lnTo>
                    <a:pt x="3339" y="5816"/>
                  </a:lnTo>
                  <a:cubicBezTo>
                    <a:pt x="3490" y="5816"/>
                    <a:pt x="3583" y="5712"/>
                    <a:pt x="3630" y="5525"/>
                  </a:cubicBezTo>
                  <a:cubicBezTo>
                    <a:pt x="3921" y="3967"/>
                    <a:pt x="4211" y="2466"/>
                    <a:pt x="4502" y="919"/>
                  </a:cubicBezTo>
                  <a:cubicBezTo>
                    <a:pt x="4072" y="722"/>
                    <a:pt x="3630" y="477"/>
                    <a:pt x="3199" y="291"/>
                  </a:cubicBezTo>
                  <a:cubicBezTo>
                    <a:pt x="3002" y="187"/>
                    <a:pt x="2804" y="94"/>
                    <a:pt x="2618" y="1"/>
                  </a:cubicBezTo>
                  <a:close/>
                </a:path>
              </a:pathLst>
            </a:custGeom>
            <a:solidFill>
              <a:schemeClr val="accent3"/>
            </a:solidFill>
            <a:ln w="4950" cap="flat" cmpd="sng">
              <a:solidFill>
                <a:schemeClr val="accent3"/>
              </a:solidFill>
              <a:prstDash val="solid"/>
              <a:miter lim="1163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42" name="Google Shape;642;p7"/>
            <p:cNvSpPr/>
            <p:nvPr/>
          </p:nvSpPr>
          <p:spPr>
            <a:xfrm>
              <a:off x="2577775" y="2721525"/>
              <a:ext cx="26775" cy="29100"/>
            </a:xfrm>
            <a:custGeom>
              <a:avLst/>
              <a:gdLst/>
              <a:ahLst/>
              <a:cxnLst/>
              <a:rect l="l" t="t" r="r" b="b"/>
              <a:pathLst>
                <a:path w="1071" h="1164" extrusionOk="0">
                  <a:moveTo>
                    <a:pt x="1071" y="920"/>
                  </a:moveTo>
                  <a:cubicBezTo>
                    <a:pt x="1013" y="827"/>
                    <a:pt x="920" y="722"/>
                    <a:pt x="827" y="675"/>
                  </a:cubicBezTo>
                  <a:cubicBezTo>
                    <a:pt x="582" y="582"/>
                    <a:pt x="291" y="536"/>
                    <a:pt x="1" y="431"/>
                  </a:cubicBezTo>
                  <a:cubicBezTo>
                    <a:pt x="94" y="245"/>
                    <a:pt x="198" y="94"/>
                    <a:pt x="245" y="1"/>
                  </a:cubicBezTo>
                  <a:lnTo>
                    <a:pt x="245" y="1"/>
                  </a:lnTo>
                  <a:cubicBezTo>
                    <a:pt x="198" y="94"/>
                    <a:pt x="94" y="245"/>
                    <a:pt x="1" y="431"/>
                  </a:cubicBezTo>
                  <a:cubicBezTo>
                    <a:pt x="291" y="536"/>
                    <a:pt x="582" y="582"/>
                    <a:pt x="827" y="675"/>
                  </a:cubicBezTo>
                  <a:cubicBezTo>
                    <a:pt x="920" y="722"/>
                    <a:pt x="1013" y="827"/>
                    <a:pt x="1071" y="920"/>
                  </a:cubicBezTo>
                  <a:cubicBezTo>
                    <a:pt x="966" y="966"/>
                    <a:pt x="920" y="1117"/>
                    <a:pt x="780" y="1117"/>
                  </a:cubicBezTo>
                  <a:cubicBezTo>
                    <a:pt x="722" y="1164"/>
                    <a:pt x="629" y="1164"/>
                    <a:pt x="582" y="1164"/>
                  </a:cubicBezTo>
                  <a:cubicBezTo>
                    <a:pt x="629" y="1164"/>
                    <a:pt x="722" y="1164"/>
                    <a:pt x="780" y="1117"/>
                  </a:cubicBezTo>
                  <a:cubicBezTo>
                    <a:pt x="920" y="1117"/>
                    <a:pt x="966" y="966"/>
                    <a:pt x="1071" y="920"/>
                  </a:cubicBezTo>
                  <a:close/>
                </a:path>
              </a:pathLst>
            </a:custGeom>
            <a:solidFill>
              <a:schemeClr val="accent3"/>
            </a:solidFill>
            <a:ln w="4950" cap="flat" cmpd="sng">
              <a:solidFill>
                <a:schemeClr val="accent3"/>
              </a:solidFill>
              <a:prstDash val="solid"/>
              <a:miter lim="1163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43" name="Google Shape;643;p7"/>
            <p:cNvSpPr/>
            <p:nvPr/>
          </p:nvSpPr>
          <p:spPr>
            <a:xfrm>
              <a:off x="2569350" y="2745675"/>
              <a:ext cx="31425" cy="24150"/>
            </a:xfrm>
            <a:custGeom>
              <a:avLst/>
              <a:gdLst/>
              <a:ahLst/>
              <a:cxnLst/>
              <a:rect l="l" t="t" r="r" b="b"/>
              <a:pathLst>
                <a:path w="1257" h="966" extrusionOk="0">
                  <a:moveTo>
                    <a:pt x="1257" y="733"/>
                  </a:moveTo>
                  <a:cubicBezTo>
                    <a:pt x="1164" y="675"/>
                    <a:pt x="1117" y="582"/>
                    <a:pt x="1012" y="535"/>
                  </a:cubicBezTo>
                  <a:cubicBezTo>
                    <a:pt x="675" y="384"/>
                    <a:pt x="338" y="291"/>
                    <a:pt x="0" y="198"/>
                  </a:cubicBezTo>
                  <a:cubicBezTo>
                    <a:pt x="47" y="47"/>
                    <a:pt x="47" y="47"/>
                    <a:pt x="93" y="0"/>
                  </a:cubicBezTo>
                  <a:cubicBezTo>
                    <a:pt x="47" y="47"/>
                    <a:pt x="47" y="47"/>
                    <a:pt x="0" y="198"/>
                  </a:cubicBezTo>
                  <a:cubicBezTo>
                    <a:pt x="338" y="291"/>
                    <a:pt x="675" y="384"/>
                    <a:pt x="1012" y="535"/>
                  </a:cubicBezTo>
                  <a:cubicBezTo>
                    <a:pt x="1117" y="582"/>
                    <a:pt x="1164" y="675"/>
                    <a:pt x="1257" y="733"/>
                  </a:cubicBezTo>
                  <a:cubicBezTo>
                    <a:pt x="1164" y="826"/>
                    <a:pt x="1059" y="873"/>
                    <a:pt x="919" y="966"/>
                  </a:cubicBezTo>
                  <a:lnTo>
                    <a:pt x="919" y="966"/>
                  </a:lnTo>
                  <a:lnTo>
                    <a:pt x="919" y="966"/>
                  </a:lnTo>
                  <a:cubicBezTo>
                    <a:pt x="1059" y="873"/>
                    <a:pt x="1164" y="826"/>
                    <a:pt x="1257" y="733"/>
                  </a:cubicBezTo>
                  <a:close/>
                </a:path>
              </a:pathLst>
            </a:custGeom>
            <a:solidFill>
              <a:schemeClr val="accent3"/>
            </a:solidFill>
            <a:ln w="4950" cap="flat" cmpd="sng">
              <a:solidFill>
                <a:schemeClr val="accent3"/>
              </a:solidFill>
              <a:prstDash val="solid"/>
              <a:miter lim="1163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44" name="Google Shape;644;p7"/>
            <p:cNvSpPr/>
            <p:nvPr/>
          </p:nvSpPr>
          <p:spPr>
            <a:xfrm>
              <a:off x="2592325" y="2694775"/>
              <a:ext cx="24150" cy="34050"/>
            </a:xfrm>
            <a:custGeom>
              <a:avLst/>
              <a:gdLst/>
              <a:ahLst/>
              <a:cxnLst/>
              <a:rect l="l" t="t" r="r" b="b"/>
              <a:pathLst>
                <a:path w="966" h="1362" extrusionOk="0">
                  <a:moveTo>
                    <a:pt x="966" y="1210"/>
                  </a:moveTo>
                  <a:cubicBezTo>
                    <a:pt x="873" y="1164"/>
                    <a:pt x="826" y="1024"/>
                    <a:pt x="721" y="966"/>
                  </a:cubicBezTo>
                  <a:cubicBezTo>
                    <a:pt x="489" y="827"/>
                    <a:pt x="291" y="675"/>
                    <a:pt x="0" y="536"/>
                  </a:cubicBezTo>
                  <a:cubicBezTo>
                    <a:pt x="93" y="385"/>
                    <a:pt x="198" y="198"/>
                    <a:pt x="338" y="1"/>
                  </a:cubicBezTo>
                  <a:lnTo>
                    <a:pt x="338" y="1"/>
                  </a:lnTo>
                  <a:cubicBezTo>
                    <a:pt x="198" y="198"/>
                    <a:pt x="93" y="385"/>
                    <a:pt x="0" y="536"/>
                  </a:cubicBezTo>
                  <a:cubicBezTo>
                    <a:pt x="291" y="675"/>
                    <a:pt x="489" y="827"/>
                    <a:pt x="721" y="966"/>
                  </a:cubicBezTo>
                  <a:cubicBezTo>
                    <a:pt x="826" y="1024"/>
                    <a:pt x="873" y="1164"/>
                    <a:pt x="966" y="1210"/>
                  </a:cubicBezTo>
                  <a:cubicBezTo>
                    <a:pt x="826" y="1257"/>
                    <a:pt x="721" y="1315"/>
                    <a:pt x="582" y="1362"/>
                  </a:cubicBezTo>
                  <a:lnTo>
                    <a:pt x="582" y="1362"/>
                  </a:lnTo>
                  <a:cubicBezTo>
                    <a:pt x="721" y="1315"/>
                    <a:pt x="826" y="1257"/>
                    <a:pt x="966" y="1210"/>
                  </a:cubicBezTo>
                  <a:close/>
                </a:path>
              </a:pathLst>
            </a:custGeom>
            <a:solidFill>
              <a:schemeClr val="accent3"/>
            </a:solidFill>
            <a:ln w="4950" cap="flat" cmpd="sng">
              <a:solidFill>
                <a:schemeClr val="accent3"/>
              </a:solidFill>
              <a:prstDash val="solid"/>
              <a:miter lim="1163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45" name="Google Shape;645;p7"/>
            <p:cNvSpPr/>
            <p:nvPr/>
          </p:nvSpPr>
          <p:spPr>
            <a:xfrm>
              <a:off x="2606850" y="2663375"/>
              <a:ext cx="13400" cy="21825"/>
            </a:xfrm>
            <a:custGeom>
              <a:avLst/>
              <a:gdLst/>
              <a:ahLst/>
              <a:cxnLst/>
              <a:rect l="l" t="t" r="r" b="b"/>
              <a:pathLst>
                <a:path w="536" h="873" extrusionOk="0">
                  <a:moveTo>
                    <a:pt x="1" y="873"/>
                  </a:moveTo>
                  <a:cubicBezTo>
                    <a:pt x="199" y="536"/>
                    <a:pt x="385" y="245"/>
                    <a:pt x="536" y="1"/>
                  </a:cubicBezTo>
                  <a:lnTo>
                    <a:pt x="536" y="1"/>
                  </a:lnTo>
                  <a:cubicBezTo>
                    <a:pt x="385" y="245"/>
                    <a:pt x="199" y="536"/>
                    <a:pt x="1" y="873"/>
                  </a:cubicBezTo>
                  <a:close/>
                </a:path>
              </a:pathLst>
            </a:custGeom>
            <a:solidFill>
              <a:schemeClr val="accent3"/>
            </a:solidFill>
            <a:ln w="4950" cap="flat" cmpd="sng">
              <a:solidFill>
                <a:schemeClr val="accent3"/>
              </a:solidFill>
              <a:prstDash val="solid"/>
              <a:miter lim="1163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46" name="Google Shape;646;p7"/>
            <p:cNvSpPr/>
            <p:nvPr/>
          </p:nvSpPr>
          <p:spPr>
            <a:xfrm>
              <a:off x="2554800" y="2761375"/>
              <a:ext cx="83500" cy="47425"/>
            </a:xfrm>
            <a:custGeom>
              <a:avLst/>
              <a:gdLst/>
              <a:ahLst/>
              <a:cxnLst/>
              <a:rect l="l" t="t" r="r" b="b"/>
              <a:pathLst>
                <a:path w="3340" h="1897" extrusionOk="0">
                  <a:moveTo>
                    <a:pt x="1501" y="1361"/>
                  </a:moveTo>
                  <a:cubicBezTo>
                    <a:pt x="1013" y="1163"/>
                    <a:pt x="536" y="919"/>
                    <a:pt x="1" y="687"/>
                  </a:cubicBezTo>
                  <a:cubicBezTo>
                    <a:pt x="140" y="489"/>
                    <a:pt x="245" y="245"/>
                    <a:pt x="338" y="0"/>
                  </a:cubicBezTo>
                  <a:lnTo>
                    <a:pt x="338" y="0"/>
                  </a:lnTo>
                  <a:cubicBezTo>
                    <a:pt x="245" y="245"/>
                    <a:pt x="140" y="489"/>
                    <a:pt x="1" y="687"/>
                  </a:cubicBezTo>
                  <a:cubicBezTo>
                    <a:pt x="536" y="919"/>
                    <a:pt x="1013" y="1163"/>
                    <a:pt x="1501" y="1361"/>
                  </a:cubicBezTo>
                  <a:cubicBezTo>
                    <a:pt x="2036" y="1652"/>
                    <a:pt x="2618" y="1792"/>
                    <a:pt x="3246" y="1896"/>
                  </a:cubicBezTo>
                  <a:lnTo>
                    <a:pt x="3339" y="1896"/>
                  </a:lnTo>
                  <a:lnTo>
                    <a:pt x="3246" y="1896"/>
                  </a:lnTo>
                  <a:cubicBezTo>
                    <a:pt x="2618" y="1792"/>
                    <a:pt x="2036" y="1652"/>
                    <a:pt x="1501" y="1361"/>
                  </a:cubicBezTo>
                  <a:close/>
                </a:path>
              </a:pathLst>
            </a:custGeom>
            <a:solidFill>
              <a:schemeClr val="accent3"/>
            </a:solidFill>
            <a:ln w="4950" cap="flat" cmpd="sng">
              <a:solidFill>
                <a:schemeClr val="accent3"/>
              </a:solidFill>
              <a:prstDash val="solid"/>
              <a:miter lim="1163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47" name="Google Shape;647;p7"/>
            <p:cNvSpPr/>
            <p:nvPr/>
          </p:nvSpPr>
          <p:spPr>
            <a:xfrm>
              <a:off x="2457675" y="2973350"/>
              <a:ext cx="187875" cy="385325"/>
            </a:xfrm>
            <a:custGeom>
              <a:avLst/>
              <a:gdLst/>
              <a:ahLst/>
              <a:cxnLst/>
              <a:rect l="l" t="t" r="r" b="b"/>
              <a:pathLst>
                <a:path w="7515" h="15413" extrusionOk="0">
                  <a:moveTo>
                    <a:pt x="5433" y="4897"/>
                  </a:moveTo>
                  <a:cubicBezTo>
                    <a:pt x="5479" y="5049"/>
                    <a:pt x="5584" y="5142"/>
                    <a:pt x="5526" y="5235"/>
                  </a:cubicBezTo>
                  <a:cubicBezTo>
                    <a:pt x="5340" y="5770"/>
                    <a:pt x="5142" y="6305"/>
                    <a:pt x="4898" y="6793"/>
                  </a:cubicBezTo>
                  <a:cubicBezTo>
                    <a:pt x="4758" y="7131"/>
                    <a:pt x="4560" y="7421"/>
                    <a:pt x="4363" y="7712"/>
                  </a:cubicBezTo>
                  <a:cubicBezTo>
                    <a:pt x="4316" y="7805"/>
                    <a:pt x="4270" y="7852"/>
                    <a:pt x="4223" y="7956"/>
                  </a:cubicBezTo>
                  <a:cubicBezTo>
                    <a:pt x="4177" y="7956"/>
                    <a:pt x="4130" y="7910"/>
                    <a:pt x="4072" y="7852"/>
                  </a:cubicBezTo>
                  <a:cubicBezTo>
                    <a:pt x="4130" y="7666"/>
                    <a:pt x="4177" y="7421"/>
                    <a:pt x="4270" y="7224"/>
                  </a:cubicBezTo>
                  <a:cubicBezTo>
                    <a:pt x="4560" y="6503"/>
                    <a:pt x="4898" y="5770"/>
                    <a:pt x="5189" y="5095"/>
                  </a:cubicBezTo>
                  <a:cubicBezTo>
                    <a:pt x="5235" y="5002"/>
                    <a:pt x="5386" y="5002"/>
                    <a:pt x="5433" y="4897"/>
                  </a:cubicBezTo>
                  <a:close/>
                  <a:moveTo>
                    <a:pt x="3839" y="8492"/>
                  </a:moveTo>
                  <a:cubicBezTo>
                    <a:pt x="3886" y="8585"/>
                    <a:pt x="3979" y="8678"/>
                    <a:pt x="3932" y="8782"/>
                  </a:cubicBezTo>
                  <a:cubicBezTo>
                    <a:pt x="3932" y="9015"/>
                    <a:pt x="3886" y="9213"/>
                    <a:pt x="3781" y="9410"/>
                  </a:cubicBezTo>
                  <a:cubicBezTo>
                    <a:pt x="3549" y="10038"/>
                    <a:pt x="3200" y="10620"/>
                    <a:pt x="2723" y="11109"/>
                  </a:cubicBezTo>
                  <a:lnTo>
                    <a:pt x="2676" y="11155"/>
                  </a:lnTo>
                  <a:cubicBezTo>
                    <a:pt x="2618" y="11155"/>
                    <a:pt x="2571" y="11155"/>
                    <a:pt x="2571" y="11109"/>
                  </a:cubicBezTo>
                  <a:cubicBezTo>
                    <a:pt x="2676" y="10864"/>
                    <a:pt x="2723" y="10574"/>
                    <a:pt x="2862" y="10329"/>
                  </a:cubicBezTo>
                  <a:cubicBezTo>
                    <a:pt x="3107" y="9748"/>
                    <a:pt x="3351" y="9213"/>
                    <a:pt x="3642" y="8678"/>
                  </a:cubicBezTo>
                  <a:cubicBezTo>
                    <a:pt x="3642" y="8631"/>
                    <a:pt x="3781" y="8585"/>
                    <a:pt x="3839" y="8492"/>
                  </a:cubicBezTo>
                  <a:close/>
                  <a:moveTo>
                    <a:pt x="6398" y="1"/>
                  </a:moveTo>
                  <a:cubicBezTo>
                    <a:pt x="6259" y="396"/>
                    <a:pt x="6061" y="733"/>
                    <a:pt x="5921" y="1117"/>
                  </a:cubicBezTo>
                  <a:cubicBezTo>
                    <a:pt x="5293" y="2618"/>
                    <a:pt x="4653" y="4223"/>
                    <a:pt x="3979" y="5723"/>
                  </a:cubicBezTo>
                  <a:cubicBezTo>
                    <a:pt x="2769" y="8433"/>
                    <a:pt x="1560" y="11155"/>
                    <a:pt x="350" y="13865"/>
                  </a:cubicBezTo>
                  <a:cubicBezTo>
                    <a:pt x="245" y="14203"/>
                    <a:pt x="106" y="14540"/>
                    <a:pt x="1" y="14784"/>
                  </a:cubicBezTo>
                  <a:cubicBezTo>
                    <a:pt x="536" y="14982"/>
                    <a:pt x="1024" y="15180"/>
                    <a:pt x="1513" y="15412"/>
                  </a:cubicBezTo>
                  <a:cubicBezTo>
                    <a:pt x="1560" y="15226"/>
                    <a:pt x="1560" y="15028"/>
                    <a:pt x="1606" y="14889"/>
                  </a:cubicBezTo>
                  <a:cubicBezTo>
                    <a:pt x="1746" y="14447"/>
                    <a:pt x="1943" y="13958"/>
                    <a:pt x="2141" y="13528"/>
                  </a:cubicBezTo>
                  <a:cubicBezTo>
                    <a:pt x="3013" y="11632"/>
                    <a:pt x="3932" y="9794"/>
                    <a:pt x="4805" y="7910"/>
                  </a:cubicBezTo>
                  <a:cubicBezTo>
                    <a:pt x="5631" y="6212"/>
                    <a:pt x="6352" y="4467"/>
                    <a:pt x="7131" y="2769"/>
                  </a:cubicBezTo>
                  <a:cubicBezTo>
                    <a:pt x="7271" y="2432"/>
                    <a:pt x="7375" y="2141"/>
                    <a:pt x="7515" y="1745"/>
                  </a:cubicBezTo>
                  <a:lnTo>
                    <a:pt x="7515" y="1745"/>
                  </a:lnTo>
                  <a:cubicBezTo>
                    <a:pt x="7362" y="1861"/>
                    <a:pt x="7239" y="1916"/>
                    <a:pt x="7137" y="1916"/>
                  </a:cubicBezTo>
                  <a:cubicBezTo>
                    <a:pt x="6983" y="1916"/>
                    <a:pt x="6878" y="1790"/>
                    <a:pt x="6794" y="1559"/>
                  </a:cubicBezTo>
                  <a:cubicBezTo>
                    <a:pt x="6747" y="1513"/>
                    <a:pt x="6747" y="1455"/>
                    <a:pt x="6689" y="1408"/>
                  </a:cubicBezTo>
                  <a:cubicBezTo>
                    <a:pt x="6689" y="1315"/>
                    <a:pt x="6689" y="1268"/>
                    <a:pt x="6642" y="1222"/>
                  </a:cubicBezTo>
                  <a:cubicBezTo>
                    <a:pt x="6596" y="826"/>
                    <a:pt x="6503" y="443"/>
                    <a:pt x="6398" y="1"/>
                  </a:cubicBezTo>
                  <a:close/>
                </a:path>
              </a:pathLst>
            </a:custGeom>
            <a:solidFill>
              <a:schemeClr val="accent4"/>
            </a:solidFill>
            <a:ln w="9600" cap="flat" cmpd="sng">
              <a:solidFill>
                <a:schemeClr val="accent4"/>
              </a:solidFill>
              <a:prstDash val="solid"/>
              <a:miter lim="1163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48" name="Google Shape;648;p7"/>
            <p:cNvSpPr/>
            <p:nvPr/>
          </p:nvSpPr>
          <p:spPr>
            <a:xfrm>
              <a:off x="2457675" y="2973350"/>
              <a:ext cx="159975" cy="369625"/>
            </a:xfrm>
            <a:custGeom>
              <a:avLst/>
              <a:gdLst/>
              <a:ahLst/>
              <a:cxnLst/>
              <a:rect l="l" t="t" r="r" b="b"/>
              <a:pathLst>
                <a:path w="6399" h="14785" extrusionOk="0">
                  <a:moveTo>
                    <a:pt x="1" y="14784"/>
                  </a:moveTo>
                  <a:cubicBezTo>
                    <a:pt x="106" y="14540"/>
                    <a:pt x="245" y="14203"/>
                    <a:pt x="350" y="13865"/>
                  </a:cubicBezTo>
                  <a:cubicBezTo>
                    <a:pt x="1560" y="11155"/>
                    <a:pt x="2769" y="8433"/>
                    <a:pt x="3979" y="5723"/>
                  </a:cubicBezTo>
                  <a:cubicBezTo>
                    <a:pt x="4653" y="4223"/>
                    <a:pt x="5293" y="2618"/>
                    <a:pt x="5921" y="1117"/>
                  </a:cubicBezTo>
                  <a:cubicBezTo>
                    <a:pt x="6061" y="733"/>
                    <a:pt x="6259" y="396"/>
                    <a:pt x="6398" y="1"/>
                  </a:cubicBezTo>
                  <a:lnTo>
                    <a:pt x="6398" y="1"/>
                  </a:lnTo>
                  <a:cubicBezTo>
                    <a:pt x="6259" y="396"/>
                    <a:pt x="6061" y="733"/>
                    <a:pt x="5921" y="1117"/>
                  </a:cubicBezTo>
                  <a:cubicBezTo>
                    <a:pt x="5293" y="2618"/>
                    <a:pt x="4653" y="4223"/>
                    <a:pt x="3979" y="5723"/>
                  </a:cubicBezTo>
                  <a:cubicBezTo>
                    <a:pt x="2769" y="8433"/>
                    <a:pt x="1560" y="11155"/>
                    <a:pt x="350" y="13865"/>
                  </a:cubicBezTo>
                  <a:cubicBezTo>
                    <a:pt x="245" y="14203"/>
                    <a:pt x="106" y="14540"/>
                    <a:pt x="1" y="14784"/>
                  </a:cubicBezTo>
                  <a:close/>
                </a:path>
              </a:pathLst>
            </a:custGeom>
            <a:solidFill>
              <a:schemeClr val="accent4"/>
            </a:solidFill>
            <a:ln w="9600" cap="flat" cmpd="sng">
              <a:solidFill>
                <a:schemeClr val="accent4"/>
              </a:solidFill>
              <a:prstDash val="solid"/>
              <a:miter lim="1163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49" name="Google Shape;649;p7"/>
            <p:cNvSpPr/>
            <p:nvPr/>
          </p:nvSpPr>
          <p:spPr>
            <a:xfrm>
              <a:off x="2431225" y="2791600"/>
              <a:ext cx="207075" cy="579275"/>
            </a:xfrm>
            <a:custGeom>
              <a:avLst/>
              <a:gdLst/>
              <a:ahLst/>
              <a:cxnLst/>
              <a:rect l="l" t="t" r="r" b="b"/>
              <a:pathLst>
                <a:path w="8283" h="23171" extrusionOk="0">
                  <a:moveTo>
                    <a:pt x="3721" y="4461"/>
                  </a:moveTo>
                  <a:cubicBezTo>
                    <a:pt x="3739" y="4461"/>
                    <a:pt x="3759" y="4463"/>
                    <a:pt x="3781" y="4467"/>
                  </a:cubicBezTo>
                  <a:cubicBezTo>
                    <a:pt x="3967" y="4514"/>
                    <a:pt x="3920" y="4758"/>
                    <a:pt x="3920" y="4898"/>
                  </a:cubicBezTo>
                  <a:cubicBezTo>
                    <a:pt x="3827" y="5526"/>
                    <a:pt x="3676" y="6061"/>
                    <a:pt x="3443" y="6643"/>
                  </a:cubicBezTo>
                  <a:cubicBezTo>
                    <a:pt x="3292" y="6980"/>
                    <a:pt x="3094" y="7271"/>
                    <a:pt x="2955" y="7620"/>
                  </a:cubicBezTo>
                  <a:lnTo>
                    <a:pt x="2908" y="7620"/>
                  </a:lnTo>
                  <a:cubicBezTo>
                    <a:pt x="2908" y="7375"/>
                    <a:pt x="2908" y="7131"/>
                    <a:pt x="2955" y="6933"/>
                  </a:cubicBezTo>
                  <a:cubicBezTo>
                    <a:pt x="3094" y="6212"/>
                    <a:pt x="3246" y="5526"/>
                    <a:pt x="3443" y="4851"/>
                  </a:cubicBezTo>
                  <a:cubicBezTo>
                    <a:pt x="3486" y="4671"/>
                    <a:pt x="3528" y="4461"/>
                    <a:pt x="3721" y="4461"/>
                  </a:cubicBezTo>
                  <a:close/>
                  <a:moveTo>
                    <a:pt x="3928" y="6665"/>
                  </a:moveTo>
                  <a:cubicBezTo>
                    <a:pt x="3957" y="6665"/>
                    <a:pt x="3989" y="6672"/>
                    <a:pt x="4025" y="6689"/>
                  </a:cubicBezTo>
                  <a:cubicBezTo>
                    <a:pt x="4118" y="6747"/>
                    <a:pt x="4165" y="6887"/>
                    <a:pt x="4258" y="6980"/>
                  </a:cubicBezTo>
                  <a:cubicBezTo>
                    <a:pt x="4118" y="7422"/>
                    <a:pt x="4025" y="7806"/>
                    <a:pt x="3874" y="8201"/>
                  </a:cubicBezTo>
                  <a:cubicBezTo>
                    <a:pt x="3836" y="8277"/>
                    <a:pt x="3697" y="8353"/>
                    <a:pt x="3597" y="8353"/>
                  </a:cubicBezTo>
                  <a:cubicBezTo>
                    <a:pt x="3574" y="8353"/>
                    <a:pt x="3553" y="8349"/>
                    <a:pt x="3536" y="8341"/>
                  </a:cubicBezTo>
                  <a:cubicBezTo>
                    <a:pt x="3443" y="8341"/>
                    <a:pt x="3339" y="8143"/>
                    <a:pt x="3385" y="8050"/>
                  </a:cubicBezTo>
                  <a:cubicBezTo>
                    <a:pt x="3443" y="7666"/>
                    <a:pt x="3583" y="7271"/>
                    <a:pt x="3676" y="6933"/>
                  </a:cubicBezTo>
                  <a:cubicBezTo>
                    <a:pt x="3724" y="6819"/>
                    <a:pt x="3795" y="6665"/>
                    <a:pt x="3928" y="6665"/>
                  </a:cubicBezTo>
                  <a:close/>
                  <a:moveTo>
                    <a:pt x="2723" y="8475"/>
                  </a:moveTo>
                  <a:cubicBezTo>
                    <a:pt x="2736" y="8475"/>
                    <a:pt x="2747" y="8480"/>
                    <a:pt x="2757" y="8492"/>
                  </a:cubicBezTo>
                  <a:cubicBezTo>
                    <a:pt x="2862" y="8492"/>
                    <a:pt x="2955" y="8631"/>
                    <a:pt x="2955" y="8678"/>
                  </a:cubicBezTo>
                  <a:cubicBezTo>
                    <a:pt x="2955" y="8969"/>
                    <a:pt x="2908" y="9260"/>
                    <a:pt x="2862" y="9550"/>
                  </a:cubicBezTo>
                  <a:cubicBezTo>
                    <a:pt x="2757" y="10283"/>
                    <a:pt x="2466" y="10911"/>
                    <a:pt x="2129" y="11539"/>
                  </a:cubicBezTo>
                  <a:cubicBezTo>
                    <a:pt x="2129" y="11586"/>
                    <a:pt x="2129" y="11586"/>
                    <a:pt x="2036" y="11632"/>
                  </a:cubicBezTo>
                  <a:cubicBezTo>
                    <a:pt x="2036" y="11446"/>
                    <a:pt x="2036" y="11249"/>
                    <a:pt x="2082" y="11109"/>
                  </a:cubicBezTo>
                  <a:cubicBezTo>
                    <a:pt x="2176" y="10376"/>
                    <a:pt x="2280" y="9655"/>
                    <a:pt x="2373" y="8969"/>
                  </a:cubicBezTo>
                  <a:cubicBezTo>
                    <a:pt x="2420" y="8829"/>
                    <a:pt x="2466" y="8678"/>
                    <a:pt x="2571" y="8585"/>
                  </a:cubicBezTo>
                  <a:cubicBezTo>
                    <a:pt x="2608" y="8548"/>
                    <a:pt x="2674" y="8475"/>
                    <a:pt x="2723" y="8475"/>
                  </a:cubicBezTo>
                  <a:close/>
                  <a:moveTo>
                    <a:pt x="4746" y="1"/>
                  </a:moveTo>
                  <a:lnTo>
                    <a:pt x="4700" y="59"/>
                  </a:lnTo>
                  <a:cubicBezTo>
                    <a:pt x="4607" y="350"/>
                    <a:pt x="4455" y="641"/>
                    <a:pt x="4362" y="932"/>
                  </a:cubicBezTo>
                  <a:cubicBezTo>
                    <a:pt x="2862" y="4851"/>
                    <a:pt x="1699" y="8829"/>
                    <a:pt x="768" y="12900"/>
                  </a:cubicBezTo>
                  <a:cubicBezTo>
                    <a:pt x="582" y="13773"/>
                    <a:pt x="629" y="14691"/>
                    <a:pt x="245" y="15564"/>
                  </a:cubicBezTo>
                  <a:cubicBezTo>
                    <a:pt x="47" y="15994"/>
                    <a:pt x="0" y="16529"/>
                    <a:pt x="0" y="17064"/>
                  </a:cubicBezTo>
                  <a:lnTo>
                    <a:pt x="0" y="17506"/>
                  </a:lnTo>
                  <a:lnTo>
                    <a:pt x="0" y="17797"/>
                  </a:lnTo>
                  <a:lnTo>
                    <a:pt x="0" y="19437"/>
                  </a:lnTo>
                  <a:lnTo>
                    <a:pt x="0" y="23171"/>
                  </a:lnTo>
                  <a:cubicBezTo>
                    <a:pt x="94" y="23078"/>
                    <a:pt x="140" y="23031"/>
                    <a:pt x="140" y="22926"/>
                  </a:cubicBezTo>
                  <a:cubicBezTo>
                    <a:pt x="338" y="22496"/>
                    <a:pt x="477" y="22008"/>
                    <a:pt x="675" y="21519"/>
                  </a:cubicBezTo>
                  <a:cubicBezTo>
                    <a:pt x="1885" y="18809"/>
                    <a:pt x="3094" y="16099"/>
                    <a:pt x="4258" y="13331"/>
                  </a:cubicBezTo>
                  <a:cubicBezTo>
                    <a:pt x="5130" y="11295"/>
                    <a:pt x="6002" y="9306"/>
                    <a:pt x="6875" y="7271"/>
                  </a:cubicBezTo>
                  <a:cubicBezTo>
                    <a:pt x="7026" y="6840"/>
                    <a:pt x="7224" y="6456"/>
                    <a:pt x="7363" y="5968"/>
                  </a:cubicBezTo>
                  <a:cubicBezTo>
                    <a:pt x="7561" y="5096"/>
                    <a:pt x="7747" y="4177"/>
                    <a:pt x="7898" y="3258"/>
                  </a:cubicBezTo>
                  <a:cubicBezTo>
                    <a:pt x="8038" y="2572"/>
                    <a:pt x="8189" y="1943"/>
                    <a:pt x="8282" y="1269"/>
                  </a:cubicBezTo>
                  <a:cubicBezTo>
                    <a:pt x="6979" y="1222"/>
                    <a:pt x="5863" y="583"/>
                    <a:pt x="4746" y="1"/>
                  </a:cubicBezTo>
                  <a:close/>
                </a:path>
              </a:pathLst>
            </a:custGeom>
            <a:solidFill>
              <a:schemeClr val="accent6"/>
            </a:solidFill>
            <a:ln w="9600" cap="flat" cmpd="sng">
              <a:solidFill>
                <a:schemeClr val="accent6"/>
              </a:solidFill>
              <a:prstDash val="solid"/>
              <a:miter lim="1163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50" name="Google Shape;650;p7"/>
            <p:cNvSpPr/>
            <p:nvPr/>
          </p:nvSpPr>
          <p:spPr>
            <a:xfrm>
              <a:off x="2431225" y="3230400"/>
              <a:ext cx="25" cy="47150"/>
            </a:xfrm>
            <a:custGeom>
              <a:avLst/>
              <a:gdLst/>
              <a:ahLst/>
              <a:cxnLst/>
              <a:rect l="l" t="t" r="r" b="b"/>
              <a:pathLst>
                <a:path w="1" h="1886" extrusionOk="0">
                  <a:moveTo>
                    <a:pt x="0" y="1"/>
                  </a:moveTo>
                  <a:lnTo>
                    <a:pt x="0" y="245"/>
                  </a:lnTo>
                  <a:lnTo>
                    <a:pt x="0" y="1885"/>
                  </a:lnTo>
                  <a:close/>
                </a:path>
              </a:pathLst>
            </a:custGeom>
            <a:solidFill>
              <a:schemeClr val="accent3"/>
            </a:solidFill>
            <a:ln w="4950" cap="flat" cmpd="sng">
              <a:solidFill>
                <a:schemeClr val="accent3"/>
              </a:solidFill>
              <a:prstDash val="solid"/>
              <a:miter lim="1163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51" name="Google Shape;651;p7"/>
            <p:cNvSpPr/>
            <p:nvPr/>
          </p:nvSpPr>
          <p:spPr>
            <a:xfrm>
              <a:off x="2443150" y="3352825"/>
              <a:ext cx="123600" cy="84650"/>
            </a:xfrm>
            <a:custGeom>
              <a:avLst/>
              <a:gdLst/>
              <a:ahLst/>
              <a:cxnLst/>
              <a:rect l="l" t="t" r="r" b="b"/>
              <a:pathLst>
                <a:path w="4944" h="3386" extrusionOk="0">
                  <a:moveTo>
                    <a:pt x="442" y="1"/>
                  </a:moveTo>
                  <a:cubicBezTo>
                    <a:pt x="291" y="384"/>
                    <a:pt x="152" y="675"/>
                    <a:pt x="0" y="1059"/>
                  </a:cubicBezTo>
                  <a:cubicBezTo>
                    <a:pt x="1268" y="1257"/>
                    <a:pt x="2385" y="1745"/>
                    <a:pt x="3397" y="2373"/>
                  </a:cubicBezTo>
                  <a:cubicBezTo>
                    <a:pt x="3688" y="2513"/>
                    <a:pt x="3978" y="2757"/>
                    <a:pt x="4223" y="3001"/>
                  </a:cubicBezTo>
                  <a:cubicBezTo>
                    <a:pt x="4269" y="3048"/>
                    <a:pt x="4316" y="3199"/>
                    <a:pt x="4269" y="3292"/>
                  </a:cubicBezTo>
                  <a:lnTo>
                    <a:pt x="4513" y="3385"/>
                  </a:lnTo>
                  <a:cubicBezTo>
                    <a:pt x="4606" y="3292"/>
                    <a:pt x="4653" y="3141"/>
                    <a:pt x="4711" y="3048"/>
                  </a:cubicBezTo>
                  <a:cubicBezTo>
                    <a:pt x="4944" y="2420"/>
                    <a:pt x="4897" y="2373"/>
                    <a:pt x="4362" y="1978"/>
                  </a:cubicBezTo>
                  <a:cubicBezTo>
                    <a:pt x="4316" y="1931"/>
                    <a:pt x="4223" y="1931"/>
                    <a:pt x="4176" y="1885"/>
                  </a:cubicBezTo>
                  <a:cubicBezTo>
                    <a:pt x="3304" y="1303"/>
                    <a:pt x="2385" y="815"/>
                    <a:pt x="1454" y="431"/>
                  </a:cubicBezTo>
                  <a:cubicBezTo>
                    <a:pt x="1117" y="291"/>
                    <a:pt x="780" y="140"/>
                    <a:pt x="442" y="1"/>
                  </a:cubicBezTo>
                  <a:close/>
                </a:path>
              </a:pathLst>
            </a:custGeom>
            <a:solidFill>
              <a:schemeClr val="accent3"/>
            </a:solidFill>
            <a:ln w="4950" cap="flat" cmpd="sng">
              <a:solidFill>
                <a:schemeClr val="accent3"/>
              </a:solidFill>
              <a:prstDash val="solid"/>
              <a:miter lim="1163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52" name="Google Shape;652;p7"/>
            <p:cNvSpPr/>
            <p:nvPr/>
          </p:nvSpPr>
          <p:spPr>
            <a:xfrm>
              <a:off x="2443150" y="3352825"/>
              <a:ext cx="107900" cy="82325"/>
            </a:xfrm>
            <a:custGeom>
              <a:avLst/>
              <a:gdLst/>
              <a:ahLst/>
              <a:cxnLst/>
              <a:rect l="l" t="t" r="r" b="b"/>
              <a:pathLst>
                <a:path w="4316" h="3293" extrusionOk="0">
                  <a:moveTo>
                    <a:pt x="4269" y="3292"/>
                  </a:moveTo>
                  <a:cubicBezTo>
                    <a:pt x="4316" y="3199"/>
                    <a:pt x="4269" y="3048"/>
                    <a:pt x="4223" y="3001"/>
                  </a:cubicBezTo>
                  <a:cubicBezTo>
                    <a:pt x="3978" y="2757"/>
                    <a:pt x="3688" y="2513"/>
                    <a:pt x="3397" y="2373"/>
                  </a:cubicBezTo>
                  <a:cubicBezTo>
                    <a:pt x="2385" y="1745"/>
                    <a:pt x="1268" y="1257"/>
                    <a:pt x="0" y="1059"/>
                  </a:cubicBezTo>
                  <a:cubicBezTo>
                    <a:pt x="152" y="675"/>
                    <a:pt x="291" y="384"/>
                    <a:pt x="442" y="1"/>
                  </a:cubicBezTo>
                  <a:lnTo>
                    <a:pt x="442" y="1"/>
                  </a:lnTo>
                  <a:cubicBezTo>
                    <a:pt x="291" y="384"/>
                    <a:pt x="152" y="675"/>
                    <a:pt x="0" y="1059"/>
                  </a:cubicBezTo>
                  <a:cubicBezTo>
                    <a:pt x="1268" y="1257"/>
                    <a:pt x="2385" y="1745"/>
                    <a:pt x="3397" y="2373"/>
                  </a:cubicBezTo>
                  <a:cubicBezTo>
                    <a:pt x="3688" y="2513"/>
                    <a:pt x="3978" y="2757"/>
                    <a:pt x="4223" y="3001"/>
                  </a:cubicBezTo>
                  <a:cubicBezTo>
                    <a:pt x="4269" y="3048"/>
                    <a:pt x="4316" y="3199"/>
                    <a:pt x="4269" y="3292"/>
                  </a:cubicBezTo>
                  <a:lnTo>
                    <a:pt x="4269" y="3292"/>
                  </a:lnTo>
                  <a:close/>
                </a:path>
              </a:pathLst>
            </a:custGeom>
            <a:solidFill>
              <a:schemeClr val="accent3"/>
            </a:solidFill>
            <a:ln w="4950" cap="flat" cmpd="sng">
              <a:solidFill>
                <a:schemeClr val="accent3"/>
              </a:solidFill>
              <a:prstDash val="solid"/>
              <a:miter lim="1163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53" name="Google Shape;653;p7"/>
            <p:cNvSpPr/>
            <p:nvPr/>
          </p:nvSpPr>
          <p:spPr>
            <a:xfrm>
              <a:off x="2431225" y="3387725"/>
              <a:ext cx="124775" cy="78825"/>
            </a:xfrm>
            <a:custGeom>
              <a:avLst/>
              <a:gdLst/>
              <a:ahLst/>
              <a:cxnLst/>
              <a:rect l="l" t="t" r="r" b="b"/>
              <a:pathLst>
                <a:path w="4991" h="3153" extrusionOk="0">
                  <a:moveTo>
                    <a:pt x="291" y="0"/>
                  </a:moveTo>
                  <a:lnTo>
                    <a:pt x="291" y="58"/>
                  </a:lnTo>
                  <a:cubicBezTo>
                    <a:pt x="245" y="58"/>
                    <a:pt x="245" y="105"/>
                    <a:pt x="245" y="152"/>
                  </a:cubicBezTo>
                  <a:cubicBezTo>
                    <a:pt x="187" y="152"/>
                    <a:pt x="187" y="152"/>
                    <a:pt x="187" y="198"/>
                  </a:cubicBezTo>
                  <a:lnTo>
                    <a:pt x="140" y="198"/>
                  </a:lnTo>
                  <a:cubicBezTo>
                    <a:pt x="140" y="291"/>
                    <a:pt x="94" y="349"/>
                    <a:pt x="47" y="396"/>
                  </a:cubicBezTo>
                  <a:cubicBezTo>
                    <a:pt x="47" y="442"/>
                    <a:pt x="0" y="442"/>
                    <a:pt x="0" y="489"/>
                  </a:cubicBezTo>
                  <a:lnTo>
                    <a:pt x="0" y="687"/>
                  </a:lnTo>
                  <a:cubicBezTo>
                    <a:pt x="47" y="733"/>
                    <a:pt x="94" y="733"/>
                    <a:pt x="140" y="733"/>
                  </a:cubicBezTo>
                  <a:cubicBezTo>
                    <a:pt x="1745" y="1268"/>
                    <a:pt x="3292" y="1803"/>
                    <a:pt x="4502" y="3152"/>
                  </a:cubicBezTo>
                  <a:cubicBezTo>
                    <a:pt x="4653" y="2769"/>
                    <a:pt x="4839" y="2385"/>
                    <a:pt x="4990" y="1989"/>
                  </a:cubicBezTo>
                  <a:lnTo>
                    <a:pt x="4746" y="1896"/>
                  </a:lnTo>
                  <a:lnTo>
                    <a:pt x="4746" y="1989"/>
                  </a:lnTo>
                  <a:cubicBezTo>
                    <a:pt x="4713" y="2022"/>
                    <a:pt x="4681" y="2060"/>
                    <a:pt x="4648" y="2060"/>
                  </a:cubicBezTo>
                  <a:cubicBezTo>
                    <a:pt x="4634" y="2060"/>
                    <a:pt x="4620" y="2053"/>
                    <a:pt x="4607" y="2036"/>
                  </a:cubicBezTo>
                  <a:cubicBezTo>
                    <a:pt x="4502" y="2036"/>
                    <a:pt x="4455" y="1989"/>
                    <a:pt x="4362" y="1943"/>
                  </a:cubicBezTo>
                  <a:cubicBezTo>
                    <a:pt x="3874" y="1512"/>
                    <a:pt x="3292" y="1268"/>
                    <a:pt x="2757" y="931"/>
                  </a:cubicBezTo>
                  <a:cubicBezTo>
                    <a:pt x="1989" y="489"/>
                    <a:pt x="1117" y="349"/>
                    <a:pt x="291" y="0"/>
                  </a:cubicBezTo>
                  <a:close/>
                </a:path>
              </a:pathLst>
            </a:custGeom>
            <a:solidFill>
              <a:schemeClr val="accent3"/>
            </a:solidFill>
            <a:ln w="4950" cap="flat" cmpd="sng">
              <a:solidFill>
                <a:schemeClr val="accent3"/>
              </a:solidFill>
              <a:prstDash val="solid"/>
              <a:miter lim="1163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54" name="Google Shape;654;p7"/>
            <p:cNvSpPr/>
            <p:nvPr/>
          </p:nvSpPr>
          <p:spPr>
            <a:xfrm>
              <a:off x="2431225" y="3399925"/>
              <a:ext cx="25" cy="4975"/>
            </a:xfrm>
            <a:custGeom>
              <a:avLst/>
              <a:gdLst/>
              <a:ahLst/>
              <a:cxnLst/>
              <a:rect l="l" t="t" r="r" b="b"/>
              <a:pathLst>
                <a:path w="1" h="199" extrusionOk="0">
                  <a:moveTo>
                    <a:pt x="0" y="1"/>
                  </a:moveTo>
                  <a:lnTo>
                    <a:pt x="0" y="1"/>
                  </a:lnTo>
                  <a:lnTo>
                    <a:pt x="0" y="94"/>
                  </a:lnTo>
                  <a:lnTo>
                    <a:pt x="0" y="94"/>
                  </a:lnTo>
                  <a:lnTo>
                    <a:pt x="0" y="199"/>
                  </a:lnTo>
                  <a:close/>
                </a:path>
              </a:pathLst>
            </a:custGeom>
            <a:solidFill>
              <a:schemeClr val="accent3"/>
            </a:solidFill>
            <a:ln w="4950" cap="flat" cmpd="sng">
              <a:solidFill>
                <a:schemeClr val="accent3"/>
              </a:solidFill>
              <a:prstDash val="solid"/>
              <a:miter lim="1163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55" name="Google Shape;655;p7"/>
            <p:cNvSpPr/>
            <p:nvPr/>
          </p:nvSpPr>
          <p:spPr>
            <a:xfrm>
              <a:off x="2546375" y="3435125"/>
              <a:ext cx="3525" cy="4950"/>
            </a:xfrm>
            <a:custGeom>
              <a:avLst/>
              <a:gdLst/>
              <a:ahLst/>
              <a:cxnLst/>
              <a:rect l="l" t="t" r="r" b="b"/>
              <a:pathLst>
                <a:path w="141" h="198" extrusionOk="0">
                  <a:moveTo>
                    <a:pt x="140" y="93"/>
                  </a:moveTo>
                  <a:lnTo>
                    <a:pt x="140" y="0"/>
                  </a:lnTo>
                  <a:lnTo>
                    <a:pt x="140" y="0"/>
                  </a:lnTo>
                  <a:lnTo>
                    <a:pt x="140" y="93"/>
                  </a:lnTo>
                  <a:cubicBezTo>
                    <a:pt x="94" y="140"/>
                    <a:pt x="47" y="198"/>
                    <a:pt x="1" y="140"/>
                  </a:cubicBezTo>
                  <a:cubicBezTo>
                    <a:pt x="47" y="198"/>
                    <a:pt x="94" y="140"/>
                    <a:pt x="140" y="93"/>
                  </a:cubicBezTo>
                  <a:close/>
                </a:path>
              </a:pathLst>
            </a:custGeom>
            <a:solidFill>
              <a:schemeClr val="accent3"/>
            </a:solidFill>
            <a:ln w="4950" cap="flat" cmpd="sng">
              <a:solidFill>
                <a:schemeClr val="accent3"/>
              </a:solidFill>
              <a:prstDash val="solid"/>
              <a:miter lim="1163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56" name="Google Shape;656;p7"/>
            <p:cNvSpPr/>
            <p:nvPr/>
          </p:nvSpPr>
          <p:spPr>
            <a:xfrm>
              <a:off x="2438500" y="3387725"/>
              <a:ext cx="25" cy="1475"/>
            </a:xfrm>
            <a:custGeom>
              <a:avLst/>
              <a:gdLst/>
              <a:ahLst/>
              <a:cxnLst/>
              <a:rect l="l" t="t" r="r" b="b"/>
              <a:pathLst>
                <a:path w="1" h="59" extrusionOk="0">
                  <a:moveTo>
                    <a:pt x="0" y="0"/>
                  </a:moveTo>
                  <a:lnTo>
                    <a:pt x="0" y="58"/>
                  </a:lnTo>
                  <a:lnTo>
                    <a:pt x="0" y="0"/>
                  </a:lnTo>
                  <a:close/>
                </a:path>
              </a:pathLst>
            </a:custGeom>
            <a:solidFill>
              <a:schemeClr val="accent3"/>
            </a:solidFill>
            <a:ln w="4950" cap="flat" cmpd="sng">
              <a:solidFill>
                <a:schemeClr val="accent3"/>
              </a:solidFill>
              <a:prstDash val="solid"/>
              <a:miter lim="1163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57" name="Google Shape;657;p7"/>
            <p:cNvSpPr/>
            <p:nvPr/>
          </p:nvSpPr>
          <p:spPr>
            <a:xfrm>
              <a:off x="2431225" y="3404875"/>
              <a:ext cx="3525" cy="1200"/>
            </a:xfrm>
            <a:custGeom>
              <a:avLst/>
              <a:gdLst/>
              <a:ahLst/>
              <a:cxnLst/>
              <a:rect l="l" t="t" r="r" b="b"/>
              <a:pathLst>
                <a:path w="141" h="48" extrusionOk="0">
                  <a:moveTo>
                    <a:pt x="0" y="1"/>
                  </a:moveTo>
                  <a:lnTo>
                    <a:pt x="0" y="1"/>
                  </a:lnTo>
                  <a:cubicBezTo>
                    <a:pt x="47" y="47"/>
                    <a:pt x="94" y="47"/>
                    <a:pt x="140" y="47"/>
                  </a:cubicBezTo>
                  <a:lnTo>
                    <a:pt x="140" y="47"/>
                  </a:lnTo>
                  <a:lnTo>
                    <a:pt x="140" y="47"/>
                  </a:lnTo>
                  <a:cubicBezTo>
                    <a:pt x="94" y="47"/>
                    <a:pt x="47" y="47"/>
                    <a:pt x="0" y="1"/>
                  </a:cubicBezTo>
                  <a:close/>
                </a:path>
              </a:pathLst>
            </a:custGeom>
            <a:solidFill>
              <a:schemeClr val="accent3"/>
            </a:solidFill>
            <a:ln w="4950" cap="flat" cmpd="sng">
              <a:solidFill>
                <a:schemeClr val="accent3"/>
              </a:solidFill>
              <a:prstDash val="solid"/>
              <a:miter lim="1163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58" name="Google Shape;658;p7"/>
            <p:cNvSpPr/>
            <p:nvPr/>
          </p:nvSpPr>
          <p:spPr>
            <a:xfrm>
              <a:off x="2430050" y="3415625"/>
              <a:ext cx="109075" cy="128575"/>
            </a:xfrm>
            <a:custGeom>
              <a:avLst/>
              <a:gdLst/>
              <a:ahLst/>
              <a:cxnLst/>
              <a:rect l="l" t="t" r="r" b="b"/>
              <a:pathLst>
                <a:path w="4363" h="5143" extrusionOk="0">
                  <a:moveTo>
                    <a:pt x="1350" y="1315"/>
                  </a:moveTo>
                  <a:cubicBezTo>
                    <a:pt x="1501" y="1315"/>
                    <a:pt x="1746" y="1560"/>
                    <a:pt x="1746" y="1746"/>
                  </a:cubicBezTo>
                  <a:cubicBezTo>
                    <a:pt x="1746" y="1943"/>
                    <a:pt x="1594" y="2083"/>
                    <a:pt x="1397" y="2083"/>
                  </a:cubicBezTo>
                  <a:cubicBezTo>
                    <a:pt x="1211" y="2083"/>
                    <a:pt x="1059" y="1943"/>
                    <a:pt x="1059" y="1699"/>
                  </a:cubicBezTo>
                  <a:cubicBezTo>
                    <a:pt x="1059" y="1501"/>
                    <a:pt x="1211" y="1315"/>
                    <a:pt x="1350" y="1315"/>
                  </a:cubicBezTo>
                  <a:close/>
                  <a:moveTo>
                    <a:pt x="2374" y="1943"/>
                  </a:moveTo>
                  <a:cubicBezTo>
                    <a:pt x="2618" y="1990"/>
                    <a:pt x="2804" y="2234"/>
                    <a:pt x="2804" y="2432"/>
                  </a:cubicBezTo>
                  <a:cubicBezTo>
                    <a:pt x="2804" y="2665"/>
                    <a:pt x="2665" y="2816"/>
                    <a:pt x="2269" y="2816"/>
                  </a:cubicBezTo>
                  <a:cubicBezTo>
                    <a:pt x="2223" y="3153"/>
                    <a:pt x="2083" y="3304"/>
                    <a:pt x="1839" y="3304"/>
                  </a:cubicBezTo>
                  <a:cubicBezTo>
                    <a:pt x="1641" y="3246"/>
                    <a:pt x="1501" y="3107"/>
                    <a:pt x="1501" y="2909"/>
                  </a:cubicBezTo>
                  <a:cubicBezTo>
                    <a:pt x="1501" y="2618"/>
                    <a:pt x="1641" y="2478"/>
                    <a:pt x="1932" y="2478"/>
                  </a:cubicBezTo>
                  <a:cubicBezTo>
                    <a:pt x="2036" y="2281"/>
                    <a:pt x="2129" y="2141"/>
                    <a:pt x="2223" y="1990"/>
                  </a:cubicBezTo>
                  <a:cubicBezTo>
                    <a:pt x="2223" y="1943"/>
                    <a:pt x="2327" y="1943"/>
                    <a:pt x="2374" y="1943"/>
                  </a:cubicBezTo>
                  <a:close/>
                  <a:moveTo>
                    <a:pt x="1153" y="3561"/>
                  </a:moveTo>
                  <a:cubicBezTo>
                    <a:pt x="1633" y="3561"/>
                    <a:pt x="2363" y="3881"/>
                    <a:pt x="2560" y="4177"/>
                  </a:cubicBezTo>
                  <a:cubicBezTo>
                    <a:pt x="2533" y="4185"/>
                    <a:pt x="2497" y="4189"/>
                    <a:pt x="2455" y="4189"/>
                  </a:cubicBezTo>
                  <a:cubicBezTo>
                    <a:pt x="2046" y="4189"/>
                    <a:pt x="1004" y="3806"/>
                    <a:pt x="920" y="3595"/>
                  </a:cubicBezTo>
                  <a:cubicBezTo>
                    <a:pt x="986" y="3572"/>
                    <a:pt x="1065" y="3561"/>
                    <a:pt x="1153" y="3561"/>
                  </a:cubicBezTo>
                  <a:close/>
                  <a:moveTo>
                    <a:pt x="47" y="1"/>
                  </a:moveTo>
                  <a:lnTo>
                    <a:pt x="47" y="245"/>
                  </a:lnTo>
                  <a:cubicBezTo>
                    <a:pt x="47" y="1699"/>
                    <a:pt x="47" y="3153"/>
                    <a:pt x="1" y="4654"/>
                  </a:cubicBezTo>
                  <a:lnTo>
                    <a:pt x="292" y="4654"/>
                  </a:lnTo>
                  <a:cubicBezTo>
                    <a:pt x="292" y="4607"/>
                    <a:pt x="292" y="4514"/>
                    <a:pt x="338" y="4514"/>
                  </a:cubicBezTo>
                  <a:cubicBezTo>
                    <a:pt x="338" y="4491"/>
                    <a:pt x="362" y="4479"/>
                    <a:pt x="391" y="4479"/>
                  </a:cubicBezTo>
                  <a:cubicBezTo>
                    <a:pt x="420" y="4479"/>
                    <a:pt x="455" y="4491"/>
                    <a:pt x="478" y="4514"/>
                  </a:cubicBezTo>
                  <a:cubicBezTo>
                    <a:pt x="1164" y="4944"/>
                    <a:pt x="1978" y="4898"/>
                    <a:pt x="2711" y="5049"/>
                  </a:cubicBezTo>
                  <a:cubicBezTo>
                    <a:pt x="2909" y="5095"/>
                    <a:pt x="3048" y="5095"/>
                    <a:pt x="3200" y="5142"/>
                  </a:cubicBezTo>
                  <a:lnTo>
                    <a:pt x="3293" y="5142"/>
                  </a:lnTo>
                  <a:lnTo>
                    <a:pt x="3293" y="5049"/>
                  </a:lnTo>
                  <a:cubicBezTo>
                    <a:pt x="3537" y="4316"/>
                    <a:pt x="3828" y="3642"/>
                    <a:pt x="4072" y="2909"/>
                  </a:cubicBezTo>
                  <a:cubicBezTo>
                    <a:pt x="4165" y="2723"/>
                    <a:pt x="4258" y="2478"/>
                    <a:pt x="4363" y="2281"/>
                  </a:cubicBezTo>
                  <a:cubicBezTo>
                    <a:pt x="3921" y="2188"/>
                    <a:pt x="3583" y="1897"/>
                    <a:pt x="3200" y="1606"/>
                  </a:cubicBezTo>
                  <a:cubicBezTo>
                    <a:pt x="2711" y="1269"/>
                    <a:pt x="2223" y="978"/>
                    <a:pt x="1641" y="734"/>
                  </a:cubicBezTo>
                  <a:cubicBezTo>
                    <a:pt x="1211" y="583"/>
                    <a:pt x="815" y="338"/>
                    <a:pt x="431" y="152"/>
                  </a:cubicBezTo>
                  <a:cubicBezTo>
                    <a:pt x="338" y="106"/>
                    <a:pt x="187" y="47"/>
                    <a:pt x="47" y="1"/>
                  </a:cubicBezTo>
                  <a:close/>
                </a:path>
              </a:pathLst>
            </a:custGeom>
            <a:solidFill>
              <a:schemeClr val="accent5"/>
            </a:solidFill>
            <a:ln w="9600" cap="flat" cmpd="sng">
              <a:solidFill>
                <a:schemeClr val="accent5"/>
              </a:solidFill>
              <a:prstDash val="solid"/>
              <a:miter lim="1163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59" name="Google Shape;659;p7"/>
            <p:cNvSpPr/>
            <p:nvPr/>
          </p:nvSpPr>
          <p:spPr>
            <a:xfrm>
              <a:off x="2431225" y="3415625"/>
              <a:ext cx="25" cy="6150"/>
            </a:xfrm>
            <a:custGeom>
              <a:avLst/>
              <a:gdLst/>
              <a:ahLst/>
              <a:cxnLst/>
              <a:rect l="l" t="t" r="r" b="b"/>
              <a:pathLst>
                <a:path w="1" h="246" extrusionOk="0">
                  <a:moveTo>
                    <a:pt x="0" y="199"/>
                  </a:moveTo>
                  <a:lnTo>
                    <a:pt x="0" y="245"/>
                  </a:lnTo>
                  <a:lnTo>
                    <a:pt x="0" y="1"/>
                  </a:lnTo>
                  <a:lnTo>
                    <a:pt x="0" y="1"/>
                  </a:lnTo>
                  <a:close/>
                </a:path>
              </a:pathLst>
            </a:custGeom>
            <a:solidFill>
              <a:schemeClr val="accent5"/>
            </a:solidFill>
            <a:ln w="9600" cap="flat" cmpd="sng">
              <a:solidFill>
                <a:schemeClr val="accent5"/>
              </a:solidFill>
              <a:prstDash val="solid"/>
              <a:miter lim="1163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60" name="Google Shape;660;p7"/>
            <p:cNvSpPr/>
            <p:nvPr/>
          </p:nvSpPr>
          <p:spPr>
            <a:xfrm>
              <a:off x="2431225" y="3086175"/>
              <a:ext cx="25" cy="27950"/>
            </a:xfrm>
            <a:custGeom>
              <a:avLst/>
              <a:gdLst/>
              <a:ahLst/>
              <a:cxnLst/>
              <a:rect l="l" t="t" r="r" b="b"/>
              <a:pathLst>
                <a:path w="1" h="1118" extrusionOk="0">
                  <a:moveTo>
                    <a:pt x="0" y="1013"/>
                  </a:moveTo>
                  <a:lnTo>
                    <a:pt x="0" y="1117"/>
                  </a:lnTo>
                  <a:lnTo>
                    <a:pt x="0" y="1"/>
                  </a:lnTo>
                  <a:close/>
                </a:path>
              </a:pathLst>
            </a:custGeom>
            <a:solidFill>
              <a:schemeClr val="accent4"/>
            </a:solidFill>
            <a:ln w="9600" cap="flat" cmpd="sng">
              <a:solidFill>
                <a:schemeClr val="accent4"/>
              </a:solidFill>
              <a:prstDash val="solid"/>
              <a:miter lim="1163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61" name="Google Shape;661;p7"/>
            <p:cNvSpPr/>
            <p:nvPr/>
          </p:nvSpPr>
          <p:spPr>
            <a:xfrm>
              <a:off x="2431225" y="2893375"/>
              <a:ext cx="65450" cy="255925"/>
            </a:xfrm>
            <a:custGeom>
              <a:avLst/>
              <a:gdLst/>
              <a:ahLst/>
              <a:cxnLst/>
              <a:rect l="l" t="t" r="r" b="b"/>
              <a:pathLst>
                <a:path w="2618" h="10237" extrusionOk="0">
                  <a:moveTo>
                    <a:pt x="2618" y="1"/>
                  </a:moveTo>
                  <a:cubicBezTo>
                    <a:pt x="2571" y="1"/>
                    <a:pt x="2513" y="59"/>
                    <a:pt x="2513" y="106"/>
                  </a:cubicBezTo>
                  <a:cubicBezTo>
                    <a:pt x="1931" y="873"/>
                    <a:pt x="1350" y="1653"/>
                    <a:pt x="826" y="2478"/>
                  </a:cubicBezTo>
                  <a:cubicBezTo>
                    <a:pt x="629" y="2676"/>
                    <a:pt x="477" y="2909"/>
                    <a:pt x="291" y="3060"/>
                  </a:cubicBezTo>
                  <a:cubicBezTo>
                    <a:pt x="245" y="3060"/>
                    <a:pt x="245" y="3060"/>
                    <a:pt x="245" y="3107"/>
                  </a:cubicBezTo>
                  <a:cubicBezTo>
                    <a:pt x="187" y="3107"/>
                    <a:pt x="187" y="3107"/>
                    <a:pt x="140" y="3153"/>
                  </a:cubicBezTo>
                  <a:cubicBezTo>
                    <a:pt x="94" y="3153"/>
                    <a:pt x="47" y="3153"/>
                    <a:pt x="0" y="3200"/>
                  </a:cubicBezTo>
                  <a:lnTo>
                    <a:pt x="0" y="7666"/>
                  </a:lnTo>
                  <a:lnTo>
                    <a:pt x="0" y="7713"/>
                  </a:lnTo>
                  <a:lnTo>
                    <a:pt x="0" y="10237"/>
                  </a:lnTo>
                  <a:cubicBezTo>
                    <a:pt x="535" y="6794"/>
                    <a:pt x="1547" y="3397"/>
                    <a:pt x="2618" y="1"/>
                  </a:cubicBezTo>
                  <a:close/>
                </a:path>
              </a:pathLst>
            </a:custGeom>
            <a:solidFill>
              <a:schemeClr val="accent4"/>
            </a:solidFill>
            <a:ln w="9600" cap="flat" cmpd="sng">
              <a:solidFill>
                <a:schemeClr val="accent4"/>
              </a:solidFill>
              <a:prstDash val="solid"/>
              <a:miter lim="1163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62" name="Google Shape;662;p7"/>
            <p:cNvSpPr/>
            <p:nvPr/>
          </p:nvSpPr>
          <p:spPr>
            <a:xfrm>
              <a:off x="2431225" y="2973350"/>
              <a:ext cx="25" cy="111700"/>
            </a:xfrm>
            <a:custGeom>
              <a:avLst/>
              <a:gdLst/>
              <a:ahLst/>
              <a:cxnLst/>
              <a:rect l="l" t="t" r="r" b="b"/>
              <a:pathLst>
                <a:path w="1" h="4468" extrusionOk="0">
                  <a:moveTo>
                    <a:pt x="0" y="1"/>
                  </a:moveTo>
                  <a:lnTo>
                    <a:pt x="0" y="1"/>
                  </a:lnTo>
                  <a:lnTo>
                    <a:pt x="0" y="4467"/>
                  </a:lnTo>
                  <a:close/>
                </a:path>
              </a:pathLst>
            </a:custGeom>
            <a:solidFill>
              <a:schemeClr val="accent4"/>
            </a:solidFill>
            <a:ln w="9600" cap="flat" cmpd="sng">
              <a:solidFill>
                <a:schemeClr val="accent4"/>
              </a:solidFill>
              <a:prstDash val="solid"/>
              <a:miter lim="1163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63" name="Google Shape;663;p7"/>
            <p:cNvSpPr/>
            <p:nvPr/>
          </p:nvSpPr>
          <p:spPr>
            <a:xfrm>
              <a:off x="2438500" y="2893375"/>
              <a:ext cx="58175" cy="76525"/>
            </a:xfrm>
            <a:custGeom>
              <a:avLst/>
              <a:gdLst/>
              <a:ahLst/>
              <a:cxnLst/>
              <a:rect l="l" t="t" r="r" b="b"/>
              <a:pathLst>
                <a:path w="2327" h="3061" extrusionOk="0">
                  <a:moveTo>
                    <a:pt x="535" y="2478"/>
                  </a:moveTo>
                  <a:cubicBezTo>
                    <a:pt x="1059" y="1653"/>
                    <a:pt x="1640" y="873"/>
                    <a:pt x="2222" y="106"/>
                  </a:cubicBezTo>
                  <a:cubicBezTo>
                    <a:pt x="2222" y="59"/>
                    <a:pt x="2280" y="1"/>
                    <a:pt x="2327" y="1"/>
                  </a:cubicBezTo>
                  <a:lnTo>
                    <a:pt x="2327" y="1"/>
                  </a:lnTo>
                  <a:cubicBezTo>
                    <a:pt x="2280" y="1"/>
                    <a:pt x="2222" y="59"/>
                    <a:pt x="2222" y="106"/>
                  </a:cubicBezTo>
                  <a:cubicBezTo>
                    <a:pt x="1640" y="873"/>
                    <a:pt x="1059" y="1653"/>
                    <a:pt x="535" y="2478"/>
                  </a:cubicBezTo>
                  <a:cubicBezTo>
                    <a:pt x="338" y="2676"/>
                    <a:pt x="186" y="2909"/>
                    <a:pt x="0" y="3060"/>
                  </a:cubicBezTo>
                  <a:cubicBezTo>
                    <a:pt x="186" y="2909"/>
                    <a:pt x="338" y="2676"/>
                    <a:pt x="535" y="2478"/>
                  </a:cubicBezTo>
                  <a:close/>
                </a:path>
              </a:pathLst>
            </a:custGeom>
            <a:solidFill>
              <a:schemeClr val="accent4"/>
            </a:solidFill>
            <a:ln w="9600" cap="flat" cmpd="sng">
              <a:solidFill>
                <a:schemeClr val="accent4"/>
              </a:solidFill>
              <a:prstDash val="solid"/>
              <a:miter lim="1163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64" name="Google Shape;664;p7"/>
            <p:cNvSpPr/>
            <p:nvPr/>
          </p:nvSpPr>
          <p:spPr>
            <a:xfrm>
              <a:off x="2431225" y="3086175"/>
              <a:ext cx="25" cy="63125"/>
            </a:xfrm>
            <a:custGeom>
              <a:avLst/>
              <a:gdLst/>
              <a:ahLst/>
              <a:cxnLst/>
              <a:rect l="l" t="t" r="r" b="b"/>
              <a:pathLst>
                <a:path w="1" h="2525" extrusionOk="0">
                  <a:moveTo>
                    <a:pt x="0" y="1117"/>
                  </a:moveTo>
                  <a:lnTo>
                    <a:pt x="0" y="2525"/>
                  </a:lnTo>
                  <a:lnTo>
                    <a:pt x="0" y="2525"/>
                  </a:lnTo>
                  <a:lnTo>
                    <a:pt x="0" y="1"/>
                  </a:lnTo>
                  <a:close/>
                </a:path>
              </a:pathLst>
            </a:custGeom>
            <a:solidFill>
              <a:schemeClr val="accent4"/>
            </a:solidFill>
            <a:ln w="9600" cap="flat" cmpd="sng">
              <a:solidFill>
                <a:schemeClr val="accent4"/>
              </a:solidFill>
              <a:prstDash val="solid"/>
              <a:miter lim="1163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65" name="Google Shape;665;p7"/>
            <p:cNvSpPr/>
            <p:nvPr/>
          </p:nvSpPr>
          <p:spPr>
            <a:xfrm>
              <a:off x="967400" y="2128925"/>
              <a:ext cx="185550" cy="168375"/>
            </a:xfrm>
            <a:custGeom>
              <a:avLst/>
              <a:gdLst/>
              <a:ahLst/>
              <a:cxnLst/>
              <a:rect l="l" t="t" r="r" b="b"/>
              <a:pathLst>
                <a:path w="7422" h="6735" extrusionOk="0">
                  <a:moveTo>
                    <a:pt x="4421" y="0"/>
                  </a:moveTo>
                  <a:cubicBezTo>
                    <a:pt x="4316" y="47"/>
                    <a:pt x="4316" y="105"/>
                    <a:pt x="4269" y="198"/>
                  </a:cubicBezTo>
                  <a:cubicBezTo>
                    <a:pt x="3734" y="977"/>
                    <a:pt x="3258" y="1745"/>
                    <a:pt x="2722" y="2478"/>
                  </a:cubicBezTo>
                  <a:cubicBezTo>
                    <a:pt x="2622" y="2602"/>
                    <a:pt x="2526" y="2710"/>
                    <a:pt x="2401" y="2710"/>
                  </a:cubicBezTo>
                  <a:cubicBezTo>
                    <a:pt x="2339" y="2710"/>
                    <a:pt x="2269" y="2683"/>
                    <a:pt x="2187" y="2617"/>
                  </a:cubicBezTo>
                  <a:cubicBezTo>
                    <a:pt x="2187" y="2602"/>
                    <a:pt x="2177" y="2596"/>
                    <a:pt x="2161" y="2596"/>
                  </a:cubicBezTo>
                  <a:cubicBezTo>
                    <a:pt x="2129" y="2596"/>
                    <a:pt x="2075" y="2617"/>
                    <a:pt x="2036" y="2617"/>
                  </a:cubicBezTo>
                  <a:cubicBezTo>
                    <a:pt x="1606" y="2571"/>
                    <a:pt x="1222" y="2571"/>
                    <a:pt x="827" y="2571"/>
                  </a:cubicBezTo>
                  <a:lnTo>
                    <a:pt x="1" y="2571"/>
                  </a:lnTo>
                  <a:cubicBezTo>
                    <a:pt x="59" y="2664"/>
                    <a:pt x="59" y="2722"/>
                    <a:pt x="105" y="2768"/>
                  </a:cubicBezTo>
                  <a:cubicBezTo>
                    <a:pt x="443" y="3152"/>
                    <a:pt x="827" y="3489"/>
                    <a:pt x="1164" y="3885"/>
                  </a:cubicBezTo>
                  <a:cubicBezTo>
                    <a:pt x="1315" y="4025"/>
                    <a:pt x="1455" y="4176"/>
                    <a:pt x="1559" y="4315"/>
                  </a:cubicBezTo>
                  <a:cubicBezTo>
                    <a:pt x="1606" y="4408"/>
                    <a:pt x="1652" y="4606"/>
                    <a:pt x="1606" y="4606"/>
                  </a:cubicBezTo>
                  <a:cubicBezTo>
                    <a:pt x="1315" y="4850"/>
                    <a:pt x="1408" y="5141"/>
                    <a:pt x="1315" y="5432"/>
                  </a:cubicBezTo>
                  <a:cubicBezTo>
                    <a:pt x="1222" y="5816"/>
                    <a:pt x="1117" y="6258"/>
                    <a:pt x="1024" y="6735"/>
                  </a:cubicBezTo>
                  <a:cubicBezTo>
                    <a:pt x="1164" y="6642"/>
                    <a:pt x="1222" y="6595"/>
                    <a:pt x="1269" y="6549"/>
                  </a:cubicBezTo>
                  <a:cubicBezTo>
                    <a:pt x="1897" y="6153"/>
                    <a:pt x="2478" y="5769"/>
                    <a:pt x="3106" y="5432"/>
                  </a:cubicBezTo>
                  <a:cubicBezTo>
                    <a:pt x="3161" y="5377"/>
                    <a:pt x="3251" y="5355"/>
                    <a:pt x="3335" y="5355"/>
                  </a:cubicBezTo>
                  <a:cubicBezTo>
                    <a:pt x="3395" y="5355"/>
                    <a:pt x="3452" y="5366"/>
                    <a:pt x="3490" y="5385"/>
                  </a:cubicBezTo>
                  <a:cubicBezTo>
                    <a:pt x="3734" y="5525"/>
                    <a:pt x="3932" y="5676"/>
                    <a:pt x="4176" y="5816"/>
                  </a:cubicBezTo>
                  <a:cubicBezTo>
                    <a:pt x="4560" y="6107"/>
                    <a:pt x="4944" y="6444"/>
                    <a:pt x="5340" y="6735"/>
                  </a:cubicBezTo>
                  <a:cubicBezTo>
                    <a:pt x="5340" y="6735"/>
                    <a:pt x="5386" y="6688"/>
                    <a:pt x="5433" y="6688"/>
                  </a:cubicBezTo>
                  <a:cubicBezTo>
                    <a:pt x="5293" y="6153"/>
                    <a:pt x="5188" y="5676"/>
                    <a:pt x="5095" y="5141"/>
                  </a:cubicBezTo>
                  <a:cubicBezTo>
                    <a:pt x="5049" y="4943"/>
                    <a:pt x="4944" y="4804"/>
                    <a:pt x="4944" y="4606"/>
                  </a:cubicBezTo>
                  <a:cubicBezTo>
                    <a:pt x="4944" y="4513"/>
                    <a:pt x="5049" y="4408"/>
                    <a:pt x="5142" y="4315"/>
                  </a:cubicBezTo>
                  <a:cubicBezTo>
                    <a:pt x="5188" y="4269"/>
                    <a:pt x="5340" y="4269"/>
                    <a:pt x="5386" y="4222"/>
                  </a:cubicBezTo>
                  <a:cubicBezTo>
                    <a:pt x="5770" y="3978"/>
                    <a:pt x="6165" y="3734"/>
                    <a:pt x="6549" y="3443"/>
                  </a:cubicBezTo>
                  <a:cubicBezTo>
                    <a:pt x="6840" y="3245"/>
                    <a:pt x="7131" y="3013"/>
                    <a:pt x="7422" y="2768"/>
                  </a:cubicBezTo>
                  <a:cubicBezTo>
                    <a:pt x="7375" y="2768"/>
                    <a:pt x="7375" y="2722"/>
                    <a:pt x="7329" y="2722"/>
                  </a:cubicBezTo>
                  <a:cubicBezTo>
                    <a:pt x="6689" y="2722"/>
                    <a:pt x="6014" y="2664"/>
                    <a:pt x="5386" y="2617"/>
                  </a:cubicBezTo>
                  <a:cubicBezTo>
                    <a:pt x="5340" y="2617"/>
                    <a:pt x="5293" y="2617"/>
                    <a:pt x="5235" y="2664"/>
                  </a:cubicBezTo>
                  <a:cubicBezTo>
                    <a:pt x="5170" y="2700"/>
                    <a:pt x="5110" y="2718"/>
                    <a:pt x="5057" y="2718"/>
                  </a:cubicBezTo>
                  <a:cubicBezTo>
                    <a:pt x="4957" y="2718"/>
                    <a:pt x="4881" y="2653"/>
                    <a:pt x="4851" y="2524"/>
                  </a:cubicBezTo>
                  <a:cubicBezTo>
                    <a:pt x="4758" y="2280"/>
                    <a:pt x="4711" y="2036"/>
                    <a:pt x="4653" y="1791"/>
                  </a:cubicBezTo>
                  <a:cubicBezTo>
                    <a:pt x="4607" y="1163"/>
                    <a:pt x="4514" y="582"/>
                    <a:pt x="4421" y="0"/>
                  </a:cubicBezTo>
                  <a:close/>
                </a:path>
              </a:pathLst>
            </a:custGeom>
            <a:solidFill>
              <a:schemeClr val="accent2"/>
            </a:solidFill>
            <a:ln w="4950" cap="flat" cmpd="sng">
              <a:solidFill>
                <a:schemeClr val="accent2"/>
              </a:solidFill>
              <a:prstDash val="solid"/>
              <a:miter lim="1163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66" name="Google Shape;666;p7"/>
            <p:cNvSpPr/>
            <p:nvPr/>
          </p:nvSpPr>
          <p:spPr>
            <a:xfrm>
              <a:off x="872900" y="2666875"/>
              <a:ext cx="23275" cy="21300"/>
            </a:xfrm>
            <a:custGeom>
              <a:avLst/>
              <a:gdLst/>
              <a:ahLst/>
              <a:cxnLst/>
              <a:rect l="l" t="t" r="r" b="b"/>
              <a:pathLst>
                <a:path w="931" h="852" extrusionOk="0">
                  <a:moveTo>
                    <a:pt x="396" y="0"/>
                  </a:moveTo>
                  <a:lnTo>
                    <a:pt x="396" y="0"/>
                  </a:lnTo>
                  <a:cubicBezTo>
                    <a:pt x="398" y="3"/>
                    <a:pt x="401" y="6"/>
                    <a:pt x="404" y="8"/>
                  </a:cubicBezTo>
                  <a:lnTo>
                    <a:pt x="404" y="8"/>
                  </a:lnTo>
                  <a:cubicBezTo>
                    <a:pt x="401" y="6"/>
                    <a:pt x="399" y="3"/>
                    <a:pt x="396" y="0"/>
                  </a:cubicBezTo>
                  <a:close/>
                  <a:moveTo>
                    <a:pt x="404" y="8"/>
                  </a:moveTo>
                  <a:cubicBezTo>
                    <a:pt x="443" y="53"/>
                    <a:pt x="445" y="108"/>
                    <a:pt x="489" y="151"/>
                  </a:cubicBezTo>
                  <a:cubicBezTo>
                    <a:pt x="396" y="198"/>
                    <a:pt x="245" y="198"/>
                    <a:pt x="152" y="291"/>
                  </a:cubicBezTo>
                  <a:cubicBezTo>
                    <a:pt x="0" y="396"/>
                    <a:pt x="0" y="535"/>
                    <a:pt x="59" y="686"/>
                  </a:cubicBezTo>
                  <a:cubicBezTo>
                    <a:pt x="121" y="810"/>
                    <a:pt x="203" y="852"/>
                    <a:pt x="296" y="852"/>
                  </a:cubicBezTo>
                  <a:cubicBezTo>
                    <a:pt x="343" y="852"/>
                    <a:pt x="392" y="841"/>
                    <a:pt x="442" y="826"/>
                  </a:cubicBezTo>
                  <a:cubicBezTo>
                    <a:pt x="536" y="779"/>
                    <a:pt x="687" y="733"/>
                    <a:pt x="780" y="628"/>
                  </a:cubicBezTo>
                  <a:cubicBezTo>
                    <a:pt x="931" y="582"/>
                    <a:pt x="931" y="489"/>
                    <a:pt x="826" y="396"/>
                  </a:cubicBezTo>
                  <a:cubicBezTo>
                    <a:pt x="689" y="247"/>
                    <a:pt x="541" y="155"/>
                    <a:pt x="404" y="8"/>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67" name="Google Shape;667;p7"/>
            <p:cNvSpPr/>
            <p:nvPr/>
          </p:nvSpPr>
          <p:spPr>
            <a:xfrm>
              <a:off x="730125" y="2339725"/>
              <a:ext cx="1688900" cy="1231225"/>
            </a:xfrm>
            <a:custGeom>
              <a:avLst/>
              <a:gdLst/>
              <a:ahLst/>
              <a:cxnLst/>
              <a:rect l="l" t="t" r="r" b="b"/>
              <a:pathLst>
                <a:path w="67556" h="49249" extrusionOk="0">
                  <a:moveTo>
                    <a:pt x="5037" y="852"/>
                  </a:moveTo>
                  <a:cubicBezTo>
                    <a:pt x="5425" y="852"/>
                    <a:pt x="5812" y="873"/>
                    <a:pt x="6200" y="873"/>
                  </a:cubicBezTo>
                  <a:cubicBezTo>
                    <a:pt x="7072" y="873"/>
                    <a:pt x="7991" y="920"/>
                    <a:pt x="8864" y="920"/>
                  </a:cubicBezTo>
                  <a:cubicBezTo>
                    <a:pt x="10178" y="1024"/>
                    <a:pt x="11481" y="1117"/>
                    <a:pt x="12749" y="1164"/>
                  </a:cubicBezTo>
                  <a:lnTo>
                    <a:pt x="16575" y="1164"/>
                  </a:lnTo>
                  <a:cubicBezTo>
                    <a:pt x="16668" y="1164"/>
                    <a:pt x="16761" y="1164"/>
                    <a:pt x="16913" y="1210"/>
                  </a:cubicBezTo>
                  <a:cubicBezTo>
                    <a:pt x="16913" y="1210"/>
                    <a:pt x="16866" y="1210"/>
                    <a:pt x="16866" y="1269"/>
                  </a:cubicBezTo>
                  <a:cubicBezTo>
                    <a:pt x="16378" y="1315"/>
                    <a:pt x="15889" y="1362"/>
                    <a:pt x="15412" y="1408"/>
                  </a:cubicBezTo>
                  <a:cubicBezTo>
                    <a:pt x="14866" y="1467"/>
                    <a:pt x="14321" y="1487"/>
                    <a:pt x="13775" y="1487"/>
                  </a:cubicBezTo>
                  <a:cubicBezTo>
                    <a:pt x="12913" y="1487"/>
                    <a:pt x="12052" y="1437"/>
                    <a:pt x="11190" y="1408"/>
                  </a:cubicBezTo>
                  <a:cubicBezTo>
                    <a:pt x="8968" y="1315"/>
                    <a:pt x="6782" y="1269"/>
                    <a:pt x="4548" y="1164"/>
                  </a:cubicBezTo>
                  <a:cubicBezTo>
                    <a:pt x="4164" y="1164"/>
                    <a:pt x="3734" y="1164"/>
                    <a:pt x="3292" y="1117"/>
                  </a:cubicBezTo>
                  <a:cubicBezTo>
                    <a:pt x="3676" y="920"/>
                    <a:pt x="4071" y="873"/>
                    <a:pt x="4455" y="873"/>
                  </a:cubicBezTo>
                  <a:cubicBezTo>
                    <a:pt x="4649" y="858"/>
                    <a:pt x="4843" y="852"/>
                    <a:pt x="5037" y="852"/>
                  </a:cubicBezTo>
                  <a:close/>
                  <a:moveTo>
                    <a:pt x="62418" y="552"/>
                  </a:moveTo>
                  <a:cubicBezTo>
                    <a:pt x="62770" y="552"/>
                    <a:pt x="63124" y="563"/>
                    <a:pt x="63485" y="582"/>
                  </a:cubicBezTo>
                  <a:cubicBezTo>
                    <a:pt x="64020" y="629"/>
                    <a:pt x="64508" y="629"/>
                    <a:pt x="65032" y="687"/>
                  </a:cubicBezTo>
                  <a:cubicBezTo>
                    <a:pt x="65183" y="687"/>
                    <a:pt x="65323" y="734"/>
                    <a:pt x="65381" y="920"/>
                  </a:cubicBezTo>
                  <a:lnTo>
                    <a:pt x="65323" y="920"/>
                  </a:lnTo>
                  <a:cubicBezTo>
                    <a:pt x="65323" y="978"/>
                    <a:pt x="65381" y="1024"/>
                    <a:pt x="65381" y="1071"/>
                  </a:cubicBezTo>
                  <a:cubicBezTo>
                    <a:pt x="64741" y="1071"/>
                    <a:pt x="64113" y="1071"/>
                    <a:pt x="63485" y="1024"/>
                  </a:cubicBezTo>
                  <a:cubicBezTo>
                    <a:pt x="63313" y="1018"/>
                    <a:pt x="63141" y="1015"/>
                    <a:pt x="62969" y="1015"/>
                  </a:cubicBezTo>
                  <a:cubicBezTo>
                    <a:pt x="61882" y="1015"/>
                    <a:pt x="60789" y="1130"/>
                    <a:pt x="59705" y="1210"/>
                  </a:cubicBezTo>
                  <a:cubicBezTo>
                    <a:pt x="58739" y="1315"/>
                    <a:pt x="57820" y="1315"/>
                    <a:pt x="56890" y="1408"/>
                  </a:cubicBezTo>
                  <a:cubicBezTo>
                    <a:pt x="56262" y="1455"/>
                    <a:pt x="55634" y="1559"/>
                    <a:pt x="55006" y="1652"/>
                  </a:cubicBezTo>
                  <a:cubicBezTo>
                    <a:pt x="54761" y="1699"/>
                    <a:pt x="54471" y="1746"/>
                    <a:pt x="54226" y="1746"/>
                  </a:cubicBezTo>
                  <a:cubicBezTo>
                    <a:pt x="54046" y="1758"/>
                    <a:pt x="53868" y="1764"/>
                    <a:pt x="53693" y="1764"/>
                  </a:cubicBezTo>
                  <a:cubicBezTo>
                    <a:pt x="53215" y="1764"/>
                    <a:pt x="52755" y="1721"/>
                    <a:pt x="52295" y="1652"/>
                  </a:cubicBezTo>
                  <a:cubicBezTo>
                    <a:pt x="49625" y="1254"/>
                    <a:pt x="33919" y="1064"/>
                    <a:pt x="28662" y="1064"/>
                  </a:cubicBezTo>
                  <a:cubicBezTo>
                    <a:pt x="28082" y="1064"/>
                    <a:pt x="27628" y="1066"/>
                    <a:pt x="27334" y="1071"/>
                  </a:cubicBezTo>
                  <a:lnTo>
                    <a:pt x="26939" y="1071"/>
                  </a:lnTo>
                  <a:lnTo>
                    <a:pt x="26939" y="920"/>
                  </a:lnTo>
                  <a:lnTo>
                    <a:pt x="26939" y="827"/>
                  </a:lnTo>
                  <a:cubicBezTo>
                    <a:pt x="27183" y="780"/>
                    <a:pt x="27427" y="687"/>
                    <a:pt x="27672" y="687"/>
                  </a:cubicBezTo>
                  <a:lnTo>
                    <a:pt x="46771" y="687"/>
                  </a:lnTo>
                  <a:cubicBezTo>
                    <a:pt x="47538" y="734"/>
                    <a:pt x="48364" y="780"/>
                    <a:pt x="49143" y="827"/>
                  </a:cubicBezTo>
                  <a:cubicBezTo>
                    <a:pt x="50109" y="920"/>
                    <a:pt x="51132" y="1024"/>
                    <a:pt x="52098" y="1164"/>
                  </a:cubicBezTo>
                  <a:cubicBezTo>
                    <a:pt x="52629" y="1241"/>
                    <a:pt x="53142" y="1287"/>
                    <a:pt x="53663" y="1287"/>
                  </a:cubicBezTo>
                  <a:cubicBezTo>
                    <a:pt x="53849" y="1287"/>
                    <a:pt x="54037" y="1281"/>
                    <a:pt x="54226" y="1269"/>
                  </a:cubicBezTo>
                  <a:cubicBezTo>
                    <a:pt x="54622" y="1269"/>
                    <a:pt x="55006" y="1210"/>
                    <a:pt x="55389" y="1164"/>
                  </a:cubicBezTo>
                  <a:cubicBezTo>
                    <a:pt x="56262" y="1024"/>
                    <a:pt x="57134" y="978"/>
                    <a:pt x="58053" y="873"/>
                  </a:cubicBezTo>
                  <a:cubicBezTo>
                    <a:pt x="59030" y="780"/>
                    <a:pt x="59949" y="734"/>
                    <a:pt x="60914" y="629"/>
                  </a:cubicBezTo>
                  <a:cubicBezTo>
                    <a:pt x="61425" y="574"/>
                    <a:pt x="61920" y="552"/>
                    <a:pt x="62418" y="552"/>
                  </a:cubicBezTo>
                  <a:close/>
                  <a:moveTo>
                    <a:pt x="20355" y="1455"/>
                  </a:moveTo>
                  <a:cubicBezTo>
                    <a:pt x="21809" y="1455"/>
                    <a:pt x="23263" y="1606"/>
                    <a:pt x="24764" y="1792"/>
                  </a:cubicBezTo>
                  <a:cubicBezTo>
                    <a:pt x="25683" y="1943"/>
                    <a:pt x="26648" y="1990"/>
                    <a:pt x="27625" y="2083"/>
                  </a:cubicBezTo>
                  <a:cubicBezTo>
                    <a:pt x="27811" y="2141"/>
                    <a:pt x="28009" y="2188"/>
                    <a:pt x="28207" y="2188"/>
                  </a:cubicBezTo>
                  <a:lnTo>
                    <a:pt x="28207" y="2281"/>
                  </a:lnTo>
                  <a:cubicBezTo>
                    <a:pt x="27916" y="2281"/>
                    <a:pt x="27625" y="2327"/>
                    <a:pt x="27334" y="2327"/>
                  </a:cubicBezTo>
                  <a:cubicBezTo>
                    <a:pt x="27220" y="2332"/>
                    <a:pt x="27106" y="2334"/>
                    <a:pt x="26991" y="2334"/>
                  </a:cubicBezTo>
                  <a:cubicBezTo>
                    <a:pt x="26027" y="2334"/>
                    <a:pt x="25035" y="2171"/>
                    <a:pt x="24089" y="2036"/>
                  </a:cubicBezTo>
                  <a:cubicBezTo>
                    <a:pt x="22926" y="1943"/>
                    <a:pt x="21763" y="1850"/>
                    <a:pt x="20646" y="1699"/>
                  </a:cubicBezTo>
                  <a:cubicBezTo>
                    <a:pt x="20449" y="1699"/>
                    <a:pt x="20251" y="1606"/>
                    <a:pt x="20065" y="1606"/>
                  </a:cubicBezTo>
                  <a:lnTo>
                    <a:pt x="20065" y="1501"/>
                  </a:lnTo>
                  <a:cubicBezTo>
                    <a:pt x="20158" y="1455"/>
                    <a:pt x="20251" y="1455"/>
                    <a:pt x="20355" y="1455"/>
                  </a:cubicBezTo>
                  <a:close/>
                  <a:moveTo>
                    <a:pt x="65323" y="3304"/>
                  </a:moveTo>
                  <a:lnTo>
                    <a:pt x="65323" y="3304"/>
                  </a:lnTo>
                  <a:cubicBezTo>
                    <a:pt x="65427" y="3932"/>
                    <a:pt x="65613" y="4607"/>
                    <a:pt x="65474" y="5281"/>
                  </a:cubicBezTo>
                  <a:cubicBezTo>
                    <a:pt x="65183" y="5095"/>
                    <a:pt x="65090" y="3595"/>
                    <a:pt x="65323" y="3304"/>
                  </a:cubicBezTo>
                  <a:close/>
                  <a:moveTo>
                    <a:pt x="66300" y="5386"/>
                  </a:moveTo>
                  <a:cubicBezTo>
                    <a:pt x="66346" y="5770"/>
                    <a:pt x="66393" y="6154"/>
                    <a:pt x="66439" y="6503"/>
                  </a:cubicBezTo>
                  <a:cubicBezTo>
                    <a:pt x="66544" y="7131"/>
                    <a:pt x="66637" y="7805"/>
                    <a:pt x="66684" y="8434"/>
                  </a:cubicBezTo>
                  <a:cubicBezTo>
                    <a:pt x="66684" y="8724"/>
                    <a:pt x="66637" y="9015"/>
                    <a:pt x="66637" y="9306"/>
                  </a:cubicBezTo>
                  <a:lnTo>
                    <a:pt x="66486" y="9306"/>
                  </a:lnTo>
                  <a:cubicBezTo>
                    <a:pt x="66486" y="9259"/>
                    <a:pt x="66439" y="9166"/>
                    <a:pt x="66393" y="9062"/>
                  </a:cubicBezTo>
                  <a:cubicBezTo>
                    <a:pt x="66300" y="8143"/>
                    <a:pt x="66195" y="7224"/>
                    <a:pt x="66102" y="6305"/>
                  </a:cubicBezTo>
                  <a:cubicBezTo>
                    <a:pt x="66055" y="6014"/>
                    <a:pt x="66149" y="5723"/>
                    <a:pt x="66195" y="5433"/>
                  </a:cubicBezTo>
                  <a:cubicBezTo>
                    <a:pt x="66195" y="5433"/>
                    <a:pt x="66253" y="5433"/>
                    <a:pt x="66300" y="5386"/>
                  </a:cubicBezTo>
                  <a:close/>
                  <a:moveTo>
                    <a:pt x="2082" y="21810"/>
                  </a:moveTo>
                  <a:cubicBezTo>
                    <a:pt x="2280" y="23752"/>
                    <a:pt x="2420" y="25695"/>
                    <a:pt x="2618" y="27672"/>
                  </a:cubicBezTo>
                  <a:cubicBezTo>
                    <a:pt x="1989" y="26567"/>
                    <a:pt x="1640" y="22438"/>
                    <a:pt x="2082" y="21810"/>
                  </a:cubicBezTo>
                  <a:close/>
                  <a:moveTo>
                    <a:pt x="66300" y="11876"/>
                  </a:moveTo>
                  <a:cubicBezTo>
                    <a:pt x="66346" y="11923"/>
                    <a:pt x="66346" y="12028"/>
                    <a:pt x="66346" y="12074"/>
                  </a:cubicBezTo>
                  <a:cubicBezTo>
                    <a:pt x="66346" y="12412"/>
                    <a:pt x="66300" y="12702"/>
                    <a:pt x="66300" y="12993"/>
                  </a:cubicBezTo>
                  <a:cubicBezTo>
                    <a:pt x="66149" y="13912"/>
                    <a:pt x="66300" y="14831"/>
                    <a:pt x="66346" y="15750"/>
                  </a:cubicBezTo>
                  <a:cubicBezTo>
                    <a:pt x="66439" y="17936"/>
                    <a:pt x="66637" y="20170"/>
                    <a:pt x="66591" y="22391"/>
                  </a:cubicBezTo>
                  <a:cubicBezTo>
                    <a:pt x="66544" y="23752"/>
                    <a:pt x="66637" y="25160"/>
                    <a:pt x="66637" y="26567"/>
                  </a:cubicBezTo>
                  <a:cubicBezTo>
                    <a:pt x="66637" y="27439"/>
                    <a:pt x="66544" y="28312"/>
                    <a:pt x="66486" y="29184"/>
                  </a:cubicBezTo>
                  <a:lnTo>
                    <a:pt x="66486" y="29324"/>
                  </a:lnTo>
                  <a:lnTo>
                    <a:pt x="66393" y="29324"/>
                  </a:lnTo>
                  <a:cubicBezTo>
                    <a:pt x="66346" y="28940"/>
                    <a:pt x="66346" y="28602"/>
                    <a:pt x="66346" y="28207"/>
                  </a:cubicBezTo>
                  <a:cubicBezTo>
                    <a:pt x="66346" y="27195"/>
                    <a:pt x="66346" y="26218"/>
                    <a:pt x="66300" y="25206"/>
                  </a:cubicBezTo>
                  <a:cubicBezTo>
                    <a:pt x="66253" y="23554"/>
                    <a:pt x="66149" y="21914"/>
                    <a:pt x="66195" y="20216"/>
                  </a:cubicBezTo>
                  <a:cubicBezTo>
                    <a:pt x="66253" y="19437"/>
                    <a:pt x="66102" y="18611"/>
                    <a:pt x="66055" y="17843"/>
                  </a:cubicBezTo>
                  <a:cubicBezTo>
                    <a:pt x="66055" y="17355"/>
                    <a:pt x="66055" y="16866"/>
                    <a:pt x="66009" y="16389"/>
                  </a:cubicBezTo>
                  <a:cubicBezTo>
                    <a:pt x="65962" y="15517"/>
                    <a:pt x="65904" y="14645"/>
                    <a:pt x="65904" y="13714"/>
                  </a:cubicBezTo>
                  <a:cubicBezTo>
                    <a:pt x="65904" y="13191"/>
                    <a:pt x="66055" y="12609"/>
                    <a:pt x="66149" y="12074"/>
                  </a:cubicBezTo>
                  <a:cubicBezTo>
                    <a:pt x="66149" y="12028"/>
                    <a:pt x="66195" y="11923"/>
                    <a:pt x="66253" y="11876"/>
                  </a:cubicBezTo>
                  <a:close/>
                  <a:moveTo>
                    <a:pt x="65520" y="16727"/>
                  </a:moveTo>
                  <a:cubicBezTo>
                    <a:pt x="65474" y="17401"/>
                    <a:pt x="65474" y="18076"/>
                    <a:pt x="65381" y="18762"/>
                  </a:cubicBezTo>
                  <a:cubicBezTo>
                    <a:pt x="65183" y="20460"/>
                    <a:pt x="65137" y="22205"/>
                    <a:pt x="65427" y="23892"/>
                  </a:cubicBezTo>
                  <a:cubicBezTo>
                    <a:pt x="65672" y="25741"/>
                    <a:pt x="65718" y="27532"/>
                    <a:pt x="65474" y="29370"/>
                  </a:cubicBezTo>
                  <a:cubicBezTo>
                    <a:pt x="65427" y="30196"/>
                    <a:pt x="65520" y="31068"/>
                    <a:pt x="65520" y="31894"/>
                  </a:cubicBezTo>
                  <a:cubicBezTo>
                    <a:pt x="65567" y="33150"/>
                    <a:pt x="65567" y="34360"/>
                    <a:pt x="65567" y="35628"/>
                  </a:cubicBezTo>
                  <a:cubicBezTo>
                    <a:pt x="65567" y="36105"/>
                    <a:pt x="65567" y="36593"/>
                    <a:pt x="65520" y="37082"/>
                  </a:cubicBezTo>
                  <a:cubicBezTo>
                    <a:pt x="65520" y="37175"/>
                    <a:pt x="65474" y="37268"/>
                    <a:pt x="65427" y="37326"/>
                  </a:cubicBezTo>
                  <a:cubicBezTo>
                    <a:pt x="65381" y="37221"/>
                    <a:pt x="65276" y="37175"/>
                    <a:pt x="65276" y="37082"/>
                  </a:cubicBezTo>
                  <a:cubicBezTo>
                    <a:pt x="65230" y="36454"/>
                    <a:pt x="65230" y="35767"/>
                    <a:pt x="65230" y="35139"/>
                  </a:cubicBezTo>
                  <a:cubicBezTo>
                    <a:pt x="65230" y="33976"/>
                    <a:pt x="65230" y="32813"/>
                    <a:pt x="65183" y="31650"/>
                  </a:cubicBezTo>
                  <a:cubicBezTo>
                    <a:pt x="65137" y="30487"/>
                    <a:pt x="65137" y="29370"/>
                    <a:pt x="65230" y="28207"/>
                  </a:cubicBezTo>
                  <a:cubicBezTo>
                    <a:pt x="65276" y="27335"/>
                    <a:pt x="65276" y="26416"/>
                    <a:pt x="65230" y="25497"/>
                  </a:cubicBezTo>
                  <a:cubicBezTo>
                    <a:pt x="65137" y="24043"/>
                    <a:pt x="64892" y="22589"/>
                    <a:pt x="64846" y="21135"/>
                  </a:cubicBezTo>
                  <a:cubicBezTo>
                    <a:pt x="64846" y="19681"/>
                    <a:pt x="65137" y="18227"/>
                    <a:pt x="65427" y="16773"/>
                  </a:cubicBezTo>
                  <a:cubicBezTo>
                    <a:pt x="65474" y="16773"/>
                    <a:pt x="65474" y="16727"/>
                    <a:pt x="65474" y="16727"/>
                  </a:cubicBezTo>
                  <a:close/>
                  <a:moveTo>
                    <a:pt x="722" y="2664"/>
                  </a:moveTo>
                  <a:cubicBezTo>
                    <a:pt x="919" y="2816"/>
                    <a:pt x="1012" y="3013"/>
                    <a:pt x="1059" y="3199"/>
                  </a:cubicBezTo>
                  <a:cubicBezTo>
                    <a:pt x="1164" y="3688"/>
                    <a:pt x="1303" y="4223"/>
                    <a:pt x="1350" y="4758"/>
                  </a:cubicBezTo>
                  <a:cubicBezTo>
                    <a:pt x="1547" y="6305"/>
                    <a:pt x="1640" y="7852"/>
                    <a:pt x="1594" y="9411"/>
                  </a:cubicBezTo>
                  <a:cubicBezTo>
                    <a:pt x="1547" y="11097"/>
                    <a:pt x="1501" y="12842"/>
                    <a:pt x="1454" y="14540"/>
                  </a:cubicBezTo>
                  <a:cubicBezTo>
                    <a:pt x="1408" y="15994"/>
                    <a:pt x="1303" y="17448"/>
                    <a:pt x="1257" y="18902"/>
                  </a:cubicBezTo>
                  <a:cubicBezTo>
                    <a:pt x="1210" y="20263"/>
                    <a:pt x="1164" y="21670"/>
                    <a:pt x="1164" y="23019"/>
                  </a:cubicBezTo>
                  <a:cubicBezTo>
                    <a:pt x="1117" y="24531"/>
                    <a:pt x="1303" y="25927"/>
                    <a:pt x="1594" y="27381"/>
                  </a:cubicBezTo>
                  <a:cubicBezTo>
                    <a:pt x="1885" y="29126"/>
                    <a:pt x="2129" y="30871"/>
                    <a:pt x="2036" y="32615"/>
                  </a:cubicBezTo>
                  <a:cubicBezTo>
                    <a:pt x="2036" y="33883"/>
                    <a:pt x="1885" y="35093"/>
                    <a:pt x="1792" y="36302"/>
                  </a:cubicBezTo>
                  <a:cubicBezTo>
                    <a:pt x="1792" y="36744"/>
                    <a:pt x="1745" y="37175"/>
                    <a:pt x="1699" y="37617"/>
                  </a:cubicBezTo>
                  <a:cubicBezTo>
                    <a:pt x="1699" y="37710"/>
                    <a:pt x="1640" y="37803"/>
                    <a:pt x="1640" y="37908"/>
                  </a:cubicBezTo>
                  <a:lnTo>
                    <a:pt x="1594" y="37908"/>
                  </a:lnTo>
                  <a:cubicBezTo>
                    <a:pt x="1547" y="37849"/>
                    <a:pt x="1547" y="37756"/>
                    <a:pt x="1547" y="37710"/>
                  </a:cubicBezTo>
                  <a:cubicBezTo>
                    <a:pt x="1501" y="36500"/>
                    <a:pt x="1501" y="35337"/>
                    <a:pt x="1501" y="34174"/>
                  </a:cubicBezTo>
                  <a:cubicBezTo>
                    <a:pt x="1501" y="33197"/>
                    <a:pt x="1547" y="32231"/>
                    <a:pt x="1501" y="31313"/>
                  </a:cubicBezTo>
                  <a:cubicBezTo>
                    <a:pt x="1501" y="29521"/>
                    <a:pt x="1117" y="27823"/>
                    <a:pt x="826" y="26078"/>
                  </a:cubicBezTo>
                  <a:cubicBezTo>
                    <a:pt x="582" y="24718"/>
                    <a:pt x="582" y="23310"/>
                    <a:pt x="629" y="21961"/>
                  </a:cubicBezTo>
                  <a:cubicBezTo>
                    <a:pt x="675" y="21228"/>
                    <a:pt x="675" y="20507"/>
                    <a:pt x="722" y="19774"/>
                  </a:cubicBezTo>
                  <a:cubicBezTo>
                    <a:pt x="768" y="18029"/>
                    <a:pt x="873" y="16238"/>
                    <a:pt x="966" y="14447"/>
                  </a:cubicBezTo>
                  <a:cubicBezTo>
                    <a:pt x="966" y="13377"/>
                    <a:pt x="1012" y="12318"/>
                    <a:pt x="1059" y="11202"/>
                  </a:cubicBezTo>
                  <a:cubicBezTo>
                    <a:pt x="1059" y="10329"/>
                    <a:pt x="1117" y="9457"/>
                    <a:pt x="1117" y="8538"/>
                  </a:cubicBezTo>
                  <a:cubicBezTo>
                    <a:pt x="1059" y="6689"/>
                    <a:pt x="966" y="4805"/>
                    <a:pt x="675" y="2955"/>
                  </a:cubicBezTo>
                  <a:cubicBezTo>
                    <a:pt x="675" y="2862"/>
                    <a:pt x="675" y="2816"/>
                    <a:pt x="722" y="2664"/>
                  </a:cubicBezTo>
                  <a:close/>
                  <a:moveTo>
                    <a:pt x="966" y="41339"/>
                  </a:moveTo>
                  <a:cubicBezTo>
                    <a:pt x="1012" y="41443"/>
                    <a:pt x="1117" y="41490"/>
                    <a:pt x="1117" y="41583"/>
                  </a:cubicBezTo>
                  <a:cubicBezTo>
                    <a:pt x="1164" y="41827"/>
                    <a:pt x="1210" y="42118"/>
                    <a:pt x="1210" y="42409"/>
                  </a:cubicBezTo>
                  <a:cubicBezTo>
                    <a:pt x="1117" y="43572"/>
                    <a:pt x="1059" y="44782"/>
                    <a:pt x="966" y="45991"/>
                  </a:cubicBezTo>
                  <a:cubicBezTo>
                    <a:pt x="722" y="45119"/>
                    <a:pt x="675" y="44200"/>
                    <a:pt x="722" y="43281"/>
                  </a:cubicBezTo>
                  <a:cubicBezTo>
                    <a:pt x="768" y="42746"/>
                    <a:pt x="826" y="42165"/>
                    <a:pt x="873" y="41583"/>
                  </a:cubicBezTo>
                  <a:cubicBezTo>
                    <a:pt x="873" y="41537"/>
                    <a:pt x="919" y="41443"/>
                    <a:pt x="966" y="41339"/>
                  </a:cubicBezTo>
                  <a:close/>
                  <a:moveTo>
                    <a:pt x="0" y="1"/>
                  </a:moveTo>
                  <a:cubicBezTo>
                    <a:pt x="140" y="8247"/>
                    <a:pt x="47" y="16436"/>
                    <a:pt x="47" y="24624"/>
                  </a:cubicBezTo>
                  <a:cubicBezTo>
                    <a:pt x="47" y="25055"/>
                    <a:pt x="93" y="25543"/>
                    <a:pt x="47" y="25985"/>
                  </a:cubicBezTo>
                  <a:cubicBezTo>
                    <a:pt x="93" y="28940"/>
                    <a:pt x="93" y="31941"/>
                    <a:pt x="93" y="34895"/>
                  </a:cubicBezTo>
                  <a:lnTo>
                    <a:pt x="93" y="43816"/>
                  </a:lnTo>
                  <a:lnTo>
                    <a:pt x="93" y="49248"/>
                  </a:lnTo>
                  <a:lnTo>
                    <a:pt x="384" y="49248"/>
                  </a:lnTo>
                  <a:cubicBezTo>
                    <a:pt x="1350" y="49248"/>
                    <a:pt x="2327" y="49190"/>
                    <a:pt x="3339" y="49190"/>
                  </a:cubicBezTo>
                  <a:lnTo>
                    <a:pt x="9841" y="49190"/>
                  </a:lnTo>
                  <a:lnTo>
                    <a:pt x="9841" y="48806"/>
                  </a:lnTo>
                  <a:cubicBezTo>
                    <a:pt x="8771" y="48806"/>
                    <a:pt x="7654" y="48713"/>
                    <a:pt x="6537" y="48515"/>
                  </a:cubicBezTo>
                  <a:cubicBezTo>
                    <a:pt x="6039" y="48440"/>
                    <a:pt x="5541" y="48388"/>
                    <a:pt x="5043" y="48388"/>
                  </a:cubicBezTo>
                  <a:cubicBezTo>
                    <a:pt x="4622" y="48388"/>
                    <a:pt x="4201" y="48425"/>
                    <a:pt x="3781" y="48515"/>
                  </a:cubicBezTo>
                  <a:cubicBezTo>
                    <a:pt x="3583" y="48562"/>
                    <a:pt x="3443" y="48562"/>
                    <a:pt x="3246" y="48562"/>
                  </a:cubicBezTo>
                  <a:cubicBezTo>
                    <a:pt x="3246" y="48562"/>
                    <a:pt x="3246" y="48515"/>
                    <a:pt x="3199" y="48469"/>
                  </a:cubicBezTo>
                  <a:cubicBezTo>
                    <a:pt x="3292" y="48422"/>
                    <a:pt x="3385" y="48376"/>
                    <a:pt x="3490" y="48376"/>
                  </a:cubicBezTo>
                  <a:cubicBezTo>
                    <a:pt x="4071" y="48178"/>
                    <a:pt x="4653" y="48085"/>
                    <a:pt x="5235" y="48085"/>
                  </a:cubicBezTo>
                  <a:lnTo>
                    <a:pt x="5235" y="47503"/>
                  </a:lnTo>
                  <a:lnTo>
                    <a:pt x="3920" y="47503"/>
                  </a:lnTo>
                  <a:cubicBezTo>
                    <a:pt x="3583" y="47503"/>
                    <a:pt x="3385" y="47306"/>
                    <a:pt x="3153" y="47108"/>
                  </a:cubicBezTo>
                  <a:cubicBezTo>
                    <a:pt x="3094" y="47015"/>
                    <a:pt x="3094" y="46864"/>
                    <a:pt x="3094" y="46724"/>
                  </a:cubicBezTo>
                  <a:lnTo>
                    <a:pt x="3094" y="35477"/>
                  </a:lnTo>
                  <a:lnTo>
                    <a:pt x="3094" y="35000"/>
                  </a:lnTo>
                  <a:cubicBezTo>
                    <a:pt x="2804" y="38722"/>
                    <a:pt x="2804" y="42455"/>
                    <a:pt x="2082" y="46189"/>
                  </a:cubicBezTo>
                  <a:lnTo>
                    <a:pt x="2082" y="45898"/>
                  </a:lnTo>
                  <a:cubicBezTo>
                    <a:pt x="2129" y="44979"/>
                    <a:pt x="2129" y="44061"/>
                    <a:pt x="2176" y="43142"/>
                  </a:cubicBezTo>
                  <a:cubicBezTo>
                    <a:pt x="2222" y="42165"/>
                    <a:pt x="2373" y="41199"/>
                    <a:pt x="2420" y="40234"/>
                  </a:cubicBezTo>
                  <a:cubicBezTo>
                    <a:pt x="2513" y="38722"/>
                    <a:pt x="2618" y="37221"/>
                    <a:pt x="2711" y="35767"/>
                  </a:cubicBezTo>
                  <a:cubicBezTo>
                    <a:pt x="2757" y="35186"/>
                    <a:pt x="2804" y="34604"/>
                    <a:pt x="2862" y="34023"/>
                  </a:cubicBezTo>
                  <a:cubicBezTo>
                    <a:pt x="2862" y="33930"/>
                    <a:pt x="2908" y="33837"/>
                    <a:pt x="2955" y="33732"/>
                  </a:cubicBezTo>
                  <a:lnTo>
                    <a:pt x="3001" y="33732"/>
                  </a:lnTo>
                  <a:cubicBezTo>
                    <a:pt x="3048" y="33778"/>
                    <a:pt x="3048" y="33883"/>
                    <a:pt x="3094" y="33976"/>
                  </a:cubicBezTo>
                  <a:lnTo>
                    <a:pt x="3094" y="33441"/>
                  </a:lnTo>
                  <a:lnTo>
                    <a:pt x="3094" y="4700"/>
                  </a:lnTo>
                  <a:cubicBezTo>
                    <a:pt x="3094" y="4118"/>
                    <a:pt x="3094" y="3537"/>
                    <a:pt x="3153" y="2955"/>
                  </a:cubicBezTo>
                  <a:cubicBezTo>
                    <a:pt x="3153" y="2862"/>
                    <a:pt x="3153" y="2769"/>
                    <a:pt x="3199" y="2664"/>
                  </a:cubicBezTo>
                  <a:cubicBezTo>
                    <a:pt x="3246" y="2571"/>
                    <a:pt x="3339" y="2525"/>
                    <a:pt x="3385" y="2525"/>
                  </a:cubicBezTo>
                  <a:cubicBezTo>
                    <a:pt x="11434" y="2525"/>
                    <a:pt x="19483" y="2478"/>
                    <a:pt x="27520" y="2478"/>
                  </a:cubicBezTo>
                  <a:lnTo>
                    <a:pt x="64020" y="2478"/>
                  </a:lnTo>
                  <a:cubicBezTo>
                    <a:pt x="64450" y="2478"/>
                    <a:pt x="64450" y="2478"/>
                    <a:pt x="64508" y="2909"/>
                  </a:cubicBezTo>
                  <a:cubicBezTo>
                    <a:pt x="64508" y="3304"/>
                    <a:pt x="64602" y="3688"/>
                    <a:pt x="64602" y="4025"/>
                  </a:cubicBezTo>
                  <a:cubicBezTo>
                    <a:pt x="64648" y="8003"/>
                    <a:pt x="64648" y="11923"/>
                    <a:pt x="64648" y="15854"/>
                  </a:cubicBezTo>
                  <a:lnTo>
                    <a:pt x="64648" y="44933"/>
                  </a:lnTo>
                  <a:lnTo>
                    <a:pt x="64648" y="46678"/>
                  </a:lnTo>
                  <a:cubicBezTo>
                    <a:pt x="64648" y="46771"/>
                    <a:pt x="64602" y="46864"/>
                    <a:pt x="64555" y="46968"/>
                  </a:cubicBezTo>
                  <a:cubicBezTo>
                    <a:pt x="64555" y="47015"/>
                    <a:pt x="64555" y="47015"/>
                    <a:pt x="64508" y="47061"/>
                  </a:cubicBezTo>
                  <a:cubicBezTo>
                    <a:pt x="64602" y="47306"/>
                    <a:pt x="64555" y="47399"/>
                    <a:pt x="64311" y="47399"/>
                  </a:cubicBezTo>
                  <a:cubicBezTo>
                    <a:pt x="63973" y="47445"/>
                    <a:pt x="63683" y="47503"/>
                    <a:pt x="63345" y="47503"/>
                  </a:cubicBezTo>
                  <a:lnTo>
                    <a:pt x="59123" y="47503"/>
                  </a:lnTo>
                  <a:lnTo>
                    <a:pt x="59123" y="47690"/>
                  </a:lnTo>
                  <a:cubicBezTo>
                    <a:pt x="59612" y="47690"/>
                    <a:pt x="60089" y="47794"/>
                    <a:pt x="60624" y="47841"/>
                  </a:cubicBezTo>
                  <a:cubicBezTo>
                    <a:pt x="60531" y="47887"/>
                    <a:pt x="60333" y="47980"/>
                    <a:pt x="60089" y="47980"/>
                  </a:cubicBezTo>
                  <a:lnTo>
                    <a:pt x="60147" y="48376"/>
                  </a:lnTo>
                  <a:cubicBezTo>
                    <a:pt x="60259" y="48356"/>
                    <a:pt x="60372" y="48350"/>
                    <a:pt x="60484" y="48350"/>
                  </a:cubicBezTo>
                  <a:cubicBezTo>
                    <a:pt x="60709" y="48350"/>
                    <a:pt x="60934" y="48376"/>
                    <a:pt x="61159" y="48376"/>
                  </a:cubicBezTo>
                  <a:lnTo>
                    <a:pt x="61159" y="48422"/>
                  </a:lnTo>
                  <a:lnTo>
                    <a:pt x="62764" y="48422"/>
                  </a:lnTo>
                  <a:cubicBezTo>
                    <a:pt x="62857" y="48422"/>
                    <a:pt x="62950" y="48515"/>
                    <a:pt x="63055" y="48562"/>
                  </a:cubicBezTo>
                  <a:cubicBezTo>
                    <a:pt x="62950" y="48608"/>
                    <a:pt x="62857" y="48713"/>
                    <a:pt x="62764" y="48713"/>
                  </a:cubicBezTo>
                  <a:lnTo>
                    <a:pt x="62764" y="49190"/>
                  </a:lnTo>
                  <a:lnTo>
                    <a:pt x="66928" y="49190"/>
                  </a:lnTo>
                  <a:cubicBezTo>
                    <a:pt x="67126" y="49190"/>
                    <a:pt x="67358" y="49248"/>
                    <a:pt x="67556" y="49248"/>
                  </a:cubicBezTo>
                  <a:lnTo>
                    <a:pt x="67556" y="47154"/>
                  </a:lnTo>
                  <a:lnTo>
                    <a:pt x="67126" y="47154"/>
                  </a:lnTo>
                  <a:cubicBezTo>
                    <a:pt x="67126" y="47306"/>
                    <a:pt x="67067" y="47445"/>
                    <a:pt x="67021" y="47596"/>
                  </a:cubicBezTo>
                  <a:cubicBezTo>
                    <a:pt x="66983" y="47634"/>
                    <a:pt x="66915" y="47702"/>
                    <a:pt x="66866" y="47702"/>
                  </a:cubicBezTo>
                  <a:cubicBezTo>
                    <a:pt x="66854" y="47702"/>
                    <a:pt x="66844" y="47698"/>
                    <a:pt x="66835" y="47690"/>
                  </a:cubicBezTo>
                  <a:cubicBezTo>
                    <a:pt x="66777" y="47690"/>
                    <a:pt x="66684" y="47596"/>
                    <a:pt x="66684" y="47503"/>
                  </a:cubicBezTo>
                  <a:cubicBezTo>
                    <a:pt x="66777" y="46189"/>
                    <a:pt x="66346" y="44979"/>
                    <a:pt x="66253" y="43665"/>
                  </a:cubicBezTo>
                  <a:cubicBezTo>
                    <a:pt x="66195" y="43083"/>
                    <a:pt x="66253" y="42502"/>
                    <a:pt x="66300" y="41920"/>
                  </a:cubicBezTo>
                  <a:cubicBezTo>
                    <a:pt x="66486" y="40373"/>
                    <a:pt x="66591" y="38873"/>
                    <a:pt x="66591" y="37326"/>
                  </a:cubicBezTo>
                  <a:cubicBezTo>
                    <a:pt x="66591" y="36012"/>
                    <a:pt x="66591" y="34651"/>
                    <a:pt x="66544" y="33348"/>
                  </a:cubicBezTo>
                  <a:cubicBezTo>
                    <a:pt x="66544" y="33255"/>
                    <a:pt x="66591" y="33197"/>
                    <a:pt x="66591" y="33104"/>
                  </a:cubicBezTo>
                  <a:lnTo>
                    <a:pt x="66637" y="33104"/>
                  </a:lnTo>
                  <a:cubicBezTo>
                    <a:pt x="66637" y="33150"/>
                    <a:pt x="66684" y="33255"/>
                    <a:pt x="66684" y="33348"/>
                  </a:cubicBezTo>
                  <a:cubicBezTo>
                    <a:pt x="66928" y="34465"/>
                    <a:pt x="66974" y="35581"/>
                    <a:pt x="66974" y="36744"/>
                  </a:cubicBezTo>
                  <a:cubicBezTo>
                    <a:pt x="66974" y="37082"/>
                    <a:pt x="67021" y="37372"/>
                    <a:pt x="67021" y="37710"/>
                  </a:cubicBezTo>
                  <a:lnTo>
                    <a:pt x="67556" y="37710"/>
                  </a:lnTo>
                  <a:lnTo>
                    <a:pt x="67509" y="1"/>
                  </a:lnTo>
                  <a:close/>
                </a:path>
              </a:pathLst>
            </a:custGeom>
            <a:solidFill>
              <a:schemeClr val="accent5"/>
            </a:solidFill>
            <a:ln w="4950" cap="flat" cmpd="sng">
              <a:solidFill>
                <a:schemeClr val="accent5"/>
              </a:solidFill>
              <a:prstDash val="solid"/>
              <a:miter lim="1163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68" name="Google Shape;668;p7"/>
            <p:cNvSpPr/>
            <p:nvPr/>
          </p:nvSpPr>
          <p:spPr>
            <a:xfrm>
              <a:off x="2394875" y="3282450"/>
              <a:ext cx="24150" cy="236150"/>
            </a:xfrm>
            <a:custGeom>
              <a:avLst/>
              <a:gdLst/>
              <a:ahLst/>
              <a:cxnLst/>
              <a:rect l="l" t="t" r="r" b="b"/>
              <a:pathLst>
                <a:path w="966" h="9446" extrusionOk="0">
                  <a:moveTo>
                    <a:pt x="431" y="1"/>
                  </a:moveTo>
                  <a:cubicBezTo>
                    <a:pt x="431" y="1455"/>
                    <a:pt x="338" y="2909"/>
                    <a:pt x="140" y="4363"/>
                  </a:cubicBezTo>
                  <a:cubicBezTo>
                    <a:pt x="1" y="5374"/>
                    <a:pt x="140" y="6398"/>
                    <a:pt x="291" y="7410"/>
                  </a:cubicBezTo>
                  <a:cubicBezTo>
                    <a:pt x="431" y="8050"/>
                    <a:pt x="477" y="8724"/>
                    <a:pt x="536" y="9399"/>
                  </a:cubicBezTo>
                  <a:lnTo>
                    <a:pt x="536" y="9445"/>
                  </a:lnTo>
                  <a:lnTo>
                    <a:pt x="966" y="9445"/>
                  </a:lnTo>
                  <a:lnTo>
                    <a:pt x="966" y="1"/>
                  </a:lnTo>
                  <a:close/>
                </a:path>
              </a:pathLst>
            </a:custGeom>
            <a:solidFill>
              <a:schemeClr val="accent5"/>
            </a:solidFill>
            <a:ln w="4950" cap="flat" cmpd="sng">
              <a:solidFill>
                <a:schemeClr val="accent5"/>
              </a:solidFill>
              <a:prstDash val="solid"/>
              <a:miter lim="1163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69" name="Google Shape;669;p7"/>
            <p:cNvSpPr/>
            <p:nvPr/>
          </p:nvSpPr>
          <p:spPr>
            <a:xfrm>
              <a:off x="860975" y="3526650"/>
              <a:ext cx="1438250" cy="42825"/>
            </a:xfrm>
            <a:custGeom>
              <a:avLst/>
              <a:gdLst/>
              <a:ahLst/>
              <a:cxnLst/>
              <a:rect l="l" t="t" r="r" b="b"/>
              <a:pathLst>
                <a:path w="57530" h="1713" extrusionOk="0">
                  <a:moveTo>
                    <a:pt x="15599" y="602"/>
                  </a:moveTo>
                  <a:cubicBezTo>
                    <a:pt x="17127" y="602"/>
                    <a:pt x="18645" y="672"/>
                    <a:pt x="20158" y="701"/>
                  </a:cubicBezTo>
                  <a:cubicBezTo>
                    <a:pt x="22054" y="701"/>
                    <a:pt x="40083" y="748"/>
                    <a:pt x="41967" y="794"/>
                  </a:cubicBezTo>
                  <a:cubicBezTo>
                    <a:pt x="43374" y="841"/>
                    <a:pt x="44782" y="992"/>
                    <a:pt x="46189" y="1038"/>
                  </a:cubicBezTo>
                  <a:cubicBezTo>
                    <a:pt x="46236" y="1085"/>
                    <a:pt x="46282" y="1085"/>
                    <a:pt x="46329" y="1131"/>
                  </a:cubicBezTo>
                  <a:cubicBezTo>
                    <a:pt x="46189" y="1131"/>
                    <a:pt x="46038" y="1190"/>
                    <a:pt x="45898" y="1190"/>
                  </a:cubicBezTo>
                  <a:cubicBezTo>
                    <a:pt x="44680" y="1190"/>
                    <a:pt x="41125" y="1196"/>
                    <a:pt x="37014" y="1196"/>
                  </a:cubicBezTo>
                  <a:cubicBezTo>
                    <a:pt x="30334" y="1196"/>
                    <a:pt x="22185" y="1178"/>
                    <a:pt x="20204" y="1085"/>
                  </a:cubicBezTo>
                  <a:cubicBezTo>
                    <a:pt x="19094" y="1038"/>
                    <a:pt x="17968" y="1027"/>
                    <a:pt x="16836" y="1027"/>
                  </a:cubicBezTo>
                  <a:cubicBezTo>
                    <a:pt x="15703" y="1027"/>
                    <a:pt x="14563" y="1038"/>
                    <a:pt x="13423" y="1038"/>
                  </a:cubicBezTo>
                  <a:cubicBezTo>
                    <a:pt x="13132" y="992"/>
                    <a:pt x="12842" y="992"/>
                    <a:pt x="12504" y="992"/>
                  </a:cubicBezTo>
                  <a:cubicBezTo>
                    <a:pt x="12400" y="945"/>
                    <a:pt x="12260" y="899"/>
                    <a:pt x="12167" y="841"/>
                  </a:cubicBezTo>
                  <a:lnTo>
                    <a:pt x="12167" y="748"/>
                  </a:lnTo>
                  <a:cubicBezTo>
                    <a:pt x="12400" y="748"/>
                    <a:pt x="12644" y="701"/>
                    <a:pt x="12842" y="701"/>
                  </a:cubicBezTo>
                  <a:cubicBezTo>
                    <a:pt x="13765" y="627"/>
                    <a:pt x="14684" y="602"/>
                    <a:pt x="15599" y="602"/>
                  </a:cubicBezTo>
                  <a:close/>
                  <a:moveTo>
                    <a:pt x="52144" y="794"/>
                  </a:moveTo>
                  <a:cubicBezTo>
                    <a:pt x="52296" y="794"/>
                    <a:pt x="52528" y="794"/>
                    <a:pt x="52586" y="992"/>
                  </a:cubicBezTo>
                  <a:cubicBezTo>
                    <a:pt x="52586" y="1190"/>
                    <a:pt x="52296" y="1190"/>
                    <a:pt x="52144" y="1236"/>
                  </a:cubicBezTo>
                  <a:lnTo>
                    <a:pt x="50551" y="1236"/>
                  </a:lnTo>
                  <a:cubicBezTo>
                    <a:pt x="50109" y="1236"/>
                    <a:pt x="49620" y="1283"/>
                    <a:pt x="49097" y="1283"/>
                  </a:cubicBezTo>
                  <a:cubicBezTo>
                    <a:pt x="48806" y="1283"/>
                    <a:pt x="48515" y="1236"/>
                    <a:pt x="48225" y="1236"/>
                  </a:cubicBezTo>
                  <a:cubicBezTo>
                    <a:pt x="48120" y="1190"/>
                    <a:pt x="48073" y="1131"/>
                    <a:pt x="48027" y="1038"/>
                  </a:cubicBezTo>
                  <a:cubicBezTo>
                    <a:pt x="48073" y="1038"/>
                    <a:pt x="48120" y="945"/>
                    <a:pt x="48225" y="945"/>
                  </a:cubicBezTo>
                  <a:cubicBezTo>
                    <a:pt x="49527" y="899"/>
                    <a:pt x="50842" y="841"/>
                    <a:pt x="52144" y="794"/>
                  </a:cubicBezTo>
                  <a:close/>
                  <a:moveTo>
                    <a:pt x="12942" y="1"/>
                  </a:moveTo>
                  <a:cubicBezTo>
                    <a:pt x="7635" y="1"/>
                    <a:pt x="2924" y="7"/>
                    <a:pt x="1" y="26"/>
                  </a:cubicBezTo>
                  <a:lnTo>
                    <a:pt x="1" y="608"/>
                  </a:lnTo>
                  <a:cubicBezTo>
                    <a:pt x="291" y="608"/>
                    <a:pt x="582" y="608"/>
                    <a:pt x="873" y="654"/>
                  </a:cubicBezTo>
                  <a:cubicBezTo>
                    <a:pt x="2280" y="945"/>
                    <a:pt x="3734" y="1038"/>
                    <a:pt x="5130" y="1038"/>
                  </a:cubicBezTo>
                  <a:cubicBezTo>
                    <a:pt x="5770" y="1038"/>
                    <a:pt x="6398" y="1085"/>
                    <a:pt x="7026" y="1131"/>
                  </a:cubicBezTo>
                  <a:lnTo>
                    <a:pt x="7026" y="1190"/>
                  </a:lnTo>
                  <a:cubicBezTo>
                    <a:pt x="6200" y="1283"/>
                    <a:pt x="5421" y="1329"/>
                    <a:pt x="4607" y="1329"/>
                  </a:cubicBezTo>
                  <a:lnTo>
                    <a:pt x="4607" y="1713"/>
                  </a:lnTo>
                  <a:lnTo>
                    <a:pt x="57530" y="1713"/>
                  </a:lnTo>
                  <a:lnTo>
                    <a:pt x="57530" y="1236"/>
                  </a:lnTo>
                  <a:cubicBezTo>
                    <a:pt x="56599" y="1236"/>
                    <a:pt x="55680" y="1236"/>
                    <a:pt x="54761" y="1190"/>
                  </a:cubicBezTo>
                  <a:cubicBezTo>
                    <a:pt x="54668" y="1190"/>
                    <a:pt x="54564" y="1085"/>
                    <a:pt x="54471" y="992"/>
                  </a:cubicBezTo>
                  <a:cubicBezTo>
                    <a:pt x="54564" y="945"/>
                    <a:pt x="54715" y="899"/>
                    <a:pt x="54808" y="899"/>
                  </a:cubicBezTo>
                  <a:lnTo>
                    <a:pt x="54913" y="899"/>
                  </a:lnTo>
                  <a:lnTo>
                    <a:pt x="54855" y="503"/>
                  </a:lnTo>
                  <a:cubicBezTo>
                    <a:pt x="54712" y="532"/>
                    <a:pt x="54547" y="545"/>
                    <a:pt x="54376" y="545"/>
                  </a:cubicBezTo>
                  <a:cubicBezTo>
                    <a:pt x="53920" y="545"/>
                    <a:pt x="53426" y="453"/>
                    <a:pt x="53214" y="317"/>
                  </a:cubicBezTo>
                  <a:cubicBezTo>
                    <a:pt x="53459" y="259"/>
                    <a:pt x="53645" y="213"/>
                    <a:pt x="53889" y="213"/>
                  </a:cubicBezTo>
                  <a:lnTo>
                    <a:pt x="53889" y="26"/>
                  </a:lnTo>
                  <a:lnTo>
                    <a:pt x="42409" y="26"/>
                  </a:lnTo>
                  <a:cubicBezTo>
                    <a:pt x="36554" y="26"/>
                    <a:pt x="23556" y="1"/>
                    <a:pt x="12942" y="1"/>
                  </a:cubicBezTo>
                  <a:close/>
                </a:path>
              </a:pathLst>
            </a:custGeom>
            <a:solidFill>
              <a:schemeClr val="accent5"/>
            </a:solidFill>
            <a:ln w="4950" cap="flat" cmpd="sng">
              <a:solidFill>
                <a:schemeClr val="accent5"/>
              </a:solidFill>
              <a:prstDash val="solid"/>
              <a:miter lim="1163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70" name="Google Shape;670;p7"/>
            <p:cNvSpPr/>
            <p:nvPr/>
          </p:nvSpPr>
          <p:spPr>
            <a:xfrm>
              <a:off x="880175" y="2481625"/>
              <a:ext cx="138150" cy="146600"/>
            </a:xfrm>
            <a:custGeom>
              <a:avLst/>
              <a:gdLst/>
              <a:ahLst/>
              <a:cxnLst/>
              <a:rect l="l" t="t" r="r" b="b"/>
              <a:pathLst>
                <a:path w="5526" h="5864" extrusionOk="0">
                  <a:moveTo>
                    <a:pt x="1268" y="1"/>
                  </a:moveTo>
                  <a:cubicBezTo>
                    <a:pt x="1268" y="431"/>
                    <a:pt x="1222" y="873"/>
                    <a:pt x="1268" y="1257"/>
                  </a:cubicBezTo>
                  <a:cubicBezTo>
                    <a:pt x="1361" y="1932"/>
                    <a:pt x="1163" y="2420"/>
                    <a:pt x="687" y="2909"/>
                  </a:cubicBezTo>
                  <a:cubicBezTo>
                    <a:pt x="442" y="3095"/>
                    <a:pt x="245" y="3339"/>
                    <a:pt x="0" y="3583"/>
                  </a:cubicBezTo>
                  <a:cubicBezTo>
                    <a:pt x="198" y="3630"/>
                    <a:pt x="349" y="3676"/>
                    <a:pt x="489" y="3676"/>
                  </a:cubicBezTo>
                  <a:cubicBezTo>
                    <a:pt x="873" y="3735"/>
                    <a:pt x="1268" y="3735"/>
                    <a:pt x="1652" y="3735"/>
                  </a:cubicBezTo>
                  <a:cubicBezTo>
                    <a:pt x="1989" y="3781"/>
                    <a:pt x="2036" y="3874"/>
                    <a:pt x="2094" y="4165"/>
                  </a:cubicBezTo>
                  <a:cubicBezTo>
                    <a:pt x="2094" y="4211"/>
                    <a:pt x="2094" y="4258"/>
                    <a:pt x="2140" y="4316"/>
                  </a:cubicBezTo>
                  <a:cubicBezTo>
                    <a:pt x="2187" y="4502"/>
                    <a:pt x="2280" y="4700"/>
                    <a:pt x="2327" y="4944"/>
                  </a:cubicBezTo>
                  <a:cubicBezTo>
                    <a:pt x="2385" y="5235"/>
                    <a:pt x="2431" y="5526"/>
                    <a:pt x="2524" y="5863"/>
                  </a:cubicBezTo>
                  <a:cubicBezTo>
                    <a:pt x="2617" y="5712"/>
                    <a:pt x="2617" y="5665"/>
                    <a:pt x="2675" y="5572"/>
                  </a:cubicBezTo>
                  <a:cubicBezTo>
                    <a:pt x="2862" y="5189"/>
                    <a:pt x="3106" y="4747"/>
                    <a:pt x="3304" y="4363"/>
                  </a:cubicBezTo>
                  <a:cubicBezTo>
                    <a:pt x="3641" y="3676"/>
                    <a:pt x="3641" y="3676"/>
                    <a:pt x="4420" y="3630"/>
                  </a:cubicBezTo>
                  <a:cubicBezTo>
                    <a:pt x="4758" y="3630"/>
                    <a:pt x="5141" y="3537"/>
                    <a:pt x="5525" y="3537"/>
                  </a:cubicBezTo>
                  <a:lnTo>
                    <a:pt x="5525" y="3444"/>
                  </a:lnTo>
                  <a:cubicBezTo>
                    <a:pt x="5479" y="3386"/>
                    <a:pt x="5432" y="3339"/>
                    <a:pt x="5339" y="3293"/>
                  </a:cubicBezTo>
                  <a:cubicBezTo>
                    <a:pt x="5002" y="3048"/>
                    <a:pt x="4653" y="2804"/>
                    <a:pt x="4269" y="2513"/>
                  </a:cubicBezTo>
                  <a:cubicBezTo>
                    <a:pt x="4129" y="2420"/>
                    <a:pt x="4129" y="2281"/>
                    <a:pt x="4176" y="2129"/>
                  </a:cubicBezTo>
                  <a:cubicBezTo>
                    <a:pt x="4269" y="1792"/>
                    <a:pt x="4420" y="1501"/>
                    <a:pt x="4513" y="1164"/>
                  </a:cubicBezTo>
                  <a:cubicBezTo>
                    <a:pt x="4606" y="873"/>
                    <a:pt x="4711" y="583"/>
                    <a:pt x="4804" y="338"/>
                  </a:cubicBezTo>
                  <a:cubicBezTo>
                    <a:pt x="4804" y="292"/>
                    <a:pt x="4758" y="292"/>
                    <a:pt x="4758" y="245"/>
                  </a:cubicBezTo>
                  <a:cubicBezTo>
                    <a:pt x="4653" y="292"/>
                    <a:pt x="4560" y="338"/>
                    <a:pt x="4420" y="385"/>
                  </a:cubicBezTo>
                  <a:cubicBezTo>
                    <a:pt x="4129" y="536"/>
                    <a:pt x="3839" y="722"/>
                    <a:pt x="3548" y="873"/>
                  </a:cubicBezTo>
                  <a:cubicBezTo>
                    <a:pt x="3327" y="966"/>
                    <a:pt x="3120" y="1039"/>
                    <a:pt x="2914" y="1039"/>
                  </a:cubicBezTo>
                  <a:cubicBezTo>
                    <a:pt x="2707" y="1039"/>
                    <a:pt x="2501" y="966"/>
                    <a:pt x="2280" y="769"/>
                  </a:cubicBezTo>
                  <a:cubicBezTo>
                    <a:pt x="1943" y="478"/>
                    <a:pt x="1605" y="292"/>
                    <a:pt x="1268" y="1"/>
                  </a:cubicBezTo>
                  <a:close/>
                </a:path>
              </a:pathLst>
            </a:custGeom>
            <a:solidFill>
              <a:schemeClr val="accent2"/>
            </a:solidFill>
            <a:ln w="4950" cap="flat" cmpd="sng">
              <a:solidFill>
                <a:schemeClr val="accent2"/>
              </a:solidFill>
              <a:prstDash val="solid"/>
              <a:miter lim="1163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71" name="Google Shape;671;p7"/>
            <p:cNvSpPr/>
            <p:nvPr/>
          </p:nvSpPr>
          <p:spPr>
            <a:xfrm>
              <a:off x="585900" y="2702050"/>
              <a:ext cx="133200" cy="597300"/>
            </a:xfrm>
            <a:custGeom>
              <a:avLst/>
              <a:gdLst/>
              <a:ahLst/>
              <a:cxnLst/>
              <a:rect l="l" t="t" r="r" b="b"/>
              <a:pathLst>
                <a:path w="5328" h="23892" extrusionOk="0">
                  <a:moveTo>
                    <a:pt x="1943" y="1"/>
                  </a:moveTo>
                  <a:cubicBezTo>
                    <a:pt x="1361" y="291"/>
                    <a:pt x="780" y="536"/>
                    <a:pt x="244" y="826"/>
                  </a:cubicBezTo>
                  <a:cubicBezTo>
                    <a:pt x="47" y="873"/>
                    <a:pt x="0" y="966"/>
                    <a:pt x="47" y="1164"/>
                  </a:cubicBezTo>
                  <a:cubicBezTo>
                    <a:pt x="93" y="1257"/>
                    <a:pt x="93" y="1361"/>
                    <a:pt x="93" y="1454"/>
                  </a:cubicBezTo>
                  <a:cubicBezTo>
                    <a:pt x="198" y="1989"/>
                    <a:pt x="338" y="2478"/>
                    <a:pt x="431" y="3001"/>
                  </a:cubicBezTo>
                  <a:cubicBezTo>
                    <a:pt x="535" y="3536"/>
                    <a:pt x="628" y="4072"/>
                    <a:pt x="721" y="4560"/>
                  </a:cubicBezTo>
                  <a:cubicBezTo>
                    <a:pt x="780" y="4851"/>
                    <a:pt x="826" y="5142"/>
                    <a:pt x="873" y="5432"/>
                  </a:cubicBezTo>
                  <a:cubicBezTo>
                    <a:pt x="1417" y="5432"/>
                    <a:pt x="1930" y="5243"/>
                    <a:pt x="2493" y="5243"/>
                  </a:cubicBezTo>
                  <a:cubicBezTo>
                    <a:pt x="2628" y="5243"/>
                    <a:pt x="2766" y="5254"/>
                    <a:pt x="2908" y="5281"/>
                  </a:cubicBezTo>
                  <a:cubicBezTo>
                    <a:pt x="2571" y="5723"/>
                    <a:pt x="2175" y="5909"/>
                    <a:pt x="1745" y="5967"/>
                  </a:cubicBezTo>
                  <a:cubicBezTo>
                    <a:pt x="1594" y="6014"/>
                    <a:pt x="1501" y="6014"/>
                    <a:pt x="1361" y="6014"/>
                  </a:cubicBezTo>
                  <a:lnTo>
                    <a:pt x="919" y="6014"/>
                  </a:lnTo>
                  <a:cubicBezTo>
                    <a:pt x="966" y="6351"/>
                    <a:pt x="1012" y="6735"/>
                    <a:pt x="1070" y="7072"/>
                  </a:cubicBezTo>
                  <a:cubicBezTo>
                    <a:pt x="1408" y="6979"/>
                    <a:pt x="1698" y="6886"/>
                    <a:pt x="1989" y="6886"/>
                  </a:cubicBezTo>
                  <a:cubicBezTo>
                    <a:pt x="2175" y="6840"/>
                    <a:pt x="2373" y="6840"/>
                    <a:pt x="2617" y="6840"/>
                  </a:cubicBezTo>
                  <a:cubicBezTo>
                    <a:pt x="2815" y="6840"/>
                    <a:pt x="3001" y="6782"/>
                    <a:pt x="3199" y="6782"/>
                  </a:cubicBezTo>
                  <a:cubicBezTo>
                    <a:pt x="3245" y="6782"/>
                    <a:pt x="3245" y="6782"/>
                    <a:pt x="3292" y="6840"/>
                  </a:cubicBezTo>
                  <a:lnTo>
                    <a:pt x="3338" y="6886"/>
                  </a:lnTo>
                  <a:lnTo>
                    <a:pt x="3338" y="6933"/>
                  </a:lnTo>
                  <a:lnTo>
                    <a:pt x="3338" y="6979"/>
                  </a:lnTo>
                  <a:lnTo>
                    <a:pt x="3292" y="7026"/>
                  </a:lnTo>
                  <a:cubicBezTo>
                    <a:pt x="3199" y="7072"/>
                    <a:pt x="3152" y="7131"/>
                    <a:pt x="3106" y="7131"/>
                  </a:cubicBezTo>
                  <a:cubicBezTo>
                    <a:pt x="2955" y="7224"/>
                    <a:pt x="2757" y="7317"/>
                    <a:pt x="2571" y="7363"/>
                  </a:cubicBezTo>
                  <a:cubicBezTo>
                    <a:pt x="2082" y="7514"/>
                    <a:pt x="1594" y="7607"/>
                    <a:pt x="1117" y="7712"/>
                  </a:cubicBezTo>
                  <a:cubicBezTo>
                    <a:pt x="1117" y="8096"/>
                    <a:pt x="1163" y="8526"/>
                    <a:pt x="1210" y="8968"/>
                  </a:cubicBezTo>
                  <a:cubicBezTo>
                    <a:pt x="1594" y="8922"/>
                    <a:pt x="1943" y="8817"/>
                    <a:pt x="2233" y="8771"/>
                  </a:cubicBezTo>
                  <a:cubicBezTo>
                    <a:pt x="2664" y="8724"/>
                    <a:pt x="3106" y="8678"/>
                    <a:pt x="3536" y="8631"/>
                  </a:cubicBezTo>
                  <a:lnTo>
                    <a:pt x="3583" y="8631"/>
                  </a:lnTo>
                  <a:cubicBezTo>
                    <a:pt x="3687" y="8631"/>
                    <a:pt x="3734" y="8678"/>
                    <a:pt x="3780" y="8724"/>
                  </a:cubicBezTo>
                  <a:lnTo>
                    <a:pt x="3780" y="8771"/>
                  </a:lnTo>
                  <a:lnTo>
                    <a:pt x="3629" y="8922"/>
                  </a:lnTo>
                  <a:cubicBezTo>
                    <a:pt x="3152" y="9306"/>
                    <a:pt x="2524" y="9457"/>
                    <a:pt x="1943" y="9596"/>
                  </a:cubicBezTo>
                  <a:cubicBezTo>
                    <a:pt x="1745" y="9643"/>
                    <a:pt x="1501" y="9643"/>
                    <a:pt x="1256" y="9689"/>
                  </a:cubicBezTo>
                  <a:cubicBezTo>
                    <a:pt x="1361" y="10178"/>
                    <a:pt x="1408" y="10620"/>
                    <a:pt x="1501" y="11097"/>
                  </a:cubicBezTo>
                  <a:cubicBezTo>
                    <a:pt x="1989" y="10957"/>
                    <a:pt x="2420" y="10806"/>
                    <a:pt x="2908" y="10713"/>
                  </a:cubicBezTo>
                  <a:cubicBezTo>
                    <a:pt x="3199" y="10667"/>
                    <a:pt x="3490" y="10667"/>
                    <a:pt x="3827" y="10667"/>
                  </a:cubicBezTo>
                  <a:cubicBezTo>
                    <a:pt x="3873" y="10667"/>
                    <a:pt x="3978" y="10713"/>
                    <a:pt x="3978" y="10760"/>
                  </a:cubicBezTo>
                  <a:cubicBezTo>
                    <a:pt x="3978" y="10806"/>
                    <a:pt x="3978" y="10911"/>
                    <a:pt x="3920" y="10911"/>
                  </a:cubicBezTo>
                  <a:cubicBezTo>
                    <a:pt x="3827" y="11004"/>
                    <a:pt x="3734" y="11050"/>
                    <a:pt x="3629" y="11143"/>
                  </a:cubicBezTo>
                  <a:cubicBezTo>
                    <a:pt x="3583" y="11143"/>
                    <a:pt x="3536" y="11143"/>
                    <a:pt x="3536" y="11202"/>
                  </a:cubicBezTo>
                  <a:cubicBezTo>
                    <a:pt x="2908" y="11388"/>
                    <a:pt x="2280" y="11585"/>
                    <a:pt x="1594" y="11830"/>
                  </a:cubicBezTo>
                  <a:cubicBezTo>
                    <a:pt x="1652" y="11923"/>
                    <a:pt x="1652" y="12016"/>
                    <a:pt x="1698" y="12120"/>
                  </a:cubicBezTo>
                  <a:cubicBezTo>
                    <a:pt x="1698" y="12213"/>
                    <a:pt x="1698" y="12307"/>
                    <a:pt x="1745" y="12411"/>
                  </a:cubicBezTo>
                  <a:cubicBezTo>
                    <a:pt x="1745" y="12551"/>
                    <a:pt x="1791" y="12702"/>
                    <a:pt x="1791" y="12795"/>
                  </a:cubicBezTo>
                  <a:cubicBezTo>
                    <a:pt x="2129" y="12702"/>
                    <a:pt x="2420" y="12597"/>
                    <a:pt x="2757" y="12504"/>
                  </a:cubicBezTo>
                  <a:cubicBezTo>
                    <a:pt x="2955" y="12458"/>
                    <a:pt x="3199" y="12411"/>
                    <a:pt x="3397" y="12365"/>
                  </a:cubicBezTo>
                  <a:cubicBezTo>
                    <a:pt x="3536" y="12365"/>
                    <a:pt x="3583" y="12411"/>
                    <a:pt x="3629" y="12458"/>
                  </a:cubicBezTo>
                  <a:lnTo>
                    <a:pt x="3629" y="12504"/>
                  </a:lnTo>
                  <a:lnTo>
                    <a:pt x="3629" y="12551"/>
                  </a:lnTo>
                  <a:lnTo>
                    <a:pt x="3536" y="12655"/>
                  </a:lnTo>
                  <a:cubicBezTo>
                    <a:pt x="3443" y="12842"/>
                    <a:pt x="3245" y="13039"/>
                    <a:pt x="3048" y="13132"/>
                  </a:cubicBezTo>
                  <a:cubicBezTo>
                    <a:pt x="2710" y="13284"/>
                    <a:pt x="2327" y="13423"/>
                    <a:pt x="1943" y="13574"/>
                  </a:cubicBezTo>
                  <a:cubicBezTo>
                    <a:pt x="1989" y="13819"/>
                    <a:pt x="2036" y="14109"/>
                    <a:pt x="2082" y="14342"/>
                  </a:cubicBezTo>
                  <a:cubicBezTo>
                    <a:pt x="2280" y="14296"/>
                    <a:pt x="2466" y="14249"/>
                    <a:pt x="2710" y="14202"/>
                  </a:cubicBezTo>
                  <a:cubicBezTo>
                    <a:pt x="2811" y="14202"/>
                    <a:pt x="2927" y="14182"/>
                    <a:pt x="3039" y="14182"/>
                  </a:cubicBezTo>
                  <a:cubicBezTo>
                    <a:pt x="3094" y="14182"/>
                    <a:pt x="3148" y="14187"/>
                    <a:pt x="3199" y="14202"/>
                  </a:cubicBezTo>
                  <a:cubicBezTo>
                    <a:pt x="3245" y="14202"/>
                    <a:pt x="3292" y="14202"/>
                    <a:pt x="3397" y="14249"/>
                  </a:cubicBezTo>
                  <a:cubicBezTo>
                    <a:pt x="3443" y="14296"/>
                    <a:pt x="3443" y="14342"/>
                    <a:pt x="3490" y="14400"/>
                  </a:cubicBezTo>
                  <a:lnTo>
                    <a:pt x="3490" y="14447"/>
                  </a:lnTo>
                  <a:cubicBezTo>
                    <a:pt x="3490" y="14493"/>
                    <a:pt x="3490" y="14493"/>
                    <a:pt x="3443" y="14540"/>
                  </a:cubicBezTo>
                  <a:cubicBezTo>
                    <a:pt x="3443" y="14586"/>
                    <a:pt x="3443" y="14586"/>
                    <a:pt x="3397" y="14633"/>
                  </a:cubicBezTo>
                  <a:cubicBezTo>
                    <a:pt x="3397" y="14633"/>
                    <a:pt x="3397" y="14691"/>
                    <a:pt x="3338" y="14691"/>
                  </a:cubicBezTo>
                  <a:cubicBezTo>
                    <a:pt x="3199" y="14784"/>
                    <a:pt x="2955" y="14877"/>
                    <a:pt x="2757" y="14982"/>
                  </a:cubicBezTo>
                  <a:cubicBezTo>
                    <a:pt x="2571" y="15028"/>
                    <a:pt x="2373" y="15075"/>
                    <a:pt x="2175" y="15075"/>
                  </a:cubicBezTo>
                  <a:cubicBezTo>
                    <a:pt x="2233" y="15412"/>
                    <a:pt x="2280" y="15656"/>
                    <a:pt x="2280" y="15947"/>
                  </a:cubicBezTo>
                  <a:cubicBezTo>
                    <a:pt x="2524" y="15947"/>
                    <a:pt x="2710" y="15994"/>
                    <a:pt x="2955" y="15994"/>
                  </a:cubicBezTo>
                  <a:cubicBezTo>
                    <a:pt x="2862" y="16284"/>
                    <a:pt x="2710" y="16482"/>
                    <a:pt x="2524" y="16622"/>
                  </a:cubicBezTo>
                  <a:cubicBezTo>
                    <a:pt x="2466" y="16622"/>
                    <a:pt x="2420" y="16726"/>
                    <a:pt x="2373" y="16773"/>
                  </a:cubicBezTo>
                  <a:lnTo>
                    <a:pt x="2420" y="16820"/>
                  </a:lnTo>
                  <a:cubicBezTo>
                    <a:pt x="2664" y="16773"/>
                    <a:pt x="2862" y="16773"/>
                    <a:pt x="3048" y="16726"/>
                  </a:cubicBezTo>
                  <a:lnTo>
                    <a:pt x="3048" y="16726"/>
                  </a:lnTo>
                  <a:cubicBezTo>
                    <a:pt x="2916" y="16946"/>
                    <a:pt x="2950" y="17312"/>
                    <a:pt x="2542" y="17312"/>
                  </a:cubicBezTo>
                  <a:cubicBezTo>
                    <a:pt x="2518" y="17312"/>
                    <a:pt x="2493" y="17311"/>
                    <a:pt x="2466" y="17308"/>
                  </a:cubicBezTo>
                  <a:lnTo>
                    <a:pt x="2466" y="17308"/>
                  </a:lnTo>
                  <a:cubicBezTo>
                    <a:pt x="2524" y="17541"/>
                    <a:pt x="2571" y="17785"/>
                    <a:pt x="2617" y="18029"/>
                  </a:cubicBezTo>
                  <a:cubicBezTo>
                    <a:pt x="2710" y="18518"/>
                    <a:pt x="2815" y="18995"/>
                    <a:pt x="2908" y="19483"/>
                  </a:cubicBezTo>
                  <a:cubicBezTo>
                    <a:pt x="2955" y="19727"/>
                    <a:pt x="3001" y="19972"/>
                    <a:pt x="3001" y="20216"/>
                  </a:cubicBezTo>
                  <a:cubicBezTo>
                    <a:pt x="3048" y="20355"/>
                    <a:pt x="3106" y="20553"/>
                    <a:pt x="3152" y="20739"/>
                  </a:cubicBezTo>
                  <a:cubicBezTo>
                    <a:pt x="3199" y="20984"/>
                    <a:pt x="3245" y="21228"/>
                    <a:pt x="3292" y="21519"/>
                  </a:cubicBezTo>
                  <a:cubicBezTo>
                    <a:pt x="3338" y="21763"/>
                    <a:pt x="3397" y="22054"/>
                    <a:pt x="3397" y="22344"/>
                  </a:cubicBezTo>
                  <a:lnTo>
                    <a:pt x="3397" y="22484"/>
                  </a:lnTo>
                  <a:cubicBezTo>
                    <a:pt x="3397" y="22542"/>
                    <a:pt x="3397" y="22589"/>
                    <a:pt x="3443" y="22635"/>
                  </a:cubicBezTo>
                  <a:cubicBezTo>
                    <a:pt x="4071" y="23066"/>
                    <a:pt x="4699" y="23461"/>
                    <a:pt x="5327" y="23891"/>
                  </a:cubicBezTo>
                  <a:lnTo>
                    <a:pt x="5327" y="23705"/>
                  </a:lnTo>
                  <a:lnTo>
                    <a:pt x="5327" y="11492"/>
                  </a:lnTo>
                  <a:lnTo>
                    <a:pt x="5327" y="11388"/>
                  </a:lnTo>
                  <a:lnTo>
                    <a:pt x="5327" y="11295"/>
                  </a:lnTo>
                  <a:cubicBezTo>
                    <a:pt x="5327" y="11248"/>
                    <a:pt x="5281" y="11248"/>
                    <a:pt x="5281" y="11248"/>
                  </a:cubicBezTo>
                  <a:cubicBezTo>
                    <a:pt x="4897" y="10667"/>
                    <a:pt x="4746" y="10038"/>
                    <a:pt x="4560" y="9352"/>
                  </a:cubicBezTo>
                  <a:cubicBezTo>
                    <a:pt x="4315" y="8236"/>
                    <a:pt x="4025" y="7072"/>
                    <a:pt x="3734" y="5967"/>
                  </a:cubicBezTo>
                  <a:cubicBezTo>
                    <a:pt x="3199" y="4118"/>
                    <a:pt x="2617" y="2280"/>
                    <a:pt x="2036" y="443"/>
                  </a:cubicBezTo>
                  <a:cubicBezTo>
                    <a:pt x="2036" y="291"/>
                    <a:pt x="1989" y="152"/>
                    <a:pt x="1943" y="1"/>
                  </a:cubicBezTo>
                  <a:close/>
                </a:path>
              </a:pathLst>
            </a:custGeom>
            <a:solidFill>
              <a:schemeClr val="accent2"/>
            </a:solidFill>
            <a:ln w="4950" cap="flat" cmpd="sng">
              <a:solidFill>
                <a:schemeClr val="accent2"/>
              </a:solidFill>
              <a:prstDash val="solid"/>
              <a:miter lim="1163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72" name="Google Shape;672;p7"/>
            <p:cNvSpPr/>
            <p:nvPr/>
          </p:nvSpPr>
          <p:spPr>
            <a:xfrm>
              <a:off x="421025" y="3281300"/>
              <a:ext cx="298075" cy="249425"/>
            </a:xfrm>
            <a:custGeom>
              <a:avLst/>
              <a:gdLst/>
              <a:ahLst/>
              <a:cxnLst/>
              <a:rect l="l" t="t" r="r" b="b"/>
              <a:pathLst>
                <a:path w="11923" h="9977" extrusionOk="0">
                  <a:moveTo>
                    <a:pt x="3095" y="2287"/>
                  </a:moveTo>
                  <a:cubicBezTo>
                    <a:pt x="3578" y="2287"/>
                    <a:pt x="4044" y="2600"/>
                    <a:pt x="4222" y="3094"/>
                  </a:cubicBezTo>
                  <a:cubicBezTo>
                    <a:pt x="4269" y="3245"/>
                    <a:pt x="4315" y="3385"/>
                    <a:pt x="4315" y="3583"/>
                  </a:cubicBezTo>
                  <a:lnTo>
                    <a:pt x="4315" y="3734"/>
                  </a:lnTo>
                  <a:lnTo>
                    <a:pt x="4315" y="3920"/>
                  </a:lnTo>
                  <a:cubicBezTo>
                    <a:pt x="4269" y="4071"/>
                    <a:pt x="4269" y="4211"/>
                    <a:pt x="4176" y="4409"/>
                  </a:cubicBezTo>
                  <a:cubicBezTo>
                    <a:pt x="4176" y="4455"/>
                    <a:pt x="4118" y="4502"/>
                    <a:pt x="4118" y="4548"/>
                  </a:cubicBezTo>
                  <a:cubicBezTo>
                    <a:pt x="4071" y="4606"/>
                    <a:pt x="4025" y="4653"/>
                    <a:pt x="3978" y="4699"/>
                  </a:cubicBezTo>
                  <a:cubicBezTo>
                    <a:pt x="3780" y="4990"/>
                    <a:pt x="3397" y="5130"/>
                    <a:pt x="2955" y="5130"/>
                  </a:cubicBezTo>
                  <a:cubicBezTo>
                    <a:pt x="2373" y="5130"/>
                    <a:pt x="1896" y="4792"/>
                    <a:pt x="1698" y="4257"/>
                  </a:cubicBezTo>
                  <a:cubicBezTo>
                    <a:pt x="1559" y="3967"/>
                    <a:pt x="1559" y="3676"/>
                    <a:pt x="1605" y="3385"/>
                  </a:cubicBezTo>
                  <a:cubicBezTo>
                    <a:pt x="1605" y="3245"/>
                    <a:pt x="1698" y="3094"/>
                    <a:pt x="1745" y="2955"/>
                  </a:cubicBezTo>
                  <a:cubicBezTo>
                    <a:pt x="1791" y="2862"/>
                    <a:pt x="1896" y="2710"/>
                    <a:pt x="2036" y="2617"/>
                  </a:cubicBezTo>
                  <a:cubicBezTo>
                    <a:pt x="2140" y="2513"/>
                    <a:pt x="2280" y="2513"/>
                    <a:pt x="2431" y="2466"/>
                  </a:cubicBezTo>
                  <a:cubicBezTo>
                    <a:pt x="2478" y="2420"/>
                    <a:pt x="2524" y="2420"/>
                    <a:pt x="2571" y="2420"/>
                  </a:cubicBezTo>
                  <a:cubicBezTo>
                    <a:pt x="2739" y="2329"/>
                    <a:pt x="2918" y="2287"/>
                    <a:pt x="3095" y="2287"/>
                  </a:cubicBezTo>
                  <a:close/>
                  <a:moveTo>
                    <a:pt x="5048" y="5281"/>
                  </a:moveTo>
                  <a:cubicBezTo>
                    <a:pt x="5095" y="5281"/>
                    <a:pt x="5141" y="5327"/>
                    <a:pt x="5234" y="5374"/>
                  </a:cubicBezTo>
                  <a:cubicBezTo>
                    <a:pt x="5281" y="5374"/>
                    <a:pt x="5339" y="5420"/>
                    <a:pt x="5386" y="5479"/>
                  </a:cubicBezTo>
                  <a:cubicBezTo>
                    <a:pt x="5479" y="5618"/>
                    <a:pt x="5572" y="5769"/>
                    <a:pt x="5572" y="5862"/>
                  </a:cubicBezTo>
                  <a:cubicBezTo>
                    <a:pt x="5572" y="6200"/>
                    <a:pt x="5281" y="6491"/>
                    <a:pt x="4990" y="6491"/>
                  </a:cubicBezTo>
                  <a:cubicBezTo>
                    <a:pt x="4897" y="6491"/>
                    <a:pt x="4804" y="6444"/>
                    <a:pt x="4699" y="6398"/>
                  </a:cubicBezTo>
                  <a:cubicBezTo>
                    <a:pt x="4653" y="6398"/>
                    <a:pt x="4606" y="6351"/>
                    <a:pt x="4606" y="6293"/>
                  </a:cubicBezTo>
                  <a:cubicBezTo>
                    <a:pt x="4560" y="6246"/>
                    <a:pt x="4560" y="6153"/>
                    <a:pt x="4513" y="6107"/>
                  </a:cubicBezTo>
                  <a:lnTo>
                    <a:pt x="4513" y="6002"/>
                  </a:lnTo>
                  <a:cubicBezTo>
                    <a:pt x="4513" y="5909"/>
                    <a:pt x="4513" y="5816"/>
                    <a:pt x="4560" y="5711"/>
                  </a:cubicBezTo>
                  <a:cubicBezTo>
                    <a:pt x="4560" y="5665"/>
                    <a:pt x="4606" y="5665"/>
                    <a:pt x="4606" y="5618"/>
                  </a:cubicBezTo>
                  <a:cubicBezTo>
                    <a:pt x="4653" y="5525"/>
                    <a:pt x="4699" y="5479"/>
                    <a:pt x="4757" y="5420"/>
                  </a:cubicBezTo>
                  <a:cubicBezTo>
                    <a:pt x="4851" y="5327"/>
                    <a:pt x="4944" y="5281"/>
                    <a:pt x="5048" y="5281"/>
                  </a:cubicBezTo>
                  <a:close/>
                  <a:moveTo>
                    <a:pt x="2326" y="5665"/>
                  </a:moveTo>
                  <a:cubicBezTo>
                    <a:pt x="2431" y="5665"/>
                    <a:pt x="2524" y="5665"/>
                    <a:pt x="2617" y="5711"/>
                  </a:cubicBezTo>
                  <a:cubicBezTo>
                    <a:pt x="2664" y="5711"/>
                    <a:pt x="2722" y="5769"/>
                    <a:pt x="2768" y="5816"/>
                  </a:cubicBezTo>
                  <a:cubicBezTo>
                    <a:pt x="2908" y="5862"/>
                    <a:pt x="3013" y="5956"/>
                    <a:pt x="3059" y="6060"/>
                  </a:cubicBezTo>
                  <a:cubicBezTo>
                    <a:pt x="3106" y="6107"/>
                    <a:pt x="3152" y="6200"/>
                    <a:pt x="3199" y="6246"/>
                  </a:cubicBezTo>
                  <a:cubicBezTo>
                    <a:pt x="3199" y="6351"/>
                    <a:pt x="3245" y="6444"/>
                    <a:pt x="3304" y="6537"/>
                  </a:cubicBezTo>
                  <a:lnTo>
                    <a:pt x="3304" y="6735"/>
                  </a:lnTo>
                  <a:cubicBezTo>
                    <a:pt x="3304" y="7165"/>
                    <a:pt x="3059" y="7561"/>
                    <a:pt x="2664" y="7700"/>
                  </a:cubicBezTo>
                  <a:cubicBezTo>
                    <a:pt x="2571" y="7747"/>
                    <a:pt x="2524" y="7805"/>
                    <a:pt x="2431" y="7805"/>
                  </a:cubicBezTo>
                  <a:cubicBezTo>
                    <a:pt x="2326" y="7851"/>
                    <a:pt x="2187" y="7851"/>
                    <a:pt x="2082" y="7851"/>
                  </a:cubicBezTo>
                  <a:cubicBezTo>
                    <a:pt x="1745" y="7851"/>
                    <a:pt x="1454" y="7700"/>
                    <a:pt x="1315" y="7456"/>
                  </a:cubicBezTo>
                  <a:cubicBezTo>
                    <a:pt x="1268" y="7409"/>
                    <a:pt x="1210" y="7363"/>
                    <a:pt x="1163" y="7270"/>
                  </a:cubicBezTo>
                  <a:cubicBezTo>
                    <a:pt x="1163" y="7165"/>
                    <a:pt x="1117" y="7072"/>
                    <a:pt x="1117" y="6979"/>
                  </a:cubicBezTo>
                  <a:cubicBezTo>
                    <a:pt x="1117" y="6979"/>
                    <a:pt x="1070" y="6933"/>
                    <a:pt x="1070" y="6874"/>
                  </a:cubicBezTo>
                  <a:lnTo>
                    <a:pt x="1070" y="6781"/>
                  </a:lnTo>
                  <a:cubicBezTo>
                    <a:pt x="1117" y="6537"/>
                    <a:pt x="1210" y="6293"/>
                    <a:pt x="1361" y="6107"/>
                  </a:cubicBezTo>
                  <a:cubicBezTo>
                    <a:pt x="1605" y="5816"/>
                    <a:pt x="1989" y="5711"/>
                    <a:pt x="2326" y="5665"/>
                  </a:cubicBezTo>
                  <a:close/>
                  <a:moveTo>
                    <a:pt x="686" y="0"/>
                  </a:moveTo>
                  <a:cubicBezTo>
                    <a:pt x="686" y="477"/>
                    <a:pt x="628" y="966"/>
                    <a:pt x="582" y="1408"/>
                  </a:cubicBezTo>
                  <a:cubicBezTo>
                    <a:pt x="535" y="2280"/>
                    <a:pt x="442" y="3152"/>
                    <a:pt x="396" y="3967"/>
                  </a:cubicBezTo>
                  <a:cubicBezTo>
                    <a:pt x="291" y="5420"/>
                    <a:pt x="151" y="6828"/>
                    <a:pt x="47" y="8282"/>
                  </a:cubicBezTo>
                  <a:cubicBezTo>
                    <a:pt x="47" y="8573"/>
                    <a:pt x="0" y="8863"/>
                    <a:pt x="0" y="9108"/>
                  </a:cubicBezTo>
                  <a:cubicBezTo>
                    <a:pt x="0" y="9550"/>
                    <a:pt x="198" y="9689"/>
                    <a:pt x="582" y="9887"/>
                  </a:cubicBezTo>
                  <a:cubicBezTo>
                    <a:pt x="733" y="9951"/>
                    <a:pt x="877" y="9976"/>
                    <a:pt x="1017" y="9976"/>
                  </a:cubicBezTo>
                  <a:cubicBezTo>
                    <a:pt x="1286" y="9976"/>
                    <a:pt x="1539" y="9882"/>
                    <a:pt x="1791" y="9782"/>
                  </a:cubicBezTo>
                  <a:cubicBezTo>
                    <a:pt x="3106" y="9305"/>
                    <a:pt x="4409" y="8817"/>
                    <a:pt x="5676" y="8282"/>
                  </a:cubicBezTo>
                  <a:cubicBezTo>
                    <a:pt x="6886" y="7851"/>
                    <a:pt x="8049" y="7363"/>
                    <a:pt x="9212" y="6874"/>
                  </a:cubicBezTo>
                  <a:cubicBezTo>
                    <a:pt x="9747" y="6688"/>
                    <a:pt x="10224" y="6444"/>
                    <a:pt x="10713" y="6200"/>
                  </a:cubicBezTo>
                  <a:cubicBezTo>
                    <a:pt x="10806" y="6153"/>
                    <a:pt x="11632" y="5909"/>
                    <a:pt x="11783" y="5909"/>
                  </a:cubicBezTo>
                  <a:lnTo>
                    <a:pt x="11922" y="5909"/>
                  </a:lnTo>
                  <a:lnTo>
                    <a:pt x="11922" y="5327"/>
                  </a:lnTo>
                  <a:lnTo>
                    <a:pt x="11922" y="5234"/>
                  </a:lnTo>
                  <a:cubicBezTo>
                    <a:pt x="11736" y="5188"/>
                    <a:pt x="11783" y="5037"/>
                    <a:pt x="11783" y="4944"/>
                  </a:cubicBezTo>
                  <a:cubicBezTo>
                    <a:pt x="11783" y="4792"/>
                    <a:pt x="11783" y="4653"/>
                    <a:pt x="11829" y="4502"/>
                  </a:cubicBezTo>
                  <a:cubicBezTo>
                    <a:pt x="11829" y="4548"/>
                    <a:pt x="11829" y="4548"/>
                    <a:pt x="11876" y="4548"/>
                  </a:cubicBezTo>
                  <a:cubicBezTo>
                    <a:pt x="11876" y="4455"/>
                    <a:pt x="11922" y="4409"/>
                    <a:pt x="11922" y="4315"/>
                  </a:cubicBezTo>
                  <a:lnTo>
                    <a:pt x="11922" y="4211"/>
                  </a:lnTo>
                  <a:lnTo>
                    <a:pt x="11585" y="4211"/>
                  </a:lnTo>
                  <a:cubicBezTo>
                    <a:pt x="11585" y="4257"/>
                    <a:pt x="11585" y="4257"/>
                    <a:pt x="11539" y="4315"/>
                  </a:cubicBezTo>
                  <a:cubicBezTo>
                    <a:pt x="11539" y="4315"/>
                    <a:pt x="11492" y="4362"/>
                    <a:pt x="11446" y="4362"/>
                  </a:cubicBezTo>
                  <a:cubicBezTo>
                    <a:pt x="11248" y="4455"/>
                    <a:pt x="11050" y="4502"/>
                    <a:pt x="10806" y="4502"/>
                  </a:cubicBezTo>
                  <a:cubicBezTo>
                    <a:pt x="10468" y="4502"/>
                    <a:pt x="10131" y="4502"/>
                    <a:pt x="9840" y="4455"/>
                  </a:cubicBezTo>
                  <a:cubicBezTo>
                    <a:pt x="9503" y="4455"/>
                    <a:pt x="9166" y="4409"/>
                    <a:pt x="8875" y="4315"/>
                  </a:cubicBezTo>
                  <a:cubicBezTo>
                    <a:pt x="8538" y="4257"/>
                    <a:pt x="8189" y="4164"/>
                    <a:pt x="7898" y="4071"/>
                  </a:cubicBezTo>
                  <a:cubicBezTo>
                    <a:pt x="7607" y="3967"/>
                    <a:pt x="7270" y="3827"/>
                    <a:pt x="6979" y="3676"/>
                  </a:cubicBezTo>
                  <a:cubicBezTo>
                    <a:pt x="5862" y="3152"/>
                    <a:pt x="4897" y="2420"/>
                    <a:pt x="4025" y="1594"/>
                  </a:cubicBezTo>
                  <a:cubicBezTo>
                    <a:pt x="3594" y="1210"/>
                    <a:pt x="3152" y="826"/>
                    <a:pt x="2617" y="535"/>
                  </a:cubicBezTo>
                  <a:cubicBezTo>
                    <a:pt x="2326" y="338"/>
                    <a:pt x="1989" y="245"/>
                    <a:pt x="1652" y="140"/>
                  </a:cubicBezTo>
                  <a:cubicBezTo>
                    <a:pt x="1361" y="47"/>
                    <a:pt x="1024" y="47"/>
                    <a:pt x="686" y="0"/>
                  </a:cubicBezTo>
                  <a:close/>
                </a:path>
              </a:pathLst>
            </a:custGeom>
            <a:solidFill>
              <a:schemeClr val="accent3"/>
            </a:solidFill>
            <a:ln w="4950" cap="flat" cmpd="sng">
              <a:solidFill>
                <a:schemeClr val="accent3"/>
              </a:solidFill>
              <a:prstDash val="solid"/>
              <a:miter lim="1163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73" name="Google Shape;673;p7"/>
            <p:cNvSpPr/>
            <p:nvPr/>
          </p:nvSpPr>
          <p:spPr>
            <a:xfrm>
              <a:off x="549550" y="3001275"/>
              <a:ext cx="111400" cy="259400"/>
            </a:xfrm>
            <a:custGeom>
              <a:avLst/>
              <a:gdLst/>
              <a:ahLst/>
              <a:cxnLst/>
              <a:rect l="l" t="t" r="r" b="b"/>
              <a:pathLst>
                <a:path w="4456" h="10376" extrusionOk="0">
                  <a:moveTo>
                    <a:pt x="2524" y="0"/>
                  </a:moveTo>
                  <a:cubicBezTo>
                    <a:pt x="1745" y="489"/>
                    <a:pt x="873" y="780"/>
                    <a:pt x="0" y="1024"/>
                  </a:cubicBezTo>
                  <a:cubicBezTo>
                    <a:pt x="93" y="1559"/>
                    <a:pt x="245" y="2082"/>
                    <a:pt x="338" y="2571"/>
                  </a:cubicBezTo>
                  <a:cubicBezTo>
                    <a:pt x="594" y="2315"/>
                    <a:pt x="883" y="2199"/>
                    <a:pt x="1196" y="2199"/>
                  </a:cubicBezTo>
                  <a:cubicBezTo>
                    <a:pt x="1295" y="2199"/>
                    <a:pt x="1397" y="2211"/>
                    <a:pt x="1501" y="2233"/>
                  </a:cubicBezTo>
                  <a:cubicBezTo>
                    <a:pt x="1745" y="2280"/>
                    <a:pt x="1792" y="2431"/>
                    <a:pt x="1594" y="2571"/>
                  </a:cubicBezTo>
                  <a:cubicBezTo>
                    <a:pt x="1351" y="2780"/>
                    <a:pt x="1108" y="2941"/>
                    <a:pt x="809" y="2941"/>
                  </a:cubicBezTo>
                  <a:cubicBezTo>
                    <a:pt x="692" y="2941"/>
                    <a:pt x="567" y="2917"/>
                    <a:pt x="431" y="2862"/>
                  </a:cubicBezTo>
                  <a:lnTo>
                    <a:pt x="431" y="2862"/>
                  </a:lnTo>
                  <a:cubicBezTo>
                    <a:pt x="535" y="3199"/>
                    <a:pt x="628" y="3536"/>
                    <a:pt x="675" y="3885"/>
                  </a:cubicBezTo>
                  <a:cubicBezTo>
                    <a:pt x="919" y="3827"/>
                    <a:pt x="1070" y="3780"/>
                    <a:pt x="1256" y="3780"/>
                  </a:cubicBezTo>
                  <a:cubicBezTo>
                    <a:pt x="1361" y="3780"/>
                    <a:pt x="1454" y="3780"/>
                    <a:pt x="1501" y="3827"/>
                  </a:cubicBezTo>
                  <a:cubicBezTo>
                    <a:pt x="1501" y="3885"/>
                    <a:pt x="1547" y="3885"/>
                    <a:pt x="1547" y="3932"/>
                  </a:cubicBezTo>
                  <a:lnTo>
                    <a:pt x="1547" y="3978"/>
                  </a:lnTo>
                  <a:cubicBezTo>
                    <a:pt x="1547" y="4025"/>
                    <a:pt x="1501" y="4118"/>
                    <a:pt x="1454" y="4176"/>
                  </a:cubicBezTo>
                  <a:cubicBezTo>
                    <a:pt x="1361" y="4269"/>
                    <a:pt x="1256" y="4315"/>
                    <a:pt x="1163" y="4362"/>
                  </a:cubicBezTo>
                  <a:cubicBezTo>
                    <a:pt x="1070" y="4409"/>
                    <a:pt x="966" y="4513"/>
                    <a:pt x="873" y="4560"/>
                  </a:cubicBezTo>
                  <a:lnTo>
                    <a:pt x="919" y="4606"/>
                  </a:lnTo>
                  <a:lnTo>
                    <a:pt x="919" y="4699"/>
                  </a:lnTo>
                  <a:lnTo>
                    <a:pt x="919" y="4804"/>
                  </a:lnTo>
                  <a:cubicBezTo>
                    <a:pt x="919" y="4851"/>
                    <a:pt x="966" y="4851"/>
                    <a:pt x="966" y="4897"/>
                  </a:cubicBezTo>
                  <a:cubicBezTo>
                    <a:pt x="966" y="4990"/>
                    <a:pt x="1012" y="5048"/>
                    <a:pt x="1070" y="5095"/>
                  </a:cubicBezTo>
                  <a:lnTo>
                    <a:pt x="1117" y="5141"/>
                  </a:lnTo>
                  <a:cubicBezTo>
                    <a:pt x="1163" y="5188"/>
                    <a:pt x="1210" y="5188"/>
                    <a:pt x="1303" y="5234"/>
                  </a:cubicBezTo>
                  <a:lnTo>
                    <a:pt x="1501" y="5234"/>
                  </a:lnTo>
                  <a:cubicBezTo>
                    <a:pt x="1408" y="5386"/>
                    <a:pt x="1408" y="5525"/>
                    <a:pt x="1303" y="5630"/>
                  </a:cubicBezTo>
                  <a:cubicBezTo>
                    <a:pt x="1256" y="5676"/>
                    <a:pt x="1210" y="5723"/>
                    <a:pt x="1210" y="5769"/>
                  </a:cubicBezTo>
                  <a:lnTo>
                    <a:pt x="1210" y="5862"/>
                  </a:lnTo>
                  <a:lnTo>
                    <a:pt x="1210" y="6014"/>
                  </a:lnTo>
                  <a:cubicBezTo>
                    <a:pt x="1303" y="6444"/>
                    <a:pt x="1408" y="6839"/>
                    <a:pt x="1501" y="7270"/>
                  </a:cubicBezTo>
                  <a:cubicBezTo>
                    <a:pt x="1594" y="7712"/>
                    <a:pt x="1652" y="8142"/>
                    <a:pt x="1745" y="8584"/>
                  </a:cubicBezTo>
                  <a:cubicBezTo>
                    <a:pt x="1792" y="8631"/>
                    <a:pt x="1838" y="8724"/>
                    <a:pt x="1885" y="8770"/>
                  </a:cubicBezTo>
                  <a:cubicBezTo>
                    <a:pt x="2234" y="8968"/>
                    <a:pt x="2524" y="9166"/>
                    <a:pt x="2815" y="9352"/>
                  </a:cubicBezTo>
                  <a:cubicBezTo>
                    <a:pt x="3339" y="9643"/>
                    <a:pt x="3874" y="9992"/>
                    <a:pt x="4455" y="10375"/>
                  </a:cubicBezTo>
                  <a:cubicBezTo>
                    <a:pt x="4409" y="10178"/>
                    <a:pt x="4316" y="10085"/>
                    <a:pt x="4316" y="9933"/>
                  </a:cubicBezTo>
                  <a:cubicBezTo>
                    <a:pt x="3978" y="8480"/>
                    <a:pt x="3629" y="7084"/>
                    <a:pt x="3397" y="5630"/>
                  </a:cubicBezTo>
                  <a:cubicBezTo>
                    <a:pt x="3152" y="4118"/>
                    <a:pt x="2955" y="2617"/>
                    <a:pt x="2710" y="1117"/>
                  </a:cubicBezTo>
                  <a:cubicBezTo>
                    <a:pt x="2710" y="919"/>
                    <a:pt x="2664" y="733"/>
                    <a:pt x="2617" y="535"/>
                  </a:cubicBezTo>
                  <a:cubicBezTo>
                    <a:pt x="2571" y="396"/>
                    <a:pt x="2571" y="198"/>
                    <a:pt x="2524" y="0"/>
                  </a:cubicBezTo>
                  <a:close/>
                </a:path>
              </a:pathLst>
            </a:custGeom>
            <a:solidFill>
              <a:schemeClr val="accent4"/>
            </a:solidFill>
            <a:ln w="9600" cap="flat" cmpd="sng">
              <a:solidFill>
                <a:schemeClr val="accent4"/>
              </a:solidFill>
              <a:prstDash val="solid"/>
              <a:miter lim="1163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74" name="Google Shape;674;p7"/>
            <p:cNvSpPr/>
            <p:nvPr/>
          </p:nvSpPr>
          <p:spPr>
            <a:xfrm>
              <a:off x="587050" y="3096925"/>
              <a:ext cx="1200" cy="3825"/>
            </a:xfrm>
            <a:custGeom>
              <a:avLst/>
              <a:gdLst/>
              <a:ahLst/>
              <a:cxnLst/>
              <a:rect l="l" t="t" r="r" b="b"/>
              <a:pathLst>
                <a:path w="48" h="153" extrusionOk="0">
                  <a:moveTo>
                    <a:pt x="1" y="1"/>
                  </a:moveTo>
                  <a:cubicBezTo>
                    <a:pt x="1" y="59"/>
                    <a:pt x="47" y="59"/>
                    <a:pt x="47" y="106"/>
                  </a:cubicBezTo>
                  <a:lnTo>
                    <a:pt x="47" y="152"/>
                  </a:lnTo>
                  <a:lnTo>
                    <a:pt x="47" y="106"/>
                  </a:lnTo>
                  <a:cubicBezTo>
                    <a:pt x="47" y="59"/>
                    <a:pt x="1" y="59"/>
                    <a:pt x="1" y="1"/>
                  </a:cubicBezTo>
                  <a:close/>
                </a:path>
              </a:pathLst>
            </a:custGeom>
            <a:solidFill>
              <a:schemeClr val="accent4"/>
            </a:solidFill>
            <a:ln w="9600" cap="flat" cmpd="sng">
              <a:solidFill>
                <a:schemeClr val="accent4"/>
              </a:solidFill>
              <a:prstDash val="solid"/>
              <a:miter lim="1163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75" name="Google Shape;675;p7"/>
            <p:cNvSpPr/>
            <p:nvPr/>
          </p:nvSpPr>
          <p:spPr>
            <a:xfrm>
              <a:off x="579775" y="3147825"/>
              <a:ext cx="7300" cy="35200"/>
            </a:xfrm>
            <a:custGeom>
              <a:avLst/>
              <a:gdLst/>
              <a:ahLst/>
              <a:cxnLst/>
              <a:rect l="l" t="t" r="r" b="b"/>
              <a:pathLst>
                <a:path w="292" h="1408" extrusionOk="0">
                  <a:moveTo>
                    <a:pt x="1" y="0"/>
                  </a:moveTo>
                  <a:lnTo>
                    <a:pt x="1" y="152"/>
                  </a:lnTo>
                  <a:cubicBezTo>
                    <a:pt x="94" y="582"/>
                    <a:pt x="199" y="977"/>
                    <a:pt x="292" y="1408"/>
                  </a:cubicBezTo>
                  <a:cubicBezTo>
                    <a:pt x="199" y="977"/>
                    <a:pt x="94" y="582"/>
                    <a:pt x="1" y="152"/>
                  </a:cubicBezTo>
                  <a:close/>
                </a:path>
              </a:pathLst>
            </a:custGeom>
            <a:solidFill>
              <a:schemeClr val="accent4"/>
            </a:solidFill>
            <a:ln w="9600" cap="flat" cmpd="sng">
              <a:solidFill>
                <a:schemeClr val="accent4"/>
              </a:solidFill>
              <a:prstDash val="solid"/>
              <a:miter lim="1163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76" name="Google Shape;676;p7"/>
            <p:cNvSpPr/>
            <p:nvPr/>
          </p:nvSpPr>
          <p:spPr>
            <a:xfrm>
              <a:off x="562925" y="2674125"/>
              <a:ext cx="81150" cy="42500"/>
            </a:xfrm>
            <a:custGeom>
              <a:avLst/>
              <a:gdLst/>
              <a:ahLst/>
              <a:cxnLst/>
              <a:rect l="l" t="t" r="r" b="b"/>
              <a:pathLst>
                <a:path w="3246" h="1700" extrusionOk="0">
                  <a:moveTo>
                    <a:pt x="2513" y="1"/>
                  </a:moveTo>
                  <a:cubicBezTo>
                    <a:pt x="2175" y="1"/>
                    <a:pt x="1885" y="106"/>
                    <a:pt x="1547" y="199"/>
                  </a:cubicBezTo>
                  <a:cubicBezTo>
                    <a:pt x="1163" y="338"/>
                    <a:pt x="768" y="536"/>
                    <a:pt x="384" y="780"/>
                  </a:cubicBezTo>
                  <a:cubicBezTo>
                    <a:pt x="291" y="827"/>
                    <a:pt x="245" y="920"/>
                    <a:pt x="186" y="978"/>
                  </a:cubicBezTo>
                  <a:cubicBezTo>
                    <a:pt x="0" y="1211"/>
                    <a:pt x="0" y="1408"/>
                    <a:pt x="245" y="1606"/>
                  </a:cubicBezTo>
                  <a:cubicBezTo>
                    <a:pt x="291" y="1653"/>
                    <a:pt x="338" y="1653"/>
                    <a:pt x="384" y="1699"/>
                  </a:cubicBezTo>
                  <a:lnTo>
                    <a:pt x="535" y="1699"/>
                  </a:lnTo>
                  <a:lnTo>
                    <a:pt x="582" y="1653"/>
                  </a:lnTo>
                  <a:cubicBezTo>
                    <a:pt x="628" y="1653"/>
                    <a:pt x="675" y="1606"/>
                    <a:pt x="721" y="1606"/>
                  </a:cubicBezTo>
                  <a:cubicBezTo>
                    <a:pt x="826" y="1501"/>
                    <a:pt x="873" y="1455"/>
                    <a:pt x="966" y="1362"/>
                  </a:cubicBezTo>
                  <a:cubicBezTo>
                    <a:pt x="1059" y="1315"/>
                    <a:pt x="1163" y="1269"/>
                    <a:pt x="1257" y="1164"/>
                  </a:cubicBezTo>
                  <a:cubicBezTo>
                    <a:pt x="1454" y="1071"/>
                    <a:pt x="1640" y="978"/>
                    <a:pt x="1885" y="873"/>
                  </a:cubicBezTo>
                  <a:cubicBezTo>
                    <a:pt x="1989" y="827"/>
                    <a:pt x="2082" y="780"/>
                    <a:pt x="2175" y="734"/>
                  </a:cubicBezTo>
                  <a:cubicBezTo>
                    <a:pt x="2327" y="687"/>
                    <a:pt x="2513" y="629"/>
                    <a:pt x="2664" y="582"/>
                  </a:cubicBezTo>
                  <a:cubicBezTo>
                    <a:pt x="2804" y="536"/>
                    <a:pt x="3001" y="489"/>
                    <a:pt x="3152" y="443"/>
                  </a:cubicBezTo>
                  <a:lnTo>
                    <a:pt x="3152" y="338"/>
                  </a:lnTo>
                  <a:cubicBezTo>
                    <a:pt x="3199" y="245"/>
                    <a:pt x="3199" y="199"/>
                    <a:pt x="3246" y="47"/>
                  </a:cubicBezTo>
                  <a:cubicBezTo>
                    <a:pt x="3199" y="47"/>
                    <a:pt x="3094" y="47"/>
                    <a:pt x="3048" y="1"/>
                  </a:cubicBezTo>
                  <a:close/>
                </a:path>
              </a:pathLst>
            </a:custGeom>
            <a:solidFill>
              <a:schemeClr val="accent3"/>
            </a:solidFill>
            <a:ln w="4950" cap="flat" cmpd="sng">
              <a:solidFill>
                <a:schemeClr val="accent3"/>
              </a:solidFill>
              <a:prstDash val="solid"/>
              <a:miter lim="1163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77" name="Google Shape;677;p7"/>
            <p:cNvSpPr/>
            <p:nvPr/>
          </p:nvSpPr>
          <p:spPr>
            <a:xfrm>
              <a:off x="577450" y="2708150"/>
              <a:ext cx="9625" cy="7300"/>
            </a:xfrm>
            <a:custGeom>
              <a:avLst/>
              <a:gdLst/>
              <a:ahLst/>
              <a:cxnLst/>
              <a:rect l="l" t="t" r="r" b="b"/>
              <a:pathLst>
                <a:path w="385" h="292" extrusionOk="0">
                  <a:moveTo>
                    <a:pt x="1" y="292"/>
                  </a:moveTo>
                  <a:cubicBezTo>
                    <a:pt x="47" y="292"/>
                    <a:pt x="94" y="245"/>
                    <a:pt x="140" y="245"/>
                  </a:cubicBezTo>
                  <a:cubicBezTo>
                    <a:pt x="245" y="140"/>
                    <a:pt x="292" y="94"/>
                    <a:pt x="385" y="1"/>
                  </a:cubicBezTo>
                  <a:cubicBezTo>
                    <a:pt x="292" y="94"/>
                    <a:pt x="245" y="140"/>
                    <a:pt x="140" y="245"/>
                  </a:cubicBezTo>
                  <a:cubicBezTo>
                    <a:pt x="94" y="245"/>
                    <a:pt x="47" y="292"/>
                    <a:pt x="1" y="292"/>
                  </a:cubicBezTo>
                  <a:close/>
                </a:path>
              </a:pathLst>
            </a:custGeom>
            <a:solidFill>
              <a:schemeClr val="accent3"/>
            </a:solidFill>
            <a:ln w="4950" cap="flat" cmpd="sng">
              <a:solidFill>
                <a:schemeClr val="accent3"/>
              </a:solidFill>
              <a:prstDash val="solid"/>
              <a:miter lim="1163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78" name="Google Shape;678;p7"/>
            <p:cNvSpPr/>
            <p:nvPr/>
          </p:nvSpPr>
          <p:spPr>
            <a:xfrm>
              <a:off x="629500" y="2682575"/>
              <a:ext cx="12250" cy="6125"/>
            </a:xfrm>
            <a:custGeom>
              <a:avLst/>
              <a:gdLst/>
              <a:ahLst/>
              <a:cxnLst/>
              <a:rect l="l" t="t" r="r" b="b"/>
              <a:pathLst>
                <a:path w="490" h="245" extrusionOk="0">
                  <a:moveTo>
                    <a:pt x="1" y="244"/>
                  </a:moveTo>
                  <a:cubicBezTo>
                    <a:pt x="141" y="198"/>
                    <a:pt x="338" y="151"/>
                    <a:pt x="489" y="105"/>
                  </a:cubicBezTo>
                  <a:lnTo>
                    <a:pt x="489" y="0"/>
                  </a:lnTo>
                  <a:lnTo>
                    <a:pt x="489" y="105"/>
                  </a:lnTo>
                  <a:cubicBezTo>
                    <a:pt x="338" y="151"/>
                    <a:pt x="141" y="198"/>
                    <a:pt x="1" y="244"/>
                  </a:cubicBezTo>
                  <a:close/>
                </a:path>
              </a:pathLst>
            </a:custGeom>
            <a:solidFill>
              <a:schemeClr val="accent3"/>
            </a:solidFill>
            <a:ln w="4950" cap="flat" cmpd="sng">
              <a:solidFill>
                <a:schemeClr val="accent3"/>
              </a:solidFill>
              <a:prstDash val="solid"/>
              <a:miter lim="1163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79" name="Google Shape;679;p7"/>
            <p:cNvSpPr/>
            <p:nvPr/>
          </p:nvSpPr>
          <p:spPr>
            <a:xfrm>
              <a:off x="572525" y="2716600"/>
              <a:ext cx="3800" cy="25"/>
            </a:xfrm>
            <a:custGeom>
              <a:avLst/>
              <a:gdLst/>
              <a:ahLst/>
              <a:cxnLst/>
              <a:rect l="l" t="t" r="r" b="b"/>
              <a:pathLst>
                <a:path w="152" h="1" extrusionOk="0">
                  <a:moveTo>
                    <a:pt x="0" y="0"/>
                  </a:moveTo>
                  <a:lnTo>
                    <a:pt x="151" y="0"/>
                  </a:lnTo>
                  <a:close/>
                </a:path>
              </a:pathLst>
            </a:custGeom>
            <a:solidFill>
              <a:schemeClr val="accent3"/>
            </a:solidFill>
            <a:ln w="4950" cap="flat" cmpd="sng">
              <a:solidFill>
                <a:schemeClr val="accent3"/>
              </a:solidFill>
              <a:prstDash val="solid"/>
              <a:miter lim="1163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80" name="Google Shape;680;p7"/>
            <p:cNvSpPr/>
            <p:nvPr/>
          </p:nvSpPr>
          <p:spPr>
            <a:xfrm>
              <a:off x="497500" y="2441500"/>
              <a:ext cx="156175" cy="235275"/>
            </a:xfrm>
            <a:custGeom>
              <a:avLst/>
              <a:gdLst/>
              <a:ahLst/>
              <a:cxnLst/>
              <a:rect l="l" t="t" r="r" b="b"/>
              <a:pathLst>
                <a:path w="6247" h="9411" extrusionOk="0">
                  <a:moveTo>
                    <a:pt x="2420" y="1"/>
                  </a:moveTo>
                  <a:lnTo>
                    <a:pt x="2420" y="1"/>
                  </a:lnTo>
                  <a:cubicBezTo>
                    <a:pt x="3199" y="1559"/>
                    <a:pt x="3292" y="3304"/>
                    <a:pt x="3780" y="4898"/>
                  </a:cubicBezTo>
                  <a:cubicBezTo>
                    <a:pt x="3920" y="4944"/>
                    <a:pt x="4025" y="4991"/>
                    <a:pt x="4118" y="5049"/>
                  </a:cubicBezTo>
                  <a:cubicBezTo>
                    <a:pt x="4316" y="5188"/>
                    <a:pt x="4409" y="5433"/>
                    <a:pt x="4455" y="5677"/>
                  </a:cubicBezTo>
                  <a:cubicBezTo>
                    <a:pt x="4548" y="6503"/>
                    <a:pt x="4025" y="7270"/>
                    <a:pt x="3199" y="7422"/>
                  </a:cubicBezTo>
                  <a:cubicBezTo>
                    <a:pt x="3129" y="7435"/>
                    <a:pt x="3058" y="7441"/>
                    <a:pt x="2986" y="7441"/>
                  </a:cubicBezTo>
                  <a:cubicBezTo>
                    <a:pt x="2552" y="7441"/>
                    <a:pt x="2094" y="7209"/>
                    <a:pt x="1885" y="6840"/>
                  </a:cubicBezTo>
                  <a:cubicBezTo>
                    <a:pt x="1640" y="6398"/>
                    <a:pt x="1698" y="5723"/>
                    <a:pt x="1989" y="5386"/>
                  </a:cubicBezTo>
                  <a:cubicBezTo>
                    <a:pt x="2036" y="5281"/>
                    <a:pt x="2036" y="5188"/>
                    <a:pt x="2036" y="5095"/>
                  </a:cubicBezTo>
                  <a:cubicBezTo>
                    <a:pt x="1838" y="4270"/>
                    <a:pt x="1640" y="3444"/>
                    <a:pt x="1454" y="2664"/>
                  </a:cubicBezTo>
                  <a:cubicBezTo>
                    <a:pt x="1408" y="2478"/>
                    <a:pt x="1350" y="2281"/>
                    <a:pt x="1303" y="2083"/>
                  </a:cubicBezTo>
                  <a:cubicBezTo>
                    <a:pt x="1210" y="1606"/>
                    <a:pt x="1059" y="1117"/>
                    <a:pt x="966" y="687"/>
                  </a:cubicBezTo>
                  <a:cubicBezTo>
                    <a:pt x="919" y="827"/>
                    <a:pt x="919" y="978"/>
                    <a:pt x="873" y="1117"/>
                  </a:cubicBezTo>
                  <a:cubicBezTo>
                    <a:pt x="873" y="1269"/>
                    <a:pt x="826" y="1408"/>
                    <a:pt x="826" y="1559"/>
                  </a:cubicBezTo>
                  <a:cubicBezTo>
                    <a:pt x="535" y="3106"/>
                    <a:pt x="291" y="4653"/>
                    <a:pt x="0" y="6212"/>
                  </a:cubicBezTo>
                  <a:lnTo>
                    <a:pt x="0" y="6398"/>
                  </a:lnTo>
                  <a:cubicBezTo>
                    <a:pt x="0" y="6503"/>
                    <a:pt x="47" y="6596"/>
                    <a:pt x="140" y="6735"/>
                  </a:cubicBezTo>
                  <a:cubicBezTo>
                    <a:pt x="1059" y="7515"/>
                    <a:pt x="2082" y="8247"/>
                    <a:pt x="2710" y="9306"/>
                  </a:cubicBezTo>
                  <a:cubicBezTo>
                    <a:pt x="2710" y="9352"/>
                    <a:pt x="2757" y="9352"/>
                    <a:pt x="2803" y="9411"/>
                  </a:cubicBezTo>
                  <a:cubicBezTo>
                    <a:pt x="3588" y="9035"/>
                    <a:pt x="4372" y="8628"/>
                    <a:pt x="5236" y="8628"/>
                  </a:cubicBezTo>
                  <a:cubicBezTo>
                    <a:pt x="5282" y="8628"/>
                    <a:pt x="5328" y="8629"/>
                    <a:pt x="5374" y="8631"/>
                  </a:cubicBezTo>
                  <a:cubicBezTo>
                    <a:pt x="5525" y="7957"/>
                    <a:pt x="5665" y="7270"/>
                    <a:pt x="5816" y="6642"/>
                  </a:cubicBezTo>
                  <a:lnTo>
                    <a:pt x="6246" y="4607"/>
                  </a:lnTo>
                  <a:cubicBezTo>
                    <a:pt x="5863" y="4363"/>
                    <a:pt x="5572" y="4118"/>
                    <a:pt x="5281" y="3734"/>
                  </a:cubicBezTo>
                  <a:cubicBezTo>
                    <a:pt x="5083" y="3490"/>
                    <a:pt x="4897" y="3199"/>
                    <a:pt x="4699" y="2909"/>
                  </a:cubicBezTo>
                  <a:cubicBezTo>
                    <a:pt x="4025" y="2036"/>
                    <a:pt x="3338" y="1164"/>
                    <a:pt x="2617" y="245"/>
                  </a:cubicBezTo>
                  <a:cubicBezTo>
                    <a:pt x="2571" y="199"/>
                    <a:pt x="2513" y="105"/>
                    <a:pt x="2420" y="1"/>
                  </a:cubicBezTo>
                  <a:close/>
                </a:path>
              </a:pathLst>
            </a:custGeom>
            <a:solidFill>
              <a:schemeClr val="accent3"/>
            </a:solidFill>
            <a:ln w="4950" cap="flat" cmpd="sng">
              <a:solidFill>
                <a:schemeClr val="accent3"/>
              </a:solidFill>
              <a:prstDash val="solid"/>
              <a:miter lim="1163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81" name="Google Shape;681;p7"/>
            <p:cNvSpPr/>
            <p:nvPr/>
          </p:nvSpPr>
          <p:spPr>
            <a:xfrm>
              <a:off x="498650" y="2798875"/>
              <a:ext cx="111400" cy="212300"/>
            </a:xfrm>
            <a:custGeom>
              <a:avLst/>
              <a:gdLst/>
              <a:ahLst/>
              <a:cxnLst/>
              <a:rect l="l" t="t" r="r" b="b"/>
              <a:pathLst>
                <a:path w="4456" h="8492" extrusionOk="0">
                  <a:moveTo>
                    <a:pt x="3537" y="1"/>
                  </a:moveTo>
                  <a:lnTo>
                    <a:pt x="3048" y="59"/>
                  </a:lnTo>
                  <a:cubicBezTo>
                    <a:pt x="3048" y="245"/>
                    <a:pt x="2955" y="396"/>
                    <a:pt x="2711" y="536"/>
                  </a:cubicBezTo>
                  <a:cubicBezTo>
                    <a:pt x="2374" y="641"/>
                    <a:pt x="2083" y="780"/>
                    <a:pt x="1792" y="873"/>
                  </a:cubicBezTo>
                  <a:cubicBezTo>
                    <a:pt x="1210" y="1071"/>
                    <a:pt x="629" y="1269"/>
                    <a:pt x="1" y="1455"/>
                  </a:cubicBezTo>
                  <a:cubicBezTo>
                    <a:pt x="140" y="1943"/>
                    <a:pt x="245" y="2385"/>
                    <a:pt x="385" y="2816"/>
                  </a:cubicBezTo>
                  <a:cubicBezTo>
                    <a:pt x="536" y="2816"/>
                    <a:pt x="629" y="2769"/>
                    <a:pt x="780" y="2723"/>
                  </a:cubicBezTo>
                  <a:cubicBezTo>
                    <a:pt x="1013" y="2676"/>
                    <a:pt x="1304" y="2618"/>
                    <a:pt x="1548" y="2618"/>
                  </a:cubicBezTo>
                  <a:cubicBezTo>
                    <a:pt x="1792" y="2676"/>
                    <a:pt x="1839" y="2816"/>
                    <a:pt x="1699" y="2967"/>
                  </a:cubicBezTo>
                  <a:cubicBezTo>
                    <a:pt x="1548" y="3106"/>
                    <a:pt x="1362" y="3199"/>
                    <a:pt x="1164" y="3304"/>
                  </a:cubicBezTo>
                  <a:cubicBezTo>
                    <a:pt x="966" y="3351"/>
                    <a:pt x="780" y="3397"/>
                    <a:pt x="536" y="3444"/>
                  </a:cubicBezTo>
                  <a:cubicBezTo>
                    <a:pt x="629" y="3734"/>
                    <a:pt x="722" y="4025"/>
                    <a:pt x="780" y="4316"/>
                  </a:cubicBezTo>
                  <a:cubicBezTo>
                    <a:pt x="920" y="4269"/>
                    <a:pt x="1013" y="4269"/>
                    <a:pt x="1117" y="4223"/>
                  </a:cubicBezTo>
                  <a:cubicBezTo>
                    <a:pt x="1304" y="4176"/>
                    <a:pt x="1548" y="4130"/>
                    <a:pt x="1746" y="4130"/>
                  </a:cubicBezTo>
                  <a:cubicBezTo>
                    <a:pt x="1885" y="4130"/>
                    <a:pt x="2036" y="4223"/>
                    <a:pt x="2176" y="4316"/>
                  </a:cubicBezTo>
                  <a:cubicBezTo>
                    <a:pt x="2083" y="4421"/>
                    <a:pt x="2036" y="4560"/>
                    <a:pt x="1885" y="4653"/>
                  </a:cubicBezTo>
                  <a:cubicBezTo>
                    <a:pt x="1594" y="4805"/>
                    <a:pt x="1304" y="4898"/>
                    <a:pt x="966" y="5049"/>
                  </a:cubicBezTo>
                  <a:cubicBezTo>
                    <a:pt x="1013" y="5188"/>
                    <a:pt x="1071" y="5433"/>
                    <a:pt x="1117" y="5630"/>
                  </a:cubicBezTo>
                  <a:cubicBezTo>
                    <a:pt x="1444" y="5467"/>
                    <a:pt x="1691" y="5383"/>
                    <a:pt x="1882" y="5383"/>
                  </a:cubicBezTo>
                  <a:cubicBezTo>
                    <a:pt x="2086" y="5383"/>
                    <a:pt x="2225" y="5479"/>
                    <a:pt x="2327" y="5677"/>
                  </a:cubicBezTo>
                  <a:cubicBezTo>
                    <a:pt x="2083" y="6014"/>
                    <a:pt x="1699" y="6107"/>
                    <a:pt x="1210" y="6165"/>
                  </a:cubicBezTo>
                  <a:cubicBezTo>
                    <a:pt x="1257" y="6352"/>
                    <a:pt x="1362" y="6549"/>
                    <a:pt x="1362" y="6689"/>
                  </a:cubicBezTo>
                  <a:cubicBezTo>
                    <a:pt x="1652" y="6689"/>
                    <a:pt x="1839" y="6689"/>
                    <a:pt x="2083" y="6747"/>
                  </a:cubicBezTo>
                  <a:cubicBezTo>
                    <a:pt x="2176" y="6747"/>
                    <a:pt x="2281" y="6840"/>
                    <a:pt x="2129" y="6980"/>
                  </a:cubicBezTo>
                  <a:cubicBezTo>
                    <a:pt x="1990" y="7131"/>
                    <a:pt x="1792" y="7270"/>
                    <a:pt x="1548" y="7468"/>
                  </a:cubicBezTo>
                  <a:cubicBezTo>
                    <a:pt x="1652" y="7759"/>
                    <a:pt x="1746" y="8096"/>
                    <a:pt x="1839" y="8492"/>
                  </a:cubicBezTo>
                  <a:cubicBezTo>
                    <a:pt x="2467" y="8247"/>
                    <a:pt x="3106" y="8003"/>
                    <a:pt x="3688" y="7759"/>
                  </a:cubicBezTo>
                  <a:cubicBezTo>
                    <a:pt x="3921" y="7666"/>
                    <a:pt x="4165" y="7619"/>
                    <a:pt x="4456" y="7561"/>
                  </a:cubicBezTo>
                  <a:cubicBezTo>
                    <a:pt x="4456" y="7515"/>
                    <a:pt x="4409" y="7422"/>
                    <a:pt x="4409" y="7329"/>
                  </a:cubicBezTo>
                  <a:cubicBezTo>
                    <a:pt x="4316" y="6747"/>
                    <a:pt x="4211" y="6107"/>
                    <a:pt x="4118" y="5479"/>
                  </a:cubicBezTo>
                  <a:cubicBezTo>
                    <a:pt x="4072" y="4898"/>
                    <a:pt x="4072" y="4316"/>
                    <a:pt x="4025" y="3781"/>
                  </a:cubicBezTo>
                  <a:cubicBezTo>
                    <a:pt x="3874" y="2525"/>
                    <a:pt x="3734" y="1269"/>
                    <a:pt x="3537" y="1"/>
                  </a:cubicBezTo>
                  <a:close/>
                </a:path>
              </a:pathLst>
            </a:custGeom>
            <a:solidFill>
              <a:schemeClr val="accent4"/>
            </a:solidFill>
            <a:ln w="9600" cap="flat" cmpd="sng">
              <a:solidFill>
                <a:schemeClr val="accent4"/>
              </a:solidFill>
              <a:prstDash val="solid"/>
              <a:miter lim="1163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82" name="Google Shape;682;p7"/>
            <p:cNvSpPr/>
            <p:nvPr/>
          </p:nvSpPr>
          <p:spPr>
            <a:xfrm>
              <a:off x="533850" y="2448775"/>
              <a:ext cx="61675" cy="162575"/>
            </a:xfrm>
            <a:custGeom>
              <a:avLst/>
              <a:gdLst/>
              <a:ahLst/>
              <a:cxnLst/>
              <a:rect l="l" t="t" r="r" b="b"/>
              <a:pathLst>
                <a:path w="2467" h="6503" extrusionOk="0">
                  <a:moveTo>
                    <a:pt x="384" y="1"/>
                  </a:moveTo>
                  <a:lnTo>
                    <a:pt x="0" y="105"/>
                  </a:lnTo>
                  <a:cubicBezTo>
                    <a:pt x="47" y="291"/>
                    <a:pt x="93" y="443"/>
                    <a:pt x="140" y="582"/>
                  </a:cubicBezTo>
                  <a:cubicBezTo>
                    <a:pt x="244" y="873"/>
                    <a:pt x="291" y="1164"/>
                    <a:pt x="338" y="1408"/>
                  </a:cubicBezTo>
                  <a:cubicBezTo>
                    <a:pt x="384" y="1699"/>
                    <a:pt x="477" y="1943"/>
                    <a:pt x="535" y="2234"/>
                  </a:cubicBezTo>
                  <a:cubicBezTo>
                    <a:pt x="535" y="2327"/>
                    <a:pt x="582" y="2373"/>
                    <a:pt x="582" y="2478"/>
                  </a:cubicBezTo>
                  <a:cubicBezTo>
                    <a:pt x="768" y="3199"/>
                    <a:pt x="1012" y="3979"/>
                    <a:pt x="1210" y="4700"/>
                  </a:cubicBezTo>
                  <a:cubicBezTo>
                    <a:pt x="1256" y="5049"/>
                    <a:pt x="1256" y="5281"/>
                    <a:pt x="1012" y="5479"/>
                  </a:cubicBezTo>
                  <a:cubicBezTo>
                    <a:pt x="768" y="5677"/>
                    <a:pt x="873" y="5921"/>
                    <a:pt x="919" y="6154"/>
                  </a:cubicBezTo>
                  <a:cubicBezTo>
                    <a:pt x="1012" y="6398"/>
                    <a:pt x="1256" y="6503"/>
                    <a:pt x="1501" y="6503"/>
                  </a:cubicBezTo>
                  <a:cubicBezTo>
                    <a:pt x="2036" y="6503"/>
                    <a:pt x="2466" y="5921"/>
                    <a:pt x="2326" y="5386"/>
                  </a:cubicBezTo>
                  <a:cubicBezTo>
                    <a:pt x="2280" y="5235"/>
                    <a:pt x="2222" y="5095"/>
                    <a:pt x="2129" y="4944"/>
                  </a:cubicBezTo>
                  <a:cubicBezTo>
                    <a:pt x="1884" y="4944"/>
                    <a:pt x="1791" y="4804"/>
                    <a:pt x="1745" y="4607"/>
                  </a:cubicBezTo>
                  <a:cubicBezTo>
                    <a:pt x="1547" y="4025"/>
                    <a:pt x="1408" y="3397"/>
                    <a:pt x="1210" y="2769"/>
                  </a:cubicBezTo>
                  <a:cubicBezTo>
                    <a:pt x="1012" y="1943"/>
                    <a:pt x="873" y="1117"/>
                    <a:pt x="477" y="338"/>
                  </a:cubicBezTo>
                  <a:cubicBezTo>
                    <a:pt x="431" y="198"/>
                    <a:pt x="431" y="105"/>
                    <a:pt x="384" y="1"/>
                  </a:cubicBezTo>
                  <a:close/>
                </a:path>
              </a:pathLst>
            </a:custGeom>
            <a:solidFill>
              <a:schemeClr val="accent4"/>
            </a:solidFill>
            <a:ln w="9600" cap="flat" cmpd="sng">
              <a:solidFill>
                <a:schemeClr val="accent4"/>
              </a:solidFill>
              <a:prstDash val="solid"/>
              <a:miter lim="1163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83" name="Google Shape;683;p7"/>
            <p:cNvSpPr/>
            <p:nvPr/>
          </p:nvSpPr>
          <p:spPr>
            <a:xfrm>
              <a:off x="537325" y="2463325"/>
              <a:ext cx="4975" cy="20650"/>
            </a:xfrm>
            <a:custGeom>
              <a:avLst/>
              <a:gdLst/>
              <a:ahLst/>
              <a:cxnLst/>
              <a:rect l="l" t="t" r="r" b="b"/>
              <a:pathLst>
                <a:path w="199" h="826" extrusionOk="0">
                  <a:moveTo>
                    <a:pt x="199" y="826"/>
                  </a:moveTo>
                  <a:cubicBezTo>
                    <a:pt x="152" y="582"/>
                    <a:pt x="105" y="291"/>
                    <a:pt x="1" y="0"/>
                  </a:cubicBezTo>
                  <a:cubicBezTo>
                    <a:pt x="105" y="291"/>
                    <a:pt x="152" y="582"/>
                    <a:pt x="199" y="826"/>
                  </a:cubicBezTo>
                  <a:close/>
                </a:path>
              </a:pathLst>
            </a:custGeom>
            <a:solidFill>
              <a:schemeClr val="accent4"/>
            </a:solidFill>
            <a:ln w="9600" cap="flat" cmpd="sng">
              <a:solidFill>
                <a:schemeClr val="accent4"/>
              </a:solidFill>
              <a:prstDash val="solid"/>
              <a:miter lim="1163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84" name="Google Shape;684;p7"/>
            <p:cNvSpPr/>
            <p:nvPr/>
          </p:nvSpPr>
          <p:spPr>
            <a:xfrm>
              <a:off x="559150" y="3265575"/>
              <a:ext cx="36375" cy="34725"/>
            </a:xfrm>
            <a:custGeom>
              <a:avLst/>
              <a:gdLst/>
              <a:ahLst/>
              <a:cxnLst/>
              <a:rect l="l" t="t" r="r" b="b"/>
              <a:pathLst>
                <a:path w="1455" h="1389" extrusionOk="0">
                  <a:moveTo>
                    <a:pt x="410" y="1"/>
                  </a:moveTo>
                  <a:cubicBezTo>
                    <a:pt x="260" y="1"/>
                    <a:pt x="171" y="99"/>
                    <a:pt x="105" y="338"/>
                  </a:cubicBezTo>
                  <a:cubicBezTo>
                    <a:pt x="47" y="432"/>
                    <a:pt x="47" y="478"/>
                    <a:pt x="47" y="583"/>
                  </a:cubicBezTo>
                  <a:lnTo>
                    <a:pt x="0" y="583"/>
                  </a:lnTo>
                  <a:cubicBezTo>
                    <a:pt x="105" y="769"/>
                    <a:pt x="151" y="1013"/>
                    <a:pt x="291" y="1164"/>
                  </a:cubicBezTo>
                  <a:cubicBezTo>
                    <a:pt x="418" y="1316"/>
                    <a:pt x="612" y="1389"/>
                    <a:pt x="795" y="1389"/>
                  </a:cubicBezTo>
                  <a:cubicBezTo>
                    <a:pt x="963" y="1389"/>
                    <a:pt x="1121" y="1328"/>
                    <a:pt x="1210" y="1211"/>
                  </a:cubicBezTo>
                  <a:cubicBezTo>
                    <a:pt x="1454" y="920"/>
                    <a:pt x="1361" y="525"/>
                    <a:pt x="1070" y="292"/>
                  </a:cubicBezTo>
                  <a:cubicBezTo>
                    <a:pt x="919" y="187"/>
                    <a:pt x="779" y="141"/>
                    <a:pt x="628" y="48"/>
                  </a:cubicBezTo>
                  <a:cubicBezTo>
                    <a:pt x="544" y="17"/>
                    <a:pt x="472" y="1"/>
                    <a:pt x="410" y="1"/>
                  </a:cubicBezTo>
                  <a:close/>
                </a:path>
              </a:pathLst>
            </a:custGeom>
            <a:solidFill>
              <a:schemeClr val="accent5"/>
            </a:solidFill>
            <a:ln w="9600" cap="flat" cmpd="sng">
              <a:solidFill>
                <a:schemeClr val="accent5"/>
              </a:solidFill>
              <a:prstDash val="solid"/>
              <a:miter lim="1163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85" name="Google Shape;685;p7"/>
            <p:cNvSpPr/>
            <p:nvPr/>
          </p:nvSpPr>
          <p:spPr>
            <a:xfrm>
              <a:off x="455050" y="2640400"/>
              <a:ext cx="132025" cy="176825"/>
            </a:xfrm>
            <a:custGeom>
              <a:avLst/>
              <a:gdLst/>
              <a:ahLst/>
              <a:cxnLst/>
              <a:rect l="l" t="t" r="r" b="b"/>
              <a:pathLst>
                <a:path w="5281" h="7073" extrusionOk="0">
                  <a:moveTo>
                    <a:pt x="2280" y="1"/>
                  </a:moveTo>
                  <a:cubicBezTo>
                    <a:pt x="2233" y="338"/>
                    <a:pt x="2036" y="431"/>
                    <a:pt x="1791" y="524"/>
                  </a:cubicBezTo>
                  <a:cubicBezTo>
                    <a:pt x="1210" y="675"/>
                    <a:pt x="582" y="768"/>
                    <a:pt x="0" y="920"/>
                  </a:cubicBezTo>
                  <a:cubicBezTo>
                    <a:pt x="93" y="1396"/>
                    <a:pt x="244" y="1885"/>
                    <a:pt x="337" y="2373"/>
                  </a:cubicBezTo>
                  <a:cubicBezTo>
                    <a:pt x="582" y="2327"/>
                    <a:pt x="779" y="2222"/>
                    <a:pt x="1012" y="2222"/>
                  </a:cubicBezTo>
                  <a:cubicBezTo>
                    <a:pt x="1043" y="2209"/>
                    <a:pt x="1076" y="2203"/>
                    <a:pt x="1112" y="2203"/>
                  </a:cubicBezTo>
                  <a:cubicBezTo>
                    <a:pt x="1199" y="2203"/>
                    <a:pt x="1301" y="2236"/>
                    <a:pt x="1407" y="2269"/>
                  </a:cubicBezTo>
                  <a:cubicBezTo>
                    <a:pt x="1547" y="2269"/>
                    <a:pt x="1594" y="2420"/>
                    <a:pt x="1454" y="2513"/>
                  </a:cubicBezTo>
                  <a:cubicBezTo>
                    <a:pt x="1303" y="2618"/>
                    <a:pt x="1163" y="2757"/>
                    <a:pt x="1012" y="2850"/>
                  </a:cubicBezTo>
                  <a:cubicBezTo>
                    <a:pt x="872" y="2909"/>
                    <a:pt x="675" y="2955"/>
                    <a:pt x="535" y="3002"/>
                  </a:cubicBezTo>
                  <a:cubicBezTo>
                    <a:pt x="582" y="3246"/>
                    <a:pt x="628" y="3490"/>
                    <a:pt x="721" y="3723"/>
                  </a:cubicBezTo>
                  <a:cubicBezTo>
                    <a:pt x="779" y="3723"/>
                    <a:pt x="826" y="3676"/>
                    <a:pt x="872" y="3676"/>
                  </a:cubicBezTo>
                  <a:cubicBezTo>
                    <a:pt x="1117" y="3630"/>
                    <a:pt x="1407" y="3537"/>
                    <a:pt x="1652" y="3490"/>
                  </a:cubicBezTo>
                  <a:cubicBezTo>
                    <a:pt x="1791" y="3490"/>
                    <a:pt x="1989" y="3537"/>
                    <a:pt x="2036" y="3630"/>
                  </a:cubicBezTo>
                  <a:cubicBezTo>
                    <a:pt x="2036" y="3723"/>
                    <a:pt x="1943" y="3920"/>
                    <a:pt x="1838" y="4014"/>
                  </a:cubicBezTo>
                  <a:cubicBezTo>
                    <a:pt x="1791" y="4118"/>
                    <a:pt x="1652" y="4165"/>
                    <a:pt x="1547" y="4165"/>
                  </a:cubicBezTo>
                  <a:cubicBezTo>
                    <a:pt x="1303" y="4258"/>
                    <a:pt x="1117" y="4258"/>
                    <a:pt x="872" y="4304"/>
                  </a:cubicBezTo>
                  <a:cubicBezTo>
                    <a:pt x="919" y="4502"/>
                    <a:pt x="965" y="4653"/>
                    <a:pt x="1012" y="4839"/>
                  </a:cubicBezTo>
                  <a:cubicBezTo>
                    <a:pt x="1210" y="4746"/>
                    <a:pt x="1407" y="4653"/>
                    <a:pt x="1594" y="4653"/>
                  </a:cubicBezTo>
                  <a:cubicBezTo>
                    <a:pt x="1623" y="4637"/>
                    <a:pt x="1658" y="4630"/>
                    <a:pt x="1695" y="4630"/>
                  </a:cubicBezTo>
                  <a:cubicBezTo>
                    <a:pt x="1791" y="4630"/>
                    <a:pt x="1900" y="4679"/>
                    <a:pt x="1943" y="4746"/>
                  </a:cubicBezTo>
                  <a:cubicBezTo>
                    <a:pt x="1989" y="4793"/>
                    <a:pt x="1943" y="4991"/>
                    <a:pt x="1838" y="5084"/>
                  </a:cubicBezTo>
                  <a:cubicBezTo>
                    <a:pt x="1791" y="5177"/>
                    <a:pt x="1698" y="5235"/>
                    <a:pt x="1652" y="5281"/>
                  </a:cubicBezTo>
                  <a:cubicBezTo>
                    <a:pt x="1501" y="5374"/>
                    <a:pt x="1361" y="5421"/>
                    <a:pt x="1210" y="5526"/>
                  </a:cubicBezTo>
                  <a:cubicBezTo>
                    <a:pt x="1303" y="5816"/>
                    <a:pt x="1361" y="6107"/>
                    <a:pt x="1454" y="6444"/>
                  </a:cubicBezTo>
                  <a:cubicBezTo>
                    <a:pt x="1501" y="6631"/>
                    <a:pt x="1547" y="6875"/>
                    <a:pt x="1594" y="7073"/>
                  </a:cubicBezTo>
                  <a:cubicBezTo>
                    <a:pt x="1698" y="7073"/>
                    <a:pt x="1791" y="7026"/>
                    <a:pt x="1838" y="7026"/>
                  </a:cubicBezTo>
                  <a:cubicBezTo>
                    <a:pt x="2617" y="6735"/>
                    <a:pt x="3396" y="6491"/>
                    <a:pt x="4164" y="6247"/>
                  </a:cubicBezTo>
                  <a:cubicBezTo>
                    <a:pt x="4282" y="6198"/>
                    <a:pt x="4382" y="6178"/>
                    <a:pt x="4467" y="6178"/>
                  </a:cubicBezTo>
                  <a:cubicBezTo>
                    <a:pt x="4627" y="6178"/>
                    <a:pt x="4732" y="6249"/>
                    <a:pt x="4792" y="6340"/>
                  </a:cubicBezTo>
                  <a:lnTo>
                    <a:pt x="4792" y="6398"/>
                  </a:lnTo>
                  <a:lnTo>
                    <a:pt x="5281" y="6340"/>
                  </a:lnTo>
                  <a:lnTo>
                    <a:pt x="5281" y="6293"/>
                  </a:lnTo>
                  <a:cubicBezTo>
                    <a:pt x="5188" y="5572"/>
                    <a:pt x="5036" y="4793"/>
                    <a:pt x="4897" y="4014"/>
                  </a:cubicBezTo>
                  <a:cubicBezTo>
                    <a:pt x="4897" y="3920"/>
                    <a:pt x="4897" y="3781"/>
                    <a:pt x="4850" y="3676"/>
                  </a:cubicBezTo>
                  <a:lnTo>
                    <a:pt x="4699" y="3676"/>
                  </a:lnTo>
                  <a:cubicBezTo>
                    <a:pt x="4606" y="3676"/>
                    <a:pt x="4560" y="3676"/>
                    <a:pt x="4455" y="3630"/>
                  </a:cubicBezTo>
                  <a:cubicBezTo>
                    <a:pt x="4362" y="3630"/>
                    <a:pt x="4315" y="3583"/>
                    <a:pt x="4211" y="3537"/>
                  </a:cubicBezTo>
                  <a:cubicBezTo>
                    <a:pt x="4211" y="3537"/>
                    <a:pt x="4164" y="3490"/>
                    <a:pt x="4118" y="3490"/>
                  </a:cubicBezTo>
                  <a:cubicBezTo>
                    <a:pt x="4071" y="3432"/>
                    <a:pt x="4025" y="3385"/>
                    <a:pt x="3978" y="3292"/>
                  </a:cubicBezTo>
                  <a:cubicBezTo>
                    <a:pt x="3920" y="3292"/>
                    <a:pt x="3920" y="3246"/>
                    <a:pt x="3873" y="3246"/>
                  </a:cubicBezTo>
                  <a:cubicBezTo>
                    <a:pt x="3827" y="3141"/>
                    <a:pt x="3827" y="3095"/>
                    <a:pt x="3780" y="3002"/>
                  </a:cubicBezTo>
                  <a:cubicBezTo>
                    <a:pt x="3734" y="2955"/>
                    <a:pt x="3734" y="2850"/>
                    <a:pt x="3734" y="2804"/>
                  </a:cubicBezTo>
                  <a:cubicBezTo>
                    <a:pt x="3687" y="2757"/>
                    <a:pt x="3687" y="2711"/>
                    <a:pt x="3687" y="2711"/>
                  </a:cubicBezTo>
                  <a:cubicBezTo>
                    <a:pt x="3687" y="2618"/>
                    <a:pt x="3687" y="2560"/>
                    <a:pt x="3734" y="2467"/>
                  </a:cubicBezTo>
                  <a:cubicBezTo>
                    <a:pt x="3734" y="2420"/>
                    <a:pt x="3734" y="2420"/>
                    <a:pt x="3780" y="2373"/>
                  </a:cubicBezTo>
                  <a:cubicBezTo>
                    <a:pt x="3978" y="1931"/>
                    <a:pt x="3873" y="1687"/>
                    <a:pt x="3583" y="1396"/>
                  </a:cubicBezTo>
                  <a:cubicBezTo>
                    <a:pt x="3152" y="920"/>
                    <a:pt x="2710" y="431"/>
                    <a:pt x="2280" y="1"/>
                  </a:cubicBezTo>
                  <a:close/>
                </a:path>
              </a:pathLst>
            </a:custGeom>
            <a:solidFill>
              <a:schemeClr val="accent4"/>
            </a:solidFill>
            <a:ln w="9600" cap="flat" cmpd="sng">
              <a:solidFill>
                <a:schemeClr val="accent4"/>
              </a:solidFill>
              <a:prstDash val="solid"/>
              <a:miter lim="1163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86" name="Google Shape;686;p7"/>
            <p:cNvSpPr/>
            <p:nvPr/>
          </p:nvSpPr>
          <p:spPr>
            <a:xfrm>
              <a:off x="387275" y="2374925"/>
              <a:ext cx="163450" cy="271325"/>
            </a:xfrm>
            <a:custGeom>
              <a:avLst/>
              <a:gdLst/>
              <a:ahLst/>
              <a:cxnLst/>
              <a:rect l="l" t="t" r="r" b="b"/>
              <a:pathLst>
                <a:path w="6538" h="10853" extrusionOk="0">
                  <a:moveTo>
                    <a:pt x="5817" y="0"/>
                  </a:moveTo>
                  <a:cubicBezTo>
                    <a:pt x="3874" y="873"/>
                    <a:pt x="1932" y="1791"/>
                    <a:pt x="1" y="2664"/>
                  </a:cubicBezTo>
                  <a:cubicBezTo>
                    <a:pt x="187" y="3199"/>
                    <a:pt x="338" y="3687"/>
                    <a:pt x="524" y="4222"/>
                  </a:cubicBezTo>
                  <a:cubicBezTo>
                    <a:pt x="1059" y="4071"/>
                    <a:pt x="1594" y="3873"/>
                    <a:pt x="2129" y="3734"/>
                  </a:cubicBezTo>
                  <a:cubicBezTo>
                    <a:pt x="2269" y="3687"/>
                    <a:pt x="2467" y="3641"/>
                    <a:pt x="2618" y="3641"/>
                  </a:cubicBezTo>
                  <a:cubicBezTo>
                    <a:pt x="2851" y="3641"/>
                    <a:pt x="3002" y="3873"/>
                    <a:pt x="2851" y="4071"/>
                  </a:cubicBezTo>
                  <a:cubicBezTo>
                    <a:pt x="2758" y="4222"/>
                    <a:pt x="2618" y="4315"/>
                    <a:pt x="2467" y="4362"/>
                  </a:cubicBezTo>
                  <a:cubicBezTo>
                    <a:pt x="1932" y="4653"/>
                    <a:pt x="1350" y="4746"/>
                    <a:pt x="722" y="4804"/>
                  </a:cubicBezTo>
                  <a:cubicBezTo>
                    <a:pt x="920" y="5281"/>
                    <a:pt x="1059" y="5723"/>
                    <a:pt x="1211" y="6200"/>
                  </a:cubicBezTo>
                  <a:cubicBezTo>
                    <a:pt x="1455" y="6153"/>
                    <a:pt x="1687" y="6060"/>
                    <a:pt x="1932" y="6014"/>
                  </a:cubicBezTo>
                  <a:cubicBezTo>
                    <a:pt x="1983" y="6005"/>
                    <a:pt x="2032" y="6002"/>
                    <a:pt x="2077" y="6002"/>
                  </a:cubicBezTo>
                  <a:cubicBezTo>
                    <a:pt x="2288" y="6002"/>
                    <a:pt x="2429" y="6085"/>
                    <a:pt x="2467" y="6200"/>
                  </a:cubicBezTo>
                  <a:cubicBezTo>
                    <a:pt x="2513" y="6397"/>
                    <a:pt x="2374" y="6549"/>
                    <a:pt x="2083" y="6642"/>
                  </a:cubicBezTo>
                  <a:cubicBezTo>
                    <a:pt x="1839" y="6735"/>
                    <a:pt x="1641" y="6781"/>
                    <a:pt x="1397" y="6839"/>
                  </a:cubicBezTo>
                  <a:cubicBezTo>
                    <a:pt x="1455" y="7026"/>
                    <a:pt x="1501" y="7177"/>
                    <a:pt x="1548" y="7316"/>
                  </a:cubicBezTo>
                  <a:cubicBezTo>
                    <a:pt x="1687" y="7270"/>
                    <a:pt x="1885" y="7223"/>
                    <a:pt x="2036" y="7177"/>
                  </a:cubicBezTo>
                  <a:cubicBezTo>
                    <a:pt x="2176" y="7177"/>
                    <a:pt x="2327" y="7130"/>
                    <a:pt x="2467" y="7130"/>
                  </a:cubicBezTo>
                  <a:cubicBezTo>
                    <a:pt x="2618" y="7130"/>
                    <a:pt x="2804" y="7130"/>
                    <a:pt x="2804" y="7316"/>
                  </a:cubicBezTo>
                  <a:cubicBezTo>
                    <a:pt x="2804" y="7421"/>
                    <a:pt x="2711" y="7607"/>
                    <a:pt x="2618" y="7654"/>
                  </a:cubicBezTo>
                  <a:cubicBezTo>
                    <a:pt x="2327" y="7805"/>
                    <a:pt x="2036" y="7898"/>
                    <a:pt x="1687" y="8003"/>
                  </a:cubicBezTo>
                  <a:cubicBezTo>
                    <a:pt x="1746" y="8235"/>
                    <a:pt x="1839" y="8584"/>
                    <a:pt x="1932" y="8875"/>
                  </a:cubicBezTo>
                  <a:cubicBezTo>
                    <a:pt x="2036" y="8817"/>
                    <a:pt x="2129" y="8770"/>
                    <a:pt x="2223" y="8724"/>
                  </a:cubicBezTo>
                  <a:cubicBezTo>
                    <a:pt x="2327" y="8677"/>
                    <a:pt x="2420" y="8631"/>
                    <a:pt x="2513" y="8584"/>
                  </a:cubicBezTo>
                  <a:cubicBezTo>
                    <a:pt x="2577" y="8569"/>
                    <a:pt x="2640" y="8562"/>
                    <a:pt x="2700" y="8562"/>
                  </a:cubicBezTo>
                  <a:cubicBezTo>
                    <a:pt x="2871" y="8562"/>
                    <a:pt x="3014" y="8620"/>
                    <a:pt x="3048" y="8724"/>
                  </a:cubicBezTo>
                  <a:cubicBezTo>
                    <a:pt x="3095" y="8968"/>
                    <a:pt x="2955" y="9061"/>
                    <a:pt x="2804" y="9212"/>
                  </a:cubicBezTo>
                  <a:cubicBezTo>
                    <a:pt x="2560" y="9305"/>
                    <a:pt x="2374" y="9457"/>
                    <a:pt x="2129" y="9596"/>
                  </a:cubicBezTo>
                  <a:cubicBezTo>
                    <a:pt x="2223" y="9980"/>
                    <a:pt x="2374" y="10422"/>
                    <a:pt x="2513" y="10852"/>
                  </a:cubicBezTo>
                  <a:cubicBezTo>
                    <a:pt x="3246" y="10713"/>
                    <a:pt x="3921" y="10562"/>
                    <a:pt x="4700" y="10375"/>
                  </a:cubicBezTo>
                  <a:cubicBezTo>
                    <a:pt x="4595" y="10271"/>
                    <a:pt x="4502" y="10224"/>
                    <a:pt x="4409" y="10131"/>
                  </a:cubicBezTo>
                  <a:cubicBezTo>
                    <a:pt x="4305" y="9980"/>
                    <a:pt x="4212" y="9887"/>
                    <a:pt x="4072" y="9794"/>
                  </a:cubicBezTo>
                  <a:cubicBezTo>
                    <a:pt x="3967" y="9689"/>
                    <a:pt x="3874" y="9550"/>
                    <a:pt x="3828" y="9457"/>
                  </a:cubicBezTo>
                  <a:cubicBezTo>
                    <a:pt x="3781" y="9352"/>
                    <a:pt x="3723" y="9259"/>
                    <a:pt x="3676" y="9166"/>
                  </a:cubicBezTo>
                  <a:lnTo>
                    <a:pt x="3676" y="9015"/>
                  </a:lnTo>
                  <a:lnTo>
                    <a:pt x="3676" y="8968"/>
                  </a:lnTo>
                  <a:lnTo>
                    <a:pt x="3676" y="8921"/>
                  </a:lnTo>
                  <a:cubicBezTo>
                    <a:pt x="3723" y="8875"/>
                    <a:pt x="3723" y="8875"/>
                    <a:pt x="3781" y="8875"/>
                  </a:cubicBezTo>
                  <a:cubicBezTo>
                    <a:pt x="3828" y="8875"/>
                    <a:pt x="3828" y="8770"/>
                    <a:pt x="3828" y="8724"/>
                  </a:cubicBezTo>
                  <a:cubicBezTo>
                    <a:pt x="4072" y="7072"/>
                    <a:pt x="4363" y="5432"/>
                    <a:pt x="4595" y="3780"/>
                  </a:cubicBezTo>
                  <a:cubicBezTo>
                    <a:pt x="4700" y="3199"/>
                    <a:pt x="4747" y="2571"/>
                    <a:pt x="4793" y="1943"/>
                  </a:cubicBezTo>
                  <a:cubicBezTo>
                    <a:pt x="4793" y="1838"/>
                    <a:pt x="4840" y="1745"/>
                    <a:pt x="4840" y="1698"/>
                  </a:cubicBezTo>
                  <a:cubicBezTo>
                    <a:pt x="4886" y="1652"/>
                    <a:pt x="4886" y="1605"/>
                    <a:pt x="4886" y="1605"/>
                  </a:cubicBezTo>
                  <a:cubicBezTo>
                    <a:pt x="4944" y="1547"/>
                    <a:pt x="4991" y="1501"/>
                    <a:pt x="5037" y="1454"/>
                  </a:cubicBezTo>
                  <a:cubicBezTo>
                    <a:pt x="5084" y="1408"/>
                    <a:pt x="5130" y="1361"/>
                    <a:pt x="5177" y="1361"/>
                  </a:cubicBezTo>
                  <a:cubicBezTo>
                    <a:pt x="5235" y="1361"/>
                    <a:pt x="5375" y="1501"/>
                    <a:pt x="5421" y="1605"/>
                  </a:cubicBezTo>
                  <a:lnTo>
                    <a:pt x="5863" y="3059"/>
                  </a:lnTo>
                  <a:lnTo>
                    <a:pt x="6247" y="2955"/>
                  </a:lnTo>
                  <a:cubicBezTo>
                    <a:pt x="6154" y="2617"/>
                    <a:pt x="6107" y="2280"/>
                    <a:pt x="6049" y="1943"/>
                  </a:cubicBezTo>
                  <a:cubicBezTo>
                    <a:pt x="6003" y="1838"/>
                    <a:pt x="6003" y="1745"/>
                    <a:pt x="5956" y="1652"/>
                  </a:cubicBezTo>
                  <a:cubicBezTo>
                    <a:pt x="5910" y="1501"/>
                    <a:pt x="5863" y="1361"/>
                    <a:pt x="6003" y="1256"/>
                  </a:cubicBezTo>
                  <a:cubicBezTo>
                    <a:pt x="6049" y="1228"/>
                    <a:pt x="6094" y="1217"/>
                    <a:pt x="6137" y="1217"/>
                  </a:cubicBezTo>
                  <a:cubicBezTo>
                    <a:pt x="6236" y="1217"/>
                    <a:pt x="6326" y="1274"/>
                    <a:pt x="6398" y="1315"/>
                  </a:cubicBezTo>
                  <a:cubicBezTo>
                    <a:pt x="6398" y="1361"/>
                    <a:pt x="6445" y="1361"/>
                    <a:pt x="6445" y="1361"/>
                  </a:cubicBezTo>
                  <a:lnTo>
                    <a:pt x="6538" y="1256"/>
                  </a:lnTo>
                  <a:cubicBezTo>
                    <a:pt x="6154" y="919"/>
                    <a:pt x="6003" y="442"/>
                    <a:pt x="5817" y="0"/>
                  </a:cubicBezTo>
                  <a:close/>
                </a:path>
              </a:pathLst>
            </a:custGeom>
            <a:solidFill>
              <a:schemeClr val="accent4"/>
            </a:solidFill>
            <a:ln w="9600" cap="flat" cmpd="sng">
              <a:solidFill>
                <a:schemeClr val="accent4"/>
              </a:solidFill>
              <a:prstDash val="solid"/>
              <a:miter lim="1163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87" name="Google Shape;687;p7"/>
            <p:cNvSpPr/>
            <p:nvPr/>
          </p:nvSpPr>
          <p:spPr>
            <a:xfrm>
              <a:off x="509425" y="2411275"/>
              <a:ext cx="3800" cy="3800"/>
            </a:xfrm>
            <a:custGeom>
              <a:avLst/>
              <a:gdLst/>
              <a:ahLst/>
              <a:cxnLst/>
              <a:rect l="l" t="t" r="r" b="b"/>
              <a:pathLst>
                <a:path w="152" h="152" extrusionOk="0">
                  <a:moveTo>
                    <a:pt x="0" y="151"/>
                  </a:moveTo>
                  <a:cubicBezTo>
                    <a:pt x="58" y="93"/>
                    <a:pt x="105" y="47"/>
                    <a:pt x="151" y="0"/>
                  </a:cubicBezTo>
                  <a:cubicBezTo>
                    <a:pt x="105" y="47"/>
                    <a:pt x="58" y="93"/>
                    <a:pt x="0" y="151"/>
                  </a:cubicBezTo>
                  <a:close/>
                </a:path>
              </a:pathLst>
            </a:custGeom>
            <a:solidFill>
              <a:schemeClr val="accent4"/>
            </a:solidFill>
            <a:ln w="9600" cap="flat" cmpd="sng">
              <a:solidFill>
                <a:schemeClr val="accent4"/>
              </a:solidFill>
              <a:prstDash val="solid"/>
              <a:miter lim="1163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88" name="Google Shape;688;p7"/>
            <p:cNvSpPr/>
            <p:nvPr/>
          </p:nvSpPr>
          <p:spPr>
            <a:xfrm>
              <a:off x="522800" y="2415050"/>
              <a:ext cx="11075" cy="36375"/>
            </a:xfrm>
            <a:custGeom>
              <a:avLst/>
              <a:gdLst/>
              <a:ahLst/>
              <a:cxnLst/>
              <a:rect l="l" t="t" r="r" b="b"/>
              <a:pathLst>
                <a:path w="443" h="1455" extrusionOk="0">
                  <a:moveTo>
                    <a:pt x="0" y="0"/>
                  </a:moveTo>
                  <a:lnTo>
                    <a:pt x="442" y="1454"/>
                  </a:lnTo>
                  <a:close/>
                </a:path>
              </a:pathLst>
            </a:custGeom>
            <a:solidFill>
              <a:schemeClr val="accent4"/>
            </a:solidFill>
            <a:ln w="9600" cap="flat" cmpd="sng">
              <a:solidFill>
                <a:schemeClr val="accent4"/>
              </a:solidFill>
              <a:prstDash val="solid"/>
              <a:miter lim="1163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89" name="Google Shape;689;p7"/>
            <p:cNvSpPr/>
            <p:nvPr/>
          </p:nvSpPr>
          <p:spPr>
            <a:xfrm>
              <a:off x="470750" y="3348975"/>
              <a:ext cx="42475" cy="46225"/>
            </a:xfrm>
            <a:custGeom>
              <a:avLst/>
              <a:gdLst/>
              <a:ahLst/>
              <a:cxnLst/>
              <a:rect l="l" t="t" r="r" b="b"/>
              <a:pathLst>
                <a:path w="1699" h="1849" extrusionOk="0">
                  <a:moveTo>
                    <a:pt x="699" y="0"/>
                  </a:moveTo>
                  <a:cubicBezTo>
                    <a:pt x="676" y="0"/>
                    <a:pt x="652" y="1"/>
                    <a:pt x="628" y="3"/>
                  </a:cubicBezTo>
                  <a:cubicBezTo>
                    <a:pt x="535" y="50"/>
                    <a:pt x="442" y="96"/>
                    <a:pt x="384" y="155"/>
                  </a:cubicBezTo>
                  <a:cubicBezTo>
                    <a:pt x="291" y="341"/>
                    <a:pt x="151" y="492"/>
                    <a:pt x="93" y="678"/>
                  </a:cubicBezTo>
                  <a:cubicBezTo>
                    <a:pt x="0" y="1027"/>
                    <a:pt x="93" y="1364"/>
                    <a:pt x="337" y="1608"/>
                  </a:cubicBezTo>
                  <a:cubicBezTo>
                    <a:pt x="506" y="1777"/>
                    <a:pt x="691" y="1848"/>
                    <a:pt x="885" y="1848"/>
                  </a:cubicBezTo>
                  <a:cubicBezTo>
                    <a:pt x="1024" y="1848"/>
                    <a:pt x="1168" y="1811"/>
                    <a:pt x="1315" y="1748"/>
                  </a:cubicBezTo>
                  <a:cubicBezTo>
                    <a:pt x="1652" y="1608"/>
                    <a:pt x="1698" y="1318"/>
                    <a:pt x="1698" y="1027"/>
                  </a:cubicBezTo>
                  <a:cubicBezTo>
                    <a:pt x="1698" y="471"/>
                    <a:pt x="1210" y="0"/>
                    <a:pt x="699" y="0"/>
                  </a:cubicBezTo>
                  <a:close/>
                </a:path>
              </a:pathLst>
            </a:custGeom>
            <a:solidFill>
              <a:schemeClr val="accent5"/>
            </a:solidFill>
            <a:ln w="9600" cap="flat" cmpd="sng">
              <a:solidFill>
                <a:schemeClr val="accent5"/>
              </a:solidFill>
              <a:prstDash val="solid"/>
              <a:miter lim="1163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90" name="Google Shape;690;p7"/>
            <p:cNvSpPr/>
            <p:nvPr/>
          </p:nvSpPr>
          <p:spPr>
            <a:xfrm>
              <a:off x="463475" y="3438600"/>
              <a:ext cx="23000" cy="21850"/>
            </a:xfrm>
            <a:custGeom>
              <a:avLst/>
              <a:gdLst/>
              <a:ahLst/>
              <a:cxnLst/>
              <a:rect l="l" t="t" r="r" b="b"/>
              <a:pathLst>
                <a:path w="920" h="874" extrusionOk="0">
                  <a:moveTo>
                    <a:pt x="628" y="1"/>
                  </a:moveTo>
                  <a:cubicBezTo>
                    <a:pt x="245" y="1"/>
                    <a:pt x="0" y="199"/>
                    <a:pt x="0" y="489"/>
                  </a:cubicBezTo>
                  <a:cubicBezTo>
                    <a:pt x="0" y="687"/>
                    <a:pt x="198" y="873"/>
                    <a:pt x="384" y="873"/>
                  </a:cubicBezTo>
                  <a:cubicBezTo>
                    <a:pt x="675" y="873"/>
                    <a:pt x="919" y="687"/>
                    <a:pt x="919" y="396"/>
                  </a:cubicBezTo>
                  <a:cubicBezTo>
                    <a:pt x="919" y="199"/>
                    <a:pt x="780" y="1"/>
                    <a:pt x="628" y="1"/>
                  </a:cubicBezTo>
                  <a:close/>
                </a:path>
              </a:pathLst>
            </a:custGeom>
            <a:solidFill>
              <a:schemeClr val="accent5"/>
            </a:solidFill>
            <a:ln w="9600" cap="flat" cmpd="sng">
              <a:solidFill>
                <a:schemeClr val="accent5"/>
              </a:solidFill>
              <a:prstDash val="solid"/>
              <a:miter lim="1163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91" name="Google Shape;691;p7"/>
            <p:cNvSpPr/>
            <p:nvPr/>
          </p:nvSpPr>
          <p:spPr>
            <a:xfrm>
              <a:off x="316925" y="2835725"/>
              <a:ext cx="61650" cy="49850"/>
            </a:xfrm>
            <a:custGeom>
              <a:avLst/>
              <a:gdLst/>
              <a:ahLst/>
              <a:cxnLst/>
              <a:rect l="l" t="t" r="r" b="b"/>
              <a:pathLst>
                <a:path w="2466" h="1994" extrusionOk="0">
                  <a:moveTo>
                    <a:pt x="1073" y="0"/>
                  </a:moveTo>
                  <a:cubicBezTo>
                    <a:pt x="914" y="0"/>
                    <a:pt x="749" y="19"/>
                    <a:pt x="582" y="39"/>
                  </a:cubicBezTo>
                  <a:cubicBezTo>
                    <a:pt x="430" y="271"/>
                    <a:pt x="291" y="469"/>
                    <a:pt x="198" y="713"/>
                  </a:cubicBezTo>
                  <a:cubicBezTo>
                    <a:pt x="0" y="1342"/>
                    <a:pt x="337" y="1923"/>
                    <a:pt x="919" y="1970"/>
                  </a:cubicBezTo>
                  <a:cubicBezTo>
                    <a:pt x="1009" y="1986"/>
                    <a:pt x="1096" y="1994"/>
                    <a:pt x="1180" y="1994"/>
                  </a:cubicBezTo>
                  <a:cubicBezTo>
                    <a:pt x="1635" y="1994"/>
                    <a:pt x="1995" y="1761"/>
                    <a:pt x="2280" y="1388"/>
                  </a:cubicBezTo>
                  <a:cubicBezTo>
                    <a:pt x="2419" y="1249"/>
                    <a:pt x="2466" y="1051"/>
                    <a:pt x="2326" y="853"/>
                  </a:cubicBezTo>
                  <a:cubicBezTo>
                    <a:pt x="2233" y="667"/>
                    <a:pt x="2082" y="469"/>
                    <a:pt x="1884" y="330"/>
                  </a:cubicBezTo>
                  <a:cubicBezTo>
                    <a:pt x="1662" y="69"/>
                    <a:pt x="1380" y="0"/>
                    <a:pt x="1073" y="0"/>
                  </a:cubicBezTo>
                  <a:close/>
                </a:path>
              </a:pathLst>
            </a:custGeom>
            <a:solidFill>
              <a:schemeClr val="accent5"/>
            </a:solidFill>
            <a:ln w="9600" cap="flat" cmpd="sng">
              <a:solidFill>
                <a:schemeClr val="accent5"/>
              </a:solidFill>
              <a:prstDash val="solid"/>
              <a:miter lim="1163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92" name="Google Shape;692;p7"/>
            <p:cNvSpPr/>
            <p:nvPr/>
          </p:nvSpPr>
          <p:spPr>
            <a:xfrm>
              <a:off x="275625" y="2766325"/>
              <a:ext cx="35200" cy="30250"/>
            </a:xfrm>
            <a:custGeom>
              <a:avLst/>
              <a:gdLst/>
              <a:ahLst/>
              <a:cxnLst/>
              <a:rect l="l" t="t" r="r" b="b"/>
              <a:pathLst>
                <a:path w="1408" h="1210" extrusionOk="0">
                  <a:moveTo>
                    <a:pt x="442" y="0"/>
                  </a:moveTo>
                  <a:cubicBezTo>
                    <a:pt x="105" y="140"/>
                    <a:pt x="0" y="291"/>
                    <a:pt x="105" y="721"/>
                  </a:cubicBezTo>
                  <a:cubicBezTo>
                    <a:pt x="152" y="1012"/>
                    <a:pt x="338" y="1210"/>
                    <a:pt x="629" y="1210"/>
                  </a:cubicBezTo>
                  <a:cubicBezTo>
                    <a:pt x="919" y="1210"/>
                    <a:pt x="1268" y="965"/>
                    <a:pt x="1361" y="675"/>
                  </a:cubicBezTo>
                  <a:cubicBezTo>
                    <a:pt x="1408" y="489"/>
                    <a:pt x="1268" y="384"/>
                    <a:pt x="1117" y="291"/>
                  </a:cubicBezTo>
                  <a:cubicBezTo>
                    <a:pt x="978" y="198"/>
                    <a:pt x="826" y="93"/>
                    <a:pt x="629" y="47"/>
                  </a:cubicBezTo>
                  <a:lnTo>
                    <a:pt x="442" y="0"/>
                  </a:lnTo>
                  <a:close/>
                </a:path>
              </a:pathLst>
            </a:custGeom>
            <a:solidFill>
              <a:schemeClr val="accent5"/>
            </a:solidFill>
            <a:ln w="9600" cap="flat" cmpd="sng">
              <a:solidFill>
                <a:schemeClr val="accent5"/>
              </a:solidFill>
              <a:prstDash val="solid"/>
              <a:miter lim="1163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93" name="Google Shape;693;p7"/>
            <p:cNvSpPr/>
            <p:nvPr/>
          </p:nvSpPr>
          <p:spPr>
            <a:xfrm>
              <a:off x="2729275" y="3407525"/>
              <a:ext cx="41025" cy="39825"/>
            </a:xfrm>
            <a:custGeom>
              <a:avLst/>
              <a:gdLst/>
              <a:ahLst/>
              <a:cxnLst/>
              <a:rect l="l" t="t" r="r" b="b"/>
              <a:pathLst>
                <a:path w="1641" h="1593" extrusionOk="0">
                  <a:moveTo>
                    <a:pt x="618" y="0"/>
                  </a:moveTo>
                  <a:cubicBezTo>
                    <a:pt x="404" y="0"/>
                    <a:pt x="209" y="115"/>
                    <a:pt x="94" y="371"/>
                  </a:cubicBezTo>
                  <a:cubicBezTo>
                    <a:pt x="94" y="476"/>
                    <a:pt x="47" y="569"/>
                    <a:pt x="47" y="662"/>
                  </a:cubicBezTo>
                  <a:cubicBezTo>
                    <a:pt x="47" y="720"/>
                    <a:pt x="47" y="767"/>
                    <a:pt x="1" y="813"/>
                  </a:cubicBezTo>
                  <a:cubicBezTo>
                    <a:pt x="47" y="1302"/>
                    <a:pt x="291" y="1593"/>
                    <a:pt x="675" y="1593"/>
                  </a:cubicBezTo>
                  <a:cubicBezTo>
                    <a:pt x="1013" y="1593"/>
                    <a:pt x="1257" y="1442"/>
                    <a:pt x="1455" y="1197"/>
                  </a:cubicBezTo>
                  <a:cubicBezTo>
                    <a:pt x="1641" y="907"/>
                    <a:pt x="1641" y="523"/>
                    <a:pt x="1350" y="278"/>
                  </a:cubicBezTo>
                  <a:cubicBezTo>
                    <a:pt x="1210" y="185"/>
                    <a:pt x="1059" y="139"/>
                    <a:pt x="827" y="34"/>
                  </a:cubicBezTo>
                  <a:cubicBezTo>
                    <a:pt x="756" y="12"/>
                    <a:pt x="686" y="0"/>
                    <a:pt x="61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94" name="Google Shape;694;p7"/>
            <p:cNvSpPr/>
            <p:nvPr/>
          </p:nvSpPr>
          <p:spPr>
            <a:xfrm>
              <a:off x="2732775" y="3355150"/>
              <a:ext cx="15725" cy="18050"/>
            </a:xfrm>
            <a:custGeom>
              <a:avLst/>
              <a:gdLst/>
              <a:ahLst/>
              <a:cxnLst/>
              <a:rect l="l" t="t" r="r" b="b"/>
              <a:pathLst>
                <a:path w="629" h="722" extrusionOk="0">
                  <a:moveTo>
                    <a:pt x="338" y="1"/>
                  </a:moveTo>
                  <a:cubicBezTo>
                    <a:pt x="245" y="1"/>
                    <a:pt x="198" y="47"/>
                    <a:pt x="105" y="140"/>
                  </a:cubicBezTo>
                  <a:cubicBezTo>
                    <a:pt x="47" y="198"/>
                    <a:pt x="0" y="338"/>
                    <a:pt x="0" y="431"/>
                  </a:cubicBezTo>
                  <a:cubicBezTo>
                    <a:pt x="0" y="582"/>
                    <a:pt x="151" y="722"/>
                    <a:pt x="291" y="722"/>
                  </a:cubicBezTo>
                  <a:cubicBezTo>
                    <a:pt x="396" y="722"/>
                    <a:pt x="489" y="675"/>
                    <a:pt x="535" y="582"/>
                  </a:cubicBezTo>
                  <a:cubicBezTo>
                    <a:pt x="582" y="536"/>
                    <a:pt x="628" y="431"/>
                    <a:pt x="628" y="338"/>
                  </a:cubicBezTo>
                  <a:cubicBezTo>
                    <a:pt x="628" y="140"/>
                    <a:pt x="489" y="1"/>
                    <a:pt x="3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95" name="Google Shape;695;p7"/>
            <p:cNvSpPr/>
            <p:nvPr/>
          </p:nvSpPr>
          <p:spPr>
            <a:xfrm>
              <a:off x="2635925" y="3444300"/>
              <a:ext cx="83500" cy="109475"/>
            </a:xfrm>
            <a:custGeom>
              <a:avLst/>
              <a:gdLst/>
              <a:ahLst/>
              <a:cxnLst/>
              <a:rect l="l" t="t" r="r" b="b"/>
              <a:pathLst>
                <a:path w="3340" h="4379" extrusionOk="0">
                  <a:moveTo>
                    <a:pt x="1414" y="0"/>
                  </a:moveTo>
                  <a:cubicBezTo>
                    <a:pt x="1400" y="0"/>
                    <a:pt x="1384" y="6"/>
                    <a:pt x="1362" y="17"/>
                  </a:cubicBezTo>
                  <a:cubicBezTo>
                    <a:pt x="1257" y="17"/>
                    <a:pt x="1211" y="64"/>
                    <a:pt x="1257" y="261"/>
                  </a:cubicBezTo>
                  <a:cubicBezTo>
                    <a:pt x="1257" y="308"/>
                    <a:pt x="1304" y="308"/>
                    <a:pt x="1304" y="354"/>
                  </a:cubicBezTo>
                  <a:cubicBezTo>
                    <a:pt x="1362" y="599"/>
                    <a:pt x="1408" y="843"/>
                    <a:pt x="1455" y="1134"/>
                  </a:cubicBezTo>
                  <a:lnTo>
                    <a:pt x="1548" y="1669"/>
                  </a:lnTo>
                  <a:lnTo>
                    <a:pt x="1362" y="1622"/>
                  </a:lnTo>
                  <a:cubicBezTo>
                    <a:pt x="1304" y="1576"/>
                    <a:pt x="1211" y="1518"/>
                    <a:pt x="1164" y="1471"/>
                  </a:cubicBezTo>
                  <a:cubicBezTo>
                    <a:pt x="1013" y="1424"/>
                    <a:pt x="873" y="1378"/>
                    <a:pt x="722" y="1331"/>
                  </a:cubicBezTo>
                  <a:cubicBezTo>
                    <a:pt x="671" y="1314"/>
                    <a:pt x="626" y="1304"/>
                    <a:pt x="585" y="1304"/>
                  </a:cubicBezTo>
                  <a:cubicBezTo>
                    <a:pt x="513" y="1304"/>
                    <a:pt x="451" y="1336"/>
                    <a:pt x="385" y="1424"/>
                  </a:cubicBezTo>
                  <a:cubicBezTo>
                    <a:pt x="338" y="1518"/>
                    <a:pt x="385" y="1576"/>
                    <a:pt x="583" y="1715"/>
                  </a:cubicBezTo>
                  <a:cubicBezTo>
                    <a:pt x="676" y="1762"/>
                    <a:pt x="827" y="1866"/>
                    <a:pt x="966" y="1960"/>
                  </a:cubicBezTo>
                  <a:lnTo>
                    <a:pt x="1408" y="2204"/>
                  </a:lnTo>
                  <a:lnTo>
                    <a:pt x="920" y="2297"/>
                  </a:lnTo>
                  <a:cubicBezTo>
                    <a:pt x="873" y="2343"/>
                    <a:pt x="780" y="2343"/>
                    <a:pt x="722" y="2343"/>
                  </a:cubicBezTo>
                  <a:cubicBezTo>
                    <a:pt x="536" y="2390"/>
                    <a:pt x="292" y="2448"/>
                    <a:pt x="141" y="2495"/>
                  </a:cubicBezTo>
                  <a:cubicBezTo>
                    <a:pt x="94" y="2541"/>
                    <a:pt x="1" y="2634"/>
                    <a:pt x="1" y="2681"/>
                  </a:cubicBezTo>
                  <a:cubicBezTo>
                    <a:pt x="1" y="2739"/>
                    <a:pt x="1" y="2739"/>
                    <a:pt x="94" y="2739"/>
                  </a:cubicBezTo>
                  <a:lnTo>
                    <a:pt x="338" y="2739"/>
                  </a:lnTo>
                  <a:cubicBezTo>
                    <a:pt x="583" y="2681"/>
                    <a:pt x="827" y="2634"/>
                    <a:pt x="1013" y="2634"/>
                  </a:cubicBezTo>
                  <a:lnTo>
                    <a:pt x="1304" y="2588"/>
                  </a:lnTo>
                  <a:lnTo>
                    <a:pt x="1304" y="2739"/>
                  </a:lnTo>
                  <a:cubicBezTo>
                    <a:pt x="1257" y="2832"/>
                    <a:pt x="1257" y="2925"/>
                    <a:pt x="1257" y="3030"/>
                  </a:cubicBezTo>
                  <a:cubicBezTo>
                    <a:pt x="1211" y="3216"/>
                    <a:pt x="1164" y="3460"/>
                    <a:pt x="1118" y="3658"/>
                  </a:cubicBezTo>
                  <a:cubicBezTo>
                    <a:pt x="1118" y="3704"/>
                    <a:pt x="1164" y="3751"/>
                    <a:pt x="1164" y="3797"/>
                  </a:cubicBezTo>
                  <a:cubicBezTo>
                    <a:pt x="1257" y="3751"/>
                    <a:pt x="1304" y="3751"/>
                    <a:pt x="1304" y="3704"/>
                  </a:cubicBezTo>
                  <a:cubicBezTo>
                    <a:pt x="1408" y="3611"/>
                    <a:pt x="1455" y="3507"/>
                    <a:pt x="1501" y="3367"/>
                  </a:cubicBezTo>
                  <a:cubicBezTo>
                    <a:pt x="1548" y="3320"/>
                    <a:pt x="1595" y="3262"/>
                    <a:pt x="1595" y="3216"/>
                  </a:cubicBezTo>
                  <a:lnTo>
                    <a:pt x="1746" y="2971"/>
                  </a:lnTo>
                  <a:lnTo>
                    <a:pt x="1792" y="3216"/>
                  </a:lnTo>
                  <a:cubicBezTo>
                    <a:pt x="1792" y="3320"/>
                    <a:pt x="1792" y="3320"/>
                    <a:pt x="1839" y="3367"/>
                  </a:cubicBezTo>
                  <a:cubicBezTo>
                    <a:pt x="1839" y="3460"/>
                    <a:pt x="1839" y="3553"/>
                    <a:pt x="1885" y="3611"/>
                  </a:cubicBezTo>
                  <a:lnTo>
                    <a:pt x="1885" y="3704"/>
                  </a:lnTo>
                  <a:cubicBezTo>
                    <a:pt x="1990" y="3902"/>
                    <a:pt x="2037" y="4088"/>
                    <a:pt x="2130" y="4286"/>
                  </a:cubicBezTo>
                  <a:cubicBezTo>
                    <a:pt x="2130" y="4332"/>
                    <a:pt x="2234" y="4379"/>
                    <a:pt x="2281" y="4379"/>
                  </a:cubicBezTo>
                  <a:cubicBezTo>
                    <a:pt x="2327" y="4379"/>
                    <a:pt x="2374" y="4286"/>
                    <a:pt x="2374" y="4193"/>
                  </a:cubicBezTo>
                  <a:cubicBezTo>
                    <a:pt x="2374" y="4088"/>
                    <a:pt x="2374" y="3948"/>
                    <a:pt x="2327" y="3797"/>
                  </a:cubicBezTo>
                  <a:cubicBezTo>
                    <a:pt x="2327" y="3553"/>
                    <a:pt x="2281" y="3320"/>
                    <a:pt x="2234" y="3076"/>
                  </a:cubicBezTo>
                  <a:lnTo>
                    <a:pt x="2130" y="2495"/>
                  </a:lnTo>
                  <a:lnTo>
                    <a:pt x="2420" y="2681"/>
                  </a:lnTo>
                  <a:cubicBezTo>
                    <a:pt x="2525" y="2739"/>
                    <a:pt x="2572" y="2785"/>
                    <a:pt x="2665" y="2785"/>
                  </a:cubicBezTo>
                  <a:cubicBezTo>
                    <a:pt x="2816" y="2878"/>
                    <a:pt x="2955" y="2925"/>
                    <a:pt x="3107" y="2971"/>
                  </a:cubicBezTo>
                  <a:cubicBezTo>
                    <a:pt x="3200" y="2971"/>
                    <a:pt x="3246" y="2925"/>
                    <a:pt x="3246" y="2925"/>
                  </a:cubicBezTo>
                  <a:cubicBezTo>
                    <a:pt x="3246" y="2925"/>
                    <a:pt x="3246" y="2878"/>
                    <a:pt x="3200" y="2785"/>
                  </a:cubicBezTo>
                  <a:cubicBezTo>
                    <a:pt x="3153" y="2739"/>
                    <a:pt x="3153" y="2681"/>
                    <a:pt x="3107" y="2634"/>
                  </a:cubicBezTo>
                  <a:cubicBezTo>
                    <a:pt x="3048" y="2634"/>
                    <a:pt x="3048" y="2588"/>
                    <a:pt x="3048" y="2588"/>
                  </a:cubicBezTo>
                  <a:lnTo>
                    <a:pt x="2955" y="2495"/>
                  </a:lnTo>
                  <a:lnTo>
                    <a:pt x="3048" y="2448"/>
                  </a:lnTo>
                  <a:cubicBezTo>
                    <a:pt x="3107" y="2390"/>
                    <a:pt x="3107" y="2390"/>
                    <a:pt x="3153" y="2390"/>
                  </a:cubicBezTo>
                  <a:lnTo>
                    <a:pt x="3246" y="2297"/>
                  </a:lnTo>
                  <a:lnTo>
                    <a:pt x="3339" y="2204"/>
                  </a:lnTo>
                  <a:cubicBezTo>
                    <a:pt x="3293" y="2157"/>
                    <a:pt x="3246" y="2099"/>
                    <a:pt x="3246" y="2099"/>
                  </a:cubicBezTo>
                  <a:lnTo>
                    <a:pt x="2665" y="2099"/>
                  </a:lnTo>
                  <a:cubicBezTo>
                    <a:pt x="2572" y="2099"/>
                    <a:pt x="2467" y="2099"/>
                    <a:pt x="2327" y="2053"/>
                  </a:cubicBezTo>
                  <a:lnTo>
                    <a:pt x="2130" y="2053"/>
                  </a:lnTo>
                  <a:lnTo>
                    <a:pt x="2130" y="1913"/>
                  </a:lnTo>
                  <a:cubicBezTo>
                    <a:pt x="2176" y="1808"/>
                    <a:pt x="2176" y="1715"/>
                    <a:pt x="2234" y="1622"/>
                  </a:cubicBezTo>
                  <a:cubicBezTo>
                    <a:pt x="2281" y="1378"/>
                    <a:pt x="2374" y="1134"/>
                    <a:pt x="2420" y="936"/>
                  </a:cubicBezTo>
                  <a:cubicBezTo>
                    <a:pt x="2420" y="889"/>
                    <a:pt x="2374" y="796"/>
                    <a:pt x="2374" y="750"/>
                  </a:cubicBezTo>
                  <a:lnTo>
                    <a:pt x="2327" y="750"/>
                  </a:lnTo>
                  <a:cubicBezTo>
                    <a:pt x="2281" y="750"/>
                    <a:pt x="2176" y="796"/>
                    <a:pt x="2130" y="843"/>
                  </a:cubicBezTo>
                  <a:cubicBezTo>
                    <a:pt x="2130" y="843"/>
                    <a:pt x="2083" y="889"/>
                    <a:pt x="2083" y="994"/>
                  </a:cubicBezTo>
                  <a:cubicBezTo>
                    <a:pt x="2037" y="994"/>
                    <a:pt x="2037" y="1041"/>
                    <a:pt x="1990" y="1087"/>
                  </a:cubicBezTo>
                  <a:lnTo>
                    <a:pt x="1885" y="1227"/>
                  </a:lnTo>
                  <a:lnTo>
                    <a:pt x="1839" y="1041"/>
                  </a:lnTo>
                  <a:cubicBezTo>
                    <a:pt x="1792" y="994"/>
                    <a:pt x="1792" y="889"/>
                    <a:pt x="1746" y="796"/>
                  </a:cubicBezTo>
                  <a:cubicBezTo>
                    <a:pt x="1699" y="599"/>
                    <a:pt x="1653" y="459"/>
                    <a:pt x="1548" y="261"/>
                  </a:cubicBezTo>
                  <a:lnTo>
                    <a:pt x="1548" y="215"/>
                  </a:lnTo>
                  <a:cubicBezTo>
                    <a:pt x="1477" y="63"/>
                    <a:pt x="1460" y="0"/>
                    <a:pt x="14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96" name="Google Shape;696;p7"/>
            <p:cNvSpPr/>
            <p:nvPr/>
          </p:nvSpPr>
          <p:spPr>
            <a:xfrm>
              <a:off x="2673450" y="3376950"/>
              <a:ext cx="25625" cy="21850"/>
            </a:xfrm>
            <a:custGeom>
              <a:avLst/>
              <a:gdLst/>
              <a:ahLst/>
              <a:cxnLst/>
              <a:rect l="l" t="t" r="r" b="b"/>
              <a:pathLst>
                <a:path w="1025" h="874" extrusionOk="0">
                  <a:moveTo>
                    <a:pt x="582" y="1"/>
                  </a:moveTo>
                  <a:cubicBezTo>
                    <a:pt x="338" y="1"/>
                    <a:pt x="152" y="141"/>
                    <a:pt x="47" y="292"/>
                  </a:cubicBezTo>
                  <a:cubicBezTo>
                    <a:pt x="0" y="385"/>
                    <a:pt x="47" y="536"/>
                    <a:pt x="94" y="676"/>
                  </a:cubicBezTo>
                  <a:cubicBezTo>
                    <a:pt x="198" y="780"/>
                    <a:pt x="338" y="873"/>
                    <a:pt x="489" y="873"/>
                  </a:cubicBezTo>
                  <a:cubicBezTo>
                    <a:pt x="675" y="873"/>
                    <a:pt x="873" y="722"/>
                    <a:pt x="966" y="583"/>
                  </a:cubicBezTo>
                  <a:cubicBezTo>
                    <a:pt x="1024" y="385"/>
                    <a:pt x="1024" y="245"/>
                    <a:pt x="919" y="141"/>
                  </a:cubicBezTo>
                  <a:cubicBezTo>
                    <a:pt x="826" y="48"/>
                    <a:pt x="733" y="1"/>
                    <a:pt x="5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97" name="Google Shape;697;p7"/>
            <p:cNvSpPr/>
            <p:nvPr/>
          </p:nvSpPr>
          <p:spPr>
            <a:xfrm>
              <a:off x="2440825" y="3595725"/>
              <a:ext cx="246025" cy="202900"/>
            </a:xfrm>
            <a:custGeom>
              <a:avLst/>
              <a:gdLst/>
              <a:ahLst/>
              <a:cxnLst/>
              <a:rect l="l" t="t" r="r" b="b"/>
              <a:pathLst>
                <a:path w="9841" h="8116" extrusionOk="0">
                  <a:moveTo>
                    <a:pt x="1550" y="1"/>
                  </a:moveTo>
                  <a:cubicBezTo>
                    <a:pt x="1450" y="1"/>
                    <a:pt x="1394" y="34"/>
                    <a:pt x="1361" y="67"/>
                  </a:cubicBezTo>
                  <a:cubicBezTo>
                    <a:pt x="1315" y="171"/>
                    <a:pt x="1256" y="311"/>
                    <a:pt x="1315" y="462"/>
                  </a:cubicBezTo>
                  <a:cubicBezTo>
                    <a:pt x="1361" y="602"/>
                    <a:pt x="1408" y="695"/>
                    <a:pt x="1454" y="799"/>
                  </a:cubicBezTo>
                  <a:cubicBezTo>
                    <a:pt x="1454" y="846"/>
                    <a:pt x="1501" y="892"/>
                    <a:pt x="1501" y="985"/>
                  </a:cubicBezTo>
                  <a:lnTo>
                    <a:pt x="1745" y="1672"/>
                  </a:lnTo>
                  <a:cubicBezTo>
                    <a:pt x="1896" y="2009"/>
                    <a:pt x="1989" y="2300"/>
                    <a:pt x="2129" y="2637"/>
                  </a:cubicBezTo>
                  <a:lnTo>
                    <a:pt x="2129" y="2684"/>
                  </a:lnTo>
                  <a:lnTo>
                    <a:pt x="1745" y="3021"/>
                  </a:lnTo>
                  <a:cubicBezTo>
                    <a:pt x="1361" y="3416"/>
                    <a:pt x="966" y="3754"/>
                    <a:pt x="628" y="4091"/>
                  </a:cubicBezTo>
                  <a:cubicBezTo>
                    <a:pt x="442" y="4289"/>
                    <a:pt x="245" y="4533"/>
                    <a:pt x="93" y="4719"/>
                  </a:cubicBezTo>
                  <a:cubicBezTo>
                    <a:pt x="47" y="4824"/>
                    <a:pt x="0" y="4963"/>
                    <a:pt x="47" y="5056"/>
                  </a:cubicBezTo>
                  <a:cubicBezTo>
                    <a:pt x="47" y="5161"/>
                    <a:pt x="151" y="5254"/>
                    <a:pt x="291" y="5301"/>
                  </a:cubicBezTo>
                  <a:cubicBezTo>
                    <a:pt x="384" y="5347"/>
                    <a:pt x="489" y="5405"/>
                    <a:pt x="582" y="5405"/>
                  </a:cubicBezTo>
                  <a:cubicBezTo>
                    <a:pt x="826" y="5452"/>
                    <a:pt x="1117" y="5452"/>
                    <a:pt x="1408" y="5452"/>
                  </a:cubicBezTo>
                  <a:cubicBezTo>
                    <a:pt x="1943" y="5452"/>
                    <a:pt x="2478" y="5452"/>
                    <a:pt x="3001" y="5405"/>
                  </a:cubicBezTo>
                  <a:lnTo>
                    <a:pt x="3781" y="5405"/>
                  </a:lnTo>
                  <a:lnTo>
                    <a:pt x="3827" y="5498"/>
                  </a:lnTo>
                  <a:cubicBezTo>
                    <a:pt x="3932" y="6173"/>
                    <a:pt x="4269" y="6755"/>
                    <a:pt x="4653" y="7336"/>
                  </a:cubicBezTo>
                  <a:cubicBezTo>
                    <a:pt x="4746" y="7534"/>
                    <a:pt x="4851" y="7673"/>
                    <a:pt x="4944" y="7825"/>
                  </a:cubicBezTo>
                  <a:cubicBezTo>
                    <a:pt x="5037" y="7964"/>
                    <a:pt x="5188" y="8115"/>
                    <a:pt x="5281" y="8115"/>
                  </a:cubicBezTo>
                  <a:cubicBezTo>
                    <a:pt x="5432" y="8115"/>
                    <a:pt x="5572" y="7964"/>
                    <a:pt x="5676" y="7778"/>
                  </a:cubicBezTo>
                  <a:cubicBezTo>
                    <a:pt x="5816" y="7243"/>
                    <a:pt x="6014" y="6755"/>
                    <a:pt x="6153" y="6220"/>
                  </a:cubicBezTo>
                  <a:cubicBezTo>
                    <a:pt x="6258" y="5929"/>
                    <a:pt x="6351" y="5638"/>
                    <a:pt x="6444" y="5347"/>
                  </a:cubicBezTo>
                  <a:cubicBezTo>
                    <a:pt x="6444" y="5254"/>
                    <a:pt x="6549" y="5161"/>
                    <a:pt x="6642" y="5115"/>
                  </a:cubicBezTo>
                  <a:cubicBezTo>
                    <a:pt x="7805" y="4824"/>
                    <a:pt x="8724" y="4475"/>
                    <a:pt x="9596" y="4045"/>
                  </a:cubicBezTo>
                  <a:cubicBezTo>
                    <a:pt x="9747" y="3998"/>
                    <a:pt x="9794" y="3893"/>
                    <a:pt x="9841" y="3800"/>
                  </a:cubicBezTo>
                  <a:cubicBezTo>
                    <a:pt x="9841" y="3661"/>
                    <a:pt x="9747" y="3556"/>
                    <a:pt x="9643" y="3463"/>
                  </a:cubicBezTo>
                  <a:cubicBezTo>
                    <a:pt x="9457" y="3370"/>
                    <a:pt x="9259" y="3219"/>
                    <a:pt x="9061" y="3126"/>
                  </a:cubicBezTo>
                  <a:cubicBezTo>
                    <a:pt x="8387" y="2881"/>
                    <a:pt x="7758" y="2591"/>
                    <a:pt x="7177" y="2102"/>
                  </a:cubicBezTo>
                  <a:cubicBezTo>
                    <a:pt x="7130" y="2056"/>
                    <a:pt x="7072" y="2009"/>
                    <a:pt x="7072" y="1962"/>
                  </a:cubicBezTo>
                  <a:lnTo>
                    <a:pt x="6688" y="1962"/>
                  </a:lnTo>
                  <a:lnTo>
                    <a:pt x="6688" y="2009"/>
                  </a:lnTo>
                  <a:cubicBezTo>
                    <a:pt x="6688" y="2253"/>
                    <a:pt x="6781" y="2346"/>
                    <a:pt x="6979" y="2346"/>
                  </a:cubicBezTo>
                  <a:cubicBezTo>
                    <a:pt x="7072" y="2346"/>
                    <a:pt x="7130" y="2439"/>
                    <a:pt x="7177" y="2544"/>
                  </a:cubicBezTo>
                  <a:cubicBezTo>
                    <a:pt x="7316" y="2788"/>
                    <a:pt x="7561" y="2974"/>
                    <a:pt x="7852" y="3126"/>
                  </a:cubicBezTo>
                  <a:cubicBezTo>
                    <a:pt x="8096" y="3219"/>
                    <a:pt x="8340" y="3370"/>
                    <a:pt x="8631" y="3463"/>
                  </a:cubicBezTo>
                  <a:cubicBezTo>
                    <a:pt x="8724" y="3509"/>
                    <a:pt x="8875" y="3603"/>
                    <a:pt x="8968" y="3661"/>
                  </a:cubicBezTo>
                  <a:lnTo>
                    <a:pt x="9166" y="3754"/>
                  </a:lnTo>
                  <a:lnTo>
                    <a:pt x="8968" y="3800"/>
                  </a:lnTo>
                  <a:cubicBezTo>
                    <a:pt x="8922" y="3847"/>
                    <a:pt x="8922" y="3847"/>
                    <a:pt x="8875" y="3893"/>
                  </a:cubicBezTo>
                  <a:cubicBezTo>
                    <a:pt x="8817" y="3893"/>
                    <a:pt x="8724" y="3951"/>
                    <a:pt x="8677" y="3951"/>
                  </a:cubicBezTo>
                  <a:cubicBezTo>
                    <a:pt x="8433" y="4045"/>
                    <a:pt x="8235" y="4138"/>
                    <a:pt x="8003" y="4184"/>
                  </a:cubicBezTo>
                  <a:cubicBezTo>
                    <a:pt x="7712" y="4335"/>
                    <a:pt x="7363" y="4428"/>
                    <a:pt x="7072" y="4533"/>
                  </a:cubicBezTo>
                  <a:lnTo>
                    <a:pt x="6933" y="4580"/>
                  </a:lnTo>
                  <a:cubicBezTo>
                    <a:pt x="6735" y="4673"/>
                    <a:pt x="6549" y="4719"/>
                    <a:pt x="6351" y="4870"/>
                  </a:cubicBezTo>
                  <a:cubicBezTo>
                    <a:pt x="6200" y="4917"/>
                    <a:pt x="6107" y="5115"/>
                    <a:pt x="6014" y="5254"/>
                  </a:cubicBezTo>
                  <a:cubicBezTo>
                    <a:pt x="5909" y="5498"/>
                    <a:pt x="5816" y="5789"/>
                    <a:pt x="5723" y="6033"/>
                  </a:cubicBezTo>
                  <a:cubicBezTo>
                    <a:pt x="5723" y="6173"/>
                    <a:pt x="5676" y="6278"/>
                    <a:pt x="5618" y="6417"/>
                  </a:cubicBezTo>
                  <a:cubicBezTo>
                    <a:pt x="5525" y="6662"/>
                    <a:pt x="5432" y="6906"/>
                    <a:pt x="5386" y="7150"/>
                  </a:cubicBezTo>
                  <a:lnTo>
                    <a:pt x="5327" y="7243"/>
                  </a:lnTo>
                  <a:lnTo>
                    <a:pt x="5141" y="7243"/>
                  </a:lnTo>
                  <a:lnTo>
                    <a:pt x="4897" y="6801"/>
                  </a:lnTo>
                  <a:cubicBezTo>
                    <a:pt x="4699" y="6417"/>
                    <a:pt x="4560" y="6080"/>
                    <a:pt x="4362" y="5696"/>
                  </a:cubicBezTo>
                  <a:cubicBezTo>
                    <a:pt x="4316" y="5638"/>
                    <a:pt x="4316" y="5545"/>
                    <a:pt x="4269" y="5498"/>
                  </a:cubicBezTo>
                  <a:lnTo>
                    <a:pt x="4269" y="5347"/>
                  </a:lnTo>
                  <a:cubicBezTo>
                    <a:pt x="4118" y="5010"/>
                    <a:pt x="4071" y="4963"/>
                    <a:pt x="3781" y="4963"/>
                  </a:cubicBezTo>
                  <a:lnTo>
                    <a:pt x="3687" y="4963"/>
                  </a:lnTo>
                  <a:cubicBezTo>
                    <a:pt x="3106" y="4963"/>
                    <a:pt x="2524" y="5010"/>
                    <a:pt x="1989" y="5010"/>
                  </a:cubicBezTo>
                  <a:lnTo>
                    <a:pt x="628" y="5010"/>
                  </a:lnTo>
                  <a:lnTo>
                    <a:pt x="582" y="4963"/>
                  </a:lnTo>
                  <a:lnTo>
                    <a:pt x="582" y="4870"/>
                  </a:lnTo>
                  <a:lnTo>
                    <a:pt x="535" y="4824"/>
                  </a:lnTo>
                  <a:lnTo>
                    <a:pt x="675" y="4673"/>
                  </a:lnTo>
                  <a:cubicBezTo>
                    <a:pt x="733" y="4626"/>
                    <a:pt x="826" y="4533"/>
                    <a:pt x="873" y="4428"/>
                  </a:cubicBezTo>
                  <a:lnTo>
                    <a:pt x="1070" y="4242"/>
                  </a:lnTo>
                  <a:cubicBezTo>
                    <a:pt x="1547" y="3800"/>
                    <a:pt x="1989" y="3370"/>
                    <a:pt x="2420" y="2928"/>
                  </a:cubicBezTo>
                  <a:cubicBezTo>
                    <a:pt x="2571" y="2788"/>
                    <a:pt x="2617" y="2684"/>
                    <a:pt x="2524" y="2498"/>
                  </a:cubicBezTo>
                  <a:cubicBezTo>
                    <a:pt x="2327" y="2009"/>
                    <a:pt x="2187" y="1567"/>
                    <a:pt x="1989" y="1090"/>
                  </a:cubicBezTo>
                  <a:cubicBezTo>
                    <a:pt x="1943" y="892"/>
                    <a:pt x="1838" y="753"/>
                    <a:pt x="1792" y="555"/>
                  </a:cubicBezTo>
                  <a:lnTo>
                    <a:pt x="1745" y="555"/>
                  </a:lnTo>
                  <a:lnTo>
                    <a:pt x="1838" y="218"/>
                  </a:lnTo>
                  <a:lnTo>
                    <a:pt x="1943" y="20"/>
                  </a:lnTo>
                  <a:lnTo>
                    <a:pt x="1698" y="20"/>
                  </a:lnTo>
                  <a:cubicBezTo>
                    <a:pt x="1641" y="6"/>
                    <a:pt x="1592" y="1"/>
                    <a:pt x="15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98" name="Google Shape;698;p7"/>
            <p:cNvSpPr/>
            <p:nvPr/>
          </p:nvSpPr>
          <p:spPr>
            <a:xfrm>
              <a:off x="2490550" y="3553750"/>
              <a:ext cx="127100" cy="86100"/>
            </a:xfrm>
            <a:custGeom>
              <a:avLst/>
              <a:gdLst/>
              <a:ahLst/>
              <a:cxnLst/>
              <a:rect l="l" t="t" r="r" b="b"/>
              <a:pathLst>
                <a:path w="5084" h="3444" extrusionOk="0">
                  <a:moveTo>
                    <a:pt x="4851" y="1"/>
                  </a:moveTo>
                  <a:cubicBezTo>
                    <a:pt x="4792" y="1"/>
                    <a:pt x="4699" y="47"/>
                    <a:pt x="4606" y="106"/>
                  </a:cubicBezTo>
                  <a:cubicBezTo>
                    <a:pt x="4316" y="338"/>
                    <a:pt x="4071" y="582"/>
                    <a:pt x="3874" y="827"/>
                  </a:cubicBezTo>
                  <a:cubicBezTo>
                    <a:pt x="3338" y="1362"/>
                    <a:pt x="2862" y="1943"/>
                    <a:pt x="2373" y="2478"/>
                  </a:cubicBezTo>
                  <a:cubicBezTo>
                    <a:pt x="2341" y="2510"/>
                    <a:pt x="2259" y="2565"/>
                    <a:pt x="2150" y="2565"/>
                  </a:cubicBezTo>
                  <a:cubicBezTo>
                    <a:pt x="2101" y="2565"/>
                    <a:pt x="2047" y="2554"/>
                    <a:pt x="1989" y="2525"/>
                  </a:cubicBezTo>
                  <a:cubicBezTo>
                    <a:pt x="1547" y="2327"/>
                    <a:pt x="1070" y="2141"/>
                    <a:pt x="582" y="1943"/>
                  </a:cubicBezTo>
                  <a:cubicBezTo>
                    <a:pt x="431" y="1897"/>
                    <a:pt x="291" y="1792"/>
                    <a:pt x="140" y="1746"/>
                  </a:cubicBezTo>
                  <a:lnTo>
                    <a:pt x="0" y="2141"/>
                  </a:lnTo>
                  <a:cubicBezTo>
                    <a:pt x="47" y="2141"/>
                    <a:pt x="140" y="2188"/>
                    <a:pt x="198" y="2234"/>
                  </a:cubicBezTo>
                  <a:cubicBezTo>
                    <a:pt x="431" y="2327"/>
                    <a:pt x="628" y="2478"/>
                    <a:pt x="873" y="2525"/>
                  </a:cubicBezTo>
                  <a:cubicBezTo>
                    <a:pt x="1163" y="2664"/>
                    <a:pt x="1547" y="2816"/>
                    <a:pt x="1838" y="2909"/>
                  </a:cubicBezTo>
                  <a:lnTo>
                    <a:pt x="2129" y="3013"/>
                  </a:lnTo>
                  <a:cubicBezTo>
                    <a:pt x="2175" y="3060"/>
                    <a:pt x="2234" y="3060"/>
                    <a:pt x="2280" y="3060"/>
                  </a:cubicBezTo>
                  <a:cubicBezTo>
                    <a:pt x="2327" y="3060"/>
                    <a:pt x="2420" y="3013"/>
                    <a:pt x="2524" y="2909"/>
                  </a:cubicBezTo>
                  <a:cubicBezTo>
                    <a:pt x="2955" y="2432"/>
                    <a:pt x="3443" y="1897"/>
                    <a:pt x="3920" y="1408"/>
                  </a:cubicBezTo>
                  <a:lnTo>
                    <a:pt x="4409" y="873"/>
                  </a:lnTo>
                  <a:cubicBezTo>
                    <a:pt x="4409" y="873"/>
                    <a:pt x="4455" y="827"/>
                    <a:pt x="4502" y="780"/>
                  </a:cubicBezTo>
                  <a:lnTo>
                    <a:pt x="4560" y="734"/>
                  </a:lnTo>
                  <a:lnTo>
                    <a:pt x="4746" y="536"/>
                  </a:lnTo>
                  <a:lnTo>
                    <a:pt x="4746" y="1211"/>
                  </a:lnTo>
                  <a:lnTo>
                    <a:pt x="4746" y="2188"/>
                  </a:lnTo>
                  <a:lnTo>
                    <a:pt x="4746" y="2816"/>
                  </a:lnTo>
                  <a:cubicBezTo>
                    <a:pt x="4699" y="3013"/>
                    <a:pt x="4699" y="3199"/>
                    <a:pt x="4699" y="3444"/>
                  </a:cubicBezTo>
                  <a:lnTo>
                    <a:pt x="5083" y="3444"/>
                  </a:lnTo>
                  <a:lnTo>
                    <a:pt x="5083" y="2955"/>
                  </a:lnTo>
                  <a:lnTo>
                    <a:pt x="5083" y="2281"/>
                  </a:lnTo>
                  <a:lnTo>
                    <a:pt x="5083" y="1943"/>
                  </a:lnTo>
                  <a:lnTo>
                    <a:pt x="5083" y="292"/>
                  </a:lnTo>
                  <a:cubicBezTo>
                    <a:pt x="5083" y="106"/>
                    <a:pt x="4990" y="1"/>
                    <a:pt x="48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99" name="Google Shape;699;p7"/>
            <p:cNvSpPr/>
            <p:nvPr/>
          </p:nvSpPr>
          <p:spPr>
            <a:xfrm>
              <a:off x="2612975" y="3639825"/>
              <a:ext cx="4675" cy="25"/>
            </a:xfrm>
            <a:custGeom>
              <a:avLst/>
              <a:gdLst/>
              <a:ahLst/>
              <a:cxnLst/>
              <a:rect l="l" t="t" r="r" b="b"/>
              <a:pathLst>
                <a:path w="187" h="1" extrusionOk="0">
                  <a:moveTo>
                    <a:pt x="186" y="1"/>
                  </a:move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00" name="Google Shape;700;p7"/>
            <p:cNvSpPr/>
            <p:nvPr/>
          </p:nvSpPr>
          <p:spPr>
            <a:xfrm>
              <a:off x="2257925" y="3644775"/>
              <a:ext cx="150350" cy="146300"/>
            </a:xfrm>
            <a:custGeom>
              <a:avLst/>
              <a:gdLst/>
              <a:ahLst/>
              <a:cxnLst/>
              <a:rect l="l" t="t" r="r" b="b"/>
              <a:pathLst>
                <a:path w="6014" h="5852" extrusionOk="0">
                  <a:moveTo>
                    <a:pt x="3048" y="291"/>
                  </a:moveTo>
                  <a:lnTo>
                    <a:pt x="3152" y="536"/>
                  </a:lnTo>
                  <a:cubicBezTo>
                    <a:pt x="3152" y="582"/>
                    <a:pt x="3199" y="675"/>
                    <a:pt x="3199" y="768"/>
                  </a:cubicBezTo>
                  <a:cubicBezTo>
                    <a:pt x="3245" y="966"/>
                    <a:pt x="3338" y="1164"/>
                    <a:pt x="3396" y="1350"/>
                  </a:cubicBezTo>
                  <a:cubicBezTo>
                    <a:pt x="3490" y="1594"/>
                    <a:pt x="3583" y="1885"/>
                    <a:pt x="3734" y="2176"/>
                  </a:cubicBezTo>
                  <a:cubicBezTo>
                    <a:pt x="3780" y="2222"/>
                    <a:pt x="3920" y="2280"/>
                    <a:pt x="4025" y="2280"/>
                  </a:cubicBezTo>
                  <a:cubicBezTo>
                    <a:pt x="4106" y="2296"/>
                    <a:pt x="4186" y="2301"/>
                    <a:pt x="4266" y="2301"/>
                  </a:cubicBezTo>
                  <a:cubicBezTo>
                    <a:pt x="4425" y="2301"/>
                    <a:pt x="4583" y="2280"/>
                    <a:pt x="4746" y="2280"/>
                  </a:cubicBezTo>
                  <a:lnTo>
                    <a:pt x="5479" y="2280"/>
                  </a:lnTo>
                  <a:lnTo>
                    <a:pt x="5188" y="2664"/>
                  </a:lnTo>
                  <a:cubicBezTo>
                    <a:pt x="4990" y="2955"/>
                    <a:pt x="4792" y="3199"/>
                    <a:pt x="4606" y="3490"/>
                  </a:cubicBezTo>
                  <a:cubicBezTo>
                    <a:pt x="4560" y="3490"/>
                    <a:pt x="4560" y="3536"/>
                    <a:pt x="4501" y="3536"/>
                  </a:cubicBezTo>
                  <a:cubicBezTo>
                    <a:pt x="4408" y="3536"/>
                    <a:pt x="4315" y="3583"/>
                    <a:pt x="4315" y="3629"/>
                  </a:cubicBezTo>
                  <a:cubicBezTo>
                    <a:pt x="4269" y="3676"/>
                    <a:pt x="4315" y="3781"/>
                    <a:pt x="4362" y="3827"/>
                  </a:cubicBezTo>
                  <a:cubicBezTo>
                    <a:pt x="4408" y="4025"/>
                    <a:pt x="4455" y="4165"/>
                    <a:pt x="4560" y="4362"/>
                  </a:cubicBezTo>
                  <a:cubicBezTo>
                    <a:pt x="4606" y="4409"/>
                    <a:pt x="4653" y="4502"/>
                    <a:pt x="4653" y="4607"/>
                  </a:cubicBezTo>
                  <a:lnTo>
                    <a:pt x="4746" y="4839"/>
                  </a:lnTo>
                  <a:lnTo>
                    <a:pt x="4164" y="4548"/>
                  </a:lnTo>
                  <a:cubicBezTo>
                    <a:pt x="3873" y="4409"/>
                    <a:pt x="3583" y="4316"/>
                    <a:pt x="3292" y="4165"/>
                  </a:cubicBezTo>
                  <a:cubicBezTo>
                    <a:pt x="3199" y="4118"/>
                    <a:pt x="3152" y="4071"/>
                    <a:pt x="3048" y="4071"/>
                  </a:cubicBezTo>
                  <a:cubicBezTo>
                    <a:pt x="3048" y="4071"/>
                    <a:pt x="3001" y="4071"/>
                    <a:pt x="2908" y="4211"/>
                  </a:cubicBezTo>
                  <a:cubicBezTo>
                    <a:pt x="2908" y="4258"/>
                    <a:pt x="2861" y="4316"/>
                    <a:pt x="2815" y="4316"/>
                  </a:cubicBezTo>
                  <a:cubicBezTo>
                    <a:pt x="2419" y="4409"/>
                    <a:pt x="2175" y="4653"/>
                    <a:pt x="1943" y="4944"/>
                  </a:cubicBezTo>
                  <a:cubicBezTo>
                    <a:pt x="1884" y="5037"/>
                    <a:pt x="1791" y="5083"/>
                    <a:pt x="1745" y="5188"/>
                  </a:cubicBezTo>
                  <a:lnTo>
                    <a:pt x="1547" y="5374"/>
                  </a:lnTo>
                  <a:lnTo>
                    <a:pt x="1547" y="5374"/>
                  </a:lnTo>
                  <a:lnTo>
                    <a:pt x="1698" y="4165"/>
                  </a:lnTo>
                  <a:lnTo>
                    <a:pt x="1698" y="4071"/>
                  </a:lnTo>
                  <a:cubicBezTo>
                    <a:pt x="1698" y="4025"/>
                    <a:pt x="1698" y="3967"/>
                    <a:pt x="1745" y="3920"/>
                  </a:cubicBezTo>
                  <a:cubicBezTo>
                    <a:pt x="1791" y="3676"/>
                    <a:pt x="1698" y="3490"/>
                    <a:pt x="1408" y="3292"/>
                  </a:cubicBezTo>
                  <a:cubicBezTo>
                    <a:pt x="1210" y="3153"/>
                    <a:pt x="1070" y="3001"/>
                    <a:pt x="872" y="2804"/>
                  </a:cubicBezTo>
                  <a:lnTo>
                    <a:pt x="628" y="2571"/>
                  </a:lnTo>
                  <a:lnTo>
                    <a:pt x="430" y="2420"/>
                  </a:lnTo>
                  <a:lnTo>
                    <a:pt x="919" y="2420"/>
                  </a:lnTo>
                  <a:cubicBezTo>
                    <a:pt x="995" y="2397"/>
                    <a:pt x="1067" y="2385"/>
                    <a:pt x="1133" y="2385"/>
                  </a:cubicBezTo>
                  <a:cubicBezTo>
                    <a:pt x="1198" y="2385"/>
                    <a:pt x="1256" y="2397"/>
                    <a:pt x="1303" y="2420"/>
                  </a:cubicBezTo>
                  <a:cubicBezTo>
                    <a:pt x="1347" y="2424"/>
                    <a:pt x="1389" y="2427"/>
                    <a:pt x="1430" y="2427"/>
                  </a:cubicBezTo>
                  <a:cubicBezTo>
                    <a:pt x="1802" y="2427"/>
                    <a:pt x="2055" y="2236"/>
                    <a:pt x="2233" y="1838"/>
                  </a:cubicBezTo>
                  <a:cubicBezTo>
                    <a:pt x="2326" y="1641"/>
                    <a:pt x="2466" y="1454"/>
                    <a:pt x="2571" y="1257"/>
                  </a:cubicBezTo>
                  <a:cubicBezTo>
                    <a:pt x="2664" y="1059"/>
                    <a:pt x="2710" y="873"/>
                    <a:pt x="2815" y="675"/>
                  </a:cubicBezTo>
                  <a:lnTo>
                    <a:pt x="2908" y="582"/>
                  </a:lnTo>
                  <a:lnTo>
                    <a:pt x="3048" y="291"/>
                  </a:lnTo>
                  <a:close/>
                  <a:moveTo>
                    <a:pt x="3048" y="0"/>
                  </a:moveTo>
                  <a:cubicBezTo>
                    <a:pt x="2954" y="0"/>
                    <a:pt x="2861" y="47"/>
                    <a:pt x="2757" y="140"/>
                  </a:cubicBezTo>
                  <a:cubicBezTo>
                    <a:pt x="2664" y="291"/>
                    <a:pt x="2617" y="384"/>
                    <a:pt x="2571" y="536"/>
                  </a:cubicBezTo>
                  <a:lnTo>
                    <a:pt x="2419" y="768"/>
                  </a:lnTo>
                  <a:cubicBezTo>
                    <a:pt x="2233" y="1117"/>
                    <a:pt x="2036" y="1501"/>
                    <a:pt x="1884" y="1885"/>
                  </a:cubicBezTo>
                  <a:cubicBezTo>
                    <a:pt x="1812" y="2075"/>
                    <a:pt x="1712" y="2145"/>
                    <a:pt x="1555" y="2145"/>
                  </a:cubicBezTo>
                  <a:cubicBezTo>
                    <a:pt x="1511" y="2145"/>
                    <a:pt x="1462" y="2139"/>
                    <a:pt x="1408" y="2129"/>
                  </a:cubicBezTo>
                  <a:cubicBezTo>
                    <a:pt x="966" y="2129"/>
                    <a:pt x="628" y="2083"/>
                    <a:pt x="244" y="2083"/>
                  </a:cubicBezTo>
                  <a:cubicBezTo>
                    <a:pt x="198" y="2083"/>
                    <a:pt x="47" y="2176"/>
                    <a:pt x="47" y="2222"/>
                  </a:cubicBezTo>
                  <a:cubicBezTo>
                    <a:pt x="0" y="2222"/>
                    <a:pt x="47" y="2373"/>
                    <a:pt x="93" y="2466"/>
                  </a:cubicBezTo>
                  <a:lnTo>
                    <a:pt x="582" y="2955"/>
                  </a:lnTo>
                  <a:lnTo>
                    <a:pt x="675" y="3048"/>
                  </a:lnTo>
                  <a:lnTo>
                    <a:pt x="779" y="3153"/>
                  </a:lnTo>
                  <a:cubicBezTo>
                    <a:pt x="919" y="3292"/>
                    <a:pt x="1012" y="3443"/>
                    <a:pt x="1210" y="3536"/>
                  </a:cubicBezTo>
                  <a:cubicBezTo>
                    <a:pt x="1454" y="3676"/>
                    <a:pt x="1408" y="3874"/>
                    <a:pt x="1361" y="4025"/>
                  </a:cubicBezTo>
                  <a:cubicBezTo>
                    <a:pt x="1303" y="4548"/>
                    <a:pt x="1210" y="5083"/>
                    <a:pt x="1163" y="5525"/>
                  </a:cubicBezTo>
                  <a:cubicBezTo>
                    <a:pt x="1163" y="5572"/>
                    <a:pt x="1163" y="5816"/>
                    <a:pt x="1303" y="5816"/>
                  </a:cubicBezTo>
                  <a:cubicBezTo>
                    <a:pt x="1378" y="5839"/>
                    <a:pt x="1451" y="5851"/>
                    <a:pt x="1524" y="5851"/>
                  </a:cubicBezTo>
                  <a:cubicBezTo>
                    <a:pt x="1597" y="5851"/>
                    <a:pt x="1669" y="5839"/>
                    <a:pt x="1745" y="5816"/>
                  </a:cubicBezTo>
                  <a:cubicBezTo>
                    <a:pt x="1838" y="5770"/>
                    <a:pt x="1884" y="5665"/>
                    <a:pt x="1989" y="5572"/>
                  </a:cubicBezTo>
                  <a:lnTo>
                    <a:pt x="2036" y="5525"/>
                  </a:lnTo>
                  <a:cubicBezTo>
                    <a:pt x="2326" y="5235"/>
                    <a:pt x="2617" y="4897"/>
                    <a:pt x="2861" y="4548"/>
                  </a:cubicBezTo>
                  <a:lnTo>
                    <a:pt x="3001" y="4409"/>
                  </a:lnTo>
                  <a:lnTo>
                    <a:pt x="3048" y="4455"/>
                  </a:lnTo>
                  <a:cubicBezTo>
                    <a:pt x="3106" y="4455"/>
                    <a:pt x="3152" y="4502"/>
                    <a:pt x="3199" y="4502"/>
                  </a:cubicBezTo>
                  <a:cubicBezTo>
                    <a:pt x="3292" y="4607"/>
                    <a:pt x="3338" y="4653"/>
                    <a:pt x="3443" y="4653"/>
                  </a:cubicBezTo>
                  <a:cubicBezTo>
                    <a:pt x="3873" y="4839"/>
                    <a:pt x="4269" y="5037"/>
                    <a:pt x="4699" y="5188"/>
                  </a:cubicBezTo>
                  <a:cubicBezTo>
                    <a:pt x="4792" y="5235"/>
                    <a:pt x="4943" y="5281"/>
                    <a:pt x="5141" y="5328"/>
                  </a:cubicBezTo>
                  <a:cubicBezTo>
                    <a:pt x="5188" y="5374"/>
                    <a:pt x="5234" y="5374"/>
                    <a:pt x="5281" y="5374"/>
                  </a:cubicBezTo>
                  <a:cubicBezTo>
                    <a:pt x="5374" y="5374"/>
                    <a:pt x="5432" y="5328"/>
                    <a:pt x="5479" y="5281"/>
                  </a:cubicBezTo>
                  <a:cubicBezTo>
                    <a:pt x="5525" y="5188"/>
                    <a:pt x="5525" y="5083"/>
                    <a:pt x="5432" y="4944"/>
                  </a:cubicBezTo>
                  <a:cubicBezTo>
                    <a:pt x="5432" y="4897"/>
                    <a:pt x="5374" y="4897"/>
                    <a:pt x="5374" y="4897"/>
                  </a:cubicBezTo>
                  <a:cubicBezTo>
                    <a:pt x="5327" y="4839"/>
                    <a:pt x="5327" y="4793"/>
                    <a:pt x="5281" y="4746"/>
                  </a:cubicBezTo>
                  <a:cubicBezTo>
                    <a:pt x="5083" y="4502"/>
                    <a:pt x="4943" y="4211"/>
                    <a:pt x="4746" y="3967"/>
                  </a:cubicBezTo>
                  <a:lnTo>
                    <a:pt x="4699" y="3874"/>
                  </a:lnTo>
                  <a:lnTo>
                    <a:pt x="5083" y="3443"/>
                  </a:lnTo>
                  <a:cubicBezTo>
                    <a:pt x="5374" y="3048"/>
                    <a:pt x="5618" y="2711"/>
                    <a:pt x="5909" y="2373"/>
                  </a:cubicBezTo>
                  <a:cubicBezTo>
                    <a:pt x="5955" y="2280"/>
                    <a:pt x="6014" y="2176"/>
                    <a:pt x="5955" y="2129"/>
                  </a:cubicBezTo>
                  <a:cubicBezTo>
                    <a:pt x="5909" y="2036"/>
                    <a:pt x="5862" y="1989"/>
                    <a:pt x="5769" y="1989"/>
                  </a:cubicBezTo>
                  <a:cubicBezTo>
                    <a:pt x="5572" y="1931"/>
                    <a:pt x="5432" y="1931"/>
                    <a:pt x="5281" y="1931"/>
                  </a:cubicBezTo>
                  <a:lnTo>
                    <a:pt x="3827" y="1931"/>
                  </a:lnTo>
                  <a:lnTo>
                    <a:pt x="3780" y="1838"/>
                  </a:lnTo>
                  <a:lnTo>
                    <a:pt x="3780" y="1699"/>
                  </a:lnTo>
                  <a:cubicBezTo>
                    <a:pt x="3734" y="1547"/>
                    <a:pt x="3687" y="1408"/>
                    <a:pt x="3629" y="1303"/>
                  </a:cubicBezTo>
                  <a:cubicBezTo>
                    <a:pt x="3583" y="919"/>
                    <a:pt x="3443" y="582"/>
                    <a:pt x="3338" y="245"/>
                  </a:cubicBezTo>
                  <a:cubicBezTo>
                    <a:pt x="3292" y="47"/>
                    <a:pt x="3199" y="0"/>
                    <a:pt x="304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01" name="Google Shape;701;p7"/>
            <p:cNvSpPr/>
            <p:nvPr/>
          </p:nvSpPr>
          <p:spPr>
            <a:xfrm>
              <a:off x="2288150" y="2264700"/>
              <a:ext cx="12250" cy="25325"/>
            </a:xfrm>
            <a:custGeom>
              <a:avLst/>
              <a:gdLst/>
              <a:ahLst/>
              <a:cxnLst/>
              <a:rect l="l" t="t" r="r" b="b"/>
              <a:pathLst>
                <a:path w="490" h="1013" extrusionOk="0">
                  <a:moveTo>
                    <a:pt x="152" y="1"/>
                  </a:moveTo>
                  <a:cubicBezTo>
                    <a:pt x="94" y="1"/>
                    <a:pt x="47" y="47"/>
                    <a:pt x="47" y="94"/>
                  </a:cubicBezTo>
                  <a:cubicBezTo>
                    <a:pt x="1" y="338"/>
                    <a:pt x="152" y="827"/>
                    <a:pt x="385" y="1013"/>
                  </a:cubicBezTo>
                  <a:cubicBezTo>
                    <a:pt x="385" y="966"/>
                    <a:pt x="443" y="920"/>
                    <a:pt x="443" y="873"/>
                  </a:cubicBezTo>
                  <a:cubicBezTo>
                    <a:pt x="489" y="536"/>
                    <a:pt x="489" y="292"/>
                    <a:pt x="338" y="94"/>
                  </a:cubicBezTo>
                  <a:cubicBezTo>
                    <a:pt x="292" y="47"/>
                    <a:pt x="199" y="1"/>
                    <a:pt x="15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02" name="Google Shape;702;p7"/>
            <p:cNvSpPr/>
            <p:nvPr/>
          </p:nvSpPr>
          <p:spPr>
            <a:xfrm>
              <a:off x="2271300" y="2206550"/>
              <a:ext cx="10775" cy="31425"/>
            </a:xfrm>
            <a:custGeom>
              <a:avLst/>
              <a:gdLst/>
              <a:ahLst/>
              <a:cxnLst/>
              <a:rect l="l" t="t" r="r" b="b"/>
              <a:pathLst>
                <a:path w="431" h="1257" extrusionOk="0">
                  <a:moveTo>
                    <a:pt x="47" y="1"/>
                  </a:moveTo>
                  <a:lnTo>
                    <a:pt x="0" y="47"/>
                  </a:lnTo>
                  <a:cubicBezTo>
                    <a:pt x="47" y="338"/>
                    <a:pt x="93" y="675"/>
                    <a:pt x="186" y="966"/>
                  </a:cubicBezTo>
                  <a:cubicBezTo>
                    <a:pt x="186" y="1071"/>
                    <a:pt x="291" y="1117"/>
                    <a:pt x="337" y="1210"/>
                  </a:cubicBezTo>
                  <a:lnTo>
                    <a:pt x="337" y="1257"/>
                  </a:lnTo>
                  <a:cubicBezTo>
                    <a:pt x="431" y="873"/>
                    <a:pt x="291" y="140"/>
                    <a:pt x="1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03" name="Google Shape;703;p7"/>
            <p:cNvSpPr/>
            <p:nvPr/>
          </p:nvSpPr>
          <p:spPr>
            <a:xfrm>
              <a:off x="2228825" y="2099825"/>
              <a:ext cx="32600" cy="20675"/>
            </a:xfrm>
            <a:custGeom>
              <a:avLst/>
              <a:gdLst/>
              <a:ahLst/>
              <a:cxnLst/>
              <a:rect l="l" t="t" r="r" b="b"/>
              <a:pathLst>
                <a:path w="1304" h="827" extrusionOk="0">
                  <a:moveTo>
                    <a:pt x="141" y="1"/>
                  </a:moveTo>
                  <a:lnTo>
                    <a:pt x="1" y="245"/>
                  </a:lnTo>
                  <a:cubicBezTo>
                    <a:pt x="47" y="245"/>
                    <a:pt x="47" y="245"/>
                    <a:pt x="94" y="292"/>
                  </a:cubicBezTo>
                  <a:cubicBezTo>
                    <a:pt x="199" y="338"/>
                    <a:pt x="292" y="396"/>
                    <a:pt x="338" y="396"/>
                  </a:cubicBezTo>
                  <a:cubicBezTo>
                    <a:pt x="629" y="536"/>
                    <a:pt x="920" y="687"/>
                    <a:pt x="1164" y="827"/>
                  </a:cubicBezTo>
                  <a:lnTo>
                    <a:pt x="1304" y="629"/>
                  </a:lnTo>
                  <a:cubicBezTo>
                    <a:pt x="1257" y="582"/>
                    <a:pt x="1211" y="582"/>
                    <a:pt x="1211" y="536"/>
                  </a:cubicBezTo>
                  <a:cubicBezTo>
                    <a:pt x="920" y="245"/>
                    <a:pt x="536" y="106"/>
                    <a:pt x="1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04" name="Google Shape;704;p7"/>
            <p:cNvSpPr/>
            <p:nvPr/>
          </p:nvSpPr>
          <p:spPr>
            <a:xfrm>
              <a:off x="2718225" y="2401675"/>
              <a:ext cx="106750" cy="181750"/>
            </a:xfrm>
            <a:custGeom>
              <a:avLst/>
              <a:gdLst/>
              <a:ahLst/>
              <a:cxnLst/>
              <a:rect l="l" t="t" r="r" b="b"/>
              <a:pathLst>
                <a:path w="4270" h="7270" extrusionOk="0">
                  <a:moveTo>
                    <a:pt x="3688" y="477"/>
                  </a:moveTo>
                  <a:lnTo>
                    <a:pt x="3781" y="1350"/>
                  </a:lnTo>
                  <a:lnTo>
                    <a:pt x="3781" y="1350"/>
                  </a:lnTo>
                  <a:lnTo>
                    <a:pt x="3641" y="1210"/>
                  </a:lnTo>
                  <a:cubicBezTo>
                    <a:pt x="3537" y="1163"/>
                    <a:pt x="3397" y="1059"/>
                    <a:pt x="3397" y="919"/>
                  </a:cubicBezTo>
                  <a:cubicBezTo>
                    <a:pt x="3397" y="826"/>
                    <a:pt x="3444" y="721"/>
                    <a:pt x="3537" y="628"/>
                  </a:cubicBezTo>
                  <a:lnTo>
                    <a:pt x="3688" y="477"/>
                  </a:lnTo>
                  <a:close/>
                  <a:moveTo>
                    <a:pt x="20" y="6499"/>
                  </a:moveTo>
                  <a:cubicBezTo>
                    <a:pt x="10" y="6505"/>
                    <a:pt x="1" y="6517"/>
                    <a:pt x="1" y="6537"/>
                  </a:cubicBezTo>
                  <a:lnTo>
                    <a:pt x="20" y="6499"/>
                  </a:lnTo>
                  <a:close/>
                  <a:moveTo>
                    <a:pt x="3688" y="0"/>
                  </a:moveTo>
                  <a:lnTo>
                    <a:pt x="3595" y="93"/>
                  </a:lnTo>
                  <a:cubicBezTo>
                    <a:pt x="3595" y="140"/>
                    <a:pt x="3595" y="186"/>
                    <a:pt x="3537" y="245"/>
                  </a:cubicBezTo>
                  <a:cubicBezTo>
                    <a:pt x="3537" y="338"/>
                    <a:pt x="3490" y="384"/>
                    <a:pt x="3397" y="431"/>
                  </a:cubicBezTo>
                  <a:cubicBezTo>
                    <a:pt x="3246" y="535"/>
                    <a:pt x="3153" y="675"/>
                    <a:pt x="3106" y="826"/>
                  </a:cubicBezTo>
                  <a:cubicBezTo>
                    <a:pt x="3060" y="919"/>
                    <a:pt x="3013" y="1012"/>
                    <a:pt x="2909" y="1117"/>
                  </a:cubicBezTo>
                  <a:cubicBezTo>
                    <a:pt x="2816" y="1256"/>
                    <a:pt x="2664" y="1454"/>
                    <a:pt x="2525" y="1594"/>
                  </a:cubicBezTo>
                  <a:lnTo>
                    <a:pt x="2769" y="1792"/>
                  </a:lnTo>
                  <a:lnTo>
                    <a:pt x="2816" y="1745"/>
                  </a:lnTo>
                  <a:lnTo>
                    <a:pt x="3013" y="1640"/>
                  </a:lnTo>
                  <a:lnTo>
                    <a:pt x="2955" y="1885"/>
                  </a:lnTo>
                  <a:cubicBezTo>
                    <a:pt x="2769" y="2617"/>
                    <a:pt x="2525" y="3199"/>
                    <a:pt x="2187" y="3676"/>
                  </a:cubicBezTo>
                  <a:cubicBezTo>
                    <a:pt x="1792" y="4211"/>
                    <a:pt x="1315" y="4792"/>
                    <a:pt x="920" y="5327"/>
                  </a:cubicBezTo>
                  <a:cubicBezTo>
                    <a:pt x="733" y="5572"/>
                    <a:pt x="536" y="5769"/>
                    <a:pt x="396" y="6002"/>
                  </a:cubicBezTo>
                  <a:cubicBezTo>
                    <a:pt x="291" y="6153"/>
                    <a:pt x="152" y="6293"/>
                    <a:pt x="47" y="6444"/>
                  </a:cubicBezTo>
                  <a:lnTo>
                    <a:pt x="20" y="6499"/>
                  </a:lnTo>
                  <a:lnTo>
                    <a:pt x="20" y="6499"/>
                  </a:lnTo>
                  <a:cubicBezTo>
                    <a:pt x="33" y="6491"/>
                    <a:pt x="47" y="6491"/>
                    <a:pt x="47" y="6491"/>
                  </a:cubicBezTo>
                  <a:cubicBezTo>
                    <a:pt x="198" y="6398"/>
                    <a:pt x="338" y="6351"/>
                    <a:pt x="443" y="6246"/>
                  </a:cubicBezTo>
                  <a:cubicBezTo>
                    <a:pt x="1559" y="5374"/>
                    <a:pt x="2374" y="4362"/>
                    <a:pt x="2909" y="3199"/>
                  </a:cubicBezTo>
                  <a:cubicBezTo>
                    <a:pt x="2909" y="3152"/>
                    <a:pt x="2909" y="3094"/>
                    <a:pt x="2955" y="3094"/>
                  </a:cubicBezTo>
                  <a:cubicBezTo>
                    <a:pt x="2955" y="3048"/>
                    <a:pt x="2955" y="3048"/>
                    <a:pt x="3013" y="3048"/>
                  </a:cubicBezTo>
                  <a:lnTo>
                    <a:pt x="3013" y="3001"/>
                  </a:lnTo>
                  <a:lnTo>
                    <a:pt x="3246" y="2803"/>
                  </a:lnTo>
                  <a:lnTo>
                    <a:pt x="3199" y="3094"/>
                  </a:lnTo>
                  <a:cubicBezTo>
                    <a:pt x="3153" y="3339"/>
                    <a:pt x="3106" y="3629"/>
                    <a:pt x="3060" y="3874"/>
                  </a:cubicBezTo>
                  <a:cubicBezTo>
                    <a:pt x="2955" y="4257"/>
                    <a:pt x="2862" y="4606"/>
                    <a:pt x="2862" y="4990"/>
                  </a:cubicBezTo>
                  <a:cubicBezTo>
                    <a:pt x="3304" y="4409"/>
                    <a:pt x="3537" y="3676"/>
                    <a:pt x="3688" y="2617"/>
                  </a:cubicBezTo>
                  <a:lnTo>
                    <a:pt x="3827" y="1792"/>
                  </a:lnTo>
                  <a:lnTo>
                    <a:pt x="3886" y="2617"/>
                  </a:lnTo>
                  <a:cubicBezTo>
                    <a:pt x="4025" y="4071"/>
                    <a:pt x="3827" y="5421"/>
                    <a:pt x="3304" y="6781"/>
                  </a:cubicBezTo>
                  <a:cubicBezTo>
                    <a:pt x="3246" y="6874"/>
                    <a:pt x="3199" y="6979"/>
                    <a:pt x="3199" y="7072"/>
                  </a:cubicBezTo>
                  <a:cubicBezTo>
                    <a:pt x="3153" y="7119"/>
                    <a:pt x="3153" y="7165"/>
                    <a:pt x="3153" y="7223"/>
                  </a:cubicBezTo>
                  <a:lnTo>
                    <a:pt x="3397" y="7270"/>
                  </a:lnTo>
                  <a:cubicBezTo>
                    <a:pt x="3979" y="6246"/>
                    <a:pt x="4269" y="5130"/>
                    <a:pt x="4223" y="3967"/>
                  </a:cubicBezTo>
                  <a:cubicBezTo>
                    <a:pt x="4223" y="3199"/>
                    <a:pt x="4118" y="2420"/>
                    <a:pt x="4072" y="1640"/>
                  </a:cubicBezTo>
                  <a:lnTo>
                    <a:pt x="4025" y="1408"/>
                  </a:lnTo>
                  <a:cubicBezTo>
                    <a:pt x="4025" y="1012"/>
                    <a:pt x="3932" y="628"/>
                    <a:pt x="3827" y="245"/>
                  </a:cubicBezTo>
                  <a:lnTo>
                    <a:pt x="3827" y="93"/>
                  </a:lnTo>
                  <a:cubicBezTo>
                    <a:pt x="3781" y="47"/>
                    <a:pt x="3734" y="0"/>
                    <a:pt x="36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05" name="Google Shape;705;p7"/>
            <p:cNvSpPr/>
            <p:nvPr/>
          </p:nvSpPr>
          <p:spPr>
            <a:xfrm>
              <a:off x="2433550" y="2586900"/>
              <a:ext cx="389100" cy="849400"/>
            </a:xfrm>
            <a:custGeom>
              <a:avLst/>
              <a:gdLst/>
              <a:ahLst/>
              <a:cxnLst/>
              <a:rect l="l" t="t" r="r" b="b"/>
              <a:pathLst>
                <a:path w="15564" h="33976" extrusionOk="0">
                  <a:moveTo>
                    <a:pt x="14447" y="0"/>
                  </a:moveTo>
                  <a:cubicBezTo>
                    <a:pt x="14342" y="152"/>
                    <a:pt x="14203" y="245"/>
                    <a:pt x="14005" y="245"/>
                  </a:cubicBezTo>
                  <a:cubicBezTo>
                    <a:pt x="13912" y="291"/>
                    <a:pt x="13865" y="291"/>
                    <a:pt x="13865" y="338"/>
                  </a:cubicBezTo>
                  <a:cubicBezTo>
                    <a:pt x="13819" y="396"/>
                    <a:pt x="13819" y="396"/>
                    <a:pt x="13819" y="442"/>
                  </a:cubicBezTo>
                  <a:cubicBezTo>
                    <a:pt x="13819" y="536"/>
                    <a:pt x="13865" y="536"/>
                    <a:pt x="13958" y="536"/>
                  </a:cubicBezTo>
                  <a:lnTo>
                    <a:pt x="14249" y="536"/>
                  </a:lnTo>
                  <a:cubicBezTo>
                    <a:pt x="14296" y="489"/>
                    <a:pt x="14400" y="489"/>
                    <a:pt x="14447" y="489"/>
                  </a:cubicBezTo>
                  <a:lnTo>
                    <a:pt x="14831" y="489"/>
                  </a:lnTo>
                  <a:lnTo>
                    <a:pt x="15168" y="442"/>
                  </a:lnTo>
                  <a:lnTo>
                    <a:pt x="15121" y="582"/>
                  </a:lnTo>
                  <a:cubicBezTo>
                    <a:pt x="14982" y="978"/>
                    <a:pt x="14784" y="1268"/>
                    <a:pt x="14540" y="1454"/>
                  </a:cubicBezTo>
                  <a:lnTo>
                    <a:pt x="14296" y="1652"/>
                  </a:lnTo>
                  <a:cubicBezTo>
                    <a:pt x="13912" y="1989"/>
                    <a:pt x="13528" y="2327"/>
                    <a:pt x="13039" y="2618"/>
                  </a:cubicBezTo>
                  <a:cubicBezTo>
                    <a:pt x="12656" y="2862"/>
                    <a:pt x="12214" y="3060"/>
                    <a:pt x="11830" y="3246"/>
                  </a:cubicBezTo>
                  <a:cubicBezTo>
                    <a:pt x="11632" y="3350"/>
                    <a:pt x="11434" y="3443"/>
                    <a:pt x="11248" y="3536"/>
                  </a:cubicBezTo>
                  <a:cubicBezTo>
                    <a:pt x="11050" y="3641"/>
                    <a:pt x="10853" y="3734"/>
                    <a:pt x="10713" y="3781"/>
                  </a:cubicBezTo>
                  <a:lnTo>
                    <a:pt x="10667" y="3827"/>
                  </a:lnTo>
                  <a:lnTo>
                    <a:pt x="10806" y="3827"/>
                  </a:lnTo>
                  <a:cubicBezTo>
                    <a:pt x="11295" y="3827"/>
                    <a:pt x="11783" y="3688"/>
                    <a:pt x="12214" y="3490"/>
                  </a:cubicBezTo>
                  <a:cubicBezTo>
                    <a:pt x="12411" y="3443"/>
                    <a:pt x="12551" y="3397"/>
                    <a:pt x="12749" y="3350"/>
                  </a:cubicBezTo>
                  <a:lnTo>
                    <a:pt x="12993" y="3199"/>
                  </a:lnTo>
                  <a:lnTo>
                    <a:pt x="12842" y="3490"/>
                  </a:lnTo>
                  <a:cubicBezTo>
                    <a:pt x="12120" y="5049"/>
                    <a:pt x="11295" y="6549"/>
                    <a:pt x="10469" y="8003"/>
                  </a:cubicBezTo>
                  <a:cubicBezTo>
                    <a:pt x="9794" y="9213"/>
                    <a:pt x="9108" y="10422"/>
                    <a:pt x="8480" y="11632"/>
                  </a:cubicBezTo>
                  <a:lnTo>
                    <a:pt x="8096" y="12411"/>
                  </a:lnTo>
                  <a:lnTo>
                    <a:pt x="8294" y="11585"/>
                  </a:lnTo>
                  <a:lnTo>
                    <a:pt x="8340" y="11295"/>
                  </a:lnTo>
                  <a:cubicBezTo>
                    <a:pt x="8387" y="11050"/>
                    <a:pt x="8433" y="10806"/>
                    <a:pt x="8480" y="10515"/>
                  </a:cubicBezTo>
                  <a:cubicBezTo>
                    <a:pt x="8585" y="10178"/>
                    <a:pt x="8631" y="9841"/>
                    <a:pt x="8724" y="9503"/>
                  </a:cubicBezTo>
                  <a:cubicBezTo>
                    <a:pt x="9166" y="8003"/>
                    <a:pt x="9399" y="6444"/>
                    <a:pt x="9596" y="4944"/>
                  </a:cubicBezTo>
                  <a:lnTo>
                    <a:pt x="9596" y="4316"/>
                  </a:lnTo>
                  <a:lnTo>
                    <a:pt x="9596" y="4118"/>
                  </a:lnTo>
                  <a:lnTo>
                    <a:pt x="9550" y="4118"/>
                  </a:lnTo>
                  <a:lnTo>
                    <a:pt x="9457" y="4071"/>
                  </a:lnTo>
                  <a:cubicBezTo>
                    <a:pt x="9352" y="4560"/>
                    <a:pt x="9259" y="5049"/>
                    <a:pt x="9166" y="5525"/>
                  </a:cubicBezTo>
                  <a:cubicBezTo>
                    <a:pt x="8968" y="6549"/>
                    <a:pt x="8771" y="7561"/>
                    <a:pt x="8585" y="8584"/>
                  </a:cubicBezTo>
                  <a:cubicBezTo>
                    <a:pt x="8526" y="8771"/>
                    <a:pt x="8480" y="8968"/>
                    <a:pt x="8189" y="8968"/>
                  </a:cubicBezTo>
                  <a:lnTo>
                    <a:pt x="8096" y="8968"/>
                  </a:lnTo>
                  <a:cubicBezTo>
                    <a:pt x="7421" y="8875"/>
                    <a:pt x="6840" y="8678"/>
                    <a:pt x="6305" y="8433"/>
                  </a:cubicBezTo>
                  <a:cubicBezTo>
                    <a:pt x="5967" y="8294"/>
                    <a:pt x="5618" y="8142"/>
                    <a:pt x="5281" y="7956"/>
                  </a:cubicBezTo>
                  <a:lnTo>
                    <a:pt x="4746" y="7712"/>
                  </a:lnTo>
                  <a:lnTo>
                    <a:pt x="5188" y="6840"/>
                  </a:lnTo>
                  <a:lnTo>
                    <a:pt x="5235" y="6886"/>
                  </a:lnTo>
                  <a:cubicBezTo>
                    <a:pt x="5618" y="7131"/>
                    <a:pt x="5909" y="7224"/>
                    <a:pt x="6258" y="7224"/>
                  </a:cubicBezTo>
                  <a:lnTo>
                    <a:pt x="6351" y="7224"/>
                  </a:lnTo>
                  <a:cubicBezTo>
                    <a:pt x="6398" y="7177"/>
                    <a:pt x="6444" y="7131"/>
                    <a:pt x="6549" y="7084"/>
                  </a:cubicBezTo>
                  <a:cubicBezTo>
                    <a:pt x="6491" y="7026"/>
                    <a:pt x="6444" y="6979"/>
                    <a:pt x="6398" y="6979"/>
                  </a:cubicBezTo>
                  <a:cubicBezTo>
                    <a:pt x="6154" y="6886"/>
                    <a:pt x="5967" y="6793"/>
                    <a:pt x="5723" y="6735"/>
                  </a:cubicBezTo>
                  <a:cubicBezTo>
                    <a:pt x="5618" y="6689"/>
                    <a:pt x="5525" y="6642"/>
                    <a:pt x="5432" y="6642"/>
                  </a:cubicBezTo>
                  <a:lnTo>
                    <a:pt x="5328" y="6595"/>
                  </a:lnTo>
                  <a:lnTo>
                    <a:pt x="5328" y="6549"/>
                  </a:lnTo>
                  <a:cubicBezTo>
                    <a:pt x="5386" y="6444"/>
                    <a:pt x="5386" y="6305"/>
                    <a:pt x="5525" y="6258"/>
                  </a:cubicBezTo>
                  <a:cubicBezTo>
                    <a:pt x="5572" y="6258"/>
                    <a:pt x="5618" y="6305"/>
                    <a:pt x="5677" y="6305"/>
                  </a:cubicBezTo>
                  <a:cubicBezTo>
                    <a:pt x="5863" y="6398"/>
                    <a:pt x="6107" y="6444"/>
                    <a:pt x="6305" y="6444"/>
                  </a:cubicBezTo>
                  <a:lnTo>
                    <a:pt x="6549" y="6444"/>
                  </a:lnTo>
                  <a:cubicBezTo>
                    <a:pt x="6596" y="6398"/>
                    <a:pt x="6642" y="6351"/>
                    <a:pt x="6689" y="6305"/>
                  </a:cubicBezTo>
                  <a:cubicBezTo>
                    <a:pt x="6642" y="6258"/>
                    <a:pt x="6596" y="6212"/>
                    <a:pt x="6549" y="6154"/>
                  </a:cubicBezTo>
                  <a:cubicBezTo>
                    <a:pt x="6398" y="6107"/>
                    <a:pt x="6200" y="6060"/>
                    <a:pt x="6014" y="5967"/>
                  </a:cubicBezTo>
                  <a:cubicBezTo>
                    <a:pt x="5909" y="5967"/>
                    <a:pt x="5863" y="5921"/>
                    <a:pt x="5770" y="5921"/>
                  </a:cubicBezTo>
                  <a:lnTo>
                    <a:pt x="5677" y="5863"/>
                  </a:lnTo>
                  <a:lnTo>
                    <a:pt x="5723" y="5770"/>
                  </a:lnTo>
                  <a:cubicBezTo>
                    <a:pt x="5816" y="5572"/>
                    <a:pt x="5863" y="5432"/>
                    <a:pt x="5967" y="5339"/>
                  </a:cubicBezTo>
                  <a:lnTo>
                    <a:pt x="5967" y="5281"/>
                  </a:lnTo>
                  <a:lnTo>
                    <a:pt x="6933" y="5572"/>
                  </a:lnTo>
                  <a:cubicBezTo>
                    <a:pt x="6979" y="5572"/>
                    <a:pt x="7072" y="5525"/>
                    <a:pt x="7177" y="5525"/>
                  </a:cubicBezTo>
                  <a:cubicBezTo>
                    <a:pt x="7131" y="5432"/>
                    <a:pt x="7072" y="5386"/>
                    <a:pt x="7026" y="5339"/>
                  </a:cubicBezTo>
                  <a:cubicBezTo>
                    <a:pt x="6886" y="5235"/>
                    <a:pt x="6689" y="5142"/>
                    <a:pt x="6549" y="5049"/>
                  </a:cubicBezTo>
                  <a:cubicBezTo>
                    <a:pt x="6444" y="4990"/>
                    <a:pt x="6398" y="4990"/>
                    <a:pt x="6305" y="4944"/>
                  </a:cubicBezTo>
                  <a:lnTo>
                    <a:pt x="6258" y="4897"/>
                  </a:lnTo>
                  <a:lnTo>
                    <a:pt x="6549" y="4362"/>
                  </a:lnTo>
                  <a:lnTo>
                    <a:pt x="6596" y="4269"/>
                  </a:lnTo>
                  <a:lnTo>
                    <a:pt x="6886" y="3827"/>
                  </a:lnTo>
                  <a:lnTo>
                    <a:pt x="6933" y="3734"/>
                  </a:lnTo>
                  <a:cubicBezTo>
                    <a:pt x="7072" y="3536"/>
                    <a:pt x="7224" y="3304"/>
                    <a:pt x="7317" y="3153"/>
                  </a:cubicBezTo>
                  <a:lnTo>
                    <a:pt x="7072" y="3060"/>
                  </a:lnTo>
                  <a:lnTo>
                    <a:pt x="7026" y="3060"/>
                  </a:lnTo>
                  <a:lnTo>
                    <a:pt x="6933" y="3153"/>
                  </a:lnTo>
                  <a:cubicBezTo>
                    <a:pt x="6305" y="4025"/>
                    <a:pt x="5677" y="5049"/>
                    <a:pt x="4990" y="6351"/>
                  </a:cubicBezTo>
                  <a:cubicBezTo>
                    <a:pt x="4269" y="7759"/>
                    <a:pt x="3734" y="9213"/>
                    <a:pt x="3199" y="10620"/>
                  </a:cubicBezTo>
                  <a:cubicBezTo>
                    <a:pt x="3153" y="10713"/>
                    <a:pt x="3106" y="10806"/>
                    <a:pt x="3060" y="10911"/>
                  </a:cubicBezTo>
                  <a:cubicBezTo>
                    <a:pt x="3001" y="10957"/>
                    <a:pt x="2955" y="11004"/>
                    <a:pt x="2908" y="11004"/>
                  </a:cubicBezTo>
                  <a:lnTo>
                    <a:pt x="2711" y="11202"/>
                  </a:lnTo>
                  <a:cubicBezTo>
                    <a:pt x="2083" y="12074"/>
                    <a:pt x="1408" y="12993"/>
                    <a:pt x="780" y="13912"/>
                  </a:cubicBezTo>
                  <a:lnTo>
                    <a:pt x="291" y="14586"/>
                  </a:lnTo>
                  <a:cubicBezTo>
                    <a:pt x="245" y="14691"/>
                    <a:pt x="198" y="14737"/>
                    <a:pt x="94" y="14831"/>
                  </a:cubicBezTo>
                  <a:lnTo>
                    <a:pt x="1" y="14935"/>
                  </a:lnTo>
                  <a:lnTo>
                    <a:pt x="1" y="15319"/>
                  </a:lnTo>
                  <a:lnTo>
                    <a:pt x="47" y="15319"/>
                  </a:lnTo>
                  <a:cubicBezTo>
                    <a:pt x="47" y="15273"/>
                    <a:pt x="94" y="15273"/>
                    <a:pt x="94" y="15273"/>
                  </a:cubicBezTo>
                  <a:cubicBezTo>
                    <a:pt x="338" y="15121"/>
                    <a:pt x="489" y="14935"/>
                    <a:pt x="629" y="14691"/>
                  </a:cubicBezTo>
                  <a:cubicBezTo>
                    <a:pt x="966" y="14202"/>
                    <a:pt x="1257" y="13772"/>
                    <a:pt x="1606" y="13330"/>
                  </a:cubicBezTo>
                  <a:lnTo>
                    <a:pt x="2327" y="12260"/>
                  </a:lnTo>
                  <a:cubicBezTo>
                    <a:pt x="2373" y="12213"/>
                    <a:pt x="2373" y="12167"/>
                    <a:pt x="2478" y="12167"/>
                  </a:cubicBezTo>
                  <a:lnTo>
                    <a:pt x="2664" y="12074"/>
                  </a:lnTo>
                  <a:lnTo>
                    <a:pt x="2664" y="12074"/>
                  </a:lnTo>
                  <a:lnTo>
                    <a:pt x="2618" y="12260"/>
                  </a:lnTo>
                  <a:cubicBezTo>
                    <a:pt x="1547" y="15563"/>
                    <a:pt x="536" y="19006"/>
                    <a:pt x="1" y="22496"/>
                  </a:cubicBezTo>
                  <a:lnTo>
                    <a:pt x="1" y="23798"/>
                  </a:lnTo>
                  <a:cubicBezTo>
                    <a:pt x="47" y="23752"/>
                    <a:pt x="47" y="23752"/>
                    <a:pt x="47" y="23705"/>
                  </a:cubicBezTo>
                  <a:cubicBezTo>
                    <a:pt x="291" y="23170"/>
                    <a:pt x="338" y="22589"/>
                    <a:pt x="442" y="22054"/>
                  </a:cubicBezTo>
                  <a:cubicBezTo>
                    <a:pt x="489" y="21716"/>
                    <a:pt x="489" y="21379"/>
                    <a:pt x="582" y="21042"/>
                  </a:cubicBezTo>
                  <a:cubicBezTo>
                    <a:pt x="1606" y="16575"/>
                    <a:pt x="2769" y="12655"/>
                    <a:pt x="4165" y="9120"/>
                  </a:cubicBezTo>
                  <a:lnTo>
                    <a:pt x="4316" y="8724"/>
                  </a:lnTo>
                  <a:cubicBezTo>
                    <a:pt x="4409" y="8538"/>
                    <a:pt x="4455" y="8387"/>
                    <a:pt x="4514" y="8189"/>
                  </a:cubicBezTo>
                  <a:cubicBezTo>
                    <a:pt x="4560" y="8142"/>
                    <a:pt x="4560" y="8142"/>
                    <a:pt x="4607" y="8142"/>
                  </a:cubicBezTo>
                  <a:lnTo>
                    <a:pt x="4607" y="8096"/>
                  </a:lnTo>
                  <a:lnTo>
                    <a:pt x="4653" y="8049"/>
                  </a:lnTo>
                  <a:lnTo>
                    <a:pt x="4700" y="8096"/>
                  </a:lnTo>
                  <a:cubicBezTo>
                    <a:pt x="4851" y="8142"/>
                    <a:pt x="4944" y="8247"/>
                    <a:pt x="5095" y="8294"/>
                  </a:cubicBezTo>
                  <a:cubicBezTo>
                    <a:pt x="6060" y="8771"/>
                    <a:pt x="7072" y="9306"/>
                    <a:pt x="8189" y="9352"/>
                  </a:cubicBezTo>
                  <a:lnTo>
                    <a:pt x="8340" y="9352"/>
                  </a:lnTo>
                  <a:lnTo>
                    <a:pt x="8189" y="10131"/>
                  </a:lnTo>
                  <a:cubicBezTo>
                    <a:pt x="8096" y="10573"/>
                    <a:pt x="8003" y="11004"/>
                    <a:pt x="7898" y="11446"/>
                  </a:cubicBezTo>
                  <a:cubicBezTo>
                    <a:pt x="7852" y="11678"/>
                    <a:pt x="7805" y="11923"/>
                    <a:pt x="7759" y="12213"/>
                  </a:cubicBezTo>
                  <a:cubicBezTo>
                    <a:pt x="7654" y="12842"/>
                    <a:pt x="7514" y="13528"/>
                    <a:pt x="7363" y="14202"/>
                  </a:cubicBezTo>
                  <a:cubicBezTo>
                    <a:pt x="7270" y="14540"/>
                    <a:pt x="7131" y="14877"/>
                    <a:pt x="6979" y="15226"/>
                  </a:cubicBezTo>
                  <a:cubicBezTo>
                    <a:pt x="6933" y="15319"/>
                    <a:pt x="6886" y="15412"/>
                    <a:pt x="6840" y="15517"/>
                  </a:cubicBezTo>
                  <a:lnTo>
                    <a:pt x="6444" y="16482"/>
                  </a:lnTo>
                  <a:cubicBezTo>
                    <a:pt x="5723" y="18134"/>
                    <a:pt x="4990" y="19879"/>
                    <a:pt x="4269" y="21565"/>
                  </a:cubicBezTo>
                  <a:cubicBezTo>
                    <a:pt x="3641" y="22972"/>
                    <a:pt x="3060" y="24426"/>
                    <a:pt x="2420" y="25834"/>
                  </a:cubicBezTo>
                  <a:lnTo>
                    <a:pt x="675" y="29765"/>
                  </a:lnTo>
                  <a:cubicBezTo>
                    <a:pt x="536" y="30103"/>
                    <a:pt x="442" y="30393"/>
                    <a:pt x="338" y="30684"/>
                  </a:cubicBezTo>
                  <a:cubicBezTo>
                    <a:pt x="245" y="30870"/>
                    <a:pt x="198" y="31021"/>
                    <a:pt x="152" y="31161"/>
                  </a:cubicBezTo>
                  <a:cubicBezTo>
                    <a:pt x="152" y="31219"/>
                    <a:pt x="94" y="31312"/>
                    <a:pt x="1" y="31359"/>
                  </a:cubicBezTo>
                  <a:lnTo>
                    <a:pt x="1" y="31405"/>
                  </a:lnTo>
                  <a:lnTo>
                    <a:pt x="1" y="31603"/>
                  </a:lnTo>
                  <a:lnTo>
                    <a:pt x="1" y="32185"/>
                  </a:lnTo>
                  <a:lnTo>
                    <a:pt x="47" y="32138"/>
                  </a:lnTo>
                  <a:cubicBezTo>
                    <a:pt x="47" y="32091"/>
                    <a:pt x="94" y="32033"/>
                    <a:pt x="94" y="32033"/>
                  </a:cubicBezTo>
                  <a:lnTo>
                    <a:pt x="152" y="31940"/>
                  </a:lnTo>
                  <a:lnTo>
                    <a:pt x="245" y="31940"/>
                  </a:lnTo>
                  <a:cubicBezTo>
                    <a:pt x="536" y="32091"/>
                    <a:pt x="873" y="32185"/>
                    <a:pt x="1210" y="32278"/>
                  </a:cubicBezTo>
                  <a:cubicBezTo>
                    <a:pt x="1699" y="32429"/>
                    <a:pt x="2234" y="32615"/>
                    <a:pt x="2711" y="32906"/>
                  </a:cubicBezTo>
                  <a:cubicBezTo>
                    <a:pt x="2862" y="33010"/>
                    <a:pt x="3060" y="33103"/>
                    <a:pt x="3199" y="33150"/>
                  </a:cubicBezTo>
                  <a:cubicBezTo>
                    <a:pt x="3583" y="33348"/>
                    <a:pt x="3978" y="33592"/>
                    <a:pt x="4316" y="33883"/>
                  </a:cubicBezTo>
                  <a:cubicBezTo>
                    <a:pt x="4316" y="33929"/>
                    <a:pt x="4362" y="33929"/>
                    <a:pt x="4362" y="33929"/>
                  </a:cubicBezTo>
                  <a:cubicBezTo>
                    <a:pt x="4409" y="33976"/>
                    <a:pt x="4455" y="33976"/>
                    <a:pt x="4514" y="33976"/>
                  </a:cubicBezTo>
                  <a:lnTo>
                    <a:pt x="4560" y="33976"/>
                  </a:lnTo>
                  <a:lnTo>
                    <a:pt x="4560" y="33929"/>
                  </a:lnTo>
                  <a:cubicBezTo>
                    <a:pt x="4607" y="33836"/>
                    <a:pt x="4560" y="33732"/>
                    <a:pt x="4514" y="33732"/>
                  </a:cubicBezTo>
                  <a:cubicBezTo>
                    <a:pt x="4316" y="33487"/>
                    <a:pt x="4025" y="33255"/>
                    <a:pt x="3734" y="33103"/>
                  </a:cubicBezTo>
                  <a:cubicBezTo>
                    <a:pt x="2525" y="32382"/>
                    <a:pt x="1454" y="31940"/>
                    <a:pt x="384" y="31801"/>
                  </a:cubicBezTo>
                  <a:lnTo>
                    <a:pt x="245" y="31743"/>
                  </a:lnTo>
                  <a:lnTo>
                    <a:pt x="291" y="31650"/>
                  </a:lnTo>
                  <a:cubicBezTo>
                    <a:pt x="442" y="31359"/>
                    <a:pt x="536" y="31114"/>
                    <a:pt x="629" y="30824"/>
                  </a:cubicBezTo>
                  <a:lnTo>
                    <a:pt x="733" y="30638"/>
                  </a:lnTo>
                  <a:lnTo>
                    <a:pt x="919" y="30103"/>
                  </a:lnTo>
                  <a:cubicBezTo>
                    <a:pt x="919" y="30056"/>
                    <a:pt x="966" y="29998"/>
                    <a:pt x="966" y="29951"/>
                  </a:cubicBezTo>
                  <a:cubicBezTo>
                    <a:pt x="1071" y="29707"/>
                    <a:pt x="1164" y="29521"/>
                    <a:pt x="1257" y="29277"/>
                  </a:cubicBezTo>
                  <a:cubicBezTo>
                    <a:pt x="1652" y="28358"/>
                    <a:pt x="2083" y="27439"/>
                    <a:pt x="2478" y="26462"/>
                  </a:cubicBezTo>
                  <a:cubicBezTo>
                    <a:pt x="3246" y="24717"/>
                    <a:pt x="4072" y="22926"/>
                    <a:pt x="4851" y="21135"/>
                  </a:cubicBezTo>
                  <a:cubicBezTo>
                    <a:pt x="5281" y="20216"/>
                    <a:pt x="5677" y="19192"/>
                    <a:pt x="6060" y="18227"/>
                  </a:cubicBezTo>
                  <a:cubicBezTo>
                    <a:pt x="6305" y="17645"/>
                    <a:pt x="6549" y="17110"/>
                    <a:pt x="6782" y="16529"/>
                  </a:cubicBezTo>
                  <a:cubicBezTo>
                    <a:pt x="6886" y="16284"/>
                    <a:pt x="7026" y="16040"/>
                    <a:pt x="7131" y="15808"/>
                  </a:cubicBezTo>
                  <a:cubicBezTo>
                    <a:pt x="7177" y="15703"/>
                    <a:pt x="7224" y="15563"/>
                    <a:pt x="7270" y="15459"/>
                  </a:cubicBezTo>
                  <a:lnTo>
                    <a:pt x="7363" y="15273"/>
                  </a:lnTo>
                  <a:lnTo>
                    <a:pt x="7421" y="15226"/>
                  </a:lnTo>
                  <a:lnTo>
                    <a:pt x="7514" y="15610"/>
                  </a:lnTo>
                  <a:cubicBezTo>
                    <a:pt x="7561" y="15947"/>
                    <a:pt x="7654" y="16284"/>
                    <a:pt x="7712" y="16680"/>
                  </a:cubicBezTo>
                  <a:cubicBezTo>
                    <a:pt x="7759" y="16680"/>
                    <a:pt x="7759" y="16726"/>
                    <a:pt x="7759" y="16726"/>
                  </a:cubicBezTo>
                  <a:lnTo>
                    <a:pt x="8003" y="16680"/>
                  </a:lnTo>
                  <a:lnTo>
                    <a:pt x="7945" y="16436"/>
                  </a:lnTo>
                  <a:cubicBezTo>
                    <a:pt x="7898" y="16191"/>
                    <a:pt x="7852" y="15901"/>
                    <a:pt x="7805" y="15610"/>
                  </a:cubicBezTo>
                  <a:cubicBezTo>
                    <a:pt x="7759" y="15366"/>
                    <a:pt x="7712" y="15075"/>
                    <a:pt x="7712" y="14831"/>
                  </a:cubicBezTo>
                  <a:lnTo>
                    <a:pt x="7654" y="14784"/>
                  </a:lnTo>
                  <a:cubicBezTo>
                    <a:pt x="7654" y="14691"/>
                    <a:pt x="7712" y="14644"/>
                    <a:pt x="7712" y="14586"/>
                  </a:cubicBezTo>
                  <a:lnTo>
                    <a:pt x="7712" y="14540"/>
                  </a:lnTo>
                  <a:lnTo>
                    <a:pt x="7712" y="14493"/>
                  </a:lnTo>
                  <a:lnTo>
                    <a:pt x="7805" y="14493"/>
                  </a:lnTo>
                  <a:lnTo>
                    <a:pt x="8096" y="14249"/>
                  </a:lnTo>
                  <a:lnTo>
                    <a:pt x="7805" y="13865"/>
                  </a:lnTo>
                  <a:lnTo>
                    <a:pt x="7852" y="13819"/>
                  </a:lnTo>
                  <a:cubicBezTo>
                    <a:pt x="7898" y="13481"/>
                    <a:pt x="8003" y="13190"/>
                    <a:pt x="8236" y="12842"/>
                  </a:cubicBezTo>
                  <a:cubicBezTo>
                    <a:pt x="8678" y="12167"/>
                    <a:pt x="9061" y="11446"/>
                    <a:pt x="9399" y="10760"/>
                  </a:cubicBezTo>
                  <a:cubicBezTo>
                    <a:pt x="9550" y="10515"/>
                    <a:pt x="9643" y="10283"/>
                    <a:pt x="9794" y="10038"/>
                  </a:cubicBezTo>
                  <a:cubicBezTo>
                    <a:pt x="10085" y="9550"/>
                    <a:pt x="10329" y="9120"/>
                    <a:pt x="10620" y="8631"/>
                  </a:cubicBezTo>
                  <a:cubicBezTo>
                    <a:pt x="11585" y="6840"/>
                    <a:pt x="12656" y="4990"/>
                    <a:pt x="13470" y="3060"/>
                  </a:cubicBezTo>
                  <a:cubicBezTo>
                    <a:pt x="13528" y="2955"/>
                    <a:pt x="13621" y="2862"/>
                    <a:pt x="13714" y="2769"/>
                  </a:cubicBezTo>
                  <a:cubicBezTo>
                    <a:pt x="13865" y="2618"/>
                    <a:pt x="14005" y="2525"/>
                    <a:pt x="14156" y="2431"/>
                  </a:cubicBezTo>
                  <a:cubicBezTo>
                    <a:pt x="14400" y="2187"/>
                    <a:pt x="14633" y="1989"/>
                    <a:pt x="14877" y="1745"/>
                  </a:cubicBezTo>
                  <a:cubicBezTo>
                    <a:pt x="15121" y="1559"/>
                    <a:pt x="15319" y="1268"/>
                    <a:pt x="15459" y="919"/>
                  </a:cubicBezTo>
                  <a:cubicBezTo>
                    <a:pt x="15563" y="733"/>
                    <a:pt x="15563" y="536"/>
                    <a:pt x="15459" y="396"/>
                  </a:cubicBezTo>
                  <a:cubicBezTo>
                    <a:pt x="15366" y="245"/>
                    <a:pt x="15214" y="152"/>
                    <a:pt x="14982" y="105"/>
                  </a:cubicBezTo>
                  <a:lnTo>
                    <a:pt x="14738" y="105"/>
                  </a:lnTo>
                  <a:lnTo>
                    <a:pt x="14738" y="47"/>
                  </a:lnTo>
                  <a:lnTo>
                    <a:pt x="14691" y="47"/>
                  </a:lnTo>
                  <a:lnTo>
                    <a:pt x="1444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06" name="Google Shape;706;p7"/>
            <p:cNvSpPr/>
            <p:nvPr/>
          </p:nvSpPr>
          <p:spPr>
            <a:xfrm>
              <a:off x="2609175" y="2444125"/>
              <a:ext cx="174500" cy="222775"/>
            </a:xfrm>
            <a:custGeom>
              <a:avLst/>
              <a:gdLst/>
              <a:ahLst/>
              <a:cxnLst/>
              <a:rect l="l" t="t" r="r" b="b"/>
              <a:pathLst>
                <a:path w="6980" h="8911" extrusionOk="0">
                  <a:moveTo>
                    <a:pt x="6736" y="0"/>
                  </a:moveTo>
                  <a:cubicBezTo>
                    <a:pt x="6503" y="233"/>
                    <a:pt x="6212" y="477"/>
                    <a:pt x="5863" y="722"/>
                  </a:cubicBezTo>
                  <a:cubicBezTo>
                    <a:pt x="5817" y="768"/>
                    <a:pt x="5817" y="768"/>
                    <a:pt x="5770" y="815"/>
                  </a:cubicBezTo>
                  <a:cubicBezTo>
                    <a:pt x="5572" y="966"/>
                    <a:pt x="5340" y="1105"/>
                    <a:pt x="5142" y="1257"/>
                  </a:cubicBezTo>
                  <a:cubicBezTo>
                    <a:pt x="4223" y="1885"/>
                    <a:pt x="3304" y="2559"/>
                    <a:pt x="2432" y="3246"/>
                  </a:cubicBezTo>
                  <a:cubicBezTo>
                    <a:pt x="2234" y="3385"/>
                    <a:pt x="2036" y="3536"/>
                    <a:pt x="1850" y="3723"/>
                  </a:cubicBezTo>
                  <a:cubicBezTo>
                    <a:pt x="1024" y="4548"/>
                    <a:pt x="489" y="5421"/>
                    <a:pt x="245" y="6491"/>
                  </a:cubicBezTo>
                  <a:cubicBezTo>
                    <a:pt x="106" y="7165"/>
                    <a:pt x="1" y="7700"/>
                    <a:pt x="338" y="8142"/>
                  </a:cubicBezTo>
                  <a:lnTo>
                    <a:pt x="443" y="8189"/>
                  </a:lnTo>
                  <a:lnTo>
                    <a:pt x="396" y="8236"/>
                  </a:lnTo>
                  <a:cubicBezTo>
                    <a:pt x="292" y="8375"/>
                    <a:pt x="199" y="8480"/>
                    <a:pt x="106" y="8573"/>
                  </a:cubicBezTo>
                  <a:lnTo>
                    <a:pt x="489" y="8724"/>
                  </a:lnTo>
                  <a:lnTo>
                    <a:pt x="582" y="8724"/>
                  </a:lnTo>
                  <a:lnTo>
                    <a:pt x="582" y="8771"/>
                  </a:lnTo>
                  <a:lnTo>
                    <a:pt x="978" y="8910"/>
                  </a:lnTo>
                  <a:lnTo>
                    <a:pt x="1024" y="8817"/>
                  </a:lnTo>
                  <a:lnTo>
                    <a:pt x="1164" y="8573"/>
                  </a:lnTo>
                  <a:cubicBezTo>
                    <a:pt x="1071" y="8573"/>
                    <a:pt x="1024" y="8480"/>
                    <a:pt x="978" y="8433"/>
                  </a:cubicBezTo>
                  <a:cubicBezTo>
                    <a:pt x="978" y="8375"/>
                    <a:pt x="920" y="8329"/>
                    <a:pt x="920" y="8282"/>
                  </a:cubicBezTo>
                  <a:cubicBezTo>
                    <a:pt x="873" y="8189"/>
                    <a:pt x="873" y="8142"/>
                    <a:pt x="827" y="8038"/>
                  </a:cubicBezTo>
                  <a:cubicBezTo>
                    <a:pt x="489" y="7654"/>
                    <a:pt x="582" y="7212"/>
                    <a:pt x="629" y="6828"/>
                  </a:cubicBezTo>
                  <a:cubicBezTo>
                    <a:pt x="873" y="5572"/>
                    <a:pt x="1560" y="4502"/>
                    <a:pt x="2723" y="3583"/>
                  </a:cubicBezTo>
                  <a:cubicBezTo>
                    <a:pt x="3246" y="3141"/>
                    <a:pt x="3886" y="2711"/>
                    <a:pt x="4467" y="2269"/>
                  </a:cubicBezTo>
                  <a:cubicBezTo>
                    <a:pt x="4758" y="2083"/>
                    <a:pt x="5049" y="1838"/>
                    <a:pt x="5340" y="1641"/>
                  </a:cubicBezTo>
                  <a:lnTo>
                    <a:pt x="5386" y="1594"/>
                  </a:lnTo>
                  <a:cubicBezTo>
                    <a:pt x="5968" y="1164"/>
                    <a:pt x="6549" y="722"/>
                    <a:pt x="6980" y="187"/>
                  </a:cubicBezTo>
                  <a:lnTo>
                    <a:pt x="673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07" name="Google Shape;707;p7"/>
            <p:cNvSpPr/>
            <p:nvPr/>
          </p:nvSpPr>
          <p:spPr>
            <a:xfrm>
              <a:off x="2777550" y="2444125"/>
              <a:ext cx="6125" cy="4675"/>
            </a:xfrm>
            <a:custGeom>
              <a:avLst/>
              <a:gdLst/>
              <a:ahLst/>
              <a:cxnLst/>
              <a:rect l="l" t="t" r="r" b="b"/>
              <a:pathLst>
                <a:path w="245" h="187" extrusionOk="0">
                  <a:moveTo>
                    <a:pt x="245" y="187"/>
                  </a:moveTo>
                  <a:lnTo>
                    <a:pt x="1" y="0"/>
                  </a:ln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08" name="Google Shape;708;p7"/>
            <p:cNvSpPr/>
            <p:nvPr/>
          </p:nvSpPr>
          <p:spPr>
            <a:xfrm>
              <a:off x="2621400" y="2662225"/>
              <a:ext cx="2350" cy="1175"/>
            </a:xfrm>
            <a:custGeom>
              <a:avLst/>
              <a:gdLst/>
              <a:ahLst/>
              <a:cxnLst/>
              <a:rect l="l" t="t" r="r" b="b"/>
              <a:pathLst>
                <a:path w="94" h="47" extrusionOk="0">
                  <a:moveTo>
                    <a:pt x="0" y="0"/>
                  </a:moveTo>
                  <a:lnTo>
                    <a:pt x="93" y="47"/>
                  </a:lnTo>
                  <a:lnTo>
                    <a:pt x="9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09" name="Google Shape;709;p7"/>
            <p:cNvSpPr/>
            <p:nvPr/>
          </p:nvSpPr>
          <p:spPr>
            <a:xfrm>
              <a:off x="2608025" y="2659600"/>
              <a:ext cx="25" cy="25"/>
            </a:xfrm>
            <a:custGeom>
              <a:avLst/>
              <a:gdLst/>
              <a:ahLst/>
              <a:cxnLst/>
              <a:rect l="l" t="t" r="r" b="b"/>
              <a:pathLst>
                <a:path w="1" h="1" extrusionOk="0">
                  <a:moveTo>
                    <a:pt x="0" y="0"/>
                  </a:move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10" name="Google Shape;710;p7"/>
            <p:cNvSpPr/>
            <p:nvPr/>
          </p:nvSpPr>
          <p:spPr>
            <a:xfrm>
              <a:off x="2620225" y="2663375"/>
              <a:ext cx="25" cy="25"/>
            </a:xfrm>
            <a:custGeom>
              <a:avLst/>
              <a:gdLst/>
              <a:ahLst/>
              <a:cxnLst/>
              <a:rect l="l" t="t" r="r" b="b"/>
              <a:pathLst>
                <a:path w="1" h="1" extrusionOk="0">
                  <a:moveTo>
                    <a:pt x="1" y="1"/>
                  </a:moveTo>
                  <a:lnTo>
                    <a:pt x="1" y="1"/>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11" name="Google Shape;711;p7"/>
            <p:cNvSpPr/>
            <p:nvPr/>
          </p:nvSpPr>
          <p:spPr>
            <a:xfrm>
              <a:off x="2634775" y="2873025"/>
              <a:ext cx="118675" cy="136700"/>
            </a:xfrm>
            <a:custGeom>
              <a:avLst/>
              <a:gdLst/>
              <a:ahLst/>
              <a:cxnLst/>
              <a:rect l="l" t="t" r="r" b="b"/>
              <a:pathLst>
                <a:path w="4747" h="5468" extrusionOk="0">
                  <a:moveTo>
                    <a:pt x="2804" y="768"/>
                  </a:moveTo>
                  <a:lnTo>
                    <a:pt x="2757" y="1013"/>
                  </a:lnTo>
                  <a:cubicBezTo>
                    <a:pt x="2711" y="1210"/>
                    <a:pt x="2664" y="1350"/>
                    <a:pt x="2618" y="1501"/>
                  </a:cubicBezTo>
                  <a:lnTo>
                    <a:pt x="2571" y="1687"/>
                  </a:lnTo>
                  <a:lnTo>
                    <a:pt x="2222" y="1210"/>
                  </a:lnTo>
                  <a:lnTo>
                    <a:pt x="2804" y="768"/>
                  </a:lnTo>
                  <a:close/>
                  <a:moveTo>
                    <a:pt x="3443" y="1"/>
                  </a:moveTo>
                  <a:cubicBezTo>
                    <a:pt x="3443" y="1"/>
                    <a:pt x="3385" y="1"/>
                    <a:pt x="3292" y="94"/>
                  </a:cubicBezTo>
                  <a:cubicBezTo>
                    <a:pt x="2711" y="478"/>
                    <a:pt x="2129" y="920"/>
                    <a:pt x="1594" y="1303"/>
                  </a:cubicBezTo>
                  <a:cubicBezTo>
                    <a:pt x="1350" y="1501"/>
                    <a:pt x="1117" y="1641"/>
                    <a:pt x="873" y="1839"/>
                  </a:cubicBezTo>
                  <a:lnTo>
                    <a:pt x="0" y="2467"/>
                  </a:lnTo>
                  <a:lnTo>
                    <a:pt x="187" y="2664"/>
                  </a:lnTo>
                  <a:lnTo>
                    <a:pt x="187" y="2711"/>
                  </a:lnTo>
                  <a:cubicBezTo>
                    <a:pt x="722" y="2327"/>
                    <a:pt x="1303" y="1932"/>
                    <a:pt x="1838" y="1548"/>
                  </a:cubicBezTo>
                  <a:lnTo>
                    <a:pt x="1931" y="1501"/>
                  </a:lnTo>
                  <a:lnTo>
                    <a:pt x="1989" y="1548"/>
                  </a:lnTo>
                  <a:cubicBezTo>
                    <a:pt x="2394" y="2280"/>
                    <a:pt x="2973" y="2622"/>
                    <a:pt x="3765" y="2622"/>
                  </a:cubicBezTo>
                  <a:cubicBezTo>
                    <a:pt x="3816" y="2622"/>
                    <a:pt x="3868" y="2621"/>
                    <a:pt x="3920" y="2618"/>
                  </a:cubicBezTo>
                  <a:lnTo>
                    <a:pt x="3967" y="2618"/>
                  </a:lnTo>
                  <a:lnTo>
                    <a:pt x="4071" y="3199"/>
                  </a:lnTo>
                  <a:cubicBezTo>
                    <a:pt x="4165" y="3630"/>
                    <a:pt x="4258" y="4118"/>
                    <a:pt x="4362" y="4595"/>
                  </a:cubicBezTo>
                  <a:cubicBezTo>
                    <a:pt x="4362" y="4746"/>
                    <a:pt x="4409" y="4944"/>
                    <a:pt x="4455" y="5084"/>
                  </a:cubicBezTo>
                  <a:cubicBezTo>
                    <a:pt x="4455" y="5177"/>
                    <a:pt x="4502" y="5281"/>
                    <a:pt x="4502" y="5328"/>
                  </a:cubicBezTo>
                  <a:cubicBezTo>
                    <a:pt x="4502" y="5374"/>
                    <a:pt x="4502" y="5421"/>
                    <a:pt x="4548" y="5421"/>
                  </a:cubicBezTo>
                  <a:lnTo>
                    <a:pt x="4746" y="5468"/>
                  </a:lnTo>
                  <a:lnTo>
                    <a:pt x="4746" y="4991"/>
                  </a:lnTo>
                  <a:cubicBezTo>
                    <a:pt x="4746" y="4502"/>
                    <a:pt x="4653" y="3967"/>
                    <a:pt x="4548" y="3490"/>
                  </a:cubicBezTo>
                  <a:cubicBezTo>
                    <a:pt x="4502" y="3339"/>
                    <a:pt x="4502" y="3199"/>
                    <a:pt x="4455" y="3048"/>
                  </a:cubicBezTo>
                  <a:cubicBezTo>
                    <a:pt x="4362" y="2420"/>
                    <a:pt x="4211" y="1792"/>
                    <a:pt x="4071" y="1164"/>
                  </a:cubicBezTo>
                  <a:lnTo>
                    <a:pt x="3967" y="582"/>
                  </a:lnTo>
                  <a:cubicBezTo>
                    <a:pt x="3920" y="338"/>
                    <a:pt x="3827" y="292"/>
                    <a:pt x="3734" y="292"/>
                  </a:cubicBezTo>
                  <a:lnTo>
                    <a:pt x="3676" y="292"/>
                  </a:lnTo>
                  <a:lnTo>
                    <a:pt x="3583" y="338"/>
                  </a:lnTo>
                  <a:lnTo>
                    <a:pt x="3536" y="233"/>
                  </a:lnTo>
                  <a:cubicBezTo>
                    <a:pt x="3536" y="140"/>
                    <a:pt x="3490" y="1"/>
                    <a:pt x="344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12" name="Google Shape;712;p7"/>
            <p:cNvSpPr/>
            <p:nvPr/>
          </p:nvSpPr>
          <p:spPr>
            <a:xfrm>
              <a:off x="2434725" y="3013475"/>
              <a:ext cx="318725" cy="533050"/>
            </a:xfrm>
            <a:custGeom>
              <a:avLst/>
              <a:gdLst/>
              <a:ahLst/>
              <a:cxnLst/>
              <a:rect l="l" t="t" r="r" b="b"/>
              <a:pathLst>
                <a:path w="12749" h="21322" extrusionOk="0">
                  <a:moveTo>
                    <a:pt x="47" y="15843"/>
                  </a:moveTo>
                  <a:lnTo>
                    <a:pt x="0" y="15994"/>
                  </a:lnTo>
                  <a:cubicBezTo>
                    <a:pt x="47" y="16040"/>
                    <a:pt x="47" y="16040"/>
                    <a:pt x="105" y="16087"/>
                  </a:cubicBezTo>
                  <a:cubicBezTo>
                    <a:pt x="151" y="16087"/>
                    <a:pt x="244" y="16133"/>
                    <a:pt x="291" y="16133"/>
                  </a:cubicBezTo>
                  <a:cubicBezTo>
                    <a:pt x="395" y="16238"/>
                    <a:pt x="535" y="16285"/>
                    <a:pt x="628" y="16331"/>
                  </a:cubicBezTo>
                  <a:cubicBezTo>
                    <a:pt x="919" y="16482"/>
                    <a:pt x="1210" y="16622"/>
                    <a:pt x="1500" y="16715"/>
                  </a:cubicBezTo>
                  <a:cubicBezTo>
                    <a:pt x="2036" y="16959"/>
                    <a:pt x="2571" y="17250"/>
                    <a:pt x="3106" y="17646"/>
                  </a:cubicBezTo>
                  <a:lnTo>
                    <a:pt x="3199" y="17739"/>
                  </a:lnTo>
                  <a:cubicBezTo>
                    <a:pt x="3536" y="17983"/>
                    <a:pt x="3827" y="18227"/>
                    <a:pt x="4222" y="18274"/>
                  </a:cubicBezTo>
                  <a:lnTo>
                    <a:pt x="4315" y="18274"/>
                  </a:lnTo>
                  <a:lnTo>
                    <a:pt x="4269" y="18227"/>
                  </a:lnTo>
                  <a:cubicBezTo>
                    <a:pt x="3152" y="16913"/>
                    <a:pt x="1698" y="16331"/>
                    <a:pt x="47" y="15843"/>
                  </a:cubicBezTo>
                  <a:close/>
                  <a:moveTo>
                    <a:pt x="12504" y="1"/>
                  </a:moveTo>
                  <a:cubicBezTo>
                    <a:pt x="12260" y="873"/>
                    <a:pt x="11922" y="1699"/>
                    <a:pt x="11492" y="2571"/>
                  </a:cubicBezTo>
                  <a:cubicBezTo>
                    <a:pt x="11294" y="2955"/>
                    <a:pt x="11155" y="3397"/>
                    <a:pt x="10957" y="3827"/>
                  </a:cubicBezTo>
                  <a:cubicBezTo>
                    <a:pt x="10864" y="4118"/>
                    <a:pt x="10713" y="4409"/>
                    <a:pt x="10620" y="4700"/>
                  </a:cubicBezTo>
                  <a:lnTo>
                    <a:pt x="10131" y="5723"/>
                  </a:lnTo>
                  <a:cubicBezTo>
                    <a:pt x="9701" y="6689"/>
                    <a:pt x="9259" y="7654"/>
                    <a:pt x="8828" y="8631"/>
                  </a:cubicBezTo>
                  <a:cubicBezTo>
                    <a:pt x="8433" y="9550"/>
                    <a:pt x="7956" y="10562"/>
                    <a:pt x="7467" y="11632"/>
                  </a:cubicBezTo>
                  <a:cubicBezTo>
                    <a:pt x="7084" y="12504"/>
                    <a:pt x="6642" y="13423"/>
                    <a:pt x="6211" y="14296"/>
                  </a:cubicBezTo>
                  <a:cubicBezTo>
                    <a:pt x="6013" y="14680"/>
                    <a:pt x="5816" y="15075"/>
                    <a:pt x="5630" y="15505"/>
                  </a:cubicBezTo>
                  <a:lnTo>
                    <a:pt x="5525" y="15703"/>
                  </a:lnTo>
                  <a:lnTo>
                    <a:pt x="5281" y="15552"/>
                  </a:lnTo>
                  <a:cubicBezTo>
                    <a:pt x="5048" y="15366"/>
                    <a:pt x="4804" y="15215"/>
                    <a:pt x="4560" y="15028"/>
                  </a:cubicBezTo>
                  <a:lnTo>
                    <a:pt x="4467" y="14970"/>
                  </a:lnTo>
                  <a:lnTo>
                    <a:pt x="4513" y="14877"/>
                  </a:lnTo>
                  <a:lnTo>
                    <a:pt x="4362" y="14784"/>
                  </a:lnTo>
                  <a:lnTo>
                    <a:pt x="4315" y="14877"/>
                  </a:lnTo>
                  <a:lnTo>
                    <a:pt x="3536" y="14447"/>
                  </a:lnTo>
                  <a:cubicBezTo>
                    <a:pt x="3199" y="14296"/>
                    <a:pt x="2861" y="14098"/>
                    <a:pt x="2524" y="13912"/>
                  </a:cubicBezTo>
                  <a:lnTo>
                    <a:pt x="2326" y="13865"/>
                  </a:lnTo>
                  <a:cubicBezTo>
                    <a:pt x="1896" y="13668"/>
                    <a:pt x="1454" y="13470"/>
                    <a:pt x="977" y="13330"/>
                  </a:cubicBezTo>
                  <a:lnTo>
                    <a:pt x="872" y="13516"/>
                  </a:lnTo>
                  <a:cubicBezTo>
                    <a:pt x="1070" y="13621"/>
                    <a:pt x="1210" y="13668"/>
                    <a:pt x="1361" y="13714"/>
                  </a:cubicBezTo>
                  <a:lnTo>
                    <a:pt x="1791" y="13912"/>
                  </a:lnTo>
                  <a:cubicBezTo>
                    <a:pt x="2861" y="14342"/>
                    <a:pt x="3780" y="14831"/>
                    <a:pt x="4560" y="15366"/>
                  </a:cubicBezTo>
                  <a:cubicBezTo>
                    <a:pt x="4606" y="15412"/>
                    <a:pt x="4653" y="15412"/>
                    <a:pt x="4653" y="15412"/>
                  </a:cubicBezTo>
                  <a:cubicBezTo>
                    <a:pt x="4699" y="15459"/>
                    <a:pt x="4699" y="15459"/>
                    <a:pt x="4757" y="15459"/>
                  </a:cubicBezTo>
                  <a:cubicBezTo>
                    <a:pt x="5339" y="15843"/>
                    <a:pt x="5385" y="15994"/>
                    <a:pt x="5095" y="16622"/>
                  </a:cubicBezTo>
                  <a:cubicBezTo>
                    <a:pt x="5048" y="16773"/>
                    <a:pt x="4990" y="16913"/>
                    <a:pt x="4943" y="17006"/>
                  </a:cubicBezTo>
                  <a:cubicBezTo>
                    <a:pt x="4850" y="17204"/>
                    <a:pt x="4757" y="17448"/>
                    <a:pt x="4653" y="17646"/>
                  </a:cubicBezTo>
                  <a:cubicBezTo>
                    <a:pt x="4606" y="17832"/>
                    <a:pt x="4513" y="17983"/>
                    <a:pt x="4467" y="18169"/>
                  </a:cubicBezTo>
                  <a:lnTo>
                    <a:pt x="4362" y="18320"/>
                  </a:lnTo>
                  <a:lnTo>
                    <a:pt x="4315" y="18274"/>
                  </a:lnTo>
                  <a:lnTo>
                    <a:pt x="4269" y="18413"/>
                  </a:lnTo>
                  <a:cubicBezTo>
                    <a:pt x="4222" y="18460"/>
                    <a:pt x="4222" y="18564"/>
                    <a:pt x="4176" y="18611"/>
                  </a:cubicBezTo>
                  <a:cubicBezTo>
                    <a:pt x="4118" y="18751"/>
                    <a:pt x="4025" y="18902"/>
                    <a:pt x="3978" y="19041"/>
                  </a:cubicBezTo>
                  <a:cubicBezTo>
                    <a:pt x="3687" y="19867"/>
                    <a:pt x="3443" y="20553"/>
                    <a:pt x="3199" y="21181"/>
                  </a:cubicBezTo>
                  <a:lnTo>
                    <a:pt x="3199" y="21228"/>
                  </a:lnTo>
                  <a:cubicBezTo>
                    <a:pt x="3199" y="21275"/>
                    <a:pt x="3245" y="21321"/>
                    <a:pt x="3245" y="21321"/>
                  </a:cubicBezTo>
                  <a:cubicBezTo>
                    <a:pt x="3303" y="21321"/>
                    <a:pt x="3396" y="21321"/>
                    <a:pt x="3443" y="21275"/>
                  </a:cubicBezTo>
                  <a:cubicBezTo>
                    <a:pt x="3489" y="21228"/>
                    <a:pt x="3536" y="21077"/>
                    <a:pt x="3594" y="20984"/>
                  </a:cubicBezTo>
                  <a:cubicBezTo>
                    <a:pt x="3687" y="20786"/>
                    <a:pt x="3734" y="20600"/>
                    <a:pt x="3780" y="20449"/>
                  </a:cubicBezTo>
                  <a:cubicBezTo>
                    <a:pt x="3931" y="20111"/>
                    <a:pt x="4025" y="19728"/>
                    <a:pt x="4176" y="19437"/>
                  </a:cubicBezTo>
                  <a:cubicBezTo>
                    <a:pt x="4606" y="18460"/>
                    <a:pt x="5095" y="17494"/>
                    <a:pt x="5525" y="16575"/>
                  </a:cubicBezTo>
                  <a:lnTo>
                    <a:pt x="5816" y="15994"/>
                  </a:lnTo>
                  <a:cubicBezTo>
                    <a:pt x="6107" y="15412"/>
                    <a:pt x="6351" y="14831"/>
                    <a:pt x="6642" y="14249"/>
                  </a:cubicBezTo>
                  <a:cubicBezTo>
                    <a:pt x="7223" y="13133"/>
                    <a:pt x="7758" y="11969"/>
                    <a:pt x="8293" y="10853"/>
                  </a:cubicBezTo>
                  <a:cubicBezTo>
                    <a:pt x="8770" y="9794"/>
                    <a:pt x="9259" y="8724"/>
                    <a:pt x="9701" y="7654"/>
                  </a:cubicBezTo>
                  <a:cubicBezTo>
                    <a:pt x="9933" y="7119"/>
                    <a:pt x="10178" y="6596"/>
                    <a:pt x="10422" y="6061"/>
                  </a:cubicBezTo>
                  <a:cubicBezTo>
                    <a:pt x="10713" y="5281"/>
                    <a:pt x="11050" y="4560"/>
                    <a:pt x="11387" y="3827"/>
                  </a:cubicBezTo>
                  <a:cubicBezTo>
                    <a:pt x="11736" y="3106"/>
                    <a:pt x="12027" y="2374"/>
                    <a:pt x="12364" y="1652"/>
                  </a:cubicBezTo>
                  <a:cubicBezTo>
                    <a:pt x="12550" y="1164"/>
                    <a:pt x="12702" y="629"/>
                    <a:pt x="12748" y="47"/>
                  </a:cubicBezTo>
                  <a:lnTo>
                    <a:pt x="1250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13" name="Google Shape;713;p7"/>
            <p:cNvSpPr/>
            <p:nvPr/>
          </p:nvSpPr>
          <p:spPr>
            <a:xfrm>
              <a:off x="2454200" y="3352825"/>
              <a:ext cx="25" cy="25"/>
            </a:xfrm>
            <a:custGeom>
              <a:avLst/>
              <a:gdLst/>
              <a:ahLst/>
              <a:cxnLst/>
              <a:rect l="l" t="t" r="r" b="b"/>
              <a:pathLst>
                <a:path w="1" h="1" extrusionOk="0">
                  <a:moveTo>
                    <a:pt x="0" y="1"/>
                  </a:moveTo>
                  <a:lnTo>
                    <a:pt x="0" y="1"/>
                  </a:ln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14" name="Google Shape;714;p7"/>
            <p:cNvSpPr/>
            <p:nvPr/>
          </p:nvSpPr>
          <p:spPr>
            <a:xfrm>
              <a:off x="2543750" y="2314425"/>
              <a:ext cx="207375" cy="162300"/>
            </a:xfrm>
            <a:custGeom>
              <a:avLst/>
              <a:gdLst/>
              <a:ahLst/>
              <a:cxnLst/>
              <a:rect l="l" t="t" r="r" b="b"/>
              <a:pathLst>
                <a:path w="8295" h="6492" extrusionOk="0">
                  <a:moveTo>
                    <a:pt x="780" y="1"/>
                  </a:moveTo>
                  <a:lnTo>
                    <a:pt x="536" y="338"/>
                  </a:lnTo>
                  <a:lnTo>
                    <a:pt x="396" y="582"/>
                  </a:lnTo>
                  <a:cubicBezTo>
                    <a:pt x="292" y="722"/>
                    <a:pt x="245" y="920"/>
                    <a:pt x="152" y="1059"/>
                  </a:cubicBezTo>
                  <a:cubicBezTo>
                    <a:pt x="1" y="1257"/>
                    <a:pt x="47" y="1455"/>
                    <a:pt x="106" y="1501"/>
                  </a:cubicBezTo>
                  <a:cubicBezTo>
                    <a:pt x="126" y="1512"/>
                    <a:pt x="149" y="1517"/>
                    <a:pt x="174" y="1517"/>
                  </a:cubicBezTo>
                  <a:cubicBezTo>
                    <a:pt x="261" y="1517"/>
                    <a:pt x="372" y="1447"/>
                    <a:pt x="489" y="1257"/>
                  </a:cubicBezTo>
                  <a:cubicBezTo>
                    <a:pt x="582" y="1118"/>
                    <a:pt x="687" y="1013"/>
                    <a:pt x="734" y="827"/>
                  </a:cubicBezTo>
                  <a:cubicBezTo>
                    <a:pt x="780" y="769"/>
                    <a:pt x="827" y="676"/>
                    <a:pt x="873" y="629"/>
                  </a:cubicBezTo>
                  <a:lnTo>
                    <a:pt x="920" y="536"/>
                  </a:lnTo>
                  <a:lnTo>
                    <a:pt x="1024" y="582"/>
                  </a:lnTo>
                  <a:cubicBezTo>
                    <a:pt x="1362" y="827"/>
                    <a:pt x="1652" y="1059"/>
                    <a:pt x="2036" y="1304"/>
                  </a:cubicBezTo>
                  <a:lnTo>
                    <a:pt x="2234" y="1501"/>
                  </a:lnTo>
                  <a:lnTo>
                    <a:pt x="1943" y="2129"/>
                  </a:lnTo>
                  <a:cubicBezTo>
                    <a:pt x="1652" y="2664"/>
                    <a:pt x="1362" y="3246"/>
                    <a:pt x="1071" y="3781"/>
                  </a:cubicBezTo>
                  <a:cubicBezTo>
                    <a:pt x="1024" y="3921"/>
                    <a:pt x="978" y="4118"/>
                    <a:pt x="873" y="4316"/>
                  </a:cubicBezTo>
                  <a:cubicBezTo>
                    <a:pt x="873" y="4363"/>
                    <a:pt x="873" y="4409"/>
                    <a:pt x="827" y="4456"/>
                  </a:cubicBezTo>
                  <a:lnTo>
                    <a:pt x="827" y="4607"/>
                  </a:lnTo>
                  <a:cubicBezTo>
                    <a:pt x="827" y="4700"/>
                    <a:pt x="873" y="4746"/>
                    <a:pt x="873" y="4746"/>
                  </a:cubicBezTo>
                  <a:cubicBezTo>
                    <a:pt x="873" y="4746"/>
                    <a:pt x="920" y="4746"/>
                    <a:pt x="978" y="4700"/>
                  </a:cubicBezTo>
                  <a:cubicBezTo>
                    <a:pt x="1117" y="4549"/>
                    <a:pt x="1269" y="4409"/>
                    <a:pt x="1315" y="4258"/>
                  </a:cubicBezTo>
                  <a:cubicBezTo>
                    <a:pt x="1455" y="4025"/>
                    <a:pt x="1559" y="3781"/>
                    <a:pt x="1699" y="3537"/>
                  </a:cubicBezTo>
                  <a:cubicBezTo>
                    <a:pt x="1990" y="3002"/>
                    <a:pt x="2327" y="2467"/>
                    <a:pt x="2478" y="1792"/>
                  </a:cubicBezTo>
                  <a:lnTo>
                    <a:pt x="2478" y="1641"/>
                  </a:lnTo>
                  <a:lnTo>
                    <a:pt x="2618" y="1746"/>
                  </a:lnTo>
                  <a:cubicBezTo>
                    <a:pt x="3153" y="2129"/>
                    <a:pt x="3641" y="2513"/>
                    <a:pt x="4177" y="2909"/>
                  </a:cubicBezTo>
                  <a:lnTo>
                    <a:pt x="4223" y="2955"/>
                  </a:lnTo>
                  <a:lnTo>
                    <a:pt x="4177" y="3048"/>
                  </a:lnTo>
                  <a:cubicBezTo>
                    <a:pt x="4118" y="3095"/>
                    <a:pt x="4072" y="3153"/>
                    <a:pt x="4072" y="3200"/>
                  </a:cubicBezTo>
                  <a:cubicBezTo>
                    <a:pt x="3979" y="3339"/>
                    <a:pt x="3886" y="3444"/>
                    <a:pt x="3828" y="3583"/>
                  </a:cubicBezTo>
                  <a:cubicBezTo>
                    <a:pt x="3688" y="3828"/>
                    <a:pt x="3595" y="4025"/>
                    <a:pt x="3490" y="4258"/>
                  </a:cubicBezTo>
                  <a:cubicBezTo>
                    <a:pt x="3444" y="4456"/>
                    <a:pt x="3444" y="4607"/>
                    <a:pt x="3537" y="4653"/>
                  </a:cubicBezTo>
                  <a:lnTo>
                    <a:pt x="3595" y="4653"/>
                  </a:lnTo>
                  <a:cubicBezTo>
                    <a:pt x="3688" y="4653"/>
                    <a:pt x="3781" y="4502"/>
                    <a:pt x="3886" y="4409"/>
                  </a:cubicBezTo>
                  <a:cubicBezTo>
                    <a:pt x="4025" y="4118"/>
                    <a:pt x="4223" y="3828"/>
                    <a:pt x="4363" y="3583"/>
                  </a:cubicBezTo>
                  <a:lnTo>
                    <a:pt x="4560" y="3246"/>
                  </a:lnTo>
                  <a:lnTo>
                    <a:pt x="4653" y="3293"/>
                  </a:lnTo>
                  <a:cubicBezTo>
                    <a:pt x="5142" y="3630"/>
                    <a:pt x="5677" y="4025"/>
                    <a:pt x="6154" y="4363"/>
                  </a:cubicBezTo>
                  <a:lnTo>
                    <a:pt x="6212" y="4409"/>
                  </a:lnTo>
                  <a:lnTo>
                    <a:pt x="5968" y="4840"/>
                  </a:lnTo>
                  <a:cubicBezTo>
                    <a:pt x="5724" y="5282"/>
                    <a:pt x="5479" y="5665"/>
                    <a:pt x="5235" y="6061"/>
                  </a:cubicBezTo>
                  <a:cubicBezTo>
                    <a:pt x="5095" y="6247"/>
                    <a:pt x="5095" y="6398"/>
                    <a:pt x="5188" y="6491"/>
                  </a:cubicBezTo>
                  <a:lnTo>
                    <a:pt x="5235" y="6491"/>
                  </a:lnTo>
                  <a:cubicBezTo>
                    <a:pt x="5282" y="6491"/>
                    <a:pt x="5479" y="6445"/>
                    <a:pt x="5572" y="6293"/>
                  </a:cubicBezTo>
                  <a:cubicBezTo>
                    <a:pt x="5770" y="6061"/>
                    <a:pt x="5968" y="5712"/>
                    <a:pt x="6107" y="5479"/>
                  </a:cubicBezTo>
                  <a:cubicBezTo>
                    <a:pt x="6212" y="5328"/>
                    <a:pt x="6259" y="5188"/>
                    <a:pt x="6352" y="5037"/>
                  </a:cubicBezTo>
                  <a:cubicBezTo>
                    <a:pt x="6398" y="4944"/>
                    <a:pt x="6445" y="4898"/>
                    <a:pt x="6445" y="4793"/>
                  </a:cubicBezTo>
                  <a:lnTo>
                    <a:pt x="6503" y="4700"/>
                  </a:lnTo>
                  <a:lnTo>
                    <a:pt x="6642" y="4793"/>
                  </a:lnTo>
                  <a:cubicBezTo>
                    <a:pt x="6642" y="4793"/>
                    <a:pt x="6689" y="4793"/>
                    <a:pt x="6689" y="4840"/>
                  </a:cubicBezTo>
                  <a:lnTo>
                    <a:pt x="7177" y="5130"/>
                  </a:lnTo>
                  <a:cubicBezTo>
                    <a:pt x="7468" y="5328"/>
                    <a:pt x="7712" y="5526"/>
                    <a:pt x="7957" y="5665"/>
                  </a:cubicBezTo>
                  <a:cubicBezTo>
                    <a:pt x="8022" y="5698"/>
                    <a:pt x="8087" y="5736"/>
                    <a:pt x="8136" y="5736"/>
                  </a:cubicBezTo>
                  <a:cubicBezTo>
                    <a:pt x="8157" y="5736"/>
                    <a:pt x="8175" y="5729"/>
                    <a:pt x="8189" y="5712"/>
                  </a:cubicBezTo>
                  <a:lnTo>
                    <a:pt x="8189" y="5665"/>
                  </a:lnTo>
                  <a:cubicBezTo>
                    <a:pt x="8294" y="5572"/>
                    <a:pt x="8294" y="5479"/>
                    <a:pt x="8189" y="5375"/>
                  </a:cubicBezTo>
                  <a:cubicBezTo>
                    <a:pt x="8050" y="5282"/>
                    <a:pt x="7899" y="5188"/>
                    <a:pt x="7759" y="5084"/>
                  </a:cubicBezTo>
                  <a:cubicBezTo>
                    <a:pt x="7666" y="4991"/>
                    <a:pt x="7515" y="4944"/>
                    <a:pt x="7422" y="4840"/>
                  </a:cubicBezTo>
                  <a:cubicBezTo>
                    <a:pt x="7270" y="4746"/>
                    <a:pt x="7131" y="4653"/>
                    <a:pt x="6980" y="4549"/>
                  </a:cubicBezTo>
                  <a:cubicBezTo>
                    <a:pt x="6794" y="4409"/>
                    <a:pt x="6596" y="4258"/>
                    <a:pt x="6352" y="4072"/>
                  </a:cubicBezTo>
                  <a:cubicBezTo>
                    <a:pt x="6107" y="3874"/>
                    <a:pt x="5863" y="3676"/>
                    <a:pt x="5630" y="3490"/>
                  </a:cubicBezTo>
                  <a:cubicBezTo>
                    <a:pt x="3979" y="2327"/>
                    <a:pt x="2374" y="1164"/>
                    <a:pt x="78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15" name="Google Shape;715;p7"/>
            <p:cNvSpPr/>
            <p:nvPr/>
          </p:nvSpPr>
          <p:spPr>
            <a:xfrm>
              <a:off x="2497825" y="2973350"/>
              <a:ext cx="242250" cy="407125"/>
            </a:xfrm>
            <a:custGeom>
              <a:avLst/>
              <a:gdLst/>
              <a:ahLst/>
              <a:cxnLst/>
              <a:rect l="l" t="t" r="r" b="b"/>
              <a:pathLst>
                <a:path w="9690" h="16285" extrusionOk="0">
                  <a:moveTo>
                    <a:pt x="9689" y="1455"/>
                  </a:moveTo>
                  <a:lnTo>
                    <a:pt x="9689" y="1455"/>
                  </a:lnTo>
                  <a:cubicBezTo>
                    <a:pt x="9688" y="1462"/>
                    <a:pt x="9687" y="1469"/>
                    <a:pt x="9686" y="1477"/>
                  </a:cubicBezTo>
                  <a:lnTo>
                    <a:pt x="9686" y="1477"/>
                  </a:lnTo>
                  <a:cubicBezTo>
                    <a:pt x="9688" y="1470"/>
                    <a:pt x="9689" y="1463"/>
                    <a:pt x="9689" y="1455"/>
                  </a:cubicBezTo>
                  <a:close/>
                  <a:moveTo>
                    <a:pt x="6828" y="1"/>
                  </a:moveTo>
                  <a:cubicBezTo>
                    <a:pt x="6828" y="1"/>
                    <a:pt x="6735" y="59"/>
                    <a:pt x="6688" y="152"/>
                  </a:cubicBezTo>
                  <a:cubicBezTo>
                    <a:pt x="6490" y="350"/>
                    <a:pt x="6351" y="536"/>
                    <a:pt x="6107" y="826"/>
                  </a:cubicBezTo>
                  <a:cubicBezTo>
                    <a:pt x="6014" y="931"/>
                    <a:pt x="5909" y="1071"/>
                    <a:pt x="5816" y="1164"/>
                  </a:cubicBezTo>
                  <a:lnTo>
                    <a:pt x="5723" y="1315"/>
                  </a:lnTo>
                  <a:lnTo>
                    <a:pt x="5723" y="1361"/>
                  </a:lnTo>
                  <a:lnTo>
                    <a:pt x="5665" y="1408"/>
                  </a:lnTo>
                  <a:lnTo>
                    <a:pt x="5618" y="1408"/>
                  </a:lnTo>
                  <a:cubicBezTo>
                    <a:pt x="5572" y="1408"/>
                    <a:pt x="5572" y="1361"/>
                    <a:pt x="5572" y="1361"/>
                  </a:cubicBezTo>
                  <a:lnTo>
                    <a:pt x="5234" y="1455"/>
                  </a:lnTo>
                  <a:lnTo>
                    <a:pt x="5234" y="1513"/>
                  </a:lnTo>
                  <a:cubicBezTo>
                    <a:pt x="5374" y="1803"/>
                    <a:pt x="5478" y="1803"/>
                    <a:pt x="5525" y="1803"/>
                  </a:cubicBezTo>
                  <a:cubicBezTo>
                    <a:pt x="5618" y="1803"/>
                    <a:pt x="5723" y="1745"/>
                    <a:pt x="5862" y="1652"/>
                  </a:cubicBezTo>
                  <a:lnTo>
                    <a:pt x="6153" y="1455"/>
                  </a:lnTo>
                  <a:lnTo>
                    <a:pt x="6014" y="1803"/>
                  </a:lnTo>
                  <a:cubicBezTo>
                    <a:pt x="5955" y="1897"/>
                    <a:pt x="5909" y="1990"/>
                    <a:pt x="5909" y="2141"/>
                  </a:cubicBezTo>
                  <a:cubicBezTo>
                    <a:pt x="5816" y="2385"/>
                    <a:pt x="5723" y="2571"/>
                    <a:pt x="5618" y="2815"/>
                  </a:cubicBezTo>
                  <a:lnTo>
                    <a:pt x="5525" y="3106"/>
                  </a:lnTo>
                  <a:cubicBezTo>
                    <a:pt x="4792" y="4653"/>
                    <a:pt x="4071" y="6305"/>
                    <a:pt x="3292" y="7910"/>
                  </a:cubicBezTo>
                  <a:cubicBezTo>
                    <a:pt x="2815" y="9015"/>
                    <a:pt x="2280" y="10085"/>
                    <a:pt x="1791" y="11109"/>
                  </a:cubicBezTo>
                  <a:cubicBezTo>
                    <a:pt x="1407" y="11923"/>
                    <a:pt x="1012" y="12749"/>
                    <a:pt x="628" y="13574"/>
                  </a:cubicBezTo>
                  <a:cubicBezTo>
                    <a:pt x="430" y="14016"/>
                    <a:pt x="244" y="14493"/>
                    <a:pt x="93" y="14935"/>
                  </a:cubicBezTo>
                  <a:cubicBezTo>
                    <a:pt x="47" y="15028"/>
                    <a:pt x="47" y="15121"/>
                    <a:pt x="0" y="15273"/>
                  </a:cubicBezTo>
                  <a:lnTo>
                    <a:pt x="0" y="15319"/>
                  </a:lnTo>
                  <a:cubicBezTo>
                    <a:pt x="965" y="13667"/>
                    <a:pt x="1791" y="11981"/>
                    <a:pt x="2664" y="10085"/>
                  </a:cubicBezTo>
                  <a:cubicBezTo>
                    <a:pt x="3780" y="7666"/>
                    <a:pt x="4897" y="5188"/>
                    <a:pt x="5909" y="2862"/>
                  </a:cubicBezTo>
                  <a:cubicBezTo>
                    <a:pt x="6107" y="2525"/>
                    <a:pt x="6200" y="2141"/>
                    <a:pt x="6351" y="1745"/>
                  </a:cubicBezTo>
                  <a:cubicBezTo>
                    <a:pt x="6397" y="1559"/>
                    <a:pt x="6444" y="1361"/>
                    <a:pt x="6490" y="1222"/>
                  </a:cubicBezTo>
                  <a:lnTo>
                    <a:pt x="6595" y="978"/>
                  </a:lnTo>
                  <a:lnTo>
                    <a:pt x="6688" y="1222"/>
                  </a:lnTo>
                  <a:cubicBezTo>
                    <a:pt x="6735" y="1268"/>
                    <a:pt x="6735" y="1361"/>
                    <a:pt x="6781" y="1408"/>
                  </a:cubicBezTo>
                  <a:cubicBezTo>
                    <a:pt x="6886" y="1606"/>
                    <a:pt x="6932" y="1745"/>
                    <a:pt x="7025" y="1943"/>
                  </a:cubicBezTo>
                  <a:cubicBezTo>
                    <a:pt x="7223" y="2187"/>
                    <a:pt x="7363" y="2280"/>
                    <a:pt x="7514" y="2280"/>
                  </a:cubicBezTo>
                  <a:cubicBezTo>
                    <a:pt x="7607" y="2280"/>
                    <a:pt x="7805" y="2187"/>
                    <a:pt x="7991" y="2036"/>
                  </a:cubicBezTo>
                  <a:lnTo>
                    <a:pt x="8282" y="1803"/>
                  </a:lnTo>
                  <a:lnTo>
                    <a:pt x="8142" y="2141"/>
                  </a:lnTo>
                  <a:cubicBezTo>
                    <a:pt x="8142" y="2187"/>
                    <a:pt x="8142" y="2234"/>
                    <a:pt x="8096" y="2234"/>
                  </a:cubicBezTo>
                  <a:cubicBezTo>
                    <a:pt x="8096" y="2280"/>
                    <a:pt x="8096" y="2327"/>
                    <a:pt x="8049" y="2385"/>
                  </a:cubicBezTo>
                  <a:lnTo>
                    <a:pt x="7467" y="3688"/>
                  </a:lnTo>
                  <a:cubicBezTo>
                    <a:pt x="7072" y="4560"/>
                    <a:pt x="6735" y="5386"/>
                    <a:pt x="6351" y="6258"/>
                  </a:cubicBezTo>
                  <a:cubicBezTo>
                    <a:pt x="6200" y="6596"/>
                    <a:pt x="6060" y="6933"/>
                    <a:pt x="5862" y="7270"/>
                  </a:cubicBezTo>
                  <a:cubicBezTo>
                    <a:pt x="5665" y="7759"/>
                    <a:pt x="5432" y="8294"/>
                    <a:pt x="5234" y="8782"/>
                  </a:cubicBezTo>
                  <a:cubicBezTo>
                    <a:pt x="4850" y="9597"/>
                    <a:pt x="4455" y="10376"/>
                    <a:pt x="4071" y="11202"/>
                  </a:cubicBezTo>
                  <a:cubicBezTo>
                    <a:pt x="3583" y="12272"/>
                    <a:pt x="3047" y="13377"/>
                    <a:pt x="2571" y="14493"/>
                  </a:cubicBezTo>
                  <a:cubicBezTo>
                    <a:pt x="2373" y="14889"/>
                    <a:pt x="2233" y="15319"/>
                    <a:pt x="2082" y="15761"/>
                  </a:cubicBezTo>
                  <a:cubicBezTo>
                    <a:pt x="2036" y="15901"/>
                    <a:pt x="1943" y="16052"/>
                    <a:pt x="1884" y="16238"/>
                  </a:cubicBezTo>
                  <a:lnTo>
                    <a:pt x="1989" y="16238"/>
                  </a:lnTo>
                  <a:lnTo>
                    <a:pt x="2082" y="16285"/>
                  </a:lnTo>
                  <a:cubicBezTo>
                    <a:pt x="3292" y="13726"/>
                    <a:pt x="4362" y="11446"/>
                    <a:pt x="5281" y="9364"/>
                  </a:cubicBezTo>
                  <a:cubicBezTo>
                    <a:pt x="5618" y="8678"/>
                    <a:pt x="5955" y="7956"/>
                    <a:pt x="6246" y="7224"/>
                  </a:cubicBezTo>
                  <a:cubicBezTo>
                    <a:pt x="7025" y="5584"/>
                    <a:pt x="7654" y="4072"/>
                    <a:pt x="8282" y="2676"/>
                  </a:cubicBezTo>
                  <a:lnTo>
                    <a:pt x="8340" y="2571"/>
                  </a:lnTo>
                  <a:lnTo>
                    <a:pt x="8433" y="2618"/>
                  </a:lnTo>
                  <a:cubicBezTo>
                    <a:pt x="8433" y="2618"/>
                    <a:pt x="8479" y="2676"/>
                    <a:pt x="8526" y="2676"/>
                  </a:cubicBezTo>
                  <a:cubicBezTo>
                    <a:pt x="8631" y="2722"/>
                    <a:pt x="8677" y="2769"/>
                    <a:pt x="8770" y="2769"/>
                  </a:cubicBezTo>
                  <a:cubicBezTo>
                    <a:pt x="8921" y="2722"/>
                    <a:pt x="9061" y="2618"/>
                    <a:pt x="9212" y="2525"/>
                  </a:cubicBezTo>
                  <a:cubicBezTo>
                    <a:pt x="9497" y="2194"/>
                    <a:pt x="9637" y="1863"/>
                    <a:pt x="9686" y="1477"/>
                  </a:cubicBezTo>
                  <a:lnTo>
                    <a:pt x="9686" y="1477"/>
                  </a:lnTo>
                  <a:cubicBezTo>
                    <a:pt x="9676" y="1514"/>
                    <a:pt x="9643" y="1520"/>
                    <a:pt x="9643" y="1559"/>
                  </a:cubicBezTo>
                  <a:cubicBezTo>
                    <a:pt x="9503" y="1606"/>
                    <a:pt x="9398" y="1699"/>
                    <a:pt x="9305" y="1803"/>
                  </a:cubicBezTo>
                  <a:cubicBezTo>
                    <a:pt x="9212" y="1897"/>
                    <a:pt x="9107" y="2036"/>
                    <a:pt x="9014" y="2141"/>
                  </a:cubicBezTo>
                  <a:cubicBezTo>
                    <a:pt x="9014" y="2187"/>
                    <a:pt x="8968" y="2234"/>
                    <a:pt x="8921" y="2280"/>
                  </a:cubicBezTo>
                  <a:lnTo>
                    <a:pt x="8863" y="2327"/>
                  </a:lnTo>
                  <a:lnTo>
                    <a:pt x="8677" y="2327"/>
                  </a:lnTo>
                  <a:lnTo>
                    <a:pt x="8677" y="1897"/>
                  </a:lnTo>
                  <a:lnTo>
                    <a:pt x="8677" y="1268"/>
                  </a:lnTo>
                  <a:lnTo>
                    <a:pt x="8677" y="1117"/>
                  </a:lnTo>
                  <a:lnTo>
                    <a:pt x="8677" y="873"/>
                  </a:lnTo>
                  <a:lnTo>
                    <a:pt x="8677" y="780"/>
                  </a:lnTo>
                  <a:cubicBezTo>
                    <a:pt x="8631" y="780"/>
                    <a:pt x="8572" y="826"/>
                    <a:pt x="8526" y="826"/>
                  </a:cubicBezTo>
                  <a:cubicBezTo>
                    <a:pt x="8235" y="978"/>
                    <a:pt x="8096" y="1222"/>
                    <a:pt x="7898" y="1455"/>
                  </a:cubicBezTo>
                  <a:cubicBezTo>
                    <a:pt x="7805" y="1606"/>
                    <a:pt x="7700" y="1803"/>
                    <a:pt x="7607" y="1897"/>
                  </a:cubicBezTo>
                  <a:lnTo>
                    <a:pt x="7514" y="1990"/>
                  </a:lnTo>
                  <a:lnTo>
                    <a:pt x="7467" y="1943"/>
                  </a:lnTo>
                  <a:cubicBezTo>
                    <a:pt x="7072" y="1606"/>
                    <a:pt x="7025" y="1222"/>
                    <a:pt x="6979" y="780"/>
                  </a:cubicBezTo>
                  <a:lnTo>
                    <a:pt x="6979" y="536"/>
                  </a:lnTo>
                  <a:cubicBezTo>
                    <a:pt x="6932" y="396"/>
                    <a:pt x="6932" y="291"/>
                    <a:pt x="6932" y="152"/>
                  </a:cubicBezTo>
                  <a:cubicBezTo>
                    <a:pt x="6932" y="105"/>
                    <a:pt x="6886" y="1"/>
                    <a:pt x="68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16" name="Google Shape;716;p7"/>
            <p:cNvSpPr/>
            <p:nvPr/>
          </p:nvSpPr>
          <p:spPr>
            <a:xfrm>
              <a:off x="2547550" y="3379300"/>
              <a:ext cx="2350" cy="1175"/>
            </a:xfrm>
            <a:custGeom>
              <a:avLst/>
              <a:gdLst/>
              <a:ahLst/>
              <a:cxnLst/>
              <a:rect l="l" t="t" r="r" b="b"/>
              <a:pathLst>
                <a:path w="94" h="47" extrusionOk="0">
                  <a:moveTo>
                    <a:pt x="93" y="47"/>
                  </a:moveTo>
                  <a:lnTo>
                    <a:pt x="93" y="47"/>
                  </a:ln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17" name="Google Shape;717;p7"/>
            <p:cNvSpPr/>
            <p:nvPr/>
          </p:nvSpPr>
          <p:spPr>
            <a:xfrm>
              <a:off x="2655425" y="2553175"/>
              <a:ext cx="24150" cy="27650"/>
            </a:xfrm>
            <a:custGeom>
              <a:avLst/>
              <a:gdLst/>
              <a:ahLst/>
              <a:cxnLst/>
              <a:rect l="l" t="t" r="r" b="b"/>
              <a:pathLst>
                <a:path w="966" h="1106" extrusionOk="0">
                  <a:moveTo>
                    <a:pt x="919" y="0"/>
                  </a:moveTo>
                  <a:cubicBezTo>
                    <a:pt x="582" y="93"/>
                    <a:pt x="291" y="338"/>
                    <a:pt x="47" y="628"/>
                  </a:cubicBezTo>
                  <a:cubicBezTo>
                    <a:pt x="0" y="721"/>
                    <a:pt x="0" y="814"/>
                    <a:pt x="0" y="919"/>
                  </a:cubicBezTo>
                  <a:cubicBezTo>
                    <a:pt x="0" y="966"/>
                    <a:pt x="47" y="1012"/>
                    <a:pt x="93" y="1059"/>
                  </a:cubicBezTo>
                  <a:lnTo>
                    <a:pt x="140" y="1105"/>
                  </a:lnTo>
                  <a:cubicBezTo>
                    <a:pt x="140" y="1105"/>
                    <a:pt x="140" y="1059"/>
                    <a:pt x="186" y="1059"/>
                  </a:cubicBezTo>
                  <a:lnTo>
                    <a:pt x="233" y="1059"/>
                  </a:lnTo>
                  <a:cubicBezTo>
                    <a:pt x="477" y="675"/>
                    <a:pt x="768" y="338"/>
                    <a:pt x="9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18" name="Google Shape;718;p7"/>
            <p:cNvSpPr/>
            <p:nvPr/>
          </p:nvSpPr>
          <p:spPr>
            <a:xfrm>
              <a:off x="2660075" y="2595325"/>
              <a:ext cx="21825" cy="26775"/>
            </a:xfrm>
            <a:custGeom>
              <a:avLst/>
              <a:gdLst/>
              <a:ahLst/>
              <a:cxnLst/>
              <a:rect l="l" t="t" r="r" b="b"/>
              <a:pathLst>
                <a:path w="873" h="1071" extrusionOk="0">
                  <a:moveTo>
                    <a:pt x="873" y="1"/>
                  </a:moveTo>
                  <a:cubicBezTo>
                    <a:pt x="442" y="152"/>
                    <a:pt x="105" y="641"/>
                    <a:pt x="47" y="931"/>
                  </a:cubicBezTo>
                  <a:cubicBezTo>
                    <a:pt x="0" y="978"/>
                    <a:pt x="47" y="1071"/>
                    <a:pt x="105" y="1071"/>
                  </a:cubicBezTo>
                  <a:lnTo>
                    <a:pt x="152" y="1071"/>
                  </a:lnTo>
                  <a:cubicBezTo>
                    <a:pt x="198" y="1071"/>
                    <a:pt x="291" y="1071"/>
                    <a:pt x="291" y="1024"/>
                  </a:cubicBezTo>
                  <a:cubicBezTo>
                    <a:pt x="442" y="827"/>
                    <a:pt x="629" y="641"/>
                    <a:pt x="733" y="350"/>
                  </a:cubicBezTo>
                  <a:cubicBezTo>
                    <a:pt x="826" y="245"/>
                    <a:pt x="826" y="152"/>
                    <a:pt x="873" y="59"/>
                  </a:cubicBezTo>
                  <a:lnTo>
                    <a:pt x="87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19" name="Google Shape;719;p7"/>
            <p:cNvSpPr/>
            <p:nvPr/>
          </p:nvSpPr>
          <p:spPr>
            <a:xfrm>
              <a:off x="2638275" y="2660750"/>
              <a:ext cx="40150" cy="24450"/>
            </a:xfrm>
            <a:custGeom>
              <a:avLst/>
              <a:gdLst/>
              <a:ahLst/>
              <a:cxnLst/>
              <a:rect l="l" t="t" r="r" b="b"/>
              <a:pathLst>
                <a:path w="1606" h="978" extrusionOk="0">
                  <a:moveTo>
                    <a:pt x="151" y="1"/>
                  </a:moveTo>
                  <a:lnTo>
                    <a:pt x="105" y="106"/>
                  </a:lnTo>
                  <a:lnTo>
                    <a:pt x="0" y="350"/>
                  </a:lnTo>
                  <a:lnTo>
                    <a:pt x="396" y="536"/>
                  </a:lnTo>
                  <a:cubicBezTo>
                    <a:pt x="628" y="687"/>
                    <a:pt x="919" y="780"/>
                    <a:pt x="1210" y="931"/>
                  </a:cubicBezTo>
                  <a:lnTo>
                    <a:pt x="1407" y="978"/>
                  </a:lnTo>
                  <a:lnTo>
                    <a:pt x="1454" y="978"/>
                  </a:lnTo>
                  <a:cubicBezTo>
                    <a:pt x="1559" y="931"/>
                    <a:pt x="1605" y="827"/>
                    <a:pt x="1605" y="780"/>
                  </a:cubicBezTo>
                  <a:cubicBezTo>
                    <a:pt x="1605" y="734"/>
                    <a:pt x="1501" y="641"/>
                    <a:pt x="1407" y="582"/>
                  </a:cubicBezTo>
                  <a:cubicBezTo>
                    <a:pt x="1117" y="443"/>
                    <a:pt x="779" y="292"/>
                    <a:pt x="489" y="152"/>
                  </a:cubicBezTo>
                  <a:cubicBezTo>
                    <a:pt x="396" y="106"/>
                    <a:pt x="244" y="59"/>
                    <a:pt x="1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20" name="Google Shape;720;p7"/>
            <p:cNvSpPr/>
            <p:nvPr/>
          </p:nvSpPr>
          <p:spPr>
            <a:xfrm>
              <a:off x="2640875" y="2660750"/>
              <a:ext cx="1200" cy="2650"/>
            </a:xfrm>
            <a:custGeom>
              <a:avLst/>
              <a:gdLst/>
              <a:ahLst/>
              <a:cxnLst/>
              <a:rect l="l" t="t" r="r" b="b"/>
              <a:pathLst>
                <a:path w="48" h="106" extrusionOk="0">
                  <a:moveTo>
                    <a:pt x="47" y="1"/>
                  </a:moveTo>
                  <a:lnTo>
                    <a:pt x="1" y="106"/>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21" name="Google Shape;721;p7"/>
            <p:cNvSpPr/>
            <p:nvPr/>
          </p:nvSpPr>
          <p:spPr>
            <a:xfrm>
              <a:off x="2675775" y="2687500"/>
              <a:ext cx="25" cy="25"/>
            </a:xfrm>
            <a:custGeom>
              <a:avLst/>
              <a:gdLst/>
              <a:ahLst/>
              <a:cxnLst/>
              <a:rect l="l" t="t" r="r" b="b"/>
              <a:pathLst>
                <a:path w="1" h="1" extrusionOk="0">
                  <a:moveTo>
                    <a:pt x="1" y="1"/>
                  </a:move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22" name="Google Shape;722;p7"/>
            <p:cNvSpPr/>
            <p:nvPr/>
          </p:nvSpPr>
          <p:spPr>
            <a:xfrm>
              <a:off x="2668500" y="3153925"/>
              <a:ext cx="8750" cy="13400"/>
            </a:xfrm>
            <a:custGeom>
              <a:avLst/>
              <a:gdLst/>
              <a:ahLst/>
              <a:cxnLst/>
              <a:rect l="l" t="t" r="r" b="b"/>
              <a:pathLst>
                <a:path w="350" h="536" extrusionOk="0">
                  <a:moveTo>
                    <a:pt x="245" y="1"/>
                  </a:moveTo>
                  <a:cubicBezTo>
                    <a:pt x="152" y="47"/>
                    <a:pt x="105" y="152"/>
                    <a:pt x="59" y="245"/>
                  </a:cubicBezTo>
                  <a:cubicBezTo>
                    <a:pt x="1" y="338"/>
                    <a:pt x="1" y="396"/>
                    <a:pt x="1" y="489"/>
                  </a:cubicBezTo>
                  <a:lnTo>
                    <a:pt x="1" y="536"/>
                  </a:lnTo>
                  <a:lnTo>
                    <a:pt x="59" y="536"/>
                  </a:lnTo>
                  <a:cubicBezTo>
                    <a:pt x="152" y="396"/>
                    <a:pt x="198" y="245"/>
                    <a:pt x="292" y="105"/>
                  </a:cubicBezTo>
                  <a:lnTo>
                    <a:pt x="35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23" name="Google Shape;723;p7"/>
            <p:cNvSpPr/>
            <p:nvPr/>
          </p:nvSpPr>
          <p:spPr>
            <a:xfrm>
              <a:off x="2634775" y="3089675"/>
              <a:ext cx="25325" cy="48575"/>
            </a:xfrm>
            <a:custGeom>
              <a:avLst/>
              <a:gdLst/>
              <a:ahLst/>
              <a:cxnLst/>
              <a:rect l="l" t="t" r="r" b="b"/>
              <a:pathLst>
                <a:path w="1013" h="1943" extrusionOk="0">
                  <a:moveTo>
                    <a:pt x="1012" y="0"/>
                  </a:moveTo>
                  <a:cubicBezTo>
                    <a:pt x="966" y="0"/>
                    <a:pt x="919" y="0"/>
                    <a:pt x="919" y="58"/>
                  </a:cubicBezTo>
                  <a:lnTo>
                    <a:pt x="873" y="151"/>
                  </a:lnTo>
                  <a:cubicBezTo>
                    <a:pt x="629" y="535"/>
                    <a:pt x="384" y="977"/>
                    <a:pt x="140" y="1454"/>
                  </a:cubicBezTo>
                  <a:cubicBezTo>
                    <a:pt x="94" y="1605"/>
                    <a:pt x="47" y="1745"/>
                    <a:pt x="0" y="1943"/>
                  </a:cubicBezTo>
                  <a:cubicBezTo>
                    <a:pt x="94" y="1850"/>
                    <a:pt x="140" y="1745"/>
                    <a:pt x="245" y="1605"/>
                  </a:cubicBezTo>
                  <a:cubicBezTo>
                    <a:pt x="477" y="1163"/>
                    <a:pt x="722" y="686"/>
                    <a:pt x="1012" y="105"/>
                  </a:cubicBezTo>
                  <a:lnTo>
                    <a:pt x="101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24" name="Google Shape;724;p7"/>
            <p:cNvSpPr/>
            <p:nvPr/>
          </p:nvSpPr>
          <p:spPr>
            <a:xfrm>
              <a:off x="2434725" y="2383350"/>
              <a:ext cx="215775" cy="144250"/>
            </a:xfrm>
            <a:custGeom>
              <a:avLst/>
              <a:gdLst/>
              <a:ahLst/>
              <a:cxnLst/>
              <a:rect l="l" t="t" r="r" b="b"/>
              <a:pathLst>
                <a:path w="8631" h="5770" extrusionOk="0">
                  <a:moveTo>
                    <a:pt x="105" y="1"/>
                  </a:moveTo>
                  <a:lnTo>
                    <a:pt x="0" y="245"/>
                  </a:lnTo>
                  <a:lnTo>
                    <a:pt x="47" y="291"/>
                  </a:lnTo>
                  <a:cubicBezTo>
                    <a:pt x="151" y="338"/>
                    <a:pt x="198" y="396"/>
                    <a:pt x="291" y="443"/>
                  </a:cubicBezTo>
                  <a:cubicBezTo>
                    <a:pt x="337" y="489"/>
                    <a:pt x="442" y="536"/>
                    <a:pt x="489" y="582"/>
                  </a:cubicBezTo>
                  <a:cubicBezTo>
                    <a:pt x="628" y="733"/>
                    <a:pt x="733" y="826"/>
                    <a:pt x="872" y="873"/>
                  </a:cubicBezTo>
                  <a:cubicBezTo>
                    <a:pt x="1698" y="1408"/>
                    <a:pt x="2571" y="1989"/>
                    <a:pt x="3443" y="2525"/>
                  </a:cubicBezTo>
                  <a:cubicBezTo>
                    <a:pt x="4606" y="3199"/>
                    <a:pt x="5723" y="3932"/>
                    <a:pt x="6886" y="4653"/>
                  </a:cubicBezTo>
                  <a:cubicBezTo>
                    <a:pt x="7130" y="4851"/>
                    <a:pt x="7421" y="5049"/>
                    <a:pt x="7665" y="5235"/>
                  </a:cubicBezTo>
                  <a:cubicBezTo>
                    <a:pt x="7758" y="5281"/>
                    <a:pt x="7898" y="5386"/>
                    <a:pt x="8002" y="5479"/>
                  </a:cubicBezTo>
                  <a:cubicBezTo>
                    <a:pt x="8049" y="5525"/>
                    <a:pt x="8096" y="5525"/>
                    <a:pt x="8142" y="5572"/>
                  </a:cubicBezTo>
                  <a:cubicBezTo>
                    <a:pt x="8247" y="5677"/>
                    <a:pt x="8340" y="5723"/>
                    <a:pt x="8433" y="5770"/>
                  </a:cubicBezTo>
                  <a:lnTo>
                    <a:pt x="8631" y="5770"/>
                  </a:lnTo>
                  <a:lnTo>
                    <a:pt x="8631" y="5525"/>
                  </a:lnTo>
                  <a:cubicBezTo>
                    <a:pt x="8584" y="5525"/>
                    <a:pt x="8584" y="5479"/>
                    <a:pt x="8538" y="5479"/>
                  </a:cubicBezTo>
                  <a:cubicBezTo>
                    <a:pt x="8538" y="5432"/>
                    <a:pt x="8538" y="5432"/>
                    <a:pt x="8479" y="5432"/>
                  </a:cubicBezTo>
                  <a:cubicBezTo>
                    <a:pt x="7805" y="4804"/>
                    <a:pt x="6979" y="4269"/>
                    <a:pt x="6153" y="3781"/>
                  </a:cubicBezTo>
                  <a:cubicBezTo>
                    <a:pt x="5862" y="3641"/>
                    <a:pt x="5571" y="3443"/>
                    <a:pt x="5281" y="3246"/>
                  </a:cubicBezTo>
                  <a:cubicBezTo>
                    <a:pt x="4025" y="2478"/>
                    <a:pt x="2768" y="1652"/>
                    <a:pt x="1559" y="873"/>
                  </a:cubicBezTo>
                  <a:lnTo>
                    <a:pt x="442" y="198"/>
                  </a:lnTo>
                  <a:cubicBezTo>
                    <a:pt x="291" y="152"/>
                    <a:pt x="198" y="47"/>
                    <a:pt x="1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25" name="Google Shape;725;p7"/>
            <p:cNvSpPr/>
            <p:nvPr/>
          </p:nvSpPr>
          <p:spPr>
            <a:xfrm>
              <a:off x="2639425" y="3210925"/>
              <a:ext cx="11075" cy="24150"/>
            </a:xfrm>
            <a:custGeom>
              <a:avLst/>
              <a:gdLst/>
              <a:ahLst/>
              <a:cxnLst/>
              <a:rect l="l" t="t" r="r" b="b"/>
              <a:pathLst>
                <a:path w="443" h="966" extrusionOk="0">
                  <a:moveTo>
                    <a:pt x="396" y="0"/>
                  </a:moveTo>
                  <a:cubicBezTo>
                    <a:pt x="291" y="0"/>
                    <a:pt x="245" y="47"/>
                    <a:pt x="198" y="152"/>
                  </a:cubicBezTo>
                  <a:lnTo>
                    <a:pt x="198" y="198"/>
                  </a:lnTo>
                  <a:cubicBezTo>
                    <a:pt x="152" y="338"/>
                    <a:pt x="105" y="489"/>
                    <a:pt x="59" y="675"/>
                  </a:cubicBezTo>
                  <a:cubicBezTo>
                    <a:pt x="1" y="733"/>
                    <a:pt x="1" y="780"/>
                    <a:pt x="1" y="826"/>
                  </a:cubicBezTo>
                  <a:cubicBezTo>
                    <a:pt x="1" y="873"/>
                    <a:pt x="1" y="919"/>
                    <a:pt x="59" y="966"/>
                  </a:cubicBezTo>
                  <a:cubicBezTo>
                    <a:pt x="59" y="919"/>
                    <a:pt x="105" y="919"/>
                    <a:pt x="105" y="919"/>
                  </a:cubicBezTo>
                  <a:cubicBezTo>
                    <a:pt x="152" y="780"/>
                    <a:pt x="245" y="675"/>
                    <a:pt x="291" y="582"/>
                  </a:cubicBezTo>
                  <a:cubicBezTo>
                    <a:pt x="350" y="442"/>
                    <a:pt x="396" y="338"/>
                    <a:pt x="443" y="245"/>
                  </a:cubicBezTo>
                  <a:lnTo>
                    <a:pt x="443" y="47"/>
                  </a:lnTo>
                  <a:lnTo>
                    <a:pt x="39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26" name="Google Shape;726;p7"/>
            <p:cNvSpPr/>
            <p:nvPr/>
          </p:nvSpPr>
          <p:spPr>
            <a:xfrm>
              <a:off x="2635925" y="2608700"/>
              <a:ext cx="13425" cy="34050"/>
            </a:xfrm>
            <a:custGeom>
              <a:avLst/>
              <a:gdLst/>
              <a:ahLst/>
              <a:cxnLst/>
              <a:rect l="l" t="t" r="r" b="b"/>
              <a:pathLst>
                <a:path w="537" h="1362" extrusionOk="0">
                  <a:moveTo>
                    <a:pt x="536" y="1"/>
                  </a:moveTo>
                  <a:cubicBezTo>
                    <a:pt x="338" y="152"/>
                    <a:pt x="199" y="338"/>
                    <a:pt x="94" y="582"/>
                  </a:cubicBezTo>
                  <a:cubicBezTo>
                    <a:pt x="1" y="827"/>
                    <a:pt x="1" y="1071"/>
                    <a:pt x="48" y="1164"/>
                  </a:cubicBezTo>
                  <a:lnTo>
                    <a:pt x="48" y="1211"/>
                  </a:lnTo>
                  <a:lnTo>
                    <a:pt x="94" y="1269"/>
                  </a:lnTo>
                  <a:lnTo>
                    <a:pt x="94" y="1315"/>
                  </a:lnTo>
                  <a:cubicBezTo>
                    <a:pt x="141" y="1315"/>
                    <a:pt x="245" y="1362"/>
                    <a:pt x="292" y="1362"/>
                  </a:cubicBezTo>
                  <a:cubicBezTo>
                    <a:pt x="338" y="1362"/>
                    <a:pt x="385" y="1269"/>
                    <a:pt x="385" y="1211"/>
                  </a:cubicBezTo>
                  <a:cubicBezTo>
                    <a:pt x="385" y="1024"/>
                    <a:pt x="431" y="873"/>
                    <a:pt x="431" y="687"/>
                  </a:cubicBezTo>
                  <a:cubicBezTo>
                    <a:pt x="431" y="629"/>
                    <a:pt x="431" y="536"/>
                    <a:pt x="490" y="489"/>
                  </a:cubicBezTo>
                  <a:lnTo>
                    <a:pt x="490" y="396"/>
                  </a:lnTo>
                  <a:cubicBezTo>
                    <a:pt x="490" y="292"/>
                    <a:pt x="490" y="152"/>
                    <a:pt x="5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27" name="Google Shape;727;p7"/>
            <p:cNvSpPr/>
            <p:nvPr/>
          </p:nvSpPr>
          <p:spPr>
            <a:xfrm>
              <a:off x="2603075" y="2687500"/>
              <a:ext cx="26775" cy="12725"/>
            </a:xfrm>
            <a:custGeom>
              <a:avLst/>
              <a:gdLst/>
              <a:ahLst/>
              <a:cxnLst/>
              <a:rect l="l" t="t" r="r" b="b"/>
              <a:pathLst>
                <a:path w="1071" h="509" extrusionOk="0">
                  <a:moveTo>
                    <a:pt x="198" y="1"/>
                  </a:moveTo>
                  <a:lnTo>
                    <a:pt x="1" y="292"/>
                  </a:lnTo>
                  <a:cubicBezTo>
                    <a:pt x="256" y="433"/>
                    <a:pt x="461" y="508"/>
                    <a:pt x="654" y="508"/>
                  </a:cubicBezTo>
                  <a:cubicBezTo>
                    <a:pt x="795" y="508"/>
                    <a:pt x="928" y="468"/>
                    <a:pt x="1071" y="385"/>
                  </a:cubicBezTo>
                  <a:cubicBezTo>
                    <a:pt x="873" y="94"/>
                    <a:pt x="582" y="1"/>
                    <a:pt x="19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28" name="Google Shape;728;p7"/>
            <p:cNvSpPr/>
            <p:nvPr/>
          </p:nvSpPr>
          <p:spPr>
            <a:xfrm>
              <a:off x="2603075" y="2687500"/>
              <a:ext cx="4975" cy="7300"/>
            </a:xfrm>
            <a:custGeom>
              <a:avLst/>
              <a:gdLst/>
              <a:ahLst/>
              <a:cxnLst/>
              <a:rect l="l" t="t" r="r" b="b"/>
              <a:pathLst>
                <a:path w="199" h="292" extrusionOk="0">
                  <a:moveTo>
                    <a:pt x="1" y="292"/>
                  </a:moveTo>
                  <a:lnTo>
                    <a:pt x="198" y="1"/>
                  </a:lnTo>
                  <a:lnTo>
                    <a:pt x="1" y="292"/>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29" name="Google Shape;729;p7"/>
            <p:cNvSpPr/>
            <p:nvPr/>
          </p:nvSpPr>
          <p:spPr>
            <a:xfrm>
              <a:off x="2600750" y="2694775"/>
              <a:ext cx="25" cy="25"/>
            </a:xfrm>
            <a:custGeom>
              <a:avLst/>
              <a:gdLst/>
              <a:ahLst/>
              <a:cxnLst/>
              <a:rect l="l" t="t" r="r" b="b"/>
              <a:pathLst>
                <a:path w="1" h="1" extrusionOk="0">
                  <a:moveTo>
                    <a:pt x="1" y="1"/>
                  </a:moveTo>
                  <a:lnTo>
                    <a:pt x="1" y="1"/>
                  </a:lnTo>
                  <a:lnTo>
                    <a:pt x="1" y="1"/>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30" name="Google Shape;730;p7"/>
            <p:cNvSpPr/>
            <p:nvPr/>
          </p:nvSpPr>
          <p:spPr>
            <a:xfrm>
              <a:off x="2533000" y="3169625"/>
              <a:ext cx="82325" cy="184400"/>
            </a:xfrm>
            <a:custGeom>
              <a:avLst/>
              <a:gdLst/>
              <a:ahLst/>
              <a:cxnLst/>
              <a:rect l="l" t="t" r="r" b="b"/>
              <a:pathLst>
                <a:path w="3293" h="7376" extrusionOk="0">
                  <a:moveTo>
                    <a:pt x="3292" y="1"/>
                  </a:moveTo>
                  <a:cubicBezTo>
                    <a:pt x="3292" y="59"/>
                    <a:pt x="3246" y="59"/>
                    <a:pt x="3246" y="59"/>
                  </a:cubicBezTo>
                  <a:cubicBezTo>
                    <a:pt x="3199" y="152"/>
                    <a:pt x="3094" y="199"/>
                    <a:pt x="3094" y="292"/>
                  </a:cubicBezTo>
                  <a:cubicBezTo>
                    <a:pt x="3048" y="396"/>
                    <a:pt x="3001" y="489"/>
                    <a:pt x="2955" y="536"/>
                  </a:cubicBezTo>
                  <a:cubicBezTo>
                    <a:pt x="2757" y="873"/>
                    <a:pt x="2571" y="1269"/>
                    <a:pt x="2466" y="1606"/>
                  </a:cubicBezTo>
                  <a:cubicBezTo>
                    <a:pt x="2176" y="2478"/>
                    <a:pt x="1792" y="3304"/>
                    <a:pt x="1408" y="4130"/>
                  </a:cubicBezTo>
                  <a:cubicBezTo>
                    <a:pt x="1210" y="4514"/>
                    <a:pt x="1012" y="4851"/>
                    <a:pt x="873" y="5235"/>
                  </a:cubicBezTo>
                  <a:cubicBezTo>
                    <a:pt x="582" y="5875"/>
                    <a:pt x="291" y="6549"/>
                    <a:pt x="47" y="7177"/>
                  </a:cubicBezTo>
                  <a:lnTo>
                    <a:pt x="47" y="7270"/>
                  </a:lnTo>
                  <a:cubicBezTo>
                    <a:pt x="0" y="7270"/>
                    <a:pt x="47" y="7329"/>
                    <a:pt x="47" y="7375"/>
                  </a:cubicBezTo>
                  <a:cubicBezTo>
                    <a:pt x="94" y="7375"/>
                    <a:pt x="140" y="7329"/>
                    <a:pt x="140" y="7329"/>
                  </a:cubicBezTo>
                  <a:cubicBezTo>
                    <a:pt x="291" y="7131"/>
                    <a:pt x="384" y="6980"/>
                    <a:pt x="477" y="6794"/>
                  </a:cubicBezTo>
                  <a:cubicBezTo>
                    <a:pt x="966" y="5677"/>
                    <a:pt x="1350" y="4851"/>
                    <a:pt x="1699" y="4072"/>
                  </a:cubicBezTo>
                  <a:cubicBezTo>
                    <a:pt x="2176" y="2967"/>
                    <a:pt x="2664" y="1804"/>
                    <a:pt x="3199" y="443"/>
                  </a:cubicBezTo>
                  <a:cubicBezTo>
                    <a:pt x="3246" y="350"/>
                    <a:pt x="3246" y="199"/>
                    <a:pt x="3292" y="105"/>
                  </a:cubicBezTo>
                  <a:lnTo>
                    <a:pt x="329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31" name="Google Shape;731;p7"/>
            <p:cNvSpPr/>
            <p:nvPr/>
          </p:nvSpPr>
          <p:spPr>
            <a:xfrm>
              <a:off x="2563250" y="3099550"/>
              <a:ext cx="30250" cy="67775"/>
            </a:xfrm>
            <a:custGeom>
              <a:avLst/>
              <a:gdLst/>
              <a:ahLst/>
              <a:cxnLst/>
              <a:rect l="l" t="t" r="r" b="b"/>
              <a:pathLst>
                <a:path w="1210" h="2711" extrusionOk="0">
                  <a:moveTo>
                    <a:pt x="1163" y="1"/>
                  </a:moveTo>
                  <a:cubicBezTo>
                    <a:pt x="1117" y="47"/>
                    <a:pt x="1070" y="47"/>
                    <a:pt x="1070" y="94"/>
                  </a:cubicBezTo>
                  <a:cubicBezTo>
                    <a:pt x="779" y="768"/>
                    <a:pt x="430" y="1455"/>
                    <a:pt x="140" y="2176"/>
                  </a:cubicBezTo>
                  <a:cubicBezTo>
                    <a:pt x="47" y="2327"/>
                    <a:pt x="47" y="2466"/>
                    <a:pt x="0" y="2618"/>
                  </a:cubicBezTo>
                  <a:lnTo>
                    <a:pt x="0" y="2711"/>
                  </a:lnTo>
                  <a:cubicBezTo>
                    <a:pt x="0" y="2664"/>
                    <a:pt x="47" y="2618"/>
                    <a:pt x="47" y="2618"/>
                  </a:cubicBezTo>
                  <a:cubicBezTo>
                    <a:pt x="93" y="2513"/>
                    <a:pt x="198" y="2420"/>
                    <a:pt x="244" y="2327"/>
                  </a:cubicBezTo>
                  <a:cubicBezTo>
                    <a:pt x="384" y="2129"/>
                    <a:pt x="489" y="1931"/>
                    <a:pt x="582" y="1699"/>
                  </a:cubicBezTo>
                  <a:cubicBezTo>
                    <a:pt x="826" y="1210"/>
                    <a:pt x="1012" y="675"/>
                    <a:pt x="1210" y="140"/>
                  </a:cubicBezTo>
                  <a:cubicBezTo>
                    <a:pt x="1210" y="94"/>
                    <a:pt x="1210" y="47"/>
                    <a:pt x="11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32" name="Google Shape;732;p7"/>
            <p:cNvSpPr/>
            <p:nvPr/>
          </p:nvSpPr>
          <p:spPr>
            <a:xfrm>
              <a:off x="2262850" y="2117000"/>
              <a:ext cx="296625" cy="235200"/>
            </a:xfrm>
            <a:custGeom>
              <a:avLst/>
              <a:gdLst/>
              <a:ahLst/>
              <a:cxnLst/>
              <a:rect l="l" t="t" r="r" b="b"/>
              <a:pathLst>
                <a:path w="11865" h="9408" extrusionOk="0">
                  <a:moveTo>
                    <a:pt x="140" y="0"/>
                  </a:moveTo>
                  <a:lnTo>
                    <a:pt x="1" y="233"/>
                  </a:lnTo>
                  <a:cubicBezTo>
                    <a:pt x="1164" y="919"/>
                    <a:pt x="2327" y="1640"/>
                    <a:pt x="3432" y="2373"/>
                  </a:cubicBezTo>
                  <a:lnTo>
                    <a:pt x="3432" y="2420"/>
                  </a:lnTo>
                  <a:cubicBezTo>
                    <a:pt x="3537" y="2466"/>
                    <a:pt x="3583" y="2617"/>
                    <a:pt x="3583" y="2710"/>
                  </a:cubicBezTo>
                  <a:cubicBezTo>
                    <a:pt x="3537" y="2908"/>
                    <a:pt x="3490" y="3048"/>
                    <a:pt x="3432" y="3199"/>
                  </a:cubicBezTo>
                  <a:cubicBezTo>
                    <a:pt x="3386" y="3292"/>
                    <a:pt x="3386" y="3385"/>
                    <a:pt x="3339" y="3490"/>
                  </a:cubicBezTo>
                  <a:lnTo>
                    <a:pt x="3339" y="3536"/>
                  </a:lnTo>
                  <a:cubicBezTo>
                    <a:pt x="3293" y="3629"/>
                    <a:pt x="3246" y="3780"/>
                    <a:pt x="3246" y="3873"/>
                  </a:cubicBezTo>
                  <a:cubicBezTo>
                    <a:pt x="3246" y="3966"/>
                    <a:pt x="3339" y="4071"/>
                    <a:pt x="3339" y="4071"/>
                  </a:cubicBezTo>
                  <a:cubicBezTo>
                    <a:pt x="3386" y="4071"/>
                    <a:pt x="3490" y="4013"/>
                    <a:pt x="3537" y="3966"/>
                  </a:cubicBezTo>
                  <a:cubicBezTo>
                    <a:pt x="3583" y="3873"/>
                    <a:pt x="3676" y="3722"/>
                    <a:pt x="3723" y="3583"/>
                  </a:cubicBezTo>
                  <a:cubicBezTo>
                    <a:pt x="3781" y="3431"/>
                    <a:pt x="3828" y="3245"/>
                    <a:pt x="3874" y="3048"/>
                  </a:cubicBezTo>
                  <a:lnTo>
                    <a:pt x="3967" y="2757"/>
                  </a:lnTo>
                  <a:lnTo>
                    <a:pt x="4549" y="3141"/>
                  </a:lnTo>
                  <a:cubicBezTo>
                    <a:pt x="4793" y="3338"/>
                    <a:pt x="5037" y="3536"/>
                    <a:pt x="5328" y="3676"/>
                  </a:cubicBezTo>
                  <a:lnTo>
                    <a:pt x="5375" y="3722"/>
                  </a:lnTo>
                  <a:lnTo>
                    <a:pt x="5084" y="4502"/>
                  </a:lnTo>
                  <a:cubicBezTo>
                    <a:pt x="4840" y="5083"/>
                    <a:pt x="4595" y="5711"/>
                    <a:pt x="4363" y="6293"/>
                  </a:cubicBezTo>
                  <a:cubicBezTo>
                    <a:pt x="4304" y="6397"/>
                    <a:pt x="4258" y="6537"/>
                    <a:pt x="4258" y="6688"/>
                  </a:cubicBezTo>
                  <a:cubicBezTo>
                    <a:pt x="4258" y="6781"/>
                    <a:pt x="4363" y="6828"/>
                    <a:pt x="4363" y="6874"/>
                  </a:cubicBezTo>
                  <a:cubicBezTo>
                    <a:pt x="4409" y="6874"/>
                    <a:pt x="4456" y="6828"/>
                    <a:pt x="4502" y="6781"/>
                  </a:cubicBezTo>
                  <a:cubicBezTo>
                    <a:pt x="4595" y="6688"/>
                    <a:pt x="4653" y="6584"/>
                    <a:pt x="4700" y="6490"/>
                  </a:cubicBezTo>
                  <a:cubicBezTo>
                    <a:pt x="4944" y="5909"/>
                    <a:pt x="5130" y="5327"/>
                    <a:pt x="5375" y="4699"/>
                  </a:cubicBezTo>
                  <a:lnTo>
                    <a:pt x="5572" y="4211"/>
                  </a:lnTo>
                  <a:cubicBezTo>
                    <a:pt x="5572" y="4164"/>
                    <a:pt x="5572" y="4118"/>
                    <a:pt x="5619" y="4071"/>
                  </a:cubicBezTo>
                  <a:lnTo>
                    <a:pt x="5665" y="3920"/>
                  </a:lnTo>
                  <a:lnTo>
                    <a:pt x="5758" y="3966"/>
                  </a:lnTo>
                  <a:cubicBezTo>
                    <a:pt x="5910" y="4071"/>
                    <a:pt x="6049" y="4211"/>
                    <a:pt x="6247" y="4304"/>
                  </a:cubicBezTo>
                  <a:cubicBezTo>
                    <a:pt x="6584" y="4502"/>
                    <a:pt x="6875" y="4746"/>
                    <a:pt x="7212" y="4944"/>
                  </a:cubicBezTo>
                  <a:cubicBezTo>
                    <a:pt x="7457" y="5083"/>
                    <a:pt x="7457" y="5234"/>
                    <a:pt x="7364" y="5420"/>
                  </a:cubicBezTo>
                  <a:cubicBezTo>
                    <a:pt x="7270" y="5758"/>
                    <a:pt x="7119" y="6107"/>
                    <a:pt x="7026" y="6444"/>
                  </a:cubicBezTo>
                  <a:cubicBezTo>
                    <a:pt x="7026" y="6490"/>
                    <a:pt x="7073" y="6584"/>
                    <a:pt x="7073" y="6630"/>
                  </a:cubicBezTo>
                  <a:cubicBezTo>
                    <a:pt x="7073" y="6615"/>
                    <a:pt x="7073" y="6609"/>
                    <a:pt x="7074" y="6609"/>
                  </a:cubicBezTo>
                  <a:cubicBezTo>
                    <a:pt x="7078" y="6609"/>
                    <a:pt x="7088" y="6630"/>
                    <a:pt x="7119" y="6630"/>
                  </a:cubicBezTo>
                  <a:cubicBezTo>
                    <a:pt x="7166" y="6630"/>
                    <a:pt x="7270" y="6584"/>
                    <a:pt x="7270" y="6537"/>
                  </a:cubicBezTo>
                  <a:cubicBezTo>
                    <a:pt x="7410" y="6397"/>
                    <a:pt x="7503" y="6200"/>
                    <a:pt x="7654" y="6002"/>
                  </a:cubicBezTo>
                  <a:cubicBezTo>
                    <a:pt x="7701" y="5909"/>
                    <a:pt x="7701" y="5816"/>
                    <a:pt x="7747" y="5665"/>
                  </a:cubicBezTo>
                  <a:cubicBezTo>
                    <a:pt x="7794" y="5618"/>
                    <a:pt x="7794" y="5572"/>
                    <a:pt x="7794" y="5525"/>
                  </a:cubicBezTo>
                  <a:lnTo>
                    <a:pt x="7852" y="5374"/>
                  </a:lnTo>
                  <a:lnTo>
                    <a:pt x="7992" y="5467"/>
                  </a:lnTo>
                  <a:cubicBezTo>
                    <a:pt x="8282" y="5711"/>
                    <a:pt x="8620" y="5909"/>
                    <a:pt x="8957" y="6153"/>
                  </a:cubicBezTo>
                  <a:lnTo>
                    <a:pt x="9539" y="6584"/>
                  </a:lnTo>
                  <a:lnTo>
                    <a:pt x="9399" y="6828"/>
                  </a:lnTo>
                  <a:cubicBezTo>
                    <a:pt x="8864" y="7607"/>
                    <a:pt x="8573" y="8282"/>
                    <a:pt x="8329" y="9015"/>
                  </a:cubicBezTo>
                  <a:cubicBezTo>
                    <a:pt x="8282" y="9247"/>
                    <a:pt x="8282" y="9352"/>
                    <a:pt x="8375" y="9398"/>
                  </a:cubicBezTo>
                  <a:cubicBezTo>
                    <a:pt x="8396" y="9405"/>
                    <a:pt x="8415" y="9407"/>
                    <a:pt x="8433" y="9407"/>
                  </a:cubicBezTo>
                  <a:cubicBezTo>
                    <a:pt x="8552" y="9407"/>
                    <a:pt x="8634" y="9285"/>
                    <a:pt x="8724" y="9154"/>
                  </a:cubicBezTo>
                  <a:cubicBezTo>
                    <a:pt x="8817" y="8956"/>
                    <a:pt x="8911" y="8770"/>
                    <a:pt x="8957" y="8619"/>
                  </a:cubicBezTo>
                  <a:cubicBezTo>
                    <a:pt x="9015" y="8479"/>
                    <a:pt x="9062" y="8375"/>
                    <a:pt x="9108" y="8282"/>
                  </a:cubicBezTo>
                  <a:cubicBezTo>
                    <a:pt x="9353" y="7793"/>
                    <a:pt x="9539" y="7363"/>
                    <a:pt x="9783" y="6921"/>
                  </a:cubicBezTo>
                  <a:lnTo>
                    <a:pt x="9829" y="6781"/>
                  </a:lnTo>
                  <a:lnTo>
                    <a:pt x="9934" y="6874"/>
                  </a:lnTo>
                  <a:cubicBezTo>
                    <a:pt x="10516" y="7270"/>
                    <a:pt x="11097" y="7654"/>
                    <a:pt x="11679" y="8084"/>
                  </a:cubicBezTo>
                  <a:lnTo>
                    <a:pt x="11865" y="7793"/>
                  </a:lnTo>
                  <a:cubicBezTo>
                    <a:pt x="10516" y="6828"/>
                    <a:pt x="9201" y="5862"/>
                    <a:pt x="7852" y="4885"/>
                  </a:cubicBezTo>
                  <a:lnTo>
                    <a:pt x="7747" y="4885"/>
                  </a:lnTo>
                  <a:lnTo>
                    <a:pt x="7317" y="4699"/>
                  </a:lnTo>
                  <a:lnTo>
                    <a:pt x="7747" y="4699"/>
                  </a:lnTo>
                  <a:cubicBezTo>
                    <a:pt x="7945" y="4653"/>
                    <a:pt x="8143" y="4653"/>
                    <a:pt x="8282" y="4653"/>
                  </a:cubicBezTo>
                  <a:cubicBezTo>
                    <a:pt x="8666" y="4595"/>
                    <a:pt x="9062" y="4595"/>
                    <a:pt x="9399" y="4548"/>
                  </a:cubicBezTo>
                  <a:cubicBezTo>
                    <a:pt x="9492" y="4548"/>
                    <a:pt x="9597" y="4502"/>
                    <a:pt x="9690" y="4408"/>
                  </a:cubicBezTo>
                  <a:cubicBezTo>
                    <a:pt x="9597" y="4362"/>
                    <a:pt x="9492" y="4304"/>
                    <a:pt x="9446" y="4304"/>
                  </a:cubicBezTo>
                  <a:cubicBezTo>
                    <a:pt x="8911" y="4257"/>
                    <a:pt x="8329" y="4257"/>
                    <a:pt x="7654" y="4257"/>
                  </a:cubicBezTo>
                  <a:cubicBezTo>
                    <a:pt x="7608" y="4257"/>
                    <a:pt x="7561" y="4304"/>
                    <a:pt x="7503" y="4408"/>
                  </a:cubicBezTo>
                  <a:cubicBezTo>
                    <a:pt x="7457" y="4408"/>
                    <a:pt x="7410" y="4455"/>
                    <a:pt x="7364" y="4502"/>
                  </a:cubicBezTo>
                  <a:lnTo>
                    <a:pt x="7317" y="4502"/>
                  </a:lnTo>
                  <a:cubicBezTo>
                    <a:pt x="7270" y="4502"/>
                    <a:pt x="7270" y="4502"/>
                    <a:pt x="7119" y="4408"/>
                  </a:cubicBezTo>
                  <a:lnTo>
                    <a:pt x="5619" y="3431"/>
                  </a:lnTo>
                  <a:cubicBezTo>
                    <a:pt x="4304" y="2559"/>
                    <a:pt x="3002" y="1640"/>
                    <a:pt x="1641" y="768"/>
                  </a:cubicBezTo>
                  <a:lnTo>
                    <a:pt x="1548" y="721"/>
                  </a:lnTo>
                  <a:cubicBezTo>
                    <a:pt x="1106" y="431"/>
                    <a:pt x="629" y="140"/>
                    <a:pt x="1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33" name="Google Shape;733;p7"/>
            <p:cNvSpPr/>
            <p:nvPr/>
          </p:nvSpPr>
          <p:spPr>
            <a:xfrm>
              <a:off x="2525725" y="3189125"/>
              <a:ext cx="27950" cy="58175"/>
            </a:xfrm>
            <a:custGeom>
              <a:avLst/>
              <a:gdLst/>
              <a:ahLst/>
              <a:cxnLst/>
              <a:rect l="l" t="t" r="r" b="b"/>
              <a:pathLst>
                <a:path w="1118" h="2327" extrusionOk="0">
                  <a:moveTo>
                    <a:pt x="1117" y="0"/>
                  </a:moveTo>
                  <a:cubicBezTo>
                    <a:pt x="1059" y="47"/>
                    <a:pt x="1013" y="93"/>
                    <a:pt x="966" y="93"/>
                  </a:cubicBezTo>
                  <a:cubicBezTo>
                    <a:pt x="675" y="733"/>
                    <a:pt x="431" y="1256"/>
                    <a:pt x="245" y="1698"/>
                  </a:cubicBezTo>
                  <a:cubicBezTo>
                    <a:pt x="140" y="1896"/>
                    <a:pt x="94" y="2082"/>
                    <a:pt x="1" y="2280"/>
                  </a:cubicBezTo>
                  <a:lnTo>
                    <a:pt x="1" y="2326"/>
                  </a:lnTo>
                  <a:cubicBezTo>
                    <a:pt x="385" y="1943"/>
                    <a:pt x="722" y="1407"/>
                    <a:pt x="966" y="733"/>
                  </a:cubicBezTo>
                  <a:cubicBezTo>
                    <a:pt x="1059" y="535"/>
                    <a:pt x="1117" y="291"/>
                    <a:pt x="1117" y="151"/>
                  </a:cubicBezTo>
                  <a:lnTo>
                    <a:pt x="111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34" name="Google Shape;734;p7"/>
            <p:cNvSpPr/>
            <p:nvPr/>
          </p:nvSpPr>
          <p:spPr>
            <a:xfrm>
              <a:off x="2517300" y="2961425"/>
              <a:ext cx="18050" cy="36375"/>
            </a:xfrm>
            <a:custGeom>
              <a:avLst/>
              <a:gdLst/>
              <a:ahLst/>
              <a:cxnLst/>
              <a:rect l="l" t="t" r="r" b="b"/>
              <a:pathLst>
                <a:path w="722" h="1455" extrusionOk="0">
                  <a:moveTo>
                    <a:pt x="477" y="1"/>
                  </a:moveTo>
                  <a:cubicBezTo>
                    <a:pt x="431" y="1"/>
                    <a:pt x="384" y="47"/>
                    <a:pt x="338" y="140"/>
                  </a:cubicBezTo>
                  <a:lnTo>
                    <a:pt x="338" y="187"/>
                  </a:lnTo>
                  <a:cubicBezTo>
                    <a:pt x="233" y="536"/>
                    <a:pt x="93" y="920"/>
                    <a:pt x="47" y="1257"/>
                  </a:cubicBezTo>
                  <a:cubicBezTo>
                    <a:pt x="0" y="1303"/>
                    <a:pt x="93" y="1455"/>
                    <a:pt x="140" y="1455"/>
                  </a:cubicBezTo>
                  <a:cubicBezTo>
                    <a:pt x="233" y="1455"/>
                    <a:pt x="338" y="1408"/>
                    <a:pt x="338" y="1350"/>
                  </a:cubicBezTo>
                  <a:cubicBezTo>
                    <a:pt x="431" y="1117"/>
                    <a:pt x="524" y="827"/>
                    <a:pt x="628" y="536"/>
                  </a:cubicBezTo>
                  <a:cubicBezTo>
                    <a:pt x="628" y="431"/>
                    <a:pt x="675" y="338"/>
                    <a:pt x="722" y="245"/>
                  </a:cubicBezTo>
                  <a:cubicBezTo>
                    <a:pt x="675" y="187"/>
                    <a:pt x="675" y="187"/>
                    <a:pt x="675" y="140"/>
                  </a:cubicBezTo>
                  <a:cubicBezTo>
                    <a:pt x="628" y="94"/>
                    <a:pt x="582" y="1"/>
                    <a:pt x="52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35" name="Google Shape;735;p7"/>
            <p:cNvSpPr/>
            <p:nvPr/>
          </p:nvSpPr>
          <p:spPr>
            <a:xfrm>
              <a:off x="2506250" y="2905600"/>
              <a:ext cx="20675" cy="69225"/>
            </a:xfrm>
            <a:custGeom>
              <a:avLst/>
              <a:gdLst/>
              <a:ahLst/>
              <a:cxnLst/>
              <a:rect l="l" t="t" r="r" b="b"/>
              <a:pathLst>
                <a:path w="827" h="2769" extrusionOk="0">
                  <a:moveTo>
                    <a:pt x="675" y="0"/>
                  </a:moveTo>
                  <a:cubicBezTo>
                    <a:pt x="628" y="0"/>
                    <a:pt x="582" y="94"/>
                    <a:pt x="535" y="291"/>
                  </a:cubicBezTo>
                  <a:cubicBezTo>
                    <a:pt x="384" y="919"/>
                    <a:pt x="198" y="1652"/>
                    <a:pt x="47" y="2373"/>
                  </a:cubicBezTo>
                  <a:cubicBezTo>
                    <a:pt x="0" y="2525"/>
                    <a:pt x="0" y="2618"/>
                    <a:pt x="0" y="2769"/>
                  </a:cubicBezTo>
                  <a:cubicBezTo>
                    <a:pt x="93" y="2525"/>
                    <a:pt x="245" y="2280"/>
                    <a:pt x="338" y="2036"/>
                  </a:cubicBezTo>
                  <a:cubicBezTo>
                    <a:pt x="582" y="1501"/>
                    <a:pt x="733" y="966"/>
                    <a:pt x="826" y="338"/>
                  </a:cubicBezTo>
                  <a:lnTo>
                    <a:pt x="826" y="291"/>
                  </a:lnTo>
                  <a:cubicBezTo>
                    <a:pt x="826" y="94"/>
                    <a:pt x="826" y="47"/>
                    <a:pt x="7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36" name="Google Shape;736;p7"/>
            <p:cNvSpPr/>
            <p:nvPr/>
          </p:nvSpPr>
          <p:spPr>
            <a:xfrm>
              <a:off x="2439650" y="3529625"/>
              <a:ext cx="65450" cy="19500"/>
            </a:xfrm>
            <a:custGeom>
              <a:avLst/>
              <a:gdLst/>
              <a:ahLst/>
              <a:cxnLst/>
              <a:rect l="l" t="t" r="r" b="b"/>
              <a:pathLst>
                <a:path w="2618" h="780" extrusionOk="0">
                  <a:moveTo>
                    <a:pt x="1" y="0"/>
                  </a:moveTo>
                  <a:lnTo>
                    <a:pt x="1" y="94"/>
                  </a:lnTo>
                  <a:lnTo>
                    <a:pt x="47" y="140"/>
                  </a:lnTo>
                  <a:cubicBezTo>
                    <a:pt x="140" y="245"/>
                    <a:pt x="245" y="384"/>
                    <a:pt x="338" y="431"/>
                  </a:cubicBezTo>
                  <a:cubicBezTo>
                    <a:pt x="780" y="675"/>
                    <a:pt x="1257" y="780"/>
                    <a:pt x="1699" y="780"/>
                  </a:cubicBezTo>
                  <a:cubicBezTo>
                    <a:pt x="1990" y="780"/>
                    <a:pt x="2281" y="722"/>
                    <a:pt x="2618" y="629"/>
                  </a:cubicBezTo>
                  <a:cubicBezTo>
                    <a:pt x="2525" y="629"/>
                    <a:pt x="2420" y="582"/>
                    <a:pt x="2327" y="582"/>
                  </a:cubicBezTo>
                  <a:cubicBezTo>
                    <a:pt x="2129" y="535"/>
                    <a:pt x="1943" y="535"/>
                    <a:pt x="1745" y="489"/>
                  </a:cubicBezTo>
                  <a:cubicBezTo>
                    <a:pt x="1164" y="431"/>
                    <a:pt x="582" y="338"/>
                    <a:pt x="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37" name="Google Shape;737;p7"/>
            <p:cNvSpPr/>
            <p:nvPr/>
          </p:nvSpPr>
          <p:spPr>
            <a:xfrm>
              <a:off x="2484450" y="3006200"/>
              <a:ext cx="18325" cy="68950"/>
            </a:xfrm>
            <a:custGeom>
              <a:avLst/>
              <a:gdLst/>
              <a:ahLst/>
              <a:cxnLst/>
              <a:rect l="l" t="t" r="r" b="b"/>
              <a:pathLst>
                <a:path w="733" h="2758" extrusionOk="0">
                  <a:moveTo>
                    <a:pt x="628" y="1"/>
                  </a:moveTo>
                  <a:cubicBezTo>
                    <a:pt x="582" y="1"/>
                    <a:pt x="535" y="47"/>
                    <a:pt x="489" y="47"/>
                  </a:cubicBezTo>
                  <a:cubicBezTo>
                    <a:pt x="442" y="199"/>
                    <a:pt x="384" y="292"/>
                    <a:pt x="337" y="385"/>
                  </a:cubicBezTo>
                  <a:cubicBezTo>
                    <a:pt x="244" y="1118"/>
                    <a:pt x="151" y="1839"/>
                    <a:pt x="0" y="2525"/>
                  </a:cubicBezTo>
                  <a:lnTo>
                    <a:pt x="0" y="2758"/>
                  </a:lnTo>
                  <a:cubicBezTo>
                    <a:pt x="337" y="2130"/>
                    <a:pt x="535" y="1548"/>
                    <a:pt x="628" y="966"/>
                  </a:cubicBezTo>
                  <a:cubicBezTo>
                    <a:pt x="675" y="722"/>
                    <a:pt x="733" y="431"/>
                    <a:pt x="733" y="94"/>
                  </a:cubicBezTo>
                  <a:cubicBezTo>
                    <a:pt x="733" y="47"/>
                    <a:pt x="628" y="1"/>
                    <a:pt x="6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38" name="Google Shape;738;p7"/>
            <p:cNvSpPr/>
            <p:nvPr/>
          </p:nvSpPr>
          <p:spPr>
            <a:xfrm>
              <a:off x="2469900" y="3466525"/>
              <a:ext cx="27950" cy="29100"/>
            </a:xfrm>
            <a:custGeom>
              <a:avLst/>
              <a:gdLst/>
              <a:ahLst/>
              <a:cxnLst/>
              <a:rect l="l" t="t" r="r" b="b"/>
              <a:pathLst>
                <a:path w="1118" h="1164" extrusionOk="0">
                  <a:moveTo>
                    <a:pt x="675" y="0"/>
                  </a:moveTo>
                  <a:cubicBezTo>
                    <a:pt x="629" y="105"/>
                    <a:pt x="582" y="245"/>
                    <a:pt x="489" y="338"/>
                  </a:cubicBezTo>
                  <a:cubicBezTo>
                    <a:pt x="489" y="396"/>
                    <a:pt x="442" y="442"/>
                    <a:pt x="442" y="489"/>
                  </a:cubicBezTo>
                  <a:lnTo>
                    <a:pt x="384" y="535"/>
                  </a:lnTo>
                  <a:lnTo>
                    <a:pt x="338" y="535"/>
                  </a:lnTo>
                  <a:cubicBezTo>
                    <a:pt x="0" y="535"/>
                    <a:pt x="0" y="733"/>
                    <a:pt x="0" y="873"/>
                  </a:cubicBezTo>
                  <a:cubicBezTo>
                    <a:pt x="0" y="1024"/>
                    <a:pt x="93" y="1117"/>
                    <a:pt x="245" y="1164"/>
                  </a:cubicBezTo>
                  <a:lnTo>
                    <a:pt x="291" y="1164"/>
                  </a:lnTo>
                  <a:cubicBezTo>
                    <a:pt x="384" y="1164"/>
                    <a:pt x="535" y="1117"/>
                    <a:pt x="582" y="780"/>
                  </a:cubicBezTo>
                  <a:lnTo>
                    <a:pt x="629" y="687"/>
                  </a:lnTo>
                  <a:lnTo>
                    <a:pt x="675" y="687"/>
                  </a:lnTo>
                  <a:cubicBezTo>
                    <a:pt x="1071" y="687"/>
                    <a:pt x="1117" y="535"/>
                    <a:pt x="1117" y="396"/>
                  </a:cubicBezTo>
                  <a:cubicBezTo>
                    <a:pt x="1117" y="245"/>
                    <a:pt x="966" y="47"/>
                    <a:pt x="7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39" name="Google Shape;739;p7"/>
            <p:cNvSpPr/>
            <p:nvPr/>
          </p:nvSpPr>
          <p:spPr>
            <a:xfrm>
              <a:off x="2457675" y="3507825"/>
              <a:ext cx="30575" cy="9600"/>
            </a:xfrm>
            <a:custGeom>
              <a:avLst/>
              <a:gdLst/>
              <a:ahLst/>
              <a:cxnLst/>
              <a:rect l="l" t="t" r="r" b="b"/>
              <a:pathLst>
                <a:path w="1223" h="384" extrusionOk="0">
                  <a:moveTo>
                    <a:pt x="1" y="0"/>
                  </a:moveTo>
                  <a:cubicBezTo>
                    <a:pt x="292" y="140"/>
                    <a:pt x="873" y="337"/>
                    <a:pt x="1222" y="384"/>
                  </a:cubicBezTo>
                  <a:cubicBezTo>
                    <a:pt x="931" y="198"/>
                    <a:pt x="396"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40" name="Google Shape;740;p7"/>
            <p:cNvSpPr/>
            <p:nvPr/>
          </p:nvSpPr>
          <p:spPr>
            <a:xfrm>
              <a:off x="2459150" y="3450825"/>
              <a:ext cx="11925" cy="14550"/>
            </a:xfrm>
            <a:custGeom>
              <a:avLst/>
              <a:gdLst/>
              <a:ahLst/>
              <a:cxnLst/>
              <a:rect l="l" t="t" r="r" b="b"/>
              <a:pathLst>
                <a:path w="477" h="582" extrusionOk="0">
                  <a:moveTo>
                    <a:pt x="186" y="0"/>
                  </a:moveTo>
                  <a:cubicBezTo>
                    <a:pt x="93" y="0"/>
                    <a:pt x="0" y="152"/>
                    <a:pt x="0" y="291"/>
                  </a:cubicBezTo>
                  <a:cubicBezTo>
                    <a:pt x="0" y="442"/>
                    <a:pt x="93" y="582"/>
                    <a:pt x="233" y="582"/>
                  </a:cubicBezTo>
                  <a:cubicBezTo>
                    <a:pt x="384" y="582"/>
                    <a:pt x="477" y="489"/>
                    <a:pt x="477" y="338"/>
                  </a:cubicBezTo>
                  <a:cubicBezTo>
                    <a:pt x="477" y="198"/>
                    <a:pt x="291" y="0"/>
                    <a:pt x="18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41" name="Google Shape;741;p7"/>
            <p:cNvSpPr/>
            <p:nvPr/>
          </p:nvSpPr>
          <p:spPr>
            <a:xfrm>
              <a:off x="2214300" y="2096625"/>
              <a:ext cx="63125" cy="227425"/>
            </a:xfrm>
            <a:custGeom>
              <a:avLst/>
              <a:gdLst/>
              <a:ahLst/>
              <a:cxnLst/>
              <a:rect l="l" t="t" r="r" b="b"/>
              <a:pathLst>
                <a:path w="2525" h="9097" extrusionOk="0">
                  <a:moveTo>
                    <a:pt x="227" y="1"/>
                  </a:moveTo>
                  <a:cubicBezTo>
                    <a:pt x="166" y="1"/>
                    <a:pt x="117" y="13"/>
                    <a:pt x="93" y="36"/>
                  </a:cubicBezTo>
                  <a:cubicBezTo>
                    <a:pt x="47" y="82"/>
                    <a:pt x="0" y="175"/>
                    <a:pt x="47" y="327"/>
                  </a:cubicBezTo>
                  <a:lnTo>
                    <a:pt x="47" y="420"/>
                  </a:lnTo>
                  <a:lnTo>
                    <a:pt x="47" y="617"/>
                  </a:lnTo>
                  <a:cubicBezTo>
                    <a:pt x="198" y="1106"/>
                    <a:pt x="291" y="1583"/>
                    <a:pt x="431" y="2071"/>
                  </a:cubicBezTo>
                  <a:lnTo>
                    <a:pt x="582" y="2653"/>
                  </a:lnTo>
                  <a:lnTo>
                    <a:pt x="628" y="2653"/>
                  </a:lnTo>
                  <a:lnTo>
                    <a:pt x="582" y="2699"/>
                  </a:lnTo>
                  <a:cubicBezTo>
                    <a:pt x="582" y="2746"/>
                    <a:pt x="582" y="2793"/>
                    <a:pt x="628" y="2793"/>
                  </a:cubicBezTo>
                  <a:lnTo>
                    <a:pt x="628" y="2897"/>
                  </a:lnTo>
                  <a:lnTo>
                    <a:pt x="966" y="4060"/>
                  </a:lnTo>
                  <a:cubicBezTo>
                    <a:pt x="1257" y="5119"/>
                    <a:pt x="1501" y="6189"/>
                    <a:pt x="1792" y="7259"/>
                  </a:cubicBezTo>
                  <a:cubicBezTo>
                    <a:pt x="1943" y="7689"/>
                    <a:pt x="2036" y="8131"/>
                    <a:pt x="2129" y="8608"/>
                  </a:cubicBezTo>
                  <a:cubicBezTo>
                    <a:pt x="2175" y="8759"/>
                    <a:pt x="2234" y="8957"/>
                    <a:pt x="2280" y="9097"/>
                  </a:cubicBezTo>
                  <a:lnTo>
                    <a:pt x="2524" y="9097"/>
                  </a:lnTo>
                  <a:cubicBezTo>
                    <a:pt x="2466" y="8131"/>
                    <a:pt x="2234" y="7212"/>
                    <a:pt x="1989" y="6387"/>
                  </a:cubicBezTo>
                  <a:cubicBezTo>
                    <a:pt x="1699" y="5363"/>
                    <a:pt x="1454" y="4351"/>
                    <a:pt x="1164" y="3328"/>
                  </a:cubicBezTo>
                  <a:cubicBezTo>
                    <a:pt x="1070" y="2851"/>
                    <a:pt x="919" y="2316"/>
                    <a:pt x="780" y="1781"/>
                  </a:cubicBezTo>
                  <a:cubicBezTo>
                    <a:pt x="675" y="1490"/>
                    <a:pt x="582" y="1199"/>
                    <a:pt x="489" y="862"/>
                  </a:cubicBezTo>
                  <a:cubicBezTo>
                    <a:pt x="489" y="757"/>
                    <a:pt x="431" y="617"/>
                    <a:pt x="384" y="466"/>
                  </a:cubicBezTo>
                  <a:lnTo>
                    <a:pt x="338" y="420"/>
                  </a:lnTo>
                  <a:lnTo>
                    <a:pt x="489" y="129"/>
                  </a:lnTo>
                  <a:lnTo>
                    <a:pt x="535" y="36"/>
                  </a:lnTo>
                  <a:lnTo>
                    <a:pt x="431" y="36"/>
                  </a:lnTo>
                  <a:cubicBezTo>
                    <a:pt x="361" y="13"/>
                    <a:pt x="288" y="1"/>
                    <a:pt x="2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42" name="Google Shape;742;p7"/>
            <p:cNvSpPr/>
            <p:nvPr/>
          </p:nvSpPr>
          <p:spPr>
            <a:xfrm>
              <a:off x="2222725" y="2099825"/>
              <a:ext cx="3800" cy="8475"/>
            </a:xfrm>
            <a:custGeom>
              <a:avLst/>
              <a:gdLst/>
              <a:ahLst/>
              <a:cxnLst/>
              <a:rect l="l" t="t" r="r" b="b"/>
              <a:pathLst>
                <a:path w="152" h="339" extrusionOk="0">
                  <a:moveTo>
                    <a:pt x="152" y="1"/>
                  </a:moveTo>
                  <a:lnTo>
                    <a:pt x="1" y="292"/>
                  </a:lnTo>
                  <a:lnTo>
                    <a:pt x="47" y="338"/>
                  </a:lnTo>
                  <a:lnTo>
                    <a:pt x="47" y="292"/>
                  </a:lnTo>
                  <a:lnTo>
                    <a:pt x="47" y="245"/>
                  </a:lnTo>
                  <a:lnTo>
                    <a:pt x="15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43" name="Google Shape;743;p7"/>
            <p:cNvSpPr/>
            <p:nvPr/>
          </p:nvSpPr>
          <p:spPr>
            <a:xfrm>
              <a:off x="2685650" y="2288850"/>
              <a:ext cx="23000" cy="47425"/>
            </a:xfrm>
            <a:custGeom>
              <a:avLst/>
              <a:gdLst/>
              <a:ahLst/>
              <a:cxnLst/>
              <a:rect l="l" t="t" r="r" b="b"/>
              <a:pathLst>
                <a:path w="920" h="1897" extrusionOk="0">
                  <a:moveTo>
                    <a:pt x="187" y="0"/>
                  </a:moveTo>
                  <a:cubicBezTo>
                    <a:pt x="141" y="0"/>
                    <a:pt x="141" y="47"/>
                    <a:pt x="94" y="47"/>
                  </a:cubicBezTo>
                  <a:cubicBezTo>
                    <a:pt x="1" y="105"/>
                    <a:pt x="1" y="152"/>
                    <a:pt x="48" y="338"/>
                  </a:cubicBezTo>
                  <a:lnTo>
                    <a:pt x="94" y="535"/>
                  </a:lnTo>
                  <a:cubicBezTo>
                    <a:pt x="187" y="826"/>
                    <a:pt x="292" y="1163"/>
                    <a:pt x="385" y="1454"/>
                  </a:cubicBezTo>
                  <a:cubicBezTo>
                    <a:pt x="431" y="1605"/>
                    <a:pt x="536" y="1699"/>
                    <a:pt x="583" y="1792"/>
                  </a:cubicBezTo>
                  <a:cubicBezTo>
                    <a:pt x="629" y="1850"/>
                    <a:pt x="722" y="1896"/>
                    <a:pt x="769" y="1896"/>
                  </a:cubicBezTo>
                  <a:cubicBezTo>
                    <a:pt x="827" y="1896"/>
                    <a:pt x="827" y="1792"/>
                    <a:pt x="873" y="1745"/>
                  </a:cubicBezTo>
                  <a:lnTo>
                    <a:pt x="920" y="1699"/>
                  </a:lnTo>
                  <a:lnTo>
                    <a:pt x="920" y="1605"/>
                  </a:lnTo>
                  <a:lnTo>
                    <a:pt x="920" y="1501"/>
                  </a:lnTo>
                  <a:cubicBezTo>
                    <a:pt x="827" y="977"/>
                    <a:pt x="629" y="535"/>
                    <a:pt x="385" y="152"/>
                  </a:cubicBezTo>
                  <a:cubicBezTo>
                    <a:pt x="385" y="105"/>
                    <a:pt x="292" y="0"/>
                    <a:pt x="1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44" name="Google Shape;744;p7"/>
            <p:cNvSpPr/>
            <p:nvPr/>
          </p:nvSpPr>
          <p:spPr>
            <a:xfrm>
              <a:off x="2576625" y="2233300"/>
              <a:ext cx="52075" cy="16900"/>
            </a:xfrm>
            <a:custGeom>
              <a:avLst/>
              <a:gdLst/>
              <a:ahLst/>
              <a:cxnLst/>
              <a:rect l="l" t="t" r="r" b="b"/>
              <a:pathLst>
                <a:path w="2083" h="676" extrusionOk="0">
                  <a:moveTo>
                    <a:pt x="140" y="1"/>
                  </a:moveTo>
                  <a:cubicBezTo>
                    <a:pt x="93" y="1"/>
                    <a:pt x="47" y="47"/>
                    <a:pt x="0" y="94"/>
                  </a:cubicBezTo>
                  <a:cubicBezTo>
                    <a:pt x="0" y="140"/>
                    <a:pt x="47" y="233"/>
                    <a:pt x="47" y="233"/>
                  </a:cubicBezTo>
                  <a:cubicBezTo>
                    <a:pt x="244" y="338"/>
                    <a:pt x="431" y="431"/>
                    <a:pt x="628" y="478"/>
                  </a:cubicBezTo>
                  <a:cubicBezTo>
                    <a:pt x="873" y="582"/>
                    <a:pt x="1163" y="582"/>
                    <a:pt x="1408" y="629"/>
                  </a:cubicBezTo>
                  <a:cubicBezTo>
                    <a:pt x="1501" y="629"/>
                    <a:pt x="1547" y="675"/>
                    <a:pt x="1640" y="675"/>
                  </a:cubicBezTo>
                  <a:lnTo>
                    <a:pt x="1931" y="675"/>
                  </a:lnTo>
                  <a:cubicBezTo>
                    <a:pt x="2036" y="629"/>
                    <a:pt x="2036" y="629"/>
                    <a:pt x="2082" y="629"/>
                  </a:cubicBezTo>
                  <a:cubicBezTo>
                    <a:pt x="2036" y="582"/>
                    <a:pt x="2036" y="524"/>
                    <a:pt x="1989" y="524"/>
                  </a:cubicBezTo>
                  <a:lnTo>
                    <a:pt x="1989" y="478"/>
                  </a:lnTo>
                  <a:lnTo>
                    <a:pt x="1931" y="478"/>
                  </a:lnTo>
                  <a:lnTo>
                    <a:pt x="1884" y="431"/>
                  </a:lnTo>
                  <a:cubicBezTo>
                    <a:pt x="1408" y="140"/>
                    <a:pt x="919" y="94"/>
                    <a:pt x="3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45" name="Google Shape;745;p7"/>
            <p:cNvSpPr/>
            <p:nvPr/>
          </p:nvSpPr>
          <p:spPr>
            <a:xfrm>
              <a:off x="2592325" y="2521475"/>
              <a:ext cx="20675" cy="41325"/>
            </a:xfrm>
            <a:custGeom>
              <a:avLst/>
              <a:gdLst/>
              <a:ahLst/>
              <a:cxnLst/>
              <a:rect l="l" t="t" r="r" b="b"/>
              <a:pathLst>
                <a:path w="827" h="1653" extrusionOk="0">
                  <a:moveTo>
                    <a:pt x="628" y="0"/>
                  </a:moveTo>
                  <a:cubicBezTo>
                    <a:pt x="582" y="0"/>
                    <a:pt x="489" y="105"/>
                    <a:pt x="489" y="105"/>
                  </a:cubicBezTo>
                  <a:cubicBezTo>
                    <a:pt x="291" y="535"/>
                    <a:pt x="140" y="977"/>
                    <a:pt x="0" y="1501"/>
                  </a:cubicBezTo>
                  <a:lnTo>
                    <a:pt x="0" y="1652"/>
                  </a:lnTo>
                  <a:cubicBezTo>
                    <a:pt x="93" y="1652"/>
                    <a:pt x="140" y="1606"/>
                    <a:pt x="198" y="1606"/>
                  </a:cubicBezTo>
                  <a:cubicBezTo>
                    <a:pt x="245" y="1559"/>
                    <a:pt x="338" y="1501"/>
                    <a:pt x="384" y="1454"/>
                  </a:cubicBezTo>
                  <a:cubicBezTo>
                    <a:pt x="582" y="1164"/>
                    <a:pt x="721" y="826"/>
                    <a:pt x="826" y="396"/>
                  </a:cubicBezTo>
                  <a:lnTo>
                    <a:pt x="826" y="291"/>
                  </a:lnTo>
                  <a:lnTo>
                    <a:pt x="826" y="198"/>
                  </a:lnTo>
                  <a:cubicBezTo>
                    <a:pt x="780" y="152"/>
                    <a:pt x="675" y="47"/>
                    <a:pt x="62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46" name="Google Shape;746;p7"/>
            <p:cNvSpPr/>
            <p:nvPr/>
          </p:nvSpPr>
          <p:spPr>
            <a:xfrm>
              <a:off x="2512350" y="2599125"/>
              <a:ext cx="38700" cy="38675"/>
            </a:xfrm>
            <a:custGeom>
              <a:avLst/>
              <a:gdLst/>
              <a:ahLst/>
              <a:cxnLst/>
              <a:rect l="l" t="t" r="r" b="b"/>
              <a:pathLst>
                <a:path w="1548" h="1547" extrusionOk="0">
                  <a:moveTo>
                    <a:pt x="1408" y="0"/>
                  </a:moveTo>
                  <a:cubicBezTo>
                    <a:pt x="1362" y="0"/>
                    <a:pt x="1303" y="47"/>
                    <a:pt x="1210" y="93"/>
                  </a:cubicBezTo>
                  <a:cubicBezTo>
                    <a:pt x="1164" y="198"/>
                    <a:pt x="1071" y="291"/>
                    <a:pt x="966" y="337"/>
                  </a:cubicBezTo>
                  <a:cubicBezTo>
                    <a:pt x="826" y="535"/>
                    <a:pt x="629" y="675"/>
                    <a:pt x="489" y="872"/>
                  </a:cubicBezTo>
                  <a:cubicBezTo>
                    <a:pt x="338" y="1012"/>
                    <a:pt x="198" y="1210"/>
                    <a:pt x="94" y="1407"/>
                  </a:cubicBezTo>
                  <a:cubicBezTo>
                    <a:pt x="94" y="1454"/>
                    <a:pt x="47" y="1500"/>
                    <a:pt x="1" y="1547"/>
                  </a:cubicBezTo>
                  <a:cubicBezTo>
                    <a:pt x="629" y="1361"/>
                    <a:pt x="1117" y="1012"/>
                    <a:pt x="1501" y="384"/>
                  </a:cubicBezTo>
                  <a:cubicBezTo>
                    <a:pt x="1548" y="384"/>
                    <a:pt x="1548" y="337"/>
                    <a:pt x="1548" y="337"/>
                  </a:cubicBezTo>
                  <a:lnTo>
                    <a:pt x="1548" y="244"/>
                  </a:lnTo>
                  <a:cubicBezTo>
                    <a:pt x="1501" y="140"/>
                    <a:pt x="1501" y="47"/>
                    <a:pt x="1455" y="47"/>
                  </a:cubicBezTo>
                  <a:cubicBezTo>
                    <a:pt x="1455" y="0"/>
                    <a:pt x="1455" y="0"/>
                    <a:pt x="140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47" name="Google Shape;747;p7"/>
            <p:cNvSpPr/>
            <p:nvPr/>
          </p:nvSpPr>
          <p:spPr>
            <a:xfrm>
              <a:off x="2457675" y="2658425"/>
              <a:ext cx="30575" cy="25625"/>
            </a:xfrm>
            <a:custGeom>
              <a:avLst/>
              <a:gdLst/>
              <a:ahLst/>
              <a:cxnLst/>
              <a:rect l="l" t="t" r="r" b="b"/>
              <a:pathLst>
                <a:path w="1223" h="1025" extrusionOk="0">
                  <a:moveTo>
                    <a:pt x="931" y="1"/>
                  </a:moveTo>
                  <a:cubicBezTo>
                    <a:pt x="873" y="1"/>
                    <a:pt x="780" y="1"/>
                    <a:pt x="734" y="47"/>
                  </a:cubicBezTo>
                  <a:cubicBezTo>
                    <a:pt x="396" y="245"/>
                    <a:pt x="152" y="536"/>
                    <a:pt x="1" y="1024"/>
                  </a:cubicBezTo>
                  <a:cubicBezTo>
                    <a:pt x="106" y="966"/>
                    <a:pt x="199" y="966"/>
                    <a:pt x="245" y="966"/>
                  </a:cubicBezTo>
                  <a:cubicBezTo>
                    <a:pt x="489" y="780"/>
                    <a:pt x="734" y="582"/>
                    <a:pt x="1024" y="385"/>
                  </a:cubicBezTo>
                  <a:cubicBezTo>
                    <a:pt x="1222" y="245"/>
                    <a:pt x="1118" y="152"/>
                    <a:pt x="1071" y="94"/>
                  </a:cubicBezTo>
                  <a:cubicBezTo>
                    <a:pt x="1024" y="1"/>
                    <a:pt x="978" y="1"/>
                    <a:pt x="9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48" name="Google Shape;748;p7"/>
            <p:cNvSpPr/>
            <p:nvPr/>
          </p:nvSpPr>
          <p:spPr>
            <a:xfrm>
              <a:off x="2134325" y="2236800"/>
              <a:ext cx="60525" cy="26775"/>
            </a:xfrm>
            <a:custGeom>
              <a:avLst/>
              <a:gdLst/>
              <a:ahLst/>
              <a:cxnLst/>
              <a:rect l="l" t="t" r="r" b="b"/>
              <a:pathLst>
                <a:path w="2421" h="1071" extrusionOk="0">
                  <a:moveTo>
                    <a:pt x="245" y="0"/>
                  </a:moveTo>
                  <a:cubicBezTo>
                    <a:pt x="198" y="0"/>
                    <a:pt x="140" y="47"/>
                    <a:pt x="94" y="93"/>
                  </a:cubicBezTo>
                  <a:cubicBezTo>
                    <a:pt x="47" y="152"/>
                    <a:pt x="1" y="291"/>
                    <a:pt x="245" y="384"/>
                  </a:cubicBezTo>
                  <a:cubicBezTo>
                    <a:pt x="582" y="582"/>
                    <a:pt x="1013" y="780"/>
                    <a:pt x="1455" y="966"/>
                  </a:cubicBezTo>
                  <a:cubicBezTo>
                    <a:pt x="1548" y="1024"/>
                    <a:pt x="1699" y="1070"/>
                    <a:pt x="1792" y="1070"/>
                  </a:cubicBezTo>
                  <a:lnTo>
                    <a:pt x="2083" y="1070"/>
                  </a:lnTo>
                  <a:cubicBezTo>
                    <a:pt x="2176" y="1070"/>
                    <a:pt x="2280" y="1070"/>
                    <a:pt x="2327" y="1024"/>
                  </a:cubicBezTo>
                  <a:lnTo>
                    <a:pt x="2420" y="1024"/>
                  </a:lnTo>
                  <a:cubicBezTo>
                    <a:pt x="2420" y="966"/>
                    <a:pt x="2374" y="966"/>
                    <a:pt x="2374" y="919"/>
                  </a:cubicBezTo>
                  <a:lnTo>
                    <a:pt x="2327" y="919"/>
                  </a:lnTo>
                  <a:lnTo>
                    <a:pt x="1885" y="628"/>
                  </a:lnTo>
                  <a:cubicBezTo>
                    <a:pt x="1408" y="442"/>
                    <a:pt x="920" y="245"/>
                    <a:pt x="385" y="47"/>
                  </a:cubicBezTo>
                  <a:cubicBezTo>
                    <a:pt x="338" y="0"/>
                    <a:pt x="292" y="0"/>
                    <a:pt x="24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49" name="Google Shape;749;p7"/>
            <p:cNvSpPr/>
            <p:nvPr/>
          </p:nvSpPr>
          <p:spPr>
            <a:xfrm>
              <a:off x="2039825" y="2166425"/>
              <a:ext cx="44800" cy="29100"/>
            </a:xfrm>
            <a:custGeom>
              <a:avLst/>
              <a:gdLst/>
              <a:ahLst/>
              <a:cxnLst/>
              <a:rect l="l" t="t" r="r" b="b"/>
              <a:pathLst>
                <a:path w="1792" h="1164" extrusionOk="0">
                  <a:moveTo>
                    <a:pt x="140" y="1"/>
                  </a:moveTo>
                  <a:cubicBezTo>
                    <a:pt x="94" y="1"/>
                    <a:pt x="94" y="59"/>
                    <a:pt x="47" y="59"/>
                  </a:cubicBezTo>
                  <a:cubicBezTo>
                    <a:pt x="1" y="105"/>
                    <a:pt x="1" y="152"/>
                    <a:pt x="1" y="198"/>
                  </a:cubicBezTo>
                  <a:cubicBezTo>
                    <a:pt x="1" y="291"/>
                    <a:pt x="47" y="396"/>
                    <a:pt x="94" y="443"/>
                  </a:cubicBezTo>
                  <a:cubicBezTo>
                    <a:pt x="582" y="931"/>
                    <a:pt x="1071" y="1164"/>
                    <a:pt x="1699" y="1164"/>
                  </a:cubicBezTo>
                  <a:lnTo>
                    <a:pt x="1792" y="1164"/>
                  </a:lnTo>
                  <a:lnTo>
                    <a:pt x="1745" y="1117"/>
                  </a:lnTo>
                  <a:cubicBezTo>
                    <a:pt x="1652" y="978"/>
                    <a:pt x="1547" y="873"/>
                    <a:pt x="1454" y="826"/>
                  </a:cubicBezTo>
                  <a:cubicBezTo>
                    <a:pt x="1117" y="536"/>
                    <a:pt x="722" y="349"/>
                    <a:pt x="338" y="105"/>
                  </a:cubicBezTo>
                  <a:lnTo>
                    <a:pt x="245" y="59"/>
                  </a:lnTo>
                  <a:cubicBezTo>
                    <a:pt x="198" y="59"/>
                    <a:pt x="140" y="1"/>
                    <a:pt x="1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50" name="Google Shape;750;p7"/>
            <p:cNvSpPr/>
            <p:nvPr/>
          </p:nvSpPr>
          <p:spPr>
            <a:xfrm>
              <a:off x="1945325" y="2078025"/>
              <a:ext cx="42475" cy="35200"/>
            </a:xfrm>
            <a:custGeom>
              <a:avLst/>
              <a:gdLst/>
              <a:ahLst/>
              <a:cxnLst/>
              <a:rect l="l" t="t" r="r" b="b"/>
              <a:pathLst>
                <a:path w="1699" h="1408" extrusionOk="0">
                  <a:moveTo>
                    <a:pt x="93" y="1"/>
                  </a:moveTo>
                  <a:cubicBezTo>
                    <a:pt x="47" y="1"/>
                    <a:pt x="0" y="105"/>
                    <a:pt x="0" y="198"/>
                  </a:cubicBezTo>
                  <a:cubicBezTo>
                    <a:pt x="0" y="338"/>
                    <a:pt x="140" y="489"/>
                    <a:pt x="291" y="629"/>
                  </a:cubicBezTo>
                  <a:lnTo>
                    <a:pt x="431" y="733"/>
                  </a:lnTo>
                  <a:cubicBezTo>
                    <a:pt x="780" y="919"/>
                    <a:pt x="1117" y="1117"/>
                    <a:pt x="1408" y="1315"/>
                  </a:cubicBezTo>
                  <a:cubicBezTo>
                    <a:pt x="1501" y="1361"/>
                    <a:pt x="1594" y="1408"/>
                    <a:pt x="1698" y="1408"/>
                  </a:cubicBezTo>
                  <a:cubicBezTo>
                    <a:pt x="1698" y="1315"/>
                    <a:pt x="1698" y="1210"/>
                    <a:pt x="1652" y="1117"/>
                  </a:cubicBezTo>
                  <a:cubicBezTo>
                    <a:pt x="1408" y="582"/>
                    <a:pt x="966" y="396"/>
                    <a:pt x="431" y="152"/>
                  </a:cubicBezTo>
                  <a:cubicBezTo>
                    <a:pt x="338" y="152"/>
                    <a:pt x="245" y="105"/>
                    <a:pt x="140" y="47"/>
                  </a:cubicBezTo>
                  <a:cubicBezTo>
                    <a:pt x="140" y="1"/>
                    <a:pt x="140" y="1"/>
                    <a:pt x="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51" name="Google Shape;751;p7"/>
            <p:cNvSpPr/>
            <p:nvPr/>
          </p:nvSpPr>
          <p:spPr>
            <a:xfrm>
              <a:off x="1860400" y="2030925"/>
              <a:ext cx="46275" cy="25325"/>
            </a:xfrm>
            <a:custGeom>
              <a:avLst/>
              <a:gdLst/>
              <a:ahLst/>
              <a:cxnLst/>
              <a:rect l="l" t="t" r="r" b="b"/>
              <a:pathLst>
                <a:path w="1851" h="1013" extrusionOk="0">
                  <a:moveTo>
                    <a:pt x="199" y="0"/>
                  </a:moveTo>
                  <a:cubicBezTo>
                    <a:pt x="1" y="47"/>
                    <a:pt x="1" y="93"/>
                    <a:pt x="1" y="93"/>
                  </a:cubicBezTo>
                  <a:cubicBezTo>
                    <a:pt x="1" y="140"/>
                    <a:pt x="1" y="186"/>
                    <a:pt x="47" y="291"/>
                  </a:cubicBezTo>
                  <a:cubicBezTo>
                    <a:pt x="47" y="338"/>
                    <a:pt x="152" y="384"/>
                    <a:pt x="245" y="431"/>
                  </a:cubicBezTo>
                  <a:cubicBezTo>
                    <a:pt x="396" y="477"/>
                    <a:pt x="536" y="582"/>
                    <a:pt x="629" y="675"/>
                  </a:cubicBezTo>
                  <a:cubicBezTo>
                    <a:pt x="780" y="721"/>
                    <a:pt x="920" y="826"/>
                    <a:pt x="1071" y="873"/>
                  </a:cubicBezTo>
                  <a:cubicBezTo>
                    <a:pt x="1269" y="966"/>
                    <a:pt x="1408" y="1012"/>
                    <a:pt x="1501" y="1012"/>
                  </a:cubicBezTo>
                  <a:cubicBezTo>
                    <a:pt x="1653" y="1012"/>
                    <a:pt x="1746" y="1012"/>
                    <a:pt x="1850" y="919"/>
                  </a:cubicBezTo>
                  <a:lnTo>
                    <a:pt x="1792" y="873"/>
                  </a:lnTo>
                  <a:cubicBezTo>
                    <a:pt x="1699" y="768"/>
                    <a:pt x="1606" y="675"/>
                    <a:pt x="1501" y="582"/>
                  </a:cubicBezTo>
                  <a:cubicBezTo>
                    <a:pt x="1211" y="431"/>
                    <a:pt x="873" y="291"/>
                    <a:pt x="582" y="140"/>
                  </a:cubicBezTo>
                  <a:lnTo>
                    <a:pt x="292" y="47"/>
                  </a:lnTo>
                  <a:cubicBezTo>
                    <a:pt x="292" y="0"/>
                    <a:pt x="245" y="0"/>
                    <a:pt x="1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52" name="Google Shape;752;p7"/>
            <p:cNvSpPr/>
            <p:nvPr/>
          </p:nvSpPr>
          <p:spPr>
            <a:xfrm>
              <a:off x="1355325" y="2003000"/>
              <a:ext cx="52075" cy="14575"/>
            </a:xfrm>
            <a:custGeom>
              <a:avLst/>
              <a:gdLst/>
              <a:ahLst/>
              <a:cxnLst/>
              <a:rect l="l" t="t" r="r" b="b"/>
              <a:pathLst>
                <a:path w="2083" h="583" extrusionOk="0">
                  <a:moveTo>
                    <a:pt x="186" y="1"/>
                  </a:moveTo>
                  <a:cubicBezTo>
                    <a:pt x="47" y="1"/>
                    <a:pt x="0" y="47"/>
                    <a:pt x="0" y="140"/>
                  </a:cubicBezTo>
                  <a:cubicBezTo>
                    <a:pt x="0" y="198"/>
                    <a:pt x="0" y="291"/>
                    <a:pt x="186" y="338"/>
                  </a:cubicBezTo>
                  <a:lnTo>
                    <a:pt x="291" y="338"/>
                  </a:lnTo>
                  <a:lnTo>
                    <a:pt x="675" y="431"/>
                  </a:lnTo>
                  <a:cubicBezTo>
                    <a:pt x="1012" y="489"/>
                    <a:pt x="1349" y="536"/>
                    <a:pt x="1698" y="582"/>
                  </a:cubicBezTo>
                  <a:lnTo>
                    <a:pt x="1989" y="582"/>
                  </a:lnTo>
                  <a:cubicBezTo>
                    <a:pt x="2036" y="536"/>
                    <a:pt x="2082" y="536"/>
                    <a:pt x="2082" y="489"/>
                  </a:cubicBezTo>
                  <a:cubicBezTo>
                    <a:pt x="2082" y="489"/>
                    <a:pt x="2082" y="431"/>
                    <a:pt x="2036" y="431"/>
                  </a:cubicBezTo>
                  <a:cubicBezTo>
                    <a:pt x="1884" y="291"/>
                    <a:pt x="1745" y="245"/>
                    <a:pt x="1594" y="198"/>
                  </a:cubicBezTo>
                  <a:lnTo>
                    <a:pt x="721" y="47"/>
                  </a:lnTo>
                  <a:cubicBezTo>
                    <a:pt x="628" y="1"/>
                    <a:pt x="535" y="1"/>
                    <a:pt x="43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53" name="Google Shape;753;p7"/>
            <p:cNvSpPr/>
            <p:nvPr/>
          </p:nvSpPr>
          <p:spPr>
            <a:xfrm>
              <a:off x="1448650" y="2012600"/>
              <a:ext cx="53250" cy="9900"/>
            </a:xfrm>
            <a:custGeom>
              <a:avLst/>
              <a:gdLst/>
              <a:ahLst/>
              <a:cxnLst/>
              <a:rect l="l" t="t" r="r" b="b"/>
              <a:pathLst>
                <a:path w="2130" h="396" extrusionOk="0">
                  <a:moveTo>
                    <a:pt x="431" y="1"/>
                  </a:moveTo>
                  <a:lnTo>
                    <a:pt x="338" y="47"/>
                  </a:lnTo>
                  <a:lnTo>
                    <a:pt x="187" y="47"/>
                  </a:lnTo>
                  <a:cubicBezTo>
                    <a:pt x="47" y="47"/>
                    <a:pt x="1" y="105"/>
                    <a:pt x="1" y="198"/>
                  </a:cubicBezTo>
                  <a:cubicBezTo>
                    <a:pt x="1" y="291"/>
                    <a:pt x="47" y="338"/>
                    <a:pt x="233" y="396"/>
                  </a:cubicBezTo>
                  <a:lnTo>
                    <a:pt x="1745" y="396"/>
                  </a:lnTo>
                  <a:cubicBezTo>
                    <a:pt x="1839" y="396"/>
                    <a:pt x="1978" y="396"/>
                    <a:pt x="2036" y="338"/>
                  </a:cubicBezTo>
                  <a:cubicBezTo>
                    <a:pt x="2083" y="291"/>
                    <a:pt x="2129" y="291"/>
                    <a:pt x="2129" y="245"/>
                  </a:cubicBezTo>
                  <a:lnTo>
                    <a:pt x="2083" y="198"/>
                  </a:lnTo>
                  <a:cubicBezTo>
                    <a:pt x="1885" y="105"/>
                    <a:pt x="1745" y="47"/>
                    <a:pt x="15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54" name="Google Shape;754;p7"/>
            <p:cNvSpPr/>
            <p:nvPr/>
          </p:nvSpPr>
          <p:spPr>
            <a:xfrm>
              <a:off x="1537050" y="2016375"/>
              <a:ext cx="52075" cy="13400"/>
            </a:xfrm>
            <a:custGeom>
              <a:avLst/>
              <a:gdLst/>
              <a:ahLst/>
              <a:cxnLst/>
              <a:rect l="l" t="t" r="r" b="b"/>
              <a:pathLst>
                <a:path w="2083" h="536" extrusionOk="0">
                  <a:moveTo>
                    <a:pt x="1548" y="1"/>
                  </a:moveTo>
                  <a:cubicBezTo>
                    <a:pt x="1257" y="1"/>
                    <a:pt x="966" y="47"/>
                    <a:pt x="675" y="94"/>
                  </a:cubicBezTo>
                  <a:cubicBezTo>
                    <a:pt x="582" y="140"/>
                    <a:pt x="478" y="140"/>
                    <a:pt x="385" y="140"/>
                  </a:cubicBezTo>
                  <a:lnTo>
                    <a:pt x="338" y="187"/>
                  </a:lnTo>
                  <a:lnTo>
                    <a:pt x="245" y="187"/>
                  </a:lnTo>
                  <a:lnTo>
                    <a:pt x="187" y="245"/>
                  </a:lnTo>
                  <a:cubicBezTo>
                    <a:pt x="1" y="292"/>
                    <a:pt x="1" y="338"/>
                    <a:pt x="1" y="385"/>
                  </a:cubicBezTo>
                  <a:cubicBezTo>
                    <a:pt x="47" y="478"/>
                    <a:pt x="94" y="536"/>
                    <a:pt x="292" y="536"/>
                  </a:cubicBezTo>
                  <a:lnTo>
                    <a:pt x="385" y="536"/>
                  </a:lnTo>
                  <a:lnTo>
                    <a:pt x="768" y="478"/>
                  </a:lnTo>
                  <a:cubicBezTo>
                    <a:pt x="1117" y="431"/>
                    <a:pt x="1455" y="385"/>
                    <a:pt x="1792" y="338"/>
                  </a:cubicBezTo>
                  <a:cubicBezTo>
                    <a:pt x="1838" y="338"/>
                    <a:pt x="1990" y="292"/>
                    <a:pt x="2036" y="245"/>
                  </a:cubicBezTo>
                  <a:cubicBezTo>
                    <a:pt x="2083" y="187"/>
                    <a:pt x="2083" y="140"/>
                    <a:pt x="2083" y="140"/>
                  </a:cubicBezTo>
                  <a:cubicBezTo>
                    <a:pt x="2083" y="140"/>
                    <a:pt x="2083" y="94"/>
                    <a:pt x="2036" y="94"/>
                  </a:cubicBezTo>
                  <a:cubicBezTo>
                    <a:pt x="1838" y="1"/>
                    <a:pt x="1699" y="1"/>
                    <a:pt x="1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55" name="Google Shape;755;p7"/>
            <p:cNvSpPr/>
            <p:nvPr/>
          </p:nvSpPr>
          <p:spPr>
            <a:xfrm>
              <a:off x="1619350" y="2010975"/>
              <a:ext cx="53225" cy="13875"/>
            </a:xfrm>
            <a:custGeom>
              <a:avLst/>
              <a:gdLst/>
              <a:ahLst/>
              <a:cxnLst/>
              <a:rect l="l" t="t" r="r" b="b"/>
              <a:pathLst>
                <a:path w="2129" h="555" extrusionOk="0">
                  <a:moveTo>
                    <a:pt x="1668" y="1"/>
                  </a:moveTo>
                  <a:cubicBezTo>
                    <a:pt x="1628" y="1"/>
                    <a:pt x="1588" y="7"/>
                    <a:pt x="1547" y="19"/>
                  </a:cubicBezTo>
                  <a:cubicBezTo>
                    <a:pt x="1257" y="19"/>
                    <a:pt x="966" y="66"/>
                    <a:pt x="675" y="112"/>
                  </a:cubicBezTo>
                  <a:cubicBezTo>
                    <a:pt x="582" y="112"/>
                    <a:pt x="489" y="170"/>
                    <a:pt x="384" y="170"/>
                  </a:cubicBezTo>
                  <a:lnTo>
                    <a:pt x="338" y="217"/>
                  </a:lnTo>
                  <a:lnTo>
                    <a:pt x="198" y="217"/>
                  </a:lnTo>
                  <a:cubicBezTo>
                    <a:pt x="0" y="263"/>
                    <a:pt x="0" y="310"/>
                    <a:pt x="0" y="403"/>
                  </a:cubicBezTo>
                  <a:cubicBezTo>
                    <a:pt x="47" y="508"/>
                    <a:pt x="93" y="554"/>
                    <a:pt x="291" y="554"/>
                  </a:cubicBezTo>
                  <a:lnTo>
                    <a:pt x="384" y="554"/>
                  </a:lnTo>
                  <a:lnTo>
                    <a:pt x="780" y="508"/>
                  </a:lnTo>
                  <a:cubicBezTo>
                    <a:pt x="1117" y="461"/>
                    <a:pt x="1454" y="403"/>
                    <a:pt x="1792" y="356"/>
                  </a:cubicBezTo>
                  <a:cubicBezTo>
                    <a:pt x="1838" y="310"/>
                    <a:pt x="1989" y="310"/>
                    <a:pt x="2036" y="217"/>
                  </a:cubicBezTo>
                  <a:cubicBezTo>
                    <a:pt x="2082" y="217"/>
                    <a:pt x="2129" y="170"/>
                    <a:pt x="2082" y="170"/>
                  </a:cubicBezTo>
                  <a:cubicBezTo>
                    <a:pt x="2082" y="112"/>
                    <a:pt x="2082" y="112"/>
                    <a:pt x="2036" y="112"/>
                  </a:cubicBezTo>
                  <a:cubicBezTo>
                    <a:pt x="1891" y="44"/>
                    <a:pt x="1778" y="1"/>
                    <a:pt x="16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56" name="Google Shape;756;p7"/>
            <p:cNvSpPr/>
            <p:nvPr/>
          </p:nvSpPr>
          <p:spPr>
            <a:xfrm>
              <a:off x="1703100" y="2004175"/>
              <a:ext cx="52075" cy="13400"/>
            </a:xfrm>
            <a:custGeom>
              <a:avLst/>
              <a:gdLst/>
              <a:ahLst/>
              <a:cxnLst/>
              <a:rect l="l" t="t" r="r" b="b"/>
              <a:pathLst>
                <a:path w="2083" h="536" extrusionOk="0">
                  <a:moveTo>
                    <a:pt x="1547" y="0"/>
                  </a:moveTo>
                  <a:cubicBezTo>
                    <a:pt x="1256" y="47"/>
                    <a:pt x="919" y="47"/>
                    <a:pt x="628" y="93"/>
                  </a:cubicBezTo>
                  <a:cubicBezTo>
                    <a:pt x="524" y="93"/>
                    <a:pt x="477" y="93"/>
                    <a:pt x="384" y="151"/>
                  </a:cubicBezTo>
                  <a:lnTo>
                    <a:pt x="291" y="151"/>
                  </a:lnTo>
                  <a:cubicBezTo>
                    <a:pt x="233" y="151"/>
                    <a:pt x="233" y="198"/>
                    <a:pt x="186" y="198"/>
                  </a:cubicBezTo>
                  <a:lnTo>
                    <a:pt x="140" y="198"/>
                  </a:lnTo>
                  <a:cubicBezTo>
                    <a:pt x="0" y="244"/>
                    <a:pt x="0" y="291"/>
                    <a:pt x="0" y="384"/>
                  </a:cubicBezTo>
                  <a:cubicBezTo>
                    <a:pt x="0" y="442"/>
                    <a:pt x="47" y="489"/>
                    <a:pt x="233" y="535"/>
                  </a:cubicBezTo>
                  <a:lnTo>
                    <a:pt x="338" y="535"/>
                  </a:lnTo>
                  <a:lnTo>
                    <a:pt x="721" y="489"/>
                  </a:lnTo>
                  <a:cubicBezTo>
                    <a:pt x="1059" y="442"/>
                    <a:pt x="1396" y="442"/>
                    <a:pt x="1745" y="384"/>
                  </a:cubicBezTo>
                  <a:cubicBezTo>
                    <a:pt x="1838" y="384"/>
                    <a:pt x="1931" y="338"/>
                    <a:pt x="2036" y="291"/>
                  </a:cubicBezTo>
                  <a:cubicBezTo>
                    <a:pt x="2082" y="244"/>
                    <a:pt x="2082" y="198"/>
                    <a:pt x="2082" y="198"/>
                  </a:cubicBezTo>
                  <a:cubicBezTo>
                    <a:pt x="2082" y="198"/>
                    <a:pt x="2082" y="151"/>
                    <a:pt x="2036" y="151"/>
                  </a:cubicBezTo>
                  <a:cubicBezTo>
                    <a:pt x="1838" y="47"/>
                    <a:pt x="1687" y="0"/>
                    <a:pt x="15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57" name="Google Shape;757;p7"/>
            <p:cNvSpPr/>
            <p:nvPr/>
          </p:nvSpPr>
          <p:spPr>
            <a:xfrm>
              <a:off x="1785375" y="2011425"/>
              <a:ext cx="52100" cy="13425"/>
            </a:xfrm>
            <a:custGeom>
              <a:avLst/>
              <a:gdLst/>
              <a:ahLst/>
              <a:cxnLst/>
              <a:rect l="l" t="t" r="r" b="b"/>
              <a:pathLst>
                <a:path w="2084" h="537" extrusionOk="0">
                  <a:moveTo>
                    <a:pt x="199" y="1"/>
                  </a:moveTo>
                  <a:cubicBezTo>
                    <a:pt x="48" y="1"/>
                    <a:pt x="48" y="48"/>
                    <a:pt x="1" y="152"/>
                  </a:cubicBezTo>
                  <a:cubicBezTo>
                    <a:pt x="1" y="245"/>
                    <a:pt x="48" y="292"/>
                    <a:pt x="245" y="338"/>
                  </a:cubicBezTo>
                  <a:lnTo>
                    <a:pt x="338" y="338"/>
                  </a:lnTo>
                  <a:lnTo>
                    <a:pt x="722" y="385"/>
                  </a:lnTo>
                  <a:lnTo>
                    <a:pt x="1746" y="536"/>
                  </a:lnTo>
                  <a:cubicBezTo>
                    <a:pt x="1839" y="536"/>
                    <a:pt x="1943" y="536"/>
                    <a:pt x="2036" y="490"/>
                  </a:cubicBezTo>
                  <a:cubicBezTo>
                    <a:pt x="2083" y="490"/>
                    <a:pt x="2083" y="443"/>
                    <a:pt x="2083" y="443"/>
                  </a:cubicBezTo>
                  <a:cubicBezTo>
                    <a:pt x="2083" y="385"/>
                    <a:pt x="2083" y="385"/>
                    <a:pt x="2036" y="338"/>
                  </a:cubicBezTo>
                  <a:cubicBezTo>
                    <a:pt x="1885" y="245"/>
                    <a:pt x="1746" y="152"/>
                    <a:pt x="1594" y="152"/>
                  </a:cubicBezTo>
                  <a:lnTo>
                    <a:pt x="72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58" name="Google Shape;758;p7"/>
            <p:cNvSpPr/>
            <p:nvPr/>
          </p:nvSpPr>
          <p:spPr>
            <a:xfrm>
              <a:off x="1263125" y="1984675"/>
              <a:ext cx="41325" cy="11075"/>
            </a:xfrm>
            <a:custGeom>
              <a:avLst/>
              <a:gdLst/>
              <a:ahLst/>
              <a:cxnLst/>
              <a:rect l="l" t="t" r="r" b="b"/>
              <a:pathLst>
                <a:path w="1653" h="443" extrusionOk="0">
                  <a:moveTo>
                    <a:pt x="245" y="1"/>
                  </a:moveTo>
                  <a:cubicBezTo>
                    <a:pt x="47" y="1"/>
                    <a:pt x="1" y="152"/>
                    <a:pt x="1" y="152"/>
                  </a:cubicBezTo>
                  <a:cubicBezTo>
                    <a:pt x="1" y="245"/>
                    <a:pt x="1" y="292"/>
                    <a:pt x="47" y="350"/>
                  </a:cubicBezTo>
                  <a:cubicBezTo>
                    <a:pt x="47" y="396"/>
                    <a:pt x="94" y="396"/>
                    <a:pt x="199" y="396"/>
                  </a:cubicBezTo>
                  <a:cubicBezTo>
                    <a:pt x="443" y="443"/>
                    <a:pt x="629" y="443"/>
                    <a:pt x="827" y="443"/>
                  </a:cubicBezTo>
                  <a:lnTo>
                    <a:pt x="1257" y="443"/>
                  </a:lnTo>
                  <a:cubicBezTo>
                    <a:pt x="1362" y="443"/>
                    <a:pt x="1455" y="350"/>
                    <a:pt x="1548" y="292"/>
                  </a:cubicBezTo>
                  <a:cubicBezTo>
                    <a:pt x="1606" y="292"/>
                    <a:pt x="1606" y="292"/>
                    <a:pt x="1653" y="245"/>
                  </a:cubicBezTo>
                  <a:lnTo>
                    <a:pt x="1548" y="245"/>
                  </a:lnTo>
                  <a:cubicBezTo>
                    <a:pt x="1455" y="152"/>
                    <a:pt x="1362" y="106"/>
                    <a:pt x="1257" y="106"/>
                  </a:cubicBezTo>
                  <a:cubicBezTo>
                    <a:pt x="966" y="59"/>
                    <a:pt x="629" y="1"/>
                    <a:pt x="29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59" name="Google Shape;759;p7"/>
            <p:cNvSpPr/>
            <p:nvPr/>
          </p:nvSpPr>
          <p:spPr>
            <a:xfrm>
              <a:off x="1154100" y="1981200"/>
              <a:ext cx="48575" cy="13400"/>
            </a:xfrm>
            <a:custGeom>
              <a:avLst/>
              <a:gdLst/>
              <a:ahLst/>
              <a:cxnLst/>
              <a:rect l="l" t="t" r="r" b="b"/>
              <a:pathLst>
                <a:path w="1943" h="536" extrusionOk="0">
                  <a:moveTo>
                    <a:pt x="1163" y="0"/>
                  </a:moveTo>
                  <a:cubicBezTo>
                    <a:pt x="872" y="0"/>
                    <a:pt x="582" y="47"/>
                    <a:pt x="198" y="93"/>
                  </a:cubicBezTo>
                  <a:cubicBezTo>
                    <a:pt x="151" y="93"/>
                    <a:pt x="0" y="245"/>
                    <a:pt x="0" y="291"/>
                  </a:cubicBezTo>
                  <a:cubicBezTo>
                    <a:pt x="0" y="338"/>
                    <a:pt x="47" y="431"/>
                    <a:pt x="151" y="489"/>
                  </a:cubicBezTo>
                  <a:cubicBezTo>
                    <a:pt x="198" y="535"/>
                    <a:pt x="291" y="535"/>
                    <a:pt x="337" y="535"/>
                  </a:cubicBezTo>
                  <a:lnTo>
                    <a:pt x="489" y="535"/>
                  </a:lnTo>
                  <a:cubicBezTo>
                    <a:pt x="966" y="535"/>
                    <a:pt x="1407" y="384"/>
                    <a:pt x="1943" y="93"/>
                  </a:cubicBezTo>
                  <a:cubicBezTo>
                    <a:pt x="1698" y="47"/>
                    <a:pt x="1454" y="0"/>
                    <a:pt x="11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60" name="Google Shape;760;p7"/>
            <p:cNvSpPr/>
            <p:nvPr/>
          </p:nvSpPr>
          <p:spPr>
            <a:xfrm>
              <a:off x="1066850" y="1996900"/>
              <a:ext cx="45975" cy="14550"/>
            </a:xfrm>
            <a:custGeom>
              <a:avLst/>
              <a:gdLst/>
              <a:ahLst/>
              <a:cxnLst/>
              <a:rect l="l" t="t" r="r" b="b"/>
              <a:pathLst>
                <a:path w="1839" h="582" extrusionOk="0">
                  <a:moveTo>
                    <a:pt x="1408" y="0"/>
                  </a:moveTo>
                  <a:cubicBezTo>
                    <a:pt x="966" y="0"/>
                    <a:pt x="536" y="47"/>
                    <a:pt x="152" y="245"/>
                  </a:cubicBezTo>
                  <a:cubicBezTo>
                    <a:pt x="94" y="245"/>
                    <a:pt x="1" y="384"/>
                    <a:pt x="47" y="442"/>
                  </a:cubicBezTo>
                  <a:cubicBezTo>
                    <a:pt x="47" y="535"/>
                    <a:pt x="152" y="582"/>
                    <a:pt x="245" y="582"/>
                  </a:cubicBezTo>
                  <a:lnTo>
                    <a:pt x="291" y="582"/>
                  </a:lnTo>
                  <a:lnTo>
                    <a:pt x="384" y="535"/>
                  </a:lnTo>
                  <a:cubicBezTo>
                    <a:pt x="675" y="489"/>
                    <a:pt x="1024" y="442"/>
                    <a:pt x="1315" y="338"/>
                  </a:cubicBezTo>
                  <a:cubicBezTo>
                    <a:pt x="1455" y="291"/>
                    <a:pt x="1606" y="198"/>
                    <a:pt x="1745" y="93"/>
                  </a:cubicBezTo>
                  <a:cubicBezTo>
                    <a:pt x="1792" y="47"/>
                    <a:pt x="1838" y="47"/>
                    <a:pt x="18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61" name="Google Shape;761;p7"/>
            <p:cNvSpPr/>
            <p:nvPr/>
          </p:nvSpPr>
          <p:spPr>
            <a:xfrm>
              <a:off x="1192775" y="2192025"/>
              <a:ext cx="65450" cy="83475"/>
            </a:xfrm>
            <a:custGeom>
              <a:avLst/>
              <a:gdLst/>
              <a:ahLst/>
              <a:cxnLst/>
              <a:rect l="l" t="t" r="r" b="b"/>
              <a:pathLst>
                <a:path w="2618" h="3339" extrusionOk="0">
                  <a:moveTo>
                    <a:pt x="977" y="0"/>
                  </a:moveTo>
                  <a:cubicBezTo>
                    <a:pt x="931" y="0"/>
                    <a:pt x="872" y="47"/>
                    <a:pt x="872" y="93"/>
                  </a:cubicBezTo>
                  <a:lnTo>
                    <a:pt x="872" y="244"/>
                  </a:lnTo>
                  <a:lnTo>
                    <a:pt x="872" y="291"/>
                  </a:lnTo>
                  <a:lnTo>
                    <a:pt x="872" y="1303"/>
                  </a:lnTo>
                  <a:lnTo>
                    <a:pt x="733" y="1210"/>
                  </a:lnTo>
                  <a:cubicBezTo>
                    <a:pt x="686" y="1210"/>
                    <a:pt x="640" y="1163"/>
                    <a:pt x="582" y="1117"/>
                  </a:cubicBezTo>
                  <a:cubicBezTo>
                    <a:pt x="489" y="1070"/>
                    <a:pt x="396" y="1012"/>
                    <a:pt x="291" y="965"/>
                  </a:cubicBezTo>
                  <a:cubicBezTo>
                    <a:pt x="244" y="965"/>
                    <a:pt x="151" y="965"/>
                    <a:pt x="105" y="1012"/>
                  </a:cubicBezTo>
                  <a:cubicBezTo>
                    <a:pt x="105" y="1012"/>
                    <a:pt x="151" y="1117"/>
                    <a:pt x="151" y="1163"/>
                  </a:cubicBezTo>
                  <a:cubicBezTo>
                    <a:pt x="198" y="1210"/>
                    <a:pt x="244" y="1256"/>
                    <a:pt x="291" y="1303"/>
                  </a:cubicBezTo>
                  <a:lnTo>
                    <a:pt x="349" y="1361"/>
                  </a:lnTo>
                  <a:cubicBezTo>
                    <a:pt x="396" y="1407"/>
                    <a:pt x="489" y="1454"/>
                    <a:pt x="535" y="1501"/>
                  </a:cubicBezTo>
                  <a:cubicBezTo>
                    <a:pt x="582" y="1547"/>
                    <a:pt x="640" y="1594"/>
                    <a:pt x="686" y="1652"/>
                  </a:cubicBezTo>
                  <a:lnTo>
                    <a:pt x="826" y="1745"/>
                  </a:lnTo>
                  <a:lnTo>
                    <a:pt x="686" y="1791"/>
                  </a:lnTo>
                  <a:cubicBezTo>
                    <a:pt x="582" y="1838"/>
                    <a:pt x="535" y="1838"/>
                    <a:pt x="489" y="1838"/>
                  </a:cubicBezTo>
                  <a:lnTo>
                    <a:pt x="58" y="1989"/>
                  </a:lnTo>
                  <a:cubicBezTo>
                    <a:pt x="58" y="2036"/>
                    <a:pt x="0" y="2082"/>
                    <a:pt x="0" y="2129"/>
                  </a:cubicBezTo>
                  <a:cubicBezTo>
                    <a:pt x="58" y="2175"/>
                    <a:pt x="105" y="2233"/>
                    <a:pt x="151" y="2233"/>
                  </a:cubicBezTo>
                  <a:lnTo>
                    <a:pt x="489" y="2233"/>
                  </a:lnTo>
                  <a:lnTo>
                    <a:pt x="640" y="2175"/>
                  </a:lnTo>
                  <a:lnTo>
                    <a:pt x="582" y="2326"/>
                  </a:lnTo>
                  <a:cubicBezTo>
                    <a:pt x="582" y="2419"/>
                    <a:pt x="535" y="2524"/>
                    <a:pt x="489" y="2571"/>
                  </a:cubicBezTo>
                  <a:cubicBezTo>
                    <a:pt x="442" y="2757"/>
                    <a:pt x="396" y="2954"/>
                    <a:pt x="349" y="3106"/>
                  </a:cubicBezTo>
                  <a:cubicBezTo>
                    <a:pt x="291" y="3152"/>
                    <a:pt x="349" y="3245"/>
                    <a:pt x="396" y="3292"/>
                  </a:cubicBezTo>
                  <a:cubicBezTo>
                    <a:pt x="442" y="3292"/>
                    <a:pt x="535" y="3245"/>
                    <a:pt x="535" y="3199"/>
                  </a:cubicBezTo>
                  <a:cubicBezTo>
                    <a:pt x="640" y="3152"/>
                    <a:pt x="686" y="3001"/>
                    <a:pt x="779" y="2908"/>
                  </a:cubicBezTo>
                  <a:cubicBezTo>
                    <a:pt x="779" y="2861"/>
                    <a:pt x="826" y="2815"/>
                    <a:pt x="872" y="2757"/>
                  </a:cubicBezTo>
                  <a:lnTo>
                    <a:pt x="977" y="2571"/>
                  </a:lnTo>
                  <a:lnTo>
                    <a:pt x="1024" y="2757"/>
                  </a:lnTo>
                  <a:cubicBezTo>
                    <a:pt x="1070" y="2815"/>
                    <a:pt x="1070" y="2861"/>
                    <a:pt x="1070" y="2908"/>
                  </a:cubicBezTo>
                  <a:cubicBezTo>
                    <a:pt x="1117" y="3001"/>
                    <a:pt x="1117" y="3106"/>
                    <a:pt x="1163" y="3152"/>
                  </a:cubicBezTo>
                  <a:cubicBezTo>
                    <a:pt x="1221" y="3338"/>
                    <a:pt x="1314" y="3338"/>
                    <a:pt x="1361" y="3338"/>
                  </a:cubicBezTo>
                  <a:lnTo>
                    <a:pt x="1407" y="3338"/>
                  </a:lnTo>
                  <a:cubicBezTo>
                    <a:pt x="1454" y="3338"/>
                    <a:pt x="1559" y="3292"/>
                    <a:pt x="1512" y="3106"/>
                  </a:cubicBezTo>
                  <a:cubicBezTo>
                    <a:pt x="1512" y="2908"/>
                    <a:pt x="1512" y="2757"/>
                    <a:pt x="1454" y="2571"/>
                  </a:cubicBezTo>
                  <a:lnTo>
                    <a:pt x="1407" y="2175"/>
                  </a:lnTo>
                  <a:lnTo>
                    <a:pt x="1407" y="2175"/>
                  </a:lnTo>
                  <a:lnTo>
                    <a:pt x="1559" y="2280"/>
                  </a:lnTo>
                  <a:cubicBezTo>
                    <a:pt x="1605" y="2280"/>
                    <a:pt x="1652" y="2326"/>
                    <a:pt x="1652" y="2326"/>
                  </a:cubicBezTo>
                  <a:cubicBezTo>
                    <a:pt x="1745" y="2373"/>
                    <a:pt x="1803" y="2373"/>
                    <a:pt x="1849" y="2419"/>
                  </a:cubicBezTo>
                  <a:lnTo>
                    <a:pt x="1896" y="2419"/>
                  </a:lnTo>
                  <a:cubicBezTo>
                    <a:pt x="1989" y="2466"/>
                    <a:pt x="2140" y="2524"/>
                    <a:pt x="2280" y="2524"/>
                  </a:cubicBezTo>
                  <a:cubicBezTo>
                    <a:pt x="2326" y="2524"/>
                    <a:pt x="2385" y="2466"/>
                    <a:pt x="2385" y="2466"/>
                  </a:cubicBezTo>
                  <a:cubicBezTo>
                    <a:pt x="2385" y="2466"/>
                    <a:pt x="2385" y="2373"/>
                    <a:pt x="2326" y="2326"/>
                  </a:cubicBezTo>
                  <a:cubicBezTo>
                    <a:pt x="2280" y="2280"/>
                    <a:pt x="2233" y="2233"/>
                    <a:pt x="2187" y="2175"/>
                  </a:cubicBezTo>
                  <a:cubicBezTo>
                    <a:pt x="2140" y="2175"/>
                    <a:pt x="2140" y="2129"/>
                    <a:pt x="2094" y="2129"/>
                  </a:cubicBezTo>
                  <a:lnTo>
                    <a:pt x="1943" y="1989"/>
                  </a:lnTo>
                  <a:lnTo>
                    <a:pt x="2280" y="1943"/>
                  </a:lnTo>
                  <a:cubicBezTo>
                    <a:pt x="2326" y="1884"/>
                    <a:pt x="2385" y="1884"/>
                    <a:pt x="2431" y="1884"/>
                  </a:cubicBezTo>
                  <a:cubicBezTo>
                    <a:pt x="2617" y="1838"/>
                    <a:pt x="2617" y="1745"/>
                    <a:pt x="2617" y="1698"/>
                  </a:cubicBezTo>
                  <a:cubicBezTo>
                    <a:pt x="2617" y="1652"/>
                    <a:pt x="2617" y="1547"/>
                    <a:pt x="2431" y="1547"/>
                  </a:cubicBezTo>
                  <a:lnTo>
                    <a:pt x="2385" y="1547"/>
                  </a:lnTo>
                  <a:cubicBezTo>
                    <a:pt x="2233" y="1547"/>
                    <a:pt x="2036" y="1594"/>
                    <a:pt x="1896" y="1594"/>
                  </a:cubicBezTo>
                  <a:lnTo>
                    <a:pt x="1407" y="1652"/>
                  </a:lnTo>
                  <a:lnTo>
                    <a:pt x="1407" y="1652"/>
                  </a:lnTo>
                  <a:lnTo>
                    <a:pt x="1698" y="1210"/>
                  </a:lnTo>
                  <a:cubicBezTo>
                    <a:pt x="1745" y="1070"/>
                    <a:pt x="1849" y="919"/>
                    <a:pt x="1943" y="779"/>
                  </a:cubicBezTo>
                  <a:cubicBezTo>
                    <a:pt x="1989" y="675"/>
                    <a:pt x="1989" y="628"/>
                    <a:pt x="1989" y="582"/>
                  </a:cubicBezTo>
                  <a:lnTo>
                    <a:pt x="1943" y="535"/>
                  </a:lnTo>
                  <a:cubicBezTo>
                    <a:pt x="1896" y="535"/>
                    <a:pt x="1803" y="582"/>
                    <a:pt x="1698" y="628"/>
                  </a:cubicBezTo>
                  <a:cubicBezTo>
                    <a:pt x="1652" y="675"/>
                    <a:pt x="1605" y="721"/>
                    <a:pt x="1512" y="826"/>
                  </a:cubicBezTo>
                  <a:cubicBezTo>
                    <a:pt x="1512" y="872"/>
                    <a:pt x="1454" y="919"/>
                    <a:pt x="1407" y="965"/>
                  </a:cubicBezTo>
                  <a:lnTo>
                    <a:pt x="1314" y="1117"/>
                  </a:lnTo>
                  <a:lnTo>
                    <a:pt x="1268" y="919"/>
                  </a:lnTo>
                  <a:cubicBezTo>
                    <a:pt x="1221" y="826"/>
                    <a:pt x="1221" y="721"/>
                    <a:pt x="1221" y="675"/>
                  </a:cubicBezTo>
                  <a:cubicBezTo>
                    <a:pt x="1163" y="430"/>
                    <a:pt x="1117" y="244"/>
                    <a:pt x="1070" y="47"/>
                  </a:cubicBezTo>
                  <a:cubicBezTo>
                    <a:pt x="1070" y="47"/>
                    <a:pt x="1024" y="0"/>
                    <a:pt x="9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62" name="Google Shape;762;p7"/>
            <p:cNvSpPr/>
            <p:nvPr/>
          </p:nvSpPr>
          <p:spPr>
            <a:xfrm>
              <a:off x="1178225" y="2105950"/>
              <a:ext cx="47425" cy="40150"/>
            </a:xfrm>
            <a:custGeom>
              <a:avLst/>
              <a:gdLst/>
              <a:ahLst/>
              <a:cxnLst/>
              <a:rect l="l" t="t" r="r" b="b"/>
              <a:pathLst>
                <a:path w="1897" h="1606" extrusionOk="0">
                  <a:moveTo>
                    <a:pt x="978" y="198"/>
                  </a:moveTo>
                  <a:lnTo>
                    <a:pt x="1024" y="291"/>
                  </a:lnTo>
                  <a:cubicBezTo>
                    <a:pt x="1117" y="384"/>
                    <a:pt x="1222" y="535"/>
                    <a:pt x="1315" y="628"/>
                  </a:cubicBezTo>
                  <a:cubicBezTo>
                    <a:pt x="1361" y="733"/>
                    <a:pt x="1408" y="826"/>
                    <a:pt x="1361" y="919"/>
                  </a:cubicBezTo>
                  <a:cubicBezTo>
                    <a:pt x="1315" y="1024"/>
                    <a:pt x="1268" y="1070"/>
                    <a:pt x="1164" y="1117"/>
                  </a:cubicBezTo>
                  <a:lnTo>
                    <a:pt x="1024" y="1117"/>
                  </a:lnTo>
                  <a:cubicBezTo>
                    <a:pt x="826" y="1117"/>
                    <a:pt x="582" y="1024"/>
                    <a:pt x="489" y="873"/>
                  </a:cubicBezTo>
                  <a:cubicBezTo>
                    <a:pt x="442" y="779"/>
                    <a:pt x="489" y="675"/>
                    <a:pt x="536" y="582"/>
                  </a:cubicBezTo>
                  <a:cubicBezTo>
                    <a:pt x="582" y="535"/>
                    <a:pt x="640" y="489"/>
                    <a:pt x="687" y="384"/>
                  </a:cubicBezTo>
                  <a:cubicBezTo>
                    <a:pt x="733" y="384"/>
                    <a:pt x="733" y="337"/>
                    <a:pt x="780" y="337"/>
                  </a:cubicBezTo>
                  <a:lnTo>
                    <a:pt x="780" y="291"/>
                  </a:lnTo>
                  <a:lnTo>
                    <a:pt x="978" y="198"/>
                  </a:lnTo>
                  <a:close/>
                  <a:moveTo>
                    <a:pt x="978" y="0"/>
                  </a:moveTo>
                  <a:cubicBezTo>
                    <a:pt x="536" y="0"/>
                    <a:pt x="245" y="198"/>
                    <a:pt x="59" y="582"/>
                  </a:cubicBezTo>
                  <a:cubicBezTo>
                    <a:pt x="1" y="675"/>
                    <a:pt x="1" y="873"/>
                    <a:pt x="105" y="1024"/>
                  </a:cubicBezTo>
                  <a:cubicBezTo>
                    <a:pt x="245" y="1454"/>
                    <a:pt x="687" y="1605"/>
                    <a:pt x="978" y="1605"/>
                  </a:cubicBezTo>
                  <a:cubicBezTo>
                    <a:pt x="1315" y="1605"/>
                    <a:pt x="1606" y="1454"/>
                    <a:pt x="1745" y="1210"/>
                  </a:cubicBezTo>
                  <a:cubicBezTo>
                    <a:pt x="1896" y="1024"/>
                    <a:pt x="1896" y="733"/>
                    <a:pt x="1745" y="489"/>
                  </a:cubicBezTo>
                  <a:cubicBezTo>
                    <a:pt x="1606" y="198"/>
                    <a:pt x="1361" y="0"/>
                    <a:pt x="102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63" name="Google Shape;763;p7"/>
            <p:cNvSpPr/>
            <p:nvPr/>
          </p:nvSpPr>
          <p:spPr>
            <a:xfrm>
              <a:off x="950550" y="2110875"/>
              <a:ext cx="224200" cy="204350"/>
            </a:xfrm>
            <a:custGeom>
              <a:avLst/>
              <a:gdLst/>
              <a:ahLst/>
              <a:cxnLst/>
              <a:rect l="l" t="t" r="r" b="b"/>
              <a:pathLst>
                <a:path w="8968" h="8174" extrusionOk="0">
                  <a:moveTo>
                    <a:pt x="5188" y="536"/>
                  </a:moveTo>
                  <a:lnTo>
                    <a:pt x="5281" y="1118"/>
                  </a:lnTo>
                  <a:cubicBezTo>
                    <a:pt x="5327" y="1594"/>
                    <a:pt x="5385" y="2036"/>
                    <a:pt x="5432" y="2513"/>
                  </a:cubicBezTo>
                  <a:cubicBezTo>
                    <a:pt x="5478" y="2758"/>
                    <a:pt x="5525" y="3002"/>
                    <a:pt x="5572" y="3200"/>
                  </a:cubicBezTo>
                  <a:cubicBezTo>
                    <a:pt x="5618" y="3339"/>
                    <a:pt x="5676" y="3339"/>
                    <a:pt x="5723" y="3339"/>
                  </a:cubicBezTo>
                  <a:cubicBezTo>
                    <a:pt x="5769" y="3339"/>
                    <a:pt x="5816" y="3339"/>
                    <a:pt x="5862" y="3293"/>
                  </a:cubicBezTo>
                  <a:cubicBezTo>
                    <a:pt x="5909" y="3293"/>
                    <a:pt x="5967" y="3246"/>
                    <a:pt x="6014" y="3246"/>
                  </a:cubicBezTo>
                  <a:cubicBezTo>
                    <a:pt x="6688" y="3293"/>
                    <a:pt x="7316" y="3339"/>
                    <a:pt x="7944" y="3339"/>
                  </a:cubicBezTo>
                  <a:lnTo>
                    <a:pt x="8003" y="3339"/>
                  </a:lnTo>
                  <a:cubicBezTo>
                    <a:pt x="8049" y="3339"/>
                    <a:pt x="8049" y="3386"/>
                    <a:pt x="8096" y="3386"/>
                  </a:cubicBezTo>
                  <a:lnTo>
                    <a:pt x="8340" y="3444"/>
                  </a:lnTo>
                  <a:lnTo>
                    <a:pt x="8189" y="3583"/>
                  </a:lnTo>
                  <a:cubicBezTo>
                    <a:pt x="8096" y="3630"/>
                    <a:pt x="8003" y="3735"/>
                    <a:pt x="7898" y="3781"/>
                  </a:cubicBezTo>
                  <a:cubicBezTo>
                    <a:pt x="7654" y="3967"/>
                    <a:pt x="7467" y="4118"/>
                    <a:pt x="7270" y="4258"/>
                  </a:cubicBezTo>
                  <a:cubicBezTo>
                    <a:pt x="6886" y="4549"/>
                    <a:pt x="6549" y="4793"/>
                    <a:pt x="6153" y="5037"/>
                  </a:cubicBezTo>
                  <a:cubicBezTo>
                    <a:pt x="6107" y="5084"/>
                    <a:pt x="6014" y="5084"/>
                    <a:pt x="5967" y="5084"/>
                  </a:cubicBezTo>
                  <a:cubicBezTo>
                    <a:pt x="5967" y="5084"/>
                    <a:pt x="5909" y="5130"/>
                    <a:pt x="5862" y="5130"/>
                  </a:cubicBezTo>
                  <a:cubicBezTo>
                    <a:pt x="5769" y="5235"/>
                    <a:pt x="5723" y="5282"/>
                    <a:pt x="5723" y="5328"/>
                  </a:cubicBezTo>
                  <a:cubicBezTo>
                    <a:pt x="5723" y="5479"/>
                    <a:pt x="5769" y="5572"/>
                    <a:pt x="5816" y="5770"/>
                  </a:cubicBezTo>
                  <a:lnTo>
                    <a:pt x="5816" y="5863"/>
                  </a:lnTo>
                  <a:cubicBezTo>
                    <a:pt x="5909" y="6200"/>
                    <a:pt x="6014" y="6538"/>
                    <a:pt x="6060" y="6875"/>
                  </a:cubicBezTo>
                  <a:lnTo>
                    <a:pt x="6200" y="7457"/>
                  </a:lnTo>
                  <a:lnTo>
                    <a:pt x="6014" y="7608"/>
                  </a:lnTo>
                  <a:lnTo>
                    <a:pt x="5909" y="7561"/>
                  </a:lnTo>
                  <a:cubicBezTo>
                    <a:pt x="5816" y="7457"/>
                    <a:pt x="5723" y="7364"/>
                    <a:pt x="5572" y="7271"/>
                  </a:cubicBezTo>
                  <a:cubicBezTo>
                    <a:pt x="5327" y="7073"/>
                    <a:pt x="5036" y="6829"/>
                    <a:pt x="4804" y="6642"/>
                  </a:cubicBezTo>
                  <a:cubicBezTo>
                    <a:pt x="4513" y="6445"/>
                    <a:pt x="4315" y="6294"/>
                    <a:pt x="4118" y="6200"/>
                  </a:cubicBezTo>
                  <a:cubicBezTo>
                    <a:pt x="4087" y="6185"/>
                    <a:pt x="4049" y="6180"/>
                    <a:pt x="4011" y="6180"/>
                  </a:cubicBezTo>
                  <a:cubicBezTo>
                    <a:pt x="3935" y="6180"/>
                    <a:pt x="3858" y="6200"/>
                    <a:pt x="3827" y="6200"/>
                  </a:cubicBezTo>
                  <a:cubicBezTo>
                    <a:pt x="3350" y="6491"/>
                    <a:pt x="2908" y="6782"/>
                    <a:pt x="2478" y="7073"/>
                  </a:cubicBezTo>
                  <a:lnTo>
                    <a:pt x="1989" y="7364"/>
                  </a:lnTo>
                  <a:cubicBezTo>
                    <a:pt x="1943" y="7410"/>
                    <a:pt x="1896" y="7410"/>
                    <a:pt x="1838" y="7457"/>
                  </a:cubicBezTo>
                  <a:lnTo>
                    <a:pt x="1547" y="7654"/>
                  </a:lnTo>
                  <a:lnTo>
                    <a:pt x="1605" y="7410"/>
                  </a:lnTo>
                  <a:cubicBezTo>
                    <a:pt x="1652" y="7271"/>
                    <a:pt x="1698" y="7119"/>
                    <a:pt x="1698" y="7026"/>
                  </a:cubicBezTo>
                  <a:cubicBezTo>
                    <a:pt x="1745" y="6689"/>
                    <a:pt x="1791" y="6398"/>
                    <a:pt x="1896" y="6107"/>
                  </a:cubicBezTo>
                  <a:cubicBezTo>
                    <a:pt x="1896" y="6061"/>
                    <a:pt x="1943" y="5956"/>
                    <a:pt x="1943" y="5910"/>
                  </a:cubicBezTo>
                  <a:cubicBezTo>
                    <a:pt x="1943" y="5665"/>
                    <a:pt x="1989" y="5479"/>
                    <a:pt x="2187" y="5282"/>
                  </a:cubicBezTo>
                  <a:cubicBezTo>
                    <a:pt x="2187" y="5235"/>
                    <a:pt x="2187" y="5130"/>
                    <a:pt x="2129" y="5084"/>
                  </a:cubicBezTo>
                  <a:cubicBezTo>
                    <a:pt x="2082" y="4991"/>
                    <a:pt x="1943" y="4840"/>
                    <a:pt x="1838" y="4747"/>
                  </a:cubicBezTo>
                  <a:lnTo>
                    <a:pt x="1745" y="4653"/>
                  </a:lnTo>
                  <a:cubicBezTo>
                    <a:pt x="1605" y="4456"/>
                    <a:pt x="1407" y="4316"/>
                    <a:pt x="1256" y="4118"/>
                  </a:cubicBezTo>
                  <a:cubicBezTo>
                    <a:pt x="1070" y="3921"/>
                    <a:pt x="872" y="3735"/>
                    <a:pt x="733" y="3537"/>
                  </a:cubicBezTo>
                  <a:cubicBezTo>
                    <a:pt x="675" y="3537"/>
                    <a:pt x="675" y="3490"/>
                    <a:pt x="628" y="3444"/>
                  </a:cubicBezTo>
                  <a:cubicBezTo>
                    <a:pt x="628" y="3386"/>
                    <a:pt x="628" y="3386"/>
                    <a:pt x="582" y="3339"/>
                  </a:cubicBezTo>
                  <a:lnTo>
                    <a:pt x="489" y="3200"/>
                  </a:lnTo>
                  <a:lnTo>
                    <a:pt x="1501" y="3200"/>
                  </a:lnTo>
                  <a:cubicBezTo>
                    <a:pt x="1896" y="3200"/>
                    <a:pt x="2280" y="3200"/>
                    <a:pt x="2710" y="3246"/>
                  </a:cubicBezTo>
                  <a:cubicBezTo>
                    <a:pt x="2815" y="3246"/>
                    <a:pt x="2861" y="3246"/>
                    <a:pt x="2954" y="3293"/>
                  </a:cubicBezTo>
                  <a:cubicBezTo>
                    <a:pt x="3005" y="3324"/>
                    <a:pt x="3044" y="3339"/>
                    <a:pt x="3078" y="3339"/>
                  </a:cubicBezTo>
                  <a:cubicBezTo>
                    <a:pt x="3147" y="3339"/>
                    <a:pt x="3199" y="3277"/>
                    <a:pt x="3292" y="3153"/>
                  </a:cubicBezTo>
                  <a:cubicBezTo>
                    <a:pt x="3687" y="2618"/>
                    <a:pt x="4025" y="2083"/>
                    <a:pt x="4408" y="1548"/>
                  </a:cubicBezTo>
                  <a:lnTo>
                    <a:pt x="4850" y="827"/>
                  </a:lnTo>
                  <a:cubicBezTo>
                    <a:pt x="4897" y="769"/>
                    <a:pt x="4943" y="676"/>
                    <a:pt x="5036" y="629"/>
                  </a:cubicBezTo>
                  <a:lnTo>
                    <a:pt x="5188" y="536"/>
                  </a:lnTo>
                  <a:close/>
                  <a:moveTo>
                    <a:pt x="5141" y="1"/>
                  </a:moveTo>
                  <a:cubicBezTo>
                    <a:pt x="5095" y="1"/>
                    <a:pt x="4990" y="47"/>
                    <a:pt x="4897" y="140"/>
                  </a:cubicBezTo>
                  <a:cubicBezTo>
                    <a:pt x="4850" y="245"/>
                    <a:pt x="4746" y="338"/>
                    <a:pt x="4699" y="431"/>
                  </a:cubicBezTo>
                  <a:lnTo>
                    <a:pt x="4455" y="769"/>
                  </a:lnTo>
                  <a:cubicBezTo>
                    <a:pt x="4071" y="1408"/>
                    <a:pt x="3641" y="2036"/>
                    <a:pt x="3199" y="2665"/>
                  </a:cubicBezTo>
                  <a:cubicBezTo>
                    <a:pt x="3106" y="2804"/>
                    <a:pt x="2954" y="2909"/>
                    <a:pt x="2768" y="2909"/>
                  </a:cubicBezTo>
                  <a:cubicBezTo>
                    <a:pt x="1989" y="2862"/>
                    <a:pt x="1163" y="2862"/>
                    <a:pt x="291" y="2862"/>
                  </a:cubicBezTo>
                  <a:cubicBezTo>
                    <a:pt x="151" y="2862"/>
                    <a:pt x="47" y="2909"/>
                    <a:pt x="47" y="2955"/>
                  </a:cubicBezTo>
                  <a:cubicBezTo>
                    <a:pt x="0" y="3002"/>
                    <a:pt x="0" y="3095"/>
                    <a:pt x="93" y="3200"/>
                  </a:cubicBezTo>
                  <a:cubicBezTo>
                    <a:pt x="535" y="3967"/>
                    <a:pt x="965" y="4502"/>
                    <a:pt x="1547" y="4944"/>
                  </a:cubicBezTo>
                  <a:cubicBezTo>
                    <a:pt x="1698" y="5037"/>
                    <a:pt x="1791" y="5189"/>
                    <a:pt x="1698" y="5479"/>
                  </a:cubicBezTo>
                  <a:cubicBezTo>
                    <a:pt x="1605" y="5619"/>
                    <a:pt x="1547" y="5817"/>
                    <a:pt x="1501" y="6003"/>
                  </a:cubicBezTo>
                  <a:lnTo>
                    <a:pt x="1454" y="6247"/>
                  </a:lnTo>
                  <a:cubicBezTo>
                    <a:pt x="1361" y="6735"/>
                    <a:pt x="1256" y="7271"/>
                    <a:pt x="1163" y="7806"/>
                  </a:cubicBezTo>
                  <a:cubicBezTo>
                    <a:pt x="1163" y="7945"/>
                    <a:pt x="1163" y="8038"/>
                    <a:pt x="1210" y="8096"/>
                  </a:cubicBezTo>
                  <a:cubicBezTo>
                    <a:pt x="1271" y="8151"/>
                    <a:pt x="1344" y="8173"/>
                    <a:pt x="1425" y="8173"/>
                  </a:cubicBezTo>
                  <a:cubicBezTo>
                    <a:pt x="1482" y="8173"/>
                    <a:pt x="1543" y="8162"/>
                    <a:pt x="1605" y="8143"/>
                  </a:cubicBezTo>
                  <a:cubicBezTo>
                    <a:pt x="1745" y="8096"/>
                    <a:pt x="1838" y="8038"/>
                    <a:pt x="1943" y="7945"/>
                  </a:cubicBezTo>
                  <a:cubicBezTo>
                    <a:pt x="2419" y="7608"/>
                    <a:pt x="2861" y="7317"/>
                    <a:pt x="3350" y="6980"/>
                  </a:cubicBezTo>
                  <a:lnTo>
                    <a:pt x="3641" y="6782"/>
                  </a:lnTo>
                  <a:cubicBezTo>
                    <a:pt x="3780" y="6642"/>
                    <a:pt x="3873" y="6584"/>
                    <a:pt x="3978" y="6584"/>
                  </a:cubicBezTo>
                  <a:cubicBezTo>
                    <a:pt x="4118" y="6584"/>
                    <a:pt x="4222" y="6689"/>
                    <a:pt x="4362" y="6829"/>
                  </a:cubicBezTo>
                  <a:lnTo>
                    <a:pt x="4408" y="6875"/>
                  </a:lnTo>
                  <a:lnTo>
                    <a:pt x="4455" y="6933"/>
                  </a:lnTo>
                  <a:cubicBezTo>
                    <a:pt x="4606" y="7073"/>
                    <a:pt x="4746" y="7166"/>
                    <a:pt x="4897" y="7271"/>
                  </a:cubicBezTo>
                  <a:cubicBezTo>
                    <a:pt x="5281" y="7561"/>
                    <a:pt x="5676" y="7852"/>
                    <a:pt x="6060" y="8096"/>
                  </a:cubicBezTo>
                  <a:cubicBezTo>
                    <a:pt x="6121" y="8139"/>
                    <a:pt x="6180" y="8160"/>
                    <a:pt x="6237" y="8160"/>
                  </a:cubicBezTo>
                  <a:cubicBezTo>
                    <a:pt x="6364" y="8160"/>
                    <a:pt x="6476" y="8054"/>
                    <a:pt x="6549" y="7852"/>
                  </a:cubicBezTo>
                  <a:lnTo>
                    <a:pt x="6549" y="7608"/>
                  </a:lnTo>
                  <a:cubicBezTo>
                    <a:pt x="6595" y="6933"/>
                    <a:pt x="6444" y="6247"/>
                    <a:pt x="6153" y="5572"/>
                  </a:cubicBezTo>
                  <a:lnTo>
                    <a:pt x="6107" y="5479"/>
                  </a:lnTo>
                  <a:lnTo>
                    <a:pt x="6200" y="5421"/>
                  </a:lnTo>
                  <a:cubicBezTo>
                    <a:pt x="6200" y="5421"/>
                    <a:pt x="6258" y="5421"/>
                    <a:pt x="6258" y="5375"/>
                  </a:cubicBezTo>
                  <a:cubicBezTo>
                    <a:pt x="6304" y="5375"/>
                    <a:pt x="6351" y="5328"/>
                    <a:pt x="6351" y="5328"/>
                  </a:cubicBezTo>
                  <a:lnTo>
                    <a:pt x="6979" y="4898"/>
                  </a:lnTo>
                  <a:cubicBezTo>
                    <a:pt x="7514" y="4456"/>
                    <a:pt x="8096" y="4072"/>
                    <a:pt x="8631" y="3630"/>
                  </a:cubicBezTo>
                  <a:lnTo>
                    <a:pt x="8677" y="3583"/>
                  </a:lnTo>
                  <a:cubicBezTo>
                    <a:pt x="8875" y="3444"/>
                    <a:pt x="8968" y="3339"/>
                    <a:pt x="8921" y="3200"/>
                  </a:cubicBezTo>
                  <a:cubicBezTo>
                    <a:pt x="8817" y="3002"/>
                    <a:pt x="8677" y="3002"/>
                    <a:pt x="8479" y="3002"/>
                  </a:cubicBezTo>
                  <a:lnTo>
                    <a:pt x="8386" y="3002"/>
                  </a:lnTo>
                  <a:cubicBezTo>
                    <a:pt x="7851" y="2955"/>
                    <a:pt x="7270" y="2955"/>
                    <a:pt x="6735" y="2955"/>
                  </a:cubicBezTo>
                  <a:lnTo>
                    <a:pt x="5816" y="2955"/>
                  </a:lnTo>
                  <a:lnTo>
                    <a:pt x="5769" y="2467"/>
                  </a:lnTo>
                  <a:cubicBezTo>
                    <a:pt x="5723" y="2036"/>
                    <a:pt x="5618" y="1641"/>
                    <a:pt x="5572" y="1257"/>
                  </a:cubicBezTo>
                  <a:cubicBezTo>
                    <a:pt x="5525" y="920"/>
                    <a:pt x="5478" y="536"/>
                    <a:pt x="5327" y="187"/>
                  </a:cubicBezTo>
                  <a:cubicBezTo>
                    <a:pt x="5327" y="140"/>
                    <a:pt x="5281" y="1"/>
                    <a:pt x="51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64" name="Google Shape;764;p7"/>
            <p:cNvSpPr/>
            <p:nvPr/>
          </p:nvSpPr>
          <p:spPr>
            <a:xfrm>
              <a:off x="848775" y="2188900"/>
              <a:ext cx="58175" cy="51700"/>
            </a:xfrm>
            <a:custGeom>
              <a:avLst/>
              <a:gdLst/>
              <a:ahLst/>
              <a:cxnLst/>
              <a:rect l="l" t="t" r="r" b="b"/>
              <a:pathLst>
                <a:path w="2327" h="2068" extrusionOk="0">
                  <a:moveTo>
                    <a:pt x="900" y="187"/>
                  </a:moveTo>
                  <a:cubicBezTo>
                    <a:pt x="972" y="187"/>
                    <a:pt x="1043" y="213"/>
                    <a:pt x="1117" y="265"/>
                  </a:cubicBezTo>
                  <a:cubicBezTo>
                    <a:pt x="1314" y="369"/>
                    <a:pt x="1501" y="509"/>
                    <a:pt x="1698" y="707"/>
                  </a:cubicBezTo>
                  <a:cubicBezTo>
                    <a:pt x="1896" y="951"/>
                    <a:pt x="1896" y="1242"/>
                    <a:pt x="1745" y="1428"/>
                  </a:cubicBezTo>
                  <a:cubicBezTo>
                    <a:pt x="1652" y="1532"/>
                    <a:pt x="1547" y="1579"/>
                    <a:pt x="1407" y="1626"/>
                  </a:cubicBezTo>
                  <a:cubicBezTo>
                    <a:pt x="1361" y="1626"/>
                    <a:pt x="1314" y="1672"/>
                    <a:pt x="1256" y="1672"/>
                  </a:cubicBezTo>
                  <a:lnTo>
                    <a:pt x="1256" y="1719"/>
                  </a:lnTo>
                  <a:lnTo>
                    <a:pt x="1210" y="1672"/>
                  </a:lnTo>
                  <a:cubicBezTo>
                    <a:pt x="919" y="1626"/>
                    <a:pt x="628" y="1532"/>
                    <a:pt x="442" y="1195"/>
                  </a:cubicBezTo>
                  <a:cubicBezTo>
                    <a:pt x="337" y="951"/>
                    <a:pt x="337" y="660"/>
                    <a:pt x="535" y="416"/>
                  </a:cubicBezTo>
                  <a:cubicBezTo>
                    <a:pt x="660" y="262"/>
                    <a:pt x="779" y="187"/>
                    <a:pt x="900" y="187"/>
                  </a:cubicBezTo>
                  <a:close/>
                  <a:moveTo>
                    <a:pt x="1339" y="0"/>
                  </a:moveTo>
                  <a:cubicBezTo>
                    <a:pt x="1268" y="0"/>
                    <a:pt x="1194" y="11"/>
                    <a:pt x="1117" y="32"/>
                  </a:cubicBezTo>
                  <a:lnTo>
                    <a:pt x="872" y="32"/>
                  </a:lnTo>
                  <a:cubicBezTo>
                    <a:pt x="384" y="32"/>
                    <a:pt x="47" y="369"/>
                    <a:pt x="0" y="904"/>
                  </a:cubicBezTo>
                  <a:cubicBezTo>
                    <a:pt x="0" y="1195"/>
                    <a:pt x="151" y="1486"/>
                    <a:pt x="337" y="1719"/>
                  </a:cubicBezTo>
                  <a:cubicBezTo>
                    <a:pt x="582" y="1916"/>
                    <a:pt x="872" y="2068"/>
                    <a:pt x="1210" y="2068"/>
                  </a:cubicBezTo>
                  <a:cubicBezTo>
                    <a:pt x="1698" y="2068"/>
                    <a:pt x="1943" y="1916"/>
                    <a:pt x="2129" y="1626"/>
                  </a:cubicBezTo>
                  <a:cubicBezTo>
                    <a:pt x="2326" y="1288"/>
                    <a:pt x="2326" y="904"/>
                    <a:pt x="2082" y="509"/>
                  </a:cubicBezTo>
                  <a:cubicBezTo>
                    <a:pt x="1850" y="166"/>
                    <a:pt x="1618" y="0"/>
                    <a:pt x="133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65" name="Google Shape;765;p7"/>
            <p:cNvSpPr/>
            <p:nvPr/>
          </p:nvSpPr>
          <p:spPr>
            <a:xfrm>
              <a:off x="870575" y="2267025"/>
              <a:ext cx="20675" cy="21850"/>
            </a:xfrm>
            <a:custGeom>
              <a:avLst/>
              <a:gdLst/>
              <a:ahLst/>
              <a:cxnLst/>
              <a:rect l="l" t="t" r="r" b="b"/>
              <a:pathLst>
                <a:path w="827" h="874" extrusionOk="0">
                  <a:moveTo>
                    <a:pt x="338" y="1"/>
                  </a:moveTo>
                  <a:cubicBezTo>
                    <a:pt x="198" y="1"/>
                    <a:pt x="0" y="48"/>
                    <a:pt x="0" y="396"/>
                  </a:cubicBezTo>
                  <a:cubicBezTo>
                    <a:pt x="0" y="536"/>
                    <a:pt x="47" y="687"/>
                    <a:pt x="152" y="780"/>
                  </a:cubicBezTo>
                  <a:cubicBezTo>
                    <a:pt x="198" y="827"/>
                    <a:pt x="291" y="873"/>
                    <a:pt x="384" y="873"/>
                  </a:cubicBezTo>
                  <a:cubicBezTo>
                    <a:pt x="489" y="873"/>
                    <a:pt x="582" y="827"/>
                    <a:pt x="675" y="734"/>
                  </a:cubicBezTo>
                  <a:cubicBezTo>
                    <a:pt x="780" y="687"/>
                    <a:pt x="826" y="536"/>
                    <a:pt x="826" y="443"/>
                  </a:cubicBezTo>
                  <a:cubicBezTo>
                    <a:pt x="826" y="199"/>
                    <a:pt x="629" y="1"/>
                    <a:pt x="3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66" name="Google Shape;766;p7"/>
            <p:cNvSpPr/>
            <p:nvPr/>
          </p:nvSpPr>
          <p:spPr>
            <a:xfrm>
              <a:off x="812425" y="2257450"/>
              <a:ext cx="32875" cy="25325"/>
            </a:xfrm>
            <a:custGeom>
              <a:avLst/>
              <a:gdLst/>
              <a:ahLst/>
              <a:cxnLst/>
              <a:rect l="l" t="t" r="r" b="b"/>
              <a:pathLst>
                <a:path w="1315" h="1013" extrusionOk="0">
                  <a:moveTo>
                    <a:pt x="291" y="0"/>
                  </a:moveTo>
                  <a:cubicBezTo>
                    <a:pt x="244" y="0"/>
                    <a:pt x="151" y="0"/>
                    <a:pt x="93" y="140"/>
                  </a:cubicBezTo>
                  <a:cubicBezTo>
                    <a:pt x="47" y="244"/>
                    <a:pt x="47" y="291"/>
                    <a:pt x="47" y="384"/>
                  </a:cubicBezTo>
                  <a:cubicBezTo>
                    <a:pt x="0" y="431"/>
                    <a:pt x="0" y="489"/>
                    <a:pt x="0" y="535"/>
                  </a:cubicBezTo>
                  <a:cubicBezTo>
                    <a:pt x="0" y="826"/>
                    <a:pt x="198" y="1012"/>
                    <a:pt x="489" y="1012"/>
                  </a:cubicBezTo>
                  <a:lnTo>
                    <a:pt x="582" y="1012"/>
                  </a:lnTo>
                  <a:cubicBezTo>
                    <a:pt x="675" y="1012"/>
                    <a:pt x="779" y="966"/>
                    <a:pt x="872" y="919"/>
                  </a:cubicBezTo>
                  <a:cubicBezTo>
                    <a:pt x="1163" y="826"/>
                    <a:pt x="1314" y="582"/>
                    <a:pt x="1256" y="337"/>
                  </a:cubicBezTo>
                  <a:cubicBezTo>
                    <a:pt x="1163" y="140"/>
                    <a:pt x="919" y="0"/>
                    <a:pt x="628" y="0"/>
                  </a:cubicBezTo>
                  <a:cubicBezTo>
                    <a:pt x="582" y="23"/>
                    <a:pt x="535" y="35"/>
                    <a:pt x="493" y="35"/>
                  </a:cubicBezTo>
                  <a:cubicBezTo>
                    <a:pt x="451" y="35"/>
                    <a:pt x="413" y="23"/>
                    <a:pt x="38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67" name="Google Shape;767;p7"/>
            <p:cNvSpPr/>
            <p:nvPr/>
          </p:nvSpPr>
          <p:spPr>
            <a:xfrm>
              <a:off x="905750" y="1938050"/>
              <a:ext cx="163450" cy="100175"/>
            </a:xfrm>
            <a:custGeom>
              <a:avLst/>
              <a:gdLst/>
              <a:ahLst/>
              <a:cxnLst/>
              <a:rect l="l" t="t" r="r" b="b"/>
              <a:pathLst>
                <a:path w="6538" h="4007" extrusionOk="0">
                  <a:moveTo>
                    <a:pt x="212" y="0"/>
                  </a:moveTo>
                  <a:cubicBezTo>
                    <a:pt x="156" y="0"/>
                    <a:pt x="103" y="11"/>
                    <a:pt x="47" y="28"/>
                  </a:cubicBezTo>
                  <a:lnTo>
                    <a:pt x="1" y="28"/>
                  </a:lnTo>
                  <a:lnTo>
                    <a:pt x="47" y="179"/>
                  </a:lnTo>
                  <a:cubicBezTo>
                    <a:pt x="140" y="272"/>
                    <a:pt x="245" y="319"/>
                    <a:pt x="338" y="412"/>
                  </a:cubicBezTo>
                  <a:cubicBezTo>
                    <a:pt x="536" y="610"/>
                    <a:pt x="722" y="761"/>
                    <a:pt x="920" y="900"/>
                  </a:cubicBezTo>
                  <a:cubicBezTo>
                    <a:pt x="2327" y="1773"/>
                    <a:pt x="3828" y="2645"/>
                    <a:pt x="5526" y="3669"/>
                  </a:cubicBezTo>
                  <a:cubicBezTo>
                    <a:pt x="5724" y="3808"/>
                    <a:pt x="5956" y="3855"/>
                    <a:pt x="6200" y="3960"/>
                  </a:cubicBezTo>
                  <a:cubicBezTo>
                    <a:pt x="6247" y="3960"/>
                    <a:pt x="6305" y="4006"/>
                    <a:pt x="6352" y="4006"/>
                  </a:cubicBezTo>
                  <a:lnTo>
                    <a:pt x="6538" y="4006"/>
                  </a:lnTo>
                  <a:cubicBezTo>
                    <a:pt x="6491" y="4006"/>
                    <a:pt x="6491" y="3960"/>
                    <a:pt x="6491" y="3960"/>
                  </a:cubicBezTo>
                  <a:cubicBezTo>
                    <a:pt x="6445" y="3901"/>
                    <a:pt x="6352" y="3855"/>
                    <a:pt x="6305" y="3808"/>
                  </a:cubicBezTo>
                  <a:cubicBezTo>
                    <a:pt x="6154" y="3669"/>
                    <a:pt x="5956" y="3471"/>
                    <a:pt x="5770" y="3378"/>
                  </a:cubicBezTo>
                  <a:cubicBezTo>
                    <a:pt x="4898" y="2843"/>
                    <a:pt x="4025" y="2308"/>
                    <a:pt x="3153" y="1819"/>
                  </a:cubicBezTo>
                  <a:cubicBezTo>
                    <a:pt x="2525" y="1436"/>
                    <a:pt x="1885" y="1052"/>
                    <a:pt x="1210" y="656"/>
                  </a:cubicBezTo>
                  <a:cubicBezTo>
                    <a:pt x="966" y="517"/>
                    <a:pt x="780" y="319"/>
                    <a:pt x="536" y="121"/>
                  </a:cubicBezTo>
                  <a:cubicBezTo>
                    <a:pt x="411" y="33"/>
                    <a:pt x="309" y="0"/>
                    <a:pt x="21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68" name="Google Shape;768;p7"/>
            <p:cNvSpPr/>
            <p:nvPr/>
          </p:nvSpPr>
          <p:spPr>
            <a:xfrm>
              <a:off x="473075" y="1909675"/>
              <a:ext cx="613275" cy="314925"/>
            </a:xfrm>
            <a:custGeom>
              <a:avLst/>
              <a:gdLst/>
              <a:ahLst/>
              <a:cxnLst/>
              <a:rect l="l" t="t" r="r" b="b"/>
              <a:pathLst>
                <a:path w="24531" h="12597" extrusionOk="0">
                  <a:moveTo>
                    <a:pt x="16191" y="8049"/>
                  </a:moveTo>
                  <a:lnTo>
                    <a:pt x="16482" y="8677"/>
                  </a:lnTo>
                  <a:lnTo>
                    <a:pt x="16342" y="8724"/>
                  </a:lnTo>
                  <a:cubicBezTo>
                    <a:pt x="15028" y="8817"/>
                    <a:pt x="13772" y="9107"/>
                    <a:pt x="12562" y="9456"/>
                  </a:cubicBezTo>
                  <a:cubicBezTo>
                    <a:pt x="11690" y="9689"/>
                    <a:pt x="10759" y="9933"/>
                    <a:pt x="9887" y="10084"/>
                  </a:cubicBezTo>
                  <a:lnTo>
                    <a:pt x="9840" y="9887"/>
                  </a:lnTo>
                  <a:lnTo>
                    <a:pt x="11050" y="9549"/>
                  </a:lnTo>
                  <a:cubicBezTo>
                    <a:pt x="12748" y="9061"/>
                    <a:pt x="14446" y="8584"/>
                    <a:pt x="16145" y="8095"/>
                  </a:cubicBezTo>
                  <a:lnTo>
                    <a:pt x="16191" y="8049"/>
                  </a:lnTo>
                  <a:close/>
                  <a:moveTo>
                    <a:pt x="11248" y="0"/>
                  </a:moveTo>
                  <a:cubicBezTo>
                    <a:pt x="11108" y="47"/>
                    <a:pt x="10957" y="47"/>
                    <a:pt x="10817" y="93"/>
                  </a:cubicBezTo>
                  <a:cubicBezTo>
                    <a:pt x="10329" y="198"/>
                    <a:pt x="9794" y="291"/>
                    <a:pt x="9259" y="442"/>
                  </a:cubicBezTo>
                  <a:lnTo>
                    <a:pt x="8491" y="628"/>
                  </a:lnTo>
                  <a:lnTo>
                    <a:pt x="8491" y="489"/>
                  </a:lnTo>
                  <a:lnTo>
                    <a:pt x="8491" y="384"/>
                  </a:lnTo>
                  <a:cubicBezTo>
                    <a:pt x="8433" y="442"/>
                    <a:pt x="8386" y="442"/>
                    <a:pt x="8386" y="442"/>
                  </a:cubicBezTo>
                  <a:cubicBezTo>
                    <a:pt x="8247" y="582"/>
                    <a:pt x="8142" y="675"/>
                    <a:pt x="8049" y="779"/>
                  </a:cubicBezTo>
                  <a:lnTo>
                    <a:pt x="7805" y="1070"/>
                  </a:lnTo>
                  <a:cubicBezTo>
                    <a:pt x="6688" y="2524"/>
                    <a:pt x="5583" y="4071"/>
                    <a:pt x="4513" y="5571"/>
                  </a:cubicBezTo>
                  <a:cubicBezTo>
                    <a:pt x="2966" y="7712"/>
                    <a:pt x="1698" y="9549"/>
                    <a:pt x="535" y="11492"/>
                  </a:cubicBezTo>
                  <a:lnTo>
                    <a:pt x="396" y="11783"/>
                  </a:lnTo>
                  <a:lnTo>
                    <a:pt x="105" y="12213"/>
                  </a:lnTo>
                  <a:cubicBezTo>
                    <a:pt x="0" y="12364"/>
                    <a:pt x="0" y="12411"/>
                    <a:pt x="0" y="12457"/>
                  </a:cubicBezTo>
                  <a:lnTo>
                    <a:pt x="291" y="12457"/>
                  </a:lnTo>
                  <a:lnTo>
                    <a:pt x="349" y="12504"/>
                  </a:lnTo>
                  <a:cubicBezTo>
                    <a:pt x="442" y="12550"/>
                    <a:pt x="535" y="12597"/>
                    <a:pt x="686" y="12597"/>
                  </a:cubicBezTo>
                  <a:cubicBezTo>
                    <a:pt x="873" y="12597"/>
                    <a:pt x="1024" y="12504"/>
                    <a:pt x="1222" y="12457"/>
                  </a:cubicBezTo>
                  <a:cubicBezTo>
                    <a:pt x="1315" y="12411"/>
                    <a:pt x="1408" y="12364"/>
                    <a:pt x="1512" y="12364"/>
                  </a:cubicBezTo>
                  <a:cubicBezTo>
                    <a:pt x="1698" y="12306"/>
                    <a:pt x="1943" y="12213"/>
                    <a:pt x="2187" y="12166"/>
                  </a:cubicBezTo>
                  <a:cubicBezTo>
                    <a:pt x="3059" y="11876"/>
                    <a:pt x="3932" y="11631"/>
                    <a:pt x="4897" y="11492"/>
                  </a:cubicBezTo>
                  <a:cubicBezTo>
                    <a:pt x="5583" y="11434"/>
                    <a:pt x="6304" y="11248"/>
                    <a:pt x="6979" y="11050"/>
                  </a:cubicBezTo>
                  <a:cubicBezTo>
                    <a:pt x="7328" y="11003"/>
                    <a:pt x="7619" y="10910"/>
                    <a:pt x="7910" y="10852"/>
                  </a:cubicBezTo>
                  <a:lnTo>
                    <a:pt x="8340" y="10759"/>
                  </a:lnTo>
                  <a:cubicBezTo>
                    <a:pt x="9596" y="10468"/>
                    <a:pt x="10817" y="10177"/>
                    <a:pt x="12074" y="9933"/>
                  </a:cubicBezTo>
                  <a:cubicBezTo>
                    <a:pt x="12748" y="9747"/>
                    <a:pt x="13435" y="9596"/>
                    <a:pt x="14156" y="9456"/>
                  </a:cubicBezTo>
                  <a:cubicBezTo>
                    <a:pt x="14644" y="9305"/>
                    <a:pt x="15179" y="9166"/>
                    <a:pt x="15703" y="9061"/>
                  </a:cubicBezTo>
                  <a:cubicBezTo>
                    <a:pt x="15807" y="9014"/>
                    <a:pt x="15900" y="9014"/>
                    <a:pt x="16052" y="9014"/>
                  </a:cubicBezTo>
                  <a:cubicBezTo>
                    <a:pt x="16191" y="8968"/>
                    <a:pt x="16342" y="8921"/>
                    <a:pt x="16482" y="8921"/>
                  </a:cubicBezTo>
                  <a:cubicBezTo>
                    <a:pt x="16529" y="8875"/>
                    <a:pt x="16575" y="8817"/>
                    <a:pt x="16575" y="8770"/>
                  </a:cubicBezTo>
                  <a:cubicBezTo>
                    <a:pt x="16575" y="8630"/>
                    <a:pt x="16575" y="8479"/>
                    <a:pt x="16529" y="8293"/>
                  </a:cubicBezTo>
                  <a:lnTo>
                    <a:pt x="16529" y="8049"/>
                  </a:lnTo>
                  <a:lnTo>
                    <a:pt x="16529" y="8002"/>
                  </a:lnTo>
                  <a:lnTo>
                    <a:pt x="16575" y="7944"/>
                  </a:lnTo>
                  <a:cubicBezTo>
                    <a:pt x="16633" y="7944"/>
                    <a:pt x="16633" y="7898"/>
                    <a:pt x="16680" y="7898"/>
                  </a:cubicBezTo>
                  <a:cubicBezTo>
                    <a:pt x="16971" y="7805"/>
                    <a:pt x="17215" y="7758"/>
                    <a:pt x="17506" y="7653"/>
                  </a:cubicBezTo>
                  <a:cubicBezTo>
                    <a:pt x="18087" y="7467"/>
                    <a:pt x="18715" y="7270"/>
                    <a:pt x="19343" y="7072"/>
                  </a:cubicBezTo>
                  <a:cubicBezTo>
                    <a:pt x="19878" y="6932"/>
                    <a:pt x="20413" y="6781"/>
                    <a:pt x="20937" y="6595"/>
                  </a:cubicBezTo>
                  <a:cubicBezTo>
                    <a:pt x="21763" y="6397"/>
                    <a:pt x="22635" y="6106"/>
                    <a:pt x="23461" y="5862"/>
                  </a:cubicBezTo>
                  <a:cubicBezTo>
                    <a:pt x="23752" y="5769"/>
                    <a:pt x="23996" y="5676"/>
                    <a:pt x="24240" y="5525"/>
                  </a:cubicBezTo>
                  <a:cubicBezTo>
                    <a:pt x="24333" y="5478"/>
                    <a:pt x="24426" y="5432"/>
                    <a:pt x="24531" y="5385"/>
                  </a:cubicBezTo>
                  <a:lnTo>
                    <a:pt x="24531" y="5327"/>
                  </a:lnTo>
                  <a:lnTo>
                    <a:pt x="23949" y="5327"/>
                  </a:lnTo>
                  <a:lnTo>
                    <a:pt x="23798" y="5385"/>
                  </a:lnTo>
                  <a:cubicBezTo>
                    <a:pt x="21577" y="6060"/>
                    <a:pt x="19343" y="6688"/>
                    <a:pt x="17110" y="7316"/>
                  </a:cubicBezTo>
                  <a:cubicBezTo>
                    <a:pt x="11829" y="8875"/>
                    <a:pt x="6398" y="10468"/>
                    <a:pt x="1024" y="12120"/>
                  </a:cubicBezTo>
                  <a:lnTo>
                    <a:pt x="686" y="12213"/>
                  </a:lnTo>
                  <a:lnTo>
                    <a:pt x="931" y="11969"/>
                  </a:lnTo>
                  <a:cubicBezTo>
                    <a:pt x="977" y="11922"/>
                    <a:pt x="977" y="11922"/>
                    <a:pt x="977" y="11876"/>
                  </a:cubicBezTo>
                  <a:cubicBezTo>
                    <a:pt x="1070" y="11829"/>
                    <a:pt x="1117" y="11724"/>
                    <a:pt x="1163" y="11678"/>
                  </a:cubicBezTo>
                  <a:lnTo>
                    <a:pt x="2036" y="11096"/>
                  </a:lnTo>
                  <a:cubicBezTo>
                    <a:pt x="2966" y="10468"/>
                    <a:pt x="3885" y="9794"/>
                    <a:pt x="4804" y="9212"/>
                  </a:cubicBezTo>
                  <a:lnTo>
                    <a:pt x="5048" y="9014"/>
                  </a:lnTo>
                  <a:cubicBezTo>
                    <a:pt x="7421" y="7467"/>
                    <a:pt x="9840" y="5816"/>
                    <a:pt x="12364" y="4315"/>
                  </a:cubicBezTo>
                  <a:cubicBezTo>
                    <a:pt x="12993" y="3978"/>
                    <a:pt x="13621" y="3536"/>
                    <a:pt x="14249" y="3152"/>
                  </a:cubicBezTo>
                  <a:cubicBezTo>
                    <a:pt x="14598" y="2954"/>
                    <a:pt x="14935" y="2710"/>
                    <a:pt x="15272" y="2524"/>
                  </a:cubicBezTo>
                  <a:cubicBezTo>
                    <a:pt x="15761" y="2233"/>
                    <a:pt x="16191" y="1942"/>
                    <a:pt x="16633" y="1652"/>
                  </a:cubicBezTo>
                  <a:lnTo>
                    <a:pt x="17157" y="1361"/>
                  </a:lnTo>
                  <a:lnTo>
                    <a:pt x="17157" y="1256"/>
                  </a:lnTo>
                  <a:lnTo>
                    <a:pt x="17064" y="1256"/>
                  </a:lnTo>
                  <a:cubicBezTo>
                    <a:pt x="16819" y="1361"/>
                    <a:pt x="16529" y="1454"/>
                    <a:pt x="16284" y="1605"/>
                  </a:cubicBezTo>
                  <a:cubicBezTo>
                    <a:pt x="15517" y="2035"/>
                    <a:pt x="14737" y="2524"/>
                    <a:pt x="13958" y="2954"/>
                  </a:cubicBezTo>
                  <a:lnTo>
                    <a:pt x="13865" y="3059"/>
                  </a:lnTo>
                  <a:cubicBezTo>
                    <a:pt x="13528" y="3245"/>
                    <a:pt x="13237" y="3443"/>
                    <a:pt x="12946" y="3641"/>
                  </a:cubicBezTo>
                  <a:cubicBezTo>
                    <a:pt x="12795" y="3687"/>
                    <a:pt x="12655" y="3780"/>
                    <a:pt x="12504" y="3873"/>
                  </a:cubicBezTo>
                  <a:lnTo>
                    <a:pt x="12411" y="3978"/>
                  </a:lnTo>
                  <a:lnTo>
                    <a:pt x="12364" y="3827"/>
                  </a:lnTo>
                  <a:lnTo>
                    <a:pt x="12364" y="3780"/>
                  </a:lnTo>
                  <a:lnTo>
                    <a:pt x="12364" y="3687"/>
                  </a:lnTo>
                  <a:cubicBezTo>
                    <a:pt x="12364" y="3489"/>
                    <a:pt x="12411" y="3292"/>
                    <a:pt x="12411" y="3106"/>
                  </a:cubicBezTo>
                  <a:cubicBezTo>
                    <a:pt x="12504" y="2664"/>
                    <a:pt x="12562" y="2187"/>
                    <a:pt x="12609" y="1745"/>
                  </a:cubicBezTo>
                  <a:cubicBezTo>
                    <a:pt x="12609" y="1500"/>
                    <a:pt x="12655" y="1256"/>
                    <a:pt x="12609" y="919"/>
                  </a:cubicBezTo>
                  <a:lnTo>
                    <a:pt x="12504" y="826"/>
                  </a:lnTo>
                  <a:cubicBezTo>
                    <a:pt x="12458" y="872"/>
                    <a:pt x="12458" y="919"/>
                    <a:pt x="12411" y="965"/>
                  </a:cubicBezTo>
                  <a:lnTo>
                    <a:pt x="12411" y="1070"/>
                  </a:lnTo>
                  <a:cubicBezTo>
                    <a:pt x="12318" y="1605"/>
                    <a:pt x="12213" y="2187"/>
                    <a:pt x="12120" y="2710"/>
                  </a:cubicBezTo>
                  <a:lnTo>
                    <a:pt x="11922" y="4164"/>
                  </a:lnTo>
                  <a:lnTo>
                    <a:pt x="11876" y="4222"/>
                  </a:lnTo>
                  <a:cubicBezTo>
                    <a:pt x="8875" y="6153"/>
                    <a:pt x="5874" y="8095"/>
                    <a:pt x="2862" y="10038"/>
                  </a:cubicBezTo>
                  <a:lnTo>
                    <a:pt x="2187" y="10515"/>
                  </a:lnTo>
                  <a:lnTo>
                    <a:pt x="2862" y="9840"/>
                  </a:lnTo>
                  <a:cubicBezTo>
                    <a:pt x="2908" y="9747"/>
                    <a:pt x="2966" y="9689"/>
                    <a:pt x="3013" y="9642"/>
                  </a:cubicBezTo>
                  <a:lnTo>
                    <a:pt x="5339" y="7363"/>
                  </a:lnTo>
                  <a:cubicBezTo>
                    <a:pt x="7084" y="5618"/>
                    <a:pt x="8875" y="3931"/>
                    <a:pt x="10620" y="2187"/>
                  </a:cubicBezTo>
                  <a:cubicBezTo>
                    <a:pt x="11108" y="1698"/>
                    <a:pt x="11585" y="1210"/>
                    <a:pt x="12027" y="675"/>
                  </a:cubicBezTo>
                  <a:lnTo>
                    <a:pt x="12074" y="628"/>
                  </a:lnTo>
                  <a:cubicBezTo>
                    <a:pt x="12120" y="582"/>
                    <a:pt x="12167" y="489"/>
                    <a:pt x="12213" y="384"/>
                  </a:cubicBezTo>
                  <a:cubicBezTo>
                    <a:pt x="12213" y="337"/>
                    <a:pt x="12213" y="337"/>
                    <a:pt x="12271" y="337"/>
                  </a:cubicBezTo>
                  <a:lnTo>
                    <a:pt x="12271" y="337"/>
                  </a:lnTo>
                  <a:cubicBezTo>
                    <a:pt x="12213" y="337"/>
                    <a:pt x="12167" y="337"/>
                    <a:pt x="12167" y="384"/>
                  </a:cubicBezTo>
                  <a:cubicBezTo>
                    <a:pt x="12074" y="442"/>
                    <a:pt x="12027" y="489"/>
                    <a:pt x="11922" y="535"/>
                  </a:cubicBezTo>
                  <a:cubicBezTo>
                    <a:pt x="11829" y="582"/>
                    <a:pt x="11783" y="675"/>
                    <a:pt x="11690" y="733"/>
                  </a:cubicBezTo>
                  <a:cubicBezTo>
                    <a:pt x="11492" y="872"/>
                    <a:pt x="11399" y="965"/>
                    <a:pt x="11248" y="1070"/>
                  </a:cubicBezTo>
                  <a:cubicBezTo>
                    <a:pt x="8828" y="3443"/>
                    <a:pt x="6351" y="5862"/>
                    <a:pt x="3594" y="8526"/>
                  </a:cubicBezTo>
                  <a:cubicBezTo>
                    <a:pt x="3257" y="8921"/>
                    <a:pt x="2862" y="9259"/>
                    <a:pt x="2524" y="9596"/>
                  </a:cubicBezTo>
                  <a:cubicBezTo>
                    <a:pt x="2385" y="9794"/>
                    <a:pt x="2233" y="9933"/>
                    <a:pt x="2094" y="10131"/>
                  </a:cubicBezTo>
                  <a:lnTo>
                    <a:pt x="1989" y="10177"/>
                  </a:lnTo>
                  <a:lnTo>
                    <a:pt x="1943" y="10131"/>
                  </a:lnTo>
                  <a:lnTo>
                    <a:pt x="1896" y="10084"/>
                  </a:lnTo>
                  <a:lnTo>
                    <a:pt x="1896" y="9980"/>
                  </a:lnTo>
                  <a:cubicBezTo>
                    <a:pt x="1896" y="9933"/>
                    <a:pt x="1896" y="9933"/>
                    <a:pt x="1943" y="9887"/>
                  </a:cubicBezTo>
                  <a:cubicBezTo>
                    <a:pt x="2233" y="9456"/>
                    <a:pt x="2571" y="9014"/>
                    <a:pt x="2862" y="8526"/>
                  </a:cubicBezTo>
                  <a:cubicBezTo>
                    <a:pt x="3548" y="7514"/>
                    <a:pt x="4269" y="6444"/>
                    <a:pt x="5002" y="5432"/>
                  </a:cubicBezTo>
                  <a:cubicBezTo>
                    <a:pt x="5769" y="4315"/>
                    <a:pt x="6595" y="3199"/>
                    <a:pt x="7375" y="2129"/>
                  </a:cubicBezTo>
                  <a:cubicBezTo>
                    <a:pt x="7665" y="1791"/>
                    <a:pt x="7910" y="1407"/>
                    <a:pt x="8142" y="1070"/>
                  </a:cubicBezTo>
                  <a:cubicBezTo>
                    <a:pt x="8247" y="965"/>
                    <a:pt x="8293" y="919"/>
                    <a:pt x="8386" y="919"/>
                  </a:cubicBezTo>
                  <a:cubicBezTo>
                    <a:pt x="8631" y="826"/>
                    <a:pt x="8875" y="779"/>
                    <a:pt x="9073" y="779"/>
                  </a:cubicBezTo>
                  <a:cubicBezTo>
                    <a:pt x="9364" y="675"/>
                    <a:pt x="9701" y="628"/>
                    <a:pt x="9992" y="582"/>
                  </a:cubicBezTo>
                  <a:cubicBezTo>
                    <a:pt x="10469" y="489"/>
                    <a:pt x="10911" y="384"/>
                    <a:pt x="11341" y="291"/>
                  </a:cubicBezTo>
                  <a:cubicBezTo>
                    <a:pt x="11585" y="244"/>
                    <a:pt x="11632" y="198"/>
                    <a:pt x="11585" y="93"/>
                  </a:cubicBezTo>
                  <a:cubicBezTo>
                    <a:pt x="11585" y="47"/>
                    <a:pt x="11539" y="0"/>
                    <a:pt x="1144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69" name="Google Shape;769;p7"/>
            <p:cNvSpPr/>
            <p:nvPr/>
          </p:nvSpPr>
          <p:spPr>
            <a:xfrm>
              <a:off x="1072950" y="2042850"/>
              <a:ext cx="3525" cy="25"/>
            </a:xfrm>
            <a:custGeom>
              <a:avLst/>
              <a:gdLst/>
              <a:ahLst/>
              <a:cxnLst/>
              <a:rect l="l" t="t" r="r" b="b"/>
              <a:pathLst>
                <a:path w="141" h="1" extrusionOk="0">
                  <a:moveTo>
                    <a:pt x="140" y="0"/>
                  </a:moveTo>
                  <a:lnTo>
                    <a:pt x="140" y="0"/>
                  </a:ln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70" name="Google Shape;770;p7"/>
            <p:cNvSpPr/>
            <p:nvPr/>
          </p:nvSpPr>
          <p:spPr>
            <a:xfrm>
              <a:off x="901975" y="1941075"/>
              <a:ext cx="25" cy="2625"/>
            </a:xfrm>
            <a:custGeom>
              <a:avLst/>
              <a:gdLst/>
              <a:ahLst/>
              <a:cxnLst/>
              <a:rect l="l" t="t" r="r" b="b"/>
              <a:pathLst>
                <a:path w="1" h="105" extrusionOk="0">
                  <a:moveTo>
                    <a:pt x="1" y="105"/>
                  </a:moveTo>
                  <a:lnTo>
                    <a:pt x="1" y="0"/>
                  </a:ln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71" name="Google Shape;771;p7"/>
            <p:cNvSpPr/>
            <p:nvPr/>
          </p:nvSpPr>
          <p:spPr>
            <a:xfrm>
              <a:off x="2387600" y="3180675"/>
              <a:ext cx="18050" cy="348975"/>
            </a:xfrm>
            <a:custGeom>
              <a:avLst/>
              <a:gdLst/>
              <a:ahLst/>
              <a:cxnLst/>
              <a:rect l="l" t="t" r="r" b="b"/>
              <a:pathLst>
                <a:path w="722" h="13959" extrusionOk="0">
                  <a:moveTo>
                    <a:pt x="338" y="1"/>
                  </a:moveTo>
                  <a:lnTo>
                    <a:pt x="385" y="1013"/>
                  </a:lnTo>
                  <a:lnTo>
                    <a:pt x="385" y="3688"/>
                  </a:lnTo>
                  <a:cubicBezTo>
                    <a:pt x="385" y="5188"/>
                    <a:pt x="292" y="6689"/>
                    <a:pt x="94" y="8282"/>
                  </a:cubicBezTo>
                  <a:cubicBezTo>
                    <a:pt x="47" y="8864"/>
                    <a:pt x="1" y="9445"/>
                    <a:pt x="47" y="10027"/>
                  </a:cubicBezTo>
                  <a:cubicBezTo>
                    <a:pt x="94" y="10516"/>
                    <a:pt x="187" y="11051"/>
                    <a:pt x="292" y="11539"/>
                  </a:cubicBezTo>
                  <a:cubicBezTo>
                    <a:pt x="385" y="12260"/>
                    <a:pt x="536" y="13086"/>
                    <a:pt x="478" y="13865"/>
                  </a:cubicBezTo>
                  <a:cubicBezTo>
                    <a:pt x="478" y="13912"/>
                    <a:pt x="536" y="13958"/>
                    <a:pt x="536" y="13958"/>
                  </a:cubicBezTo>
                  <a:cubicBezTo>
                    <a:pt x="582" y="13958"/>
                    <a:pt x="629" y="13958"/>
                    <a:pt x="629" y="13912"/>
                  </a:cubicBezTo>
                  <a:cubicBezTo>
                    <a:pt x="675" y="13807"/>
                    <a:pt x="722" y="13668"/>
                    <a:pt x="722" y="13516"/>
                  </a:cubicBezTo>
                  <a:lnTo>
                    <a:pt x="722" y="13330"/>
                  </a:lnTo>
                  <a:cubicBezTo>
                    <a:pt x="675" y="12702"/>
                    <a:pt x="629" y="12063"/>
                    <a:pt x="536" y="11481"/>
                  </a:cubicBezTo>
                  <a:cubicBezTo>
                    <a:pt x="338" y="10469"/>
                    <a:pt x="187" y="9445"/>
                    <a:pt x="338" y="8387"/>
                  </a:cubicBezTo>
                  <a:cubicBezTo>
                    <a:pt x="536" y="7026"/>
                    <a:pt x="629" y="5619"/>
                    <a:pt x="629" y="4072"/>
                  </a:cubicBezTo>
                  <a:cubicBezTo>
                    <a:pt x="629" y="3734"/>
                    <a:pt x="582" y="3444"/>
                    <a:pt x="582" y="3106"/>
                  </a:cubicBezTo>
                  <a:cubicBezTo>
                    <a:pt x="582" y="1943"/>
                    <a:pt x="536" y="966"/>
                    <a:pt x="3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72" name="Google Shape;772;p7"/>
            <p:cNvSpPr/>
            <p:nvPr/>
          </p:nvSpPr>
          <p:spPr>
            <a:xfrm>
              <a:off x="2385000" y="2483950"/>
              <a:ext cx="9900" cy="84950"/>
            </a:xfrm>
            <a:custGeom>
              <a:avLst/>
              <a:gdLst/>
              <a:ahLst/>
              <a:cxnLst/>
              <a:rect l="l" t="t" r="r" b="b"/>
              <a:pathLst>
                <a:path w="396" h="3398" extrusionOk="0">
                  <a:moveTo>
                    <a:pt x="58" y="1"/>
                  </a:moveTo>
                  <a:cubicBezTo>
                    <a:pt x="0" y="199"/>
                    <a:pt x="0" y="338"/>
                    <a:pt x="0" y="490"/>
                  </a:cubicBezTo>
                  <a:cubicBezTo>
                    <a:pt x="58" y="1257"/>
                    <a:pt x="151" y="2036"/>
                    <a:pt x="244" y="2816"/>
                  </a:cubicBezTo>
                  <a:lnTo>
                    <a:pt x="291" y="3293"/>
                  </a:lnTo>
                  <a:cubicBezTo>
                    <a:pt x="291" y="3293"/>
                    <a:pt x="349" y="3351"/>
                    <a:pt x="349" y="3397"/>
                  </a:cubicBezTo>
                  <a:lnTo>
                    <a:pt x="349" y="3246"/>
                  </a:lnTo>
                  <a:cubicBezTo>
                    <a:pt x="396" y="3060"/>
                    <a:pt x="396" y="2862"/>
                    <a:pt x="396" y="2665"/>
                  </a:cubicBezTo>
                  <a:cubicBezTo>
                    <a:pt x="349" y="2188"/>
                    <a:pt x="291" y="1699"/>
                    <a:pt x="198" y="1211"/>
                  </a:cubicBezTo>
                  <a:cubicBezTo>
                    <a:pt x="198" y="1071"/>
                    <a:pt x="151" y="920"/>
                    <a:pt x="151" y="780"/>
                  </a:cubicBezTo>
                  <a:cubicBezTo>
                    <a:pt x="105" y="490"/>
                    <a:pt x="58" y="245"/>
                    <a:pt x="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73" name="Google Shape;773;p7"/>
            <p:cNvSpPr/>
            <p:nvPr/>
          </p:nvSpPr>
          <p:spPr>
            <a:xfrm>
              <a:off x="2380325" y="2641575"/>
              <a:ext cx="13400" cy="408275"/>
            </a:xfrm>
            <a:custGeom>
              <a:avLst/>
              <a:gdLst/>
              <a:ahLst/>
              <a:cxnLst/>
              <a:rect l="l" t="t" r="r" b="b"/>
              <a:pathLst>
                <a:path w="536" h="16331" extrusionOk="0">
                  <a:moveTo>
                    <a:pt x="245" y="0"/>
                  </a:moveTo>
                  <a:lnTo>
                    <a:pt x="245" y="0"/>
                  </a:lnTo>
                  <a:cubicBezTo>
                    <a:pt x="245" y="186"/>
                    <a:pt x="187" y="338"/>
                    <a:pt x="141" y="477"/>
                  </a:cubicBezTo>
                  <a:cubicBezTo>
                    <a:pt x="94" y="873"/>
                    <a:pt x="1" y="1256"/>
                    <a:pt x="1" y="1640"/>
                  </a:cubicBezTo>
                  <a:cubicBezTo>
                    <a:pt x="1" y="2280"/>
                    <a:pt x="47" y="2908"/>
                    <a:pt x="47" y="3490"/>
                  </a:cubicBezTo>
                  <a:cubicBezTo>
                    <a:pt x="94" y="3780"/>
                    <a:pt x="94" y="4025"/>
                    <a:pt x="94" y="4315"/>
                  </a:cubicBezTo>
                  <a:lnTo>
                    <a:pt x="94" y="4746"/>
                  </a:lnTo>
                  <a:cubicBezTo>
                    <a:pt x="141" y="5083"/>
                    <a:pt x="141" y="5420"/>
                    <a:pt x="141" y="5769"/>
                  </a:cubicBezTo>
                  <a:cubicBezTo>
                    <a:pt x="187" y="6002"/>
                    <a:pt x="187" y="6293"/>
                    <a:pt x="245" y="6584"/>
                  </a:cubicBezTo>
                  <a:cubicBezTo>
                    <a:pt x="292" y="7072"/>
                    <a:pt x="338" y="7654"/>
                    <a:pt x="292" y="8189"/>
                  </a:cubicBezTo>
                  <a:cubicBezTo>
                    <a:pt x="292" y="9305"/>
                    <a:pt x="292" y="10468"/>
                    <a:pt x="338" y="11585"/>
                  </a:cubicBezTo>
                  <a:cubicBezTo>
                    <a:pt x="385" y="12108"/>
                    <a:pt x="385" y="12597"/>
                    <a:pt x="385" y="13132"/>
                  </a:cubicBezTo>
                  <a:cubicBezTo>
                    <a:pt x="431" y="13714"/>
                    <a:pt x="431" y="14342"/>
                    <a:pt x="431" y="14923"/>
                  </a:cubicBezTo>
                  <a:lnTo>
                    <a:pt x="431" y="16133"/>
                  </a:lnTo>
                  <a:lnTo>
                    <a:pt x="431" y="16331"/>
                  </a:lnTo>
                  <a:cubicBezTo>
                    <a:pt x="478" y="15749"/>
                    <a:pt x="536" y="15121"/>
                    <a:pt x="536" y="14493"/>
                  </a:cubicBezTo>
                  <a:cubicBezTo>
                    <a:pt x="536" y="13911"/>
                    <a:pt x="536" y="13272"/>
                    <a:pt x="478" y="12690"/>
                  </a:cubicBezTo>
                  <a:cubicBezTo>
                    <a:pt x="478" y="11922"/>
                    <a:pt x="431" y="11097"/>
                    <a:pt x="478" y="10317"/>
                  </a:cubicBezTo>
                  <a:cubicBezTo>
                    <a:pt x="536" y="8770"/>
                    <a:pt x="431" y="7270"/>
                    <a:pt x="338" y="5769"/>
                  </a:cubicBezTo>
                  <a:cubicBezTo>
                    <a:pt x="292" y="5083"/>
                    <a:pt x="245" y="4362"/>
                    <a:pt x="245" y="3676"/>
                  </a:cubicBezTo>
                  <a:cubicBezTo>
                    <a:pt x="245" y="3385"/>
                    <a:pt x="187" y="3152"/>
                    <a:pt x="187" y="2862"/>
                  </a:cubicBezTo>
                  <a:cubicBezTo>
                    <a:pt x="141" y="2222"/>
                    <a:pt x="94" y="1547"/>
                    <a:pt x="187" y="873"/>
                  </a:cubicBezTo>
                  <a:cubicBezTo>
                    <a:pt x="187" y="582"/>
                    <a:pt x="245" y="291"/>
                    <a:pt x="24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74" name="Google Shape;774;p7"/>
            <p:cNvSpPr/>
            <p:nvPr/>
          </p:nvSpPr>
          <p:spPr>
            <a:xfrm>
              <a:off x="2353575" y="2778525"/>
              <a:ext cx="16900" cy="490575"/>
            </a:xfrm>
            <a:custGeom>
              <a:avLst/>
              <a:gdLst/>
              <a:ahLst/>
              <a:cxnLst/>
              <a:rect l="l" t="t" r="r" b="b"/>
              <a:pathLst>
                <a:path w="676" h="19623" extrusionOk="0">
                  <a:moveTo>
                    <a:pt x="443" y="1"/>
                  </a:moveTo>
                  <a:lnTo>
                    <a:pt x="443" y="1"/>
                  </a:lnTo>
                  <a:cubicBezTo>
                    <a:pt x="199" y="1106"/>
                    <a:pt x="1" y="2373"/>
                    <a:pt x="1" y="3583"/>
                  </a:cubicBezTo>
                  <a:cubicBezTo>
                    <a:pt x="47" y="4455"/>
                    <a:pt x="152" y="5328"/>
                    <a:pt x="199" y="6154"/>
                  </a:cubicBezTo>
                  <a:cubicBezTo>
                    <a:pt x="292" y="6782"/>
                    <a:pt x="338" y="7363"/>
                    <a:pt x="385" y="7945"/>
                  </a:cubicBezTo>
                  <a:cubicBezTo>
                    <a:pt x="443" y="9061"/>
                    <a:pt x="443" y="9887"/>
                    <a:pt x="385" y="10655"/>
                  </a:cubicBezTo>
                  <a:cubicBezTo>
                    <a:pt x="292" y="11772"/>
                    <a:pt x="245" y="12888"/>
                    <a:pt x="338" y="14098"/>
                  </a:cubicBezTo>
                  <a:cubicBezTo>
                    <a:pt x="338" y="14924"/>
                    <a:pt x="385" y="15749"/>
                    <a:pt x="385" y="16517"/>
                  </a:cubicBezTo>
                  <a:lnTo>
                    <a:pt x="385" y="17587"/>
                  </a:lnTo>
                  <a:lnTo>
                    <a:pt x="385" y="17925"/>
                  </a:lnTo>
                  <a:cubicBezTo>
                    <a:pt x="385" y="18460"/>
                    <a:pt x="385" y="18995"/>
                    <a:pt x="443" y="19530"/>
                  </a:cubicBezTo>
                  <a:cubicBezTo>
                    <a:pt x="443" y="19530"/>
                    <a:pt x="443" y="19576"/>
                    <a:pt x="489" y="19623"/>
                  </a:cubicBezTo>
                  <a:lnTo>
                    <a:pt x="489" y="19530"/>
                  </a:lnTo>
                  <a:cubicBezTo>
                    <a:pt x="536" y="19041"/>
                    <a:pt x="536" y="18553"/>
                    <a:pt x="536" y="18076"/>
                  </a:cubicBezTo>
                  <a:cubicBezTo>
                    <a:pt x="536" y="17006"/>
                    <a:pt x="536" y="15843"/>
                    <a:pt x="489" y="14342"/>
                  </a:cubicBezTo>
                  <a:lnTo>
                    <a:pt x="489" y="13470"/>
                  </a:lnTo>
                  <a:cubicBezTo>
                    <a:pt x="443" y="12935"/>
                    <a:pt x="385" y="12353"/>
                    <a:pt x="443" y="11818"/>
                  </a:cubicBezTo>
                  <a:cubicBezTo>
                    <a:pt x="675" y="9980"/>
                    <a:pt x="629" y="8143"/>
                    <a:pt x="385" y="6398"/>
                  </a:cubicBezTo>
                  <a:cubicBezTo>
                    <a:pt x="152" y="4700"/>
                    <a:pt x="94" y="3001"/>
                    <a:pt x="338" y="1164"/>
                  </a:cubicBezTo>
                  <a:cubicBezTo>
                    <a:pt x="385" y="768"/>
                    <a:pt x="443" y="384"/>
                    <a:pt x="44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75" name="Google Shape;775;p7"/>
            <p:cNvSpPr/>
            <p:nvPr/>
          </p:nvSpPr>
          <p:spPr>
            <a:xfrm>
              <a:off x="2362025" y="2433075"/>
              <a:ext cx="4950" cy="31425"/>
            </a:xfrm>
            <a:custGeom>
              <a:avLst/>
              <a:gdLst/>
              <a:ahLst/>
              <a:cxnLst/>
              <a:rect l="l" t="t" r="r" b="b"/>
              <a:pathLst>
                <a:path w="198" h="1257" extrusionOk="0">
                  <a:moveTo>
                    <a:pt x="47" y="0"/>
                  </a:moveTo>
                  <a:cubicBezTo>
                    <a:pt x="0" y="384"/>
                    <a:pt x="47" y="966"/>
                    <a:pt x="151" y="1257"/>
                  </a:cubicBezTo>
                  <a:cubicBezTo>
                    <a:pt x="198" y="826"/>
                    <a:pt x="105" y="442"/>
                    <a:pt x="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76" name="Google Shape;776;p7"/>
            <p:cNvSpPr/>
            <p:nvPr/>
          </p:nvSpPr>
          <p:spPr>
            <a:xfrm>
              <a:off x="1867675" y="2358350"/>
              <a:ext cx="473725" cy="23125"/>
            </a:xfrm>
            <a:custGeom>
              <a:avLst/>
              <a:gdLst/>
              <a:ahLst/>
              <a:cxnLst/>
              <a:rect l="l" t="t" r="r" b="b"/>
              <a:pathLst>
                <a:path w="18949" h="925" extrusionOk="0">
                  <a:moveTo>
                    <a:pt x="16628" y="0"/>
                  </a:moveTo>
                  <a:cubicBezTo>
                    <a:pt x="16203" y="0"/>
                    <a:pt x="15802" y="12"/>
                    <a:pt x="15412" y="35"/>
                  </a:cubicBezTo>
                  <a:cubicBezTo>
                    <a:pt x="14877" y="82"/>
                    <a:pt x="14296" y="128"/>
                    <a:pt x="13772" y="175"/>
                  </a:cubicBezTo>
                  <a:cubicBezTo>
                    <a:pt x="13377" y="175"/>
                    <a:pt x="12946" y="233"/>
                    <a:pt x="12551" y="279"/>
                  </a:cubicBezTo>
                  <a:cubicBezTo>
                    <a:pt x="12318" y="279"/>
                    <a:pt x="12121" y="279"/>
                    <a:pt x="11876" y="326"/>
                  </a:cubicBezTo>
                  <a:cubicBezTo>
                    <a:pt x="11202" y="372"/>
                    <a:pt x="10516" y="419"/>
                    <a:pt x="9887" y="524"/>
                  </a:cubicBezTo>
                  <a:cubicBezTo>
                    <a:pt x="9504" y="570"/>
                    <a:pt x="9120" y="617"/>
                    <a:pt x="8724" y="617"/>
                  </a:cubicBezTo>
                  <a:cubicBezTo>
                    <a:pt x="8480" y="663"/>
                    <a:pt x="8294" y="663"/>
                    <a:pt x="8096" y="663"/>
                  </a:cubicBezTo>
                  <a:lnTo>
                    <a:pt x="7608" y="663"/>
                  </a:lnTo>
                  <a:cubicBezTo>
                    <a:pt x="7468" y="617"/>
                    <a:pt x="7317" y="617"/>
                    <a:pt x="7177" y="617"/>
                  </a:cubicBezTo>
                  <a:lnTo>
                    <a:pt x="7026" y="617"/>
                  </a:lnTo>
                  <a:cubicBezTo>
                    <a:pt x="6887" y="570"/>
                    <a:pt x="6735" y="570"/>
                    <a:pt x="6596" y="570"/>
                  </a:cubicBezTo>
                  <a:cubicBezTo>
                    <a:pt x="5572" y="419"/>
                    <a:pt x="4560" y="326"/>
                    <a:pt x="3641" y="279"/>
                  </a:cubicBezTo>
                  <a:cubicBezTo>
                    <a:pt x="2769" y="175"/>
                    <a:pt x="1990" y="128"/>
                    <a:pt x="1269" y="128"/>
                  </a:cubicBezTo>
                  <a:lnTo>
                    <a:pt x="1" y="128"/>
                  </a:lnTo>
                  <a:cubicBezTo>
                    <a:pt x="2187" y="233"/>
                    <a:pt x="4467" y="419"/>
                    <a:pt x="6793" y="756"/>
                  </a:cubicBezTo>
                  <a:cubicBezTo>
                    <a:pt x="7337" y="870"/>
                    <a:pt x="7801" y="925"/>
                    <a:pt x="8266" y="925"/>
                  </a:cubicBezTo>
                  <a:cubicBezTo>
                    <a:pt x="8418" y="925"/>
                    <a:pt x="8570" y="919"/>
                    <a:pt x="8724" y="907"/>
                  </a:cubicBezTo>
                  <a:cubicBezTo>
                    <a:pt x="8875" y="907"/>
                    <a:pt x="8969" y="861"/>
                    <a:pt x="9120" y="861"/>
                  </a:cubicBezTo>
                  <a:cubicBezTo>
                    <a:pt x="9259" y="861"/>
                    <a:pt x="9352" y="861"/>
                    <a:pt x="9504" y="814"/>
                  </a:cubicBezTo>
                  <a:cubicBezTo>
                    <a:pt x="10039" y="710"/>
                    <a:pt x="10713" y="617"/>
                    <a:pt x="11388" y="524"/>
                  </a:cubicBezTo>
                  <a:cubicBezTo>
                    <a:pt x="11830" y="465"/>
                    <a:pt x="12318" y="465"/>
                    <a:pt x="12749" y="419"/>
                  </a:cubicBezTo>
                  <a:cubicBezTo>
                    <a:pt x="13237" y="419"/>
                    <a:pt x="13714" y="372"/>
                    <a:pt x="14203" y="326"/>
                  </a:cubicBezTo>
                  <a:cubicBezTo>
                    <a:pt x="14354" y="279"/>
                    <a:pt x="14540" y="279"/>
                    <a:pt x="14738" y="279"/>
                  </a:cubicBezTo>
                  <a:cubicBezTo>
                    <a:pt x="15366" y="175"/>
                    <a:pt x="16040" y="128"/>
                    <a:pt x="16680" y="82"/>
                  </a:cubicBezTo>
                  <a:lnTo>
                    <a:pt x="17983" y="82"/>
                  </a:lnTo>
                  <a:cubicBezTo>
                    <a:pt x="18227" y="128"/>
                    <a:pt x="18425" y="128"/>
                    <a:pt x="18716" y="128"/>
                  </a:cubicBezTo>
                  <a:lnTo>
                    <a:pt x="18948" y="128"/>
                  </a:lnTo>
                  <a:cubicBezTo>
                    <a:pt x="18611" y="82"/>
                    <a:pt x="18320" y="82"/>
                    <a:pt x="17983" y="35"/>
                  </a:cubicBezTo>
                  <a:cubicBezTo>
                    <a:pt x="17500" y="12"/>
                    <a:pt x="17052" y="0"/>
                    <a:pt x="1662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77" name="Google Shape;777;p7"/>
            <p:cNvSpPr/>
            <p:nvPr/>
          </p:nvSpPr>
          <p:spPr>
            <a:xfrm>
              <a:off x="2335550" y="2415050"/>
              <a:ext cx="8475" cy="1097725"/>
            </a:xfrm>
            <a:custGeom>
              <a:avLst/>
              <a:gdLst/>
              <a:ahLst/>
              <a:cxnLst/>
              <a:rect l="l" t="t" r="r" b="b"/>
              <a:pathLst>
                <a:path w="339" h="43909" extrusionOk="0">
                  <a:moveTo>
                    <a:pt x="94" y="0"/>
                  </a:moveTo>
                  <a:cubicBezTo>
                    <a:pt x="47" y="140"/>
                    <a:pt x="47" y="233"/>
                    <a:pt x="47" y="338"/>
                  </a:cubicBezTo>
                  <a:lnTo>
                    <a:pt x="47" y="1210"/>
                  </a:lnTo>
                  <a:cubicBezTo>
                    <a:pt x="1" y="6293"/>
                    <a:pt x="1" y="11387"/>
                    <a:pt x="1" y="16470"/>
                  </a:cubicBezTo>
                  <a:lnTo>
                    <a:pt x="1" y="31056"/>
                  </a:lnTo>
                  <a:lnTo>
                    <a:pt x="1" y="40024"/>
                  </a:lnTo>
                  <a:lnTo>
                    <a:pt x="1" y="42932"/>
                  </a:lnTo>
                  <a:lnTo>
                    <a:pt x="47" y="43665"/>
                  </a:lnTo>
                  <a:lnTo>
                    <a:pt x="47" y="43851"/>
                  </a:lnTo>
                  <a:lnTo>
                    <a:pt x="47" y="43909"/>
                  </a:lnTo>
                  <a:lnTo>
                    <a:pt x="233" y="43909"/>
                  </a:lnTo>
                  <a:cubicBezTo>
                    <a:pt x="233" y="43909"/>
                    <a:pt x="233" y="43851"/>
                    <a:pt x="291" y="43804"/>
                  </a:cubicBezTo>
                  <a:cubicBezTo>
                    <a:pt x="291" y="43758"/>
                    <a:pt x="338" y="43711"/>
                    <a:pt x="338" y="43665"/>
                  </a:cubicBezTo>
                  <a:lnTo>
                    <a:pt x="338" y="41920"/>
                  </a:lnTo>
                  <a:lnTo>
                    <a:pt x="338" y="36825"/>
                  </a:lnTo>
                  <a:lnTo>
                    <a:pt x="338" y="12841"/>
                  </a:lnTo>
                  <a:cubicBezTo>
                    <a:pt x="338" y="8910"/>
                    <a:pt x="338" y="4990"/>
                    <a:pt x="291" y="1012"/>
                  </a:cubicBezTo>
                  <a:cubicBezTo>
                    <a:pt x="291" y="768"/>
                    <a:pt x="233" y="524"/>
                    <a:pt x="233" y="291"/>
                  </a:cubicBezTo>
                  <a:cubicBezTo>
                    <a:pt x="187" y="186"/>
                    <a:pt x="187" y="93"/>
                    <a:pt x="1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78" name="Google Shape;778;p7"/>
            <p:cNvSpPr/>
            <p:nvPr/>
          </p:nvSpPr>
          <p:spPr>
            <a:xfrm>
              <a:off x="721700" y="2327800"/>
              <a:ext cx="1710700" cy="1241675"/>
            </a:xfrm>
            <a:custGeom>
              <a:avLst/>
              <a:gdLst/>
              <a:ahLst/>
              <a:cxnLst/>
              <a:rect l="l" t="t" r="r" b="b"/>
              <a:pathLst>
                <a:path w="68428" h="49667" extrusionOk="0">
                  <a:moveTo>
                    <a:pt x="46468" y="1"/>
                  </a:moveTo>
                  <a:cubicBezTo>
                    <a:pt x="46328" y="1"/>
                    <a:pt x="46084" y="47"/>
                    <a:pt x="45991" y="47"/>
                  </a:cubicBezTo>
                  <a:lnTo>
                    <a:pt x="10608" y="47"/>
                  </a:lnTo>
                  <a:cubicBezTo>
                    <a:pt x="7119" y="47"/>
                    <a:pt x="3676" y="47"/>
                    <a:pt x="233" y="94"/>
                  </a:cubicBezTo>
                  <a:cubicBezTo>
                    <a:pt x="47" y="94"/>
                    <a:pt x="0" y="94"/>
                    <a:pt x="0" y="187"/>
                  </a:cubicBezTo>
                  <a:cubicBezTo>
                    <a:pt x="0" y="234"/>
                    <a:pt x="0" y="292"/>
                    <a:pt x="47" y="338"/>
                  </a:cubicBezTo>
                  <a:lnTo>
                    <a:pt x="47" y="385"/>
                  </a:lnTo>
                  <a:lnTo>
                    <a:pt x="67939" y="385"/>
                  </a:lnTo>
                  <a:lnTo>
                    <a:pt x="67939" y="478"/>
                  </a:lnTo>
                  <a:lnTo>
                    <a:pt x="67986" y="49667"/>
                  </a:lnTo>
                  <a:lnTo>
                    <a:pt x="68044" y="49667"/>
                  </a:lnTo>
                  <a:cubicBezTo>
                    <a:pt x="68137" y="49574"/>
                    <a:pt x="68184" y="49481"/>
                    <a:pt x="68230" y="49376"/>
                  </a:cubicBezTo>
                  <a:lnTo>
                    <a:pt x="68230" y="49190"/>
                  </a:lnTo>
                  <a:lnTo>
                    <a:pt x="68230" y="49085"/>
                  </a:lnTo>
                  <a:lnTo>
                    <a:pt x="68230" y="48271"/>
                  </a:lnTo>
                  <a:lnTo>
                    <a:pt x="68230" y="48167"/>
                  </a:lnTo>
                  <a:cubicBezTo>
                    <a:pt x="68277" y="46666"/>
                    <a:pt x="68277" y="45212"/>
                    <a:pt x="68277" y="43758"/>
                  </a:cubicBezTo>
                  <a:lnTo>
                    <a:pt x="68277" y="43560"/>
                  </a:lnTo>
                  <a:lnTo>
                    <a:pt x="68277" y="43514"/>
                  </a:lnTo>
                  <a:lnTo>
                    <a:pt x="68277" y="43084"/>
                  </a:lnTo>
                  <a:lnTo>
                    <a:pt x="68277" y="42979"/>
                  </a:lnTo>
                  <a:lnTo>
                    <a:pt x="68277" y="42886"/>
                  </a:lnTo>
                  <a:lnTo>
                    <a:pt x="68277" y="42165"/>
                  </a:lnTo>
                  <a:lnTo>
                    <a:pt x="68277" y="41478"/>
                  </a:lnTo>
                  <a:lnTo>
                    <a:pt x="68277" y="39978"/>
                  </a:lnTo>
                  <a:lnTo>
                    <a:pt x="68277" y="36058"/>
                  </a:lnTo>
                  <a:lnTo>
                    <a:pt x="68277" y="31115"/>
                  </a:lnTo>
                  <a:lnTo>
                    <a:pt x="68277" y="25730"/>
                  </a:lnTo>
                  <a:lnTo>
                    <a:pt x="68277" y="25299"/>
                  </a:lnTo>
                  <a:lnTo>
                    <a:pt x="68277" y="25241"/>
                  </a:lnTo>
                  <a:lnTo>
                    <a:pt x="68277" y="2560"/>
                  </a:lnTo>
                  <a:lnTo>
                    <a:pt x="68428" y="2176"/>
                  </a:lnTo>
                  <a:cubicBezTo>
                    <a:pt x="68381" y="2129"/>
                    <a:pt x="68381" y="2129"/>
                    <a:pt x="68335" y="2083"/>
                  </a:cubicBezTo>
                  <a:lnTo>
                    <a:pt x="68277" y="2036"/>
                  </a:lnTo>
                  <a:lnTo>
                    <a:pt x="68277" y="1932"/>
                  </a:lnTo>
                  <a:lnTo>
                    <a:pt x="68277" y="1839"/>
                  </a:lnTo>
                  <a:cubicBezTo>
                    <a:pt x="68277" y="1501"/>
                    <a:pt x="68277" y="1106"/>
                    <a:pt x="68230" y="722"/>
                  </a:cubicBezTo>
                  <a:lnTo>
                    <a:pt x="68230" y="385"/>
                  </a:lnTo>
                  <a:lnTo>
                    <a:pt x="68230" y="141"/>
                  </a:lnTo>
                  <a:lnTo>
                    <a:pt x="67509" y="141"/>
                  </a:lnTo>
                  <a:cubicBezTo>
                    <a:pt x="67311" y="94"/>
                    <a:pt x="67067" y="94"/>
                    <a:pt x="66881" y="94"/>
                  </a:cubicBezTo>
                  <a:lnTo>
                    <a:pt x="62275" y="94"/>
                  </a:lnTo>
                  <a:lnTo>
                    <a:pt x="62275" y="47"/>
                  </a:lnTo>
                  <a:lnTo>
                    <a:pt x="61879" y="47"/>
                  </a:lnTo>
                  <a:lnTo>
                    <a:pt x="61833" y="94"/>
                  </a:lnTo>
                  <a:lnTo>
                    <a:pt x="61833" y="47"/>
                  </a:lnTo>
                  <a:lnTo>
                    <a:pt x="46666" y="47"/>
                  </a:lnTo>
                  <a:cubicBezTo>
                    <a:pt x="46572" y="47"/>
                    <a:pt x="46468" y="1"/>
                    <a:pt x="46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79" name="Google Shape;779;p7"/>
            <p:cNvSpPr/>
            <p:nvPr/>
          </p:nvSpPr>
          <p:spPr>
            <a:xfrm>
              <a:off x="2428600" y="3416800"/>
              <a:ext cx="25" cy="25"/>
            </a:xfrm>
            <a:custGeom>
              <a:avLst/>
              <a:gdLst/>
              <a:ahLst/>
              <a:cxnLst/>
              <a:rect l="l" t="t" r="r" b="b"/>
              <a:pathLst>
                <a:path w="1" h="1" extrusionOk="0">
                  <a:moveTo>
                    <a:pt x="1" y="0"/>
                  </a:moveTo>
                  <a:lnTo>
                    <a:pt x="1" y="0"/>
                  </a:ln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80" name="Google Shape;780;p7"/>
            <p:cNvSpPr/>
            <p:nvPr/>
          </p:nvSpPr>
          <p:spPr>
            <a:xfrm>
              <a:off x="2428600" y="3404875"/>
              <a:ext cx="25" cy="10775"/>
            </a:xfrm>
            <a:custGeom>
              <a:avLst/>
              <a:gdLst/>
              <a:ahLst/>
              <a:cxnLst/>
              <a:rect l="l" t="t" r="r" b="b"/>
              <a:pathLst>
                <a:path w="1" h="431" extrusionOk="0">
                  <a:moveTo>
                    <a:pt x="1" y="47"/>
                  </a:moveTo>
                  <a:lnTo>
                    <a:pt x="1" y="1"/>
                  </a:lnTo>
                  <a:lnTo>
                    <a:pt x="1" y="431"/>
                  </a:lnTo>
                  <a:lnTo>
                    <a:pt x="1" y="43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81" name="Google Shape;781;p7"/>
            <p:cNvSpPr/>
            <p:nvPr/>
          </p:nvSpPr>
          <p:spPr>
            <a:xfrm>
              <a:off x="2428600" y="3381900"/>
              <a:ext cx="25" cy="18050"/>
            </a:xfrm>
            <a:custGeom>
              <a:avLst/>
              <a:gdLst/>
              <a:ahLst/>
              <a:cxnLst/>
              <a:rect l="l" t="t" r="r" b="b"/>
              <a:pathLst>
                <a:path w="1" h="722" extrusionOk="0">
                  <a:moveTo>
                    <a:pt x="1" y="1"/>
                  </a:moveTo>
                  <a:lnTo>
                    <a:pt x="1" y="722"/>
                  </a:lnTo>
                  <a:lnTo>
                    <a:pt x="1" y="722"/>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82" name="Google Shape;782;p7"/>
            <p:cNvSpPr/>
            <p:nvPr/>
          </p:nvSpPr>
          <p:spPr>
            <a:xfrm>
              <a:off x="2428600" y="3415625"/>
              <a:ext cx="25" cy="1200"/>
            </a:xfrm>
            <a:custGeom>
              <a:avLst/>
              <a:gdLst/>
              <a:ahLst/>
              <a:cxnLst/>
              <a:rect l="l" t="t" r="r" b="b"/>
              <a:pathLst>
                <a:path w="1" h="48" extrusionOk="0">
                  <a:moveTo>
                    <a:pt x="1" y="47"/>
                  </a:moveTo>
                  <a:lnTo>
                    <a:pt x="1" y="47"/>
                  </a:lnTo>
                  <a:lnTo>
                    <a:pt x="1" y="1"/>
                  </a:lnTo>
                  <a:lnTo>
                    <a:pt x="1" y="47"/>
                  </a:lnTo>
                  <a:lnTo>
                    <a:pt x="1" y="47"/>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83" name="Google Shape;783;p7"/>
            <p:cNvSpPr/>
            <p:nvPr/>
          </p:nvSpPr>
          <p:spPr>
            <a:xfrm>
              <a:off x="2428600" y="3415625"/>
              <a:ext cx="25" cy="1200"/>
            </a:xfrm>
            <a:custGeom>
              <a:avLst/>
              <a:gdLst/>
              <a:ahLst/>
              <a:cxnLst/>
              <a:rect l="l" t="t" r="r" b="b"/>
              <a:pathLst>
                <a:path w="1" h="48" extrusionOk="0">
                  <a:moveTo>
                    <a:pt x="1" y="1"/>
                  </a:moveTo>
                  <a:lnTo>
                    <a:pt x="1" y="1"/>
                  </a:lnTo>
                  <a:lnTo>
                    <a:pt x="1" y="1"/>
                  </a:lnTo>
                  <a:lnTo>
                    <a:pt x="1" y="47"/>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84" name="Google Shape;784;p7"/>
            <p:cNvSpPr/>
            <p:nvPr/>
          </p:nvSpPr>
          <p:spPr>
            <a:xfrm>
              <a:off x="2428600" y="3416800"/>
              <a:ext cx="25" cy="25"/>
            </a:xfrm>
            <a:custGeom>
              <a:avLst/>
              <a:gdLst/>
              <a:ahLst/>
              <a:cxnLst/>
              <a:rect l="l" t="t" r="r" b="b"/>
              <a:pathLst>
                <a:path w="1" h="1" extrusionOk="0">
                  <a:moveTo>
                    <a:pt x="1" y="0"/>
                  </a:moveTo>
                  <a:lnTo>
                    <a:pt x="1" y="0"/>
                  </a:ln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85" name="Google Shape;785;p7"/>
            <p:cNvSpPr/>
            <p:nvPr/>
          </p:nvSpPr>
          <p:spPr>
            <a:xfrm>
              <a:off x="2428600" y="3416800"/>
              <a:ext cx="25" cy="25"/>
            </a:xfrm>
            <a:custGeom>
              <a:avLst/>
              <a:gdLst/>
              <a:ahLst/>
              <a:cxnLst/>
              <a:rect l="l" t="t" r="r" b="b"/>
              <a:pathLst>
                <a:path w="1" h="1" extrusionOk="0">
                  <a:moveTo>
                    <a:pt x="1" y="0"/>
                  </a:move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86" name="Google Shape;786;p7"/>
            <p:cNvSpPr/>
            <p:nvPr/>
          </p:nvSpPr>
          <p:spPr>
            <a:xfrm>
              <a:off x="2428600" y="3415625"/>
              <a:ext cx="25" cy="1200"/>
            </a:xfrm>
            <a:custGeom>
              <a:avLst/>
              <a:gdLst/>
              <a:ahLst/>
              <a:cxnLst/>
              <a:rect l="l" t="t" r="r" b="b"/>
              <a:pathLst>
                <a:path w="1" h="48" extrusionOk="0">
                  <a:moveTo>
                    <a:pt x="1" y="47"/>
                  </a:moveTo>
                  <a:lnTo>
                    <a:pt x="1" y="47"/>
                  </a:lnTo>
                  <a:lnTo>
                    <a:pt x="1" y="47"/>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87" name="Google Shape;787;p7"/>
            <p:cNvSpPr/>
            <p:nvPr/>
          </p:nvSpPr>
          <p:spPr>
            <a:xfrm>
              <a:off x="2267500" y="2328975"/>
              <a:ext cx="1200" cy="1175"/>
            </a:xfrm>
            <a:custGeom>
              <a:avLst/>
              <a:gdLst/>
              <a:ahLst/>
              <a:cxnLst/>
              <a:rect l="l" t="t" r="r" b="b"/>
              <a:pathLst>
                <a:path w="48" h="47" extrusionOk="0">
                  <a:moveTo>
                    <a:pt x="1" y="0"/>
                  </a:moveTo>
                  <a:lnTo>
                    <a:pt x="1" y="47"/>
                  </a:lnTo>
                  <a:lnTo>
                    <a:pt x="4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88" name="Google Shape;788;p7"/>
            <p:cNvSpPr/>
            <p:nvPr/>
          </p:nvSpPr>
          <p:spPr>
            <a:xfrm>
              <a:off x="2268675" y="2326350"/>
              <a:ext cx="25" cy="25"/>
            </a:xfrm>
            <a:custGeom>
              <a:avLst/>
              <a:gdLst/>
              <a:ahLst/>
              <a:cxnLst/>
              <a:rect l="l" t="t" r="r" b="b"/>
              <a:pathLst>
                <a:path w="1" h="1" extrusionOk="0">
                  <a:moveTo>
                    <a:pt x="0" y="1"/>
                  </a:move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89" name="Google Shape;789;p7"/>
            <p:cNvSpPr/>
            <p:nvPr/>
          </p:nvSpPr>
          <p:spPr>
            <a:xfrm>
              <a:off x="785675" y="2404000"/>
              <a:ext cx="1555725" cy="1120700"/>
            </a:xfrm>
            <a:custGeom>
              <a:avLst/>
              <a:gdLst/>
              <a:ahLst/>
              <a:cxnLst/>
              <a:rect l="l" t="t" r="r" b="b"/>
              <a:pathLst>
                <a:path w="62229" h="44828" extrusionOk="0">
                  <a:moveTo>
                    <a:pt x="25298" y="0"/>
                  </a:moveTo>
                  <a:cubicBezTo>
                    <a:pt x="17308" y="0"/>
                    <a:pt x="9212" y="47"/>
                    <a:pt x="1361" y="47"/>
                  </a:cubicBezTo>
                  <a:lnTo>
                    <a:pt x="1163" y="47"/>
                  </a:lnTo>
                  <a:cubicBezTo>
                    <a:pt x="1117" y="47"/>
                    <a:pt x="1070" y="93"/>
                    <a:pt x="1070" y="93"/>
                  </a:cubicBezTo>
                  <a:cubicBezTo>
                    <a:pt x="1024" y="198"/>
                    <a:pt x="1024" y="291"/>
                    <a:pt x="1024" y="384"/>
                  </a:cubicBezTo>
                  <a:lnTo>
                    <a:pt x="1024" y="628"/>
                  </a:lnTo>
                  <a:cubicBezTo>
                    <a:pt x="977" y="1117"/>
                    <a:pt x="977" y="1652"/>
                    <a:pt x="977" y="2129"/>
                  </a:cubicBezTo>
                  <a:lnTo>
                    <a:pt x="977" y="30870"/>
                  </a:lnTo>
                  <a:lnTo>
                    <a:pt x="977" y="31987"/>
                  </a:lnTo>
                  <a:lnTo>
                    <a:pt x="779" y="31359"/>
                  </a:lnTo>
                  <a:cubicBezTo>
                    <a:pt x="733" y="31405"/>
                    <a:pt x="733" y="31452"/>
                    <a:pt x="733" y="31498"/>
                  </a:cubicBezTo>
                  <a:lnTo>
                    <a:pt x="733" y="31649"/>
                  </a:lnTo>
                  <a:cubicBezTo>
                    <a:pt x="686" y="32138"/>
                    <a:pt x="640" y="32661"/>
                    <a:pt x="582" y="33196"/>
                  </a:cubicBezTo>
                  <a:cubicBezTo>
                    <a:pt x="535" y="33778"/>
                    <a:pt x="489" y="34406"/>
                    <a:pt x="489" y="35046"/>
                  </a:cubicBezTo>
                  <a:cubicBezTo>
                    <a:pt x="442" y="35918"/>
                    <a:pt x="349" y="36790"/>
                    <a:pt x="291" y="37663"/>
                  </a:cubicBezTo>
                  <a:cubicBezTo>
                    <a:pt x="291" y="38093"/>
                    <a:pt x="244" y="38582"/>
                    <a:pt x="198" y="39059"/>
                  </a:cubicBezTo>
                  <a:cubicBezTo>
                    <a:pt x="151" y="39547"/>
                    <a:pt x="105" y="40036"/>
                    <a:pt x="58" y="40571"/>
                  </a:cubicBezTo>
                  <a:cubicBezTo>
                    <a:pt x="0" y="41152"/>
                    <a:pt x="0" y="41780"/>
                    <a:pt x="0" y="42362"/>
                  </a:cubicBezTo>
                  <a:cubicBezTo>
                    <a:pt x="349" y="40082"/>
                    <a:pt x="442" y="37756"/>
                    <a:pt x="582" y="35523"/>
                  </a:cubicBezTo>
                  <a:cubicBezTo>
                    <a:pt x="640" y="34511"/>
                    <a:pt x="686" y="33441"/>
                    <a:pt x="779" y="32371"/>
                  </a:cubicBezTo>
                  <a:lnTo>
                    <a:pt x="977" y="32429"/>
                  </a:lnTo>
                  <a:lnTo>
                    <a:pt x="977" y="32906"/>
                  </a:lnTo>
                  <a:lnTo>
                    <a:pt x="977" y="44153"/>
                  </a:lnTo>
                  <a:lnTo>
                    <a:pt x="977" y="44200"/>
                  </a:lnTo>
                  <a:cubicBezTo>
                    <a:pt x="977" y="44246"/>
                    <a:pt x="977" y="44397"/>
                    <a:pt x="1024" y="44444"/>
                  </a:cubicBezTo>
                  <a:lnTo>
                    <a:pt x="1070" y="44490"/>
                  </a:lnTo>
                  <a:cubicBezTo>
                    <a:pt x="1221" y="44688"/>
                    <a:pt x="1407" y="44828"/>
                    <a:pt x="1698" y="44828"/>
                  </a:cubicBezTo>
                  <a:lnTo>
                    <a:pt x="61123" y="44828"/>
                  </a:lnTo>
                  <a:cubicBezTo>
                    <a:pt x="61461" y="44828"/>
                    <a:pt x="61751" y="44781"/>
                    <a:pt x="62089" y="44735"/>
                  </a:cubicBezTo>
                  <a:lnTo>
                    <a:pt x="62228" y="44735"/>
                  </a:lnTo>
                  <a:lnTo>
                    <a:pt x="62228" y="44537"/>
                  </a:lnTo>
                  <a:lnTo>
                    <a:pt x="61938" y="44490"/>
                  </a:lnTo>
                  <a:lnTo>
                    <a:pt x="1314" y="44490"/>
                  </a:lnTo>
                  <a:lnTo>
                    <a:pt x="1314" y="291"/>
                  </a:lnTo>
                  <a:lnTo>
                    <a:pt x="61996" y="291"/>
                  </a:lnTo>
                  <a:lnTo>
                    <a:pt x="62135" y="245"/>
                  </a:lnTo>
                  <a:cubicBezTo>
                    <a:pt x="62135" y="0"/>
                    <a:pt x="62089" y="0"/>
                    <a:pt x="617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90" name="Google Shape;790;p7"/>
            <p:cNvSpPr/>
            <p:nvPr/>
          </p:nvSpPr>
          <p:spPr>
            <a:xfrm>
              <a:off x="2335550" y="2410100"/>
              <a:ext cx="3525" cy="1200"/>
            </a:xfrm>
            <a:custGeom>
              <a:avLst/>
              <a:gdLst/>
              <a:ahLst/>
              <a:cxnLst/>
              <a:rect l="l" t="t" r="r" b="b"/>
              <a:pathLst>
                <a:path w="141" h="48" extrusionOk="0">
                  <a:moveTo>
                    <a:pt x="1" y="47"/>
                  </a:moveTo>
                  <a:lnTo>
                    <a:pt x="140" y="1"/>
                  </a:lnTo>
                  <a:lnTo>
                    <a:pt x="14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91" name="Google Shape;791;p7"/>
            <p:cNvSpPr/>
            <p:nvPr/>
          </p:nvSpPr>
          <p:spPr>
            <a:xfrm>
              <a:off x="2334100" y="3516250"/>
              <a:ext cx="7300" cy="1175"/>
            </a:xfrm>
            <a:custGeom>
              <a:avLst/>
              <a:gdLst/>
              <a:ahLst/>
              <a:cxnLst/>
              <a:rect l="l" t="t" r="r" b="b"/>
              <a:pathLst>
                <a:path w="292" h="47" extrusionOk="0">
                  <a:moveTo>
                    <a:pt x="291" y="47"/>
                  </a:moveTo>
                  <a:lnTo>
                    <a:pt x="291" y="47"/>
                  </a:lnTo>
                  <a:lnTo>
                    <a:pt x="1" y="0"/>
                  </a:ln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92" name="Google Shape;792;p7"/>
            <p:cNvSpPr/>
            <p:nvPr/>
          </p:nvSpPr>
          <p:spPr>
            <a:xfrm>
              <a:off x="2332950" y="3516250"/>
              <a:ext cx="1175" cy="25"/>
            </a:xfrm>
            <a:custGeom>
              <a:avLst/>
              <a:gdLst/>
              <a:ahLst/>
              <a:cxnLst/>
              <a:rect l="l" t="t" r="r" b="b"/>
              <a:pathLst>
                <a:path w="47" h="1" extrusionOk="0">
                  <a:moveTo>
                    <a:pt x="0" y="0"/>
                  </a:moveTo>
                  <a:lnTo>
                    <a:pt x="47" y="0"/>
                  </a:lnTo>
                  <a:lnTo>
                    <a:pt x="4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93" name="Google Shape;793;p7"/>
            <p:cNvSpPr/>
            <p:nvPr/>
          </p:nvSpPr>
          <p:spPr>
            <a:xfrm>
              <a:off x="2334100" y="3516250"/>
              <a:ext cx="25" cy="25"/>
            </a:xfrm>
            <a:custGeom>
              <a:avLst/>
              <a:gdLst/>
              <a:ahLst/>
              <a:cxnLst/>
              <a:rect l="l" t="t" r="r" b="b"/>
              <a:pathLst>
                <a:path w="1" h="1" extrusionOk="0">
                  <a:moveTo>
                    <a:pt x="1" y="0"/>
                  </a:move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94" name="Google Shape;794;p7"/>
            <p:cNvSpPr/>
            <p:nvPr/>
          </p:nvSpPr>
          <p:spPr>
            <a:xfrm>
              <a:off x="2302700" y="2471750"/>
              <a:ext cx="15725" cy="16025"/>
            </a:xfrm>
            <a:custGeom>
              <a:avLst/>
              <a:gdLst/>
              <a:ahLst/>
              <a:cxnLst/>
              <a:rect l="l" t="t" r="r" b="b"/>
              <a:pathLst>
                <a:path w="629" h="641" extrusionOk="0">
                  <a:moveTo>
                    <a:pt x="338" y="0"/>
                  </a:moveTo>
                  <a:cubicBezTo>
                    <a:pt x="245" y="0"/>
                    <a:pt x="152" y="59"/>
                    <a:pt x="93" y="105"/>
                  </a:cubicBezTo>
                  <a:cubicBezTo>
                    <a:pt x="0" y="198"/>
                    <a:pt x="0" y="245"/>
                    <a:pt x="0" y="349"/>
                  </a:cubicBezTo>
                  <a:cubicBezTo>
                    <a:pt x="0" y="489"/>
                    <a:pt x="93" y="640"/>
                    <a:pt x="291" y="640"/>
                  </a:cubicBezTo>
                  <a:cubicBezTo>
                    <a:pt x="384" y="640"/>
                    <a:pt x="489" y="582"/>
                    <a:pt x="535" y="489"/>
                  </a:cubicBezTo>
                  <a:cubicBezTo>
                    <a:pt x="628" y="442"/>
                    <a:pt x="628" y="349"/>
                    <a:pt x="628" y="245"/>
                  </a:cubicBezTo>
                  <a:cubicBezTo>
                    <a:pt x="628" y="105"/>
                    <a:pt x="535" y="0"/>
                    <a:pt x="3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95" name="Google Shape;795;p7"/>
            <p:cNvSpPr/>
            <p:nvPr/>
          </p:nvSpPr>
          <p:spPr>
            <a:xfrm>
              <a:off x="2265175" y="3448500"/>
              <a:ext cx="29125" cy="30250"/>
            </a:xfrm>
            <a:custGeom>
              <a:avLst/>
              <a:gdLst/>
              <a:ahLst/>
              <a:cxnLst/>
              <a:rect l="l" t="t" r="r" b="b"/>
              <a:pathLst>
                <a:path w="1165" h="1210" extrusionOk="0">
                  <a:moveTo>
                    <a:pt x="873" y="0"/>
                  </a:moveTo>
                  <a:cubicBezTo>
                    <a:pt x="431" y="245"/>
                    <a:pt x="245" y="675"/>
                    <a:pt x="47" y="1163"/>
                  </a:cubicBezTo>
                  <a:cubicBezTo>
                    <a:pt x="1" y="1163"/>
                    <a:pt x="1" y="1210"/>
                    <a:pt x="47" y="1210"/>
                  </a:cubicBezTo>
                  <a:lnTo>
                    <a:pt x="94" y="1210"/>
                  </a:lnTo>
                  <a:cubicBezTo>
                    <a:pt x="245" y="1117"/>
                    <a:pt x="385" y="1059"/>
                    <a:pt x="431" y="966"/>
                  </a:cubicBezTo>
                  <a:cubicBezTo>
                    <a:pt x="676" y="721"/>
                    <a:pt x="920" y="477"/>
                    <a:pt x="1118" y="186"/>
                  </a:cubicBezTo>
                  <a:cubicBezTo>
                    <a:pt x="1164" y="140"/>
                    <a:pt x="1164" y="93"/>
                    <a:pt x="1164" y="47"/>
                  </a:cubicBezTo>
                  <a:cubicBezTo>
                    <a:pt x="1118" y="0"/>
                    <a:pt x="1071" y="0"/>
                    <a:pt x="10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96" name="Google Shape;796;p7"/>
            <p:cNvSpPr/>
            <p:nvPr/>
          </p:nvSpPr>
          <p:spPr>
            <a:xfrm>
              <a:off x="2291925" y="2426975"/>
              <a:ext cx="18075" cy="19500"/>
            </a:xfrm>
            <a:custGeom>
              <a:avLst/>
              <a:gdLst/>
              <a:ahLst/>
              <a:cxnLst/>
              <a:rect l="l" t="t" r="r" b="b"/>
              <a:pathLst>
                <a:path w="723" h="780" extrusionOk="0">
                  <a:moveTo>
                    <a:pt x="141" y="0"/>
                  </a:moveTo>
                  <a:cubicBezTo>
                    <a:pt x="141" y="47"/>
                    <a:pt x="141" y="47"/>
                    <a:pt x="94" y="47"/>
                  </a:cubicBezTo>
                  <a:cubicBezTo>
                    <a:pt x="94" y="105"/>
                    <a:pt x="48" y="198"/>
                    <a:pt x="1" y="244"/>
                  </a:cubicBezTo>
                  <a:lnTo>
                    <a:pt x="1" y="338"/>
                  </a:lnTo>
                  <a:lnTo>
                    <a:pt x="1" y="442"/>
                  </a:lnTo>
                  <a:cubicBezTo>
                    <a:pt x="1" y="489"/>
                    <a:pt x="1" y="535"/>
                    <a:pt x="48" y="582"/>
                  </a:cubicBezTo>
                  <a:cubicBezTo>
                    <a:pt x="94" y="733"/>
                    <a:pt x="187" y="780"/>
                    <a:pt x="338" y="780"/>
                  </a:cubicBezTo>
                  <a:lnTo>
                    <a:pt x="478" y="780"/>
                  </a:lnTo>
                  <a:cubicBezTo>
                    <a:pt x="583" y="733"/>
                    <a:pt x="629" y="628"/>
                    <a:pt x="676" y="582"/>
                  </a:cubicBezTo>
                  <a:cubicBezTo>
                    <a:pt x="722" y="489"/>
                    <a:pt x="676" y="442"/>
                    <a:pt x="676" y="338"/>
                  </a:cubicBezTo>
                  <a:cubicBezTo>
                    <a:pt x="583" y="198"/>
                    <a:pt x="338" y="0"/>
                    <a:pt x="1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97" name="Google Shape;797;p7"/>
            <p:cNvSpPr/>
            <p:nvPr/>
          </p:nvSpPr>
          <p:spPr>
            <a:xfrm>
              <a:off x="2245700" y="3404875"/>
              <a:ext cx="36375" cy="42475"/>
            </a:xfrm>
            <a:custGeom>
              <a:avLst/>
              <a:gdLst/>
              <a:ahLst/>
              <a:cxnLst/>
              <a:rect l="l" t="t" r="r" b="b"/>
              <a:pathLst>
                <a:path w="1455" h="1699" extrusionOk="0">
                  <a:moveTo>
                    <a:pt x="1315" y="1"/>
                  </a:moveTo>
                  <a:cubicBezTo>
                    <a:pt x="1268" y="1"/>
                    <a:pt x="1210" y="1"/>
                    <a:pt x="1164" y="47"/>
                  </a:cubicBezTo>
                  <a:cubicBezTo>
                    <a:pt x="978" y="245"/>
                    <a:pt x="733" y="477"/>
                    <a:pt x="582" y="722"/>
                  </a:cubicBezTo>
                  <a:cubicBezTo>
                    <a:pt x="396" y="966"/>
                    <a:pt x="198" y="1257"/>
                    <a:pt x="47" y="1548"/>
                  </a:cubicBezTo>
                  <a:lnTo>
                    <a:pt x="1" y="1641"/>
                  </a:lnTo>
                  <a:lnTo>
                    <a:pt x="1" y="1699"/>
                  </a:lnTo>
                  <a:cubicBezTo>
                    <a:pt x="47" y="1699"/>
                    <a:pt x="47" y="1699"/>
                    <a:pt x="47" y="1641"/>
                  </a:cubicBezTo>
                  <a:cubicBezTo>
                    <a:pt x="443" y="1303"/>
                    <a:pt x="873" y="873"/>
                    <a:pt x="1315" y="431"/>
                  </a:cubicBezTo>
                  <a:cubicBezTo>
                    <a:pt x="1361" y="384"/>
                    <a:pt x="1361" y="291"/>
                    <a:pt x="1408" y="187"/>
                  </a:cubicBezTo>
                  <a:cubicBezTo>
                    <a:pt x="1408" y="187"/>
                    <a:pt x="1408" y="140"/>
                    <a:pt x="1455" y="140"/>
                  </a:cubicBezTo>
                  <a:lnTo>
                    <a:pt x="1408" y="94"/>
                  </a:lnTo>
                  <a:cubicBezTo>
                    <a:pt x="1408" y="47"/>
                    <a:pt x="1361" y="1"/>
                    <a:pt x="13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98" name="Google Shape;798;p7"/>
            <p:cNvSpPr/>
            <p:nvPr/>
          </p:nvSpPr>
          <p:spPr>
            <a:xfrm>
              <a:off x="2227675" y="3551425"/>
              <a:ext cx="75050" cy="3525"/>
            </a:xfrm>
            <a:custGeom>
              <a:avLst/>
              <a:gdLst/>
              <a:ahLst/>
              <a:cxnLst/>
              <a:rect l="l" t="t" r="r" b="b"/>
              <a:pathLst>
                <a:path w="3002" h="141" extrusionOk="0">
                  <a:moveTo>
                    <a:pt x="140" y="1"/>
                  </a:moveTo>
                  <a:cubicBezTo>
                    <a:pt x="93" y="1"/>
                    <a:pt x="47" y="1"/>
                    <a:pt x="0" y="47"/>
                  </a:cubicBezTo>
                  <a:cubicBezTo>
                    <a:pt x="47" y="47"/>
                    <a:pt x="93" y="94"/>
                    <a:pt x="93" y="94"/>
                  </a:cubicBezTo>
                  <a:cubicBezTo>
                    <a:pt x="919" y="140"/>
                    <a:pt x="1838" y="140"/>
                    <a:pt x="2862" y="140"/>
                  </a:cubicBezTo>
                  <a:cubicBezTo>
                    <a:pt x="2908" y="140"/>
                    <a:pt x="2955" y="94"/>
                    <a:pt x="3001" y="94"/>
                  </a:cubicBezTo>
                  <a:cubicBezTo>
                    <a:pt x="2955" y="47"/>
                    <a:pt x="2908" y="47"/>
                    <a:pt x="2862" y="47"/>
                  </a:cubicBezTo>
                  <a:lnTo>
                    <a:pt x="1164" y="47"/>
                  </a:lnTo>
                  <a:lnTo>
                    <a:pt x="116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99" name="Google Shape;799;p7"/>
            <p:cNvSpPr/>
            <p:nvPr/>
          </p:nvSpPr>
          <p:spPr>
            <a:xfrm>
              <a:off x="2236100" y="3368525"/>
              <a:ext cx="38700" cy="43650"/>
            </a:xfrm>
            <a:custGeom>
              <a:avLst/>
              <a:gdLst/>
              <a:ahLst/>
              <a:cxnLst/>
              <a:rect l="l" t="t" r="r" b="b"/>
              <a:pathLst>
                <a:path w="1548" h="1746" extrusionOk="0">
                  <a:moveTo>
                    <a:pt x="1408" y="1"/>
                  </a:moveTo>
                  <a:cubicBezTo>
                    <a:pt x="1362" y="1"/>
                    <a:pt x="1303" y="47"/>
                    <a:pt x="1210" y="94"/>
                  </a:cubicBezTo>
                  <a:cubicBezTo>
                    <a:pt x="1164" y="245"/>
                    <a:pt x="1071" y="338"/>
                    <a:pt x="966" y="431"/>
                  </a:cubicBezTo>
                  <a:cubicBezTo>
                    <a:pt x="722" y="675"/>
                    <a:pt x="536" y="966"/>
                    <a:pt x="292" y="1257"/>
                  </a:cubicBezTo>
                  <a:cubicBezTo>
                    <a:pt x="198" y="1350"/>
                    <a:pt x="140" y="1501"/>
                    <a:pt x="47" y="1641"/>
                  </a:cubicBezTo>
                  <a:cubicBezTo>
                    <a:pt x="47" y="1699"/>
                    <a:pt x="47" y="1699"/>
                    <a:pt x="1" y="1745"/>
                  </a:cubicBezTo>
                  <a:cubicBezTo>
                    <a:pt x="47" y="1745"/>
                    <a:pt x="47" y="1745"/>
                    <a:pt x="94" y="1699"/>
                  </a:cubicBezTo>
                  <a:cubicBezTo>
                    <a:pt x="140" y="1641"/>
                    <a:pt x="198" y="1641"/>
                    <a:pt x="245" y="1594"/>
                  </a:cubicBezTo>
                  <a:cubicBezTo>
                    <a:pt x="431" y="1455"/>
                    <a:pt x="629" y="1257"/>
                    <a:pt x="780" y="1117"/>
                  </a:cubicBezTo>
                  <a:cubicBezTo>
                    <a:pt x="1071" y="873"/>
                    <a:pt x="1257" y="582"/>
                    <a:pt x="1501" y="291"/>
                  </a:cubicBezTo>
                  <a:cubicBezTo>
                    <a:pt x="1501" y="245"/>
                    <a:pt x="1548" y="187"/>
                    <a:pt x="1548" y="140"/>
                  </a:cubicBezTo>
                  <a:cubicBezTo>
                    <a:pt x="1501" y="94"/>
                    <a:pt x="1501" y="47"/>
                    <a:pt x="1455" y="47"/>
                  </a:cubicBezTo>
                  <a:cubicBezTo>
                    <a:pt x="1455" y="1"/>
                    <a:pt x="1408" y="1"/>
                    <a:pt x="140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00" name="Google Shape;800;p7"/>
            <p:cNvSpPr/>
            <p:nvPr/>
          </p:nvSpPr>
          <p:spPr>
            <a:xfrm>
              <a:off x="2243375" y="2508100"/>
              <a:ext cx="42475" cy="19500"/>
            </a:xfrm>
            <a:custGeom>
              <a:avLst/>
              <a:gdLst/>
              <a:ahLst/>
              <a:cxnLst/>
              <a:rect l="l" t="t" r="r" b="b"/>
              <a:pathLst>
                <a:path w="1699" h="780" extrusionOk="0">
                  <a:moveTo>
                    <a:pt x="140" y="0"/>
                  </a:moveTo>
                  <a:cubicBezTo>
                    <a:pt x="94" y="0"/>
                    <a:pt x="47" y="59"/>
                    <a:pt x="47" y="59"/>
                  </a:cubicBezTo>
                  <a:cubicBezTo>
                    <a:pt x="1" y="105"/>
                    <a:pt x="1" y="198"/>
                    <a:pt x="47" y="245"/>
                  </a:cubicBezTo>
                  <a:cubicBezTo>
                    <a:pt x="245" y="535"/>
                    <a:pt x="826" y="780"/>
                    <a:pt x="1303" y="780"/>
                  </a:cubicBezTo>
                  <a:cubicBezTo>
                    <a:pt x="1408" y="780"/>
                    <a:pt x="1501" y="780"/>
                    <a:pt x="1594" y="733"/>
                  </a:cubicBezTo>
                  <a:cubicBezTo>
                    <a:pt x="1652" y="733"/>
                    <a:pt x="1652" y="733"/>
                    <a:pt x="1699" y="687"/>
                  </a:cubicBezTo>
                  <a:cubicBezTo>
                    <a:pt x="1652" y="640"/>
                    <a:pt x="1594" y="640"/>
                    <a:pt x="1548" y="582"/>
                  </a:cubicBezTo>
                  <a:lnTo>
                    <a:pt x="1501" y="582"/>
                  </a:lnTo>
                  <a:cubicBezTo>
                    <a:pt x="1071" y="396"/>
                    <a:pt x="629" y="198"/>
                    <a:pt x="1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01" name="Google Shape;801;p7"/>
            <p:cNvSpPr/>
            <p:nvPr/>
          </p:nvSpPr>
          <p:spPr>
            <a:xfrm>
              <a:off x="2262850" y="2464475"/>
              <a:ext cx="15725" cy="18350"/>
            </a:xfrm>
            <a:custGeom>
              <a:avLst/>
              <a:gdLst/>
              <a:ahLst/>
              <a:cxnLst/>
              <a:rect l="l" t="t" r="r" b="b"/>
              <a:pathLst>
                <a:path w="629" h="734" extrusionOk="0">
                  <a:moveTo>
                    <a:pt x="292" y="1"/>
                  </a:moveTo>
                  <a:cubicBezTo>
                    <a:pt x="187" y="1"/>
                    <a:pt x="140" y="1"/>
                    <a:pt x="94" y="59"/>
                  </a:cubicBezTo>
                  <a:cubicBezTo>
                    <a:pt x="47" y="152"/>
                    <a:pt x="1" y="245"/>
                    <a:pt x="1" y="396"/>
                  </a:cubicBezTo>
                  <a:cubicBezTo>
                    <a:pt x="1" y="582"/>
                    <a:pt x="140" y="733"/>
                    <a:pt x="292" y="733"/>
                  </a:cubicBezTo>
                  <a:cubicBezTo>
                    <a:pt x="385" y="733"/>
                    <a:pt x="478" y="687"/>
                    <a:pt x="524" y="640"/>
                  </a:cubicBezTo>
                  <a:cubicBezTo>
                    <a:pt x="629" y="582"/>
                    <a:pt x="629" y="489"/>
                    <a:pt x="629" y="396"/>
                  </a:cubicBezTo>
                  <a:cubicBezTo>
                    <a:pt x="629" y="198"/>
                    <a:pt x="431" y="1"/>
                    <a:pt x="29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02" name="Google Shape;802;p7"/>
            <p:cNvSpPr/>
            <p:nvPr/>
          </p:nvSpPr>
          <p:spPr>
            <a:xfrm>
              <a:off x="2199750" y="3534575"/>
              <a:ext cx="34050" cy="3500"/>
            </a:xfrm>
            <a:custGeom>
              <a:avLst/>
              <a:gdLst/>
              <a:ahLst/>
              <a:cxnLst/>
              <a:rect l="l" t="t" r="r" b="b"/>
              <a:pathLst>
                <a:path w="1362" h="140" extrusionOk="0">
                  <a:moveTo>
                    <a:pt x="338" y="0"/>
                  </a:moveTo>
                  <a:cubicBezTo>
                    <a:pt x="199" y="0"/>
                    <a:pt x="94" y="47"/>
                    <a:pt x="1" y="47"/>
                  </a:cubicBezTo>
                  <a:cubicBezTo>
                    <a:pt x="245" y="93"/>
                    <a:pt x="582" y="140"/>
                    <a:pt x="873" y="140"/>
                  </a:cubicBezTo>
                  <a:cubicBezTo>
                    <a:pt x="1013" y="140"/>
                    <a:pt x="1164" y="140"/>
                    <a:pt x="1304" y="93"/>
                  </a:cubicBezTo>
                  <a:lnTo>
                    <a:pt x="1362" y="93"/>
                  </a:lnTo>
                  <a:cubicBezTo>
                    <a:pt x="1257" y="93"/>
                    <a:pt x="1210" y="93"/>
                    <a:pt x="1117" y="47"/>
                  </a:cubicBezTo>
                  <a:cubicBezTo>
                    <a:pt x="827" y="47"/>
                    <a:pt x="582" y="0"/>
                    <a:pt x="3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03" name="Google Shape;803;p7"/>
            <p:cNvSpPr/>
            <p:nvPr/>
          </p:nvSpPr>
          <p:spPr>
            <a:xfrm>
              <a:off x="2177950" y="2441200"/>
              <a:ext cx="38700" cy="50050"/>
            </a:xfrm>
            <a:custGeom>
              <a:avLst/>
              <a:gdLst/>
              <a:ahLst/>
              <a:cxnLst/>
              <a:rect l="l" t="t" r="r" b="b"/>
              <a:pathLst>
                <a:path w="1548" h="2002" extrusionOk="0">
                  <a:moveTo>
                    <a:pt x="192" y="1"/>
                  </a:moveTo>
                  <a:cubicBezTo>
                    <a:pt x="176" y="1"/>
                    <a:pt x="159" y="4"/>
                    <a:pt x="140" y="13"/>
                  </a:cubicBezTo>
                  <a:cubicBezTo>
                    <a:pt x="94" y="13"/>
                    <a:pt x="47" y="117"/>
                    <a:pt x="47" y="164"/>
                  </a:cubicBezTo>
                  <a:lnTo>
                    <a:pt x="0" y="164"/>
                  </a:lnTo>
                  <a:cubicBezTo>
                    <a:pt x="94" y="932"/>
                    <a:pt x="431" y="1467"/>
                    <a:pt x="1071" y="1862"/>
                  </a:cubicBezTo>
                  <a:cubicBezTo>
                    <a:pt x="1164" y="1909"/>
                    <a:pt x="1303" y="1955"/>
                    <a:pt x="1454" y="1955"/>
                  </a:cubicBezTo>
                  <a:cubicBezTo>
                    <a:pt x="1501" y="2002"/>
                    <a:pt x="1501" y="2002"/>
                    <a:pt x="1547" y="2002"/>
                  </a:cubicBezTo>
                  <a:cubicBezTo>
                    <a:pt x="1501" y="2002"/>
                    <a:pt x="1501" y="1955"/>
                    <a:pt x="1501" y="1955"/>
                  </a:cubicBezTo>
                  <a:lnTo>
                    <a:pt x="1501" y="1909"/>
                  </a:lnTo>
                  <a:cubicBezTo>
                    <a:pt x="1408" y="1758"/>
                    <a:pt x="1303" y="1618"/>
                    <a:pt x="1210" y="1513"/>
                  </a:cubicBezTo>
                  <a:cubicBezTo>
                    <a:pt x="722" y="1083"/>
                    <a:pt x="431" y="641"/>
                    <a:pt x="338" y="164"/>
                  </a:cubicBezTo>
                  <a:cubicBezTo>
                    <a:pt x="300" y="78"/>
                    <a:pt x="262" y="1"/>
                    <a:pt x="19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04" name="Google Shape;804;p7"/>
            <p:cNvSpPr/>
            <p:nvPr/>
          </p:nvSpPr>
          <p:spPr>
            <a:xfrm>
              <a:off x="2065125" y="3549100"/>
              <a:ext cx="107900" cy="7300"/>
            </a:xfrm>
            <a:custGeom>
              <a:avLst/>
              <a:gdLst/>
              <a:ahLst/>
              <a:cxnLst/>
              <a:rect l="l" t="t" r="r" b="b"/>
              <a:pathLst>
                <a:path w="4316" h="292" extrusionOk="0">
                  <a:moveTo>
                    <a:pt x="3978" y="1"/>
                  </a:moveTo>
                  <a:cubicBezTo>
                    <a:pt x="2769" y="47"/>
                    <a:pt x="1513" y="94"/>
                    <a:pt x="59" y="140"/>
                  </a:cubicBezTo>
                  <a:cubicBezTo>
                    <a:pt x="59" y="140"/>
                    <a:pt x="0" y="140"/>
                    <a:pt x="0" y="187"/>
                  </a:cubicBezTo>
                  <a:lnTo>
                    <a:pt x="59" y="233"/>
                  </a:lnTo>
                  <a:cubicBezTo>
                    <a:pt x="349" y="233"/>
                    <a:pt x="582" y="292"/>
                    <a:pt x="826" y="292"/>
                  </a:cubicBezTo>
                  <a:lnTo>
                    <a:pt x="931" y="292"/>
                  </a:lnTo>
                  <a:cubicBezTo>
                    <a:pt x="1268" y="292"/>
                    <a:pt x="1652" y="292"/>
                    <a:pt x="1943" y="233"/>
                  </a:cubicBezTo>
                  <a:lnTo>
                    <a:pt x="3978" y="233"/>
                  </a:lnTo>
                  <a:cubicBezTo>
                    <a:pt x="4071" y="187"/>
                    <a:pt x="4223" y="187"/>
                    <a:pt x="4269" y="140"/>
                  </a:cubicBezTo>
                  <a:cubicBezTo>
                    <a:pt x="4269" y="140"/>
                    <a:pt x="4316" y="140"/>
                    <a:pt x="4316" y="94"/>
                  </a:cubicBezTo>
                  <a:cubicBezTo>
                    <a:pt x="4269" y="47"/>
                    <a:pt x="4269" y="1"/>
                    <a:pt x="40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05" name="Google Shape;805;p7"/>
            <p:cNvSpPr/>
            <p:nvPr/>
          </p:nvSpPr>
          <p:spPr>
            <a:xfrm>
              <a:off x="2139275" y="2458675"/>
              <a:ext cx="11950" cy="14550"/>
            </a:xfrm>
            <a:custGeom>
              <a:avLst/>
              <a:gdLst/>
              <a:ahLst/>
              <a:cxnLst/>
              <a:rect l="l" t="t" r="r" b="b"/>
              <a:pathLst>
                <a:path w="478" h="582" extrusionOk="0">
                  <a:moveTo>
                    <a:pt x="233" y="0"/>
                  </a:moveTo>
                  <a:cubicBezTo>
                    <a:pt x="94" y="0"/>
                    <a:pt x="0" y="93"/>
                    <a:pt x="0" y="233"/>
                  </a:cubicBezTo>
                  <a:cubicBezTo>
                    <a:pt x="0" y="430"/>
                    <a:pt x="94" y="582"/>
                    <a:pt x="233" y="582"/>
                  </a:cubicBezTo>
                  <a:cubicBezTo>
                    <a:pt x="384" y="582"/>
                    <a:pt x="477" y="430"/>
                    <a:pt x="477" y="291"/>
                  </a:cubicBezTo>
                  <a:cubicBezTo>
                    <a:pt x="477" y="233"/>
                    <a:pt x="477" y="140"/>
                    <a:pt x="431" y="93"/>
                  </a:cubicBezTo>
                  <a:cubicBezTo>
                    <a:pt x="384" y="47"/>
                    <a:pt x="291" y="0"/>
                    <a:pt x="2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06" name="Google Shape;806;p7"/>
            <p:cNvSpPr/>
            <p:nvPr/>
          </p:nvSpPr>
          <p:spPr>
            <a:xfrm>
              <a:off x="2132000" y="2502275"/>
              <a:ext cx="14575" cy="15725"/>
            </a:xfrm>
            <a:custGeom>
              <a:avLst/>
              <a:gdLst/>
              <a:ahLst/>
              <a:cxnLst/>
              <a:rect l="l" t="t" r="r" b="b"/>
              <a:pathLst>
                <a:path w="583" h="629" extrusionOk="0">
                  <a:moveTo>
                    <a:pt x="291" y="1"/>
                  </a:moveTo>
                  <a:cubicBezTo>
                    <a:pt x="140" y="1"/>
                    <a:pt x="1" y="140"/>
                    <a:pt x="1" y="338"/>
                  </a:cubicBezTo>
                  <a:cubicBezTo>
                    <a:pt x="1" y="431"/>
                    <a:pt x="1" y="478"/>
                    <a:pt x="47" y="524"/>
                  </a:cubicBezTo>
                  <a:cubicBezTo>
                    <a:pt x="94" y="582"/>
                    <a:pt x="187" y="629"/>
                    <a:pt x="233" y="629"/>
                  </a:cubicBezTo>
                  <a:cubicBezTo>
                    <a:pt x="431" y="629"/>
                    <a:pt x="582" y="478"/>
                    <a:pt x="582" y="292"/>
                  </a:cubicBezTo>
                  <a:cubicBezTo>
                    <a:pt x="582" y="187"/>
                    <a:pt x="524" y="140"/>
                    <a:pt x="478" y="47"/>
                  </a:cubicBezTo>
                  <a:cubicBezTo>
                    <a:pt x="431" y="1"/>
                    <a:pt x="385" y="1"/>
                    <a:pt x="2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07" name="Google Shape;807;p7"/>
            <p:cNvSpPr/>
            <p:nvPr/>
          </p:nvSpPr>
          <p:spPr>
            <a:xfrm>
              <a:off x="2101475" y="2447625"/>
              <a:ext cx="20675" cy="24150"/>
            </a:xfrm>
            <a:custGeom>
              <a:avLst/>
              <a:gdLst/>
              <a:ahLst/>
              <a:cxnLst/>
              <a:rect l="l" t="t" r="r" b="b"/>
              <a:pathLst>
                <a:path w="827" h="966" extrusionOk="0">
                  <a:moveTo>
                    <a:pt x="291" y="0"/>
                  </a:moveTo>
                  <a:cubicBezTo>
                    <a:pt x="152" y="0"/>
                    <a:pt x="0" y="244"/>
                    <a:pt x="0" y="582"/>
                  </a:cubicBezTo>
                  <a:cubicBezTo>
                    <a:pt x="0" y="675"/>
                    <a:pt x="0" y="779"/>
                    <a:pt x="105" y="826"/>
                  </a:cubicBezTo>
                  <a:cubicBezTo>
                    <a:pt x="152" y="919"/>
                    <a:pt x="245" y="965"/>
                    <a:pt x="349" y="965"/>
                  </a:cubicBezTo>
                  <a:cubicBezTo>
                    <a:pt x="582" y="965"/>
                    <a:pt x="826" y="733"/>
                    <a:pt x="826" y="489"/>
                  </a:cubicBezTo>
                  <a:cubicBezTo>
                    <a:pt x="826" y="291"/>
                    <a:pt x="535" y="0"/>
                    <a:pt x="29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08" name="Google Shape;808;p7"/>
            <p:cNvSpPr/>
            <p:nvPr/>
          </p:nvSpPr>
          <p:spPr>
            <a:xfrm>
              <a:off x="1170950" y="3544175"/>
              <a:ext cx="813075" cy="9600"/>
            </a:xfrm>
            <a:custGeom>
              <a:avLst/>
              <a:gdLst/>
              <a:ahLst/>
              <a:cxnLst/>
              <a:rect l="l" t="t" r="r" b="b"/>
              <a:pathLst>
                <a:path w="32523" h="384" extrusionOk="0">
                  <a:moveTo>
                    <a:pt x="3106" y="0"/>
                  </a:moveTo>
                  <a:cubicBezTo>
                    <a:pt x="2141" y="0"/>
                    <a:pt x="1269" y="47"/>
                    <a:pt x="489" y="93"/>
                  </a:cubicBezTo>
                  <a:lnTo>
                    <a:pt x="1" y="140"/>
                  </a:lnTo>
                  <a:cubicBezTo>
                    <a:pt x="59" y="140"/>
                    <a:pt x="105" y="140"/>
                    <a:pt x="152" y="198"/>
                  </a:cubicBezTo>
                  <a:cubicBezTo>
                    <a:pt x="396" y="198"/>
                    <a:pt x="733" y="198"/>
                    <a:pt x="1071" y="244"/>
                  </a:cubicBezTo>
                  <a:lnTo>
                    <a:pt x="3548" y="244"/>
                  </a:lnTo>
                  <a:cubicBezTo>
                    <a:pt x="5002" y="244"/>
                    <a:pt x="6398" y="244"/>
                    <a:pt x="7805" y="291"/>
                  </a:cubicBezTo>
                  <a:cubicBezTo>
                    <a:pt x="9457" y="337"/>
                    <a:pt x="27393" y="384"/>
                    <a:pt x="29661" y="384"/>
                  </a:cubicBezTo>
                  <a:lnTo>
                    <a:pt x="32522" y="384"/>
                  </a:lnTo>
                  <a:cubicBezTo>
                    <a:pt x="31557" y="291"/>
                    <a:pt x="30533" y="244"/>
                    <a:pt x="29568" y="198"/>
                  </a:cubicBezTo>
                  <a:cubicBezTo>
                    <a:pt x="27823" y="140"/>
                    <a:pt x="9887" y="93"/>
                    <a:pt x="8143" y="93"/>
                  </a:cubicBezTo>
                  <a:lnTo>
                    <a:pt x="7759" y="93"/>
                  </a:lnTo>
                  <a:cubicBezTo>
                    <a:pt x="7084" y="93"/>
                    <a:pt x="6398" y="47"/>
                    <a:pt x="5723" y="47"/>
                  </a:cubicBezTo>
                  <a:cubicBezTo>
                    <a:pt x="4898" y="0"/>
                    <a:pt x="3979" y="0"/>
                    <a:pt x="31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09" name="Google Shape;809;p7"/>
            <p:cNvSpPr/>
            <p:nvPr/>
          </p:nvSpPr>
          <p:spPr>
            <a:xfrm>
              <a:off x="1239000" y="2378700"/>
              <a:ext cx="184100" cy="17125"/>
            </a:xfrm>
            <a:custGeom>
              <a:avLst/>
              <a:gdLst/>
              <a:ahLst/>
              <a:cxnLst/>
              <a:rect l="l" t="t" r="r" b="b"/>
              <a:pathLst>
                <a:path w="7364" h="685" extrusionOk="0">
                  <a:moveTo>
                    <a:pt x="0" y="0"/>
                  </a:moveTo>
                  <a:cubicBezTo>
                    <a:pt x="94" y="0"/>
                    <a:pt x="187" y="47"/>
                    <a:pt x="291" y="47"/>
                  </a:cubicBezTo>
                  <a:cubicBezTo>
                    <a:pt x="722" y="93"/>
                    <a:pt x="1164" y="140"/>
                    <a:pt x="1594" y="187"/>
                  </a:cubicBezTo>
                  <a:cubicBezTo>
                    <a:pt x="2280" y="233"/>
                    <a:pt x="3001" y="338"/>
                    <a:pt x="3734" y="384"/>
                  </a:cubicBezTo>
                  <a:cubicBezTo>
                    <a:pt x="3920" y="431"/>
                    <a:pt x="4071" y="431"/>
                    <a:pt x="4258" y="477"/>
                  </a:cubicBezTo>
                  <a:cubicBezTo>
                    <a:pt x="5062" y="568"/>
                    <a:pt x="5822" y="684"/>
                    <a:pt x="6607" y="684"/>
                  </a:cubicBezTo>
                  <a:cubicBezTo>
                    <a:pt x="6730" y="684"/>
                    <a:pt x="6854" y="681"/>
                    <a:pt x="6979" y="675"/>
                  </a:cubicBezTo>
                  <a:lnTo>
                    <a:pt x="7363" y="675"/>
                  </a:lnTo>
                  <a:cubicBezTo>
                    <a:pt x="7363" y="675"/>
                    <a:pt x="7317" y="675"/>
                    <a:pt x="7270" y="629"/>
                  </a:cubicBezTo>
                  <a:cubicBezTo>
                    <a:pt x="6979" y="629"/>
                    <a:pt x="6642" y="582"/>
                    <a:pt x="6351" y="582"/>
                  </a:cubicBezTo>
                  <a:cubicBezTo>
                    <a:pt x="5665" y="477"/>
                    <a:pt x="5037" y="431"/>
                    <a:pt x="4362" y="338"/>
                  </a:cubicBezTo>
                  <a:cubicBezTo>
                    <a:pt x="3094" y="140"/>
                    <a:pt x="1547"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10" name="Google Shape;810;p7"/>
            <p:cNvSpPr/>
            <p:nvPr/>
          </p:nvSpPr>
          <p:spPr>
            <a:xfrm>
              <a:off x="823475" y="2363525"/>
              <a:ext cx="307675" cy="11425"/>
            </a:xfrm>
            <a:custGeom>
              <a:avLst/>
              <a:gdLst/>
              <a:ahLst/>
              <a:cxnLst/>
              <a:rect l="l" t="t" r="r" b="b"/>
              <a:pathLst>
                <a:path w="12307" h="457" extrusionOk="0">
                  <a:moveTo>
                    <a:pt x="1334" y="0"/>
                  </a:moveTo>
                  <a:cubicBezTo>
                    <a:pt x="1135" y="0"/>
                    <a:pt x="931" y="6"/>
                    <a:pt x="721" y="26"/>
                  </a:cubicBezTo>
                  <a:cubicBezTo>
                    <a:pt x="477" y="26"/>
                    <a:pt x="233" y="26"/>
                    <a:pt x="0" y="119"/>
                  </a:cubicBezTo>
                  <a:lnTo>
                    <a:pt x="814" y="119"/>
                  </a:lnTo>
                  <a:lnTo>
                    <a:pt x="1547" y="165"/>
                  </a:lnTo>
                  <a:cubicBezTo>
                    <a:pt x="3490" y="212"/>
                    <a:pt x="5467" y="258"/>
                    <a:pt x="7456" y="363"/>
                  </a:cubicBezTo>
                  <a:lnTo>
                    <a:pt x="7944" y="410"/>
                  </a:lnTo>
                  <a:cubicBezTo>
                    <a:pt x="8619" y="410"/>
                    <a:pt x="9305" y="456"/>
                    <a:pt x="9980" y="456"/>
                  </a:cubicBezTo>
                  <a:cubicBezTo>
                    <a:pt x="10608" y="456"/>
                    <a:pt x="11143" y="410"/>
                    <a:pt x="11678" y="363"/>
                  </a:cubicBezTo>
                  <a:cubicBezTo>
                    <a:pt x="11864" y="363"/>
                    <a:pt x="12108" y="317"/>
                    <a:pt x="12306" y="317"/>
                  </a:cubicBezTo>
                  <a:lnTo>
                    <a:pt x="9015" y="317"/>
                  </a:lnTo>
                  <a:cubicBezTo>
                    <a:pt x="8282" y="258"/>
                    <a:pt x="7561" y="212"/>
                    <a:pt x="6828" y="165"/>
                  </a:cubicBezTo>
                  <a:cubicBezTo>
                    <a:pt x="6246" y="165"/>
                    <a:pt x="5665" y="119"/>
                    <a:pt x="5130" y="72"/>
                  </a:cubicBezTo>
                  <a:cubicBezTo>
                    <a:pt x="4362" y="72"/>
                    <a:pt x="3583" y="26"/>
                    <a:pt x="2803" y="26"/>
                  </a:cubicBezTo>
                  <a:lnTo>
                    <a:pt x="2466" y="26"/>
                  </a:lnTo>
                  <a:cubicBezTo>
                    <a:pt x="2109" y="26"/>
                    <a:pt x="1732" y="0"/>
                    <a:pt x="13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11" name="Google Shape;811;p7"/>
            <p:cNvSpPr/>
            <p:nvPr/>
          </p:nvSpPr>
          <p:spPr>
            <a:xfrm>
              <a:off x="1086325" y="2425300"/>
              <a:ext cx="26500" cy="27275"/>
            </a:xfrm>
            <a:custGeom>
              <a:avLst/>
              <a:gdLst/>
              <a:ahLst/>
              <a:cxnLst/>
              <a:rect l="l" t="t" r="r" b="b"/>
              <a:pathLst>
                <a:path w="1060" h="1091" extrusionOk="0">
                  <a:moveTo>
                    <a:pt x="920" y="0"/>
                  </a:moveTo>
                  <a:cubicBezTo>
                    <a:pt x="904" y="0"/>
                    <a:pt x="889" y="5"/>
                    <a:pt x="873" y="21"/>
                  </a:cubicBezTo>
                  <a:cubicBezTo>
                    <a:pt x="536" y="265"/>
                    <a:pt x="187" y="556"/>
                    <a:pt x="47" y="940"/>
                  </a:cubicBezTo>
                  <a:cubicBezTo>
                    <a:pt x="1" y="986"/>
                    <a:pt x="47" y="1044"/>
                    <a:pt x="47" y="1091"/>
                  </a:cubicBezTo>
                  <a:cubicBezTo>
                    <a:pt x="94" y="1091"/>
                    <a:pt x="141" y="1091"/>
                    <a:pt x="141" y="1044"/>
                  </a:cubicBezTo>
                  <a:cubicBezTo>
                    <a:pt x="478" y="940"/>
                    <a:pt x="769" y="649"/>
                    <a:pt x="1013" y="218"/>
                  </a:cubicBezTo>
                  <a:lnTo>
                    <a:pt x="1013" y="172"/>
                  </a:lnTo>
                  <a:lnTo>
                    <a:pt x="1059" y="172"/>
                  </a:lnTo>
                  <a:cubicBezTo>
                    <a:pt x="1059" y="114"/>
                    <a:pt x="1013" y="67"/>
                    <a:pt x="1013" y="21"/>
                  </a:cubicBezTo>
                  <a:cubicBezTo>
                    <a:pt x="982" y="21"/>
                    <a:pt x="951" y="0"/>
                    <a:pt x="9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12" name="Google Shape;812;p7"/>
            <p:cNvSpPr/>
            <p:nvPr/>
          </p:nvSpPr>
          <p:spPr>
            <a:xfrm>
              <a:off x="1076450" y="2562775"/>
              <a:ext cx="19500" cy="49750"/>
            </a:xfrm>
            <a:custGeom>
              <a:avLst/>
              <a:gdLst/>
              <a:ahLst/>
              <a:cxnLst/>
              <a:rect l="l" t="t" r="r" b="b"/>
              <a:pathLst>
                <a:path w="780" h="1990" extrusionOk="0">
                  <a:moveTo>
                    <a:pt x="59" y="0"/>
                  </a:moveTo>
                  <a:cubicBezTo>
                    <a:pt x="0" y="47"/>
                    <a:pt x="59" y="140"/>
                    <a:pt x="59" y="198"/>
                  </a:cubicBezTo>
                  <a:cubicBezTo>
                    <a:pt x="152" y="489"/>
                    <a:pt x="198" y="779"/>
                    <a:pt x="245" y="1070"/>
                  </a:cubicBezTo>
                  <a:cubicBezTo>
                    <a:pt x="291" y="1210"/>
                    <a:pt x="349" y="1407"/>
                    <a:pt x="349" y="1547"/>
                  </a:cubicBezTo>
                  <a:lnTo>
                    <a:pt x="396" y="1594"/>
                  </a:lnTo>
                  <a:cubicBezTo>
                    <a:pt x="396" y="1698"/>
                    <a:pt x="442" y="1838"/>
                    <a:pt x="489" y="1943"/>
                  </a:cubicBezTo>
                  <a:lnTo>
                    <a:pt x="489" y="1989"/>
                  </a:lnTo>
                  <a:lnTo>
                    <a:pt x="536" y="1989"/>
                  </a:lnTo>
                  <a:cubicBezTo>
                    <a:pt x="640" y="1884"/>
                    <a:pt x="687" y="1745"/>
                    <a:pt x="733" y="1652"/>
                  </a:cubicBezTo>
                  <a:cubicBezTo>
                    <a:pt x="733" y="1594"/>
                    <a:pt x="733" y="1547"/>
                    <a:pt x="780" y="1547"/>
                  </a:cubicBezTo>
                  <a:lnTo>
                    <a:pt x="733" y="1547"/>
                  </a:lnTo>
                  <a:lnTo>
                    <a:pt x="733" y="1501"/>
                  </a:lnTo>
                  <a:lnTo>
                    <a:pt x="733" y="1361"/>
                  </a:lnTo>
                  <a:cubicBezTo>
                    <a:pt x="733" y="1256"/>
                    <a:pt x="687" y="1210"/>
                    <a:pt x="687" y="1117"/>
                  </a:cubicBezTo>
                  <a:lnTo>
                    <a:pt x="640" y="1012"/>
                  </a:lnTo>
                  <a:cubicBezTo>
                    <a:pt x="536" y="675"/>
                    <a:pt x="442" y="384"/>
                    <a:pt x="291" y="93"/>
                  </a:cubicBezTo>
                  <a:cubicBezTo>
                    <a:pt x="291" y="47"/>
                    <a:pt x="198" y="0"/>
                    <a:pt x="1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13" name="Google Shape;813;p7"/>
            <p:cNvSpPr/>
            <p:nvPr/>
          </p:nvSpPr>
          <p:spPr>
            <a:xfrm>
              <a:off x="1065700" y="2486300"/>
              <a:ext cx="10775" cy="45075"/>
            </a:xfrm>
            <a:custGeom>
              <a:avLst/>
              <a:gdLst/>
              <a:ahLst/>
              <a:cxnLst/>
              <a:rect l="l" t="t" r="r" b="b"/>
              <a:pathLst>
                <a:path w="431" h="1803" extrusionOk="0">
                  <a:moveTo>
                    <a:pt x="244" y="0"/>
                  </a:moveTo>
                  <a:cubicBezTo>
                    <a:pt x="198" y="105"/>
                    <a:pt x="140" y="151"/>
                    <a:pt x="93" y="244"/>
                  </a:cubicBezTo>
                  <a:cubicBezTo>
                    <a:pt x="47" y="582"/>
                    <a:pt x="0" y="931"/>
                    <a:pt x="0" y="1268"/>
                  </a:cubicBezTo>
                  <a:cubicBezTo>
                    <a:pt x="0" y="1512"/>
                    <a:pt x="93" y="1698"/>
                    <a:pt x="291" y="1803"/>
                  </a:cubicBezTo>
                  <a:cubicBezTo>
                    <a:pt x="430" y="1454"/>
                    <a:pt x="430" y="1070"/>
                    <a:pt x="430" y="686"/>
                  </a:cubicBezTo>
                  <a:lnTo>
                    <a:pt x="430" y="58"/>
                  </a:lnTo>
                  <a:lnTo>
                    <a:pt x="43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14" name="Google Shape;814;p7"/>
            <p:cNvSpPr/>
            <p:nvPr/>
          </p:nvSpPr>
          <p:spPr>
            <a:xfrm>
              <a:off x="1032825" y="2642725"/>
              <a:ext cx="46275" cy="38700"/>
            </a:xfrm>
            <a:custGeom>
              <a:avLst/>
              <a:gdLst/>
              <a:ahLst/>
              <a:cxnLst/>
              <a:rect l="l" t="t" r="r" b="b"/>
              <a:pathLst>
                <a:path w="1851" h="1548" extrusionOk="0">
                  <a:moveTo>
                    <a:pt x="1699" y="1"/>
                  </a:moveTo>
                  <a:cubicBezTo>
                    <a:pt x="1606" y="1"/>
                    <a:pt x="1559" y="47"/>
                    <a:pt x="1455" y="245"/>
                  </a:cubicBezTo>
                  <a:cubicBezTo>
                    <a:pt x="1222" y="629"/>
                    <a:pt x="931" y="966"/>
                    <a:pt x="443" y="1210"/>
                  </a:cubicBezTo>
                  <a:cubicBezTo>
                    <a:pt x="350" y="1257"/>
                    <a:pt x="245" y="1362"/>
                    <a:pt x="105" y="1455"/>
                  </a:cubicBezTo>
                  <a:cubicBezTo>
                    <a:pt x="105" y="1501"/>
                    <a:pt x="59" y="1501"/>
                    <a:pt x="1" y="1548"/>
                  </a:cubicBezTo>
                  <a:lnTo>
                    <a:pt x="292" y="1548"/>
                  </a:lnTo>
                  <a:cubicBezTo>
                    <a:pt x="1071" y="1408"/>
                    <a:pt x="1513" y="1013"/>
                    <a:pt x="1745" y="385"/>
                  </a:cubicBezTo>
                  <a:lnTo>
                    <a:pt x="1745" y="338"/>
                  </a:lnTo>
                  <a:cubicBezTo>
                    <a:pt x="1850" y="140"/>
                    <a:pt x="1850" y="47"/>
                    <a:pt x="17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15" name="Google Shape;815;p7"/>
            <p:cNvSpPr/>
            <p:nvPr/>
          </p:nvSpPr>
          <p:spPr>
            <a:xfrm>
              <a:off x="865625" y="2468250"/>
              <a:ext cx="173350" cy="179450"/>
            </a:xfrm>
            <a:custGeom>
              <a:avLst/>
              <a:gdLst/>
              <a:ahLst/>
              <a:cxnLst/>
              <a:rect l="l" t="t" r="r" b="b"/>
              <a:pathLst>
                <a:path w="6934" h="7178" extrusionOk="0">
                  <a:moveTo>
                    <a:pt x="1513" y="1"/>
                  </a:moveTo>
                  <a:cubicBezTo>
                    <a:pt x="1362" y="94"/>
                    <a:pt x="1362" y="199"/>
                    <a:pt x="1362" y="431"/>
                  </a:cubicBezTo>
                  <a:lnTo>
                    <a:pt x="1362" y="780"/>
                  </a:lnTo>
                  <a:cubicBezTo>
                    <a:pt x="1362" y="1257"/>
                    <a:pt x="1362" y="1746"/>
                    <a:pt x="1408" y="2281"/>
                  </a:cubicBezTo>
                  <a:cubicBezTo>
                    <a:pt x="1408" y="2525"/>
                    <a:pt x="1315" y="2758"/>
                    <a:pt x="1117" y="2955"/>
                  </a:cubicBezTo>
                  <a:cubicBezTo>
                    <a:pt x="827" y="3200"/>
                    <a:pt x="536" y="3490"/>
                    <a:pt x="291" y="3781"/>
                  </a:cubicBezTo>
                  <a:lnTo>
                    <a:pt x="105" y="3921"/>
                  </a:lnTo>
                  <a:cubicBezTo>
                    <a:pt x="1" y="4025"/>
                    <a:pt x="1" y="4118"/>
                    <a:pt x="1" y="4165"/>
                  </a:cubicBezTo>
                  <a:cubicBezTo>
                    <a:pt x="1" y="4270"/>
                    <a:pt x="105" y="4363"/>
                    <a:pt x="152" y="4363"/>
                  </a:cubicBezTo>
                  <a:cubicBezTo>
                    <a:pt x="350" y="4502"/>
                    <a:pt x="489" y="4607"/>
                    <a:pt x="687" y="4607"/>
                  </a:cubicBezTo>
                  <a:cubicBezTo>
                    <a:pt x="1071" y="4653"/>
                    <a:pt x="1513" y="4700"/>
                    <a:pt x="1897" y="4700"/>
                  </a:cubicBezTo>
                  <a:cubicBezTo>
                    <a:pt x="2094" y="4700"/>
                    <a:pt x="2234" y="4746"/>
                    <a:pt x="2280" y="4991"/>
                  </a:cubicBezTo>
                  <a:cubicBezTo>
                    <a:pt x="2385" y="5572"/>
                    <a:pt x="2525" y="6154"/>
                    <a:pt x="2676" y="6829"/>
                  </a:cubicBezTo>
                  <a:cubicBezTo>
                    <a:pt x="2722" y="7073"/>
                    <a:pt x="2815" y="7177"/>
                    <a:pt x="2967" y="7177"/>
                  </a:cubicBezTo>
                  <a:cubicBezTo>
                    <a:pt x="3013" y="7177"/>
                    <a:pt x="3106" y="7119"/>
                    <a:pt x="3199" y="7073"/>
                  </a:cubicBezTo>
                  <a:cubicBezTo>
                    <a:pt x="3444" y="6887"/>
                    <a:pt x="3595" y="6642"/>
                    <a:pt x="3688" y="6445"/>
                  </a:cubicBezTo>
                  <a:cubicBezTo>
                    <a:pt x="3886" y="6061"/>
                    <a:pt x="4072" y="5665"/>
                    <a:pt x="4223" y="5282"/>
                  </a:cubicBezTo>
                  <a:cubicBezTo>
                    <a:pt x="4316" y="5142"/>
                    <a:pt x="4362" y="4944"/>
                    <a:pt x="4467" y="4793"/>
                  </a:cubicBezTo>
                  <a:lnTo>
                    <a:pt x="4467" y="4746"/>
                  </a:lnTo>
                  <a:lnTo>
                    <a:pt x="4804" y="4746"/>
                  </a:lnTo>
                  <a:cubicBezTo>
                    <a:pt x="5002" y="4746"/>
                    <a:pt x="5188" y="4700"/>
                    <a:pt x="5386" y="4700"/>
                  </a:cubicBezTo>
                  <a:cubicBezTo>
                    <a:pt x="5921" y="4607"/>
                    <a:pt x="6305" y="4560"/>
                    <a:pt x="6642" y="4456"/>
                  </a:cubicBezTo>
                  <a:cubicBezTo>
                    <a:pt x="6793" y="4409"/>
                    <a:pt x="6887" y="4316"/>
                    <a:pt x="6933" y="4211"/>
                  </a:cubicBezTo>
                  <a:cubicBezTo>
                    <a:pt x="6933" y="4118"/>
                    <a:pt x="6887" y="3979"/>
                    <a:pt x="6793" y="3874"/>
                  </a:cubicBezTo>
                  <a:cubicBezTo>
                    <a:pt x="6747" y="3828"/>
                    <a:pt x="6747" y="3781"/>
                    <a:pt x="6689" y="3781"/>
                  </a:cubicBezTo>
                  <a:lnTo>
                    <a:pt x="6456" y="3583"/>
                  </a:lnTo>
                  <a:cubicBezTo>
                    <a:pt x="6165" y="3339"/>
                    <a:pt x="5816" y="3106"/>
                    <a:pt x="5479" y="2862"/>
                  </a:cubicBezTo>
                  <a:cubicBezTo>
                    <a:pt x="5293" y="2758"/>
                    <a:pt x="5293" y="2618"/>
                    <a:pt x="5340" y="2420"/>
                  </a:cubicBezTo>
                  <a:cubicBezTo>
                    <a:pt x="5479" y="2176"/>
                    <a:pt x="5584" y="1943"/>
                    <a:pt x="5630" y="1653"/>
                  </a:cubicBezTo>
                  <a:cubicBezTo>
                    <a:pt x="5723" y="1455"/>
                    <a:pt x="5770" y="1257"/>
                    <a:pt x="5816" y="1013"/>
                  </a:cubicBezTo>
                  <a:lnTo>
                    <a:pt x="5433" y="966"/>
                  </a:lnTo>
                  <a:lnTo>
                    <a:pt x="5386" y="1211"/>
                  </a:lnTo>
                  <a:cubicBezTo>
                    <a:pt x="5293" y="1362"/>
                    <a:pt x="5235" y="1548"/>
                    <a:pt x="5188" y="1746"/>
                  </a:cubicBezTo>
                  <a:cubicBezTo>
                    <a:pt x="5095" y="1943"/>
                    <a:pt x="5049" y="2129"/>
                    <a:pt x="4944" y="2374"/>
                  </a:cubicBezTo>
                  <a:lnTo>
                    <a:pt x="4851" y="2711"/>
                  </a:lnTo>
                  <a:cubicBezTo>
                    <a:pt x="4804" y="2816"/>
                    <a:pt x="4804" y="2909"/>
                    <a:pt x="4898" y="3002"/>
                  </a:cubicBezTo>
                  <a:cubicBezTo>
                    <a:pt x="5188" y="3200"/>
                    <a:pt x="5479" y="3397"/>
                    <a:pt x="5770" y="3583"/>
                  </a:cubicBezTo>
                  <a:lnTo>
                    <a:pt x="5968" y="3781"/>
                  </a:lnTo>
                  <a:cubicBezTo>
                    <a:pt x="6014" y="3781"/>
                    <a:pt x="6061" y="3828"/>
                    <a:pt x="6107" y="3874"/>
                  </a:cubicBezTo>
                  <a:lnTo>
                    <a:pt x="6212" y="3921"/>
                  </a:lnTo>
                  <a:lnTo>
                    <a:pt x="6212" y="4025"/>
                  </a:lnTo>
                  <a:cubicBezTo>
                    <a:pt x="6212" y="4025"/>
                    <a:pt x="6212" y="4072"/>
                    <a:pt x="6165" y="4072"/>
                  </a:cubicBezTo>
                  <a:lnTo>
                    <a:pt x="6165" y="4118"/>
                  </a:lnTo>
                  <a:lnTo>
                    <a:pt x="6107" y="4165"/>
                  </a:lnTo>
                  <a:lnTo>
                    <a:pt x="5770" y="4165"/>
                  </a:lnTo>
                  <a:cubicBezTo>
                    <a:pt x="5479" y="4211"/>
                    <a:pt x="5235" y="4270"/>
                    <a:pt x="5002" y="4270"/>
                  </a:cubicBezTo>
                  <a:lnTo>
                    <a:pt x="4944" y="4270"/>
                  </a:lnTo>
                  <a:cubicBezTo>
                    <a:pt x="4269" y="4316"/>
                    <a:pt x="4269" y="4316"/>
                    <a:pt x="3979" y="4898"/>
                  </a:cubicBezTo>
                  <a:lnTo>
                    <a:pt x="3548" y="5770"/>
                  </a:lnTo>
                  <a:cubicBezTo>
                    <a:pt x="3490" y="5910"/>
                    <a:pt x="3397" y="6014"/>
                    <a:pt x="3351" y="6154"/>
                  </a:cubicBezTo>
                  <a:cubicBezTo>
                    <a:pt x="3304" y="6200"/>
                    <a:pt x="3304" y="6247"/>
                    <a:pt x="3257" y="6352"/>
                  </a:cubicBezTo>
                  <a:lnTo>
                    <a:pt x="3060" y="6689"/>
                  </a:lnTo>
                  <a:lnTo>
                    <a:pt x="2967" y="6107"/>
                  </a:lnTo>
                  <a:cubicBezTo>
                    <a:pt x="2909" y="5910"/>
                    <a:pt x="2862" y="5665"/>
                    <a:pt x="2815" y="5479"/>
                  </a:cubicBezTo>
                  <a:cubicBezTo>
                    <a:pt x="2769" y="5328"/>
                    <a:pt x="2722" y="5188"/>
                    <a:pt x="2676" y="5037"/>
                  </a:cubicBezTo>
                  <a:cubicBezTo>
                    <a:pt x="2618" y="4991"/>
                    <a:pt x="2618" y="4944"/>
                    <a:pt x="2618" y="4851"/>
                  </a:cubicBezTo>
                  <a:cubicBezTo>
                    <a:pt x="2618" y="4851"/>
                    <a:pt x="2571" y="4851"/>
                    <a:pt x="2571" y="4793"/>
                  </a:cubicBezTo>
                  <a:lnTo>
                    <a:pt x="2571" y="4700"/>
                  </a:lnTo>
                  <a:cubicBezTo>
                    <a:pt x="2525" y="4456"/>
                    <a:pt x="2478" y="4409"/>
                    <a:pt x="2234" y="4363"/>
                  </a:cubicBezTo>
                  <a:lnTo>
                    <a:pt x="1652" y="4363"/>
                  </a:lnTo>
                  <a:cubicBezTo>
                    <a:pt x="1455" y="4363"/>
                    <a:pt x="1269" y="4363"/>
                    <a:pt x="1024" y="4316"/>
                  </a:cubicBezTo>
                  <a:cubicBezTo>
                    <a:pt x="931" y="4316"/>
                    <a:pt x="827" y="4316"/>
                    <a:pt x="733" y="4270"/>
                  </a:cubicBezTo>
                  <a:cubicBezTo>
                    <a:pt x="687" y="4270"/>
                    <a:pt x="640" y="4270"/>
                    <a:pt x="582" y="4211"/>
                  </a:cubicBezTo>
                  <a:lnTo>
                    <a:pt x="396" y="4211"/>
                  </a:lnTo>
                  <a:lnTo>
                    <a:pt x="536" y="4072"/>
                  </a:lnTo>
                  <a:cubicBezTo>
                    <a:pt x="582" y="3979"/>
                    <a:pt x="687" y="3921"/>
                    <a:pt x="733" y="3828"/>
                  </a:cubicBezTo>
                  <a:cubicBezTo>
                    <a:pt x="873" y="3688"/>
                    <a:pt x="1024" y="3490"/>
                    <a:pt x="1222" y="3339"/>
                  </a:cubicBezTo>
                  <a:cubicBezTo>
                    <a:pt x="1652" y="2909"/>
                    <a:pt x="1850" y="2420"/>
                    <a:pt x="1745" y="1792"/>
                  </a:cubicBezTo>
                  <a:cubicBezTo>
                    <a:pt x="1699" y="1501"/>
                    <a:pt x="1699" y="1257"/>
                    <a:pt x="1699" y="920"/>
                  </a:cubicBezTo>
                  <a:cubicBezTo>
                    <a:pt x="1699" y="827"/>
                    <a:pt x="1745" y="676"/>
                    <a:pt x="1745" y="536"/>
                  </a:cubicBezTo>
                  <a:lnTo>
                    <a:pt x="1745" y="338"/>
                  </a:lnTo>
                  <a:lnTo>
                    <a:pt x="1897" y="489"/>
                  </a:lnTo>
                  <a:cubicBezTo>
                    <a:pt x="1990" y="536"/>
                    <a:pt x="2094" y="629"/>
                    <a:pt x="2187" y="676"/>
                  </a:cubicBezTo>
                  <a:cubicBezTo>
                    <a:pt x="2432" y="873"/>
                    <a:pt x="2676" y="1071"/>
                    <a:pt x="2909" y="1257"/>
                  </a:cubicBezTo>
                  <a:cubicBezTo>
                    <a:pt x="3091" y="1409"/>
                    <a:pt x="3270" y="1481"/>
                    <a:pt x="3467" y="1481"/>
                  </a:cubicBezTo>
                  <a:cubicBezTo>
                    <a:pt x="3648" y="1481"/>
                    <a:pt x="3844" y="1420"/>
                    <a:pt x="4072" y="1304"/>
                  </a:cubicBezTo>
                  <a:cubicBezTo>
                    <a:pt x="4362" y="1164"/>
                    <a:pt x="4607" y="1013"/>
                    <a:pt x="4898" y="873"/>
                  </a:cubicBezTo>
                  <a:lnTo>
                    <a:pt x="4711" y="536"/>
                  </a:lnTo>
                  <a:lnTo>
                    <a:pt x="3351" y="1164"/>
                  </a:lnTo>
                  <a:lnTo>
                    <a:pt x="2862" y="780"/>
                  </a:lnTo>
                  <a:cubicBezTo>
                    <a:pt x="2571" y="582"/>
                    <a:pt x="2234" y="338"/>
                    <a:pt x="1943" y="140"/>
                  </a:cubicBezTo>
                  <a:cubicBezTo>
                    <a:pt x="1850" y="47"/>
                    <a:pt x="1745" y="1"/>
                    <a:pt x="16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16" name="Google Shape;816;p7"/>
            <p:cNvSpPr/>
            <p:nvPr/>
          </p:nvSpPr>
          <p:spPr>
            <a:xfrm>
              <a:off x="816200" y="3543700"/>
              <a:ext cx="199800" cy="13875"/>
            </a:xfrm>
            <a:custGeom>
              <a:avLst/>
              <a:gdLst/>
              <a:ahLst/>
              <a:cxnLst/>
              <a:rect l="l" t="t" r="r" b="b"/>
              <a:pathLst>
                <a:path w="7992" h="555" extrusionOk="0">
                  <a:moveTo>
                    <a:pt x="1863" y="0"/>
                  </a:moveTo>
                  <a:cubicBezTo>
                    <a:pt x="1279" y="0"/>
                    <a:pt x="674" y="97"/>
                    <a:pt x="47" y="263"/>
                  </a:cubicBezTo>
                  <a:cubicBezTo>
                    <a:pt x="47" y="310"/>
                    <a:pt x="47" y="310"/>
                    <a:pt x="0" y="310"/>
                  </a:cubicBezTo>
                  <a:cubicBezTo>
                    <a:pt x="93" y="310"/>
                    <a:pt x="186" y="310"/>
                    <a:pt x="291" y="263"/>
                  </a:cubicBezTo>
                  <a:cubicBezTo>
                    <a:pt x="768" y="159"/>
                    <a:pt x="1210" y="112"/>
                    <a:pt x="1687" y="112"/>
                  </a:cubicBezTo>
                  <a:cubicBezTo>
                    <a:pt x="2175" y="112"/>
                    <a:pt x="2664" y="159"/>
                    <a:pt x="3141" y="263"/>
                  </a:cubicBezTo>
                  <a:cubicBezTo>
                    <a:pt x="4211" y="449"/>
                    <a:pt x="5281" y="554"/>
                    <a:pt x="6398" y="554"/>
                  </a:cubicBezTo>
                  <a:cubicBezTo>
                    <a:pt x="6921" y="554"/>
                    <a:pt x="7456" y="554"/>
                    <a:pt x="7991" y="508"/>
                  </a:cubicBezTo>
                  <a:cubicBezTo>
                    <a:pt x="7654" y="449"/>
                    <a:pt x="7317" y="449"/>
                    <a:pt x="6921" y="449"/>
                  </a:cubicBezTo>
                  <a:cubicBezTo>
                    <a:pt x="5374" y="449"/>
                    <a:pt x="3967" y="310"/>
                    <a:pt x="2664" y="66"/>
                  </a:cubicBezTo>
                  <a:cubicBezTo>
                    <a:pt x="2402" y="21"/>
                    <a:pt x="2135" y="0"/>
                    <a:pt x="18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17" name="Google Shape;817;p7"/>
            <p:cNvSpPr/>
            <p:nvPr/>
          </p:nvSpPr>
          <p:spPr>
            <a:xfrm>
              <a:off x="988050" y="2473200"/>
              <a:ext cx="25625" cy="16900"/>
            </a:xfrm>
            <a:custGeom>
              <a:avLst/>
              <a:gdLst/>
              <a:ahLst/>
              <a:cxnLst/>
              <a:rect l="l" t="t" r="r" b="b"/>
              <a:pathLst>
                <a:path w="1025" h="676" extrusionOk="0">
                  <a:moveTo>
                    <a:pt x="629" y="1"/>
                  </a:moveTo>
                  <a:cubicBezTo>
                    <a:pt x="536" y="47"/>
                    <a:pt x="443" y="47"/>
                    <a:pt x="338" y="94"/>
                  </a:cubicBezTo>
                  <a:lnTo>
                    <a:pt x="1" y="291"/>
                  </a:lnTo>
                  <a:lnTo>
                    <a:pt x="152" y="582"/>
                  </a:lnTo>
                  <a:lnTo>
                    <a:pt x="245" y="582"/>
                  </a:lnTo>
                  <a:lnTo>
                    <a:pt x="443" y="478"/>
                  </a:lnTo>
                  <a:lnTo>
                    <a:pt x="489" y="524"/>
                  </a:lnTo>
                  <a:cubicBezTo>
                    <a:pt x="489" y="524"/>
                    <a:pt x="536" y="524"/>
                    <a:pt x="536" y="582"/>
                  </a:cubicBezTo>
                  <a:lnTo>
                    <a:pt x="629" y="582"/>
                  </a:lnTo>
                  <a:lnTo>
                    <a:pt x="978" y="675"/>
                  </a:lnTo>
                  <a:cubicBezTo>
                    <a:pt x="978" y="524"/>
                    <a:pt x="1024" y="431"/>
                    <a:pt x="1024" y="338"/>
                  </a:cubicBezTo>
                  <a:cubicBezTo>
                    <a:pt x="1024" y="233"/>
                    <a:pt x="1024" y="140"/>
                    <a:pt x="978" y="94"/>
                  </a:cubicBezTo>
                  <a:cubicBezTo>
                    <a:pt x="919" y="1"/>
                    <a:pt x="826" y="1"/>
                    <a:pt x="78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18" name="Google Shape;818;p7"/>
            <p:cNvSpPr/>
            <p:nvPr/>
          </p:nvSpPr>
          <p:spPr>
            <a:xfrm>
              <a:off x="1003750" y="2487750"/>
              <a:ext cx="8750" cy="2350"/>
            </a:xfrm>
            <a:custGeom>
              <a:avLst/>
              <a:gdLst/>
              <a:ahLst/>
              <a:cxnLst/>
              <a:rect l="l" t="t" r="r" b="b"/>
              <a:pathLst>
                <a:path w="350" h="94" extrusionOk="0">
                  <a:moveTo>
                    <a:pt x="350" y="93"/>
                  </a:moveTo>
                  <a:lnTo>
                    <a:pt x="350" y="93"/>
                  </a:ln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19" name="Google Shape;819;p7"/>
            <p:cNvSpPr/>
            <p:nvPr/>
          </p:nvSpPr>
          <p:spPr>
            <a:xfrm>
              <a:off x="988050" y="2480475"/>
              <a:ext cx="3800" cy="7300"/>
            </a:xfrm>
            <a:custGeom>
              <a:avLst/>
              <a:gdLst/>
              <a:ahLst/>
              <a:cxnLst/>
              <a:rect l="l" t="t" r="r" b="b"/>
              <a:pathLst>
                <a:path w="152" h="292" extrusionOk="0">
                  <a:moveTo>
                    <a:pt x="1" y="0"/>
                  </a:moveTo>
                  <a:lnTo>
                    <a:pt x="152" y="291"/>
                  </a:lnTo>
                  <a:lnTo>
                    <a:pt x="152" y="29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20" name="Google Shape;820;p7"/>
            <p:cNvSpPr/>
            <p:nvPr/>
          </p:nvSpPr>
          <p:spPr>
            <a:xfrm>
              <a:off x="973500" y="2686350"/>
              <a:ext cx="37550" cy="26775"/>
            </a:xfrm>
            <a:custGeom>
              <a:avLst/>
              <a:gdLst/>
              <a:ahLst/>
              <a:cxnLst/>
              <a:rect l="l" t="t" r="r" b="b"/>
              <a:pathLst>
                <a:path w="1502" h="1071" extrusionOk="0">
                  <a:moveTo>
                    <a:pt x="1362" y="0"/>
                  </a:moveTo>
                  <a:cubicBezTo>
                    <a:pt x="1211" y="0"/>
                    <a:pt x="1071" y="0"/>
                    <a:pt x="1025" y="47"/>
                  </a:cubicBezTo>
                  <a:cubicBezTo>
                    <a:pt x="687" y="338"/>
                    <a:pt x="396" y="629"/>
                    <a:pt x="106" y="919"/>
                  </a:cubicBezTo>
                  <a:cubicBezTo>
                    <a:pt x="47" y="966"/>
                    <a:pt x="47" y="1012"/>
                    <a:pt x="1" y="1071"/>
                  </a:cubicBezTo>
                  <a:lnTo>
                    <a:pt x="199" y="1071"/>
                  </a:lnTo>
                  <a:cubicBezTo>
                    <a:pt x="734" y="675"/>
                    <a:pt x="1118" y="384"/>
                    <a:pt x="1455" y="93"/>
                  </a:cubicBezTo>
                  <a:cubicBezTo>
                    <a:pt x="1501" y="93"/>
                    <a:pt x="1501" y="47"/>
                    <a:pt x="1501" y="47"/>
                  </a:cubicBezTo>
                  <a:cubicBezTo>
                    <a:pt x="1501" y="0"/>
                    <a:pt x="1455" y="0"/>
                    <a:pt x="140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21" name="Google Shape;821;p7"/>
            <p:cNvSpPr/>
            <p:nvPr/>
          </p:nvSpPr>
          <p:spPr>
            <a:xfrm>
              <a:off x="927575" y="3467675"/>
              <a:ext cx="35200" cy="26800"/>
            </a:xfrm>
            <a:custGeom>
              <a:avLst/>
              <a:gdLst/>
              <a:ahLst/>
              <a:cxnLst/>
              <a:rect l="l" t="t" r="r" b="b"/>
              <a:pathLst>
                <a:path w="1408" h="1072" extrusionOk="0">
                  <a:moveTo>
                    <a:pt x="1361" y="1"/>
                  </a:moveTo>
                  <a:cubicBezTo>
                    <a:pt x="919" y="292"/>
                    <a:pt x="489" y="536"/>
                    <a:pt x="47" y="827"/>
                  </a:cubicBezTo>
                  <a:cubicBezTo>
                    <a:pt x="0" y="827"/>
                    <a:pt x="0" y="931"/>
                    <a:pt x="0" y="978"/>
                  </a:cubicBezTo>
                  <a:cubicBezTo>
                    <a:pt x="0" y="978"/>
                    <a:pt x="47" y="1025"/>
                    <a:pt x="93" y="1071"/>
                  </a:cubicBezTo>
                  <a:lnTo>
                    <a:pt x="140" y="1025"/>
                  </a:lnTo>
                  <a:cubicBezTo>
                    <a:pt x="291" y="1025"/>
                    <a:pt x="431" y="1025"/>
                    <a:pt x="535" y="931"/>
                  </a:cubicBezTo>
                  <a:cubicBezTo>
                    <a:pt x="826" y="687"/>
                    <a:pt x="1070" y="396"/>
                    <a:pt x="1303" y="152"/>
                  </a:cubicBezTo>
                  <a:cubicBezTo>
                    <a:pt x="1303" y="106"/>
                    <a:pt x="1361" y="59"/>
                    <a:pt x="140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22" name="Google Shape;822;p7"/>
            <p:cNvSpPr/>
            <p:nvPr/>
          </p:nvSpPr>
          <p:spPr>
            <a:xfrm>
              <a:off x="904600" y="2732300"/>
              <a:ext cx="23000" cy="28525"/>
            </a:xfrm>
            <a:custGeom>
              <a:avLst/>
              <a:gdLst/>
              <a:ahLst/>
              <a:cxnLst/>
              <a:rect l="l" t="t" r="r" b="b"/>
              <a:pathLst>
                <a:path w="920" h="1141" extrusionOk="0">
                  <a:moveTo>
                    <a:pt x="477" y="0"/>
                  </a:moveTo>
                  <a:cubicBezTo>
                    <a:pt x="384" y="0"/>
                    <a:pt x="338" y="47"/>
                    <a:pt x="291" y="151"/>
                  </a:cubicBezTo>
                  <a:cubicBezTo>
                    <a:pt x="186" y="291"/>
                    <a:pt x="140" y="442"/>
                    <a:pt x="93" y="686"/>
                  </a:cubicBezTo>
                  <a:cubicBezTo>
                    <a:pt x="0" y="826"/>
                    <a:pt x="47" y="977"/>
                    <a:pt x="186" y="1070"/>
                  </a:cubicBezTo>
                  <a:cubicBezTo>
                    <a:pt x="262" y="1117"/>
                    <a:pt x="335" y="1140"/>
                    <a:pt x="407" y="1140"/>
                  </a:cubicBezTo>
                  <a:cubicBezTo>
                    <a:pt x="480" y="1140"/>
                    <a:pt x="553" y="1117"/>
                    <a:pt x="628" y="1070"/>
                  </a:cubicBezTo>
                  <a:cubicBezTo>
                    <a:pt x="826" y="919"/>
                    <a:pt x="919" y="733"/>
                    <a:pt x="919" y="628"/>
                  </a:cubicBezTo>
                  <a:cubicBezTo>
                    <a:pt x="919" y="396"/>
                    <a:pt x="873" y="105"/>
                    <a:pt x="582" y="47"/>
                  </a:cubicBezTo>
                  <a:cubicBezTo>
                    <a:pt x="582" y="0"/>
                    <a:pt x="535" y="0"/>
                    <a:pt x="4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23" name="Google Shape;823;p7"/>
            <p:cNvSpPr/>
            <p:nvPr/>
          </p:nvSpPr>
          <p:spPr>
            <a:xfrm>
              <a:off x="875525" y="3460425"/>
              <a:ext cx="45950" cy="35200"/>
            </a:xfrm>
            <a:custGeom>
              <a:avLst/>
              <a:gdLst/>
              <a:ahLst/>
              <a:cxnLst/>
              <a:rect l="l" t="t" r="r" b="b"/>
              <a:pathLst>
                <a:path w="1838" h="1408" extrusionOk="0">
                  <a:moveTo>
                    <a:pt x="1838" y="0"/>
                  </a:moveTo>
                  <a:cubicBezTo>
                    <a:pt x="1791" y="0"/>
                    <a:pt x="1791" y="58"/>
                    <a:pt x="1745" y="58"/>
                  </a:cubicBezTo>
                  <a:cubicBezTo>
                    <a:pt x="1256" y="396"/>
                    <a:pt x="768" y="733"/>
                    <a:pt x="186" y="1117"/>
                  </a:cubicBezTo>
                  <a:cubicBezTo>
                    <a:pt x="140" y="1163"/>
                    <a:pt x="47" y="1221"/>
                    <a:pt x="0" y="1268"/>
                  </a:cubicBezTo>
                  <a:lnTo>
                    <a:pt x="0" y="1408"/>
                  </a:lnTo>
                  <a:lnTo>
                    <a:pt x="93" y="1408"/>
                  </a:lnTo>
                  <a:cubicBezTo>
                    <a:pt x="140" y="1408"/>
                    <a:pt x="186" y="1408"/>
                    <a:pt x="244" y="1361"/>
                  </a:cubicBezTo>
                  <a:cubicBezTo>
                    <a:pt x="337" y="1268"/>
                    <a:pt x="431" y="1221"/>
                    <a:pt x="535" y="1163"/>
                  </a:cubicBezTo>
                  <a:cubicBezTo>
                    <a:pt x="826" y="931"/>
                    <a:pt x="1163" y="686"/>
                    <a:pt x="1454" y="489"/>
                  </a:cubicBezTo>
                  <a:cubicBezTo>
                    <a:pt x="1547" y="349"/>
                    <a:pt x="1698" y="198"/>
                    <a:pt x="1791" y="58"/>
                  </a:cubicBezTo>
                  <a:cubicBezTo>
                    <a:pt x="1791" y="58"/>
                    <a:pt x="1838" y="58"/>
                    <a:pt x="18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24" name="Google Shape;824;p7"/>
            <p:cNvSpPr/>
            <p:nvPr/>
          </p:nvSpPr>
          <p:spPr>
            <a:xfrm>
              <a:off x="862150" y="2658400"/>
              <a:ext cx="48575" cy="43675"/>
            </a:xfrm>
            <a:custGeom>
              <a:avLst/>
              <a:gdLst/>
              <a:ahLst/>
              <a:cxnLst/>
              <a:rect l="l" t="t" r="r" b="b"/>
              <a:pathLst>
                <a:path w="1943" h="1747" extrusionOk="0">
                  <a:moveTo>
                    <a:pt x="1073" y="0"/>
                  </a:moveTo>
                  <a:cubicBezTo>
                    <a:pt x="966" y="0"/>
                    <a:pt x="870" y="55"/>
                    <a:pt x="779" y="153"/>
                  </a:cubicBezTo>
                  <a:lnTo>
                    <a:pt x="1070" y="386"/>
                  </a:lnTo>
                  <a:cubicBezTo>
                    <a:pt x="1163" y="490"/>
                    <a:pt x="1210" y="583"/>
                    <a:pt x="1303" y="676"/>
                  </a:cubicBezTo>
                  <a:cubicBezTo>
                    <a:pt x="1408" y="735"/>
                    <a:pt x="1408" y="828"/>
                    <a:pt x="1408" y="874"/>
                  </a:cubicBezTo>
                  <a:cubicBezTo>
                    <a:pt x="1408" y="921"/>
                    <a:pt x="1361" y="1025"/>
                    <a:pt x="1303" y="1072"/>
                  </a:cubicBezTo>
                  <a:cubicBezTo>
                    <a:pt x="1163" y="1165"/>
                    <a:pt x="1012" y="1211"/>
                    <a:pt x="872" y="1258"/>
                  </a:cubicBezTo>
                  <a:cubicBezTo>
                    <a:pt x="824" y="1272"/>
                    <a:pt x="776" y="1280"/>
                    <a:pt x="729" y="1280"/>
                  </a:cubicBezTo>
                  <a:cubicBezTo>
                    <a:pt x="588" y="1280"/>
                    <a:pt x="463" y="1212"/>
                    <a:pt x="384" y="1072"/>
                  </a:cubicBezTo>
                  <a:cubicBezTo>
                    <a:pt x="291" y="874"/>
                    <a:pt x="337" y="676"/>
                    <a:pt x="535" y="537"/>
                  </a:cubicBezTo>
                  <a:cubicBezTo>
                    <a:pt x="628" y="490"/>
                    <a:pt x="675" y="444"/>
                    <a:pt x="779" y="444"/>
                  </a:cubicBezTo>
                  <a:lnTo>
                    <a:pt x="779" y="386"/>
                  </a:lnTo>
                  <a:lnTo>
                    <a:pt x="675" y="293"/>
                  </a:lnTo>
                  <a:cubicBezTo>
                    <a:pt x="675" y="293"/>
                    <a:pt x="628" y="293"/>
                    <a:pt x="582" y="339"/>
                  </a:cubicBezTo>
                  <a:cubicBezTo>
                    <a:pt x="198" y="386"/>
                    <a:pt x="0" y="630"/>
                    <a:pt x="0" y="967"/>
                  </a:cubicBezTo>
                  <a:cubicBezTo>
                    <a:pt x="0" y="1363"/>
                    <a:pt x="198" y="1607"/>
                    <a:pt x="582" y="1700"/>
                  </a:cubicBezTo>
                  <a:cubicBezTo>
                    <a:pt x="628" y="1700"/>
                    <a:pt x="721" y="1747"/>
                    <a:pt x="779" y="1747"/>
                  </a:cubicBezTo>
                  <a:cubicBezTo>
                    <a:pt x="1163" y="1747"/>
                    <a:pt x="1594" y="1502"/>
                    <a:pt x="1791" y="1211"/>
                  </a:cubicBezTo>
                  <a:cubicBezTo>
                    <a:pt x="1884" y="1025"/>
                    <a:pt x="1943" y="874"/>
                    <a:pt x="1838" y="676"/>
                  </a:cubicBezTo>
                  <a:cubicBezTo>
                    <a:pt x="1745" y="386"/>
                    <a:pt x="1547" y="153"/>
                    <a:pt x="1256" y="48"/>
                  </a:cubicBezTo>
                  <a:cubicBezTo>
                    <a:pt x="1191" y="16"/>
                    <a:pt x="1131" y="0"/>
                    <a:pt x="10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25" name="Google Shape;825;p7"/>
            <p:cNvSpPr/>
            <p:nvPr/>
          </p:nvSpPr>
          <p:spPr>
            <a:xfrm>
              <a:off x="845275" y="3433950"/>
              <a:ext cx="60500" cy="50925"/>
            </a:xfrm>
            <a:custGeom>
              <a:avLst/>
              <a:gdLst/>
              <a:ahLst/>
              <a:cxnLst/>
              <a:rect l="l" t="t" r="r" b="b"/>
              <a:pathLst>
                <a:path w="2420" h="2037" extrusionOk="0">
                  <a:moveTo>
                    <a:pt x="2420" y="1"/>
                  </a:moveTo>
                  <a:cubicBezTo>
                    <a:pt x="2373" y="1"/>
                    <a:pt x="2373" y="47"/>
                    <a:pt x="2373" y="47"/>
                  </a:cubicBezTo>
                  <a:lnTo>
                    <a:pt x="2420" y="1"/>
                  </a:lnTo>
                  <a:close/>
                  <a:moveTo>
                    <a:pt x="2373" y="47"/>
                  </a:moveTo>
                  <a:cubicBezTo>
                    <a:pt x="2269" y="47"/>
                    <a:pt x="2222" y="94"/>
                    <a:pt x="2176" y="140"/>
                  </a:cubicBezTo>
                  <a:cubicBezTo>
                    <a:pt x="1931" y="292"/>
                    <a:pt x="1745" y="385"/>
                    <a:pt x="1547" y="536"/>
                  </a:cubicBezTo>
                  <a:cubicBezTo>
                    <a:pt x="1012" y="966"/>
                    <a:pt x="524" y="1408"/>
                    <a:pt x="47" y="1838"/>
                  </a:cubicBezTo>
                  <a:cubicBezTo>
                    <a:pt x="0" y="1838"/>
                    <a:pt x="0" y="1932"/>
                    <a:pt x="0" y="1932"/>
                  </a:cubicBezTo>
                  <a:cubicBezTo>
                    <a:pt x="0" y="1990"/>
                    <a:pt x="94" y="2036"/>
                    <a:pt x="94" y="2036"/>
                  </a:cubicBezTo>
                  <a:lnTo>
                    <a:pt x="140" y="2036"/>
                  </a:lnTo>
                  <a:cubicBezTo>
                    <a:pt x="291" y="1990"/>
                    <a:pt x="477" y="1885"/>
                    <a:pt x="582" y="1792"/>
                  </a:cubicBezTo>
                  <a:cubicBezTo>
                    <a:pt x="1105" y="1350"/>
                    <a:pt x="1594" y="873"/>
                    <a:pt x="2036" y="385"/>
                  </a:cubicBezTo>
                  <a:lnTo>
                    <a:pt x="2373" y="47"/>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26" name="Google Shape;826;p7"/>
            <p:cNvSpPr/>
            <p:nvPr/>
          </p:nvSpPr>
          <p:spPr>
            <a:xfrm>
              <a:off x="842650" y="3404875"/>
              <a:ext cx="47425" cy="43650"/>
            </a:xfrm>
            <a:custGeom>
              <a:avLst/>
              <a:gdLst/>
              <a:ahLst/>
              <a:cxnLst/>
              <a:rect l="l" t="t" r="r" b="b"/>
              <a:pathLst>
                <a:path w="1897" h="1746" extrusionOk="0">
                  <a:moveTo>
                    <a:pt x="1897" y="1"/>
                  </a:moveTo>
                  <a:cubicBezTo>
                    <a:pt x="1850" y="1"/>
                    <a:pt x="1792" y="47"/>
                    <a:pt x="1746" y="94"/>
                  </a:cubicBezTo>
                  <a:cubicBezTo>
                    <a:pt x="1071" y="629"/>
                    <a:pt x="536" y="1164"/>
                    <a:pt x="1" y="1594"/>
                  </a:cubicBezTo>
                  <a:lnTo>
                    <a:pt x="1" y="1745"/>
                  </a:lnTo>
                  <a:lnTo>
                    <a:pt x="152" y="1745"/>
                  </a:lnTo>
                  <a:cubicBezTo>
                    <a:pt x="292" y="1641"/>
                    <a:pt x="489" y="1548"/>
                    <a:pt x="582" y="1408"/>
                  </a:cubicBezTo>
                  <a:cubicBezTo>
                    <a:pt x="920" y="1059"/>
                    <a:pt x="1269" y="722"/>
                    <a:pt x="1559" y="384"/>
                  </a:cubicBezTo>
                  <a:cubicBezTo>
                    <a:pt x="1699" y="245"/>
                    <a:pt x="1792" y="94"/>
                    <a:pt x="189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27" name="Google Shape;827;p7"/>
            <p:cNvSpPr/>
            <p:nvPr/>
          </p:nvSpPr>
          <p:spPr>
            <a:xfrm>
              <a:off x="856025" y="2746825"/>
              <a:ext cx="20675" cy="24450"/>
            </a:xfrm>
            <a:custGeom>
              <a:avLst/>
              <a:gdLst/>
              <a:ahLst/>
              <a:cxnLst/>
              <a:rect l="l" t="t" r="r" b="b"/>
              <a:pathLst>
                <a:path w="827" h="978" extrusionOk="0">
                  <a:moveTo>
                    <a:pt x="443" y="1"/>
                  </a:moveTo>
                  <a:cubicBezTo>
                    <a:pt x="338" y="1"/>
                    <a:pt x="245" y="105"/>
                    <a:pt x="199" y="152"/>
                  </a:cubicBezTo>
                  <a:cubicBezTo>
                    <a:pt x="47" y="292"/>
                    <a:pt x="1" y="443"/>
                    <a:pt x="1" y="536"/>
                  </a:cubicBezTo>
                  <a:cubicBezTo>
                    <a:pt x="1" y="734"/>
                    <a:pt x="152" y="873"/>
                    <a:pt x="338" y="873"/>
                  </a:cubicBezTo>
                  <a:lnTo>
                    <a:pt x="338" y="978"/>
                  </a:lnTo>
                  <a:lnTo>
                    <a:pt x="385" y="873"/>
                  </a:lnTo>
                  <a:cubicBezTo>
                    <a:pt x="489" y="873"/>
                    <a:pt x="582" y="827"/>
                    <a:pt x="675" y="734"/>
                  </a:cubicBezTo>
                  <a:cubicBezTo>
                    <a:pt x="780" y="687"/>
                    <a:pt x="827" y="536"/>
                    <a:pt x="827" y="443"/>
                  </a:cubicBezTo>
                  <a:cubicBezTo>
                    <a:pt x="827" y="198"/>
                    <a:pt x="629" y="47"/>
                    <a:pt x="44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28" name="Google Shape;828;p7"/>
            <p:cNvSpPr/>
            <p:nvPr/>
          </p:nvSpPr>
          <p:spPr>
            <a:xfrm>
              <a:off x="776075" y="2896000"/>
              <a:ext cx="15725" cy="118675"/>
            </a:xfrm>
            <a:custGeom>
              <a:avLst/>
              <a:gdLst/>
              <a:ahLst/>
              <a:cxnLst/>
              <a:rect l="l" t="t" r="r" b="b"/>
              <a:pathLst>
                <a:path w="629" h="4747" extrusionOk="0">
                  <a:moveTo>
                    <a:pt x="198" y="1"/>
                  </a:moveTo>
                  <a:cubicBezTo>
                    <a:pt x="0" y="1013"/>
                    <a:pt x="244" y="3444"/>
                    <a:pt x="628" y="4746"/>
                  </a:cubicBezTo>
                  <a:lnTo>
                    <a:pt x="19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29" name="Google Shape;829;p7"/>
            <p:cNvSpPr/>
            <p:nvPr/>
          </p:nvSpPr>
          <p:spPr>
            <a:xfrm>
              <a:off x="747000" y="2411275"/>
              <a:ext cx="34025" cy="861600"/>
            </a:xfrm>
            <a:custGeom>
              <a:avLst/>
              <a:gdLst/>
              <a:ahLst/>
              <a:cxnLst/>
              <a:rect l="l" t="t" r="r" b="b"/>
              <a:pathLst>
                <a:path w="1361" h="34464" extrusionOk="0">
                  <a:moveTo>
                    <a:pt x="93" y="0"/>
                  </a:moveTo>
                  <a:lnTo>
                    <a:pt x="93" y="93"/>
                  </a:lnTo>
                  <a:cubicBezTo>
                    <a:pt x="384" y="1698"/>
                    <a:pt x="489" y="3397"/>
                    <a:pt x="535" y="5676"/>
                  </a:cubicBezTo>
                  <a:cubicBezTo>
                    <a:pt x="535" y="6351"/>
                    <a:pt x="489" y="7025"/>
                    <a:pt x="489" y="7712"/>
                  </a:cubicBezTo>
                  <a:lnTo>
                    <a:pt x="489" y="8340"/>
                  </a:lnTo>
                  <a:lnTo>
                    <a:pt x="442" y="8724"/>
                  </a:lnTo>
                  <a:cubicBezTo>
                    <a:pt x="442" y="9643"/>
                    <a:pt x="384" y="10666"/>
                    <a:pt x="384" y="11585"/>
                  </a:cubicBezTo>
                  <a:cubicBezTo>
                    <a:pt x="337" y="12550"/>
                    <a:pt x="291" y="13527"/>
                    <a:pt x="244" y="14493"/>
                  </a:cubicBezTo>
                  <a:cubicBezTo>
                    <a:pt x="198" y="15319"/>
                    <a:pt x="198" y="16145"/>
                    <a:pt x="151" y="16959"/>
                  </a:cubicBezTo>
                  <a:cubicBezTo>
                    <a:pt x="151" y="17354"/>
                    <a:pt x="93" y="17738"/>
                    <a:pt x="93" y="18122"/>
                  </a:cubicBezTo>
                  <a:cubicBezTo>
                    <a:pt x="93" y="18471"/>
                    <a:pt x="93" y="18762"/>
                    <a:pt x="47" y="19099"/>
                  </a:cubicBezTo>
                  <a:cubicBezTo>
                    <a:pt x="0" y="20309"/>
                    <a:pt x="0" y="21762"/>
                    <a:pt x="244" y="23170"/>
                  </a:cubicBezTo>
                  <a:cubicBezTo>
                    <a:pt x="291" y="23507"/>
                    <a:pt x="337" y="23844"/>
                    <a:pt x="442" y="24135"/>
                  </a:cubicBezTo>
                  <a:cubicBezTo>
                    <a:pt x="675" y="25543"/>
                    <a:pt x="919" y="26997"/>
                    <a:pt x="919" y="28451"/>
                  </a:cubicBezTo>
                  <a:cubicBezTo>
                    <a:pt x="965" y="28986"/>
                    <a:pt x="919" y="29521"/>
                    <a:pt x="919" y="30044"/>
                  </a:cubicBezTo>
                  <a:lnTo>
                    <a:pt x="919" y="31312"/>
                  </a:lnTo>
                  <a:lnTo>
                    <a:pt x="919" y="33975"/>
                  </a:lnTo>
                  <a:lnTo>
                    <a:pt x="965" y="34464"/>
                  </a:lnTo>
                  <a:cubicBezTo>
                    <a:pt x="965" y="34115"/>
                    <a:pt x="1024" y="33778"/>
                    <a:pt x="1024" y="33440"/>
                  </a:cubicBezTo>
                  <a:cubicBezTo>
                    <a:pt x="1070" y="33103"/>
                    <a:pt x="1070" y="32766"/>
                    <a:pt x="1117" y="32370"/>
                  </a:cubicBezTo>
                  <a:cubicBezTo>
                    <a:pt x="1163" y="31556"/>
                    <a:pt x="1256" y="30626"/>
                    <a:pt x="1256" y="29753"/>
                  </a:cubicBezTo>
                  <a:cubicBezTo>
                    <a:pt x="1361" y="28253"/>
                    <a:pt x="1210" y="26555"/>
                    <a:pt x="826" y="24519"/>
                  </a:cubicBezTo>
                  <a:cubicBezTo>
                    <a:pt x="535" y="23170"/>
                    <a:pt x="337" y="21716"/>
                    <a:pt x="384" y="20157"/>
                  </a:cubicBezTo>
                  <a:cubicBezTo>
                    <a:pt x="384" y="18808"/>
                    <a:pt x="442" y="17401"/>
                    <a:pt x="489" y="16040"/>
                  </a:cubicBezTo>
                  <a:cubicBezTo>
                    <a:pt x="535" y="15365"/>
                    <a:pt x="535" y="14691"/>
                    <a:pt x="582" y="14004"/>
                  </a:cubicBezTo>
                  <a:cubicBezTo>
                    <a:pt x="628" y="13237"/>
                    <a:pt x="675" y="12457"/>
                    <a:pt x="675" y="11678"/>
                  </a:cubicBezTo>
                  <a:cubicBezTo>
                    <a:pt x="733" y="10131"/>
                    <a:pt x="779" y="8479"/>
                    <a:pt x="826" y="6549"/>
                  </a:cubicBezTo>
                  <a:cubicBezTo>
                    <a:pt x="872" y="5141"/>
                    <a:pt x="779" y="3583"/>
                    <a:pt x="582" y="1896"/>
                  </a:cubicBezTo>
                  <a:cubicBezTo>
                    <a:pt x="535" y="1454"/>
                    <a:pt x="442" y="1024"/>
                    <a:pt x="337" y="582"/>
                  </a:cubicBezTo>
                  <a:lnTo>
                    <a:pt x="291" y="337"/>
                  </a:lnTo>
                  <a:cubicBezTo>
                    <a:pt x="244" y="244"/>
                    <a:pt x="244" y="93"/>
                    <a:pt x="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30" name="Google Shape;830;p7"/>
            <p:cNvSpPr/>
            <p:nvPr/>
          </p:nvSpPr>
          <p:spPr>
            <a:xfrm>
              <a:off x="749325" y="3378125"/>
              <a:ext cx="8750" cy="94525"/>
            </a:xfrm>
            <a:custGeom>
              <a:avLst/>
              <a:gdLst/>
              <a:ahLst/>
              <a:cxnLst/>
              <a:rect l="l" t="t" r="r" b="b"/>
              <a:pathLst>
                <a:path w="350" h="3781" extrusionOk="0">
                  <a:moveTo>
                    <a:pt x="198" y="1"/>
                  </a:moveTo>
                  <a:lnTo>
                    <a:pt x="198" y="94"/>
                  </a:lnTo>
                  <a:cubicBezTo>
                    <a:pt x="151" y="629"/>
                    <a:pt x="105" y="1164"/>
                    <a:pt x="58" y="1745"/>
                  </a:cubicBezTo>
                  <a:cubicBezTo>
                    <a:pt x="0" y="2525"/>
                    <a:pt x="58" y="3199"/>
                    <a:pt x="151" y="3781"/>
                  </a:cubicBezTo>
                  <a:cubicBezTo>
                    <a:pt x="151" y="3641"/>
                    <a:pt x="151" y="3490"/>
                    <a:pt x="198" y="3350"/>
                  </a:cubicBezTo>
                  <a:cubicBezTo>
                    <a:pt x="244" y="2525"/>
                    <a:pt x="291" y="1699"/>
                    <a:pt x="349" y="826"/>
                  </a:cubicBezTo>
                  <a:cubicBezTo>
                    <a:pt x="349" y="629"/>
                    <a:pt x="291" y="338"/>
                    <a:pt x="244" y="152"/>
                  </a:cubicBezTo>
                  <a:lnTo>
                    <a:pt x="244" y="47"/>
                  </a:lnTo>
                  <a:cubicBezTo>
                    <a:pt x="244" y="47"/>
                    <a:pt x="244" y="1"/>
                    <a:pt x="19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31" name="Google Shape;831;p7"/>
            <p:cNvSpPr/>
            <p:nvPr/>
          </p:nvSpPr>
          <p:spPr>
            <a:xfrm>
              <a:off x="2173000" y="2906775"/>
              <a:ext cx="1200" cy="3800"/>
            </a:xfrm>
            <a:custGeom>
              <a:avLst/>
              <a:gdLst/>
              <a:ahLst/>
              <a:cxnLst/>
              <a:rect l="l" t="t" r="r" b="b"/>
              <a:pathLst>
                <a:path w="48" h="152" extrusionOk="0">
                  <a:moveTo>
                    <a:pt x="47" y="0"/>
                  </a:moveTo>
                  <a:cubicBezTo>
                    <a:pt x="47" y="23"/>
                    <a:pt x="36" y="49"/>
                    <a:pt x="24" y="75"/>
                  </a:cubicBezTo>
                  <a:lnTo>
                    <a:pt x="24" y="75"/>
                  </a:lnTo>
                  <a:cubicBezTo>
                    <a:pt x="47" y="44"/>
                    <a:pt x="47" y="37"/>
                    <a:pt x="47" y="0"/>
                  </a:cubicBezTo>
                  <a:close/>
                  <a:moveTo>
                    <a:pt x="24" y="75"/>
                  </a:moveTo>
                  <a:cubicBezTo>
                    <a:pt x="18" y="83"/>
                    <a:pt x="11" y="92"/>
                    <a:pt x="1" y="105"/>
                  </a:cubicBezTo>
                  <a:lnTo>
                    <a:pt x="1" y="151"/>
                  </a:lnTo>
                  <a:cubicBezTo>
                    <a:pt x="1" y="128"/>
                    <a:pt x="13" y="101"/>
                    <a:pt x="24" y="7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32" name="Google Shape;832;p7"/>
            <p:cNvSpPr/>
            <p:nvPr/>
          </p:nvSpPr>
          <p:spPr>
            <a:xfrm>
              <a:off x="1106975" y="3380450"/>
              <a:ext cx="7300" cy="3800"/>
            </a:xfrm>
            <a:custGeom>
              <a:avLst/>
              <a:gdLst/>
              <a:ahLst/>
              <a:cxnLst/>
              <a:rect l="l" t="t" r="r" b="b"/>
              <a:pathLst>
                <a:path w="292" h="152" extrusionOk="0">
                  <a:moveTo>
                    <a:pt x="1" y="1"/>
                  </a:moveTo>
                  <a:cubicBezTo>
                    <a:pt x="94" y="59"/>
                    <a:pt x="187" y="105"/>
                    <a:pt x="292" y="152"/>
                  </a:cubicBezTo>
                  <a:cubicBezTo>
                    <a:pt x="187" y="105"/>
                    <a:pt x="94" y="59"/>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33" name="Google Shape;833;p7"/>
            <p:cNvSpPr/>
            <p:nvPr/>
          </p:nvSpPr>
          <p:spPr>
            <a:xfrm>
              <a:off x="1383225" y="2536025"/>
              <a:ext cx="25" cy="0"/>
            </a:xfrm>
            <a:custGeom>
              <a:avLst/>
              <a:gdLst/>
              <a:ahLst/>
              <a:cxnLst/>
              <a:rect l="l" t="t" r="r" b="b"/>
              <a:pathLst>
                <a:path w="1" extrusionOk="0">
                  <a:moveTo>
                    <a:pt x="1" y="0"/>
                  </a:moveTo>
                  <a:lnTo>
                    <a:pt x="1" y="0"/>
                  </a:ln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34" name="Google Shape;834;p7"/>
            <p:cNvSpPr/>
            <p:nvPr/>
          </p:nvSpPr>
          <p:spPr>
            <a:xfrm>
              <a:off x="1385550" y="2542125"/>
              <a:ext cx="25" cy="25"/>
            </a:xfrm>
            <a:custGeom>
              <a:avLst/>
              <a:gdLst/>
              <a:ahLst/>
              <a:cxnLst/>
              <a:rect l="l" t="t" r="r" b="b"/>
              <a:pathLst>
                <a:path w="1" h="1" extrusionOk="0">
                  <a:moveTo>
                    <a:pt x="1" y="0"/>
                  </a:moveTo>
                  <a:lnTo>
                    <a:pt x="1" y="0"/>
                  </a:lnTo>
                  <a:lnTo>
                    <a:pt x="1" y="0"/>
                  </a:ln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35" name="Google Shape;835;p7"/>
            <p:cNvSpPr/>
            <p:nvPr/>
          </p:nvSpPr>
          <p:spPr>
            <a:xfrm>
              <a:off x="1384400" y="2539800"/>
              <a:ext cx="1175" cy="1175"/>
            </a:xfrm>
            <a:custGeom>
              <a:avLst/>
              <a:gdLst/>
              <a:ahLst/>
              <a:cxnLst/>
              <a:rect l="l" t="t" r="r" b="b"/>
              <a:pathLst>
                <a:path w="47" h="47" extrusionOk="0">
                  <a:moveTo>
                    <a:pt x="0" y="0"/>
                  </a:moveTo>
                  <a:cubicBezTo>
                    <a:pt x="47" y="0"/>
                    <a:pt x="47" y="47"/>
                    <a:pt x="47" y="47"/>
                  </a:cubicBezTo>
                  <a:lnTo>
                    <a:pt x="4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36" name="Google Shape;836;p7"/>
            <p:cNvSpPr/>
            <p:nvPr/>
          </p:nvSpPr>
          <p:spPr>
            <a:xfrm>
              <a:off x="721700" y="3437450"/>
              <a:ext cx="1696175" cy="143075"/>
            </a:xfrm>
            <a:custGeom>
              <a:avLst/>
              <a:gdLst/>
              <a:ahLst/>
              <a:cxnLst/>
              <a:rect l="l" t="t" r="r" b="b"/>
              <a:pathLst>
                <a:path w="67847" h="5723" extrusionOk="0">
                  <a:moveTo>
                    <a:pt x="186" y="0"/>
                  </a:moveTo>
                  <a:cubicBezTo>
                    <a:pt x="186" y="47"/>
                    <a:pt x="140" y="47"/>
                    <a:pt x="140" y="105"/>
                  </a:cubicBezTo>
                  <a:lnTo>
                    <a:pt x="93" y="152"/>
                  </a:lnTo>
                  <a:lnTo>
                    <a:pt x="47" y="152"/>
                  </a:lnTo>
                  <a:cubicBezTo>
                    <a:pt x="47" y="198"/>
                    <a:pt x="47" y="198"/>
                    <a:pt x="0" y="198"/>
                  </a:cubicBezTo>
                  <a:lnTo>
                    <a:pt x="0" y="1315"/>
                  </a:lnTo>
                  <a:lnTo>
                    <a:pt x="0" y="1605"/>
                  </a:lnTo>
                  <a:lnTo>
                    <a:pt x="0" y="1745"/>
                  </a:lnTo>
                  <a:lnTo>
                    <a:pt x="0" y="3013"/>
                  </a:lnTo>
                  <a:lnTo>
                    <a:pt x="0" y="4699"/>
                  </a:lnTo>
                  <a:cubicBezTo>
                    <a:pt x="0" y="4944"/>
                    <a:pt x="47" y="5234"/>
                    <a:pt x="47" y="5572"/>
                  </a:cubicBezTo>
                  <a:cubicBezTo>
                    <a:pt x="47" y="5723"/>
                    <a:pt x="93" y="5723"/>
                    <a:pt x="186" y="5723"/>
                  </a:cubicBezTo>
                  <a:lnTo>
                    <a:pt x="477" y="5723"/>
                  </a:lnTo>
                  <a:cubicBezTo>
                    <a:pt x="628" y="5676"/>
                    <a:pt x="768" y="5676"/>
                    <a:pt x="919" y="5676"/>
                  </a:cubicBezTo>
                  <a:lnTo>
                    <a:pt x="67509" y="5676"/>
                  </a:lnTo>
                  <a:cubicBezTo>
                    <a:pt x="67525" y="5692"/>
                    <a:pt x="67540" y="5697"/>
                    <a:pt x="67554" y="5697"/>
                  </a:cubicBezTo>
                  <a:cubicBezTo>
                    <a:pt x="67581" y="5697"/>
                    <a:pt x="67602" y="5676"/>
                    <a:pt x="67602" y="5676"/>
                  </a:cubicBezTo>
                  <a:cubicBezTo>
                    <a:pt x="67695" y="5572"/>
                    <a:pt x="67800" y="5525"/>
                    <a:pt x="67846" y="5432"/>
                  </a:cubicBezTo>
                  <a:lnTo>
                    <a:pt x="67695" y="5432"/>
                  </a:lnTo>
                  <a:cubicBezTo>
                    <a:pt x="67556" y="5386"/>
                    <a:pt x="67404" y="5386"/>
                    <a:pt x="67265" y="5386"/>
                  </a:cubicBezTo>
                  <a:lnTo>
                    <a:pt x="3676" y="5386"/>
                  </a:lnTo>
                  <a:cubicBezTo>
                    <a:pt x="3001" y="5386"/>
                    <a:pt x="2326" y="5432"/>
                    <a:pt x="1687" y="5432"/>
                  </a:cubicBezTo>
                  <a:lnTo>
                    <a:pt x="337" y="5432"/>
                  </a:lnTo>
                  <a:lnTo>
                    <a:pt x="337" y="5339"/>
                  </a:lnTo>
                  <a:lnTo>
                    <a:pt x="33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37" name="Google Shape;837;p7"/>
            <p:cNvSpPr/>
            <p:nvPr/>
          </p:nvSpPr>
          <p:spPr>
            <a:xfrm>
              <a:off x="721700" y="2342350"/>
              <a:ext cx="8450" cy="644400"/>
            </a:xfrm>
            <a:custGeom>
              <a:avLst/>
              <a:gdLst/>
              <a:ahLst/>
              <a:cxnLst/>
              <a:rect l="l" t="t" r="r" b="b"/>
              <a:pathLst>
                <a:path w="338" h="25776" extrusionOk="0">
                  <a:moveTo>
                    <a:pt x="93" y="1"/>
                  </a:moveTo>
                  <a:cubicBezTo>
                    <a:pt x="0" y="2711"/>
                    <a:pt x="47" y="5467"/>
                    <a:pt x="47" y="8084"/>
                  </a:cubicBezTo>
                  <a:lnTo>
                    <a:pt x="47" y="12109"/>
                  </a:lnTo>
                  <a:cubicBezTo>
                    <a:pt x="0" y="14924"/>
                    <a:pt x="47" y="17785"/>
                    <a:pt x="47" y="20588"/>
                  </a:cubicBezTo>
                  <a:lnTo>
                    <a:pt x="47" y="24322"/>
                  </a:lnTo>
                  <a:lnTo>
                    <a:pt x="47" y="24613"/>
                  </a:lnTo>
                  <a:lnTo>
                    <a:pt x="0" y="24566"/>
                  </a:lnTo>
                  <a:lnTo>
                    <a:pt x="0" y="25636"/>
                  </a:lnTo>
                  <a:lnTo>
                    <a:pt x="0" y="25729"/>
                  </a:lnTo>
                  <a:lnTo>
                    <a:pt x="0" y="25776"/>
                  </a:lnTo>
                  <a:lnTo>
                    <a:pt x="291" y="25776"/>
                  </a:lnTo>
                  <a:cubicBezTo>
                    <a:pt x="337" y="25531"/>
                    <a:pt x="337" y="25241"/>
                    <a:pt x="291" y="24950"/>
                  </a:cubicBezTo>
                  <a:lnTo>
                    <a:pt x="291" y="24519"/>
                  </a:lnTo>
                  <a:cubicBezTo>
                    <a:pt x="291" y="21949"/>
                    <a:pt x="291" y="19378"/>
                    <a:pt x="337" y="16808"/>
                  </a:cubicBezTo>
                  <a:cubicBezTo>
                    <a:pt x="337" y="11283"/>
                    <a:pt x="337" y="5618"/>
                    <a:pt x="2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38" name="Google Shape;838;p7"/>
            <p:cNvSpPr/>
            <p:nvPr/>
          </p:nvSpPr>
          <p:spPr>
            <a:xfrm>
              <a:off x="717900" y="2991675"/>
              <a:ext cx="12250" cy="441150"/>
            </a:xfrm>
            <a:custGeom>
              <a:avLst/>
              <a:gdLst/>
              <a:ahLst/>
              <a:cxnLst/>
              <a:rect l="l" t="t" r="r" b="b"/>
              <a:pathLst>
                <a:path w="490" h="17646" extrusionOk="0">
                  <a:moveTo>
                    <a:pt x="152" y="0"/>
                  </a:moveTo>
                  <a:lnTo>
                    <a:pt x="152" y="12120"/>
                  </a:lnTo>
                  <a:lnTo>
                    <a:pt x="152" y="12260"/>
                  </a:lnTo>
                  <a:lnTo>
                    <a:pt x="152" y="12504"/>
                  </a:lnTo>
                  <a:lnTo>
                    <a:pt x="152" y="12993"/>
                  </a:lnTo>
                  <a:lnTo>
                    <a:pt x="152" y="13283"/>
                  </a:lnTo>
                  <a:lnTo>
                    <a:pt x="152" y="14633"/>
                  </a:lnTo>
                  <a:lnTo>
                    <a:pt x="152" y="15796"/>
                  </a:lnTo>
                  <a:lnTo>
                    <a:pt x="152" y="15900"/>
                  </a:lnTo>
                  <a:cubicBezTo>
                    <a:pt x="152" y="15947"/>
                    <a:pt x="152" y="16040"/>
                    <a:pt x="94" y="16087"/>
                  </a:cubicBezTo>
                  <a:lnTo>
                    <a:pt x="94" y="16133"/>
                  </a:lnTo>
                  <a:lnTo>
                    <a:pt x="47" y="16238"/>
                  </a:lnTo>
                  <a:lnTo>
                    <a:pt x="1" y="16238"/>
                  </a:lnTo>
                  <a:lnTo>
                    <a:pt x="1" y="16529"/>
                  </a:lnTo>
                  <a:lnTo>
                    <a:pt x="1" y="16575"/>
                  </a:lnTo>
                  <a:cubicBezTo>
                    <a:pt x="1" y="16668"/>
                    <a:pt x="1" y="16715"/>
                    <a:pt x="47" y="16715"/>
                  </a:cubicBezTo>
                  <a:cubicBezTo>
                    <a:pt x="152" y="16773"/>
                    <a:pt x="152" y="16912"/>
                    <a:pt x="152" y="16912"/>
                  </a:cubicBezTo>
                  <a:lnTo>
                    <a:pt x="152" y="17447"/>
                  </a:lnTo>
                  <a:lnTo>
                    <a:pt x="245" y="17447"/>
                  </a:lnTo>
                  <a:cubicBezTo>
                    <a:pt x="292" y="17494"/>
                    <a:pt x="292" y="17541"/>
                    <a:pt x="338" y="17587"/>
                  </a:cubicBezTo>
                  <a:lnTo>
                    <a:pt x="338" y="17645"/>
                  </a:lnTo>
                  <a:lnTo>
                    <a:pt x="489" y="17645"/>
                  </a:lnTo>
                  <a:lnTo>
                    <a:pt x="489" y="8817"/>
                  </a:lnTo>
                  <a:cubicBezTo>
                    <a:pt x="489" y="5863"/>
                    <a:pt x="489" y="2955"/>
                    <a:pt x="4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39" name="Google Shape;839;p7"/>
            <p:cNvSpPr/>
            <p:nvPr/>
          </p:nvSpPr>
          <p:spPr>
            <a:xfrm>
              <a:off x="2210525" y="3607275"/>
              <a:ext cx="20675" cy="22975"/>
            </a:xfrm>
            <a:custGeom>
              <a:avLst/>
              <a:gdLst/>
              <a:ahLst/>
              <a:cxnLst/>
              <a:rect l="l" t="t" r="r" b="b"/>
              <a:pathLst>
                <a:path w="827" h="919" extrusionOk="0">
                  <a:moveTo>
                    <a:pt x="826" y="0"/>
                  </a:moveTo>
                  <a:lnTo>
                    <a:pt x="826" y="0"/>
                  </a:lnTo>
                  <a:cubicBezTo>
                    <a:pt x="535" y="47"/>
                    <a:pt x="349" y="140"/>
                    <a:pt x="198" y="337"/>
                  </a:cubicBezTo>
                  <a:cubicBezTo>
                    <a:pt x="105" y="477"/>
                    <a:pt x="0" y="628"/>
                    <a:pt x="0" y="768"/>
                  </a:cubicBezTo>
                  <a:cubicBezTo>
                    <a:pt x="0" y="814"/>
                    <a:pt x="0" y="814"/>
                    <a:pt x="58" y="872"/>
                  </a:cubicBezTo>
                  <a:cubicBezTo>
                    <a:pt x="58" y="872"/>
                    <a:pt x="105" y="919"/>
                    <a:pt x="151" y="919"/>
                  </a:cubicBezTo>
                  <a:cubicBezTo>
                    <a:pt x="151" y="919"/>
                    <a:pt x="198" y="919"/>
                    <a:pt x="198" y="872"/>
                  </a:cubicBezTo>
                  <a:cubicBezTo>
                    <a:pt x="535" y="768"/>
                    <a:pt x="826" y="384"/>
                    <a:pt x="8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40" name="Google Shape;840;p7"/>
            <p:cNvSpPr/>
            <p:nvPr/>
          </p:nvSpPr>
          <p:spPr>
            <a:xfrm>
              <a:off x="2151200" y="3668900"/>
              <a:ext cx="32875" cy="34050"/>
            </a:xfrm>
            <a:custGeom>
              <a:avLst/>
              <a:gdLst/>
              <a:ahLst/>
              <a:cxnLst/>
              <a:rect l="l" t="t" r="r" b="b"/>
              <a:pathLst>
                <a:path w="1315" h="1362" extrusionOk="0">
                  <a:moveTo>
                    <a:pt x="1315" y="1"/>
                  </a:moveTo>
                  <a:cubicBezTo>
                    <a:pt x="1210" y="47"/>
                    <a:pt x="1117" y="47"/>
                    <a:pt x="1070" y="94"/>
                  </a:cubicBezTo>
                  <a:cubicBezTo>
                    <a:pt x="780" y="338"/>
                    <a:pt x="442" y="676"/>
                    <a:pt x="0" y="1071"/>
                  </a:cubicBezTo>
                  <a:lnTo>
                    <a:pt x="0" y="1257"/>
                  </a:lnTo>
                  <a:cubicBezTo>
                    <a:pt x="0" y="1257"/>
                    <a:pt x="47" y="1315"/>
                    <a:pt x="105" y="1362"/>
                  </a:cubicBezTo>
                  <a:lnTo>
                    <a:pt x="152" y="1362"/>
                  </a:lnTo>
                  <a:cubicBezTo>
                    <a:pt x="198" y="1362"/>
                    <a:pt x="245" y="1362"/>
                    <a:pt x="245" y="1315"/>
                  </a:cubicBezTo>
                  <a:cubicBezTo>
                    <a:pt x="338" y="1315"/>
                    <a:pt x="396" y="1257"/>
                    <a:pt x="442" y="1211"/>
                  </a:cubicBezTo>
                  <a:cubicBezTo>
                    <a:pt x="687" y="966"/>
                    <a:pt x="977" y="629"/>
                    <a:pt x="1268" y="245"/>
                  </a:cubicBezTo>
                  <a:cubicBezTo>
                    <a:pt x="1315" y="199"/>
                    <a:pt x="1315" y="94"/>
                    <a:pt x="1315" y="47"/>
                  </a:cubicBezTo>
                  <a:lnTo>
                    <a:pt x="131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41" name="Google Shape;841;p7"/>
            <p:cNvSpPr/>
            <p:nvPr/>
          </p:nvSpPr>
          <p:spPr>
            <a:xfrm>
              <a:off x="1624300" y="3714325"/>
              <a:ext cx="30250" cy="16550"/>
            </a:xfrm>
            <a:custGeom>
              <a:avLst/>
              <a:gdLst/>
              <a:ahLst/>
              <a:cxnLst/>
              <a:rect l="l" t="t" r="r" b="b"/>
              <a:pathLst>
                <a:path w="1210" h="662" extrusionOk="0">
                  <a:moveTo>
                    <a:pt x="1074" y="1"/>
                  </a:moveTo>
                  <a:cubicBezTo>
                    <a:pt x="1050" y="1"/>
                    <a:pt x="1028" y="6"/>
                    <a:pt x="1012" y="22"/>
                  </a:cubicBezTo>
                  <a:cubicBezTo>
                    <a:pt x="768" y="126"/>
                    <a:pt x="431" y="219"/>
                    <a:pt x="47" y="417"/>
                  </a:cubicBezTo>
                  <a:cubicBezTo>
                    <a:pt x="47" y="417"/>
                    <a:pt x="0" y="464"/>
                    <a:pt x="0" y="510"/>
                  </a:cubicBezTo>
                  <a:lnTo>
                    <a:pt x="0" y="603"/>
                  </a:lnTo>
                  <a:cubicBezTo>
                    <a:pt x="0" y="603"/>
                    <a:pt x="47" y="603"/>
                    <a:pt x="47" y="661"/>
                  </a:cubicBezTo>
                  <a:lnTo>
                    <a:pt x="93" y="661"/>
                  </a:lnTo>
                  <a:cubicBezTo>
                    <a:pt x="140" y="661"/>
                    <a:pt x="186" y="661"/>
                    <a:pt x="244" y="603"/>
                  </a:cubicBezTo>
                  <a:cubicBezTo>
                    <a:pt x="477" y="510"/>
                    <a:pt x="768" y="371"/>
                    <a:pt x="1059" y="219"/>
                  </a:cubicBezTo>
                  <a:cubicBezTo>
                    <a:pt x="1117" y="173"/>
                    <a:pt x="1163" y="126"/>
                    <a:pt x="1210" y="22"/>
                  </a:cubicBezTo>
                  <a:cubicBezTo>
                    <a:pt x="1179" y="22"/>
                    <a:pt x="1122" y="1"/>
                    <a:pt x="10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42" name="Google Shape;842;p7"/>
            <p:cNvSpPr/>
            <p:nvPr/>
          </p:nvSpPr>
          <p:spPr>
            <a:xfrm>
              <a:off x="2067750" y="3727075"/>
              <a:ext cx="48275" cy="19500"/>
            </a:xfrm>
            <a:custGeom>
              <a:avLst/>
              <a:gdLst/>
              <a:ahLst/>
              <a:cxnLst/>
              <a:rect l="l" t="t" r="r" b="b"/>
              <a:pathLst>
                <a:path w="1931" h="780" extrusionOk="0">
                  <a:moveTo>
                    <a:pt x="1884" y="0"/>
                  </a:moveTo>
                  <a:cubicBezTo>
                    <a:pt x="1745" y="0"/>
                    <a:pt x="1640" y="0"/>
                    <a:pt x="1501" y="47"/>
                  </a:cubicBezTo>
                  <a:cubicBezTo>
                    <a:pt x="1256" y="151"/>
                    <a:pt x="1012" y="198"/>
                    <a:pt x="768" y="291"/>
                  </a:cubicBezTo>
                  <a:lnTo>
                    <a:pt x="384" y="442"/>
                  </a:lnTo>
                  <a:lnTo>
                    <a:pt x="244" y="442"/>
                  </a:lnTo>
                  <a:cubicBezTo>
                    <a:pt x="186" y="442"/>
                    <a:pt x="140" y="442"/>
                    <a:pt x="140" y="489"/>
                  </a:cubicBezTo>
                  <a:cubicBezTo>
                    <a:pt x="47" y="535"/>
                    <a:pt x="47" y="582"/>
                    <a:pt x="0" y="628"/>
                  </a:cubicBezTo>
                  <a:lnTo>
                    <a:pt x="93" y="733"/>
                  </a:lnTo>
                  <a:cubicBezTo>
                    <a:pt x="186" y="779"/>
                    <a:pt x="244" y="779"/>
                    <a:pt x="337" y="779"/>
                  </a:cubicBezTo>
                  <a:lnTo>
                    <a:pt x="477" y="779"/>
                  </a:lnTo>
                  <a:cubicBezTo>
                    <a:pt x="966" y="779"/>
                    <a:pt x="1303" y="675"/>
                    <a:pt x="1547" y="489"/>
                  </a:cubicBezTo>
                  <a:cubicBezTo>
                    <a:pt x="1698" y="337"/>
                    <a:pt x="1838" y="198"/>
                    <a:pt x="1931" y="47"/>
                  </a:cubicBezTo>
                  <a:lnTo>
                    <a:pt x="193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43" name="Google Shape;843;p7"/>
            <p:cNvSpPr/>
            <p:nvPr/>
          </p:nvSpPr>
          <p:spPr>
            <a:xfrm>
              <a:off x="1970625" y="3750050"/>
              <a:ext cx="52350" cy="9900"/>
            </a:xfrm>
            <a:custGeom>
              <a:avLst/>
              <a:gdLst/>
              <a:ahLst/>
              <a:cxnLst/>
              <a:rect l="l" t="t" r="r" b="b"/>
              <a:pathLst>
                <a:path w="2094" h="396" extrusionOk="0">
                  <a:moveTo>
                    <a:pt x="931" y="0"/>
                  </a:moveTo>
                  <a:cubicBezTo>
                    <a:pt x="686" y="0"/>
                    <a:pt x="442" y="47"/>
                    <a:pt x="198" y="47"/>
                  </a:cubicBezTo>
                  <a:cubicBezTo>
                    <a:pt x="0" y="47"/>
                    <a:pt x="0" y="151"/>
                    <a:pt x="0" y="198"/>
                  </a:cubicBezTo>
                  <a:cubicBezTo>
                    <a:pt x="0" y="244"/>
                    <a:pt x="58" y="291"/>
                    <a:pt x="198" y="337"/>
                  </a:cubicBezTo>
                  <a:lnTo>
                    <a:pt x="442" y="337"/>
                  </a:lnTo>
                  <a:cubicBezTo>
                    <a:pt x="582" y="396"/>
                    <a:pt x="780" y="396"/>
                    <a:pt x="931" y="396"/>
                  </a:cubicBezTo>
                  <a:lnTo>
                    <a:pt x="1024" y="396"/>
                  </a:lnTo>
                  <a:cubicBezTo>
                    <a:pt x="1361" y="396"/>
                    <a:pt x="1652" y="396"/>
                    <a:pt x="1943" y="337"/>
                  </a:cubicBezTo>
                  <a:cubicBezTo>
                    <a:pt x="1989" y="337"/>
                    <a:pt x="2036" y="291"/>
                    <a:pt x="2094" y="244"/>
                  </a:cubicBezTo>
                  <a:lnTo>
                    <a:pt x="2094" y="198"/>
                  </a:lnTo>
                  <a:cubicBezTo>
                    <a:pt x="2036" y="105"/>
                    <a:pt x="1943" y="47"/>
                    <a:pt x="18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44" name="Google Shape;844;p7"/>
            <p:cNvSpPr/>
            <p:nvPr/>
          </p:nvSpPr>
          <p:spPr>
            <a:xfrm>
              <a:off x="1676350" y="3696400"/>
              <a:ext cx="49750" cy="15000"/>
            </a:xfrm>
            <a:custGeom>
              <a:avLst/>
              <a:gdLst/>
              <a:ahLst/>
              <a:cxnLst/>
              <a:rect l="l" t="t" r="r" b="b"/>
              <a:pathLst>
                <a:path w="1990" h="600" extrusionOk="0">
                  <a:moveTo>
                    <a:pt x="1212" y="0"/>
                  </a:moveTo>
                  <a:cubicBezTo>
                    <a:pt x="899" y="0"/>
                    <a:pt x="649" y="52"/>
                    <a:pt x="431" y="157"/>
                  </a:cubicBezTo>
                  <a:cubicBezTo>
                    <a:pt x="244" y="262"/>
                    <a:pt x="93" y="401"/>
                    <a:pt x="0" y="553"/>
                  </a:cubicBezTo>
                  <a:cubicBezTo>
                    <a:pt x="0" y="599"/>
                    <a:pt x="0" y="599"/>
                    <a:pt x="47" y="599"/>
                  </a:cubicBezTo>
                  <a:lnTo>
                    <a:pt x="431" y="599"/>
                  </a:lnTo>
                  <a:cubicBezTo>
                    <a:pt x="675" y="553"/>
                    <a:pt x="919" y="506"/>
                    <a:pt x="1163" y="506"/>
                  </a:cubicBezTo>
                  <a:lnTo>
                    <a:pt x="1594" y="401"/>
                  </a:lnTo>
                  <a:lnTo>
                    <a:pt x="1838" y="401"/>
                  </a:lnTo>
                  <a:cubicBezTo>
                    <a:pt x="1884" y="355"/>
                    <a:pt x="1989" y="308"/>
                    <a:pt x="1989" y="262"/>
                  </a:cubicBezTo>
                  <a:cubicBezTo>
                    <a:pt x="1989" y="215"/>
                    <a:pt x="1943" y="157"/>
                    <a:pt x="1884" y="157"/>
                  </a:cubicBezTo>
                  <a:cubicBezTo>
                    <a:pt x="1838" y="111"/>
                    <a:pt x="1745" y="64"/>
                    <a:pt x="1698" y="64"/>
                  </a:cubicBezTo>
                  <a:cubicBezTo>
                    <a:pt x="1652" y="64"/>
                    <a:pt x="1594" y="18"/>
                    <a:pt x="1547" y="18"/>
                  </a:cubicBezTo>
                  <a:cubicBezTo>
                    <a:pt x="1428" y="6"/>
                    <a:pt x="1317" y="0"/>
                    <a:pt x="121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45" name="Google Shape;845;p7"/>
            <p:cNvSpPr/>
            <p:nvPr/>
          </p:nvSpPr>
          <p:spPr>
            <a:xfrm>
              <a:off x="1772000" y="3694500"/>
              <a:ext cx="52075" cy="14850"/>
            </a:xfrm>
            <a:custGeom>
              <a:avLst/>
              <a:gdLst/>
              <a:ahLst/>
              <a:cxnLst/>
              <a:rect l="l" t="t" r="r" b="b"/>
              <a:pathLst>
                <a:path w="2083" h="594" extrusionOk="0">
                  <a:moveTo>
                    <a:pt x="199" y="0"/>
                  </a:moveTo>
                  <a:cubicBezTo>
                    <a:pt x="152" y="0"/>
                    <a:pt x="94" y="94"/>
                    <a:pt x="47" y="94"/>
                  </a:cubicBezTo>
                  <a:cubicBezTo>
                    <a:pt x="47" y="140"/>
                    <a:pt x="1" y="140"/>
                    <a:pt x="1" y="140"/>
                  </a:cubicBezTo>
                  <a:cubicBezTo>
                    <a:pt x="47" y="233"/>
                    <a:pt x="152" y="291"/>
                    <a:pt x="199" y="384"/>
                  </a:cubicBezTo>
                  <a:lnTo>
                    <a:pt x="338" y="384"/>
                  </a:lnTo>
                  <a:lnTo>
                    <a:pt x="536" y="431"/>
                  </a:lnTo>
                  <a:lnTo>
                    <a:pt x="1025" y="524"/>
                  </a:lnTo>
                  <a:lnTo>
                    <a:pt x="1164" y="524"/>
                  </a:lnTo>
                  <a:cubicBezTo>
                    <a:pt x="1408" y="582"/>
                    <a:pt x="1606" y="582"/>
                    <a:pt x="1839" y="582"/>
                  </a:cubicBezTo>
                  <a:cubicBezTo>
                    <a:pt x="1873" y="590"/>
                    <a:pt x="1902" y="594"/>
                    <a:pt x="1926" y="594"/>
                  </a:cubicBezTo>
                  <a:cubicBezTo>
                    <a:pt x="2038" y="594"/>
                    <a:pt x="2045" y="516"/>
                    <a:pt x="2083" y="477"/>
                  </a:cubicBezTo>
                  <a:cubicBezTo>
                    <a:pt x="2083" y="431"/>
                    <a:pt x="2083" y="338"/>
                    <a:pt x="1897" y="291"/>
                  </a:cubicBezTo>
                  <a:cubicBezTo>
                    <a:pt x="1839" y="291"/>
                    <a:pt x="1746" y="291"/>
                    <a:pt x="1699" y="233"/>
                  </a:cubicBezTo>
                  <a:cubicBezTo>
                    <a:pt x="1501" y="187"/>
                    <a:pt x="1362" y="140"/>
                    <a:pt x="1164" y="140"/>
                  </a:cubicBezTo>
                  <a:lnTo>
                    <a:pt x="1118" y="94"/>
                  </a:lnTo>
                  <a:cubicBezTo>
                    <a:pt x="780" y="47"/>
                    <a:pt x="489" y="47"/>
                    <a:pt x="1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46" name="Google Shape;846;p7"/>
            <p:cNvSpPr/>
            <p:nvPr/>
          </p:nvSpPr>
          <p:spPr>
            <a:xfrm>
              <a:off x="1544325" y="3725900"/>
              <a:ext cx="50925" cy="13200"/>
            </a:xfrm>
            <a:custGeom>
              <a:avLst/>
              <a:gdLst/>
              <a:ahLst/>
              <a:cxnLst/>
              <a:rect l="l" t="t" r="r" b="b"/>
              <a:pathLst>
                <a:path w="2037" h="528" extrusionOk="0">
                  <a:moveTo>
                    <a:pt x="1594" y="1"/>
                  </a:moveTo>
                  <a:cubicBezTo>
                    <a:pt x="1303" y="1"/>
                    <a:pt x="1059" y="1"/>
                    <a:pt x="826" y="47"/>
                  </a:cubicBezTo>
                  <a:lnTo>
                    <a:pt x="140" y="47"/>
                  </a:lnTo>
                  <a:cubicBezTo>
                    <a:pt x="94" y="94"/>
                    <a:pt x="1" y="140"/>
                    <a:pt x="1" y="198"/>
                  </a:cubicBezTo>
                  <a:cubicBezTo>
                    <a:pt x="1" y="198"/>
                    <a:pt x="47" y="291"/>
                    <a:pt x="94" y="291"/>
                  </a:cubicBezTo>
                  <a:cubicBezTo>
                    <a:pt x="140" y="338"/>
                    <a:pt x="187" y="384"/>
                    <a:pt x="291" y="384"/>
                  </a:cubicBezTo>
                  <a:cubicBezTo>
                    <a:pt x="338" y="431"/>
                    <a:pt x="384" y="431"/>
                    <a:pt x="384" y="431"/>
                  </a:cubicBezTo>
                  <a:cubicBezTo>
                    <a:pt x="607" y="500"/>
                    <a:pt x="798" y="528"/>
                    <a:pt x="972" y="528"/>
                  </a:cubicBezTo>
                  <a:cubicBezTo>
                    <a:pt x="1180" y="528"/>
                    <a:pt x="1364" y="488"/>
                    <a:pt x="1547" y="431"/>
                  </a:cubicBezTo>
                  <a:cubicBezTo>
                    <a:pt x="1699" y="338"/>
                    <a:pt x="1885" y="198"/>
                    <a:pt x="1989" y="94"/>
                  </a:cubicBezTo>
                  <a:cubicBezTo>
                    <a:pt x="2036" y="94"/>
                    <a:pt x="2036" y="47"/>
                    <a:pt x="2036" y="47"/>
                  </a:cubicBezTo>
                  <a:lnTo>
                    <a:pt x="1989" y="47"/>
                  </a:lnTo>
                  <a:cubicBezTo>
                    <a:pt x="1838" y="1"/>
                    <a:pt x="1699" y="1"/>
                    <a:pt x="15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47" name="Google Shape;847;p7"/>
            <p:cNvSpPr/>
            <p:nvPr/>
          </p:nvSpPr>
          <p:spPr>
            <a:xfrm>
              <a:off x="1447200" y="3714550"/>
              <a:ext cx="49750" cy="18650"/>
            </a:xfrm>
            <a:custGeom>
              <a:avLst/>
              <a:gdLst/>
              <a:ahLst/>
              <a:cxnLst/>
              <a:rect l="l" t="t" r="r" b="b"/>
              <a:pathLst>
                <a:path w="1990" h="746" extrusionOk="0">
                  <a:moveTo>
                    <a:pt x="159" y="1"/>
                  </a:moveTo>
                  <a:cubicBezTo>
                    <a:pt x="40" y="1"/>
                    <a:pt x="1" y="79"/>
                    <a:pt x="1" y="117"/>
                  </a:cubicBezTo>
                  <a:cubicBezTo>
                    <a:pt x="1" y="164"/>
                    <a:pt x="1" y="210"/>
                    <a:pt x="152" y="303"/>
                  </a:cubicBezTo>
                  <a:cubicBezTo>
                    <a:pt x="245" y="303"/>
                    <a:pt x="291" y="362"/>
                    <a:pt x="350" y="362"/>
                  </a:cubicBezTo>
                  <a:cubicBezTo>
                    <a:pt x="536" y="408"/>
                    <a:pt x="687" y="501"/>
                    <a:pt x="873" y="548"/>
                  </a:cubicBezTo>
                  <a:lnTo>
                    <a:pt x="931" y="548"/>
                  </a:lnTo>
                  <a:cubicBezTo>
                    <a:pt x="1268" y="652"/>
                    <a:pt x="1559" y="699"/>
                    <a:pt x="1850" y="745"/>
                  </a:cubicBezTo>
                  <a:cubicBezTo>
                    <a:pt x="1850" y="745"/>
                    <a:pt x="1943" y="699"/>
                    <a:pt x="1990" y="652"/>
                  </a:cubicBezTo>
                  <a:cubicBezTo>
                    <a:pt x="1990" y="548"/>
                    <a:pt x="1943" y="455"/>
                    <a:pt x="1897" y="408"/>
                  </a:cubicBezTo>
                  <a:cubicBezTo>
                    <a:pt x="1850" y="408"/>
                    <a:pt x="1850" y="408"/>
                    <a:pt x="1803" y="362"/>
                  </a:cubicBezTo>
                  <a:lnTo>
                    <a:pt x="1699" y="362"/>
                  </a:lnTo>
                  <a:lnTo>
                    <a:pt x="1513" y="303"/>
                  </a:lnTo>
                  <a:lnTo>
                    <a:pt x="1071" y="164"/>
                  </a:lnTo>
                  <a:lnTo>
                    <a:pt x="931" y="117"/>
                  </a:lnTo>
                  <a:cubicBezTo>
                    <a:pt x="687" y="71"/>
                    <a:pt x="443" y="71"/>
                    <a:pt x="245" y="13"/>
                  </a:cubicBezTo>
                  <a:cubicBezTo>
                    <a:pt x="212" y="5"/>
                    <a:pt x="184" y="1"/>
                    <a:pt x="1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48" name="Google Shape;848;p7"/>
            <p:cNvSpPr/>
            <p:nvPr/>
          </p:nvSpPr>
          <p:spPr>
            <a:xfrm>
              <a:off x="1877575" y="3722125"/>
              <a:ext cx="58175" cy="23275"/>
            </a:xfrm>
            <a:custGeom>
              <a:avLst/>
              <a:gdLst/>
              <a:ahLst/>
              <a:cxnLst/>
              <a:rect l="l" t="t" r="r" b="b"/>
              <a:pathLst>
                <a:path w="2327" h="931" extrusionOk="0">
                  <a:moveTo>
                    <a:pt x="140" y="0"/>
                  </a:moveTo>
                  <a:cubicBezTo>
                    <a:pt x="93" y="0"/>
                    <a:pt x="0" y="59"/>
                    <a:pt x="0" y="105"/>
                  </a:cubicBezTo>
                  <a:lnTo>
                    <a:pt x="0" y="245"/>
                  </a:lnTo>
                  <a:cubicBezTo>
                    <a:pt x="47" y="291"/>
                    <a:pt x="93" y="349"/>
                    <a:pt x="140" y="396"/>
                  </a:cubicBezTo>
                  <a:lnTo>
                    <a:pt x="186" y="442"/>
                  </a:lnTo>
                  <a:cubicBezTo>
                    <a:pt x="628" y="733"/>
                    <a:pt x="1105" y="931"/>
                    <a:pt x="1640" y="931"/>
                  </a:cubicBezTo>
                  <a:cubicBezTo>
                    <a:pt x="1884" y="931"/>
                    <a:pt x="2129" y="873"/>
                    <a:pt x="2326" y="826"/>
                  </a:cubicBezTo>
                  <a:cubicBezTo>
                    <a:pt x="2175" y="780"/>
                    <a:pt x="2036" y="733"/>
                    <a:pt x="1884" y="640"/>
                  </a:cubicBezTo>
                  <a:cubicBezTo>
                    <a:pt x="1454" y="489"/>
                    <a:pt x="966" y="291"/>
                    <a:pt x="477" y="105"/>
                  </a:cubicBezTo>
                  <a:lnTo>
                    <a:pt x="431" y="105"/>
                  </a:lnTo>
                  <a:cubicBezTo>
                    <a:pt x="337" y="59"/>
                    <a:pt x="233" y="0"/>
                    <a:pt x="1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49" name="Google Shape;849;p7"/>
            <p:cNvSpPr/>
            <p:nvPr/>
          </p:nvSpPr>
          <p:spPr>
            <a:xfrm>
              <a:off x="1364900" y="3666575"/>
              <a:ext cx="50925" cy="36375"/>
            </a:xfrm>
            <a:custGeom>
              <a:avLst/>
              <a:gdLst/>
              <a:ahLst/>
              <a:cxnLst/>
              <a:rect l="l" t="t" r="r" b="b"/>
              <a:pathLst>
                <a:path w="2037" h="1455" extrusionOk="0">
                  <a:moveTo>
                    <a:pt x="1" y="1"/>
                  </a:moveTo>
                  <a:lnTo>
                    <a:pt x="1" y="245"/>
                  </a:lnTo>
                  <a:lnTo>
                    <a:pt x="152" y="385"/>
                  </a:lnTo>
                  <a:cubicBezTo>
                    <a:pt x="292" y="536"/>
                    <a:pt x="443" y="629"/>
                    <a:pt x="582" y="722"/>
                  </a:cubicBezTo>
                  <a:cubicBezTo>
                    <a:pt x="734" y="827"/>
                    <a:pt x="873" y="966"/>
                    <a:pt x="966" y="1059"/>
                  </a:cubicBezTo>
                  <a:cubicBezTo>
                    <a:pt x="1257" y="1304"/>
                    <a:pt x="1606" y="1408"/>
                    <a:pt x="2036" y="1455"/>
                  </a:cubicBezTo>
                  <a:cubicBezTo>
                    <a:pt x="1548" y="873"/>
                    <a:pt x="920" y="478"/>
                    <a:pt x="338" y="94"/>
                  </a:cubicBezTo>
                  <a:lnTo>
                    <a:pt x="19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50" name="Google Shape;850;p7"/>
            <p:cNvSpPr/>
            <p:nvPr/>
          </p:nvSpPr>
          <p:spPr>
            <a:xfrm>
              <a:off x="1265450" y="3610750"/>
              <a:ext cx="59650" cy="27950"/>
            </a:xfrm>
            <a:custGeom>
              <a:avLst/>
              <a:gdLst/>
              <a:ahLst/>
              <a:cxnLst/>
              <a:rect l="l" t="t" r="r" b="b"/>
              <a:pathLst>
                <a:path w="2386" h="1118" extrusionOk="0">
                  <a:moveTo>
                    <a:pt x="292" y="1"/>
                  </a:moveTo>
                  <a:cubicBezTo>
                    <a:pt x="59" y="1"/>
                    <a:pt x="1" y="47"/>
                    <a:pt x="1" y="152"/>
                  </a:cubicBezTo>
                  <a:cubicBezTo>
                    <a:pt x="1" y="245"/>
                    <a:pt x="59" y="291"/>
                    <a:pt x="199" y="291"/>
                  </a:cubicBezTo>
                  <a:cubicBezTo>
                    <a:pt x="245" y="338"/>
                    <a:pt x="245" y="338"/>
                    <a:pt x="292" y="338"/>
                  </a:cubicBezTo>
                  <a:cubicBezTo>
                    <a:pt x="583" y="443"/>
                    <a:pt x="978" y="536"/>
                    <a:pt x="1315" y="675"/>
                  </a:cubicBezTo>
                  <a:cubicBezTo>
                    <a:pt x="1408" y="733"/>
                    <a:pt x="1513" y="780"/>
                    <a:pt x="1606" y="873"/>
                  </a:cubicBezTo>
                  <a:cubicBezTo>
                    <a:pt x="1699" y="919"/>
                    <a:pt x="1804" y="966"/>
                    <a:pt x="1897" y="1024"/>
                  </a:cubicBezTo>
                  <a:cubicBezTo>
                    <a:pt x="1990" y="1071"/>
                    <a:pt x="2141" y="1071"/>
                    <a:pt x="2234" y="1117"/>
                  </a:cubicBezTo>
                  <a:lnTo>
                    <a:pt x="2385" y="1117"/>
                  </a:lnTo>
                  <a:cubicBezTo>
                    <a:pt x="2327" y="1071"/>
                    <a:pt x="2327" y="1024"/>
                    <a:pt x="2281" y="1024"/>
                  </a:cubicBezTo>
                  <a:cubicBezTo>
                    <a:pt x="2188" y="873"/>
                    <a:pt x="2141" y="780"/>
                    <a:pt x="2036" y="675"/>
                  </a:cubicBezTo>
                  <a:cubicBezTo>
                    <a:pt x="1513" y="245"/>
                    <a:pt x="1025" y="1"/>
                    <a:pt x="3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51" name="Google Shape;851;p7"/>
            <p:cNvSpPr/>
            <p:nvPr/>
          </p:nvSpPr>
          <p:spPr>
            <a:xfrm>
              <a:off x="919125" y="3604650"/>
              <a:ext cx="27950" cy="25700"/>
            </a:xfrm>
            <a:custGeom>
              <a:avLst/>
              <a:gdLst/>
              <a:ahLst/>
              <a:cxnLst/>
              <a:rect l="l" t="t" r="r" b="b"/>
              <a:pathLst>
                <a:path w="1118" h="1028" extrusionOk="0">
                  <a:moveTo>
                    <a:pt x="1059" y="0"/>
                  </a:moveTo>
                  <a:cubicBezTo>
                    <a:pt x="536" y="0"/>
                    <a:pt x="292" y="338"/>
                    <a:pt x="94" y="687"/>
                  </a:cubicBezTo>
                  <a:cubicBezTo>
                    <a:pt x="47" y="780"/>
                    <a:pt x="1" y="873"/>
                    <a:pt x="94" y="977"/>
                  </a:cubicBezTo>
                  <a:cubicBezTo>
                    <a:pt x="129" y="1012"/>
                    <a:pt x="172" y="1027"/>
                    <a:pt x="214" y="1027"/>
                  </a:cubicBezTo>
                  <a:cubicBezTo>
                    <a:pt x="285" y="1027"/>
                    <a:pt x="356" y="985"/>
                    <a:pt x="385" y="919"/>
                  </a:cubicBezTo>
                  <a:cubicBezTo>
                    <a:pt x="629" y="733"/>
                    <a:pt x="827" y="489"/>
                    <a:pt x="1059" y="198"/>
                  </a:cubicBezTo>
                  <a:cubicBezTo>
                    <a:pt x="1117" y="152"/>
                    <a:pt x="1117" y="105"/>
                    <a:pt x="111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52" name="Google Shape;852;p7"/>
            <p:cNvSpPr/>
            <p:nvPr/>
          </p:nvSpPr>
          <p:spPr>
            <a:xfrm>
              <a:off x="831900" y="3671225"/>
              <a:ext cx="54400" cy="41325"/>
            </a:xfrm>
            <a:custGeom>
              <a:avLst/>
              <a:gdLst/>
              <a:ahLst/>
              <a:cxnLst/>
              <a:rect l="l" t="t" r="r" b="b"/>
              <a:pathLst>
                <a:path w="2176" h="1653" extrusionOk="0">
                  <a:moveTo>
                    <a:pt x="2129" y="1"/>
                  </a:moveTo>
                  <a:cubicBezTo>
                    <a:pt x="2036" y="59"/>
                    <a:pt x="1931" y="106"/>
                    <a:pt x="1838" y="199"/>
                  </a:cubicBezTo>
                  <a:cubicBezTo>
                    <a:pt x="1640" y="292"/>
                    <a:pt x="1501" y="443"/>
                    <a:pt x="1350" y="583"/>
                  </a:cubicBezTo>
                  <a:cubicBezTo>
                    <a:pt x="966" y="873"/>
                    <a:pt x="582" y="1222"/>
                    <a:pt x="93" y="1362"/>
                  </a:cubicBezTo>
                  <a:cubicBezTo>
                    <a:pt x="93" y="1408"/>
                    <a:pt x="47" y="1408"/>
                    <a:pt x="47" y="1408"/>
                  </a:cubicBezTo>
                  <a:cubicBezTo>
                    <a:pt x="47" y="1455"/>
                    <a:pt x="0" y="1560"/>
                    <a:pt x="0" y="1560"/>
                  </a:cubicBezTo>
                  <a:cubicBezTo>
                    <a:pt x="47" y="1606"/>
                    <a:pt x="93" y="1653"/>
                    <a:pt x="140" y="1653"/>
                  </a:cubicBezTo>
                  <a:lnTo>
                    <a:pt x="187" y="1653"/>
                  </a:lnTo>
                  <a:cubicBezTo>
                    <a:pt x="291" y="1653"/>
                    <a:pt x="431" y="1653"/>
                    <a:pt x="535" y="1606"/>
                  </a:cubicBezTo>
                  <a:cubicBezTo>
                    <a:pt x="1012" y="1408"/>
                    <a:pt x="1454" y="1071"/>
                    <a:pt x="1838" y="583"/>
                  </a:cubicBezTo>
                  <a:cubicBezTo>
                    <a:pt x="1931" y="443"/>
                    <a:pt x="2036" y="245"/>
                    <a:pt x="2129" y="106"/>
                  </a:cubicBezTo>
                  <a:cubicBezTo>
                    <a:pt x="2176" y="59"/>
                    <a:pt x="2176" y="59"/>
                    <a:pt x="21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53" name="Google Shape;853;p7"/>
            <p:cNvSpPr/>
            <p:nvPr/>
          </p:nvSpPr>
          <p:spPr>
            <a:xfrm>
              <a:off x="719075" y="3746550"/>
              <a:ext cx="55850" cy="11650"/>
            </a:xfrm>
            <a:custGeom>
              <a:avLst/>
              <a:gdLst/>
              <a:ahLst/>
              <a:cxnLst/>
              <a:rect l="l" t="t" r="r" b="b"/>
              <a:pathLst>
                <a:path w="2234" h="466" extrusionOk="0">
                  <a:moveTo>
                    <a:pt x="1699" y="0"/>
                  </a:moveTo>
                  <a:cubicBezTo>
                    <a:pt x="1408" y="0"/>
                    <a:pt x="1117" y="47"/>
                    <a:pt x="873" y="47"/>
                  </a:cubicBezTo>
                  <a:lnTo>
                    <a:pt x="198" y="47"/>
                  </a:lnTo>
                  <a:cubicBezTo>
                    <a:pt x="105" y="47"/>
                    <a:pt x="0" y="94"/>
                    <a:pt x="0" y="94"/>
                  </a:cubicBezTo>
                  <a:cubicBezTo>
                    <a:pt x="0" y="140"/>
                    <a:pt x="0" y="245"/>
                    <a:pt x="47" y="245"/>
                  </a:cubicBezTo>
                  <a:cubicBezTo>
                    <a:pt x="152" y="384"/>
                    <a:pt x="291" y="431"/>
                    <a:pt x="396" y="431"/>
                  </a:cubicBezTo>
                  <a:cubicBezTo>
                    <a:pt x="611" y="454"/>
                    <a:pt x="803" y="466"/>
                    <a:pt x="977" y="466"/>
                  </a:cubicBezTo>
                  <a:cubicBezTo>
                    <a:pt x="1152" y="466"/>
                    <a:pt x="1309" y="454"/>
                    <a:pt x="1454" y="431"/>
                  </a:cubicBezTo>
                  <a:cubicBezTo>
                    <a:pt x="1699" y="384"/>
                    <a:pt x="1896" y="338"/>
                    <a:pt x="2187" y="140"/>
                  </a:cubicBezTo>
                  <a:cubicBezTo>
                    <a:pt x="2234" y="140"/>
                    <a:pt x="2234" y="94"/>
                    <a:pt x="2234" y="94"/>
                  </a:cubicBezTo>
                  <a:lnTo>
                    <a:pt x="2141" y="94"/>
                  </a:lnTo>
                  <a:cubicBezTo>
                    <a:pt x="2036" y="47"/>
                    <a:pt x="1850" y="0"/>
                    <a:pt x="16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54" name="Google Shape;854;p7"/>
            <p:cNvSpPr/>
            <p:nvPr/>
          </p:nvSpPr>
          <p:spPr>
            <a:xfrm>
              <a:off x="606550" y="3709050"/>
              <a:ext cx="47125" cy="39850"/>
            </a:xfrm>
            <a:custGeom>
              <a:avLst/>
              <a:gdLst/>
              <a:ahLst/>
              <a:cxnLst/>
              <a:rect l="l" t="t" r="r" b="b"/>
              <a:pathLst>
                <a:path w="1885" h="1594" extrusionOk="0">
                  <a:moveTo>
                    <a:pt x="47" y="0"/>
                  </a:moveTo>
                  <a:cubicBezTo>
                    <a:pt x="0" y="47"/>
                    <a:pt x="0" y="186"/>
                    <a:pt x="47" y="233"/>
                  </a:cubicBezTo>
                  <a:cubicBezTo>
                    <a:pt x="337" y="582"/>
                    <a:pt x="675" y="965"/>
                    <a:pt x="1059" y="1303"/>
                  </a:cubicBezTo>
                  <a:cubicBezTo>
                    <a:pt x="1163" y="1396"/>
                    <a:pt x="1303" y="1454"/>
                    <a:pt x="1454" y="1500"/>
                  </a:cubicBezTo>
                  <a:cubicBezTo>
                    <a:pt x="1501" y="1547"/>
                    <a:pt x="1594" y="1547"/>
                    <a:pt x="1640" y="1594"/>
                  </a:cubicBezTo>
                  <a:cubicBezTo>
                    <a:pt x="1745" y="1547"/>
                    <a:pt x="1838" y="1500"/>
                    <a:pt x="1884" y="1454"/>
                  </a:cubicBezTo>
                  <a:cubicBezTo>
                    <a:pt x="1838" y="1396"/>
                    <a:pt x="1838" y="1303"/>
                    <a:pt x="1791" y="1303"/>
                  </a:cubicBezTo>
                  <a:cubicBezTo>
                    <a:pt x="1407" y="919"/>
                    <a:pt x="965" y="582"/>
                    <a:pt x="535" y="233"/>
                  </a:cubicBezTo>
                  <a:cubicBezTo>
                    <a:pt x="430" y="140"/>
                    <a:pt x="337" y="47"/>
                    <a:pt x="24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55" name="Google Shape;855;p7"/>
            <p:cNvSpPr/>
            <p:nvPr/>
          </p:nvSpPr>
          <p:spPr>
            <a:xfrm>
              <a:off x="548375" y="3622975"/>
              <a:ext cx="29100" cy="62825"/>
            </a:xfrm>
            <a:custGeom>
              <a:avLst/>
              <a:gdLst/>
              <a:ahLst/>
              <a:cxnLst/>
              <a:rect l="l" t="t" r="r" b="b"/>
              <a:pathLst>
                <a:path w="1164" h="2513" extrusionOk="0">
                  <a:moveTo>
                    <a:pt x="140" y="0"/>
                  </a:moveTo>
                  <a:cubicBezTo>
                    <a:pt x="140" y="0"/>
                    <a:pt x="47" y="47"/>
                    <a:pt x="47" y="140"/>
                  </a:cubicBezTo>
                  <a:cubicBezTo>
                    <a:pt x="1" y="140"/>
                    <a:pt x="1" y="186"/>
                    <a:pt x="1" y="244"/>
                  </a:cubicBezTo>
                  <a:lnTo>
                    <a:pt x="1" y="337"/>
                  </a:lnTo>
                  <a:cubicBezTo>
                    <a:pt x="47" y="1059"/>
                    <a:pt x="292" y="1745"/>
                    <a:pt x="675" y="2222"/>
                  </a:cubicBezTo>
                  <a:cubicBezTo>
                    <a:pt x="768" y="2326"/>
                    <a:pt x="873" y="2419"/>
                    <a:pt x="1059" y="2513"/>
                  </a:cubicBezTo>
                  <a:lnTo>
                    <a:pt x="1164" y="2513"/>
                  </a:lnTo>
                  <a:lnTo>
                    <a:pt x="1164" y="2419"/>
                  </a:lnTo>
                  <a:cubicBezTo>
                    <a:pt x="1117" y="2280"/>
                    <a:pt x="1117" y="2129"/>
                    <a:pt x="1059" y="2036"/>
                  </a:cubicBezTo>
                  <a:cubicBezTo>
                    <a:pt x="873" y="1547"/>
                    <a:pt x="675" y="1059"/>
                    <a:pt x="478" y="582"/>
                  </a:cubicBezTo>
                  <a:lnTo>
                    <a:pt x="338" y="186"/>
                  </a:lnTo>
                  <a:cubicBezTo>
                    <a:pt x="292" y="186"/>
                    <a:pt x="292" y="140"/>
                    <a:pt x="292" y="140"/>
                  </a:cubicBezTo>
                  <a:lnTo>
                    <a:pt x="245" y="93"/>
                  </a:lnTo>
                  <a:cubicBezTo>
                    <a:pt x="245" y="47"/>
                    <a:pt x="187" y="0"/>
                    <a:pt x="1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56" name="Google Shape;856;p7"/>
            <p:cNvSpPr/>
            <p:nvPr/>
          </p:nvSpPr>
          <p:spPr>
            <a:xfrm>
              <a:off x="542275" y="3551425"/>
              <a:ext cx="18050" cy="43875"/>
            </a:xfrm>
            <a:custGeom>
              <a:avLst/>
              <a:gdLst/>
              <a:ahLst/>
              <a:cxnLst/>
              <a:rect l="l" t="t" r="r" b="b"/>
              <a:pathLst>
                <a:path w="722" h="1755" extrusionOk="0">
                  <a:moveTo>
                    <a:pt x="675" y="1"/>
                  </a:moveTo>
                  <a:cubicBezTo>
                    <a:pt x="629" y="1"/>
                    <a:pt x="536" y="47"/>
                    <a:pt x="489" y="47"/>
                  </a:cubicBezTo>
                  <a:cubicBezTo>
                    <a:pt x="431" y="94"/>
                    <a:pt x="431" y="94"/>
                    <a:pt x="384" y="94"/>
                  </a:cubicBezTo>
                  <a:lnTo>
                    <a:pt x="384" y="140"/>
                  </a:lnTo>
                  <a:lnTo>
                    <a:pt x="94" y="1013"/>
                  </a:lnTo>
                  <a:lnTo>
                    <a:pt x="1" y="1362"/>
                  </a:lnTo>
                  <a:cubicBezTo>
                    <a:pt x="1" y="1408"/>
                    <a:pt x="1" y="1455"/>
                    <a:pt x="47" y="1501"/>
                  </a:cubicBezTo>
                  <a:cubicBezTo>
                    <a:pt x="47" y="1699"/>
                    <a:pt x="94" y="1746"/>
                    <a:pt x="198" y="1746"/>
                  </a:cubicBezTo>
                  <a:cubicBezTo>
                    <a:pt x="210" y="1752"/>
                    <a:pt x="222" y="1755"/>
                    <a:pt x="232" y="1755"/>
                  </a:cubicBezTo>
                  <a:cubicBezTo>
                    <a:pt x="303" y="1755"/>
                    <a:pt x="344" y="1627"/>
                    <a:pt x="384" y="1455"/>
                  </a:cubicBezTo>
                  <a:cubicBezTo>
                    <a:pt x="536" y="1013"/>
                    <a:pt x="629" y="629"/>
                    <a:pt x="722" y="199"/>
                  </a:cubicBezTo>
                  <a:cubicBezTo>
                    <a:pt x="722" y="140"/>
                    <a:pt x="675" y="1"/>
                    <a:pt x="6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57" name="Google Shape;857;p7"/>
            <p:cNvSpPr/>
            <p:nvPr/>
          </p:nvSpPr>
          <p:spPr>
            <a:xfrm>
              <a:off x="376225" y="3181850"/>
              <a:ext cx="340550" cy="390250"/>
            </a:xfrm>
            <a:custGeom>
              <a:avLst/>
              <a:gdLst/>
              <a:ahLst/>
              <a:cxnLst/>
              <a:rect l="l" t="t" r="r" b="b"/>
              <a:pathLst>
                <a:path w="13622" h="15610" extrusionOk="0">
                  <a:moveTo>
                    <a:pt x="1408" y="0"/>
                  </a:moveTo>
                  <a:lnTo>
                    <a:pt x="1164" y="47"/>
                  </a:lnTo>
                  <a:cubicBezTo>
                    <a:pt x="1118" y="338"/>
                    <a:pt x="1118" y="582"/>
                    <a:pt x="1071" y="873"/>
                  </a:cubicBezTo>
                  <a:cubicBezTo>
                    <a:pt x="1025" y="1210"/>
                    <a:pt x="1025" y="1605"/>
                    <a:pt x="966" y="1943"/>
                  </a:cubicBezTo>
                  <a:cubicBezTo>
                    <a:pt x="920" y="2664"/>
                    <a:pt x="873" y="3350"/>
                    <a:pt x="827" y="4025"/>
                  </a:cubicBezTo>
                  <a:lnTo>
                    <a:pt x="780" y="4804"/>
                  </a:lnTo>
                  <a:cubicBezTo>
                    <a:pt x="734" y="5188"/>
                    <a:pt x="734" y="5618"/>
                    <a:pt x="676" y="6014"/>
                  </a:cubicBezTo>
                  <a:cubicBezTo>
                    <a:pt x="629" y="6886"/>
                    <a:pt x="583" y="7805"/>
                    <a:pt x="489" y="8724"/>
                  </a:cubicBezTo>
                  <a:cubicBezTo>
                    <a:pt x="443" y="9305"/>
                    <a:pt x="385" y="9934"/>
                    <a:pt x="338" y="10469"/>
                  </a:cubicBezTo>
                  <a:lnTo>
                    <a:pt x="199" y="11632"/>
                  </a:lnTo>
                  <a:cubicBezTo>
                    <a:pt x="94" y="12551"/>
                    <a:pt x="47" y="13330"/>
                    <a:pt x="1" y="14051"/>
                  </a:cubicBezTo>
                  <a:cubicBezTo>
                    <a:pt x="1" y="14156"/>
                    <a:pt x="1" y="14295"/>
                    <a:pt x="47" y="14342"/>
                  </a:cubicBezTo>
                  <a:cubicBezTo>
                    <a:pt x="94" y="14400"/>
                    <a:pt x="152" y="14400"/>
                    <a:pt x="245" y="14400"/>
                  </a:cubicBezTo>
                  <a:cubicBezTo>
                    <a:pt x="292" y="14400"/>
                    <a:pt x="338" y="14446"/>
                    <a:pt x="385" y="14493"/>
                  </a:cubicBezTo>
                  <a:lnTo>
                    <a:pt x="385" y="14540"/>
                  </a:lnTo>
                  <a:cubicBezTo>
                    <a:pt x="489" y="14586"/>
                    <a:pt x="583" y="14691"/>
                    <a:pt x="676" y="14737"/>
                  </a:cubicBezTo>
                  <a:cubicBezTo>
                    <a:pt x="920" y="14923"/>
                    <a:pt x="1118" y="15121"/>
                    <a:pt x="1315" y="15319"/>
                  </a:cubicBezTo>
                  <a:cubicBezTo>
                    <a:pt x="1501" y="15563"/>
                    <a:pt x="1746" y="15610"/>
                    <a:pt x="1990" y="15610"/>
                  </a:cubicBezTo>
                  <a:cubicBezTo>
                    <a:pt x="2083" y="15610"/>
                    <a:pt x="2129" y="15610"/>
                    <a:pt x="2234" y="15563"/>
                  </a:cubicBezTo>
                  <a:cubicBezTo>
                    <a:pt x="2571" y="15563"/>
                    <a:pt x="2862" y="15458"/>
                    <a:pt x="3153" y="15412"/>
                  </a:cubicBezTo>
                  <a:lnTo>
                    <a:pt x="4025" y="15121"/>
                  </a:lnTo>
                  <a:cubicBezTo>
                    <a:pt x="5526" y="14691"/>
                    <a:pt x="7073" y="14202"/>
                    <a:pt x="8585" y="13714"/>
                  </a:cubicBezTo>
                  <a:cubicBezTo>
                    <a:pt x="10178" y="13179"/>
                    <a:pt x="11877" y="12597"/>
                    <a:pt x="13621" y="11922"/>
                  </a:cubicBezTo>
                  <a:lnTo>
                    <a:pt x="13621" y="11434"/>
                  </a:lnTo>
                  <a:lnTo>
                    <a:pt x="13528" y="11387"/>
                  </a:lnTo>
                  <a:cubicBezTo>
                    <a:pt x="13528" y="11434"/>
                    <a:pt x="13470" y="11492"/>
                    <a:pt x="13470" y="11492"/>
                  </a:cubicBezTo>
                  <a:cubicBezTo>
                    <a:pt x="13424" y="11492"/>
                    <a:pt x="13424" y="11539"/>
                    <a:pt x="13377" y="11539"/>
                  </a:cubicBezTo>
                  <a:lnTo>
                    <a:pt x="13086" y="11678"/>
                  </a:lnTo>
                  <a:cubicBezTo>
                    <a:pt x="12947" y="11725"/>
                    <a:pt x="12796" y="11783"/>
                    <a:pt x="12656" y="11829"/>
                  </a:cubicBezTo>
                  <a:cubicBezTo>
                    <a:pt x="12365" y="11969"/>
                    <a:pt x="12121" y="12074"/>
                    <a:pt x="11877" y="12120"/>
                  </a:cubicBezTo>
                  <a:cubicBezTo>
                    <a:pt x="10330" y="12702"/>
                    <a:pt x="8434" y="13330"/>
                    <a:pt x="6491" y="13958"/>
                  </a:cubicBezTo>
                  <a:cubicBezTo>
                    <a:pt x="5770" y="14202"/>
                    <a:pt x="4991" y="14446"/>
                    <a:pt x="4072" y="14737"/>
                  </a:cubicBezTo>
                  <a:cubicBezTo>
                    <a:pt x="3781" y="14784"/>
                    <a:pt x="3490" y="14877"/>
                    <a:pt x="3200" y="14982"/>
                  </a:cubicBezTo>
                  <a:cubicBezTo>
                    <a:pt x="2862" y="15075"/>
                    <a:pt x="2525" y="15168"/>
                    <a:pt x="2188" y="15272"/>
                  </a:cubicBezTo>
                  <a:cubicBezTo>
                    <a:pt x="2188" y="15319"/>
                    <a:pt x="2129" y="15319"/>
                    <a:pt x="2129" y="15319"/>
                  </a:cubicBezTo>
                  <a:cubicBezTo>
                    <a:pt x="2036" y="15319"/>
                    <a:pt x="1943" y="15272"/>
                    <a:pt x="1897" y="15214"/>
                  </a:cubicBezTo>
                  <a:cubicBezTo>
                    <a:pt x="1653" y="15028"/>
                    <a:pt x="1408" y="14830"/>
                    <a:pt x="1164" y="14633"/>
                  </a:cubicBezTo>
                  <a:cubicBezTo>
                    <a:pt x="966" y="14493"/>
                    <a:pt x="734" y="14295"/>
                    <a:pt x="489" y="14109"/>
                  </a:cubicBezTo>
                  <a:lnTo>
                    <a:pt x="443" y="14051"/>
                  </a:lnTo>
                  <a:cubicBezTo>
                    <a:pt x="443" y="14005"/>
                    <a:pt x="385" y="14005"/>
                    <a:pt x="385" y="13958"/>
                  </a:cubicBezTo>
                  <a:cubicBezTo>
                    <a:pt x="385" y="13911"/>
                    <a:pt x="338" y="13865"/>
                    <a:pt x="385" y="13818"/>
                  </a:cubicBezTo>
                  <a:cubicBezTo>
                    <a:pt x="443" y="13376"/>
                    <a:pt x="489" y="12888"/>
                    <a:pt x="536" y="12458"/>
                  </a:cubicBezTo>
                  <a:cubicBezTo>
                    <a:pt x="629" y="11725"/>
                    <a:pt x="780" y="10957"/>
                    <a:pt x="827" y="10224"/>
                  </a:cubicBezTo>
                  <a:cubicBezTo>
                    <a:pt x="873" y="9840"/>
                    <a:pt x="920" y="9457"/>
                    <a:pt x="966" y="8968"/>
                  </a:cubicBezTo>
                  <a:cubicBezTo>
                    <a:pt x="966" y="8677"/>
                    <a:pt x="1025" y="8387"/>
                    <a:pt x="1025" y="8142"/>
                  </a:cubicBezTo>
                  <a:lnTo>
                    <a:pt x="1071" y="7712"/>
                  </a:lnTo>
                  <a:cubicBezTo>
                    <a:pt x="1118" y="6735"/>
                    <a:pt x="1164" y="5816"/>
                    <a:pt x="1257" y="4851"/>
                  </a:cubicBezTo>
                  <a:lnTo>
                    <a:pt x="1315" y="3932"/>
                  </a:lnTo>
                  <a:lnTo>
                    <a:pt x="1455" y="873"/>
                  </a:lnTo>
                  <a:cubicBezTo>
                    <a:pt x="1501" y="582"/>
                    <a:pt x="1455" y="291"/>
                    <a:pt x="140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58" name="Google Shape;858;p7"/>
            <p:cNvSpPr/>
            <p:nvPr/>
          </p:nvSpPr>
          <p:spPr>
            <a:xfrm>
              <a:off x="481800" y="2411275"/>
              <a:ext cx="234975" cy="563550"/>
            </a:xfrm>
            <a:custGeom>
              <a:avLst/>
              <a:gdLst/>
              <a:ahLst/>
              <a:cxnLst/>
              <a:rect l="l" t="t" r="r" b="b"/>
              <a:pathLst>
                <a:path w="9399" h="22542" extrusionOk="0">
                  <a:moveTo>
                    <a:pt x="6293" y="10422"/>
                  </a:moveTo>
                  <a:lnTo>
                    <a:pt x="6397" y="10468"/>
                  </a:lnTo>
                  <a:lnTo>
                    <a:pt x="6491" y="10468"/>
                  </a:lnTo>
                  <a:lnTo>
                    <a:pt x="6630" y="10515"/>
                  </a:lnTo>
                  <a:lnTo>
                    <a:pt x="6491" y="11003"/>
                  </a:lnTo>
                  <a:lnTo>
                    <a:pt x="6397" y="11050"/>
                  </a:lnTo>
                  <a:cubicBezTo>
                    <a:pt x="6246" y="11096"/>
                    <a:pt x="6107" y="11143"/>
                    <a:pt x="5909" y="11201"/>
                  </a:cubicBezTo>
                  <a:cubicBezTo>
                    <a:pt x="5758" y="11248"/>
                    <a:pt x="5618" y="11294"/>
                    <a:pt x="5467" y="11341"/>
                  </a:cubicBezTo>
                  <a:cubicBezTo>
                    <a:pt x="5374" y="11387"/>
                    <a:pt x="5234" y="11434"/>
                    <a:pt x="5130" y="11492"/>
                  </a:cubicBezTo>
                  <a:cubicBezTo>
                    <a:pt x="4944" y="11585"/>
                    <a:pt x="4746" y="11678"/>
                    <a:pt x="4548" y="11783"/>
                  </a:cubicBezTo>
                  <a:cubicBezTo>
                    <a:pt x="4455" y="11829"/>
                    <a:pt x="4362" y="11876"/>
                    <a:pt x="4257" y="11969"/>
                  </a:cubicBezTo>
                  <a:cubicBezTo>
                    <a:pt x="4211" y="12015"/>
                    <a:pt x="4118" y="12120"/>
                    <a:pt x="4013" y="12167"/>
                  </a:cubicBezTo>
                  <a:cubicBezTo>
                    <a:pt x="3966" y="12213"/>
                    <a:pt x="3920" y="12260"/>
                    <a:pt x="3873" y="12260"/>
                  </a:cubicBezTo>
                  <a:cubicBezTo>
                    <a:pt x="3827" y="12260"/>
                    <a:pt x="3827" y="12306"/>
                    <a:pt x="3780" y="12306"/>
                  </a:cubicBezTo>
                  <a:lnTo>
                    <a:pt x="3629" y="12306"/>
                  </a:lnTo>
                  <a:cubicBezTo>
                    <a:pt x="3536" y="12260"/>
                    <a:pt x="3490" y="12213"/>
                    <a:pt x="3431" y="12167"/>
                  </a:cubicBezTo>
                  <a:cubicBezTo>
                    <a:pt x="3141" y="11969"/>
                    <a:pt x="3141" y="11725"/>
                    <a:pt x="3338" y="11434"/>
                  </a:cubicBezTo>
                  <a:cubicBezTo>
                    <a:pt x="3385" y="11387"/>
                    <a:pt x="3490" y="11294"/>
                    <a:pt x="3583" y="11201"/>
                  </a:cubicBezTo>
                  <a:cubicBezTo>
                    <a:pt x="4013" y="10957"/>
                    <a:pt x="4408" y="10759"/>
                    <a:pt x="4792" y="10620"/>
                  </a:cubicBezTo>
                  <a:cubicBezTo>
                    <a:pt x="5130" y="10515"/>
                    <a:pt x="5420" y="10422"/>
                    <a:pt x="5758" y="10422"/>
                  </a:cubicBezTo>
                  <a:close/>
                  <a:moveTo>
                    <a:pt x="1396" y="0"/>
                  </a:moveTo>
                  <a:cubicBezTo>
                    <a:pt x="1396" y="0"/>
                    <a:pt x="1349" y="47"/>
                    <a:pt x="1303" y="47"/>
                  </a:cubicBezTo>
                  <a:cubicBezTo>
                    <a:pt x="1256" y="93"/>
                    <a:pt x="1210" y="151"/>
                    <a:pt x="1210" y="198"/>
                  </a:cubicBezTo>
                  <a:lnTo>
                    <a:pt x="1163" y="244"/>
                  </a:lnTo>
                  <a:cubicBezTo>
                    <a:pt x="1163" y="337"/>
                    <a:pt x="1105" y="442"/>
                    <a:pt x="1105" y="535"/>
                  </a:cubicBezTo>
                  <a:cubicBezTo>
                    <a:pt x="1105" y="733"/>
                    <a:pt x="1059" y="966"/>
                    <a:pt x="1059" y="1163"/>
                  </a:cubicBezTo>
                  <a:cubicBezTo>
                    <a:pt x="1012" y="1547"/>
                    <a:pt x="966" y="1989"/>
                    <a:pt x="919" y="2373"/>
                  </a:cubicBezTo>
                  <a:cubicBezTo>
                    <a:pt x="721" y="3583"/>
                    <a:pt x="524" y="4804"/>
                    <a:pt x="337" y="6014"/>
                  </a:cubicBezTo>
                  <a:lnTo>
                    <a:pt x="140" y="7316"/>
                  </a:lnTo>
                  <a:cubicBezTo>
                    <a:pt x="140" y="7363"/>
                    <a:pt x="93" y="7467"/>
                    <a:pt x="47" y="7514"/>
                  </a:cubicBezTo>
                  <a:lnTo>
                    <a:pt x="0" y="7514"/>
                  </a:lnTo>
                  <a:lnTo>
                    <a:pt x="0" y="7561"/>
                  </a:lnTo>
                  <a:lnTo>
                    <a:pt x="0" y="7607"/>
                  </a:lnTo>
                  <a:lnTo>
                    <a:pt x="0" y="7654"/>
                  </a:lnTo>
                  <a:cubicBezTo>
                    <a:pt x="47" y="7758"/>
                    <a:pt x="93" y="7851"/>
                    <a:pt x="140" y="7944"/>
                  </a:cubicBezTo>
                  <a:cubicBezTo>
                    <a:pt x="186" y="8049"/>
                    <a:pt x="291" y="8142"/>
                    <a:pt x="384" y="8293"/>
                  </a:cubicBezTo>
                  <a:cubicBezTo>
                    <a:pt x="431" y="8340"/>
                    <a:pt x="524" y="8433"/>
                    <a:pt x="628" y="8526"/>
                  </a:cubicBezTo>
                  <a:lnTo>
                    <a:pt x="675" y="8584"/>
                  </a:lnTo>
                  <a:cubicBezTo>
                    <a:pt x="768" y="8677"/>
                    <a:pt x="814" y="8724"/>
                    <a:pt x="873" y="8770"/>
                  </a:cubicBezTo>
                  <a:lnTo>
                    <a:pt x="966" y="8875"/>
                  </a:lnTo>
                  <a:lnTo>
                    <a:pt x="1256" y="9061"/>
                  </a:lnTo>
                  <a:lnTo>
                    <a:pt x="1303" y="9108"/>
                  </a:lnTo>
                  <a:lnTo>
                    <a:pt x="1349" y="9166"/>
                  </a:lnTo>
                  <a:lnTo>
                    <a:pt x="2617" y="10515"/>
                  </a:lnTo>
                  <a:cubicBezTo>
                    <a:pt x="2850" y="10806"/>
                    <a:pt x="3001" y="11096"/>
                    <a:pt x="2803" y="11585"/>
                  </a:cubicBezTo>
                  <a:cubicBezTo>
                    <a:pt x="2757" y="11585"/>
                    <a:pt x="2757" y="11632"/>
                    <a:pt x="2757" y="11678"/>
                  </a:cubicBezTo>
                  <a:cubicBezTo>
                    <a:pt x="2710" y="11725"/>
                    <a:pt x="2710" y="11783"/>
                    <a:pt x="2710" y="11876"/>
                  </a:cubicBezTo>
                  <a:cubicBezTo>
                    <a:pt x="2710" y="11876"/>
                    <a:pt x="2710" y="11922"/>
                    <a:pt x="2757" y="11969"/>
                  </a:cubicBezTo>
                  <a:cubicBezTo>
                    <a:pt x="2757" y="12015"/>
                    <a:pt x="2757" y="12074"/>
                    <a:pt x="2803" y="12167"/>
                  </a:cubicBezTo>
                  <a:cubicBezTo>
                    <a:pt x="2803" y="12213"/>
                    <a:pt x="2850" y="12260"/>
                    <a:pt x="2908" y="12306"/>
                  </a:cubicBezTo>
                  <a:cubicBezTo>
                    <a:pt x="2908" y="12364"/>
                    <a:pt x="2955" y="12411"/>
                    <a:pt x="2955" y="12411"/>
                  </a:cubicBezTo>
                  <a:cubicBezTo>
                    <a:pt x="3001" y="12457"/>
                    <a:pt x="3048" y="12504"/>
                    <a:pt x="3141" y="12550"/>
                  </a:cubicBezTo>
                  <a:cubicBezTo>
                    <a:pt x="3141" y="12597"/>
                    <a:pt x="3199" y="12597"/>
                    <a:pt x="3245" y="12597"/>
                  </a:cubicBezTo>
                  <a:cubicBezTo>
                    <a:pt x="3292" y="12655"/>
                    <a:pt x="3338" y="12702"/>
                    <a:pt x="3431" y="12702"/>
                  </a:cubicBezTo>
                  <a:cubicBezTo>
                    <a:pt x="3490" y="12748"/>
                    <a:pt x="3536" y="12748"/>
                    <a:pt x="3629" y="12748"/>
                  </a:cubicBezTo>
                  <a:lnTo>
                    <a:pt x="3873" y="12748"/>
                  </a:lnTo>
                  <a:lnTo>
                    <a:pt x="3920" y="13039"/>
                  </a:lnTo>
                  <a:lnTo>
                    <a:pt x="3966" y="13039"/>
                  </a:lnTo>
                  <a:lnTo>
                    <a:pt x="4164" y="12992"/>
                  </a:lnTo>
                  <a:lnTo>
                    <a:pt x="4118" y="12841"/>
                  </a:lnTo>
                  <a:cubicBezTo>
                    <a:pt x="4071" y="12597"/>
                    <a:pt x="4118" y="12457"/>
                    <a:pt x="4362" y="12364"/>
                  </a:cubicBezTo>
                  <a:cubicBezTo>
                    <a:pt x="4746" y="12167"/>
                    <a:pt x="5130" y="11969"/>
                    <a:pt x="5572" y="11783"/>
                  </a:cubicBezTo>
                  <a:cubicBezTo>
                    <a:pt x="5711" y="11678"/>
                    <a:pt x="5909" y="11632"/>
                    <a:pt x="6049" y="11538"/>
                  </a:cubicBezTo>
                  <a:lnTo>
                    <a:pt x="6153" y="11492"/>
                  </a:lnTo>
                  <a:lnTo>
                    <a:pt x="6200" y="11585"/>
                  </a:lnTo>
                  <a:cubicBezTo>
                    <a:pt x="6200" y="11678"/>
                    <a:pt x="6246" y="11725"/>
                    <a:pt x="6246" y="11783"/>
                  </a:cubicBezTo>
                  <a:cubicBezTo>
                    <a:pt x="6246" y="11876"/>
                    <a:pt x="6293" y="11969"/>
                    <a:pt x="6293" y="12015"/>
                  </a:cubicBezTo>
                  <a:cubicBezTo>
                    <a:pt x="6491" y="12550"/>
                    <a:pt x="6630" y="13085"/>
                    <a:pt x="6781" y="13667"/>
                  </a:cubicBezTo>
                  <a:cubicBezTo>
                    <a:pt x="7212" y="14923"/>
                    <a:pt x="7607" y="16284"/>
                    <a:pt x="7991" y="17598"/>
                  </a:cubicBezTo>
                  <a:cubicBezTo>
                    <a:pt x="8189" y="18320"/>
                    <a:pt x="8375" y="19099"/>
                    <a:pt x="8573" y="19820"/>
                  </a:cubicBezTo>
                  <a:cubicBezTo>
                    <a:pt x="8619" y="20215"/>
                    <a:pt x="8724" y="20599"/>
                    <a:pt x="8817" y="20983"/>
                  </a:cubicBezTo>
                  <a:cubicBezTo>
                    <a:pt x="8956" y="21565"/>
                    <a:pt x="9108" y="22100"/>
                    <a:pt x="9398" y="22542"/>
                  </a:cubicBezTo>
                  <a:lnTo>
                    <a:pt x="9398" y="21518"/>
                  </a:lnTo>
                  <a:cubicBezTo>
                    <a:pt x="9352" y="21472"/>
                    <a:pt x="9352" y="21425"/>
                    <a:pt x="9352" y="21379"/>
                  </a:cubicBezTo>
                  <a:cubicBezTo>
                    <a:pt x="9305" y="21088"/>
                    <a:pt x="9201" y="20797"/>
                    <a:pt x="9154" y="20506"/>
                  </a:cubicBezTo>
                  <a:cubicBezTo>
                    <a:pt x="9015" y="19820"/>
                    <a:pt x="8863" y="19192"/>
                    <a:pt x="8666" y="18517"/>
                  </a:cubicBezTo>
                  <a:cubicBezTo>
                    <a:pt x="8573" y="18075"/>
                    <a:pt x="8433" y="17645"/>
                    <a:pt x="8282" y="17203"/>
                  </a:cubicBezTo>
                  <a:lnTo>
                    <a:pt x="7851" y="15900"/>
                  </a:lnTo>
                  <a:cubicBezTo>
                    <a:pt x="7502" y="14493"/>
                    <a:pt x="7119" y="13132"/>
                    <a:pt x="6630" y="11829"/>
                  </a:cubicBezTo>
                  <a:lnTo>
                    <a:pt x="6584" y="11783"/>
                  </a:lnTo>
                  <a:cubicBezTo>
                    <a:pt x="6537" y="11585"/>
                    <a:pt x="6444" y="11387"/>
                    <a:pt x="6630" y="11201"/>
                  </a:cubicBezTo>
                  <a:lnTo>
                    <a:pt x="6630" y="11143"/>
                  </a:lnTo>
                  <a:lnTo>
                    <a:pt x="6630" y="11096"/>
                  </a:lnTo>
                  <a:lnTo>
                    <a:pt x="6630" y="11050"/>
                  </a:lnTo>
                  <a:lnTo>
                    <a:pt x="6688" y="11003"/>
                  </a:lnTo>
                  <a:cubicBezTo>
                    <a:pt x="6921" y="10852"/>
                    <a:pt x="7026" y="10713"/>
                    <a:pt x="7026" y="10620"/>
                  </a:cubicBezTo>
                  <a:cubicBezTo>
                    <a:pt x="7072" y="10468"/>
                    <a:pt x="6874" y="10271"/>
                    <a:pt x="6537" y="10038"/>
                  </a:cubicBezTo>
                  <a:lnTo>
                    <a:pt x="6537" y="9980"/>
                  </a:lnTo>
                  <a:lnTo>
                    <a:pt x="6537" y="9933"/>
                  </a:lnTo>
                  <a:lnTo>
                    <a:pt x="6537" y="9747"/>
                  </a:lnTo>
                  <a:cubicBezTo>
                    <a:pt x="6584" y="9596"/>
                    <a:pt x="6584" y="9456"/>
                    <a:pt x="6630" y="9305"/>
                  </a:cubicBezTo>
                  <a:cubicBezTo>
                    <a:pt x="6688" y="9014"/>
                    <a:pt x="6781" y="8724"/>
                    <a:pt x="6828" y="8433"/>
                  </a:cubicBezTo>
                  <a:cubicBezTo>
                    <a:pt x="6921" y="7851"/>
                    <a:pt x="7072" y="7316"/>
                    <a:pt x="7165" y="6735"/>
                  </a:cubicBezTo>
                  <a:cubicBezTo>
                    <a:pt x="7165" y="6688"/>
                    <a:pt x="7212" y="6642"/>
                    <a:pt x="7212" y="6595"/>
                  </a:cubicBezTo>
                  <a:cubicBezTo>
                    <a:pt x="7270" y="6351"/>
                    <a:pt x="7316" y="6107"/>
                    <a:pt x="7165" y="5909"/>
                  </a:cubicBezTo>
                  <a:lnTo>
                    <a:pt x="6979" y="5909"/>
                  </a:lnTo>
                  <a:lnTo>
                    <a:pt x="6049" y="9933"/>
                  </a:lnTo>
                  <a:lnTo>
                    <a:pt x="6002" y="9933"/>
                  </a:lnTo>
                  <a:cubicBezTo>
                    <a:pt x="5957" y="9931"/>
                    <a:pt x="5912" y="9930"/>
                    <a:pt x="5868" y="9930"/>
                  </a:cubicBezTo>
                  <a:cubicBezTo>
                    <a:pt x="5002" y="9930"/>
                    <a:pt x="4220" y="10348"/>
                    <a:pt x="3490" y="10713"/>
                  </a:cubicBezTo>
                  <a:lnTo>
                    <a:pt x="3385" y="10713"/>
                  </a:lnTo>
                  <a:lnTo>
                    <a:pt x="3338" y="10666"/>
                  </a:lnTo>
                  <a:lnTo>
                    <a:pt x="3292" y="10666"/>
                  </a:lnTo>
                  <a:cubicBezTo>
                    <a:pt x="3292" y="10620"/>
                    <a:pt x="3292" y="10620"/>
                    <a:pt x="3245" y="10561"/>
                  </a:cubicBezTo>
                  <a:cubicBezTo>
                    <a:pt x="2710" y="9689"/>
                    <a:pt x="1931" y="9014"/>
                    <a:pt x="1163" y="8386"/>
                  </a:cubicBezTo>
                  <a:cubicBezTo>
                    <a:pt x="1012" y="8235"/>
                    <a:pt x="873" y="8142"/>
                    <a:pt x="721" y="8003"/>
                  </a:cubicBezTo>
                  <a:cubicBezTo>
                    <a:pt x="582" y="7898"/>
                    <a:pt x="524" y="7758"/>
                    <a:pt x="524" y="7607"/>
                  </a:cubicBezTo>
                  <a:lnTo>
                    <a:pt x="524" y="7421"/>
                  </a:lnTo>
                  <a:lnTo>
                    <a:pt x="1256" y="3350"/>
                  </a:lnTo>
                  <a:lnTo>
                    <a:pt x="1349" y="2768"/>
                  </a:lnTo>
                  <a:cubicBezTo>
                    <a:pt x="1349" y="2664"/>
                    <a:pt x="1396" y="2524"/>
                    <a:pt x="1396" y="2419"/>
                  </a:cubicBezTo>
                  <a:lnTo>
                    <a:pt x="1396" y="2326"/>
                  </a:lnTo>
                  <a:cubicBezTo>
                    <a:pt x="1454" y="2187"/>
                    <a:pt x="1454" y="1989"/>
                    <a:pt x="1501" y="1838"/>
                  </a:cubicBezTo>
                  <a:lnTo>
                    <a:pt x="1594" y="1454"/>
                  </a:lnTo>
                  <a:lnTo>
                    <a:pt x="1791" y="2326"/>
                  </a:lnTo>
                  <a:cubicBezTo>
                    <a:pt x="1884" y="2664"/>
                    <a:pt x="1931" y="2955"/>
                    <a:pt x="2036" y="3245"/>
                  </a:cubicBezTo>
                  <a:lnTo>
                    <a:pt x="2129" y="3734"/>
                  </a:lnTo>
                  <a:lnTo>
                    <a:pt x="2513" y="3641"/>
                  </a:lnTo>
                  <a:cubicBezTo>
                    <a:pt x="2466" y="3490"/>
                    <a:pt x="2420" y="3292"/>
                    <a:pt x="2373" y="3152"/>
                  </a:cubicBezTo>
                  <a:lnTo>
                    <a:pt x="2326" y="2955"/>
                  </a:lnTo>
                  <a:cubicBezTo>
                    <a:pt x="2268" y="2710"/>
                    <a:pt x="2222" y="2419"/>
                    <a:pt x="2129" y="2129"/>
                  </a:cubicBezTo>
                  <a:cubicBezTo>
                    <a:pt x="2082" y="1989"/>
                    <a:pt x="2036" y="1791"/>
                    <a:pt x="1978" y="1652"/>
                  </a:cubicBezTo>
                  <a:cubicBezTo>
                    <a:pt x="1884" y="1210"/>
                    <a:pt x="1745" y="779"/>
                    <a:pt x="1547" y="198"/>
                  </a:cubicBezTo>
                  <a:cubicBezTo>
                    <a:pt x="1501" y="93"/>
                    <a:pt x="1454" y="47"/>
                    <a:pt x="13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59" name="Google Shape;859;p7"/>
            <p:cNvSpPr/>
            <p:nvPr/>
          </p:nvSpPr>
          <p:spPr>
            <a:xfrm>
              <a:off x="240450" y="2906775"/>
              <a:ext cx="476325" cy="405950"/>
            </a:xfrm>
            <a:custGeom>
              <a:avLst/>
              <a:gdLst/>
              <a:ahLst/>
              <a:cxnLst/>
              <a:rect l="l" t="t" r="r" b="b"/>
              <a:pathLst>
                <a:path w="19053" h="16238" extrusionOk="0">
                  <a:moveTo>
                    <a:pt x="6397" y="0"/>
                  </a:moveTo>
                  <a:cubicBezTo>
                    <a:pt x="6304" y="0"/>
                    <a:pt x="6211" y="47"/>
                    <a:pt x="6060" y="105"/>
                  </a:cubicBezTo>
                  <a:lnTo>
                    <a:pt x="5920" y="151"/>
                  </a:lnTo>
                  <a:cubicBezTo>
                    <a:pt x="5676" y="244"/>
                    <a:pt x="5478" y="337"/>
                    <a:pt x="5292" y="442"/>
                  </a:cubicBezTo>
                  <a:cubicBezTo>
                    <a:pt x="3931" y="1117"/>
                    <a:pt x="2478" y="1896"/>
                    <a:pt x="872" y="2722"/>
                  </a:cubicBezTo>
                  <a:cubicBezTo>
                    <a:pt x="640" y="2815"/>
                    <a:pt x="396" y="2954"/>
                    <a:pt x="105" y="3152"/>
                  </a:cubicBezTo>
                  <a:cubicBezTo>
                    <a:pt x="58" y="3199"/>
                    <a:pt x="0" y="3245"/>
                    <a:pt x="0" y="3303"/>
                  </a:cubicBezTo>
                  <a:cubicBezTo>
                    <a:pt x="0" y="3350"/>
                    <a:pt x="0" y="3396"/>
                    <a:pt x="58" y="3443"/>
                  </a:cubicBezTo>
                  <a:cubicBezTo>
                    <a:pt x="244" y="3687"/>
                    <a:pt x="396" y="3885"/>
                    <a:pt x="535" y="4024"/>
                  </a:cubicBezTo>
                  <a:cubicBezTo>
                    <a:pt x="686" y="4222"/>
                    <a:pt x="931" y="4315"/>
                    <a:pt x="1221" y="4315"/>
                  </a:cubicBezTo>
                  <a:lnTo>
                    <a:pt x="1268" y="4315"/>
                  </a:lnTo>
                  <a:cubicBezTo>
                    <a:pt x="1698" y="4315"/>
                    <a:pt x="2094" y="4118"/>
                    <a:pt x="2478" y="3885"/>
                  </a:cubicBezTo>
                  <a:cubicBezTo>
                    <a:pt x="2571" y="3827"/>
                    <a:pt x="2675" y="3780"/>
                    <a:pt x="2722" y="3734"/>
                  </a:cubicBezTo>
                  <a:lnTo>
                    <a:pt x="2966" y="3594"/>
                  </a:lnTo>
                  <a:lnTo>
                    <a:pt x="3106" y="3978"/>
                  </a:lnTo>
                  <a:cubicBezTo>
                    <a:pt x="3199" y="4222"/>
                    <a:pt x="3350" y="4408"/>
                    <a:pt x="3443" y="4653"/>
                  </a:cubicBezTo>
                  <a:cubicBezTo>
                    <a:pt x="3548" y="4850"/>
                    <a:pt x="3641" y="5048"/>
                    <a:pt x="3734" y="5281"/>
                  </a:cubicBezTo>
                  <a:cubicBezTo>
                    <a:pt x="3838" y="5432"/>
                    <a:pt x="3885" y="5571"/>
                    <a:pt x="3978" y="5723"/>
                  </a:cubicBezTo>
                  <a:cubicBezTo>
                    <a:pt x="4804" y="7421"/>
                    <a:pt x="5676" y="9166"/>
                    <a:pt x="6549" y="10864"/>
                  </a:cubicBezTo>
                  <a:lnTo>
                    <a:pt x="6642" y="10864"/>
                  </a:lnTo>
                  <a:lnTo>
                    <a:pt x="6793" y="10806"/>
                  </a:lnTo>
                  <a:cubicBezTo>
                    <a:pt x="6688" y="10515"/>
                    <a:pt x="6595" y="10177"/>
                    <a:pt x="6456" y="9887"/>
                  </a:cubicBezTo>
                  <a:cubicBezTo>
                    <a:pt x="5920" y="8875"/>
                    <a:pt x="5385" y="7851"/>
                    <a:pt x="4897" y="6839"/>
                  </a:cubicBezTo>
                  <a:cubicBezTo>
                    <a:pt x="4711" y="6397"/>
                    <a:pt x="4467" y="5967"/>
                    <a:pt x="4269" y="5525"/>
                  </a:cubicBezTo>
                  <a:lnTo>
                    <a:pt x="4176" y="5339"/>
                  </a:lnTo>
                  <a:cubicBezTo>
                    <a:pt x="4025" y="5048"/>
                    <a:pt x="3885" y="4804"/>
                    <a:pt x="3734" y="4513"/>
                  </a:cubicBezTo>
                  <a:cubicBezTo>
                    <a:pt x="3594" y="4222"/>
                    <a:pt x="3443" y="3931"/>
                    <a:pt x="3257" y="3641"/>
                  </a:cubicBezTo>
                  <a:cubicBezTo>
                    <a:pt x="3106" y="3350"/>
                    <a:pt x="2966" y="3303"/>
                    <a:pt x="2861" y="3303"/>
                  </a:cubicBezTo>
                  <a:cubicBezTo>
                    <a:pt x="2768" y="3303"/>
                    <a:pt x="2675" y="3350"/>
                    <a:pt x="2571" y="3350"/>
                  </a:cubicBezTo>
                  <a:cubicBezTo>
                    <a:pt x="2571" y="3396"/>
                    <a:pt x="2524" y="3396"/>
                    <a:pt x="2478" y="3396"/>
                  </a:cubicBezTo>
                  <a:cubicBezTo>
                    <a:pt x="2431" y="3443"/>
                    <a:pt x="2326" y="3489"/>
                    <a:pt x="2280" y="3489"/>
                  </a:cubicBezTo>
                  <a:lnTo>
                    <a:pt x="2187" y="3536"/>
                  </a:lnTo>
                  <a:cubicBezTo>
                    <a:pt x="2036" y="3641"/>
                    <a:pt x="1849" y="3734"/>
                    <a:pt x="1698" y="3827"/>
                  </a:cubicBezTo>
                  <a:cubicBezTo>
                    <a:pt x="1512" y="3885"/>
                    <a:pt x="1361" y="3931"/>
                    <a:pt x="1268" y="3931"/>
                  </a:cubicBezTo>
                  <a:cubicBezTo>
                    <a:pt x="872" y="3931"/>
                    <a:pt x="686" y="3641"/>
                    <a:pt x="582" y="3396"/>
                  </a:cubicBezTo>
                  <a:lnTo>
                    <a:pt x="535" y="3303"/>
                  </a:lnTo>
                  <a:lnTo>
                    <a:pt x="640" y="3245"/>
                  </a:lnTo>
                  <a:cubicBezTo>
                    <a:pt x="2524" y="2326"/>
                    <a:pt x="4362" y="1361"/>
                    <a:pt x="6258" y="442"/>
                  </a:cubicBezTo>
                  <a:lnTo>
                    <a:pt x="6304" y="442"/>
                  </a:lnTo>
                  <a:lnTo>
                    <a:pt x="6502" y="489"/>
                  </a:lnTo>
                  <a:lnTo>
                    <a:pt x="6502" y="582"/>
                  </a:lnTo>
                  <a:lnTo>
                    <a:pt x="6502" y="733"/>
                  </a:lnTo>
                  <a:lnTo>
                    <a:pt x="6502" y="826"/>
                  </a:lnTo>
                  <a:cubicBezTo>
                    <a:pt x="6456" y="919"/>
                    <a:pt x="6456" y="1024"/>
                    <a:pt x="6456" y="1117"/>
                  </a:cubicBezTo>
                  <a:cubicBezTo>
                    <a:pt x="6397" y="1210"/>
                    <a:pt x="6351" y="1314"/>
                    <a:pt x="6304" y="1454"/>
                  </a:cubicBezTo>
                  <a:cubicBezTo>
                    <a:pt x="6258" y="1559"/>
                    <a:pt x="6211" y="1652"/>
                    <a:pt x="6165" y="1791"/>
                  </a:cubicBezTo>
                  <a:cubicBezTo>
                    <a:pt x="6107" y="1791"/>
                    <a:pt x="6107" y="1849"/>
                    <a:pt x="6107" y="1849"/>
                  </a:cubicBezTo>
                  <a:cubicBezTo>
                    <a:pt x="6060" y="1896"/>
                    <a:pt x="6014" y="1942"/>
                    <a:pt x="5920" y="1989"/>
                  </a:cubicBezTo>
                  <a:cubicBezTo>
                    <a:pt x="5816" y="2082"/>
                    <a:pt x="5723" y="2140"/>
                    <a:pt x="5630" y="2187"/>
                  </a:cubicBezTo>
                  <a:cubicBezTo>
                    <a:pt x="5583" y="2187"/>
                    <a:pt x="5525" y="2233"/>
                    <a:pt x="5478" y="2280"/>
                  </a:cubicBezTo>
                  <a:cubicBezTo>
                    <a:pt x="5292" y="2373"/>
                    <a:pt x="5292" y="2373"/>
                    <a:pt x="5385" y="2617"/>
                  </a:cubicBezTo>
                  <a:cubicBezTo>
                    <a:pt x="5583" y="3013"/>
                    <a:pt x="5769" y="3443"/>
                    <a:pt x="5920" y="3885"/>
                  </a:cubicBezTo>
                  <a:lnTo>
                    <a:pt x="5967" y="4024"/>
                  </a:lnTo>
                  <a:lnTo>
                    <a:pt x="5967" y="4071"/>
                  </a:lnTo>
                  <a:cubicBezTo>
                    <a:pt x="5967" y="4118"/>
                    <a:pt x="5967" y="4176"/>
                    <a:pt x="5920" y="4222"/>
                  </a:cubicBezTo>
                  <a:lnTo>
                    <a:pt x="5874" y="4269"/>
                  </a:lnTo>
                  <a:lnTo>
                    <a:pt x="5816" y="4315"/>
                  </a:lnTo>
                  <a:cubicBezTo>
                    <a:pt x="5723" y="4408"/>
                    <a:pt x="5583" y="4513"/>
                    <a:pt x="5478" y="4560"/>
                  </a:cubicBezTo>
                  <a:cubicBezTo>
                    <a:pt x="5292" y="4699"/>
                    <a:pt x="5095" y="4850"/>
                    <a:pt x="4943" y="5048"/>
                  </a:cubicBezTo>
                  <a:cubicBezTo>
                    <a:pt x="4850" y="5095"/>
                    <a:pt x="4850" y="5141"/>
                    <a:pt x="4804" y="5234"/>
                  </a:cubicBezTo>
                  <a:lnTo>
                    <a:pt x="4804" y="5281"/>
                  </a:lnTo>
                  <a:lnTo>
                    <a:pt x="5095" y="5281"/>
                  </a:lnTo>
                  <a:cubicBezTo>
                    <a:pt x="5478" y="5234"/>
                    <a:pt x="5769" y="4943"/>
                    <a:pt x="6107" y="4653"/>
                  </a:cubicBezTo>
                  <a:lnTo>
                    <a:pt x="6211" y="4560"/>
                  </a:lnTo>
                  <a:lnTo>
                    <a:pt x="6258" y="4653"/>
                  </a:lnTo>
                  <a:cubicBezTo>
                    <a:pt x="6351" y="4850"/>
                    <a:pt x="6456" y="4990"/>
                    <a:pt x="6549" y="5141"/>
                  </a:cubicBezTo>
                  <a:lnTo>
                    <a:pt x="6549" y="5234"/>
                  </a:lnTo>
                  <a:lnTo>
                    <a:pt x="6258" y="5478"/>
                  </a:lnTo>
                  <a:cubicBezTo>
                    <a:pt x="6060" y="5676"/>
                    <a:pt x="5874" y="5816"/>
                    <a:pt x="5676" y="6013"/>
                  </a:cubicBezTo>
                  <a:cubicBezTo>
                    <a:pt x="5478" y="6153"/>
                    <a:pt x="5432" y="6258"/>
                    <a:pt x="5478" y="6351"/>
                  </a:cubicBezTo>
                  <a:cubicBezTo>
                    <a:pt x="5531" y="6397"/>
                    <a:pt x="5592" y="6421"/>
                    <a:pt x="5665" y="6421"/>
                  </a:cubicBezTo>
                  <a:cubicBezTo>
                    <a:pt x="5737" y="6421"/>
                    <a:pt x="5822" y="6397"/>
                    <a:pt x="5920" y="6351"/>
                  </a:cubicBezTo>
                  <a:cubicBezTo>
                    <a:pt x="6107" y="6211"/>
                    <a:pt x="6304" y="6107"/>
                    <a:pt x="6502" y="5967"/>
                  </a:cubicBezTo>
                  <a:cubicBezTo>
                    <a:pt x="6549" y="5920"/>
                    <a:pt x="6642" y="5862"/>
                    <a:pt x="6746" y="5816"/>
                  </a:cubicBezTo>
                  <a:lnTo>
                    <a:pt x="6839" y="5769"/>
                  </a:lnTo>
                  <a:lnTo>
                    <a:pt x="6886" y="5816"/>
                  </a:lnTo>
                  <a:cubicBezTo>
                    <a:pt x="6932" y="5967"/>
                    <a:pt x="7037" y="6107"/>
                    <a:pt x="7130" y="6258"/>
                  </a:cubicBezTo>
                  <a:lnTo>
                    <a:pt x="7270" y="6502"/>
                  </a:lnTo>
                  <a:lnTo>
                    <a:pt x="7037" y="6642"/>
                  </a:lnTo>
                  <a:cubicBezTo>
                    <a:pt x="6839" y="6793"/>
                    <a:pt x="6688" y="6932"/>
                    <a:pt x="6502" y="7084"/>
                  </a:cubicBezTo>
                  <a:cubicBezTo>
                    <a:pt x="6397" y="7177"/>
                    <a:pt x="6351" y="7270"/>
                    <a:pt x="6258" y="7421"/>
                  </a:cubicBezTo>
                  <a:lnTo>
                    <a:pt x="6211" y="7467"/>
                  </a:lnTo>
                  <a:lnTo>
                    <a:pt x="6258" y="7467"/>
                  </a:lnTo>
                  <a:cubicBezTo>
                    <a:pt x="6549" y="7421"/>
                    <a:pt x="6839" y="7316"/>
                    <a:pt x="7130" y="7223"/>
                  </a:cubicBezTo>
                  <a:cubicBezTo>
                    <a:pt x="7177" y="7177"/>
                    <a:pt x="7270" y="7130"/>
                    <a:pt x="7328" y="7084"/>
                  </a:cubicBezTo>
                  <a:cubicBezTo>
                    <a:pt x="7374" y="7025"/>
                    <a:pt x="7421" y="7025"/>
                    <a:pt x="7467" y="6979"/>
                  </a:cubicBezTo>
                  <a:lnTo>
                    <a:pt x="7560" y="6932"/>
                  </a:lnTo>
                  <a:lnTo>
                    <a:pt x="7851" y="7467"/>
                  </a:lnTo>
                  <a:lnTo>
                    <a:pt x="7560" y="7758"/>
                  </a:lnTo>
                  <a:cubicBezTo>
                    <a:pt x="7328" y="7956"/>
                    <a:pt x="7130" y="8142"/>
                    <a:pt x="6932" y="8340"/>
                  </a:cubicBezTo>
                  <a:cubicBezTo>
                    <a:pt x="6886" y="8340"/>
                    <a:pt x="6886" y="8386"/>
                    <a:pt x="6886" y="8433"/>
                  </a:cubicBezTo>
                  <a:cubicBezTo>
                    <a:pt x="6886" y="8479"/>
                    <a:pt x="6886" y="8479"/>
                    <a:pt x="6839" y="8479"/>
                  </a:cubicBezTo>
                  <a:lnTo>
                    <a:pt x="6979" y="8479"/>
                  </a:lnTo>
                  <a:cubicBezTo>
                    <a:pt x="7223" y="8433"/>
                    <a:pt x="7467" y="8340"/>
                    <a:pt x="7805" y="8189"/>
                  </a:cubicBezTo>
                  <a:cubicBezTo>
                    <a:pt x="7851" y="8189"/>
                    <a:pt x="7909" y="8142"/>
                    <a:pt x="7956" y="8095"/>
                  </a:cubicBezTo>
                  <a:cubicBezTo>
                    <a:pt x="8002" y="8049"/>
                    <a:pt x="8002" y="8049"/>
                    <a:pt x="8049" y="8002"/>
                  </a:cubicBezTo>
                  <a:lnTo>
                    <a:pt x="8142" y="7898"/>
                  </a:lnTo>
                  <a:lnTo>
                    <a:pt x="8200" y="8002"/>
                  </a:lnTo>
                  <a:cubicBezTo>
                    <a:pt x="8247" y="8095"/>
                    <a:pt x="8293" y="8189"/>
                    <a:pt x="8386" y="8293"/>
                  </a:cubicBezTo>
                  <a:cubicBezTo>
                    <a:pt x="8491" y="8479"/>
                    <a:pt x="8631" y="8724"/>
                    <a:pt x="8724" y="8968"/>
                  </a:cubicBezTo>
                  <a:cubicBezTo>
                    <a:pt x="8968" y="9596"/>
                    <a:pt x="9410" y="10131"/>
                    <a:pt x="10178" y="10515"/>
                  </a:cubicBezTo>
                  <a:cubicBezTo>
                    <a:pt x="10375" y="10619"/>
                    <a:pt x="10620" y="10759"/>
                    <a:pt x="10817" y="10910"/>
                  </a:cubicBezTo>
                  <a:cubicBezTo>
                    <a:pt x="10957" y="11003"/>
                    <a:pt x="11108" y="11155"/>
                    <a:pt x="11248" y="11201"/>
                  </a:cubicBezTo>
                  <a:cubicBezTo>
                    <a:pt x="11876" y="11631"/>
                    <a:pt x="12504" y="12027"/>
                    <a:pt x="13190" y="12457"/>
                  </a:cubicBezTo>
                  <a:cubicBezTo>
                    <a:pt x="14202" y="13085"/>
                    <a:pt x="15272" y="13772"/>
                    <a:pt x="16342" y="14446"/>
                  </a:cubicBezTo>
                  <a:cubicBezTo>
                    <a:pt x="16924" y="14784"/>
                    <a:pt x="17447" y="15167"/>
                    <a:pt x="17982" y="15516"/>
                  </a:cubicBezTo>
                  <a:cubicBezTo>
                    <a:pt x="18227" y="15702"/>
                    <a:pt x="18471" y="15900"/>
                    <a:pt x="18715" y="16040"/>
                  </a:cubicBezTo>
                  <a:lnTo>
                    <a:pt x="18762" y="16098"/>
                  </a:lnTo>
                  <a:cubicBezTo>
                    <a:pt x="18855" y="16144"/>
                    <a:pt x="18901" y="16191"/>
                    <a:pt x="18959" y="16191"/>
                  </a:cubicBezTo>
                  <a:cubicBezTo>
                    <a:pt x="19006" y="16191"/>
                    <a:pt x="19006" y="16191"/>
                    <a:pt x="19052" y="16237"/>
                  </a:cubicBezTo>
                  <a:lnTo>
                    <a:pt x="19052" y="15749"/>
                  </a:lnTo>
                  <a:lnTo>
                    <a:pt x="18424" y="15319"/>
                  </a:lnTo>
                  <a:cubicBezTo>
                    <a:pt x="17982" y="15074"/>
                    <a:pt x="17598" y="14784"/>
                    <a:pt x="17215" y="14539"/>
                  </a:cubicBezTo>
                  <a:cubicBezTo>
                    <a:pt x="17156" y="14493"/>
                    <a:pt x="17110" y="14400"/>
                    <a:pt x="17110" y="14295"/>
                  </a:cubicBezTo>
                  <a:lnTo>
                    <a:pt x="17110" y="14248"/>
                  </a:lnTo>
                  <a:lnTo>
                    <a:pt x="16773" y="14248"/>
                  </a:lnTo>
                  <a:lnTo>
                    <a:pt x="16726" y="14202"/>
                  </a:lnTo>
                  <a:cubicBezTo>
                    <a:pt x="16238" y="13865"/>
                    <a:pt x="15703" y="13574"/>
                    <a:pt x="15226" y="13283"/>
                  </a:cubicBezTo>
                  <a:lnTo>
                    <a:pt x="15028" y="13132"/>
                  </a:lnTo>
                  <a:cubicBezTo>
                    <a:pt x="14737" y="12992"/>
                    <a:pt x="14493" y="12795"/>
                    <a:pt x="14202" y="12608"/>
                  </a:cubicBezTo>
                  <a:cubicBezTo>
                    <a:pt x="14156" y="12550"/>
                    <a:pt x="14062" y="12457"/>
                    <a:pt x="14016" y="12364"/>
                  </a:cubicBezTo>
                  <a:cubicBezTo>
                    <a:pt x="13958" y="11969"/>
                    <a:pt x="13865" y="11585"/>
                    <a:pt x="13772" y="11155"/>
                  </a:cubicBezTo>
                  <a:lnTo>
                    <a:pt x="13772" y="11096"/>
                  </a:lnTo>
                  <a:lnTo>
                    <a:pt x="13481" y="9794"/>
                  </a:lnTo>
                  <a:lnTo>
                    <a:pt x="13481" y="9701"/>
                  </a:lnTo>
                  <a:lnTo>
                    <a:pt x="13481" y="9549"/>
                  </a:lnTo>
                  <a:cubicBezTo>
                    <a:pt x="13527" y="9456"/>
                    <a:pt x="13527" y="9410"/>
                    <a:pt x="13620" y="9305"/>
                  </a:cubicBezTo>
                  <a:cubicBezTo>
                    <a:pt x="13667" y="9259"/>
                    <a:pt x="13667" y="9212"/>
                    <a:pt x="13725" y="9166"/>
                  </a:cubicBezTo>
                  <a:lnTo>
                    <a:pt x="13725" y="9119"/>
                  </a:lnTo>
                  <a:lnTo>
                    <a:pt x="13667" y="9119"/>
                  </a:lnTo>
                  <a:cubicBezTo>
                    <a:pt x="13574" y="9061"/>
                    <a:pt x="13481" y="9061"/>
                    <a:pt x="13434" y="9014"/>
                  </a:cubicBezTo>
                  <a:cubicBezTo>
                    <a:pt x="13434" y="8968"/>
                    <a:pt x="13376" y="8968"/>
                    <a:pt x="13376" y="8968"/>
                  </a:cubicBezTo>
                  <a:cubicBezTo>
                    <a:pt x="13330" y="8875"/>
                    <a:pt x="13283" y="8828"/>
                    <a:pt x="13237" y="8724"/>
                  </a:cubicBezTo>
                  <a:cubicBezTo>
                    <a:pt x="13237" y="8677"/>
                    <a:pt x="13237" y="8631"/>
                    <a:pt x="13190" y="8584"/>
                  </a:cubicBezTo>
                  <a:lnTo>
                    <a:pt x="13144" y="8293"/>
                  </a:lnTo>
                  <a:lnTo>
                    <a:pt x="13190" y="8247"/>
                  </a:lnTo>
                  <a:cubicBezTo>
                    <a:pt x="13283" y="8189"/>
                    <a:pt x="13330" y="8189"/>
                    <a:pt x="13376" y="8142"/>
                  </a:cubicBezTo>
                  <a:lnTo>
                    <a:pt x="13481" y="8095"/>
                  </a:lnTo>
                  <a:cubicBezTo>
                    <a:pt x="13574" y="8002"/>
                    <a:pt x="13667" y="7956"/>
                    <a:pt x="13772" y="7898"/>
                  </a:cubicBezTo>
                  <a:cubicBezTo>
                    <a:pt x="13772" y="7851"/>
                    <a:pt x="13818" y="7805"/>
                    <a:pt x="13818" y="7758"/>
                  </a:cubicBezTo>
                  <a:lnTo>
                    <a:pt x="13818" y="7712"/>
                  </a:lnTo>
                  <a:cubicBezTo>
                    <a:pt x="13772" y="7665"/>
                    <a:pt x="13667" y="7665"/>
                    <a:pt x="13620" y="7665"/>
                  </a:cubicBezTo>
                  <a:cubicBezTo>
                    <a:pt x="13527" y="7665"/>
                    <a:pt x="13376" y="7665"/>
                    <a:pt x="13283" y="7712"/>
                  </a:cubicBezTo>
                  <a:cubicBezTo>
                    <a:pt x="13190" y="7712"/>
                    <a:pt x="13144" y="7712"/>
                    <a:pt x="13085" y="7758"/>
                  </a:cubicBezTo>
                  <a:lnTo>
                    <a:pt x="12992" y="7758"/>
                  </a:lnTo>
                  <a:lnTo>
                    <a:pt x="12702" y="6793"/>
                  </a:lnTo>
                  <a:lnTo>
                    <a:pt x="12364" y="6839"/>
                  </a:lnTo>
                  <a:cubicBezTo>
                    <a:pt x="12457" y="7316"/>
                    <a:pt x="12609" y="7805"/>
                    <a:pt x="12702" y="8293"/>
                  </a:cubicBezTo>
                  <a:cubicBezTo>
                    <a:pt x="12946" y="9166"/>
                    <a:pt x="13144" y="9991"/>
                    <a:pt x="13283" y="10864"/>
                  </a:cubicBezTo>
                  <a:cubicBezTo>
                    <a:pt x="13376" y="11201"/>
                    <a:pt x="13481" y="11585"/>
                    <a:pt x="13527" y="11922"/>
                  </a:cubicBezTo>
                  <a:lnTo>
                    <a:pt x="13574" y="12027"/>
                  </a:lnTo>
                  <a:lnTo>
                    <a:pt x="13527" y="12073"/>
                  </a:lnTo>
                  <a:lnTo>
                    <a:pt x="13481" y="12073"/>
                  </a:lnTo>
                  <a:lnTo>
                    <a:pt x="13376" y="12120"/>
                  </a:lnTo>
                  <a:lnTo>
                    <a:pt x="12795" y="11783"/>
                  </a:lnTo>
                  <a:cubicBezTo>
                    <a:pt x="12457" y="11538"/>
                    <a:pt x="12074" y="11294"/>
                    <a:pt x="11736" y="11050"/>
                  </a:cubicBezTo>
                  <a:cubicBezTo>
                    <a:pt x="11538" y="10957"/>
                    <a:pt x="11399" y="10864"/>
                    <a:pt x="11248" y="10759"/>
                  </a:cubicBezTo>
                  <a:cubicBezTo>
                    <a:pt x="10910" y="10515"/>
                    <a:pt x="10573" y="10329"/>
                    <a:pt x="10178" y="10084"/>
                  </a:cubicBezTo>
                  <a:cubicBezTo>
                    <a:pt x="9840" y="9933"/>
                    <a:pt x="9654" y="9701"/>
                    <a:pt x="9456" y="9352"/>
                  </a:cubicBezTo>
                  <a:cubicBezTo>
                    <a:pt x="9166" y="8770"/>
                    <a:pt x="8828" y="8189"/>
                    <a:pt x="8491" y="7607"/>
                  </a:cubicBezTo>
                  <a:cubicBezTo>
                    <a:pt x="8293" y="7270"/>
                    <a:pt x="8096" y="6886"/>
                    <a:pt x="7851" y="6548"/>
                  </a:cubicBezTo>
                  <a:cubicBezTo>
                    <a:pt x="7328" y="5571"/>
                    <a:pt x="6886" y="4757"/>
                    <a:pt x="6502" y="3931"/>
                  </a:cubicBezTo>
                  <a:cubicBezTo>
                    <a:pt x="6304" y="3594"/>
                    <a:pt x="6165" y="3303"/>
                    <a:pt x="6060" y="2954"/>
                  </a:cubicBezTo>
                  <a:cubicBezTo>
                    <a:pt x="5967" y="2815"/>
                    <a:pt x="5920" y="2722"/>
                    <a:pt x="5874" y="2571"/>
                  </a:cubicBezTo>
                  <a:lnTo>
                    <a:pt x="5874" y="2524"/>
                  </a:lnTo>
                  <a:lnTo>
                    <a:pt x="5920" y="2478"/>
                  </a:lnTo>
                  <a:cubicBezTo>
                    <a:pt x="6107" y="2233"/>
                    <a:pt x="6304" y="1989"/>
                    <a:pt x="6549" y="1745"/>
                  </a:cubicBezTo>
                  <a:cubicBezTo>
                    <a:pt x="6839" y="1454"/>
                    <a:pt x="6932" y="1024"/>
                    <a:pt x="6886" y="582"/>
                  </a:cubicBezTo>
                  <a:cubicBezTo>
                    <a:pt x="6886" y="198"/>
                    <a:pt x="6688" y="0"/>
                    <a:pt x="639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60" name="Google Shape;860;p7"/>
            <p:cNvSpPr/>
            <p:nvPr/>
          </p:nvSpPr>
          <p:spPr>
            <a:xfrm>
              <a:off x="406475" y="3176900"/>
              <a:ext cx="3800" cy="1475"/>
            </a:xfrm>
            <a:custGeom>
              <a:avLst/>
              <a:gdLst/>
              <a:ahLst/>
              <a:cxnLst/>
              <a:rect l="l" t="t" r="r" b="b"/>
              <a:pathLst>
                <a:path w="152" h="59" extrusionOk="0">
                  <a:moveTo>
                    <a:pt x="152" y="1"/>
                  </a:moveTo>
                  <a:lnTo>
                    <a:pt x="152" y="1"/>
                  </a:lnTo>
                  <a:lnTo>
                    <a:pt x="1" y="59"/>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61" name="Google Shape;861;p7"/>
            <p:cNvSpPr/>
            <p:nvPr/>
          </p:nvSpPr>
          <p:spPr>
            <a:xfrm>
              <a:off x="410250" y="3282450"/>
              <a:ext cx="306525" cy="257950"/>
            </a:xfrm>
            <a:custGeom>
              <a:avLst/>
              <a:gdLst/>
              <a:ahLst/>
              <a:cxnLst/>
              <a:rect l="l" t="t" r="r" b="b"/>
              <a:pathLst>
                <a:path w="12261" h="10318" extrusionOk="0">
                  <a:moveTo>
                    <a:pt x="1013" y="1"/>
                  </a:moveTo>
                  <a:cubicBezTo>
                    <a:pt x="966" y="1"/>
                    <a:pt x="920" y="1"/>
                    <a:pt x="920" y="94"/>
                  </a:cubicBezTo>
                  <a:cubicBezTo>
                    <a:pt x="873" y="245"/>
                    <a:pt x="768" y="385"/>
                    <a:pt x="768" y="536"/>
                  </a:cubicBezTo>
                  <a:cubicBezTo>
                    <a:pt x="582" y="1699"/>
                    <a:pt x="478" y="2816"/>
                    <a:pt x="385" y="3734"/>
                  </a:cubicBezTo>
                  <a:lnTo>
                    <a:pt x="385" y="3781"/>
                  </a:lnTo>
                  <a:cubicBezTo>
                    <a:pt x="385" y="4165"/>
                    <a:pt x="338" y="4560"/>
                    <a:pt x="338" y="4898"/>
                  </a:cubicBezTo>
                  <a:lnTo>
                    <a:pt x="292" y="5479"/>
                  </a:lnTo>
                  <a:cubicBezTo>
                    <a:pt x="292" y="5910"/>
                    <a:pt x="245" y="6398"/>
                    <a:pt x="187" y="6828"/>
                  </a:cubicBezTo>
                  <a:cubicBezTo>
                    <a:pt x="187" y="7026"/>
                    <a:pt x="140" y="7270"/>
                    <a:pt x="140" y="7468"/>
                  </a:cubicBezTo>
                  <a:cubicBezTo>
                    <a:pt x="140" y="7608"/>
                    <a:pt x="94" y="7759"/>
                    <a:pt x="94" y="7898"/>
                  </a:cubicBezTo>
                  <a:lnTo>
                    <a:pt x="94" y="8050"/>
                  </a:lnTo>
                  <a:cubicBezTo>
                    <a:pt x="47" y="8282"/>
                    <a:pt x="47" y="8573"/>
                    <a:pt x="1" y="8817"/>
                  </a:cubicBezTo>
                  <a:lnTo>
                    <a:pt x="1" y="9259"/>
                  </a:lnTo>
                  <a:lnTo>
                    <a:pt x="1" y="9399"/>
                  </a:lnTo>
                  <a:cubicBezTo>
                    <a:pt x="1" y="9445"/>
                    <a:pt x="1" y="9504"/>
                    <a:pt x="47" y="9550"/>
                  </a:cubicBezTo>
                  <a:cubicBezTo>
                    <a:pt x="47" y="9597"/>
                    <a:pt x="94" y="9690"/>
                    <a:pt x="140" y="9736"/>
                  </a:cubicBezTo>
                  <a:cubicBezTo>
                    <a:pt x="140" y="9794"/>
                    <a:pt x="187" y="9841"/>
                    <a:pt x="187" y="9887"/>
                  </a:cubicBezTo>
                  <a:cubicBezTo>
                    <a:pt x="245" y="9934"/>
                    <a:pt x="292" y="9934"/>
                    <a:pt x="338" y="9981"/>
                  </a:cubicBezTo>
                  <a:cubicBezTo>
                    <a:pt x="431" y="10085"/>
                    <a:pt x="536" y="10132"/>
                    <a:pt x="629" y="10178"/>
                  </a:cubicBezTo>
                  <a:cubicBezTo>
                    <a:pt x="675" y="10178"/>
                    <a:pt x="722" y="10225"/>
                    <a:pt x="722" y="10225"/>
                  </a:cubicBezTo>
                  <a:lnTo>
                    <a:pt x="768" y="10225"/>
                  </a:lnTo>
                  <a:cubicBezTo>
                    <a:pt x="1059" y="10271"/>
                    <a:pt x="1350" y="10318"/>
                    <a:pt x="1594" y="10318"/>
                  </a:cubicBezTo>
                  <a:cubicBezTo>
                    <a:pt x="1932" y="10271"/>
                    <a:pt x="2222" y="10225"/>
                    <a:pt x="2571" y="10132"/>
                  </a:cubicBezTo>
                  <a:cubicBezTo>
                    <a:pt x="2618" y="10132"/>
                    <a:pt x="2618" y="10132"/>
                    <a:pt x="2664" y="10085"/>
                  </a:cubicBezTo>
                  <a:cubicBezTo>
                    <a:pt x="3153" y="9934"/>
                    <a:pt x="3676" y="9736"/>
                    <a:pt x="4316" y="9504"/>
                  </a:cubicBezTo>
                  <a:cubicBezTo>
                    <a:pt x="4746" y="9352"/>
                    <a:pt x="5188" y="9155"/>
                    <a:pt x="5619" y="9015"/>
                  </a:cubicBezTo>
                  <a:lnTo>
                    <a:pt x="6538" y="8678"/>
                  </a:lnTo>
                  <a:cubicBezTo>
                    <a:pt x="6980" y="8527"/>
                    <a:pt x="7364" y="8340"/>
                    <a:pt x="7806" y="8189"/>
                  </a:cubicBezTo>
                  <a:cubicBezTo>
                    <a:pt x="8282" y="7992"/>
                    <a:pt x="8678" y="7852"/>
                    <a:pt x="9062" y="7701"/>
                  </a:cubicBezTo>
                  <a:cubicBezTo>
                    <a:pt x="9690" y="7410"/>
                    <a:pt x="10318" y="7119"/>
                    <a:pt x="10853" y="6828"/>
                  </a:cubicBezTo>
                  <a:lnTo>
                    <a:pt x="10899" y="6828"/>
                  </a:lnTo>
                  <a:cubicBezTo>
                    <a:pt x="10946" y="6782"/>
                    <a:pt x="11051" y="6782"/>
                    <a:pt x="11144" y="6735"/>
                  </a:cubicBezTo>
                  <a:cubicBezTo>
                    <a:pt x="11237" y="6689"/>
                    <a:pt x="11295" y="6689"/>
                    <a:pt x="11388" y="6642"/>
                  </a:cubicBezTo>
                  <a:lnTo>
                    <a:pt x="11923" y="6445"/>
                  </a:lnTo>
                  <a:cubicBezTo>
                    <a:pt x="12109" y="6398"/>
                    <a:pt x="12214" y="6352"/>
                    <a:pt x="12260" y="6305"/>
                  </a:cubicBezTo>
                  <a:lnTo>
                    <a:pt x="12260" y="5956"/>
                  </a:lnTo>
                  <a:lnTo>
                    <a:pt x="12214" y="5956"/>
                  </a:lnTo>
                  <a:cubicBezTo>
                    <a:pt x="12109" y="5956"/>
                    <a:pt x="11237" y="6200"/>
                    <a:pt x="11190" y="6247"/>
                  </a:cubicBezTo>
                  <a:cubicBezTo>
                    <a:pt x="11004" y="6305"/>
                    <a:pt x="10806" y="6398"/>
                    <a:pt x="10655" y="6491"/>
                  </a:cubicBezTo>
                  <a:cubicBezTo>
                    <a:pt x="10364" y="6642"/>
                    <a:pt x="10027" y="6782"/>
                    <a:pt x="9690" y="6933"/>
                  </a:cubicBezTo>
                  <a:cubicBezTo>
                    <a:pt x="8573" y="7410"/>
                    <a:pt x="7410" y="7852"/>
                    <a:pt x="6154" y="8340"/>
                  </a:cubicBezTo>
                  <a:cubicBezTo>
                    <a:pt x="4840" y="8864"/>
                    <a:pt x="3537" y="9352"/>
                    <a:pt x="2222" y="9841"/>
                  </a:cubicBezTo>
                  <a:lnTo>
                    <a:pt x="2176" y="9841"/>
                  </a:lnTo>
                  <a:cubicBezTo>
                    <a:pt x="1932" y="9934"/>
                    <a:pt x="1699" y="10027"/>
                    <a:pt x="1455" y="10027"/>
                  </a:cubicBezTo>
                  <a:cubicBezTo>
                    <a:pt x="1304" y="10027"/>
                    <a:pt x="1117" y="9981"/>
                    <a:pt x="966" y="9934"/>
                  </a:cubicBezTo>
                  <a:cubicBezTo>
                    <a:pt x="582" y="9736"/>
                    <a:pt x="338" y="9597"/>
                    <a:pt x="338" y="9062"/>
                  </a:cubicBezTo>
                  <a:cubicBezTo>
                    <a:pt x="338" y="8817"/>
                    <a:pt x="385" y="8631"/>
                    <a:pt x="385" y="8387"/>
                  </a:cubicBezTo>
                  <a:lnTo>
                    <a:pt x="478" y="7410"/>
                  </a:lnTo>
                  <a:cubicBezTo>
                    <a:pt x="536" y="6247"/>
                    <a:pt x="629" y="5084"/>
                    <a:pt x="722" y="3921"/>
                  </a:cubicBezTo>
                  <a:cubicBezTo>
                    <a:pt x="768" y="3444"/>
                    <a:pt x="827" y="2955"/>
                    <a:pt x="827" y="2467"/>
                  </a:cubicBezTo>
                  <a:cubicBezTo>
                    <a:pt x="873" y="2083"/>
                    <a:pt x="920" y="1745"/>
                    <a:pt x="920" y="1362"/>
                  </a:cubicBezTo>
                  <a:cubicBezTo>
                    <a:pt x="966" y="1071"/>
                    <a:pt x="966" y="722"/>
                    <a:pt x="1013" y="385"/>
                  </a:cubicBezTo>
                  <a:lnTo>
                    <a:pt x="101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62" name="Google Shape;862;p7"/>
            <p:cNvSpPr/>
            <p:nvPr/>
          </p:nvSpPr>
          <p:spPr>
            <a:xfrm>
              <a:off x="716750" y="3431350"/>
              <a:ext cx="25" cy="8725"/>
            </a:xfrm>
            <a:custGeom>
              <a:avLst/>
              <a:gdLst/>
              <a:ahLst/>
              <a:cxnLst/>
              <a:rect l="l" t="t" r="r" b="b"/>
              <a:pathLst>
                <a:path w="1" h="349" extrusionOk="0">
                  <a:moveTo>
                    <a:pt x="0" y="0"/>
                  </a:moveTo>
                  <a:lnTo>
                    <a:pt x="0" y="0"/>
                  </a:lnTo>
                  <a:lnTo>
                    <a:pt x="0" y="349"/>
                  </a:lnTo>
                  <a:lnTo>
                    <a:pt x="0" y="349"/>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63" name="Google Shape;863;p7"/>
            <p:cNvSpPr/>
            <p:nvPr/>
          </p:nvSpPr>
          <p:spPr>
            <a:xfrm>
              <a:off x="438175" y="3271300"/>
              <a:ext cx="270175" cy="120225"/>
            </a:xfrm>
            <a:custGeom>
              <a:avLst/>
              <a:gdLst/>
              <a:ahLst/>
              <a:cxnLst/>
              <a:rect l="l" t="t" r="r" b="b"/>
              <a:pathLst>
                <a:path w="10807" h="4809" extrusionOk="0">
                  <a:moveTo>
                    <a:pt x="678" y="1"/>
                  </a:moveTo>
                  <a:cubicBezTo>
                    <a:pt x="508" y="1"/>
                    <a:pt x="331" y="30"/>
                    <a:pt x="140" y="63"/>
                  </a:cubicBezTo>
                  <a:cubicBezTo>
                    <a:pt x="93" y="109"/>
                    <a:pt x="47" y="109"/>
                    <a:pt x="0" y="156"/>
                  </a:cubicBezTo>
                  <a:cubicBezTo>
                    <a:pt x="0" y="203"/>
                    <a:pt x="47" y="249"/>
                    <a:pt x="47" y="296"/>
                  </a:cubicBezTo>
                  <a:cubicBezTo>
                    <a:pt x="140" y="296"/>
                    <a:pt x="233" y="296"/>
                    <a:pt x="338" y="354"/>
                  </a:cubicBezTo>
                  <a:cubicBezTo>
                    <a:pt x="524" y="354"/>
                    <a:pt x="768" y="400"/>
                    <a:pt x="966" y="447"/>
                  </a:cubicBezTo>
                  <a:cubicBezTo>
                    <a:pt x="1303" y="540"/>
                    <a:pt x="1640" y="645"/>
                    <a:pt x="1978" y="831"/>
                  </a:cubicBezTo>
                  <a:cubicBezTo>
                    <a:pt x="2420" y="1075"/>
                    <a:pt x="2908" y="1459"/>
                    <a:pt x="3385" y="1947"/>
                  </a:cubicBezTo>
                  <a:cubicBezTo>
                    <a:pt x="4362" y="2820"/>
                    <a:pt x="5281" y="3494"/>
                    <a:pt x="6340" y="3983"/>
                  </a:cubicBezTo>
                  <a:cubicBezTo>
                    <a:pt x="6630" y="4134"/>
                    <a:pt x="6921" y="4274"/>
                    <a:pt x="7270" y="4367"/>
                  </a:cubicBezTo>
                  <a:cubicBezTo>
                    <a:pt x="7561" y="4471"/>
                    <a:pt x="7852" y="4564"/>
                    <a:pt x="8189" y="4611"/>
                  </a:cubicBezTo>
                  <a:cubicBezTo>
                    <a:pt x="8480" y="4715"/>
                    <a:pt x="8817" y="4762"/>
                    <a:pt x="9154" y="4762"/>
                  </a:cubicBezTo>
                  <a:cubicBezTo>
                    <a:pt x="9445" y="4809"/>
                    <a:pt x="9782" y="4809"/>
                    <a:pt x="10120" y="4809"/>
                  </a:cubicBezTo>
                  <a:cubicBezTo>
                    <a:pt x="10318" y="4809"/>
                    <a:pt x="10515" y="4762"/>
                    <a:pt x="10701" y="4657"/>
                  </a:cubicBezTo>
                  <a:cubicBezTo>
                    <a:pt x="10760" y="4657"/>
                    <a:pt x="10806" y="4657"/>
                    <a:pt x="10806" y="4611"/>
                  </a:cubicBezTo>
                  <a:lnTo>
                    <a:pt x="10760" y="4564"/>
                  </a:lnTo>
                  <a:lnTo>
                    <a:pt x="10701" y="4564"/>
                  </a:lnTo>
                  <a:cubicBezTo>
                    <a:pt x="10655" y="4518"/>
                    <a:pt x="10608" y="4518"/>
                    <a:pt x="10562" y="4471"/>
                  </a:cubicBezTo>
                  <a:lnTo>
                    <a:pt x="10364" y="4471"/>
                  </a:lnTo>
                  <a:cubicBezTo>
                    <a:pt x="10120" y="4425"/>
                    <a:pt x="9887" y="4367"/>
                    <a:pt x="9596" y="4367"/>
                  </a:cubicBezTo>
                  <a:lnTo>
                    <a:pt x="9538" y="4367"/>
                  </a:lnTo>
                  <a:cubicBezTo>
                    <a:pt x="9306" y="4320"/>
                    <a:pt x="9015" y="4274"/>
                    <a:pt x="8771" y="4227"/>
                  </a:cubicBezTo>
                  <a:cubicBezTo>
                    <a:pt x="8573" y="4227"/>
                    <a:pt x="8375" y="4180"/>
                    <a:pt x="8189" y="4134"/>
                  </a:cubicBezTo>
                  <a:cubicBezTo>
                    <a:pt x="7898" y="4076"/>
                    <a:pt x="7561" y="3983"/>
                    <a:pt x="7212" y="3890"/>
                  </a:cubicBezTo>
                  <a:cubicBezTo>
                    <a:pt x="6875" y="3738"/>
                    <a:pt x="6537" y="3599"/>
                    <a:pt x="6200" y="3401"/>
                  </a:cubicBezTo>
                  <a:cubicBezTo>
                    <a:pt x="6002" y="3308"/>
                    <a:pt x="5758" y="3157"/>
                    <a:pt x="5572" y="3017"/>
                  </a:cubicBezTo>
                  <a:cubicBezTo>
                    <a:pt x="5235" y="2820"/>
                    <a:pt x="4944" y="2622"/>
                    <a:pt x="4595" y="2389"/>
                  </a:cubicBezTo>
                  <a:cubicBezTo>
                    <a:pt x="4502" y="2285"/>
                    <a:pt x="4455" y="2238"/>
                    <a:pt x="4362" y="2145"/>
                  </a:cubicBezTo>
                  <a:cubicBezTo>
                    <a:pt x="4258" y="2040"/>
                    <a:pt x="4165" y="1994"/>
                    <a:pt x="4071" y="1901"/>
                  </a:cubicBezTo>
                  <a:lnTo>
                    <a:pt x="3920" y="1808"/>
                  </a:lnTo>
                  <a:cubicBezTo>
                    <a:pt x="3827" y="1656"/>
                    <a:pt x="3676" y="1563"/>
                    <a:pt x="3583" y="1459"/>
                  </a:cubicBezTo>
                  <a:cubicBezTo>
                    <a:pt x="2908" y="877"/>
                    <a:pt x="2129" y="296"/>
                    <a:pt x="1059" y="63"/>
                  </a:cubicBezTo>
                  <a:cubicBezTo>
                    <a:pt x="933" y="18"/>
                    <a:pt x="807" y="1"/>
                    <a:pt x="6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64" name="Google Shape;864;p7"/>
            <p:cNvSpPr/>
            <p:nvPr/>
          </p:nvSpPr>
          <p:spPr>
            <a:xfrm>
              <a:off x="439325" y="3278675"/>
              <a:ext cx="25" cy="25"/>
            </a:xfrm>
            <a:custGeom>
              <a:avLst/>
              <a:gdLst/>
              <a:ahLst/>
              <a:cxnLst/>
              <a:rect l="l" t="t" r="r" b="b"/>
              <a:pathLst>
                <a:path w="1" h="1" extrusionOk="0">
                  <a:moveTo>
                    <a:pt x="1" y="1"/>
                  </a:moveTo>
                  <a:lnTo>
                    <a:pt x="1" y="1"/>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65" name="Google Shape;865;p7"/>
            <p:cNvSpPr/>
            <p:nvPr/>
          </p:nvSpPr>
          <p:spPr>
            <a:xfrm>
              <a:off x="642875" y="3295825"/>
              <a:ext cx="47150" cy="32600"/>
            </a:xfrm>
            <a:custGeom>
              <a:avLst/>
              <a:gdLst/>
              <a:ahLst/>
              <a:cxnLst/>
              <a:rect l="l" t="t" r="r" b="b"/>
              <a:pathLst>
                <a:path w="1886" h="1304" extrusionOk="0">
                  <a:moveTo>
                    <a:pt x="245" y="1"/>
                  </a:moveTo>
                  <a:cubicBezTo>
                    <a:pt x="187" y="1"/>
                    <a:pt x="141" y="1"/>
                    <a:pt x="141" y="47"/>
                  </a:cubicBezTo>
                  <a:cubicBezTo>
                    <a:pt x="94" y="94"/>
                    <a:pt x="1" y="140"/>
                    <a:pt x="141" y="292"/>
                  </a:cubicBezTo>
                  <a:cubicBezTo>
                    <a:pt x="629" y="873"/>
                    <a:pt x="1211" y="1210"/>
                    <a:pt x="1885" y="1304"/>
                  </a:cubicBezTo>
                  <a:cubicBezTo>
                    <a:pt x="1885" y="1257"/>
                    <a:pt x="1839" y="1210"/>
                    <a:pt x="1839" y="1164"/>
                  </a:cubicBezTo>
                  <a:cubicBezTo>
                    <a:pt x="1792" y="1164"/>
                    <a:pt x="1792" y="1117"/>
                    <a:pt x="1792" y="1117"/>
                  </a:cubicBezTo>
                  <a:cubicBezTo>
                    <a:pt x="1304" y="768"/>
                    <a:pt x="873" y="385"/>
                    <a:pt x="385" y="47"/>
                  </a:cubicBezTo>
                  <a:cubicBezTo>
                    <a:pt x="338" y="1"/>
                    <a:pt x="292" y="1"/>
                    <a:pt x="2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66" name="Google Shape;866;p7"/>
            <p:cNvSpPr/>
            <p:nvPr/>
          </p:nvSpPr>
          <p:spPr>
            <a:xfrm>
              <a:off x="527725" y="2740725"/>
              <a:ext cx="155025" cy="333275"/>
            </a:xfrm>
            <a:custGeom>
              <a:avLst/>
              <a:gdLst/>
              <a:ahLst/>
              <a:cxnLst/>
              <a:rect l="l" t="t" r="r" b="b"/>
              <a:pathLst>
                <a:path w="6201" h="13331" extrusionOk="0">
                  <a:moveTo>
                    <a:pt x="2374" y="1"/>
                  </a:moveTo>
                  <a:lnTo>
                    <a:pt x="2176" y="59"/>
                  </a:lnTo>
                  <a:lnTo>
                    <a:pt x="2129" y="59"/>
                  </a:lnTo>
                  <a:lnTo>
                    <a:pt x="2176" y="442"/>
                  </a:lnTo>
                  <a:cubicBezTo>
                    <a:pt x="2281" y="1071"/>
                    <a:pt x="2420" y="1699"/>
                    <a:pt x="2467" y="2280"/>
                  </a:cubicBezTo>
                  <a:lnTo>
                    <a:pt x="2467" y="2327"/>
                  </a:lnTo>
                  <a:cubicBezTo>
                    <a:pt x="2665" y="3595"/>
                    <a:pt x="2816" y="4897"/>
                    <a:pt x="2955" y="6107"/>
                  </a:cubicBezTo>
                  <a:cubicBezTo>
                    <a:pt x="2955" y="6351"/>
                    <a:pt x="3002" y="6642"/>
                    <a:pt x="3002" y="6933"/>
                  </a:cubicBezTo>
                  <a:cubicBezTo>
                    <a:pt x="3002" y="7177"/>
                    <a:pt x="3002" y="7514"/>
                    <a:pt x="3048" y="7759"/>
                  </a:cubicBezTo>
                  <a:cubicBezTo>
                    <a:pt x="3107" y="8201"/>
                    <a:pt x="3200" y="8631"/>
                    <a:pt x="3246" y="9073"/>
                  </a:cubicBezTo>
                  <a:cubicBezTo>
                    <a:pt x="3293" y="9259"/>
                    <a:pt x="3293" y="9457"/>
                    <a:pt x="3339" y="9655"/>
                  </a:cubicBezTo>
                  <a:cubicBezTo>
                    <a:pt x="3339" y="9701"/>
                    <a:pt x="3339" y="9748"/>
                    <a:pt x="3397" y="9794"/>
                  </a:cubicBezTo>
                  <a:lnTo>
                    <a:pt x="3397" y="9945"/>
                  </a:lnTo>
                  <a:lnTo>
                    <a:pt x="3293" y="9992"/>
                  </a:lnTo>
                  <a:cubicBezTo>
                    <a:pt x="3246" y="9992"/>
                    <a:pt x="3153" y="10038"/>
                    <a:pt x="3048" y="10038"/>
                  </a:cubicBezTo>
                  <a:cubicBezTo>
                    <a:pt x="2909" y="10085"/>
                    <a:pt x="2711" y="10131"/>
                    <a:pt x="2571" y="10178"/>
                  </a:cubicBezTo>
                  <a:cubicBezTo>
                    <a:pt x="2129" y="10329"/>
                    <a:pt x="1699" y="10527"/>
                    <a:pt x="1211" y="10713"/>
                  </a:cubicBezTo>
                  <a:lnTo>
                    <a:pt x="629" y="10957"/>
                  </a:lnTo>
                  <a:lnTo>
                    <a:pt x="338" y="9887"/>
                  </a:lnTo>
                  <a:lnTo>
                    <a:pt x="1" y="9992"/>
                  </a:lnTo>
                  <a:cubicBezTo>
                    <a:pt x="245" y="11108"/>
                    <a:pt x="536" y="12213"/>
                    <a:pt x="827" y="13330"/>
                  </a:cubicBezTo>
                  <a:lnTo>
                    <a:pt x="1164" y="13237"/>
                  </a:lnTo>
                  <a:lnTo>
                    <a:pt x="1164" y="13190"/>
                  </a:lnTo>
                  <a:lnTo>
                    <a:pt x="1118" y="12993"/>
                  </a:lnTo>
                  <a:cubicBezTo>
                    <a:pt x="1071" y="12702"/>
                    <a:pt x="966" y="12365"/>
                    <a:pt x="920" y="12074"/>
                  </a:cubicBezTo>
                  <a:lnTo>
                    <a:pt x="722" y="11341"/>
                  </a:lnTo>
                  <a:lnTo>
                    <a:pt x="827" y="11341"/>
                  </a:lnTo>
                  <a:cubicBezTo>
                    <a:pt x="1746" y="11050"/>
                    <a:pt x="2571" y="10818"/>
                    <a:pt x="3339" y="10329"/>
                  </a:cubicBezTo>
                  <a:lnTo>
                    <a:pt x="3444" y="10283"/>
                  </a:lnTo>
                  <a:lnTo>
                    <a:pt x="3490" y="10376"/>
                  </a:lnTo>
                  <a:cubicBezTo>
                    <a:pt x="3490" y="10527"/>
                    <a:pt x="3537" y="10666"/>
                    <a:pt x="3537" y="10760"/>
                  </a:cubicBezTo>
                  <a:lnTo>
                    <a:pt x="3583" y="10864"/>
                  </a:lnTo>
                  <a:lnTo>
                    <a:pt x="3688" y="10864"/>
                  </a:lnTo>
                  <a:lnTo>
                    <a:pt x="3979" y="10818"/>
                  </a:lnTo>
                  <a:cubicBezTo>
                    <a:pt x="3921" y="10713"/>
                    <a:pt x="3921" y="10666"/>
                    <a:pt x="3921" y="10573"/>
                  </a:cubicBezTo>
                  <a:lnTo>
                    <a:pt x="3828" y="10178"/>
                  </a:lnTo>
                  <a:lnTo>
                    <a:pt x="3921" y="10178"/>
                  </a:lnTo>
                  <a:lnTo>
                    <a:pt x="4409" y="9992"/>
                  </a:lnTo>
                  <a:cubicBezTo>
                    <a:pt x="4898" y="9841"/>
                    <a:pt x="5328" y="9701"/>
                    <a:pt x="5817" y="9550"/>
                  </a:cubicBezTo>
                  <a:cubicBezTo>
                    <a:pt x="5863" y="9503"/>
                    <a:pt x="5863" y="9503"/>
                    <a:pt x="5910" y="9503"/>
                  </a:cubicBezTo>
                  <a:cubicBezTo>
                    <a:pt x="6014" y="9457"/>
                    <a:pt x="6061" y="9410"/>
                    <a:pt x="6154" y="9306"/>
                  </a:cubicBezTo>
                  <a:cubicBezTo>
                    <a:pt x="6200" y="9306"/>
                    <a:pt x="6200" y="9259"/>
                    <a:pt x="6200" y="9213"/>
                  </a:cubicBezTo>
                  <a:lnTo>
                    <a:pt x="5956" y="9213"/>
                  </a:lnTo>
                  <a:cubicBezTo>
                    <a:pt x="5724" y="9213"/>
                    <a:pt x="5479" y="9213"/>
                    <a:pt x="5235" y="9259"/>
                  </a:cubicBezTo>
                  <a:cubicBezTo>
                    <a:pt x="4898" y="9306"/>
                    <a:pt x="4607" y="9410"/>
                    <a:pt x="4270" y="9503"/>
                  </a:cubicBezTo>
                  <a:cubicBezTo>
                    <a:pt x="4118" y="9550"/>
                    <a:pt x="3979" y="9596"/>
                    <a:pt x="3828" y="9655"/>
                  </a:cubicBezTo>
                  <a:lnTo>
                    <a:pt x="3735" y="9701"/>
                  </a:lnTo>
                  <a:lnTo>
                    <a:pt x="3735" y="9550"/>
                  </a:lnTo>
                  <a:cubicBezTo>
                    <a:pt x="3630" y="9166"/>
                    <a:pt x="3583" y="8782"/>
                    <a:pt x="3537" y="8387"/>
                  </a:cubicBezTo>
                  <a:lnTo>
                    <a:pt x="3490" y="8049"/>
                  </a:lnTo>
                  <a:lnTo>
                    <a:pt x="3781" y="8003"/>
                  </a:lnTo>
                  <a:cubicBezTo>
                    <a:pt x="3921" y="8003"/>
                    <a:pt x="4072" y="7956"/>
                    <a:pt x="4270" y="7956"/>
                  </a:cubicBezTo>
                  <a:cubicBezTo>
                    <a:pt x="4793" y="7852"/>
                    <a:pt x="5375" y="7666"/>
                    <a:pt x="5910" y="7270"/>
                  </a:cubicBezTo>
                  <a:lnTo>
                    <a:pt x="5956" y="7224"/>
                  </a:lnTo>
                  <a:cubicBezTo>
                    <a:pt x="5956" y="7177"/>
                    <a:pt x="5910" y="7177"/>
                    <a:pt x="5910" y="7177"/>
                  </a:cubicBezTo>
                  <a:lnTo>
                    <a:pt x="5863" y="7177"/>
                  </a:lnTo>
                  <a:cubicBezTo>
                    <a:pt x="5433" y="7224"/>
                    <a:pt x="4991" y="7270"/>
                    <a:pt x="4607" y="7328"/>
                  </a:cubicBezTo>
                  <a:cubicBezTo>
                    <a:pt x="4363" y="7375"/>
                    <a:pt x="4118" y="7421"/>
                    <a:pt x="3874" y="7468"/>
                  </a:cubicBezTo>
                  <a:cubicBezTo>
                    <a:pt x="3781" y="7468"/>
                    <a:pt x="3688" y="7514"/>
                    <a:pt x="3583" y="7514"/>
                  </a:cubicBezTo>
                  <a:lnTo>
                    <a:pt x="3444" y="7561"/>
                  </a:lnTo>
                  <a:lnTo>
                    <a:pt x="3293" y="6060"/>
                  </a:lnTo>
                  <a:lnTo>
                    <a:pt x="3397" y="6060"/>
                  </a:lnTo>
                  <a:cubicBezTo>
                    <a:pt x="3537" y="6014"/>
                    <a:pt x="3688" y="6014"/>
                    <a:pt x="3828" y="5967"/>
                  </a:cubicBezTo>
                  <a:cubicBezTo>
                    <a:pt x="4212" y="5921"/>
                    <a:pt x="4560" y="5816"/>
                    <a:pt x="4898" y="5770"/>
                  </a:cubicBezTo>
                  <a:cubicBezTo>
                    <a:pt x="5037" y="5723"/>
                    <a:pt x="5235" y="5584"/>
                    <a:pt x="5375" y="5525"/>
                  </a:cubicBezTo>
                  <a:cubicBezTo>
                    <a:pt x="5433" y="5479"/>
                    <a:pt x="5479" y="5432"/>
                    <a:pt x="5572" y="5432"/>
                  </a:cubicBezTo>
                  <a:lnTo>
                    <a:pt x="5572" y="5386"/>
                  </a:lnTo>
                  <a:lnTo>
                    <a:pt x="5572" y="5339"/>
                  </a:lnTo>
                  <a:lnTo>
                    <a:pt x="5328" y="5339"/>
                  </a:lnTo>
                  <a:cubicBezTo>
                    <a:pt x="5189" y="5339"/>
                    <a:pt x="5084" y="5386"/>
                    <a:pt x="4944" y="5386"/>
                  </a:cubicBezTo>
                  <a:cubicBezTo>
                    <a:pt x="4700" y="5386"/>
                    <a:pt x="4502" y="5386"/>
                    <a:pt x="4316" y="5432"/>
                  </a:cubicBezTo>
                  <a:cubicBezTo>
                    <a:pt x="4118" y="5432"/>
                    <a:pt x="3921" y="5479"/>
                    <a:pt x="3688" y="5525"/>
                  </a:cubicBezTo>
                  <a:cubicBezTo>
                    <a:pt x="3583" y="5584"/>
                    <a:pt x="3490" y="5584"/>
                    <a:pt x="3397" y="5630"/>
                  </a:cubicBezTo>
                  <a:lnTo>
                    <a:pt x="3293" y="5630"/>
                  </a:lnTo>
                  <a:lnTo>
                    <a:pt x="3293" y="5525"/>
                  </a:lnTo>
                  <a:cubicBezTo>
                    <a:pt x="3246" y="5293"/>
                    <a:pt x="3246" y="5049"/>
                    <a:pt x="3200" y="4851"/>
                  </a:cubicBezTo>
                  <a:lnTo>
                    <a:pt x="3153" y="4362"/>
                  </a:lnTo>
                  <a:lnTo>
                    <a:pt x="3688" y="4362"/>
                  </a:lnTo>
                  <a:cubicBezTo>
                    <a:pt x="3828" y="4362"/>
                    <a:pt x="3921" y="4362"/>
                    <a:pt x="4072" y="4316"/>
                  </a:cubicBezTo>
                  <a:cubicBezTo>
                    <a:pt x="4456" y="4269"/>
                    <a:pt x="4793" y="4130"/>
                    <a:pt x="5084" y="3781"/>
                  </a:cubicBezTo>
                  <a:cubicBezTo>
                    <a:pt x="4747" y="3781"/>
                    <a:pt x="4409" y="3839"/>
                    <a:pt x="4072" y="3885"/>
                  </a:cubicBezTo>
                  <a:cubicBezTo>
                    <a:pt x="3781" y="3932"/>
                    <a:pt x="3490" y="3978"/>
                    <a:pt x="3200" y="3978"/>
                  </a:cubicBezTo>
                  <a:lnTo>
                    <a:pt x="3107" y="3978"/>
                  </a:lnTo>
                  <a:lnTo>
                    <a:pt x="3048" y="3641"/>
                  </a:lnTo>
                  <a:cubicBezTo>
                    <a:pt x="3048" y="3443"/>
                    <a:pt x="3002" y="3257"/>
                    <a:pt x="2955" y="3060"/>
                  </a:cubicBezTo>
                  <a:lnTo>
                    <a:pt x="2909" y="2769"/>
                  </a:lnTo>
                  <a:cubicBezTo>
                    <a:pt x="2816" y="2327"/>
                    <a:pt x="2758" y="1896"/>
                    <a:pt x="2665" y="1513"/>
                  </a:cubicBezTo>
                  <a:cubicBezTo>
                    <a:pt x="2571" y="1024"/>
                    <a:pt x="2467" y="489"/>
                    <a:pt x="23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67" name="Google Shape;867;p7"/>
            <p:cNvSpPr/>
            <p:nvPr/>
          </p:nvSpPr>
          <p:spPr>
            <a:xfrm>
              <a:off x="582125" y="2740725"/>
              <a:ext cx="4950" cy="1475"/>
            </a:xfrm>
            <a:custGeom>
              <a:avLst/>
              <a:gdLst/>
              <a:ahLst/>
              <a:cxnLst/>
              <a:rect l="l" t="t" r="r" b="b"/>
              <a:pathLst>
                <a:path w="198" h="59" extrusionOk="0">
                  <a:moveTo>
                    <a:pt x="198" y="1"/>
                  </a:moveTo>
                  <a:lnTo>
                    <a:pt x="0" y="59"/>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68" name="Google Shape;868;p7"/>
            <p:cNvSpPr/>
            <p:nvPr/>
          </p:nvSpPr>
          <p:spPr>
            <a:xfrm>
              <a:off x="548375" y="3071650"/>
              <a:ext cx="8475" cy="2350"/>
            </a:xfrm>
            <a:custGeom>
              <a:avLst/>
              <a:gdLst/>
              <a:ahLst/>
              <a:cxnLst/>
              <a:rect l="l" t="t" r="r" b="b"/>
              <a:pathLst>
                <a:path w="339" h="94" extrusionOk="0">
                  <a:moveTo>
                    <a:pt x="1" y="93"/>
                  </a:moveTo>
                  <a:lnTo>
                    <a:pt x="338" y="0"/>
                  </a:lnTo>
                  <a:lnTo>
                    <a:pt x="338" y="0"/>
                  </a:lnTo>
                  <a:lnTo>
                    <a:pt x="1" y="93"/>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69" name="Google Shape;869;p7"/>
            <p:cNvSpPr/>
            <p:nvPr/>
          </p:nvSpPr>
          <p:spPr>
            <a:xfrm>
              <a:off x="610025" y="2852375"/>
              <a:ext cx="25" cy="25"/>
            </a:xfrm>
            <a:custGeom>
              <a:avLst/>
              <a:gdLst/>
              <a:ahLst/>
              <a:cxnLst/>
              <a:rect l="l" t="t" r="r" b="b"/>
              <a:pathLst>
                <a:path w="1" h="1" extrusionOk="0">
                  <a:moveTo>
                    <a:pt x="1" y="1"/>
                  </a:moveTo>
                  <a:lnTo>
                    <a:pt x="1" y="1"/>
                  </a:lnTo>
                  <a:lnTo>
                    <a:pt x="1" y="1"/>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70" name="Google Shape;870;p7"/>
            <p:cNvSpPr/>
            <p:nvPr/>
          </p:nvSpPr>
          <p:spPr>
            <a:xfrm>
              <a:off x="608875" y="2852375"/>
              <a:ext cx="1175" cy="25"/>
            </a:xfrm>
            <a:custGeom>
              <a:avLst/>
              <a:gdLst/>
              <a:ahLst/>
              <a:cxnLst/>
              <a:rect l="l" t="t" r="r" b="b"/>
              <a:pathLst>
                <a:path w="47" h="1" extrusionOk="0">
                  <a:moveTo>
                    <a:pt x="47" y="1"/>
                  </a:moveTo>
                  <a:lnTo>
                    <a:pt x="47" y="1"/>
                  </a:lnTo>
                  <a:lnTo>
                    <a:pt x="0" y="1"/>
                  </a:ln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71" name="Google Shape;871;p7"/>
            <p:cNvSpPr/>
            <p:nvPr/>
          </p:nvSpPr>
          <p:spPr>
            <a:xfrm>
              <a:off x="608875" y="2852375"/>
              <a:ext cx="25" cy="25"/>
            </a:xfrm>
            <a:custGeom>
              <a:avLst/>
              <a:gdLst/>
              <a:ahLst/>
              <a:cxnLst/>
              <a:rect l="l" t="t" r="r" b="b"/>
              <a:pathLst>
                <a:path w="1" h="1" extrusionOk="0">
                  <a:moveTo>
                    <a:pt x="0" y="1"/>
                  </a:moveTo>
                  <a:lnTo>
                    <a:pt x="0" y="1"/>
                  </a:ln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72" name="Google Shape;872;p7"/>
            <p:cNvSpPr/>
            <p:nvPr/>
          </p:nvSpPr>
          <p:spPr>
            <a:xfrm>
              <a:off x="610025" y="2852375"/>
              <a:ext cx="25" cy="25"/>
            </a:xfrm>
            <a:custGeom>
              <a:avLst/>
              <a:gdLst/>
              <a:ahLst/>
              <a:cxnLst/>
              <a:rect l="l" t="t" r="r" b="b"/>
              <a:pathLst>
                <a:path w="1" h="1" extrusionOk="0">
                  <a:moveTo>
                    <a:pt x="1" y="1"/>
                  </a:moveTo>
                  <a:lnTo>
                    <a:pt x="1" y="1"/>
                  </a:lnTo>
                  <a:lnTo>
                    <a:pt x="1" y="1"/>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73" name="Google Shape;873;p7"/>
            <p:cNvSpPr/>
            <p:nvPr/>
          </p:nvSpPr>
          <p:spPr>
            <a:xfrm>
              <a:off x="680400" y="2920150"/>
              <a:ext cx="25" cy="25"/>
            </a:xfrm>
            <a:custGeom>
              <a:avLst/>
              <a:gdLst/>
              <a:ahLst/>
              <a:cxnLst/>
              <a:rect l="l" t="t" r="r" b="b"/>
              <a:pathLst>
                <a:path w="1" h="1" extrusionOk="0">
                  <a:moveTo>
                    <a:pt x="0" y="0"/>
                  </a:moveTo>
                  <a:lnTo>
                    <a:pt x="0" y="0"/>
                  </a:ln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74" name="Google Shape;874;p7"/>
            <p:cNvSpPr/>
            <p:nvPr/>
          </p:nvSpPr>
          <p:spPr>
            <a:xfrm>
              <a:off x="618450" y="3013475"/>
              <a:ext cx="55875" cy="244875"/>
            </a:xfrm>
            <a:custGeom>
              <a:avLst/>
              <a:gdLst/>
              <a:ahLst/>
              <a:cxnLst/>
              <a:rect l="l" t="t" r="r" b="b"/>
              <a:pathLst>
                <a:path w="2235" h="9795" extrusionOk="0">
                  <a:moveTo>
                    <a:pt x="2141" y="1"/>
                  </a:moveTo>
                  <a:cubicBezTo>
                    <a:pt x="1943" y="47"/>
                    <a:pt x="1699" y="47"/>
                    <a:pt x="1455" y="140"/>
                  </a:cubicBezTo>
                  <a:cubicBezTo>
                    <a:pt x="1269" y="198"/>
                    <a:pt x="1025" y="292"/>
                    <a:pt x="780" y="385"/>
                  </a:cubicBezTo>
                  <a:lnTo>
                    <a:pt x="443" y="489"/>
                  </a:lnTo>
                  <a:lnTo>
                    <a:pt x="350" y="94"/>
                  </a:lnTo>
                  <a:lnTo>
                    <a:pt x="1" y="140"/>
                  </a:lnTo>
                  <a:cubicBezTo>
                    <a:pt x="1" y="292"/>
                    <a:pt x="59" y="431"/>
                    <a:pt x="59" y="629"/>
                  </a:cubicBezTo>
                  <a:cubicBezTo>
                    <a:pt x="152" y="1117"/>
                    <a:pt x="199" y="1652"/>
                    <a:pt x="292" y="2176"/>
                  </a:cubicBezTo>
                  <a:cubicBezTo>
                    <a:pt x="443" y="3153"/>
                    <a:pt x="536" y="4118"/>
                    <a:pt x="734" y="5084"/>
                  </a:cubicBezTo>
                  <a:cubicBezTo>
                    <a:pt x="931" y="6154"/>
                    <a:pt x="1164" y="7224"/>
                    <a:pt x="1408" y="8236"/>
                  </a:cubicBezTo>
                  <a:cubicBezTo>
                    <a:pt x="1455" y="8631"/>
                    <a:pt x="1560" y="9015"/>
                    <a:pt x="1653" y="9399"/>
                  </a:cubicBezTo>
                  <a:cubicBezTo>
                    <a:pt x="1653" y="9504"/>
                    <a:pt x="1699" y="9597"/>
                    <a:pt x="1746" y="9690"/>
                  </a:cubicBezTo>
                  <a:lnTo>
                    <a:pt x="1746" y="9794"/>
                  </a:lnTo>
                  <a:lnTo>
                    <a:pt x="1990" y="9794"/>
                  </a:lnTo>
                  <a:cubicBezTo>
                    <a:pt x="1990" y="9550"/>
                    <a:pt x="1943" y="9306"/>
                    <a:pt x="1897" y="9062"/>
                  </a:cubicBezTo>
                  <a:cubicBezTo>
                    <a:pt x="1850" y="8817"/>
                    <a:pt x="1804" y="8527"/>
                    <a:pt x="1746" y="8282"/>
                  </a:cubicBezTo>
                  <a:cubicBezTo>
                    <a:pt x="1699" y="8096"/>
                    <a:pt x="1653" y="7945"/>
                    <a:pt x="1606" y="7759"/>
                  </a:cubicBezTo>
                  <a:cubicBezTo>
                    <a:pt x="1606" y="7515"/>
                    <a:pt x="1560" y="7270"/>
                    <a:pt x="1513" y="7026"/>
                  </a:cubicBezTo>
                  <a:cubicBezTo>
                    <a:pt x="1408" y="6689"/>
                    <a:pt x="1362" y="6305"/>
                    <a:pt x="1269" y="5956"/>
                  </a:cubicBezTo>
                  <a:lnTo>
                    <a:pt x="1222" y="5619"/>
                  </a:lnTo>
                  <a:lnTo>
                    <a:pt x="1025" y="4746"/>
                  </a:lnTo>
                  <a:lnTo>
                    <a:pt x="1164" y="4746"/>
                  </a:lnTo>
                  <a:cubicBezTo>
                    <a:pt x="1201" y="4752"/>
                    <a:pt x="1235" y="4755"/>
                    <a:pt x="1265" y="4755"/>
                  </a:cubicBezTo>
                  <a:cubicBezTo>
                    <a:pt x="1470" y="4755"/>
                    <a:pt x="1519" y="4622"/>
                    <a:pt x="1560" y="4409"/>
                  </a:cubicBezTo>
                  <a:cubicBezTo>
                    <a:pt x="1606" y="4409"/>
                    <a:pt x="1606" y="4409"/>
                    <a:pt x="1606" y="4363"/>
                  </a:cubicBezTo>
                  <a:lnTo>
                    <a:pt x="1606" y="4363"/>
                  </a:lnTo>
                  <a:cubicBezTo>
                    <a:pt x="1513" y="4409"/>
                    <a:pt x="1455" y="4409"/>
                    <a:pt x="1408" y="4409"/>
                  </a:cubicBezTo>
                  <a:lnTo>
                    <a:pt x="1118" y="4502"/>
                  </a:lnTo>
                  <a:lnTo>
                    <a:pt x="1071" y="4456"/>
                  </a:lnTo>
                  <a:lnTo>
                    <a:pt x="1025" y="4409"/>
                  </a:lnTo>
                  <a:lnTo>
                    <a:pt x="978" y="4363"/>
                  </a:lnTo>
                  <a:lnTo>
                    <a:pt x="1025" y="4269"/>
                  </a:lnTo>
                  <a:lnTo>
                    <a:pt x="1025" y="4211"/>
                  </a:lnTo>
                  <a:cubicBezTo>
                    <a:pt x="1071" y="4165"/>
                    <a:pt x="1071" y="4118"/>
                    <a:pt x="1164" y="4072"/>
                  </a:cubicBezTo>
                  <a:cubicBezTo>
                    <a:pt x="1315" y="3979"/>
                    <a:pt x="1455" y="3827"/>
                    <a:pt x="1513" y="3630"/>
                  </a:cubicBezTo>
                  <a:cubicBezTo>
                    <a:pt x="1362" y="3630"/>
                    <a:pt x="1164" y="3583"/>
                    <a:pt x="978" y="3583"/>
                  </a:cubicBezTo>
                  <a:lnTo>
                    <a:pt x="931" y="3583"/>
                  </a:lnTo>
                  <a:lnTo>
                    <a:pt x="780" y="2571"/>
                  </a:lnTo>
                  <a:lnTo>
                    <a:pt x="873" y="2525"/>
                  </a:lnTo>
                  <a:lnTo>
                    <a:pt x="1071" y="2525"/>
                  </a:lnTo>
                  <a:cubicBezTo>
                    <a:pt x="1164" y="2467"/>
                    <a:pt x="1315" y="2467"/>
                    <a:pt x="1408" y="2420"/>
                  </a:cubicBezTo>
                  <a:cubicBezTo>
                    <a:pt x="1653" y="2374"/>
                    <a:pt x="1850" y="2280"/>
                    <a:pt x="1990" y="2129"/>
                  </a:cubicBezTo>
                  <a:lnTo>
                    <a:pt x="2036" y="2083"/>
                  </a:lnTo>
                  <a:lnTo>
                    <a:pt x="2095" y="2036"/>
                  </a:lnTo>
                  <a:lnTo>
                    <a:pt x="2095" y="1990"/>
                  </a:lnTo>
                  <a:lnTo>
                    <a:pt x="2095" y="1943"/>
                  </a:lnTo>
                  <a:cubicBezTo>
                    <a:pt x="2095" y="1943"/>
                    <a:pt x="2036" y="1885"/>
                    <a:pt x="1990" y="1885"/>
                  </a:cubicBezTo>
                  <a:cubicBezTo>
                    <a:pt x="1990" y="1839"/>
                    <a:pt x="1943" y="1839"/>
                    <a:pt x="1897" y="1839"/>
                  </a:cubicBezTo>
                  <a:cubicBezTo>
                    <a:pt x="1846" y="1823"/>
                    <a:pt x="1792" y="1818"/>
                    <a:pt x="1737" y="1818"/>
                  </a:cubicBezTo>
                  <a:cubicBezTo>
                    <a:pt x="1625" y="1818"/>
                    <a:pt x="1509" y="1839"/>
                    <a:pt x="1408" y="1839"/>
                  </a:cubicBezTo>
                  <a:cubicBezTo>
                    <a:pt x="1269" y="1885"/>
                    <a:pt x="1118" y="1885"/>
                    <a:pt x="978" y="1943"/>
                  </a:cubicBezTo>
                  <a:cubicBezTo>
                    <a:pt x="931" y="1990"/>
                    <a:pt x="873" y="1990"/>
                    <a:pt x="780" y="1990"/>
                  </a:cubicBezTo>
                  <a:lnTo>
                    <a:pt x="687" y="2036"/>
                  </a:lnTo>
                  <a:lnTo>
                    <a:pt x="536" y="1071"/>
                  </a:lnTo>
                  <a:lnTo>
                    <a:pt x="583" y="1013"/>
                  </a:lnTo>
                  <a:cubicBezTo>
                    <a:pt x="734" y="966"/>
                    <a:pt x="827" y="966"/>
                    <a:pt x="931" y="920"/>
                  </a:cubicBezTo>
                  <a:cubicBezTo>
                    <a:pt x="1222" y="827"/>
                    <a:pt x="1455" y="722"/>
                    <a:pt x="1699" y="582"/>
                  </a:cubicBezTo>
                  <a:cubicBezTo>
                    <a:pt x="1850" y="489"/>
                    <a:pt x="1990" y="338"/>
                    <a:pt x="2188" y="140"/>
                  </a:cubicBezTo>
                  <a:cubicBezTo>
                    <a:pt x="2234" y="94"/>
                    <a:pt x="2234" y="94"/>
                    <a:pt x="2234" y="47"/>
                  </a:cubicBezTo>
                  <a:cubicBezTo>
                    <a:pt x="2234" y="47"/>
                    <a:pt x="2188" y="1"/>
                    <a:pt x="21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75" name="Google Shape;875;p7"/>
            <p:cNvSpPr/>
            <p:nvPr/>
          </p:nvSpPr>
          <p:spPr>
            <a:xfrm>
              <a:off x="637950" y="3318800"/>
              <a:ext cx="30250" cy="23000"/>
            </a:xfrm>
            <a:custGeom>
              <a:avLst/>
              <a:gdLst/>
              <a:ahLst/>
              <a:cxnLst/>
              <a:rect l="l" t="t" r="r" b="b"/>
              <a:pathLst>
                <a:path w="1210" h="920" extrusionOk="0">
                  <a:moveTo>
                    <a:pt x="198" y="1"/>
                  </a:moveTo>
                  <a:cubicBezTo>
                    <a:pt x="151" y="1"/>
                    <a:pt x="151" y="1"/>
                    <a:pt x="93" y="47"/>
                  </a:cubicBezTo>
                  <a:cubicBezTo>
                    <a:pt x="0" y="94"/>
                    <a:pt x="0" y="198"/>
                    <a:pt x="151" y="385"/>
                  </a:cubicBezTo>
                  <a:cubicBezTo>
                    <a:pt x="245" y="536"/>
                    <a:pt x="384" y="675"/>
                    <a:pt x="582" y="780"/>
                  </a:cubicBezTo>
                  <a:cubicBezTo>
                    <a:pt x="733" y="827"/>
                    <a:pt x="919" y="873"/>
                    <a:pt x="1163" y="920"/>
                  </a:cubicBezTo>
                  <a:lnTo>
                    <a:pt x="1210" y="873"/>
                  </a:lnTo>
                  <a:cubicBezTo>
                    <a:pt x="1210" y="873"/>
                    <a:pt x="1210" y="827"/>
                    <a:pt x="1163" y="780"/>
                  </a:cubicBezTo>
                  <a:cubicBezTo>
                    <a:pt x="1024" y="629"/>
                    <a:pt x="826" y="431"/>
                    <a:pt x="628" y="291"/>
                  </a:cubicBezTo>
                  <a:lnTo>
                    <a:pt x="384" y="94"/>
                  </a:lnTo>
                  <a:cubicBezTo>
                    <a:pt x="338" y="47"/>
                    <a:pt x="245" y="1"/>
                    <a:pt x="19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76" name="Google Shape;876;p7"/>
            <p:cNvSpPr/>
            <p:nvPr/>
          </p:nvSpPr>
          <p:spPr>
            <a:xfrm>
              <a:off x="537325" y="2407775"/>
              <a:ext cx="123625" cy="162275"/>
            </a:xfrm>
            <a:custGeom>
              <a:avLst/>
              <a:gdLst/>
              <a:ahLst/>
              <a:cxnLst/>
              <a:rect l="l" t="t" r="r" b="b"/>
              <a:pathLst>
                <a:path w="4945" h="6491" extrusionOk="0">
                  <a:moveTo>
                    <a:pt x="152" y="1"/>
                  </a:moveTo>
                  <a:cubicBezTo>
                    <a:pt x="152" y="1"/>
                    <a:pt x="105" y="1"/>
                    <a:pt x="47" y="47"/>
                  </a:cubicBezTo>
                  <a:cubicBezTo>
                    <a:pt x="1" y="94"/>
                    <a:pt x="1" y="140"/>
                    <a:pt x="47" y="338"/>
                  </a:cubicBezTo>
                  <a:cubicBezTo>
                    <a:pt x="105" y="431"/>
                    <a:pt x="105" y="524"/>
                    <a:pt x="152" y="629"/>
                  </a:cubicBezTo>
                  <a:cubicBezTo>
                    <a:pt x="199" y="768"/>
                    <a:pt x="199" y="919"/>
                    <a:pt x="245" y="1059"/>
                  </a:cubicBezTo>
                  <a:cubicBezTo>
                    <a:pt x="245" y="1257"/>
                    <a:pt x="292" y="1454"/>
                    <a:pt x="338" y="1594"/>
                  </a:cubicBezTo>
                  <a:cubicBezTo>
                    <a:pt x="396" y="1745"/>
                    <a:pt x="396" y="1838"/>
                    <a:pt x="443" y="1931"/>
                  </a:cubicBezTo>
                  <a:cubicBezTo>
                    <a:pt x="734" y="2559"/>
                    <a:pt x="873" y="3199"/>
                    <a:pt x="1024" y="3827"/>
                  </a:cubicBezTo>
                  <a:lnTo>
                    <a:pt x="1164" y="4409"/>
                  </a:lnTo>
                  <a:cubicBezTo>
                    <a:pt x="1315" y="4990"/>
                    <a:pt x="1501" y="5619"/>
                    <a:pt x="1652" y="6247"/>
                  </a:cubicBezTo>
                  <a:cubicBezTo>
                    <a:pt x="1745" y="6398"/>
                    <a:pt x="1850" y="6491"/>
                    <a:pt x="1990" y="6491"/>
                  </a:cubicBezTo>
                  <a:lnTo>
                    <a:pt x="2141" y="6444"/>
                  </a:lnTo>
                  <a:lnTo>
                    <a:pt x="2281" y="6398"/>
                  </a:lnTo>
                  <a:cubicBezTo>
                    <a:pt x="2234" y="6398"/>
                    <a:pt x="2187" y="6340"/>
                    <a:pt x="2187" y="6340"/>
                  </a:cubicBezTo>
                  <a:lnTo>
                    <a:pt x="2083" y="6340"/>
                  </a:lnTo>
                  <a:lnTo>
                    <a:pt x="2083" y="6293"/>
                  </a:lnTo>
                  <a:cubicBezTo>
                    <a:pt x="1897" y="5665"/>
                    <a:pt x="1745" y="5037"/>
                    <a:pt x="1652" y="4409"/>
                  </a:cubicBezTo>
                  <a:cubicBezTo>
                    <a:pt x="1455" y="3385"/>
                    <a:pt x="1210" y="2373"/>
                    <a:pt x="734" y="1396"/>
                  </a:cubicBezTo>
                  <a:lnTo>
                    <a:pt x="338" y="582"/>
                  </a:lnTo>
                  <a:lnTo>
                    <a:pt x="338" y="582"/>
                  </a:lnTo>
                  <a:lnTo>
                    <a:pt x="920" y="1303"/>
                  </a:lnTo>
                  <a:cubicBezTo>
                    <a:pt x="978" y="1396"/>
                    <a:pt x="1071" y="1501"/>
                    <a:pt x="1117" y="1548"/>
                  </a:cubicBezTo>
                  <a:lnTo>
                    <a:pt x="1699" y="2269"/>
                  </a:lnTo>
                  <a:cubicBezTo>
                    <a:pt x="2187" y="2955"/>
                    <a:pt x="2723" y="3583"/>
                    <a:pt x="3199" y="4211"/>
                  </a:cubicBezTo>
                  <a:cubicBezTo>
                    <a:pt x="3304" y="4362"/>
                    <a:pt x="3444" y="4548"/>
                    <a:pt x="3537" y="4700"/>
                  </a:cubicBezTo>
                  <a:cubicBezTo>
                    <a:pt x="3595" y="4793"/>
                    <a:pt x="3688" y="4944"/>
                    <a:pt x="3781" y="5037"/>
                  </a:cubicBezTo>
                  <a:cubicBezTo>
                    <a:pt x="4025" y="5421"/>
                    <a:pt x="4316" y="5665"/>
                    <a:pt x="4700" y="5863"/>
                  </a:cubicBezTo>
                  <a:lnTo>
                    <a:pt x="4898" y="5863"/>
                  </a:lnTo>
                  <a:cubicBezTo>
                    <a:pt x="4944" y="5665"/>
                    <a:pt x="4898" y="5572"/>
                    <a:pt x="4758" y="5421"/>
                  </a:cubicBezTo>
                  <a:lnTo>
                    <a:pt x="4700" y="5421"/>
                  </a:lnTo>
                  <a:cubicBezTo>
                    <a:pt x="4653" y="5328"/>
                    <a:pt x="4560" y="5235"/>
                    <a:pt x="4467" y="5130"/>
                  </a:cubicBezTo>
                  <a:cubicBezTo>
                    <a:pt x="4363" y="4990"/>
                    <a:pt x="4270" y="4886"/>
                    <a:pt x="4118" y="4746"/>
                  </a:cubicBezTo>
                  <a:cubicBezTo>
                    <a:pt x="3734" y="4258"/>
                    <a:pt x="3397" y="3723"/>
                    <a:pt x="3013" y="3246"/>
                  </a:cubicBezTo>
                  <a:cubicBezTo>
                    <a:pt x="2571" y="2711"/>
                    <a:pt x="2187" y="2129"/>
                    <a:pt x="1745" y="1594"/>
                  </a:cubicBezTo>
                  <a:lnTo>
                    <a:pt x="1699" y="1548"/>
                  </a:lnTo>
                  <a:cubicBezTo>
                    <a:pt x="1315" y="1059"/>
                    <a:pt x="920" y="524"/>
                    <a:pt x="396" y="140"/>
                  </a:cubicBezTo>
                  <a:cubicBezTo>
                    <a:pt x="396" y="94"/>
                    <a:pt x="338" y="94"/>
                    <a:pt x="338" y="94"/>
                  </a:cubicBezTo>
                  <a:cubicBezTo>
                    <a:pt x="292" y="47"/>
                    <a:pt x="199" y="1"/>
                    <a:pt x="15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77" name="Google Shape;877;p7"/>
            <p:cNvSpPr/>
            <p:nvPr/>
          </p:nvSpPr>
          <p:spPr>
            <a:xfrm>
              <a:off x="549550" y="3255700"/>
              <a:ext cx="57025" cy="58175"/>
            </a:xfrm>
            <a:custGeom>
              <a:avLst/>
              <a:gdLst/>
              <a:ahLst/>
              <a:cxnLst/>
              <a:rect l="l" t="t" r="r" b="b"/>
              <a:pathLst>
                <a:path w="2281" h="2327" extrusionOk="0">
                  <a:moveTo>
                    <a:pt x="780" y="291"/>
                  </a:moveTo>
                  <a:cubicBezTo>
                    <a:pt x="873" y="291"/>
                    <a:pt x="966" y="338"/>
                    <a:pt x="1070" y="396"/>
                  </a:cubicBezTo>
                  <a:cubicBezTo>
                    <a:pt x="1210" y="443"/>
                    <a:pt x="1361" y="489"/>
                    <a:pt x="1501" y="582"/>
                  </a:cubicBezTo>
                  <a:cubicBezTo>
                    <a:pt x="1698" y="733"/>
                    <a:pt x="1792" y="920"/>
                    <a:pt x="1838" y="1117"/>
                  </a:cubicBezTo>
                  <a:cubicBezTo>
                    <a:pt x="1838" y="1315"/>
                    <a:pt x="1792" y="1501"/>
                    <a:pt x="1698" y="1652"/>
                  </a:cubicBezTo>
                  <a:cubicBezTo>
                    <a:pt x="1547" y="1792"/>
                    <a:pt x="1361" y="1897"/>
                    <a:pt x="1163" y="1897"/>
                  </a:cubicBezTo>
                  <a:cubicBezTo>
                    <a:pt x="919" y="1897"/>
                    <a:pt x="721" y="1792"/>
                    <a:pt x="628" y="1652"/>
                  </a:cubicBezTo>
                  <a:cubicBezTo>
                    <a:pt x="489" y="1501"/>
                    <a:pt x="431" y="1362"/>
                    <a:pt x="384" y="1210"/>
                  </a:cubicBezTo>
                  <a:cubicBezTo>
                    <a:pt x="338" y="1164"/>
                    <a:pt x="338" y="1117"/>
                    <a:pt x="291" y="1024"/>
                  </a:cubicBezTo>
                  <a:lnTo>
                    <a:pt x="245" y="978"/>
                  </a:lnTo>
                  <a:lnTo>
                    <a:pt x="338" y="920"/>
                  </a:lnTo>
                  <a:lnTo>
                    <a:pt x="338" y="873"/>
                  </a:lnTo>
                  <a:cubicBezTo>
                    <a:pt x="338" y="827"/>
                    <a:pt x="384" y="780"/>
                    <a:pt x="384" y="733"/>
                  </a:cubicBezTo>
                  <a:cubicBezTo>
                    <a:pt x="431" y="536"/>
                    <a:pt x="535" y="291"/>
                    <a:pt x="780" y="291"/>
                  </a:cubicBezTo>
                  <a:close/>
                  <a:moveTo>
                    <a:pt x="1070" y="1"/>
                  </a:moveTo>
                  <a:cubicBezTo>
                    <a:pt x="873" y="1"/>
                    <a:pt x="721" y="47"/>
                    <a:pt x="582" y="47"/>
                  </a:cubicBezTo>
                  <a:cubicBezTo>
                    <a:pt x="489" y="105"/>
                    <a:pt x="384" y="152"/>
                    <a:pt x="338" y="198"/>
                  </a:cubicBezTo>
                  <a:cubicBezTo>
                    <a:pt x="245" y="291"/>
                    <a:pt x="198" y="338"/>
                    <a:pt x="140" y="443"/>
                  </a:cubicBezTo>
                  <a:cubicBezTo>
                    <a:pt x="47" y="582"/>
                    <a:pt x="0" y="780"/>
                    <a:pt x="0" y="1024"/>
                  </a:cubicBezTo>
                  <a:cubicBezTo>
                    <a:pt x="0" y="1745"/>
                    <a:pt x="535" y="2327"/>
                    <a:pt x="1256" y="2327"/>
                  </a:cubicBezTo>
                  <a:cubicBezTo>
                    <a:pt x="1792" y="2327"/>
                    <a:pt x="2280" y="1792"/>
                    <a:pt x="2280" y="1164"/>
                  </a:cubicBezTo>
                  <a:cubicBezTo>
                    <a:pt x="2280" y="536"/>
                    <a:pt x="1745" y="1"/>
                    <a:pt x="10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78" name="Google Shape;878;p7"/>
            <p:cNvSpPr/>
            <p:nvPr/>
          </p:nvSpPr>
          <p:spPr>
            <a:xfrm>
              <a:off x="536175" y="2506925"/>
              <a:ext cx="72725" cy="118975"/>
            </a:xfrm>
            <a:custGeom>
              <a:avLst/>
              <a:gdLst/>
              <a:ahLst/>
              <a:cxnLst/>
              <a:rect l="l" t="t" r="r" b="b"/>
              <a:pathLst>
                <a:path w="2909" h="4759" extrusionOk="0">
                  <a:moveTo>
                    <a:pt x="384" y="1"/>
                  </a:moveTo>
                  <a:lnTo>
                    <a:pt x="47" y="106"/>
                  </a:lnTo>
                  <a:lnTo>
                    <a:pt x="0" y="106"/>
                  </a:lnTo>
                  <a:cubicBezTo>
                    <a:pt x="198" y="873"/>
                    <a:pt x="384" y="1653"/>
                    <a:pt x="582" y="2478"/>
                  </a:cubicBezTo>
                  <a:cubicBezTo>
                    <a:pt x="628" y="2571"/>
                    <a:pt x="582" y="2723"/>
                    <a:pt x="489" y="2816"/>
                  </a:cubicBezTo>
                  <a:cubicBezTo>
                    <a:pt x="245" y="3153"/>
                    <a:pt x="198" y="3781"/>
                    <a:pt x="442" y="4177"/>
                  </a:cubicBezTo>
                  <a:cubicBezTo>
                    <a:pt x="628" y="4514"/>
                    <a:pt x="1024" y="4758"/>
                    <a:pt x="1408" y="4758"/>
                  </a:cubicBezTo>
                  <a:cubicBezTo>
                    <a:pt x="1501" y="4758"/>
                    <a:pt x="1547" y="4700"/>
                    <a:pt x="1652" y="4700"/>
                  </a:cubicBezTo>
                  <a:cubicBezTo>
                    <a:pt x="2373" y="4560"/>
                    <a:pt x="2908" y="3886"/>
                    <a:pt x="2815" y="3106"/>
                  </a:cubicBezTo>
                  <a:cubicBezTo>
                    <a:pt x="2769" y="2862"/>
                    <a:pt x="2664" y="2664"/>
                    <a:pt x="2524" y="2525"/>
                  </a:cubicBezTo>
                  <a:lnTo>
                    <a:pt x="2187" y="2664"/>
                  </a:lnTo>
                  <a:lnTo>
                    <a:pt x="2187" y="2723"/>
                  </a:lnTo>
                  <a:cubicBezTo>
                    <a:pt x="2233" y="2816"/>
                    <a:pt x="2280" y="2909"/>
                    <a:pt x="2327" y="3013"/>
                  </a:cubicBezTo>
                  <a:cubicBezTo>
                    <a:pt x="2373" y="3304"/>
                    <a:pt x="2327" y="3641"/>
                    <a:pt x="2129" y="3886"/>
                  </a:cubicBezTo>
                  <a:cubicBezTo>
                    <a:pt x="1943" y="4118"/>
                    <a:pt x="1698" y="4270"/>
                    <a:pt x="1408" y="4270"/>
                  </a:cubicBezTo>
                  <a:cubicBezTo>
                    <a:pt x="1070" y="4270"/>
                    <a:pt x="873" y="4118"/>
                    <a:pt x="780" y="3828"/>
                  </a:cubicBezTo>
                  <a:cubicBezTo>
                    <a:pt x="675" y="3688"/>
                    <a:pt x="582" y="3351"/>
                    <a:pt x="826" y="3106"/>
                  </a:cubicBezTo>
                  <a:cubicBezTo>
                    <a:pt x="1070" y="2909"/>
                    <a:pt x="1117" y="2723"/>
                    <a:pt x="1024" y="2432"/>
                  </a:cubicBezTo>
                  <a:lnTo>
                    <a:pt x="919" y="2036"/>
                  </a:lnTo>
                  <a:cubicBezTo>
                    <a:pt x="733" y="1408"/>
                    <a:pt x="582" y="780"/>
                    <a:pt x="384" y="152"/>
                  </a:cubicBezTo>
                  <a:lnTo>
                    <a:pt x="38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79" name="Google Shape;879;p7"/>
            <p:cNvSpPr/>
            <p:nvPr/>
          </p:nvSpPr>
          <p:spPr>
            <a:xfrm>
              <a:off x="561750" y="3058550"/>
              <a:ext cx="29100" cy="14275"/>
            </a:xfrm>
            <a:custGeom>
              <a:avLst/>
              <a:gdLst/>
              <a:ahLst/>
              <a:cxnLst/>
              <a:rect l="l" t="t" r="r" b="b"/>
              <a:pathLst>
                <a:path w="1164" h="571" extrusionOk="0">
                  <a:moveTo>
                    <a:pt x="708" y="1"/>
                  </a:moveTo>
                  <a:cubicBezTo>
                    <a:pt x="416" y="1"/>
                    <a:pt x="176" y="108"/>
                    <a:pt x="1" y="326"/>
                  </a:cubicBezTo>
                  <a:lnTo>
                    <a:pt x="47" y="524"/>
                  </a:lnTo>
                  <a:cubicBezTo>
                    <a:pt x="140" y="524"/>
                    <a:pt x="233" y="571"/>
                    <a:pt x="338" y="571"/>
                  </a:cubicBezTo>
                  <a:cubicBezTo>
                    <a:pt x="582" y="571"/>
                    <a:pt x="768" y="477"/>
                    <a:pt x="1059" y="233"/>
                  </a:cubicBezTo>
                  <a:cubicBezTo>
                    <a:pt x="1106" y="187"/>
                    <a:pt x="1164" y="140"/>
                    <a:pt x="1106" y="82"/>
                  </a:cubicBezTo>
                  <a:cubicBezTo>
                    <a:pt x="1106" y="82"/>
                    <a:pt x="1059" y="36"/>
                    <a:pt x="1013" y="36"/>
                  </a:cubicBezTo>
                  <a:cubicBezTo>
                    <a:pt x="906" y="12"/>
                    <a:pt x="804" y="1"/>
                    <a:pt x="70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80" name="Google Shape;880;p7"/>
            <p:cNvSpPr/>
            <p:nvPr/>
          </p:nvSpPr>
          <p:spPr>
            <a:xfrm>
              <a:off x="561750" y="3066700"/>
              <a:ext cx="1200" cy="4975"/>
            </a:xfrm>
            <a:custGeom>
              <a:avLst/>
              <a:gdLst/>
              <a:ahLst/>
              <a:cxnLst/>
              <a:rect l="l" t="t" r="r" b="b"/>
              <a:pathLst>
                <a:path w="48" h="199" extrusionOk="0">
                  <a:moveTo>
                    <a:pt x="47" y="198"/>
                  </a:move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81" name="Google Shape;881;p7"/>
            <p:cNvSpPr/>
            <p:nvPr/>
          </p:nvSpPr>
          <p:spPr>
            <a:xfrm>
              <a:off x="480350" y="2797025"/>
              <a:ext cx="92200" cy="156000"/>
            </a:xfrm>
            <a:custGeom>
              <a:avLst/>
              <a:gdLst/>
              <a:ahLst/>
              <a:cxnLst/>
              <a:rect l="l" t="t" r="r" b="b"/>
              <a:pathLst>
                <a:path w="3688" h="6240" extrusionOk="0">
                  <a:moveTo>
                    <a:pt x="3438" y="1"/>
                  </a:moveTo>
                  <a:cubicBezTo>
                    <a:pt x="3367" y="1"/>
                    <a:pt x="3286" y="12"/>
                    <a:pt x="3199" y="28"/>
                  </a:cubicBezTo>
                  <a:cubicBezTo>
                    <a:pt x="2617" y="226"/>
                    <a:pt x="2094" y="424"/>
                    <a:pt x="1559" y="610"/>
                  </a:cubicBezTo>
                  <a:lnTo>
                    <a:pt x="872" y="808"/>
                  </a:lnTo>
                  <a:cubicBezTo>
                    <a:pt x="779" y="854"/>
                    <a:pt x="733" y="854"/>
                    <a:pt x="640" y="901"/>
                  </a:cubicBezTo>
                  <a:lnTo>
                    <a:pt x="535" y="947"/>
                  </a:lnTo>
                  <a:lnTo>
                    <a:pt x="489" y="854"/>
                  </a:lnTo>
                  <a:lnTo>
                    <a:pt x="349" y="273"/>
                  </a:lnTo>
                  <a:lnTo>
                    <a:pt x="151" y="319"/>
                  </a:lnTo>
                  <a:lnTo>
                    <a:pt x="0" y="366"/>
                  </a:lnTo>
                  <a:cubicBezTo>
                    <a:pt x="58" y="610"/>
                    <a:pt x="105" y="947"/>
                    <a:pt x="105" y="1296"/>
                  </a:cubicBezTo>
                  <a:lnTo>
                    <a:pt x="105" y="1343"/>
                  </a:lnTo>
                  <a:lnTo>
                    <a:pt x="151" y="1389"/>
                  </a:lnTo>
                  <a:cubicBezTo>
                    <a:pt x="151" y="1436"/>
                    <a:pt x="151" y="1436"/>
                    <a:pt x="198" y="1436"/>
                  </a:cubicBezTo>
                  <a:cubicBezTo>
                    <a:pt x="198" y="1482"/>
                    <a:pt x="244" y="1529"/>
                    <a:pt x="244" y="1633"/>
                  </a:cubicBezTo>
                  <a:lnTo>
                    <a:pt x="489" y="2401"/>
                  </a:lnTo>
                  <a:cubicBezTo>
                    <a:pt x="686" y="3134"/>
                    <a:pt x="872" y="3913"/>
                    <a:pt x="1070" y="4634"/>
                  </a:cubicBezTo>
                  <a:lnTo>
                    <a:pt x="1512" y="6239"/>
                  </a:lnTo>
                  <a:lnTo>
                    <a:pt x="1849" y="6135"/>
                  </a:lnTo>
                  <a:lnTo>
                    <a:pt x="1745" y="5751"/>
                  </a:lnTo>
                  <a:cubicBezTo>
                    <a:pt x="1698" y="5507"/>
                    <a:pt x="1652" y="5309"/>
                    <a:pt x="1605" y="5123"/>
                  </a:cubicBezTo>
                  <a:lnTo>
                    <a:pt x="1559" y="5018"/>
                  </a:lnTo>
                  <a:lnTo>
                    <a:pt x="1652" y="5018"/>
                  </a:lnTo>
                  <a:cubicBezTo>
                    <a:pt x="1745" y="4972"/>
                    <a:pt x="1849" y="4925"/>
                    <a:pt x="1942" y="4925"/>
                  </a:cubicBezTo>
                  <a:cubicBezTo>
                    <a:pt x="2187" y="4832"/>
                    <a:pt x="2384" y="4727"/>
                    <a:pt x="2617" y="4634"/>
                  </a:cubicBezTo>
                  <a:cubicBezTo>
                    <a:pt x="2675" y="4588"/>
                    <a:pt x="2722" y="4541"/>
                    <a:pt x="2768" y="4437"/>
                  </a:cubicBezTo>
                  <a:lnTo>
                    <a:pt x="2768" y="4390"/>
                  </a:lnTo>
                  <a:lnTo>
                    <a:pt x="2722" y="4390"/>
                  </a:lnTo>
                  <a:cubicBezTo>
                    <a:pt x="2675" y="4343"/>
                    <a:pt x="2571" y="4297"/>
                    <a:pt x="2478" y="4297"/>
                  </a:cubicBezTo>
                  <a:cubicBezTo>
                    <a:pt x="2326" y="4297"/>
                    <a:pt x="2187" y="4297"/>
                    <a:pt x="2036" y="4343"/>
                  </a:cubicBezTo>
                  <a:cubicBezTo>
                    <a:pt x="1989" y="4390"/>
                    <a:pt x="1896" y="4390"/>
                    <a:pt x="1849" y="4390"/>
                  </a:cubicBezTo>
                  <a:cubicBezTo>
                    <a:pt x="1803" y="4390"/>
                    <a:pt x="1745" y="4437"/>
                    <a:pt x="1652" y="4437"/>
                  </a:cubicBezTo>
                  <a:lnTo>
                    <a:pt x="1454" y="4541"/>
                  </a:lnTo>
                  <a:lnTo>
                    <a:pt x="1407" y="4437"/>
                  </a:lnTo>
                  <a:cubicBezTo>
                    <a:pt x="1361" y="4146"/>
                    <a:pt x="1268" y="3855"/>
                    <a:pt x="1221" y="3564"/>
                  </a:cubicBezTo>
                  <a:lnTo>
                    <a:pt x="1163" y="3471"/>
                  </a:lnTo>
                  <a:lnTo>
                    <a:pt x="1268" y="3425"/>
                  </a:lnTo>
                  <a:cubicBezTo>
                    <a:pt x="1314" y="3425"/>
                    <a:pt x="1407" y="3378"/>
                    <a:pt x="1454" y="3378"/>
                  </a:cubicBezTo>
                  <a:cubicBezTo>
                    <a:pt x="1605" y="3378"/>
                    <a:pt x="1745" y="3332"/>
                    <a:pt x="1849" y="3273"/>
                  </a:cubicBezTo>
                  <a:cubicBezTo>
                    <a:pt x="2094" y="3180"/>
                    <a:pt x="2233" y="3087"/>
                    <a:pt x="2384" y="2983"/>
                  </a:cubicBezTo>
                  <a:cubicBezTo>
                    <a:pt x="2431" y="2936"/>
                    <a:pt x="2431" y="2890"/>
                    <a:pt x="2431" y="2843"/>
                  </a:cubicBezTo>
                  <a:cubicBezTo>
                    <a:pt x="2431" y="2843"/>
                    <a:pt x="2384" y="2843"/>
                    <a:pt x="2280" y="2797"/>
                  </a:cubicBezTo>
                  <a:lnTo>
                    <a:pt x="2233" y="2797"/>
                  </a:lnTo>
                  <a:cubicBezTo>
                    <a:pt x="2036" y="2797"/>
                    <a:pt x="1849" y="2843"/>
                    <a:pt x="1698" y="2890"/>
                  </a:cubicBezTo>
                  <a:lnTo>
                    <a:pt x="1512" y="2890"/>
                  </a:lnTo>
                  <a:cubicBezTo>
                    <a:pt x="1454" y="2890"/>
                    <a:pt x="1361" y="2936"/>
                    <a:pt x="1268" y="2983"/>
                  </a:cubicBezTo>
                  <a:lnTo>
                    <a:pt x="1117" y="2983"/>
                  </a:lnTo>
                  <a:lnTo>
                    <a:pt x="1024" y="3041"/>
                  </a:lnTo>
                  <a:lnTo>
                    <a:pt x="977" y="2843"/>
                  </a:lnTo>
                  <a:cubicBezTo>
                    <a:pt x="872" y="2401"/>
                    <a:pt x="779" y="2017"/>
                    <a:pt x="640" y="1529"/>
                  </a:cubicBezTo>
                  <a:lnTo>
                    <a:pt x="640" y="1482"/>
                  </a:lnTo>
                  <a:lnTo>
                    <a:pt x="1221" y="1296"/>
                  </a:lnTo>
                  <a:cubicBezTo>
                    <a:pt x="1652" y="1145"/>
                    <a:pt x="2036" y="1005"/>
                    <a:pt x="2478" y="854"/>
                  </a:cubicBezTo>
                  <a:cubicBezTo>
                    <a:pt x="2815" y="761"/>
                    <a:pt x="3106" y="656"/>
                    <a:pt x="3396" y="517"/>
                  </a:cubicBezTo>
                  <a:cubicBezTo>
                    <a:pt x="3594" y="424"/>
                    <a:pt x="3687" y="273"/>
                    <a:pt x="3687" y="179"/>
                  </a:cubicBezTo>
                  <a:lnTo>
                    <a:pt x="3687" y="133"/>
                  </a:lnTo>
                  <a:cubicBezTo>
                    <a:pt x="3657" y="36"/>
                    <a:pt x="3565" y="1"/>
                    <a:pt x="34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82" name="Google Shape;882;p7"/>
            <p:cNvSpPr/>
            <p:nvPr/>
          </p:nvSpPr>
          <p:spPr>
            <a:xfrm>
              <a:off x="377400" y="2364150"/>
              <a:ext cx="182925" cy="77375"/>
            </a:xfrm>
            <a:custGeom>
              <a:avLst/>
              <a:gdLst/>
              <a:ahLst/>
              <a:cxnLst/>
              <a:rect l="l" t="t" r="r" b="b"/>
              <a:pathLst>
                <a:path w="7317" h="3095" extrusionOk="0">
                  <a:moveTo>
                    <a:pt x="6212" y="1"/>
                  </a:moveTo>
                  <a:cubicBezTo>
                    <a:pt x="6014" y="1"/>
                    <a:pt x="5863" y="47"/>
                    <a:pt x="5677" y="140"/>
                  </a:cubicBezTo>
                  <a:cubicBezTo>
                    <a:pt x="4804" y="524"/>
                    <a:pt x="3932" y="966"/>
                    <a:pt x="3106" y="1350"/>
                  </a:cubicBezTo>
                  <a:cubicBezTo>
                    <a:pt x="2327" y="1687"/>
                    <a:pt x="1559" y="2083"/>
                    <a:pt x="780" y="2420"/>
                  </a:cubicBezTo>
                  <a:cubicBezTo>
                    <a:pt x="536" y="2513"/>
                    <a:pt x="338" y="2664"/>
                    <a:pt x="198" y="2757"/>
                  </a:cubicBezTo>
                  <a:cubicBezTo>
                    <a:pt x="0" y="2909"/>
                    <a:pt x="0" y="2909"/>
                    <a:pt x="105" y="3095"/>
                  </a:cubicBezTo>
                  <a:lnTo>
                    <a:pt x="291" y="3048"/>
                  </a:lnTo>
                  <a:lnTo>
                    <a:pt x="245" y="3048"/>
                  </a:lnTo>
                  <a:lnTo>
                    <a:pt x="338" y="3002"/>
                  </a:lnTo>
                  <a:lnTo>
                    <a:pt x="6305" y="292"/>
                  </a:lnTo>
                  <a:lnTo>
                    <a:pt x="6351" y="524"/>
                  </a:lnTo>
                  <a:cubicBezTo>
                    <a:pt x="6502" y="920"/>
                    <a:pt x="6689" y="1304"/>
                    <a:pt x="6979" y="1594"/>
                  </a:cubicBezTo>
                  <a:cubicBezTo>
                    <a:pt x="7084" y="1687"/>
                    <a:pt x="7177" y="1746"/>
                    <a:pt x="7317" y="1792"/>
                  </a:cubicBezTo>
                  <a:cubicBezTo>
                    <a:pt x="7270" y="1746"/>
                    <a:pt x="7270" y="1641"/>
                    <a:pt x="7270" y="1641"/>
                  </a:cubicBezTo>
                  <a:cubicBezTo>
                    <a:pt x="7084" y="1211"/>
                    <a:pt x="6886" y="675"/>
                    <a:pt x="6596" y="140"/>
                  </a:cubicBezTo>
                  <a:cubicBezTo>
                    <a:pt x="6596" y="94"/>
                    <a:pt x="6444" y="47"/>
                    <a:pt x="6398" y="47"/>
                  </a:cubicBezTo>
                  <a:cubicBezTo>
                    <a:pt x="6351" y="1"/>
                    <a:pt x="6258" y="1"/>
                    <a:pt x="62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83" name="Google Shape;883;p7"/>
            <p:cNvSpPr/>
            <p:nvPr/>
          </p:nvSpPr>
          <p:spPr>
            <a:xfrm>
              <a:off x="536175" y="3415625"/>
              <a:ext cx="21825" cy="25625"/>
            </a:xfrm>
            <a:custGeom>
              <a:avLst/>
              <a:gdLst/>
              <a:ahLst/>
              <a:cxnLst/>
              <a:rect l="l" t="t" r="r" b="b"/>
              <a:pathLst>
                <a:path w="873" h="1025" extrusionOk="0">
                  <a:moveTo>
                    <a:pt x="442" y="1"/>
                  </a:moveTo>
                  <a:cubicBezTo>
                    <a:pt x="338" y="1"/>
                    <a:pt x="291" y="47"/>
                    <a:pt x="198" y="106"/>
                  </a:cubicBezTo>
                  <a:cubicBezTo>
                    <a:pt x="151" y="152"/>
                    <a:pt x="93" y="199"/>
                    <a:pt x="93" y="292"/>
                  </a:cubicBezTo>
                  <a:cubicBezTo>
                    <a:pt x="47" y="292"/>
                    <a:pt x="47" y="338"/>
                    <a:pt x="47" y="396"/>
                  </a:cubicBezTo>
                  <a:cubicBezTo>
                    <a:pt x="0" y="443"/>
                    <a:pt x="0" y="536"/>
                    <a:pt x="0" y="629"/>
                  </a:cubicBezTo>
                  <a:lnTo>
                    <a:pt x="0" y="734"/>
                  </a:lnTo>
                  <a:cubicBezTo>
                    <a:pt x="47" y="780"/>
                    <a:pt x="47" y="827"/>
                    <a:pt x="93" y="873"/>
                  </a:cubicBezTo>
                  <a:cubicBezTo>
                    <a:pt x="93" y="920"/>
                    <a:pt x="151" y="920"/>
                    <a:pt x="151" y="978"/>
                  </a:cubicBezTo>
                  <a:cubicBezTo>
                    <a:pt x="245" y="1025"/>
                    <a:pt x="291" y="1025"/>
                    <a:pt x="384" y="1025"/>
                  </a:cubicBezTo>
                  <a:cubicBezTo>
                    <a:pt x="489" y="1025"/>
                    <a:pt x="628" y="978"/>
                    <a:pt x="733" y="873"/>
                  </a:cubicBezTo>
                  <a:cubicBezTo>
                    <a:pt x="826" y="780"/>
                    <a:pt x="873" y="629"/>
                    <a:pt x="873" y="489"/>
                  </a:cubicBezTo>
                  <a:cubicBezTo>
                    <a:pt x="873" y="396"/>
                    <a:pt x="826" y="292"/>
                    <a:pt x="733" y="199"/>
                  </a:cubicBezTo>
                  <a:cubicBezTo>
                    <a:pt x="675" y="152"/>
                    <a:pt x="628" y="106"/>
                    <a:pt x="582" y="47"/>
                  </a:cubicBezTo>
                  <a:cubicBezTo>
                    <a:pt x="535" y="47"/>
                    <a:pt x="489" y="1"/>
                    <a:pt x="4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84" name="Google Shape;884;p7"/>
            <p:cNvSpPr/>
            <p:nvPr/>
          </p:nvSpPr>
          <p:spPr>
            <a:xfrm>
              <a:off x="533850" y="3431350"/>
              <a:ext cx="25" cy="25"/>
            </a:xfrm>
            <a:custGeom>
              <a:avLst/>
              <a:gdLst/>
              <a:ahLst/>
              <a:cxnLst/>
              <a:rect l="l" t="t" r="r" b="b"/>
              <a:pathLst>
                <a:path w="1" h="1" extrusionOk="0">
                  <a:moveTo>
                    <a:pt x="0" y="0"/>
                  </a:move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85" name="Google Shape;885;p7"/>
            <p:cNvSpPr/>
            <p:nvPr/>
          </p:nvSpPr>
          <p:spPr>
            <a:xfrm>
              <a:off x="519300" y="2955325"/>
              <a:ext cx="32600" cy="31425"/>
            </a:xfrm>
            <a:custGeom>
              <a:avLst/>
              <a:gdLst/>
              <a:ahLst/>
              <a:cxnLst/>
              <a:rect l="l" t="t" r="r" b="b"/>
              <a:pathLst>
                <a:path w="1304" h="1257" extrusionOk="0">
                  <a:moveTo>
                    <a:pt x="338" y="0"/>
                  </a:moveTo>
                  <a:lnTo>
                    <a:pt x="1" y="94"/>
                  </a:lnTo>
                  <a:lnTo>
                    <a:pt x="291" y="1257"/>
                  </a:lnTo>
                  <a:lnTo>
                    <a:pt x="582" y="1164"/>
                  </a:lnTo>
                  <a:lnTo>
                    <a:pt x="722" y="1117"/>
                  </a:lnTo>
                  <a:cubicBezTo>
                    <a:pt x="768" y="1071"/>
                    <a:pt x="826" y="1012"/>
                    <a:pt x="873" y="1012"/>
                  </a:cubicBezTo>
                  <a:lnTo>
                    <a:pt x="1257" y="629"/>
                  </a:lnTo>
                  <a:lnTo>
                    <a:pt x="1303" y="582"/>
                  </a:lnTo>
                  <a:lnTo>
                    <a:pt x="1210" y="582"/>
                  </a:lnTo>
                  <a:cubicBezTo>
                    <a:pt x="1117" y="536"/>
                    <a:pt x="966" y="536"/>
                    <a:pt x="768" y="536"/>
                  </a:cubicBezTo>
                  <a:lnTo>
                    <a:pt x="478" y="536"/>
                  </a:lnTo>
                  <a:lnTo>
                    <a:pt x="431" y="431"/>
                  </a:lnTo>
                  <a:cubicBezTo>
                    <a:pt x="431" y="338"/>
                    <a:pt x="384" y="198"/>
                    <a:pt x="338" y="47"/>
                  </a:cubicBezTo>
                  <a:lnTo>
                    <a:pt x="33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86" name="Google Shape;886;p7"/>
            <p:cNvSpPr/>
            <p:nvPr/>
          </p:nvSpPr>
          <p:spPr>
            <a:xfrm>
              <a:off x="526575" y="2984400"/>
              <a:ext cx="7300" cy="2350"/>
            </a:xfrm>
            <a:custGeom>
              <a:avLst/>
              <a:gdLst/>
              <a:ahLst/>
              <a:cxnLst/>
              <a:rect l="l" t="t" r="r" b="b"/>
              <a:pathLst>
                <a:path w="292" h="94" extrusionOk="0">
                  <a:moveTo>
                    <a:pt x="0" y="94"/>
                  </a:moveTo>
                  <a:lnTo>
                    <a:pt x="29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87" name="Google Shape;887;p7"/>
            <p:cNvSpPr/>
            <p:nvPr/>
          </p:nvSpPr>
          <p:spPr>
            <a:xfrm>
              <a:off x="519300" y="2955325"/>
              <a:ext cx="8450" cy="2350"/>
            </a:xfrm>
            <a:custGeom>
              <a:avLst/>
              <a:gdLst/>
              <a:ahLst/>
              <a:cxnLst/>
              <a:rect l="l" t="t" r="r" b="b"/>
              <a:pathLst>
                <a:path w="338" h="94" extrusionOk="0">
                  <a:moveTo>
                    <a:pt x="338" y="0"/>
                  </a:moveTo>
                  <a:lnTo>
                    <a:pt x="1" y="94"/>
                  </a:lnTo>
                  <a:lnTo>
                    <a:pt x="1" y="94"/>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88" name="Google Shape;888;p7"/>
            <p:cNvSpPr/>
            <p:nvPr/>
          </p:nvSpPr>
          <p:spPr>
            <a:xfrm>
              <a:off x="528900" y="2936050"/>
              <a:ext cx="25625" cy="14350"/>
            </a:xfrm>
            <a:custGeom>
              <a:avLst/>
              <a:gdLst/>
              <a:ahLst/>
              <a:cxnLst/>
              <a:rect l="l" t="t" r="r" b="b"/>
              <a:pathLst>
                <a:path w="1025" h="574" extrusionOk="0">
                  <a:moveTo>
                    <a:pt x="664" y="0"/>
                  </a:moveTo>
                  <a:cubicBezTo>
                    <a:pt x="496" y="0"/>
                    <a:pt x="282" y="61"/>
                    <a:pt x="0" y="190"/>
                  </a:cubicBezTo>
                  <a:lnTo>
                    <a:pt x="94" y="574"/>
                  </a:lnTo>
                  <a:cubicBezTo>
                    <a:pt x="489" y="527"/>
                    <a:pt x="780" y="388"/>
                    <a:pt x="1024" y="143"/>
                  </a:cubicBezTo>
                  <a:cubicBezTo>
                    <a:pt x="930" y="50"/>
                    <a:pt x="816" y="0"/>
                    <a:pt x="66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89" name="Google Shape;889;p7"/>
            <p:cNvSpPr/>
            <p:nvPr/>
          </p:nvSpPr>
          <p:spPr>
            <a:xfrm>
              <a:off x="462300" y="3340625"/>
              <a:ext cx="64300" cy="68925"/>
            </a:xfrm>
            <a:custGeom>
              <a:avLst/>
              <a:gdLst/>
              <a:ahLst/>
              <a:cxnLst/>
              <a:rect l="l" t="t" r="r" b="b"/>
              <a:pathLst>
                <a:path w="2572" h="2757" extrusionOk="0">
                  <a:moveTo>
                    <a:pt x="966" y="244"/>
                  </a:moveTo>
                  <a:cubicBezTo>
                    <a:pt x="1257" y="244"/>
                    <a:pt x="1594" y="337"/>
                    <a:pt x="1792" y="582"/>
                  </a:cubicBezTo>
                  <a:cubicBezTo>
                    <a:pt x="2036" y="779"/>
                    <a:pt x="2129" y="1070"/>
                    <a:pt x="2129" y="1361"/>
                  </a:cubicBezTo>
                  <a:cubicBezTo>
                    <a:pt x="2129" y="1594"/>
                    <a:pt x="2129" y="1989"/>
                    <a:pt x="1699" y="2175"/>
                  </a:cubicBezTo>
                  <a:cubicBezTo>
                    <a:pt x="1548" y="2233"/>
                    <a:pt x="1408" y="2280"/>
                    <a:pt x="1257" y="2280"/>
                  </a:cubicBezTo>
                  <a:cubicBezTo>
                    <a:pt x="1013" y="2280"/>
                    <a:pt x="827" y="2175"/>
                    <a:pt x="629" y="2036"/>
                  </a:cubicBezTo>
                  <a:cubicBezTo>
                    <a:pt x="338" y="1791"/>
                    <a:pt x="245" y="1407"/>
                    <a:pt x="338" y="1012"/>
                  </a:cubicBezTo>
                  <a:cubicBezTo>
                    <a:pt x="385" y="779"/>
                    <a:pt x="536" y="582"/>
                    <a:pt x="629" y="430"/>
                  </a:cubicBezTo>
                  <a:cubicBezTo>
                    <a:pt x="722" y="337"/>
                    <a:pt x="827" y="291"/>
                    <a:pt x="966" y="244"/>
                  </a:cubicBezTo>
                  <a:close/>
                  <a:moveTo>
                    <a:pt x="1455" y="0"/>
                  </a:moveTo>
                  <a:cubicBezTo>
                    <a:pt x="1257" y="0"/>
                    <a:pt x="1117" y="47"/>
                    <a:pt x="966" y="93"/>
                  </a:cubicBezTo>
                  <a:cubicBezTo>
                    <a:pt x="920" y="140"/>
                    <a:pt x="873" y="140"/>
                    <a:pt x="827" y="140"/>
                  </a:cubicBezTo>
                  <a:lnTo>
                    <a:pt x="780" y="140"/>
                  </a:lnTo>
                  <a:cubicBezTo>
                    <a:pt x="722" y="198"/>
                    <a:pt x="722" y="198"/>
                    <a:pt x="675" y="198"/>
                  </a:cubicBezTo>
                  <a:cubicBezTo>
                    <a:pt x="582" y="244"/>
                    <a:pt x="489" y="291"/>
                    <a:pt x="431" y="337"/>
                  </a:cubicBezTo>
                  <a:cubicBezTo>
                    <a:pt x="338" y="430"/>
                    <a:pt x="245" y="535"/>
                    <a:pt x="199" y="628"/>
                  </a:cubicBezTo>
                  <a:cubicBezTo>
                    <a:pt x="94" y="779"/>
                    <a:pt x="47" y="872"/>
                    <a:pt x="47" y="1012"/>
                  </a:cubicBezTo>
                  <a:cubicBezTo>
                    <a:pt x="1" y="1303"/>
                    <a:pt x="1" y="1594"/>
                    <a:pt x="94" y="1838"/>
                  </a:cubicBezTo>
                  <a:cubicBezTo>
                    <a:pt x="292" y="2326"/>
                    <a:pt x="780" y="2664"/>
                    <a:pt x="1304" y="2664"/>
                  </a:cubicBezTo>
                  <a:lnTo>
                    <a:pt x="1362" y="2757"/>
                  </a:lnTo>
                  <a:lnTo>
                    <a:pt x="1362" y="2664"/>
                  </a:lnTo>
                  <a:cubicBezTo>
                    <a:pt x="1746" y="2664"/>
                    <a:pt x="2036" y="2524"/>
                    <a:pt x="2281" y="2280"/>
                  </a:cubicBezTo>
                  <a:cubicBezTo>
                    <a:pt x="2327" y="2233"/>
                    <a:pt x="2327" y="2175"/>
                    <a:pt x="2374" y="2129"/>
                  </a:cubicBezTo>
                  <a:cubicBezTo>
                    <a:pt x="2374" y="2082"/>
                    <a:pt x="2420" y="2036"/>
                    <a:pt x="2420" y="1989"/>
                  </a:cubicBezTo>
                  <a:cubicBezTo>
                    <a:pt x="2525" y="1838"/>
                    <a:pt x="2571" y="1698"/>
                    <a:pt x="2571" y="1501"/>
                  </a:cubicBezTo>
                  <a:lnTo>
                    <a:pt x="2571" y="1361"/>
                  </a:lnTo>
                  <a:lnTo>
                    <a:pt x="2571" y="1210"/>
                  </a:lnTo>
                  <a:cubicBezTo>
                    <a:pt x="2571" y="1070"/>
                    <a:pt x="2525" y="872"/>
                    <a:pt x="2467" y="721"/>
                  </a:cubicBezTo>
                  <a:cubicBezTo>
                    <a:pt x="2327" y="291"/>
                    <a:pt x="1885" y="0"/>
                    <a:pt x="14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90" name="Google Shape;890;p7"/>
            <p:cNvSpPr/>
            <p:nvPr/>
          </p:nvSpPr>
          <p:spPr>
            <a:xfrm>
              <a:off x="489050" y="3237675"/>
              <a:ext cx="31450" cy="30275"/>
            </a:xfrm>
            <a:custGeom>
              <a:avLst/>
              <a:gdLst/>
              <a:ahLst/>
              <a:cxnLst/>
              <a:rect l="l" t="t" r="r" b="b"/>
              <a:pathLst>
                <a:path w="1258" h="1211" extrusionOk="0">
                  <a:moveTo>
                    <a:pt x="676" y="1"/>
                  </a:moveTo>
                  <a:cubicBezTo>
                    <a:pt x="338" y="47"/>
                    <a:pt x="1" y="338"/>
                    <a:pt x="1" y="675"/>
                  </a:cubicBezTo>
                  <a:lnTo>
                    <a:pt x="1" y="826"/>
                  </a:lnTo>
                  <a:cubicBezTo>
                    <a:pt x="1" y="826"/>
                    <a:pt x="47" y="873"/>
                    <a:pt x="47" y="919"/>
                  </a:cubicBezTo>
                  <a:cubicBezTo>
                    <a:pt x="47" y="966"/>
                    <a:pt x="94" y="1059"/>
                    <a:pt x="141" y="1117"/>
                  </a:cubicBezTo>
                  <a:cubicBezTo>
                    <a:pt x="234" y="1164"/>
                    <a:pt x="292" y="1164"/>
                    <a:pt x="338" y="1210"/>
                  </a:cubicBezTo>
                  <a:lnTo>
                    <a:pt x="583" y="1210"/>
                  </a:lnTo>
                  <a:cubicBezTo>
                    <a:pt x="722" y="1164"/>
                    <a:pt x="815" y="1117"/>
                    <a:pt x="920" y="1059"/>
                  </a:cubicBezTo>
                  <a:cubicBezTo>
                    <a:pt x="966" y="1012"/>
                    <a:pt x="966" y="1012"/>
                    <a:pt x="1013" y="1012"/>
                  </a:cubicBezTo>
                  <a:cubicBezTo>
                    <a:pt x="1106" y="919"/>
                    <a:pt x="1164" y="768"/>
                    <a:pt x="1211" y="629"/>
                  </a:cubicBezTo>
                  <a:cubicBezTo>
                    <a:pt x="1257" y="582"/>
                    <a:pt x="1257" y="477"/>
                    <a:pt x="1257" y="431"/>
                  </a:cubicBezTo>
                  <a:cubicBezTo>
                    <a:pt x="1257" y="384"/>
                    <a:pt x="1257" y="338"/>
                    <a:pt x="1211" y="291"/>
                  </a:cubicBezTo>
                  <a:cubicBezTo>
                    <a:pt x="1164" y="187"/>
                    <a:pt x="1106" y="94"/>
                    <a:pt x="1013" y="47"/>
                  </a:cubicBezTo>
                  <a:cubicBezTo>
                    <a:pt x="920" y="1"/>
                    <a:pt x="873" y="1"/>
                    <a:pt x="76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91" name="Google Shape;891;p7"/>
            <p:cNvSpPr/>
            <p:nvPr/>
          </p:nvSpPr>
          <p:spPr>
            <a:xfrm>
              <a:off x="429450" y="2617150"/>
              <a:ext cx="80000" cy="184375"/>
            </a:xfrm>
            <a:custGeom>
              <a:avLst/>
              <a:gdLst/>
              <a:ahLst/>
              <a:cxnLst/>
              <a:rect l="l" t="t" r="r" b="b"/>
              <a:pathLst>
                <a:path w="3200" h="7375" extrusionOk="0">
                  <a:moveTo>
                    <a:pt x="291" y="0"/>
                  </a:moveTo>
                  <a:lnTo>
                    <a:pt x="0" y="105"/>
                  </a:lnTo>
                  <a:cubicBezTo>
                    <a:pt x="291" y="1221"/>
                    <a:pt x="582" y="2326"/>
                    <a:pt x="873" y="3397"/>
                  </a:cubicBezTo>
                  <a:cubicBezTo>
                    <a:pt x="1164" y="4467"/>
                    <a:pt x="1513" y="5583"/>
                    <a:pt x="1803" y="6688"/>
                  </a:cubicBezTo>
                  <a:cubicBezTo>
                    <a:pt x="1803" y="6793"/>
                    <a:pt x="1850" y="6932"/>
                    <a:pt x="1896" y="7084"/>
                  </a:cubicBezTo>
                  <a:cubicBezTo>
                    <a:pt x="1943" y="7177"/>
                    <a:pt x="1943" y="7270"/>
                    <a:pt x="1989" y="7374"/>
                  </a:cubicBezTo>
                  <a:lnTo>
                    <a:pt x="2327" y="7270"/>
                  </a:lnTo>
                  <a:cubicBezTo>
                    <a:pt x="2280" y="7084"/>
                    <a:pt x="2234" y="6839"/>
                    <a:pt x="2187" y="6642"/>
                  </a:cubicBezTo>
                  <a:lnTo>
                    <a:pt x="2141" y="6397"/>
                  </a:lnTo>
                  <a:lnTo>
                    <a:pt x="2327" y="6304"/>
                  </a:lnTo>
                  <a:cubicBezTo>
                    <a:pt x="2431" y="6258"/>
                    <a:pt x="2525" y="6211"/>
                    <a:pt x="2571" y="6107"/>
                  </a:cubicBezTo>
                  <a:cubicBezTo>
                    <a:pt x="2676" y="6060"/>
                    <a:pt x="2769" y="6014"/>
                    <a:pt x="2815" y="5967"/>
                  </a:cubicBezTo>
                  <a:cubicBezTo>
                    <a:pt x="2862" y="5874"/>
                    <a:pt x="2862" y="5723"/>
                    <a:pt x="2862" y="5723"/>
                  </a:cubicBezTo>
                  <a:cubicBezTo>
                    <a:pt x="2862" y="5690"/>
                    <a:pt x="2792" y="5657"/>
                    <a:pt x="2714" y="5657"/>
                  </a:cubicBezTo>
                  <a:cubicBezTo>
                    <a:pt x="2682" y="5657"/>
                    <a:pt x="2648" y="5663"/>
                    <a:pt x="2618" y="5676"/>
                  </a:cubicBezTo>
                  <a:cubicBezTo>
                    <a:pt x="2525" y="5676"/>
                    <a:pt x="2385" y="5723"/>
                    <a:pt x="2280" y="5769"/>
                  </a:cubicBezTo>
                  <a:cubicBezTo>
                    <a:pt x="2187" y="5769"/>
                    <a:pt x="2141" y="5816"/>
                    <a:pt x="2094" y="5816"/>
                  </a:cubicBezTo>
                  <a:lnTo>
                    <a:pt x="1989" y="5874"/>
                  </a:lnTo>
                  <a:lnTo>
                    <a:pt x="1803" y="5188"/>
                  </a:lnTo>
                  <a:lnTo>
                    <a:pt x="1896" y="5141"/>
                  </a:lnTo>
                  <a:lnTo>
                    <a:pt x="2094" y="5141"/>
                  </a:lnTo>
                  <a:cubicBezTo>
                    <a:pt x="2234" y="5095"/>
                    <a:pt x="2385" y="5048"/>
                    <a:pt x="2525" y="5002"/>
                  </a:cubicBezTo>
                  <a:cubicBezTo>
                    <a:pt x="2676" y="5002"/>
                    <a:pt x="2769" y="4944"/>
                    <a:pt x="2815" y="4897"/>
                  </a:cubicBezTo>
                  <a:cubicBezTo>
                    <a:pt x="2908" y="4757"/>
                    <a:pt x="2967" y="4653"/>
                    <a:pt x="2967" y="4606"/>
                  </a:cubicBezTo>
                  <a:cubicBezTo>
                    <a:pt x="2908" y="4560"/>
                    <a:pt x="2815" y="4513"/>
                    <a:pt x="2722" y="4513"/>
                  </a:cubicBezTo>
                  <a:cubicBezTo>
                    <a:pt x="2525" y="4513"/>
                    <a:pt x="2327" y="4606"/>
                    <a:pt x="2141" y="4653"/>
                  </a:cubicBezTo>
                  <a:cubicBezTo>
                    <a:pt x="2036" y="4653"/>
                    <a:pt x="1989" y="4711"/>
                    <a:pt x="1896" y="4711"/>
                  </a:cubicBezTo>
                  <a:lnTo>
                    <a:pt x="1850" y="4711"/>
                  </a:lnTo>
                  <a:lnTo>
                    <a:pt x="1652" y="4804"/>
                  </a:lnTo>
                  <a:lnTo>
                    <a:pt x="1408" y="3885"/>
                  </a:lnTo>
                  <a:lnTo>
                    <a:pt x="1513" y="3839"/>
                  </a:lnTo>
                  <a:cubicBezTo>
                    <a:pt x="1559" y="3839"/>
                    <a:pt x="1606" y="3780"/>
                    <a:pt x="1652" y="3780"/>
                  </a:cubicBezTo>
                  <a:cubicBezTo>
                    <a:pt x="1803" y="3734"/>
                    <a:pt x="1896" y="3734"/>
                    <a:pt x="1989" y="3687"/>
                  </a:cubicBezTo>
                  <a:cubicBezTo>
                    <a:pt x="2141" y="3594"/>
                    <a:pt x="2280" y="3490"/>
                    <a:pt x="2431" y="3350"/>
                  </a:cubicBezTo>
                  <a:cubicBezTo>
                    <a:pt x="2431" y="3350"/>
                    <a:pt x="2478" y="3350"/>
                    <a:pt x="2478" y="3303"/>
                  </a:cubicBezTo>
                  <a:lnTo>
                    <a:pt x="2385" y="3303"/>
                  </a:lnTo>
                  <a:cubicBezTo>
                    <a:pt x="2280" y="3257"/>
                    <a:pt x="2141" y="3257"/>
                    <a:pt x="2036" y="3257"/>
                  </a:cubicBezTo>
                  <a:cubicBezTo>
                    <a:pt x="1896" y="3257"/>
                    <a:pt x="1745" y="3303"/>
                    <a:pt x="1606" y="3303"/>
                  </a:cubicBezTo>
                  <a:cubicBezTo>
                    <a:pt x="1559" y="3350"/>
                    <a:pt x="1454" y="3350"/>
                    <a:pt x="1408" y="3397"/>
                  </a:cubicBezTo>
                  <a:lnTo>
                    <a:pt x="1315" y="3397"/>
                  </a:lnTo>
                  <a:lnTo>
                    <a:pt x="873" y="1803"/>
                  </a:lnTo>
                  <a:lnTo>
                    <a:pt x="978" y="1745"/>
                  </a:lnTo>
                  <a:cubicBezTo>
                    <a:pt x="1164" y="1698"/>
                    <a:pt x="1408" y="1698"/>
                    <a:pt x="1606" y="1652"/>
                  </a:cubicBezTo>
                  <a:cubicBezTo>
                    <a:pt x="1989" y="1559"/>
                    <a:pt x="2385" y="1454"/>
                    <a:pt x="2769" y="1361"/>
                  </a:cubicBezTo>
                  <a:cubicBezTo>
                    <a:pt x="3013" y="1268"/>
                    <a:pt x="3153" y="1163"/>
                    <a:pt x="3199" y="977"/>
                  </a:cubicBezTo>
                  <a:lnTo>
                    <a:pt x="2967" y="779"/>
                  </a:lnTo>
                  <a:lnTo>
                    <a:pt x="733" y="1315"/>
                  </a:lnTo>
                  <a:lnTo>
                    <a:pt x="34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92" name="Google Shape;892;p7"/>
            <p:cNvSpPr/>
            <p:nvPr/>
          </p:nvSpPr>
          <p:spPr>
            <a:xfrm>
              <a:off x="479175" y="2798875"/>
              <a:ext cx="8450" cy="2650"/>
            </a:xfrm>
            <a:custGeom>
              <a:avLst/>
              <a:gdLst/>
              <a:ahLst/>
              <a:cxnLst/>
              <a:rect l="l" t="t" r="r" b="b"/>
              <a:pathLst>
                <a:path w="338" h="106" extrusionOk="0">
                  <a:moveTo>
                    <a:pt x="0" y="105"/>
                  </a:moveTo>
                  <a:lnTo>
                    <a:pt x="338" y="1"/>
                  </a:lnTo>
                  <a:lnTo>
                    <a:pt x="33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93" name="Google Shape;893;p7"/>
            <p:cNvSpPr/>
            <p:nvPr/>
          </p:nvSpPr>
          <p:spPr>
            <a:xfrm>
              <a:off x="450100" y="3425525"/>
              <a:ext cx="50900" cy="49450"/>
            </a:xfrm>
            <a:custGeom>
              <a:avLst/>
              <a:gdLst/>
              <a:ahLst/>
              <a:cxnLst/>
              <a:rect l="l" t="t" r="r" b="b"/>
              <a:pathLst>
                <a:path w="2036" h="1978" extrusionOk="0">
                  <a:moveTo>
                    <a:pt x="1163" y="431"/>
                  </a:moveTo>
                  <a:cubicBezTo>
                    <a:pt x="1361" y="431"/>
                    <a:pt x="1559" y="722"/>
                    <a:pt x="1559" y="919"/>
                  </a:cubicBezTo>
                  <a:cubicBezTo>
                    <a:pt x="1559" y="1059"/>
                    <a:pt x="1501" y="1210"/>
                    <a:pt x="1408" y="1303"/>
                  </a:cubicBezTo>
                  <a:cubicBezTo>
                    <a:pt x="1268" y="1396"/>
                    <a:pt x="1070" y="1501"/>
                    <a:pt x="919" y="1501"/>
                  </a:cubicBezTo>
                  <a:cubicBezTo>
                    <a:pt x="687" y="1501"/>
                    <a:pt x="442" y="1257"/>
                    <a:pt x="442" y="1012"/>
                  </a:cubicBezTo>
                  <a:cubicBezTo>
                    <a:pt x="442" y="675"/>
                    <a:pt x="733" y="431"/>
                    <a:pt x="1163" y="431"/>
                  </a:cubicBezTo>
                  <a:close/>
                  <a:moveTo>
                    <a:pt x="1210" y="0"/>
                  </a:moveTo>
                  <a:cubicBezTo>
                    <a:pt x="873" y="47"/>
                    <a:pt x="489" y="140"/>
                    <a:pt x="291" y="384"/>
                  </a:cubicBezTo>
                  <a:cubicBezTo>
                    <a:pt x="152" y="582"/>
                    <a:pt x="47" y="815"/>
                    <a:pt x="0" y="1012"/>
                  </a:cubicBezTo>
                  <a:lnTo>
                    <a:pt x="0" y="1105"/>
                  </a:lnTo>
                  <a:cubicBezTo>
                    <a:pt x="0" y="1164"/>
                    <a:pt x="47" y="1164"/>
                    <a:pt x="47" y="1210"/>
                  </a:cubicBezTo>
                  <a:cubicBezTo>
                    <a:pt x="47" y="1303"/>
                    <a:pt x="47" y="1396"/>
                    <a:pt x="105" y="1454"/>
                  </a:cubicBezTo>
                  <a:cubicBezTo>
                    <a:pt x="152" y="1547"/>
                    <a:pt x="198" y="1594"/>
                    <a:pt x="198" y="1640"/>
                  </a:cubicBezTo>
                  <a:cubicBezTo>
                    <a:pt x="396" y="1838"/>
                    <a:pt x="628" y="1978"/>
                    <a:pt x="919" y="1978"/>
                  </a:cubicBezTo>
                  <a:cubicBezTo>
                    <a:pt x="1024" y="1978"/>
                    <a:pt x="1163" y="1978"/>
                    <a:pt x="1268" y="1931"/>
                  </a:cubicBezTo>
                  <a:cubicBezTo>
                    <a:pt x="1315" y="1931"/>
                    <a:pt x="1408" y="1885"/>
                    <a:pt x="1454" y="1885"/>
                  </a:cubicBezTo>
                  <a:cubicBezTo>
                    <a:pt x="1850" y="1687"/>
                    <a:pt x="2036" y="1350"/>
                    <a:pt x="2036" y="966"/>
                  </a:cubicBezTo>
                  <a:lnTo>
                    <a:pt x="2036" y="768"/>
                  </a:lnTo>
                  <a:cubicBezTo>
                    <a:pt x="1989" y="675"/>
                    <a:pt x="1989" y="629"/>
                    <a:pt x="1943" y="524"/>
                  </a:cubicBezTo>
                  <a:cubicBezTo>
                    <a:pt x="1896" y="477"/>
                    <a:pt x="1850" y="431"/>
                    <a:pt x="1850" y="384"/>
                  </a:cubicBezTo>
                  <a:cubicBezTo>
                    <a:pt x="1745" y="233"/>
                    <a:pt x="1652" y="187"/>
                    <a:pt x="1559" y="93"/>
                  </a:cubicBezTo>
                  <a:cubicBezTo>
                    <a:pt x="1501" y="93"/>
                    <a:pt x="1454" y="47"/>
                    <a:pt x="1408" y="47"/>
                  </a:cubicBezTo>
                  <a:cubicBezTo>
                    <a:pt x="1361" y="47"/>
                    <a:pt x="1315" y="0"/>
                    <a:pt x="126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94" name="Google Shape;894;p7"/>
            <p:cNvSpPr/>
            <p:nvPr/>
          </p:nvSpPr>
          <p:spPr>
            <a:xfrm>
              <a:off x="382350" y="2445300"/>
              <a:ext cx="79975" cy="169550"/>
            </a:xfrm>
            <a:custGeom>
              <a:avLst/>
              <a:gdLst/>
              <a:ahLst/>
              <a:cxnLst/>
              <a:rect l="l" t="t" r="r" b="b"/>
              <a:pathLst>
                <a:path w="3199" h="6782" extrusionOk="0">
                  <a:moveTo>
                    <a:pt x="140" y="0"/>
                  </a:moveTo>
                  <a:lnTo>
                    <a:pt x="0" y="47"/>
                  </a:lnTo>
                  <a:cubicBezTo>
                    <a:pt x="47" y="244"/>
                    <a:pt x="47" y="384"/>
                    <a:pt x="93" y="582"/>
                  </a:cubicBezTo>
                  <a:cubicBezTo>
                    <a:pt x="140" y="965"/>
                    <a:pt x="244" y="1407"/>
                    <a:pt x="384" y="1745"/>
                  </a:cubicBezTo>
                  <a:cubicBezTo>
                    <a:pt x="873" y="3094"/>
                    <a:pt x="1210" y="4501"/>
                    <a:pt x="1594" y="5909"/>
                  </a:cubicBezTo>
                  <a:lnTo>
                    <a:pt x="1698" y="6397"/>
                  </a:lnTo>
                  <a:cubicBezTo>
                    <a:pt x="1745" y="6537"/>
                    <a:pt x="1791" y="6642"/>
                    <a:pt x="1838" y="6781"/>
                  </a:cubicBezTo>
                  <a:lnTo>
                    <a:pt x="2280" y="6688"/>
                  </a:lnTo>
                  <a:cubicBezTo>
                    <a:pt x="2326" y="6642"/>
                    <a:pt x="2420" y="6583"/>
                    <a:pt x="2524" y="6537"/>
                  </a:cubicBezTo>
                  <a:cubicBezTo>
                    <a:pt x="2664" y="6444"/>
                    <a:pt x="2815" y="6397"/>
                    <a:pt x="2955" y="6293"/>
                  </a:cubicBezTo>
                  <a:cubicBezTo>
                    <a:pt x="3152" y="6153"/>
                    <a:pt x="3199" y="6060"/>
                    <a:pt x="3152" y="5909"/>
                  </a:cubicBezTo>
                  <a:cubicBezTo>
                    <a:pt x="3152" y="5909"/>
                    <a:pt x="3048" y="5862"/>
                    <a:pt x="2908" y="5862"/>
                  </a:cubicBezTo>
                  <a:lnTo>
                    <a:pt x="2710" y="5862"/>
                  </a:lnTo>
                  <a:cubicBezTo>
                    <a:pt x="2664" y="5909"/>
                    <a:pt x="2571" y="5955"/>
                    <a:pt x="2524" y="5955"/>
                  </a:cubicBezTo>
                  <a:lnTo>
                    <a:pt x="2466" y="6002"/>
                  </a:lnTo>
                  <a:cubicBezTo>
                    <a:pt x="2373" y="6002"/>
                    <a:pt x="2326" y="6060"/>
                    <a:pt x="2280" y="6106"/>
                  </a:cubicBezTo>
                  <a:cubicBezTo>
                    <a:pt x="2233" y="6106"/>
                    <a:pt x="2233" y="6153"/>
                    <a:pt x="2175" y="6153"/>
                  </a:cubicBezTo>
                  <a:lnTo>
                    <a:pt x="2036" y="6200"/>
                  </a:lnTo>
                  <a:lnTo>
                    <a:pt x="1791" y="5129"/>
                  </a:lnTo>
                  <a:lnTo>
                    <a:pt x="1838" y="5083"/>
                  </a:lnTo>
                  <a:cubicBezTo>
                    <a:pt x="1943" y="5036"/>
                    <a:pt x="2036" y="5036"/>
                    <a:pt x="2129" y="4990"/>
                  </a:cubicBezTo>
                  <a:cubicBezTo>
                    <a:pt x="2326" y="4943"/>
                    <a:pt x="2571" y="4839"/>
                    <a:pt x="2757" y="4746"/>
                  </a:cubicBezTo>
                  <a:cubicBezTo>
                    <a:pt x="2815" y="4699"/>
                    <a:pt x="2908" y="4606"/>
                    <a:pt x="2908" y="4501"/>
                  </a:cubicBezTo>
                  <a:cubicBezTo>
                    <a:pt x="2908" y="4455"/>
                    <a:pt x="2908" y="4408"/>
                    <a:pt x="2710" y="4408"/>
                  </a:cubicBezTo>
                  <a:lnTo>
                    <a:pt x="2664" y="4408"/>
                  </a:lnTo>
                  <a:cubicBezTo>
                    <a:pt x="2524" y="4408"/>
                    <a:pt x="2373" y="4455"/>
                    <a:pt x="2280" y="4455"/>
                  </a:cubicBezTo>
                  <a:cubicBezTo>
                    <a:pt x="2129" y="4501"/>
                    <a:pt x="2036" y="4548"/>
                    <a:pt x="1884" y="4548"/>
                  </a:cubicBezTo>
                  <a:lnTo>
                    <a:pt x="1652" y="4653"/>
                  </a:lnTo>
                  <a:lnTo>
                    <a:pt x="1652" y="4548"/>
                  </a:lnTo>
                  <a:cubicBezTo>
                    <a:pt x="1594" y="4362"/>
                    <a:pt x="1547" y="4211"/>
                    <a:pt x="1501" y="4071"/>
                  </a:cubicBezTo>
                  <a:lnTo>
                    <a:pt x="1501" y="3966"/>
                  </a:lnTo>
                  <a:lnTo>
                    <a:pt x="1547" y="3920"/>
                  </a:lnTo>
                  <a:cubicBezTo>
                    <a:pt x="1652" y="3920"/>
                    <a:pt x="1745" y="3873"/>
                    <a:pt x="1791" y="3873"/>
                  </a:cubicBezTo>
                  <a:cubicBezTo>
                    <a:pt x="1989" y="3827"/>
                    <a:pt x="2082" y="3780"/>
                    <a:pt x="2233" y="3734"/>
                  </a:cubicBezTo>
                  <a:cubicBezTo>
                    <a:pt x="2420" y="3676"/>
                    <a:pt x="2617" y="3582"/>
                    <a:pt x="2571" y="3443"/>
                  </a:cubicBezTo>
                  <a:cubicBezTo>
                    <a:pt x="2571" y="3292"/>
                    <a:pt x="2420" y="3292"/>
                    <a:pt x="2326" y="3292"/>
                  </a:cubicBezTo>
                  <a:lnTo>
                    <a:pt x="2129" y="3292"/>
                  </a:lnTo>
                  <a:cubicBezTo>
                    <a:pt x="1989" y="3338"/>
                    <a:pt x="1838" y="3385"/>
                    <a:pt x="1698" y="3443"/>
                  </a:cubicBezTo>
                  <a:cubicBezTo>
                    <a:pt x="1594" y="3443"/>
                    <a:pt x="1501" y="3443"/>
                    <a:pt x="1454" y="3489"/>
                  </a:cubicBezTo>
                  <a:lnTo>
                    <a:pt x="1361" y="3489"/>
                  </a:lnTo>
                  <a:lnTo>
                    <a:pt x="1303" y="3443"/>
                  </a:lnTo>
                  <a:cubicBezTo>
                    <a:pt x="1163" y="2954"/>
                    <a:pt x="1012" y="2512"/>
                    <a:pt x="826" y="2036"/>
                  </a:cubicBezTo>
                  <a:lnTo>
                    <a:pt x="780" y="1931"/>
                  </a:lnTo>
                  <a:lnTo>
                    <a:pt x="919" y="1884"/>
                  </a:lnTo>
                  <a:cubicBezTo>
                    <a:pt x="1652" y="1838"/>
                    <a:pt x="2175" y="1698"/>
                    <a:pt x="2617" y="1454"/>
                  </a:cubicBezTo>
                  <a:cubicBezTo>
                    <a:pt x="2757" y="1407"/>
                    <a:pt x="2862" y="1303"/>
                    <a:pt x="2955" y="1210"/>
                  </a:cubicBezTo>
                  <a:cubicBezTo>
                    <a:pt x="3001" y="1163"/>
                    <a:pt x="3001" y="1058"/>
                    <a:pt x="3001" y="1012"/>
                  </a:cubicBezTo>
                  <a:cubicBezTo>
                    <a:pt x="2955" y="965"/>
                    <a:pt x="2908" y="919"/>
                    <a:pt x="2815" y="919"/>
                  </a:cubicBezTo>
                  <a:cubicBezTo>
                    <a:pt x="2710" y="919"/>
                    <a:pt x="2571" y="965"/>
                    <a:pt x="2466" y="1012"/>
                  </a:cubicBezTo>
                  <a:lnTo>
                    <a:pt x="2373" y="1012"/>
                  </a:lnTo>
                  <a:cubicBezTo>
                    <a:pt x="1884" y="1163"/>
                    <a:pt x="1454" y="1303"/>
                    <a:pt x="1012" y="1407"/>
                  </a:cubicBezTo>
                  <a:lnTo>
                    <a:pt x="675" y="1500"/>
                  </a:lnTo>
                  <a:lnTo>
                    <a:pt x="14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95" name="Google Shape;895;p7"/>
            <p:cNvSpPr/>
            <p:nvPr/>
          </p:nvSpPr>
          <p:spPr>
            <a:xfrm>
              <a:off x="428275" y="2612500"/>
              <a:ext cx="11075" cy="2350"/>
            </a:xfrm>
            <a:custGeom>
              <a:avLst/>
              <a:gdLst/>
              <a:ahLst/>
              <a:cxnLst/>
              <a:rect l="l" t="t" r="r" b="b"/>
              <a:pathLst>
                <a:path w="443" h="94" extrusionOk="0">
                  <a:moveTo>
                    <a:pt x="1" y="93"/>
                  </a:moveTo>
                  <a:lnTo>
                    <a:pt x="44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96" name="Google Shape;896;p7"/>
            <p:cNvSpPr/>
            <p:nvPr/>
          </p:nvSpPr>
          <p:spPr>
            <a:xfrm>
              <a:off x="453875" y="3207425"/>
              <a:ext cx="3525" cy="3525"/>
            </a:xfrm>
            <a:custGeom>
              <a:avLst/>
              <a:gdLst/>
              <a:ahLst/>
              <a:cxnLst/>
              <a:rect l="l" t="t" r="r" b="b"/>
              <a:pathLst>
                <a:path w="141" h="141" extrusionOk="0">
                  <a:moveTo>
                    <a:pt x="47" y="1"/>
                  </a:moveTo>
                  <a:lnTo>
                    <a:pt x="47" y="47"/>
                  </a:lnTo>
                  <a:cubicBezTo>
                    <a:pt x="47" y="94"/>
                    <a:pt x="1" y="94"/>
                    <a:pt x="1" y="94"/>
                  </a:cubicBezTo>
                  <a:lnTo>
                    <a:pt x="47" y="140"/>
                  </a:lnTo>
                  <a:lnTo>
                    <a:pt x="94" y="140"/>
                  </a:lnTo>
                  <a:lnTo>
                    <a:pt x="140" y="94"/>
                  </a:lnTo>
                  <a:lnTo>
                    <a:pt x="140" y="47"/>
                  </a:lnTo>
                  <a:cubicBezTo>
                    <a:pt x="94" y="47"/>
                    <a:pt x="94" y="47"/>
                    <a:pt x="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97" name="Google Shape;897;p7"/>
            <p:cNvSpPr/>
            <p:nvPr/>
          </p:nvSpPr>
          <p:spPr>
            <a:xfrm>
              <a:off x="307325" y="2822150"/>
              <a:ext cx="87250" cy="77550"/>
            </a:xfrm>
            <a:custGeom>
              <a:avLst/>
              <a:gdLst/>
              <a:ahLst/>
              <a:cxnLst/>
              <a:rect l="l" t="t" r="r" b="b"/>
              <a:pathLst>
                <a:path w="3490" h="3102" extrusionOk="0">
                  <a:moveTo>
                    <a:pt x="1396" y="431"/>
                  </a:moveTo>
                  <a:cubicBezTo>
                    <a:pt x="1687" y="431"/>
                    <a:pt x="2036" y="477"/>
                    <a:pt x="2373" y="768"/>
                  </a:cubicBezTo>
                  <a:cubicBezTo>
                    <a:pt x="2513" y="919"/>
                    <a:pt x="2664" y="1105"/>
                    <a:pt x="2803" y="1350"/>
                  </a:cubicBezTo>
                  <a:cubicBezTo>
                    <a:pt x="2955" y="1547"/>
                    <a:pt x="2908" y="1792"/>
                    <a:pt x="2757" y="2036"/>
                  </a:cubicBezTo>
                  <a:cubicBezTo>
                    <a:pt x="2420" y="2420"/>
                    <a:pt x="1978" y="2617"/>
                    <a:pt x="1547" y="2617"/>
                  </a:cubicBezTo>
                  <a:lnTo>
                    <a:pt x="1303" y="2617"/>
                  </a:lnTo>
                  <a:cubicBezTo>
                    <a:pt x="1012" y="2559"/>
                    <a:pt x="768" y="2420"/>
                    <a:pt x="582" y="2175"/>
                  </a:cubicBezTo>
                  <a:cubicBezTo>
                    <a:pt x="431" y="1885"/>
                    <a:pt x="384" y="1547"/>
                    <a:pt x="524" y="1256"/>
                  </a:cubicBezTo>
                  <a:cubicBezTo>
                    <a:pt x="582" y="1059"/>
                    <a:pt x="675" y="873"/>
                    <a:pt x="721" y="721"/>
                  </a:cubicBezTo>
                  <a:cubicBezTo>
                    <a:pt x="768" y="675"/>
                    <a:pt x="814" y="582"/>
                    <a:pt x="873" y="524"/>
                  </a:cubicBezTo>
                  <a:lnTo>
                    <a:pt x="873" y="477"/>
                  </a:lnTo>
                  <a:lnTo>
                    <a:pt x="966" y="477"/>
                  </a:lnTo>
                  <a:cubicBezTo>
                    <a:pt x="1105" y="431"/>
                    <a:pt x="1256" y="431"/>
                    <a:pt x="1396" y="431"/>
                  </a:cubicBezTo>
                  <a:close/>
                  <a:moveTo>
                    <a:pt x="1640" y="0"/>
                  </a:moveTo>
                  <a:cubicBezTo>
                    <a:pt x="1594" y="0"/>
                    <a:pt x="1547" y="0"/>
                    <a:pt x="1501" y="47"/>
                  </a:cubicBezTo>
                  <a:cubicBezTo>
                    <a:pt x="919" y="93"/>
                    <a:pt x="524" y="384"/>
                    <a:pt x="186" y="1105"/>
                  </a:cubicBezTo>
                  <a:cubicBezTo>
                    <a:pt x="0" y="1547"/>
                    <a:pt x="93" y="2129"/>
                    <a:pt x="338" y="2559"/>
                  </a:cubicBezTo>
                  <a:cubicBezTo>
                    <a:pt x="557" y="2915"/>
                    <a:pt x="852" y="3101"/>
                    <a:pt x="1223" y="3101"/>
                  </a:cubicBezTo>
                  <a:cubicBezTo>
                    <a:pt x="1264" y="3101"/>
                    <a:pt x="1306" y="3099"/>
                    <a:pt x="1350" y="3094"/>
                  </a:cubicBezTo>
                  <a:cubicBezTo>
                    <a:pt x="2129" y="3094"/>
                    <a:pt x="2617" y="2908"/>
                    <a:pt x="3048" y="2466"/>
                  </a:cubicBezTo>
                  <a:cubicBezTo>
                    <a:pt x="3385" y="2129"/>
                    <a:pt x="3490" y="1687"/>
                    <a:pt x="3339" y="1256"/>
                  </a:cubicBezTo>
                  <a:cubicBezTo>
                    <a:pt x="3141" y="675"/>
                    <a:pt x="2757" y="291"/>
                    <a:pt x="2175" y="93"/>
                  </a:cubicBezTo>
                  <a:cubicBezTo>
                    <a:pt x="2036" y="47"/>
                    <a:pt x="1838" y="0"/>
                    <a:pt x="16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98" name="Google Shape;898;p7"/>
            <p:cNvSpPr/>
            <p:nvPr/>
          </p:nvSpPr>
          <p:spPr>
            <a:xfrm>
              <a:off x="264875" y="2762525"/>
              <a:ext cx="61650" cy="49750"/>
            </a:xfrm>
            <a:custGeom>
              <a:avLst/>
              <a:gdLst/>
              <a:ahLst/>
              <a:cxnLst/>
              <a:rect l="l" t="t" r="r" b="b"/>
              <a:pathLst>
                <a:path w="2466" h="1990" extrusionOk="0">
                  <a:moveTo>
                    <a:pt x="430" y="1"/>
                  </a:moveTo>
                  <a:cubicBezTo>
                    <a:pt x="337" y="1"/>
                    <a:pt x="244" y="59"/>
                    <a:pt x="140" y="199"/>
                  </a:cubicBezTo>
                  <a:cubicBezTo>
                    <a:pt x="140" y="245"/>
                    <a:pt x="93" y="350"/>
                    <a:pt x="93" y="396"/>
                  </a:cubicBezTo>
                  <a:cubicBezTo>
                    <a:pt x="0" y="734"/>
                    <a:pt x="0" y="1117"/>
                    <a:pt x="186" y="1455"/>
                  </a:cubicBezTo>
                  <a:cubicBezTo>
                    <a:pt x="337" y="1699"/>
                    <a:pt x="535" y="1897"/>
                    <a:pt x="826" y="1943"/>
                  </a:cubicBezTo>
                  <a:cubicBezTo>
                    <a:pt x="919" y="1990"/>
                    <a:pt x="1012" y="1990"/>
                    <a:pt x="1163" y="1990"/>
                  </a:cubicBezTo>
                  <a:cubicBezTo>
                    <a:pt x="1791" y="1990"/>
                    <a:pt x="2280" y="1606"/>
                    <a:pt x="2419" y="1024"/>
                  </a:cubicBezTo>
                  <a:cubicBezTo>
                    <a:pt x="2466" y="687"/>
                    <a:pt x="2326" y="396"/>
                    <a:pt x="2082" y="245"/>
                  </a:cubicBezTo>
                  <a:cubicBezTo>
                    <a:pt x="1931" y="152"/>
                    <a:pt x="1745" y="106"/>
                    <a:pt x="1547" y="106"/>
                  </a:cubicBezTo>
                  <a:cubicBezTo>
                    <a:pt x="1501" y="106"/>
                    <a:pt x="1349" y="106"/>
                    <a:pt x="1256" y="152"/>
                  </a:cubicBezTo>
                  <a:cubicBezTo>
                    <a:pt x="1408" y="245"/>
                    <a:pt x="1501" y="292"/>
                    <a:pt x="1594" y="350"/>
                  </a:cubicBezTo>
                  <a:cubicBezTo>
                    <a:pt x="1698" y="443"/>
                    <a:pt x="1931" y="582"/>
                    <a:pt x="1884" y="873"/>
                  </a:cubicBezTo>
                  <a:cubicBezTo>
                    <a:pt x="1791" y="1164"/>
                    <a:pt x="1408" y="1455"/>
                    <a:pt x="1059" y="1455"/>
                  </a:cubicBezTo>
                  <a:cubicBezTo>
                    <a:pt x="721" y="1455"/>
                    <a:pt x="535" y="1222"/>
                    <a:pt x="430" y="873"/>
                  </a:cubicBezTo>
                  <a:cubicBezTo>
                    <a:pt x="337" y="489"/>
                    <a:pt x="430" y="292"/>
                    <a:pt x="721" y="106"/>
                  </a:cubicBezTo>
                  <a:cubicBezTo>
                    <a:pt x="628" y="59"/>
                    <a:pt x="535" y="1"/>
                    <a:pt x="43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99" name="Google Shape;899;p7"/>
            <p:cNvSpPr/>
            <p:nvPr/>
          </p:nvSpPr>
          <p:spPr>
            <a:xfrm>
              <a:off x="236950" y="2854275"/>
              <a:ext cx="47125" cy="45250"/>
            </a:xfrm>
            <a:custGeom>
              <a:avLst/>
              <a:gdLst/>
              <a:ahLst/>
              <a:cxnLst/>
              <a:rect l="l" t="t" r="r" b="b"/>
              <a:pathLst>
                <a:path w="1885" h="1810" extrusionOk="0">
                  <a:moveTo>
                    <a:pt x="1153" y="1"/>
                  </a:moveTo>
                  <a:cubicBezTo>
                    <a:pt x="1046" y="1"/>
                    <a:pt x="943" y="55"/>
                    <a:pt x="873" y="169"/>
                  </a:cubicBezTo>
                  <a:lnTo>
                    <a:pt x="919" y="169"/>
                  </a:lnTo>
                  <a:cubicBezTo>
                    <a:pt x="966" y="216"/>
                    <a:pt x="1012" y="216"/>
                    <a:pt x="1012" y="262"/>
                  </a:cubicBezTo>
                  <a:cubicBezTo>
                    <a:pt x="1257" y="507"/>
                    <a:pt x="1303" y="646"/>
                    <a:pt x="1257" y="797"/>
                  </a:cubicBezTo>
                  <a:cubicBezTo>
                    <a:pt x="1257" y="890"/>
                    <a:pt x="1164" y="1088"/>
                    <a:pt x="919" y="1228"/>
                  </a:cubicBezTo>
                  <a:cubicBezTo>
                    <a:pt x="820" y="1280"/>
                    <a:pt x="736" y="1306"/>
                    <a:pt x="671" y="1306"/>
                  </a:cubicBezTo>
                  <a:cubicBezTo>
                    <a:pt x="605" y="1306"/>
                    <a:pt x="559" y="1280"/>
                    <a:pt x="536" y="1228"/>
                  </a:cubicBezTo>
                  <a:cubicBezTo>
                    <a:pt x="431" y="1181"/>
                    <a:pt x="431" y="1088"/>
                    <a:pt x="431" y="937"/>
                  </a:cubicBezTo>
                  <a:cubicBezTo>
                    <a:pt x="431" y="797"/>
                    <a:pt x="489" y="646"/>
                    <a:pt x="536" y="507"/>
                  </a:cubicBezTo>
                  <a:lnTo>
                    <a:pt x="536" y="460"/>
                  </a:lnTo>
                  <a:cubicBezTo>
                    <a:pt x="582" y="402"/>
                    <a:pt x="582" y="309"/>
                    <a:pt x="582" y="309"/>
                  </a:cubicBezTo>
                  <a:lnTo>
                    <a:pt x="536" y="309"/>
                  </a:lnTo>
                  <a:cubicBezTo>
                    <a:pt x="536" y="262"/>
                    <a:pt x="536" y="262"/>
                    <a:pt x="489" y="262"/>
                  </a:cubicBezTo>
                  <a:cubicBezTo>
                    <a:pt x="384" y="262"/>
                    <a:pt x="338" y="309"/>
                    <a:pt x="291" y="309"/>
                  </a:cubicBezTo>
                  <a:cubicBezTo>
                    <a:pt x="94" y="507"/>
                    <a:pt x="47" y="751"/>
                    <a:pt x="0" y="1042"/>
                  </a:cubicBezTo>
                  <a:cubicBezTo>
                    <a:pt x="0" y="1518"/>
                    <a:pt x="291" y="1809"/>
                    <a:pt x="722" y="1809"/>
                  </a:cubicBezTo>
                  <a:lnTo>
                    <a:pt x="873" y="1809"/>
                  </a:lnTo>
                  <a:cubicBezTo>
                    <a:pt x="1303" y="1763"/>
                    <a:pt x="1745" y="1332"/>
                    <a:pt x="1838" y="937"/>
                  </a:cubicBezTo>
                  <a:cubicBezTo>
                    <a:pt x="1885" y="553"/>
                    <a:pt x="1652" y="169"/>
                    <a:pt x="1257" y="18"/>
                  </a:cubicBezTo>
                  <a:cubicBezTo>
                    <a:pt x="1222" y="7"/>
                    <a:pt x="1187" y="1"/>
                    <a:pt x="11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00" name="Google Shape;900;p7"/>
            <p:cNvSpPr/>
            <p:nvPr/>
          </p:nvSpPr>
          <p:spPr>
            <a:xfrm>
              <a:off x="250325" y="2859650"/>
              <a:ext cx="19225" cy="24625"/>
            </a:xfrm>
            <a:custGeom>
              <a:avLst/>
              <a:gdLst/>
              <a:ahLst/>
              <a:cxnLst/>
              <a:rect l="l" t="t" r="r" b="b"/>
              <a:pathLst>
                <a:path w="769" h="985" extrusionOk="0">
                  <a:moveTo>
                    <a:pt x="94" y="1"/>
                  </a:moveTo>
                  <a:cubicBezTo>
                    <a:pt x="187" y="47"/>
                    <a:pt x="140" y="187"/>
                    <a:pt x="94" y="292"/>
                  </a:cubicBezTo>
                  <a:cubicBezTo>
                    <a:pt x="47" y="431"/>
                    <a:pt x="1" y="582"/>
                    <a:pt x="1" y="722"/>
                  </a:cubicBezTo>
                  <a:cubicBezTo>
                    <a:pt x="1" y="889"/>
                    <a:pt x="44" y="985"/>
                    <a:pt x="149" y="985"/>
                  </a:cubicBezTo>
                  <a:cubicBezTo>
                    <a:pt x="198" y="985"/>
                    <a:pt x="260" y="964"/>
                    <a:pt x="338" y="920"/>
                  </a:cubicBezTo>
                  <a:cubicBezTo>
                    <a:pt x="722" y="722"/>
                    <a:pt x="768" y="431"/>
                    <a:pt x="431" y="140"/>
                  </a:cubicBezTo>
                  <a:cubicBezTo>
                    <a:pt x="384" y="94"/>
                    <a:pt x="338" y="47"/>
                    <a:pt x="291" y="1"/>
                  </a:cubicBezTo>
                  <a:close/>
                </a:path>
              </a:pathLst>
            </a:custGeom>
            <a:solidFill>
              <a:schemeClr val="accent5"/>
            </a:solidFill>
            <a:ln w="9600" cap="flat" cmpd="sng">
              <a:solidFill>
                <a:schemeClr val="accent5"/>
              </a:solidFill>
              <a:prstDash val="solid"/>
              <a:miter lim="1163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sp>
        <p:nvSpPr>
          <p:cNvPr id="901" name="Google Shape;901;p7"/>
          <p:cNvSpPr txBox="1">
            <a:spLocks noGrp="1"/>
          </p:cNvSpPr>
          <p:nvPr>
            <p:ph type="title"/>
          </p:nvPr>
        </p:nvSpPr>
        <p:spPr>
          <a:xfrm>
            <a:off x="3308963" y="2788533"/>
            <a:ext cx="2438400" cy="748000"/>
          </a:xfrm>
          <a:prstGeom prst="rect">
            <a:avLst/>
          </a:prstGeom>
        </p:spPr>
        <p:txBody>
          <a:bodyPr spcFirstLastPara="1" wrap="square" lIns="91425" tIns="91425" rIns="91425" bIns="91425" anchor="b" anchorCtr="0">
            <a:noAutofit/>
          </a:bodyPr>
          <a:lstStyle>
            <a:lvl1pPr lvl="0">
              <a:spcBef>
                <a:spcPts val="0"/>
              </a:spcBef>
              <a:spcAft>
                <a:spcPts val="0"/>
              </a:spcAft>
              <a:buSzPts val="2400"/>
              <a:buNone/>
              <a:defRPr/>
            </a:lvl1pPr>
            <a:lvl2pPr lvl="1">
              <a:spcBef>
                <a:spcPts val="0"/>
              </a:spcBef>
              <a:spcAft>
                <a:spcPts val="0"/>
              </a:spcAft>
              <a:buSzPts val="2400"/>
              <a:buNone/>
              <a:defRPr sz="2400"/>
            </a:lvl2pPr>
            <a:lvl3pPr lvl="2">
              <a:spcBef>
                <a:spcPts val="0"/>
              </a:spcBef>
              <a:spcAft>
                <a:spcPts val="0"/>
              </a:spcAft>
              <a:buSzPts val="2400"/>
              <a:buNone/>
              <a:defRPr sz="2400"/>
            </a:lvl3pPr>
            <a:lvl4pPr lvl="3">
              <a:spcBef>
                <a:spcPts val="0"/>
              </a:spcBef>
              <a:spcAft>
                <a:spcPts val="0"/>
              </a:spcAft>
              <a:buSzPts val="2400"/>
              <a:buNone/>
              <a:defRPr sz="2400"/>
            </a:lvl4pPr>
            <a:lvl5pPr lvl="4">
              <a:spcBef>
                <a:spcPts val="0"/>
              </a:spcBef>
              <a:spcAft>
                <a:spcPts val="0"/>
              </a:spcAft>
              <a:buSzPts val="2400"/>
              <a:buNone/>
              <a:defRPr sz="2400"/>
            </a:lvl5pPr>
            <a:lvl6pPr lvl="5">
              <a:spcBef>
                <a:spcPts val="0"/>
              </a:spcBef>
              <a:spcAft>
                <a:spcPts val="0"/>
              </a:spcAft>
              <a:buSzPts val="2400"/>
              <a:buNone/>
              <a:defRPr sz="2400"/>
            </a:lvl6pPr>
            <a:lvl7pPr lvl="6">
              <a:spcBef>
                <a:spcPts val="0"/>
              </a:spcBef>
              <a:spcAft>
                <a:spcPts val="0"/>
              </a:spcAft>
              <a:buSzPts val="2400"/>
              <a:buNone/>
              <a:defRPr sz="2400"/>
            </a:lvl7pPr>
            <a:lvl8pPr lvl="7">
              <a:spcBef>
                <a:spcPts val="0"/>
              </a:spcBef>
              <a:spcAft>
                <a:spcPts val="0"/>
              </a:spcAft>
              <a:buSzPts val="2400"/>
              <a:buNone/>
              <a:defRPr sz="2400"/>
            </a:lvl8pPr>
            <a:lvl9pPr lvl="8">
              <a:spcBef>
                <a:spcPts val="0"/>
              </a:spcBef>
              <a:spcAft>
                <a:spcPts val="0"/>
              </a:spcAft>
              <a:buSzPts val="2400"/>
              <a:buNone/>
              <a:defRPr sz="2400"/>
            </a:lvl9pPr>
          </a:lstStyle>
          <a:p>
            <a:endParaRPr/>
          </a:p>
        </p:txBody>
      </p:sp>
      <p:sp>
        <p:nvSpPr>
          <p:cNvPr id="902" name="Google Shape;902;p7"/>
          <p:cNvSpPr txBox="1">
            <a:spLocks noGrp="1"/>
          </p:cNvSpPr>
          <p:nvPr>
            <p:ph type="body" idx="1"/>
          </p:nvPr>
        </p:nvSpPr>
        <p:spPr>
          <a:xfrm>
            <a:off x="3308963" y="3324100"/>
            <a:ext cx="2438400" cy="1576000"/>
          </a:xfrm>
          <a:prstGeom prst="rect">
            <a:avLst/>
          </a:prstGeom>
        </p:spPr>
        <p:txBody>
          <a:bodyPr spcFirstLastPara="1" wrap="square" lIns="91425" tIns="91425" rIns="91425" bIns="91425" anchor="t" anchorCtr="0">
            <a:noAutofit/>
          </a:bodyPr>
          <a:lstStyle>
            <a:lvl1pPr marL="457200" lvl="0" indent="-317500" algn="ctr">
              <a:lnSpc>
                <a:spcPct val="100000"/>
              </a:lnSpc>
              <a:spcBef>
                <a:spcPts val="0"/>
              </a:spcBef>
              <a:spcAft>
                <a:spcPts val="0"/>
              </a:spcAft>
              <a:buSzPts val="1400"/>
              <a:buChar char="●"/>
              <a:defRPr/>
            </a:lvl1pPr>
            <a:lvl2pPr marL="914400" lvl="1" indent="-317500">
              <a:spcBef>
                <a:spcPts val="0"/>
              </a:spcBef>
              <a:spcAft>
                <a:spcPts val="0"/>
              </a:spcAft>
              <a:buSzPts val="1400"/>
              <a:buChar char="○"/>
              <a:defRPr/>
            </a:lvl2pPr>
            <a:lvl3pPr marL="1371600" lvl="2" indent="-317500">
              <a:spcBef>
                <a:spcPts val="1600"/>
              </a:spcBef>
              <a:spcAft>
                <a:spcPts val="0"/>
              </a:spcAft>
              <a:buSzPts val="1400"/>
              <a:buChar char="■"/>
              <a:defRPr/>
            </a:lvl3pPr>
            <a:lvl4pPr marL="1828800" lvl="3" indent="-317500">
              <a:spcBef>
                <a:spcPts val="1600"/>
              </a:spcBef>
              <a:spcAft>
                <a:spcPts val="0"/>
              </a:spcAft>
              <a:buSzPts val="1400"/>
              <a:buChar char="●"/>
              <a:defRPr/>
            </a:lvl4pPr>
            <a:lvl5pPr marL="2286000" lvl="4" indent="-317500">
              <a:spcBef>
                <a:spcPts val="1600"/>
              </a:spcBef>
              <a:spcAft>
                <a:spcPts val="0"/>
              </a:spcAft>
              <a:buSzPts val="1400"/>
              <a:buChar char="○"/>
              <a:defRPr/>
            </a:lvl5pPr>
            <a:lvl6pPr marL="2743200" lvl="5" indent="-317500">
              <a:spcBef>
                <a:spcPts val="1600"/>
              </a:spcBef>
              <a:spcAft>
                <a:spcPts val="0"/>
              </a:spcAft>
              <a:buSzPts val="1400"/>
              <a:buChar char="■"/>
              <a:defRPr/>
            </a:lvl6pPr>
            <a:lvl7pPr marL="3200400" lvl="6" indent="-317500">
              <a:spcBef>
                <a:spcPts val="1600"/>
              </a:spcBef>
              <a:spcAft>
                <a:spcPts val="0"/>
              </a:spcAft>
              <a:buSzPts val="1400"/>
              <a:buChar char="●"/>
              <a:defRPr/>
            </a:lvl7pPr>
            <a:lvl8pPr marL="3657600" lvl="7" indent="-317500">
              <a:spcBef>
                <a:spcPts val="1600"/>
              </a:spcBef>
              <a:spcAft>
                <a:spcPts val="0"/>
              </a:spcAft>
              <a:buSzPts val="1400"/>
              <a:buChar char="○"/>
              <a:defRPr/>
            </a:lvl8pPr>
            <a:lvl9pPr marL="4114800" lvl="8" indent="-317500">
              <a:spcBef>
                <a:spcPts val="1600"/>
              </a:spcBef>
              <a:spcAft>
                <a:spcPts val="1600"/>
              </a:spcAft>
              <a:buSzPts val="1400"/>
              <a:buChar char="■"/>
              <a:defRPr/>
            </a:lvl9pPr>
          </a:lstStyle>
          <a:p>
            <a:endParaRPr/>
          </a:p>
        </p:txBody>
      </p:sp>
      <p:sp>
        <p:nvSpPr>
          <p:cNvPr id="903" name="Google Shape;903;p7"/>
          <p:cNvSpPr/>
          <p:nvPr/>
        </p:nvSpPr>
        <p:spPr>
          <a:xfrm>
            <a:off x="1262685" y="3318690"/>
            <a:ext cx="44508" cy="46981"/>
          </a:xfrm>
          <a:custGeom>
            <a:avLst/>
            <a:gdLst/>
            <a:ahLst/>
            <a:cxnLst/>
            <a:rect l="l" t="t" r="r" b="b"/>
            <a:pathLst>
              <a:path w="264" h="209" extrusionOk="0">
                <a:moveTo>
                  <a:pt x="132" y="1"/>
                </a:moveTo>
                <a:cubicBezTo>
                  <a:pt x="1" y="1"/>
                  <a:pt x="1" y="209"/>
                  <a:pt x="132" y="209"/>
                </a:cubicBezTo>
                <a:cubicBezTo>
                  <a:pt x="263" y="209"/>
                  <a:pt x="263" y="1"/>
                  <a:pt x="1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nvGrpSpPr>
          <p:cNvPr id="904" name="Google Shape;904;p7"/>
          <p:cNvGrpSpPr/>
          <p:nvPr/>
        </p:nvGrpSpPr>
        <p:grpSpPr>
          <a:xfrm>
            <a:off x="271005" y="1514621"/>
            <a:ext cx="8600462" cy="3524136"/>
            <a:chOff x="271005" y="1135966"/>
            <a:chExt cx="8600462" cy="2643102"/>
          </a:xfrm>
        </p:grpSpPr>
        <p:sp>
          <p:nvSpPr>
            <p:cNvPr id="905" name="Google Shape;905;p7"/>
            <p:cNvSpPr/>
            <p:nvPr/>
          </p:nvSpPr>
          <p:spPr>
            <a:xfrm>
              <a:off x="999908" y="2827628"/>
              <a:ext cx="41305" cy="32201"/>
            </a:xfrm>
            <a:custGeom>
              <a:avLst/>
              <a:gdLst/>
              <a:ahLst/>
              <a:cxnLst/>
              <a:rect l="l" t="t" r="r" b="b"/>
              <a:pathLst>
                <a:path w="245" h="191" extrusionOk="0">
                  <a:moveTo>
                    <a:pt x="131" y="1"/>
                  </a:moveTo>
                  <a:cubicBezTo>
                    <a:pt x="0" y="1"/>
                    <a:pt x="0" y="191"/>
                    <a:pt x="131" y="191"/>
                  </a:cubicBezTo>
                  <a:cubicBezTo>
                    <a:pt x="244" y="191"/>
                    <a:pt x="244" y="1"/>
                    <a:pt x="1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06" name="Google Shape;906;p7"/>
            <p:cNvSpPr/>
            <p:nvPr/>
          </p:nvSpPr>
          <p:spPr>
            <a:xfrm>
              <a:off x="1218158" y="3352530"/>
              <a:ext cx="44508" cy="35404"/>
            </a:xfrm>
            <a:custGeom>
              <a:avLst/>
              <a:gdLst/>
              <a:ahLst/>
              <a:cxnLst/>
              <a:rect l="l" t="t" r="r" b="b"/>
              <a:pathLst>
                <a:path w="264" h="210" extrusionOk="0">
                  <a:moveTo>
                    <a:pt x="132" y="1"/>
                  </a:moveTo>
                  <a:cubicBezTo>
                    <a:pt x="1" y="1"/>
                    <a:pt x="1" y="209"/>
                    <a:pt x="132" y="209"/>
                  </a:cubicBezTo>
                  <a:cubicBezTo>
                    <a:pt x="263" y="209"/>
                    <a:pt x="263" y="1"/>
                    <a:pt x="1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07" name="Google Shape;907;p7"/>
            <p:cNvSpPr/>
            <p:nvPr/>
          </p:nvSpPr>
          <p:spPr>
            <a:xfrm>
              <a:off x="1307512" y="3381528"/>
              <a:ext cx="41305" cy="32201"/>
            </a:xfrm>
            <a:custGeom>
              <a:avLst/>
              <a:gdLst/>
              <a:ahLst/>
              <a:cxnLst/>
              <a:rect l="l" t="t" r="r" b="b"/>
              <a:pathLst>
                <a:path w="245" h="191" extrusionOk="0">
                  <a:moveTo>
                    <a:pt x="113" y="1"/>
                  </a:moveTo>
                  <a:cubicBezTo>
                    <a:pt x="0" y="1"/>
                    <a:pt x="0" y="191"/>
                    <a:pt x="113" y="191"/>
                  </a:cubicBezTo>
                  <a:cubicBezTo>
                    <a:pt x="244" y="191"/>
                    <a:pt x="244" y="1"/>
                    <a:pt x="11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08" name="Google Shape;908;p7"/>
            <p:cNvSpPr/>
            <p:nvPr/>
          </p:nvSpPr>
          <p:spPr>
            <a:xfrm>
              <a:off x="382276" y="3743833"/>
              <a:ext cx="41305" cy="35236"/>
            </a:xfrm>
            <a:custGeom>
              <a:avLst/>
              <a:gdLst/>
              <a:ahLst/>
              <a:cxnLst/>
              <a:rect l="l" t="t" r="r" b="b"/>
              <a:pathLst>
                <a:path w="245" h="209" extrusionOk="0">
                  <a:moveTo>
                    <a:pt x="132" y="1"/>
                  </a:moveTo>
                  <a:cubicBezTo>
                    <a:pt x="1" y="1"/>
                    <a:pt x="1" y="209"/>
                    <a:pt x="132" y="209"/>
                  </a:cubicBezTo>
                  <a:cubicBezTo>
                    <a:pt x="245" y="209"/>
                    <a:pt x="245" y="1"/>
                    <a:pt x="1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09" name="Google Shape;909;p7"/>
            <p:cNvSpPr/>
            <p:nvPr/>
          </p:nvSpPr>
          <p:spPr>
            <a:xfrm>
              <a:off x="430325" y="3657682"/>
              <a:ext cx="41305" cy="32201"/>
            </a:xfrm>
            <a:custGeom>
              <a:avLst/>
              <a:gdLst/>
              <a:ahLst/>
              <a:cxnLst/>
              <a:rect l="l" t="t" r="r" b="b"/>
              <a:pathLst>
                <a:path w="245" h="191" extrusionOk="0">
                  <a:moveTo>
                    <a:pt x="114" y="0"/>
                  </a:moveTo>
                  <a:cubicBezTo>
                    <a:pt x="1" y="0"/>
                    <a:pt x="1" y="190"/>
                    <a:pt x="114" y="190"/>
                  </a:cubicBezTo>
                  <a:cubicBezTo>
                    <a:pt x="245" y="190"/>
                    <a:pt x="245" y="0"/>
                    <a:pt x="1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10" name="Google Shape;910;p7"/>
            <p:cNvSpPr/>
            <p:nvPr/>
          </p:nvSpPr>
          <p:spPr>
            <a:xfrm>
              <a:off x="490681" y="3743833"/>
              <a:ext cx="41305" cy="35236"/>
            </a:xfrm>
            <a:custGeom>
              <a:avLst/>
              <a:gdLst/>
              <a:ahLst/>
              <a:cxnLst/>
              <a:rect l="l" t="t" r="r" b="b"/>
              <a:pathLst>
                <a:path w="245" h="209" extrusionOk="0">
                  <a:moveTo>
                    <a:pt x="131" y="1"/>
                  </a:moveTo>
                  <a:cubicBezTo>
                    <a:pt x="0" y="1"/>
                    <a:pt x="0" y="209"/>
                    <a:pt x="131" y="209"/>
                  </a:cubicBezTo>
                  <a:cubicBezTo>
                    <a:pt x="244" y="209"/>
                    <a:pt x="244" y="1"/>
                    <a:pt x="1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11" name="Google Shape;911;p7"/>
            <p:cNvSpPr/>
            <p:nvPr/>
          </p:nvSpPr>
          <p:spPr>
            <a:xfrm>
              <a:off x="832183" y="2041053"/>
              <a:ext cx="86319" cy="66594"/>
            </a:xfrm>
            <a:custGeom>
              <a:avLst/>
              <a:gdLst/>
              <a:ahLst/>
              <a:cxnLst/>
              <a:rect l="l" t="t" r="r" b="b"/>
              <a:pathLst>
                <a:path w="512" h="395" extrusionOk="0">
                  <a:moveTo>
                    <a:pt x="250" y="1"/>
                  </a:moveTo>
                  <a:cubicBezTo>
                    <a:pt x="1" y="1"/>
                    <a:pt x="1" y="394"/>
                    <a:pt x="250" y="394"/>
                  </a:cubicBezTo>
                  <a:cubicBezTo>
                    <a:pt x="512" y="394"/>
                    <a:pt x="512" y="1"/>
                    <a:pt x="2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12" name="Google Shape;912;p7"/>
            <p:cNvSpPr/>
            <p:nvPr/>
          </p:nvSpPr>
          <p:spPr>
            <a:xfrm>
              <a:off x="1129632" y="1135966"/>
              <a:ext cx="177865" cy="171459"/>
            </a:xfrm>
            <a:custGeom>
              <a:avLst/>
              <a:gdLst/>
              <a:ahLst/>
              <a:cxnLst/>
              <a:rect l="l" t="t" r="r" b="b"/>
              <a:pathLst>
                <a:path w="1055" h="1017" extrusionOk="0">
                  <a:moveTo>
                    <a:pt x="353" y="0"/>
                  </a:moveTo>
                  <a:cubicBezTo>
                    <a:pt x="314" y="0"/>
                    <a:pt x="278" y="26"/>
                    <a:pt x="263" y="76"/>
                  </a:cubicBezTo>
                  <a:cubicBezTo>
                    <a:pt x="227" y="171"/>
                    <a:pt x="227" y="284"/>
                    <a:pt x="209" y="397"/>
                  </a:cubicBezTo>
                  <a:cubicBezTo>
                    <a:pt x="172" y="415"/>
                    <a:pt x="132" y="433"/>
                    <a:pt x="77" y="451"/>
                  </a:cubicBezTo>
                  <a:cubicBezTo>
                    <a:pt x="1" y="492"/>
                    <a:pt x="19" y="623"/>
                    <a:pt x="96" y="641"/>
                  </a:cubicBezTo>
                  <a:cubicBezTo>
                    <a:pt x="132" y="641"/>
                    <a:pt x="172" y="659"/>
                    <a:pt x="209" y="678"/>
                  </a:cubicBezTo>
                  <a:cubicBezTo>
                    <a:pt x="227" y="754"/>
                    <a:pt x="227" y="849"/>
                    <a:pt x="245" y="944"/>
                  </a:cubicBezTo>
                  <a:cubicBezTo>
                    <a:pt x="245" y="999"/>
                    <a:pt x="322" y="1017"/>
                    <a:pt x="376" y="1017"/>
                  </a:cubicBezTo>
                  <a:cubicBezTo>
                    <a:pt x="399" y="1017"/>
                    <a:pt x="435" y="999"/>
                    <a:pt x="453" y="963"/>
                  </a:cubicBezTo>
                  <a:cubicBezTo>
                    <a:pt x="489" y="904"/>
                    <a:pt x="530" y="849"/>
                    <a:pt x="566" y="773"/>
                  </a:cubicBezTo>
                  <a:cubicBezTo>
                    <a:pt x="679" y="813"/>
                    <a:pt x="792" y="831"/>
                    <a:pt x="923" y="849"/>
                  </a:cubicBezTo>
                  <a:cubicBezTo>
                    <a:pt x="1000" y="849"/>
                    <a:pt x="1055" y="754"/>
                    <a:pt x="1000" y="700"/>
                  </a:cubicBezTo>
                  <a:cubicBezTo>
                    <a:pt x="942" y="605"/>
                    <a:pt x="869" y="492"/>
                    <a:pt x="792" y="397"/>
                  </a:cubicBezTo>
                  <a:cubicBezTo>
                    <a:pt x="810" y="361"/>
                    <a:pt x="828" y="320"/>
                    <a:pt x="869" y="284"/>
                  </a:cubicBezTo>
                  <a:cubicBezTo>
                    <a:pt x="898" y="209"/>
                    <a:pt x="845" y="135"/>
                    <a:pt x="775" y="135"/>
                  </a:cubicBezTo>
                  <a:cubicBezTo>
                    <a:pt x="756" y="135"/>
                    <a:pt x="736" y="140"/>
                    <a:pt x="715" y="153"/>
                  </a:cubicBezTo>
                  <a:cubicBezTo>
                    <a:pt x="697" y="171"/>
                    <a:pt x="661" y="171"/>
                    <a:pt x="643" y="189"/>
                  </a:cubicBezTo>
                  <a:cubicBezTo>
                    <a:pt x="566" y="112"/>
                    <a:pt x="489" y="58"/>
                    <a:pt x="417" y="22"/>
                  </a:cubicBezTo>
                  <a:cubicBezTo>
                    <a:pt x="396" y="8"/>
                    <a:pt x="374" y="0"/>
                    <a:pt x="3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13" name="Google Shape;913;p7"/>
            <p:cNvSpPr/>
            <p:nvPr/>
          </p:nvSpPr>
          <p:spPr>
            <a:xfrm>
              <a:off x="325124" y="1381852"/>
              <a:ext cx="174830" cy="177528"/>
            </a:xfrm>
            <a:custGeom>
              <a:avLst/>
              <a:gdLst/>
              <a:ahLst/>
              <a:cxnLst/>
              <a:rect l="l" t="t" r="r" b="b"/>
              <a:pathLst>
                <a:path w="1037" h="1053" extrusionOk="0">
                  <a:moveTo>
                    <a:pt x="750" y="0"/>
                  </a:moveTo>
                  <a:cubicBezTo>
                    <a:pt x="739" y="0"/>
                    <a:pt x="729" y="2"/>
                    <a:pt x="720" y="5"/>
                  </a:cubicBezTo>
                  <a:cubicBezTo>
                    <a:pt x="625" y="64"/>
                    <a:pt x="530" y="118"/>
                    <a:pt x="435" y="177"/>
                  </a:cubicBezTo>
                  <a:cubicBezTo>
                    <a:pt x="398" y="154"/>
                    <a:pt x="358" y="136"/>
                    <a:pt x="303" y="118"/>
                  </a:cubicBezTo>
                  <a:cubicBezTo>
                    <a:pt x="292" y="113"/>
                    <a:pt x="280" y="110"/>
                    <a:pt x="269" y="110"/>
                  </a:cubicBezTo>
                  <a:cubicBezTo>
                    <a:pt x="207" y="110"/>
                    <a:pt x="157" y="188"/>
                    <a:pt x="172" y="249"/>
                  </a:cubicBezTo>
                  <a:cubicBezTo>
                    <a:pt x="190" y="290"/>
                    <a:pt x="208" y="326"/>
                    <a:pt x="227" y="362"/>
                  </a:cubicBezTo>
                  <a:cubicBezTo>
                    <a:pt x="154" y="421"/>
                    <a:pt x="95" y="494"/>
                    <a:pt x="41" y="552"/>
                  </a:cubicBezTo>
                  <a:cubicBezTo>
                    <a:pt x="0" y="589"/>
                    <a:pt x="18" y="666"/>
                    <a:pt x="59" y="702"/>
                  </a:cubicBezTo>
                  <a:cubicBezTo>
                    <a:pt x="77" y="720"/>
                    <a:pt x="113" y="742"/>
                    <a:pt x="154" y="742"/>
                  </a:cubicBezTo>
                  <a:cubicBezTo>
                    <a:pt x="227" y="720"/>
                    <a:pt x="303" y="720"/>
                    <a:pt x="358" y="702"/>
                  </a:cubicBezTo>
                  <a:cubicBezTo>
                    <a:pt x="417" y="815"/>
                    <a:pt x="471" y="910"/>
                    <a:pt x="548" y="1005"/>
                  </a:cubicBezTo>
                  <a:cubicBezTo>
                    <a:pt x="563" y="1038"/>
                    <a:pt x="594" y="1053"/>
                    <a:pt x="625" y="1053"/>
                  </a:cubicBezTo>
                  <a:cubicBezTo>
                    <a:pt x="665" y="1053"/>
                    <a:pt x="707" y="1028"/>
                    <a:pt x="720" y="987"/>
                  </a:cubicBezTo>
                  <a:cubicBezTo>
                    <a:pt x="738" y="874"/>
                    <a:pt x="774" y="761"/>
                    <a:pt x="810" y="629"/>
                  </a:cubicBezTo>
                  <a:cubicBezTo>
                    <a:pt x="851" y="629"/>
                    <a:pt x="887" y="629"/>
                    <a:pt x="923" y="607"/>
                  </a:cubicBezTo>
                  <a:cubicBezTo>
                    <a:pt x="1036" y="589"/>
                    <a:pt x="1036" y="457"/>
                    <a:pt x="946" y="421"/>
                  </a:cubicBezTo>
                  <a:cubicBezTo>
                    <a:pt x="923" y="403"/>
                    <a:pt x="887" y="403"/>
                    <a:pt x="869" y="381"/>
                  </a:cubicBezTo>
                  <a:cubicBezTo>
                    <a:pt x="869" y="290"/>
                    <a:pt x="869" y="195"/>
                    <a:pt x="851" y="82"/>
                  </a:cubicBezTo>
                  <a:cubicBezTo>
                    <a:pt x="851" y="33"/>
                    <a:pt x="799" y="0"/>
                    <a:pt x="7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14" name="Google Shape;914;p7"/>
            <p:cNvSpPr/>
            <p:nvPr/>
          </p:nvSpPr>
          <p:spPr>
            <a:xfrm>
              <a:off x="271005" y="2959035"/>
              <a:ext cx="89354" cy="66594"/>
            </a:xfrm>
            <a:custGeom>
              <a:avLst/>
              <a:gdLst/>
              <a:ahLst/>
              <a:cxnLst/>
              <a:rect l="l" t="t" r="r" b="b"/>
              <a:pathLst>
                <a:path w="530" h="395" extrusionOk="0">
                  <a:moveTo>
                    <a:pt x="267" y="1"/>
                  </a:moveTo>
                  <a:cubicBezTo>
                    <a:pt x="0" y="1"/>
                    <a:pt x="0" y="394"/>
                    <a:pt x="267" y="394"/>
                  </a:cubicBezTo>
                  <a:cubicBezTo>
                    <a:pt x="529" y="394"/>
                    <a:pt x="529" y="1"/>
                    <a:pt x="26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15" name="Google Shape;915;p7"/>
            <p:cNvSpPr/>
            <p:nvPr/>
          </p:nvSpPr>
          <p:spPr>
            <a:xfrm>
              <a:off x="287022" y="3146678"/>
              <a:ext cx="86319" cy="69629"/>
            </a:xfrm>
            <a:custGeom>
              <a:avLst/>
              <a:gdLst/>
              <a:ahLst/>
              <a:cxnLst/>
              <a:rect l="l" t="t" r="r" b="b"/>
              <a:pathLst>
                <a:path w="512" h="413" extrusionOk="0">
                  <a:moveTo>
                    <a:pt x="244" y="1"/>
                  </a:moveTo>
                  <a:cubicBezTo>
                    <a:pt x="0" y="1"/>
                    <a:pt x="0" y="412"/>
                    <a:pt x="244" y="412"/>
                  </a:cubicBezTo>
                  <a:cubicBezTo>
                    <a:pt x="511" y="412"/>
                    <a:pt x="511" y="1"/>
                    <a:pt x="24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16" name="Google Shape;916;p7"/>
            <p:cNvSpPr/>
            <p:nvPr/>
          </p:nvSpPr>
          <p:spPr>
            <a:xfrm flipH="1">
              <a:off x="7835280" y="2489017"/>
              <a:ext cx="44508" cy="35236"/>
            </a:xfrm>
            <a:custGeom>
              <a:avLst/>
              <a:gdLst/>
              <a:ahLst/>
              <a:cxnLst/>
              <a:rect l="l" t="t" r="r" b="b"/>
              <a:pathLst>
                <a:path w="264" h="209" extrusionOk="0">
                  <a:moveTo>
                    <a:pt x="132" y="1"/>
                  </a:moveTo>
                  <a:cubicBezTo>
                    <a:pt x="1" y="1"/>
                    <a:pt x="1" y="209"/>
                    <a:pt x="132" y="209"/>
                  </a:cubicBezTo>
                  <a:cubicBezTo>
                    <a:pt x="263" y="209"/>
                    <a:pt x="263" y="1"/>
                    <a:pt x="1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17" name="Google Shape;917;p7"/>
            <p:cNvSpPr/>
            <p:nvPr/>
          </p:nvSpPr>
          <p:spPr>
            <a:xfrm flipH="1">
              <a:off x="8101259" y="2827628"/>
              <a:ext cx="41305" cy="32201"/>
            </a:xfrm>
            <a:custGeom>
              <a:avLst/>
              <a:gdLst/>
              <a:ahLst/>
              <a:cxnLst/>
              <a:rect l="l" t="t" r="r" b="b"/>
              <a:pathLst>
                <a:path w="245" h="191" extrusionOk="0">
                  <a:moveTo>
                    <a:pt x="131" y="1"/>
                  </a:moveTo>
                  <a:cubicBezTo>
                    <a:pt x="0" y="1"/>
                    <a:pt x="0" y="191"/>
                    <a:pt x="131" y="191"/>
                  </a:cubicBezTo>
                  <a:cubicBezTo>
                    <a:pt x="244" y="191"/>
                    <a:pt x="244" y="1"/>
                    <a:pt x="1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18" name="Google Shape;918;p7"/>
            <p:cNvSpPr/>
            <p:nvPr/>
          </p:nvSpPr>
          <p:spPr>
            <a:xfrm flipH="1">
              <a:off x="7879806" y="3352530"/>
              <a:ext cx="44508" cy="35404"/>
            </a:xfrm>
            <a:custGeom>
              <a:avLst/>
              <a:gdLst/>
              <a:ahLst/>
              <a:cxnLst/>
              <a:rect l="l" t="t" r="r" b="b"/>
              <a:pathLst>
                <a:path w="264" h="210" extrusionOk="0">
                  <a:moveTo>
                    <a:pt x="132" y="1"/>
                  </a:moveTo>
                  <a:cubicBezTo>
                    <a:pt x="1" y="1"/>
                    <a:pt x="1" y="209"/>
                    <a:pt x="132" y="209"/>
                  </a:cubicBezTo>
                  <a:cubicBezTo>
                    <a:pt x="263" y="209"/>
                    <a:pt x="263" y="1"/>
                    <a:pt x="1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19" name="Google Shape;919;p7"/>
            <p:cNvSpPr/>
            <p:nvPr/>
          </p:nvSpPr>
          <p:spPr>
            <a:xfrm flipH="1">
              <a:off x="7793655" y="3381528"/>
              <a:ext cx="41305" cy="32201"/>
            </a:xfrm>
            <a:custGeom>
              <a:avLst/>
              <a:gdLst/>
              <a:ahLst/>
              <a:cxnLst/>
              <a:rect l="l" t="t" r="r" b="b"/>
              <a:pathLst>
                <a:path w="245" h="191" extrusionOk="0">
                  <a:moveTo>
                    <a:pt x="113" y="1"/>
                  </a:moveTo>
                  <a:cubicBezTo>
                    <a:pt x="0" y="1"/>
                    <a:pt x="0" y="191"/>
                    <a:pt x="113" y="191"/>
                  </a:cubicBezTo>
                  <a:cubicBezTo>
                    <a:pt x="244" y="191"/>
                    <a:pt x="244" y="1"/>
                    <a:pt x="11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20" name="Google Shape;920;p7"/>
            <p:cNvSpPr/>
            <p:nvPr/>
          </p:nvSpPr>
          <p:spPr>
            <a:xfrm flipH="1">
              <a:off x="8718891" y="3743833"/>
              <a:ext cx="41305" cy="35236"/>
            </a:xfrm>
            <a:custGeom>
              <a:avLst/>
              <a:gdLst/>
              <a:ahLst/>
              <a:cxnLst/>
              <a:rect l="l" t="t" r="r" b="b"/>
              <a:pathLst>
                <a:path w="245" h="209" extrusionOk="0">
                  <a:moveTo>
                    <a:pt x="132" y="1"/>
                  </a:moveTo>
                  <a:cubicBezTo>
                    <a:pt x="1" y="1"/>
                    <a:pt x="1" y="209"/>
                    <a:pt x="132" y="209"/>
                  </a:cubicBezTo>
                  <a:cubicBezTo>
                    <a:pt x="245" y="209"/>
                    <a:pt x="245" y="1"/>
                    <a:pt x="1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21" name="Google Shape;921;p7"/>
            <p:cNvSpPr/>
            <p:nvPr/>
          </p:nvSpPr>
          <p:spPr>
            <a:xfrm flipH="1">
              <a:off x="8670842" y="3657682"/>
              <a:ext cx="41305" cy="32201"/>
            </a:xfrm>
            <a:custGeom>
              <a:avLst/>
              <a:gdLst/>
              <a:ahLst/>
              <a:cxnLst/>
              <a:rect l="l" t="t" r="r" b="b"/>
              <a:pathLst>
                <a:path w="245" h="191" extrusionOk="0">
                  <a:moveTo>
                    <a:pt x="114" y="0"/>
                  </a:moveTo>
                  <a:cubicBezTo>
                    <a:pt x="1" y="0"/>
                    <a:pt x="1" y="190"/>
                    <a:pt x="114" y="190"/>
                  </a:cubicBezTo>
                  <a:cubicBezTo>
                    <a:pt x="245" y="190"/>
                    <a:pt x="245" y="0"/>
                    <a:pt x="1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22" name="Google Shape;922;p7"/>
            <p:cNvSpPr/>
            <p:nvPr/>
          </p:nvSpPr>
          <p:spPr>
            <a:xfrm flipH="1">
              <a:off x="8610486" y="3743833"/>
              <a:ext cx="41305" cy="35236"/>
            </a:xfrm>
            <a:custGeom>
              <a:avLst/>
              <a:gdLst/>
              <a:ahLst/>
              <a:cxnLst/>
              <a:rect l="l" t="t" r="r" b="b"/>
              <a:pathLst>
                <a:path w="245" h="209" extrusionOk="0">
                  <a:moveTo>
                    <a:pt x="131" y="1"/>
                  </a:moveTo>
                  <a:cubicBezTo>
                    <a:pt x="0" y="1"/>
                    <a:pt x="0" y="209"/>
                    <a:pt x="131" y="209"/>
                  </a:cubicBezTo>
                  <a:cubicBezTo>
                    <a:pt x="244" y="209"/>
                    <a:pt x="244" y="1"/>
                    <a:pt x="1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23" name="Google Shape;923;p7"/>
            <p:cNvSpPr/>
            <p:nvPr/>
          </p:nvSpPr>
          <p:spPr>
            <a:xfrm flipH="1">
              <a:off x="8223970" y="2041053"/>
              <a:ext cx="86319" cy="66594"/>
            </a:xfrm>
            <a:custGeom>
              <a:avLst/>
              <a:gdLst/>
              <a:ahLst/>
              <a:cxnLst/>
              <a:rect l="l" t="t" r="r" b="b"/>
              <a:pathLst>
                <a:path w="512" h="395" extrusionOk="0">
                  <a:moveTo>
                    <a:pt x="250" y="1"/>
                  </a:moveTo>
                  <a:cubicBezTo>
                    <a:pt x="1" y="1"/>
                    <a:pt x="1" y="394"/>
                    <a:pt x="250" y="394"/>
                  </a:cubicBezTo>
                  <a:cubicBezTo>
                    <a:pt x="512" y="394"/>
                    <a:pt x="512" y="1"/>
                    <a:pt x="2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24" name="Google Shape;924;p7"/>
            <p:cNvSpPr/>
            <p:nvPr/>
          </p:nvSpPr>
          <p:spPr>
            <a:xfrm flipH="1">
              <a:off x="7834976" y="1135966"/>
              <a:ext cx="177865" cy="171459"/>
            </a:xfrm>
            <a:custGeom>
              <a:avLst/>
              <a:gdLst/>
              <a:ahLst/>
              <a:cxnLst/>
              <a:rect l="l" t="t" r="r" b="b"/>
              <a:pathLst>
                <a:path w="1055" h="1017" extrusionOk="0">
                  <a:moveTo>
                    <a:pt x="353" y="0"/>
                  </a:moveTo>
                  <a:cubicBezTo>
                    <a:pt x="314" y="0"/>
                    <a:pt x="278" y="26"/>
                    <a:pt x="263" y="76"/>
                  </a:cubicBezTo>
                  <a:cubicBezTo>
                    <a:pt x="227" y="171"/>
                    <a:pt x="227" y="284"/>
                    <a:pt x="209" y="397"/>
                  </a:cubicBezTo>
                  <a:cubicBezTo>
                    <a:pt x="172" y="415"/>
                    <a:pt x="132" y="433"/>
                    <a:pt x="77" y="451"/>
                  </a:cubicBezTo>
                  <a:cubicBezTo>
                    <a:pt x="1" y="492"/>
                    <a:pt x="19" y="623"/>
                    <a:pt x="96" y="641"/>
                  </a:cubicBezTo>
                  <a:cubicBezTo>
                    <a:pt x="132" y="641"/>
                    <a:pt x="172" y="659"/>
                    <a:pt x="209" y="678"/>
                  </a:cubicBezTo>
                  <a:cubicBezTo>
                    <a:pt x="227" y="754"/>
                    <a:pt x="227" y="849"/>
                    <a:pt x="245" y="944"/>
                  </a:cubicBezTo>
                  <a:cubicBezTo>
                    <a:pt x="245" y="999"/>
                    <a:pt x="322" y="1017"/>
                    <a:pt x="376" y="1017"/>
                  </a:cubicBezTo>
                  <a:cubicBezTo>
                    <a:pt x="399" y="1017"/>
                    <a:pt x="435" y="999"/>
                    <a:pt x="453" y="963"/>
                  </a:cubicBezTo>
                  <a:cubicBezTo>
                    <a:pt x="489" y="904"/>
                    <a:pt x="530" y="849"/>
                    <a:pt x="566" y="773"/>
                  </a:cubicBezTo>
                  <a:cubicBezTo>
                    <a:pt x="679" y="813"/>
                    <a:pt x="792" y="831"/>
                    <a:pt x="923" y="849"/>
                  </a:cubicBezTo>
                  <a:cubicBezTo>
                    <a:pt x="1000" y="849"/>
                    <a:pt x="1055" y="754"/>
                    <a:pt x="1000" y="700"/>
                  </a:cubicBezTo>
                  <a:cubicBezTo>
                    <a:pt x="942" y="605"/>
                    <a:pt x="869" y="492"/>
                    <a:pt x="792" y="397"/>
                  </a:cubicBezTo>
                  <a:cubicBezTo>
                    <a:pt x="810" y="361"/>
                    <a:pt x="828" y="320"/>
                    <a:pt x="869" y="284"/>
                  </a:cubicBezTo>
                  <a:cubicBezTo>
                    <a:pt x="898" y="209"/>
                    <a:pt x="845" y="135"/>
                    <a:pt x="775" y="135"/>
                  </a:cubicBezTo>
                  <a:cubicBezTo>
                    <a:pt x="756" y="135"/>
                    <a:pt x="736" y="140"/>
                    <a:pt x="715" y="153"/>
                  </a:cubicBezTo>
                  <a:cubicBezTo>
                    <a:pt x="697" y="171"/>
                    <a:pt x="661" y="171"/>
                    <a:pt x="643" y="189"/>
                  </a:cubicBezTo>
                  <a:cubicBezTo>
                    <a:pt x="566" y="112"/>
                    <a:pt x="489" y="58"/>
                    <a:pt x="417" y="22"/>
                  </a:cubicBezTo>
                  <a:cubicBezTo>
                    <a:pt x="396" y="8"/>
                    <a:pt x="374" y="0"/>
                    <a:pt x="3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25" name="Google Shape;925;p7"/>
            <p:cNvSpPr/>
            <p:nvPr/>
          </p:nvSpPr>
          <p:spPr>
            <a:xfrm flipH="1">
              <a:off x="8642519" y="1381852"/>
              <a:ext cx="174830" cy="177528"/>
            </a:xfrm>
            <a:custGeom>
              <a:avLst/>
              <a:gdLst/>
              <a:ahLst/>
              <a:cxnLst/>
              <a:rect l="l" t="t" r="r" b="b"/>
              <a:pathLst>
                <a:path w="1037" h="1053" extrusionOk="0">
                  <a:moveTo>
                    <a:pt x="750" y="0"/>
                  </a:moveTo>
                  <a:cubicBezTo>
                    <a:pt x="739" y="0"/>
                    <a:pt x="729" y="2"/>
                    <a:pt x="720" y="5"/>
                  </a:cubicBezTo>
                  <a:cubicBezTo>
                    <a:pt x="625" y="64"/>
                    <a:pt x="530" y="118"/>
                    <a:pt x="435" y="177"/>
                  </a:cubicBezTo>
                  <a:cubicBezTo>
                    <a:pt x="398" y="154"/>
                    <a:pt x="358" y="136"/>
                    <a:pt x="303" y="118"/>
                  </a:cubicBezTo>
                  <a:cubicBezTo>
                    <a:pt x="292" y="113"/>
                    <a:pt x="280" y="110"/>
                    <a:pt x="269" y="110"/>
                  </a:cubicBezTo>
                  <a:cubicBezTo>
                    <a:pt x="207" y="110"/>
                    <a:pt x="157" y="188"/>
                    <a:pt x="172" y="249"/>
                  </a:cubicBezTo>
                  <a:cubicBezTo>
                    <a:pt x="190" y="290"/>
                    <a:pt x="208" y="326"/>
                    <a:pt x="227" y="362"/>
                  </a:cubicBezTo>
                  <a:cubicBezTo>
                    <a:pt x="154" y="421"/>
                    <a:pt x="95" y="494"/>
                    <a:pt x="41" y="552"/>
                  </a:cubicBezTo>
                  <a:cubicBezTo>
                    <a:pt x="0" y="589"/>
                    <a:pt x="18" y="666"/>
                    <a:pt x="59" y="702"/>
                  </a:cubicBezTo>
                  <a:cubicBezTo>
                    <a:pt x="77" y="720"/>
                    <a:pt x="113" y="742"/>
                    <a:pt x="154" y="742"/>
                  </a:cubicBezTo>
                  <a:cubicBezTo>
                    <a:pt x="227" y="720"/>
                    <a:pt x="303" y="720"/>
                    <a:pt x="358" y="702"/>
                  </a:cubicBezTo>
                  <a:cubicBezTo>
                    <a:pt x="417" y="815"/>
                    <a:pt x="471" y="910"/>
                    <a:pt x="548" y="1005"/>
                  </a:cubicBezTo>
                  <a:cubicBezTo>
                    <a:pt x="563" y="1038"/>
                    <a:pt x="594" y="1053"/>
                    <a:pt x="625" y="1053"/>
                  </a:cubicBezTo>
                  <a:cubicBezTo>
                    <a:pt x="665" y="1053"/>
                    <a:pt x="707" y="1028"/>
                    <a:pt x="720" y="987"/>
                  </a:cubicBezTo>
                  <a:cubicBezTo>
                    <a:pt x="738" y="874"/>
                    <a:pt x="774" y="761"/>
                    <a:pt x="810" y="629"/>
                  </a:cubicBezTo>
                  <a:cubicBezTo>
                    <a:pt x="851" y="629"/>
                    <a:pt x="887" y="629"/>
                    <a:pt x="923" y="607"/>
                  </a:cubicBezTo>
                  <a:cubicBezTo>
                    <a:pt x="1036" y="589"/>
                    <a:pt x="1036" y="457"/>
                    <a:pt x="946" y="421"/>
                  </a:cubicBezTo>
                  <a:cubicBezTo>
                    <a:pt x="923" y="403"/>
                    <a:pt x="887" y="403"/>
                    <a:pt x="869" y="381"/>
                  </a:cubicBezTo>
                  <a:cubicBezTo>
                    <a:pt x="869" y="290"/>
                    <a:pt x="869" y="195"/>
                    <a:pt x="851" y="82"/>
                  </a:cubicBezTo>
                  <a:cubicBezTo>
                    <a:pt x="851" y="33"/>
                    <a:pt x="799" y="0"/>
                    <a:pt x="7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26" name="Google Shape;926;p7"/>
            <p:cNvSpPr/>
            <p:nvPr/>
          </p:nvSpPr>
          <p:spPr>
            <a:xfrm flipH="1">
              <a:off x="8782113" y="2959035"/>
              <a:ext cx="89354" cy="66594"/>
            </a:xfrm>
            <a:custGeom>
              <a:avLst/>
              <a:gdLst/>
              <a:ahLst/>
              <a:cxnLst/>
              <a:rect l="l" t="t" r="r" b="b"/>
              <a:pathLst>
                <a:path w="530" h="395" extrusionOk="0">
                  <a:moveTo>
                    <a:pt x="267" y="1"/>
                  </a:moveTo>
                  <a:cubicBezTo>
                    <a:pt x="0" y="1"/>
                    <a:pt x="0" y="394"/>
                    <a:pt x="267" y="394"/>
                  </a:cubicBezTo>
                  <a:cubicBezTo>
                    <a:pt x="529" y="394"/>
                    <a:pt x="529" y="1"/>
                    <a:pt x="26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27" name="Google Shape;927;p7"/>
            <p:cNvSpPr/>
            <p:nvPr/>
          </p:nvSpPr>
          <p:spPr>
            <a:xfrm flipH="1">
              <a:off x="8769132" y="3146678"/>
              <a:ext cx="86319" cy="69629"/>
            </a:xfrm>
            <a:custGeom>
              <a:avLst/>
              <a:gdLst/>
              <a:ahLst/>
              <a:cxnLst/>
              <a:rect l="l" t="t" r="r" b="b"/>
              <a:pathLst>
                <a:path w="512" h="413" extrusionOk="0">
                  <a:moveTo>
                    <a:pt x="244" y="1"/>
                  </a:moveTo>
                  <a:cubicBezTo>
                    <a:pt x="0" y="1"/>
                    <a:pt x="0" y="412"/>
                    <a:pt x="244" y="412"/>
                  </a:cubicBezTo>
                  <a:cubicBezTo>
                    <a:pt x="511" y="412"/>
                    <a:pt x="511" y="1"/>
                    <a:pt x="24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spTree>
    <p:extLst>
      <p:ext uri="{BB962C8B-B14F-4D97-AF65-F5344CB8AC3E}">
        <p14:creationId xmlns:p14="http://schemas.microsoft.com/office/powerpoint/2010/main" val="1082779422"/>
      </p:ext>
    </p:extLst>
  </p:cSld>
  <p:clrMapOvr>
    <a:masterClrMapping/>
  </p:clrMapOvr>
</p:sldLayout>
</file>

<file path=ppt/slideLayouts/slideLayout93.xml><?xml version="1.0" encoding="utf-8"?>
<p:sldLayout xmlns:a="http://schemas.openxmlformats.org/drawingml/2006/main" xmlns:r="http://schemas.openxmlformats.org/officeDocument/2006/relationships" xmlns:p="http://schemas.openxmlformats.org/presentationml/2006/main" matchingName="Main point">
  <p:cSld name="Main point">
    <p:spTree>
      <p:nvGrpSpPr>
        <p:cNvPr id="1" name="Shape 928"/>
        <p:cNvGrpSpPr/>
        <p:nvPr/>
      </p:nvGrpSpPr>
      <p:grpSpPr>
        <a:xfrm>
          <a:off x="0" y="0"/>
          <a:ext cx="0" cy="0"/>
          <a:chOff x="0" y="0"/>
          <a:chExt cx="0" cy="0"/>
        </a:xfrm>
      </p:grpSpPr>
      <p:sp>
        <p:nvSpPr>
          <p:cNvPr id="929" name="Google Shape;929;p8"/>
          <p:cNvSpPr/>
          <p:nvPr/>
        </p:nvSpPr>
        <p:spPr>
          <a:xfrm rot="10800000" flipH="1">
            <a:off x="-2204475" y="-3456697"/>
            <a:ext cx="14589318" cy="4784600"/>
          </a:xfrm>
          <a:custGeom>
            <a:avLst/>
            <a:gdLst/>
            <a:ahLst/>
            <a:cxnLst/>
            <a:rect l="l" t="t" r="r" b="b"/>
            <a:pathLst>
              <a:path w="25031" h="11191" extrusionOk="0">
                <a:moveTo>
                  <a:pt x="16354" y="0"/>
                </a:moveTo>
                <a:cubicBezTo>
                  <a:pt x="15826" y="0"/>
                  <a:pt x="15203" y="302"/>
                  <a:pt x="14418" y="1067"/>
                </a:cubicBezTo>
                <a:cubicBezTo>
                  <a:pt x="13757" y="1650"/>
                  <a:pt x="13192" y="2370"/>
                  <a:pt x="12536" y="2953"/>
                </a:cubicBezTo>
                <a:cubicBezTo>
                  <a:pt x="12148" y="3313"/>
                  <a:pt x="11884" y="3465"/>
                  <a:pt x="11616" y="3465"/>
                </a:cubicBezTo>
                <a:cubicBezTo>
                  <a:pt x="11307" y="3465"/>
                  <a:pt x="10992" y="3265"/>
                  <a:pt x="10477" y="2953"/>
                </a:cubicBezTo>
                <a:cubicBezTo>
                  <a:pt x="9179" y="2103"/>
                  <a:pt x="8012" y="691"/>
                  <a:pt x="6542" y="239"/>
                </a:cubicBezTo>
                <a:cubicBezTo>
                  <a:pt x="6283" y="144"/>
                  <a:pt x="6027" y="101"/>
                  <a:pt x="5773" y="101"/>
                </a:cubicBezTo>
                <a:cubicBezTo>
                  <a:pt x="3593" y="101"/>
                  <a:pt x="1568" y="3267"/>
                  <a:pt x="0" y="4365"/>
                </a:cubicBezTo>
                <a:cubicBezTo>
                  <a:pt x="2882" y="5174"/>
                  <a:pt x="5691" y="5835"/>
                  <a:pt x="7632" y="7061"/>
                </a:cubicBezTo>
                <a:cubicBezTo>
                  <a:pt x="9256" y="8097"/>
                  <a:pt x="11328" y="9608"/>
                  <a:pt x="12667" y="11191"/>
                </a:cubicBezTo>
                <a:cubicBezTo>
                  <a:pt x="14209" y="9513"/>
                  <a:pt x="15928" y="8287"/>
                  <a:pt x="17923" y="7061"/>
                </a:cubicBezTo>
                <a:cubicBezTo>
                  <a:pt x="20185" y="5649"/>
                  <a:pt x="22506" y="5251"/>
                  <a:pt x="25030" y="4609"/>
                </a:cubicBezTo>
                <a:cubicBezTo>
                  <a:pt x="24779" y="3798"/>
                  <a:pt x="23868" y="2361"/>
                  <a:pt x="22928" y="2361"/>
                </a:cubicBezTo>
                <a:cubicBezTo>
                  <a:pt x="22887" y="2361"/>
                  <a:pt x="22846" y="2364"/>
                  <a:pt x="22805" y="2370"/>
                </a:cubicBezTo>
                <a:cubicBezTo>
                  <a:pt x="21727" y="2511"/>
                  <a:pt x="21361" y="3756"/>
                  <a:pt x="20644" y="3756"/>
                </a:cubicBezTo>
                <a:cubicBezTo>
                  <a:pt x="20422" y="3756"/>
                  <a:pt x="20167" y="3637"/>
                  <a:pt x="19846" y="3329"/>
                </a:cubicBezTo>
                <a:cubicBezTo>
                  <a:pt x="18484" y="2074"/>
                  <a:pt x="17740" y="0"/>
                  <a:pt x="1635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30" name="Google Shape;930;p8"/>
          <p:cNvSpPr/>
          <p:nvPr/>
        </p:nvSpPr>
        <p:spPr>
          <a:xfrm>
            <a:off x="-2204475" y="4609636"/>
            <a:ext cx="14589318" cy="4784600"/>
          </a:xfrm>
          <a:custGeom>
            <a:avLst/>
            <a:gdLst/>
            <a:ahLst/>
            <a:cxnLst/>
            <a:rect l="l" t="t" r="r" b="b"/>
            <a:pathLst>
              <a:path w="25031" h="11191" extrusionOk="0">
                <a:moveTo>
                  <a:pt x="16354" y="0"/>
                </a:moveTo>
                <a:cubicBezTo>
                  <a:pt x="15826" y="0"/>
                  <a:pt x="15203" y="302"/>
                  <a:pt x="14418" y="1067"/>
                </a:cubicBezTo>
                <a:cubicBezTo>
                  <a:pt x="13757" y="1650"/>
                  <a:pt x="13192" y="2370"/>
                  <a:pt x="12536" y="2953"/>
                </a:cubicBezTo>
                <a:cubicBezTo>
                  <a:pt x="12148" y="3313"/>
                  <a:pt x="11884" y="3465"/>
                  <a:pt x="11616" y="3465"/>
                </a:cubicBezTo>
                <a:cubicBezTo>
                  <a:pt x="11307" y="3465"/>
                  <a:pt x="10992" y="3265"/>
                  <a:pt x="10477" y="2953"/>
                </a:cubicBezTo>
                <a:cubicBezTo>
                  <a:pt x="9179" y="2103"/>
                  <a:pt x="8012" y="691"/>
                  <a:pt x="6542" y="239"/>
                </a:cubicBezTo>
                <a:cubicBezTo>
                  <a:pt x="6283" y="144"/>
                  <a:pt x="6027" y="101"/>
                  <a:pt x="5773" y="101"/>
                </a:cubicBezTo>
                <a:cubicBezTo>
                  <a:pt x="3593" y="101"/>
                  <a:pt x="1568" y="3267"/>
                  <a:pt x="0" y="4365"/>
                </a:cubicBezTo>
                <a:cubicBezTo>
                  <a:pt x="2882" y="5174"/>
                  <a:pt x="5691" y="5835"/>
                  <a:pt x="7632" y="7061"/>
                </a:cubicBezTo>
                <a:cubicBezTo>
                  <a:pt x="9256" y="8097"/>
                  <a:pt x="11328" y="9608"/>
                  <a:pt x="12667" y="11191"/>
                </a:cubicBezTo>
                <a:cubicBezTo>
                  <a:pt x="14209" y="9513"/>
                  <a:pt x="15928" y="8287"/>
                  <a:pt x="17923" y="7061"/>
                </a:cubicBezTo>
                <a:cubicBezTo>
                  <a:pt x="20185" y="5649"/>
                  <a:pt x="22506" y="5251"/>
                  <a:pt x="25030" y="4609"/>
                </a:cubicBezTo>
                <a:cubicBezTo>
                  <a:pt x="24779" y="3798"/>
                  <a:pt x="23868" y="2361"/>
                  <a:pt x="22928" y="2361"/>
                </a:cubicBezTo>
                <a:cubicBezTo>
                  <a:pt x="22887" y="2361"/>
                  <a:pt x="22846" y="2364"/>
                  <a:pt x="22805" y="2370"/>
                </a:cubicBezTo>
                <a:cubicBezTo>
                  <a:pt x="21727" y="2511"/>
                  <a:pt x="21361" y="3756"/>
                  <a:pt x="20644" y="3756"/>
                </a:cubicBezTo>
                <a:cubicBezTo>
                  <a:pt x="20422" y="3756"/>
                  <a:pt x="20167" y="3637"/>
                  <a:pt x="19846" y="3329"/>
                </a:cubicBezTo>
                <a:cubicBezTo>
                  <a:pt x="18484" y="2074"/>
                  <a:pt x="17740" y="0"/>
                  <a:pt x="1635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31" name="Google Shape;931;p8"/>
          <p:cNvSpPr/>
          <p:nvPr/>
        </p:nvSpPr>
        <p:spPr>
          <a:xfrm>
            <a:off x="1426348" y="4609640"/>
            <a:ext cx="5124438" cy="4243336"/>
          </a:xfrm>
          <a:custGeom>
            <a:avLst/>
            <a:gdLst/>
            <a:ahLst/>
            <a:cxnLst/>
            <a:rect l="l" t="t" r="r" b="b"/>
            <a:pathLst>
              <a:path w="32988" h="20487" extrusionOk="0">
                <a:moveTo>
                  <a:pt x="15765" y="1"/>
                </a:moveTo>
                <a:cubicBezTo>
                  <a:pt x="13318" y="1"/>
                  <a:pt x="10884" y="513"/>
                  <a:pt x="8446" y="1688"/>
                </a:cubicBezTo>
                <a:cubicBezTo>
                  <a:pt x="4560" y="3575"/>
                  <a:pt x="1" y="8397"/>
                  <a:pt x="1036" y="13129"/>
                </a:cubicBezTo>
                <a:lnTo>
                  <a:pt x="1036" y="13391"/>
                </a:lnTo>
                <a:cubicBezTo>
                  <a:pt x="3715" y="13658"/>
                  <a:pt x="7071" y="14337"/>
                  <a:pt x="9559" y="15373"/>
                </a:cubicBezTo>
                <a:cubicBezTo>
                  <a:pt x="9840" y="15486"/>
                  <a:pt x="10125" y="15617"/>
                  <a:pt x="10405" y="15748"/>
                </a:cubicBezTo>
                <a:cubicBezTo>
                  <a:pt x="10464" y="15748"/>
                  <a:pt x="10518" y="15766"/>
                  <a:pt x="10595" y="15789"/>
                </a:cubicBezTo>
                <a:cubicBezTo>
                  <a:pt x="10650" y="15807"/>
                  <a:pt x="10708" y="15825"/>
                  <a:pt x="10745" y="15861"/>
                </a:cubicBezTo>
                <a:cubicBezTo>
                  <a:pt x="11500" y="16164"/>
                  <a:pt x="12215" y="16522"/>
                  <a:pt x="12875" y="16974"/>
                </a:cubicBezTo>
                <a:cubicBezTo>
                  <a:pt x="12911" y="16974"/>
                  <a:pt x="12952" y="16992"/>
                  <a:pt x="12988" y="17010"/>
                </a:cubicBezTo>
                <a:cubicBezTo>
                  <a:pt x="13215" y="17123"/>
                  <a:pt x="13423" y="17259"/>
                  <a:pt x="13608" y="17408"/>
                </a:cubicBezTo>
                <a:cubicBezTo>
                  <a:pt x="14137" y="17689"/>
                  <a:pt x="14667" y="18010"/>
                  <a:pt x="15137" y="18390"/>
                </a:cubicBezTo>
                <a:cubicBezTo>
                  <a:pt x="15739" y="18842"/>
                  <a:pt x="16530" y="19521"/>
                  <a:pt x="16739" y="20290"/>
                </a:cubicBezTo>
                <a:cubicBezTo>
                  <a:pt x="16944" y="20410"/>
                  <a:pt x="17138" y="20486"/>
                  <a:pt x="17352" y="20486"/>
                </a:cubicBezTo>
                <a:cubicBezTo>
                  <a:pt x="17509" y="20486"/>
                  <a:pt x="17678" y="20445"/>
                  <a:pt x="17869" y="20349"/>
                </a:cubicBezTo>
                <a:cubicBezTo>
                  <a:pt x="18114" y="19951"/>
                  <a:pt x="18471" y="19634"/>
                  <a:pt x="18833" y="19349"/>
                </a:cubicBezTo>
                <a:cubicBezTo>
                  <a:pt x="18982" y="19254"/>
                  <a:pt x="19114" y="19141"/>
                  <a:pt x="19227" y="19028"/>
                </a:cubicBezTo>
                <a:cubicBezTo>
                  <a:pt x="19625" y="18557"/>
                  <a:pt x="20036" y="18105"/>
                  <a:pt x="20584" y="17711"/>
                </a:cubicBezTo>
                <a:cubicBezTo>
                  <a:pt x="21000" y="17426"/>
                  <a:pt x="21434" y="17164"/>
                  <a:pt x="21864" y="16938"/>
                </a:cubicBezTo>
                <a:cubicBezTo>
                  <a:pt x="22696" y="16354"/>
                  <a:pt x="23583" y="15861"/>
                  <a:pt x="24560" y="15504"/>
                </a:cubicBezTo>
                <a:cubicBezTo>
                  <a:pt x="26049" y="14957"/>
                  <a:pt x="27596" y="14599"/>
                  <a:pt x="29143" y="14296"/>
                </a:cubicBezTo>
                <a:cubicBezTo>
                  <a:pt x="30369" y="14070"/>
                  <a:pt x="31590" y="13807"/>
                  <a:pt x="32834" y="13617"/>
                </a:cubicBezTo>
                <a:cubicBezTo>
                  <a:pt x="32893" y="13599"/>
                  <a:pt x="32947" y="13581"/>
                  <a:pt x="32988" y="13563"/>
                </a:cubicBezTo>
                <a:cubicBezTo>
                  <a:pt x="32477" y="7361"/>
                  <a:pt x="28161" y="3064"/>
                  <a:pt x="22488" y="1159"/>
                </a:cubicBezTo>
                <a:cubicBezTo>
                  <a:pt x="20226" y="424"/>
                  <a:pt x="17990" y="1"/>
                  <a:pt x="1576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32" name="Google Shape;932;p8"/>
          <p:cNvSpPr txBox="1">
            <a:spLocks noGrp="1"/>
          </p:cNvSpPr>
          <p:nvPr>
            <p:ph type="title"/>
          </p:nvPr>
        </p:nvSpPr>
        <p:spPr>
          <a:xfrm>
            <a:off x="1617900" y="1754967"/>
            <a:ext cx="5908200" cy="1879600"/>
          </a:xfrm>
          <a:prstGeom prst="rect">
            <a:avLst/>
          </a:prstGeom>
        </p:spPr>
        <p:txBody>
          <a:bodyPr spcFirstLastPara="1" wrap="square" lIns="91425" tIns="91425" rIns="91425" bIns="91425" anchor="ctr" anchorCtr="0">
            <a:noAutofit/>
          </a:bodyPr>
          <a:lstStyle>
            <a:lvl1pPr lvl="0">
              <a:spcBef>
                <a:spcPts val="0"/>
              </a:spcBef>
              <a:spcAft>
                <a:spcPts val="0"/>
              </a:spcAft>
              <a:buSzPts val="4800"/>
              <a:buNone/>
              <a:defRPr sz="7200"/>
            </a:lvl1pPr>
            <a:lvl2pPr lvl="1">
              <a:spcBef>
                <a:spcPts val="0"/>
              </a:spcBef>
              <a:spcAft>
                <a:spcPts val="0"/>
              </a:spcAft>
              <a:buSzPts val="4800"/>
              <a:buNone/>
              <a:defRPr sz="4800"/>
            </a:lvl2pPr>
            <a:lvl3pPr lvl="2">
              <a:spcBef>
                <a:spcPts val="0"/>
              </a:spcBef>
              <a:spcAft>
                <a:spcPts val="0"/>
              </a:spcAft>
              <a:buSzPts val="4800"/>
              <a:buNone/>
              <a:defRPr sz="4800"/>
            </a:lvl3pPr>
            <a:lvl4pPr lvl="3">
              <a:spcBef>
                <a:spcPts val="0"/>
              </a:spcBef>
              <a:spcAft>
                <a:spcPts val="0"/>
              </a:spcAft>
              <a:buSzPts val="4800"/>
              <a:buNone/>
              <a:defRPr sz="4800"/>
            </a:lvl4pPr>
            <a:lvl5pPr lvl="4">
              <a:spcBef>
                <a:spcPts val="0"/>
              </a:spcBef>
              <a:spcAft>
                <a:spcPts val="0"/>
              </a:spcAft>
              <a:buSzPts val="4800"/>
              <a:buNone/>
              <a:defRPr sz="4800"/>
            </a:lvl5pPr>
            <a:lvl6pPr lvl="5">
              <a:spcBef>
                <a:spcPts val="0"/>
              </a:spcBef>
              <a:spcAft>
                <a:spcPts val="0"/>
              </a:spcAft>
              <a:buSzPts val="4800"/>
              <a:buNone/>
              <a:defRPr sz="4800"/>
            </a:lvl6pPr>
            <a:lvl7pPr lvl="6">
              <a:spcBef>
                <a:spcPts val="0"/>
              </a:spcBef>
              <a:spcAft>
                <a:spcPts val="0"/>
              </a:spcAft>
              <a:buSzPts val="4800"/>
              <a:buNone/>
              <a:defRPr sz="4800"/>
            </a:lvl7pPr>
            <a:lvl8pPr lvl="7">
              <a:spcBef>
                <a:spcPts val="0"/>
              </a:spcBef>
              <a:spcAft>
                <a:spcPts val="0"/>
              </a:spcAft>
              <a:buSzPts val="4800"/>
              <a:buNone/>
              <a:defRPr sz="4800"/>
            </a:lvl8pPr>
            <a:lvl9pPr lvl="8">
              <a:spcBef>
                <a:spcPts val="0"/>
              </a:spcBef>
              <a:spcAft>
                <a:spcPts val="0"/>
              </a:spcAft>
              <a:buSzPts val="4800"/>
              <a:buNone/>
              <a:defRPr sz="4800"/>
            </a:lvl9pPr>
          </a:lstStyle>
          <a:p>
            <a:endParaRPr/>
          </a:p>
        </p:txBody>
      </p:sp>
      <p:sp>
        <p:nvSpPr>
          <p:cNvPr id="933" name="Google Shape;933;p8"/>
          <p:cNvSpPr/>
          <p:nvPr/>
        </p:nvSpPr>
        <p:spPr>
          <a:xfrm>
            <a:off x="3369439" y="4462897"/>
            <a:ext cx="18" cy="24"/>
          </a:xfrm>
          <a:custGeom>
            <a:avLst/>
            <a:gdLst/>
            <a:ahLst/>
            <a:cxnLst/>
            <a:rect l="l" t="t" r="r" b="b"/>
            <a:pathLst>
              <a:path w="1" h="1" extrusionOk="0">
                <a:moveTo>
                  <a:pt x="1" y="1"/>
                </a:moveTo>
                <a:lnTo>
                  <a:pt x="1" y="1"/>
                </a:lnTo>
                <a:close/>
              </a:path>
            </a:pathLst>
          </a:custGeom>
          <a:solidFill>
            <a:srgbClr val="F1BD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nvGrpSpPr>
          <p:cNvPr id="934" name="Google Shape;934;p8"/>
          <p:cNvGrpSpPr/>
          <p:nvPr/>
        </p:nvGrpSpPr>
        <p:grpSpPr>
          <a:xfrm>
            <a:off x="2823966" y="4479656"/>
            <a:ext cx="494121" cy="466320"/>
            <a:chOff x="3411725" y="3214797"/>
            <a:chExt cx="481130" cy="340611"/>
          </a:xfrm>
        </p:grpSpPr>
        <p:sp>
          <p:nvSpPr>
            <p:cNvPr id="935" name="Google Shape;935;p8"/>
            <p:cNvSpPr/>
            <p:nvPr/>
          </p:nvSpPr>
          <p:spPr>
            <a:xfrm>
              <a:off x="3411725" y="3307919"/>
              <a:ext cx="481130" cy="247489"/>
            </a:xfrm>
            <a:custGeom>
              <a:avLst/>
              <a:gdLst/>
              <a:ahLst/>
              <a:cxnLst/>
              <a:rect l="l" t="t" r="r" b="b"/>
              <a:pathLst>
                <a:path w="26789" h="13780" extrusionOk="0">
                  <a:moveTo>
                    <a:pt x="24646" y="1"/>
                  </a:moveTo>
                  <a:cubicBezTo>
                    <a:pt x="24335" y="1"/>
                    <a:pt x="23920" y="1"/>
                    <a:pt x="23643" y="139"/>
                  </a:cubicBezTo>
                  <a:cubicBezTo>
                    <a:pt x="23194" y="450"/>
                    <a:pt x="22918" y="865"/>
                    <a:pt x="22779" y="1314"/>
                  </a:cubicBezTo>
                  <a:lnTo>
                    <a:pt x="22779" y="1591"/>
                  </a:lnTo>
                  <a:cubicBezTo>
                    <a:pt x="22468" y="2178"/>
                    <a:pt x="22053" y="2731"/>
                    <a:pt x="21742" y="3181"/>
                  </a:cubicBezTo>
                  <a:cubicBezTo>
                    <a:pt x="20878" y="4183"/>
                    <a:pt x="19876" y="5185"/>
                    <a:pt x="18873" y="5911"/>
                  </a:cubicBezTo>
                  <a:cubicBezTo>
                    <a:pt x="17283" y="7190"/>
                    <a:pt x="15693" y="8227"/>
                    <a:pt x="13827" y="8918"/>
                  </a:cubicBezTo>
                  <a:cubicBezTo>
                    <a:pt x="13274" y="9229"/>
                    <a:pt x="12686" y="9368"/>
                    <a:pt x="12099" y="9506"/>
                  </a:cubicBezTo>
                  <a:cubicBezTo>
                    <a:pt x="11684" y="9644"/>
                    <a:pt x="11096" y="9644"/>
                    <a:pt x="10509" y="9782"/>
                  </a:cubicBezTo>
                  <a:cubicBezTo>
                    <a:pt x="9274" y="9906"/>
                    <a:pt x="8040" y="10012"/>
                    <a:pt x="6805" y="10012"/>
                  </a:cubicBezTo>
                  <a:cubicBezTo>
                    <a:pt x="6311" y="10012"/>
                    <a:pt x="5818" y="9995"/>
                    <a:pt x="5324" y="9955"/>
                  </a:cubicBezTo>
                  <a:cubicBezTo>
                    <a:pt x="4909" y="9782"/>
                    <a:pt x="4460" y="9782"/>
                    <a:pt x="4183" y="9644"/>
                  </a:cubicBezTo>
                  <a:cubicBezTo>
                    <a:pt x="4183" y="9506"/>
                    <a:pt x="4321" y="9368"/>
                    <a:pt x="4460" y="9229"/>
                  </a:cubicBezTo>
                  <a:cubicBezTo>
                    <a:pt x="5047" y="8504"/>
                    <a:pt x="5773" y="7778"/>
                    <a:pt x="6361" y="7190"/>
                  </a:cubicBezTo>
                  <a:cubicBezTo>
                    <a:pt x="7052" y="7052"/>
                    <a:pt x="7501" y="6775"/>
                    <a:pt x="8089" y="6326"/>
                  </a:cubicBezTo>
                  <a:cubicBezTo>
                    <a:pt x="8366" y="6049"/>
                    <a:pt x="8642" y="5911"/>
                    <a:pt x="8953" y="5635"/>
                  </a:cubicBezTo>
                  <a:cubicBezTo>
                    <a:pt x="9368" y="5324"/>
                    <a:pt x="9506" y="4909"/>
                    <a:pt x="9817" y="4598"/>
                  </a:cubicBezTo>
                  <a:cubicBezTo>
                    <a:pt x="10094" y="4183"/>
                    <a:pt x="10232" y="3457"/>
                    <a:pt x="10094" y="3042"/>
                  </a:cubicBezTo>
                  <a:cubicBezTo>
                    <a:pt x="9956" y="2593"/>
                    <a:pt x="9644" y="2178"/>
                    <a:pt x="9230" y="1867"/>
                  </a:cubicBezTo>
                  <a:cubicBezTo>
                    <a:pt x="8953" y="1729"/>
                    <a:pt x="8504" y="1729"/>
                    <a:pt x="8227" y="1729"/>
                  </a:cubicBezTo>
                  <a:lnTo>
                    <a:pt x="7640" y="1729"/>
                  </a:lnTo>
                  <a:cubicBezTo>
                    <a:pt x="7363" y="1867"/>
                    <a:pt x="7052" y="2005"/>
                    <a:pt x="6776" y="2316"/>
                  </a:cubicBezTo>
                  <a:cubicBezTo>
                    <a:pt x="6050" y="2316"/>
                    <a:pt x="5186" y="2593"/>
                    <a:pt x="4771" y="3319"/>
                  </a:cubicBezTo>
                  <a:lnTo>
                    <a:pt x="4771" y="3457"/>
                  </a:lnTo>
                  <a:cubicBezTo>
                    <a:pt x="3768" y="4598"/>
                    <a:pt x="2593" y="5462"/>
                    <a:pt x="1591" y="6637"/>
                  </a:cubicBezTo>
                  <a:cubicBezTo>
                    <a:pt x="1003" y="7363"/>
                    <a:pt x="588" y="8054"/>
                    <a:pt x="312" y="8918"/>
                  </a:cubicBezTo>
                  <a:cubicBezTo>
                    <a:pt x="1" y="9782"/>
                    <a:pt x="139" y="10819"/>
                    <a:pt x="588" y="11511"/>
                  </a:cubicBezTo>
                  <a:cubicBezTo>
                    <a:pt x="1314" y="12824"/>
                    <a:pt x="2904" y="13412"/>
                    <a:pt x="4183" y="13550"/>
                  </a:cubicBezTo>
                  <a:cubicBezTo>
                    <a:pt x="5115" y="13712"/>
                    <a:pt x="6093" y="13779"/>
                    <a:pt x="7064" y="13779"/>
                  </a:cubicBezTo>
                  <a:cubicBezTo>
                    <a:pt x="7751" y="13779"/>
                    <a:pt x="8433" y="13746"/>
                    <a:pt x="9091" y="13688"/>
                  </a:cubicBezTo>
                  <a:cubicBezTo>
                    <a:pt x="10370" y="13688"/>
                    <a:pt x="11822" y="13550"/>
                    <a:pt x="13101" y="13239"/>
                  </a:cubicBezTo>
                  <a:cubicBezTo>
                    <a:pt x="13827" y="13101"/>
                    <a:pt x="14414" y="12824"/>
                    <a:pt x="15002" y="12548"/>
                  </a:cubicBezTo>
                  <a:cubicBezTo>
                    <a:pt x="16004" y="12237"/>
                    <a:pt x="16869" y="11684"/>
                    <a:pt x="17733" y="11234"/>
                  </a:cubicBezTo>
                  <a:cubicBezTo>
                    <a:pt x="19599" y="10232"/>
                    <a:pt x="21466" y="8918"/>
                    <a:pt x="22918" y="7501"/>
                  </a:cubicBezTo>
                  <a:cubicBezTo>
                    <a:pt x="24508" y="6049"/>
                    <a:pt x="25786" y="4321"/>
                    <a:pt x="26512" y="2316"/>
                  </a:cubicBezTo>
                  <a:cubicBezTo>
                    <a:pt x="26789" y="1452"/>
                    <a:pt x="26063" y="277"/>
                    <a:pt x="2506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36" name="Google Shape;936;p8"/>
            <p:cNvSpPr/>
            <p:nvPr/>
          </p:nvSpPr>
          <p:spPr>
            <a:xfrm>
              <a:off x="3437803" y="3388003"/>
              <a:ext cx="165771" cy="116722"/>
            </a:xfrm>
            <a:custGeom>
              <a:avLst/>
              <a:gdLst/>
              <a:ahLst/>
              <a:cxnLst/>
              <a:rect l="l" t="t" r="r" b="b"/>
              <a:pathLst>
                <a:path w="9230" h="6499" extrusionOk="0">
                  <a:moveTo>
                    <a:pt x="1" y="0"/>
                  </a:moveTo>
                  <a:lnTo>
                    <a:pt x="1" y="0"/>
                  </a:lnTo>
                  <a:cubicBezTo>
                    <a:pt x="139" y="1452"/>
                    <a:pt x="139" y="3042"/>
                    <a:pt x="415" y="4459"/>
                  </a:cubicBezTo>
                  <a:cubicBezTo>
                    <a:pt x="1003" y="4909"/>
                    <a:pt x="1591" y="5047"/>
                    <a:pt x="2316" y="5323"/>
                  </a:cubicBezTo>
                  <a:cubicBezTo>
                    <a:pt x="3457" y="5635"/>
                    <a:pt x="4736" y="5911"/>
                    <a:pt x="6049" y="6049"/>
                  </a:cubicBezTo>
                  <a:cubicBezTo>
                    <a:pt x="7052" y="6360"/>
                    <a:pt x="8192" y="6360"/>
                    <a:pt x="9229" y="6499"/>
                  </a:cubicBezTo>
                  <a:lnTo>
                    <a:pt x="9229" y="6049"/>
                  </a:lnTo>
                  <a:lnTo>
                    <a:pt x="9229" y="5773"/>
                  </a:lnTo>
                  <a:cubicBezTo>
                    <a:pt x="9057" y="4459"/>
                    <a:pt x="8918" y="3042"/>
                    <a:pt x="8918" y="1729"/>
                  </a:cubicBezTo>
                  <a:lnTo>
                    <a:pt x="8780" y="1729"/>
                  </a:lnTo>
                  <a:cubicBezTo>
                    <a:pt x="7328" y="1314"/>
                    <a:pt x="5600" y="1176"/>
                    <a:pt x="4045" y="1003"/>
                  </a:cubicBezTo>
                  <a:cubicBezTo>
                    <a:pt x="2731" y="865"/>
                    <a:pt x="1279" y="588"/>
                    <a:pt x="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37" name="Google Shape;937;p8"/>
            <p:cNvSpPr/>
            <p:nvPr/>
          </p:nvSpPr>
          <p:spPr>
            <a:xfrm>
              <a:off x="3629005" y="3374964"/>
              <a:ext cx="49067" cy="124175"/>
            </a:xfrm>
            <a:custGeom>
              <a:avLst/>
              <a:gdLst/>
              <a:ahLst/>
              <a:cxnLst/>
              <a:rect l="l" t="t" r="r" b="b"/>
              <a:pathLst>
                <a:path w="2732" h="6914" extrusionOk="0">
                  <a:moveTo>
                    <a:pt x="2731" y="1"/>
                  </a:moveTo>
                  <a:lnTo>
                    <a:pt x="2731" y="1"/>
                  </a:lnTo>
                  <a:cubicBezTo>
                    <a:pt x="2593" y="173"/>
                    <a:pt x="2316" y="312"/>
                    <a:pt x="2040" y="450"/>
                  </a:cubicBezTo>
                  <a:lnTo>
                    <a:pt x="2040" y="588"/>
                  </a:lnTo>
                  <a:cubicBezTo>
                    <a:pt x="1867" y="588"/>
                    <a:pt x="1867" y="726"/>
                    <a:pt x="1867" y="726"/>
                  </a:cubicBezTo>
                  <a:cubicBezTo>
                    <a:pt x="1003" y="2766"/>
                    <a:pt x="588" y="4909"/>
                    <a:pt x="1" y="6914"/>
                  </a:cubicBezTo>
                  <a:cubicBezTo>
                    <a:pt x="139" y="6775"/>
                    <a:pt x="450" y="6637"/>
                    <a:pt x="588" y="6499"/>
                  </a:cubicBezTo>
                  <a:cubicBezTo>
                    <a:pt x="1176" y="4321"/>
                    <a:pt x="2040" y="2178"/>
                    <a:pt x="273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38" name="Google Shape;938;p8"/>
            <p:cNvSpPr/>
            <p:nvPr/>
          </p:nvSpPr>
          <p:spPr>
            <a:xfrm>
              <a:off x="3706611" y="3383028"/>
              <a:ext cx="8082" cy="13057"/>
            </a:xfrm>
            <a:custGeom>
              <a:avLst/>
              <a:gdLst/>
              <a:ahLst/>
              <a:cxnLst/>
              <a:rect l="l" t="t" r="r" b="b"/>
              <a:pathLst>
                <a:path w="450" h="727" extrusionOk="0">
                  <a:moveTo>
                    <a:pt x="450" y="1"/>
                  </a:moveTo>
                  <a:cubicBezTo>
                    <a:pt x="450" y="139"/>
                    <a:pt x="311" y="139"/>
                    <a:pt x="139" y="139"/>
                  </a:cubicBezTo>
                  <a:cubicBezTo>
                    <a:pt x="139" y="277"/>
                    <a:pt x="0" y="589"/>
                    <a:pt x="0" y="727"/>
                  </a:cubicBezTo>
                  <a:cubicBezTo>
                    <a:pt x="0" y="589"/>
                    <a:pt x="139" y="589"/>
                    <a:pt x="311" y="416"/>
                  </a:cubicBezTo>
                  <a:cubicBezTo>
                    <a:pt x="450" y="416"/>
                    <a:pt x="450" y="589"/>
                    <a:pt x="450" y="589"/>
                  </a:cubicBezTo>
                  <a:lnTo>
                    <a:pt x="450" y="416"/>
                  </a:lnTo>
                  <a:lnTo>
                    <a:pt x="450" y="277"/>
                  </a:lnTo>
                  <a:lnTo>
                    <a:pt x="45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39" name="Google Shape;939;p8"/>
            <p:cNvSpPr/>
            <p:nvPr/>
          </p:nvSpPr>
          <p:spPr>
            <a:xfrm>
              <a:off x="3662537" y="3388003"/>
              <a:ext cx="18" cy="18"/>
            </a:xfrm>
            <a:custGeom>
              <a:avLst/>
              <a:gdLst/>
              <a:ahLst/>
              <a:cxnLst/>
              <a:rect l="l" t="t" r="r" b="b"/>
              <a:pathLst>
                <a:path w="1" h="1" extrusionOk="0">
                  <a:moveTo>
                    <a:pt x="0" y="0"/>
                  </a:moveTo>
                  <a:lnTo>
                    <a:pt x="0" y="0"/>
                  </a:lnTo>
                  <a:lnTo>
                    <a:pt x="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40" name="Google Shape;940;p8"/>
            <p:cNvSpPr/>
            <p:nvPr/>
          </p:nvSpPr>
          <p:spPr>
            <a:xfrm>
              <a:off x="3662537" y="3388003"/>
              <a:ext cx="18" cy="2496"/>
            </a:xfrm>
            <a:custGeom>
              <a:avLst/>
              <a:gdLst/>
              <a:ahLst/>
              <a:cxnLst/>
              <a:rect l="l" t="t" r="r" b="b"/>
              <a:pathLst>
                <a:path w="1" h="139" extrusionOk="0">
                  <a:moveTo>
                    <a:pt x="0" y="139"/>
                  </a:moveTo>
                  <a:lnTo>
                    <a:pt x="0" y="0"/>
                  </a:lnTo>
                  <a:lnTo>
                    <a:pt x="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41" name="Google Shape;941;p8"/>
            <p:cNvSpPr/>
            <p:nvPr/>
          </p:nvSpPr>
          <p:spPr>
            <a:xfrm>
              <a:off x="3652605" y="3365032"/>
              <a:ext cx="49049" cy="118590"/>
            </a:xfrm>
            <a:custGeom>
              <a:avLst/>
              <a:gdLst/>
              <a:ahLst/>
              <a:cxnLst/>
              <a:rect l="l" t="t" r="r" b="b"/>
              <a:pathLst>
                <a:path w="2731" h="6603" extrusionOk="0">
                  <a:moveTo>
                    <a:pt x="2592" y="1"/>
                  </a:moveTo>
                  <a:cubicBezTo>
                    <a:pt x="2454" y="1"/>
                    <a:pt x="2281" y="139"/>
                    <a:pt x="2143" y="139"/>
                  </a:cubicBezTo>
                  <a:lnTo>
                    <a:pt x="2143" y="277"/>
                  </a:lnTo>
                  <a:cubicBezTo>
                    <a:pt x="1417" y="2455"/>
                    <a:pt x="553" y="4459"/>
                    <a:pt x="0" y="6602"/>
                  </a:cubicBezTo>
                  <a:cubicBezTo>
                    <a:pt x="415" y="6326"/>
                    <a:pt x="864" y="6188"/>
                    <a:pt x="1141" y="5911"/>
                  </a:cubicBezTo>
                  <a:lnTo>
                    <a:pt x="1141" y="5738"/>
                  </a:lnTo>
                  <a:cubicBezTo>
                    <a:pt x="1590" y="4010"/>
                    <a:pt x="2143" y="2282"/>
                    <a:pt x="2731" y="726"/>
                  </a:cubicBezTo>
                  <a:cubicBezTo>
                    <a:pt x="2731" y="415"/>
                    <a:pt x="2731" y="139"/>
                    <a:pt x="259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42" name="Google Shape;942;p8"/>
            <p:cNvSpPr/>
            <p:nvPr/>
          </p:nvSpPr>
          <p:spPr>
            <a:xfrm>
              <a:off x="3686118" y="3398563"/>
              <a:ext cx="26096" cy="64566"/>
            </a:xfrm>
            <a:custGeom>
              <a:avLst/>
              <a:gdLst/>
              <a:ahLst/>
              <a:cxnLst/>
              <a:rect l="l" t="t" r="r" b="b"/>
              <a:pathLst>
                <a:path w="1453" h="3595" extrusionOk="0">
                  <a:moveTo>
                    <a:pt x="1003" y="0"/>
                  </a:moveTo>
                  <a:cubicBezTo>
                    <a:pt x="726" y="1141"/>
                    <a:pt x="277" y="2454"/>
                    <a:pt x="1" y="3595"/>
                  </a:cubicBezTo>
                  <a:cubicBezTo>
                    <a:pt x="588" y="3318"/>
                    <a:pt x="1003" y="3007"/>
                    <a:pt x="1452" y="2731"/>
                  </a:cubicBezTo>
                  <a:lnTo>
                    <a:pt x="1452" y="2592"/>
                  </a:lnTo>
                  <a:cubicBezTo>
                    <a:pt x="1280" y="1728"/>
                    <a:pt x="1141" y="1002"/>
                    <a:pt x="1003" y="138"/>
                  </a:cubicBezTo>
                  <a:lnTo>
                    <a:pt x="1003"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43" name="Google Shape;943;p8"/>
            <p:cNvSpPr/>
            <p:nvPr/>
          </p:nvSpPr>
          <p:spPr>
            <a:xfrm>
              <a:off x="3615966" y="3390481"/>
              <a:ext cx="34160" cy="103701"/>
            </a:xfrm>
            <a:custGeom>
              <a:avLst/>
              <a:gdLst/>
              <a:ahLst/>
              <a:cxnLst/>
              <a:rect l="l" t="t" r="r" b="b"/>
              <a:pathLst>
                <a:path w="1902" h="5774" extrusionOk="0">
                  <a:moveTo>
                    <a:pt x="1902" y="1"/>
                  </a:moveTo>
                  <a:cubicBezTo>
                    <a:pt x="1729" y="1"/>
                    <a:pt x="1591" y="174"/>
                    <a:pt x="1314" y="312"/>
                  </a:cubicBezTo>
                  <a:lnTo>
                    <a:pt x="1314" y="450"/>
                  </a:lnTo>
                  <a:cubicBezTo>
                    <a:pt x="1176" y="588"/>
                    <a:pt x="1176" y="865"/>
                    <a:pt x="1038" y="1038"/>
                  </a:cubicBezTo>
                  <a:cubicBezTo>
                    <a:pt x="727" y="1902"/>
                    <a:pt x="312" y="2904"/>
                    <a:pt x="1" y="3768"/>
                  </a:cubicBezTo>
                  <a:cubicBezTo>
                    <a:pt x="1" y="4494"/>
                    <a:pt x="174" y="5047"/>
                    <a:pt x="174" y="5773"/>
                  </a:cubicBezTo>
                  <a:cubicBezTo>
                    <a:pt x="450" y="4771"/>
                    <a:pt x="727" y="3630"/>
                    <a:pt x="1038" y="2593"/>
                  </a:cubicBezTo>
                  <a:cubicBezTo>
                    <a:pt x="1314" y="1729"/>
                    <a:pt x="1591" y="865"/>
                    <a:pt x="190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44" name="Google Shape;944;p8"/>
            <p:cNvSpPr/>
            <p:nvPr/>
          </p:nvSpPr>
          <p:spPr>
            <a:xfrm>
              <a:off x="3613488" y="3405999"/>
              <a:ext cx="10578" cy="28574"/>
            </a:xfrm>
            <a:custGeom>
              <a:avLst/>
              <a:gdLst/>
              <a:ahLst/>
              <a:cxnLst/>
              <a:rect l="l" t="t" r="r" b="b"/>
              <a:pathLst>
                <a:path w="589" h="1591" extrusionOk="0">
                  <a:moveTo>
                    <a:pt x="588" y="1"/>
                  </a:moveTo>
                  <a:cubicBezTo>
                    <a:pt x="450" y="174"/>
                    <a:pt x="139" y="312"/>
                    <a:pt x="0" y="588"/>
                  </a:cubicBezTo>
                  <a:lnTo>
                    <a:pt x="0" y="1591"/>
                  </a:lnTo>
                  <a:cubicBezTo>
                    <a:pt x="312" y="1038"/>
                    <a:pt x="450" y="450"/>
                    <a:pt x="58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45" name="Google Shape;945;p8"/>
            <p:cNvSpPr/>
            <p:nvPr/>
          </p:nvSpPr>
          <p:spPr>
            <a:xfrm>
              <a:off x="3603556" y="3491668"/>
              <a:ext cx="18" cy="13057"/>
            </a:xfrm>
            <a:custGeom>
              <a:avLst/>
              <a:gdLst/>
              <a:ahLst/>
              <a:cxnLst/>
              <a:rect l="l" t="t" r="r" b="b"/>
              <a:pathLst>
                <a:path w="1" h="727" extrusionOk="0">
                  <a:moveTo>
                    <a:pt x="0" y="727"/>
                  </a:moveTo>
                  <a:lnTo>
                    <a:pt x="0" y="727"/>
                  </a:lnTo>
                  <a:lnTo>
                    <a:pt x="0" y="1"/>
                  </a:lnTo>
                  <a:lnTo>
                    <a:pt x="0" y="277"/>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46" name="Google Shape;946;p8"/>
            <p:cNvSpPr/>
            <p:nvPr/>
          </p:nvSpPr>
          <p:spPr>
            <a:xfrm>
              <a:off x="3448364" y="3323437"/>
              <a:ext cx="232815" cy="80102"/>
            </a:xfrm>
            <a:custGeom>
              <a:avLst/>
              <a:gdLst/>
              <a:ahLst/>
              <a:cxnLst/>
              <a:rect l="l" t="t" r="r" b="b"/>
              <a:pathLst>
                <a:path w="12963" h="4460" extrusionOk="0">
                  <a:moveTo>
                    <a:pt x="8780" y="2005"/>
                  </a:moveTo>
                  <a:cubicBezTo>
                    <a:pt x="8918" y="2005"/>
                    <a:pt x="8918" y="2178"/>
                    <a:pt x="8918" y="2178"/>
                  </a:cubicBezTo>
                  <a:cubicBezTo>
                    <a:pt x="8918" y="2317"/>
                    <a:pt x="8918" y="2317"/>
                    <a:pt x="8780" y="2317"/>
                  </a:cubicBezTo>
                  <a:cubicBezTo>
                    <a:pt x="8641" y="2317"/>
                    <a:pt x="8641" y="2317"/>
                    <a:pt x="8641" y="2178"/>
                  </a:cubicBezTo>
                  <a:cubicBezTo>
                    <a:pt x="8641" y="2178"/>
                    <a:pt x="8641" y="2005"/>
                    <a:pt x="8780" y="2005"/>
                  </a:cubicBezTo>
                  <a:close/>
                  <a:moveTo>
                    <a:pt x="9506" y="2455"/>
                  </a:moveTo>
                  <a:cubicBezTo>
                    <a:pt x="9644" y="2455"/>
                    <a:pt x="9782" y="2593"/>
                    <a:pt x="9782" y="2731"/>
                  </a:cubicBezTo>
                  <a:cubicBezTo>
                    <a:pt x="9782" y="2870"/>
                    <a:pt x="9644" y="3042"/>
                    <a:pt x="9506" y="3042"/>
                  </a:cubicBezTo>
                  <a:cubicBezTo>
                    <a:pt x="9194" y="3042"/>
                    <a:pt x="9056" y="2870"/>
                    <a:pt x="9056" y="2731"/>
                  </a:cubicBezTo>
                  <a:cubicBezTo>
                    <a:pt x="9056" y="2593"/>
                    <a:pt x="9194" y="2455"/>
                    <a:pt x="9506" y="2455"/>
                  </a:cubicBezTo>
                  <a:close/>
                  <a:moveTo>
                    <a:pt x="8192" y="2593"/>
                  </a:moveTo>
                  <a:cubicBezTo>
                    <a:pt x="8469" y="2593"/>
                    <a:pt x="8780" y="2870"/>
                    <a:pt x="8780" y="3319"/>
                  </a:cubicBezTo>
                  <a:cubicBezTo>
                    <a:pt x="8780" y="3595"/>
                    <a:pt x="8469" y="3907"/>
                    <a:pt x="8192" y="3907"/>
                  </a:cubicBezTo>
                  <a:cubicBezTo>
                    <a:pt x="7777" y="3907"/>
                    <a:pt x="7466" y="3595"/>
                    <a:pt x="7466" y="3319"/>
                  </a:cubicBezTo>
                  <a:cubicBezTo>
                    <a:pt x="7466" y="2870"/>
                    <a:pt x="7777" y="2593"/>
                    <a:pt x="8192" y="2593"/>
                  </a:cubicBezTo>
                  <a:close/>
                  <a:moveTo>
                    <a:pt x="4321" y="1"/>
                  </a:moveTo>
                  <a:cubicBezTo>
                    <a:pt x="3733" y="277"/>
                    <a:pt x="3007" y="727"/>
                    <a:pt x="2420" y="1141"/>
                  </a:cubicBezTo>
                  <a:cubicBezTo>
                    <a:pt x="1556" y="1729"/>
                    <a:pt x="691" y="2317"/>
                    <a:pt x="0" y="2731"/>
                  </a:cubicBezTo>
                  <a:cubicBezTo>
                    <a:pt x="277" y="2870"/>
                    <a:pt x="553" y="3042"/>
                    <a:pt x="864" y="3181"/>
                  </a:cubicBezTo>
                  <a:cubicBezTo>
                    <a:pt x="3284" y="3907"/>
                    <a:pt x="5876" y="3734"/>
                    <a:pt x="8469" y="4460"/>
                  </a:cubicBezTo>
                  <a:cubicBezTo>
                    <a:pt x="8780" y="4321"/>
                    <a:pt x="9056" y="4045"/>
                    <a:pt x="9506" y="3734"/>
                  </a:cubicBezTo>
                  <a:cubicBezTo>
                    <a:pt x="9782" y="3457"/>
                    <a:pt x="10197" y="3319"/>
                    <a:pt x="10646" y="3042"/>
                  </a:cubicBezTo>
                  <a:cubicBezTo>
                    <a:pt x="11372" y="2593"/>
                    <a:pt x="12236" y="2317"/>
                    <a:pt x="12962" y="1867"/>
                  </a:cubicBezTo>
                  <a:cubicBezTo>
                    <a:pt x="11510" y="1591"/>
                    <a:pt x="10059" y="1452"/>
                    <a:pt x="8641" y="1141"/>
                  </a:cubicBezTo>
                  <a:cubicBezTo>
                    <a:pt x="8469" y="1141"/>
                    <a:pt x="8192" y="865"/>
                    <a:pt x="8330" y="588"/>
                  </a:cubicBezTo>
                  <a:cubicBezTo>
                    <a:pt x="8054" y="450"/>
                    <a:pt x="7777" y="450"/>
                    <a:pt x="7466" y="450"/>
                  </a:cubicBezTo>
                  <a:cubicBezTo>
                    <a:pt x="7466" y="588"/>
                    <a:pt x="7190" y="727"/>
                    <a:pt x="7051" y="727"/>
                  </a:cubicBezTo>
                  <a:cubicBezTo>
                    <a:pt x="6187" y="588"/>
                    <a:pt x="5185" y="277"/>
                    <a:pt x="432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47" name="Google Shape;947;p8"/>
            <p:cNvSpPr/>
            <p:nvPr/>
          </p:nvSpPr>
          <p:spPr>
            <a:xfrm>
              <a:off x="3543965" y="3230314"/>
              <a:ext cx="292407" cy="116740"/>
            </a:xfrm>
            <a:custGeom>
              <a:avLst/>
              <a:gdLst/>
              <a:ahLst/>
              <a:cxnLst/>
              <a:rect l="l" t="t" r="r" b="b"/>
              <a:pathLst>
                <a:path w="16281" h="6500" extrusionOk="0">
                  <a:moveTo>
                    <a:pt x="8641" y="727"/>
                  </a:moveTo>
                  <a:cubicBezTo>
                    <a:pt x="8780" y="727"/>
                    <a:pt x="8918" y="865"/>
                    <a:pt x="8918" y="865"/>
                  </a:cubicBezTo>
                  <a:cubicBezTo>
                    <a:pt x="8918" y="1003"/>
                    <a:pt x="8780" y="1003"/>
                    <a:pt x="8641" y="1003"/>
                  </a:cubicBezTo>
                  <a:cubicBezTo>
                    <a:pt x="8641" y="1003"/>
                    <a:pt x="8503" y="1003"/>
                    <a:pt x="8503" y="865"/>
                  </a:cubicBezTo>
                  <a:lnTo>
                    <a:pt x="8641" y="727"/>
                  </a:lnTo>
                  <a:close/>
                  <a:moveTo>
                    <a:pt x="7777" y="1591"/>
                  </a:moveTo>
                  <a:cubicBezTo>
                    <a:pt x="7916" y="1591"/>
                    <a:pt x="8054" y="1729"/>
                    <a:pt x="8054" y="1729"/>
                  </a:cubicBezTo>
                  <a:cubicBezTo>
                    <a:pt x="8054" y="1867"/>
                    <a:pt x="7916" y="2006"/>
                    <a:pt x="7777" y="2006"/>
                  </a:cubicBezTo>
                  <a:cubicBezTo>
                    <a:pt x="7639" y="2006"/>
                    <a:pt x="7639" y="1867"/>
                    <a:pt x="7639" y="1729"/>
                  </a:cubicBezTo>
                  <a:cubicBezTo>
                    <a:pt x="7639" y="1729"/>
                    <a:pt x="7639" y="1591"/>
                    <a:pt x="7777" y="1591"/>
                  </a:cubicBezTo>
                  <a:close/>
                  <a:moveTo>
                    <a:pt x="5323" y="4771"/>
                  </a:moveTo>
                  <a:cubicBezTo>
                    <a:pt x="5461" y="4771"/>
                    <a:pt x="5461" y="4771"/>
                    <a:pt x="5461" y="4909"/>
                  </a:cubicBezTo>
                  <a:cubicBezTo>
                    <a:pt x="5461" y="5047"/>
                    <a:pt x="5461" y="5047"/>
                    <a:pt x="5323" y="5047"/>
                  </a:cubicBezTo>
                  <a:cubicBezTo>
                    <a:pt x="5185" y="5047"/>
                    <a:pt x="5185" y="5047"/>
                    <a:pt x="5185" y="4909"/>
                  </a:cubicBezTo>
                  <a:cubicBezTo>
                    <a:pt x="5185" y="4771"/>
                    <a:pt x="5185" y="4771"/>
                    <a:pt x="5323" y="4771"/>
                  </a:cubicBezTo>
                  <a:close/>
                  <a:moveTo>
                    <a:pt x="7328" y="4460"/>
                  </a:moveTo>
                  <a:cubicBezTo>
                    <a:pt x="7639" y="4460"/>
                    <a:pt x="7777" y="4771"/>
                    <a:pt x="7777" y="4909"/>
                  </a:cubicBezTo>
                  <a:cubicBezTo>
                    <a:pt x="7777" y="5186"/>
                    <a:pt x="7639" y="5324"/>
                    <a:pt x="7328" y="5324"/>
                  </a:cubicBezTo>
                  <a:cubicBezTo>
                    <a:pt x="7190" y="5324"/>
                    <a:pt x="7051" y="5186"/>
                    <a:pt x="7051" y="4909"/>
                  </a:cubicBezTo>
                  <a:cubicBezTo>
                    <a:pt x="7051" y="4771"/>
                    <a:pt x="7190" y="4460"/>
                    <a:pt x="7328" y="4460"/>
                  </a:cubicBezTo>
                  <a:close/>
                  <a:moveTo>
                    <a:pt x="6464" y="5186"/>
                  </a:moveTo>
                  <a:cubicBezTo>
                    <a:pt x="6602" y="5186"/>
                    <a:pt x="6775" y="5324"/>
                    <a:pt x="6775" y="5462"/>
                  </a:cubicBezTo>
                  <a:cubicBezTo>
                    <a:pt x="6775" y="5635"/>
                    <a:pt x="6602" y="5773"/>
                    <a:pt x="6464" y="5773"/>
                  </a:cubicBezTo>
                  <a:cubicBezTo>
                    <a:pt x="6326" y="5773"/>
                    <a:pt x="6187" y="5635"/>
                    <a:pt x="6187" y="5462"/>
                  </a:cubicBezTo>
                  <a:cubicBezTo>
                    <a:pt x="6187" y="5324"/>
                    <a:pt x="6326" y="5186"/>
                    <a:pt x="6464" y="5186"/>
                  </a:cubicBezTo>
                  <a:close/>
                  <a:moveTo>
                    <a:pt x="7639" y="1"/>
                  </a:moveTo>
                  <a:cubicBezTo>
                    <a:pt x="7639" y="1"/>
                    <a:pt x="7639" y="139"/>
                    <a:pt x="7466" y="139"/>
                  </a:cubicBezTo>
                  <a:cubicBezTo>
                    <a:pt x="7777" y="139"/>
                    <a:pt x="8054" y="277"/>
                    <a:pt x="8054" y="589"/>
                  </a:cubicBezTo>
                  <a:cubicBezTo>
                    <a:pt x="8054" y="865"/>
                    <a:pt x="7777" y="1003"/>
                    <a:pt x="7466" y="1003"/>
                  </a:cubicBezTo>
                  <a:cubicBezTo>
                    <a:pt x="7190" y="1003"/>
                    <a:pt x="7051" y="865"/>
                    <a:pt x="7051" y="589"/>
                  </a:cubicBezTo>
                  <a:cubicBezTo>
                    <a:pt x="7051" y="450"/>
                    <a:pt x="7051" y="277"/>
                    <a:pt x="7190" y="277"/>
                  </a:cubicBezTo>
                  <a:cubicBezTo>
                    <a:pt x="7051" y="277"/>
                    <a:pt x="6913" y="277"/>
                    <a:pt x="6775" y="450"/>
                  </a:cubicBezTo>
                  <a:cubicBezTo>
                    <a:pt x="6187" y="727"/>
                    <a:pt x="5738" y="1003"/>
                    <a:pt x="5185" y="1314"/>
                  </a:cubicBezTo>
                  <a:cubicBezTo>
                    <a:pt x="4597" y="1729"/>
                    <a:pt x="4010" y="2006"/>
                    <a:pt x="3595" y="2317"/>
                  </a:cubicBezTo>
                  <a:cubicBezTo>
                    <a:pt x="2454" y="3043"/>
                    <a:pt x="1417" y="3734"/>
                    <a:pt x="277" y="4322"/>
                  </a:cubicBezTo>
                  <a:cubicBezTo>
                    <a:pt x="138" y="4460"/>
                    <a:pt x="0" y="4460"/>
                    <a:pt x="0" y="4598"/>
                  </a:cubicBezTo>
                  <a:cubicBezTo>
                    <a:pt x="553" y="4771"/>
                    <a:pt x="1141" y="4909"/>
                    <a:pt x="1867" y="5047"/>
                  </a:cubicBezTo>
                  <a:cubicBezTo>
                    <a:pt x="2143" y="5047"/>
                    <a:pt x="2281" y="5324"/>
                    <a:pt x="2143" y="5462"/>
                  </a:cubicBezTo>
                  <a:lnTo>
                    <a:pt x="2143" y="5635"/>
                  </a:lnTo>
                  <a:cubicBezTo>
                    <a:pt x="2454" y="5635"/>
                    <a:pt x="2731" y="5635"/>
                    <a:pt x="3007" y="5773"/>
                  </a:cubicBezTo>
                  <a:cubicBezTo>
                    <a:pt x="3007" y="5635"/>
                    <a:pt x="3318" y="5462"/>
                    <a:pt x="3457" y="5462"/>
                  </a:cubicBezTo>
                  <a:cubicBezTo>
                    <a:pt x="5185" y="5773"/>
                    <a:pt x="6775" y="6050"/>
                    <a:pt x="8330" y="6188"/>
                  </a:cubicBezTo>
                  <a:cubicBezTo>
                    <a:pt x="8503" y="6326"/>
                    <a:pt x="8641" y="6326"/>
                    <a:pt x="8641" y="6499"/>
                  </a:cubicBezTo>
                  <a:cubicBezTo>
                    <a:pt x="8780" y="6326"/>
                    <a:pt x="8918" y="6326"/>
                    <a:pt x="8918" y="6188"/>
                  </a:cubicBezTo>
                  <a:cubicBezTo>
                    <a:pt x="9367" y="6050"/>
                    <a:pt x="9644" y="5773"/>
                    <a:pt x="10059" y="5635"/>
                  </a:cubicBezTo>
                  <a:cubicBezTo>
                    <a:pt x="10785" y="5047"/>
                    <a:pt x="11649" y="4460"/>
                    <a:pt x="12375" y="4045"/>
                  </a:cubicBezTo>
                  <a:cubicBezTo>
                    <a:pt x="13100" y="3457"/>
                    <a:pt x="13965" y="3043"/>
                    <a:pt x="14829" y="2455"/>
                  </a:cubicBezTo>
                  <a:cubicBezTo>
                    <a:pt x="15105" y="2178"/>
                    <a:pt x="15555" y="2006"/>
                    <a:pt x="15831" y="1729"/>
                  </a:cubicBezTo>
                  <a:cubicBezTo>
                    <a:pt x="15969" y="1591"/>
                    <a:pt x="16108" y="1591"/>
                    <a:pt x="16280" y="1453"/>
                  </a:cubicBezTo>
                  <a:cubicBezTo>
                    <a:pt x="13377" y="865"/>
                    <a:pt x="10508" y="727"/>
                    <a:pt x="7639" y="1"/>
                  </a:cubicBezTo>
                  <a:close/>
                </a:path>
              </a:pathLst>
            </a:custGeom>
            <a:solidFill>
              <a:srgbClr val="FFD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48" name="Google Shape;948;p8"/>
            <p:cNvSpPr/>
            <p:nvPr/>
          </p:nvSpPr>
          <p:spPr>
            <a:xfrm>
              <a:off x="3714675" y="3338954"/>
              <a:ext cx="25467" cy="62106"/>
            </a:xfrm>
            <a:custGeom>
              <a:avLst/>
              <a:gdLst/>
              <a:ahLst/>
              <a:cxnLst/>
              <a:rect l="l" t="t" r="r" b="b"/>
              <a:pathLst>
                <a:path w="1418" h="3458" extrusionOk="0">
                  <a:moveTo>
                    <a:pt x="1418" y="1"/>
                  </a:moveTo>
                  <a:lnTo>
                    <a:pt x="1418" y="1"/>
                  </a:lnTo>
                  <a:cubicBezTo>
                    <a:pt x="1141" y="139"/>
                    <a:pt x="865" y="450"/>
                    <a:pt x="554" y="588"/>
                  </a:cubicBezTo>
                  <a:cubicBezTo>
                    <a:pt x="277" y="727"/>
                    <a:pt x="139" y="865"/>
                    <a:pt x="1" y="865"/>
                  </a:cubicBezTo>
                  <a:cubicBezTo>
                    <a:pt x="1" y="1314"/>
                    <a:pt x="139" y="1729"/>
                    <a:pt x="139" y="2178"/>
                  </a:cubicBezTo>
                  <a:cubicBezTo>
                    <a:pt x="139" y="2317"/>
                    <a:pt x="139" y="2455"/>
                    <a:pt x="1" y="2455"/>
                  </a:cubicBezTo>
                  <a:lnTo>
                    <a:pt x="1" y="2731"/>
                  </a:lnTo>
                  <a:lnTo>
                    <a:pt x="1" y="2870"/>
                  </a:lnTo>
                  <a:lnTo>
                    <a:pt x="1" y="3043"/>
                  </a:lnTo>
                  <a:cubicBezTo>
                    <a:pt x="139" y="3043"/>
                    <a:pt x="277" y="3181"/>
                    <a:pt x="277" y="3319"/>
                  </a:cubicBezTo>
                  <a:lnTo>
                    <a:pt x="277" y="3457"/>
                  </a:lnTo>
                  <a:cubicBezTo>
                    <a:pt x="554" y="2317"/>
                    <a:pt x="1003" y="1141"/>
                    <a:pt x="1418" y="1"/>
                  </a:cubicBezTo>
                  <a:close/>
                </a:path>
              </a:pathLst>
            </a:custGeom>
            <a:solidFill>
              <a:srgbClr val="F1BD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49" name="Google Shape;949;p8"/>
            <p:cNvSpPr/>
            <p:nvPr/>
          </p:nvSpPr>
          <p:spPr>
            <a:xfrm>
              <a:off x="3779241" y="3284948"/>
              <a:ext cx="44092" cy="113633"/>
            </a:xfrm>
            <a:custGeom>
              <a:avLst/>
              <a:gdLst/>
              <a:ahLst/>
              <a:cxnLst/>
              <a:rect l="l" t="t" r="r" b="b"/>
              <a:pathLst>
                <a:path w="2455" h="6327" extrusionOk="0">
                  <a:moveTo>
                    <a:pt x="2455" y="1"/>
                  </a:moveTo>
                  <a:lnTo>
                    <a:pt x="2455" y="1"/>
                  </a:lnTo>
                  <a:cubicBezTo>
                    <a:pt x="2316" y="139"/>
                    <a:pt x="2005" y="277"/>
                    <a:pt x="1729" y="415"/>
                  </a:cubicBezTo>
                  <a:lnTo>
                    <a:pt x="1729" y="554"/>
                  </a:lnTo>
                  <a:cubicBezTo>
                    <a:pt x="1452" y="1729"/>
                    <a:pt x="1141" y="2731"/>
                    <a:pt x="726" y="3734"/>
                  </a:cubicBezTo>
                  <a:cubicBezTo>
                    <a:pt x="415" y="4598"/>
                    <a:pt x="139" y="5462"/>
                    <a:pt x="0" y="6326"/>
                  </a:cubicBezTo>
                  <a:cubicBezTo>
                    <a:pt x="415" y="6050"/>
                    <a:pt x="865" y="5738"/>
                    <a:pt x="1279" y="5462"/>
                  </a:cubicBezTo>
                  <a:cubicBezTo>
                    <a:pt x="1141" y="5462"/>
                    <a:pt x="1141" y="5324"/>
                    <a:pt x="1141" y="5185"/>
                  </a:cubicBezTo>
                  <a:lnTo>
                    <a:pt x="2455" y="1"/>
                  </a:lnTo>
                  <a:close/>
                </a:path>
              </a:pathLst>
            </a:custGeom>
            <a:solidFill>
              <a:srgbClr val="F1BD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50" name="Google Shape;950;p8"/>
            <p:cNvSpPr/>
            <p:nvPr/>
          </p:nvSpPr>
          <p:spPr>
            <a:xfrm>
              <a:off x="3724606" y="3320958"/>
              <a:ext cx="44092" cy="116111"/>
            </a:xfrm>
            <a:custGeom>
              <a:avLst/>
              <a:gdLst/>
              <a:ahLst/>
              <a:cxnLst/>
              <a:rect l="l" t="t" r="r" b="b"/>
              <a:pathLst>
                <a:path w="2455" h="6465" extrusionOk="0">
                  <a:moveTo>
                    <a:pt x="2455" y="0"/>
                  </a:moveTo>
                  <a:lnTo>
                    <a:pt x="2455" y="0"/>
                  </a:lnTo>
                  <a:cubicBezTo>
                    <a:pt x="2178" y="139"/>
                    <a:pt x="1902" y="277"/>
                    <a:pt x="1729" y="415"/>
                  </a:cubicBezTo>
                  <a:cubicBezTo>
                    <a:pt x="865" y="2316"/>
                    <a:pt x="312" y="4321"/>
                    <a:pt x="1" y="6326"/>
                  </a:cubicBezTo>
                  <a:lnTo>
                    <a:pt x="1" y="6464"/>
                  </a:lnTo>
                  <a:cubicBezTo>
                    <a:pt x="312" y="6326"/>
                    <a:pt x="588" y="6188"/>
                    <a:pt x="865" y="5911"/>
                  </a:cubicBezTo>
                  <a:cubicBezTo>
                    <a:pt x="727" y="5911"/>
                    <a:pt x="727" y="5773"/>
                    <a:pt x="727" y="5600"/>
                  </a:cubicBezTo>
                  <a:cubicBezTo>
                    <a:pt x="1314" y="3733"/>
                    <a:pt x="1902" y="1867"/>
                    <a:pt x="2455" y="0"/>
                  </a:cubicBezTo>
                  <a:close/>
                </a:path>
              </a:pathLst>
            </a:custGeom>
            <a:solidFill>
              <a:srgbClr val="F1BD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51" name="Google Shape;951;p8"/>
            <p:cNvSpPr/>
            <p:nvPr/>
          </p:nvSpPr>
          <p:spPr>
            <a:xfrm>
              <a:off x="3812754" y="3266324"/>
              <a:ext cx="36028" cy="108658"/>
            </a:xfrm>
            <a:custGeom>
              <a:avLst/>
              <a:gdLst/>
              <a:ahLst/>
              <a:cxnLst/>
              <a:rect l="l" t="t" r="r" b="b"/>
              <a:pathLst>
                <a:path w="2006" h="6050" extrusionOk="0">
                  <a:moveTo>
                    <a:pt x="2006" y="1"/>
                  </a:moveTo>
                  <a:lnTo>
                    <a:pt x="2006" y="1"/>
                  </a:lnTo>
                  <a:cubicBezTo>
                    <a:pt x="1867" y="173"/>
                    <a:pt x="1591" y="312"/>
                    <a:pt x="1314" y="450"/>
                  </a:cubicBezTo>
                  <a:lnTo>
                    <a:pt x="1314" y="588"/>
                  </a:lnTo>
                  <a:cubicBezTo>
                    <a:pt x="865" y="2455"/>
                    <a:pt x="450" y="4183"/>
                    <a:pt x="1" y="6050"/>
                  </a:cubicBezTo>
                  <a:cubicBezTo>
                    <a:pt x="139" y="5911"/>
                    <a:pt x="450" y="5773"/>
                    <a:pt x="589" y="5635"/>
                  </a:cubicBezTo>
                  <a:lnTo>
                    <a:pt x="589" y="5358"/>
                  </a:lnTo>
                  <a:cubicBezTo>
                    <a:pt x="1142" y="3630"/>
                    <a:pt x="1591" y="1729"/>
                    <a:pt x="2006" y="1"/>
                  </a:cubicBezTo>
                  <a:close/>
                </a:path>
              </a:pathLst>
            </a:custGeom>
            <a:solidFill>
              <a:srgbClr val="F1BD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52" name="Google Shape;952;p8"/>
            <p:cNvSpPr/>
            <p:nvPr/>
          </p:nvSpPr>
          <p:spPr>
            <a:xfrm>
              <a:off x="3836354" y="3289923"/>
              <a:ext cx="20510" cy="67063"/>
            </a:xfrm>
            <a:custGeom>
              <a:avLst/>
              <a:gdLst/>
              <a:ahLst/>
              <a:cxnLst/>
              <a:rect l="l" t="t" r="r" b="b"/>
              <a:pathLst>
                <a:path w="1142" h="3734" extrusionOk="0">
                  <a:moveTo>
                    <a:pt x="1003" y="0"/>
                  </a:moveTo>
                  <a:cubicBezTo>
                    <a:pt x="692" y="1279"/>
                    <a:pt x="415" y="2454"/>
                    <a:pt x="0" y="3733"/>
                  </a:cubicBezTo>
                  <a:cubicBezTo>
                    <a:pt x="415" y="3457"/>
                    <a:pt x="865" y="3180"/>
                    <a:pt x="1141" y="2869"/>
                  </a:cubicBezTo>
                  <a:lnTo>
                    <a:pt x="1141" y="2731"/>
                  </a:lnTo>
                  <a:cubicBezTo>
                    <a:pt x="1003" y="1867"/>
                    <a:pt x="1003" y="864"/>
                    <a:pt x="1003" y="0"/>
                  </a:cubicBezTo>
                  <a:close/>
                </a:path>
              </a:pathLst>
            </a:custGeom>
            <a:solidFill>
              <a:srgbClr val="F1BD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53" name="Google Shape;953;p8"/>
            <p:cNvSpPr/>
            <p:nvPr/>
          </p:nvSpPr>
          <p:spPr>
            <a:xfrm>
              <a:off x="3750684" y="3300466"/>
              <a:ext cx="49067" cy="121068"/>
            </a:xfrm>
            <a:custGeom>
              <a:avLst/>
              <a:gdLst/>
              <a:ahLst/>
              <a:cxnLst/>
              <a:rect l="l" t="t" r="r" b="b"/>
              <a:pathLst>
                <a:path w="2732" h="6741" extrusionOk="0">
                  <a:moveTo>
                    <a:pt x="2731" y="1"/>
                  </a:moveTo>
                  <a:lnTo>
                    <a:pt x="2731" y="1"/>
                  </a:lnTo>
                  <a:cubicBezTo>
                    <a:pt x="2316" y="277"/>
                    <a:pt x="2005" y="416"/>
                    <a:pt x="1729" y="692"/>
                  </a:cubicBezTo>
                  <a:lnTo>
                    <a:pt x="1729" y="865"/>
                  </a:lnTo>
                  <a:cubicBezTo>
                    <a:pt x="1141" y="2731"/>
                    <a:pt x="588" y="4736"/>
                    <a:pt x="0" y="6741"/>
                  </a:cubicBezTo>
                  <a:cubicBezTo>
                    <a:pt x="277" y="6464"/>
                    <a:pt x="588" y="6188"/>
                    <a:pt x="1003" y="6050"/>
                  </a:cubicBezTo>
                  <a:lnTo>
                    <a:pt x="1003" y="5877"/>
                  </a:lnTo>
                  <a:cubicBezTo>
                    <a:pt x="1141" y="4736"/>
                    <a:pt x="1452" y="3734"/>
                    <a:pt x="1867" y="2731"/>
                  </a:cubicBezTo>
                  <a:cubicBezTo>
                    <a:pt x="2178" y="1867"/>
                    <a:pt x="2455" y="865"/>
                    <a:pt x="2731" y="1"/>
                  </a:cubicBezTo>
                  <a:close/>
                </a:path>
              </a:pathLst>
            </a:custGeom>
            <a:solidFill>
              <a:srgbClr val="F1BD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54" name="Google Shape;954;p8"/>
            <p:cNvSpPr/>
            <p:nvPr/>
          </p:nvSpPr>
          <p:spPr>
            <a:xfrm>
              <a:off x="3582453" y="3370007"/>
              <a:ext cx="23599" cy="23599"/>
            </a:xfrm>
            <a:custGeom>
              <a:avLst/>
              <a:gdLst/>
              <a:ahLst/>
              <a:cxnLst/>
              <a:rect l="l" t="t" r="r" b="b"/>
              <a:pathLst>
                <a:path w="1314" h="1314" extrusionOk="0">
                  <a:moveTo>
                    <a:pt x="726" y="0"/>
                  </a:moveTo>
                  <a:cubicBezTo>
                    <a:pt x="311" y="0"/>
                    <a:pt x="0" y="277"/>
                    <a:pt x="0" y="726"/>
                  </a:cubicBezTo>
                  <a:cubicBezTo>
                    <a:pt x="0" y="1002"/>
                    <a:pt x="311" y="1314"/>
                    <a:pt x="726" y="1314"/>
                  </a:cubicBezTo>
                  <a:cubicBezTo>
                    <a:pt x="1003" y="1314"/>
                    <a:pt x="1314" y="1002"/>
                    <a:pt x="1314" y="726"/>
                  </a:cubicBezTo>
                  <a:cubicBezTo>
                    <a:pt x="1314" y="277"/>
                    <a:pt x="1003" y="0"/>
                    <a:pt x="72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55" name="Google Shape;955;p8"/>
            <p:cNvSpPr/>
            <p:nvPr/>
          </p:nvSpPr>
          <p:spPr>
            <a:xfrm>
              <a:off x="3611009" y="3367511"/>
              <a:ext cx="13057" cy="10578"/>
            </a:xfrm>
            <a:custGeom>
              <a:avLst/>
              <a:gdLst/>
              <a:ahLst/>
              <a:cxnLst/>
              <a:rect l="l" t="t" r="r" b="b"/>
              <a:pathLst>
                <a:path w="727" h="589" extrusionOk="0">
                  <a:moveTo>
                    <a:pt x="450" y="1"/>
                  </a:moveTo>
                  <a:cubicBezTo>
                    <a:pt x="138" y="1"/>
                    <a:pt x="0" y="139"/>
                    <a:pt x="0" y="277"/>
                  </a:cubicBezTo>
                  <a:cubicBezTo>
                    <a:pt x="0" y="416"/>
                    <a:pt x="138" y="588"/>
                    <a:pt x="450" y="588"/>
                  </a:cubicBezTo>
                  <a:cubicBezTo>
                    <a:pt x="588" y="588"/>
                    <a:pt x="726" y="416"/>
                    <a:pt x="726" y="277"/>
                  </a:cubicBezTo>
                  <a:cubicBezTo>
                    <a:pt x="726" y="139"/>
                    <a:pt x="588" y="1"/>
                    <a:pt x="45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56" name="Google Shape;956;p8"/>
            <p:cNvSpPr/>
            <p:nvPr/>
          </p:nvSpPr>
          <p:spPr>
            <a:xfrm>
              <a:off x="3603556" y="3359447"/>
              <a:ext cx="4975" cy="5604"/>
            </a:xfrm>
            <a:custGeom>
              <a:avLst/>
              <a:gdLst/>
              <a:ahLst/>
              <a:cxnLst/>
              <a:rect l="l" t="t" r="r" b="b"/>
              <a:pathLst>
                <a:path w="277" h="312" extrusionOk="0">
                  <a:moveTo>
                    <a:pt x="139" y="0"/>
                  </a:moveTo>
                  <a:cubicBezTo>
                    <a:pt x="0" y="0"/>
                    <a:pt x="0" y="173"/>
                    <a:pt x="0" y="173"/>
                  </a:cubicBezTo>
                  <a:cubicBezTo>
                    <a:pt x="0" y="312"/>
                    <a:pt x="0" y="312"/>
                    <a:pt x="139" y="312"/>
                  </a:cubicBezTo>
                  <a:cubicBezTo>
                    <a:pt x="277" y="312"/>
                    <a:pt x="277" y="312"/>
                    <a:pt x="277" y="173"/>
                  </a:cubicBezTo>
                  <a:cubicBezTo>
                    <a:pt x="277" y="173"/>
                    <a:pt x="277" y="0"/>
                    <a:pt x="13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57" name="Google Shape;957;p8"/>
            <p:cNvSpPr/>
            <p:nvPr/>
          </p:nvSpPr>
          <p:spPr>
            <a:xfrm>
              <a:off x="3670601" y="3232811"/>
              <a:ext cx="18014" cy="15535"/>
            </a:xfrm>
            <a:custGeom>
              <a:avLst/>
              <a:gdLst/>
              <a:ahLst/>
              <a:cxnLst/>
              <a:rect l="l" t="t" r="r" b="b"/>
              <a:pathLst>
                <a:path w="1003" h="865" extrusionOk="0">
                  <a:moveTo>
                    <a:pt x="415" y="0"/>
                  </a:moveTo>
                  <a:cubicBezTo>
                    <a:pt x="415" y="0"/>
                    <a:pt x="277" y="0"/>
                    <a:pt x="139" y="138"/>
                  </a:cubicBezTo>
                  <a:cubicBezTo>
                    <a:pt x="0" y="138"/>
                    <a:pt x="0" y="311"/>
                    <a:pt x="0" y="450"/>
                  </a:cubicBezTo>
                  <a:cubicBezTo>
                    <a:pt x="0" y="726"/>
                    <a:pt x="139" y="864"/>
                    <a:pt x="415" y="864"/>
                  </a:cubicBezTo>
                  <a:cubicBezTo>
                    <a:pt x="726" y="864"/>
                    <a:pt x="1003" y="726"/>
                    <a:pt x="1003" y="450"/>
                  </a:cubicBezTo>
                  <a:cubicBezTo>
                    <a:pt x="1003" y="138"/>
                    <a:pt x="726" y="0"/>
                    <a:pt x="415" y="0"/>
                  </a:cubicBezTo>
                  <a:close/>
                </a:path>
              </a:pathLst>
            </a:custGeom>
            <a:solidFill>
              <a:srgbClr val="F1BD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58" name="Google Shape;958;p8"/>
            <p:cNvSpPr/>
            <p:nvPr/>
          </p:nvSpPr>
          <p:spPr>
            <a:xfrm>
              <a:off x="3696679" y="3243353"/>
              <a:ext cx="7453" cy="4993"/>
            </a:xfrm>
            <a:custGeom>
              <a:avLst/>
              <a:gdLst/>
              <a:ahLst/>
              <a:cxnLst/>
              <a:rect l="l" t="t" r="r" b="b"/>
              <a:pathLst>
                <a:path w="415" h="278" extrusionOk="0">
                  <a:moveTo>
                    <a:pt x="138" y="1"/>
                  </a:moveTo>
                  <a:lnTo>
                    <a:pt x="0" y="139"/>
                  </a:lnTo>
                  <a:cubicBezTo>
                    <a:pt x="0" y="277"/>
                    <a:pt x="138" y="277"/>
                    <a:pt x="138" y="277"/>
                  </a:cubicBezTo>
                  <a:cubicBezTo>
                    <a:pt x="277" y="277"/>
                    <a:pt x="415" y="277"/>
                    <a:pt x="415" y="139"/>
                  </a:cubicBezTo>
                  <a:cubicBezTo>
                    <a:pt x="415" y="139"/>
                    <a:pt x="277" y="1"/>
                    <a:pt x="138" y="1"/>
                  </a:cubicBezTo>
                  <a:close/>
                </a:path>
              </a:pathLst>
            </a:custGeom>
            <a:solidFill>
              <a:srgbClr val="F1BD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59" name="Google Shape;959;p8"/>
            <p:cNvSpPr/>
            <p:nvPr/>
          </p:nvSpPr>
          <p:spPr>
            <a:xfrm>
              <a:off x="3681161" y="3258871"/>
              <a:ext cx="7453" cy="7471"/>
            </a:xfrm>
            <a:custGeom>
              <a:avLst/>
              <a:gdLst/>
              <a:ahLst/>
              <a:cxnLst/>
              <a:rect l="l" t="t" r="r" b="b"/>
              <a:pathLst>
                <a:path w="415" h="416" extrusionOk="0">
                  <a:moveTo>
                    <a:pt x="138" y="1"/>
                  </a:moveTo>
                  <a:cubicBezTo>
                    <a:pt x="0" y="1"/>
                    <a:pt x="0" y="139"/>
                    <a:pt x="0" y="139"/>
                  </a:cubicBezTo>
                  <a:cubicBezTo>
                    <a:pt x="0" y="277"/>
                    <a:pt x="0" y="416"/>
                    <a:pt x="138" y="416"/>
                  </a:cubicBezTo>
                  <a:cubicBezTo>
                    <a:pt x="277" y="416"/>
                    <a:pt x="415" y="277"/>
                    <a:pt x="415" y="139"/>
                  </a:cubicBezTo>
                  <a:cubicBezTo>
                    <a:pt x="415" y="139"/>
                    <a:pt x="277" y="1"/>
                    <a:pt x="138" y="1"/>
                  </a:cubicBezTo>
                  <a:close/>
                </a:path>
              </a:pathLst>
            </a:custGeom>
            <a:solidFill>
              <a:srgbClr val="F1BD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60" name="Google Shape;960;p8"/>
            <p:cNvSpPr/>
            <p:nvPr/>
          </p:nvSpPr>
          <p:spPr>
            <a:xfrm>
              <a:off x="3637069" y="3315983"/>
              <a:ext cx="4993" cy="4993"/>
            </a:xfrm>
            <a:custGeom>
              <a:avLst/>
              <a:gdLst/>
              <a:ahLst/>
              <a:cxnLst/>
              <a:rect l="l" t="t" r="r" b="b"/>
              <a:pathLst>
                <a:path w="278" h="278" extrusionOk="0">
                  <a:moveTo>
                    <a:pt x="139" y="1"/>
                  </a:moveTo>
                  <a:cubicBezTo>
                    <a:pt x="1" y="1"/>
                    <a:pt x="1" y="1"/>
                    <a:pt x="1" y="139"/>
                  </a:cubicBezTo>
                  <a:cubicBezTo>
                    <a:pt x="1" y="277"/>
                    <a:pt x="1" y="277"/>
                    <a:pt x="139" y="277"/>
                  </a:cubicBezTo>
                  <a:cubicBezTo>
                    <a:pt x="277" y="277"/>
                    <a:pt x="277" y="277"/>
                    <a:pt x="277" y="139"/>
                  </a:cubicBezTo>
                  <a:cubicBezTo>
                    <a:pt x="277" y="1"/>
                    <a:pt x="277" y="1"/>
                    <a:pt x="139" y="1"/>
                  </a:cubicBezTo>
                  <a:close/>
                </a:path>
              </a:pathLst>
            </a:custGeom>
            <a:solidFill>
              <a:srgbClr val="F1BD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61" name="Google Shape;961;p8"/>
            <p:cNvSpPr/>
            <p:nvPr/>
          </p:nvSpPr>
          <p:spPr>
            <a:xfrm>
              <a:off x="3655083" y="3323437"/>
              <a:ext cx="10560" cy="10578"/>
            </a:xfrm>
            <a:custGeom>
              <a:avLst/>
              <a:gdLst/>
              <a:ahLst/>
              <a:cxnLst/>
              <a:rect l="l" t="t" r="r" b="b"/>
              <a:pathLst>
                <a:path w="588" h="589" extrusionOk="0">
                  <a:moveTo>
                    <a:pt x="277" y="1"/>
                  </a:moveTo>
                  <a:cubicBezTo>
                    <a:pt x="139" y="1"/>
                    <a:pt x="0" y="139"/>
                    <a:pt x="0" y="277"/>
                  </a:cubicBezTo>
                  <a:cubicBezTo>
                    <a:pt x="0" y="450"/>
                    <a:pt x="139" y="588"/>
                    <a:pt x="277" y="588"/>
                  </a:cubicBezTo>
                  <a:cubicBezTo>
                    <a:pt x="415" y="588"/>
                    <a:pt x="588" y="450"/>
                    <a:pt x="588" y="277"/>
                  </a:cubicBezTo>
                  <a:cubicBezTo>
                    <a:pt x="588" y="139"/>
                    <a:pt x="415" y="1"/>
                    <a:pt x="277" y="1"/>
                  </a:cubicBezTo>
                  <a:close/>
                </a:path>
              </a:pathLst>
            </a:custGeom>
            <a:solidFill>
              <a:srgbClr val="F1BD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62" name="Google Shape;962;p8"/>
            <p:cNvSpPr/>
            <p:nvPr/>
          </p:nvSpPr>
          <p:spPr>
            <a:xfrm>
              <a:off x="3670601" y="3310398"/>
              <a:ext cx="13057" cy="15535"/>
            </a:xfrm>
            <a:custGeom>
              <a:avLst/>
              <a:gdLst/>
              <a:ahLst/>
              <a:cxnLst/>
              <a:rect l="l" t="t" r="r" b="b"/>
              <a:pathLst>
                <a:path w="727" h="865" extrusionOk="0">
                  <a:moveTo>
                    <a:pt x="277" y="1"/>
                  </a:moveTo>
                  <a:cubicBezTo>
                    <a:pt x="139" y="1"/>
                    <a:pt x="0" y="312"/>
                    <a:pt x="0" y="450"/>
                  </a:cubicBezTo>
                  <a:cubicBezTo>
                    <a:pt x="0" y="727"/>
                    <a:pt x="139" y="865"/>
                    <a:pt x="277" y="865"/>
                  </a:cubicBezTo>
                  <a:cubicBezTo>
                    <a:pt x="588" y="865"/>
                    <a:pt x="726" y="727"/>
                    <a:pt x="726" y="450"/>
                  </a:cubicBezTo>
                  <a:cubicBezTo>
                    <a:pt x="726" y="312"/>
                    <a:pt x="588" y="1"/>
                    <a:pt x="277" y="1"/>
                  </a:cubicBezTo>
                  <a:close/>
                </a:path>
              </a:pathLst>
            </a:custGeom>
            <a:solidFill>
              <a:srgbClr val="F1BD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63" name="Google Shape;963;p8"/>
            <p:cNvSpPr/>
            <p:nvPr/>
          </p:nvSpPr>
          <p:spPr>
            <a:xfrm>
              <a:off x="3422286" y="3214797"/>
              <a:ext cx="452574" cy="307942"/>
            </a:xfrm>
            <a:custGeom>
              <a:avLst/>
              <a:gdLst/>
              <a:ahLst/>
              <a:cxnLst/>
              <a:rect l="l" t="t" r="r" b="b"/>
              <a:pathLst>
                <a:path w="25199" h="17146" extrusionOk="0">
                  <a:moveTo>
                    <a:pt x="24058" y="4183"/>
                  </a:moveTo>
                  <a:cubicBezTo>
                    <a:pt x="24058" y="5047"/>
                    <a:pt x="24058" y="6050"/>
                    <a:pt x="24196" y="6914"/>
                  </a:cubicBezTo>
                  <a:lnTo>
                    <a:pt x="24196" y="7052"/>
                  </a:lnTo>
                  <a:cubicBezTo>
                    <a:pt x="23920" y="7363"/>
                    <a:pt x="23470" y="7640"/>
                    <a:pt x="23055" y="7916"/>
                  </a:cubicBezTo>
                  <a:cubicBezTo>
                    <a:pt x="23470" y="6637"/>
                    <a:pt x="23747" y="5462"/>
                    <a:pt x="24058" y="4183"/>
                  </a:cubicBezTo>
                  <a:close/>
                  <a:moveTo>
                    <a:pt x="23747" y="2870"/>
                  </a:moveTo>
                  <a:cubicBezTo>
                    <a:pt x="23332" y="4598"/>
                    <a:pt x="22883" y="6499"/>
                    <a:pt x="22330" y="8227"/>
                  </a:cubicBezTo>
                  <a:lnTo>
                    <a:pt x="22330" y="8504"/>
                  </a:lnTo>
                  <a:cubicBezTo>
                    <a:pt x="22191" y="8642"/>
                    <a:pt x="21880" y="8780"/>
                    <a:pt x="21742" y="8919"/>
                  </a:cubicBezTo>
                  <a:cubicBezTo>
                    <a:pt x="22191" y="7052"/>
                    <a:pt x="22606" y="5324"/>
                    <a:pt x="23055" y="3457"/>
                  </a:cubicBezTo>
                  <a:lnTo>
                    <a:pt x="23055" y="3319"/>
                  </a:lnTo>
                  <a:cubicBezTo>
                    <a:pt x="23332" y="3181"/>
                    <a:pt x="23608" y="3042"/>
                    <a:pt x="23747" y="2870"/>
                  </a:cubicBezTo>
                  <a:close/>
                  <a:moveTo>
                    <a:pt x="22330" y="3907"/>
                  </a:moveTo>
                  <a:lnTo>
                    <a:pt x="21016" y="9091"/>
                  </a:lnTo>
                  <a:cubicBezTo>
                    <a:pt x="21016" y="9230"/>
                    <a:pt x="21016" y="9368"/>
                    <a:pt x="21154" y="9368"/>
                  </a:cubicBezTo>
                  <a:cubicBezTo>
                    <a:pt x="20740" y="9644"/>
                    <a:pt x="20290" y="9956"/>
                    <a:pt x="19875" y="10232"/>
                  </a:cubicBezTo>
                  <a:cubicBezTo>
                    <a:pt x="20014" y="9368"/>
                    <a:pt x="20290" y="8504"/>
                    <a:pt x="20601" y="7640"/>
                  </a:cubicBezTo>
                  <a:cubicBezTo>
                    <a:pt x="21016" y="6637"/>
                    <a:pt x="21327" y="5635"/>
                    <a:pt x="21604" y="4460"/>
                  </a:cubicBezTo>
                  <a:lnTo>
                    <a:pt x="21604" y="4321"/>
                  </a:lnTo>
                  <a:cubicBezTo>
                    <a:pt x="21880" y="4183"/>
                    <a:pt x="22191" y="4045"/>
                    <a:pt x="22330" y="3907"/>
                  </a:cubicBezTo>
                  <a:close/>
                  <a:moveTo>
                    <a:pt x="17698" y="6914"/>
                  </a:moveTo>
                  <a:cubicBezTo>
                    <a:pt x="17283" y="8054"/>
                    <a:pt x="16834" y="9230"/>
                    <a:pt x="16557" y="10370"/>
                  </a:cubicBezTo>
                  <a:lnTo>
                    <a:pt x="16557" y="10232"/>
                  </a:lnTo>
                  <a:cubicBezTo>
                    <a:pt x="16557" y="10094"/>
                    <a:pt x="16419" y="9956"/>
                    <a:pt x="16281" y="9956"/>
                  </a:cubicBezTo>
                  <a:cubicBezTo>
                    <a:pt x="16281" y="9956"/>
                    <a:pt x="16281" y="9783"/>
                    <a:pt x="16142" y="9783"/>
                  </a:cubicBezTo>
                  <a:cubicBezTo>
                    <a:pt x="15970" y="9956"/>
                    <a:pt x="15831" y="9956"/>
                    <a:pt x="15831" y="10094"/>
                  </a:cubicBezTo>
                  <a:cubicBezTo>
                    <a:pt x="15831" y="9956"/>
                    <a:pt x="15970" y="9644"/>
                    <a:pt x="15970" y="9506"/>
                  </a:cubicBezTo>
                  <a:cubicBezTo>
                    <a:pt x="16142" y="9506"/>
                    <a:pt x="16281" y="9506"/>
                    <a:pt x="16281" y="9368"/>
                  </a:cubicBezTo>
                  <a:cubicBezTo>
                    <a:pt x="16419" y="9368"/>
                    <a:pt x="16419" y="9230"/>
                    <a:pt x="16419" y="9091"/>
                  </a:cubicBezTo>
                  <a:cubicBezTo>
                    <a:pt x="16419" y="8642"/>
                    <a:pt x="16281" y="8227"/>
                    <a:pt x="16281" y="7778"/>
                  </a:cubicBezTo>
                  <a:cubicBezTo>
                    <a:pt x="16419" y="7778"/>
                    <a:pt x="16557" y="7640"/>
                    <a:pt x="16834" y="7501"/>
                  </a:cubicBezTo>
                  <a:cubicBezTo>
                    <a:pt x="17145" y="7363"/>
                    <a:pt x="17421" y="7052"/>
                    <a:pt x="17698" y="6914"/>
                  </a:cubicBezTo>
                  <a:close/>
                  <a:moveTo>
                    <a:pt x="14414" y="865"/>
                  </a:moveTo>
                  <a:cubicBezTo>
                    <a:pt x="17283" y="1591"/>
                    <a:pt x="20152" y="1729"/>
                    <a:pt x="23055" y="2317"/>
                  </a:cubicBezTo>
                  <a:cubicBezTo>
                    <a:pt x="22883" y="2455"/>
                    <a:pt x="22744" y="2455"/>
                    <a:pt x="22606" y="2593"/>
                  </a:cubicBezTo>
                  <a:cubicBezTo>
                    <a:pt x="22330" y="2870"/>
                    <a:pt x="21880" y="3042"/>
                    <a:pt x="21604" y="3319"/>
                  </a:cubicBezTo>
                  <a:cubicBezTo>
                    <a:pt x="20740" y="3907"/>
                    <a:pt x="19875" y="4321"/>
                    <a:pt x="19150" y="4909"/>
                  </a:cubicBezTo>
                  <a:cubicBezTo>
                    <a:pt x="18424" y="5324"/>
                    <a:pt x="17560" y="5911"/>
                    <a:pt x="16834" y="6499"/>
                  </a:cubicBezTo>
                  <a:cubicBezTo>
                    <a:pt x="16419" y="6637"/>
                    <a:pt x="16142" y="6914"/>
                    <a:pt x="15693" y="7052"/>
                  </a:cubicBezTo>
                  <a:cubicBezTo>
                    <a:pt x="15693" y="7190"/>
                    <a:pt x="15555" y="7190"/>
                    <a:pt x="15416" y="7363"/>
                  </a:cubicBezTo>
                  <a:cubicBezTo>
                    <a:pt x="15416" y="7190"/>
                    <a:pt x="15278" y="7190"/>
                    <a:pt x="15105" y="7052"/>
                  </a:cubicBezTo>
                  <a:cubicBezTo>
                    <a:pt x="13550" y="6914"/>
                    <a:pt x="11960" y="6637"/>
                    <a:pt x="10232" y="6326"/>
                  </a:cubicBezTo>
                  <a:cubicBezTo>
                    <a:pt x="10093" y="6326"/>
                    <a:pt x="9782" y="6499"/>
                    <a:pt x="9782" y="6637"/>
                  </a:cubicBezTo>
                  <a:cubicBezTo>
                    <a:pt x="9644" y="6914"/>
                    <a:pt x="9921" y="7190"/>
                    <a:pt x="10093" y="7190"/>
                  </a:cubicBezTo>
                  <a:cubicBezTo>
                    <a:pt x="11511" y="7501"/>
                    <a:pt x="12962" y="7640"/>
                    <a:pt x="14414" y="7916"/>
                  </a:cubicBezTo>
                  <a:cubicBezTo>
                    <a:pt x="13688" y="8366"/>
                    <a:pt x="12824" y="8642"/>
                    <a:pt x="12098" y="9091"/>
                  </a:cubicBezTo>
                  <a:cubicBezTo>
                    <a:pt x="11649" y="9368"/>
                    <a:pt x="11234" y="9506"/>
                    <a:pt x="10958" y="9783"/>
                  </a:cubicBezTo>
                  <a:cubicBezTo>
                    <a:pt x="10508" y="10094"/>
                    <a:pt x="10232" y="10370"/>
                    <a:pt x="9921" y="10509"/>
                  </a:cubicBezTo>
                  <a:cubicBezTo>
                    <a:pt x="7328" y="9783"/>
                    <a:pt x="4736" y="9956"/>
                    <a:pt x="2316" y="9230"/>
                  </a:cubicBezTo>
                  <a:cubicBezTo>
                    <a:pt x="2005" y="9091"/>
                    <a:pt x="1729" y="8919"/>
                    <a:pt x="1452" y="8780"/>
                  </a:cubicBezTo>
                  <a:cubicBezTo>
                    <a:pt x="2143" y="8366"/>
                    <a:pt x="3008" y="7778"/>
                    <a:pt x="3872" y="7190"/>
                  </a:cubicBezTo>
                  <a:cubicBezTo>
                    <a:pt x="4459" y="6776"/>
                    <a:pt x="5185" y="6326"/>
                    <a:pt x="5773" y="6050"/>
                  </a:cubicBezTo>
                  <a:cubicBezTo>
                    <a:pt x="6637" y="6326"/>
                    <a:pt x="7639" y="6637"/>
                    <a:pt x="8503" y="6776"/>
                  </a:cubicBezTo>
                  <a:cubicBezTo>
                    <a:pt x="8642" y="6776"/>
                    <a:pt x="8918" y="6637"/>
                    <a:pt x="8918" y="6499"/>
                  </a:cubicBezTo>
                  <a:lnTo>
                    <a:pt x="8918" y="6326"/>
                  </a:lnTo>
                  <a:cubicBezTo>
                    <a:pt x="9056" y="6188"/>
                    <a:pt x="8918" y="5911"/>
                    <a:pt x="8642" y="5911"/>
                  </a:cubicBezTo>
                  <a:cubicBezTo>
                    <a:pt x="7916" y="5773"/>
                    <a:pt x="7328" y="5635"/>
                    <a:pt x="6775" y="5462"/>
                  </a:cubicBezTo>
                  <a:cubicBezTo>
                    <a:pt x="6775" y="5324"/>
                    <a:pt x="6913" y="5324"/>
                    <a:pt x="7052" y="5186"/>
                  </a:cubicBezTo>
                  <a:cubicBezTo>
                    <a:pt x="8192" y="4598"/>
                    <a:pt x="9229" y="3907"/>
                    <a:pt x="10370" y="3181"/>
                  </a:cubicBezTo>
                  <a:cubicBezTo>
                    <a:pt x="10785" y="2870"/>
                    <a:pt x="11372" y="2593"/>
                    <a:pt x="11960" y="2178"/>
                  </a:cubicBezTo>
                  <a:cubicBezTo>
                    <a:pt x="12513" y="1867"/>
                    <a:pt x="12962" y="1591"/>
                    <a:pt x="13550" y="1314"/>
                  </a:cubicBezTo>
                  <a:cubicBezTo>
                    <a:pt x="13688" y="1141"/>
                    <a:pt x="13826" y="1141"/>
                    <a:pt x="13965" y="1141"/>
                  </a:cubicBezTo>
                  <a:cubicBezTo>
                    <a:pt x="14103" y="1003"/>
                    <a:pt x="14241" y="1003"/>
                    <a:pt x="14241" y="1003"/>
                  </a:cubicBezTo>
                  <a:cubicBezTo>
                    <a:pt x="14414" y="1003"/>
                    <a:pt x="14414" y="865"/>
                    <a:pt x="14414" y="865"/>
                  </a:cubicBezTo>
                  <a:close/>
                  <a:moveTo>
                    <a:pt x="21016" y="4771"/>
                  </a:moveTo>
                  <a:lnTo>
                    <a:pt x="21016" y="4771"/>
                  </a:lnTo>
                  <a:cubicBezTo>
                    <a:pt x="20740" y="5635"/>
                    <a:pt x="20463" y="6637"/>
                    <a:pt x="20152" y="7501"/>
                  </a:cubicBezTo>
                  <a:cubicBezTo>
                    <a:pt x="19737" y="8504"/>
                    <a:pt x="19426" y="9506"/>
                    <a:pt x="19288" y="10647"/>
                  </a:cubicBezTo>
                  <a:lnTo>
                    <a:pt x="19288" y="10820"/>
                  </a:lnTo>
                  <a:cubicBezTo>
                    <a:pt x="18873" y="10958"/>
                    <a:pt x="18562" y="11234"/>
                    <a:pt x="18285" y="11511"/>
                  </a:cubicBezTo>
                  <a:cubicBezTo>
                    <a:pt x="18873" y="9506"/>
                    <a:pt x="19426" y="7501"/>
                    <a:pt x="20014" y="5635"/>
                  </a:cubicBezTo>
                  <a:lnTo>
                    <a:pt x="20014" y="5462"/>
                  </a:lnTo>
                  <a:cubicBezTo>
                    <a:pt x="20290" y="5186"/>
                    <a:pt x="20601" y="5047"/>
                    <a:pt x="21016" y="4771"/>
                  </a:cubicBezTo>
                  <a:close/>
                  <a:moveTo>
                    <a:pt x="11234" y="10647"/>
                  </a:moveTo>
                  <a:lnTo>
                    <a:pt x="11234" y="10647"/>
                  </a:lnTo>
                  <a:cubicBezTo>
                    <a:pt x="11096" y="11096"/>
                    <a:pt x="10958" y="11684"/>
                    <a:pt x="10646" y="12237"/>
                  </a:cubicBezTo>
                  <a:lnTo>
                    <a:pt x="10646" y="11234"/>
                  </a:lnTo>
                  <a:cubicBezTo>
                    <a:pt x="10785" y="10958"/>
                    <a:pt x="11096" y="10820"/>
                    <a:pt x="11234" y="10647"/>
                  </a:cubicBezTo>
                  <a:close/>
                  <a:moveTo>
                    <a:pt x="19288" y="5911"/>
                  </a:moveTo>
                  <a:lnTo>
                    <a:pt x="19288" y="5911"/>
                  </a:lnTo>
                  <a:cubicBezTo>
                    <a:pt x="18735" y="7778"/>
                    <a:pt x="18147" y="9644"/>
                    <a:pt x="17560" y="11511"/>
                  </a:cubicBezTo>
                  <a:cubicBezTo>
                    <a:pt x="17560" y="11684"/>
                    <a:pt x="17560" y="11822"/>
                    <a:pt x="17698" y="11822"/>
                  </a:cubicBezTo>
                  <a:cubicBezTo>
                    <a:pt x="17421" y="12099"/>
                    <a:pt x="17145" y="12237"/>
                    <a:pt x="16834" y="12375"/>
                  </a:cubicBezTo>
                  <a:lnTo>
                    <a:pt x="16834" y="12237"/>
                  </a:lnTo>
                  <a:cubicBezTo>
                    <a:pt x="17145" y="10232"/>
                    <a:pt x="17698" y="8227"/>
                    <a:pt x="18562" y="6326"/>
                  </a:cubicBezTo>
                  <a:cubicBezTo>
                    <a:pt x="18735" y="6188"/>
                    <a:pt x="19011" y="6050"/>
                    <a:pt x="19288" y="5911"/>
                  </a:cubicBezTo>
                  <a:close/>
                  <a:moveTo>
                    <a:pt x="15693" y="10232"/>
                  </a:moveTo>
                  <a:lnTo>
                    <a:pt x="15693" y="10370"/>
                  </a:lnTo>
                  <a:cubicBezTo>
                    <a:pt x="15831" y="11234"/>
                    <a:pt x="15970" y="11960"/>
                    <a:pt x="16142" y="12824"/>
                  </a:cubicBezTo>
                  <a:lnTo>
                    <a:pt x="16142" y="12963"/>
                  </a:lnTo>
                  <a:cubicBezTo>
                    <a:pt x="15693" y="13239"/>
                    <a:pt x="15278" y="13550"/>
                    <a:pt x="14691" y="13827"/>
                  </a:cubicBezTo>
                  <a:cubicBezTo>
                    <a:pt x="14967" y="12686"/>
                    <a:pt x="15416" y="11373"/>
                    <a:pt x="15693" y="10232"/>
                  </a:cubicBezTo>
                  <a:close/>
                  <a:moveTo>
                    <a:pt x="15416" y="8366"/>
                  </a:moveTo>
                  <a:cubicBezTo>
                    <a:pt x="15555" y="8504"/>
                    <a:pt x="15555" y="8780"/>
                    <a:pt x="15555" y="9091"/>
                  </a:cubicBezTo>
                  <a:cubicBezTo>
                    <a:pt x="14967" y="10647"/>
                    <a:pt x="14414" y="12375"/>
                    <a:pt x="13965" y="14103"/>
                  </a:cubicBezTo>
                  <a:lnTo>
                    <a:pt x="13965" y="14276"/>
                  </a:lnTo>
                  <a:cubicBezTo>
                    <a:pt x="13688" y="14553"/>
                    <a:pt x="13239" y="14691"/>
                    <a:pt x="12824" y="14967"/>
                  </a:cubicBezTo>
                  <a:cubicBezTo>
                    <a:pt x="13377" y="12824"/>
                    <a:pt x="14241" y="10820"/>
                    <a:pt x="14967" y="8642"/>
                  </a:cubicBezTo>
                  <a:lnTo>
                    <a:pt x="14967" y="8504"/>
                  </a:lnTo>
                  <a:cubicBezTo>
                    <a:pt x="15105" y="8504"/>
                    <a:pt x="15278" y="8366"/>
                    <a:pt x="15416" y="8366"/>
                  </a:cubicBezTo>
                  <a:close/>
                  <a:moveTo>
                    <a:pt x="12686" y="9783"/>
                  </a:moveTo>
                  <a:cubicBezTo>
                    <a:pt x="12375" y="10647"/>
                    <a:pt x="12098" y="11511"/>
                    <a:pt x="11822" y="12375"/>
                  </a:cubicBezTo>
                  <a:cubicBezTo>
                    <a:pt x="11511" y="13412"/>
                    <a:pt x="11234" y="14553"/>
                    <a:pt x="10958" y="15555"/>
                  </a:cubicBezTo>
                  <a:cubicBezTo>
                    <a:pt x="10958" y="14829"/>
                    <a:pt x="10785" y="14276"/>
                    <a:pt x="10785" y="13550"/>
                  </a:cubicBezTo>
                  <a:cubicBezTo>
                    <a:pt x="11096" y="12686"/>
                    <a:pt x="11511" y="11684"/>
                    <a:pt x="11822" y="10820"/>
                  </a:cubicBezTo>
                  <a:cubicBezTo>
                    <a:pt x="11960" y="10647"/>
                    <a:pt x="11960" y="10370"/>
                    <a:pt x="12098" y="10232"/>
                  </a:cubicBezTo>
                  <a:lnTo>
                    <a:pt x="12098" y="10094"/>
                  </a:lnTo>
                  <a:cubicBezTo>
                    <a:pt x="12375" y="9956"/>
                    <a:pt x="12513" y="9783"/>
                    <a:pt x="12686" y="9783"/>
                  </a:cubicBezTo>
                  <a:close/>
                  <a:moveTo>
                    <a:pt x="14241" y="8919"/>
                  </a:moveTo>
                  <a:lnTo>
                    <a:pt x="14241" y="8919"/>
                  </a:lnTo>
                  <a:cubicBezTo>
                    <a:pt x="13550" y="11096"/>
                    <a:pt x="12686" y="13239"/>
                    <a:pt x="12098" y="15417"/>
                  </a:cubicBezTo>
                  <a:cubicBezTo>
                    <a:pt x="11960" y="15555"/>
                    <a:pt x="11649" y="15693"/>
                    <a:pt x="11511" y="15832"/>
                  </a:cubicBezTo>
                  <a:cubicBezTo>
                    <a:pt x="12098" y="13827"/>
                    <a:pt x="12513" y="11684"/>
                    <a:pt x="13377" y="9644"/>
                  </a:cubicBezTo>
                  <a:cubicBezTo>
                    <a:pt x="13377" y="9644"/>
                    <a:pt x="13377" y="9506"/>
                    <a:pt x="13550" y="9506"/>
                  </a:cubicBezTo>
                  <a:lnTo>
                    <a:pt x="13550" y="9368"/>
                  </a:lnTo>
                  <a:cubicBezTo>
                    <a:pt x="13826" y="9230"/>
                    <a:pt x="14103" y="9091"/>
                    <a:pt x="14241" y="8919"/>
                  </a:cubicBezTo>
                  <a:close/>
                  <a:moveTo>
                    <a:pt x="865" y="9644"/>
                  </a:moveTo>
                  <a:cubicBezTo>
                    <a:pt x="2143" y="10232"/>
                    <a:pt x="3595" y="10509"/>
                    <a:pt x="4909" y="10647"/>
                  </a:cubicBezTo>
                  <a:cubicBezTo>
                    <a:pt x="6464" y="10820"/>
                    <a:pt x="8192" y="10958"/>
                    <a:pt x="9644" y="11373"/>
                  </a:cubicBezTo>
                  <a:lnTo>
                    <a:pt x="9782" y="11373"/>
                  </a:lnTo>
                  <a:cubicBezTo>
                    <a:pt x="9782" y="12686"/>
                    <a:pt x="9921" y="14103"/>
                    <a:pt x="10093" y="15417"/>
                  </a:cubicBezTo>
                  <a:lnTo>
                    <a:pt x="10093" y="16143"/>
                  </a:lnTo>
                  <a:cubicBezTo>
                    <a:pt x="9056" y="16004"/>
                    <a:pt x="7916" y="16004"/>
                    <a:pt x="6913" y="15693"/>
                  </a:cubicBezTo>
                  <a:cubicBezTo>
                    <a:pt x="5600" y="15555"/>
                    <a:pt x="4321" y="15279"/>
                    <a:pt x="3180" y="14967"/>
                  </a:cubicBezTo>
                  <a:cubicBezTo>
                    <a:pt x="2455" y="14691"/>
                    <a:pt x="1867" y="14553"/>
                    <a:pt x="1279" y="14103"/>
                  </a:cubicBezTo>
                  <a:cubicBezTo>
                    <a:pt x="1003" y="12686"/>
                    <a:pt x="1003" y="11096"/>
                    <a:pt x="865" y="9644"/>
                  </a:cubicBezTo>
                  <a:close/>
                  <a:moveTo>
                    <a:pt x="14241" y="1"/>
                  </a:moveTo>
                  <a:lnTo>
                    <a:pt x="14103" y="139"/>
                  </a:lnTo>
                  <a:cubicBezTo>
                    <a:pt x="13550" y="277"/>
                    <a:pt x="12962" y="588"/>
                    <a:pt x="12375" y="865"/>
                  </a:cubicBezTo>
                  <a:cubicBezTo>
                    <a:pt x="11822" y="1314"/>
                    <a:pt x="11234" y="1591"/>
                    <a:pt x="10646" y="2006"/>
                  </a:cubicBezTo>
                  <a:cubicBezTo>
                    <a:pt x="9506" y="2731"/>
                    <a:pt x="8365" y="3457"/>
                    <a:pt x="7190" y="4183"/>
                  </a:cubicBezTo>
                  <a:cubicBezTo>
                    <a:pt x="5911" y="4909"/>
                    <a:pt x="4736" y="5635"/>
                    <a:pt x="3595" y="6326"/>
                  </a:cubicBezTo>
                  <a:cubicBezTo>
                    <a:pt x="2455" y="7052"/>
                    <a:pt x="1279" y="7778"/>
                    <a:pt x="139" y="8642"/>
                  </a:cubicBezTo>
                  <a:cubicBezTo>
                    <a:pt x="0" y="8642"/>
                    <a:pt x="0" y="8780"/>
                    <a:pt x="0" y="9091"/>
                  </a:cubicBezTo>
                  <a:cubicBezTo>
                    <a:pt x="139" y="10958"/>
                    <a:pt x="139" y="12686"/>
                    <a:pt x="415" y="14414"/>
                  </a:cubicBezTo>
                  <a:lnTo>
                    <a:pt x="415" y="14553"/>
                  </a:lnTo>
                  <a:lnTo>
                    <a:pt x="415" y="14691"/>
                  </a:lnTo>
                  <a:cubicBezTo>
                    <a:pt x="588" y="14691"/>
                    <a:pt x="588" y="14829"/>
                    <a:pt x="726" y="14829"/>
                  </a:cubicBezTo>
                  <a:cubicBezTo>
                    <a:pt x="1452" y="15279"/>
                    <a:pt x="2143" y="15555"/>
                    <a:pt x="2869" y="15832"/>
                  </a:cubicBezTo>
                  <a:cubicBezTo>
                    <a:pt x="3733" y="16143"/>
                    <a:pt x="4598" y="16281"/>
                    <a:pt x="5462" y="16419"/>
                  </a:cubicBezTo>
                  <a:cubicBezTo>
                    <a:pt x="7052" y="16696"/>
                    <a:pt x="8780" y="16869"/>
                    <a:pt x="10370" y="17145"/>
                  </a:cubicBezTo>
                  <a:lnTo>
                    <a:pt x="10785" y="17145"/>
                  </a:lnTo>
                  <a:cubicBezTo>
                    <a:pt x="10958" y="17145"/>
                    <a:pt x="11096" y="17145"/>
                    <a:pt x="11096" y="17007"/>
                  </a:cubicBezTo>
                  <a:cubicBezTo>
                    <a:pt x="15970" y="14276"/>
                    <a:pt x="20601" y="11096"/>
                    <a:pt x="24922" y="7640"/>
                  </a:cubicBezTo>
                  <a:cubicBezTo>
                    <a:pt x="25060" y="7501"/>
                    <a:pt x="25198" y="7190"/>
                    <a:pt x="25060" y="7052"/>
                  </a:cubicBezTo>
                  <a:lnTo>
                    <a:pt x="25060" y="6776"/>
                  </a:lnTo>
                  <a:cubicBezTo>
                    <a:pt x="25060" y="6050"/>
                    <a:pt x="25060" y="5324"/>
                    <a:pt x="24922" y="4460"/>
                  </a:cubicBezTo>
                  <a:lnTo>
                    <a:pt x="24922" y="3319"/>
                  </a:lnTo>
                  <a:cubicBezTo>
                    <a:pt x="24922" y="3042"/>
                    <a:pt x="24784" y="2731"/>
                    <a:pt x="24784" y="2455"/>
                  </a:cubicBezTo>
                  <a:cubicBezTo>
                    <a:pt x="24784" y="2317"/>
                    <a:pt x="24784" y="2178"/>
                    <a:pt x="24611" y="2006"/>
                  </a:cubicBezTo>
                  <a:cubicBezTo>
                    <a:pt x="24611" y="2006"/>
                    <a:pt x="24611" y="1867"/>
                    <a:pt x="24473" y="1867"/>
                  </a:cubicBezTo>
                  <a:lnTo>
                    <a:pt x="24334" y="1867"/>
                  </a:lnTo>
                  <a:cubicBezTo>
                    <a:pt x="24334" y="1729"/>
                    <a:pt x="24196" y="1729"/>
                    <a:pt x="24058" y="1591"/>
                  </a:cubicBezTo>
                  <a:cubicBezTo>
                    <a:pt x="21016" y="1003"/>
                    <a:pt x="17698" y="727"/>
                    <a:pt x="14691" y="1"/>
                  </a:cubicBezTo>
                  <a:lnTo>
                    <a:pt x="14552" y="1"/>
                  </a:lnTo>
                  <a:cubicBezTo>
                    <a:pt x="14552" y="1"/>
                    <a:pt x="14414" y="1"/>
                    <a:pt x="14414" y="139"/>
                  </a:cubicBezTo>
                  <a:lnTo>
                    <a:pt x="1424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64" name="Google Shape;964;p8"/>
            <p:cNvSpPr/>
            <p:nvPr/>
          </p:nvSpPr>
          <p:spPr>
            <a:xfrm>
              <a:off x="3662537" y="3388003"/>
              <a:ext cx="18" cy="18"/>
            </a:xfrm>
            <a:custGeom>
              <a:avLst/>
              <a:gdLst/>
              <a:ahLst/>
              <a:cxnLst/>
              <a:rect l="l" t="t" r="r" b="b"/>
              <a:pathLst>
                <a:path w="1" h="1" extrusionOk="0">
                  <a:moveTo>
                    <a:pt x="0" y="0"/>
                  </a:moveTo>
                  <a:lnTo>
                    <a:pt x="0" y="0"/>
                  </a:ln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sp>
        <p:nvSpPr>
          <p:cNvPr id="965" name="Google Shape;965;p8"/>
          <p:cNvSpPr/>
          <p:nvPr/>
        </p:nvSpPr>
        <p:spPr>
          <a:xfrm>
            <a:off x="3595107" y="5327317"/>
            <a:ext cx="18" cy="3419"/>
          </a:xfrm>
          <a:custGeom>
            <a:avLst/>
            <a:gdLst/>
            <a:ahLst/>
            <a:cxnLst/>
            <a:rect l="l" t="t" r="r" b="b"/>
            <a:pathLst>
              <a:path w="1" h="139" extrusionOk="0">
                <a:moveTo>
                  <a:pt x="1" y="1"/>
                </a:moveTo>
                <a:lnTo>
                  <a:pt x="1" y="139"/>
                </a:lnTo>
                <a:lnTo>
                  <a:pt x="1" y="139"/>
                </a:lnTo>
                <a:lnTo>
                  <a:pt x="1" y="139"/>
                </a:lnTo>
                <a:close/>
              </a:path>
            </a:pathLst>
          </a:custGeom>
          <a:solidFill>
            <a:srgbClr val="E9DD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66" name="Google Shape;966;p8"/>
          <p:cNvSpPr/>
          <p:nvPr/>
        </p:nvSpPr>
        <p:spPr>
          <a:xfrm>
            <a:off x="3515434" y="4966087"/>
            <a:ext cx="2564" cy="10229"/>
          </a:xfrm>
          <a:custGeom>
            <a:avLst/>
            <a:gdLst/>
            <a:ahLst/>
            <a:cxnLst/>
            <a:rect l="l" t="t" r="r" b="b"/>
            <a:pathLst>
              <a:path w="139" h="416" extrusionOk="0">
                <a:moveTo>
                  <a:pt x="138" y="415"/>
                </a:moveTo>
                <a:cubicBezTo>
                  <a:pt x="138" y="277"/>
                  <a:pt x="0" y="139"/>
                  <a:pt x="0" y="0"/>
                </a:cubicBezTo>
                <a:cubicBezTo>
                  <a:pt x="0" y="139"/>
                  <a:pt x="138" y="277"/>
                  <a:pt x="138" y="415"/>
                </a:cubicBezTo>
                <a:close/>
              </a:path>
            </a:pathLst>
          </a:custGeom>
          <a:solidFill>
            <a:srgbClr val="E9DD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67" name="Google Shape;967;p8"/>
          <p:cNvSpPr/>
          <p:nvPr/>
        </p:nvSpPr>
        <p:spPr>
          <a:xfrm>
            <a:off x="3507134" y="4930383"/>
            <a:ext cx="18" cy="6836"/>
          </a:xfrm>
          <a:custGeom>
            <a:avLst/>
            <a:gdLst/>
            <a:ahLst/>
            <a:cxnLst/>
            <a:rect l="l" t="t" r="r" b="b"/>
            <a:pathLst>
              <a:path w="1" h="278" extrusionOk="0">
                <a:moveTo>
                  <a:pt x="1" y="1"/>
                </a:moveTo>
                <a:lnTo>
                  <a:pt x="1" y="277"/>
                </a:lnTo>
                <a:lnTo>
                  <a:pt x="1" y="1"/>
                </a:lnTo>
                <a:close/>
              </a:path>
            </a:pathLst>
          </a:custGeom>
          <a:solidFill>
            <a:srgbClr val="E9DD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68" name="Google Shape;968;p8"/>
          <p:cNvSpPr/>
          <p:nvPr/>
        </p:nvSpPr>
        <p:spPr>
          <a:xfrm>
            <a:off x="3525634" y="5008579"/>
            <a:ext cx="3191" cy="10229"/>
          </a:xfrm>
          <a:custGeom>
            <a:avLst/>
            <a:gdLst/>
            <a:ahLst/>
            <a:cxnLst/>
            <a:rect l="l" t="t" r="r" b="b"/>
            <a:pathLst>
              <a:path w="173" h="416" extrusionOk="0">
                <a:moveTo>
                  <a:pt x="173" y="415"/>
                </a:moveTo>
                <a:cubicBezTo>
                  <a:pt x="173" y="277"/>
                  <a:pt x="0" y="139"/>
                  <a:pt x="0" y="1"/>
                </a:cubicBezTo>
                <a:cubicBezTo>
                  <a:pt x="0" y="139"/>
                  <a:pt x="173" y="277"/>
                  <a:pt x="173" y="415"/>
                </a:cubicBezTo>
                <a:close/>
              </a:path>
            </a:pathLst>
          </a:custGeom>
          <a:solidFill>
            <a:srgbClr val="E9DD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69" name="Google Shape;969;p8"/>
          <p:cNvSpPr/>
          <p:nvPr/>
        </p:nvSpPr>
        <p:spPr>
          <a:xfrm>
            <a:off x="3584281" y="5284827"/>
            <a:ext cx="18" cy="6812"/>
          </a:xfrm>
          <a:custGeom>
            <a:avLst/>
            <a:gdLst/>
            <a:ahLst/>
            <a:cxnLst/>
            <a:rect l="l" t="t" r="r" b="b"/>
            <a:pathLst>
              <a:path w="1" h="277" extrusionOk="0">
                <a:moveTo>
                  <a:pt x="0" y="0"/>
                </a:moveTo>
                <a:lnTo>
                  <a:pt x="0" y="277"/>
                </a:lnTo>
                <a:lnTo>
                  <a:pt x="0" y="0"/>
                </a:lnTo>
                <a:close/>
              </a:path>
            </a:pathLst>
          </a:custGeom>
          <a:solidFill>
            <a:srgbClr val="E9DD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70" name="Google Shape;970;p8"/>
          <p:cNvSpPr/>
          <p:nvPr/>
        </p:nvSpPr>
        <p:spPr>
          <a:xfrm>
            <a:off x="3496935" y="4891284"/>
            <a:ext cx="76528" cy="17877"/>
          </a:xfrm>
          <a:custGeom>
            <a:avLst/>
            <a:gdLst/>
            <a:ahLst/>
            <a:cxnLst/>
            <a:rect l="l" t="t" r="r" b="b"/>
            <a:pathLst>
              <a:path w="4149" h="727" extrusionOk="0">
                <a:moveTo>
                  <a:pt x="3734" y="1"/>
                </a:moveTo>
                <a:cubicBezTo>
                  <a:pt x="2981" y="183"/>
                  <a:pt x="2213" y="381"/>
                  <a:pt x="1449" y="534"/>
                </a:cubicBezTo>
                <a:lnTo>
                  <a:pt x="1449" y="534"/>
                </a:lnTo>
                <a:cubicBezTo>
                  <a:pt x="2385" y="381"/>
                  <a:pt x="3304" y="183"/>
                  <a:pt x="4148" y="1"/>
                </a:cubicBezTo>
                <a:close/>
                <a:moveTo>
                  <a:pt x="1449" y="534"/>
                </a:moveTo>
                <a:cubicBezTo>
                  <a:pt x="968" y="613"/>
                  <a:pt x="482" y="680"/>
                  <a:pt x="1" y="727"/>
                </a:cubicBezTo>
                <a:lnTo>
                  <a:pt x="277" y="727"/>
                </a:lnTo>
                <a:cubicBezTo>
                  <a:pt x="665" y="680"/>
                  <a:pt x="1057" y="613"/>
                  <a:pt x="1449" y="534"/>
                </a:cubicBezTo>
                <a:close/>
              </a:path>
            </a:pathLst>
          </a:custGeom>
          <a:solidFill>
            <a:srgbClr val="E9DD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71" name="Google Shape;971;p8"/>
          <p:cNvSpPr/>
          <p:nvPr/>
        </p:nvSpPr>
        <p:spPr>
          <a:xfrm>
            <a:off x="4816532" y="5705541"/>
            <a:ext cx="18" cy="7697"/>
          </a:xfrm>
          <a:custGeom>
            <a:avLst/>
            <a:gdLst/>
            <a:ahLst/>
            <a:cxnLst/>
            <a:rect l="l" t="t" r="r" b="b"/>
            <a:pathLst>
              <a:path w="1" h="313" extrusionOk="0">
                <a:moveTo>
                  <a:pt x="1" y="1"/>
                </a:moveTo>
                <a:lnTo>
                  <a:pt x="1" y="312"/>
                </a:lnTo>
                <a:lnTo>
                  <a:pt x="1" y="312"/>
                </a:lnTo>
                <a:lnTo>
                  <a:pt x="1" y="1"/>
                </a:lnTo>
                <a:lnTo>
                  <a:pt x="1" y="1"/>
                </a:lnTo>
                <a:lnTo>
                  <a:pt x="1" y="1"/>
                </a:lnTo>
                <a:close/>
              </a:path>
            </a:pathLst>
          </a:custGeom>
          <a:solidFill>
            <a:srgbClr val="F2E6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72" name="Google Shape;972;p8"/>
          <p:cNvSpPr/>
          <p:nvPr/>
        </p:nvSpPr>
        <p:spPr>
          <a:xfrm>
            <a:off x="4774464" y="5723394"/>
            <a:ext cx="26155" cy="14484"/>
          </a:xfrm>
          <a:custGeom>
            <a:avLst/>
            <a:gdLst/>
            <a:ahLst/>
            <a:cxnLst/>
            <a:rect l="l" t="t" r="r" b="b"/>
            <a:pathLst>
              <a:path w="1418" h="589" extrusionOk="0">
                <a:moveTo>
                  <a:pt x="1417" y="1"/>
                </a:moveTo>
                <a:lnTo>
                  <a:pt x="1417" y="1"/>
                </a:lnTo>
                <a:cubicBezTo>
                  <a:pt x="1245" y="130"/>
                  <a:pt x="1042" y="230"/>
                  <a:pt x="835" y="312"/>
                </a:cubicBezTo>
                <a:lnTo>
                  <a:pt x="1003" y="312"/>
                </a:lnTo>
                <a:cubicBezTo>
                  <a:pt x="1141" y="139"/>
                  <a:pt x="1279" y="139"/>
                  <a:pt x="1417" y="1"/>
                </a:cubicBezTo>
                <a:close/>
                <a:moveTo>
                  <a:pt x="726" y="312"/>
                </a:moveTo>
                <a:cubicBezTo>
                  <a:pt x="415" y="450"/>
                  <a:pt x="138" y="450"/>
                  <a:pt x="0" y="588"/>
                </a:cubicBezTo>
                <a:cubicBezTo>
                  <a:pt x="242" y="508"/>
                  <a:pt x="543" y="427"/>
                  <a:pt x="835" y="312"/>
                </a:cubicBezTo>
                <a:close/>
              </a:path>
            </a:pathLst>
          </a:custGeom>
          <a:solidFill>
            <a:srgbClr val="F2E6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73" name="Google Shape;973;p8"/>
          <p:cNvSpPr/>
          <p:nvPr/>
        </p:nvSpPr>
        <p:spPr>
          <a:xfrm>
            <a:off x="4813986" y="5713213"/>
            <a:ext cx="2564" cy="3419"/>
          </a:xfrm>
          <a:custGeom>
            <a:avLst/>
            <a:gdLst/>
            <a:ahLst/>
            <a:cxnLst/>
            <a:rect l="l" t="t" r="r" b="b"/>
            <a:pathLst>
              <a:path w="139" h="139" extrusionOk="0">
                <a:moveTo>
                  <a:pt x="139" y="0"/>
                </a:moveTo>
                <a:cubicBezTo>
                  <a:pt x="0" y="0"/>
                  <a:pt x="0" y="138"/>
                  <a:pt x="0" y="138"/>
                </a:cubicBezTo>
                <a:lnTo>
                  <a:pt x="139" y="0"/>
                </a:lnTo>
                <a:close/>
              </a:path>
            </a:pathLst>
          </a:custGeom>
          <a:solidFill>
            <a:srgbClr val="F2E6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74" name="Google Shape;974;p8"/>
          <p:cNvSpPr/>
          <p:nvPr/>
        </p:nvSpPr>
        <p:spPr>
          <a:xfrm>
            <a:off x="3592562" y="4703439"/>
            <a:ext cx="18" cy="24"/>
          </a:xfrm>
          <a:custGeom>
            <a:avLst/>
            <a:gdLst/>
            <a:ahLst/>
            <a:cxnLst/>
            <a:rect l="l" t="t" r="r" b="b"/>
            <a:pathLst>
              <a:path w="1" h="1" extrusionOk="0">
                <a:moveTo>
                  <a:pt x="0" y="1"/>
                </a:moveTo>
                <a:lnTo>
                  <a:pt x="0" y="1"/>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75" name="Google Shape;975;p8"/>
          <p:cNvSpPr/>
          <p:nvPr/>
        </p:nvSpPr>
        <p:spPr>
          <a:xfrm>
            <a:off x="3605307" y="4711087"/>
            <a:ext cx="3209" cy="3443"/>
          </a:xfrm>
          <a:custGeom>
            <a:avLst/>
            <a:gdLst/>
            <a:ahLst/>
            <a:cxnLst/>
            <a:rect l="l" t="t" r="r" b="b"/>
            <a:pathLst>
              <a:path w="174" h="140" extrusionOk="0">
                <a:moveTo>
                  <a:pt x="1" y="1"/>
                </a:moveTo>
                <a:lnTo>
                  <a:pt x="1" y="139"/>
                </a:lnTo>
                <a:lnTo>
                  <a:pt x="17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76" name="Google Shape;976;p8"/>
          <p:cNvSpPr/>
          <p:nvPr/>
        </p:nvSpPr>
        <p:spPr>
          <a:xfrm>
            <a:off x="3605306" y="4735751"/>
            <a:ext cx="18" cy="24"/>
          </a:xfrm>
          <a:custGeom>
            <a:avLst/>
            <a:gdLst/>
            <a:ahLst/>
            <a:cxnLst/>
            <a:rect l="l" t="t" r="r" b="b"/>
            <a:pathLst>
              <a:path w="1" h="1" extrusionOk="0">
                <a:moveTo>
                  <a:pt x="1" y="0"/>
                </a:moveTo>
                <a:lnTo>
                  <a:pt x="1" y="0"/>
                </a:lnTo>
                <a:lnTo>
                  <a:pt x="1" y="0"/>
                </a:ln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nvGrpSpPr>
          <p:cNvPr id="977" name="Google Shape;977;p8"/>
          <p:cNvGrpSpPr/>
          <p:nvPr/>
        </p:nvGrpSpPr>
        <p:grpSpPr>
          <a:xfrm>
            <a:off x="3478236" y="4395442"/>
            <a:ext cx="1376489" cy="1842116"/>
            <a:chOff x="3972921" y="3209840"/>
            <a:chExt cx="1340301" cy="1345527"/>
          </a:xfrm>
        </p:grpSpPr>
        <p:sp>
          <p:nvSpPr>
            <p:cNvPr id="978" name="Google Shape;978;p8"/>
            <p:cNvSpPr/>
            <p:nvPr/>
          </p:nvSpPr>
          <p:spPr>
            <a:xfrm>
              <a:off x="3972921" y="3589766"/>
              <a:ext cx="1340301" cy="965601"/>
            </a:xfrm>
            <a:custGeom>
              <a:avLst/>
              <a:gdLst/>
              <a:ahLst/>
              <a:cxnLst/>
              <a:rect l="l" t="t" r="r" b="b"/>
              <a:pathLst>
                <a:path w="74627" h="53764" extrusionOk="0">
                  <a:moveTo>
                    <a:pt x="2040" y="0"/>
                  </a:moveTo>
                  <a:cubicBezTo>
                    <a:pt x="1452" y="0"/>
                    <a:pt x="1038" y="138"/>
                    <a:pt x="588" y="449"/>
                  </a:cubicBezTo>
                  <a:cubicBezTo>
                    <a:pt x="174" y="1002"/>
                    <a:pt x="1" y="1728"/>
                    <a:pt x="174" y="2316"/>
                  </a:cubicBezTo>
                  <a:cubicBezTo>
                    <a:pt x="3457" y="14137"/>
                    <a:pt x="7087" y="25924"/>
                    <a:pt x="11096" y="37469"/>
                  </a:cubicBezTo>
                  <a:cubicBezTo>
                    <a:pt x="11545" y="39024"/>
                    <a:pt x="11960" y="40614"/>
                    <a:pt x="12548" y="42066"/>
                  </a:cubicBezTo>
                  <a:cubicBezTo>
                    <a:pt x="13135" y="44070"/>
                    <a:pt x="13689" y="45937"/>
                    <a:pt x="14414" y="47665"/>
                  </a:cubicBezTo>
                  <a:cubicBezTo>
                    <a:pt x="15140" y="49255"/>
                    <a:pt x="15866" y="50983"/>
                    <a:pt x="17145" y="52159"/>
                  </a:cubicBezTo>
                  <a:cubicBezTo>
                    <a:pt x="18458" y="53438"/>
                    <a:pt x="20325" y="53714"/>
                    <a:pt x="21915" y="53714"/>
                  </a:cubicBezTo>
                  <a:cubicBezTo>
                    <a:pt x="22344" y="53749"/>
                    <a:pt x="22768" y="53764"/>
                    <a:pt x="23189" y="53764"/>
                  </a:cubicBezTo>
                  <a:cubicBezTo>
                    <a:pt x="24872" y="53764"/>
                    <a:pt x="26498" y="53521"/>
                    <a:pt x="28102" y="53299"/>
                  </a:cubicBezTo>
                  <a:cubicBezTo>
                    <a:pt x="29830" y="53023"/>
                    <a:pt x="31420" y="52712"/>
                    <a:pt x="33149" y="52435"/>
                  </a:cubicBezTo>
                  <a:cubicBezTo>
                    <a:pt x="34428" y="52297"/>
                    <a:pt x="35741" y="52297"/>
                    <a:pt x="37020" y="52159"/>
                  </a:cubicBezTo>
                  <a:cubicBezTo>
                    <a:pt x="38886" y="51986"/>
                    <a:pt x="40615" y="51986"/>
                    <a:pt x="42516" y="51848"/>
                  </a:cubicBezTo>
                  <a:cubicBezTo>
                    <a:pt x="45972" y="51571"/>
                    <a:pt x="49429" y="51122"/>
                    <a:pt x="52885" y="49981"/>
                  </a:cubicBezTo>
                  <a:cubicBezTo>
                    <a:pt x="54441" y="49393"/>
                    <a:pt x="56031" y="48529"/>
                    <a:pt x="57483" y="47527"/>
                  </a:cubicBezTo>
                  <a:cubicBezTo>
                    <a:pt x="58347" y="46974"/>
                    <a:pt x="59073" y="46386"/>
                    <a:pt x="59798" y="45799"/>
                  </a:cubicBezTo>
                  <a:cubicBezTo>
                    <a:pt x="60351" y="45073"/>
                    <a:pt x="61077" y="44520"/>
                    <a:pt x="61665" y="43794"/>
                  </a:cubicBezTo>
                  <a:cubicBezTo>
                    <a:pt x="63808" y="41616"/>
                    <a:pt x="65986" y="39335"/>
                    <a:pt x="67714" y="36881"/>
                  </a:cubicBezTo>
                  <a:cubicBezTo>
                    <a:pt x="69580" y="36604"/>
                    <a:pt x="71309" y="36155"/>
                    <a:pt x="73175" y="35879"/>
                  </a:cubicBezTo>
                  <a:cubicBezTo>
                    <a:pt x="73901" y="35740"/>
                    <a:pt x="74489" y="34876"/>
                    <a:pt x="74489" y="34012"/>
                  </a:cubicBezTo>
                  <a:cubicBezTo>
                    <a:pt x="74627" y="33286"/>
                    <a:pt x="74316" y="32422"/>
                    <a:pt x="74039" y="31696"/>
                  </a:cubicBezTo>
                  <a:cubicBezTo>
                    <a:pt x="73763" y="30970"/>
                    <a:pt x="73175" y="30383"/>
                    <a:pt x="72588" y="29830"/>
                  </a:cubicBezTo>
                  <a:cubicBezTo>
                    <a:pt x="72173" y="29519"/>
                    <a:pt x="71723" y="29242"/>
                    <a:pt x="71170" y="29242"/>
                  </a:cubicBezTo>
                  <a:cubicBezTo>
                    <a:pt x="70721" y="29242"/>
                    <a:pt x="70168" y="29519"/>
                    <a:pt x="69857" y="29830"/>
                  </a:cubicBezTo>
                  <a:cubicBezTo>
                    <a:pt x="69131" y="30556"/>
                    <a:pt x="68993" y="31834"/>
                    <a:pt x="69857" y="32560"/>
                  </a:cubicBezTo>
                  <a:cubicBezTo>
                    <a:pt x="69719" y="32699"/>
                    <a:pt x="69580" y="32699"/>
                    <a:pt x="69442" y="32699"/>
                  </a:cubicBezTo>
                  <a:cubicBezTo>
                    <a:pt x="69304" y="32284"/>
                    <a:pt x="68993" y="31973"/>
                    <a:pt x="68578" y="31696"/>
                  </a:cubicBezTo>
                  <a:cubicBezTo>
                    <a:pt x="68311" y="31558"/>
                    <a:pt x="68015" y="31491"/>
                    <a:pt x="67717" y="31491"/>
                  </a:cubicBezTo>
                  <a:cubicBezTo>
                    <a:pt x="67048" y="31491"/>
                    <a:pt x="66368" y="31824"/>
                    <a:pt x="65986" y="32422"/>
                  </a:cubicBezTo>
                  <a:cubicBezTo>
                    <a:pt x="65847" y="32837"/>
                    <a:pt x="65536" y="33148"/>
                    <a:pt x="65398" y="33563"/>
                  </a:cubicBezTo>
                  <a:cubicBezTo>
                    <a:pt x="65121" y="33701"/>
                    <a:pt x="64983" y="34012"/>
                    <a:pt x="64810" y="34150"/>
                  </a:cubicBezTo>
                  <a:cubicBezTo>
                    <a:pt x="64672" y="34289"/>
                    <a:pt x="64672" y="34427"/>
                    <a:pt x="64672" y="34565"/>
                  </a:cubicBezTo>
                  <a:cubicBezTo>
                    <a:pt x="64396" y="34876"/>
                    <a:pt x="64119" y="35291"/>
                    <a:pt x="63946" y="35567"/>
                  </a:cubicBezTo>
                  <a:cubicBezTo>
                    <a:pt x="62806" y="37019"/>
                    <a:pt x="61527" y="38471"/>
                    <a:pt x="60213" y="39888"/>
                  </a:cubicBezTo>
                  <a:cubicBezTo>
                    <a:pt x="58934" y="41202"/>
                    <a:pt x="57621" y="42653"/>
                    <a:pt x="56031" y="43932"/>
                  </a:cubicBezTo>
                  <a:cubicBezTo>
                    <a:pt x="54890" y="44796"/>
                    <a:pt x="53750" y="45384"/>
                    <a:pt x="52436" y="45937"/>
                  </a:cubicBezTo>
                  <a:cubicBezTo>
                    <a:pt x="50293" y="46801"/>
                    <a:pt x="47977" y="47389"/>
                    <a:pt x="45661" y="47665"/>
                  </a:cubicBezTo>
                  <a:cubicBezTo>
                    <a:pt x="42066" y="48115"/>
                    <a:pt x="38610" y="48253"/>
                    <a:pt x="35015" y="48391"/>
                  </a:cubicBezTo>
                  <a:cubicBezTo>
                    <a:pt x="32146" y="48702"/>
                    <a:pt x="29381" y="49255"/>
                    <a:pt x="26650" y="49566"/>
                  </a:cubicBezTo>
                  <a:cubicBezTo>
                    <a:pt x="25284" y="49769"/>
                    <a:pt x="23918" y="49897"/>
                    <a:pt x="22551" y="49897"/>
                  </a:cubicBezTo>
                  <a:cubicBezTo>
                    <a:pt x="22051" y="49897"/>
                    <a:pt x="21551" y="49880"/>
                    <a:pt x="21051" y="49843"/>
                  </a:cubicBezTo>
                  <a:cubicBezTo>
                    <a:pt x="20602" y="49843"/>
                    <a:pt x="20325" y="49705"/>
                    <a:pt x="20048" y="49566"/>
                  </a:cubicBezTo>
                  <a:lnTo>
                    <a:pt x="19737" y="49566"/>
                  </a:lnTo>
                  <a:cubicBezTo>
                    <a:pt x="19737" y="49393"/>
                    <a:pt x="19599" y="49255"/>
                    <a:pt x="19461" y="49117"/>
                  </a:cubicBezTo>
                  <a:cubicBezTo>
                    <a:pt x="18873" y="48253"/>
                    <a:pt x="18458" y="47389"/>
                    <a:pt x="18009" y="46525"/>
                  </a:cubicBezTo>
                  <a:cubicBezTo>
                    <a:pt x="17007" y="43932"/>
                    <a:pt x="16281" y="41340"/>
                    <a:pt x="15417" y="38609"/>
                  </a:cubicBezTo>
                  <a:cubicBezTo>
                    <a:pt x="15002" y="37157"/>
                    <a:pt x="14553" y="35879"/>
                    <a:pt x="14000" y="34427"/>
                  </a:cubicBezTo>
                  <a:cubicBezTo>
                    <a:pt x="13274" y="32284"/>
                    <a:pt x="12548" y="29968"/>
                    <a:pt x="11822" y="27790"/>
                  </a:cubicBezTo>
                  <a:cubicBezTo>
                    <a:pt x="9368" y="20186"/>
                    <a:pt x="7087" y="12685"/>
                    <a:pt x="4909" y="5047"/>
                  </a:cubicBezTo>
                  <a:lnTo>
                    <a:pt x="4909" y="5047"/>
                  </a:lnTo>
                  <a:cubicBezTo>
                    <a:pt x="5047" y="5185"/>
                    <a:pt x="5358" y="5323"/>
                    <a:pt x="5497" y="5496"/>
                  </a:cubicBezTo>
                  <a:cubicBezTo>
                    <a:pt x="5635" y="5496"/>
                    <a:pt x="5635" y="5634"/>
                    <a:pt x="5773" y="5634"/>
                  </a:cubicBezTo>
                  <a:cubicBezTo>
                    <a:pt x="6222" y="6049"/>
                    <a:pt x="6499" y="6187"/>
                    <a:pt x="7087" y="6187"/>
                  </a:cubicBezTo>
                  <a:cubicBezTo>
                    <a:pt x="7640" y="6187"/>
                    <a:pt x="8089" y="6049"/>
                    <a:pt x="8504" y="5634"/>
                  </a:cubicBezTo>
                  <a:cubicBezTo>
                    <a:pt x="8815" y="5323"/>
                    <a:pt x="8953" y="4770"/>
                    <a:pt x="8953" y="4321"/>
                  </a:cubicBezTo>
                  <a:cubicBezTo>
                    <a:pt x="8953" y="3906"/>
                    <a:pt x="8815" y="3318"/>
                    <a:pt x="8504" y="2904"/>
                  </a:cubicBezTo>
                  <a:cubicBezTo>
                    <a:pt x="6775" y="1452"/>
                    <a:pt x="4771" y="449"/>
                    <a:pt x="245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79" name="Google Shape;979;p8"/>
            <p:cNvSpPr/>
            <p:nvPr/>
          </p:nvSpPr>
          <p:spPr>
            <a:xfrm>
              <a:off x="4081561" y="3432077"/>
              <a:ext cx="129761" cy="229295"/>
            </a:xfrm>
            <a:custGeom>
              <a:avLst/>
              <a:gdLst/>
              <a:ahLst/>
              <a:cxnLst/>
              <a:rect l="l" t="t" r="r" b="b"/>
              <a:pathLst>
                <a:path w="7225" h="12767" extrusionOk="0">
                  <a:moveTo>
                    <a:pt x="1452" y="1"/>
                  </a:moveTo>
                  <a:cubicBezTo>
                    <a:pt x="1038" y="139"/>
                    <a:pt x="588" y="450"/>
                    <a:pt x="312" y="865"/>
                  </a:cubicBezTo>
                  <a:cubicBezTo>
                    <a:pt x="1" y="1452"/>
                    <a:pt x="1" y="1867"/>
                    <a:pt x="173" y="2455"/>
                  </a:cubicBezTo>
                  <a:cubicBezTo>
                    <a:pt x="726" y="5773"/>
                    <a:pt x="2040" y="8780"/>
                    <a:pt x="3630" y="11822"/>
                  </a:cubicBezTo>
                  <a:cubicBezTo>
                    <a:pt x="3903" y="12481"/>
                    <a:pt x="4565" y="12767"/>
                    <a:pt x="5232" y="12767"/>
                  </a:cubicBezTo>
                  <a:cubicBezTo>
                    <a:pt x="5579" y="12767"/>
                    <a:pt x="5927" y="12690"/>
                    <a:pt x="6222" y="12548"/>
                  </a:cubicBezTo>
                  <a:cubicBezTo>
                    <a:pt x="6637" y="12237"/>
                    <a:pt x="6914" y="11822"/>
                    <a:pt x="7086" y="11372"/>
                  </a:cubicBezTo>
                  <a:cubicBezTo>
                    <a:pt x="7225" y="10819"/>
                    <a:pt x="7086" y="10370"/>
                    <a:pt x="6775" y="9955"/>
                  </a:cubicBezTo>
                  <a:cubicBezTo>
                    <a:pt x="6361" y="8918"/>
                    <a:pt x="5911" y="8054"/>
                    <a:pt x="5496" y="7052"/>
                  </a:cubicBezTo>
                  <a:cubicBezTo>
                    <a:pt x="4771" y="5185"/>
                    <a:pt x="4183" y="3319"/>
                    <a:pt x="3768" y="1314"/>
                  </a:cubicBezTo>
                  <a:cubicBezTo>
                    <a:pt x="3768" y="865"/>
                    <a:pt x="3319" y="450"/>
                    <a:pt x="2904" y="277"/>
                  </a:cubicBezTo>
                  <a:cubicBezTo>
                    <a:pt x="2593" y="1"/>
                    <a:pt x="2316" y="1"/>
                    <a:pt x="204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80" name="Google Shape;980;p8"/>
            <p:cNvSpPr/>
            <p:nvPr/>
          </p:nvSpPr>
          <p:spPr>
            <a:xfrm>
              <a:off x="4353476" y="4166461"/>
              <a:ext cx="2496" cy="5621"/>
            </a:xfrm>
            <a:custGeom>
              <a:avLst/>
              <a:gdLst/>
              <a:ahLst/>
              <a:cxnLst/>
              <a:rect l="l" t="t" r="r" b="b"/>
              <a:pathLst>
                <a:path w="139" h="313" extrusionOk="0">
                  <a:moveTo>
                    <a:pt x="138" y="312"/>
                  </a:moveTo>
                  <a:cubicBezTo>
                    <a:pt x="0" y="312"/>
                    <a:pt x="0" y="174"/>
                    <a:pt x="0" y="1"/>
                  </a:cubicBezTo>
                  <a:cubicBezTo>
                    <a:pt x="0" y="174"/>
                    <a:pt x="0" y="312"/>
                    <a:pt x="138" y="312"/>
                  </a:cubicBezTo>
                  <a:close/>
                </a:path>
              </a:pathLst>
            </a:custGeom>
            <a:solidFill>
              <a:srgbClr val="E9DD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81" name="Google Shape;981;p8"/>
            <p:cNvSpPr/>
            <p:nvPr/>
          </p:nvSpPr>
          <p:spPr>
            <a:xfrm>
              <a:off x="4810989" y="4280687"/>
              <a:ext cx="21121" cy="2514"/>
            </a:xfrm>
            <a:custGeom>
              <a:avLst/>
              <a:gdLst/>
              <a:ahLst/>
              <a:cxnLst/>
              <a:rect l="l" t="t" r="r" b="b"/>
              <a:pathLst>
                <a:path w="1176" h="140" extrusionOk="0">
                  <a:moveTo>
                    <a:pt x="1176" y="1"/>
                  </a:moveTo>
                  <a:lnTo>
                    <a:pt x="1176" y="1"/>
                  </a:lnTo>
                  <a:cubicBezTo>
                    <a:pt x="865" y="139"/>
                    <a:pt x="450" y="139"/>
                    <a:pt x="1" y="139"/>
                  </a:cubicBezTo>
                  <a:lnTo>
                    <a:pt x="1038" y="139"/>
                  </a:lnTo>
                  <a:lnTo>
                    <a:pt x="1176" y="1"/>
                  </a:lnTo>
                  <a:close/>
                </a:path>
              </a:pathLst>
            </a:custGeom>
            <a:solidFill>
              <a:srgbClr val="E9DD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82" name="Google Shape;982;p8"/>
            <p:cNvSpPr/>
            <p:nvPr/>
          </p:nvSpPr>
          <p:spPr>
            <a:xfrm>
              <a:off x="4154192" y="3669831"/>
              <a:ext cx="18" cy="5621"/>
            </a:xfrm>
            <a:custGeom>
              <a:avLst/>
              <a:gdLst/>
              <a:ahLst/>
              <a:cxnLst/>
              <a:rect l="l" t="t" r="r" b="b"/>
              <a:pathLst>
                <a:path w="1" h="313" extrusionOk="0">
                  <a:moveTo>
                    <a:pt x="1" y="1"/>
                  </a:moveTo>
                  <a:lnTo>
                    <a:pt x="1" y="312"/>
                  </a:lnTo>
                  <a:lnTo>
                    <a:pt x="1" y="312"/>
                  </a:lnTo>
                  <a:close/>
                </a:path>
              </a:pathLst>
            </a:custGeom>
            <a:solidFill>
              <a:srgbClr val="E9DD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83" name="Google Shape;983;p8"/>
            <p:cNvSpPr/>
            <p:nvPr/>
          </p:nvSpPr>
          <p:spPr>
            <a:xfrm>
              <a:off x="4400028" y="4262691"/>
              <a:ext cx="4993" cy="9950"/>
            </a:xfrm>
            <a:custGeom>
              <a:avLst/>
              <a:gdLst/>
              <a:ahLst/>
              <a:cxnLst/>
              <a:rect l="l" t="t" r="r" b="b"/>
              <a:pathLst>
                <a:path w="278" h="554" extrusionOk="0">
                  <a:moveTo>
                    <a:pt x="1" y="1"/>
                  </a:moveTo>
                  <a:lnTo>
                    <a:pt x="1" y="1"/>
                  </a:lnTo>
                  <a:cubicBezTo>
                    <a:pt x="139" y="277"/>
                    <a:pt x="277" y="415"/>
                    <a:pt x="277" y="554"/>
                  </a:cubicBezTo>
                  <a:cubicBezTo>
                    <a:pt x="277" y="277"/>
                    <a:pt x="139" y="139"/>
                    <a:pt x="1" y="1"/>
                  </a:cubicBezTo>
                  <a:close/>
                </a:path>
              </a:pathLst>
            </a:custGeom>
            <a:solidFill>
              <a:srgbClr val="E9DD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84" name="Google Shape;984;p8"/>
            <p:cNvSpPr/>
            <p:nvPr/>
          </p:nvSpPr>
          <p:spPr>
            <a:xfrm>
              <a:off x="4407482" y="4272623"/>
              <a:ext cx="18" cy="2496"/>
            </a:xfrm>
            <a:custGeom>
              <a:avLst/>
              <a:gdLst/>
              <a:ahLst/>
              <a:cxnLst/>
              <a:rect l="l" t="t" r="r" b="b"/>
              <a:pathLst>
                <a:path w="1" h="139" extrusionOk="0">
                  <a:moveTo>
                    <a:pt x="0" y="1"/>
                  </a:moveTo>
                  <a:lnTo>
                    <a:pt x="0" y="1"/>
                  </a:lnTo>
                  <a:lnTo>
                    <a:pt x="0" y="139"/>
                  </a:lnTo>
                  <a:close/>
                </a:path>
              </a:pathLst>
            </a:custGeom>
            <a:solidFill>
              <a:srgbClr val="E9DD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85" name="Google Shape;985;p8"/>
            <p:cNvSpPr/>
            <p:nvPr/>
          </p:nvSpPr>
          <p:spPr>
            <a:xfrm>
              <a:off x="4756983" y="4288140"/>
              <a:ext cx="4975" cy="18"/>
            </a:xfrm>
            <a:custGeom>
              <a:avLst/>
              <a:gdLst/>
              <a:ahLst/>
              <a:cxnLst/>
              <a:rect l="l" t="t" r="r" b="b"/>
              <a:pathLst>
                <a:path w="277" h="1" extrusionOk="0">
                  <a:moveTo>
                    <a:pt x="277" y="1"/>
                  </a:moveTo>
                  <a:lnTo>
                    <a:pt x="0" y="1"/>
                  </a:lnTo>
                  <a:lnTo>
                    <a:pt x="139" y="1"/>
                  </a:lnTo>
                  <a:close/>
                </a:path>
              </a:pathLst>
            </a:custGeom>
            <a:solidFill>
              <a:srgbClr val="E9DD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86" name="Google Shape;986;p8"/>
            <p:cNvSpPr/>
            <p:nvPr/>
          </p:nvSpPr>
          <p:spPr>
            <a:xfrm>
              <a:off x="4311880" y="4073357"/>
              <a:ext cx="18" cy="5604"/>
            </a:xfrm>
            <a:custGeom>
              <a:avLst/>
              <a:gdLst/>
              <a:ahLst/>
              <a:cxnLst/>
              <a:rect l="l" t="t" r="r" b="b"/>
              <a:pathLst>
                <a:path w="1" h="312" extrusionOk="0">
                  <a:moveTo>
                    <a:pt x="0" y="311"/>
                  </a:moveTo>
                  <a:lnTo>
                    <a:pt x="0" y="0"/>
                  </a:lnTo>
                  <a:lnTo>
                    <a:pt x="0" y="311"/>
                  </a:lnTo>
                  <a:close/>
                </a:path>
              </a:pathLst>
            </a:custGeom>
            <a:solidFill>
              <a:srgbClr val="E9DD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87" name="Google Shape;987;p8"/>
            <p:cNvSpPr/>
            <p:nvPr/>
          </p:nvSpPr>
          <p:spPr>
            <a:xfrm>
              <a:off x="4249793" y="3928707"/>
              <a:ext cx="18" cy="18"/>
            </a:xfrm>
            <a:custGeom>
              <a:avLst/>
              <a:gdLst/>
              <a:ahLst/>
              <a:cxnLst/>
              <a:rect l="l" t="t" r="r" b="b"/>
              <a:pathLst>
                <a:path w="1" h="1" extrusionOk="0">
                  <a:moveTo>
                    <a:pt x="1" y="1"/>
                  </a:moveTo>
                  <a:lnTo>
                    <a:pt x="1" y="1"/>
                  </a:lnTo>
                  <a:lnTo>
                    <a:pt x="1" y="1"/>
                  </a:lnTo>
                  <a:close/>
                </a:path>
              </a:pathLst>
            </a:custGeom>
            <a:solidFill>
              <a:srgbClr val="E9DD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88" name="Google Shape;988;p8"/>
            <p:cNvSpPr/>
            <p:nvPr/>
          </p:nvSpPr>
          <p:spPr>
            <a:xfrm>
              <a:off x="4239861" y="3897672"/>
              <a:ext cx="9950" cy="31053"/>
            </a:xfrm>
            <a:custGeom>
              <a:avLst/>
              <a:gdLst/>
              <a:ahLst/>
              <a:cxnLst/>
              <a:rect l="l" t="t" r="r" b="b"/>
              <a:pathLst>
                <a:path w="554" h="1729" extrusionOk="0">
                  <a:moveTo>
                    <a:pt x="1" y="0"/>
                  </a:moveTo>
                  <a:cubicBezTo>
                    <a:pt x="139" y="588"/>
                    <a:pt x="416" y="1141"/>
                    <a:pt x="554" y="1729"/>
                  </a:cubicBezTo>
                  <a:lnTo>
                    <a:pt x="554" y="1729"/>
                  </a:lnTo>
                  <a:cubicBezTo>
                    <a:pt x="416" y="1141"/>
                    <a:pt x="139" y="588"/>
                    <a:pt x="1" y="0"/>
                  </a:cubicBezTo>
                  <a:close/>
                </a:path>
              </a:pathLst>
            </a:custGeom>
            <a:solidFill>
              <a:srgbClr val="E9DD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89" name="Google Shape;989;p8"/>
            <p:cNvSpPr/>
            <p:nvPr/>
          </p:nvSpPr>
          <p:spPr>
            <a:xfrm>
              <a:off x="4860648" y="4296222"/>
              <a:ext cx="4993" cy="18"/>
            </a:xfrm>
            <a:custGeom>
              <a:avLst/>
              <a:gdLst/>
              <a:ahLst/>
              <a:cxnLst/>
              <a:rect l="l" t="t" r="r" b="b"/>
              <a:pathLst>
                <a:path w="278" h="1" extrusionOk="0">
                  <a:moveTo>
                    <a:pt x="277" y="0"/>
                  </a:moveTo>
                  <a:lnTo>
                    <a:pt x="1" y="0"/>
                  </a:lnTo>
                  <a:close/>
                </a:path>
              </a:pathLst>
            </a:custGeom>
            <a:solidFill>
              <a:srgbClr val="E9DD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90" name="Google Shape;990;p8"/>
            <p:cNvSpPr/>
            <p:nvPr/>
          </p:nvSpPr>
          <p:spPr>
            <a:xfrm>
              <a:off x="4280846" y="4003815"/>
              <a:ext cx="18" cy="2514"/>
            </a:xfrm>
            <a:custGeom>
              <a:avLst/>
              <a:gdLst/>
              <a:ahLst/>
              <a:cxnLst/>
              <a:rect l="l" t="t" r="r" b="b"/>
              <a:pathLst>
                <a:path w="1" h="140" extrusionOk="0">
                  <a:moveTo>
                    <a:pt x="0" y="139"/>
                  </a:moveTo>
                  <a:lnTo>
                    <a:pt x="0" y="1"/>
                  </a:lnTo>
                  <a:lnTo>
                    <a:pt x="0" y="139"/>
                  </a:lnTo>
                  <a:close/>
                </a:path>
              </a:pathLst>
            </a:custGeom>
            <a:solidFill>
              <a:srgbClr val="E9DD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91" name="Google Shape;991;p8"/>
            <p:cNvSpPr/>
            <p:nvPr/>
          </p:nvSpPr>
          <p:spPr>
            <a:xfrm>
              <a:off x="4925214" y="4283183"/>
              <a:ext cx="18" cy="18"/>
            </a:xfrm>
            <a:custGeom>
              <a:avLst/>
              <a:gdLst/>
              <a:ahLst/>
              <a:cxnLst/>
              <a:rect l="l" t="t" r="r" b="b"/>
              <a:pathLst>
                <a:path w="1" h="1" extrusionOk="0">
                  <a:moveTo>
                    <a:pt x="1" y="0"/>
                  </a:moveTo>
                  <a:lnTo>
                    <a:pt x="1" y="0"/>
                  </a:lnTo>
                  <a:lnTo>
                    <a:pt x="1" y="0"/>
                  </a:lnTo>
                  <a:close/>
                </a:path>
              </a:pathLst>
            </a:custGeom>
            <a:solidFill>
              <a:srgbClr val="E9DD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92" name="Google Shape;992;p8"/>
            <p:cNvSpPr/>
            <p:nvPr/>
          </p:nvSpPr>
          <p:spPr>
            <a:xfrm>
              <a:off x="4208826" y="3820067"/>
              <a:ext cx="4975" cy="13057"/>
            </a:xfrm>
            <a:custGeom>
              <a:avLst/>
              <a:gdLst/>
              <a:ahLst/>
              <a:cxnLst/>
              <a:rect l="l" t="t" r="r" b="b"/>
              <a:pathLst>
                <a:path w="277" h="727" extrusionOk="0">
                  <a:moveTo>
                    <a:pt x="0" y="1"/>
                  </a:moveTo>
                  <a:lnTo>
                    <a:pt x="139" y="588"/>
                  </a:lnTo>
                  <a:cubicBezTo>
                    <a:pt x="139" y="588"/>
                    <a:pt x="139" y="727"/>
                    <a:pt x="277" y="727"/>
                  </a:cubicBezTo>
                  <a:lnTo>
                    <a:pt x="0" y="1"/>
                  </a:lnTo>
                  <a:close/>
                </a:path>
              </a:pathLst>
            </a:custGeom>
            <a:solidFill>
              <a:srgbClr val="E9DD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93" name="Google Shape;993;p8"/>
            <p:cNvSpPr/>
            <p:nvPr/>
          </p:nvSpPr>
          <p:spPr>
            <a:xfrm>
              <a:off x="5049372" y="4247191"/>
              <a:ext cx="2496" cy="4957"/>
            </a:xfrm>
            <a:custGeom>
              <a:avLst/>
              <a:gdLst/>
              <a:ahLst/>
              <a:cxnLst/>
              <a:rect l="l" t="t" r="r" b="b"/>
              <a:pathLst>
                <a:path w="139" h="276" extrusionOk="0">
                  <a:moveTo>
                    <a:pt x="139" y="1"/>
                  </a:moveTo>
                  <a:cubicBezTo>
                    <a:pt x="138" y="138"/>
                    <a:pt x="1" y="138"/>
                    <a:pt x="1" y="276"/>
                  </a:cubicBezTo>
                  <a:cubicBezTo>
                    <a:pt x="1" y="276"/>
                    <a:pt x="138" y="138"/>
                    <a:pt x="139" y="1"/>
                  </a:cubicBezTo>
                  <a:close/>
                </a:path>
              </a:pathLst>
            </a:custGeom>
            <a:solidFill>
              <a:srgbClr val="E9DD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94" name="Google Shape;994;p8"/>
            <p:cNvSpPr/>
            <p:nvPr/>
          </p:nvSpPr>
          <p:spPr>
            <a:xfrm>
              <a:off x="4886116" y="4283183"/>
              <a:ext cx="39117" cy="7453"/>
            </a:xfrm>
            <a:custGeom>
              <a:avLst/>
              <a:gdLst/>
              <a:ahLst/>
              <a:cxnLst/>
              <a:rect l="l" t="t" r="r" b="b"/>
              <a:pathLst>
                <a:path w="2178" h="415" extrusionOk="0">
                  <a:moveTo>
                    <a:pt x="2178" y="0"/>
                  </a:moveTo>
                  <a:cubicBezTo>
                    <a:pt x="2068" y="0"/>
                    <a:pt x="1937" y="0"/>
                    <a:pt x="1819" y="68"/>
                  </a:cubicBezTo>
                  <a:lnTo>
                    <a:pt x="1819" y="68"/>
                  </a:lnTo>
                  <a:cubicBezTo>
                    <a:pt x="1939" y="46"/>
                    <a:pt x="2058" y="23"/>
                    <a:pt x="2178" y="0"/>
                  </a:cubicBezTo>
                  <a:close/>
                  <a:moveTo>
                    <a:pt x="1819" y="68"/>
                  </a:moveTo>
                  <a:cubicBezTo>
                    <a:pt x="1663" y="98"/>
                    <a:pt x="1506" y="128"/>
                    <a:pt x="1349" y="158"/>
                  </a:cubicBezTo>
                  <a:lnTo>
                    <a:pt x="1349" y="158"/>
                  </a:lnTo>
                  <a:cubicBezTo>
                    <a:pt x="1477" y="145"/>
                    <a:pt x="1604" y="138"/>
                    <a:pt x="1728" y="138"/>
                  </a:cubicBezTo>
                  <a:cubicBezTo>
                    <a:pt x="1757" y="109"/>
                    <a:pt x="1788" y="87"/>
                    <a:pt x="1819" y="68"/>
                  </a:cubicBezTo>
                  <a:close/>
                  <a:moveTo>
                    <a:pt x="1349" y="158"/>
                  </a:moveTo>
                  <a:cubicBezTo>
                    <a:pt x="910" y="201"/>
                    <a:pt x="455" y="308"/>
                    <a:pt x="0" y="415"/>
                  </a:cubicBezTo>
                  <a:cubicBezTo>
                    <a:pt x="450" y="329"/>
                    <a:pt x="900" y="244"/>
                    <a:pt x="1349" y="158"/>
                  </a:cubicBezTo>
                  <a:close/>
                </a:path>
              </a:pathLst>
            </a:custGeom>
            <a:solidFill>
              <a:srgbClr val="E9DD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95" name="Google Shape;995;p8"/>
            <p:cNvSpPr/>
            <p:nvPr/>
          </p:nvSpPr>
          <p:spPr>
            <a:xfrm>
              <a:off x="4311880" y="4078942"/>
              <a:ext cx="18" cy="18"/>
            </a:xfrm>
            <a:custGeom>
              <a:avLst/>
              <a:gdLst/>
              <a:ahLst/>
              <a:cxnLst/>
              <a:rect l="l" t="t" r="r" b="b"/>
              <a:pathLst>
                <a:path w="1" h="1" extrusionOk="0">
                  <a:moveTo>
                    <a:pt x="0" y="0"/>
                  </a:moveTo>
                  <a:lnTo>
                    <a:pt x="0" y="0"/>
                  </a:lnTo>
                  <a:close/>
                </a:path>
              </a:pathLst>
            </a:custGeom>
            <a:solidFill>
              <a:srgbClr val="E9DD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96" name="Google Shape;996;p8"/>
            <p:cNvSpPr/>
            <p:nvPr/>
          </p:nvSpPr>
          <p:spPr>
            <a:xfrm>
              <a:off x="5000341" y="4309243"/>
              <a:ext cx="7453" cy="18032"/>
            </a:xfrm>
            <a:custGeom>
              <a:avLst/>
              <a:gdLst/>
              <a:ahLst/>
              <a:cxnLst/>
              <a:rect l="l" t="t" r="r" b="b"/>
              <a:pathLst>
                <a:path w="415" h="1004" extrusionOk="0">
                  <a:moveTo>
                    <a:pt x="415" y="1"/>
                  </a:moveTo>
                  <a:cubicBezTo>
                    <a:pt x="277" y="277"/>
                    <a:pt x="138" y="416"/>
                    <a:pt x="138" y="554"/>
                  </a:cubicBezTo>
                  <a:cubicBezTo>
                    <a:pt x="0" y="554"/>
                    <a:pt x="0" y="692"/>
                    <a:pt x="0" y="692"/>
                  </a:cubicBezTo>
                  <a:lnTo>
                    <a:pt x="0" y="1003"/>
                  </a:lnTo>
                  <a:cubicBezTo>
                    <a:pt x="138" y="692"/>
                    <a:pt x="277" y="416"/>
                    <a:pt x="415" y="139"/>
                  </a:cubicBezTo>
                  <a:lnTo>
                    <a:pt x="415" y="1"/>
                  </a:lnTo>
                  <a:close/>
                </a:path>
              </a:pathLst>
            </a:custGeom>
            <a:solidFill>
              <a:srgbClr val="E9DD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97" name="Google Shape;997;p8"/>
            <p:cNvSpPr/>
            <p:nvPr/>
          </p:nvSpPr>
          <p:spPr>
            <a:xfrm>
              <a:off x="4896658" y="4254627"/>
              <a:ext cx="4993" cy="2496"/>
            </a:xfrm>
            <a:custGeom>
              <a:avLst/>
              <a:gdLst/>
              <a:ahLst/>
              <a:cxnLst/>
              <a:rect l="l" t="t" r="r" b="b"/>
              <a:pathLst>
                <a:path w="278" h="139" extrusionOk="0">
                  <a:moveTo>
                    <a:pt x="277" y="0"/>
                  </a:moveTo>
                  <a:cubicBezTo>
                    <a:pt x="139" y="138"/>
                    <a:pt x="1" y="138"/>
                    <a:pt x="1" y="138"/>
                  </a:cubicBezTo>
                  <a:cubicBezTo>
                    <a:pt x="139" y="138"/>
                    <a:pt x="139" y="138"/>
                    <a:pt x="277" y="0"/>
                  </a:cubicBezTo>
                  <a:close/>
                </a:path>
              </a:pathLst>
            </a:custGeom>
            <a:solidFill>
              <a:srgbClr val="E9DD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98" name="Google Shape;998;p8"/>
            <p:cNvSpPr/>
            <p:nvPr/>
          </p:nvSpPr>
          <p:spPr>
            <a:xfrm>
              <a:off x="4337958" y="4132948"/>
              <a:ext cx="2496" cy="5604"/>
            </a:xfrm>
            <a:custGeom>
              <a:avLst/>
              <a:gdLst/>
              <a:ahLst/>
              <a:cxnLst/>
              <a:rect l="l" t="t" r="r" b="b"/>
              <a:pathLst>
                <a:path w="139" h="312" extrusionOk="0">
                  <a:moveTo>
                    <a:pt x="0" y="0"/>
                  </a:moveTo>
                  <a:cubicBezTo>
                    <a:pt x="0" y="139"/>
                    <a:pt x="0" y="312"/>
                    <a:pt x="138" y="312"/>
                  </a:cubicBezTo>
                  <a:cubicBezTo>
                    <a:pt x="0" y="312"/>
                    <a:pt x="0" y="139"/>
                    <a:pt x="0" y="0"/>
                  </a:cubicBezTo>
                  <a:close/>
                </a:path>
              </a:pathLst>
            </a:custGeom>
            <a:solidFill>
              <a:srgbClr val="E9DD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99" name="Google Shape;999;p8"/>
            <p:cNvSpPr/>
            <p:nvPr/>
          </p:nvSpPr>
          <p:spPr>
            <a:xfrm>
              <a:off x="4345394" y="4154051"/>
              <a:ext cx="18" cy="18"/>
            </a:xfrm>
            <a:custGeom>
              <a:avLst/>
              <a:gdLst/>
              <a:ahLst/>
              <a:cxnLst/>
              <a:rect l="l" t="t" r="r" b="b"/>
              <a:pathLst>
                <a:path w="1" h="1" extrusionOk="0">
                  <a:moveTo>
                    <a:pt x="1" y="1"/>
                  </a:moveTo>
                  <a:lnTo>
                    <a:pt x="1" y="1"/>
                  </a:lnTo>
                  <a:close/>
                </a:path>
              </a:pathLst>
            </a:custGeom>
            <a:solidFill>
              <a:srgbClr val="E9DD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00" name="Google Shape;1000;p8"/>
            <p:cNvSpPr/>
            <p:nvPr/>
          </p:nvSpPr>
          <p:spPr>
            <a:xfrm>
              <a:off x="4994738" y="4239109"/>
              <a:ext cx="18" cy="18"/>
            </a:xfrm>
            <a:custGeom>
              <a:avLst/>
              <a:gdLst/>
              <a:ahLst/>
              <a:cxnLst/>
              <a:rect l="l" t="t" r="r" b="b"/>
              <a:pathLst>
                <a:path w="1" h="1" extrusionOk="0">
                  <a:moveTo>
                    <a:pt x="1" y="0"/>
                  </a:moveTo>
                  <a:lnTo>
                    <a:pt x="1" y="0"/>
                  </a:lnTo>
                  <a:lnTo>
                    <a:pt x="1" y="0"/>
                  </a:lnTo>
                  <a:lnTo>
                    <a:pt x="1" y="0"/>
                  </a:lnTo>
                  <a:close/>
                </a:path>
              </a:pathLst>
            </a:custGeom>
            <a:solidFill>
              <a:srgbClr val="E9DD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01" name="Google Shape;1001;p8"/>
            <p:cNvSpPr/>
            <p:nvPr/>
          </p:nvSpPr>
          <p:spPr>
            <a:xfrm>
              <a:off x="4938253" y="4249652"/>
              <a:ext cx="9950" cy="18"/>
            </a:xfrm>
            <a:custGeom>
              <a:avLst/>
              <a:gdLst/>
              <a:ahLst/>
              <a:cxnLst/>
              <a:rect l="l" t="t" r="r" b="b"/>
              <a:pathLst>
                <a:path w="554" h="1" extrusionOk="0">
                  <a:moveTo>
                    <a:pt x="1" y="1"/>
                  </a:moveTo>
                  <a:lnTo>
                    <a:pt x="554" y="1"/>
                  </a:lnTo>
                  <a:lnTo>
                    <a:pt x="554" y="1"/>
                  </a:lnTo>
                  <a:lnTo>
                    <a:pt x="1" y="1"/>
                  </a:lnTo>
                  <a:close/>
                </a:path>
              </a:pathLst>
            </a:custGeom>
            <a:solidFill>
              <a:srgbClr val="E9DD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02" name="Google Shape;1002;p8"/>
            <p:cNvSpPr/>
            <p:nvPr/>
          </p:nvSpPr>
          <p:spPr>
            <a:xfrm>
              <a:off x="4857559" y="4257105"/>
              <a:ext cx="36638" cy="5604"/>
            </a:xfrm>
            <a:custGeom>
              <a:avLst/>
              <a:gdLst/>
              <a:ahLst/>
              <a:cxnLst/>
              <a:rect l="l" t="t" r="r" b="b"/>
              <a:pathLst>
                <a:path w="2040" h="312" extrusionOk="0">
                  <a:moveTo>
                    <a:pt x="0" y="312"/>
                  </a:moveTo>
                  <a:cubicBezTo>
                    <a:pt x="726" y="139"/>
                    <a:pt x="1314" y="139"/>
                    <a:pt x="2039" y="0"/>
                  </a:cubicBezTo>
                  <a:lnTo>
                    <a:pt x="2039" y="0"/>
                  </a:lnTo>
                  <a:cubicBezTo>
                    <a:pt x="1314" y="139"/>
                    <a:pt x="726" y="139"/>
                    <a:pt x="0" y="312"/>
                  </a:cubicBezTo>
                  <a:close/>
                </a:path>
              </a:pathLst>
            </a:custGeom>
            <a:solidFill>
              <a:srgbClr val="E9DD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03" name="Google Shape;1003;p8"/>
            <p:cNvSpPr/>
            <p:nvPr/>
          </p:nvSpPr>
          <p:spPr>
            <a:xfrm>
              <a:off x="4779954" y="4285662"/>
              <a:ext cx="3125" cy="18"/>
            </a:xfrm>
            <a:custGeom>
              <a:avLst/>
              <a:gdLst/>
              <a:ahLst/>
              <a:cxnLst/>
              <a:rect l="l" t="t" r="r" b="b"/>
              <a:pathLst>
                <a:path w="174" h="1" extrusionOk="0">
                  <a:moveTo>
                    <a:pt x="0" y="0"/>
                  </a:moveTo>
                  <a:lnTo>
                    <a:pt x="173" y="0"/>
                  </a:lnTo>
                  <a:close/>
                </a:path>
              </a:pathLst>
            </a:custGeom>
            <a:solidFill>
              <a:srgbClr val="E9DD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04" name="Google Shape;1004;p8"/>
            <p:cNvSpPr/>
            <p:nvPr/>
          </p:nvSpPr>
          <p:spPr>
            <a:xfrm>
              <a:off x="4930189" y="4440854"/>
              <a:ext cx="18" cy="2496"/>
            </a:xfrm>
            <a:custGeom>
              <a:avLst/>
              <a:gdLst/>
              <a:ahLst/>
              <a:cxnLst/>
              <a:rect l="l" t="t" r="r" b="b"/>
              <a:pathLst>
                <a:path w="1" h="139" extrusionOk="0">
                  <a:moveTo>
                    <a:pt x="0" y="139"/>
                  </a:moveTo>
                  <a:lnTo>
                    <a:pt x="0" y="139"/>
                  </a:lnTo>
                  <a:lnTo>
                    <a:pt x="0" y="1"/>
                  </a:lnTo>
                  <a:close/>
                </a:path>
              </a:pathLst>
            </a:custGeom>
            <a:solidFill>
              <a:srgbClr val="E9DD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05" name="Google Shape;1005;p8"/>
            <p:cNvSpPr/>
            <p:nvPr/>
          </p:nvSpPr>
          <p:spPr>
            <a:xfrm>
              <a:off x="4422999" y="4270144"/>
              <a:ext cx="3125" cy="2496"/>
            </a:xfrm>
            <a:custGeom>
              <a:avLst/>
              <a:gdLst/>
              <a:ahLst/>
              <a:cxnLst/>
              <a:rect l="l" t="t" r="r" b="b"/>
              <a:pathLst>
                <a:path w="174" h="139" extrusionOk="0">
                  <a:moveTo>
                    <a:pt x="0" y="0"/>
                  </a:moveTo>
                  <a:lnTo>
                    <a:pt x="0" y="139"/>
                  </a:lnTo>
                  <a:lnTo>
                    <a:pt x="173" y="139"/>
                  </a:lnTo>
                  <a:cubicBezTo>
                    <a:pt x="173" y="139"/>
                    <a:pt x="0" y="139"/>
                    <a:pt x="0" y="0"/>
                  </a:cubicBezTo>
                  <a:close/>
                </a:path>
              </a:pathLst>
            </a:custGeom>
            <a:solidFill>
              <a:srgbClr val="E9DD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06" name="Google Shape;1006;p8"/>
            <p:cNvSpPr/>
            <p:nvPr/>
          </p:nvSpPr>
          <p:spPr>
            <a:xfrm>
              <a:off x="4927693" y="4435897"/>
              <a:ext cx="2514" cy="18"/>
            </a:xfrm>
            <a:custGeom>
              <a:avLst/>
              <a:gdLst/>
              <a:ahLst/>
              <a:cxnLst/>
              <a:rect l="l" t="t" r="r" b="b"/>
              <a:pathLst>
                <a:path w="140" h="1" extrusionOk="0">
                  <a:moveTo>
                    <a:pt x="139" y="0"/>
                  </a:moveTo>
                  <a:lnTo>
                    <a:pt x="1" y="0"/>
                  </a:lnTo>
                  <a:close/>
                </a:path>
              </a:pathLst>
            </a:custGeom>
            <a:solidFill>
              <a:srgbClr val="E9DD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07" name="Google Shape;1007;p8"/>
            <p:cNvSpPr/>
            <p:nvPr/>
          </p:nvSpPr>
          <p:spPr>
            <a:xfrm>
              <a:off x="4283324" y="4433401"/>
              <a:ext cx="18" cy="18"/>
            </a:xfrm>
            <a:custGeom>
              <a:avLst/>
              <a:gdLst/>
              <a:ahLst/>
              <a:cxnLst/>
              <a:rect l="l" t="t" r="r" b="b"/>
              <a:pathLst>
                <a:path w="1" h="1" extrusionOk="0">
                  <a:moveTo>
                    <a:pt x="0" y="1"/>
                  </a:moveTo>
                  <a:lnTo>
                    <a:pt x="0" y="1"/>
                  </a:lnTo>
                  <a:close/>
                </a:path>
              </a:pathLst>
            </a:custGeom>
            <a:solidFill>
              <a:srgbClr val="E9DD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08" name="Google Shape;1008;p8"/>
            <p:cNvSpPr/>
            <p:nvPr/>
          </p:nvSpPr>
          <p:spPr>
            <a:xfrm>
              <a:off x="5067386" y="4285662"/>
              <a:ext cx="18014" cy="23599"/>
            </a:xfrm>
            <a:custGeom>
              <a:avLst/>
              <a:gdLst/>
              <a:ahLst/>
              <a:cxnLst/>
              <a:rect l="l" t="t" r="r" b="b"/>
              <a:pathLst>
                <a:path w="1003" h="1314" extrusionOk="0">
                  <a:moveTo>
                    <a:pt x="864" y="0"/>
                  </a:moveTo>
                  <a:cubicBezTo>
                    <a:pt x="726" y="0"/>
                    <a:pt x="588" y="139"/>
                    <a:pt x="588" y="277"/>
                  </a:cubicBezTo>
                  <a:cubicBezTo>
                    <a:pt x="415" y="450"/>
                    <a:pt x="277" y="450"/>
                    <a:pt x="277" y="588"/>
                  </a:cubicBezTo>
                  <a:cubicBezTo>
                    <a:pt x="138" y="726"/>
                    <a:pt x="0" y="865"/>
                    <a:pt x="0" y="1003"/>
                  </a:cubicBezTo>
                  <a:lnTo>
                    <a:pt x="0" y="1314"/>
                  </a:lnTo>
                  <a:cubicBezTo>
                    <a:pt x="277" y="865"/>
                    <a:pt x="588" y="450"/>
                    <a:pt x="1002" y="139"/>
                  </a:cubicBezTo>
                  <a:lnTo>
                    <a:pt x="864" y="0"/>
                  </a:lnTo>
                  <a:close/>
                </a:path>
              </a:pathLst>
            </a:custGeom>
            <a:solidFill>
              <a:srgbClr val="EFE3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09" name="Google Shape;1009;p8"/>
            <p:cNvSpPr/>
            <p:nvPr/>
          </p:nvSpPr>
          <p:spPr>
            <a:xfrm>
              <a:off x="5098421" y="4257105"/>
              <a:ext cx="13057" cy="15535"/>
            </a:xfrm>
            <a:custGeom>
              <a:avLst/>
              <a:gdLst/>
              <a:ahLst/>
              <a:cxnLst/>
              <a:rect l="l" t="t" r="r" b="b"/>
              <a:pathLst>
                <a:path w="727" h="865" extrusionOk="0">
                  <a:moveTo>
                    <a:pt x="726" y="0"/>
                  </a:moveTo>
                  <a:lnTo>
                    <a:pt x="726" y="0"/>
                  </a:lnTo>
                  <a:cubicBezTo>
                    <a:pt x="415" y="139"/>
                    <a:pt x="277" y="450"/>
                    <a:pt x="0" y="726"/>
                  </a:cubicBezTo>
                  <a:lnTo>
                    <a:pt x="0" y="865"/>
                  </a:lnTo>
                  <a:cubicBezTo>
                    <a:pt x="139" y="588"/>
                    <a:pt x="415" y="312"/>
                    <a:pt x="726" y="0"/>
                  </a:cubicBezTo>
                  <a:close/>
                </a:path>
              </a:pathLst>
            </a:custGeom>
            <a:solidFill>
              <a:srgbClr val="EFE3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10" name="Google Shape;1010;p8"/>
            <p:cNvSpPr/>
            <p:nvPr/>
          </p:nvSpPr>
          <p:spPr>
            <a:xfrm>
              <a:off x="5033855" y="4321672"/>
              <a:ext cx="20510" cy="23599"/>
            </a:xfrm>
            <a:custGeom>
              <a:avLst/>
              <a:gdLst/>
              <a:ahLst/>
              <a:cxnLst/>
              <a:rect l="l" t="t" r="r" b="b"/>
              <a:pathLst>
                <a:path w="1142" h="1314" extrusionOk="0">
                  <a:moveTo>
                    <a:pt x="1003" y="0"/>
                  </a:moveTo>
                  <a:lnTo>
                    <a:pt x="865" y="173"/>
                  </a:lnTo>
                  <a:cubicBezTo>
                    <a:pt x="554" y="450"/>
                    <a:pt x="277" y="588"/>
                    <a:pt x="1" y="726"/>
                  </a:cubicBezTo>
                  <a:lnTo>
                    <a:pt x="1" y="1314"/>
                  </a:lnTo>
                  <a:cubicBezTo>
                    <a:pt x="415" y="864"/>
                    <a:pt x="726" y="450"/>
                    <a:pt x="1141" y="0"/>
                  </a:cubicBezTo>
                  <a:close/>
                </a:path>
              </a:pathLst>
            </a:custGeom>
            <a:solidFill>
              <a:srgbClr val="EFE3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11" name="Google Shape;1011;p8"/>
            <p:cNvSpPr/>
            <p:nvPr/>
          </p:nvSpPr>
          <p:spPr>
            <a:xfrm>
              <a:off x="4950664" y="4433401"/>
              <a:ext cx="3125" cy="2514"/>
            </a:xfrm>
            <a:custGeom>
              <a:avLst/>
              <a:gdLst/>
              <a:ahLst/>
              <a:cxnLst/>
              <a:rect l="l" t="t" r="r" b="b"/>
              <a:pathLst>
                <a:path w="174" h="140" extrusionOk="0">
                  <a:moveTo>
                    <a:pt x="1" y="139"/>
                  </a:moveTo>
                  <a:lnTo>
                    <a:pt x="1" y="139"/>
                  </a:lnTo>
                  <a:lnTo>
                    <a:pt x="174" y="1"/>
                  </a:lnTo>
                  <a:lnTo>
                    <a:pt x="1" y="139"/>
                  </a:lnTo>
                  <a:close/>
                </a:path>
              </a:pathLst>
            </a:custGeom>
            <a:solidFill>
              <a:srgbClr val="EFE3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12" name="Google Shape;1012;p8"/>
            <p:cNvSpPr/>
            <p:nvPr/>
          </p:nvSpPr>
          <p:spPr>
            <a:xfrm>
              <a:off x="4953771" y="4430312"/>
              <a:ext cx="2496" cy="3107"/>
            </a:xfrm>
            <a:custGeom>
              <a:avLst/>
              <a:gdLst/>
              <a:ahLst/>
              <a:cxnLst/>
              <a:rect l="l" t="t" r="r" b="b"/>
              <a:pathLst>
                <a:path w="139" h="173" extrusionOk="0">
                  <a:moveTo>
                    <a:pt x="139" y="0"/>
                  </a:moveTo>
                  <a:cubicBezTo>
                    <a:pt x="1" y="0"/>
                    <a:pt x="1" y="173"/>
                    <a:pt x="1" y="173"/>
                  </a:cubicBezTo>
                  <a:lnTo>
                    <a:pt x="139" y="0"/>
                  </a:lnTo>
                  <a:close/>
                </a:path>
              </a:pathLst>
            </a:custGeom>
            <a:solidFill>
              <a:srgbClr val="EFE3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13" name="Google Shape;1013;p8"/>
            <p:cNvSpPr/>
            <p:nvPr/>
          </p:nvSpPr>
          <p:spPr>
            <a:xfrm>
              <a:off x="5010273" y="4352706"/>
              <a:ext cx="13039" cy="18642"/>
            </a:xfrm>
            <a:custGeom>
              <a:avLst/>
              <a:gdLst/>
              <a:ahLst/>
              <a:cxnLst/>
              <a:rect l="l" t="t" r="r" b="b"/>
              <a:pathLst>
                <a:path w="726" h="1038" extrusionOk="0">
                  <a:moveTo>
                    <a:pt x="588" y="0"/>
                  </a:moveTo>
                  <a:cubicBezTo>
                    <a:pt x="311" y="312"/>
                    <a:pt x="138" y="726"/>
                    <a:pt x="0" y="1037"/>
                  </a:cubicBezTo>
                  <a:cubicBezTo>
                    <a:pt x="311" y="726"/>
                    <a:pt x="449" y="450"/>
                    <a:pt x="726" y="312"/>
                  </a:cubicBezTo>
                  <a:cubicBezTo>
                    <a:pt x="588" y="173"/>
                    <a:pt x="588" y="173"/>
                    <a:pt x="588" y="0"/>
                  </a:cubicBezTo>
                  <a:close/>
                </a:path>
              </a:pathLst>
            </a:custGeom>
            <a:solidFill>
              <a:srgbClr val="EFE3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14" name="Google Shape;1014;p8"/>
            <p:cNvSpPr/>
            <p:nvPr/>
          </p:nvSpPr>
          <p:spPr>
            <a:xfrm>
              <a:off x="5124499" y="4223574"/>
              <a:ext cx="12428" cy="18032"/>
            </a:xfrm>
            <a:custGeom>
              <a:avLst/>
              <a:gdLst/>
              <a:ahLst/>
              <a:cxnLst/>
              <a:rect l="l" t="t" r="r" b="b"/>
              <a:pathLst>
                <a:path w="692" h="1004" extrusionOk="0">
                  <a:moveTo>
                    <a:pt x="691" y="1"/>
                  </a:moveTo>
                  <a:lnTo>
                    <a:pt x="691" y="1"/>
                  </a:lnTo>
                  <a:cubicBezTo>
                    <a:pt x="691" y="1"/>
                    <a:pt x="553" y="139"/>
                    <a:pt x="415" y="139"/>
                  </a:cubicBezTo>
                  <a:cubicBezTo>
                    <a:pt x="277" y="450"/>
                    <a:pt x="138" y="727"/>
                    <a:pt x="0" y="865"/>
                  </a:cubicBezTo>
                  <a:lnTo>
                    <a:pt x="0" y="1003"/>
                  </a:lnTo>
                  <a:cubicBezTo>
                    <a:pt x="277" y="727"/>
                    <a:pt x="553" y="450"/>
                    <a:pt x="691" y="1"/>
                  </a:cubicBezTo>
                  <a:close/>
                </a:path>
              </a:pathLst>
            </a:custGeom>
            <a:solidFill>
              <a:srgbClr val="EFE3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15" name="Google Shape;1015;p8"/>
            <p:cNvSpPr/>
            <p:nvPr/>
          </p:nvSpPr>
          <p:spPr>
            <a:xfrm>
              <a:off x="4930189" y="4376288"/>
              <a:ext cx="18" cy="18"/>
            </a:xfrm>
            <a:custGeom>
              <a:avLst/>
              <a:gdLst/>
              <a:ahLst/>
              <a:cxnLst/>
              <a:rect l="l" t="t" r="r" b="b"/>
              <a:pathLst>
                <a:path w="1" h="1" extrusionOk="0">
                  <a:moveTo>
                    <a:pt x="0" y="1"/>
                  </a:moveTo>
                  <a:lnTo>
                    <a:pt x="0" y="1"/>
                  </a:lnTo>
                  <a:lnTo>
                    <a:pt x="0" y="1"/>
                  </a:lnTo>
                  <a:close/>
                </a:path>
              </a:pathLst>
            </a:custGeom>
            <a:solidFill>
              <a:srgbClr val="EFE3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16" name="Google Shape;1016;p8"/>
            <p:cNvSpPr/>
            <p:nvPr/>
          </p:nvSpPr>
          <p:spPr>
            <a:xfrm>
              <a:off x="4943228" y="4360770"/>
              <a:ext cx="18" cy="2514"/>
            </a:xfrm>
            <a:custGeom>
              <a:avLst/>
              <a:gdLst/>
              <a:ahLst/>
              <a:cxnLst/>
              <a:rect l="l" t="t" r="r" b="b"/>
              <a:pathLst>
                <a:path w="1" h="140" extrusionOk="0">
                  <a:moveTo>
                    <a:pt x="0" y="1"/>
                  </a:moveTo>
                  <a:lnTo>
                    <a:pt x="0" y="139"/>
                  </a:lnTo>
                  <a:lnTo>
                    <a:pt x="0" y="1"/>
                  </a:lnTo>
                  <a:close/>
                </a:path>
              </a:pathLst>
            </a:custGeom>
            <a:solidFill>
              <a:srgbClr val="EFE3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17" name="Google Shape;1017;p8"/>
            <p:cNvSpPr/>
            <p:nvPr/>
          </p:nvSpPr>
          <p:spPr>
            <a:xfrm>
              <a:off x="4940732" y="4327257"/>
              <a:ext cx="2514" cy="15535"/>
            </a:xfrm>
            <a:custGeom>
              <a:avLst/>
              <a:gdLst/>
              <a:ahLst/>
              <a:cxnLst/>
              <a:rect l="l" t="t" r="r" b="b"/>
              <a:pathLst>
                <a:path w="140" h="865" extrusionOk="0">
                  <a:moveTo>
                    <a:pt x="1" y="0"/>
                  </a:moveTo>
                  <a:lnTo>
                    <a:pt x="1" y="139"/>
                  </a:lnTo>
                  <a:cubicBezTo>
                    <a:pt x="139" y="415"/>
                    <a:pt x="139" y="553"/>
                    <a:pt x="139" y="864"/>
                  </a:cubicBezTo>
                  <a:lnTo>
                    <a:pt x="139" y="139"/>
                  </a:lnTo>
                  <a:cubicBezTo>
                    <a:pt x="139" y="139"/>
                    <a:pt x="139" y="0"/>
                    <a:pt x="1" y="0"/>
                  </a:cubicBezTo>
                  <a:close/>
                </a:path>
              </a:pathLst>
            </a:custGeom>
            <a:solidFill>
              <a:srgbClr val="EFE3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18" name="Google Shape;1018;p8"/>
            <p:cNvSpPr/>
            <p:nvPr/>
          </p:nvSpPr>
          <p:spPr>
            <a:xfrm>
              <a:off x="4938253" y="4249652"/>
              <a:ext cx="18" cy="18"/>
            </a:xfrm>
            <a:custGeom>
              <a:avLst/>
              <a:gdLst/>
              <a:ahLst/>
              <a:cxnLst/>
              <a:rect l="l" t="t" r="r" b="b"/>
              <a:pathLst>
                <a:path w="1" h="1" extrusionOk="0">
                  <a:moveTo>
                    <a:pt x="1" y="1"/>
                  </a:moveTo>
                  <a:lnTo>
                    <a:pt x="1" y="1"/>
                  </a:lnTo>
                  <a:lnTo>
                    <a:pt x="1" y="1"/>
                  </a:lnTo>
                  <a:lnTo>
                    <a:pt x="1" y="1"/>
                  </a:lnTo>
                  <a:close/>
                </a:path>
              </a:pathLst>
            </a:custGeom>
            <a:solidFill>
              <a:srgbClr val="EFE3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19" name="Google Shape;1019;p8"/>
            <p:cNvSpPr/>
            <p:nvPr/>
          </p:nvSpPr>
          <p:spPr>
            <a:xfrm>
              <a:off x="4927693" y="4378784"/>
              <a:ext cx="7471" cy="64566"/>
            </a:xfrm>
            <a:custGeom>
              <a:avLst/>
              <a:gdLst/>
              <a:ahLst/>
              <a:cxnLst/>
              <a:rect l="l" t="t" r="r" b="b"/>
              <a:pathLst>
                <a:path w="416" h="3595" extrusionOk="0">
                  <a:moveTo>
                    <a:pt x="139" y="0"/>
                  </a:moveTo>
                  <a:lnTo>
                    <a:pt x="139" y="277"/>
                  </a:lnTo>
                  <a:cubicBezTo>
                    <a:pt x="139" y="588"/>
                    <a:pt x="1" y="864"/>
                    <a:pt x="1" y="1141"/>
                  </a:cubicBezTo>
                  <a:lnTo>
                    <a:pt x="1" y="1314"/>
                  </a:lnTo>
                  <a:lnTo>
                    <a:pt x="1" y="1452"/>
                  </a:lnTo>
                  <a:lnTo>
                    <a:pt x="1" y="1590"/>
                  </a:lnTo>
                  <a:lnTo>
                    <a:pt x="1" y="1867"/>
                  </a:lnTo>
                  <a:lnTo>
                    <a:pt x="1" y="2731"/>
                  </a:lnTo>
                  <a:lnTo>
                    <a:pt x="1" y="2869"/>
                  </a:lnTo>
                  <a:lnTo>
                    <a:pt x="1" y="3180"/>
                  </a:lnTo>
                  <a:lnTo>
                    <a:pt x="139" y="3180"/>
                  </a:lnTo>
                  <a:lnTo>
                    <a:pt x="139" y="3457"/>
                  </a:lnTo>
                  <a:lnTo>
                    <a:pt x="139" y="3595"/>
                  </a:lnTo>
                  <a:lnTo>
                    <a:pt x="416" y="3595"/>
                  </a:lnTo>
                  <a:cubicBezTo>
                    <a:pt x="277" y="2316"/>
                    <a:pt x="139" y="1141"/>
                    <a:pt x="139" y="0"/>
                  </a:cubicBezTo>
                  <a:close/>
                </a:path>
              </a:pathLst>
            </a:custGeom>
            <a:solidFill>
              <a:srgbClr val="EFE3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20" name="Google Shape;1020;p8"/>
            <p:cNvSpPr/>
            <p:nvPr/>
          </p:nvSpPr>
          <p:spPr>
            <a:xfrm>
              <a:off x="4950664" y="4435897"/>
              <a:ext cx="18" cy="18"/>
            </a:xfrm>
            <a:custGeom>
              <a:avLst/>
              <a:gdLst/>
              <a:ahLst/>
              <a:cxnLst/>
              <a:rect l="l" t="t" r="r" b="b"/>
              <a:pathLst>
                <a:path w="1" h="1" extrusionOk="0">
                  <a:moveTo>
                    <a:pt x="1" y="0"/>
                  </a:moveTo>
                  <a:lnTo>
                    <a:pt x="1" y="0"/>
                  </a:lnTo>
                  <a:lnTo>
                    <a:pt x="1" y="0"/>
                  </a:lnTo>
                  <a:lnTo>
                    <a:pt x="1" y="0"/>
                  </a:lnTo>
                  <a:lnTo>
                    <a:pt x="1" y="0"/>
                  </a:lnTo>
                  <a:close/>
                </a:path>
              </a:pathLst>
            </a:custGeom>
            <a:solidFill>
              <a:srgbClr val="EFE3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21" name="Google Shape;1021;p8"/>
            <p:cNvSpPr/>
            <p:nvPr/>
          </p:nvSpPr>
          <p:spPr>
            <a:xfrm>
              <a:off x="5012752" y="4228549"/>
              <a:ext cx="34160" cy="8082"/>
            </a:xfrm>
            <a:custGeom>
              <a:avLst/>
              <a:gdLst/>
              <a:ahLst/>
              <a:cxnLst/>
              <a:rect l="l" t="t" r="r" b="b"/>
              <a:pathLst>
                <a:path w="1902" h="450" extrusionOk="0">
                  <a:moveTo>
                    <a:pt x="1901" y="1"/>
                  </a:moveTo>
                  <a:cubicBezTo>
                    <a:pt x="1314" y="173"/>
                    <a:pt x="864" y="173"/>
                    <a:pt x="311" y="312"/>
                  </a:cubicBezTo>
                  <a:cubicBezTo>
                    <a:pt x="211" y="312"/>
                    <a:pt x="184" y="384"/>
                    <a:pt x="110" y="424"/>
                  </a:cubicBezTo>
                  <a:lnTo>
                    <a:pt x="110" y="424"/>
                  </a:lnTo>
                  <a:cubicBezTo>
                    <a:pt x="676" y="294"/>
                    <a:pt x="1350" y="163"/>
                    <a:pt x="1901" y="1"/>
                  </a:cubicBezTo>
                  <a:close/>
                  <a:moveTo>
                    <a:pt x="110" y="424"/>
                  </a:moveTo>
                  <a:cubicBezTo>
                    <a:pt x="73" y="433"/>
                    <a:pt x="36" y="441"/>
                    <a:pt x="0" y="450"/>
                  </a:cubicBezTo>
                  <a:cubicBezTo>
                    <a:pt x="48" y="450"/>
                    <a:pt x="82" y="439"/>
                    <a:pt x="110" y="424"/>
                  </a:cubicBezTo>
                  <a:close/>
                </a:path>
              </a:pathLst>
            </a:custGeom>
            <a:solidFill>
              <a:srgbClr val="EFE3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22" name="Google Shape;1022;p8"/>
            <p:cNvSpPr/>
            <p:nvPr/>
          </p:nvSpPr>
          <p:spPr>
            <a:xfrm>
              <a:off x="4969288" y="4239109"/>
              <a:ext cx="25467" cy="4975"/>
            </a:xfrm>
            <a:custGeom>
              <a:avLst/>
              <a:gdLst/>
              <a:ahLst/>
              <a:cxnLst/>
              <a:rect l="l" t="t" r="r" b="b"/>
              <a:pathLst>
                <a:path w="1418" h="277" extrusionOk="0">
                  <a:moveTo>
                    <a:pt x="1280" y="0"/>
                  </a:moveTo>
                  <a:cubicBezTo>
                    <a:pt x="1144" y="45"/>
                    <a:pt x="1005" y="90"/>
                    <a:pt x="865" y="131"/>
                  </a:cubicBezTo>
                  <a:lnTo>
                    <a:pt x="865" y="131"/>
                  </a:lnTo>
                  <a:cubicBezTo>
                    <a:pt x="1076" y="118"/>
                    <a:pt x="1247" y="85"/>
                    <a:pt x="1418" y="0"/>
                  </a:cubicBezTo>
                  <a:close/>
                  <a:moveTo>
                    <a:pt x="865" y="131"/>
                  </a:moveTo>
                  <a:cubicBezTo>
                    <a:pt x="734" y="138"/>
                    <a:pt x="587" y="138"/>
                    <a:pt x="416" y="138"/>
                  </a:cubicBezTo>
                  <a:cubicBezTo>
                    <a:pt x="321" y="233"/>
                    <a:pt x="227" y="263"/>
                    <a:pt x="132" y="272"/>
                  </a:cubicBezTo>
                  <a:lnTo>
                    <a:pt x="132" y="272"/>
                  </a:lnTo>
                  <a:cubicBezTo>
                    <a:pt x="372" y="257"/>
                    <a:pt x="620" y="201"/>
                    <a:pt x="865" y="131"/>
                  </a:cubicBezTo>
                  <a:close/>
                  <a:moveTo>
                    <a:pt x="132" y="272"/>
                  </a:moveTo>
                  <a:cubicBezTo>
                    <a:pt x="88" y="275"/>
                    <a:pt x="44" y="277"/>
                    <a:pt x="1" y="277"/>
                  </a:cubicBezTo>
                  <a:cubicBezTo>
                    <a:pt x="45" y="277"/>
                    <a:pt x="88" y="277"/>
                    <a:pt x="132" y="272"/>
                  </a:cubicBezTo>
                  <a:close/>
                </a:path>
              </a:pathLst>
            </a:custGeom>
            <a:solidFill>
              <a:srgbClr val="EFE3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23" name="Google Shape;1023;p8"/>
            <p:cNvSpPr/>
            <p:nvPr/>
          </p:nvSpPr>
          <p:spPr>
            <a:xfrm>
              <a:off x="5031376" y="4241588"/>
              <a:ext cx="20492" cy="93141"/>
            </a:xfrm>
            <a:custGeom>
              <a:avLst/>
              <a:gdLst/>
              <a:ahLst/>
              <a:cxnLst/>
              <a:rect l="l" t="t" r="r" b="b"/>
              <a:pathLst>
                <a:path w="1141" h="5186" extrusionOk="0">
                  <a:moveTo>
                    <a:pt x="1141" y="313"/>
                  </a:moveTo>
                  <a:cubicBezTo>
                    <a:pt x="1140" y="450"/>
                    <a:pt x="1003" y="588"/>
                    <a:pt x="1003" y="588"/>
                  </a:cubicBezTo>
                  <a:cubicBezTo>
                    <a:pt x="1003" y="450"/>
                    <a:pt x="1140" y="450"/>
                    <a:pt x="1141" y="313"/>
                  </a:cubicBezTo>
                  <a:close/>
                  <a:moveTo>
                    <a:pt x="1141" y="0"/>
                  </a:moveTo>
                  <a:cubicBezTo>
                    <a:pt x="864" y="139"/>
                    <a:pt x="553" y="139"/>
                    <a:pt x="277" y="311"/>
                  </a:cubicBezTo>
                  <a:lnTo>
                    <a:pt x="139" y="311"/>
                  </a:lnTo>
                  <a:cubicBezTo>
                    <a:pt x="0" y="1867"/>
                    <a:pt x="0" y="3595"/>
                    <a:pt x="139" y="5185"/>
                  </a:cubicBezTo>
                  <a:cubicBezTo>
                    <a:pt x="415" y="5047"/>
                    <a:pt x="692" y="4909"/>
                    <a:pt x="1003" y="4632"/>
                  </a:cubicBezTo>
                  <a:lnTo>
                    <a:pt x="1141" y="4459"/>
                  </a:lnTo>
                  <a:lnTo>
                    <a:pt x="1141" y="4183"/>
                  </a:lnTo>
                  <a:cubicBezTo>
                    <a:pt x="1003" y="2904"/>
                    <a:pt x="1141" y="1590"/>
                    <a:pt x="1141" y="311"/>
                  </a:cubicBezTo>
                  <a:lnTo>
                    <a:pt x="1141" y="0"/>
                  </a:lnTo>
                  <a:close/>
                </a:path>
              </a:pathLst>
            </a:custGeom>
            <a:solidFill>
              <a:srgbClr val="EFE3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24" name="Google Shape;1024;p8"/>
            <p:cNvSpPr/>
            <p:nvPr/>
          </p:nvSpPr>
          <p:spPr>
            <a:xfrm>
              <a:off x="4969288" y="4257105"/>
              <a:ext cx="20510" cy="150253"/>
            </a:xfrm>
            <a:custGeom>
              <a:avLst/>
              <a:gdLst/>
              <a:ahLst/>
              <a:cxnLst/>
              <a:rect l="l" t="t" r="r" b="b"/>
              <a:pathLst>
                <a:path w="1142" h="8366" extrusionOk="0">
                  <a:moveTo>
                    <a:pt x="865" y="0"/>
                  </a:moveTo>
                  <a:cubicBezTo>
                    <a:pt x="554" y="0"/>
                    <a:pt x="416" y="139"/>
                    <a:pt x="139" y="139"/>
                  </a:cubicBezTo>
                  <a:cubicBezTo>
                    <a:pt x="1" y="1590"/>
                    <a:pt x="1" y="3042"/>
                    <a:pt x="139" y="4459"/>
                  </a:cubicBezTo>
                  <a:cubicBezTo>
                    <a:pt x="277" y="5773"/>
                    <a:pt x="416" y="7052"/>
                    <a:pt x="416" y="8365"/>
                  </a:cubicBezTo>
                  <a:cubicBezTo>
                    <a:pt x="554" y="8227"/>
                    <a:pt x="692" y="8089"/>
                    <a:pt x="1003" y="7778"/>
                  </a:cubicBezTo>
                  <a:lnTo>
                    <a:pt x="1141" y="7639"/>
                  </a:lnTo>
                  <a:cubicBezTo>
                    <a:pt x="1003" y="7501"/>
                    <a:pt x="865" y="7363"/>
                    <a:pt x="865" y="7225"/>
                  </a:cubicBezTo>
                  <a:cubicBezTo>
                    <a:pt x="865" y="4770"/>
                    <a:pt x="692" y="2455"/>
                    <a:pt x="865" y="0"/>
                  </a:cubicBezTo>
                  <a:close/>
                </a:path>
              </a:pathLst>
            </a:custGeom>
            <a:solidFill>
              <a:srgbClr val="EFE3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25" name="Google Shape;1025;p8"/>
            <p:cNvSpPr/>
            <p:nvPr/>
          </p:nvSpPr>
          <p:spPr>
            <a:xfrm>
              <a:off x="5124499" y="4226070"/>
              <a:ext cx="7453" cy="13057"/>
            </a:xfrm>
            <a:custGeom>
              <a:avLst/>
              <a:gdLst/>
              <a:ahLst/>
              <a:cxnLst/>
              <a:rect l="l" t="t" r="r" b="b"/>
              <a:pathLst>
                <a:path w="415" h="727" extrusionOk="0">
                  <a:moveTo>
                    <a:pt x="0" y="0"/>
                  </a:moveTo>
                  <a:lnTo>
                    <a:pt x="0" y="726"/>
                  </a:lnTo>
                  <a:cubicBezTo>
                    <a:pt x="138" y="588"/>
                    <a:pt x="277" y="311"/>
                    <a:pt x="415" y="0"/>
                  </a:cubicBezTo>
                  <a:close/>
                </a:path>
              </a:pathLst>
            </a:custGeom>
            <a:solidFill>
              <a:srgbClr val="EFE3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26" name="Google Shape;1026;p8"/>
            <p:cNvSpPr/>
            <p:nvPr/>
          </p:nvSpPr>
          <p:spPr>
            <a:xfrm>
              <a:off x="4997234" y="4249652"/>
              <a:ext cx="23599" cy="131629"/>
            </a:xfrm>
            <a:custGeom>
              <a:avLst/>
              <a:gdLst/>
              <a:ahLst/>
              <a:cxnLst/>
              <a:rect l="l" t="t" r="r" b="b"/>
              <a:pathLst>
                <a:path w="1314" h="7329" extrusionOk="0">
                  <a:moveTo>
                    <a:pt x="1175" y="1"/>
                  </a:moveTo>
                  <a:lnTo>
                    <a:pt x="1175" y="1"/>
                  </a:lnTo>
                  <a:cubicBezTo>
                    <a:pt x="864" y="139"/>
                    <a:pt x="450" y="139"/>
                    <a:pt x="173" y="277"/>
                  </a:cubicBezTo>
                  <a:cubicBezTo>
                    <a:pt x="0" y="1591"/>
                    <a:pt x="173" y="2870"/>
                    <a:pt x="173" y="4010"/>
                  </a:cubicBezTo>
                  <a:cubicBezTo>
                    <a:pt x="173" y="4010"/>
                    <a:pt x="173" y="3872"/>
                    <a:pt x="311" y="3872"/>
                  </a:cubicBezTo>
                  <a:cubicBezTo>
                    <a:pt x="311" y="3734"/>
                    <a:pt x="450" y="3595"/>
                    <a:pt x="588" y="3319"/>
                  </a:cubicBezTo>
                  <a:lnTo>
                    <a:pt x="588" y="3457"/>
                  </a:lnTo>
                  <a:cubicBezTo>
                    <a:pt x="450" y="3734"/>
                    <a:pt x="311" y="4010"/>
                    <a:pt x="173" y="4321"/>
                  </a:cubicBezTo>
                  <a:lnTo>
                    <a:pt x="173" y="7328"/>
                  </a:lnTo>
                  <a:lnTo>
                    <a:pt x="726" y="6775"/>
                  </a:lnTo>
                  <a:cubicBezTo>
                    <a:pt x="864" y="6464"/>
                    <a:pt x="1037" y="6050"/>
                    <a:pt x="1314" y="5738"/>
                  </a:cubicBezTo>
                  <a:cubicBezTo>
                    <a:pt x="1175" y="5738"/>
                    <a:pt x="1175" y="5738"/>
                    <a:pt x="1175" y="5600"/>
                  </a:cubicBezTo>
                  <a:cubicBezTo>
                    <a:pt x="1037" y="3734"/>
                    <a:pt x="1037" y="1867"/>
                    <a:pt x="1175" y="1"/>
                  </a:cubicBezTo>
                  <a:close/>
                </a:path>
              </a:pathLst>
            </a:custGeom>
            <a:solidFill>
              <a:srgbClr val="EFE3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27" name="Google Shape;1027;p8"/>
            <p:cNvSpPr/>
            <p:nvPr/>
          </p:nvSpPr>
          <p:spPr>
            <a:xfrm>
              <a:off x="5067386" y="4236613"/>
              <a:ext cx="15535" cy="67063"/>
            </a:xfrm>
            <a:custGeom>
              <a:avLst/>
              <a:gdLst/>
              <a:ahLst/>
              <a:cxnLst/>
              <a:rect l="l" t="t" r="r" b="b"/>
              <a:pathLst>
                <a:path w="865" h="3734" extrusionOk="0">
                  <a:moveTo>
                    <a:pt x="726" y="1"/>
                  </a:moveTo>
                  <a:cubicBezTo>
                    <a:pt x="588" y="1"/>
                    <a:pt x="277" y="139"/>
                    <a:pt x="0" y="139"/>
                  </a:cubicBezTo>
                  <a:lnTo>
                    <a:pt x="0" y="3734"/>
                  </a:lnTo>
                  <a:cubicBezTo>
                    <a:pt x="0" y="3596"/>
                    <a:pt x="138" y="3457"/>
                    <a:pt x="277" y="3319"/>
                  </a:cubicBezTo>
                  <a:cubicBezTo>
                    <a:pt x="277" y="3181"/>
                    <a:pt x="415" y="3181"/>
                    <a:pt x="588" y="3008"/>
                  </a:cubicBezTo>
                  <a:cubicBezTo>
                    <a:pt x="588" y="2870"/>
                    <a:pt x="726" y="2731"/>
                    <a:pt x="864" y="2731"/>
                  </a:cubicBezTo>
                  <a:lnTo>
                    <a:pt x="864" y="2593"/>
                  </a:lnTo>
                  <a:cubicBezTo>
                    <a:pt x="726" y="1729"/>
                    <a:pt x="726" y="865"/>
                    <a:pt x="726" y="1"/>
                  </a:cubicBezTo>
                  <a:close/>
                </a:path>
              </a:pathLst>
            </a:custGeom>
            <a:solidFill>
              <a:srgbClr val="EFE3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28" name="Google Shape;1028;p8"/>
            <p:cNvSpPr/>
            <p:nvPr/>
          </p:nvSpPr>
          <p:spPr>
            <a:xfrm>
              <a:off x="5095942" y="4228549"/>
              <a:ext cx="15535" cy="41613"/>
            </a:xfrm>
            <a:custGeom>
              <a:avLst/>
              <a:gdLst/>
              <a:ahLst/>
              <a:cxnLst/>
              <a:rect l="l" t="t" r="r" b="b"/>
              <a:pathLst>
                <a:path w="865" h="2317" extrusionOk="0">
                  <a:moveTo>
                    <a:pt x="726" y="0"/>
                  </a:moveTo>
                  <a:cubicBezTo>
                    <a:pt x="415" y="173"/>
                    <a:pt x="277" y="173"/>
                    <a:pt x="138" y="173"/>
                  </a:cubicBezTo>
                  <a:cubicBezTo>
                    <a:pt x="0" y="865"/>
                    <a:pt x="0" y="1590"/>
                    <a:pt x="138" y="2316"/>
                  </a:cubicBezTo>
                  <a:cubicBezTo>
                    <a:pt x="415" y="2040"/>
                    <a:pt x="553" y="1729"/>
                    <a:pt x="864" y="1590"/>
                  </a:cubicBezTo>
                  <a:cubicBezTo>
                    <a:pt x="726" y="1452"/>
                    <a:pt x="726" y="1314"/>
                    <a:pt x="726" y="1176"/>
                  </a:cubicBezTo>
                  <a:lnTo>
                    <a:pt x="726" y="0"/>
                  </a:lnTo>
                  <a:close/>
                </a:path>
              </a:pathLst>
            </a:custGeom>
            <a:solidFill>
              <a:srgbClr val="EFE3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29" name="Google Shape;1029;p8"/>
            <p:cNvSpPr/>
            <p:nvPr/>
          </p:nvSpPr>
          <p:spPr>
            <a:xfrm>
              <a:off x="4940732" y="4278208"/>
              <a:ext cx="22989" cy="157707"/>
            </a:xfrm>
            <a:custGeom>
              <a:avLst/>
              <a:gdLst/>
              <a:ahLst/>
              <a:cxnLst/>
              <a:rect l="l" t="t" r="r" b="b"/>
              <a:pathLst>
                <a:path w="1280" h="8781" extrusionOk="0">
                  <a:moveTo>
                    <a:pt x="727" y="1"/>
                  </a:moveTo>
                  <a:cubicBezTo>
                    <a:pt x="554" y="1"/>
                    <a:pt x="277" y="1"/>
                    <a:pt x="1" y="139"/>
                  </a:cubicBezTo>
                  <a:lnTo>
                    <a:pt x="1" y="2731"/>
                  </a:lnTo>
                  <a:cubicBezTo>
                    <a:pt x="139" y="2731"/>
                    <a:pt x="139" y="2870"/>
                    <a:pt x="139" y="2870"/>
                  </a:cubicBezTo>
                  <a:lnTo>
                    <a:pt x="139" y="3595"/>
                  </a:lnTo>
                  <a:lnTo>
                    <a:pt x="139" y="4598"/>
                  </a:lnTo>
                  <a:lnTo>
                    <a:pt x="139" y="4736"/>
                  </a:lnTo>
                  <a:cubicBezTo>
                    <a:pt x="277" y="6050"/>
                    <a:pt x="416" y="7467"/>
                    <a:pt x="554" y="8780"/>
                  </a:cubicBezTo>
                  <a:lnTo>
                    <a:pt x="727" y="8642"/>
                  </a:lnTo>
                  <a:cubicBezTo>
                    <a:pt x="727" y="8642"/>
                    <a:pt x="727" y="8469"/>
                    <a:pt x="865" y="8469"/>
                  </a:cubicBezTo>
                  <a:lnTo>
                    <a:pt x="1280" y="8054"/>
                  </a:lnTo>
                  <a:cubicBezTo>
                    <a:pt x="1141" y="7916"/>
                    <a:pt x="1141" y="7778"/>
                    <a:pt x="1141" y="7605"/>
                  </a:cubicBezTo>
                  <a:cubicBezTo>
                    <a:pt x="1141" y="6188"/>
                    <a:pt x="1003" y="4736"/>
                    <a:pt x="865" y="3146"/>
                  </a:cubicBezTo>
                  <a:cubicBezTo>
                    <a:pt x="727" y="2420"/>
                    <a:pt x="727" y="1729"/>
                    <a:pt x="727" y="865"/>
                  </a:cubicBezTo>
                  <a:lnTo>
                    <a:pt x="727" y="1"/>
                  </a:lnTo>
                  <a:close/>
                </a:path>
              </a:pathLst>
            </a:custGeom>
            <a:solidFill>
              <a:srgbClr val="EFE3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30" name="Google Shape;1030;p8"/>
            <p:cNvSpPr/>
            <p:nvPr/>
          </p:nvSpPr>
          <p:spPr>
            <a:xfrm>
              <a:off x="4069151" y="3675435"/>
              <a:ext cx="93141" cy="31053"/>
            </a:xfrm>
            <a:custGeom>
              <a:avLst/>
              <a:gdLst/>
              <a:ahLst/>
              <a:cxnLst/>
              <a:rect l="l" t="t" r="r" b="b"/>
              <a:pathLst>
                <a:path w="5186" h="1729" extrusionOk="0">
                  <a:moveTo>
                    <a:pt x="4736" y="0"/>
                  </a:moveTo>
                  <a:cubicBezTo>
                    <a:pt x="4010" y="0"/>
                    <a:pt x="3284" y="138"/>
                    <a:pt x="2593" y="277"/>
                  </a:cubicBezTo>
                  <a:lnTo>
                    <a:pt x="2420" y="277"/>
                  </a:lnTo>
                  <a:cubicBezTo>
                    <a:pt x="1867" y="415"/>
                    <a:pt x="1279" y="415"/>
                    <a:pt x="553" y="553"/>
                  </a:cubicBezTo>
                  <a:cubicBezTo>
                    <a:pt x="415" y="553"/>
                    <a:pt x="277" y="553"/>
                    <a:pt x="277" y="726"/>
                  </a:cubicBezTo>
                  <a:cubicBezTo>
                    <a:pt x="139" y="726"/>
                    <a:pt x="0" y="864"/>
                    <a:pt x="0" y="1141"/>
                  </a:cubicBezTo>
                  <a:cubicBezTo>
                    <a:pt x="0" y="1279"/>
                    <a:pt x="139" y="1417"/>
                    <a:pt x="277" y="1417"/>
                  </a:cubicBezTo>
                  <a:cubicBezTo>
                    <a:pt x="277" y="1590"/>
                    <a:pt x="415" y="1728"/>
                    <a:pt x="553" y="1728"/>
                  </a:cubicBezTo>
                  <a:cubicBezTo>
                    <a:pt x="2143" y="1417"/>
                    <a:pt x="3733" y="1279"/>
                    <a:pt x="5185" y="1002"/>
                  </a:cubicBezTo>
                  <a:cubicBezTo>
                    <a:pt x="5012" y="726"/>
                    <a:pt x="4874" y="277"/>
                    <a:pt x="4736" y="0"/>
                  </a:cubicBezTo>
                  <a:close/>
                </a:path>
              </a:pathLst>
            </a:custGeom>
            <a:solidFill>
              <a:srgbClr val="E1D6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31" name="Google Shape;1031;p8"/>
            <p:cNvSpPr/>
            <p:nvPr/>
          </p:nvSpPr>
          <p:spPr>
            <a:xfrm>
              <a:off x="4187723" y="3768539"/>
              <a:ext cx="18" cy="18"/>
            </a:xfrm>
            <a:custGeom>
              <a:avLst/>
              <a:gdLst/>
              <a:ahLst/>
              <a:cxnLst/>
              <a:rect l="l" t="t" r="r" b="b"/>
              <a:pathLst>
                <a:path w="1" h="1" extrusionOk="0">
                  <a:moveTo>
                    <a:pt x="0" y="1"/>
                  </a:moveTo>
                  <a:lnTo>
                    <a:pt x="0" y="1"/>
                  </a:lnTo>
                  <a:lnTo>
                    <a:pt x="0" y="1"/>
                  </a:lnTo>
                  <a:close/>
                </a:path>
              </a:pathLst>
            </a:custGeom>
            <a:solidFill>
              <a:srgbClr val="E1D6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32" name="Google Shape;1032;p8"/>
            <p:cNvSpPr/>
            <p:nvPr/>
          </p:nvSpPr>
          <p:spPr>
            <a:xfrm>
              <a:off x="4094600" y="3747436"/>
              <a:ext cx="93141" cy="44092"/>
            </a:xfrm>
            <a:custGeom>
              <a:avLst/>
              <a:gdLst/>
              <a:ahLst/>
              <a:cxnLst/>
              <a:rect l="l" t="t" r="r" b="b"/>
              <a:pathLst>
                <a:path w="5186" h="2455" extrusionOk="0">
                  <a:moveTo>
                    <a:pt x="4770" y="1"/>
                  </a:moveTo>
                  <a:cubicBezTo>
                    <a:pt x="3768" y="312"/>
                    <a:pt x="2904" y="450"/>
                    <a:pt x="2040" y="726"/>
                  </a:cubicBezTo>
                  <a:cubicBezTo>
                    <a:pt x="1452" y="865"/>
                    <a:pt x="1003" y="1038"/>
                    <a:pt x="450" y="1314"/>
                  </a:cubicBezTo>
                  <a:cubicBezTo>
                    <a:pt x="139" y="1314"/>
                    <a:pt x="0" y="1729"/>
                    <a:pt x="0" y="2040"/>
                  </a:cubicBezTo>
                  <a:cubicBezTo>
                    <a:pt x="139" y="2040"/>
                    <a:pt x="139" y="2040"/>
                    <a:pt x="139" y="2178"/>
                  </a:cubicBezTo>
                  <a:cubicBezTo>
                    <a:pt x="312" y="2316"/>
                    <a:pt x="450" y="2455"/>
                    <a:pt x="588" y="2455"/>
                  </a:cubicBezTo>
                  <a:cubicBezTo>
                    <a:pt x="588" y="2455"/>
                    <a:pt x="726" y="2455"/>
                    <a:pt x="726" y="2316"/>
                  </a:cubicBezTo>
                  <a:cubicBezTo>
                    <a:pt x="1176" y="2316"/>
                    <a:pt x="1452" y="2178"/>
                    <a:pt x="1729" y="2040"/>
                  </a:cubicBezTo>
                  <a:cubicBezTo>
                    <a:pt x="2731" y="1729"/>
                    <a:pt x="3906" y="1452"/>
                    <a:pt x="5185" y="1176"/>
                  </a:cubicBezTo>
                  <a:cubicBezTo>
                    <a:pt x="5047" y="865"/>
                    <a:pt x="4909" y="450"/>
                    <a:pt x="4770" y="1"/>
                  </a:cubicBezTo>
                  <a:close/>
                </a:path>
              </a:pathLst>
            </a:custGeom>
            <a:solidFill>
              <a:srgbClr val="E1D6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33" name="Google Shape;1033;p8"/>
            <p:cNvSpPr/>
            <p:nvPr/>
          </p:nvSpPr>
          <p:spPr>
            <a:xfrm>
              <a:off x="4125635" y="3833106"/>
              <a:ext cx="95619" cy="38506"/>
            </a:xfrm>
            <a:custGeom>
              <a:avLst/>
              <a:gdLst/>
              <a:ahLst/>
              <a:cxnLst/>
              <a:rect l="l" t="t" r="r" b="b"/>
              <a:pathLst>
                <a:path w="5324" h="2144" extrusionOk="0">
                  <a:moveTo>
                    <a:pt x="4909" y="1"/>
                  </a:moveTo>
                  <a:cubicBezTo>
                    <a:pt x="3319" y="277"/>
                    <a:pt x="1867" y="726"/>
                    <a:pt x="450" y="1003"/>
                  </a:cubicBezTo>
                  <a:cubicBezTo>
                    <a:pt x="312" y="1141"/>
                    <a:pt x="312" y="1141"/>
                    <a:pt x="139" y="1141"/>
                  </a:cubicBezTo>
                  <a:cubicBezTo>
                    <a:pt x="139" y="1279"/>
                    <a:pt x="139" y="1279"/>
                    <a:pt x="1" y="1279"/>
                  </a:cubicBezTo>
                  <a:lnTo>
                    <a:pt x="1" y="1729"/>
                  </a:lnTo>
                  <a:cubicBezTo>
                    <a:pt x="1" y="1867"/>
                    <a:pt x="1" y="1867"/>
                    <a:pt x="139" y="2005"/>
                  </a:cubicBezTo>
                  <a:cubicBezTo>
                    <a:pt x="139" y="2144"/>
                    <a:pt x="450" y="2144"/>
                    <a:pt x="588" y="2144"/>
                  </a:cubicBezTo>
                  <a:lnTo>
                    <a:pt x="727" y="2144"/>
                  </a:lnTo>
                  <a:cubicBezTo>
                    <a:pt x="1867" y="1867"/>
                    <a:pt x="3042" y="1591"/>
                    <a:pt x="4045" y="1279"/>
                  </a:cubicBezTo>
                  <a:cubicBezTo>
                    <a:pt x="4446" y="1279"/>
                    <a:pt x="4879" y="1150"/>
                    <a:pt x="5283" y="1017"/>
                  </a:cubicBezTo>
                  <a:lnTo>
                    <a:pt x="5283" y="1017"/>
                  </a:lnTo>
                  <a:cubicBezTo>
                    <a:pt x="5296" y="1058"/>
                    <a:pt x="5310" y="1100"/>
                    <a:pt x="5324" y="1141"/>
                  </a:cubicBezTo>
                  <a:lnTo>
                    <a:pt x="5324" y="1003"/>
                  </a:lnTo>
                  <a:cubicBezTo>
                    <a:pt x="5310" y="1007"/>
                    <a:pt x="5296" y="1012"/>
                    <a:pt x="5283" y="1017"/>
                  </a:cubicBezTo>
                  <a:lnTo>
                    <a:pt x="5283" y="1017"/>
                  </a:lnTo>
                  <a:cubicBezTo>
                    <a:pt x="5158" y="639"/>
                    <a:pt x="5034" y="250"/>
                    <a:pt x="4909" y="1"/>
                  </a:cubicBezTo>
                  <a:close/>
                </a:path>
              </a:pathLst>
            </a:custGeom>
            <a:solidFill>
              <a:srgbClr val="E1D6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34" name="Google Shape;1034;p8"/>
            <p:cNvSpPr/>
            <p:nvPr/>
          </p:nvSpPr>
          <p:spPr>
            <a:xfrm>
              <a:off x="4164752" y="3928707"/>
              <a:ext cx="95619" cy="26096"/>
            </a:xfrm>
            <a:custGeom>
              <a:avLst/>
              <a:gdLst/>
              <a:ahLst/>
              <a:cxnLst/>
              <a:rect l="l" t="t" r="r" b="b"/>
              <a:pathLst>
                <a:path w="5324" h="1453" extrusionOk="0">
                  <a:moveTo>
                    <a:pt x="4736" y="1"/>
                  </a:moveTo>
                  <a:cubicBezTo>
                    <a:pt x="3146" y="139"/>
                    <a:pt x="1867" y="277"/>
                    <a:pt x="553" y="277"/>
                  </a:cubicBezTo>
                  <a:cubicBezTo>
                    <a:pt x="277" y="277"/>
                    <a:pt x="0" y="588"/>
                    <a:pt x="0" y="865"/>
                  </a:cubicBezTo>
                  <a:cubicBezTo>
                    <a:pt x="0" y="1141"/>
                    <a:pt x="277" y="1452"/>
                    <a:pt x="553" y="1452"/>
                  </a:cubicBezTo>
                  <a:lnTo>
                    <a:pt x="1590" y="1452"/>
                  </a:lnTo>
                  <a:cubicBezTo>
                    <a:pt x="2593" y="1314"/>
                    <a:pt x="3733" y="1314"/>
                    <a:pt x="4874" y="1141"/>
                  </a:cubicBezTo>
                  <a:cubicBezTo>
                    <a:pt x="5047" y="1141"/>
                    <a:pt x="5185" y="1003"/>
                    <a:pt x="5323" y="1003"/>
                  </a:cubicBezTo>
                  <a:cubicBezTo>
                    <a:pt x="5185" y="726"/>
                    <a:pt x="4874" y="277"/>
                    <a:pt x="4736" y="1"/>
                  </a:cubicBezTo>
                  <a:close/>
                </a:path>
              </a:pathLst>
            </a:custGeom>
            <a:solidFill>
              <a:srgbClr val="E1D6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35" name="Google Shape;1035;p8"/>
            <p:cNvSpPr/>
            <p:nvPr/>
          </p:nvSpPr>
          <p:spPr>
            <a:xfrm>
              <a:off x="4249793" y="3928707"/>
              <a:ext cx="18" cy="18"/>
            </a:xfrm>
            <a:custGeom>
              <a:avLst/>
              <a:gdLst/>
              <a:ahLst/>
              <a:cxnLst/>
              <a:rect l="l" t="t" r="r" b="b"/>
              <a:pathLst>
                <a:path w="1" h="1" extrusionOk="0">
                  <a:moveTo>
                    <a:pt x="1" y="1"/>
                  </a:moveTo>
                  <a:lnTo>
                    <a:pt x="1" y="1"/>
                  </a:lnTo>
                  <a:lnTo>
                    <a:pt x="1" y="1"/>
                  </a:lnTo>
                  <a:close/>
                </a:path>
              </a:pathLst>
            </a:custGeom>
            <a:solidFill>
              <a:srgbClr val="E1D6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36" name="Google Shape;1036;p8"/>
            <p:cNvSpPr/>
            <p:nvPr/>
          </p:nvSpPr>
          <p:spPr>
            <a:xfrm>
              <a:off x="4291388" y="4024308"/>
              <a:ext cx="18" cy="18"/>
            </a:xfrm>
            <a:custGeom>
              <a:avLst/>
              <a:gdLst/>
              <a:ahLst/>
              <a:cxnLst/>
              <a:rect l="l" t="t" r="r" b="b"/>
              <a:pathLst>
                <a:path w="1" h="1" extrusionOk="0">
                  <a:moveTo>
                    <a:pt x="1" y="1"/>
                  </a:moveTo>
                  <a:lnTo>
                    <a:pt x="1" y="1"/>
                  </a:lnTo>
                  <a:close/>
                </a:path>
              </a:pathLst>
            </a:custGeom>
            <a:solidFill>
              <a:srgbClr val="E1D6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37" name="Google Shape;1037;p8"/>
            <p:cNvSpPr/>
            <p:nvPr/>
          </p:nvSpPr>
          <p:spPr>
            <a:xfrm>
              <a:off x="4195787" y="4006312"/>
              <a:ext cx="95619" cy="26078"/>
            </a:xfrm>
            <a:custGeom>
              <a:avLst/>
              <a:gdLst/>
              <a:ahLst/>
              <a:cxnLst/>
              <a:rect l="l" t="t" r="r" b="b"/>
              <a:pathLst>
                <a:path w="5324" h="1452" extrusionOk="0">
                  <a:moveTo>
                    <a:pt x="4736" y="0"/>
                  </a:moveTo>
                  <a:cubicBezTo>
                    <a:pt x="3319" y="138"/>
                    <a:pt x="1867" y="277"/>
                    <a:pt x="554" y="277"/>
                  </a:cubicBezTo>
                  <a:cubicBezTo>
                    <a:pt x="139" y="277"/>
                    <a:pt x="1" y="588"/>
                    <a:pt x="1" y="864"/>
                  </a:cubicBezTo>
                  <a:cubicBezTo>
                    <a:pt x="1" y="1141"/>
                    <a:pt x="139" y="1452"/>
                    <a:pt x="554" y="1452"/>
                  </a:cubicBezTo>
                  <a:lnTo>
                    <a:pt x="1729" y="1452"/>
                  </a:lnTo>
                  <a:cubicBezTo>
                    <a:pt x="2593" y="1314"/>
                    <a:pt x="3595" y="1314"/>
                    <a:pt x="4598" y="1141"/>
                  </a:cubicBezTo>
                  <a:cubicBezTo>
                    <a:pt x="4736" y="1141"/>
                    <a:pt x="5047" y="1141"/>
                    <a:pt x="5324" y="1003"/>
                  </a:cubicBezTo>
                  <a:cubicBezTo>
                    <a:pt x="5185" y="726"/>
                    <a:pt x="5047" y="277"/>
                    <a:pt x="4736" y="0"/>
                  </a:cubicBezTo>
                  <a:close/>
                </a:path>
              </a:pathLst>
            </a:custGeom>
            <a:solidFill>
              <a:srgbClr val="E1D6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38" name="Google Shape;1038;p8"/>
            <p:cNvSpPr/>
            <p:nvPr/>
          </p:nvSpPr>
          <p:spPr>
            <a:xfrm>
              <a:off x="4322423" y="4099417"/>
              <a:ext cx="18" cy="18"/>
            </a:xfrm>
            <a:custGeom>
              <a:avLst/>
              <a:gdLst/>
              <a:ahLst/>
              <a:cxnLst/>
              <a:rect l="l" t="t" r="r" b="b"/>
              <a:pathLst>
                <a:path w="1" h="1" extrusionOk="0">
                  <a:moveTo>
                    <a:pt x="1" y="1"/>
                  </a:moveTo>
                  <a:lnTo>
                    <a:pt x="1" y="1"/>
                  </a:lnTo>
                  <a:close/>
                </a:path>
              </a:pathLst>
            </a:custGeom>
            <a:solidFill>
              <a:srgbClr val="E1D6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39" name="Google Shape;1039;p8"/>
            <p:cNvSpPr/>
            <p:nvPr/>
          </p:nvSpPr>
          <p:spPr>
            <a:xfrm>
              <a:off x="4231797" y="4078942"/>
              <a:ext cx="90644" cy="33531"/>
            </a:xfrm>
            <a:custGeom>
              <a:avLst/>
              <a:gdLst/>
              <a:ahLst/>
              <a:cxnLst/>
              <a:rect l="l" t="t" r="r" b="b"/>
              <a:pathLst>
                <a:path w="5047" h="1867" extrusionOk="0">
                  <a:moveTo>
                    <a:pt x="4459" y="0"/>
                  </a:moveTo>
                  <a:cubicBezTo>
                    <a:pt x="3180" y="277"/>
                    <a:pt x="1729" y="553"/>
                    <a:pt x="450" y="726"/>
                  </a:cubicBezTo>
                  <a:cubicBezTo>
                    <a:pt x="450" y="726"/>
                    <a:pt x="277" y="726"/>
                    <a:pt x="277" y="864"/>
                  </a:cubicBezTo>
                  <a:cubicBezTo>
                    <a:pt x="139" y="864"/>
                    <a:pt x="139" y="1003"/>
                    <a:pt x="139" y="1003"/>
                  </a:cubicBezTo>
                  <a:cubicBezTo>
                    <a:pt x="0" y="1141"/>
                    <a:pt x="0" y="1279"/>
                    <a:pt x="0" y="1417"/>
                  </a:cubicBezTo>
                  <a:cubicBezTo>
                    <a:pt x="139" y="1590"/>
                    <a:pt x="139" y="1729"/>
                    <a:pt x="277" y="1729"/>
                  </a:cubicBezTo>
                  <a:cubicBezTo>
                    <a:pt x="277" y="1867"/>
                    <a:pt x="277" y="1867"/>
                    <a:pt x="450" y="1867"/>
                  </a:cubicBezTo>
                  <a:lnTo>
                    <a:pt x="726" y="1867"/>
                  </a:lnTo>
                  <a:cubicBezTo>
                    <a:pt x="2178" y="1590"/>
                    <a:pt x="3595" y="1417"/>
                    <a:pt x="5047" y="1141"/>
                  </a:cubicBezTo>
                  <a:cubicBezTo>
                    <a:pt x="4909" y="726"/>
                    <a:pt x="4598" y="415"/>
                    <a:pt x="4459" y="0"/>
                  </a:cubicBezTo>
                  <a:close/>
                </a:path>
              </a:pathLst>
            </a:custGeom>
            <a:solidFill>
              <a:srgbClr val="E1D6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40" name="Google Shape;1040;p8"/>
            <p:cNvSpPr/>
            <p:nvPr/>
          </p:nvSpPr>
          <p:spPr>
            <a:xfrm>
              <a:off x="4265310" y="4172065"/>
              <a:ext cx="98726" cy="31053"/>
            </a:xfrm>
            <a:custGeom>
              <a:avLst/>
              <a:gdLst/>
              <a:ahLst/>
              <a:cxnLst/>
              <a:rect l="l" t="t" r="r" b="b"/>
              <a:pathLst>
                <a:path w="5497" h="1729" extrusionOk="0">
                  <a:moveTo>
                    <a:pt x="5047" y="0"/>
                  </a:moveTo>
                  <a:cubicBezTo>
                    <a:pt x="4771" y="138"/>
                    <a:pt x="4460" y="138"/>
                    <a:pt x="4183" y="138"/>
                  </a:cubicBezTo>
                  <a:cubicBezTo>
                    <a:pt x="2904" y="277"/>
                    <a:pt x="1591" y="415"/>
                    <a:pt x="589" y="553"/>
                  </a:cubicBezTo>
                  <a:cubicBezTo>
                    <a:pt x="139" y="553"/>
                    <a:pt x="1" y="726"/>
                    <a:pt x="1" y="1141"/>
                  </a:cubicBezTo>
                  <a:cubicBezTo>
                    <a:pt x="1" y="1417"/>
                    <a:pt x="139" y="1728"/>
                    <a:pt x="589" y="1728"/>
                  </a:cubicBezTo>
                  <a:cubicBezTo>
                    <a:pt x="2178" y="1590"/>
                    <a:pt x="3596" y="1417"/>
                    <a:pt x="5047" y="1141"/>
                  </a:cubicBezTo>
                  <a:lnTo>
                    <a:pt x="5497" y="1141"/>
                  </a:lnTo>
                  <a:cubicBezTo>
                    <a:pt x="5324" y="726"/>
                    <a:pt x="5186" y="415"/>
                    <a:pt x="5047" y="0"/>
                  </a:cubicBezTo>
                  <a:close/>
                </a:path>
              </a:pathLst>
            </a:custGeom>
            <a:solidFill>
              <a:srgbClr val="E1D6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41" name="Google Shape;1041;p8"/>
            <p:cNvSpPr/>
            <p:nvPr/>
          </p:nvSpPr>
          <p:spPr>
            <a:xfrm>
              <a:off x="4433559" y="4290619"/>
              <a:ext cx="18" cy="18"/>
            </a:xfrm>
            <a:custGeom>
              <a:avLst/>
              <a:gdLst/>
              <a:ahLst/>
              <a:cxnLst/>
              <a:rect l="l" t="t" r="r" b="b"/>
              <a:pathLst>
                <a:path w="1" h="1" extrusionOk="0">
                  <a:moveTo>
                    <a:pt x="0" y="1"/>
                  </a:moveTo>
                  <a:lnTo>
                    <a:pt x="0" y="1"/>
                  </a:lnTo>
                  <a:close/>
                </a:path>
              </a:pathLst>
            </a:custGeom>
            <a:solidFill>
              <a:srgbClr val="E1D6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42" name="Google Shape;1042;p8"/>
            <p:cNvSpPr/>
            <p:nvPr/>
          </p:nvSpPr>
          <p:spPr>
            <a:xfrm>
              <a:off x="4451555" y="4278208"/>
              <a:ext cx="15535" cy="18"/>
            </a:xfrm>
            <a:custGeom>
              <a:avLst/>
              <a:gdLst/>
              <a:ahLst/>
              <a:cxnLst/>
              <a:rect l="l" t="t" r="r" b="b"/>
              <a:pathLst>
                <a:path w="865" h="1" extrusionOk="0">
                  <a:moveTo>
                    <a:pt x="865" y="1"/>
                  </a:moveTo>
                  <a:lnTo>
                    <a:pt x="726" y="1"/>
                  </a:lnTo>
                  <a:lnTo>
                    <a:pt x="450" y="1"/>
                  </a:lnTo>
                  <a:lnTo>
                    <a:pt x="0" y="1"/>
                  </a:lnTo>
                  <a:close/>
                </a:path>
              </a:pathLst>
            </a:custGeom>
            <a:solidFill>
              <a:srgbClr val="E1D6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43" name="Google Shape;1043;p8"/>
            <p:cNvSpPr/>
            <p:nvPr/>
          </p:nvSpPr>
          <p:spPr>
            <a:xfrm>
              <a:off x="4475137" y="4278208"/>
              <a:ext cx="25485" cy="18"/>
            </a:xfrm>
            <a:custGeom>
              <a:avLst/>
              <a:gdLst/>
              <a:ahLst/>
              <a:cxnLst/>
              <a:rect l="l" t="t" r="r" b="b"/>
              <a:pathLst>
                <a:path w="1419" h="1" extrusionOk="0">
                  <a:moveTo>
                    <a:pt x="1418" y="1"/>
                  </a:moveTo>
                  <a:lnTo>
                    <a:pt x="1418" y="1"/>
                  </a:lnTo>
                  <a:lnTo>
                    <a:pt x="139" y="1"/>
                  </a:lnTo>
                  <a:lnTo>
                    <a:pt x="1" y="1"/>
                  </a:lnTo>
                  <a:close/>
                </a:path>
              </a:pathLst>
            </a:custGeom>
            <a:solidFill>
              <a:srgbClr val="E1D6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44" name="Google Shape;1044;p8"/>
            <p:cNvSpPr/>
            <p:nvPr/>
          </p:nvSpPr>
          <p:spPr>
            <a:xfrm>
              <a:off x="4422999" y="4272623"/>
              <a:ext cx="5604" cy="2496"/>
            </a:xfrm>
            <a:custGeom>
              <a:avLst/>
              <a:gdLst/>
              <a:ahLst/>
              <a:cxnLst/>
              <a:rect l="l" t="t" r="r" b="b"/>
              <a:pathLst>
                <a:path w="312" h="139" extrusionOk="0">
                  <a:moveTo>
                    <a:pt x="0" y="1"/>
                  </a:moveTo>
                  <a:cubicBezTo>
                    <a:pt x="0" y="1"/>
                    <a:pt x="0" y="139"/>
                    <a:pt x="173" y="139"/>
                  </a:cubicBezTo>
                  <a:lnTo>
                    <a:pt x="312" y="139"/>
                  </a:lnTo>
                  <a:lnTo>
                    <a:pt x="312" y="1"/>
                  </a:lnTo>
                  <a:close/>
                </a:path>
              </a:pathLst>
            </a:custGeom>
            <a:solidFill>
              <a:srgbClr val="E1D6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45" name="Google Shape;1045;p8"/>
            <p:cNvSpPr/>
            <p:nvPr/>
          </p:nvSpPr>
          <p:spPr>
            <a:xfrm>
              <a:off x="4306906" y="4272623"/>
              <a:ext cx="124175" cy="26096"/>
            </a:xfrm>
            <a:custGeom>
              <a:avLst/>
              <a:gdLst/>
              <a:ahLst/>
              <a:cxnLst/>
              <a:rect l="l" t="t" r="r" b="b"/>
              <a:pathLst>
                <a:path w="6914" h="1453" extrusionOk="0">
                  <a:moveTo>
                    <a:pt x="5600" y="1"/>
                  </a:moveTo>
                  <a:lnTo>
                    <a:pt x="5600" y="139"/>
                  </a:lnTo>
                  <a:cubicBezTo>
                    <a:pt x="4321" y="139"/>
                    <a:pt x="3181" y="312"/>
                    <a:pt x="2144" y="312"/>
                  </a:cubicBezTo>
                  <a:lnTo>
                    <a:pt x="588" y="312"/>
                  </a:lnTo>
                  <a:cubicBezTo>
                    <a:pt x="277" y="312"/>
                    <a:pt x="1" y="450"/>
                    <a:pt x="1" y="865"/>
                  </a:cubicBezTo>
                  <a:cubicBezTo>
                    <a:pt x="1" y="1176"/>
                    <a:pt x="277" y="1314"/>
                    <a:pt x="588" y="1452"/>
                  </a:cubicBezTo>
                  <a:lnTo>
                    <a:pt x="2144" y="1452"/>
                  </a:lnTo>
                  <a:cubicBezTo>
                    <a:pt x="3596" y="1452"/>
                    <a:pt x="5186" y="1314"/>
                    <a:pt x="6914" y="1003"/>
                  </a:cubicBezTo>
                  <a:lnTo>
                    <a:pt x="6464" y="1003"/>
                  </a:lnTo>
                  <a:cubicBezTo>
                    <a:pt x="6326" y="1003"/>
                    <a:pt x="6326" y="1003"/>
                    <a:pt x="6188" y="865"/>
                  </a:cubicBezTo>
                  <a:lnTo>
                    <a:pt x="6050" y="865"/>
                  </a:lnTo>
                  <a:cubicBezTo>
                    <a:pt x="5911" y="865"/>
                    <a:pt x="5911" y="726"/>
                    <a:pt x="5773" y="588"/>
                  </a:cubicBezTo>
                  <a:cubicBezTo>
                    <a:pt x="5773" y="450"/>
                    <a:pt x="5600" y="312"/>
                    <a:pt x="5600" y="1"/>
                  </a:cubicBezTo>
                  <a:close/>
                </a:path>
              </a:pathLst>
            </a:custGeom>
            <a:solidFill>
              <a:srgbClr val="E1D6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46" name="Google Shape;1046;p8"/>
            <p:cNvSpPr/>
            <p:nvPr/>
          </p:nvSpPr>
          <p:spPr>
            <a:xfrm>
              <a:off x="4340437" y="4267666"/>
              <a:ext cx="584796" cy="106162"/>
            </a:xfrm>
            <a:custGeom>
              <a:avLst/>
              <a:gdLst/>
              <a:ahLst/>
              <a:cxnLst/>
              <a:rect l="l" t="t" r="r" b="b"/>
              <a:pathLst>
                <a:path w="32561" h="5911" extrusionOk="0">
                  <a:moveTo>
                    <a:pt x="32561" y="0"/>
                  </a:moveTo>
                  <a:cubicBezTo>
                    <a:pt x="30971" y="277"/>
                    <a:pt x="29242" y="588"/>
                    <a:pt x="27652" y="726"/>
                  </a:cubicBezTo>
                  <a:lnTo>
                    <a:pt x="27376" y="726"/>
                  </a:lnTo>
                  <a:lnTo>
                    <a:pt x="26373" y="1002"/>
                  </a:lnTo>
                  <a:lnTo>
                    <a:pt x="25648" y="1141"/>
                  </a:lnTo>
                  <a:cubicBezTo>
                    <a:pt x="23919" y="1590"/>
                    <a:pt x="22053" y="1867"/>
                    <a:pt x="20325" y="2316"/>
                  </a:cubicBezTo>
                  <a:cubicBezTo>
                    <a:pt x="17732" y="2869"/>
                    <a:pt x="14967" y="3457"/>
                    <a:pt x="12236" y="3871"/>
                  </a:cubicBezTo>
                  <a:cubicBezTo>
                    <a:pt x="11683" y="3871"/>
                    <a:pt x="10957" y="4044"/>
                    <a:pt x="10370" y="4182"/>
                  </a:cubicBezTo>
                  <a:lnTo>
                    <a:pt x="10232" y="4182"/>
                  </a:lnTo>
                  <a:cubicBezTo>
                    <a:pt x="6913" y="4597"/>
                    <a:pt x="3906" y="4735"/>
                    <a:pt x="1003" y="4735"/>
                  </a:cubicBezTo>
                  <a:lnTo>
                    <a:pt x="588" y="4735"/>
                  </a:lnTo>
                  <a:cubicBezTo>
                    <a:pt x="277" y="4735"/>
                    <a:pt x="0" y="5047"/>
                    <a:pt x="0" y="5323"/>
                  </a:cubicBezTo>
                  <a:cubicBezTo>
                    <a:pt x="0" y="5600"/>
                    <a:pt x="277" y="5911"/>
                    <a:pt x="588" y="5911"/>
                  </a:cubicBezTo>
                  <a:lnTo>
                    <a:pt x="1003" y="5911"/>
                  </a:lnTo>
                  <a:cubicBezTo>
                    <a:pt x="5323" y="5911"/>
                    <a:pt x="9367" y="5461"/>
                    <a:pt x="13550" y="4735"/>
                  </a:cubicBezTo>
                  <a:cubicBezTo>
                    <a:pt x="16695" y="4321"/>
                    <a:pt x="19875" y="3595"/>
                    <a:pt x="22917" y="2869"/>
                  </a:cubicBezTo>
                  <a:cubicBezTo>
                    <a:pt x="23919" y="2731"/>
                    <a:pt x="24922" y="2454"/>
                    <a:pt x="25924" y="2316"/>
                  </a:cubicBezTo>
                  <a:lnTo>
                    <a:pt x="26201" y="2143"/>
                  </a:lnTo>
                  <a:cubicBezTo>
                    <a:pt x="27065" y="2005"/>
                    <a:pt x="28102" y="1867"/>
                    <a:pt x="28966" y="1590"/>
                  </a:cubicBezTo>
                  <a:lnTo>
                    <a:pt x="29242" y="1590"/>
                  </a:lnTo>
                  <a:cubicBezTo>
                    <a:pt x="29657" y="1452"/>
                    <a:pt x="30107" y="1452"/>
                    <a:pt x="30383" y="1279"/>
                  </a:cubicBezTo>
                  <a:cubicBezTo>
                    <a:pt x="30971" y="1141"/>
                    <a:pt x="31558" y="1002"/>
                    <a:pt x="32111" y="1002"/>
                  </a:cubicBezTo>
                  <a:cubicBezTo>
                    <a:pt x="32250" y="864"/>
                    <a:pt x="32422" y="864"/>
                    <a:pt x="32561" y="864"/>
                  </a:cubicBezTo>
                  <a:lnTo>
                    <a:pt x="32561" y="138"/>
                  </a:lnTo>
                  <a:lnTo>
                    <a:pt x="32561" y="0"/>
                  </a:lnTo>
                  <a:close/>
                </a:path>
              </a:pathLst>
            </a:custGeom>
            <a:solidFill>
              <a:srgbClr val="E1D6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47" name="Google Shape;1047;p8"/>
            <p:cNvSpPr/>
            <p:nvPr/>
          </p:nvSpPr>
          <p:spPr>
            <a:xfrm>
              <a:off x="4940732" y="4262691"/>
              <a:ext cx="15535" cy="18014"/>
            </a:xfrm>
            <a:custGeom>
              <a:avLst/>
              <a:gdLst/>
              <a:ahLst/>
              <a:cxnLst/>
              <a:rect l="l" t="t" r="r" b="b"/>
              <a:pathLst>
                <a:path w="865" h="1003" extrusionOk="0">
                  <a:moveTo>
                    <a:pt x="865" y="1"/>
                  </a:moveTo>
                  <a:cubicBezTo>
                    <a:pt x="554" y="1"/>
                    <a:pt x="277" y="139"/>
                    <a:pt x="1" y="139"/>
                  </a:cubicBezTo>
                  <a:lnTo>
                    <a:pt x="1" y="415"/>
                  </a:lnTo>
                  <a:lnTo>
                    <a:pt x="1" y="1003"/>
                  </a:lnTo>
                  <a:cubicBezTo>
                    <a:pt x="277" y="865"/>
                    <a:pt x="554" y="865"/>
                    <a:pt x="727" y="865"/>
                  </a:cubicBezTo>
                  <a:cubicBezTo>
                    <a:pt x="865" y="554"/>
                    <a:pt x="865" y="277"/>
                    <a:pt x="865" y="1"/>
                  </a:cubicBezTo>
                  <a:close/>
                </a:path>
              </a:pathLst>
            </a:custGeom>
            <a:solidFill>
              <a:srgbClr val="E1D6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48" name="Google Shape;1048;p8"/>
            <p:cNvSpPr/>
            <p:nvPr/>
          </p:nvSpPr>
          <p:spPr>
            <a:xfrm>
              <a:off x="4208826" y="3455676"/>
              <a:ext cx="90033" cy="0"/>
            </a:xfrm>
            <a:custGeom>
              <a:avLst/>
              <a:gdLst/>
              <a:ahLst/>
              <a:cxnLst/>
              <a:rect l="l" t="t" r="r" b="b"/>
              <a:pathLst>
                <a:path w="5013" extrusionOk="0">
                  <a:moveTo>
                    <a:pt x="277" y="0"/>
                  </a:moveTo>
                  <a:lnTo>
                    <a:pt x="3146" y="0"/>
                  </a:lnTo>
                  <a:lnTo>
                    <a:pt x="4874" y="0"/>
                  </a:lnTo>
                  <a:lnTo>
                    <a:pt x="4874" y="0"/>
                  </a:lnTo>
                  <a:lnTo>
                    <a:pt x="5012" y="0"/>
                  </a:lnTo>
                  <a:lnTo>
                    <a:pt x="4874" y="0"/>
                  </a:lnTo>
                  <a:lnTo>
                    <a:pt x="4874" y="0"/>
                  </a:lnTo>
                  <a:lnTo>
                    <a:pt x="3146" y="0"/>
                  </a:lnTo>
                  <a:lnTo>
                    <a:pt x="277" y="0"/>
                  </a:lnTo>
                  <a:lnTo>
                    <a:pt x="0" y="0"/>
                  </a:lnTo>
                  <a:lnTo>
                    <a:pt x="0" y="0"/>
                  </a:lnTo>
                  <a:close/>
                </a:path>
              </a:pathLst>
            </a:custGeom>
            <a:solidFill>
              <a:srgbClr val="F2E6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49" name="Google Shape;1049;p8"/>
            <p:cNvSpPr/>
            <p:nvPr/>
          </p:nvSpPr>
          <p:spPr>
            <a:xfrm>
              <a:off x="4252289" y="3297359"/>
              <a:ext cx="3107" cy="8100"/>
            </a:xfrm>
            <a:custGeom>
              <a:avLst/>
              <a:gdLst/>
              <a:ahLst/>
              <a:cxnLst/>
              <a:rect l="l" t="t" r="r" b="b"/>
              <a:pathLst>
                <a:path w="173" h="451" extrusionOk="0">
                  <a:moveTo>
                    <a:pt x="0" y="1"/>
                  </a:moveTo>
                  <a:cubicBezTo>
                    <a:pt x="0" y="174"/>
                    <a:pt x="173" y="312"/>
                    <a:pt x="173" y="450"/>
                  </a:cubicBezTo>
                  <a:lnTo>
                    <a:pt x="173" y="450"/>
                  </a:lnTo>
                  <a:cubicBezTo>
                    <a:pt x="173" y="312"/>
                    <a:pt x="0" y="174"/>
                    <a:pt x="0" y="1"/>
                  </a:cubicBezTo>
                  <a:close/>
                </a:path>
              </a:pathLst>
            </a:custGeom>
            <a:solidFill>
              <a:srgbClr val="F2E6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50" name="Google Shape;1050;p8"/>
            <p:cNvSpPr/>
            <p:nvPr/>
          </p:nvSpPr>
          <p:spPr>
            <a:xfrm>
              <a:off x="5015859" y="3409106"/>
              <a:ext cx="31053" cy="77623"/>
            </a:xfrm>
            <a:custGeom>
              <a:avLst/>
              <a:gdLst/>
              <a:ahLst/>
              <a:cxnLst/>
              <a:rect l="l" t="t" r="r" b="b"/>
              <a:pathLst>
                <a:path w="1729" h="4322" extrusionOk="0">
                  <a:moveTo>
                    <a:pt x="0" y="1"/>
                  </a:moveTo>
                  <a:lnTo>
                    <a:pt x="0" y="277"/>
                  </a:lnTo>
                  <a:cubicBezTo>
                    <a:pt x="553" y="1556"/>
                    <a:pt x="1141" y="3008"/>
                    <a:pt x="1728" y="4321"/>
                  </a:cubicBezTo>
                  <a:cubicBezTo>
                    <a:pt x="1141" y="3008"/>
                    <a:pt x="553" y="1418"/>
                    <a:pt x="0" y="1"/>
                  </a:cubicBezTo>
                  <a:close/>
                </a:path>
              </a:pathLst>
            </a:custGeom>
            <a:solidFill>
              <a:srgbClr val="F2E6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51" name="Google Shape;1051;p8"/>
            <p:cNvSpPr/>
            <p:nvPr/>
          </p:nvSpPr>
          <p:spPr>
            <a:xfrm>
              <a:off x="4298842" y="3455676"/>
              <a:ext cx="3125" cy="0"/>
            </a:xfrm>
            <a:custGeom>
              <a:avLst/>
              <a:gdLst/>
              <a:ahLst/>
              <a:cxnLst/>
              <a:rect l="l" t="t" r="r" b="b"/>
              <a:pathLst>
                <a:path w="174" extrusionOk="0">
                  <a:moveTo>
                    <a:pt x="173" y="0"/>
                  </a:moveTo>
                  <a:lnTo>
                    <a:pt x="173" y="0"/>
                  </a:lnTo>
                  <a:lnTo>
                    <a:pt x="173" y="0"/>
                  </a:lnTo>
                  <a:lnTo>
                    <a:pt x="0" y="0"/>
                  </a:lnTo>
                  <a:lnTo>
                    <a:pt x="0" y="0"/>
                  </a:lnTo>
                  <a:lnTo>
                    <a:pt x="0" y="0"/>
                  </a:lnTo>
                  <a:lnTo>
                    <a:pt x="0" y="0"/>
                  </a:lnTo>
                  <a:close/>
                </a:path>
              </a:pathLst>
            </a:custGeom>
            <a:solidFill>
              <a:srgbClr val="F2E6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52" name="Google Shape;1052;p8"/>
            <p:cNvSpPr/>
            <p:nvPr/>
          </p:nvSpPr>
          <p:spPr>
            <a:xfrm>
              <a:off x="4244836" y="3271910"/>
              <a:ext cx="2496" cy="9950"/>
            </a:xfrm>
            <a:custGeom>
              <a:avLst/>
              <a:gdLst/>
              <a:ahLst/>
              <a:cxnLst/>
              <a:rect l="l" t="t" r="r" b="b"/>
              <a:pathLst>
                <a:path w="139" h="554" extrusionOk="0">
                  <a:moveTo>
                    <a:pt x="0" y="1"/>
                  </a:moveTo>
                  <a:lnTo>
                    <a:pt x="0" y="277"/>
                  </a:lnTo>
                  <a:cubicBezTo>
                    <a:pt x="138" y="415"/>
                    <a:pt x="139" y="553"/>
                    <a:pt x="139" y="554"/>
                  </a:cubicBezTo>
                  <a:lnTo>
                    <a:pt x="139" y="554"/>
                  </a:lnTo>
                  <a:cubicBezTo>
                    <a:pt x="139" y="416"/>
                    <a:pt x="0" y="277"/>
                    <a:pt x="0" y="1"/>
                  </a:cubicBezTo>
                  <a:close/>
                </a:path>
              </a:pathLst>
            </a:custGeom>
            <a:solidFill>
              <a:srgbClr val="F2E6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53" name="Google Shape;1053;p8"/>
            <p:cNvSpPr/>
            <p:nvPr/>
          </p:nvSpPr>
          <p:spPr>
            <a:xfrm>
              <a:off x="4707934" y="3209840"/>
              <a:ext cx="162664" cy="9950"/>
            </a:xfrm>
            <a:custGeom>
              <a:avLst/>
              <a:gdLst/>
              <a:ahLst/>
              <a:cxnLst/>
              <a:rect l="l" t="t" r="r" b="b"/>
              <a:pathLst>
                <a:path w="9057" h="554" extrusionOk="0">
                  <a:moveTo>
                    <a:pt x="1" y="0"/>
                  </a:moveTo>
                  <a:cubicBezTo>
                    <a:pt x="1280" y="0"/>
                    <a:pt x="2455" y="0"/>
                    <a:pt x="3596" y="139"/>
                  </a:cubicBezTo>
                  <a:cubicBezTo>
                    <a:pt x="5462" y="139"/>
                    <a:pt x="7329" y="415"/>
                    <a:pt x="9057" y="553"/>
                  </a:cubicBezTo>
                  <a:cubicBezTo>
                    <a:pt x="7467" y="277"/>
                    <a:pt x="5739" y="139"/>
                    <a:pt x="3734" y="0"/>
                  </a:cubicBezTo>
                  <a:close/>
                </a:path>
              </a:pathLst>
            </a:custGeom>
            <a:solidFill>
              <a:srgbClr val="F2E6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54" name="Google Shape;1054;p8"/>
            <p:cNvSpPr/>
            <p:nvPr/>
          </p:nvSpPr>
          <p:spPr>
            <a:xfrm>
              <a:off x="5158012" y="4200621"/>
              <a:ext cx="33549" cy="4975"/>
            </a:xfrm>
            <a:custGeom>
              <a:avLst/>
              <a:gdLst/>
              <a:ahLst/>
              <a:cxnLst/>
              <a:rect l="l" t="t" r="r" b="b"/>
              <a:pathLst>
                <a:path w="1868" h="277" extrusionOk="0">
                  <a:moveTo>
                    <a:pt x="1591" y="0"/>
                  </a:moveTo>
                  <a:cubicBezTo>
                    <a:pt x="1429" y="38"/>
                    <a:pt x="1268" y="76"/>
                    <a:pt x="1110" y="111"/>
                  </a:cubicBezTo>
                  <a:cubicBezTo>
                    <a:pt x="1347" y="84"/>
                    <a:pt x="1597" y="51"/>
                    <a:pt x="1867" y="0"/>
                  </a:cubicBezTo>
                  <a:close/>
                  <a:moveTo>
                    <a:pt x="1110" y="111"/>
                  </a:moveTo>
                  <a:cubicBezTo>
                    <a:pt x="710" y="157"/>
                    <a:pt x="348" y="190"/>
                    <a:pt x="1" y="277"/>
                  </a:cubicBezTo>
                  <a:cubicBezTo>
                    <a:pt x="301" y="277"/>
                    <a:pt x="693" y="204"/>
                    <a:pt x="1110" y="111"/>
                  </a:cubicBezTo>
                  <a:close/>
                </a:path>
              </a:pathLst>
            </a:custGeom>
            <a:solidFill>
              <a:srgbClr val="F2E6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55" name="Google Shape;1055;p8"/>
            <p:cNvSpPr/>
            <p:nvPr/>
          </p:nvSpPr>
          <p:spPr>
            <a:xfrm>
              <a:off x="4857559" y="4262691"/>
              <a:ext cx="18" cy="18"/>
            </a:xfrm>
            <a:custGeom>
              <a:avLst/>
              <a:gdLst/>
              <a:ahLst/>
              <a:cxnLst/>
              <a:rect l="l" t="t" r="r" b="b"/>
              <a:pathLst>
                <a:path w="1" h="1" extrusionOk="0">
                  <a:moveTo>
                    <a:pt x="0" y="1"/>
                  </a:moveTo>
                  <a:lnTo>
                    <a:pt x="0" y="1"/>
                  </a:lnTo>
                  <a:lnTo>
                    <a:pt x="0" y="1"/>
                  </a:lnTo>
                  <a:close/>
                </a:path>
              </a:pathLst>
            </a:custGeom>
            <a:solidFill>
              <a:srgbClr val="F2E6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56" name="Google Shape;1056;p8"/>
            <p:cNvSpPr/>
            <p:nvPr/>
          </p:nvSpPr>
          <p:spPr>
            <a:xfrm>
              <a:off x="5059304" y="4223574"/>
              <a:ext cx="3125" cy="2514"/>
            </a:xfrm>
            <a:custGeom>
              <a:avLst/>
              <a:gdLst/>
              <a:ahLst/>
              <a:cxnLst/>
              <a:rect l="l" t="t" r="r" b="b"/>
              <a:pathLst>
                <a:path w="174" h="140" extrusionOk="0">
                  <a:moveTo>
                    <a:pt x="174" y="1"/>
                  </a:moveTo>
                  <a:cubicBezTo>
                    <a:pt x="1" y="1"/>
                    <a:pt x="1" y="1"/>
                    <a:pt x="1" y="139"/>
                  </a:cubicBezTo>
                  <a:cubicBezTo>
                    <a:pt x="1" y="1"/>
                    <a:pt x="174" y="1"/>
                    <a:pt x="174" y="1"/>
                  </a:cubicBezTo>
                  <a:close/>
                </a:path>
              </a:pathLst>
            </a:custGeom>
            <a:solidFill>
              <a:srgbClr val="F2E6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57" name="Google Shape;1057;p8"/>
            <p:cNvSpPr/>
            <p:nvPr/>
          </p:nvSpPr>
          <p:spPr>
            <a:xfrm>
              <a:off x="4992259" y="3307919"/>
              <a:ext cx="134736" cy="349520"/>
            </a:xfrm>
            <a:custGeom>
              <a:avLst/>
              <a:gdLst/>
              <a:ahLst/>
              <a:cxnLst/>
              <a:rect l="l" t="t" r="r" b="b"/>
              <a:pathLst>
                <a:path w="7502" h="19461" extrusionOk="0">
                  <a:moveTo>
                    <a:pt x="1" y="1"/>
                  </a:moveTo>
                  <a:cubicBezTo>
                    <a:pt x="588" y="1314"/>
                    <a:pt x="1003" y="2731"/>
                    <a:pt x="1591" y="4183"/>
                  </a:cubicBezTo>
                  <a:cubicBezTo>
                    <a:pt x="3042" y="7639"/>
                    <a:pt x="4321" y="11096"/>
                    <a:pt x="5773" y="14691"/>
                  </a:cubicBezTo>
                  <a:cubicBezTo>
                    <a:pt x="6326" y="16281"/>
                    <a:pt x="6914" y="17871"/>
                    <a:pt x="7501" y="19461"/>
                  </a:cubicBezTo>
                  <a:cubicBezTo>
                    <a:pt x="6326" y="15555"/>
                    <a:pt x="5047" y="11960"/>
                    <a:pt x="3595" y="8227"/>
                  </a:cubicBezTo>
                  <a:cubicBezTo>
                    <a:pt x="2455" y="5185"/>
                    <a:pt x="1314" y="2455"/>
                    <a:pt x="1" y="1"/>
                  </a:cubicBezTo>
                  <a:close/>
                </a:path>
              </a:pathLst>
            </a:custGeom>
            <a:solidFill>
              <a:srgbClr val="F2E6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58" name="Google Shape;1058;p8"/>
            <p:cNvSpPr/>
            <p:nvPr/>
          </p:nvSpPr>
          <p:spPr>
            <a:xfrm>
              <a:off x="4260353" y="3320958"/>
              <a:ext cx="2496" cy="4975"/>
            </a:xfrm>
            <a:custGeom>
              <a:avLst/>
              <a:gdLst/>
              <a:ahLst/>
              <a:cxnLst/>
              <a:rect l="l" t="t" r="r" b="b"/>
              <a:pathLst>
                <a:path w="139" h="277" extrusionOk="0">
                  <a:moveTo>
                    <a:pt x="139" y="277"/>
                  </a:moveTo>
                  <a:cubicBezTo>
                    <a:pt x="0" y="139"/>
                    <a:pt x="0" y="0"/>
                    <a:pt x="0" y="0"/>
                  </a:cubicBezTo>
                  <a:cubicBezTo>
                    <a:pt x="0" y="0"/>
                    <a:pt x="0" y="139"/>
                    <a:pt x="139" y="277"/>
                  </a:cubicBezTo>
                  <a:close/>
                </a:path>
              </a:pathLst>
            </a:custGeom>
            <a:solidFill>
              <a:srgbClr val="F2E6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59" name="Google Shape;1059;p8"/>
            <p:cNvSpPr/>
            <p:nvPr/>
          </p:nvSpPr>
          <p:spPr>
            <a:xfrm>
              <a:off x="4446580" y="4278208"/>
              <a:ext cx="235312" cy="2496"/>
            </a:xfrm>
            <a:custGeom>
              <a:avLst/>
              <a:gdLst/>
              <a:ahLst/>
              <a:cxnLst/>
              <a:rect l="l" t="t" r="r" b="b"/>
              <a:pathLst>
                <a:path w="13102" h="139" extrusionOk="0">
                  <a:moveTo>
                    <a:pt x="1" y="1"/>
                  </a:moveTo>
                  <a:cubicBezTo>
                    <a:pt x="1276" y="1"/>
                    <a:pt x="2700" y="38"/>
                    <a:pt x="4181" y="74"/>
                  </a:cubicBezTo>
                  <a:lnTo>
                    <a:pt x="4181" y="74"/>
                  </a:lnTo>
                  <a:cubicBezTo>
                    <a:pt x="3784" y="55"/>
                    <a:pt x="3392" y="31"/>
                    <a:pt x="3008" y="1"/>
                  </a:cubicBezTo>
                  <a:close/>
                  <a:moveTo>
                    <a:pt x="12375" y="1"/>
                  </a:moveTo>
                  <a:cubicBezTo>
                    <a:pt x="12265" y="56"/>
                    <a:pt x="12154" y="89"/>
                    <a:pt x="12050" y="109"/>
                  </a:cubicBezTo>
                  <a:lnTo>
                    <a:pt x="12050" y="109"/>
                  </a:lnTo>
                  <a:cubicBezTo>
                    <a:pt x="12363" y="68"/>
                    <a:pt x="12690" y="1"/>
                    <a:pt x="13101" y="1"/>
                  </a:cubicBezTo>
                  <a:close/>
                  <a:moveTo>
                    <a:pt x="4181" y="74"/>
                  </a:moveTo>
                  <a:cubicBezTo>
                    <a:pt x="5572" y="139"/>
                    <a:pt x="7021" y="139"/>
                    <a:pt x="8366" y="139"/>
                  </a:cubicBezTo>
                  <a:cubicBezTo>
                    <a:pt x="6971" y="139"/>
                    <a:pt x="5551" y="107"/>
                    <a:pt x="4181" y="74"/>
                  </a:cubicBezTo>
                  <a:close/>
                  <a:moveTo>
                    <a:pt x="12050" y="109"/>
                  </a:moveTo>
                  <a:cubicBezTo>
                    <a:pt x="11916" y="126"/>
                    <a:pt x="11784" y="139"/>
                    <a:pt x="11649" y="139"/>
                  </a:cubicBezTo>
                  <a:cubicBezTo>
                    <a:pt x="11753" y="139"/>
                    <a:pt x="11894" y="139"/>
                    <a:pt x="12050" y="109"/>
                  </a:cubicBezTo>
                  <a:close/>
                </a:path>
              </a:pathLst>
            </a:custGeom>
            <a:solidFill>
              <a:srgbClr val="F2E6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60" name="Google Shape;1060;p8"/>
            <p:cNvSpPr/>
            <p:nvPr/>
          </p:nvSpPr>
          <p:spPr>
            <a:xfrm>
              <a:off x="4788018" y="4262691"/>
              <a:ext cx="69559" cy="7471"/>
            </a:xfrm>
            <a:custGeom>
              <a:avLst/>
              <a:gdLst/>
              <a:ahLst/>
              <a:cxnLst/>
              <a:rect l="l" t="t" r="r" b="b"/>
              <a:pathLst>
                <a:path w="3873" h="416" extrusionOk="0">
                  <a:moveTo>
                    <a:pt x="3872" y="1"/>
                  </a:moveTo>
                  <a:lnTo>
                    <a:pt x="3872" y="1"/>
                  </a:lnTo>
                  <a:cubicBezTo>
                    <a:pt x="2593" y="139"/>
                    <a:pt x="1280" y="277"/>
                    <a:pt x="1" y="415"/>
                  </a:cubicBezTo>
                  <a:cubicBezTo>
                    <a:pt x="588" y="415"/>
                    <a:pt x="1141" y="277"/>
                    <a:pt x="1591" y="277"/>
                  </a:cubicBezTo>
                  <a:cubicBezTo>
                    <a:pt x="2317" y="139"/>
                    <a:pt x="3008" y="139"/>
                    <a:pt x="3872" y="1"/>
                  </a:cubicBezTo>
                  <a:close/>
                </a:path>
              </a:pathLst>
            </a:custGeom>
            <a:solidFill>
              <a:srgbClr val="F2E6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61" name="Google Shape;1061;p8"/>
            <p:cNvSpPr/>
            <p:nvPr/>
          </p:nvSpPr>
          <p:spPr>
            <a:xfrm>
              <a:off x="4976742" y="4239109"/>
              <a:ext cx="20510" cy="2496"/>
            </a:xfrm>
            <a:custGeom>
              <a:avLst/>
              <a:gdLst/>
              <a:ahLst/>
              <a:cxnLst/>
              <a:rect l="l" t="t" r="r" b="b"/>
              <a:pathLst>
                <a:path w="1142" h="139" extrusionOk="0">
                  <a:moveTo>
                    <a:pt x="1003" y="0"/>
                  </a:moveTo>
                  <a:cubicBezTo>
                    <a:pt x="999" y="2"/>
                    <a:pt x="995" y="4"/>
                    <a:pt x="991" y="6"/>
                  </a:cubicBezTo>
                  <a:lnTo>
                    <a:pt x="991" y="6"/>
                  </a:lnTo>
                  <a:cubicBezTo>
                    <a:pt x="1039" y="2"/>
                    <a:pt x="1089" y="0"/>
                    <a:pt x="1141" y="0"/>
                  </a:cubicBezTo>
                  <a:close/>
                  <a:moveTo>
                    <a:pt x="991" y="6"/>
                  </a:moveTo>
                  <a:cubicBezTo>
                    <a:pt x="654" y="33"/>
                    <a:pt x="393" y="138"/>
                    <a:pt x="1" y="138"/>
                  </a:cubicBezTo>
                  <a:cubicBezTo>
                    <a:pt x="443" y="138"/>
                    <a:pt x="718" y="138"/>
                    <a:pt x="991" y="6"/>
                  </a:cubicBezTo>
                  <a:close/>
                </a:path>
              </a:pathLst>
            </a:custGeom>
            <a:solidFill>
              <a:srgbClr val="F2E6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62" name="Google Shape;1062;p8"/>
            <p:cNvSpPr/>
            <p:nvPr/>
          </p:nvSpPr>
          <p:spPr>
            <a:xfrm>
              <a:off x="4857559" y="4257105"/>
              <a:ext cx="36638" cy="5604"/>
            </a:xfrm>
            <a:custGeom>
              <a:avLst/>
              <a:gdLst/>
              <a:ahLst/>
              <a:cxnLst/>
              <a:rect l="l" t="t" r="r" b="b"/>
              <a:pathLst>
                <a:path w="2040" h="312" extrusionOk="0">
                  <a:moveTo>
                    <a:pt x="0" y="312"/>
                  </a:moveTo>
                  <a:cubicBezTo>
                    <a:pt x="726" y="139"/>
                    <a:pt x="1314" y="139"/>
                    <a:pt x="2039" y="0"/>
                  </a:cubicBezTo>
                  <a:cubicBezTo>
                    <a:pt x="1314" y="139"/>
                    <a:pt x="726" y="139"/>
                    <a:pt x="0" y="312"/>
                  </a:cubicBezTo>
                  <a:close/>
                </a:path>
              </a:pathLst>
            </a:custGeom>
            <a:solidFill>
              <a:srgbClr val="F2E6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63" name="Google Shape;1063;p8"/>
            <p:cNvSpPr/>
            <p:nvPr/>
          </p:nvSpPr>
          <p:spPr>
            <a:xfrm>
              <a:off x="4938253" y="4247173"/>
              <a:ext cx="9950" cy="2496"/>
            </a:xfrm>
            <a:custGeom>
              <a:avLst/>
              <a:gdLst/>
              <a:ahLst/>
              <a:cxnLst/>
              <a:rect l="l" t="t" r="r" b="b"/>
              <a:pathLst>
                <a:path w="554" h="139" extrusionOk="0">
                  <a:moveTo>
                    <a:pt x="554" y="0"/>
                  </a:moveTo>
                  <a:cubicBezTo>
                    <a:pt x="415" y="139"/>
                    <a:pt x="277" y="139"/>
                    <a:pt x="1" y="139"/>
                  </a:cubicBezTo>
                  <a:lnTo>
                    <a:pt x="554" y="139"/>
                  </a:lnTo>
                  <a:lnTo>
                    <a:pt x="554" y="0"/>
                  </a:lnTo>
                  <a:close/>
                </a:path>
              </a:pathLst>
            </a:custGeom>
            <a:solidFill>
              <a:srgbClr val="F2E6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64" name="Google Shape;1064;p8"/>
            <p:cNvSpPr/>
            <p:nvPr/>
          </p:nvSpPr>
          <p:spPr>
            <a:xfrm>
              <a:off x="4896658" y="4254627"/>
              <a:ext cx="7471" cy="2496"/>
            </a:xfrm>
            <a:custGeom>
              <a:avLst/>
              <a:gdLst/>
              <a:ahLst/>
              <a:cxnLst/>
              <a:rect l="l" t="t" r="r" b="b"/>
              <a:pathLst>
                <a:path w="416" h="139" extrusionOk="0">
                  <a:moveTo>
                    <a:pt x="277" y="0"/>
                  </a:moveTo>
                  <a:cubicBezTo>
                    <a:pt x="139" y="138"/>
                    <a:pt x="139" y="138"/>
                    <a:pt x="1" y="138"/>
                  </a:cubicBezTo>
                  <a:lnTo>
                    <a:pt x="139" y="138"/>
                  </a:lnTo>
                  <a:cubicBezTo>
                    <a:pt x="277" y="138"/>
                    <a:pt x="277" y="0"/>
                    <a:pt x="415" y="0"/>
                  </a:cubicBezTo>
                  <a:close/>
                </a:path>
              </a:pathLst>
            </a:custGeom>
            <a:solidFill>
              <a:srgbClr val="F2E6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65" name="Google Shape;1065;p8"/>
            <p:cNvSpPr/>
            <p:nvPr/>
          </p:nvSpPr>
          <p:spPr>
            <a:xfrm>
              <a:off x="5111460" y="4213031"/>
              <a:ext cx="2496" cy="18"/>
            </a:xfrm>
            <a:custGeom>
              <a:avLst/>
              <a:gdLst/>
              <a:ahLst/>
              <a:cxnLst/>
              <a:rect l="l" t="t" r="r" b="b"/>
              <a:pathLst>
                <a:path w="139" h="1" extrusionOk="0">
                  <a:moveTo>
                    <a:pt x="0" y="0"/>
                  </a:moveTo>
                  <a:lnTo>
                    <a:pt x="138" y="0"/>
                  </a:lnTo>
                  <a:lnTo>
                    <a:pt x="138" y="0"/>
                  </a:lnTo>
                  <a:close/>
                </a:path>
              </a:pathLst>
            </a:custGeom>
            <a:solidFill>
              <a:srgbClr val="F2E6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66" name="Google Shape;1066;p8"/>
            <p:cNvSpPr/>
            <p:nvPr/>
          </p:nvSpPr>
          <p:spPr>
            <a:xfrm>
              <a:off x="5018337" y="4226070"/>
              <a:ext cx="31053" cy="8082"/>
            </a:xfrm>
            <a:custGeom>
              <a:avLst/>
              <a:gdLst/>
              <a:ahLst/>
              <a:cxnLst/>
              <a:rect l="l" t="t" r="r" b="b"/>
              <a:pathLst>
                <a:path w="1729" h="450" extrusionOk="0">
                  <a:moveTo>
                    <a:pt x="1729" y="0"/>
                  </a:moveTo>
                  <a:lnTo>
                    <a:pt x="1729" y="0"/>
                  </a:lnTo>
                  <a:cubicBezTo>
                    <a:pt x="1141" y="138"/>
                    <a:pt x="553" y="311"/>
                    <a:pt x="0" y="450"/>
                  </a:cubicBezTo>
                  <a:cubicBezTo>
                    <a:pt x="553" y="311"/>
                    <a:pt x="1003" y="311"/>
                    <a:pt x="1590" y="138"/>
                  </a:cubicBezTo>
                  <a:cubicBezTo>
                    <a:pt x="1590" y="138"/>
                    <a:pt x="1729" y="138"/>
                    <a:pt x="1729" y="0"/>
                  </a:cubicBezTo>
                  <a:close/>
                </a:path>
              </a:pathLst>
            </a:custGeom>
            <a:solidFill>
              <a:srgbClr val="F2E6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67" name="Google Shape;1067;p8"/>
            <p:cNvSpPr/>
            <p:nvPr/>
          </p:nvSpPr>
          <p:spPr>
            <a:xfrm>
              <a:off x="5090339" y="4213031"/>
              <a:ext cx="18642" cy="3125"/>
            </a:xfrm>
            <a:custGeom>
              <a:avLst/>
              <a:gdLst/>
              <a:ahLst/>
              <a:cxnLst/>
              <a:rect l="l" t="t" r="r" b="b"/>
              <a:pathLst>
                <a:path w="1038" h="174" extrusionOk="0">
                  <a:moveTo>
                    <a:pt x="1038" y="0"/>
                  </a:moveTo>
                  <a:lnTo>
                    <a:pt x="1038" y="0"/>
                  </a:lnTo>
                  <a:cubicBezTo>
                    <a:pt x="727" y="173"/>
                    <a:pt x="450" y="173"/>
                    <a:pt x="174" y="173"/>
                  </a:cubicBezTo>
                  <a:lnTo>
                    <a:pt x="174" y="173"/>
                  </a:lnTo>
                  <a:lnTo>
                    <a:pt x="1" y="173"/>
                  </a:lnTo>
                  <a:lnTo>
                    <a:pt x="174" y="173"/>
                  </a:lnTo>
                  <a:cubicBezTo>
                    <a:pt x="450" y="173"/>
                    <a:pt x="727" y="173"/>
                    <a:pt x="1038" y="0"/>
                  </a:cubicBezTo>
                  <a:lnTo>
                    <a:pt x="1038" y="0"/>
                  </a:lnTo>
                  <a:close/>
                </a:path>
              </a:pathLst>
            </a:custGeom>
            <a:solidFill>
              <a:srgbClr val="F2E6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68" name="Google Shape;1068;p8"/>
            <p:cNvSpPr/>
            <p:nvPr/>
          </p:nvSpPr>
          <p:spPr>
            <a:xfrm>
              <a:off x="5098421" y="4228549"/>
              <a:ext cx="10560" cy="3125"/>
            </a:xfrm>
            <a:custGeom>
              <a:avLst/>
              <a:gdLst/>
              <a:ahLst/>
              <a:cxnLst/>
              <a:rect l="l" t="t" r="r" b="b"/>
              <a:pathLst>
                <a:path w="588" h="174" extrusionOk="0">
                  <a:moveTo>
                    <a:pt x="588" y="0"/>
                  </a:moveTo>
                  <a:cubicBezTo>
                    <a:pt x="477" y="0"/>
                    <a:pt x="379" y="72"/>
                    <a:pt x="325" y="123"/>
                  </a:cubicBezTo>
                  <a:lnTo>
                    <a:pt x="325" y="123"/>
                  </a:lnTo>
                  <a:cubicBezTo>
                    <a:pt x="397" y="98"/>
                    <a:pt x="483" y="59"/>
                    <a:pt x="588" y="0"/>
                  </a:cubicBezTo>
                  <a:close/>
                  <a:moveTo>
                    <a:pt x="325" y="123"/>
                  </a:moveTo>
                  <a:cubicBezTo>
                    <a:pt x="183" y="173"/>
                    <a:pt x="92" y="173"/>
                    <a:pt x="0" y="173"/>
                  </a:cubicBezTo>
                  <a:lnTo>
                    <a:pt x="277" y="173"/>
                  </a:lnTo>
                  <a:cubicBezTo>
                    <a:pt x="277" y="173"/>
                    <a:pt x="294" y="151"/>
                    <a:pt x="325" y="123"/>
                  </a:cubicBezTo>
                  <a:close/>
                </a:path>
              </a:pathLst>
            </a:custGeom>
            <a:solidFill>
              <a:srgbClr val="F2E6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69" name="Google Shape;1069;p8"/>
            <p:cNvSpPr/>
            <p:nvPr/>
          </p:nvSpPr>
          <p:spPr>
            <a:xfrm>
              <a:off x="5067386" y="4236613"/>
              <a:ext cx="13039" cy="2514"/>
            </a:xfrm>
            <a:custGeom>
              <a:avLst/>
              <a:gdLst/>
              <a:ahLst/>
              <a:cxnLst/>
              <a:rect l="l" t="t" r="r" b="b"/>
              <a:pathLst>
                <a:path w="726" h="140" extrusionOk="0">
                  <a:moveTo>
                    <a:pt x="726" y="1"/>
                  </a:moveTo>
                  <a:cubicBezTo>
                    <a:pt x="588" y="1"/>
                    <a:pt x="277" y="1"/>
                    <a:pt x="0" y="139"/>
                  </a:cubicBezTo>
                  <a:cubicBezTo>
                    <a:pt x="277" y="139"/>
                    <a:pt x="588" y="1"/>
                    <a:pt x="726" y="1"/>
                  </a:cubicBezTo>
                  <a:close/>
                </a:path>
              </a:pathLst>
            </a:custGeom>
            <a:solidFill>
              <a:srgbClr val="F2E6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70" name="Google Shape;1070;p8"/>
            <p:cNvSpPr/>
            <p:nvPr/>
          </p:nvSpPr>
          <p:spPr>
            <a:xfrm>
              <a:off x="4094600" y="3458155"/>
              <a:ext cx="28574" cy="82580"/>
            </a:xfrm>
            <a:custGeom>
              <a:avLst/>
              <a:gdLst/>
              <a:ahLst/>
              <a:cxnLst/>
              <a:rect l="l" t="t" r="r" b="b"/>
              <a:pathLst>
                <a:path w="1591" h="4598" extrusionOk="0">
                  <a:moveTo>
                    <a:pt x="0" y="0"/>
                  </a:moveTo>
                  <a:cubicBezTo>
                    <a:pt x="278" y="669"/>
                    <a:pt x="555" y="1376"/>
                    <a:pt x="814" y="2103"/>
                  </a:cubicBezTo>
                  <a:lnTo>
                    <a:pt x="814" y="2103"/>
                  </a:lnTo>
                  <a:cubicBezTo>
                    <a:pt x="644" y="1583"/>
                    <a:pt x="475" y="1071"/>
                    <a:pt x="312" y="553"/>
                  </a:cubicBezTo>
                  <a:cubicBezTo>
                    <a:pt x="312" y="415"/>
                    <a:pt x="139" y="139"/>
                    <a:pt x="139" y="0"/>
                  </a:cubicBezTo>
                  <a:close/>
                  <a:moveTo>
                    <a:pt x="814" y="2103"/>
                  </a:moveTo>
                  <a:cubicBezTo>
                    <a:pt x="1075" y="2902"/>
                    <a:pt x="1339" y="3718"/>
                    <a:pt x="1590" y="4597"/>
                  </a:cubicBezTo>
                  <a:cubicBezTo>
                    <a:pt x="1371" y="3758"/>
                    <a:pt x="1104" y="2918"/>
                    <a:pt x="814" y="2103"/>
                  </a:cubicBezTo>
                  <a:close/>
                </a:path>
              </a:pathLst>
            </a:custGeom>
            <a:solidFill>
              <a:srgbClr val="F2E6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71" name="Google Shape;1071;p8"/>
            <p:cNvSpPr/>
            <p:nvPr/>
          </p:nvSpPr>
          <p:spPr>
            <a:xfrm>
              <a:off x="4138674" y="3628865"/>
              <a:ext cx="121697" cy="320353"/>
            </a:xfrm>
            <a:custGeom>
              <a:avLst/>
              <a:gdLst/>
              <a:ahLst/>
              <a:cxnLst/>
              <a:rect l="l" t="t" r="r" b="b"/>
              <a:pathLst>
                <a:path w="6776" h="17837" extrusionOk="0">
                  <a:moveTo>
                    <a:pt x="1" y="1"/>
                  </a:moveTo>
                  <a:lnTo>
                    <a:pt x="1" y="1"/>
                  </a:lnTo>
                  <a:cubicBezTo>
                    <a:pt x="284" y="784"/>
                    <a:pt x="573" y="1568"/>
                    <a:pt x="865" y="2353"/>
                  </a:cubicBezTo>
                  <a:lnTo>
                    <a:pt x="865" y="2353"/>
                  </a:lnTo>
                  <a:lnTo>
                    <a:pt x="865" y="2282"/>
                  </a:lnTo>
                  <a:cubicBezTo>
                    <a:pt x="588" y="1591"/>
                    <a:pt x="277" y="727"/>
                    <a:pt x="1" y="1"/>
                  </a:cubicBezTo>
                  <a:close/>
                  <a:moveTo>
                    <a:pt x="865" y="2353"/>
                  </a:moveTo>
                  <a:lnTo>
                    <a:pt x="865" y="2593"/>
                  </a:lnTo>
                  <a:cubicBezTo>
                    <a:pt x="1003" y="2870"/>
                    <a:pt x="1141" y="3319"/>
                    <a:pt x="1314" y="3595"/>
                  </a:cubicBezTo>
                  <a:cubicBezTo>
                    <a:pt x="1591" y="4321"/>
                    <a:pt x="1729" y="5185"/>
                    <a:pt x="2005" y="5911"/>
                  </a:cubicBezTo>
                  <a:cubicBezTo>
                    <a:pt x="2178" y="6188"/>
                    <a:pt x="2316" y="6464"/>
                    <a:pt x="2316" y="6603"/>
                  </a:cubicBezTo>
                  <a:cubicBezTo>
                    <a:pt x="2455" y="7052"/>
                    <a:pt x="2593" y="7467"/>
                    <a:pt x="2731" y="7778"/>
                  </a:cubicBezTo>
                  <a:cubicBezTo>
                    <a:pt x="3042" y="8642"/>
                    <a:pt x="3457" y="9506"/>
                    <a:pt x="3734" y="10370"/>
                  </a:cubicBezTo>
                  <a:lnTo>
                    <a:pt x="3906" y="10647"/>
                  </a:lnTo>
                  <a:lnTo>
                    <a:pt x="4045" y="11234"/>
                  </a:lnTo>
                  <a:cubicBezTo>
                    <a:pt x="4045" y="11234"/>
                    <a:pt x="4045" y="11373"/>
                    <a:pt x="4183" y="11373"/>
                  </a:cubicBezTo>
                  <a:cubicBezTo>
                    <a:pt x="4321" y="11649"/>
                    <a:pt x="4460" y="12098"/>
                    <a:pt x="4598" y="12513"/>
                  </a:cubicBezTo>
                  <a:lnTo>
                    <a:pt x="4598" y="12375"/>
                  </a:lnTo>
                  <a:lnTo>
                    <a:pt x="5047" y="13827"/>
                  </a:lnTo>
                  <a:cubicBezTo>
                    <a:pt x="5185" y="14241"/>
                    <a:pt x="5462" y="14691"/>
                    <a:pt x="5635" y="14967"/>
                  </a:cubicBezTo>
                  <a:cubicBezTo>
                    <a:pt x="5773" y="15555"/>
                    <a:pt x="6050" y="16108"/>
                    <a:pt x="6188" y="16696"/>
                  </a:cubicBezTo>
                  <a:cubicBezTo>
                    <a:pt x="6289" y="16897"/>
                    <a:pt x="6482" y="17191"/>
                    <a:pt x="6632" y="17443"/>
                  </a:cubicBezTo>
                  <a:lnTo>
                    <a:pt x="6632" y="17443"/>
                  </a:lnTo>
                  <a:cubicBezTo>
                    <a:pt x="5954" y="15586"/>
                    <a:pt x="5267" y="13833"/>
                    <a:pt x="4460" y="11960"/>
                  </a:cubicBezTo>
                  <a:cubicBezTo>
                    <a:pt x="3319" y="8817"/>
                    <a:pt x="2067" y="5585"/>
                    <a:pt x="865" y="2353"/>
                  </a:cubicBezTo>
                  <a:close/>
                  <a:moveTo>
                    <a:pt x="6632" y="17443"/>
                  </a:moveTo>
                  <a:lnTo>
                    <a:pt x="6632" y="17443"/>
                  </a:lnTo>
                  <a:cubicBezTo>
                    <a:pt x="6680" y="17573"/>
                    <a:pt x="6728" y="17704"/>
                    <a:pt x="6775" y="17836"/>
                  </a:cubicBezTo>
                  <a:lnTo>
                    <a:pt x="6775" y="17698"/>
                  </a:lnTo>
                  <a:cubicBezTo>
                    <a:pt x="6738" y="17623"/>
                    <a:pt x="6688" y="17536"/>
                    <a:pt x="6632" y="17443"/>
                  </a:cubicBezTo>
                  <a:close/>
                </a:path>
              </a:pathLst>
            </a:custGeom>
            <a:solidFill>
              <a:srgbClr val="F2E6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72" name="Google Shape;1072;p8"/>
            <p:cNvSpPr/>
            <p:nvPr/>
          </p:nvSpPr>
          <p:spPr>
            <a:xfrm>
              <a:off x="4208826" y="3336476"/>
              <a:ext cx="18" cy="2496"/>
            </a:xfrm>
            <a:custGeom>
              <a:avLst/>
              <a:gdLst/>
              <a:ahLst/>
              <a:cxnLst/>
              <a:rect l="l" t="t" r="r" b="b"/>
              <a:pathLst>
                <a:path w="1" h="139" extrusionOk="0">
                  <a:moveTo>
                    <a:pt x="0" y="139"/>
                  </a:move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73" name="Google Shape;1073;p8"/>
            <p:cNvSpPr/>
            <p:nvPr/>
          </p:nvSpPr>
          <p:spPr>
            <a:xfrm>
              <a:off x="4198266" y="3437052"/>
              <a:ext cx="18" cy="3107"/>
            </a:xfrm>
            <a:custGeom>
              <a:avLst/>
              <a:gdLst/>
              <a:ahLst/>
              <a:cxnLst/>
              <a:rect l="l" t="t" r="r" b="b"/>
              <a:pathLst>
                <a:path w="1" h="173" extrusionOk="0">
                  <a:moveTo>
                    <a:pt x="1" y="173"/>
                  </a:moveTo>
                  <a:lnTo>
                    <a:pt x="1" y="173"/>
                  </a:lnTo>
                  <a:lnTo>
                    <a:pt x="1" y="0"/>
                  </a:lnTo>
                  <a:lnTo>
                    <a:pt x="1" y="173"/>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74" name="Google Shape;1074;p8"/>
            <p:cNvSpPr/>
            <p:nvPr/>
          </p:nvSpPr>
          <p:spPr>
            <a:xfrm>
              <a:off x="4195787" y="3419038"/>
              <a:ext cx="18" cy="2496"/>
            </a:xfrm>
            <a:custGeom>
              <a:avLst/>
              <a:gdLst/>
              <a:ahLst/>
              <a:cxnLst/>
              <a:rect l="l" t="t" r="r" b="b"/>
              <a:pathLst>
                <a:path w="1" h="139" extrusionOk="0">
                  <a:moveTo>
                    <a:pt x="1" y="1"/>
                  </a:moveTo>
                  <a:lnTo>
                    <a:pt x="1" y="139"/>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75" name="Google Shape;1075;p8"/>
            <p:cNvSpPr/>
            <p:nvPr/>
          </p:nvSpPr>
          <p:spPr>
            <a:xfrm>
              <a:off x="4273392" y="3396067"/>
              <a:ext cx="4975" cy="15535"/>
            </a:xfrm>
            <a:custGeom>
              <a:avLst/>
              <a:gdLst/>
              <a:ahLst/>
              <a:cxnLst/>
              <a:rect l="l" t="t" r="r" b="b"/>
              <a:pathLst>
                <a:path w="277" h="865" extrusionOk="0">
                  <a:moveTo>
                    <a:pt x="0" y="1"/>
                  </a:moveTo>
                  <a:cubicBezTo>
                    <a:pt x="139" y="277"/>
                    <a:pt x="139" y="554"/>
                    <a:pt x="277" y="865"/>
                  </a:cubicBezTo>
                  <a:cubicBezTo>
                    <a:pt x="139" y="554"/>
                    <a:pt x="139" y="277"/>
                    <a:pt x="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76" name="Google Shape;1076;p8"/>
            <p:cNvSpPr/>
            <p:nvPr/>
          </p:nvSpPr>
          <p:spPr>
            <a:xfrm>
              <a:off x="4252289" y="3401042"/>
              <a:ext cx="18" cy="39117"/>
            </a:xfrm>
            <a:custGeom>
              <a:avLst/>
              <a:gdLst/>
              <a:ahLst/>
              <a:cxnLst/>
              <a:rect l="l" t="t" r="r" b="b"/>
              <a:pathLst>
                <a:path w="1" h="2178" extrusionOk="0">
                  <a:moveTo>
                    <a:pt x="0" y="2178"/>
                  </a:move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77" name="Google Shape;1077;p8"/>
            <p:cNvSpPr/>
            <p:nvPr/>
          </p:nvSpPr>
          <p:spPr>
            <a:xfrm>
              <a:off x="4280846" y="3419038"/>
              <a:ext cx="8082" cy="21121"/>
            </a:xfrm>
            <a:custGeom>
              <a:avLst/>
              <a:gdLst/>
              <a:ahLst/>
              <a:cxnLst/>
              <a:rect l="l" t="t" r="r" b="b"/>
              <a:pathLst>
                <a:path w="450" h="1176" extrusionOk="0">
                  <a:moveTo>
                    <a:pt x="0" y="1"/>
                  </a:moveTo>
                  <a:lnTo>
                    <a:pt x="0" y="1"/>
                  </a:lnTo>
                  <a:cubicBezTo>
                    <a:pt x="93" y="304"/>
                    <a:pt x="202" y="529"/>
                    <a:pt x="306" y="781"/>
                  </a:cubicBezTo>
                  <a:lnTo>
                    <a:pt x="306" y="781"/>
                  </a:lnTo>
                  <a:cubicBezTo>
                    <a:pt x="276" y="532"/>
                    <a:pt x="124" y="280"/>
                    <a:pt x="0" y="1"/>
                  </a:cubicBezTo>
                  <a:close/>
                  <a:moveTo>
                    <a:pt x="306" y="781"/>
                  </a:moveTo>
                  <a:cubicBezTo>
                    <a:pt x="309" y="809"/>
                    <a:pt x="311" y="837"/>
                    <a:pt x="311" y="865"/>
                  </a:cubicBezTo>
                  <a:cubicBezTo>
                    <a:pt x="311" y="949"/>
                    <a:pt x="363" y="982"/>
                    <a:pt x="403" y="1034"/>
                  </a:cubicBezTo>
                  <a:lnTo>
                    <a:pt x="403" y="1034"/>
                  </a:lnTo>
                  <a:cubicBezTo>
                    <a:pt x="372" y="945"/>
                    <a:pt x="339" y="861"/>
                    <a:pt x="306" y="781"/>
                  </a:cubicBezTo>
                  <a:close/>
                  <a:moveTo>
                    <a:pt x="403" y="1034"/>
                  </a:moveTo>
                  <a:cubicBezTo>
                    <a:pt x="419" y="1080"/>
                    <a:pt x="434" y="1127"/>
                    <a:pt x="449" y="1176"/>
                  </a:cubicBezTo>
                  <a:cubicBezTo>
                    <a:pt x="449" y="1109"/>
                    <a:pt x="428" y="1068"/>
                    <a:pt x="403" y="103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78" name="Google Shape;1078;p8"/>
            <p:cNvSpPr/>
            <p:nvPr/>
          </p:nvSpPr>
          <p:spPr>
            <a:xfrm>
              <a:off x="4180270" y="3315983"/>
              <a:ext cx="18" cy="18"/>
            </a:xfrm>
            <a:custGeom>
              <a:avLst/>
              <a:gdLst/>
              <a:ahLst/>
              <a:cxnLst/>
              <a:rect l="l" t="t" r="r" b="b"/>
              <a:pathLst>
                <a:path w="1" h="1" extrusionOk="0">
                  <a:moveTo>
                    <a:pt x="0" y="1"/>
                  </a:moveTo>
                  <a:lnTo>
                    <a:pt x="0" y="1"/>
                  </a:lnTo>
                  <a:lnTo>
                    <a:pt x="0" y="1"/>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79" name="Google Shape;1079;p8"/>
            <p:cNvSpPr/>
            <p:nvPr/>
          </p:nvSpPr>
          <p:spPr>
            <a:xfrm>
              <a:off x="4180270" y="3315983"/>
              <a:ext cx="18" cy="18"/>
            </a:xfrm>
            <a:custGeom>
              <a:avLst/>
              <a:gdLst/>
              <a:ahLst/>
              <a:cxnLst/>
              <a:rect l="l" t="t" r="r" b="b"/>
              <a:pathLst>
                <a:path w="1" h="1" extrusionOk="0">
                  <a:moveTo>
                    <a:pt x="0" y="1"/>
                  </a:moveTo>
                  <a:lnTo>
                    <a:pt x="0" y="1"/>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80" name="Google Shape;1080;p8"/>
            <p:cNvSpPr/>
            <p:nvPr/>
          </p:nvSpPr>
          <p:spPr>
            <a:xfrm>
              <a:off x="4208826" y="3284948"/>
              <a:ext cx="18" cy="2496"/>
            </a:xfrm>
            <a:custGeom>
              <a:avLst/>
              <a:gdLst/>
              <a:ahLst/>
              <a:cxnLst/>
              <a:rect l="l" t="t" r="r" b="b"/>
              <a:pathLst>
                <a:path w="1" h="139" extrusionOk="0">
                  <a:moveTo>
                    <a:pt x="0" y="1"/>
                  </a:moveTo>
                  <a:lnTo>
                    <a:pt x="0" y="139"/>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81" name="Google Shape;1081;p8"/>
            <p:cNvSpPr/>
            <p:nvPr/>
          </p:nvSpPr>
          <p:spPr>
            <a:xfrm>
              <a:off x="4193309" y="3380550"/>
              <a:ext cx="18" cy="2496"/>
            </a:xfrm>
            <a:custGeom>
              <a:avLst/>
              <a:gdLst/>
              <a:ahLst/>
              <a:cxnLst/>
              <a:rect l="l" t="t" r="r" b="b"/>
              <a:pathLst>
                <a:path w="1" h="139" extrusionOk="0">
                  <a:moveTo>
                    <a:pt x="0" y="1"/>
                  </a:moveTo>
                  <a:lnTo>
                    <a:pt x="0" y="139"/>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82" name="Google Shape;1082;p8"/>
            <p:cNvSpPr/>
            <p:nvPr/>
          </p:nvSpPr>
          <p:spPr>
            <a:xfrm>
              <a:off x="4234275" y="3305441"/>
              <a:ext cx="2496" cy="98098"/>
            </a:xfrm>
            <a:custGeom>
              <a:avLst/>
              <a:gdLst/>
              <a:ahLst/>
              <a:cxnLst/>
              <a:rect l="l" t="t" r="r" b="b"/>
              <a:pathLst>
                <a:path w="139" h="5462" extrusionOk="0">
                  <a:moveTo>
                    <a:pt x="1" y="5462"/>
                  </a:moveTo>
                  <a:cubicBezTo>
                    <a:pt x="1" y="3457"/>
                    <a:pt x="139" y="1729"/>
                    <a:pt x="139" y="0"/>
                  </a:cubicBezTo>
                  <a:cubicBezTo>
                    <a:pt x="139" y="1729"/>
                    <a:pt x="1" y="3457"/>
                    <a:pt x="1" y="546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83" name="Google Shape;1083;p8"/>
            <p:cNvSpPr/>
            <p:nvPr/>
          </p:nvSpPr>
          <p:spPr>
            <a:xfrm>
              <a:off x="4195787" y="3398563"/>
              <a:ext cx="18" cy="2496"/>
            </a:xfrm>
            <a:custGeom>
              <a:avLst/>
              <a:gdLst/>
              <a:ahLst/>
              <a:cxnLst/>
              <a:rect l="l" t="t" r="r" b="b"/>
              <a:pathLst>
                <a:path w="1" h="139" extrusionOk="0">
                  <a:moveTo>
                    <a:pt x="1" y="0"/>
                  </a:moveTo>
                  <a:lnTo>
                    <a:pt x="1" y="138"/>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84" name="Google Shape;1084;p8"/>
            <p:cNvSpPr/>
            <p:nvPr/>
          </p:nvSpPr>
          <p:spPr>
            <a:xfrm>
              <a:off x="4097079" y="3454814"/>
              <a:ext cx="106180" cy="5837"/>
            </a:xfrm>
            <a:custGeom>
              <a:avLst/>
              <a:gdLst/>
              <a:ahLst/>
              <a:cxnLst/>
              <a:rect l="l" t="t" r="r" b="b"/>
              <a:pathLst>
                <a:path w="5912" h="325" extrusionOk="0">
                  <a:moveTo>
                    <a:pt x="2815" y="0"/>
                  </a:moveTo>
                  <a:cubicBezTo>
                    <a:pt x="1894" y="0"/>
                    <a:pt x="967" y="39"/>
                    <a:pt x="1" y="186"/>
                  </a:cubicBezTo>
                  <a:cubicBezTo>
                    <a:pt x="727" y="325"/>
                    <a:pt x="1591" y="325"/>
                    <a:pt x="2317" y="325"/>
                  </a:cubicBezTo>
                  <a:cubicBezTo>
                    <a:pt x="3181" y="325"/>
                    <a:pt x="4045" y="325"/>
                    <a:pt x="5047" y="186"/>
                  </a:cubicBezTo>
                  <a:cubicBezTo>
                    <a:pt x="5358" y="48"/>
                    <a:pt x="5635" y="48"/>
                    <a:pt x="5773" y="48"/>
                  </a:cubicBezTo>
                  <a:lnTo>
                    <a:pt x="5911" y="48"/>
                  </a:lnTo>
                  <a:cubicBezTo>
                    <a:pt x="4856" y="48"/>
                    <a:pt x="3839" y="0"/>
                    <a:pt x="281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85" name="Google Shape;1085;p8"/>
            <p:cNvSpPr/>
            <p:nvPr/>
          </p:nvSpPr>
          <p:spPr>
            <a:xfrm>
              <a:off x="4208826" y="3289923"/>
              <a:ext cx="2496" cy="20492"/>
            </a:xfrm>
            <a:custGeom>
              <a:avLst/>
              <a:gdLst/>
              <a:ahLst/>
              <a:cxnLst/>
              <a:rect l="l" t="t" r="r" b="b"/>
              <a:pathLst>
                <a:path w="139" h="1141" extrusionOk="0">
                  <a:moveTo>
                    <a:pt x="0" y="1141"/>
                  </a:moveTo>
                  <a:cubicBezTo>
                    <a:pt x="0" y="726"/>
                    <a:pt x="0" y="277"/>
                    <a:pt x="139" y="0"/>
                  </a:cubicBezTo>
                  <a:cubicBezTo>
                    <a:pt x="0" y="277"/>
                    <a:pt x="0" y="726"/>
                    <a:pt x="0" y="114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86" name="Google Shape;1086;p8"/>
            <p:cNvSpPr/>
            <p:nvPr/>
          </p:nvSpPr>
          <p:spPr>
            <a:xfrm>
              <a:off x="4267807" y="3388003"/>
              <a:ext cx="3107" cy="13057"/>
            </a:xfrm>
            <a:custGeom>
              <a:avLst/>
              <a:gdLst/>
              <a:ahLst/>
              <a:cxnLst/>
              <a:rect l="l" t="t" r="r" b="b"/>
              <a:pathLst>
                <a:path w="173" h="727" extrusionOk="0">
                  <a:moveTo>
                    <a:pt x="173" y="0"/>
                  </a:moveTo>
                  <a:lnTo>
                    <a:pt x="0" y="726"/>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87" name="Google Shape;1087;p8"/>
            <p:cNvSpPr/>
            <p:nvPr/>
          </p:nvSpPr>
          <p:spPr>
            <a:xfrm>
              <a:off x="4193309" y="3258871"/>
              <a:ext cx="18014" cy="20510"/>
            </a:xfrm>
            <a:custGeom>
              <a:avLst/>
              <a:gdLst/>
              <a:ahLst/>
              <a:cxnLst/>
              <a:rect l="l" t="t" r="r" b="b"/>
              <a:pathLst>
                <a:path w="1003" h="1142" extrusionOk="0">
                  <a:moveTo>
                    <a:pt x="1003" y="1"/>
                  </a:moveTo>
                  <a:cubicBezTo>
                    <a:pt x="692" y="1"/>
                    <a:pt x="553" y="139"/>
                    <a:pt x="415" y="277"/>
                  </a:cubicBezTo>
                  <a:cubicBezTo>
                    <a:pt x="277" y="588"/>
                    <a:pt x="139" y="865"/>
                    <a:pt x="0" y="1142"/>
                  </a:cubicBezTo>
                  <a:cubicBezTo>
                    <a:pt x="277" y="727"/>
                    <a:pt x="553" y="416"/>
                    <a:pt x="100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88" name="Google Shape;1088;p8"/>
            <p:cNvSpPr/>
            <p:nvPr/>
          </p:nvSpPr>
          <p:spPr>
            <a:xfrm>
              <a:off x="4136196" y="3440141"/>
              <a:ext cx="18" cy="18"/>
            </a:xfrm>
            <a:custGeom>
              <a:avLst/>
              <a:gdLst/>
              <a:ahLst/>
              <a:cxnLst/>
              <a:rect l="l" t="t" r="r" b="b"/>
              <a:pathLst>
                <a:path w="1" h="1" extrusionOk="0">
                  <a:moveTo>
                    <a:pt x="0" y="1"/>
                  </a:moveTo>
                  <a:lnTo>
                    <a:pt x="0" y="1"/>
                  </a:lnTo>
                  <a:lnTo>
                    <a:pt x="0" y="1"/>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89" name="Google Shape;1089;p8"/>
            <p:cNvSpPr/>
            <p:nvPr/>
          </p:nvSpPr>
          <p:spPr>
            <a:xfrm>
              <a:off x="4193309" y="3331519"/>
              <a:ext cx="18" cy="2496"/>
            </a:xfrm>
            <a:custGeom>
              <a:avLst/>
              <a:gdLst/>
              <a:ahLst/>
              <a:cxnLst/>
              <a:rect l="l" t="t" r="r" b="b"/>
              <a:pathLst>
                <a:path w="1" h="139" extrusionOk="0">
                  <a:moveTo>
                    <a:pt x="0" y="0"/>
                  </a:moveTo>
                  <a:lnTo>
                    <a:pt x="0" y="138"/>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90" name="Google Shape;1090;p8"/>
            <p:cNvSpPr/>
            <p:nvPr/>
          </p:nvSpPr>
          <p:spPr>
            <a:xfrm>
              <a:off x="4205719" y="3455676"/>
              <a:ext cx="3125" cy="0"/>
            </a:xfrm>
            <a:custGeom>
              <a:avLst/>
              <a:gdLst/>
              <a:ahLst/>
              <a:cxnLst/>
              <a:rect l="l" t="t" r="r" b="b"/>
              <a:pathLst>
                <a:path w="174" extrusionOk="0">
                  <a:moveTo>
                    <a:pt x="173" y="0"/>
                  </a:moveTo>
                  <a:lnTo>
                    <a:pt x="1" y="0"/>
                  </a:lnTo>
                  <a:lnTo>
                    <a:pt x="17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91" name="Google Shape;1091;p8"/>
            <p:cNvSpPr/>
            <p:nvPr/>
          </p:nvSpPr>
          <p:spPr>
            <a:xfrm>
              <a:off x="4125635" y="3396067"/>
              <a:ext cx="2496" cy="18"/>
            </a:xfrm>
            <a:custGeom>
              <a:avLst/>
              <a:gdLst/>
              <a:ahLst/>
              <a:cxnLst/>
              <a:rect l="l" t="t" r="r" b="b"/>
              <a:pathLst>
                <a:path w="139" h="1" extrusionOk="0">
                  <a:moveTo>
                    <a:pt x="139" y="1"/>
                  </a:moveTo>
                  <a:lnTo>
                    <a:pt x="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92" name="Google Shape;1092;p8"/>
            <p:cNvSpPr/>
            <p:nvPr/>
          </p:nvSpPr>
          <p:spPr>
            <a:xfrm>
              <a:off x="4133717" y="3419038"/>
              <a:ext cx="18" cy="5604"/>
            </a:xfrm>
            <a:custGeom>
              <a:avLst/>
              <a:gdLst/>
              <a:ahLst/>
              <a:cxnLst/>
              <a:rect l="l" t="t" r="r" b="b"/>
              <a:pathLst>
                <a:path w="1" h="312" extrusionOk="0">
                  <a:moveTo>
                    <a:pt x="0" y="1"/>
                  </a:moveTo>
                  <a:lnTo>
                    <a:pt x="0" y="312"/>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93" name="Google Shape;1093;p8"/>
            <p:cNvSpPr/>
            <p:nvPr/>
          </p:nvSpPr>
          <p:spPr>
            <a:xfrm>
              <a:off x="4193309" y="3347036"/>
              <a:ext cx="18" cy="2496"/>
            </a:xfrm>
            <a:custGeom>
              <a:avLst/>
              <a:gdLst/>
              <a:ahLst/>
              <a:cxnLst/>
              <a:rect l="l" t="t" r="r" b="b"/>
              <a:pathLst>
                <a:path w="1" h="139" extrusionOk="0">
                  <a:moveTo>
                    <a:pt x="0" y="138"/>
                  </a:move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94" name="Google Shape;1094;p8"/>
            <p:cNvSpPr/>
            <p:nvPr/>
          </p:nvSpPr>
          <p:spPr>
            <a:xfrm>
              <a:off x="4193309" y="3362554"/>
              <a:ext cx="18" cy="4975"/>
            </a:xfrm>
            <a:custGeom>
              <a:avLst/>
              <a:gdLst/>
              <a:ahLst/>
              <a:cxnLst/>
              <a:rect l="l" t="t" r="r" b="b"/>
              <a:pathLst>
                <a:path w="1" h="277" extrusionOk="0">
                  <a:moveTo>
                    <a:pt x="0" y="277"/>
                  </a:moveTo>
                  <a:lnTo>
                    <a:pt x="0" y="0"/>
                  </a:lnTo>
                  <a:lnTo>
                    <a:pt x="0" y="277"/>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95" name="Google Shape;1095;p8"/>
            <p:cNvSpPr/>
            <p:nvPr/>
          </p:nvSpPr>
          <p:spPr>
            <a:xfrm>
              <a:off x="4128114" y="3440141"/>
              <a:ext cx="8100" cy="18"/>
            </a:xfrm>
            <a:custGeom>
              <a:avLst/>
              <a:gdLst/>
              <a:ahLst/>
              <a:cxnLst/>
              <a:rect l="l" t="t" r="r" b="b"/>
              <a:pathLst>
                <a:path w="451" h="1" extrusionOk="0">
                  <a:moveTo>
                    <a:pt x="1" y="1"/>
                  </a:moveTo>
                  <a:lnTo>
                    <a:pt x="450" y="1"/>
                  </a:lnTo>
                  <a:lnTo>
                    <a:pt x="1" y="1"/>
                  </a:lnTo>
                  <a:lnTo>
                    <a:pt x="1" y="1"/>
                  </a:lnTo>
                  <a:lnTo>
                    <a:pt x="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96" name="Google Shape;1096;p8"/>
            <p:cNvSpPr/>
            <p:nvPr/>
          </p:nvSpPr>
          <p:spPr>
            <a:xfrm>
              <a:off x="4213783" y="3256392"/>
              <a:ext cx="2514" cy="18"/>
            </a:xfrm>
            <a:custGeom>
              <a:avLst/>
              <a:gdLst/>
              <a:ahLst/>
              <a:cxnLst/>
              <a:rect l="l" t="t" r="r" b="b"/>
              <a:pathLst>
                <a:path w="140" h="1" extrusionOk="0">
                  <a:moveTo>
                    <a:pt x="1" y="1"/>
                  </a:moveTo>
                  <a:lnTo>
                    <a:pt x="139"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97" name="Google Shape;1097;p8"/>
            <p:cNvSpPr/>
            <p:nvPr/>
          </p:nvSpPr>
          <p:spPr>
            <a:xfrm>
              <a:off x="4267807" y="3403520"/>
              <a:ext cx="18" cy="36638"/>
            </a:xfrm>
            <a:custGeom>
              <a:avLst/>
              <a:gdLst/>
              <a:ahLst/>
              <a:cxnLst/>
              <a:rect l="l" t="t" r="r" b="b"/>
              <a:pathLst>
                <a:path w="1" h="2040" extrusionOk="0">
                  <a:moveTo>
                    <a:pt x="0" y="2040"/>
                  </a:moveTo>
                  <a:lnTo>
                    <a:pt x="0" y="2040"/>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98" name="Google Shape;1098;p8"/>
            <p:cNvSpPr/>
            <p:nvPr/>
          </p:nvSpPr>
          <p:spPr>
            <a:xfrm>
              <a:off x="4193309" y="3315983"/>
              <a:ext cx="18" cy="18"/>
            </a:xfrm>
            <a:custGeom>
              <a:avLst/>
              <a:gdLst/>
              <a:ahLst/>
              <a:cxnLst/>
              <a:rect l="l" t="t" r="r" b="b"/>
              <a:pathLst>
                <a:path w="1" h="1" extrusionOk="0">
                  <a:moveTo>
                    <a:pt x="0" y="1"/>
                  </a:move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99" name="Google Shape;1099;p8"/>
            <p:cNvSpPr/>
            <p:nvPr/>
          </p:nvSpPr>
          <p:spPr>
            <a:xfrm>
              <a:off x="4136196" y="3440141"/>
              <a:ext cx="18" cy="18"/>
            </a:xfrm>
            <a:custGeom>
              <a:avLst/>
              <a:gdLst/>
              <a:ahLst/>
              <a:cxnLst/>
              <a:rect l="l" t="t" r="r" b="b"/>
              <a:pathLst>
                <a:path w="1" h="1" extrusionOk="0">
                  <a:moveTo>
                    <a:pt x="0" y="1"/>
                  </a:move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00" name="Google Shape;1100;p8"/>
            <p:cNvSpPr/>
            <p:nvPr/>
          </p:nvSpPr>
          <p:spPr>
            <a:xfrm>
              <a:off x="4128114" y="3440141"/>
              <a:ext cx="18" cy="18"/>
            </a:xfrm>
            <a:custGeom>
              <a:avLst/>
              <a:gdLst/>
              <a:ahLst/>
              <a:cxnLst/>
              <a:rect l="l" t="t" r="r" b="b"/>
              <a:pathLst>
                <a:path w="1" h="1" extrusionOk="0">
                  <a:moveTo>
                    <a:pt x="1" y="1"/>
                  </a:moveTo>
                  <a:lnTo>
                    <a:pt x="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01" name="Google Shape;1101;p8"/>
            <p:cNvSpPr/>
            <p:nvPr/>
          </p:nvSpPr>
          <p:spPr>
            <a:xfrm>
              <a:off x="3983482" y="3209840"/>
              <a:ext cx="1308637" cy="1298077"/>
            </a:xfrm>
            <a:custGeom>
              <a:avLst/>
              <a:gdLst/>
              <a:ahLst/>
              <a:cxnLst/>
              <a:rect l="l" t="t" r="r" b="b"/>
              <a:pathLst>
                <a:path w="72864" h="72276" extrusionOk="0">
                  <a:moveTo>
                    <a:pt x="8365" y="9644"/>
                  </a:moveTo>
                  <a:lnTo>
                    <a:pt x="8365" y="10646"/>
                  </a:lnTo>
                  <a:lnTo>
                    <a:pt x="8365" y="11510"/>
                  </a:lnTo>
                  <a:lnTo>
                    <a:pt x="8365" y="11649"/>
                  </a:lnTo>
                  <a:lnTo>
                    <a:pt x="8365" y="11960"/>
                  </a:lnTo>
                  <a:lnTo>
                    <a:pt x="8365" y="12098"/>
                  </a:lnTo>
                  <a:cubicBezTo>
                    <a:pt x="8365" y="12236"/>
                    <a:pt x="8503" y="12513"/>
                    <a:pt x="8503" y="12824"/>
                  </a:cubicBezTo>
                  <a:lnTo>
                    <a:pt x="8054" y="12824"/>
                  </a:lnTo>
                  <a:lnTo>
                    <a:pt x="8054" y="10646"/>
                  </a:lnTo>
                  <a:lnTo>
                    <a:pt x="8054" y="10370"/>
                  </a:lnTo>
                  <a:lnTo>
                    <a:pt x="7916" y="10370"/>
                  </a:lnTo>
                  <a:lnTo>
                    <a:pt x="7916" y="10232"/>
                  </a:lnTo>
                  <a:lnTo>
                    <a:pt x="8054" y="10059"/>
                  </a:lnTo>
                  <a:lnTo>
                    <a:pt x="8227" y="9782"/>
                  </a:lnTo>
                  <a:lnTo>
                    <a:pt x="8365" y="9644"/>
                  </a:lnTo>
                  <a:close/>
                  <a:moveTo>
                    <a:pt x="10232" y="6913"/>
                  </a:moveTo>
                  <a:lnTo>
                    <a:pt x="10232" y="6913"/>
                  </a:lnTo>
                  <a:cubicBezTo>
                    <a:pt x="10093" y="8330"/>
                    <a:pt x="10232" y="9920"/>
                    <a:pt x="10232" y="11372"/>
                  </a:cubicBezTo>
                  <a:cubicBezTo>
                    <a:pt x="10370" y="11787"/>
                    <a:pt x="10370" y="12236"/>
                    <a:pt x="10370" y="12651"/>
                  </a:cubicBezTo>
                  <a:lnTo>
                    <a:pt x="10370" y="12824"/>
                  </a:lnTo>
                  <a:lnTo>
                    <a:pt x="9367" y="12824"/>
                  </a:lnTo>
                  <a:cubicBezTo>
                    <a:pt x="9229" y="12098"/>
                    <a:pt x="9229" y="11372"/>
                    <a:pt x="9229" y="10646"/>
                  </a:cubicBezTo>
                  <a:lnTo>
                    <a:pt x="9229" y="8642"/>
                  </a:lnTo>
                  <a:cubicBezTo>
                    <a:pt x="9367" y="8503"/>
                    <a:pt x="9367" y="8330"/>
                    <a:pt x="9367" y="8192"/>
                  </a:cubicBezTo>
                  <a:cubicBezTo>
                    <a:pt x="9506" y="7916"/>
                    <a:pt x="9644" y="7639"/>
                    <a:pt x="9955" y="7328"/>
                  </a:cubicBezTo>
                  <a:cubicBezTo>
                    <a:pt x="9955" y="7190"/>
                    <a:pt x="10093" y="7190"/>
                    <a:pt x="10093" y="7052"/>
                  </a:cubicBezTo>
                  <a:lnTo>
                    <a:pt x="10232" y="6913"/>
                  </a:lnTo>
                  <a:close/>
                  <a:moveTo>
                    <a:pt x="11683" y="5047"/>
                  </a:moveTo>
                  <a:lnTo>
                    <a:pt x="11683" y="5911"/>
                  </a:lnTo>
                  <a:lnTo>
                    <a:pt x="11683" y="6326"/>
                  </a:lnTo>
                  <a:lnTo>
                    <a:pt x="11683" y="6775"/>
                  </a:lnTo>
                  <a:lnTo>
                    <a:pt x="11683" y="6913"/>
                  </a:lnTo>
                  <a:lnTo>
                    <a:pt x="11683" y="7052"/>
                  </a:lnTo>
                  <a:lnTo>
                    <a:pt x="11683" y="7639"/>
                  </a:lnTo>
                  <a:lnTo>
                    <a:pt x="11683" y="7777"/>
                  </a:lnTo>
                  <a:lnTo>
                    <a:pt x="11683" y="7916"/>
                  </a:lnTo>
                  <a:lnTo>
                    <a:pt x="11683" y="8503"/>
                  </a:lnTo>
                  <a:lnTo>
                    <a:pt x="11683" y="8780"/>
                  </a:lnTo>
                  <a:lnTo>
                    <a:pt x="11683" y="9506"/>
                  </a:lnTo>
                  <a:lnTo>
                    <a:pt x="11683" y="9644"/>
                  </a:lnTo>
                  <a:cubicBezTo>
                    <a:pt x="11683" y="9920"/>
                    <a:pt x="11683" y="10232"/>
                    <a:pt x="11822" y="10508"/>
                  </a:cubicBezTo>
                  <a:lnTo>
                    <a:pt x="11822" y="10646"/>
                  </a:lnTo>
                  <a:lnTo>
                    <a:pt x="11822" y="11649"/>
                  </a:lnTo>
                  <a:lnTo>
                    <a:pt x="11822" y="11787"/>
                  </a:lnTo>
                  <a:cubicBezTo>
                    <a:pt x="11822" y="12098"/>
                    <a:pt x="11822" y="12375"/>
                    <a:pt x="11960" y="12651"/>
                  </a:cubicBezTo>
                  <a:lnTo>
                    <a:pt x="11960" y="12824"/>
                  </a:lnTo>
                  <a:lnTo>
                    <a:pt x="11234" y="12824"/>
                  </a:lnTo>
                  <a:cubicBezTo>
                    <a:pt x="11234" y="12375"/>
                    <a:pt x="11234" y="11960"/>
                    <a:pt x="11096" y="11510"/>
                  </a:cubicBezTo>
                  <a:lnTo>
                    <a:pt x="11096" y="11372"/>
                  </a:lnTo>
                  <a:lnTo>
                    <a:pt x="11096" y="8642"/>
                  </a:lnTo>
                  <a:lnTo>
                    <a:pt x="11096" y="6187"/>
                  </a:lnTo>
                  <a:cubicBezTo>
                    <a:pt x="11234" y="6187"/>
                    <a:pt x="11096" y="6049"/>
                    <a:pt x="10957" y="5911"/>
                  </a:cubicBezTo>
                  <a:cubicBezTo>
                    <a:pt x="11234" y="5600"/>
                    <a:pt x="11511" y="5323"/>
                    <a:pt x="11683" y="5047"/>
                  </a:cubicBezTo>
                  <a:close/>
                  <a:moveTo>
                    <a:pt x="13550" y="3146"/>
                  </a:moveTo>
                  <a:lnTo>
                    <a:pt x="13550" y="3318"/>
                  </a:lnTo>
                  <a:cubicBezTo>
                    <a:pt x="13101" y="6464"/>
                    <a:pt x="13101" y="9782"/>
                    <a:pt x="13101" y="12824"/>
                  </a:cubicBezTo>
                  <a:lnTo>
                    <a:pt x="12824" y="12824"/>
                  </a:lnTo>
                  <a:cubicBezTo>
                    <a:pt x="12547" y="10646"/>
                    <a:pt x="12547" y="8918"/>
                    <a:pt x="12547" y="7190"/>
                  </a:cubicBezTo>
                  <a:lnTo>
                    <a:pt x="12547" y="7052"/>
                  </a:lnTo>
                  <a:lnTo>
                    <a:pt x="12547" y="5600"/>
                  </a:lnTo>
                  <a:cubicBezTo>
                    <a:pt x="12547" y="5185"/>
                    <a:pt x="12547" y="4736"/>
                    <a:pt x="12686" y="4459"/>
                  </a:cubicBezTo>
                  <a:cubicBezTo>
                    <a:pt x="12686" y="4321"/>
                    <a:pt x="12686" y="4321"/>
                    <a:pt x="12547" y="4321"/>
                  </a:cubicBezTo>
                  <a:lnTo>
                    <a:pt x="12547" y="4183"/>
                  </a:lnTo>
                  <a:cubicBezTo>
                    <a:pt x="12686" y="4010"/>
                    <a:pt x="12686" y="3872"/>
                    <a:pt x="12824" y="3872"/>
                  </a:cubicBezTo>
                  <a:cubicBezTo>
                    <a:pt x="12962" y="3733"/>
                    <a:pt x="13101" y="3595"/>
                    <a:pt x="13101" y="3457"/>
                  </a:cubicBezTo>
                  <a:cubicBezTo>
                    <a:pt x="13239" y="3457"/>
                    <a:pt x="13412" y="3318"/>
                    <a:pt x="13550" y="3146"/>
                  </a:cubicBezTo>
                  <a:close/>
                  <a:moveTo>
                    <a:pt x="14276" y="5323"/>
                  </a:moveTo>
                  <a:cubicBezTo>
                    <a:pt x="14552" y="6187"/>
                    <a:pt x="14829" y="6913"/>
                    <a:pt x="15140" y="7639"/>
                  </a:cubicBezTo>
                  <a:lnTo>
                    <a:pt x="15140" y="7777"/>
                  </a:lnTo>
                  <a:lnTo>
                    <a:pt x="15140" y="7916"/>
                  </a:lnTo>
                  <a:cubicBezTo>
                    <a:pt x="15140" y="8780"/>
                    <a:pt x="15140" y="9644"/>
                    <a:pt x="14967" y="10508"/>
                  </a:cubicBezTo>
                  <a:lnTo>
                    <a:pt x="14967" y="10646"/>
                  </a:lnTo>
                  <a:lnTo>
                    <a:pt x="14967" y="12824"/>
                  </a:lnTo>
                  <a:lnTo>
                    <a:pt x="13965" y="12824"/>
                  </a:lnTo>
                  <a:lnTo>
                    <a:pt x="13965" y="11787"/>
                  </a:lnTo>
                  <a:lnTo>
                    <a:pt x="13965" y="10785"/>
                  </a:lnTo>
                  <a:cubicBezTo>
                    <a:pt x="13965" y="8780"/>
                    <a:pt x="14103" y="7052"/>
                    <a:pt x="14103" y="5323"/>
                  </a:cubicBezTo>
                  <a:close/>
                  <a:moveTo>
                    <a:pt x="16004" y="9920"/>
                  </a:moveTo>
                  <a:cubicBezTo>
                    <a:pt x="16004" y="10059"/>
                    <a:pt x="16004" y="10232"/>
                    <a:pt x="16142" y="10370"/>
                  </a:cubicBezTo>
                  <a:cubicBezTo>
                    <a:pt x="16281" y="10646"/>
                    <a:pt x="16281" y="10923"/>
                    <a:pt x="16419" y="11234"/>
                  </a:cubicBezTo>
                  <a:cubicBezTo>
                    <a:pt x="16419" y="11372"/>
                    <a:pt x="16557" y="11510"/>
                    <a:pt x="16557" y="11649"/>
                  </a:cubicBezTo>
                  <a:cubicBezTo>
                    <a:pt x="16695" y="11960"/>
                    <a:pt x="16868" y="12236"/>
                    <a:pt x="16868" y="12513"/>
                  </a:cubicBezTo>
                  <a:cubicBezTo>
                    <a:pt x="16868" y="12651"/>
                    <a:pt x="17006" y="12651"/>
                    <a:pt x="17006" y="12824"/>
                  </a:cubicBezTo>
                  <a:lnTo>
                    <a:pt x="15831" y="12824"/>
                  </a:lnTo>
                  <a:lnTo>
                    <a:pt x="15831" y="10785"/>
                  </a:lnTo>
                  <a:lnTo>
                    <a:pt x="15831" y="10646"/>
                  </a:lnTo>
                  <a:lnTo>
                    <a:pt x="16004" y="9920"/>
                  </a:lnTo>
                  <a:close/>
                  <a:moveTo>
                    <a:pt x="7190" y="11510"/>
                  </a:moveTo>
                  <a:lnTo>
                    <a:pt x="7190" y="12513"/>
                  </a:lnTo>
                  <a:lnTo>
                    <a:pt x="7190" y="12824"/>
                  </a:lnTo>
                  <a:lnTo>
                    <a:pt x="6499" y="12824"/>
                  </a:lnTo>
                  <a:lnTo>
                    <a:pt x="6326" y="12962"/>
                  </a:lnTo>
                  <a:lnTo>
                    <a:pt x="6326" y="12824"/>
                  </a:lnTo>
                  <a:lnTo>
                    <a:pt x="6637" y="12375"/>
                  </a:lnTo>
                  <a:lnTo>
                    <a:pt x="6775" y="12236"/>
                  </a:lnTo>
                  <a:cubicBezTo>
                    <a:pt x="6913" y="11960"/>
                    <a:pt x="7052" y="11787"/>
                    <a:pt x="7190" y="11510"/>
                  </a:cubicBezTo>
                  <a:close/>
                  <a:moveTo>
                    <a:pt x="64222" y="56445"/>
                  </a:moveTo>
                  <a:cubicBezTo>
                    <a:pt x="64084" y="56894"/>
                    <a:pt x="63808" y="57171"/>
                    <a:pt x="63531" y="57447"/>
                  </a:cubicBezTo>
                  <a:lnTo>
                    <a:pt x="63531" y="57309"/>
                  </a:lnTo>
                  <a:lnTo>
                    <a:pt x="63531" y="56583"/>
                  </a:lnTo>
                  <a:lnTo>
                    <a:pt x="63946" y="56583"/>
                  </a:lnTo>
                  <a:cubicBezTo>
                    <a:pt x="64084" y="56583"/>
                    <a:pt x="64222" y="56445"/>
                    <a:pt x="64222" y="56445"/>
                  </a:cubicBezTo>
                  <a:close/>
                  <a:moveTo>
                    <a:pt x="62667" y="56721"/>
                  </a:moveTo>
                  <a:lnTo>
                    <a:pt x="62667" y="57897"/>
                  </a:lnTo>
                  <a:cubicBezTo>
                    <a:pt x="62667" y="58035"/>
                    <a:pt x="62667" y="58173"/>
                    <a:pt x="62805" y="58311"/>
                  </a:cubicBezTo>
                  <a:cubicBezTo>
                    <a:pt x="62494" y="58623"/>
                    <a:pt x="62218" y="58899"/>
                    <a:pt x="62079" y="59176"/>
                  </a:cubicBezTo>
                  <a:lnTo>
                    <a:pt x="62079" y="59037"/>
                  </a:lnTo>
                  <a:cubicBezTo>
                    <a:pt x="61941" y="58311"/>
                    <a:pt x="61941" y="57586"/>
                    <a:pt x="62079" y="56894"/>
                  </a:cubicBezTo>
                  <a:lnTo>
                    <a:pt x="62356" y="56894"/>
                  </a:lnTo>
                  <a:cubicBezTo>
                    <a:pt x="62356" y="56894"/>
                    <a:pt x="62494" y="56721"/>
                    <a:pt x="62667" y="56721"/>
                  </a:cubicBezTo>
                  <a:close/>
                  <a:moveTo>
                    <a:pt x="39750" y="864"/>
                  </a:moveTo>
                  <a:cubicBezTo>
                    <a:pt x="42343" y="864"/>
                    <a:pt x="44797" y="1003"/>
                    <a:pt x="47389" y="1279"/>
                  </a:cubicBezTo>
                  <a:cubicBezTo>
                    <a:pt x="49394" y="1417"/>
                    <a:pt x="51122" y="1729"/>
                    <a:pt x="52712" y="2005"/>
                  </a:cubicBezTo>
                  <a:cubicBezTo>
                    <a:pt x="53300" y="2143"/>
                    <a:pt x="53853" y="2282"/>
                    <a:pt x="54302" y="2454"/>
                  </a:cubicBezTo>
                  <a:cubicBezTo>
                    <a:pt x="55305" y="5323"/>
                    <a:pt x="56307" y="8192"/>
                    <a:pt x="57482" y="11096"/>
                  </a:cubicBezTo>
                  <a:cubicBezTo>
                    <a:pt x="58035" y="12513"/>
                    <a:pt x="58623" y="14103"/>
                    <a:pt x="59210" y="15416"/>
                  </a:cubicBezTo>
                  <a:lnTo>
                    <a:pt x="59210" y="15555"/>
                  </a:lnTo>
                  <a:lnTo>
                    <a:pt x="59210" y="15693"/>
                  </a:lnTo>
                  <a:lnTo>
                    <a:pt x="59349" y="15831"/>
                  </a:lnTo>
                  <a:cubicBezTo>
                    <a:pt x="59763" y="16833"/>
                    <a:pt x="60075" y="18009"/>
                    <a:pt x="60489" y="19011"/>
                  </a:cubicBezTo>
                  <a:cubicBezTo>
                    <a:pt x="60628" y="19288"/>
                    <a:pt x="60766" y="19737"/>
                    <a:pt x="60939" y="20013"/>
                  </a:cubicBezTo>
                  <a:cubicBezTo>
                    <a:pt x="61353" y="21016"/>
                    <a:pt x="61803" y="22156"/>
                    <a:pt x="62218" y="23193"/>
                  </a:cubicBezTo>
                  <a:cubicBezTo>
                    <a:pt x="62805" y="25060"/>
                    <a:pt x="63531" y="26788"/>
                    <a:pt x="63946" y="28378"/>
                  </a:cubicBezTo>
                  <a:cubicBezTo>
                    <a:pt x="64222" y="29069"/>
                    <a:pt x="64395" y="29657"/>
                    <a:pt x="64533" y="30245"/>
                  </a:cubicBezTo>
                  <a:lnTo>
                    <a:pt x="64948" y="31109"/>
                  </a:lnTo>
                  <a:cubicBezTo>
                    <a:pt x="65259" y="32111"/>
                    <a:pt x="65536" y="32975"/>
                    <a:pt x="65812" y="33978"/>
                  </a:cubicBezTo>
                  <a:lnTo>
                    <a:pt x="66815" y="37296"/>
                  </a:lnTo>
                  <a:lnTo>
                    <a:pt x="67126" y="38160"/>
                  </a:lnTo>
                  <a:lnTo>
                    <a:pt x="67541" y="39439"/>
                  </a:lnTo>
                  <a:lnTo>
                    <a:pt x="67990" y="40614"/>
                  </a:lnTo>
                  <a:cubicBezTo>
                    <a:pt x="68405" y="42031"/>
                    <a:pt x="68854" y="43483"/>
                    <a:pt x="69407" y="45073"/>
                  </a:cubicBezTo>
                  <a:cubicBezTo>
                    <a:pt x="70444" y="47942"/>
                    <a:pt x="71308" y="50673"/>
                    <a:pt x="72000" y="53127"/>
                  </a:cubicBezTo>
                  <a:lnTo>
                    <a:pt x="72000" y="53265"/>
                  </a:lnTo>
                  <a:lnTo>
                    <a:pt x="72000" y="53576"/>
                  </a:lnTo>
                  <a:lnTo>
                    <a:pt x="71861" y="53714"/>
                  </a:lnTo>
                  <a:cubicBezTo>
                    <a:pt x="71723" y="53714"/>
                    <a:pt x="71723" y="53853"/>
                    <a:pt x="71585" y="53853"/>
                  </a:cubicBezTo>
                  <a:cubicBezTo>
                    <a:pt x="71446" y="53853"/>
                    <a:pt x="71308" y="53991"/>
                    <a:pt x="71135" y="53991"/>
                  </a:cubicBezTo>
                  <a:cubicBezTo>
                    <a:pt x="70721" y="54302"/>
                    <a:pt x="70133" y="54440"/>
                    <a:pt x="69718" y="54578"/>
                  </a:cubicBezTo>
                  <a:cubicBezTo>
                    <a:pt x="69269" y="54717"/>
                    <a:pt x="68992" y="54717"/>
                    <a:pt x="68543" y="54855"/>
                  </a:cubicBezTo>
                  <a:cubicBezTo>
                    <a:pt x="68128" y="54855"/>
                    <a:pt x="67679" y="54993"/>
                    <a:pt x="67264" y="55166"/>
                  </a:cubicBezTo>
                  <a:cubicBezTo>
                    <a:pt x="66538" y="55304"/>
                    <a:pt x="65951" y="55304"/>
                    <a:pt x="65398" y="55443"/>
                  </a:cubicBezTo>
                  <a:cubicBezTo>
                    <a:pt x="64948" y="55581"/>
                    <a:pt x="64395" y="55581"/>
                    <a:pt x="63946" y="55719"/>
                  </a:cubicBezTo>
                  <a:lnTo>
                    <a:pt x="63808" y="55719"/>
                  </a:lnTo>
                  <a:lnTo>
                    <a:pt x="63220" y="55857"/>
                  </a:lnTo>
                  <a:lnTo>
                    <a:pt x="63082" y="55719"/>
                  </a:lnTo>
                  <a:lnTo>
                    <a:pt x="62943" y="55719"/>
                  </a:lnTo>
                  <a:lnTo>
                    <a:pt x="62943" y="55857"/>
                  </a:lnTo>
                  <a:lnTo>
                    <a:pt x="62667" y="55857"/>
                  </a:lnTo>
                  <a:cubicBezTo>
                    <a:pt x="62356" y="56030"/>
                    <a:pt x="62079" y="56030"/>
                    <a:pt x="61803" y="56030"/>
                  </a:cubicBezTo>
                  <a:lnTo>
                    <a:pt x="61630" y="56030"/>
                  </a:lnTo>
                  <a:cubicBezTo>
                    <a:pt x="61630" y="56168"/>
                    <a:pt x="61492" y="56168"/>
                    <a:pt x="61492" y="56168"/>
                  </a:cubicBezTo>
                  <a:lnTo>
                    <a:pt x="61353" y="56168"/>
                  </a:lnTo>
                  <a:cubicBezTo>
                    <a:pt x="60939" y="56307"/>
                    <a:pt x="60489" y="56307"/>
                    <a:pt x="60075" y="56445"/>
                  </a:cubicBezTo>
                  <a:cubicBezTo>
                    <a:pt x="60075" y="56445"/>
                    <a:pt x="59902" y="56445"/>
                    <a:pt x="59902" y="56583"/>
                  </a:cubicBezTo>
                  <a:lnTo>
                    <a:pt x="59349" y="56583"/>
                  </a:lnTo>
                  <a:cubicBezTo>
                    <a:pt x="58761" y="56721"/>
                    <a:pt x="58173" y="56894"/>
                    <a:pt x="57620" y="57033"/>
                  </a:cubicBezTo>
                  <a:cubicBezTo>
                    <a:pt x="57482" y="57033"/>
                    <a:pt x="57482" y="57171"/>
                    <a:pt x="57309" y="57171"/>
                  </a:cubicBezTo>
                  <a:cubicBezTo>
                    <a:pt x="57033" y="57171"/>
                    <a:pt x="56756" y="57309"/>
                    <a:pt x="56445" y="57309"/>
                  </a:cubicBezTo>
                  <a:cubicBezTo>
                    <a:pt x="56030" y="57309"/>
                    <a:pt x="55754" y="57447"/>
                    <a:pt x="55305" y="57447"/>
                  </a:cubicBezTo>
                  <a:cubicBezTo>
                    <a:pt x="55166" y="57586"/>
                    <a:pt x="55028" y="57586"/>
                    <a:pt x="54890" y="57586"/>
                  </a:cubicBezTo>
                  <a:cubicBezTo>
                    <a:pt x="54440" y="57758"/>
                    <a:pt x="54164" y="57758"/>
                    <a:pt x="53715" y="57758"/>
                  </a:cubicBezTo>
                  <a:cubicBezTo>
                    <a:pt x="53576" y="57897"/>
                    <a:pt x="53438" y="57897"/>
                    <a:pt x="53162" y="57897"/>
                  </a:cubicBezTo>
                  <a:cubicBezTo>
                    <a:pt x="52850" y="58035"/>
                    <a:pt x="52574" y="58035"/>
                    <a:pt x="52297" y="58035"/>
                  </a:cubicBezTo>
                  <a:cubicBezTo>
                    <a:pt x="51848" y="58173"/>
                    <a:pt x="51572" y="58173"/>
                    <a:pt x="51260" y="58173"/>
                  </a:cubicBezTo>
                  <a:cubicBezTo>
                    <a:pt x="51122" y="58173"/>
                    <a:pt x="51122" y="58311"/>
                    <a:pt x="50984" y="58311"/>
                  </a:cubicBezTo>
                  <a:lnTo>
                    <a:pt x="50707" y="58311"/>
                  </a:lnTo>
                  <a:cubicBezTo>
                    <a:pt x="49982" y="58450"/>
                    <a:pt x="49394" y="58450"/>
                    <a:pt x="48668" y="58623"/>
                  </a:cubicBezTo>
                  <a:cubicBezTo>
                    <a:pt x="47389" y="58761"/>
                    <a:pt x="46076" y="58899"/>
                    <a:pt x="44797" y="59037"/>
                  </a:cubicBezTo>
                  <a:cubicBezTo>
                    <a:pt x="42792" y="59314"/>
                    <a:pt x="40753" y="59487"/>
                    <a:pt x="38886" y="59487"/>
                  </a:cubicBezTo>
                  <a:cubicBezTo>
                    <a:pt x="38298" y="59487"/>
                    <a:pt x="37884" y="59625"/>
                    <a:pt x="37434" y="59625"/>
                  </a:cubicBezTo>
                  <a:lnTo>
                    <a:pt x="34151" y="59625"/>
                  </a:lnTo>
                  <a:cubicBezTo>
                    <a:pt x="31247" y="59625"/>
                    <a:pt x="28240" y="59487"/>
                    <a:pt x="25786" y="59487"/>
                  </a:cubicBezTo>
                  <a:lnTo>
                    <a:pt x="25509" y="59314"/>
                  </a:lnTo>
                  <a:lnTo>
                    <a:pt x="24645" y="59314"/>
                  </a:lnTo>
                  <a:cubicBezTo>
                    <a:pt x="24472" y="59314"/>
                    <a:pt x="24472" y="59176"/>
                    <a:pt x="24472" y="59176"/>
                  </a:cubicBezTo>
                  <a:lnTo>
                    <a:pt x="24472" y="59037"/>
                  </a:lnTo>
                  <a:cubicBezTo>
                    <a:pt x="24334" y="58761"/>
                    <a:pt x="24058" y="58450"/>
                    <a:pt x="23919" y="58173"/>
                  </a:cubicBezTo>
                  <a:lnTo>
                    <a:pt x="23919" y="58035"/>
                  </a:lnTo>
                  <a:lnTo>
                    <a:pt x="23781" y="57897"/>
                  </a:lnTo>
                  <a:cubicBezTo>
                    <a:pt x="23608" y="57758"/>
                    <a:pt x="23608" y="57586"/>
                    <a:pt x="23608" y="57447"/>
                  </a:cubicBezTo>
                  <a:cubicBezTo>
                    <a:pt x="23194" y="56721"/>
                    <a:pt x="22744" y="55857"/>
                    <a:pt x="22329" y="55166"/>
                  </a:cubicBezTo>
                  <a:cubicBezTo>
                    <a:pt x="22191" y="54578"/>
                    <a:pt x="21880" y="53991"/>
                    <a:pt x="21604" y="53438"/>
                  </a:cubicBezTo>
                  <a:cubicBezTo>
                    <a:pt x="21465" y="53127"/>
                    <a:pt x="21327" y="52850"/>
                    <a:pt x="21189" y="52574"/>
                  </a:cubicBezTo>
                  <a:cubicBezTo>
                    <a:pt x="20878" y="51986"/>
                    <a:pt x="20601" y="51398"/>
                    <a:pt x="20325" y="50673"/>
                  </a:cubicBezTo>
                  <a:cubicBezTo>
                    <a:pt x="18873" y="47665"/>
                    <a:pt x="17559" y="44347"/>
                    <a:pt x="16004" y="40476"/>
                  </a:cubicBezTo>
                  <a:cubicBezTo>
                    <a:pt x="14691" y="37019"/>
                    <a:pt x="13412" y="33563"/>
                    <a:pt x="11960" y="29657"/>
                  </a:cubicBezTo>
                  <a:cubicBezTo>
                    <a:pt x="10957" y="26926"/>
                    <a:pt x="10093" y="24611"/>
                    <a:pt x="9229" y="22329"/>
                  </a:cubicBezTo>
                  <a:cubicBezTo>
                    <a:pt x="8780" y="20878"/>
                    <a:pt x="8227" y="19564"/>
                    <a:pt x="7777" y="18423"/>
                  </a:cubicBezTo>
                  <a:cubicBezTo>
                    <a:pt x="7363" y="16833"/>
                    <a:pt x="6775" y="15243"/>
                    <a:pt x="6187" y="13826"/>
                  </a:cubicBezTo>
                  <a:lnTo>
                    <a:pt x="6326" y="13826"/>
                  </a:lnTo>
                  <a:cubicBezTo>
                    <a:pt x="7292" y="13679"/>
                    <a:pt x="8219" y="13640"/>
                    <a:pt x="9140" y="13640"/>
                  </a:cubicBezTo>
                  <a:cubicBezTo>
                    <a:pt x="10164" y="13640"/>
                    <a:pt x="11181" y="13688"/>
                    <a:pt x="12236" y="13688"/>
                  </a:cubicBezTo>
                  <a:lnTo>
                    <a:pt x="17732" y="13688"/>
                  </a:lnTo>
                  <a:cubicBezTo>
                    <a:pt x="17732" y="13688"/>
                    <a:pt x="17870" y="13688"/>
                    <a:pt x="17870" y="13515"/>
                  </a:cubicBezTo>
                  <a:lnTo>
                    <a:pt x="18009" y="13377"/>
                  </a:lnTo>
                  <a:lnTo>
                    <a:pt x="18009" y="13100"/>
                  </a:lnTo>
                  <a:cubicBezTo>
                    <a:pt x="17421" y="11510"/>
                    <a:pt x="16868" y="9920"/>
                    <a:pt x="16281" y="8503"/>
                  </a:cubicBezTo>
                  <a:lnTo>
                    <a:pt x="16281" y="8330"/>
                  </a:lnTo>
                  <a:cubicBezTo>
                    <a:pt x="16004" y="7777"/>
                    <a:pt x="15831" y="7190"/>
                    <a:pt x="15555" y="6602"/>
                  </a:cubicBezTo>
                  <a:lnTo>
                    <a:pt x="15555" y="6464"/>
                  </a:lnTo>
                  <a:cubicBezTo>
                    <a:pt x="15416" y="6326"/>
                    <a:pt x="15416" y="6187"/>
                    <a:pt x="15416" y="6187"/>
                  </a:cubicBezTo>
                  <a:lnTo>
                    <a:pt x="15416" y="6049"/>
                  </a:lnTo>
                  <a:cubicBezTo>
                    <a:pt x="15278" y="5738"/>
                    <a:pt x="15278" y="5600"/>
                    <a:pt x="15140" y="5323"/>
                  </a:cubicBezTo>
                  <a:cubicBezTo>
                    <a:pt x="15140" y="5185"/>
                    <a:pt x="14967" y="5047"/>
                    <a:pt x="14967" y="4874"/>
                  </a:cubicBezTo>
                  <a:lnTo>
                    <a:pt x="14967" y="4736"/>
                  </a:lnTo>
                  <a:cubicBezTo>
                    <a:pt x="14829" y="4459"/>
                    <a:pt x="14829" y="4321"/>
                    <a:pt x="14691" y="4010"/>
                  </a:cubicBezTo>
                  <a:cubicBezTo>
                    <a:pt x="14691" y="4010"/>
                    <a:pt x="14691" y="3872"/>
                    <a:pt x="14552" y="3733"/>
                  </a:cubicBezTo>
                  <a:lnTo>
                    <a:pt x="14552" y="3457"/>
                  </a:lnTo>
                  <a:cubicBezTo>
                    <a:pt x="14552" y="3318"/>
                    <a:pt x="14414" y="3146"/>
                    <a:pt x="14414" y="3007"/>
                  </a:cubicBezTo>
                  <a:lnTo>
                    <a:pt x="14691" y="2869"/>
                  </a:lnTo>
                  <a:lnTo>
                    <a:pt x="16557" y="2869"/>
                  </a:lnTo>
                  <a:cubicBezTo>
                    <a:pt x="17421" y="2731"/>
                    <a:pt x="18285" y="2731"/>
                    <a:pt x="19460" y="2593"/>
                  </a:cubicBezTo>
                  <a:cubicBezTo>
                    <a:pt x="20152" y="2454"/>
                    <a:pt x="21016" y="2282"/>
                    <a:pt x="21742" y="2282"/>
                  </a:cubicBezTo>
                  <a:lnTo>
                    <a:pt x="22053" y="2143"/>
                  </a:lnTo>
                  <a:lnTo>
                    <a:pt x="22744" y="2143"/>
                  </a:lnTo>
                  <a:lnTo>
                    <a:pt x="23194" y="2005"/>
                  </a:lnTo>
                  <a:cubicBezTo>
                    <a:pt x="23919" y="2005"/>
                    <a:pt x="24472" y="1867"/>
                    <a:pt x="25060" y="1867"/>
                  </a:cubicBezTo>
                  <a:cubicBezTo>
                    <a:pt x="26062" y="1729"/>
                    <a:pt x="27065" y="1590"/>
                    <a:pt x="27929" y="1590"/>
                  </a:cubicBezTo>
                  <a:cubicBezTo>
                    <a:pt x="28966" y="1417"/>
                    <a:pt x="29968" y="1279"/>
                    <a:pt x="30832" y="1279"/>
                  </a:cubicBezTo>
                  <a:cubicBezTo>
                    <a:pt x="32975" y="1141"/>
                    <a:pt x="34842" y="1003"/>
                    <a:pt x="36743" y="864"/>
                  </a:cubicBezTo>
                  <a:close/>
                  <a:moveTo>
                    <a:pt x="61077" y="57171"/>
                  </a:moveTo>
                  <a:cubicBezTo>
                    <a:pt x="61077" y="58035"/>
                    <a:pt x="61077" y="58899"/>
                    <a:pt x="61215" y="59763"/>
                  </a:cubicBezTo>
                  <a:lnTo>
                    <a:pt x="61215" y="59901"/>
                  </a:lnTo>
                  <a:lnTo>
                    <a:pt x="61353" y="60040"/>
                  </a:lnTo>
                  <a:cubicBezTo>
                    <a:pt x="60939" y="60351"/>
                    <a:pt x="60628" y="60766"/>
                    <a:pt x="60351" y="61215"/>
                  </a:cubicBezTo>
                  <a:lnTo>
                    <a:pt x="60351" y="60904"/>
                  </a:lnTo>
                  <a:lnTo>
                    <a:pt x="60351" y="57309"/>
                  </a:lnTo>
                  <a:cubicBezTo>
                    <a:pt x="60628" y="57171"/>
                    <a:pt x="60939" y="57171"/>
                    <a:pt x="61077" y="57171"/>
                  </a:cubicBezTo>
                  <a:close/>
                  <a:moveTo>
                    <a:pt x="59487" y="57447"/>
                  </a:moveTo>
                  <a:lnTo>
                    <a:pt x="59487" y="57758"/>
                  </a:lnTo>
                  <a:cubicBezTo>
                    <a:pt x="59487" y="59037"/>
                    <a:pt x="59349" y="60351"/>
                    <a:pt x="59487" y="61630"/>
                  </a:cubicBezTo>
                  <a:lnTo>
                    <a:pt x="59487" y="61906"/>
                  </a:lnTo>
                  <a:lnTo>
                    <a:pt x="59625" y="61906"/>
                  </a:lnTo>
                  <a:cubicBezTo>
                    <a:pt x="59210" y="62356"/>
                    <a:pt x="58899" y="62770"/>
                    <a:pt x="58485" y="63220"/>
                  </a:cubicBezTo>
                  <a:lnTo>
                    <a:pt x="58485" y="62632"/>
                  </a:lnTo>
                  <a:cubicBezTo>
                    <a:pt x="58346" y="61042"/>
                    <a:pt x="58346" y="59314"/>
                    <a:pt x="58485" y="57758"/>
                  </a:cubicBezTo>
                  <a:lnTo>
                    <a:pt x="58623" y="57758"/>
                  </a:lnTo>
                  <a:cubicBezTo>
                    <a:pt x="58899" y="57586"/>
                    <a:pt x="59210" y="57586"/>
                    <a:pt x="59487" y="57447"/>
                  </a:cubicBezTo>
                  <a:close/>
                  <a:moveTo>
                    <a:pt x="57620" y="57897"/>
                  </a:moveTo>
                  <a:cubicBezTo>
                    <a:pt x="57482" y="59763"/>
                    <a:pt x="57482" y="61630"/>
                    <a:pt x="57620" y="63496"/>
                  </a:cubicBezTo>
                  <a:cubicBezTo>
                    <a:pt x="57620" y="63634"/>
                    <a:pt x="57620" y="63634"/>
                    <a:pt x="57759" y="63634"/>
                  </a:cubicBezTo>
                  <a:cubicBezTo>
                    <a:pt x="57759" y="63807"/>
                    <a:pt x="57759" y="63807"/>
                    <a:pt x="57897" y="63946"/>
                  </a:cubicBezTo>
                  <a:cubicBezTo>
                    <a:pt x="57620" y="64084"/>
                    <a:pt x="57482" y="64360"/>
                    <a:pt x="57171" y="64671"/>
                  </a:cubicBezTo>
                  <a:lnTo>
                    <a:pt x="56618" y="65224"/>
                  </a:lnTo>
                  <a:lnTo>
                    <a:pt x="56618" y="62217"/>
                  </a:lnTo>
                  <a:lnTo>
                    <a:pt x="56618" y="61906"/>
                  </a:lnTo>
                  <a:cubicBezTo>
                    <a:pt x="56618" y="60766"/>
                    <a:pt x="56445" y="59487"/>
                    <a:pt x="56618" y="58173"/>
                  </a:cubicBezTo>
                  <a:cubicBezTo>
                    <a:pt x="56895" y="58035"/>
                    <a:pt x="57309" y="58035"/>
                    <a:pt x="57620" y="57897"/>
                  </a:cubicBezTo>
                  <a:close/>
                  <a:moveTo>
                    <a:pt x="55754" y="58311"/>
                  </a:moveTo>
                  <a:cubicBezTo>
                    <a:pt x="55581" y="60766"/>
                    <a:pt x="55754" y="63081"/>
                    <a:pt x="55754" y="65536"/>
                  </a:cubicBezTo>
                  <a:cubicBezTo>
                    <a:pt x="55754" y="65674"/>
                    <a:pt x="55892" y="65812"/>
                    <a:pt x="56030" y="65950"/>
                  </a:cubicBezTo>
                  <a:lnTo>
                    <a:pt x="55892" y="66089"/>
                  </a:lnTo>
                  <a:cubicBezTo>
                    <a:pt x="55581" y="66400"/>
                    <a:pt x="55443" y="66538"/>
                    <a:pt x="55305" y="66676"/>
                  </a:cubicBezTo>
                  <a:cubicBezTo>
                    <a:pt x="55305" y="65363"/>
                    <a:pt x="55166" y="64084"/>
                    <a:pt x="55028" y="62770"/>
                  </a:cubicBezTo>
                  <a:cubicBezTo>
                    <a:pt x="54890" y="61353"/>
                    <a:pt x="54890" y="59901"/>
                    <a:pt x="55028" y="58450"/>
                  </a:cubicBezTo>
                  <a:cubicBezTo>
                    <a:pt x="55305" y="58450"/>
                    <a:pt x="55443" y="58311"/>
                    <a:pt x="55754" y="58311"/>
                  </a:cubicBezTo>
                  <a:close/>
                  <a:moveTo>
                    <a:pt x="54164" y="58623"/>
                  </a:moveTo>
                  <a:cubicBezTo>
                    <a:pt x="54164" y="58899"/>
                    <a:pt x="54164" y="59176"/>
                    <a:pt x="54026" y="59487"/>
                  </a:cubicBezTo>
                  <a:lnTo>
                    <a:pt x="54026" y="60351"/>
                  </a:lnTo>
                  <a:cubicBezTo>
                    <a:pt x="54026" y="61215"/>
                    <a:pt x="54026" y="61906"/>
                    <a:pt x="54164" y="62632"/>
                  </a:cubicBezTo>
                  <a:cubicBezTo>
                    <a:pt x="54302" y="64222"/>
                    <a:pt x="54440" y="65674"/>
                    <a:pt x="54440" y="67091"/>
                  </a:cubicBezTo>
                  <a:cubicBezTo>
                    <a:pt x="54440" y="67264"/>
                    <a:pt x="54440" y="67402"/>
                    <a:pt x="54579" y="67540"/>
                  </a:cubicBezTo>
                  <a:lnTo>
                    <a:pt x="54164" y="67955"/>
                  </a:lnTo>
                  <a:lnTo>
                    <a:pt x="54026" y="68128"/>
                  </a:lnTo>
                  <a:lnTo>
                    <a:pt x="53853" y="68266"/>
                  </a:lnTo>
                  <a:cubicBezTo>
                    <a:pt x="53715" y="66953"/>
                    <a:pt x="53576" y="65536"/>
                    <a:pt x="53438" y="64222"/>
                  </a:cubicBezTo>
                  <a:lnTo>
                    <a:pt x="53438" y="64084"/>
                  </a:lnTo>
                  <a:lnTo>
                    <a:pt x="53438" y="63081"/>
                  </a:lnTo>
                  <a:cubicBezTo>
                    <a:pt x="53438" y="62770"/>
                    <a:pt x="53438" y="62632"/>
                    <a:pt x="53300" y="62356"/>
                  </a:cubicBezTo>
                  <a:lnTo>
                    <a:pt x="53300" y="62217"/>
                  </a:lnTo>
                  <a:lnTo>
                    <a:pt x="53300" y="59625"/>
                  </a:lnTo>
                  <a:lnTo>
                    <a:pt x="53300" y="59037"/>
                  </a:lnTo>
                  <a:lnTo>
                    <a:pt x="53300" y="58761"/>
                  </a:lnTo>
                  <a:cubicBezTo>
                    <a:pt x="53576" y="58761"/>
                    <a:pt x="53853" y="58623"/>
                    <a:pt x="54164" y="58623"/>
                  </a:cubicBezTo>
                  <a:close/>
                  <a:moveTo>
                    <a:pt x="38298" y="0"/>
                  </a:moveTo>
                  <a:cubicBezTo>
                    <a:pt x="36432" y="0"/>
                    <a:pt x="34565" y="139"/>
                    <a:pt x="32561" y="277"/>
                  </a:cubicBezTo>
                  <a:cubicBezTo>
                    <a:pt x="30971" y="415"/>
                    <a:pt x="29381" y="553"/>
                    <a:pt x="27791" y="726"/>
                  </a:cubicBezTo>
                  <a:cubicBezTo>
                    <a:pt x="27065" y="726"/>
                    <a:pt x="26374" y="864"/>
                    <a:pt x="25509" y="864"/>
                  </a:cubicBezTo>
                  <a:cubicBezTo>
                    <a:pt x="24784" y="1003"/>
                    <a:pt x="23919" y="1141"/>
                    <a:pt x="23194" y="1141"/>
                  </a:cubicBezTo>
                  <a:cubicBezTo>
                    <a:pt x="21604" y="1417"/>
                    <a:pt x="20014" y="1590"/>
                    <a:pt x="18424" y="1867"/>
                  </a:cubicBezTo>
                  <a:cubicBezTo>
                    <a:pt x="17732" y="1867"/>
                    <a:pt x="16868" y="2005"/>
                    <a:pt x="16142" y="2005"/>
                  </a:cubicBezTo>
                  <a:cubicBezTo>
                    <a:pt x="15693" y="2005"/>
                    <a:pt x="15416" y="2005"/>
                    <a:pt x="14967" y="2143"/>
                  </a:cubicBezTo>
                  <a:lnTo>
                    <a:pt x="13550" y="2143"/>
                  </a:lnTo>
                  <a:cubicBezTo>
                    <a:pt x="13412" y="2143"/>
                    <a:pt x="13412" y="2143"/>
                    <a:pt x="13239" y="2282"/>
                  </a:cubicBezTo>
                  <a:cubicBezTo>
                    <a:pt x="13101" y="2282"/>
                    <a:pt x="13101" y="2454"/>
                    <a:pt x="12962" y="2593"/>
                  </a:cubicBezTo>
                  <a:lnTo>
                    <a:pt x="12824" y="2593"/>
                  </a:lnTo>
                  <a:cubicBezTo>
                    <a:pt x="12824" y="2731"/>
                    <a:pt x="12686" y="2731"/>
                    <a:pt x="12686" y="2731"/>
                  </a:cubicBezTo>
                  <a:cubicBezTo>
                    <a:pt x="12236" y="3146"/>
                    <a:pt x="11960" y="3457"/>
                    <a:pt x="11683" y="3872"/>
                  </a:cubicBezTo>
                  <a:cubicBezTo>
                    <a:pt x="10646" y="4874"/>
                    <a:pt x="9782" y="5911"/>
                    <a:pt x="9091" y="7052"/>
                  </a:cubicBezTo>
                  <a:cubicBezTo>
                    <a:pt x="8365" y="7916"/>
                    <a:pt x="7777" y="8780"/>
                    <a:pt x="7190" y="9782"/>
                  </a:cubicBezTo>
                  <a:cubicBezTo>
                    <a:pt x="6913" y="10232"/>
                    <a:pt x="6637" y="10646"/>
                    <a:pt x="6326" y="11234"/>
                  </a:cubicBezTo>
                  <a:cubicBezTo>
                    <a:pt x="6049" y="11649"/>
                    <a:pt x="5911" y="12098"/>
                    <a:pt x="5634" y="12513"/>
                  </a:cubicBezTo>
                  <a:cubicBezTo>
                    <a:pt x="5462" y="12651"/>
                    <a:pt x="5462" y="12824"/>
                    <a:pt x="5323" y="12824"/>
                  </a:cubicBezTo>
                  <a:lnTo>
                    <a:pt x="5323" y="13100"/>
                  </a:lnTo>
                  <a:lnTo>
                    <a:pt x="5323" y="13377"/>
                  </a:lnTo>
                  <a:lnTo>
                    <a:pt x="5323" y="13515"/>
                  </a:lnTo>
                  <a:cubicBezTo>
                    <a:pt x="5185" y="13515"/>
                    <a:pt x="5185" y="13688"/>
                    <a:pt x="5323" y="13688"/>
                  </a:cubicBezTo>
                  <a:cubicBezTo>
                    <a:pt x="5911" y="15555"/>
                    <a:pt x="6637" y="17421"/>
                    <a:pt x="7190" y="19288"/>
                  </a:cubicBezTo>
                  <a:cubicBezTo>
                    <a:pt x="7052" y="19288"/>
                    <a:pt x="6775" y="19426"/>
                    <a:pt x="6637" y="19564"/>
                  </a:cubicBezTo>
                  <a:cubicBezTo>
                    <a:pt x="5911" y="19737"/>
                    <a:pt x="5323" y="20013"/>
                    <a:pt x="4597" y="20152"/>
                  </a:cubicBezTo>
                  <a:cubicBezTo>
                    <a:pt x="3319" y="20428"/>
                    <a:pt x="1867" y="20739"/>
                    <a:pt x="450" y="20878"/>
                  </a:cubicBezTo>
                  <a:lnTo>
                    <a:pt x="450" y="21016"/>
                  </a:lnTo>
                  <a:cubicBezTo>
                    <a:pt x="139" y="21016"/>
                    <a:pt x="0" y="21154"/>
                    <a:pt x="0" y="21465"/>
                  </a:cubicBezTo>
                  <a:lnTo>
                    <a:pt x="0" y="21742"/>
                  </a:lnTo>
                  <a:cubicBezTo>
                    <a:pt x="864" y="24058"/>
                    <a:pt x="1590" y="26339"/>
                    <a:pt x="2316" y="28793"/>
                  </a:cubicBezTo>
                  <a:cubicBezTo>
                    <a:pt x="3042" y="31247"/>
                    <a:pt x="3733" y="33563"/>
                    <a:pt x="4597" y="35982"/>
                  </a:cubicBezTo>
                  <a:cubicBezTo>
                    <a:pt x="4770" y="35982"/>
                    <a:pt x="4909" y="36155"/>
                    <a:pt x="4909" y="36155"/>
                  </a:cubicBezTo>
                  <a:lnTo>
                    <a:pt x="5185" y="36155"/>
                  </a:lnTo>
                  <a:cubicBezTo>
                    <a:pt x="5323" y="35982"/>
                    <a:pt x="5462" y="35982"/>
                    <a:pt x="5462" y="35844"/>
                  </a:cubicBezTo>
                  <a:lnTo>
                    <a:pt x="5462" y="35706"/>
                  </a:lnTo>
                  <a:lnTo>
                    <a:pt x="5462" y="35568"/>
                  </a:lnTo>
                  <a:lnTo>
                    <a:pt x="5323" y="35429"/>
                  </a:lnTo>
                  <a:cubicBezTo>
                    <a:pt x="5185" y="34842"/>
                    <a:pt x="5047" y="34254"/>
                    <a:pt x="4770" y="33701"/>
                  </a:cubicBezTo>
                  <a:cubicBezTo>
                    <a:pt x="4321" y="32526"/>
                    <a:pt x="4044" y="31385"/>
                    <a:pt x="3595" y="30106"/>
                  </a:cubicBezTo>
                  <a:cubicBezTo>
                    <a:pt x="3457" y="29657"/>
                    <a:pt x="3319" y="29069"/>
                    <a:pt x="3180" y="28516"/>
                  </a:cubicBezTo>
                  <a:cubicBezTo>
                    <a:pt x="2869" y="27514"/>
                    <a:pt x="2454" y="26339"/>
                    <a:pt x="2178" y="25336"/>
                  </a:cubicBezTo>
                  <a:cubicBezTo>
                    <a:pt x="2178" y="25198"/>
                    <a:pt x="2005" y="25060"/>
                    <a:pt x="2005" y="24922"/>
                  </a:cubicBezTo>
                  <a:cubicBezTo>
                    <a:pt x="1867" y="24472"/>
                    <a:pt x="1729" y="24058"/>
                    <a:pt x="1590" y="23608"/>
                  </a:cubicBezTo>
                  <a:cubicBezTo>
                    <a:pt x="1590" y="23470"/>
                    <a:pt x="1452" y="23332"/>
                    <a:pt x="1452" y="23193"/>
                  </a:cubicBezTo>
                  <a:cubicBezTo>
                    <a:pt x="1314" y="22744"/>
                    <a:pt x="1141" y="22329"/>
                    <a:pt x="1003" y="22018"/>
                  </a:cubicBezTo>
                  <a:lnTo>
                    <a:pt x="1003" y="21742"/>
                  </a:lnTo>
                  <a:cubicBezTo>
                    <a:pt x="1867" y="21603"/>
                    <a:pt x="2731" y="21465"/>
                    <a:pt x="3457" y="21292"/>
                  </a:cubicBezTo>
                  <a:cubicBezTo>
                    <a:pt x="3733" y="21292"/>
                    <a:pt x="4044" y="21154"/>
                    <a:pt x="4321" y="21154"/>
                  </a:cubicBezTo>
                  <a:cubicBezTo>
                    <a:pt x="4909" y="21016"/>
                    <a:pt x="5634" y="20739"/>
                    <a:pt x="6187" y="20601"/>
                  </a:cubicBezTo>
                  <a:cubicBezTo>
                    <a:pt x="6637" y="20428"/>
                    <a:pt x="7052" y="20290"/>
                    <a:pt x="7501" y="20152"/>
                  </a:cubicBezTo>
                  <a:cubicBezTo>
                    <a:pt x="7916" y="21016"/>
                    <a:pt x="8227" y="22018"/>
                    <a:pt x="8503" y="23021"/>
                  </a:cubicBezTo>
                  <a:cubicBezTo>
                    <a:pt x="8642" y="23021"/>
                    <a:pt x="8642" y="23193"/>
                    <a:pt x="8642" y="23332"/>
                  </a:cubicBezTo>
                  <a:cubicBezTo>
                    <a:pt x="10093" y="27341"/>
                    <a:pt x="11683" y="31385"/>
                    <a:pt x="13101" y="35291"/>
                  </a:cubicBezTo>
                  <a:cubicBezTo>
                    <a:pt x="13965" y="37296"/>
                    <a:pt x="14691" y="39162"/>
                    <a:pt x="15416" y="41167"/>
                  </a:cubicBezTo>
                  <a:lnTo>
                    <a:pt x="15555" y="41478"/>
                  </a:lnTo>
                  <a:cubicBezTo>
                    <a:pt x="15831" y="42342"/>
                    <a:pt x="16142" y="43207"/>
                    <a:pt x="16557" y="44071"/>
                  </a:cubicBezTo>
                  <a:lnTo>
                    <a:pt x="16557" y="44209"/>
                  </a:lnTo>
                  <a:lnTo>
                    <a:pt x="16557" y="44347"/>
                  </a:lnTo>
                  <a:cubicBezTo>
                    <a:pt x="16868" y="44624"/>
                    <a:pt x="17006" y="45073"/>
                    <a:pt x="17145" y="45350"/>
                  </a:cubicBezTo>
                  <a:lnTo>
                    <a:pt x="17283" y="45937"/>
                  </a:lnTo>
                  <a:cubicBezTo>
                    <a:pt x="17559" y="46663"/>
                    <a:pt x="17870" y="47389"/>
                    <a:pt x="18285" y="48080"/>
                  </a:cubicBezTo>
                  <a:lnTo>
                    <a:pt x="18285" y="48391"/>
                  </a:lnTo>
                  <a:cubicBezTo>
                    <a:pt x="18424" y="48806"/>
                    <a:pt x="18735" y="49117"/>
                    <a:pt x="18873" y="49532"/>
                  </a:cubicBezTo>
                  <a:cubicBezTo>
                    <a:pt x="19149" y="50120"/>
                    <a:pt x="19460" y="50845"/>
                    <a:pt x="19737" y="51398"/>
                  </a:cubicBezTo>
                  <a:cubicBezTo>
                    <a:pt x="19737" y="51537"/>
                    <a:pt x="19737" y="51710"/>
                    <a:pt x="19875" y="51710"/>
                  </a:cubicBezTo>
                  <a:cubicBezTo>
                    <a:pt x="19875" y="51986"/>
                    <a:pt x="20014" y="52263"/>
                    <a:pt x="20152" y="52574"/>
                  </a:cubicBezTo>
                  <a:cubicBezTo>
                    <a:pt x="20325" y="52850"/>
                    <a:pt x="20463" y="52988"/>
                    <a:pt x="20601" y="53265"/>
                  </a:cubicBezTo>
                  <a:cubicBezTo>
                    <a:pt x="20601" y="53438"/>
                    <a:pt x="20601" y="53576"/>
                    <a:pt x="20739" y="53576"/>
                  </a:cubicBezTo>
                  <a:cubicBezTo>
                    <a:pt x="20878" y="53991"/>
                    <a:pt x="21016" y="54302"/>
                    <a:pt x="21189" y="54717"/>
                  </a:cubicBezTo>
                  <a:cubicBezTo>
                    <a:pt x="21465" y="55166"/>
                    <a:pt x="21604" y="55581"/>
                    <a:pt x="21880" y="56030"/>
                  </a:cubicBezTo>
                  <a:cubicBezTo>
                    <a:pt x="22191" y="56583"/>
                    <a:pt x="22468" y="57309"/>
                    <a:pt x="22917" y="57897"/>
                  </a:cubicBezTo>
                  <a:cubicBezTo>
                    <a:pt x="22917" y="58035"/>
                    <a:pt x="22917" y="58035"/>
                    <a:pt x="23055" y="58173"/>
                  </a:cubicBezTo>
                  <a:lnTo>
                    <a:pt x="23055" y="58311"/>
                  </a:lnTo>
                  <a:lnTo>
                    <a:pt x="23194" y="58450"/>
                  </a:lnTo>
                  <a:lnTo>
                    <a:pt x="23194" y="58623"/>
                  </a:lnTo>
                  <a:cubicBezTo>
                    <a:pt x="23332" y="58761"/>
                    <a:pt x="23470" y="58899"/>
                    <a:pt x="23470" y="59176"/>
                  </a:cubicBezTo>
                  <a:lnTo>
                    <a:pt x="23608" y="59176"/>
                  </a:lnTo>
                  <a:cubicBezTo>
                    <a:pt x="23608" y="59487"/>
                    <a:pt x="23781" y="59625"/>
                    <a:pt x="23781" y="59763"/>
                  </a:cubicBezTo>
                  <a:cubicBezTo>
                    <a:pt x="23919" y="59901"/>
                    <a:pt x="23919" y="60040"/>
                    <a:pt x="24058" y="60040"/>
                  </a:cubicBezTo>
                  <a:lnTo>
                    <a:pt x="24196" y="60040"/>
                  </a:lnTo>
                  <a:cubicBezTo>
                    <a:pt x="24334" y="60178"/>
                    <a:pt x="24334" y="60178"/>
                    <a:pt x="24472" y="60178"/>
                  </a:cubicBezTo>
                  <a:lnTo>
                    <a:pt x="25060" y="60178"/>
                  </a:lnTo>
                  <a:cubicBezTo>
                    <a:pt x="27791" y="60351"/>
                    <a:pt x="30971" y="60489"/>
                    <a:pt x="34151" y="60489"/>
                  </a:cubicBezTo>
                  <a:lnTo>
                    <a:pt x="36155" y="60489"/>
                  </a:lnTo>
                  <a:cubicBezTo>
                    <a:pt x="38160" y="60351"/>
                    <a:pt x="40027" y="60351"/>
                    <a:pt x="41928" y="60178"/>
                  </a:cubicBezTo>
                  <a:lnTo>
                    <a:pt x="42481" y="60178"/>
                  </a:lnTo>
                  <a:cubicBezTo>
                    <a:pt x="42619" y="60178"/>
                    <a:pt x="42930" y="60040"/>
                    <a:pt x="43068" y="60040"/>
                  </a:cubicBezTo>
                  <a:lnTo>
                    <a:pt x="43345" y="60040"/>
                  </a:lnTo>
                  <a:cubicBezTo>
                    <a:pt x="43794" y="60040"/>
                    <a:pt x="44071" y="60040"/>
                    <a:pt x="44347" y="59901"/>
                  </a:cubicBezTo>
                  <a:lnTo>
                    <a:pt x="44520" y="59901"/>
                  </a:lnTo>
                  <a:cubicBezTo>
                    <a:pt x="45073" y="59901"/>
                    <a:pt x="45523" y="59901"/>
                    <a:pt x="46076" y="59763"/>
                  </a:cubicBezTo>
                  <a:cubicBezTo>
                    <a:pt x="46525" y="59763"/>
                    <a:pt x="46940" y="59763"/>
                    <a:pt x="47251" y="59625"/>
                  </a:cubicBezTo>
                  <a:lnTo>
                    <a:pt x="47527" y="59625"/>
                  </a:lnTo>
                  <a:cubicBezTo>
                    <a:pt x="49117" y="59487"/>
                    <a:pt x="50846" y="59176"/>
                    <a:pt x="52436" y="58899"/>
                  </a:cubicBezTo>
                  <a:lnTo>
                    <a:pt x="52436" y="59037"/>
                  </a:lnTo>
                  <a:lnTo>
                    <a:pt x="52436" y="59763"/>
                  </a:lnTo>
                  <a:cubicBezTo>
                    <a:pt x="52436" y="61491"/>
                    <a:pt x="52574" y="63220"/>
                    <a:pt x="52712" y="64948"/>
                  </a:cubicBezTo>
                  <a:lnTo>
                    <a:pt x="52712" y="65086"/>
                  </a:lnTo>
                  <a:cubicBezTo>
                    <a:pt x="52712" y="66227"/>
                    <a:pt x="52850" y="67402"/>
                    <a:pt x="52989" y="68681"/>
                  </a:cubicBezTo>
                  <a:lnTo>
                    <a:pt x="52712" y="68681"/>
                  </a:lnTo>
                  <a:cubicBezTo>
                    <a:pt x="51848" y="68681"/>
                    <a:pt x="50846" y="68681"/>
                    <a:pt x="49982" y="68819"/>
                  </a:cubicBezTo>
                  <a:cubicBezTo>
                    <a:pt x="47977" y="68819"/>
                    <a:pt x="45937" y="68992"/>
                    <a:pt x="44071" y="69130"/>
                  </a:cubicBezTo>
                  <a:cubicBezTo>
                    <a:pt x="43345" y="69130"/>
                    <a:pt x="42619" y="69269"/>
                    <a:pt x="41928" y="69269"/>
                  </a:cubicBezTo>
                  <a:cubicBezTo>
                    <a:pt x="40891" y="69407"/>
                    <a:pt x="39750" y="69407"/>
                    <a:pt x="38610" y="69545"/>
                  </a:cubicBezTo>
                  <a:lnTo>
                    <a:pt x="36155" y="69683"/>
                  </a:lnTo>
                  <a:lnTo>
                    <a:pt x="35430" y="69683"/>
                  </a:lnTo>
                  <a:lnTo>
                    <a:pt x="34842" y="69856"/>
                  </a:lnTo>
                  <a:lnTo>
                    <a:pt x="33840" y="69856"/>
                  </a:lnTo>
                  <a:cubicBezTo>
                    <a:pt x="32699" y="69994"/>
                    <a:pt x="31558" y="69994"/>
                    <a:pt x="30521" y="70133"/>
                  </a:cubicBezTo>
                  <a:cubicBezTo>
                    <a:pt x="28240" y="70271"/>
                    <a:pt x="26201" y="70409"/>
                    <a:pt x="24196" y="70720"/>
                  </a:cubicBezTo>
                  <a:cubicBezTo>
                    <a:pt x="23194" y="70859"/>
                    <a:pt x="22191" y="70859"/>
                    <a:pt x="21189" y="70997"/>
                  </a:cubicBezTo>
                  <a:lnTo>
                    <a:pt x="20878" y="70997"/>
                  </a:lnTo>
                  <a:cubicBezTo>
                    <a:pt x="20463" y="71135"/>
                    <a:pt x="20014" y="71135"/>
                    <a:pt x="19599" y="71273"/>
                  </a:cubicBezTo>
                  <a:lnTo>
                    <a:pt x="18873" y="71273"/>
                  </a:lnTo>
                  <a:cubicBezTo>
                    <a:pt x="18873" y="71412"/>
                    <a:pt x="18735" y="71412"/>
                    <a:pt x="18735" y="71412"/>
                  </a:cubicBezTo>
                  <a:lnTo>
                    <a:pt x="17870" y="71412"/>
                  </a:lnTo>
                  <a:cubicBezTo>
                    <a:pt x="17421" y="70271"/>
                    <a:pt x="17006" y="69269"/>
                    <a:pt x="16695" y="68128"/>
                  </a:cubicBezTo>
                  <a:cubicBezTo>
                    <a:pt x="16281" y="66953"/>
                    <a:pt x="15831" y="65812"/>
                    <a:pt x="15416" y="64810"/>
                  </a:cubicBezTo>
                  <a:lnTo>
                    <a:pt x="15278" y="64499"/>
                  </a:lnTo>
                  <a:cubicBezTo>
                    <a:pt x="14829" y="63220"/>
                    <a:pt x="14414" y="62079"/>
                    <a:pt x="13965" y="60766"/>
                  </a:cubicBezTo>
                  <a:cubicBezTo>
                    <a:pt x="13239" y="58623"/>
                    <a:pt x="12547" y="56894"/>
                    <a:pt x="12098" y="55304"/>
                  </a:cubicBezTo>
                  <a:cubicBezTo>
                    <a:pt x="11960" y="54993"/>
                    <a:pt x="11822" y="54578"/>
                    <a:pt x="11683" y="54129"/>
                  </a:cubicBezTo>
                  <a:cubicBezTo>
                    <a:pt x="11372" y="53127"/>
                    <a:pt x="11096" y="52263"/>
                    <a:pt x="10819" y="51260"/>
                  </a:cubicBezTo>
                  <a:cubicBezTo>
                    <a:pt x="10646" y="50845"/>
                    <a:pt x="10508" y="50396"/>
                    <a:pt x="10370" y="49981"/>
                  </a:cubicBezTo>
                  <a:lnTo>
                    <a:pt x="10232" y="49670"/>
                  </a:lnTo>
                  <a:cubicBezTo>
                    <a:pt x="9091" y="45799"/>
                    <a:pt x="7916" y="41893"/>
                    <a:pt x="6499" y="38022"/>
                  </a:cubicBezTo>
                  <a:cubicBezTo>
                    <a:pt x="6326" y="38022"/>
                    <a:pt x="6187" y="37884"/>
                    <a:pt x="6187" y="37884"/>
                  </a:cubicBezTo>
                  <a:lnTo>
                    <a:pt x="5773" y="37884"/>
                  </a:lnTo>
                  <a:lnTo>
                    <a:pt x="5773" y="38022"/>
                  </a:lnTo>
                  <a:cubicBezTo>
                    <a:pt x="5634" y="38022"/>
                    <a:pt x="5634" y="38022"/>
                    <a:pt x="5634" y="38160"/>
                  </a:cubicBezTo>
                  <a:lnTo>
                    <a:pt x="5634" y="38437"/>
                  </a:lnTo>
                  <a:cubicBezTo>
                    <a:pt x="5773" y="38886"/>
                    <a:pt x="5911" y="39162"/>
                    <a:pt x="6049" y="39439"/>
                  </a:cubicBezTo>
                  <a:cubicBezTo>
                    <a:pt x="7363" y="42895"/>
                    <a:pt x="8365" y="46525"/>
                    <a:pt x="9506" y="50120"/>
                  </a:cubicBezTo>
                  <a:cubicBezTo>
                    <a:pt x="10093" y="51848"/>
                    <a:pt x="10646" y="53714"/>
                    <a:pt x="11234" y="55443"/>
                  </a:cubicBezTo>
                  <a:cubicBezTo>
                    <a:pt x="11822" y="57309"/>
                    <a:pt x="12375" y="59037"/>
                    <a:pt x="13101" y="60904"/>
                  </a:cubicBezTo>
                  <a:cubicBezTo>
                    <a:pt x="14414" y="64499"/>
                    <a:pt x="15693" y="68128"/>
                    <a:pt x="17006" y="71723"/>
                  </a:cubicBezTo>
                  <a:cubicBezTo>
                    <a:pt x="17006" y="71999"/>
                    <a:pt x="17283" y="72276"/>
                    <a:pt x="17421" y="72276"/>
                  </a:cubicBezTo>
                  <a:lnTo>
                    <a:pt x="18735" y="72276"/>
                  </a:lnTo>
                  <a:cubicBezTo>
                    <a:pt x="19149" y="72137"/>
                    <a:pt x="19599" y="72137"/>
                    <a:pt x="20014" y="71999"/>
                  </a:cubicBezTo>
                  <a:cubicBezTo>
                    <a:pt x="20463" y="71999"/>
                    <a:pt x="21016" y="71861"/>
                    <a:pt x="21465" y="71861"/>
                  </a:cubicBezTo>
                  <a:cubicBezTo>
                    <a:pt x="21880" y="71861"/>
                    <a:pt x="22468" y="71723"/>
                    <a:pt x="22917" y="71723"/>
                  </a:cubicBezTo>
                  <a:cubicBezTo>
                    <a:pt x="24784" y="71412"/>
                    <a:pt x="26788" y="71273"/>
                    <a:pt x="28655" y="71135"/>
                  </a:cubicBezTo>
                  <a:cubicBezTo>
                    <a:pt x="32561" y="70859"/>
                    <a:pt x="36294" y="70547"/>
                    <a:pt x="40200" y="70271"/>
                  </a:cubicBezTo>
                  <a:cubicBezTo>
                    <a:pt x="43207" y="69994"/>
                    <a:pt x="46248" y="69856"/>
                    <a:pt x="49256" y="69683"/>
                  </a:cubicBezTo>
                  <a:lnTo>
                    <a:pt x="49117" y="69683"/>
                  </a:lnTo>
                  <a:cubicBezTo>
                    <a:pt x="50569" y="69545"/>
                    <a:pt x="51848" y="69545"/>
                    <a:pt x="53162" y="69545"/>
                  </a:cubicBezTo>
                  <a:cubicBezTo>
                    <a:pt x="53300" y="69683"/>
                    <a:pt x="53300" y="69683"/>
                    <a:pt x="53438" y="69683"/>
                  </a:cubicBezTo>
                  <a:lnTo>
                    <a:pt x="53715" y="69683"/>
                  </a:lnTo>
                  <a:cubicBezTo>
                    <a:pt x="54890" y="68543"/>
                    <a:pt x="55892" y="67402"/>
                    <a:pt x="56895" y="66227"/>
                  </a:cubicBezTo>
                  <a:cubicBezTo>
                    <a:pt x="57033" y="66227"/>
                    <a:pt x="57033" y="66089"/>
                    <a:pt x="57033" y="66089"/>
                  </a:cubicBezTo>
                  <a:cubicBezTo>
                    <a:pt x="59902" y="62943"/>
                    <a:pt x="62805" y="59763"/>
                    <a:pt x="65536" y="56445"/>
                  </a:cubicBezTo>
                  <a:lnTo>
                    <a:pt x="65536" y="56307"/>
                  </a:lnTo>
                  <a:cubicBezTo>
                    <a:pt x="67126" y="56030"/>
                    <a:pt x="68543" y="55719"/>
                    <a:pt x="69995" y="55304"/>
                  </a:cubicBezTo>
                  <a:cubicBezTo>
                    <a:pt x="70721" y="55166"/>
                    <a:pt x="71446" y="54855"/>
                    <a:pt x="72000" y="54578"/>
                  </a:cubicBezTo>
                  <a:cubicBezTo>
                    <a:pt x="72311" y="54440"/>
                    <a:pt x="72449" y="54302"/>
                    <a:pt x="72587" y="54129"/>
                  </a:cubicBezTo>
                  <a:cubicBezTo>
                    <a:pt x="72725" y="53991"/>
                    <a:pt x="72725" y="53991"/>
                    <a:pt x="72864" y="53853"/>
                  </a:cubicBezTo>
                  <a:lnTo>
                    <a:pt x="72864" y="53714"/>
                  </a:lnTo>
                  <a:cubicBezTo>
                    <a:pt x="72864" y="53438"/>
                    <a:pt x="72864" y="53265"/>
                    <a:pt x="72725" y="53127"/>
                  </a:cubicBezTo>
                  <a:cubicBezTo>
                    <a:pt x="72864" y="53127"/>
                    <a:pt x="72864" y="52988"/>
                    <a:pt x="72725" y="52850"/>
                  </a:cubicBezTo>
                  <a:cubicBezTo>
                    <a:pt x="70444" y="45488"/>
                    <a:pt x="67990" y="38160"/>
                    <a:pt x="65674" y="30659"/>
                  </a:cubicBezTo>
                  <a:cubicBezTo>
                    <a:pt x="65398" y="29795"/>
                    <a:pt x="65086" y="28931"/>
                    <a:pt x="64810" y="27929"/>
                  </a:cubicBezTo>
                  <a:cubicBezTo>
                    <a:pt x="64533" y="27065"/>
                    <a:pt x="64222" y="26201"/>
                    <a:pt x="63808" y="25336"/>
                  </a:cubicBezTo>
                  <a:cubicBezTo>
                    <a:pt x="63808" y="25198"/>
                    <a:pt x="63808" y="25060"/>
                    <a:pt x="63669" y="24922"/>
                  </a:cubicBezTo>
                  <a:cubicBezTo>
                    <a:pt x="63082" y="23332"/>
                    <a:pt x="62494" y="21742"/>
                    <a:pt x="61941" y="20152"/>
                  </a:cubicBezTo>
                  <a:cubicBezTo>
                    <a:pt x="60489" y="16557"/>
                    <a:pt x="59210" y="13100"/>
                    <a:pt x="57759" y="9644"/>
                  </a:cubicBezTo>
                  <a:cubicBezTo>
                    <a:pt x="57171" y="8192"/>
                    <a:pt x="56756" y="6775"/>
                    <a:pt x="56169" y="5462"/>
                  </a:cubicBezTo>
                  <a:cubicBezTo>
                    <a:pt x="55754" y="4321"/>
                    <a:pt x="55443" y="3146"/>
                    <a:pt x="55028" y="2005"/>
                  </a:cubicBezTo>
                  <a:cubicBezTo>
                    <a:pt x="55028" y="1867"/>
                    <a:pt x="54890" y="1729"/>
                    <a:pt x="54717" y="1729"/>
                  </a:cubicBezTo>
                  <a:cubicBezTo>
                    <a:pt x="54579" y="1590"/>
                    <a:pt x="54579" y="1590"/>
                    <a:pt x="54440" y="1590"/>
                  </a:cubicBezTo>
                  <a:cubicBezTo>
                    <a:pt x="52850" y="1141"/>
                    <a:pt x="51122" y="864"/>
                    <a:pt x="49394" y="553"/>
                  </a:cubicBezTo>
                  <a:cubicBezTo>
                    <a:pt x="47666" y="415"/>
                    <a:pt x="45799" y="139"/>
                    <a:pt x="43933" y="139"/>
                  </a:cubicBezTo>
                  <a:cubicBezTo>
                    <a:pt x="42792" y="0"/>
                    <a:pt x="41617" y="0"/>
                    <a:pt x="403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02" name="Google Shape;1102;p8"/>
            <p:cNvSpPr/>
            <p:nvPr/>
          </p:nvSpPr>
          <p:spPr>
            <a:xfrm>
              <a:off x="4097079" y="3225357"/>
              <a:ext cx="1179523" cy="1055348"/>
            </a:xfrm>
            <a:custGeom>
              <a:avLst/>
              <a:gdLst/>
              <a:ahLst/>
              <a:cxnLst/>
              <a:rect l="l" t="t" r="r" b="b"/>
              <a:pathLst>
                <a:path w="65675" h="58761" extrusionOk="0">
                  <a:moveTo>
                    <a:pt x="43207" y="4183"/>
                  </a:moveTo>
                  <a:cubicBezTo>
                    <a:pt x="43518" y="4183"/>
                    <a:pt x="43657" y="4183"/>
                    <a:pt x="43657" y="4321"/>
                  </a:cubicBezTo>
                  <a:cubicBezTo>
                    <a:pt x="43795" y="4321"/>
                    <a:pt x="43795" y="4459"/>
                    <a:pt x="43795" y="4736"/>
                  </a:cubicBezTo>
                  <a:cubicBezTo>
                    <a:pt x="43795" y="4874"/>
                    <a:pt x="43795" y="5047"/>
                    <a:pt x="43657" y="5047"/>
                  </a:cubicBezTo>
                  <a:cubicBezTo>
                    <a:pt x="43518" y="5185"/>
                    <a:pt x="43380" y="5185"/>
                    <a:pt x="43207" y="5185"/>
                  </a:cubicBezTo>
                  <a:cubicBezTo>
                    <a:pt x="41790" y="5462"/>
                    <a:pt x="40062" y="5600"/>
                    <a:pt x="38333" y="5738"/>
                  </a:cubicBezTo>
                  <a:lnTo>
                    <a:pt x="37158" y="5911"/>
                  </a:lnTo>
                  <a:cubicBezTo>
                    <a:pt x="37020" y="6049"/>
                    <a:pt x="37020" y="6049"/>
                    <a:pt x="36882" y="6049"/>
                  </a:cubicBezTo>
                  <a:lnTo>
                    <a:pt x="36294" y="6049"/>
                  </a:lnTo>
                  <a:cubicBezTo>
                    <a:pt x="35153" y="6188"/>
                    <a:pt x="34013" y="6326"/>
                    <a:pt x="33010" y="6464"/>
                  </a:cubicBezTo>
                  <a:lnTo>
                    <a:pt x="32838" y="6602"/>
                  </a:lnTo>
                  <a:lnTo>
                    <a:pt x="32699" y="6602"/>
                  </a:lnTo>
                  <a:cubicBezTo>
                    <a:pt x="30245" y="6913"/>
                    <a:pt x="27964" y="7190"/>
                    <a:pt x="25510" y="7639"/>
                  </a:cubicBezTo>
                  <a:cubicBezTo>
                    <a:pt x="21604" y="8054"/>
                    <a:pt x="17733" y="8331"/>
                    <a:pt x="13827" y="8331"/>
                  </a:cubicBezTo>
                  <a:cubicBezTo>
                    <a:pt x="13412" y="8331"/>
                    <a:pt x="13135" y="8054"/>
                    <a:pt x="13135" y="7778"/>
                  </a:cubicBezTo>
                  <a:cubicBezTo>
                    <a:pt x="13135" y="7466"/>
                    <a:pt x="13412" y="7190"/>
                    <a:pt x="13689" y="7190"/>
                  </a:cubicBezTo>
                  <a:cubicBezTo>
                    <a:pt x="16730" y="7190"/>
                    <a:pt x="19737" y="7052"/>
                    <a:pt x="23505" y="6602"/>
                  </a:cubicBezTo>
                  <a:cubicBezTo>
                    <a:pt x="24369" y="6464"/>
                    <a:pt x="25372" y="6464"/>
                    <a:pt x="26236" y="6326"/>
                  </a:cubicBezTo>
                  <a:cubicBezTo>
                    <a:pt x="26789" y="6188"/>
                    <a:pt x="27238" y="6188"/>
                    <a:pt x="27826" y="6188"/>
                  </a:cubicBezTo>
                  <a:cubicBezTo>
                    <a:pt x="27964" y="6049"/>
                    <a:pt x="28102" y="6049"/>
                    <a:pt x="28379" y="6049"/>
                  </a:cubicBezTo>
                  <a:lnTo>
                    <a:pt x="28517" y="6049"/>
                  </a:lnTo>
                  <a:lnTo>
                    <a:pt x="28828" y="5911"/>
                  </a:lnTo>
                  <a:lnTo>
                    <a:pt x="29243" y="5911"/>
                  </a:lnTo>
                  <a:cubicBezTo>
                    <a:pt x="30107" y="5738"/>
                    <a:pt x="31109" y="5600"/>
                    <a:pt x="31973" y="5462"/>
                  </a:cubicBezTo>
                  <a:lnTo>
                    <a:pt x="32699" y="5462"/>
                  </a:lnTo>
                  <a:cubicBezTo>
                    <a:pt x="34013" y="5185"/>
                    <a:pt x="35430" y="5047"/>
                    <a:pt x="36743" y="4874"/>
                  </a:cubicBezTo>
                  <a:lnTo>
                    <a:pt x="36882" y="4874"/>
                  </a:lnTo>
                  <a:cubicBezTo>
                    <a:pt x="38022" y="4736"/>
                    <a:pt x="39059" y="4598"/>
                    <a:pt x="39923" y="4459"/>
                  </a:cubicBezTo>
                  <a:cubicBezTo>
                    <a:pt x="40338" y="4459"/>
                    <a:pt x="40788" y="4321"/>
                    <a:pt x="41202" y="4321"/>
                  </a:cubicBezTo>
                  <a:cubicBezTo>
                    <a:pt x="41928" y="4183"/>
                    <a:pt x="42654" y="4183"/>
                    <a:pt x="43207" y="4183"/>
                  </a:cubicBezTo>
                  <a:close/>
                  <a:moveTo>
                    <a:pt x="44935" y="9056"/>
                  </a:moveTo>
                  <a:cubicBezTo>
                    <a:pt x="45247" y="9056"/>
                    <a:pt x="45523" y="9368"/>
                    <a:pt x="45523" y="9644"/>
                  </a:cubicBezTo>
                  <a:cubicBezTo>
                    <a:pt x="45523" y="9782"/>
                    <a:pt x="45385" y="9921"/>
                    <a:pt x="45385" y="10059"/>
                  </a:cubicBezTo>
                  <a:lnTo>
                    <a:pt x="45108" y="10059"/>
                  </a:lnTo>
                  <a:cubicBezTo>
                    <a:pt x="45108" y="10232"/>
                    <a:pt x="44935" y="10232"/>
                    <a:pt x="44935" y="10232"/>
                  </a:cubicBezTo>
                  <a:cubicBezTo>
                    <a:pt x="44382" y="10232"/>
                    <a:pt x="43795" y="10232"/>
                    <a:pt x="43207" y="10370"/>
                  </a:cubicBezTo>
                  <a:cubicBezTo>
                    <a:pt x="42516" y="10508"/>
                    <a:pt x="41790" y="10646"/>
                    <a:pt x="41064" y="10646"/>
                  </a:cubicBezTo>
                  <a:lnTo>
                    <a:pt x="40926" y="10785"/>
                  </a:lnTo>
                  <a:cubicBezTo>
                    <a:pt x="40062" y="10785"/>
                    <a:pt x="39336" y="10923"/>
                    <a:pt x="38610" y="11096"/>
                  </a:cubicBezTo>
                  <a:cubicBezTo>
                    <a:pt x="37608" y="11234"/>
                    <a:pt x="36605" y="11372"/>
                    <a:pt x="35430" y="11511"/>
                  </a:cubicBezTo>
                  <a:lnTo>
                    <a:pt x="33875" y="11649"/>
                  </a:lnTo>
                  <a:lnTo>
                    <a:pt x="33702" y="11649"/>
                  </a:lnTo>
                  <a:lnTo>
                    <a:pt x="33425" y="11787"/>
                  </a:lnTo>
                  <a:lnTo>
                    <a:pt x="32699" y="11787"/>
                  </a:lnTo>
                  <a:lnTo>
                    <a:pt x="32423" y="11960"/>
                  </a:lnTo>
                  <a:lnTo>
                    <a:pt x="31973" y="11960"/>
                  </a:lnTo>
                  <a:cubicBezTo>
                    <a:pt x="30418" y="12236"/>
                    <a:pt x="28966" y="12375"/>
                    <a:pt x="27376" y="12651"/>
                  </a:cubicBezTo>
                  <a:cubicBezTo>
                    <a:pt x="25233" y="12962"/>
                    <a:pt x="23332" y="13239"/>
                    <a:pt x="21777" y="13515"/>
                  </a:cubicBezTo>
                  <a:cubicBezTo>
                    <a:pt x="21327" y="13688"/>
                    <a:pt x="20913" y="13688"/>
                    <a:pt x="20463" y="13826"/>
                  </a:cubicBezTo>
                  <a:lnTo>
                    <a:pt x="20187" y="13826"/>
                  </a:lnTo>
                  <a:cubicBezTo>
                    <a:pt x="19737" y="13965"/>
                    <a:pt x="19323" y="13965"/>
                    <a:pt x="18735" y="14103"/>
                  </a:cubicBezTo>
                  <a:cubicBezTo>
                    <a:pt x="18459" y="14241"/>
                    <a:pt x="18147" y="14241"/>
                    <a:pt x="17871" y="14241"/>
                  </a:cubicBezTo>
                  <a:cubicBezTo>
                    <a:pt x="17456" y="14379"/>
                    <a:pt x="16869" y="14552"/>
                    <a:pt x="16281" y="14691"/>
                  </a:cubicBezTo>
                  <a:lnTo>
                    <a:pt x="15417" y="14967"/>
                  </a:lnTo>
                  <a:lnTo>
                    <a:pt x="15140" y="14967"/>
                  </a:lnTo>
                  <a:cubicBezTo>
                    <a:pt x="13550" y="15416"/>
                    <a:pt x="11684" y="15831"/>
                    <a:pt x="9817" y="16108"/>
                  </a:cubicBezTo>
                  <a:cubicBezTo>
                    <a:pt x="8366" y="16419"/>
                    <a:pt x="6914" y="16695"/>
                    <a:pt x="5358" y="16834"/>
                  </a:cubicBezTo>
                  <a:cubicBezTo>
                    <a:pt x="5047" y="16834"/>
                    <a:pt x="4771" y="16557"/>
                    <a:pt x="4771" y="16281"/>
                  </a:cubicBezTo>
                  <a:cubicBezTo>
                    <a:pt x="4771" y="16108"/>
                    <a:pt x="4771" y="16108"/>
                    <a:pt x="4909" y="15969"/>
                  </a:cubicBezTo>
                  <a:lnTo>
                    <a:pt x="4909" y="15831"/>
                  </a:lnTo>
                  <a:cubicBezTo>
                    <a:pt x="5047" y="15693"/>
                    <a:pt x="5186" y="15693"/>
                    <a:pt x="5358" y="15693"/>
                  </a:cubicBezTo>
                  <a:cubicBezTo>
                    <a:pt x="5635" y="15555"/>
                    <a:pt x="5773" y="15555"/>
                    <a:pt x="6050" y="15555"/>
                  </a:cubicBezTo>
                  <a:lnTo>
                    <a:pt x="6499" y="15555"/>
                  </a:lnTo>
                  <a:cubicBezTo>
                    <a:pt x="6776" y="15555"/>
                    <a:pt x="7087" y="15416"/>
                    <a:pt x="7225" y="15416"/>
                  </a:cubicBezTo>
                  <a:lnTo>
                    <a:pt x="7501" y="15416"/>
                  </a:lnTo>
                  <a:cubicBezTo>
                    <a:pt x="9230" y="15105"/>
                    <a:pt x="10958" y="14829"/>
                    <a:pt x="12824" y="14379"/>
                  </a:cubicBezTo>
                  <a:cubicBezTo>
                    <a:pt x="13274" y="14241"/>
                    <a:pt x="13827" y="14103"/>
                    <a:pt x="14276" y="13965"/>
                  </a:cubicBezTo>
                  <a:lnTo>
                    <a:pt x="14864" y="13826"/>
                  </a:lnTo>
                  <a:lnTo>
                    <a:pt x="15002" y="13826"/>
                  </a:lnTo>
                  <a:lnTo>
                    <a:pt x="15555" y="13688"/>
                  </a:lnTo>
                  <a:cubicBezTo>
                    <a:pt x="16419" y="13515"/>
                    <a:pt x="17145" y="13239"/>
                    <a:pt x="18009" y="13101"/>
                  </a:cubicBezTo>
                  <a:cubicBezTo>
                    <a:pt x="18873" y="12962"/>
                    <a:pt x="19737" y="12651"/>
                    <a:pt x="20740" y="12513"/>
                  </a:cubicBezTo>
                  <a:lnTo>
                    <a:pt x="21051" y="12513"/>
                  </a:lnTo>
                  <a:cubicBezTo>
                    <a:pt x="21604" y="12375"/>
                    <a:pt x="22053" y="12236"/>
                    <a:pt x="22641" y="12236"/>
                  </a:cubicBezTo>
                  <a:cubicBezTo>
                    <a:pt x="23332" y="12098"/>
                    <a:pt x="24058" y="11960"/>
                    <a:pt x="24784" y="11787"/>
                  </a:cubicBezTo>
                  <a:cubicBezTo>
                    <a:pt x="25372" y="11787"/>
                    <a:pt x="26097" y="11649"/>
                    <a:pt x="26789" y="11511"/>
                  </a:cubicBezTo>
                  <a:cubicBezTo>
                    <a:pt x="27515" y="11372"/>
                    <a:pt x="28379" y="11372"/>
                    <a:pt x="29243" y="11234"/>
                  </a:cubicBezTo>
                  <a:cubicBezTo>
                    <a:pt x="30107" y="11096"/>
                    <a:pt x="30971" y="10923"/>
                    <a:pt x="31973" y="10785"/>
                  </a:cubicBezTo>
                  <a:lnTo>
                    <a:pt x="32146" y="10785"/>
                  </a:lnTo>
                  <a:lnTo>
                    <a:pt x="35153" y="10370"/>
                  </a:lnTo>
                  <a:lnTo>
                    <a:pt x="38195" y="9921"/>
                  </a:lnTo>
                  <a:cubicBezTo>
                    <a:pt x="39059" y="9921"/>
                    <a:pt x="39751" y="9782"/>
                    <a:pt x="40477" y="9644"/>
                  </a:cubicBezTo>
                  <a:cubicBezTo>
                    <a:pt x="41928" y="9368"/>
                    <a:pt x="43380" y="9195"/>
                    <a:pt x="44935" y="9056"/>
                  </a:cubicBezTo>
                  <a:close/>
                  <a:moveTo>
                    <a:pt x="47113" y="13377"/>
                  </a:moveTo>
                  <a:cubicBezTo>
                    <a:pt x="47251" y="13377"/>
                    <a:pt x="47390" y="13515"/>
                    <a:pt x="47390" y="13515"/>
                  </a:cubicBezTo>
                  <a:lnTo>
                    <a:pt x="47528" y="13688"/>
                  </a:lnTo>
                  <a:cubicBezTo>
                    <a:pt x="47528" y="13688"/>
                    <a:pt x="47701" y="13826"/>
                    <a:pt x="47701" y="13965"/>
                  </a:cubicBezTo>
                  <a:cubicBezTo>
                    <a:pt x="47701" y="14241"/>
                    <a:pt x="47390" y="14552"/>
                    <a:pt x="47113" y="14552"/>
                  </a:cubicBezTo>
                  <a:cubicBezTo>
                    <a:pt x="46525" y="14552"/>
                    <a:pt x="45972" y="14691"/>
                    <a:pt x="45385" y="14691"/>
                  </a:cubicBezTo>
                  <a:cubicBezTo>
                    <a:pt x="45108" y="14691"/>
                    <a:pt x="44797" y="14829"/>
                    <a:pt x="44521" y="14829"/>
                  </a:cubicBezTo>
                  <a:cubicBezTo>
                    <a:pt x="44071" y="14967"/>
                    <a:pt x="43657" y="14967"/>
                    <a:pt x="43069" y="15105"/>
                  </a:cubicBezTo>
                  <a:cubicBezTo>
                    <a:pt x="42792" y="15244"/>
                    <a:pt x="42516" y="15244"/>
                    <a:pt x="42205" y="15244"/>
                  </a:cubicBezTo>
                  <a:cubicBezTo>
                    <a:pt x="42205" y="15416"/>
                    <a:pt x="42067" y="15416"/>
                    <a:pt x="42067" y="15416"/>
                  </a:cubicBezTo>
                  <a:cubicBezTo>
                    <a:pt x="41790" y="15416"/>
                    <a:pt x="41479" y="15555"/>
                    <a:pt x="41202" y="15555"/>
                  </a:cubicBezTo>
                  <a:cubicBezTo>
                    <a:pt x="40788" y="15693"/>
                    <a:pt x="40338" y="15831"/>
                    <a:pt x="39923" y="15831"/>
                  </a:cubicBezTo>
                  <a:cubicBezTo>
                    <a:pt x="38887" y="16108"/>
                    <a:pt x="37884" y="16419"/>
                    <a:pt x="36882" y="16557"/>
                  </a:cubicBezTo>
                  <a:cubicBezTo>
                    <a:pt x="36156" y="16695"/>
                    <a:pt x="35430" y="16834"/>
                    <a:pt x="34739" y="16972"/>
                  </a:cubicBezTo>
                  <a:cubicBezTo>
                    <a:pt x="33287" y="17283"/>
                    <a:pt x="31835" y="17421"/>
                    <a:pt x="30245" y="17698"/>
                  </a:cubicBezTo>
                  <a:cubicBezTo>
                    <a:pt x="29554" y="17836"/>
                    <a:pt x="28828" y="18009"/>
                    <a:pt x="28102" y="18147"/>
                  </a:cubicBezTo>
                  <a:cubicBezTo>
                    <a:pt x="26374" y="18424"/>
                    <a:pt x="24507" y="18562"/>
                    <a:pt x="22779" y="18873"/>
                  </a:cubicBezTo>
                  <a:lnTo>
                    <a:pt x="22192" y="19011"/>
                  </a:lnTo>
                  <a:lnTo>
                    <a:pt x="21777" y="19011"/>
                  </a:lnTo>
                  <a:lnTo>
                    <a:pt x="21327" y="19149"/>
                  </a:lnTo>
                  <a:lnTo>
                    <a:pt x="20913" y="19149"/>
                  </a:lnTo>
                  <a:cubicBezTo>
                    <a:pt x="18147" y="19564"/>
                    <a:pt x="15002" y="20014"/>
                    <a:pt x="11822" y="20428"/>
                  </a:cubicBezTo>
                  <a:cubicBezTo>
                    <a:pt x="9817" y="20878"/>
                    <a:pt x="7640" y="21154"/>
                    <a:pt x="5635" y="21604"/>
                  </a:cubicBezTo>
                  <a:lnTo>
                    <a:pt x="5186" y="21604"/>
                  </a:lnTo>
                  <a:cubicBezTo>
                    <a:pt x="5047" y="21465"/>
                    <a:pt x="4909" y="21292"/>
                    <a:pt x="4909" y="21154"/>
                  </a:cubicBezTo>
                  <a:lnTo>
                    <a:pt x="4909" y="21016"/>
                  </a:lnTo>
                  <a:lnTo>
                    <a:pt x="4909" y="20878"/>
                  </a:lnTo>
                  <a:cubicBezTo>
                    <a:pt x="4909" y="20739"/>
                    <a:pt x="5047" y="20739"/>
                    <a:pt x="5047" y="20739"/>
                  </a:cubicBezTo>
                  <a:cubicBezTo>
                    <a:pt x="5047" y="20601"/>
                    <a:pt x="5186" y="20601"/>
                    <a:pt x="5186" y="20601"/>
                  </a:cubicBezTo>
                  <a:cubicBezTo>
                    <a:pt x="5186" y="20428"/>
                    <a:pt x="5358" y="20428"/>
                    <a:pt x="5358" y="20428"/>
                  </a:cubicBezTo>
                  <a:cubicBezTo>
                    <a:pt x="9679" y="19564"/>
                    <a:pt x="14138" y="19011"/>
                    <a:pt x="18147" y="18424"/>
                  </a:cubicBezTo>
                  <a:cubicBezTo>
                    <a:pt x="18873" y="18285"/>
                    <a:pt x="19599" y="18147"/>
                    <a:pt x="20325" y="18147"/>
                  </a:cubicBezTo>
                  <a:lnTo>
                    <a:pt x="20463" y="18009"/>
                  </a:lnTo>
                  <a:lnTo>
                    <a:pt x="21604" y="17836"/>
                  </a:lnTo>
                  <a:lnTo>
                    <a:pt x="22330" y="17836"/>
                  </a:lnTo>
                  <a:lnTo>
                    <a:pt x="23332" y="17698"/>
                  </a:lnTo>
                  <a:lnTo>
                    <a:pt x="25060" y="17421"/>
                  </a:lnTo>
                  <a:cubicBezTo>
                    <a:pt x="28379" y="16834"/>
                    <a:pt x="32285" y="16281"/>
                    <a:pt x="36294" y="15555"/>
                  </a:cubicBezTo>
                  <a:cubicBezTo>
                    <a:pt x="36605" y="15416"/>
                    <a:pt x="36743" y="15416"/>
                    <a:pt x="37020" y="15416"/>
                  </a:cubicBezTo>
                  <a:cubicBezTo>
                    <a:pt x="37746" y="15244"/>
                    <a:pt x="38333" y="15105"/>
                    <a:pt x="39059" y="14967"/>
                  </a:cubicBezTo>
                  <a:cubicBezTo>
                    <a:pt x="39059" y="14967"/>
                    <a:pt x="39059" y="14829"/>
                    <a:pt x="39198" y="14829"/>
                  </a:cubicBezTo>
                  <a:cubicBezTo>
                    <a:pt x="39751" y="14691"/>
                    <a:pt x="40338" y="14552"/>
                    <a:pt x="41064" y="14379"/>
                  </a:cubicBezTo>
                  <a:lnTo>
                    <a:pt x="41652" y="14241"/>
                  </a:lnTo>
                  <a:cubicBezTo>
                    <a:pt x="42931" y="13965"/>
                    <a:pt x="44382" y="13688"/>
                    <a:pt x="45800" y="13515"/>
                  </a:cubicBezTo>
                  <a:cubicBezTo>
                    <a:pt x="46249" y="13515"/>
                    <a:pt x="46664" y="13377"/>
                    <a:pt x="47113" y="13377"/>
                  </a:cubicBezTo>
                  <a:close/>
                  <a:moveTo>
                    <a:pt x="51157" y="19011"/>
                  </a:moveTo>
                  <a:cubicBezTo>
                    <a:pt x="51434" y="19011"/>
                    <a:pt x="51572" y="19149"/>
                    <a:pt x="51572" y="19288"/>
                  </a:cubicBezTo>
                  <a:cubicBezTo>
                    <a:pt x="51710" y="19288"/>
                    <a:pt x="51710" y="19426"/>
                    <a:pt x="51710" y="19426"/>
                  </a:cubicBezTo>
                  <a:lnTo>
                    <a:pt x="51710" y="19875"/>
                  </a:lnTo>
                  <a:lnTo>
                    <a:pt x="51572" y="20014"/>
                  </a:lnTo>
                  <a:cubicBezTo>
                    <a:pt x="51572" y="20014"/>
                    <a:pt x="51434" y="20014"/>
                    <a:pt x="51434" y="20152"/>
                  </a:cubicBezTo>
                  <a:lnTo>
                    <a:pt x="51295" y="20152"/>
                  </a:lnTo>
                  <a:cubicBezTo>
                    <a:pt x="48841" y="20601"/>
                    <a:pt x="46249" y="21154"/>
                    <a:pt x="43207" y="21465"/>
                  </a:cubicBezTo>
                  <a:cubicBezTo>
                    <a:pt x="39474" y="22018"/>
                    <a:pt x="35741" y="22468"/>
                    <a:pt x="32146" y="22744"/>
                  </a:cubicBezTo>
                  <a:lnTo>
                    <a:pt x="31835" y="22744"/>
                  </a:lnTo>
                  <a:lnTo>
                    <a:pt x="31559" y="22882"/>
                  </a:lnTo>
                  <a:cubicBezTo>
                    <a:pt x="28828" y="23021"/>
                    <a:pt x="25510" y="23470"/>
                    <a:pt x="22192" y="23885"/>
                  </a:cubicBezTo>
                  <a:cubicBezTo>
                    <a:pt x="21777" y="23885"/>
                    <a:pt x="21327" y="23885"/>
                    <a:pt x="20913" y="24058"/>
                  </a:cubicBezTo>
                  <a:cubicBezTo>
                    <a:pt x="20602" y="24058"/>
                    <a:pt x="20325" y="24196"/>
                    <a:pt x="20187" y="24196"/>
                  </a:cubicBezTo>
                  <a:cubicBezTo>
                    <a:pt x="19599" y="24196"/>
                    <a:pt x="19184" y="24334"/>
                    <a:pt x="18735" y="24334"/>
                  </a:cubicBezTo>
                  <a:cubicBezTo>
                    <a:pt x="18597" y="24334"/>
                    <a:pt x="18459" y="24472"/>
                    <a:pt x="18320" y="24472"/>
                  </a:cubicBezTo>
                  <a:cubicBezTo>
                    <a:pt x="16592" y="24611"/>
                    <a:pt x="15002" y="24922"/>
                    <a:pt x="13412" y="25198"/>
                  </a:cubicBezTo>
                  <a:cubicBezTo>
                    <a:pt x="12099" y="25475"/>
                    <a:pt x="10820" y="25786"/>
                    <a:pt x="9506" y="26062"/>
                  </a:cubicBezTo>
                  <a:lnTo>
                    <a:pt x="9368" y="26201"/>
                  </a:lnTo>
                  <a:lnTo>
                    <a:pt x="9230" y="26201"/>
                  </a:lnTo>
                  <a:cubicBezTo>
                    <a:pt x="9091" y="26201"/>
                    <a:pt x="8815" y="26062"/>
                    <a:pt x="8815" y="25924"/>
                  </a:cubicBezTo>
                  <a:cubicBezTo>
                    <a:pt x="8642" y="25924"/>
                    <a:pt x="8642" y="25786"/>
                    <a:pt x="8642" y="25786"/>
                  </a:cubicBezTo>
                  <a:lnTo>
                    <a:pt x="8642" y="25613"/>
                  </a:lnTo>
                  <a:lnTo>
                    <a:pt x="8642" y="25337"/>
                  </a:lnTo>
                  <a:lnTo>
                    <a:pt x="8815" y="25337"/>
                  </a:lnTo>
                  <a:lnTo>
                    <a:pt x="8815" y="25198"/>
                  </a:lnTo>
                  <a:lnTo>
                    <a:pt x="8953" y="25060"/>
                  </a:lnTo>
                  <a:lnTo>
                    <a:pt x="9091" y="25060"/>
                  </a:lnTo>
                  <a:cubicBezTo>
                    <a:pt x="9679" y="24922"/>
                    <a:pt x="10232" y="24749"/>
                    <a:pt x="10820" y="24611"/>
                  </a:cubicBezTo>
                  <a:cubicBezTo>
                    <a:pt x="11234" y="24472"/>
                    <a:pt x="11684" y="24472"/>
                    <a:pt x="12099" y="24334"/>
                  </a:cubicBezTo>
                  <a:cubicBezTo>
                    <a:pt x="13135" y="24196"/>
                    <a:pt x="14000" y="23885"/>
                    <a:pt x="15002" y="23747"/>
                  </a:cubicBezTo>
                  <a:cubicBezTo>
                    <a:pt x="16592" y="23470"/>
                    <a:pt x="18459" y="23194"/>
                    <a:pt x="20325" y="22882"/>
                  </a:cubicBezTo>
                  <a:cubicBezTo>
                    <a:pt x="21189" y="22882"/>
                    <a:pt x="22053" y="22744"/>
                    <a:pt x="22779" y="22606"/>
                  </a:cubicBezTo>
                  <a:cubicBezTo>
                    <a:pt x="25372" y="22329"/>
                    <a:pt x="27826" y="22018"/>
                    <a:pt x="30245" y="21742"/>
                  </a:cubicBezTo>
                  <a:lnTo>
                    <a:pt x="31559" y="21742"/>
                  </a:lnTo>
                  <a:lnTo>
                    <a:pt x="31697" y="21604"/>
                  </a:lnTo>
                  <a:lnTo>
                    <a:pt x="32285" y="21604"/>
                  </a:lnTo>
                  <a:cubicBezTo>
                    <a:pt x="32838" y="21604"/>
                    <a:pt x="33425" y="21465"/>
                    <a:pt x="34151" y="21465"/>
                  </a:cubicBezTo>
                  <a:cubicBezTo>
                    <a:pt x="36605" y="21154"/>
                    <a:pt x="39612" y="20878"/>
                    <a:pt x="42343" y="20428"/>
                  </a:cubicBezTo>
                  <a:lnTo>
                    <a:pt x="42792" y="20428"/>
                  </a:lnTo>
                  <a:cubicBezTo>
                    <a:pt x="45108" y="20152"/>
                    <a:pt x="47113" y="19737"/>
                    <a:pt x="48980" y="19426"/>
                  </a:cubicBezTo>
                  <a:cubicBezTo>
                    <a:pt x="49705" y="19288"/>
                    <a:pt x="50431" y="19149"/>
                    <a:pt x="50984" y="19011"/>
                  </a:cubicBezTo>
                  <a:close/>
                  <a:moveTo>
                    <a:pt x="50431" y="24058"/>
                  </a:moveTo>
                  <a:cubicBezTo>
                    <a:pt x="50570" y="24196"/>
                    <a:pt x="50708" y="24334"/>
                    <a:pt x="50708" y="24472"/>
                  </a:cubicBezTo>
                  <a:cubicBezTo>
                    <a:pt x="50846" y="24611"/>
                    <a:pt x="50846" y="24749"/>
                    <a:pt x="50708" y="24922"/>
                  </a:cubicBezTo>
                  <a:cubicBezTo>
                    <a:pt x="50708" y="25060"/>
                    <a:pt x="50570" y="25060"/>
                    <a:pt x="50431" y="25060"/>
                  </a:cubicBezTo>
                  <a:lnTo>
                    <a:pt x="50431" y="25198"/>
                  </a:lnTo>
                  <a:cubicBezTo>
                    <a:pt x="46525" y="25924"/>
                    <a:pt x="42654" y="26477"/>
                    <a:pt x="39059" y="27065"/>
                  </a:cubicBezTo>
                  <a:cubicBezTo>
                    <a:pt x="38022" y="27203"/>
                    <a:pt x="37020" y="27514"/>
                    <a:pt x="36018" y="27652"/>
                  </a:cubicBezTo>
                  <a:lnTo>
                    <a:pt x="34289" y="27791"/>
                  </a:lnTo>
                  <a:cubicBezTo>
                    <a:pt x="33425" y="27929"/>
                    <a:pt x="32423" y="28067"/>
                    <a:pt x="31420" y="28205"/>
                  </a:cubicBezTo>
                  <a:cubicBezTo>
                    <a:pt x="31282" y="28378"/>
                    <a:pt x="30971" y="28378"/>
                    <a:pt x="30833" y="28378"/>
                  </a:cubicBezTo>
                  <a:cubicBezTo>
                    <a:pt x="28102" y="28793"/>
                    <a:pt x="25233" y="29381"/>
                    <a:pt x="22330" y="29795"/>
                  </a:cubicBezTo>
                  <a:cubicBezTo>
                    <a:pt x="21604" y="30107"/>
                    <a:pt x="20913" y="30245"/>
                    <a:pt x="20325" y="30383"/>
                  </a:cubicBezTo>
                  <a:cubicBezTo>
                    <a:pt x="17456" y="30971"/>
                    <a:pt x="14864" y="31524"/>
                    <a:pt x="12410" y="32250"/>
                  </a:cubicBezTo>
                  <a:lnTo>
                    <a:pt x="12271" y="32250"/>
                  </a:lnTo>
                  <a:cubicBezTo>
                    <a:pt x="11960" y="32250"/>
                    <a:pt x="11822" y="32250"/>
                    <a:pt x="11684" y="32111"/>
                  </a:cubicBezTo>
                  <a:lnTo>
                    <a:pt x="11684" y="31973"/>
                  </a:lnTo>
                  <a:lnTo>
                    <a:pt x="11684" y="31835"/>
                  </a:lnTo>
                  <a:cubicBezTo>
                    <a:pt x="11684" y="31662"/>
                    <a:pt x="11684" y="31524"/>
                    <a:pt x="11822" y="31385"/>
                  </a:cubicBezTo>
                  <a:lnTo>
                    <a:pt x="11822" y="31247"/>
                  </a:lnTo>
                  <a:lnTo>
                    <a:pt x="11960" y="31247"/>
                  </a:lnTo>
                  <a:cubicBezTo>
                    <a:pt x="12548" y="30971"/>
                    <a:pt x="13135" y="30798"/>
                    <a:pt x="13827" y="30660"/>
                  </a:cubicBezTo>
                  <a:cubicBezTo>
                    <a:pt x="15555" y="30245"/>
                    <a:pt x="17594" y="29657"/>
                    <a:pt x="19599" y="29242"/>
                  </a:cubicBezTo>
                  <a:cubicBezTo>
                    <a:pt x="22053" y="28793"/>
                    <a:pt x="24784" y="28205"/>
                    <a:pt x="27964" y="27652"/>
                  </a:cubicBezTo>
                  <a:cubicBezTo>
                    <a:pt x="28517" y="27652"/>
                    <a:pt x="29243" y="27514"/>
                    <a:pt x="29969" y="27341"/>
                  </a:cubicBezTo>
                  <a:cubicBezTo>
                    <a:pt x="30556" y="27203"/>
                    <a:pt x="31109" y="27203"/>
                    <a:pt x="31697" y="27065"/>
                  </a:cubicBezTo>
                  <a:cubicBezTo>
                    <a:pt x="32699" y="26927"/>
                    <a:pt x="33702" y="26788"/>
                    <a:pt x="34739" y="26650"/>
                  </a:cubicBezTo>
                  <a:lnTo>
                    <a:pt x="35015" y="26650"/>
                  </a:lnTo>
                  <a:lnTo>
                    <a:pt x="35741" y="26477"/>
                  </a:lnTo>
                  <a:lnTo>
                    <a:pt x="35879" y="26477"/>
                  </a:lnTo>
                  <a:cubicBezTo>
                    <a:pt x="40477" y="25786"/>
                    <a:pt x="45385" y="25060"/>
                    <a:pt x="50120" y="24058"/>
                  </a:cubicBezTo>
                  <a:close/>
                  <a:moveTo>
                    <a:pt x="55478" y="29381"/>
                  </a:moveTo>
                  <a:cubicBezTo>
                    <a:pt x="55616" y="29519"/>
                    <a:pt x="55754" y="29657"/>
                    <a:pt x="55754" y="29795"/>
                  </a:cubicBezTo>
                  <a:lnTo>
                    <a:pt x="55754" y="29934"/>
                  </a:lnTo>
                  <a:lnTo>
                    <a:pt x="55754" y="30107"/>
                  </a:lnTo>
                  <a:lnTo>
                    <a:pt x="55754" y="30245"/>
                  </a:lnTo>
                  <a:cubicBezTo>
                    <a:pt x="55616" y="30245"/>
                    <a:pt x="55616" y="30383"/>
                    <a:pt x="55478" y="30383"/>
                  </a:cubicBezTo>
                  <a:lnTo>
                    <a:pt x="55305" y="30383"/>
                  </a:lnTo>
                  <a:cubicBezTo>
                    <a:pt x="49844" y="31385"/>
                    <a:pt x="44244" y="32250"/>
                    <a:pt x="38610" y="33114"/>
                  </a:cubicBezTo>
                  <a:cubicBezTo>
                    <a:pt x="29692" y="34565"/>
                    <a:pt x="22330" y="35706"/>
                    <a:pt x="15417" y="36708"/>
                  </a:cubicBezTo>
                  <a:lnTo>
                    <a:pt x="15002" y="36708"/>
                  </a:lnTo>
                  <a:lnTo>
                    <a:pt x="14864" y="36570"/>
                  </a:lnTo>
                  <a:cubicBezTo>
                    <a:pt x="14864" y="36432"/>
                    <a:pt x="14864" y="36432"/>
                    <a:pt x="14691" y="36432"/>
                  </a:cubicBezTo>
                  <a:lnTo>
                    <a:pt x="14691" y="36294"/>
                  </a:lnTo>
                  <a:cubicBezTo>
                    <a:pt x="14691" y="36155"/>
                    <a:pt x="14691" y="36155"/>
                    <a:pt x="14864" y="35983"/>
                  </a:cubicBezTo>
                  <a:lnTo>
                    <a:pt x="14864" y="35844"/>
                  </a:lnTo>
                  <a:cubicBezTo>
                    <a:pt x="14864" y="35844"/>
                    <a:pt x="15002" y="35706"/>
                    <a:pt x="15140" y="35706"/>
                  </a:cubicBezTo>
                  <a:cubicBezTo>
                    <a:pt x="20740" y="34842"/>
                    <a:pt x="26374" y="33978"/>
                    <a:pt x="31835" y="33114"/>
                  </a:cubicBezTo>
                  <a:cubicBezTo>
                    <a:pt x="39612" y="31835"/>
                    <a:pt x="47251" y="30521"/>
                    <a:pt x="55028" y="29381"/>
                  </a:cubicBezTo>
                  <a:close/>
                  <a:moveTo>
                    <a:pt x="54303" y="35844"/>
                  </a:moveTo>
                  <a:cubicBezTo>
                    <a:pt x="54614" y="35844"/>
                    <a:pt x="54890" y="36155"/>
                    <a:pt x="54890" y="36432"/>
                  </a:cubicBezTo>
                  <a:cubicBezTo>
                    <a:pt x="54890" y="36708"/>
                    <a:pt x="54614" y="37020"/>
                    <a:pt x="54303" y="37020"/>
                  </a:cubicBezTo>
                  <a:cubicBezTo>
                    <a:pt x="53162" y="37158"/>
                    <a:pt x="52021" y="37158"/>
                    <a:pt x="50846" y="37296"/>
                  </a:cubicBezTo>
                  <a:cubicBezTo>
                    <a:pt x="48115" y="37434"/>
                    <a:pt x="45385" y="37711"/>
                    <a:pt x="42792" y="38022"/>
                  </a:cubicBezTo>
                  <a:cubicBezTo>
                    <a:pt x="41479" y="38160"/>
                    <a:pt x="40338" y="38298"/>
                    <a:pt x="39059" y="38437"/>
                  </a:cubicBezTo>
                  <a:cubicBezTo>
                    <a:pt x="37746" y="38575"/>
                    <a:pt x="36467" y="38748"/>
                    <a:pt x="35153" y="39024"/>
                  </a:cubicBezTo>
                  <a:cubicBezTo>
                    <a:pt x="29969" y="39888"/>
                    <a:pt x="24922" y="40891"/>
                    <a:pt x="19876" y="42031"/>
                  </a:cubicBezTo>
                  <a:cubicBezTo>
                    <a:pt x="19599" y="42204"/>
                    <a:pt x="19184" y="42204"/>
                    <a:pt x="18735" y="42343"/>
                  </a:cubicBezTo>
                  <a:cubicBezTo>
                    <a:pt x="18147" y="42481"/>
                    <a:pt x="17594" y="42619"/>
                    <a:pt x="16869" y="42896"/>
                  </a:cubicBezTo>
                  <a:lnTo>
                    <a:pt x="16730" y="42896"/>
                  </a:lnTo>
                  <a:cubicBezTo>
                    <a:pt x="16592" y="42896"/>
                    <a:pt x="16419" y="42757"/>
                    <a:pt x="16419" y="42619"/>
                  </a:cubicBezTo>
                  <a:cubicBezTo>
                    <a:pt x="16281" y="42619"/>
                    <a:pt x="16281" y="42481"/>
                    <a:pt x="16281" y="42481"/>
                  </a:cubicBezTo>
                  <a:cubicBezTo>
                    <a:pt x="16143" y="42343"/>
                    <a:pt x="16143" y="42204"/>
                    <a:pt x="16281" y="42031"/>
                  </a:cubicBezTo>
                  <a:cubicBezTo>
                    <a:pt x="16281" y="41893"/>
                    <a:pt x="16419" y="41893"/>
                    <a:pt x="16419" y="41755"/>
                  </a:cubicBezTo>
                  <a:lnTo>
                    <a:pt x="16592" y="41755"/>
                  </a:lnTo>
                  <a:cubicBezTo>
                    <a:pt x="17456" y="41478"/>
                    <a:pt x="18147" y="41340"/>
                    <a:pt x="19012" y="41167"/>
                  </a:cubicBezTo>
                  <a:cubicBezTo>
                    <a:pt x="21051" y="40614"/>
                    <a:pt x="23056" y="40165"/>
                    <a:pt x="25060" y="39750"/>
                  </a:cubicBezTo>
                  <a:cubicBezTo>
                    <a:pt x="27376" y="39163"/>
                    <a:pt x="29692" y="38748"/>
                    <a:pt x="31973" y="38298"/>
                  </a:cubicBezTo>
                  <a:cubicBezTo>
                    <a:pt x="39474" y="37020"/>
                    <a:pt x="46975" y="36294"/>
                    <a:pt x="54303" y="35844"/>
                  </a:cubicBezTo>
                  <a:close/>
                  <a:moveTo>
                    <a:pt x="55616" y="42896"/>
                  </a:moveTo>
                  <a:cubicBezTo>
                    <a:pt x="55893" y="42896"/>
                    <a:pt x="56169" y="43207"/>
                    <a:pt x="56169" y="43483"/>
                  </a:cubicBezTo>
                  <a:cubicBezTo>
                    <a:pt x="56169" y="43760"/>
                    <a:pt x="55893" y="44071"/>
                    <a:pt x="55616" y="44071"/>
                  </a:cubicBezTo>
                  <a:lnTo>
                    <a:pt x="53888" y="44071"/>
                  </a:lnTo>
                  <a:cubicBezTo>
                    <a:pt x="48703" y="44071"/>
                    <a:pt x="43380" y="44347"/>
                    <a:pt x="37884" y="45073"/>
                  </a:cubicBezTo>
                  <a:cubicBezTo>
                    <a:pt x="36467" y="45350"/>
                    <a:pt x="34877" y="45488"/>
                    <a:pt x="33425" y="45799"/>
                  </a:cubicBezTo>
                  <a:cubicBezTo>
                    <a:pt x="30245" y="46352"/>
                    <a:pt x="26962" y="46940"/>
                    <a:pt x="23782" y="47804"/>
                  </a:cubicBezTo>
                  <a:cubicBezTo>
                    <a:pt x="23643" y="47804"/>
                    <a:pt x="23332" y="47942"/>
                    <a:pt x="23056" y="47942"/>
                  </a:cubicBezTo>
                  <a:cubicBezTo>
                    <a:pt x="22779" y="48080"/>
                    <a:pt x="22468" y="48080"/>
                    <a:pt x="22192" y="48253"/>
                  </a:cubicBezTo>
                  <a:lnTo>
                    <a:pt x="22053" y="48253"/>
                  </a:lnTo>
                  <a:cubicBezTo>
                    <a:pt x="21915" y="48253"/>
                    <a:pt x="21777" y="48080"/>
                    <a:pt x="21777" y="48080"/>
                  </a:cubicBezTo>
                  <a:cubicBezTo>
                    <a:pt x="21604" y="47942"/>
                    <a:pt x="21604" y="47942"/>
                    <a:pt x="21466" y="47804"/>
                  </a:cubicBezTo>
                  <a:lnTo>
                    <a:pt x="21466" y="47666"/>
                  </a:lnTo>
                  <a:cubicBezTo>
                    <a:pt x="21466" y="47527"/>
                    <a:pt x="21466" y="47527"/>
                    <a:pt x="21604" y="47389"/>
                  </a:cubicBezTo>
                  <a:lnTo>
                    <a:pt x="21604" y="47216"/>
                  </a:lnTo>
                  <a:lnTo>
                    <a:pt x="21777" y="47216"/>
                  </a:lnTo>
                  <a:cubicBezTo>
                    <a:pt x="21777" y="47078"/>
                    <a:pt x="21915" y="47078"/>
                    <a:pt x="21915" y="47078"/>
                  </a:cubicBezTo>
                  <a:cubicBezTo>
                    <a:pt x="24369" y="46525"/>
                    <a:pt x="26962" y="45937"/>
                    <a:pt x="29381" y="45350"/>
                  </a:cubicBezTo>
                  <a:cubicBezTo>
                    <a:pt x="30107" y="45211"/>
                    <a:pt x="30971" y="45073"/>
                    <a:pt x="31697" y="44935"/>
                  </a:cubicBezTo>
                  <a:cubicBezTo>
                    <a:pt x="32146" y="44797"/>
                    <a:pt x="32561" y="44797"/>
                    <a:pt x="33010" y="44624"/>
                  </a:cubicBezTo>
                  <a:cubicBezTo>
                    <a:pt x="40062" y="43483"/>
                    <a:pt x="47113" y="42896"/>
                    <a:pt x="53888" y="42896"/>
                  </a:cubicBezTo>
                  <a:close/>
                  <a:moveTo>
                    <a:pt x="61803" y="47804"/>
                  </a:moveTo>
                  <a:cubicBezTo>
                    <a:pt x="61941" y="47804"/>
                    <a:pt x="62080" y="47804"/>
                    <a:pt x="62218" y="47942"/>
                  </a:cubicBezTo>
                  <a:cubicBezTo>
                    <a:pt x="62218" y="48080"/>
                    <a:pt x="62391" y="48253"/>
                    <a:pt x="62391" y="48391"/>
                  </a:cubicBezTo>
                  <a:cubicBezTo>
                    <a:pt x="62391" y="48530"/>
                    <a:pt x="62218" y="48668"/>
                    <a:pt x="62218" y="48668"/>
                  </a:cubicBezTo>
                  <a:cubicBezTo>
                    <a:pt x="62218" y="48806"/>
                    <a:pt x="62080" y="48806"/>
                    <a:pt x="62080" y="48806"/>
                  </a:cubicBezTo>
                  <a:lnTo>
                    <a:pt x="61941" y="48944"/>
                  </a:lnTo>
                  <a:lnTo>
                    <a:pt x="61803" y="48944"/>
                  </a:lnTo>
                  <a:cubicBezTo>
                    <a:pt x="60075" y="49117"/>
                    <a:pt x="58347" y="49256"/>
                    <a:pt x="56895" y="49394"/>
                  </a:cubicBezTo>
                  <a:lnTo>
                    <a:pt x="56618" y="49394"/>
                  </a:lnTo>
                  <a:lnTo>
                    <a:pt x="55305" y="49532"/>
                  </a:lnTo>
                  <a:cubicBezTo>
                    <a:pt x="54441" y="49670"/>
                    <a:pt x="53750" y="49670"/>
                    <a:pt x="52885" y="49809"/>
                  </a:cubicBezTo>
                  <a:cubicBezTo>
                    <a:pt x="52436" y="49809"/>
                    <a:pt x="52021" y="49809"/>
                    <a:pt x="51572" y="49981"/>
                  </a:cubicBezTo>
                  <a:lnTo>
                    <a:pt x="51295" y="49981"/>
                  </a:lnTo>
                  <a:cubicBezTo>
                    <a:pt x="50293" y="49981"/>
                    <a:pt x="49429" y="50120"/>
                    <a:pt x="48392" y="50258"/>
                  </a:cubicBezTo>
                  <a:cubicBezTo>
                    <a:pt x="47839" y="50258"/>
                    <a:pt x="47251" y="50258"/>
                    <a:pt x="46664" y="50396"/>
                  </a:cubicBezTo>
                  <a:cubicBezTo>
                    <a:pt x="45800" y="50534"/>
                    <a:pt x="45108" y="50534"/>
                    <a:pt x="44244" y="50673"/>
                  </a:cubicBezTo>
                  <a:lnTo>
                    <a:pt x="44071" y="50673"/>
                  </a:lnTo>
                  <a:cubicBezTo>
                    <a:pt x="43933" y="50846"/>
                    <a:pt x="43795" y="50846"/>
                    <a:pt x="43657" y="50846"/>
                  </a:cubicBezTo>
                  <a:cubicBezTo>
                    <a:pt x="43380" y="50846"/>
                    <a:pt x="43069" y="50846"/>
                    <a:pt x="42792" y="50984"/>
                  </a:cubicBezTo>
                  <a:lnTo>
                    <a:pt x="42205" y="50984"/>
                  </a:lnTo>
                  <a:cubicBezTo>
                    <a:pt x="41790" y="51122"/>
                    <a:pt x="41202" y="51122"/>
                    <a:pt x="40788" y="51260"/>
                  </a:cubicBezTo>
                  <a:lnTo>
                    <a:pt x="40477" y="51260"/>
                  </a:lnTo>
                  <a:cubicBezTo>
                    <a:pt x="39612" y="51399"/>
                    <a:pt x="38748" y="51537"/>
                    <a:pt x="38022" y="51710"/>
                  </a:cubicBezTo>
                  <a:cubicBezTo>
                    <a:pt x="36605" y="51848"/>
                    <a:pt x="35153" y="52124"/>
                    <a:pt x="33702" y="52263"/>
                  </a:cubicBezTo>
                  <a:lnTo>
                    <a:pt x="32285" y="52574"/>
                  </a:lnTo>
                  <a:lnTo>
                    <a:pt x="32146" y="52574"/>
                  </a:lnTo>
                  <a:lnTo>
                    <a:pt x="31973" y="52712"/>
                  </a:lnTo>
                  <a:lnTo>
                    <a:pt x="31109" y="52712"/>
                  </a:lnTo>
                  <a:lnTo>
                    <a:pt x="30556" y="52850"/>
                  </a:lnTo>
                  <a:cubicBezTo>
                    <a:pt x="29830" y="52989"/>
                    <a:pt x="29105" y="53127"/>
                    <a:pt x="28379" y="53265"/>
                  </a:cubicBezTo>
                  <a:cubicBezTo>
                    <a:pt x="27515" y="53438"/>
                    <a:pt x="26650" y="53438"/>
                    <a:pt x="25925" y="53576"/>
                  </a:cubicBezTo>
                  <a:lnTo>
                    <a:pt x="25372" y="53576"/>
                  </a:lnTo>
                  <a:lnTo>
                    <a:pt x="25060" y="53714"/>
                  </a:lnTo>
                  <a:lnTo>
                    <a:pt x="24507" y="53714"/>
                  </a:lnTo>
                  <a:cubicBezTo>
                    <a:pt x="24369" y="53714"/>
                    <a:pt x="24058" y="53714"/>
                    <a:pt x="23782" y="53853"/>
                  </a:cubicBezTo>
                  <a:lnTo>
                    <a:pt x="23332" y="53853"/>
                  </a:lnTo>
                  <a:cubicBezTo>
                    <a:pt x="22917" y="53991"/>
                    <a:pt x="22468" y="53991"/>
                    <a:pt x="22192" y="54129"/>
                  </a:cubicBezTo>
                  <a:cubicBezTo>
                    <a:pt x="21604" y="54129"/>
                    <a:pt x="21189" y="54302"/>
                    <a:pt x="20740" y="54440"/>
                  </a:cubicBezTo>
                  <a:lnTo>
                    <a:pt x="20740" y="54579"/>
                  </a:lnTo>
                  <a:cubicBezTo>
                    <a:pt x="20602" y="54579"/>
                    <a:pt x="20463" y="54579"/>
                    <a:pt x="20463" y="54440"/>
                  </a:cubicBezTo>
                  <a:lnTo>
                    <a:pt x="20325" y="54440"/>
                  </a:lnTo>
                  <a:cubicBezTo>
                    <a:pt x="20325" y="54440"/>
                    <a:pt x="20187" y="54302"/>
                    <a:pt x="20187" y="54129"/>
                  </a:cubicBezTo>
                  <a:cubicBezTo>
                    <a:pt x="20049" y="53991"/>
                    <a:pt x="20187" y="53991"/>
                    <a:pt x="20187" y="53991"/>
                  </a:cubicBezTo>
                  <a:lnTo>
                    <a:pt x="20187" y="53853"/>
                  </a:lnTo>
                  <a:lnTo>
                    <a:pt x="20187" y="53714"/>
                  </a:lnTo>
                  <a:lnTo>
                    <a:pt x="20463" y="53438"/>
                  </a:lnTo>
                  <a:cubicBezTo>
                    <a:pt x="21327" y="52989"/>
                    <a:pt x="22330" y="52850"/>
                    <a:pt x="23194" y="52712"/>
                  </a:cubicBezTo>
                  <a:cubicBezTo>
                    <a:pt x="23920" y="52574"/>
                    <a:pt x="24646" y="52574"/>
                    <a:pt x="25372" y="52401"/>
                  </a:cubicBezTo>
                  <a:lnTo>
                    <a:pt x="25648" y="52401"/>
                  </a:lnTo>
                  <a:cubicBezTo>
                    <a:pt x="26097" y="52401"/>
                    <a:pt x="26512" y="52401"/>
                    <a:pt x="26962" y="52263"/>
                  </a:cubicBezTo>
                  <a:cubicBezTo>
                    <a:pt x="27653" y="52263"/>
                    <a:pt x="28379" y="52124"/>
                    <a:pt x="28966" y="51986"/>
                  </a:cubicBezTo>
                  <a:lnTo>
                    <a:pt x="29105" y="51986"/>
                  </a:lnTo>
                  <a:lnTo>
                    <a:pt x="29830" y="51848"/>
                  </a:lnTo>
                  <a:cubicBezTo>
                    <a:pt x="30833" y="51710"/>
                    <a:pt x="31835" y="51537"/>
                    <a:pt x="32838" y="51260"/>
                  </a:cubicBezTo>
                  <a:cubicBezTo>
                    <a:pt x="34739" y="50984"/>
                    <a:pt x="36743" y="50673"/>
                    <a:pt x="38748" y="50396"/>
                  </a:cubicBezTo>
                  <a:cubicBezTo>
                    <a:pt x="43380" y="49670"/>
                    <a:pt x="46837" y="49117"/>
                    <a:pt x="50293" y="48806"/>
                  </a:cubicBezTo>
                  <a:lnTo>
                    <a:pt x="51848" y="48806"/>
                  </a:lnTo>
                  <a:lnTo>
                    <a:pt x="52021" y="48668"/>
                  </a:lnTo>
                  <a:lnTo>
                    <a:pt x="53162" y="48668"/>
                  </a:lnTo>
                  <a:cubicBezTo>
                    <a:pt x="54026" y="48530"/>
                    <a:pt x="55028" y="48391"/>
                    <a:pt x="56031" y="48391"/>
                  </a:cubicBezTo>
                  <a:lnTo>
                    <a:pt x="56480" y="48253"/>
                  </a:lnTo>
                  <a:lnTo>
                    <a:pt x="56618" y="48253"/>
                  </a:lnTo>
                  <a:cubicBezTo>
                    <a:pt x="57759" y="48080"/>
                    <a:pt x="59073" y="47942"/>
                    <a:pt x="60490" y="47942"/>
                  </a:cubicBezTo>
                  <a:cubicBezTo>
                    <a:pt x="60939" y="47804"/>
                    <a:pt x="61354" y="47804"/>
                    <a:pt x="61803" y="47804"/>
                  </a:cubicBezTo>
                  <a:close/>
                  <a:moveTo>
                    <a:pt x="30418" y="0"/>
                  </a:moveTo>
                  <a:cubicBezTo>
                    <a:pt x="28517" y="139"/>
                    <a:pt x="26650" y="277"/>
                    <a:pt x="24507" y="415"/>
                  </a:cubicBezTo>
                  <a:cubicBezTo>
                    <a:pt x="23643" y="415"/>
                    <a:pt x="22641" y="553"/>
                    <a:pt x="21604" y="726"/>
                  </a:cubicBezTo>
                  <a:cubicBezTo>
                    <a:pt x="20740" y="726"/>
                    <a:pt x="19737" y="865"/>
                    <a:pt x="18735" y="1003"/>
                  </a:cubicBezTo>
                  <a:cubicBezTo>
                    <a:pt x="18147" y="1003"/>
                    <a:pt x="17594" y="1141"/>
                    <a:pt x="16869" y="1141"/>
                  </a:cubicBezTo>
                  <a:lnTo>
                    <a:pt x="16419" y="1279"/>
                  </a:lnTo>
                  <a:lnTo>
                    <a:pt x="16004" y="1279"/>
                  </a:lnTo>
                  <a:lnTo>
                    <a:pt x="15728" y="1418"/>
                  </a:lnTo>
                  <a:lnTo>
                    <a:pt x="15417" y="1418"/>
                  </a:lnTo>
                  <a:cubicBezTo>
                    <a:pt x="14691" y="1418"/>
                    <a:pt x="13827" y="1590"/>
                    <a:pt x="13135" y="1729"/>
                  </a:cubicBezTo>
                  <a:cubicBezTo>
                    <a:pt x="11960" y="1867"/>
                    <a:pt x="11096" y="1867"/>
                    <a:pt x="10232" y="2005"/>
                  </a:cubicBezTo>
                  <a:lnTo>
                    <a:pt x="8815" y="2005"/>
                  </a:lnTo>
                  <a:cubicBezTo>
                    <a:pt x="8642" y="2005"/>
                    <a:pt x="8504" y="2005"/>
                    <a:pt x="8366" y="2143"/>
                  </a:cubicBezTo>
                  <a:lnTo>
                    <a:pt x="8089" y="2143"/>
                  </a:lnTo>
                  <a:cubicBezTo>
                    <a:pt x="8227" y="2454"/>
                    <a:pt x="8227" y="2731"/>
                    <a:pt x="8366" y="3146"/>
                  </a:cubicBezTo>
                  <a:cubicBezTo>
                    <a:pt x="8504" y="3457"/>
                    <a:pt x="8504" y="3595"/>
                    <a:pt x="8642" y="3872"/>
                  </a:cubicBezTo>
                  <a:cubicBezTo>
                    <a:pt x="8642" y="4010"/>
                    <a:pt x="8815" y="4321"/>
                    <a:pt x="8815" y="4459"/>
                  </a:cubicBezTo>
                  <a:cubicBezTo>
                    <a:pt x="8953" y="4736"/>
                    <a:pt x="8953" y="4874"/>
                    <a:pt x="9091" y="5185"/>
                  </a:cubicBezTo>
                  <a:cubicBezTo>
                    <a:pt x="9091" y="5323"/>
                    <a:pt x="9230" y="5462"/>
                    <a:pt x="9230" y="5738"/>
                  </a:cubicBezTo>
                  <a:cubicBezTo>
                    <a:pt x="9506" y="6326"/>
                    <a:pt x="9679" y="6913"/>
                    <a:pt x="9956" y="7466"/>
                  </a:cubicBezTo>
                  <a:lnTo>
                    <a:pt x="9956" y="7639"/>
                  </a:lnTo>
                  <a:cubicBezTo>
                    <a:pt x="10543" y="9056"/>
                    <a:pt x="11096" y="10646"/>
                    <a:pt x="11684" y="12236"/>
                  </a:cubicBezTo>
                  <a:lnTo>
                    <a:pt x="11684" y="12513"/>
                  </a:lnTo>
                  <a:lnTo>
                    <a:pt x="11545" y="12651"/>
                  </a:lnTo>
                  <a:cubicBezTo>
                    <a:pt x="11545" y="12824"/>
                    <a:pt x="11407" y="12824"/>
                    <a:pt x="11407" y="12824"/>
                  </a:cubicBezTo>
                  <a:lnTo>
                    <a:pt x="5773" y="12824"/>
                  </a:lnTo>
                  <a:cubicBezTo>
                    <a:pt x="5635" y="12824"/>
                    <a:pt x="5358" y="12824"/>
                    <a:pt x="5047" y="12962"/>
                  </a:cubicBezTo>
                  <a:cubicBezTo>
                    <a:pt x="4045" y="13101"/>
                    <a:pt x="3181" y="13101"/>
                    <a:pt x="2317" y="13101"/>
                  </a:cubicBezTo>
                  <a:cubicBezTo>
                    <a:pt x="1452" y="13101"/>
                    <a:pt x="727" y="13101"/>
                    <a:pt x="1" y="12962"/>
                  </a:cubicBezTo>
                  <a:lnTo>
                    <a:pt x="1" y="12962"/>
                  </a:lnTo>
                  <a:cubicBezTo>
                    <a:pt x="1" y="13101"/>
                    <a:pt x="174" y="13377"/>
                    <a:pt x="174" y="13515"/>
                  </a:cubicBezTo>
                  <a:cubicBezTo>
                    <a:pt x="588" y="14829"/>
                    <a:pt x="1038" y="16108"/>
                    <a:pt x="1452" y="17559"/>
                  </a:cubicBezTo>
                  <a:cubicBezTo>
                    <a:pt x="1902" y="18700"/>
                    <a:pt x="2455" y="20014"/>
                    <a:pt x="2904" y="21465"/>
                  </a:cubicBezTo>
                  <a:cubicBezTo>
                    <a:pt x="3768" y="23747"/>
                    <a:pt x="4632" y="26062"/>
                    <a:pt x="5635" y="28793"/>
                  </a:cubicBezTo>
                  <a:cubicBezTo>
                    <a:pt x="7087" y="32699"/>
                    <a:pt x="8366" y="36155"/>
                    <a:pt x="9679" y="39612"/>
                  </a:cubicBezTo>
                  <a:cubicBezTo>
                    <a:pt x="11234" y="43483"/>
                    <a:pt x="12548" y="46801"/>
                    <a:pt x="14000" y="49809"/>
                  </a:cubicBezTo>
                  <a:cubicBezTo>
                    <a:pt x="14276" y="50534"/>
                    <a:pt x="14553" y="51122"/>
                    <a:pt x="14864" y="51710"/>
                  </a:cubicBezTo>
                  <a:cubicBezTo>
                    <a:pt x="15002" y="51986"/>
                    <a:pt x="15140" y="52263"/>
                    <a:pt x="15279" y="52574"/>
                  </a:cubicBezTo>
                  <a:cubicBezTo>
                    <a:pt x="15555" y="53127"/>
                    <a:pt x="15866" y="53714"/>
                    <a:pt x="16004" y="54302"/>
                  </a:cubicBezTo>
                  <a:cubicBezTo>
                    <a:pt x="16419" y="54993"/>
                    <a:pt x="16869" y="55857"/>
                    <a:pt x="17283" y="56583"/>
                  </a:cubicBezTo>
                  <a:cubicBezTo>
                    <a:pt x="17283" y="56722"/>
                    <a:pt x="17283" y="56894"/>
                    <a:pt x="17456" y="57033"/>
                  </a:cubicBezTo>
                  <a:lnTo>
                    <a:pt x="17594" y="57171"/>
                  </a:lnTo>
                  <a:lnTo>
                    <a:pt x="17594" y="57309"/>
                  </a:lnTo>
                  <a:cubicBezTo>
                    <a:pt x="17733" y="57586"/>
                    <a:pt x="18009" y="57897"/>
                    <a:pt x="18147" y="58173"/>
                  </a:cubicBezTo>
                  <a:cubicBezTo>
                    <a:pt x="18147" y="58312"/>
                    <a:pt x="18320" y="58312"/>
                    <a:pt x="18320" y="58312"/>
                  </a:cubicBezTo>
                  <a:lnTo>
                    <a:pt x="18459" y="58312"/>
                  </a:lnTo>
                  <a:lnTo>
                    <a:pt x="18459" y="58450"/>
                  </a:lnTo>
                  <a:lnTo>
                    <a:pt x="19184" y="58450"/>
                  </a:lnTo>
                  <a:lnTo>
                    <a:pt x="19461" y="58623"/>
                  </a:lnTo>
                  <a:lnTo>
                    <a:pt x="22468" y="58623"/>
                  </a:lnTo>
                  <a:cubicBezTo>
                    <a:pt x="24196" y="58761"/>
                    <a:pt x="26097" y="58761"/>
                    <a:pt x="27826" y="58761"/>
                  </a:cubicBezTo>
                  <a:lnTo>
                    <a:pt x="31109" y="58761"/>
                  </a:lnTo>
                  <a:cubicBezTo>
                    <a:pt x="31282" y="58761"/>
                    <a:pt x="31559" y="58761"/>
                    <a:pt x="31835" y="58623"/>
                  </a:cubicBezTo>
                  <a:lnTo>
                    <a:pt x="32561" y="58623"/>
                  </a:lnTo>
                  <a:cubicBezTo>
                    <a:pt x="34428" y="58623"/>
                    <a:pt x="36467" y="58450"/>
                    <a:pt x="38472" y="58173"/>
                  </a:cubicBezTo>
                  <a:cubicBezTo>
                    <a:pt x="39059" y="58173"/>
                    <a:pt x="39612" y="58035"/>
                    <a:pt x="40062" y="58035"/>
                  </a:cubicBezTo>
                  <a:cubicBezTo>
                    <a:pt x="40788" y="57897"/>
                    <a:pt x="41479" y="57897"/>
                    <a:pt x="42343" y="57759"/>
                  </a:cubicBezTo>
                  <a:cubicBezTo>
                    <a:pt x="43207" y="57586"/>
                    <a:pt x="43933" y="57447"/>
                    <a:pt x="44797" y="57309"/>
                  </a:cubicBezTo>
                  <a:lnTo>
                    <a:pt x="44935" y="57309"/>
                  </a:lnTo>
                  <a:cubicBezTo>
                    <a:pt x="45247" y="57309"/>
                    <a:pt x="45523" y="57309"/>
                    <a:pt x="45972" y="57171"/>
                  </a:cubicBezTo>
                  <a:cubicBezTo>
                    <a:pt x="46387" y="57171"/>
                    <a:pt x="46975" y="57033"/>
                    <a:pt x="47390" y="57033"/>
                  </a:cubicBezTo>
                  <a:lnTo>
                    <a:pt x="47390" y="56894"/>
                  </a:lnTo>
                  <a:cubicBezTo>
                    <a:pt x="47839" y="56894"/>
                    <a:pt x="48115" y="56894"/>
                    <a:pt x="48565" y="56722"/>
                  </a:cubicBezTo>
                  <a:cubicBezTo>
                    <a:pt x="48980" y="56722"/>
                    <a:pt x="49429" y="56583"/>
                    <a:pt x="49844" y="56445"/>
                  </a:cubicBezTo>
                  <a:lnTo>
                    <a:pt x="50120" y="56445"/>
                  </a:lnTo>
                  <a:cubicBezTo>
                    <a:pt x="50431" y="56445"/>
                    <a:pt x="50708" y="56307"/>
                    <a:pt x="50984" y="56307"/>
                  </a:cubicBezTo>
                  <a:cubicBezTo>
                    <a:pt x="51572" y="56169"/>
                    <a:pt x="52298" y="56030"/>
                    <a:pt x="52885" y="55857"/>
                  </a:cubicBezTo>
                  <a:cubicBezTo>
                    <a:pt x="52885" y="55857"/>
                    <a:pt x="53024" y="55857"/>
                    <a:pt x="53024" y="55719"/>
                  </a:cubicBezTo>
                  <a:lnTo>
                    <a:pt x="53577" y="55719"/>
                  </a:lnTo>
                  <a:cubicBezTo>
                    <a:pt x="53577" y="55581"/>
                    <a:pt x="53577" y="55581"/>
                    <a:pt x="53750" y="55581"/>
                  </a:cubicBezTo>
                  <a:cubicBezTo>
                    <a:pt x="54164" y="55443"/>
                    <a:pt x="54614" y="55443"/>
                    <a:pt x="55028" y="55304"/>
                  </a:cubicBezTo>
                  <a:lnTo>
                    <a:pt x="55167" y="55304"/>
                  </a:lnTo>
                  <a:cubicBezTo>
                    <a:pt x="55167" y="55304"/>
                    <a:pt x="55305" y="55304"/>
                    <a:pt x="55305" y="55166"/>
                  </a:cubicBezTo>
                  <a:lnTo>
                    <a:pt x="55478" y="55166"/>
                  </a:lnTo>
                  <a:cubicBezTo>
                    <a:pt x="55754" y="55166"/>
                    <a:pt x="56031" y="55166"/>
                    <a:pt x="56342" y="54993"/>
                  </a:cubicBezTo>
                  <a:lnTo>
                    <a:pt x="56618" y="54993"/>
                  </a:lnTo>
                  <a:lnTo>
                    <a:pt x="56618" y="54855"/>
                  </a:lnTo>
                  <a:lnTo>
                    <a:pt x="56757" y="54855"/>
                  </a:lnTo>
                  <a:lnTo>
                    <a:pt x="56895" y="54993"/>
                  </a:lnTo>
                  <a:lnTo>
                    <a:pt x="57483" y="54855"/>
                  </a:lnTo>
                  <a:lnTo>
                    <a:pt x="57621" y="54855"/>
                  </a:lnTo>
                  <a:cubicBezTo>
                    <a:pt x="58070" y="54717"/>
                    <a:pt x="58623" y="54717"/>
                    <a:pt x="59073" y="54579"/>
                  </a:cubicBezTo>
                  <a:cubicBezTo>
                    <a:pt x="59487" y="54579"/>
                    <a:pt x="60075" y="54440"/>
                    <a:pt x="60663" y="54302"/>
                  </a:cubicBezTo>
                  <a:lnTo>
                    <a:pt x="60939" y="54302"/>
                  </a:lnTo>
                  <a:cubicBezTo>
                    <a:pt x="61354" y="54129"/>
                    <a:pt x="61803" y="53991"/>
                    <a:pt x="62218" y="53991"/>
                  </a:cubicBezTo>
                  <a:cubicBezTo>
                    <a:pt x="62667" y="53853"/>
                    <a:pt x="62944" y="53853"/>
                    <a:pt x="63393" y="53714"/>
                  </a:cubicBezTo>
                  <a:cubicBezTo>
                    <a:pt x="63531" y="53576"/>
                    <a:pt x="63808" y="53576"/>
                    <a:pt x="64119" y="53438"/>
                  </a:cubicBezTo>
                  <a:lnTo>
                    <a:pt x="64396" y="53438"/>
                  </a:lnTo>
                  <a:cubicBezTo>
                    <a:pt x="64534" y="53265"/>
                    <a:pt x="64672" y="53265"/>
                    <a:pt x="64810" y="53127"/>
                  </a:cubicBezTo>
                  <a:cubicBezTo>
                    <a:pt x="64983" y="53127"/>
                    <a:pt x="65121" y="52989"/>
                    <a:pt x="65260" y="52989"/>
                  </a:cubicBezTo>
                  <a:cubicBezTo>
                    <a:pt x="65398" y="52989"/>
                    <a:pt x="65398" y="52850"/>
                    <a:pt x="65536" y="52850"/>
                  </a:cubicBezTo>
                  <a:cubicBezTo>
                    <a:pt x="65536" y="52850"/>
                    <a:pt x="65536" y="52712"/>
                    <a:pt x="65675" y="52712"/>
                  </a:cubicBezTo>
                  <a:lnTo>
                    <a:pt x="65675" y="52401"/>
                  </a:lnTo>
                  <a:lnTo>
                    <a:pt x="65675" y="52263"/>
                  </a:lnTo>
                  <a:cubicBezTo>
                    <a:pt x="64983" y="49809"/>
                    <a:pt x="64119" y="47078"/>
                    <a:pt x="63082" y="44209"/>
                  </a:cubicBezTo>
                  <a:cubicBezTo>
                    <a:pt x="62529" y="42619"/>
                    <a:pt x="62080" y="41167"/>
                    <a:pt x="61665" y="39750"/>
                  </a:cubicBezTo>
                  <a:lnTo>
                    <a:pt x="61216" y="38575"/>
                  </a:lnTo>
                  <a:lnTo>
                    <a:pt x="60801" y="37296"/>
                  </a:lnTo>
                  <a:lnTo>
                    <a:pt x="60490" y="36432"/>
                  </a:lnTo>
                  <a:lnTo>
                    <a:pt x="59487" y="33114"/>
                  </a:lnTo>
                  <a:cubicBezTo>
                    <a:pt x="59211" y="32111"/>
                    <a:pt x="58934" y="31247"/>
                    <a:pt x="58623" y="30245"/>
                  </a:cubicBezTo>
                  <a:lnTo>
                    <a:pt x="58208" y="29381"/>
                  </a:lnTo>
                  <a:cubicBezTo>
                    <a:pt x="58070" y="28793"/>
                    <a:pt x="57897" y="28205"/>
                    <a:pt x="57621" y="27514"/>
                  </a:cubicBezTo>
                  <a:cubicBezTo>
                    <a:pt x="57206" y="25924"/>
                    <a:pt x="56480" y="24196"/>
                    <a:pt x="55893" y="22329"/>
                  </a:cubicBezTo>
                  <a:cubicBezTo>
                    <a:pt x="55478" y="21292"/>
                    <a:pt x="55028" y="20152"/>
                    <a:pt x="54614" y="19149"/>
                  </a:cubicBezTo>
                  <a:cubicBezTo>
                    <a:pt x="54441" y="18873"/>
                    <a:pt x="54303" y="18424"/>
                    <a:pt x="54164" y="18147"/>
                  </a:cubicBezTo>
                  <a:cubicBezTo>
                    <a:pt x="53750" y="17145"/>
                    <a:pt x="53438" y="15969"/>
                    <a:pt x="53024" y="14967"/>
                  </a:cubicBezTo>
                  <a:lnTo>
                    <a:pt x="52885" y="14829"/>
                  </a:lnTo>
                  <a:lnTo>
                    <a:pt x="52885" y="14691"/>
                  </a:lnTo>
                  <a:lnTo>
                    <a:pt x="52885" y="14552"/>
                  </a:lnTo>
                  <a:cubicBezTo>
                    <a:pt x="52298" y="13239"/>
                    <a:pt x="51710" y="11787"/>
                    <a:pt x="51157" y="10508"/>
                  </a:cubicBezTo>
                  <a:lnTo>
                    <a:pt x="51157" y="10232"/>
                  </a:lnTo>
                  <a:cubicBezTo>
                    <a:pt x="49982" y="7328"/>
                    <a:pt x="48980" y="4459"/>
                    <a:pt x="47977" y="1590"/>
                  </a:cubicBezTo>
                  <a:cubicBezTo>
                    <a:pt x="47528" y="1418"/>
                    <a:pt x="46975" y="1279"/>
                    <a:pt x="46387" y="1141"/>
                  </a:cubicBezTo>
                  <a:cubicBezTo>
                    <a:pt x="44797" y="865"/>
                    <a:pt x="43069" y="553"/>
                    <a:pt x="41064" y="415"/>
                  </a:cubicBezTo>
                  <a:cubicBezTo>
                    <a:pt x="38472" y="139"/>
                    <a:pt x="36018" y="0"/>
                    <a:pt x="3342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03" name="Google Shape;1103;p8"/>
            <p:cNvSpPr/>
            <p:nvPr/>
          </p:nvSpPr>
          <p:spPr>
            <a:xfrm>
              <a:off x="4001478" y="3571752"/>
              <a:ext cx="928730" cy="920648"/>
            </a:xfrm>
            <a:custGeom>
              <a:avLst/>
              <a:gdLst/>
              <a:ahLst/>
              <a:cxnLst/>
              <a:rect l="l" t="t" r="r" b="b"/>
              <a:pathLst>
                <a:path w="51711" h="51261" extrusionOk="0">
                  <a:moveTo>
                    <a:pt x="46249" y="39474"/>
                  </a:moveTo>
                  <a:lnTo>
                    <a:pt x="45748" y="39612"/>
                  </a:lnTo>
                  <a:lnTo>
                    <a:pt x="46111" y="39612"/>
                  </a:lnTo>
                  <a:lnTo>
                    <a:pt x="46249" y="39474"/>
                  </a:lnTo>
                  <a:close/>
                  <a:moveTo>
                    <a:pt x="6499" y="1"/>
                  </a:moveTo>
                  <a:cubicBezTo>
                    <a:pt x="6050" y="139"/>
                    <a:pt x="5635" y="277"/>
                    <a:pt x="5185" y="450"/>
                  </a:cubicBezTo>
                  <a:cubicBezTo>
                    <a:pt x="4632" y="588"/>
                    <a:pt x="3907" y="865"/>
                    <a:pt x="3319" y="1003"/>
                  </a:cubicBezTo>
                  <a:cubicBezTo>
                    <a:pt x="3042" y="1003"/>
                    <a:pt x="2731" y="1141"/>
                    <a:pt x="2455" y="1141"/>
                  </a:cubicBezTo>
                  <a:cubicBezTo>
                    <a:pt x="1729" y="1314"/>
                    <a:pt x="865" y="1452"/>
                    <a:pt x="1" y="1591"/>
                  </a:cubicBezTo>
                  <a:lnTo>
                    <a:pt x="1" y="1867"/>
                  </a:lnTo>
                  <a:cubicBezTo>
                    <a:pt x="139" y="2178"/>
                    <a:pt x="312" y="2593"/>
                    <a:pt x="450" y="3042"/>
                  </a:cubicBezTo>
                  <a:cubicBezTo>
                    <a:pt x="450" y="3181"/>
                    <a:pt x="588" y="3319"/>
                    <a:pt x="588" y="3457"/>
                  </a:cubicBezTo>
                  <a:cubicBezTo>
                    <a:pt x="727" y="3907"/>
                    <a:pt x="865" y="4321"/>
                    <a:pt x="1003" y="4771"/>
                  </a:cubicBezTo>
                  <a:cubicBezTo>
                    <a:pt x="1003" y="4909"/>
                    <a:pt x="1176" y="5047"/>
                    <a:pt x="1176" y="5185"/>
                  </a:cubicBezTo>
                  <a:cubicBezTo>
                    <a:pt x="1452" y="6188"/>
                    <a:pt x="1867" y="7363"/>
                    <a:pt x="2178" y="8365"/>
                  </a:cubicBezTo>
                  <a:cubicBezTo>
                    <a:pt x="2317" y="8918"/>
                    <a:pt x="2455" y="9506"/>
                    <a:pt x="2593" y="9955"/>
                  </a:cubicBezTo>
                  <a:cubicBezTo>
                    <a:pt x="3042" y="11234"/>
                    <a:pt x="3319" y="12375"/>
                    <a:pt x="3768" y="13550"/>
                  </a:cubicBezTo>
                  <a:cubicBezTo>
                    <a:pt x="4045" y="14103"/>
                    <a:pt x="4183" y="14691"/>
                    <a:pt x="4321" y="15278"/>
                  </a:cubicBezTo>
                  <a:lnTo>
                    <a:pt x="4460" y="15417"/>
                  </a:lnTo>
                  <a:lnTo>
                    <a:pt x="4460" y="15555"/>
                  </a:lnTo>
                  <a:lnTo>
                    <a:pt x="4460" y="15693"/>
                  </a:lnTo>
                  <a:cubicBezTo>
                    <a:pt x="4460" y="15831"/>
                    <a:pt x="4321" y="15831"/>
                    <a:pt x="4183" y="16004"/>
                  </a:cubicBezTo>
                  <a:lnTo>
                    <a:pt x="4183" y="16281"/>
                  </a:lnTo>
                  <a:lnTo>
                    <a:pt x="4771" y="17871"/>
                  </a:lnTo>
                  <a:lnTo>
                    <a:pt x="4771" y="17733"/>
                  </a:lnTo>
                  <a:lnTo>
                    <a:pt x="5185" y="17733"/>
                  </a:lnTo>
                  <a:cubicBezTo>
                    <a:pt x="5185" y="17733"/>
                    <a:pt x="5324" y="17871"/>
                    <a:pt x="5497" y="17871"/>
                  </a:cubicBezTo>
                  <a:cubicBezTo>
                    <a:pt x="6914" y="21742"/>
                    <a:pt x="8089" y="25648"/>
                    <a:pt x="9230" y="29519"/>
                  </a:cubicBezTo>
                  <a:lnTo>
                    <a:pt x="9368" y="29830"/>
                  </a:lnTo>
                  <a:cubicBezTo>
                    <a:pt x="9506" y="30245"/>
                    <a:pt x="9644" y="30694"/>
                    <a:pt x="9817" y="31109"/>
                  </a:cubicBezTo>
                  <a:cubicBezTo>
                    <a:pt x="10094" y="32112"/>
                    <a:pt x="10370" y="32976"/>
                    <a:pt x="10681" y="33978"/>
                  </a:cubicBezTo>
                  <a:cubicBezTo>
                    <a:pt x="10820" y="34427"/>
                    <a:pt x="10958" y="34842"/>
                    <a:pt x="11096" y="35153"/>
                  </a:cubicBezTo>
                  <a:cubicBezTo>
                    <a:pt x="11545" y="36743"/>
                    <a:pt x="12237" y="38472"/>
                    <a:pt x="12963" y="40615"/>
                  </a:cubicBezTo>
                  <a:cubicBezTo>
                    <a:pt x="13412" y="41928"/>
                    <a:pt x="13827" y="43069"/>
                    <a:pt x="14276" y="44348"/>
                  </a:cubicBezTo>
                  <a:lnTo>
                    <a:pt x="14414" y="44659"/>
                  </a:lnTo>
                  <a:cubicBezTo>
                    <a:pt x="14829" y="45661"/>
                    <a:pt x="15279" y="46802"/>
                    <a:pt x="15693" y="47977"/>
                  </a:cubicBezTo>
                  <a:cubicBezTo>
                    <a:pt x="16004" y="49118"/>
                    <a:pt x="16419" y="50120"/>
                    <a:pt x="16868" y="51261"/>
                  </a:cubicBezTo>
                  <a:lnTo>
                    <a:pt x="17733" y="51261"/>
                  </a:lnTo>
                  <a:cubicBezTo>
                    <a:pt x="17733" y="51261"/>
                    <a:pt x="17871" y="51261"/>
                    <a:pt x="17871" y="51122"/>
                  </a:cubicBezTo>
                  <a:lnTo>
                    <a:pt x="18597" y="51122"/>
                  </a:lnTo>
                  <a:cubicBezTo>
                    <a:pt x="19012" y="50984"/>
                    <a:pt x="19461" y="50984"/>
                    <a:pt x="19876" y="50846"/>
                  </a:cubicBezTo>
                  <a:lnTo>
                    <a:pt x="20187" y="50846"/>
                  </a:lnTo>
                  <a:cubicBezTo>
                    <a:pt x="21189" y="50708"/>
                    <a:pt x="22192" y="50708"/>
                    <a:pt x="23194" y="50569"/>
                  </a:cubicBezTo>
                  <a:cubicBezTo>
                    <a:pt x="25199" y="50258"/>
                    <a:pt x="27238" y="50120"/>
                    <a:pt x="29519" y="49982"/>
                  </a:cubicBezTo>
                  <a:cubicBezTo>
                    <a:pt x="30556" y="49843"/>
                    <a:pt x="31697" y="49843"/>
                    <a:pt x="32838" y="49705"/>
                  </a:cubicBezTo>
                  <a:lnTo>
                    <a:pt x="33840" y="49705"/>
                  </a:lnTo>
                  <a:lnTo>
                    <a:pt x="34428" y="49532"/>
                  </a:lnTo>
                  <a:lnTo>
                    <a:pt x="35153" y="49532"/>
                  </a:lnTo>
                  <a:lnTo>
                    <a:pt x="37608" y="49394"/>
                  </a:lnTo>
                  <a:cubicBezTo>
                    <a:pt x="38748" y="49256"/>
                    <a:pt x="39889" y="49256"/>
                    <a:pt x="40926" y="49118"/>
                  </a:cubicBezTo>
                  <a:cubicBezTo>
                    <a:pt x="41617" y="49118"/>
                    <a:pt x="42343" y="48979"/>
                    <a:pt x="43069" y="48979"/>
                  </a:cubicBezTo>
                  <a:cubicBezTo>
                    <a:pt x="44935" y="48841"/>
                    <a:pt x="46975" y="48668"/>
                    <a:pt x="48980" y="48668"/>
                  </a:cubicBezTo>
                  <a:cubicBezTo>
                    <a:pt x="49844" y="48530"/>
                    <a:pt x="50846" y="48530"/>
                    <a:pt x="51710" y="48530"/>
                  </a:cubicBezTo>
                  <a:lnTo>
                    <a:pt x="51710" y="48392"/>
                  </a:lnTo>
                  <a:lnTo>
                    <a:pt x="51710" y="48115"/>
                  </a:lnTo>
                  <a:lnTo>
                    <a:pt x="51572" y="48115"/>
                  </a:lnTo>
                  <a:lnTo>
                    <a:pt x="51572" y="47804"/>
                  </a:lnTo>
                  <a:lnTo>
                    <a:pt x="51572" y="47666"/>
                  </a:lnTo>
                  <a:lnTo>
                    <a:pt x="51572" y="46802"/>
                  </a:lnTo>
                  <a:lnTo>
                    <a:pt x="51572" y="46525"/>
                  </a:lnTo>
                  <a:lnTo>
                    <a:pt x="51572" y="46387"/>
                  </a:lnTo>
                  <a:lnTo>
                    <a:pt x="51572" y="46249"/>
                  </a:lnTo>
                  <a:lnTo>
                    <a:pt x="51572" y="46076"/>
                  </a:lnTo>
                  <a:cubicBezTo>
                    <a:pt x="51572" y="45799"/>
                    <a:pt x="51710" y="45523"/>
                    <a:pt x="51710" y="45212"/>
                  </a:cubicBezTo>
                  <a:lnTo>
                    <a:pt x="51710" y="44797"/>
                  </a:lnTo>
                  <a:cubicBezTo>
                    <a:pt x="51572" y="43207"/>
                    <a:pt x="51434" y="41340"/>
                    <a:pt x="51434" y="39612"/>
                  </a:cubicBezTo>
                  <a:cubicBezTo>
                    <a:pt x="50708" y="39750"/>
                    <a:pt x="49982" y="39889"/>
                    <a:pt x="49256" y="40027"/>
                  </a:cubicBezTo>
                  <a:cubicBezTo>
                    <a:pt x="48980" y="40200"/>
                    <a:pt x="48530" y="40200"/>
                    <a:pt x="48115" y="40338"/>
                  </a:cubicBezTo>
                  <a:lnTo>
                    <a:pt x="47839" y="40338"/>
                  </a:lnTo>
                  <a:cubicBezTo>
                    <a:pt x="46975" y="40615"/>
                    <a:pt x="45938" y="40753"/>
                    <a:pt x="45074" y="40891"/>
                  </a:cubicBezTo>
                  <a:lnTo>
                    <a:pt x="44797" y="41064"/>
                  </a:lnTo>
                  <a:cubicBezTo>
                    <a:pt x="43795" y="41202"/>
                    <a:pt x="42792" y="41479"/>
                    <a:pt x="41790" y="41617"/>
                  </a:cubicBezTo>
                  <a:cubicBezTo>
                    <a:pt x="38748" y="42343"/>
                    <a:pt x="35568" y="43069"/>
                    <a:pt x="32423" y="43483"/>
                  </a:cubicBezTo>
                  <a:cubicBezTo>
                    <a:pt x="28240" y="44209"/>
                    <a:pt x="24196" y="44659"/>
                    <a:pt x="19876" y="44659"/>
                  </a:cubicBezTo>
                  <a:lnTo>
                    <a:pt x="19461" y="44659"/>
                  </a:lnTo>
                  <a:cubicBezTo>
                    <a:pt x="19150" y="44659"/>
                    <a:pt x="18873" y="44348"/>
                    <a:pt x="18873" y="44071"/>
                  </a:cubicBezTo>
                  <a:cubicBezTo>
                    <a:pt x="18873" y="43795"/>
                    <a:pt x="19150" y="43483"/>
                    <a:pt x="19461" y="43483"/>
                  </a:cubicBezTo>
                  <a:lnTo>
                    <a:pt x="19876" y="43483"/>
                  </a:lnTo>
                  <a:cubicBezTo>
                    <a:pt x="22779" y="43483"/>
                    <a:pt x="25786" y="43345"/>
                    <a:pt x="29105" y="42930"/>
                  </a:cubicBezTo>
                  <a:lnTo>
                    <a:pt x="29243" y="42792"/>
                  </a:lnTo>
                  <a:cubicBezTo>
                    <a:pt x="29830" y="42792"/>
                    <a:pt x="30556" y="42619"/>
                    <a:pt x="31109" y="42619"/>
                  </a:cubicBezTo>
                  <a:cubicBezTo>
                    <a:pt x="33840" y="42205"/>
                    <a:pt x="36605" y="41617"/>
                    <a:pt x="39198" y="41064"/>
                  </a:cubicBezTo>
                  <a:cubicBezTo>
                    <a:pt x="40926" y="40615"/>
                    <a:pt x="42792" y="40338"/>
                    <a:pt x="44521" y="39889"/>
                  </a:cubicBezTo>
                  <a:lnTo>
                    <a:pt x="45246" y="39750"/>
                  </a:lnTo>
                  <a:lnTo>
                    <a:pt x="45748" y="39612"/>
                  </a:lnTo>
                  <a:lnTo>
                    <a:pt x="45074" y="39612"/>
                  </a:lnTo>
                  <a:cubicBezTo>
                    <a:pt x="44521" y="39750"/>
                    <a:pt x="44071" y="39750"/>
                    <a:pt x="43518" y="39750"/>
                  </a:cubicBezTo>
                  <a:lnTo>
                    <a:pt x="43345" y="39750"/>
                  </a:lnTo>
                  <a:cubicBezTo>
                    <a:pt x="43069" y="39889"/>
                    <a:pt x="42792" y="39889"/>
                    <a:pt x="42343" y="39889"/>
                  </a:cubicBezTo>
                  <a:lnTo>
                    <a:pt x="42066" y="39889"/>
                  </a:lnTo>
                  <a:cubicBezTo>
                    <a:pt x="41928" y="39889"/>
                    <a:pt x="41617" y="40027"/>
                    <a:pt x="41479" y="40027"/>
                  </a:cubicBezTo>
                  <a:lnTo>
                    <a:pt x="40926" y="40027"/>
                  </a:lnTo>
                  <a:cubicBezTo>
                    <a:pt x="39025" y="40200"/>
                    <a:pt x="37158" y="40200"/>
                    <a:pt x="35153" y="40338"/>
                  </a:cubicBezTo>
                  <a:lnTo>
                    <a:pt x="33149" y="40338"/>
                  </a:lnTo>
                  <a:cubicBezTo>
                    <a:pt x="29969" y="40338"/>
                    <a:pt x="26789" y="40200"/>
                    <a:pt x="24058" y="40027"/>
                  </a:cubicBezTo>
                  <a:cubicBezTo>
                    <a:pt x="22192" y="40338"/>
                    <a:pt x="20602" y="40476"/>
                    <a:pt x="19150" y="40476"/>
                  </a:cubicBezTo>
                  <a:lnTo>
                    <a:pt x="17594" y="40476"/>
                  </a:lnTo>
                  <a:cubicBezTo>
                    <a:pt x="17283" y="40338"/>
                    <a:pt x="17007" y="40200"/>
                    <a:pt x="17007" y="39889"/>
                  </a:cubicBezTo>
                  <a:cubicBezTo>
                    <a:pt x="17007" y="39474"/>
                    <a:pt x="17283" y="39336"/>
                    <a:pt x="17594" y="39336"/>
                  </a:cubicBezTo>
                  <a:lnTo>
                    <a:pt x="19150" y="39336"/>
                  </a:lnTo>
                  <a:cubicBezTo>
                    <a:pt x="20187" y="39336"/>
                    <a:pt x="21327" y="39163"/>
                    <a:pt x="22606" y="39025"/>
                  </a:cubicBezTo>
                  <a:lnTo>
                    <a:pt x="22468" y="39025"/>
                  </a:lnTo>
                  <a:cubicBezTo>
                    <a:pt x="22468" y="38886"/>
                    <a:pt x="22330" y="38748"/>
                    <a:pt x="22192" y="38472"/>
                  </a:cubicBezTo>
                  <a:lnTo>
                    <a:pt x="22192" y="38299"/>
                  </a:lnTo>
                  <a:lnTo>
                    <a:pt x="22053" y="38160"/>
                  </a:lnTo>
                  <a:lnTo>
                    <a:pt x="22053" y="38022"/>
                  </a:lnTo>
                  <a:cubicBezTo>
                    <a:pt x="21915" y="37884"/>
                    <a:pt x="21915" y="37884"/>
                    <a:pt x="21915" y="37746"/>
                  </a:cubicBezTo>
                  <a:cubicBezTo>
                    <a:pt x="21466" y="37158"/>
                    <a:pt x="21189" y="36432"/>
                    <a:pt x="20878" y="35879"/>
                  </a:cubicBezTo>
                  <a:cubicBezTo>
                    <a:pt x="20602" y="35430"/>
                    <a:pt x="20463" y="35015"/>
                    <a:pt x="20187" y="34566"/>
                  </a:cubicBezTo>
                  <a:lnTo>
                    <a:pt x="19737" y="34566"/>
                  </a:lnTo>
                  <a:cubicBezTo>
                    <a:pt x="18286" y="34842"/>
                    <a:pt x="16868" y="35015"/>
                    <a:pt x="15279" y="35153"/>
                  </a:cubicBezTo>
                  <a:cubicBezTo>
                    <a:pt x="14829" y="35153"/>
                    <a:pt x="14691" y="34842"/>
                    <a:pt x="14691" y="34566"/>
                  </a:cubicBezTo>
                  <a:cubicBezTo>
                    <a:pt x="14691" y="34151"/>
                    <a:pt x="14829" y="33978"/>
                    <a:pt x="15279" y="33978"/>
                  </a:cubicBezTo>
                  <a:cubicBezTo>
                    <a:pt x="16281" y="33840"/>
                    <a:pt x="17594" y="33702"/>
                    <a:pt x="18873" y="33563"/>
                  </a:cubicBezTo>
                  <a:cubicBezTo>
                    <a:pt x="19150" y="33563"/>
                    <a:pt x="19461" y="33563"/>
                    <a:pt x="19737" y="33425"/>
                  </a:cubicBezTo>
                  <a:cubicBezTo>
                    <a:pt x="19599" y="33425"/>
                    <a:pt x="19599" y="33287"/>
                    <a:pt x="19599" y="33114"/>
                  </a:cubicBezTo>
                  <a:cubicBezTo>
                    <a:pt x="19461" y="32837"/>
                    <a:pt x="19323" y="32699"/>
                    <a:pt x="19150" y="32423"/>
                  </a:cubicBezTo>
                  <a:cubicBezTo>
                    <a:pt x="19012" y="32112"/>
                    <a:pt x="18873" y="31835"/>
                    <a:pt x="18873" y="31559"/>
                  </a:cubicBezTo>
                  <a:cubicBezTo>
                    <a:pt x="18735" y="31559"/>
                    <a:pt x="18735" y="31386"/>
                    <a:pt x="18735" y="31247"/>
                  </a:cubicBezTo>
                  <a:cubicBezTo>
                    <a:pt x="18458" y="30694"/>
                    <a:pt x="18147" y="29969"/>
                    <a:pt x="17871" y="29381"/>
                  </a:cubicBezTo>
                  <a:cubicBezTo>
                    <a:pt x="16419" y="29657"/>
                    <a:pt x="15002" y="29830"/>
                    <a:pt x="13550" y="30107"/>
                  </a:cubicBezTo>
                  <a:lnTo>
                    <a:pt x="13274" y="30107"/>
                  </a:lnTo>
                  <a:cubicBezTo>
                    <a:pt x="13101" y="30107"/>
                    <a:pt x="13101" y="30107"/>
                    <a:pt x="13101" y="29969"/>
                  </a:cubicBezTo>
                  <a:cubicBezTo>
                    <a:pt x="12963" y="29969"/>
                    <a:pt x="12963" y="29830"/>
                    <a:pt x="12824" y="29657"/>
                  </a:cubicBezTo>
                  <a:cubicBezTo>
                    <a:pt x="12824" y="29519"/>
                    <a:pt x="12824" y="29381"/>
                    <a:pt x="12963" y="29243"/>
                  </a:cubicBezTo>
                  <a:cubicBezTo>
                    <a:pt x="12963" y="29243"/>
                    <a:pt x="12963" y="29104"/>
                    <a:pt x="13101" y="29104"/>
                  </a:cubicBezTo>
                  <a:cubicBezTo>
                    <a:pt x="13101" y="28966"/>
                    <a:pt x="13274" y="28966"/>
                    <a:pt x="13274" y="28966"/>
                  </a:cubicBezTo>
                  <a:cubicBezTo>
                    <a:pt x="14553" y="28793"/>
                    <a:pt x="16004" y="28517"/>
                    <a:pt x="17283" y="28240"/>
                  </a:cubicBezTo>
                  <a:lnTo>
                    <a:pt x="17283" y="27929"/>
                  </a:lnTo>
                  <a:cubicBezTo>
                    <a:pt x="16868" y="27238"/>
                    <a:pt x="16557" y="26512"/>
                    <a:pt x="16281" y="25786"/>
                  </a:cubicBezTo>
                  <a:lnTo>
                    <a:pt x="16143" y="25199"/>
                  </a:lnTo>
                  <a:cubicBezTo>
                    <a:pt x="15866" y="25337"/>
                    <a:pt x="15555" y="25337"/>
                    <a:pt x="15417" y="25337"/>
                  </a:cubicBezTo>
                  <a:cubicBezTo>
                    <a:pt x="14414" y="25510"/>
                    <a:pt x="13412" y="25510"/>
                    <a:pt x="12548" y="25648"/>
                  </a:cubicBezTo>
                  <a:lnTo>
                    <a:pt x="11373" y="25648"/>
                  </a:lnTo>
                  <a:cubicBezTo>
                    <a:pt x="10958" y="25648"/>
                    <a:pt x="10820" y="25337"/>
                    <a:pt x="10820" y="25060"/>
                  </a:cubicBezTo>
                  <a:cubicBezTo>
                    <a:pt x="10820" y="24784"/>
                    <a:pt x="10958" y="24473"/>
                    <a:pt x="11373" y="24473"/>
                  </a:cubicBezTo>
                  <a:cubicBezTo>
                    <a:pt x="12686" y="24473"/>
                    <a:pt x="14138" y="24334"/>
                    <a:pt x="15555" y="24196"/>
                  </a:cubicBezTo>
                  <a:lnTo>
                    <a:pt x="15555" y="24058"/>
                  </a:lnTo>
                  <a:lnTo>
                    <a:pt x="15555" y="23920"/>
                  </a:lnTo>
                  <a:cubicBezTo>
                    <a:pt x="15140" y="23056"/>
                    <a:pt x="14829" y="22191"/>
                    <a:pt x="14553" y="21327"/>
                  </a:cubicBezTo>
                  <a:lnTo>
                    <a:pt x="14414" y="21016"/>
                  </a:lnTo>
                  <a:lnTo>
                    <a:pt x="14414" y="20878"/>
                  </a:lnTo>
                  <a:cubicBezTo>
                    <a:pt x="14276" y="20878"/>
                    <a:pt x="14138" y="21016"/>
                    <a:pt x="13965" y="21016"/>
                  </a:cubicBezTo>
                  <a:cubicBezTo>
                    <a:pt x="12824" y="21189"/>
                    <a:pt x="11684" y="21189"/>
                    <a:pt x="10681" y="21327"/>
                  </a:cubicBezTo>
                  <a:lnTo>
                    <a:pt x="9644" y="21327"/>
                  </a:lnTo>
                  <a:cubicBezTo>
                    <a:pt x="9368" y="21327"/>
                    <a:pt x="9091" y="21016"/>
                    <a:pt x="9091" y="20740"/>
                  </a:cubicBezTo>
                  <a:cubicBezTo>
                    <a:pt x="9091" y="20463"/>
                    <a:pt x="9368" y="20152"/>
                    <a:pt x="9644" y="20152"/>
                  </a:cubicBezTo>
                  <a:cubicBezTo>
                    <a:pt x="10958" y="20152"/>
                    <a:pt x="12237" y="20014"/>
                    <a:pt x="13827" y="19876"/>
                  </a:cubicBezTo>
                  <a:cubicBezTo>
                    <a:pt x="13689" y="19288"/>
                    <a:pt x="13412" y="18735"/>
                    <a:pt x="13274" y="18147"/>
                  </a:cubicBezTo>
                  <a:cubicBezTo>
                    <a:pt x="13101" y="17871"/>
                    <a:pt x="12824" y="17421"/>
                    <a:pt x="12686" y="17007"/>
                  </a:cubicBezTo>
                  <a:lnTo>
                    <a:pt x="12237" y="15555"/>
                  </a:lnTo>
                  <a:cubicBezTo>
                    <a:pt x="11822" y="15693"/>
                    <a:pt x="11373" y="15831"/>
                    <a:pt x="10958" y="15831"/>
                  </a:cubicBezTo>
                  <a:cubicBezTo>
                    <a:pt x="9955" y="16143"/>
                    <a:pt x="8780" y="16419"/>
                    <a:pt x="7640" y="16696"/>
                  </a:cubicBezTo>
                  <a:lnTo>
                    <a:pt x="7501" y="16696"/>
                  </a:lnTo>
                  <a:cubicBezTo>
                    <a:pt x="7363" y="16696"/>
                    <a:pt x="7052" y="16696"/>
                    <a:pt x="7052" y="16557"/>
                  </a:cubicBezTo>
                  <a:cubicBezTo>
                    <a:pt x="6914" y="16419"/>
                    <a:pt x="6914" y="16419"/>
                    <a:pt x="6914" y="16281"/>
                  </a:cubicBezTo>
                  <a:lnTo>
                    <a:pt x="6914" y="15831"/>
                  </a:lnTo>
                  <a:cubicBezTo>
                    <a:pt x="7052" y="15831"/>
                    <a:pt x="7052" y="15831"/>
                    <a:pt x="7052" y="15693"/>
                  </a:cubicBezTo>
                  <a:cubicBezTo>
                    <a:pt x="7225" y="15693"/>
                    <a:pt x="7225" y="15693"/>
                    <a:pt x="7363" y="15555"/>
                  </a:cubicBezTo>
                  <a:cubicBezTo>
                    <a:pt x="8780" y="15278"/>
                    <a:pt x="10232" y="14829"/>
                    <a:pt x="11822" y="14553"/>
                  </a:cubicBezTo>
                  <a:lnTo>
                    <a:pt x="11545" y="13827"/>
                  </a:lnTo>
                  <a:lnTo>
                    <a:pt x="11373" y="13550"/>
                  </a:lnTo>
                  <a:cubicBezTo>
                    <a:pt x="11096" y="12686"/>
                    <a:pt x="10681" y="11822"/>
                    <a:pt x="10370" y="10958"/>
                  </a:cubicBezTo>
                  <a:cubicBezTo>
                    <a:pt x="9091" y="11234"/>
                    <a:pt x="7916" y="11511"/>
                    <a:pt x="6914" y="11822"/>
                  </a:cubicBezTo>
                  <a:cubicBezTo>
                    <a:pt x="6637" y="11960"/>
                    <a:pt x="6361" y="12098"/>
                    <a:pt x="5911" y="12098"/>
                  </a:cubicBezTo>
                  <a:cubicBezTo>
                    <a:pt x="5911" y="12237"/>
                    <a:pt x="5773" y="12237"/>
                    <a:pt x="5773" y="12237"/>
                  </a:cubicBezTo>
                  <a:cubicBezTo>
                    <a:pt x="5635" y="12237"/>
                    <a:pt x="5497" y="12098"/>
                    <a:pt x="5324" y="11960"/>
                  </a:cubicBezTo>
                  <a:cubicBezTo>
                    <a:pt x="5324" y="11822"/>
                    <a:pt x="5324" y="11822"/>
                    <a:pt x="5185" y="11822"/>
                  </a:cubicBezTo>
                  <a:cubicBezTo>
                    <a:pt x="5185" y="11511"/>
                    <a:pt x="5324" y="11096"/>
                    <a:pt x="5635" y="11096"/>
                  </a:cubicBezTo>
                  <a:cubicBezTo>
                    <a:pt x="6188" y="10820"/>
                    <a:pt x="6637" y="10647"/>
                    <a:pt x="7225" y="10508"/>
                  </a:cubicBezTo>
                  <a:cubicBezTo>
                    <a:pt x="8089" y="10232"/>
                    <a:pt x="8953" y="10094"/>
                    <a:pt x="9955" y="9783"/>
                  </a:cubicBezTo>
                  <a:cubicBezTo>
                    <a:pt x="9955" y="9644"/>
                    <a:pt x="9817" y="9368"/>
                    <a:pt x="9644" y="9091"/>
                  </a:cubicBezTo>
                  <a:cubicBezTo>
                    <a:pt x="9368" y="8365"/>
                    <a:pt x="9230" y="7501"/>
                    <a:pt x="8953" y="6775"/>
                  </a:cubicBezTo>
                  <a:cubicBezTo>
                    <a:pt x="7501" y="7052"/>
                    <a:pt x="5911" y="7190"/>
                    <a:pt x="4321" y="7501"/>
                  </a:cubicBezTo>
                  <a:cubicBezTo>
                    <a:pt x="4183" y="7501"/>
                    <a:pt x="4045" y="7363"/>
                    <a:pt x="4045" y="7190"/>
                  </a:cubicBezTo>
                  <a:cubicBezTo>
                    <a:pt x="3907" y="7190"/>
                    <a:pt x="3768" y="7052"/>
                    <a:pt x="3768" y="6914"/>
                  </a:cubicBezTo>
                  <a:cubicBezTo>
                    <a:pt x="3768" y="6637"/>
                    <a:pt x="3907" y="6499"/>
                    <a:pt x="4045" y="6499"/>
                  </a:cubicBezTo>
                  <a:cubicBezTo>
                    <a:pt x="4045" y="6326"/>
                    <a:pt x="4183" y="6326"/>
                    <a:pt x="4321" y="6326"/>
                  </a:cubicBezTo>
                  <a:cubicBezTo>
                    <a:pt x="5047" y="6188"/>
                    <a:pt x="5635" y="6188"/>
                    <a:pt x="6188" y="6050"/>
                  </a:cubicBezTo>
                  <a:lnTo>
                    <a:pt x="6361" y="6050"/>
                  </a:lnTo>
                  <a:cubicBezTo>
                    <a:pt x="7052" y="5911"/>
                    <a:pt x="7778" y="5773"/>
                    <a:pt x="8504" y="5773"/>
                  </a:cubicBezTo>
                  <a:lnTo>
                    <a:pt x="8504" y="5462"/>
                  </a:lnTo>
                  <a:cubicBezTo>
                    <a:pt x="8227" y="4771"/>
                    <a:pt x="7916" y="3907"/>
                    <a:pt x="7640" y="3181"/>
                  </a:cubicBezTo>
                  <a:cubicBezTo>
                    <a:pt x="7640" y="3042"/>
                    <a:pt x="7640" y="2870"/>
                    <a:pt x="7501" y="2870"/>
                  </a:cubicBezTo>
                  <a:cubicBezTo>
                    <a:pt x="7225" y="1867"/>
                    <a:pt x="6914" y="865"/>
                    <a:pt x="649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04" name="Google Shape;1104;p8"/>
            <p:cNvSpPr/>
            <p:nvPr/>
          </p:nvSpPr>
          <p:spPr>
            <a:xfrm>
              <a:off x="4332983" y="3300466"/>
              <a:ext cx="550654" cy="74516"/>
            </a:xfrm>
            <a:custGeom>
              <a:avLst/>
              <a:gdLst/>
              <a:ahLst/>
              <a:cxnLst/>
              <a:rect l="l" t="t" r="r" b="b"/>
              <a:pathLst>
                <a:path w="30660" h="4149" extrusionOk="0">
                  <a:moveTo>
                    <a:pt x="30072" y="1"/>
                  </a:moveTo>
                  <a:cubicBezTo>
                    <a:pt x="29519" y="1"/>
                    <a:pt x="28793" y="1"/>
                    <a:pt x="28067" y="139"/>
                  </a:cubicBezTo>
                  <a:cubicBezTo>
                    <a:pt x="27653" y="139"/>
                    <a:pt x="27203" y="277"/>
                    <a:pt x="26788" y="277"/>
                  </a:cubicBezTo>
                  <a:cubicBezTo>
                    <a:pt x="25924" y="416"/>
                    <a:pt x="24887" y="554"/>
                    <a:pt x="23747" y="692"/>
                  </a:cubicBezTo>
                  <a:lnTo>
                    <a:pt x="23608" y="692"/>
                  </a:lnTo>
                  <a:cubicBezTo>
                    <a:pt x="22295" y="865"/>
                    <a:pt x="20878" y="1003"/>
                    <a:pt x="19564" y="1280"/>
                  </a:cubicBezTo>
                  <a:lnTo>
                    <a:pt x="18838" y="1280"/>
                  </a:lnTo>
                  <a:cubicBezTo>
                    <a:pt x="17974" y="1418"/>
                    <a:pt x="16972" y="1556"/>
                    <a:pt x="16108" y="1729"/>
                  </a:cubicBezTo>
                  <a:lnTo>
                    <a:pt x="15693" y="1729"/>
                  </a:lnTo>
                  <a:lnTo>
                    <a:pt x="15382" y="1867"/>
                  </a:lnTo>
                  <a:lnTo>
                    <a:pt x="15244" y="1867"/>
                  </a:lnTo>
                  <a:cubicBezTo>
                    <a:pt x="14967" y="1867"/>
                    <a:pt x="14829" y="1867"/>
                    <a:pt x="14691" y="2006"/>
                  </a:cubicBezTo>
                  <a:cubicBezTo>
                    <a:pt x="14103" y="2006"/>
                    <a:pt x="13654" y="2006"/>
                    <a:pt x="13101" y="2144"/>
                  </a:cubicBezTo>
                  <a:cubicBezTo>
                    <a:pt x="12237" y="2282"/>
                    <a:pt x="11234" y="2282"/>
                    <a:pt x="10370" y="2420"/>
                  </a:cubicBezTo>
                  <a:cubicBezTo>
                    <a:pt x="6602" y="2870"/>
                    <a:pt x="3595" y="3008"/>
                    <a:pt x="554" y="3008"/>
                  </a:cubicBezTo>
                  <a:cubicBezTo>
                    <a:pt x="277" y="3008"/>
                    <a:pt x="0" y="3284"/>
                    <a:pt x="0" y="3596"/>
                  </a:cubicBezTo>
                  <a:cubicBezTo>
                    <a:pt x="0" y="3872"/>
                    <a:pt x="277" y="4149"/>
                    <a:pt x="692" y="4149"/>
                  </a:cubicBezTo>
                  <a:cubicBezTo>
                    <a:pt x="4598" y="4149"/>
                    <a:pt x="8469" y="3872"/>
                    <a:pt x="12375" y="3457"/>
                  </a:cubicBezTo>
                  <a:cubicBezTo>
                    <a:pt x="14829" y="3008"/>
                    <a:pt x="17110" y="2731"/>
                    <a:pt x="19564" y="2420"/>
                  </a:cubicBezTo>
                  <a:lnTo>
                    <a:pt x="19703" y="2420"/>
                  </a:lnTo>
                  <a:lnTo>
                    <a:pt x="19875" y="2282"/>
                  </a:lnTo>
                  <a:cubicBezTo>
                    <a:pt x="20878" y="2144"/>
                    <a:pt x="22018" y="2006"/>
                    <a:pt x="23159" y="1867"/>
                  </a:cubicBezTo>
                  <a:lnTo>
                    <a:pt x="23747" y="1867"/>
                  </a:lnTo>
                  <a:cubicBezTo>
                    <a:pt x="23885" y="1867"/>
                    <a:pt x="23885" y="1867"/>
                    <a:pt x="24023" y="1729"/>
                  </a:cubicBezTo>
                  <a:lnTo>
                    <a:pt x="25198" y="1556"/>
                  </a:lnTo>
                  <a:cubicBezTo>
                    <a:pt x="26927" y="1418"/>
                    <a:pt x="28655" y="1280"/>
                    <a:pt x="30072" y="1003"/>
                  </a:cubicBezTo>
                  <a:cubicBezTo>
                    <a:pt x="30245" y="1003"/>
                    <a:pt x="30383" y="1003"/>
                    <a:pt x="30522" y="865"/>
                  </a:cubicBezTo>
                  <a:cubicBezTo>
                    <a:pt x="30660" y="865"/>
                    <a:pt x="30660" y="692"/>
                    <a:pt x="30660" y="554"/>
                  </a:cubicBezTo>
                  <a:cubicBezTo>
                    <a:pt x="30660" y="277"/>
                    <a:pt x="30660" y="139"/>
                    <a:pt x="30522" y="139"/>
                  </a:cubicBezTo>
                  <a:cubicBezTo>
                    <a:pt x="30522" y="1"/>
                    <a:pt x="30383" y="1"/>
                    <a:pt x="30072" y="1"/>
                  </a:cubicBezTo>
                  <a:close/>
                </a:path>
              </a:pathLst>
            </a:custGeom>
            <a:solidFill>
              <a:srgbClr val="E7DC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05" name="Google Shape;1105;p8"/>
            <p:cNvSpPr/>
            <p:nvPr/>
          </p:nvSpPr>
          <p:spPr>
            <a:xfrm>
              <a:off x="4182748" y="3388003"/>
              <a:ext cx="731942" cy="139693"/>
            </a:xfrm>
            <a:custGeom>
              <a:avLst/>
              <a:gdLst/>
              <a:ahLst/>
              <a:cxnLst/>
              <a:rect l="l" t="t" r="r" b="b"/>
              <a:pathLst>
                <a:path w="40754" h="7778" extrusionOk="0">
                  <a:moveTo>
                    <a:pt x="40165" y="0"/>
                  </a:moveTo>
                  <a:cubicBezTo>
                    <a:pt x="38610" y="139"/>
                    <a:pt x="37158" y="312"/>
                    <a:pt x="35707" y="588"/>
                  </a:cubicBezTo>
                  <a:cubicBezTo>
                    <a:pt x="34981" y="726"/>
                    <a:pt x="34289" y="865"/>
                    <a:pt x="33425" y="865"/>
                  </a:cubicBezTo>
                  <a:lnTo>
                    <a:pt x="30383" y="1314"/>
                  </a:lnTo>
                  <a:lnTo>
                    <a:pt x="27376" y="1729"/>
                  </a:lnTo>
                  <a:lnTo>
                    <a:pt x="27203" y="1729"/>
                  </a:lnTo>
                  <a:cubicBezTo>
                    <a:pt x="26201" y="1867"/>
                    <a:pt x="25337" y="2040"/>
                    <a:pt x="24473" y="2178"/>
                  </a:cubicBezTo>
                  <a:cubicBezTo>
                    <a:pt x="23609" y="2316"/>
                    <a:pt x="22745" y="2316"/>
                    <a:pt x="22019" y="2455"/>
                  </a:cubicBezTo>
                  <a:cubicBezTo>
                    <a:pt x="21327" y="2593"/>
                    <a:pt x="20602" y="2731"/>
                    <a:pt x="20014" y="2731"/>
                  </a:cubicBezTo>
                  <a:cubicBezTo>
                    <a:pt x="19288" y="2904"/>
                    <a:pt x="18562" y="3042"/>
                    <a:pt x="17871" y="3180"/>
                  </a:cubicBezTo>
                  <a:cubicBezTo>
                    <a:pt x="17283" y="3180"/>
                    <a:pt x="16834" y="3319"/>
                    <a:pt x="16281" y="3457"/>
                  </a:cubicBezTo>
                  <a:lnTo>
                    <a:pt x="15970" y="3457"/>
                  </a:lnTo>
                  <a:cubicBezTo>
                    <a:pt x="14967" y="3595"/>
                    <a:pt x="14103" y="3906"/>
                    <a:pt x="13239" y="4045"/>
                  </a:cubicBezTo>
                  <a:cubicBezTo>
                    <a:pt x="12375" y="4183"/>
                    <a:pt x="11649" y="4459"/>
                    <a:pt x="10785" y="4632"/>
                  </a:cubicBezTo>
                  <a:lnTo>
                    <a:pt x="10232" y="4770"/>
                  </a:lnTo>
                  <a:lnTo>
                    <a:pt x="10094" y="4770"/>
                  </a:lnTo>
                  <a:lnTo>
                    <a:pt x="9506" y="4909"/>
                  </a:lnTo>
                  <a:cubicBezTo>
                    <a:pt x="9057" y="5047"/>
                    <a:pt x="8504" y="5185"/>
                    <a:pt x="8054" y="5323"/>
                  </a:cubicBezTo>
                  <a:cubicBezTo>
                    <a:pt x="6188" y="5773"/>
                    <a:pt x="4460" y="6049"/>
                    <a:pt x="2731" y="6360"/>
                  </a:cubicBezTo>
                  <a:lnTo>
                    <a:pt x="2455" y="6360"/>
                  </a:lnTo>
                  <a:cubicBezTo>
                    <a:pt x="2317" y="6360"/>
                    <a:pt x="2006" y="6499"/>
                    <a:pt x="1729" y="6499"/>
                  </a:cubicBezTo>
                  <a:lnTo>
                    <a:pt x="1280" y="6499"/>
                  </a:lnTo>
                  <a:cubicBezTo>
                    <a:pt x="1003" y="6499"/>
                    <a:pt x="865" y="6499"/>
                    <a:pt x="588" y="6637"/>
                  </a:cubicBezTo>
                  <a:cubicBezTo>
                    <a:pt x="416" y="6637"/>
                    <a:pt x="277" y="6637"/>
                    <a:pt x="139" y="6775"/>
                  </a:cubicBezTo>
                  <a:lnTo>
                    <a:pt x="139" y="6913"/>
                  </a:lnTo>
                  <a:cubicBezTo>
                    <a:pt x="1" y="7052"/>
                    <a:pt x="1" y="7052"/>
                    <a:pt x="1" y="7225"/>
                  </a:cubicBezTo>
                  <a:cubicBezTo>
                    <a:pt x="1" y="7501"/>
                    <a:pt x="277" y="7778"/>
                    <a:pt x="588" y="7778"/>
                  </a:cubicBezTo>
                  <a:cubicBezTo>
                    <a:pt x="2144" y="7639"/>
                    <a:pt x="3596" y="7363"/>
                    <a:pt x="5047" y="7052"/>
                  </a:cubicBezTo>
                  <a:cubicBezTo>
                    <a:pt x="6914" y="6775"/>
                    <a:pt x="8780" y="6360"/>
                    <a:pt x="10370" y="5911"/>
                  </a:cubicBezTo>
                  <a:lnTo>
                    <a:pt x="10647" y="5911"/>
                  </a:lnTo>
                  <a:lnTo>
                    <a:pt x="11511" y="5635"/>
                  </a:lnTo>
                  <a:cubicBezTo>
                    <a:pt x="12099" y="5496"/>
                    <a:pt x="12686" y="5323"/>
                    <a:pt x="13101" y="5185"/>
                  </a:cubicBezTo>
                  <a:cubicBezTo>
                    <a:pt x="13377" y="5185"/>
                    <a:pt x="13689" y="5185"/>
                    <a:pt x="13965" y="5047"/>
                  </a:cubicBezTo>
                  <a:cubicBezTo>
                    <a:pt x="14553" y="4909"/>
                    <a:pt x="14967" y="4909"/>
                    <a:pt x="15417" y="4770"/>
                  </a:cubicBezTo>
                  <a:lnTo>
                    <a:pt x="15693" y="4770"/>
                  </a:lnTo>
                  <a:cubicBezTo>
                    <a:pt x="16143" y="4632"/>
                    <a:pt x="16557" y="4632"/>
                    <a:pt x="17007" y="4459"/>
                  </a:cubicBezTo>
                  <a:cubicBezTo>
                    <a:pt x="18562" y="4183"/>
                    <a:pt x="20463" y="3906"/>
                    <a:pt x="22606" y="3595"/>
                  </a:cubicBezTo>
                  <a:cubicBezTo>
                    <a:pt x="24196" y="3319"/>
                    <a:pt x="25648" y="3180"/>
                    <a:pt x="27203" y="2904"/>
                  </a:cubicBezTo>
                  <a:lnTo>
                    <a:pt x="27653" y="2904"/>
                  </a:lnTo>
                  <a:lnTo>
                    <a:pt x="27929" y="2731"/>
                  </a:lnTo>
                  <a:lnTo>
                    <a:pt x="28655" y="2731"/>
                  </a:lnTo>
                  <a:lnTo>
                    <a:pt x="28932" y="2593"/>
                  </a:lnTo>
                  <a:lnTo>
                    <a:pt x="29105" y="2593"/>
                  </a:lnTo>
                  <a:lnTo>
                    <a:pt x="30660" y="2455"/>
                  </a:lnTo>
                  <a:cubicBezTo>
                    <a:pt x="31835" y="2316"/>
                    <a:pt x="32838" y="2178"/>
                    <a:pt x="33840" y="2040"/>
                  </a:cubicBezTo>
                  <a:cubicBezTo>
                    <a:pt x="34566" y="1867"/>
                    <a:pt x="35292" y="1729"/>
                    <a:pt x="36156" y="1729"/>
                  </a:cubicBezTo>
                  <a:lnTo>
                    <a:pt x="36294" y="1590"/>
                  </a:lnTo>
                  <a:cubicBezTo>
                    <a:pt x="37020" y="1452"/>
                    <a:pt x="37746" y="1452"/>
                    <a:pt x="38437" y="1314"/>
                  </a:cubicBezTo>
                  <a:cubicBezTo>
                    <a:pt x="39025" y="1176"/>
                    <a:pt x="39612" y="1176"/>
                    <a:pt x="40165" y="1176"/>
                  </a:cubicBezTo>
                  <a:cubicBezTo>
                    <a:pt x="40165" y="1176"/>
                    <a:pt x="40338" y="1176"/>
                    <a:pt x="40338" y="1003"/>
                  </a:cubicBezTo>
                  <a:lnTo>
                    <a:pt x="40615" y="1003"/>
                  </a:lnTo>
                  <a:cubicBezTo>
                    <a:pt x="40615" y="865"/>
                    <a:pt x="40753" y="726"/>
                    <a:pt x="40753" y="588"/>
                  </a:cubicBezTo>
                  <a:cubicBezTo>
                    <a:pt x="40753" y="312"/>
                    <a:pt x="40477" y="0"/>
                    <a:pt x="40165" y="0"/>
                  </a:cubicBezTo>
                  <a:close/>
                </a:path>
              </a:pathLst>
            </a:custGeom>
            <a:solidFill>
              <a:srgbClr val="E7DC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06" name="Google Shape;1106;p8"/>
            <p:cNvSpPr/>
            <p:nvPr/>
          </p:nvSpPr>
          <p:spPr>
            <a:xfrm>
              <a:off x="4185227" y="3465608"/>
              <a:ext cx="768562" cy="147757"/>
            </a:xfrm>
            <a:custGeom>
              <a:avLst/>
              <a:gdLst/>
              <a:ahLst/>
              <a:cxnLst/>
              <a:rect l="l" t="t" r="r" b="b"/>
              <a:pathLst>
                <a:path w="42793" h="8227" extrusionOk="0">
                  <a:moveTo>
                    <a:pt x="42205" y="0"/>
                  </a:moveTo>
                  <a:cubicBezTo>
                    <a:pt x="41756" y="0"/>
                    <a:pt x="41341" y="138"/>
                    <a:pt x="40892" y="138"/>
                  </a:cubicBezTo>
                  <a:cubicBezTo>
                    <a:pt x="39474" y="311"/>
                    <a:pt x="38023" y="588"/>
                    <a:pt x="36744" y="864"/>
                  </a:cubicBezTo>
                  <a:lnTo>
                    <a:pt x="36156" y="1002"/>
                  </a:lnTo>
                  <a:cubicBezTo>
                    <a:pt x="35430" y="1175"/>
                    <a:pt x="34843" y="1314"/>
                    <a:pt x="34290" y="1452"/>
                  </a:cubicBezTo>
                  <a:cubicBezTo>
                    <a:pt x="34151" y="1452"/>
                    <a:pt x="34151" y="1590"/>
                    <a:pt x="34151" y="1590"/>
                  </a:cubicBezTo>
                  <a:cubicBezTo>
                    <a:pt x="33425" y="1728"/>
                    <a:pt x="32838" y="1867"/>
                    <a:pt x="32112" y="2039"/>
                  </a:cubicBezTo>
                  <a:cubicBezTo>
                    <a:pt x="31835" y="2039"/>
                    <a:pt x="31697" y="2039"/>
                    <a:pt x="31386" y="2178"/>
                  </a:cubicBezTo>
                  <a:cubicBezTo>
                    <a:pt x="27377" y="2904"/>
                    <a:pt x="23471" y="3457"/>
                    <a:pt x="20152" y="4044"/>
                  </a:cubicBezTo>
                  <a:lnTo>
                    <a:pt x="18424" y="4321"/>
                  </a:lnTo>
                  <a:lnTo>
                    <a:pt x="17422" y="4459"/>
                  </a:lnTo>
                  <a:lnTo>
                    <a:pt x="16696" y="4459"/>
                  </a:lnTo>
                  <a:lnTo>
                    <a:pt x="15555" y="4632"/>
                  </a:lnTo>
                  <a:lnTo>
                    <a:pt x="15417" y="4770"/>
                  </a:lnTo>
                  <a:cubicBezTo>
                    <a:pt x="14691" y="4770"/>
                    <a:pt x="13965" y="4908"/>
                    <a:pt x="13239" y="5047"/>
                  </a:cubicBezTo>
                  <a:cubicBezTo>
                    <a:pt x="9230" y="5634"/>
                    <a:pt x="4771" y="6187"/>
                    <a:pt x="450" y="7051"/>
                  </a:cubicBezTo>
                  <a:cubicBezTo>
                    <a:pt x="450" y="7051"/>
                    <a:pt x="278" y="7051"/>
                    <a:pt x="278" y="7224"/>
                  </a:cubicBezTo>
                  <a:cubicBezTo>
                    <a:pt x="278" y="7224"/>
                    <a:pt x="139" y="7224"/>
                    <a:pt x="139" y="7362"/>
                  </a:cubicBezTo>
                  <a:cubicBezTo>
                    <a:pt x="139" y="7362"/>
                    <a:pt x="1" y="7362"/>
                    <a:pt x="1" y="7501"/>
                  </a:cubicBezTo>
                  <a:lnTo>
                    <a:pt x="1" y="7639"/>
                  </a:lnTo>
                  <a:lnTo>
                    <a:pt x="1" y="7777"/>
                  </a:lnTo>
                  <a:cubicBezTo>
                    <a:pt x="1" y="7915"/>
                    <a:pt x="139" y="8088"/>
                    <a:pt x="278" y="8227"/>
                  </a:cubicBezTo>
                  <a:lnTo>
                    <a:pt x="727" y="8227"/>
                  </a:lnTo>
                  <a:cubicBezTo>
                    <a:pt x="2732" y="7777"/>
                    <a:pt x="4909" y="7501"/>
                    <a:pt x="6914" y="7051"/>
                  </a:cubicBezTo>
                  <a:cubicBezTo>
                    <a:pt x="10094" y="6637"/>
                    <a:pt x="13239" y="6187"/>
                    <a:pt x="16005" y="5772"/>
                  </a:cubicBezTo>
                  <a:lnTo>
                    <a:pt x="16419" y="5772"/>
                  </a:lnTo>
                  <a:lnTo>
                    <a:pt x="16869" y="5634"/>
                  </a:lnTo>
                  <a:lnTo>
                    <a:pt x="17284" y="5634"/>
                  </a:lnTo>
                  <a:lnTo>
                    <a:pt x="17871" y="5496"/>
                  </a:lnTo>
                  <a:cubicBezTo>
                    <a:pt x="19599" y="5185"/>
                    <a:pt x="21466" y="5047"/>
                    <a:pt x="23194" y="4770"/>
                  </a:cubicBezTo>
                  <a:cubicBezTo>
                    <a:pt x="23920" y="4632"/>
                    <a:pt x="24646" y="4459"/>
                    <a:pt x="25337" y="4321"/>
                  </a:cubicBezTo>
                  <a:cubicBezTo>
                    <a:pt x="26927" y="4044"/>
                    <a:pt x="28379" y="3906"/>
                    <a:pt x="29831" y="3595"/>
                  </a:cubicBezTo>
                  <a:cubicBezTo>
                    <a:pt x="30522" y="3457"/>
                    <a:pt x="31248" y="3318"/>
                    <a:pt x="31974" y="3180"/>
                  </a:cubicBezTo>
                  <a:cubicBezTo>
                    <a:pt x="32976" y="3042"/>
                    <a:pt x="33979" y="2731"/>
                    <a:pt x="35015" y="2454"/>
                  </a:cubicBezTo>
                  <a:cubicBezTo>
                    <a:pt x="35430" y="2454"/>
                    <a:pt x="35880" y="2316"/>
                    <a:pt x="36294" y="2178"/>
                  </a:cubicBezTo>
                  <a:cubicBezTo>
                    <a:pt x="36571" y="2178"/>
                    <a:pt x="36882" y="2039"/>
                    <a:pt x="37159" y="2039"/>
                  </a:cubicBezTo>
                  <a:cubicBezTo>
                    <a:pt x="37159" y="2039"/>
                    <a:pt x="37297" y="2039"/>
                    <a:pt x="37297" y="1867"/>
                  </a:cubicBezTo>
                  <a:cubicBezTo>
                    <a:pt x="37608" y="1867"/>
                    <a:pt x="37884" y="1867"/>
                    <a:pt x="38161" y="1728"/>
                  </a:cubicBezTo>
                  <a:cubicBezTo>
                    <a:pt x="38749" y="1590"/>
                    <a:pt x="39163" y="1590"/>
                    <a:pt x="39613" y="1452"/>
                  </a:cubicBezTo>
                  <a:cubicBezTo>
                    <a:pt x="39889" y="1452"/>
                    <a:pt x="40200" y="1314"/>
                    <a:pt x="40477" y="1314"/>
                  </a:cubicBezTo>
                  <a:cubicBezTo>
                    <a:pt x="41064" y="1314"/>
                    <a:pt x="41617" y="1175"/>
                    <a:pt x="42205" y="1175"/>
                  </a:cubicBezTo>
                  <a:cubicBezTo>
                    <a:pt x="42482" y="1175"/>
                    <a:pt x="42793" y="864"/>
                    <a:pt x="42793" y="588"/>
                  </a:cubicBezTo>
                  <a:cubicBezTo>
                    <a:pt x="42793" y="449"/>
                    <a:pt x="42620" y="311"/>
                    <a:pt x="42620" y="311"/>
                  </a:cubicBezTo>
                  <a:lnTo>
                    <a:pt x="42482" y="138"/>
                  </a:lnTo>
                  <a:cubicBezTo>
                    <a:pt x="42482" y="138"/>
                    <a:pt x="42343" y="0"/>
                    <a:pt x="42205" y="0"/>
                  </a:cubicBezTo>
                  <a:close/>
                </a:path>
              </a:pathLst>
            </a:custGeom>
            <a:solidFill>
              <a:srgbClr val="E7DC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07" name="Google Shape;1107;p8"/>
            <p:cNvSpPr/>
            <p:nvPr/>
          </p:nvSpPr>
          <p:spPr>
            <a:xfrm>
              <a:off x="4252289" y="3566795"/>
              <a:ext cx="773519" cy="129132"/>
            </a:xfrm>
            <a:custGeom>
              <a:avLst/>
              <a:gdLst/>
              <a:ahLst/>
              <a:cxnLst/>
              <a:rect l="l" t="t" r="r" b="b"/>
              <a:pathLst>
                <a:path w="43069" h="7190" extrusionOk="0">
                  <a:moveTo>
                    <a:pt x="42342" y="0"/>
                  </a:moveTo>
                  <a:cubicBezTo>
                    <a:pt x="41789" y="138"/>
                    <a:pt x="41063" y="277"/>
                    <a:pt x="40338" y="415"/>
                  </a:cubicBezTo>
                  <a:cubicBezTo>
                    <a:pt x="38471" y="726"/>
                    <a:pt x="36466" y="1141"/>
                    <a:pt x="34150" y="1417"/>
                  </a:cubicBezTo>
                  <a:lnTo>
                    <a:pt x="33701" y="1417"/>
                  </a:lnTo>
                  <a:cubicBezTo>
                    <a:pt x="30970" y="1867"/>
                    <a:pt x="27963" y="2143"/>
                    <a:pt x="25509" y="2454"/>
                  </a:cubicBezTo>
                  <a:cubicBezTo>
                    <a:pt x="24783" y="2454"/>
                    <a:pt x="24196" y="2593"/>
                    <a:pt x="23643" y="2593"/>
                  </a:cubicBezTo>
                  <a:lnTo>
                    <a:pt x="23055" y="2593"/>
                  </a:lnTo>
                  <a:lnTo>
                    <a:pt x="22917" y="2731"/>
                  </a:lnTo>
                  <a:lnTo>
                    <a:pt x="21603" y="2731"/>
                  </a:lnTo>
                  <a:cubicBezTo>
                    <a:pt x="19184" y="3007"/>
                    <a:pt x="16730" y="3318"/>
                    <a:pt x="14137" y="3595"/>
                  </a:cubicBezTo>
                  <a:cubicBezTo>
                    <a:pt x="13411" y="3733"/>
                    <a:pt x="12547" y="3871"/>
                    <a:pt x="11683" y="3871"/>
                  </a:cubicBezTo>
                  <a:cubicBezTo>
                    <a:pt x="9817" y="4183"/>
                    <a:pt x="7950" y="4459"/>
                    <a:pt x="6360" y="4736"/>
                  </a:cubicBezTo>
                  <a:cubicBezTo>
                    <a:pt x="5358" y="4874"/>
                    <a:pt x="4493" y="5185"/>
                    <a:pt x="3457" y="5323"/>
                  </a:cubicBezTo>
                  <a:cubicBezTo>
                    <a:pt x="3042" y="5461"/>
                    <a:pt x="2592" y="5461"/>
                    <a:pt x="2178" y="5600"/>
                  </a:cubicBezTo>
                  <a:cubicBezTo>
                    <a:pt x="1590" y="5738"/>
                    <a:pt x="1037" y="5911"/>
                    <a:pt x="449" y="6049"/>
                  </a:cubicBezTo>
                  <a:lnTo>
                    <a:pt x="311" y="6049"/>
                  </a:lnTo>
                  <a:lnTo>
                    <a:pt x="173" y="6187"/>
                  </a:lnTo>
                  <a:lnTo>
                    <a:pt x="173" y="6326"/>
                  </a:lnTo>
                  <a:lnTo>
                    <a:pt x="0" y="6326"/>
                  </a:lnTo>
                  <a:lnTo>
                    <a:pt x="0" y="6602"/>
                  </a:lnTo>
                  <a:lnTo>
                    <a:pt x="0" y="6775"/>
                  </a:lnTo>
                  <a:cubicBezTo>
                    <a:pt x="0" y="6775"/>
                    <a:pt x="0" y="6913"/>
                    <a:pt x="173" y="6913"/>
                  </a:cubicBezTo>
                  <a:cubicBezTo>
                    <a:pt x="173" y="7051"/>
                    <a:pt x="449" y="7190"/>
                    <a:pt x="588" y="7190"/>
                  </a:cubicBezTo>
                  <a:lnTo>
                    <a:pt x="726" y="7190"/>
                  </a:lnTo>
                  <a:lnTo>
                    <a:pt x="864" y="7051"/>
                  </a:lnTo>
                  <a:cubicBezTo>
                    <a:pt x="2178" y="6775"/>
                    <a:pt x="3457" y="6464"/>
                    <a:pt x="4770" y="6187"/>
                  </a:cubicBezTo>
                  <a:cubicBezTo>
                    <a:pt x="6360" y="5911"/>
                    <a:pt x="7950" y="5600"/>
                    <a:pt x="9678" y="5461"/>
                  </a:cubicBezTo>
                  <a:cubicBezTo>
                    <a:pt x="9817" y="5323"/>
                    <a:pt x="9955" y="5323"/>
                    <a:pt x="10093" y="5323"/>
                  </a:cubicBezTo>
                  <a:cubicBezTo>
                    <a:pt x="10542" y="5323"/>
                    <a:pt x="10957" y="5185"/>
                    <a:pt x="11545" y="5185"/>
                  </a:cubicBezTo>
                  <a:cubicBezTo>
                    <a:pt x="11683" y="5185"/>
                    <a:pt x="11960" y="5047"/>
                    <a:pt x="12271" y="5047"/>
                  </a:cubicBezTo>
                  <a:cubicBezTo>
                    <a:pt x="12685" y="4874"/>
                    <a:pt x="13135" y="4874"/>
                    <a:pt x="13550" y="4874"/>
                  </a:cubicBezTo>
                  <a:cubicBezTo>
                    <a:pt x="16868" y="4459"/>
                    <a:pt x="20186" y="4010"/>
                    <a:pt x="22917" y="3871"/>
                  </a:cubicBezTo>
                  <a:lnTo>
                    <a:pt x="23193" y="3733"/>
                  </a:lnTo>
                  <a:lnTo>
                    <a:pt x="23504" y="3733"/>
                  </a:lnTo>
                  <a:cubicBezTo>
                    <a:pt x="27099" y="3457"/>
                    <a:pt x="30832" y="3007"/>
                    <a:pt x="34565" y="2454"/>
                  </a:cubicBezTo>
                  <a:cubicBezTo>
                    <a:pt x="37607" y="2143"/>
                    <a:pt x="40199" y="1590"/>
                    <a:pt x="42653" y="1141"/>
                  </a:cubicBezTo>
                  <a:lnTo>
                    <a:pt x="42792" y="1141"/>
                  </a:lnTo>
                  <a:cubicBezTo>
                    <a:pt x="42792" y="1003"/>
                    <a:pt x="42930" y="1003"/>
                    <a:pt x="42930" y="1003"/>
                  </a:cubicBezTo>
                  <a:lnTo>
                    <a:pt x="43068" y="864"/>
                  </a:lnTo>
                  <a:lnTo>
                    <a:pt x="43068" y="415"/>
                  </a:lnTo>
                  <a:cubicBezTo>
                    <a:pt x="43068" y="415"/>
                    <a:pt x="43068" y="277"/>
                    <a:pt x="42930" y="277"/>
                  </a:cubicBezTo>
                  <a:cubicBezTo>
                    <a:pt x="42930" y="138"/>
                    <a:pt x="42792" y="0"/>
                    <a:pt x="42515" y="0"/>
                  </a:cubicBezTo>
                  <a:close/>
                </a:path>
              </a:pathLst>
            </a:custGeom>
            <a:solidFill>
              <a:srgbClr val="E7DC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08" name="Google Shape;1108;p8"/>
            <p:cNvSpPr/>
            <p:nvPr/>
          </p:nvSpPr>
          <p:spPr>
            <a:xfrm>
              <a:off x="4306906" y="3657421"/>
              <a:ext cx="703385" cy="147146"/>
            </a:xfrm>
            <a:custGeom>
              <a:avLst/>
              <a:gdLst/>
              <a:ahLst/>
              <a:cxnLst/>
              <a:rect l="l" t="t" r="r" b="b"/>
              <a:pathLst>
                <a:path w="39164" h="8193" extrusionOk="0">
                  <a:moveTo>
                    <a:pt x="38437" y="1"/>
                  </a:moveTo>
                  <a:cubicBezTo>
                    <a:pt x="33702" y="1003"/>
                    <a:pt x="28794" y="1729"/>
                    <a:pt x="24196" y="2420"/>
                  </a:cubicBezTo>
                  <a:lnTo>
                    <a:pt x="24058" y="2420"/>
                  </a:lnTo>
                  <a:lnTo>
                    <a:pt x="23332" y="2593"/>
                  </a:lnTo>
                  <a:lnTo>
                    <a:pt x="23056" y="2593"/>
                  </a:lnTo>
                  <a:cubicBezTo>
                    <a:pt x="22019" y="2731"/>
                    <a:pt x="21016" y="2870"/>
                    <a:pt x="20014" y="3008"/>
                  </a:cubicBezTo>
                  <a:cubicBezTo>
                    <a:pt x="19426" y="3146"/>
                    <a:pt x="18873" y="3146"/>
                    <a:pt x="18286" y="3284"/>
                  </a:cubicBezTo>
                  <a:cubicBezTo>
                    <a:pt x="17560" y="3457"/>
                    <a:pt x="16834" y="3595"/>
                    <a:pt x="16281" y="3595"/>
                  </a:cubicBezTo>
                  <a:cubicBezTo>
                    <a:pt x="13101" y="4148"/>
                    <a:pt x="10370" y="4736"/>
                    <a:pt x="7916" y="5185"/>
                  </a:cubicBezTo>
                  <a:cubicBezTo>
                    <a:pt x="5911" y="5600"/>
                    <a:pt x="3872" y="6188"/>
                    <a:pt x="2144" y="6603"/>
                  </a:cubicBezTo>
                  <a:cubicBezTo>
                    <a:pt x="1452" y="6741"/>
                    <a:pt x="865" y="6914"/>
                    <a:pt x="277" y="7190"/>
                  </a:cubicBezTo>
                  <a:lnTo>
                    <a:pt x="139" y="7190"/>
                  </a:lnTo>
                  <a:lnTo>
                    <a:pt x="139" y="7328"/>
                  </a:lnTo>
                  <a:cubicBezTo>
                    <a:pt x="1" y="7467"/>
                    <a:pt x="1" y="7605"/>
                    <a:pt x="1" y="7778"/>
                  </a:cubicBezTo>
                  <a:lnTo>
                    <a:pt x="1" y="7916"/>
                  </a:lnTo>
                  <a:lnTo>
                    <a:pt x="1" y="8054"/>
                  </a:lnTo>
                  <a:cubicBezTo>
                    <a:pt x="139" y="8193"/>
                    <a:pt x="277" y="8193"/>
                    <a:pt x="588" y="8193"/>
                  </a:cubicBezTo>
                  <a:lnTo>
                    <a:pt x="727" y="8193"/>
                  </a:lnTo>
                  <a:cubicBezTo>
                    <a:pt x="3181" y="7467"/>
                    <a:pt x="5773" y="6914"/>
                    <a:pt x="8642" y="6326"/>
                  </a:cubicBezTo>
                  <a:cubicBezTo>
                    <a:pt x="9230" y="6188"/>
                    <a:pt x="9921" y="5877"/>
                    <a:pt x="10647" y="5738"/>
                  </a:cubicBezTo>
                  <a:cubicBezTo>
                    <a:pt x="13550" y="5324"/>
                    <a:pt x="16419" y="4736"/>
                    <a:pt x="19150" y="4321"/>
                  </a:cubicBezTo>
                  <a:cubicBezTo>
                    <a:pt x="19288" y="4321"/>
                    <a:pt x="19599" y="4321"/>
                    <a:pt x="19737" y="4148"/>
                  </a:cubicBezTo>
                  <a:cubicBezTo>
                    <a:pt x="20740" y="4010"/>
                    <a:pt x="21742" y="3872"/>
                    <a:pt x="22606" y="3734"/>
                  </a:cubicBezTo>
                  <a:lnTo>
                    <a:pt x="24335" y="3595"/>
                  </a:lnTo>
                  <a:cubicBezTo>
                    <a:pt x="25337" y="3457"/>
                    <a:pt x="26339" y="3146"/>
                    <a:pt x="27376" y="3008"/>
                  </a:cubicBezTo>
                  <a:cubicBezTo>
                    <a:pt x="30971" y="2420"/>
                    <a:pt x="34842" y="1867"/>
                    <a:pt x="38748" y="1141"/>
                  </a:cubicBezTo>
                  <a:lnTo>
                    <a:pt x="38748" y="1003"/>
                  </a:lnTo>
                  <a:cubicBezTo>
                    <a:pt x="38887" y="1003"/>
                    <a:pt x="39025" y="1003"/>
                    <a:pt x="39025" y="865"/>
                  </a:cubicBezTo>
                  <a:cubicBezTo>
                    <a:pt x="39163" y="692"/>
                    <a:pt x="39163" y="554"/>
                    <a:pt x="39025" y="415"/>
                  </a:cubicBezTo>
                  <a:cubicBezTo>
                    <a:pt x="39025" y="277"/>
                    <a:pt x="38887" y="139"/>
                    <a:pt x="38748" y="1"/>
                  </a:cubicBezTo>
                  <a:close/>
                </a:path>
              </a:pathLst>
            </a:custGeom>
            <a:solidFill>
              <a:srgbClr val="E7DC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09" name="Google Shape;1109;p8"/>
            <p:cNvSpPr/>
            <p:nvPr/>
          </p:nvSpPr>
          <p:spPr>
            <a:xfrm>
              <a:off x="4360911" y="3753022"/>
              <a:ext cx="737527" cy="131629"/>
            </a:xfrm>
            <a:custGeom>
              <a:avLst/>
              <a:gdLst/>
              <a:ahLst/>
              <a:cxnLst/>
              <a:rect l="l" t="t" r="r" b="b"/>
              <a:pathLst>
                <a:path w="41065" h="7329" extrusionOk="0">
                  <a:moveTo>
                    <a:pt x="40338" y="1"/>
                  </a:moveTo>
                  <a:cubicBezTo>
                    <a:pt x="32561" y="1141"/>
                    <a:pt x="24922" y="2455"/>
                    <a:pt x="17145" y="3734"/>
                  </a:cubicBezTo>
                  <a:cubicBezTo>
                    <a:pt x="11684" y="4598"/>
                    <a:pt x="6050" y="5462"/>
                    <a:pt x="450" y="6326"/>
                  </a:cubicBezTo>
                  <a:cubicBezTo>
                    <a:pt x="312" y="6326"/>
                    <a:pt x="174" y="6464"/>
                    <a:pt x="174" y="6464"/>
                  </a:cubicBezTo>
                  <a:lnTo>
                    <a:pt x="174" y="6603"/>
                  </a:lnTo>
                  <a:cubicBezTo>
                    <a:pt x="1" y="6775"/>
                    <a:pt x="1" y="6775"/>
                    <a:pt x="1" y="6914"/>
                  </a:cubicBezTo>
                  <a:lnTo>
                    <a:pt x="1" y="7052"/>
                  </a:lnTo>
                  <a:cubicBezTo>
                    <a:pt x="174" y="7052"/>
                    <a:pt x="174" y="7052"/>
                    <a:pt x="174" y="7190"/>
                  </a:cubicBezTo>
                  <a:lnTo>
                    <a:pt x="312" y="7328"/>
                  </a:lnTo>
                  <a:lnTo>
                    <a:pt x="727" y="7328"/>
                  </a:lnTo>
                  <a:cubicBezTo>
                    <a:pt x="7640" y="6326"/>
                    <a:pt x="15002" y="5185"/>
                    <a:pt x="23920" y="3734"/>
                  </a:cubicBezTo>
                  <a:cubicBezTo>
                    <a:pt x="29554" y="2870"/>
                    <a:pt x="35154" y="2005"/>
                    <a:pt x="40615" y="1003"/>
                  </a:cubicBezTo>
                  <a:lnTo>
                    <a:pt x="40788" y="1003"/>
                  </a:lnTo>
                  <a:cubicBezTo>
                    <a:pt x="40926" y="1003"/>
                    <a:pt x="40926" y="865"/>
                    <a:pt x="41064" y="865"/>
                  </a:cubicBezTo>
                  <a:lnTo>
                    <a:pt x="41064" y="727"/>
                  </a:lnTo>
                  <a:lnTo>
                    <a:pt x="41064" y="554"/>
                  </a:lnTo>
                  <a:lnTo>
                    <a:pt x="41064" y="415"/>
                  </a:lnTo>
                  <a:cubicBezTo>
                    <a:pt x="41064" y="277"/>
                    <a:pt x="40926" y="139"/>
                    <a:pt x="40788" y="1"/>
                  </a:cubicBezTo>
                  <a:close/>
                </a:path>
              </a:pathLst>
            </a:custGeom>
            <a:solidFill>
              <a:srgbClr val="E7DC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10" name="Google Shape;1110;p8"/>
            <p:cNvSpPr/>
            <p:nvPr/>
          </p:nvSpPr>
          <p:spPr>
            <a:xfrm>
              <a:off x="4386989" y="3869115"/>
              <a:ext cx="695932" cy="126654"/>
            </a:xfrm>
            <a:custGeom>
              <a:avLst/>
              <a:gdLst/>
              <a:ahLst/>
              <a:cxnLst/>
              <a:rect l="l" t="t" r="r" b="b"/>
              <a:pathLst>
                <a:path w="38749" h="7052" extrusionOk="0">
                  <a:moveTo>
                    <a:pt x="38161" y="0"/>
                  </a:moveTo>
                  <a:cubicBezTo>
                    <a:pt x="30833" y="450"/>
                    <a:pt x="23332" y="1176"/>
                    <a:pt x="15831" y="2454"/>
                  </a:cubicBezTo>
                  <a:cubicBezTo>
                    <a:pt x="13550" y="2904"/>
                    <a:pt x="11234" y="3319"/>
                    <a:pt x="8918" y="3906"/>
                  </a:cubicBezTo>
                  <a:cubicBezTo>
                    <a:pt x="6914" y="4321"/>
                    <a:pt x="4909" y="4770"/>
                    <a:pt x="2870" y="5323"/>
                  </a:cubicBezTo>
                  <a:cubicBezTo>
                    <a:pt x="2005" y="5496"/>
                    <a:pt x="1314" y="5634"/>
                    <a:pt x="450" y="5911"/>
                  </a:cubicBezTo>
                  <a:lnTo>
                    <a:pt x="277" y="5911"/>
                  </a:lnTo>
                  <a:cubicBezTo>
                    <a:pt x="277" y="6049"/>
                    <a:pt x="139" y="6049"/>
                    <a:pt x="139" y="6187"/>
                  </a:cubicBezTo>
                  <a:cubicBezTo>
                    <a:pt x="1" y="6360"/>
                    <a:pt x="1" y="6499"/>
                    <a:pt x="139" y="6637"/>
                  </a:cubicBezTo>
                  <a:cubicBezTo>
                    <a:pt x="139" y="6637"/>
                    <a:pt x="139" y="6775"/>
                    <a:pt x="277" y="6775"/>
                  </a:cubicBezTo>
                  <a:cubicBezTo>
                    <a:pt x="277" y="6913"/>
                    <a:pt x="450" y="7052"/>
                    <a:pt x="588" y="7052"/>
                  </a:cubicBezTo>
                  <a:lnTo>
                    <a:pt x="727" y="7052"/>
                  </a:lnTo>
                  <a:cubicBezTo>
                    <a:pt x="1452" y="6775"/>
                    <a:pt x="2005" y="6637"/>
                    <a:pt x="2593" y="6499"/>
                  </a:cubicBezTo>
                  <a:cubicBezTo>
                    <a:pt x="3042" y="6360"/>
                    <a:pt x="3457" y="6360"/>
                    <a:pt x="3734" y="6187"/>
                  </a:cubicBezTo>
                  <a:cubicBezTo>
                    <a:pt x="8780" y="5047"/>
                    <a:pt x="13827" y="4044"/>
                    <a:pt x="19011" y="3180"/>
                  </a:cubicBezTo>
                  <a:cubicBezTo>
                    <a:pt x="20325" y="2904"/>
                    <a:pt x="21604" y="2731"/>
                    <a:pt x="22917" y="2593"/>
                  </a:cubicBezTo>
                  <a:cubicBezTo>
                    <a:pt x="24196" y="2454"/>
                    <a:pt x="25337" y="2316"/>
                    <a:pt x="26650" y="2178"/>
                  </a:cubicBezTo>
                  <a:cubicBezTo>
                    <a:pt x="29243" y="1867"/>
                    <a:pt x="31973" y="1590"/>
                    <a:pt x="34704" y="1452"/>
                  </a:cubicBezTo>
                  <a:cubicBezTo>
                    <a:pt x="35879" y="1314"/>
                    <a:pt x="37020" y="1314"/>
                    <a:pt x="38161" y="1176"/>
                  </a:cubicBezTo>
                  <a:cubicBezTo>
                    <a:pt x="38472" y="1176"/>
                    <a:pt x="38748" y="1003"/>
                    <a:pt x="38748" y="588"/>
                  </a:cubicBezTo>
                  <a:cubicBezTo>
                    <a:pt x="38748" y="311"/>
                    <a:pt x="38472" y="0"/>
                    <a:pt x="38161" y="0"/>
                  </a:cubicBezTo>
                  <a:close/>
                </a:path>
              </a:pathLst>
            </a:custGeom>
            <a:solidFill>
              <a:srgbClr val="E7DC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11" name="Google Shape;1111;p8"/>
            <p:cNvSpPr/>
            <p:nvPr/>
          </p:nvSpPr>
          <p:spPr>
            <a:xfrm>
              <a:off x="4482590" y="3995751"/>
              <a:ext cx="623302" cy="96248"/>
            </a:xfrm>
            <a:custGeom>
              <a:avLst/>
              <a:gdLst/>
              <a:ahLst/>
              <a:cxnLst/>
              <a:rect l="l" t="t" r="r" b="b"/>
              <a:pathLst>
                <a:path w="34705" h="5359" extrusionOk="0">
                  <a:moveTo>
                    <a:pt x="32423" y="1"/>
                  </a:moveTo>
                  <a:cubicBezTo>
                    <a:pt x="25648" y="1"/>
                    <a:pt x="18597" y="588"/>
                    <a:pt x="11545" y="1729"/>
                  </a:cubicBezTo>
                  <a:cubicBezTo>
                    <a:pt x="11096" y="1902"/>
                    <a:pt x="10681" y="1902"/>
                    <a:pt x="10232" y="2040"/>
                  </a:cubicBezTo>
                  <a:cubicBezTo>
                    <a:pt x="9506" y="2178"/>
                    <a:pt x="8642" y="2316"/>
                    <a:pt x="7916" y="2455"/>
                  </a:cubicBezTo>
                  <a:cubicBezTo>
                    <a:pt x="5497" y="3042"/>
                    <a:pt x="2904" y="3630"/>
                    <a:pt x="450" y="4183"/>
                  </a:cubicBezTo>
                  <a:cubicBezTo>
                    <a:pt x="450" y="4183"/>
                    <a:pt x="312" y="4183"/>
                    <a:pt x="312" y="4321"/>
                  </a:cubicBezTo>
                  <a:lnTo>
                    <a:pt x="139" y="4321"/>
                  </a:lnTo>
                  <a:lnTo>
                    <a:pt x="139" y="4494"/>
                  </a:lnTo>
                  <a:cubicBezTo>
                    <a:pt x="1" y="4632"/>
                    <a:pt x="1" y="4632"/>
                    <a:pt x="1" y="4771"/>
                  </a:cubicBezTo>
                  <a:lnTo>
                    <a:pt x="1" y="4909"/>
                  </a:lnTo>
                  <a:cubicBezTo>
                    <a:pt x="139" y="5047"/>
                    <a:pt x="139" y="5047"/>
                    <a:pt x="312" y="5185"/>
                  </a:cubicBezTo>
                  <a:cubicBezTo>
                    <a:pt x="312" y="5185"/>
                    <a:pt x="450" y="5358"/>
                    <a:pt x="588" y="5358"/>
                  </a:cubicBezTo>
                  <a:lnTo>
                    <a:pt x="727" y="5358"/>
                  </a:lnTo>
                  <a:cubicBezTo>
                    <a:pt x="1003" y="5185"/>
                    <a:pt x="1314" y="5185"/>
                    <a:pt x="1591" y="5047"/>
                  </a:cubicBezTo>
                  <a:cubicBezTo>
                    <a:pt x="1867" y="5047"/>
                    <a:pt x="2178" y="4909"/>
                    <a:pt x="2317" y="4909"/>
                  </a:cubicBezTo>
                  <a:cubicBezTo>
                    <a:pt x="5497" y="4045"/>
                    <a:pt x="8780" y="3457"/>
                    <a:pt x="11960" y="2904"/>
                  </a:cubicBezTo>
                  <a:cubicBezTo>
                    <a:pt x="13412" y="2593"/>
                    <a:pt x="15002" y="2455"/>
                    <a:pt x="16419" y="2178"/>
                  </a:cubicBezTo>
                  <a:cubicBezTo>
                    <a:pt x="21915" y="1452"/>
                    <a:pt x="27238" y="1176"/>
                    <a:pt x="32423" y="1176"/>
                  </a:cubicBezTo>
                  <a:lnTo>
                    <a:pt x="34151" y="1176"/>
                  </a:lnTo>
                  <a:cubicBezTo>
                    <a:pt x="34428" y="1176"/>
                    <a:pt x="34704" y="865"/>
                    <a:pt x="34704" y="588"/>
                  </a:cubicBezTo>
                  <a:cubicBezTo>
                    <a:pt x="34704" y="312"/>
                    <a:pt x="34428" y="1"/>
                    <a:pt x="34151" y="1"/>
                  </a:cubicBezTo>
                  <a:close/>
                </a:path>
              </a:pathLst>
            </a:custGeom>
            <a:solidFill>
              <a:srgbClr val="E7DC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12" name="Google Shape;1112;p8"/>
            <p:cNvSpPr/>
            <p:nvPr/>
          </p:nvSpPr>
          <p:spPr>
            <a:xfrm>
              <a:off x="4457141" y="4083899"/>
              <a:ext cx="760480" cy="121697"/>
            </a:xfrm>
            <a:custGeom>
              <a:avLst/>
              <a:gdLst/>
              <a:ahLst/>
              <a:cxnLst/>
              <a:rect l="l" t="t" r="r" b="b"/>
              <a:pathLst>
                <a:path w="42343" h="6776" extrusionOk="0">
                  <a:moveTo>
                    <a:pt x="41755" y="1"/>
                  </a:moveTo>
                  <a:cubicBezTo>
                    <a:pt x="41306" y="1"/>
                    <a:pt x="40891" y="1"/>
                    <a:pt x="40442" y="139"/>
                  </a:cubicBezTo>
                  <a:cubicBezTo>
                    <a:pt x="39025" y="139"/>
                    <a:pt x="37711" y="277"/>
                    <a:pt x="36570" y="450"/>
                  </a:cubicBezTo>
                  <a:lnTo>
                    <a:pt x="36432" y="450"/>
                  </a:lnTo>
                  <a:lnTo>
                    <a:pt x="35983" y="588"/>
                  </a:lnTo>
                  <a:cubicBezTo>
                    <a:pt x="34980" y="588"/>
                    <a:pt x="33978" y="727"/>
                    <a:pt x="33114" y="865"/>
                  </a:cubicBezTo>
                  <a:lnTo>
                    <a:pt x="31973" y="865"/>
                  </a:lnTo>
                  <a:lnTo>
                    <a:pt x="31800" y="1003"/>
                  </a:lnTo>
                  <a:lnTo>
                    <a:pt x="30245" y="1003"/>
                  </a:lnTo>
                  <a:cubicBezTo>
                    <a:pt x="26789" y="1314"/>
                    <a:pt x="23332" y="1867"/>
                    <a:pt x="18700" y="2593"/>
                  </a:cubicBezTo>
                  <a:cubicBezTo>
                    <a:pt x="16695" y="2870"/>
                    <a:pt x="14691" y="3181"/>
                    <a:pt x="12790" y="3457"/>
                  </a:cubicBezTo>
                  <a:cubicBezTo>
                    <a:pt x="11787" y="3734"/>
                    <a:pt x="10785" y="3907"/>
                    <a:pt x="9782" y="4045"/>
                  </a:cubicBezTo>
                  <a:lnTo>
                    <a:pt x="9057" y="4183"/>
                  </a:lnTo>
                  <a:lnTo>
                    <a:pt x="8918" y="4183"/>
                  </a:lnTo>
                  <a:cubicBezTo>
                    <a:pt x="8331" y="4321"/>
                    <a:pt x="7605" y="4460"/>
                    <a:pt x="6914" y="4460"/>
                  </a:cubicBezTo>
                  <a:cubicBezTo>
                    <a:pt x="6464" y="4598"/>
                    <a:pt x="6049" y="4598"/>
                    <a:pt x="5600" y="4598"/>
                  </a:cubicBezTo>
                  <a:lnTo>
                    <a:pt x="5324" y="4598"/>
                  </a:lnTo>
                  <a:cubicBezTo>
                    <a:pt x="4598" y="4771"/>
                    <a:pt x="3872" y="4771"/>
                    <a:pt x="3146" y="4909"/>
                  </a:cubicBezTo>
                  <a:cubicBezTo>
                    <a:pt x="2282" y="5047"/>
                    <a:pt x="1279" y="5186"/>
                    <a:pt x="415" y="5635"/>
                  </a:cubicBezTo>
                  <a:lnTo>
                    <a:pt x="139" y="5911"/>
                  </a:lnTo>
                  <a:lnTo>
                    <a:pt x="139" y="6050"/>
                  </a:lnTo>
                  <a:lnTo>
                    <a:pt x="139" y="6188"/>
                  </a:lnTo>
                  <a:cubicBezTo>
                    <a:pt x="139" y="6188"/>
                    <a:pt x="1" y="6188"/>
                    <a:pt x="139" y="6326"/>
                  </a:cubicBezTo>
                  <a:cubicBezTo>
                    <a:pt x="139" y="6499"/>
                    <a:pt x="277" y="6637"/>
                    <a:pt x="277" y="6637"/>
                  </a:cubicBezTo>
                  <a:lnTo>
                    <a:pt x="415" y="6637"/>
                  </a:lnTo>
                  <a:cubicBezTo>
                    <a:pt x="415" y="6776"/>
                    <a:pt x="554" y="6776"/>
                    <a:pt x="692" y="6776"/>
                  </a:cubicBezTo>
                  <a:lnTo>
                    <a:pt x="692" y="6637"/>
                  </a:lnTo>
                  <a:cubicBezTo>
                    <a:pt x="1141" y="6499"/>
                    <a:pt x="1556" y="6326"/>
                    <a:pt x="2144" y="6326"/>
                  </a:cubicBezTo>
                  <a:cubicBezTo>
                    <a:pt x="2420" y="6188"/>
                    <a:pt x="2869" y="6188"/>
                    <a:pt x="3284" y="6050"/>
                  </a:cubicBezTo>
                  <a:lnTo>
                    <a:pt x="3734" y="6050"/>
                  </a:lnTo>
                  <a:cubicBezTo>
                    <a:pt x="4010" y="5911"/>
                    <a:pt x="4321" y="5911"/>
                    <a:pt x="4459" y="5911"/>
                  </a:cubicBezTo>
                  <a:lnTo>
                    <a:pt x="5012" y="5911"/>
                  </a:lnTo>
                  <a:lnTo>
                    <a:pt x="5324" y="5773"/>
                  </a:lnTo>
                  <a:lnTo>
                    <a:pt x="5877" y="5773"/>
                  </a:lnTo>
                  <a:cubicBezTo>
                    <a:pt x="6602" y="5635"/>
                    <a:pt x="7467" y="5635"/>
                    <a:pt x="8469" y="5462"/>
                  </a:cubicBezTo>
                  <a:cubicBezTo>
                    <a:pt x="9057" y="5324"/>
                    <a:pt x="9782" y="5186"/>
                    <a:pt x="10508" y="5047"/>
                  </a:cubicBezTo>
                  <a:lnTo>
                    <a:pt x="11061" y="4909"/>
                  </a:lnTo>
                  <a:lnTo>
                    <a:pt x="11925" y="4909"/>
                  </a:lnTo>
                  <a:lnTo>
                    <a:pt x="12098" y="4771"/>
                  </a:lnTo>
                  <a:lnTo>
                    <a:pt x="12237" y="4771"/>
                  </a:lnTo>
                  <a:lnTo>
                    <a:pt x="13654" y="4460"/>
                  </a:lnTo>
                  <a:cubicBezTo>
                    <a:pt x="15105" y="4321"/>
                    <a:pt x="16557" y="4045"/>
                    <a:pt x="17974" y="3907"/>
                  </a:cubicBezTo>
                  <a:cubicBezTo>
                    <a:pt x="18700" y="3734"/>
                    <a:pt x="19564" y="3596"/>
                    <a:pt x="20429" y="3457"/>
                  </a:cubicBezTo>
                  <a:lnTo>
                    <a:pt x="20740" y="3457"/>
                  </a:lnTo>
                  <a:cubicBezTo>
                    <a:pt x="21154" y="3319"/>
                    <a:pt x="21742" y="3319"/>
                    <a:pt x="22157" y="3181"/>
                  </a:cubicBezTo>
                  <a:lnTo>
                    <a:pt x="22744" y="3181"/>
                  </a:lnTo>
                  <a:cubicBezTo>
                    <a:pt x="23021" y="3043"/>
                    <a:pt x="23332" y="3043"/>
                    <a:pt x="23609" y="3043"/>
                  </a:cubicBezTo>
                  <a:cubicBezTo>
                    <a:pt x="23747" y="3043"/>
                    <a:pt x="23885" y="3043"/>
                    <a:pt x="24023" y="2870"/>
                  </a:cubicBezTo>
                  <a:lnTo>
                    <a:pt x="24196" y="2870"/>
                  </a:lnTo>
                  <a:cubicBezTo>
                    <a:pt x="25060" y="2731"/>
                    <a:pt x="25752" y="2731"/>
                    <a:pt x="26616" y="2593"/>
                  </a:cubicBezTo>
                  <a:cubicBezTo>
                    <a:pt x="27203" y="2455"/>
                    <a:pt x="27791" y="2455"/>
                    <a:pt x="28344" y="2455"/>
                  </a:cubicBezTo>
                  <a:cubicBezTo>
                    <a:pt x="29381" y="2317"/>
                    <a:pt x="30245" y="2178"/>
                    <a:pt x="31247" y="2178"/>
                  </a:cubicBezTo>
                  <a:lnTo>
                    <a:pt x="31524" y="2178"/>
                  </a:lnTo>
                  <a:cubicBezTo>
                    <a:pt x="31973" y="2006"/>
                    <a:pt x="32388" y="2006"/>
                    <a:pt x="32837" y="2006"/>
                  </a:cubicBezTo>
                  <a:cubicBezTo>
                    <a:pt x="33702" y="1867"/>
                    <a:pt x="34393" y="1867"/>
                    <a:pt x="35257" y="1729"/>
                  </a:cubicBezTo>
                  <a:lnTo>
                    <a:pt x="36570" y="1591"/>
                  </a:lnTo>
                  <a:lnTo>
                    <a:pt x="36847" y="1591"/>
                  </a:lnTo>
                  <a:cubicBezTo>
                    <a:pt x="38299" y="1453"/>
                    <a:pt x="40027" y="1314"/>
                    <a:pt x="41755" y="1141"/>
                  </a:cubicBezTo>
                  <a:lnTo>
                    <a:pt x="41893" y="1141"/>
                  </a:lnTo>
                  <a:lnTo>
                    <a:pt x="42032" y="1003"/>
                  </a:lnTo>
                  <a:cubicBezTo>
                    <a:pt x="42032" y="1003"/>
                    <a:pt x="42170" y="1003"/>
                    <a:pt x="42170" y="865"/>
                  </a:cubicBezTo>
                  <a:cubicBezTo>
                    <a:pt x="42170" y="865"/>
                    <a:pt x="42343" y="727"/>
                    <a:pt x="42343" y="588"/>
                  </a:cubicBezTo>
                  <a:cubicBezTo>
                    <a:pt x="42343" y="450"/>
                    <a:pt x="42170" y="277"/>
                    <a:pt x="42170" y="139"/>
                  </a:cubicBezTo>
                  <a:cubicBezTo>
                    <a:pt x="42032" y="1"/>
                    <a:pt x="41893" y="1"/>
                    <a:pt x="41755" y="1"/>
                  </a:cubicBezTo>
                  <a:close/>
                </a:path>
              </a:pathLst>
            </a:custGeom>
            <a:solidFill>
              <a:srgbClr val="E7DC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13" name="Google Shape;1113;p8"/>
            <p:cNvSpPr/>
            <p:nvPr/>
          </p:nvSpPr>
          <p:spPr>
            <a:xfrm>
              <a:off x="4267807" y="3388003"/>
              <a:ext cx="21121" cy="52156"/>
            </a:xfrm>
            <a:custGeom>
              <a:avLst/>
              <a:gdLst/>
              <a:ahLst/>
              <a:cxnLst/>
              <a:rect l="l" t="t" r="r" b="b"/>
              <a:pathLst>
                <a:path w="1176" h="2904" extrusionOk="0">
                  <a:moveTo>
                    <a:pt x="173" y="0"/>
                  </a:moveTo>
                  <a:lnTo>
                    <a:pt x="0" y="726"/>
                  </a:lnTo>
                  <a:lnTo>
                    <a:pt x="0" y="865"/>
                  </a:lnTo>
                  <a:lnTo>
                    <a:pt x="0" y="2904"/>
                  </a:lnTo>
                  <a:lnTo>
                    <a:pt x="1175" y="2904"/>
                  </a:lnTo>
                  <a:cubicBezTo>
                    <a:pt x="1037" y="2455"/>
                    <a:pt x="864" y="2178"/>
                    <a:pt x="726" y="1729"/>
                  </a:cubicBezTo>
                  <a:cubicBezTo>
                    <a:pt x="726" y="1590"/>
                    <a:pt x="588" y="1452"/>
                    <a:pt x="588" y="1314"/>
                  </a:cubicBezTo>
                  <a:cubicBezTo>
                    <a:pt x="450" y="1003"/>
                    <a:pt x="450" y="726"/>
                    <a:pt x="311" y="450"/>
                  </a:cubicBezTo>
                  <a:cubicBezTo>
                    <a:pt x="173" y="312"/>
                    <a:pt x="173" y="139"/>
                    <a:pt x="173" y="0"/>
                  </a:cubicBezTo>
                  <a:close/>
                </a:path>
              </a:pathLst>
            </a:custGeom>
            <a:solidFill>
              <a:srgbClr val="E7DC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14" name="Google Shape;1114;p8"/>
            <p:cNvSpPr/>
            <p:nvPr/>
          </p:nvSpPr>
          <p:spPr>
            <a:xfrm>
              <a:off x="4097079" y="3416559"/>
              <a:ext cx="15535" cy="23599"/>
            </a:xfrm>
            <a:custGeom>
              <a:avLst/>
              <a:gdLst/>
              <a:ahLst/>
              <a:cxnLst/>
              <a:rect l="l" t="t" r="r" b="b"/>
              <a:pathLst>
                <a:path w="865" h="1314" extrusionOk="0">
                  <a:moveTo>
                    <a:pt x="865" y="0"/>
                  </a:moveTo>
                  <a:cubicBezTo>
                    <a:pt x="727" y="277"/>
                    <a:pt x="588" y="450"/>
                    <a:pt x="450" y="726"/>
                  </a:cubicBezTo>
                  <a:lnTo>
                    <a:pt x="312" y="865"/>
                  </a:lnTo>
                  <a:lnTo>
                    <a:pt x="1" y="1314"/>
                  </a:lnTo>
                  <a:lnTo>
                    <a:pt x="865" y="1314"/>
                  </a:lnTo>
                  <a:lnTo>
                    <a:pt x="865" y="1003"/>
                  </a:lnTo>
                  <a:lnTo>
                    <a:pt x="865" y="0"/>
                  </a:lnTo>
                  <a:close/>
                </a:path>
              </a:pathLst>
            </a:custGeom>
            <a:solidFill>
              <a:srgbClr val="E7DC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15" name="Google Shape;1115;p8"/>
            <p:cNvSpPr/>
            <p:nvPr/>
          </p:nvSpPr>
          <p:spPr>
            <a:xfrm>
              <a:off x="4125635" y="3383028"/>
              <a:ext cx="10578" cy="57131"/>
            </a:xfrm>
            <a:custGeom>
              <a:avLst/>
              <a:gdLst/>
              <a:ahLst/>
              <a:cxnLst/>
              <a:rect l="l" t="t" r="r" b="b"/>
              <a:pathLst>
                <a:path w="589" h="3181" extrusionOk="0">
                  <a:moveTo>
                    <a:pt x="450" y="1"/>
                  </a:moveTo>
                  <a:lnTo>
                    <a:pt x="312" y="139"/>
                  </a:lnTo>
                  <a:lnTo>
                    <a:pt x="139" y="416"/>
                  </a:lnTo>
                  <a:lnTo>
                    <a:pt x="1" y="589"/>
                  </a:lnTo>
                  <a:lnTo>
                    <a:pt x="1" y="727"/>
                  </a:lnTo>
                  <a:cubicBezTo>
                    <a:pt x="139" y="727"/>
                    <a:pt x="139" y="865"/>
                    <a:pt x="139" y="1003"/>
                  </a:cubicBezTo>
                  <a:lnTo>
                    <a:pt x="139" y="3181"/>
                  </a:lnTo>
                  <a:lnTo>
                    <a:pt x="588" y="3181"/>
                  </a:lnTo>
                  <a:cubicBezTo>
                    <a:pt x="588" y="2870"/>
                    <a:pt x="450" y="2593"/>
                    <a:pt x="450" y="2455"/>
                  </a:cubicBezTo>
                  <a:lnTo>
                    <a:pt x="450" y="2006"/>
                  </a:lnTo>
                  <a:lnTo>
                    <a:pt x="450" y="1867"/>
                  </a:lnTo>
                  <a:lnTo>
                    <a:pt x="450" y="1003"/>
                  </a:lnTo>
                  <a:lnTo>
                    <a:pt x="450" y="1"/>
                  </a:lnTo>
                  <a:close/>
                </a:path>
              </a:pathLst>
            </a:custGeom>
            <a:solidFill>
              <a:srgbClr val="E7DC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16" name="Google Shape;1116;p8"/>
            <p:cNvSpPr/>
            <p:nvPr/>
          </p:nvSpPr>
          <p:spPr>
            <a:xfrm>
              <a:off x="4149235" y="3333997"/>
              <a:ext cx="20492" cy="106162"/>
            </a:xfrm>
            <a:custGeom>
              <a:avLst/>
              <a:gdLst/>
              <a:ahLst/>
              <a:cxnLst/>
              <a:rect l="l" t="t" r="r" b="b"/>
              <a:pathLst>
                <a:path w="1141" h="5911" extrusionOk="0">
                  <a:moveTo>
                    <a:pt x="1003" y="0"/>
                  </a:moveTo>
                  <a:lnTo>
                    <a:pt x="864" y="139"/>
                  </a:lnTo>
                  <a:cubicBezTo>
                    <a:pt x="864" y="277"/>
                    <a:pt x="726" y="277"/>
                    <a:pt x="726" y="415"/>
                  </a:cubicBezTo>
                  <a:cubicBezTo>
                    <a:pt x="415" y="726"/>
                    <a:pt x="277" y="1003"/>
                    <a:pt x="138" y="1279"/>
                  </a:cubicBezTo>
                  <a:cubicBezTo>
                    <a:pt x="138" y="1417"/>
                    <a:pt x="138" y="1590"/>
                    <a:pt x="0" y="1729"/>
                  </a:cubicBezTo>
                  <a:lnTo>
                    <a:pt x="0" y="3733"/>
                  </a:lnTo>
                  <a:cubicBezTo>
                    <a:pt x="0" y="4459"/>
                    <a:pt x="0" y="5185"/>
                    <a:pt x="138" y="5911"/>
                  </a:cubicBezTo>
                  <a:lnTo>
                    <a:pt x="1141" y="5911"/>
                  </a:lnTo>
                  <a:lnTo>
                    <a:pt x="1141" y="5738"/>
                  </a:lnTo>
                  <a:cubicBezTo>
                    <a:pt x="1141" y="5323"/>
                    <a:pt x="1141" y="4874"/>
                    <a:pt x="1003" y="4459"/>
                  </a:cubicBezTo>
                  <a:cubicBezTo>
                    <a:pt x="1003" y="3007"/>
                    <a:pt x="864" y="1417"/>
                    <a:pt x="1003" y="0"/>
                  </a:cubicBezTo>
                  <a:close/>
                </a:path>
              </a:pathLst>
            </a:custGeom>
            <a:solidFill>
              <a:srgbClr val="E7DC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17" name="Google Shape;1117;p8"/>
            <p:cNvSpPr/>
            <p:nvPr/>
          </p:nvSpPr>
          <p:spPr>
            <a:xfrm>
              <a:off x="4180270" y="3300466"/>
              <a:ext cx="18014" cy="139693"/>
            </a:xfrm>
            <a:custGeom>
              <a:avLst/>
              <a:gdLst/>
              <a:ahLst/>
              <a:cxnLst/>
              <a:rect l="l" t="t" r="r" b="b"/>
              <a:pathLst>
                <a:path w="1003" h="7778" extrusionOk="0">
                  <a:moveTo>
                    <a:pt x="726" y="1"/>
                  </a:moveTo>
                  <a:cubicBezTo>
                    <a:pt x="554" y="277"/>
                    <a:pt x="277" y="554"/>
                    <a:pt x="0" y="865"/>
                  </a:cubicBezTo>
                  <a:cubicBezTo>
                    <a:pt x="139" y="1003"/>
                    <a:pt x="277" y="1141"/>
                    <a:pt x="139" y="1141"/>
                  </a:cubicBezTo>
                  <a:lnTo>
                    <a:pt x="139" y="3596"/>
                  </a:lnTo>
                  <a:lnTo>
                    <a:pt x="139" y="6326"/>
                  </a:lnTo>
                  <a:lnTo>
                    <a:pt x="139" y="6464"/>
                  </a:lnTo>
                  <a:cubicBezTo>
                    <a:pt x="277" y="6914"/>
                    <a:pt x="277" y="7329"/>
                    <a:pt x="277" y="7778"/>
                  </a:cubicBezTo>
                  <a:lnTo>
                    <a:pt x="1003" y="7778"/>
                  </a:lnTo>
                  <a:lnTo>
                    <a:pt x="1003" y="7605"/>
                  </a:lnTo>
                  <a:cubicBezTo>
                    <a:pt x="865" y="7329"/>
                    <a:pt x="865" y="7052"/>
                    <a:pt x="865" y="6741"/>
                  </a:cubicBezTo>
                  <a:lnTo>
                    <a:pt x="865" y="6603"/>
                  </a:lnTo>
                  <a:lnTo>
                    <a:pt x="865" y="5600"/>
                  </a:lnTo>
                  <a:lnTo>
                    <a:pt x="865" y="5462"/>
                  </a:lnTo>
                  <a:cubicBezTo>
                    <a:pt x="726" y="5186"/>
                    <a:pt x="726" y="4874"/>
                    <a:pt x="726" y="4598"/>
                  </a:cubicBezTo>
                  <a:lnTo>
                    <a:pt x="726" y="4460"/>
                  </a:lnTo>
                  <a:lnTo>
                    <a:pt x="726" y="3734"/>
                  </a:lnTo>
                  <a:lnTo>
                    <a:pt x="726" y="3457"/>
                  </a:lnTo>
                  <a:lnTo>
                    <a:pt x="726" y="2870"/>
                  </a:lnTo>
                  <a:lnTo>
                    <a:pt x="726" y="2593"/>
                  </a:lnTo>
                  <a:lnTo>
                    <a:pt x="726" y="2006"/>
                  </a:lnTo>
                  <a:lnTo>
                    <a:pt x="726" y="1729"/>
                  </a:lnTo>
                  <a:lnTo>
                    <a:pt x="726" y="1280"/>
                  </a:lnTo>
                  <a:lnTo>
                    <a:pt x="726" y="1"/>
                  </a:lnTo>
                  <a:close/>
                </a:path>
              </a:pathLst>
            </a:custGeom>
            <a:solidFill>
              <a:srgbClr val="E7DC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18" name="Google Shape;1118;p8"/>
            <p:cNvSpPr/>
            <p:nvPr/>
          </p:nvSpPr>
          <p:spPr>
            <a:xfrm>
              <a:off x="4205719" y="3266324"/>
              <a:ext cx="21121" cy="173835"/>
            </a:xfrm>
            <a:custGeom>
              <a:avLst/>
              <a:gdLst/>
              <a:ahLst/>
              <a:cxnLst/>
              <a:rect l="l" t="t" r="r" b="b"/>
              <a:pathLst>
                <a:path w="1176" h="9679" extrusionOk="0">
                  <a:moveTo>
                    <a:pt x="1176" y="1"/>
                  </a:moveTo>
                  <a:cubicBezTo>
                    <a:pt x="1038" y="173"/>
                    <a:pt x="865" y="312"/>
                    <a:pt x="727" y="312"/>
                  </a:cubicBezTo>
                  <a:cubicBezTo>
                    <a:pt x="727" y="450"/>
                    <a:pt x="588" y="588"/>
                    <a:pt x="450" y="727"/>
                  </a:cubicBezTo>
                  <a:cubicBezTo>
                    <a:pt x="312" y="727"/>
                    <a:pt x="312" y="865"/>
                    <a:pt x="173" y="1038"/>
                  </a:cubicBezTo>
                  <a:cubicBezTo>
                    <a:pt x="173" y="1038"/>
                    <a:pt x="312" y="1176"/>
                    <a:pt x="312" y="1314"/>
                  </a:cubicBezTo>
                  <a:cubicBezTo>
                    <a:pt x="1" y="3630"/>
                    <a:pt x="173" y="6222"/>
                    <a:pt x="450" y="9679"/>
                  </a:cubicBezTo>
                  <a:lnTo>
                    <a:pt x="727" y="9679"/>
                  </a:lnTo>
                  <a:cubicBezTo>
                    <a:pt x="727" y="6637"/>
                    <a:pt x="727" y="3319"/>
                    <a:pt x="1176" y="173"/>
                  </a:cubicBezTo>
                  <a:lnTo>
                    <a:pt x="1176" y="1"/>
                  </a:lnTo>
                  <a:close/>
                </a:path>
              </a:pathLst>
            </a:custGeom>
            <a:solidFill>
              <a:srgbClr val="E7DC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19" name="Google Shape;1119;p8"/>
            <p:cNvSpPr/>
            <p:nvPr/>
          </p:nvSpPr>
          <p:spPr>
            <a:xfrm>
              <a:off x="4234275" y="3305441"/>
              <a:ext cx="21121" cy="134718"/>
            </a:xfrm>
            <a:custGeom>
              <a:avLst/>
              <a:gdLst/>
              <a:ahLst/>
              <a:cxnLst/>
              <a:rect l="l" t="t" r="r" b="b"/>
              <a:pathLst>
                <a:path w="1176" h="7501" extrusionOk="0">
                  <a:moveTo>
                    <a:pt x="139" y="0"/>
                  </a:moveTo>
                  <a:cubicBezTo>
                    <a:pt x="1" y="2316"/>
                    <a:pt x="1" y="4597"/>
                    <a:pt x="1" y="7501"/>
                  </a:cubicBezTo>
                  <a:lnTo>
                    <a:pt x="1003" y="7501"/>
                  </a:lnTo>
                  <a:lnTo>
                    <a:pt x="1003" y="5323"/>
                  </a:lnTo>
                  <a:lnTo>
                    <a:pt x="1003" y="5185"/>
                  </a:lnTo>
                  <a:cubicBezTo>
                    <a:pt x="1176" y="4321"/>
                    <a:pt x="1176" y="3457"/>
                    <a:pt x="1176" y="2593"/>
                  </a:cubicBezTo>
                  <a:lnTo>
                    <a:pt x="1176" y="2454"/>
                  </a:lnTo>
                  <a:lnTo>
                    <a:pt x="1176" y="2316"/>
                  </a:lnTo>
                  <a:cubicBezTo>
                    <a:pt x="865" y="1590"/>
                    <a:pt x="588" y="864"/>
                    <a:pt x="312" y="0"/>
                  </a:cubicBezTo>
                  <a:close/>
                </a:path>
              </a:pathLst>
            </a:custGeom>
            <a:solidFill>
              <a:srgbClr val="E7DC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1120" name="Google Shape;1120;p8"/>
          <p:cNvGrpSpPr/>
          <p:nvPr/>
        </p:nvGrpSpPr>
        <p:grpSpPr>
          <a:xfrm>
            <a:off x="4962235" y="4271090"/>
            <a:ext cx="1096430" cy="1773633"/>
            <a:chOff x="5788869" y="3127462"/>
            <a:chExt cx="1209253" cy="1467268"/>
          </a:xfrm>
        </p:grpSpPr>
        <p:sp>
          <p:nvSpPr>
            <p:cNvPr id="1121" name="Google Shape;1121;p8"/>
            <p:cNvSpPr/>
            <p:nvPr/>
          </p:nvSpPr>
          <p:spPr>
            <a:xfrm>
              <a:off x="6186779" y="3898009"/>
              <a:ext cx="289682" cy="397932"/>
            </a:xfrm>
            <a:custGeom>
              <a:avLst/>
              <a:gdLst/>
              <a:ahLst/>
              <a:cxnLst/>
              <a:rect l="l" t="t" r="r" b="b"/>
              <a:pathLst>
                <a:path w="14242" h="19564" extrusionOk="0">
                  <a:moveTo>
                    <a:pt x="277" y="0"/>
                  </a:moveTo>
                  <a:cubicBezTo>
                    <a:pt x="277" y="726"/>
                    <a:pt x="139" y="1417"/>
                    <a:pt x="0" y="2143"/>
                  </a:cubicBezTo>
                  <a:cubicBezTo>
                    <a:pt x="1729" y="5323"/>
                    <a:pt x="3733" y="8192"/>
                    <a:pt x="5911" y="11095"/>
                  </a:cubicBezTo>
                  <a:cubicBezTo>
                    <a:pt x="7916" y="13515"/>
                    <a:pt x="9921" y="15969"/>
                    <a:pt x="11822" y="18423"/>
                  </a:cubicBezTo>
                  <a:cubicBezTo>
                    <a:pt x="12686" y="18873"/>
                    <a:pt x="13377" y="19149"/>
                    <a:pt x="14241" y="19564"/>
                  </a:cubicBezTo>
                  <a:cubicBezTo>
                    <a:pt x="13965" y="19011"/>
                    <a:pt x="13550" y="18423"/>
                    <a:pt x="13101" y="17836"/>
                  </a:cubicBezTo>
                  <a:cubicBezTo>
                    <a:pt x="12962" y="17559"/>
                    <a:pt x="12686" y="17283"/>
                    <a:pt x="12375" y="16833"/>
                  </a:cubicBezTo>
                  <a:cubicBezTo>
                    <a:pt x="10785" y="14690"/>
                    <a:pt x="9056" y="12374"/>
                    <a:pt x="7501" y="10058"/>
                  </a:cubicBezTo>
                  <a:cubicBezTo>
                    <a:pt x="7052" y="9505"/>
                    <a:pt x="6637" y="8918"/>
                    <a:pt x="6326" y="8330"/>
                  </a:cubicBezTo>
                  <a:cubicBezTo>
                    <a:pt x="6187" y="8192"/>
                    <a:pt x="6187" y="8192"/>
                    <a:pt x="6049" y="8054"/>
                  </a:cubicBezTo>
                  <a:cubicBezTo>
                    <a:pt x="4183" y="5323"/>
                    <a:pt x="2316" y="2592"/>
                    <a:pt x="27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22" name="Google Shape;1122;p8"/>
            <p:cNvSpPr/>
            <p:nvPr/>
          </p:nvSpPr>
          <p:spPr>
            <a:xfrm>
              <a:off x="6001871" y="4199605"/>
              <a:ext cx="847202" cy="395125"/>
            </a:xfrm>
            <a:custGeom>
              <a:avLst/>
              <a:gdLst/>
              <a:ahLst/>
              <a:cxnLst/>
              <a:rect l="l" t="t" r="r" b="b"/>
              <a:pathLst>
                <a:path w="41652" h="19426" extrusionOk="0">
                  <a:moveTo>
                    <a:pt x="1" y="0"/>
                  </a:moveTo>
                  <a:cubicBezTo>
                    <a:pt x="312" y="415"/>
                    <a:pt x="450" y="865"/>
                    <a:pt x="727" y="1279"/>
                  </a:cubicBezTo>
                  <a:cubicBezTo>
                    <a:pt x="1729" y="3008"/>
                    <a:pt x="3181" y="4459"/>
                    <a:pt x="4909" y="5462"/>
                  </a:cubicBezTo>
                  <a:cubicBezTo>
                    <a:pt x="5911" y="6188"/>
                    <a:pt x="7087" y="6775"/>
                    <a:pt x="8089" y="7328"/>
                  </a:cubicBezTo>
                  <a:cubicBezTo>
                    <a:pt x="9368" y="8054"/>
                    <a:pt x="10681" y="8642"/>
                    <a:pt x="12098" y="9368"/>
                  </a:cubicBezTo>
                  <a:cubicBezTo>
                    <a:pt x="14553" y="10508"/>
                    <a:pt x="17145" y="11649"/>
                    <a:pt x="19737" y="12824"/>
                  </a:cubicBezTo>
                  <a:cubicBezTo>
                    <a:pt x="23056" y="14241"/>
                    <a:pt x="26236" y="15416"/>
                    <a:pt x="29554" y="16557"/>
                  </a:cubicBezTo>
                  <a:cubicBezTo>
                    <a:pt x="31282" y="17145"/>
                    <a:pt x="32838" y="17698"/>
                    <a:pt x="34566" y="18147"/>
                  </a:cubicBezTo>
                  <a:cubicBezTo>
                    <a:pt x="36156" y="18735"/>
                    <a:pt x="37884" y="19149"/>
                    <a:pt x="39612" y="19426"/>
                  </a:cubicBezTo>
                  <a:cubicBezTo>
                    <a:pt x="40615" y="19426"/>
                    <a:pt x="41479" y="18562"/>
                    <a:pt x="41652" y="17559"/>
                  </a:cubicBezTo>
                  <a:cubicBezTo>
                    <a:pt x="41652" y="17145"/>
                    <a:pt x="41479" y="16557"/>
                    <a:pt x="41064" y="16281"/>
                  </a:cubicBezTo>
                  <a:cubicBezTo>
                    <a:pt x="40788" y="15831"/>
                    <a:pt x="40338" y="15693"/>
                    <a:pt x="39751" y="15555"/>
                  </a:cubicBezTo>
                  <a:lnTo>
                    <a:pt x="39612" y="15555"/>
                  </a:lnTo>
                  <a:cubicBezTo>
                    <a:pt x="40062" y="16142"/>
                    <a:pt x="40338" y="16695"/>
                    <a:pt x="40788" y="17421"/>
                  </a:cubicBezTo>
                  <a:cubicBezTo>
                    <a:pt x="40926" y="17559"/>
                    <a:pt x="40788" y="17871"/>
                    <a:pt x="40615" y="18009"/>
                  </a:cubicBezTo>
                  <a:lnTo>
                    <a:pt x="40476" y="18009"/>
                  </a:lnTo>
                  <a:cubicBezTo>
                    <a:pt x="40476" y="18107"/>
                    <a:pt x="40338" y="18204"/>
                    <a:pt x="40208" y="18204"/>
                  </a:cubicBezTo>
                  <a:cubicBezTo>
                    <a:pt x="40155" y="18204"/>
                    <a:pt x="40102" y="18188"/>
                    <a:pt x="40062" y="18147"/>
                  </a:cubicBezTo>
                  <a:cubicBezTo>
                    <a:pt x="38333" y="17559"/>
                    <a:pt x="36605" y="17006"/>
                    <a:pt x="34877" y="16281"/>
                  </a:cubicBezTo>
                  <a:cubicBezTo>
                    <a:pt x="32146" y="15278"/>
                    <a:pt x="29381" y="14414"/>
                    <a:pt x="26789" y="13377"/>
                  </a:cubicBezTo>
                  <a:cubicBezTo>
                    <a:pt x="25372" y="12962"/>
                    <a:pt x="24058" y="12375"/>
                    <a:pt x="22779" y="11649"/>
                  </a:cubicBezTo>
                  <a:cubicBezTo>
                    <a:pt x="21466" y="11096"/>
                    <a:pt x="20187" y="10508"/>
                    <a:pt x="18873" y="9782"/>
                  </a:cubicBezTo>
                  <a:cubicBezTo>
                    <a:pt x="15555" y="8365"/>
                    <a:pt x="12098" y="6775"/>
                    <a:pt x="8815" y="5185"/>
                  </a:cubicBezTo>
                  <a:cubicBezTo>
                    <a:pt x="5773" y="3733"/>
                    <a:pt x="2766" y="2143"/>
                    <a:pt x="174" y="139"/>
                  </a:cubicBezTo>
                  <a:lnTo>
                    <a:pt x="174"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23" name="Google Shape;1123;p8"/>
            <p:cNvSpPr/>
            <p:nvPr/>
          </p:nvSpPr>
          <p:spPr>
            <a:xfrm>
              <a:off x="5981491" y="3625214"/>
              <a:ext cx="155398" cy="568788"/>
            </a:xfrm>
            <a:custGeom>
              <a:avLst/>
              <a:gdLst/>
              <a:ahLst/>
              <a:cxnLst/>
              <a:rect l="l" t="t" r="r" b="b"/>
              <a:pathLst>
                <a:path w="7640" h="27964" extrusionOk="0">
                  <a:moveTo>
                    <a:pt x="7052" y="1"/>
                  </a:moveTo>
                  <a:cubicBezTo>
                    <a:pt x="6187" y="1"/>
                    <a:pt x="5323" y="450"/>
                    <a:pt x="5185" y="1314"/>
                  </a:cubicBezTo>
                  <a:cubicBezTo>
                    <a:pt x="4044" y="5047"/>
                    <a:pt x="2731" y="8642"/>
                    <a:pt x="1729" y="12237"/>
                  </a:cubicBezTo>
                  <a:cubicBezTo>
                    <a:pt x="1176" y="14276"/>
                    <a:pt x="588" y="16419"/>
                    <a:pt x="311" y="18459"/>
                  </a:cubicBezTo>
                  <a:cubicBezTo>
                    <a:pt x="0" y="20463"/>
                    <a:pt x="0" y="22468"/>
                    <a:pt x="139" y="24507"/>
                  </a:cubicBezTo>
                  <a:cubicBezTo>
                    <a:pt x="311" y="25648"/>
                    <a:pt x="450" y="26789"/>
                    <a:pt x="864" y="27964"/>
                  </a:cubicBezTo>
                  <a:cubicBezTo>
                    <a:pt x="1176" y="25199"/>
                    <a:pt x="1590" y="22606"/>
                    <a:pt x="2040" y="20014"/>
                  </a:cubicBezTo>
                  <a:cubicBezTo>
                    <a:pt x="2593" y="16281"/>
                    <a:pt x="3457" y="12548"/>
                    <a:pt x="4183" y="8953"/>
                  </a:cubicBezTo>
                  <a:cubicBezTo>
                    <a:pt x="4459" y="8089"/>
                    <a:pt x="4632" y="7225"/>
                    <a:pt x="4770" y="6361"/>
                  </a:cubicBezTo>
                  <a:cubicBezTo>
                    <a:pt x="4909" y="5635"/>
                    <a:pt x="5047" y="4909"/>
                    <a:pt x="5185" y="4321"/>
                  </a:cubicBezTo>
                  <a:cubicBezTo>
                    <a:pt x="5323" y="3596"/>
                    <a:pt x="5634" y="2904"/>
                    <a:pt x="5773" y="2178"/>
                  </a:cubicBezTo>
                  <a:cubicBezTo>
                    <a:pt x="5911" y="1867"/>
                    <a:pt x="6049" y="1453"/>
                    <a:pt x="6187" y="1176"/>
                  </a:cubicBezTo>
                  <a:cubicBezTo>
                    <a:pt x="6360" y="865"/>
                    <a:pt x="6637" y="588"/>
                    <a:pt x="6775" y="312"/>
                  </a:cubicBezTo>
                  <a:cubicBezTo>
                    <a:pt x="6775" y="312"/>
                    <a:pt x="6913" y="139"/>
                    <a:pt x="7052" y="139"/>
                  </a:cubicBezTo>
                  <a:cubicBezTo>
                    <a:pt x="7224" y="139"/>
                    <a:pt x="7363" y="312"/>
                    <a:pt x="7363" y="312"/>
                  </a:cubicBezTo>
                  <a:lnTo>
                    <a:pt x="7501" y="312"/>
                  </a:lnTo>
                  <a:cubicBezTo>
                    <a:pt x="7501" y="450"/>
                    <a:pt x="7639" y="450"/>
                    <a:pt x="7639" y="450"/>
                  </a:cubicBezTo>
                  <a:cubicBezTo>
                    <a:pt x="7363" y="139"/>
                    <a:pt x="7052" y="1"/>
                    <a:pt x="705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24" name="Google Shape;1124;p8"/>
            <p:cNvSpPr/>
            <p:nvPr/>
          </p:nvSpPr>
          <p:spPr>
            <a:xfrm>
              <a:off x="6787165" y="4539175"/>
              <a:ext cx="2848" cy="2827"/>
            </a:xfrm>
            <a:custGeom>
              <a:avLst/>
              <a:gdLst/>
              <a:ahLst/>
              <a:cxnLst/>
              <a:rect l="l" t="t" r="r" b="b"/>
              <a:pathLst>
                <a:path w="140" h="139" extrusionOk="0">
                  <a:moveTo>
                    <a:pt x="1" y="0"/>
                  </a:moveTo>
                  <a:cubicBezTo>
                    <a:pt x="1" y="139"/>
                    <a:pt x="139" y="139"/>
                    <a:pt x="139" y="139"/>
                  </a:cubicBezTo>
                  <a:lnTo>
                    <a:pt x="139"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25" name="Google Shape;1125;p8"/>
            <p:cNvSpPr/>
            <p:nvPr/>
          </p:nvSpPr>
          <p:spPr>
            <a:xfrm>
              <a:off x="6136865" y="3751055"/>
              <a:ext cx="52742" cy="52762"/>
            </a:xfrm>
            <a:custGeom>
              <a:avLst/>
              <a:gdLst/>
              <a:ahLst/>
              <a:cxnLst/>
              <a:rect l="l" t="t" r="r" b="b"/>
              <a:pathLst>
                <a:path w="2593" h="2594" extrusionOk="0">
                  <a:moveTo>
                    <a:pt x="1590" y="1"/>
                  </a:moveTo>
                  <a:cubicBezTo>
                    <a:pt x="1452" y="1"/>
                    <a:pt x="1452" y="174"/>
                    <a:pt x="1314" y="174"/>
                  </a:cubicBezTo>
                  <a:cubicBezTo>
                    <a:pt x="1141" y="174"/>
                    <a:pt x="1003" y="174"/>
                    <a:pt x="864" y="312"/>
                  </a:cubicBezTo>
                  <a:cubicBezTo>
                    <a:pt x="726" y="312"/>
                    <a:pt x="588" y="450"/>
                    <a:pt x="450" y="589"/>
                  </a:cubicBezTo>
                  <a:lnTo>
                    <a:pt x="138" y="865"/>
                  </a:lnTo>
                  <a:cubicBezTo>
                    <a:pt x="138" y="1038"/>
                    <a:pt x="138" y="1038"/>
                    <a:pt x="0" y="1176"/>
                  </a:cubicBezTo>
                  <a:lnTo>
                    <a:pt x="0" y="1453"/>
                  </a:lnTo>
                  <a:lnTo>
                    <a:pt x="0" y="1729"/>
                  </a:lnTo>
                  <a:lnTo>
                    <a:pt x="138" y="1902"/>
                  </a:lnTo>
                  <a:cubicBezTo>
                    <a:pt x="138" y="2040"/>
                    <a:pt x="277" y="2040"/>
                    <a:pt x="277" y="2179"/>
                  </a:cubicBezTo>
                  <a:lnTo>
                    <a:pt x="588" y="2455"/>
                  </a:lnTo>
                  <a:lnTo>
                    <a:pt x="864" y="2455"/>
                  </a:lnTo>
                  <a:cubicBezTo>
                    <a:pt x="864" y="2593"/>
                    <a:pt x="1003" y="2593"/>
                    <a:pt x="1141" y="2593"/>
                  </a:cubicBezTo>
                  <a:cubicBezTo>
                    <a:pt x="1141" y="2593"/>
                    <a:pt x="1314" y="2593"/>
                    <a:pt x="1452" y="2455"/>
                  </a:cubicBezTo>
                  <a:lnTo>
                    <a:pt x="1728" y="2455"/>
                  </a:lnTo>
                  <a:cubicBezTo>
                    <a:pt x="1867" y="2317"/>
                    <a:pt x="1867" y="2317"/>
                    <a:pt x="2005" y="2179"/>
                  </a:cubicBezTo>
                  <a:cubicBezTo>
                    <a:pt x="2178" y="2040"/>
                    <a:pt x="2178" y="2040"/>
                    <a:pt x="2316" y="1902"/>
                  </a:cubicBezTo>
                  <a:cubicBezTo>
                    <a:pt x="2454" y="1729"/>
                    <a:pt x="2454" y="1591"/>
                    <a:pt x="2454" y="1453"/>
                  </a:cubicBezTo>
                  <a:cubicBezTo>
                    <a:pt x="2593" y="1314"/>
                    <a:pt x="2593" y="1176"/>
                    <a:pt x="2593" y="1038"/>
                  </a:cubicBezTo>
                  <a:lnTo>
                    <a:pt x="2593" y="865"/>
                  </a:lnTo>
                  <a:cubicBezTo>
                    <a:pt x="2593" y="727"/>
                    <a:pt x="2454" y="727"/>
                    <a:pt x="2454" y="727"/>
                  </a:cubicBezTo>
                  <a:lnTo>
                    <a:pt x="2454" y="589"/>
                  </a:lnTo>
                  <a:lnTo>
                    <a:pt x="2316" y="450"/>
                  </a:lnTo>
                  <a:cubicBezTo>
                    <a:pt x="2316" y="312"/>
                    <a:pt x="2178" y="312"/>
                    <a:pt x="2178" y="174"/>
                  </a:cubicBezTo>
                  <a:lnTo>
                    <a:pt x="1867" y="174"/>
                  </a:lnTo>
                  <a:cubicBezTo>
                    <a:pt x="1728" y="174"/>
                    <a:pt x="1728" y="1"/>
                    <a:pt x="15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26" name="Google Shape;1126;p8"/>
            <p:cNvSpPr/>
            <p:nvPr/>
          </p:nvSpPr>
          <p:spPr>
            <a:xfrm>
              <a:off x="6209966" y="3698335"/>
              <a:ext cx="29554" cy="32361"/>
            </a:xfrm>
            <a:custGeom>
              <a:avLst/>
              <a:gdLst/>
              <a:ahLst/>
              <a:cxnLst/>
              <a:rect l="l" t="t" r="r" b="b"/>
              <a:pathLst>
                <a:path w="1453" h="1591" extrusionOk="0">
                  <a:moveTo>
                    <a:pt x="1" y="1"/>
                  </a:moveTo>
                  <a:cubicBezTo>
                    <a:pt x="589" y="450"/>
                    <a:pt x="1003" y="1038"/>
                    <a:pt x="1453" y="1591"/>
                  </a:cubicBezTo>
                  <a:cubicBezTo>
                    <a:pt x="1314" y="1176"/>
                    <a:pt x="1176" y="726"/>
                    <a:pt x="865" y="450"/>
                  </a:cubicBezTo>
                  <a:cubicBezTo>
                    <a:pt x="727" y="312"/>
                    <a:pt x="450" y="1"/>
                    <a:pt x="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27" name="Google Shape;1127;p8"/>
            <p:cNvSpPr/>
            <p:nvPr/>
          </p:nvSpPr>
          <p:spPr>
            <a:xfrm>
              <a:off x="6470802" y="3311658"/>
              <a:ext cx="331156" cy="305161"/>
            </a:xfrm>
            <a:custGeom>
              <a:avLst/>
              <a:gdLst/>
              <a:ahLst/>
              <a:cxnLst/>
              <a:rect l="l" t="t" r="r" b="b"/>
              <a:pathLst>
                <a:path w="16281" h="15003" extrusionOk="0">
                  <a:moveTo>
                    <a:pt x="4183" y="1"/>
                  </a:moveTo>
                  <a:cubicBezTo>
                    <a:pt x="3457" y="1"/>
                    <a:pt x="2870" y="174"/>
                    <a:pt x="2178" y="312"/>
                  </a:cubicBezTo>
                  <a:cubicBezTo>
                    <a:pt x="1729" y="450"/>
                    <a:pt x="1314" y="588"/>
                    <a:pt x="865" y="865"/>
                  </a:cubicBezTo>
                  <a:cubicBezTo>
                    <a:pt x="588" y="1038"/>
                    <a:pt x="277" y="1176"/>
                    <a:pt x="1" y="1453"/>
                  </a:cubicBezTo>
                  <a:cubicBezTo>
                    <a:pt x="588" y="1902"/>
                    <a:pt x="1141" y="2455"/>
                    <a:pt x="1729" y="2904"/>
                  </a:cubicBezTo>
                  <a:cubicBezTo>
                    <a:pt x="2455" y="2766"/>
                    <a:pt x="3319" y="2593"/>
                    <a:pt x="4045" y="2455"/>
                  </a:cubicBezTo>
                  <a:cubicBezTo>
                    <a:pt x="5047" y="2455"/>
                    <a:pt x="5911" y="2455"/>
                    <a:pt x="6914" y="2593"/>
                  </a:cubicBezTo>
                  <a:cubicBezTo>
                    <a:pt x="7778" y="2904"/>
                    <a:pt x="8642" y="3043"/>
                    <a:pt x="9368" y="3457"/>
                  </a:cubicBezTo>
                  <a:cubicBezTo>
                    <a:pt x="10094" y="3907"/>
                    <a:pt x="10820" y="4321"/>
                    <a:pt x="11511" y="4771"/>
                  </a:cubicBezTo>
                  <a:cubicBezTo>
                    <a:pt x="12098" y="5358"/>
                    <a:pt x="12686" y="5911"/>
                    <a:pt x="13101" y="6637"/>
                  </a:cubicBezTo>
                  <a:cubicBezTo>
                    <a:pt x="13550" y="7363"/>
                    <a:pt x="13827" y="8089"/>
                    <a:pt x="14103" y="8815"/>
                  </a:cubicBezTo>
                  <a:cubicBezTo>
                    <a:pt x="14414" y="9506"/>
                    <a:pt x="14691" y="10370"/>
                    <a:pt x="14691" y="11234"/>
                  </a:cubicBezTo>
                  <a:cubicBezTo>
                    <a:pt x="14691" y="12271"/>
                    <a:pt x="14691" y="13274"/>
                    <a:pt x="14553" y="14276"/>
                  </a:cubicBezTo>
                  <a:cubicBezTo>
                    <a:pt x="14553" y="14276"/>
                    <a:pt x="14553" y="14414"/>
                    <a:pt x="14414" y="14414"/>
                  </a:cubicBezTo>
                  <a:lnTo>
                    <a:pt x="14414" y="14553"/>
                  </a:lnTo>
                  <a:cubicBezTo>
                    <a:pt x="14691" y="14691"/>
                    <a:pt x="14829" y="14864"/>
                    <a:pt x="14967" y="15002"/>
                  </a:cubicBezTo>
                  <a:cubicBezTo>
                    <a:pt x="15140" y="14691"/>
                    <a:pt x="15278" y="14414"/>
                    <a:pt x="15417" y="14276"/>
                  </a:cubicBezTo>
                  <a:cubicBezTo>
                    <a:pt x="15693" y="13689"/>
                    <a:pt x="15831" y="13274"/>
                    <a:pt x="16004" y="12824"/>
                  </a:cubicBezTo>
                  <a:cubicBezTo>
                    <a:pt x="16143" y="12099"/>
                    <a:pt x="16281" y="11546"/>
                    <a:pt x="16281" y="10820"/>
                  </a:cubicBezTo>
                  <a:cubicBezTo>
                    <a:pt x="16281" y="9956"/>
                    <a:pt x="16143" y="9091"/>
                    <a:pt x="15831" y="8227"/>
                  </a:cubicBezTo>
                  <a:cubicBezTo>
                    <a:pt x="15693" y="7501"/>
                    <a:pt x="15417" y="6776"/>
                    <a:pt x="15140" y="6050"/>
                  </a:cubicBezTo>
                  <a:cubicBezTo>
                    <a:pt x="14691" y="5358"/>
                    <a:pt x="14103" y="4771"/>
                    <a:pt x="13550" y="4183"/>
                  </a:cubicBezTo>
                  <a:cubicBezTo>
                    <a:pt x="12548" y="3181"/>
                    <a:pt x="11373" y="2317"/>
                    <a:pt x="10232" y="1591"/>
                  </a:cubicBezTo>
                  <a:cubicBezTo>
                    <a:pt x="9230" y="1176"/>
                    <a:pt x="8227" y="727"/>
                    <a:pt x="7190" y="450"/>
                  </a:cubicBezTo>
                  <a:cubicBezTo>
                    <a:pt x="6188" y="174"/>
                    <a:pt x="5185" y="1"/>
                    <a:pt x="418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28" name="Google Shape;1128;p8"/>
            <p:cNvSpPr/>
            <p:nvPr/>
          </p:nvSpPr>
          <p:spPr>
            <a:xfrm>
              <a:off x="6113658" y="3256131"/>
              <a:ext cx="884465" cy="678909"/>
            </a:xfrm>
            <a:custGeom>
              <a:avLst/>
              <a:gdLst/>
              <a:ahLst/>
              <a:cxnLst/>
              <a:rect l="l" t="t" r="r" b="b"/>
              <a:pathLst>
                <a:path w="43484" h="33378" extrusionOk="0">
                  <a:moveTo>
                    <a:pt x="1" y="0"/>
                  </a:moveTo>
                  <a:cubicBezTo>
                    <a:pt x="1" y="311"/>
                    <a:pt x="1" y="726"/>
                    <a:pt x="139" y="1003"/>
                  </a:cubicBezTo>
                  <a:cubicBezTo>
                    <a:pt x="2455" y="5323"/>
                    <a:pt x="5738" y="8953"/>
                    <a:pt x="9506" y="12236"/>
                  </a:cubicBezTo>
                  <a:cubicBezTo>
                    <a:pt x="13101" y="15416"/>
                    <a:pt x="16972" y="18285"/>
                    <a:pt x="20601" y="21465"/>
                  </a:cubicBezTo>
                  <a:cubicBezTo>
                    <a:pt x="21742" y="22329"/>
                    <a:pt x="22744" y="23332"/>
                    <a:pt x="23747" y="24507"/>
                  </a:cubicBezTo>
                  <a:cubicBezTo>
                    <a:pt x="24922" y="25786"/>
                    <a:pt x="26063" y="27099"/>
                    <a:pt x="27203" y="28240"/>
                  </a:cubicBezTo>
                  <a:cubicBezTo>
                    <a:pt x="28379" y="29519"/>
                    <a:pt x="29657" y="30556"/>
                    <a:pt x="30971" y="31558"/>
                  </a:cubicBezTo>
                  <a:cubicBezTo>
                    <a:pt x="31835" y="32284"/>
                    <a:pt x="32976" y="32837"/>
                    <a:pt x="34116" y="33148"/>
                  </a:cubicBezTo>
                  <a:cubicBezTo>
                    <a:pt x="34886" y="33310"/>
                    <a:pt x="35643" y="33377"/>
                    <a:pt x="36403" y="33377"/>
                  </a:cubicBezTo>
                  <a:cubicBezTo>
                    <a:pt x="36940" y="33377"/>
                    <a:pt x="37478" y="33344"/>
                    <a:pt x="38022" y="33286"/>
                  </a:cubicBezTo>
                  <a:cubicBezTo>
                    <a:pt x="38575" y="33286"/>
                    <a:pt x="39163" y="33148"/>
                    <a:pt x="39750" y="32975"/>
                  </a:cubicBezTo>
                  <a:cubicBezTo>
                    <a:pt x="40165" y="32837"/>
                    <a:pt x="40476" y="32699"/>
                    <a:pt x="40753" y="32560"/>
                  </a:cubicBezTo>
                  <a:cubicBezTo>
                    <a:pt x="41168" y="32422"/>
                    <a:pt x="41479" y="32284"/>
                    <a:pt x="41755" y="31973"/>
                  </a:cubicBezTo>
                  <a:cubicBezTo>
                    <a:pt x="42205" y="31696"/>
                    <a:pt x="42619" y="31247"/>
                    <a:pt x="42758" y="30694"/>
                  </a:cubicBezTo>
                  <a:cubicBezTo>
                    <a:pt x="42896" y="30383"/>
                    <a:pt x="43069" y="30106"/>
                    <a:pt x="43207" y="29830"/>
                  </a:cubicBezTo>
                  <a:cubicBezTo>
                    <a:pt x="43345" y="29380"/>
                    <a:pt x="43345" y="28966"/>
                    <a:pt x="43345" y="28516"/>
                  </a:cubicBezTo>
                  <a:cubicBezTo>
                    <a:pt x="43483" y="28240"/>
                    <a:pt x="43345" y="27963"/>
                    <a:pt x="43345" y="27652"/>
                  </a:cubicBezTo>
                  <a:cubicBezTo>
                    <a:pt x="43345" y="27237"/>
                    <a:pt x="43069" y="26788"/>
                    <a:pt x="42758" y="26512"/>
                  </a:cubicBezTo>
                  <a:cubicBezTo>
                    <a:pt x="42619" y="26235"/>
                    <a:pt x="42205" y="25924"/>
                    <a:pt x="42032" y="25786"/>
                  </a:cubicBezTo>
                  <a:cubicBezTo>
                    <a:pt x="41617" y="25509"/>
                    <a:pt x="41029" y="25371"/>
                    <a:pt x="40615" y="25060"/>
                  </a:cubicBezTo>
                  <a:lnTo>
                    <a:pt x="40165" y="25060"/>
                  </a:lnTo>
                  <a:cubicBezTo>
                    <a:pt x="40303" y="25060"/>
                    <a:pt x="40303" y="25060"/>
                    <a:pt x="40303" y="25198"/>
                  </a:cubicBezTo>
                  <a:cubicBezTo>
                    <a:pt x="41029" y="25647"/>
                    <a:pt x="41755" y="26235"/>
                    <a:pt x="42205" y="26926"/>
                  </a:cubicBezTo>
                  <a:cubicBezTo>
                    <a:pt x="42343" y="27099"/>
                    <a:pt x="42343" y="27237"/>
                    <a:pt x="42343" y="27376"/>
                  </a:cubicBezTo>
                  <a:lnTo>
                    <a:pt x="42343" y="27514"/>
                  </a:lnTo>
                  <a:cubicBezTo>
                    <a:pt x="42205" y="27514"/>
                    <a:pt x="42205" y="27652"/>
                    <a:pt x="42032" y="27790"/>
                  </a:cubicBezTo>
                  <a:cubicBezTo>
                    <a:pt x="41029" y="28827"/>
                    <a:pt x="39889" y="29519"/>
                    <a:pt x="38575" y="30383"/>
                  </a:cubicBezTo>
                  <a:cubicBezTo>
                    <a:pt x="37711" y="30970"/>
                    <a:pt x="36709" y="31420"/>
                    <a:pt x="35706" y="31973"/>
                  </a:cubicBezTo>
                  <a:lnTo>
                    <a:pt x="35568" y="31973"/>
                  </a:lnTo>
                  <a:cubicBezTo>
                    <a:pt x="35292" y="32111"/>
                    <a:pt x="34980" y="32284"/>
                    <a:pt x="34842" y="32422"/>
                  </a:cubicBezTo>
                  <a:cubicBezTo>
                    <a:pt x="34773" y="32491"/>
                    <a:pt x="34669" y="32526"/>
                    <a:pt x="34561" y="32526"/>
                  </a:cubicBezTo>
                  <a:cubicBezTo>
                    <a:pt x="34453" y="32526"/>
                    <a:pt x="34341" y="32491"/>
                    <a:pt x="34255" y="32422"/>
                  </a:cubicBezTo>
                  <a:cubicBezTo>
                    <a:pt x="33252" y="31696"/>
                    <a:pt x="32388" y="30832"/>
                    <a:pt x="31524" y="29968"/>
                  </a:cubicBezTo>
                  <a:cubicBezTo>
                    <a:pt x="30660" y="29104"/>
                    <a:pt x="29657" y="28378"/>
                    <a:pt x="28793" y="27514"/>
                  </a:cubicBezTo>
                  <a:cubicBezTo>
                    <a:pt x="26927" y="25924"/>
                    <a:pt x="25199" y="24196"/>
                    <a:pt x="23332" y="22606"/>
                  </a:cubicBezTo>
                  <a:cubicBezTo>
                    <a:pt x="22019" y="21327"/>
                    <a:pt x="20601" y="20186"/>
                    <a:pt x="19150" y="19011"/>
                  </a:cubicBezTo>
                  <a:cubicBezTo>
                    <a:pt x="18424" y="18596"/>
                    <a:pt x="17836" y="18009"/>
                    <a:pt x="17145" y="17421"/>
                  </a:cubicBezTo>
                  <a:cubicBezTo>
                    <a:pt x="16557" y="16868"/>
                    <a:pt x="15970" y="16280"/>
                    <a:pt x="15417" y="15554"/>
                  </a:cubicBezTo>
                  <a:cubicBezTo>
                    <a:pt x="14241" y="14414"/>
                    <a:pt x="13101" y="13100"/>
                    <a:pt x="11960" y="11821"/>
                  </a:cubicBezTo>
                  <a:cubicBezTo>
                    <a:pt x="10785" y="10508"/>
                    <a:pt x="9368" y="9229"/>
                    <a:pt x="8054" y="7916"/>
                  </a:cubicBezTo>
                  <a:cubicBezTo>
                    <a:pt x="8054" y="7777"/>
                    <a:pt x="8054" y="7777"/>
                    <a:pt x="7916" y="7777"/>
                  </a:cubicBezTo>
                  <a:cubicBezTo>
                    <a:pt x="7778" y="7639"/>
                    <a:pt x="7639" y="7363"/>
                    <a:pt x="7328" y="7224"/>
                  </a:cubicBezTo>
                  <a:cubicBezTo>
                    <a:pt x="6602" y="6498"/>
                    <a:pt x="5911" y="5911"/>
                    <a:pt x="5185" y="5185"/>
                  </a:cubicBezTo>
                  <a:cubicBezTo>
                    <a:pt x="3872" y="4044"/>
                    <a:pt x="2455" y="2593"/>
                    <a:pt x="1141" y="1175"/>
                  </a:cubicBezTo>
                  <a:cubicBezTo>
                    <a:pt x="865" y="726"/>
                    <a:pt x="415" y="450"/>
                    <a:pt x="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29" name="Google Shape;1129;p8"/>
            <p:cNvSpPr/>
            <p:nvPr/>
          </p:nvSpPr>
          <p:spPr>
            <a:xfrm>
              <a:off x="6950980" y="3807315"/>
              <a:ext cx="3539" cy="5634"/>
            </a:xfrm>
            <a:custGeom>
              <a:avLst/>
              <a:gdLst/>
              <a:ahLst/>
              <a:cxnLst/>
              <a:rect l="l" t="t" r="r" b="b"/>
              <a:pathLst>
                <a:path w="174" h="277" extrusionOk="0">
                  <a:moveTo>
                    <a:pt x="1" y="0"/>
                  </a:moveTo>
                  <a:lnTo>
                    <a:pt x="1" y="138"/>
                  </a:lnTo>
                  <a:lnTo>
                    <a:pt x="1" y="277"/>
                  </a:lnTo>
                  <a:lnTo>
                    <a:pt x="173" y="138"/>
                  </a:lnTo>
                  <a:cubicBezTo>
                    <a:pt x="173" y="138"/>
                    <a:pt x="173" y="0"/>
                    <a:pt x="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30" name="Google Shape;1130;p8"/>
            <p:cNvSpPr/>
            <p:nvPr/>
          </p:nvSpPr>
          <p:spPr>
            <a:xfrm>
              <a:off x="6151632" y="3672320"/>
              <a:ext cx="32361" cy="35168"/>
            </a:xfrm>
            <a:custGeom>
              <a:avLst/>
              <a:gdLst/>
              <a:ahLst/>
              <a:cxnLst/>
              <a:rect l="l" t="t" r="r" b="b"/>
              <a:pathLst>
                <a:path w="1591" h="1729" extrusionOk="0">
                  <a:moveTo>
                    <a:pt x="415" y="1"/>
                  </a:moveTo>
                  <a:lnTo>
                    <a:pt x="415" y="139"/>
                  </a:lnTo>
                  <a:cubicBezTo>
                    <a:pt x="277" y="727"/>
                    <a:pt x="138" y="1280"/>
                    <a:pt x="0" y="1729"/>
                  </a:cubicBezTo>
                  <a:cubicBezTo>
                    <a:pt x="277" y="1280"/>
                    <a:pt x="864" y="1141"/>
                    <a:pt x="1452" y="1141"/>
                  </a:cubicBezTo>
                  <a:lnTo>
                    <a:pt x="1590" y="1141"/>
                  </a:lnTo>
                  <a:cubicBezTo>
                    <a:pt x="1279" y="727"/>
                    <a:pt x="864" y="415"/>
                    <a:pt x="415" y="1"/>
                  </a:cubicBezTo>
                  <a:close/>
                </a:path>
              </a:pathLst>
            </a:custGeom>
            <a:solidFill>
              <a:srgbClr val="F2DA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31" name="Google Shape;1131;p8"/>
            <p:cNvSpPr/>
            <p:nvPr/>
          </p:nvSpPr>
          <p:spPr>
            <a:xfrm>
              <a:off x="6058110" y="3754574"/>
              <a:ext cx="726280" cy="758621"/>
            </a:xfrm>
            <a:custGeom>
              <a:avLst/>
              <a:gdLst/>
              <a:ahLst/>
              <a:cxnLst/>
              <a:rect l="l" t="t" r="r" b="b"/>
              <a:pathLst>
                <a:path w="35707" h="37297" extrusionOk="0">
                  <a:moveTo>
                    <a:pt x="7190" y="4736"/>
                  </a:moveTo>
                  <a:cubicBezTo>
                    <a:pt x="7916" y="4736"/>
                    <a:pt x="8642" y="5013"/>
                    <a:pt x="8919" y="5739"/>
                  </a:cubicBezTo>
                  <a:cubicBezTo>
                    <a:pt x="9921" y="7916"/>
                    <a:pt x="11062" y="9921"/>
                    <a:pt x="12375" y="11787"/>
                  </a:cubicBezTo>
                  <a:cubicBezTo>
                    <a:pt x="15832" y="16834"/>
                    <a:pt x="20014" y="21293"/>
                    <a:pt x="23471" y="26339"/>
                  </a:cubicBezTo>
                  <a:cubicBezTo>
                    <a:pt x="23747" y="26789"/>
                    <a:pt x="23747" y="27480"/>
                    <a:pt x="23609" y="27929"/>
                  </a:cubicBezTo>
                  <a:cubicBezTo>
                    <a:pt x="23471" y="28344"/>
                    <a:pt x="23021" y="28793"/>
                    <a:pt x="22607" y="28932"/>
                  </a:cubicBezTo>
                  <a:cubicBezTo>
                    <a:pt x="22343" y="29094"/>
                    <a:pt x="22044" y="29161"/>
                    <a:pt x="21752" y="29161"/>
                  </a:cubicBezTo>
                  <a:cubicBezTo>
                    <a:pt x="21545" y="29161"/>
                    <a:pt x="21341" y="29127"/>
                    <a:pt x="21155" y="29070"/>
                  </a:cubicBezTo>
                  <a:cubicBezTo>
                    <a:pt x="20567" y="28932"/>
                    <a:pt x="20291" y="28655"/>
                    <a:pt x="20014" y="28206"/>
                  </a:cubicBezTo>
                  <a:lnTo>
                    <a:pt x="20014" y="27929"/>
                  </a:lnTo>
                  <a:cubicBezTo>
                    <a:pt x="19703" y="27653"/>
                    <a:pt x="19427" y="27342"/>
                    <a:pt x="19150" y="26927"/>
                  </a:cubicBezTo>
                  <a:cubicBezTo>
                    <a:pt x="18424" y="26616"/>
                    <a:pt x="17837" y="26339"/>
                    <a:pt x="17111" y="25925"/>
                  </a:cubicBezTo>
                  <a:cubicBezTo>
                    <a:pt x="15555" y="25199"/>
                    <a:pt x="14103" y="24473"/>
                    <a:pt x="12652" y="23747"/>
                  </a:cubicBezTo>
                  <a:cubicBezTo>
                    <a:pt x="9645" y="22157"/>
                    <a:pt x="6603" y="20740"/>
                    <a:pt x="3734" y="19150"/>
                  </a:cubicBezTo>
                  <a:cubicBezTo>
                    <a:pt x="3734" y="19150"/>
                    <a:pt x="3734" y="19012"/>
                    <a:pt x="3596" y="19012"/>
                  </a:cubicBezTo>
                  <a:cubicBezTo>
                    <a:pt x="3596" y="18839"/>
                    <a:pt x="3457" y="18700"/>
                    <a:pt x="3457" y="18562"/>
                  </a:cubicBezTo>
                  <a:cubicBezTo>
                    <a:pt x="3596" y="17975"/>
                    <a:pt x="3734" y="17560"/>
                    <a:pt x="3734" y="17110"/>
                  </a:cubicBezTo>
                  <a:cubicBezTo>
                    <a:pt x="3872" y="16696"/>
                    <a:pt x="4010" y="16246"/>
                    <a:pt x="4010" y="15832"/>
                  </a:cubicBezTo>
                  <a:cubicBezTo>
                    <a:pt x="4322" y="14967"/>
                    <a:pt x="4460" y="13965"/>
                    <a:pt x="4736" y="13101"/>
                  </a:cubicBezTo>
                  <a:cubicBezTo>
                    <a:pt x="5013" y="11373"/>
                    <a:pt x="5462" y="9644"/>
                    <a:pt x="5600" y="7778"/>
                  </a:cubicBezTo>
                  <a:lnTo>
                    <a:pt x="5600" y="7467"/>
                  </a:lnTo>
                  <a:cubicBezTo>
                    <a:pt x="5186" y="6603"/>
                    <a:pt x="5462" y="5462"/>
                    <a:pt x="6326" y="4874"/>
                  </a:cubicBezTo>
                  <a:cubicBezTo>
                    <a:pt x="6603" y="4736"/>
                    <a:pt x="6914" y="4736"/>
                    <a:pt x="7190" y="4736"/>
                  </a:cubicBezTo>
                  <a:close/>
                  <a:moveTo>
                    <a:pt x="8642" y="1"/>
                  </a:moveTo>
                  <a:lnTo>
                    <a:pt x="8193" y="416"/>
                  </a:lnTo>
                  <a:cubicBezTo>
                    <a:pt x="7916" y="692"/>
                    <a:pt x="7605" y="865"/>
                    <a:pt x="7329" y="1141"/>
                  </a:cubicBezTo>
                  <a:cubicBezTo>
                    <a:pt x="7329" y="1280"/>
                    <a:pt x="7190" y="1418"/>
                    <a:pt x="7190" y="1556"/>
                  </a:cubicBezTo>
                  <a:cubicBezTo>
                    <a:pt x="7190" y="1729"/>
                    <a:pt x="7052" y="1867"/>
                    <a:pt x="7052" y="2006"/>
                  </a:cubicBezTo>
                  <a:cubicBezTo>
                    <a:pt x="6914" y="2282"/>
                    <a:pt x="6741" y="2420"/>
                    <a:pt x="6465" y="2731"/>
                  </a:cubicBezTo>
                  <a:cubicBezTo>
                    <a:pt x="6326" y="2870"/>
                    <a:pt x="6050" y="3008"/>
                    <a:pt x="5739" y="3146"/>
                  </a:cubicBezTo>
                  <a:cubicBezTo>
                    <a:pt x="5462" y="3146"/>
                    <a:pt x="5186" y="3284"/>
                    <a:pt x="4875" y="3284"/>
                  </a:cubicBezTo>
                  <a:cubicBezTo>
                    <a:pt x="4598" y="3284"/>
                    <a:pt x="4460" y="3146"/>
                    <a:pt x="4149" y="3008"/>
                  </a:cubicBezTo>
                  <a:cubicBezTo>
                    <a:pt x="3872" y="2870"/>
                    <a:pt x="3596" y="2731"/>
                    <a:pt x="3457" y="2420"/>
                  </a:cubicBezTo>
                  <a:cubicBezTo>
                    <a:pt x="3285" y="2282"/>
                    <a:pt x="3146" y="2144"/>
                    <a:pt x="3146" y="2006"/>
                  </a:cubicBezTo>
                  <a:cubicBezTo>
                    <a:pt x="3008" y="2420"/>
                    <a:pt x="2870" y="2870"/>
                    <a:pt x="2732" y="3457"/>
                  </a:cubicBezTo>
                  <a:cubicBezTo>
                    <a:pt x="1867" y="6050"/>
                    <a:pt x="1142" y="8642"/>
                    <a:pt x="554" y="11234"/>
                  </a:cubicBezTo>
                  <a:cubicBezTo>
                    <a:pt x="139" y="13239"/>
                    <a:pt x="1" y="15106"/>
                    <a:pt x="139" y="17110"/>
                  </a:cubicBezTo>
                  <a:cubicBezTo>
                    <a:pt x="139" y="17560"/>
                    <a:pt x="139" y="17975"/>
                    <a:pt x="277" y="18424"/>
                  </a:cubicBezTo>
                  <a:lnTo>
                    <a:pt x="416" y="18424"/>
                  </a:lnTo>
                  <a:cubicBezTo>
                    <a:pt x="554" y="18562"/>
                    <a:pt x="554" y="18839"/>
                    <a:pt x="416" y="19012"/>
                  </a:cubicBezTo>
                  <a:lnTo>
                    <a:pt x="416" y="19150"/>
                  </a:lnTo>
                  <a:cubicBezTo>
                    <a:pt x="416" y="19426"/>
                    <a:pt x="554" y="19703"/>
                    <a:pt x="692" y="20014"/>
                  </a:cubicBezTo>
                  <a:cubicBezTo>
                    <a:pt x="865" y="20429"/>
                    <a:pt x="1003" y="20878"/>
                    <a:pt x="1280" y="21293"/>
                  </a:cubicBezTo>
                  <a:cubicBezTo>
                    <a:pt x="1418" y="21431"/>
                    <a:pt x="1418" y="21742"/>
                    <a:pt x="1556" y="21880"/>
                  </a:cubicBezTo>
                  <a:lnTo>
                    <a:pt x="1729" y="22019"/>
                  </a:lnTo>
                  <a:cubicBezTo>
                    <a:pt x="1867" y="21880"/>
                    <a:pt x="2006" y="21880"/>
                    <a:pt x="2144" y="21880"/>
                  </a:cubicBezTo>
                  <a:lnTo>
                    <a:pt x="2282" y="21880"/>
                  </a:lnTo>
                  <a:cubicBezTo>
                    <a:pt x="2593" y="21880"/>
                    <a:pt x="2732" y="22157"/>
                    <a:pt x="2593" y="22468"/>
                  </a:cubicBezTo>
                  <a:cubicBezTo>
                    <a:pt x="2420" y="22606"/>
                    <a:pt x="2420" y="22745"/>
                    <a:pt x="2420" y="22745"/>
                  </a:cubicBezTo>
                  <a:cubicBezTo>
                    <a:pt x="2593" y="23021"/>
                    <a:pt x="2732" y="23159"/>
                    <a:pt x="2870" y="23332"/>
                  </a:cubicBezTo>
                  <a:cubicBezTo>
                    <a:pt x="3008" y="23159"/>
                    <a:pt x="3008" y="23021"/>
                    <a:pt x="3146" y="22883"/>
                  </a:cubicBezTo>
                  <a:cubicBezTo>
                    <a:pt x="3146" y="22745"/>
                    <a:pt x="3285" y="22745"/>
                    <a:pt x="3457" y="22745"/>
                  </a:cubicBezTo>
                  <a:lnTo>
                    <a:pt x="3734" y="22745"/>
                  </a:lnTo>
                  <a:cubicBezTo>
                    <a:pt x="3872" y="22883"/>
                    <a:pt x="4010" y="23021"/>
                    <a:pt x="3872" y="23332"/>
                  </a:cubicBezTo>
                  <a:cubicBezTo>
                    <a:pt x="3872" y="23470"/>
                    <a:pt x="3734" y="23747"/>
                    <a:pt x="3734" y="23885"/>
                  </a:cubicBezTo>
                  <a:cubicBezTo>
                    <a:pt x="3872" y="23747"/>
                    <a:pt x="3872" y="23609"/>
                    <a:pt x="4010" y="23332"/>
                  </a:cubicBezTo>
                  <a:cubicBezTo>
                    <a:pt x="4010" y="23159"/>
                    <a:pt x="4322" y="23159"/>
                    <a:pt x="4460" y="23159"/>
                  </a:cubicBezTo>
                  <a:lnTo>
                    <a:pt x="4598" y="23159"/>
                  </a:lnTo>
                  <a:cubicBezTo>
                    <a:pt x="4875" y="23332"/>
                    <a:pt x="4875" y="23470"/>
                    <a:pt x="4736" y="23747"/>
                  </a:cubicBezTo>
                  <a:cubicBezTo>
                    <a:pt x="4736" y="24023"/>
                    <a:pt x="4598" y="24196"/>
                    <a:pt x="4598" y="24473"/>
                  </a:cubicBezTo>
                  <a:cubicBezTo>
                    <a:pt x="5013" y="24749"/>
                    <a:pt x="5600" y="25060"/>
                    <a:pt x="6050" y="25337"/>
                  </a:cubicBezTo>
                  <a:cubicBezTo>
                    <a:pt x="6465" y="24196"/>
                    <a:pt x="6741" y="23159"/>
                    <a:pt x="7329" y="22157"/>
                  </a:cubicBezTo>
                  <a:cubicBezTo>
                    <a:pt x="7467" y="22157"/>
                    <a:pt x="7467" y="22019"/>
                    <a:pt x="7605" y="22019"/>
                  </a:cubicBezTo>
                  <a:lnTo>
                    <a:pt x="7778" y="21880"/>
                  </a:lnTo>
                  <a:lnTo>
                    <a:pt x="7916" y="22019"/>
                  </a:lnTo>
                  <a:cubicBezTo>
                    <a:pt x="8055" y="22019"/>
                    <a:pt x="8193" y="22157"/>
                    <a:pt x="8193" y="22157"/>
                  </a:cubicBezTo>
                  <a:lnTo>
                    <a:pt x="8193" y="22606"/>
                  </a:lnTo>
                  <a:cubicBezTo>
                    <a:pt x="7605" y="23609"/>
                    <a:pt x="7190" y="24611"/>
                    <a:pt x="6914" y="25613"/>
                  </a:cubicBezTo>
                  <a:cubicBezTo>
                    <a:pt x="7052" y="25752"/>
                    <a:pt x="7329" y="25925"/>
                    <a:pt x="7467" y="26063"/>
                  </a:cubicBezTo>
                  <a:cubicBezTo>
                    <a:pt x="7467" y="25752"/>
                    <a:pt x="7605" y="25613"/>
                    <a:pt x="7605" y="25475"/>
                  </a:cubicBezTo>
                  <a:cubicBezTo>
                    <a:pt x="7778" y="25199"/>
                    <a:pt x="7916" y="25199"/>
                    <a:pt x="8055" y="25199"/>
                  </a:cubicBezTo>
                  <a:lnTo>
                    <a:pt x="8193" y="25199"/>
                  </a:lnTo>
                  <a:cubicBezTo>
                    <a:pt x="8331" y="25199"/>
                    <a:pt x="8469" y="25337"/>
                    <a:pt x="8469" y="25475"/>
                  </a:cubicBezTo>
                  <a:lnTo>
                    <a:pt x="8469" y="25752"/>
                  </a:lnTo>
                  <a:cubicBezTo>
                    <a:pt x="8331" y="26063"/>
                    <a:pt x="8331" y="26201"/>
                    <a:pt x="8193" y="26478"/>
                  </a:cubicBezTo>
                  <a:cubicBezTo>
                    <a:pt x="8469" y="26478"/>
                    <a:pt x="8642" y="26616"/>
                    <a:pt x="8780" y="26616"/>
                  </a:cubicBezTo>
                  <a:cubicBezTo>
                    <a:pt x="8919" y="26478"/>
                    <a:pt x="8919" y="26339"/>
                    <a:pt x="8919" y="26201"/>
                  </a:cubicBezTo>
                  <a:cubicBezTo>
                    <a:pt x="9057" y="26063"/>
                    <a:pt x="9057" y="26063"/>
                    <a:pt x="9195" y="25925"/>
                  </a:cubicBezTo>
                  <a:lnTo>
                    <a:pt x="9506" y="25925"/>
                  </a:lnTo>
                  <a:cubicBezTo>
                    <a:pt x="9645" y="26063"/>
                    <a:pt x="9783" y="26063"/>
                    <a:pt x="9783" y="26201"/>
                  </a:cubicBezTo>
                  <a:lnTo>
                    <a:pt x="9783" y="26616"/>
                  </a:lnTo>
                  <a:cubicBezTo>
                    <a:pt x="9783" y="26789"/>
                    <a:pt x="9645" y="26927"/>
                    <a:pt x="9645" y="27065"/>
                  </a:cubicBezTo>
                  <a:cubicBezTo>
                    <a:pt x="9783" y="27203"/>
                    <a:pt x="9921" y="27342"/>
                    <a:pt x="10198" y="27342"/>
                  </a:cubicBezTo>
                  <a:cubicBezTo>
                    <a:pt x="10198" y="27203"/>
                    <a:pt x="10370" y="27203"/>
                    <a:pt x="10370" y="27065"/>
                  </a:cubicBezTo>
                  <a:cubicBezTo>
                    <a:pt x="10509" y="26789"/>
                    <a:pt x="10647" y="26789"/>
                    <a:pt x="10785" y="26789"/>
                  </a:cubicBezTo>
                  <a:lnTo>
                    <a:pt x="10923" y="26789"/>
                  </a:lnTo>
                  <a:cubicBezTo>
                    <a:pt x="11235" y="26927"/>
                    <a:pt x="11235" y="27203"/>
                    <a:pt x="11235" y="27342"/>
                  </a:cubicBezTo>
                  <a:cubicBezTo>
                    <a:pt x="11062" y="27480"/>
                    <a:pt x="11062" y="27653"/>
                    <a:pt x="10923" y="27791"/>
                  </a:cubicBezTo>
                  <a:cubicBezTo>
                    <a:pt x="11062" y="27791"/>
                    <a:pt x="11235" y="27929"/>
                    <a:pt x="11235" y="27929"/>
                  </a:cubicBezTo>
                  <a:cubicBezTo>
                    <a:pt x="11373" y="27791"/>
                    <a:pt x="11373" y="27653"/>
                    <a:pt x="11511" y="27480"/>
                  </a:cubicBezTo>
                  <a:cubicBezTo>
                    <a:pt x="11511" y="27342"/>
                    <a:pt x="11649" y="27203"/>
                    <a:pt x="11788" y="27203"/>
                  </a:cubicBezTo>
                  <a:lnTo>
                    <a:pt x="12099" y="27203"/>
                  </a:lnTo>
                  <a:cubicBezTo>
                    <a:pt x="12237" y="27203"/>
                    <a:pt x="12237" y="27342"/>
                    <a:pt x="12375" y="27480"/>
                  </a:cubicBezTo>
                  <a:cubicBezTo>
                    <a:pt x="12375" y="27480"/>
                    <a:pt x="12375" y="27653"/>
                    <a:pt x="12237" y="27791"/>
                  </a:cubicBezTo>
                  <a:cubicBezTo>
                    <a:pt x="12237" y="27929"/>
                    <a:pt x="12099" y="28068"/>
                    <a:pt x="12099" y="28344"/>
                  </a:cubicBezTo>
                  <a:cubicBezTo>
                    <a:pt x="12513" y="28517"/>
                    <a:pt x="12963" y="28793"/>
                    <a:pt x="13378" y="28932"/>
                  </a:cubicBezTo>
                  <a:cubicBezTo>
                    <a:pt x="13827" y="28068"/>
                    <a:pt x="14242" y="27065"/>
                    <a:pt x="14691" y="26201"/>
                  </a:cubicBezTo>
                  <a:cubicBezTo>
                    <a:pt x="14829" y="26063"/>
                    <a:pt x="14829" y="26063"/>
                    <a:pt x="14968" y="25925"/>
                  </a:cubicBezTo>
                  <a:lnTo>
                    <a:pt x="15106" y="25925"/>
                  </a:lnTo>
                  <a:cubicBezTo>
                    <a:pt x="15106" y="25925"/>
                    <a:pt x="15244" y="25925"/>
                    <a:pt x="15244" y="26063"/>
                  </a:cubicBezTo>
                  <a:cubicBezTo>
                    <a:pt x="15382" y="26063"/>
                    <a:pt x="15555" y="26063"/>
                    <a:pt x="15555" y="26201"/>
                  </a:cubicBezTo>
                  <a:lnTo>
                    <a:pt x="15555" y="26616"/>
                  </a:lnTo>
                  <a:cubicBezTo>
                    <a:pt x="14968" y="27480"/>
                    <a:pt x="14691" y="28344"/>
                    <a:pt x="14242" y="29381"/>
                  </a:cubicBezTo>
                  <a:cubicBezTo>
                    <a:pt x="14380" y="29381"/>
                    <a:pt x="14518" y="29519"/>
                    <a:pt x="14691" y="29519"/>
                  </a:cubicBezTo>
                  <a:cubicBezTo>
                    <a:pt x="14829" y="29381"/>
                    <a:pt x="14829" y="29070"/>
                    <a:pt x="14968" y="28932"/>
                  </a:cubicBezTo>
                  <a:cubicBezTo>
                    <a:pt x="14968" y="28793"/>
                    <a:pt x="15244" y="28655"/>
                    <a:pt x="15382" y="28655"/>
                  </a:cubicBezTo>
                  <a:lnTo>
                    <a:pt x="15555" y="28655"/>
                  </a:lnTo>
                  <a:cubicBezTo>
                    <a:pt x="15693" y="28793"/>
                    <a:pt x="15832" y="29070"/>
                    <a:pt x="15693" y="29208"/>
                  </a:cubicBezTo>
                  <a:cubicBezTo>
                    <a:pt x="15693" y="29519"/>
                    <a:pt x="15555" y="29658"/>
                    <a:pt x="15555" y="29934"/>
                  </a:cubicBezTo>
                  <a:cubicBezTo>
                    <a:pt x="15693" y="29934"/>
                    <a:pt x="15693" y="29934"/>
                    <a:pt x="15832" y="30072"/>
                  </a:cubicBezTo>
                  <a:cubicBezTo>
                    <a:pt x="15970" y="29934"/>
                    <a:pt x="15970" y="29796"/>
                    <a:pt x="16108" y="29658"/>
                  </a:cubicBezTo>
                  <a:cubicBezTo>
                    <a:pt x="16108" y="29381"/>
                    <a:pt x="16247" y="29381"/>
                    <a:pt x="16558" y="29381"/>
                  </a:cubicBezTo>
                  <a:lnTo>
                    <a:pt x="16696" y="29381"/>
                  </a:lnTo>
                  <a:cubicBezTo>
                    <a:pt x="16834" y="29519"/>
                    <a:pt x="16972" y="29796"/>
                    <a:pt x="16834" y="29934"/>
                  </a:cubicBezTo>
                  <a:cubicBezTo>
                    <a:pt x="16834" y="30072"/>
                    <a:pt x="16696" y="30245"/>
                    <a:pt x="16696" y="30383"/>
                  </a:cubicBezTo>
                  <a:cubicBezTo>
                    <a:pt x="16834" y="30522"/>
                    <a:pt x="16972" y="30522"/>
                    <a:pt x="17111" y="30660"/>
                  </a:cubicBezTo>
                  <a:cubicBezTo>
                    <a:pt x="17283" y="30522"/>
                    <a:pt x="17283" y="30383"/>
                    <a:pt x="17422" y="30245"/>
                  </a:cubicBezTo>
                  <a:cubicBezTo>
                    <a:pt x="17422" y="30072"/>
                    <a:pt x="17560" y="29934"/>
                    <a:pt x="17698" y="29934"/>
                  </a:cubicBezTo>
                  <a:lnTo>
                    <a:pt x="17975" y="29934"/>
                  </a:lnTo>
                  <a:cubicBezTo>
                    <a:pt x="18148" y="30072"/>
                    <a:pt x="18286" y="30383"/>
                    <a:pt x="18148" y="30660"/>
                  </a:cubicBezTo>
                  <a:cubicBezTo>
                    <a:pt x="18148" y="30660"/>
                    <a:pt x="17975" y="30798"/>
                    <a:pt x="17975" y="30936"/>
                  </a:cubicBezTo>
                  <a:cubicBezTo>
                    <a:pt x="18148" y="31109"/>
                    <a:pt x="18286" y="31109"/>
                    <a:pt x="18562" y="31248"/>
                  </a:cubicBezTo>
                  <a:cubicBezTo>
                    <a:pt x="18562" y="31109"/>
                    <a:pt x="18562" y="30936"/>
                    <a:pt x="18701" y="30798"/>
                  </a:cubicBezTo>
                  <a:cubicBezTo>
                    <a:pt x="18701" y="30660"/>
                    <a:pt x="18839" y="30660"/>
                    <a:pt x="19012" y="30660"/>
                  </a:cubicBezTo>
                  <a:cubicBezTo>
                    <a:pt x="19012" y="30522"/>
                    <a:pt x="19012" y="30522"/>
                    <a:pt x="19150" y="30522"/>
                  </a:cubicBezTo>
                  <a:cubicBezTo>
                    <a:pt x="19150" y="30522"/>
                    <a:pt x="19288" y="30522"/>
                    <a:pt x="19288" y="30660"/>
                  </a:cubicBezTo>
                  <a:cubicBezTo>
                    <a:pt x="19427" y="30660"/>
                    <a:pt x="19565" y="30936"/>
                    <a:pt x="19565" y="31248"/>
                  </a:cubicBezTo>
                  <a:cubicBezTo>
                    <a:pt x="19427" y="31248"/>
                    <a:pt x="19427" y="31386"/>
                    <a:pt x="19288" y="31524"/>
                  </a:cubicBezTo>
                  <a:cubicBezTo>
                    <a:pt x="19703" y="31662"/>
                    <a:pt x="20152" y="31801"/>
                    <a:pt x="20567" y="32112"/>
                  </a:cubicBezTo>
                  <a:cubicBezTo>
                    <a:pt x="20878" y="31386"/>
                    <a:pt x="21155" y="30522"/>
                    <a:pt x="21604" y="29796"/>
                  </a:cubicBezTo>
                  <a:cubicBezTo>
                    <a:pt x="21604" y="29796"/>
                    <a:pt x="21742" y="29658"/>
                    <a:pt x="21881" y="29658"/>
                  </a:cubicBezTo>
                  <a:lnTo>
                    <a:pt x="22157" y="29658"/>
                  </a:lnTo>
                  <a:cubicBezTo>
                    <a:pt x="22295" y="29796"/>
                    <a:pt x="22468" y="30072"/>
                    <a:pt x="22468" y="30245"/>
                  </a:cubicBezTo>
                  <a:cubicBezTo>
                    <a:pt x="22019" y="30936"/>
                    <a:pt x="21742" y="31662"/>
                    <a:pt x="21293" y="32388"/>
                  </a:cubicBezTo>
                  <a:cubicBezTo>
                    <a:pt x="21604" y="32526"/>
                    <a:pt x="21881" y="32526"/>
                    <a:pt x="22157" y="32665"/>
                  </a:cubicBezTo>
                  <a:cubicBezTo>
                    <a:pt x="22157" y="32665"/>
                    <a:pt x="22295" y="32526"/>
                    <a:pt x="22295" y="32388"/>
                  </a:cubicBezTo>
                  <a:cubicBezTo>
                    <a:pt x="22295" y="32250"/>
                    <a:pt x="22607" y="32250"/>
                    <a:pt x="22745" y="32250"/>
                  </a:cubicBezTo>
                  <a:lnTo>
                    <a:pt x="22883" y="32250"/>
                  </a:lnTo>
                  <a:cubicBezTo>
                    <a:pt x="23021" y="32250"/>
                    <a:pt x="23160" y="32526"/>
                    <a:pt x="23021" y="32838"/>
                  </a:cubicBezTo>
                  <a:lnTo>
                    <a:pt x="23021" y="32976"/>
                  </a:lnTo>
                  <a:cubicBezTo>
                    <a:pt x="23160" y="33114"/>
                    <a:pt x="23332" y="33114"/>
                    <a:pt x="23609" y="33252"/>
                  </a:cubicBezTo>
                  <a:cubicBezTo>
                    <a:pt x="23609" y="33114"/>
                    <a:pt x="23609" y="33114"/>
                    <a:pt x="23747" y="32976"/>
                  </a:cubicBezTo>
                  <a:cubicBezTo>
                    <a:pt x="23747" y="32838"/>
                    <a:pt x="23885" y="32838"/>
                    <a:pt x="23885" y="32838"/>
                  </a:cubicBezTo>
                  <a:lnTo>
                    <a:pt x="24024" y="32665"/>
                  </a:lnTo>
                  <a:cubicBezTo>
                    <a:pt x="24196" y="32665"/>
                    <a:pt x="24196" y="32665"/>
                    <a:pt x="24335" y="32838"/>
                  </a:cubicBezTo>
                  <a:lnTo>
                    <a:pt x="24473" y="32976"/>
                  </a:lnTo>
                  <a:cubicBezTo>
                    <a:pt x="24611" y="33114"/>
                    <a:pt x="24611" y="33252"/>
                    <a:pt x="24473" y="33391"/>
                  </a:cubicBezTo>
                  <a:cubicBezTo>
                    <a:pt x="24473" y="33391"/>
                    <a:pt x="24473" y="33529"/>
                    <a:pt x="24335" y="33529"/>
                  </a:cubicBezTo>
                  <a:cubicBezTo>
                    <a:pt x="24611" y="33702"/>
                    <a:pt x="24750" y="33702"/>
                    <a:pt x="24888" y="33840"/>
                  </a:cubicBezTo>
                  <a:cubicBezTo>
                    <a:pt x="25061" y="33702"/>
                    <a:pt x="25061" y="33702"/>
                    <a:pt x="25061" y="33529"/>
                  </a:cubicBezTo>
                  <a:cubicBezTo>
                    <a:pt x="25199" y="33391"/>
                    <a:pt x="25337" y="33252"/>
                    <a:pt x="25475" y="33252"/>
                  </a:cubicBezTo>
                  <a:cubicBezTo>
                    <a:pt x="25475" y="33252"/>
                    <a:pt x="25614" y="33252"/>
                    <a:pt x="25614" y="33391"/>
                  </a:cubicBezTo>
                  <a:cubicBezTo>
                    <a:pt x="25925" y="33391"/>
                    <a:pt x="25925" y="33702"/>
                    <a:pt x="25925" y="33978"/>
                  </a:cubicBezTo>
                  <a:cubicBezTo>
                    <a:pt x="25925" y="33978"/>
                    <a:pt x="25752" y="33978"/>
                    <a:pt x="25752" y="34116"/>
                  </a:cubicBezTo>
                  <a:cubicBezTo>
                    <a:pt x="25925" y="34116"/>
                    <a:pt x="26063" y="34116"/>
                    <a:pt x="26201" y="34255"/>
                  </a:cubicBezTo>
                  <a:cubicBezTo>
                    <a:pt x="26340" y="34255"/>
                    <a:pt x="26340" y="34116"/>
                    <a:pt x="26340" y="34116"/>
                  </a:cubicBezTo>
                  <a:cubicBezTo>
                    <a:pt x="26340" y="33978"/>
                    <a:pt x="26478" y="33840"/>
                    <a:pt x="26789" y="33840"/>
                  </a:cubicBezTo>
                  <a:cubicBezTo>
                    <a:pt x="26789" y="33840"/>
                    <a:pt x="26789" y="33978"/>
                    <a:pt x="26927" y="33978"/>
                  </a:cubicBezTo>
                  <a:cubicBezTo>
                    <a:pt x="27065" y="33978"/>
                    <a:pt x="27204" y="34255"/>
                    <a:pt x="27065" y="34566"/>
                  </a:cubicBezTo>
                  <a:cubicBezTo>
                    <a:pt x="27480" y="34704"/>
                    <a:pt x="27930" y="34842"/>
                    <a:pt x="28344" y="34981"/>
                  </a:cubicBezTo>
                  <a:lnTo>
                    <a:pt x="28344" y="34842"/>
                  </a:lnTo>
                  <a:cubicBezTo>
                    <a:pt x="28517" y="34393"/>
                    <a:pt x="28794" y="33978"/>
                    <a:pt x="28932" y="33529"/>
                  </a:cubicBezTo>
                  <a:cubicBezTo>
                    <a:pt x="29070" y="33391"/>
                    <a:pt x="29208" y="33252"/>
                    <a:pt x="29381" y="33252"/>
                  </a:cubicBezTo>
                  <a:lnTo>
                    <a:pt x="29520" y="33252"/>
                  </a:lnTo>
                  <a:cubicBezTo>
                    <a:pt x="29796" y="33391"/>
                    <a:pt x="29934" y="33702"/>
                    <a:pt x="29796" y="33840"/>
                  </a:cubicBezTo>
                  <a:cubicBezTo>
                    <a:pt x="29520" y="34255"/>
                    <a:pt x="29381" y="34704"/>
                    <a:pt x="29070" y="35257"/>
                  </a:cubicBezTo>
                  <a:cubicBezTo>
                    <a:pt x="29520" y="35430"/>
                    <a:pt x="29796" y="35430"/>
                    <a:pt x="30245" y="35568"/>
                  </a:cubicBezTo>
                  <a:cubicBezTo>
                    <a:pt x="30245" y="35568"/>
                    <a:pt x="30245" y="35430"/>
                    <a:pt x="30384" y="35430"/>
                  </a:cubicBezTo>
                  <a:cubicBezTo>
                    <a:pt x="30384" y="35257"/>
                    <a:pt x="30522" y="35119"/>
                    <a:pt x="30660" y="35119"/>
                  </a:cubicBezTo>
                  <a:lnTo>
                    <a:pt x="30937" y="35119"/>
                  </a:lnTo>
                  <a:cubicBezTo>
                    <a:pt x="31110" y="35257"/>
                    <a:pt x="31248" y="35568"/>
                    <a:pt x="31110" y="35706"/>
                  </a:cubicBezTo>
                  <a:lnTo>
                    <a:pt x="31110" y="35845"/>
                  </a:lnTo>
                  <a:cubicBezTo>
                    <a:pt x="31386" y="35983"/>
                    <a:pt x="31524" y="35983"/>
                    <a:pt x="31801" y="36121"/>
                  </a:cubicBezTo>
                  <a:cubicBezTo>
                    <a:pt x="31974" y="35983"/>
                    <a:pt x="32112" y="35845"/>
                    <a:pt x="32250" y="35845"/>
                  </a:cubicBezTo>
                  <a:lnTo>
                    <a:pt x="32388" y="35845"/>
                  </a:lnTo>
                  <a:cubicBezTo>
                    <a:pt x="32527" y="35845"/>
                    <a:pt x="32665" y="36121"/>
                    <a:pt x="32665" y="36294"/>
                  </a:cubicBezTo>
                  <a:lnTo>
                    <a:pt x="32665" y="36432"/>
                  </a:lnTo>
                  <a:cubicBezTo>
                    <a:pt x="32838" y="36432"/>
                    <a:pt x="33114" y="36432"/>
                    <a:pt x="33253" y="36571"/>
                  </a:cubicBezTo>
                  <a:cubicBezTo>
                    <a:pt x="33391" y="36432"/>
                    <a:pt x="33529" y="36432"/>
                    <a:pt x="33529" y="36432"/>
                  </a:cubicBezTo>
                  <a:lnTo>
                    <a:pt x="33840" y="36432"/>
                  </a:lnTo>
                  <a:cubicBezTo>
                    <a:pt x="33978" y="36571"/>
                    <a:pt x="33978" y="36571"/>
                    <a:pt x="33978" y="36709"/>
                  </a:cubicBezTo>
                  <a:cubicBezTo>
                    <a:pt x="34566" y="36985"/>
                    <a:pt x="35119" y="37158"/>
                    <a:pt x="35707" y="37296"/>
                  </a:cubicBezTo>
                  <a:cubicBezTo>
                    <a:pt x="35430" y="36847"/>
                    <a:pt x="35257" y="36571"/>
                    <a:pt x="34981" y="36121"/>
                  </a:cubicBezTo>
                  <a:cubicBezTo>
                    <a:pt x="34255" y="34981"/>
                    <a:pt x="33391" y="33978"/>
                    <a:pt x="32527" y="32838"/>
                  </a:cubicBezTo>
                  <a:cubicBezTo>
                    <a:pt x="30937" y="30522"/>
                    <a:pt x="29208" y="28344"/>
                    <a:pt x="27480" y="26063"/>
                  </a:cubicBezTo>
                  <a:cubicBezTo>
                    <a:pt x="26478" y="24611"/>
                    <a:pt x="25337" y="23021"/>
                    <a:pt x="24196" y="21604"/>
                  </a:cubicBezTo>
                  <a:cubicBezTo>
                    <a:pt x="23021" y="20014"/>
                    <a:pt x="22019" y="18424"/>
                    <a:pt x="20878" y="16972"/>
                  </a:cubicBezTo>
                  <a:cubicBezTo>
                    <a:pt x="18839" y="13827"/>
                    <a:pt x="16558" y="10785"/>
                    <a:pt x="14242" y="7916"/>
                  </a:cubicBezTo>
                  <a:lnTo>
                    <a:pt x="14380" y="7916"/>
                  </a:lnTo>
                  <a:cubicBezTo>
                    <a:pt x="13654" y="7052"/>
                    <a:pt x="12963" y="6326"/>
                    <a:pt x="12375" y="5462"/>
                  </a:cubicBezTo>
                  <a:cubicBezTo>
                    <a:pt x="11788" y="4736"/>
                    <a:pt x="11373" y="4010"/>
                    <a:pt x="10785" y="3146"/>
                  </a:cubicBezTo>
                  <a:cubicBezTo>
                    <a:pt x="10059" y="2144"/>
                    <a:pt x="9333" y="1003"/>
                    <a:pt x="8642" y="1"/>
                  </a:cubicBezTo>
                  <a:close/>
                </a:path>
              </a:pathLst>
            </a:custGeom>
            <a:solidFill>
              <a:srgbClr val="F2DA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32" name="Google Shape;1132;p8"/>
            <p:cNvSpPr/>
            <p:nvPr/>
          </p:nvSpPr>
          <p:spPr>
            <a:xfrm>
              <a:off x="6315427" y="4067438"/>
              <a:ext cx="137824" cy="193352"/>
            </a:xfrm>
            <a:custGeom>
              <a:avLst/>
              <a:gdLst/>
              <a:ahLst/>
              <a:cxnLst/>
              <a:rect l="l" t="t" r="r" b="b"/>
              <a:pathLst>
                <a:path w="6776" h="9506" extrusionOk="0">
                  <a:moveTo>
                    <a:pt x="1" y="0"/>
                  </a:moveTo>
                  <a:cubicBezTo>
                    <a:pt x="288" y="543"/>
                    <a:pt x="664" y="1085"/>
                    <a:pt x="1073" y="1601"/>
                  </a:cubicBezTo>
                  <a:lnTo>
                    <a:pt x="1073" y="1601"/>
                  </a:lnTo>
                  <a:cubicBezTo>
                    <a:pt x="720" y="1068"/>
                    <a:pt x="370" y="534"/>
                    <a:pt x="1" y="0"/>
                  </a:cubicBezTo>
                  <a:close/>
                  <a:moveTo>
                    <a:pt x="1073" y="1601"/>
                  </a:moveTo>
                  <a:lnTo>
                    <a:pt x="1073" y="1601"/>
                  </a:lnTo>
                  <a:cubicBezTo>
                    <a:pt x="1498" y="2240"/>
                    <a:pt x="1928" y="2876"/>
                    <a:pt x="2401" y="3507"/>
                  </a:cubicBezTo>
                  <a:lnTo>
                    <a:pt x="2401" y="3507"/>
                  </a:lnTo>
                  <a:cubicBezTo>
                    <a:pt x="1985" y="2916"/>
                    <a:pt x="1575" y="2322"/>
                    <a:pt x="1176" y="1728"/>
                  </a:cubicBezTo>
                  <a:cubicBezTo>
                    <a:pt x="1142" y="1686"/>
                    <a:pt x="1107" y="1643"/>
                    <a:pt x="1073" y="1601"/>
                  </a:cubicBezTo>
                  <a:close/>
                  <a:moveTo>
                    <a:pt x="2401" y="3507"/>
                  </a:moveTo>
                  <a:cubicBezTo>
                    <a:pt x="3609" y="5221"/>
                    <a:pt x="4867" y="6910"/>
                    <a:pt x="6050" y="8503"/>
                  </a:cubicBezTo>
                  <a:cubicBezTo>
                    <a:pt x="6361" y="8953"/>
                    <a:pt x="6637" y="9229"/>
                    <a:pt x="6776" y="9506"/>
                  </a:cubicBezTo>
                  <a:cubicBezTo>
                    <a:pt x="6637" y="9229"/>
                    <a:pt x="6499" y="8953"/>
                    <a:pt x="6188" y="8641"/>
                  </a:cubicBezTo>
                  <a:cubicBezTo>
                    <a:pt x="5186" y="7224"/>
                    <a:pt x="4045" y="5773"/>
                    <a:pt x="3042" y="4321"/>
                  </a:cubicBezTo>
                  <a:cubicBezTo>
                    <a:pt x="2819" y="4051"/>
                    <a:pt x="2606" y="3779"/>
                    <a:pt x="2401" y="3507"/>
                  </a:cubicBezTo>
                  <a:close/>
                </a:path>
              </a:pathLst>
            </a:custGeom>
            <a:solidFill>
              <a:srgbClr val="F2DA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33" name="Google Shape;1133;p8"/>
            <p:cNvSpPr/>
            <p:nvPr/>
          </p:nvSpPr>
          <p:spPr>
            <a:xfrm>
              <a:off x="6163571" y="3850902"/>
              <a:ext cx="377571" cy="496804"/>
            </a:xfrm>
            <a:custGeom>
              <a:avLst/>
              <a:gdLst/>
              <a:ahLst/>
              <a:cxnLst/>
              <a:rect l="l" t="t" r="r" b="b"/>
              <a:pathLst>
                <a:path w="18563" h="24425" extrusionOk="0">
                  <a:moveTo>
                    <a:pt x="2005" y="0"/>
                  </a:moveTo>
                  <a:cubicBezTo>
                    <a:pt x="1729" y="0"/>
                    <a:pt x="1418" y="0"/>
                    <a:pt x="1141" y="138"/>
                  </a:cubicBezTo>
                  <a:cubicBezTo>
                    <a:pt x="277" y="726"/>
                    <a:pt x="1" y="1867"/>
                    <a:pt x="415" y="2731"/>
                  </a:cubicBezTo>
                  <a:lnTo>
                    <a:pt x="415" y="3042"/>
                  </a:lnTo>
                  <a:lnTo>
                    <a:pt x="554" y="3042"/>
                  </a:lnTo>
                  <a:cubicBezTo>
                    <a:pt x="554" y="2454"/>
                    <a:pt x="554" y="1867"/>
                    <a:pt x="692" y="1452"/>
                  </a:cubicBezTo>
                  <a:lnTo>
                    <a:pt x="692" y="1141"/>
                  </a:lnTo>
                  <a:lnTo>
                    <a:pt x="692" y="1003"/>
                  </a:lnTo>
                  <a:cubicBezTo>
                    <a:pt x="865" y="1003"/>
                    <a:pt x="865" y="864"/>
                    <a:pt x="1003" y="864"/>
                  </a:cubicBezTo>
                  <a:cubicBezTo>
                    <a:pt x="1003" y="726"/>
                    <a:pt x="1141" y="726"/>
                    <a:pt x="1141" y="726"/>
                  </a:cubicBezTo>
                  <a:lnTo>
                    <a:pt x="1280" y="726"/>
                  </a:lnTo>
                  <a:cubicBezTo>
                    <a:pt x="1418" y="726"/>
                    <a:pt x="1418" y="864"/>
                    <a:pt x="1556" y="1003"/>
                  </a:cubicBezTo>
                  <a:cubicBezTo>
                    <a:pt x="2282" y="2005"/>
                    <a:pt x="3146" y="3042"/>
                    <a:pt x="3872" y="4044"/>
                  </a:cubicBezTo>
                  <a:cubicBezTo>
                    <a:pt x="6050" y="7051"/>
                    <a:pt x="8054" y="10093"/>
                    <a:pt x="10197" y="13100"/>
                  </a:cubicBezTo>
                  <a:cubicBezTo>
                    <a:pt x="10785" y="13964"/>
                    <a:pt x="11373" y="14690"/>
                    <a:pt x="11787" y="15416"/>
                  </a:cubicBezTo>
                  <a:cubicBezTo>
                    <a:pt x="12375" y="16142"/>
                    <a:pt x="12963" y="16868"/>
                    <a:pt x="13516" y="17559"/>
                  </a:cubicBezTo>
                  <a:cubicBezTo>
                    <a:pt x="14518" y="18873"/>
                    <a:pt x="15382" y="20152"/>
                    <a:pt x="16246" y="21603"/>
                  </a:cubicBezTo>
                  <a:cubicBezTo>
                    <a:pt x="16419" y="21603"/>
                    <a:pt x="16419" y="21742"/>
                    <a:pt x="16419" y="21742"/>
                  </a:cubicBezTo>
                  <a:cubicBezTo>
                    <a:pt x="16557" y="22053"/>
                    <a:pt x="16696" y="22191"/>
                    <a:pt x="16834" y="22329"/>
                  </a:cubicBezTo>
                  <a:lnTo>
                    <a:pt x="16834" y="22606"/>
                  </a:lnTo>
                  <a:lnTo>
                    <a:pt x="16972" y="22606"/>
                  </a:lnTo>
                  <a:lnTo>
                    <a:pt x="16972" y="23055"/>
                  </a:lnTo>
                  <a:cubicBezTo>
                    <a:pt x="16972" y="23193"/>
                    <a:pt x="16834" y="23193"/>
                    <a:pt x="16834" y="23332"/>
                  </a:cubicBezTo>
                  <a:lnTo>
                    <a:pt x="16419" y="23332"/>
                  </a:lnTo>
                  <a:cubicBezTo>
                    <a:pt x="16419" y="23332"/>
                    <a:pt x="16246" y="23332"/>
                    <a:pt x="16246" y="23193"/>
                  </a:cubicBezTo>
                  <a:cubicBezTo>
                    <a:pt x="16108" y="23193"/>
                    <a:pt x="15970" y="23193"/>
                    <a:pt x="15832" y="23055"/>
                  </a:cubicBezTo>
                  <a:cubicBezTo>
                    <a:pt x="15693" y="23055"/>
                    <a:pt x="15555" y="22917"/>
                    <a:pt x="15244" y="22744"/>
                  </a:cubicBezTo>
                  <a:cubicBezTo>
                    <a:pt x="14967" y="22606"/>
                    <a:pt x="14518" y="22467"/>
                    <a:pt x="14103" y="22329"/>
                  </a:cubicBezTo>
                  <a:lnTo>
                    <a:pt x="13965" y="22191"/>
                  </a:lnTo>
                  <a:lnTo>
                    <a:pt x="13965" y="22191"/>
                  </a:lnTo>
                  <a:cubicBezTo>
                    <a:pt x="14242" y="22606"/>
                    <a:pt x="14518" y="22917"/>
                    <a:pt x="14829" y="23193"/>
                  </a:cubicBezTo>
                  <a:lnTo>
                    <a:pt x="14829" y="23470"/>
                  </a:lnTo>
                  <a:cubicBezTo>
                    <a:pt x="15106" y="23919"/>
                    <a:pt x="15382" y="24196"/>
                    <a:pt x="15970" y="24334"/>
                  </a:cubicBezTo>
                  <a:cubicBezTo>
                    <a:pt x="16156" y="24391"/>
                    <a:pt x="16360" y="24425"/>
                    <a:pt x="16567" y="24425"/>
                  </a:cubicBezTo>
                  <a:cubicBezTo>
                    <a:pt x="16859" y="24425"/>
                    <a:pt x="17158" y="24358"/>
                    <a:pt x="17422" y="24196"/>
                  </a:cubicBezTo>
                  <a:cubicBezTo>
                    <a:pt x="17836" y="24057"/>
                    <a:pt x="18286" y="23608"/>
                    <a:pt x="18424" y="23193"/>
                  </a:cubicBezTo>
                  <a:cubicBezTo>
                    <a:pt x="18562" y="22744"/>
                    <a:pt x="18562" y="22053"/>
                    <a:pt x="18286" y="21603"/>
                  </a:cubicBezTo>
                  <a:cubicBezTo>
                    <a:pt x="14829" y="16557"/>
                    <a:pt x="10647" y="12098"/>
                    <a:pt x="7190" y="7051"/>
                  </a:cubicBezTo>
                  <a:cubicBezTo>
                    <a:pt x="5877" y="5185"/>
                    <a:pt x="4736" y="3180"/>
                    <a:pt x="3734" y="1003"/>
                  </a:cubicBezTo>
                  <a:cubicBezTo>
                    <a:pt x="3457" y="277"/>
                    <a:pt x="2731" y="0"/>
                    <a:pt x="2005" y="0"/>
                  </a:cubicBezTo>
                  <a:close/>
                </a:path>
              </a:pathLst>
            </a:custGeom>
            <a:solidFill>
              <a:srgbClr val="F2DA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34" name="Google Shape;1134;p8"/>
            <p:cNvSpPr/>
            <p:nvPr/>
          </p:nvSpPr>
          <p:spPr>
            <a:xfrm>
              <a:off x="6643750" y="4471688"/>
              <a:ext cx="29554" cy="23920"/>
            </a:xfrm>
            <a:custGeom>
              <a:avLst/>
              <a:gdLst/>
              <a:ahLst/>
              <a:cxnLst/>
              <a:rect l="l" t="t" r="r" b="b"/>
              <a:pathLst>
                <a:path w="1453" h="1176" extrusionOk="0">
                  <a:moveTo>
                    <a:pt x="277" y="0"/>
                  </a:moveTo>
                  <a:cubicBezTo>
                    <a:pt x="277" y="173"/>
                    <a:pt x="139" y="449"/>
                    <a:pt x="139" y="588"/>
                  </a:cubicBezTo>
                  <a:cubicBezTo>
                    <a:pt x="139" y="726"/>
                    <a:pt x="139" y="726"/>
                    <a:pt x="1" y="864"/>
                  </a:cubicBezTo>
                  <a:cubicBezTo>
                    <a:pt x="415" y="1037"/>
                    <a:pt x="727" y="1037"/>
                    <a:pt x="1141" y="1175"/>
                  </a:cubicBezTo>
                  <a:cubicBezTo>
                    <a:pt x="1141" y="864"/>
                    <a:pt x="1280" y="588"/>
                    <a:pt x="1452" y="311"/>
                  </a:cubicBezTo>
                  <a:cubicBezTo>
                    <a:pt x="1003" y="173"/>
                    <a:pt x="727" y="173"/>
                    <a:pt x="277" y="0"/>
                  </a:cubicBezTo>
                  <a:close/>
                </a:path>
              </a:pathLst>
            </a:custGeom>
            <a:solidFill>
              <a:srgbClr val="F2DA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35" name="Google Shape;1135;p8"/>
            <p:cNvSpPr/>
            <p:nvPr/>
          </p:nvSpPr>
          <p:spPr>
            <a:xfrm>
              <a:off x="6098891" y="4217179"/>
              <a:ext cx="17594" cy="32361"/>
            </a:xfrm>
            <a:custGeom>
              <a:avLst/>
              <a:gdLst/>
              <a:ahLst/>
              <a:cxnLst/>
              <a:rect l="l" t="t" r="r" b="b"/>
              <a:pathLst>
                <a:path w="865" h="1591" extrusionOk="0">
                  <a:moveTo>
                    <a:pt x="415" y="1"/>
                  </a:moveTo>
                  <a:cubicBezTo>
                    <a:pt x="277" y="277"/>
                    <a:pt x="277" y="415"/>
                    <a:pt x="139" y="726"/>
                  </a:cubicBezTo>
                  <a:cubicBezTo>
                    <a:pt x="139" y="865"/>
                    <a:pt x="1" y="1003"/>
                    <a:pt x="1" y="1279"/>
                  </a:cubicBezTo>
                  <a:cubicBezTo>
                    <a:pt x="139" y="1279"/>
                    <a:pt x="415" y="1452"/>
                    <a:pt x="588" y="1591"/>
                  </a:cubicBezTo>
                  <a:cubicBezTo>
                    <a:pt x="727" y="1279"/>
                    <a:pt x="865" y="865"/>
                    <a:pt x="865" y="588"/>
                  </a:cubicBezTo>
                  <a:cubicBezTo>
                    <a:pt x="727" y="415"/>
                    <a:pt x="588" y="277"/>
                    <a:pt x="415" y="1"/>
                  </a:cubicBezTo>
                  <a:close/>
                </a:path>
              </a:pathLst>
            </a:custGeom>
            <a:solidFill>
              <a:srgbClr val="F2DA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36" name="Google Shape;1136;p8"/>
            <p:cNvSpPr/>
            <p:nvPr/>
          </p:nvSpPr>
          <p:spPr>
            <a:xfrm>
              <a:off x="6019445" y="3649133"/>
              <a:ext cx="214465" cy="544868"/>
            </a:xfrm>
            <a:custGeom>
              <a:avLst/>
              <a:gdLst/>
              <a:ahLst/>
              <a:cxnLst/>
              <a:rect l="l" t="t" r="r" b="b"/>
              <a:pathLst>
                <a:path w="10544" h="26788" extrusionOk="0">
                  <a:moveTo>
                    <a:pt x="5358" y="0"/>
                  </a:moveTo>
                  <a:cubicBezTo>
                    <a:pt x="5186" y="415"/>
                    <a:pt x="5047" y="691"/>
                    <a:pt x="4909" y="1002"/>
                  </a:cubicBezTo>
                  <a:cubicBezTo>
                    <a:pt x="4494" y="2005"/>
                    <a:pt x="4321" y="2869"/>
                    <a:pt x="4045" y="3871"/>
                  </a:cubicBezTo>
                  <a:cubicBezTo>
                    <a:pt x="3907" y="4459"/>
                    <a:pt x="3907" y="5185"/>
                    <a:pt x="3630" y="5876"/>
                  </a:cubicBezTo>
                  <a:cubicBezTo>
                    <a:pt x="3457" y="6740"/>
                    <a:pt x="3319" y="7604"/>
                    <a:pt x="3043" y="8641"/>
                  </a:cubicBezTo>
                  <a:cubicBezTo>
                    <a:pt x="2593" y="10508"/>
                    <a:pt x="2317" y="12374"/>
                    <a:pt x="1902" y="14103"/>
                  </a:cubicBezTo>
                  <a:cubicBezTo>
                    <a:pt x="1176" y="17836"/>
                    <a:pt x="588" y="21603"/>
                    <a:pt x="174" y="25336"/>
                  </a:cubicBezTo>
                  <a:cubicBezTo>
                    <a:pt x="1" y="25751"/>
                    <a:pt x="1" y="26062"/>
                    <a:pt x="1" y="26477"/>
                  </a:cubicBezTo>
                  <a:cubicBezTo>
                    <a:pt x="1" y="26615"/>
                    <a:pt x="174" y="26788"/>
                    <a:pt x="312" y="26788"/>
                  </a:cubicBezTo>
                  <a:cubicBezTo>
                    <a:pt x="450" y="26339"/>
                    <a:pt x="588" y="25924"/>
                    <a:pt x="727" y="25474"/>
                  </a:cubicBezTo>
                  <a:cubicBezTo>
                    <a:pt x="1038" y="24749"/>
                    <a:pt x="1314" y="24196"/>
                    <a:pt x="1591" y="23746"/>
                  </a:cubicBezTo>
                  <a:cubicBezTo>
                    <a:pt x="1729" y="23608"/>
                    <a:pt x="1902" y="23470"/>
                    <a:pt x="2040" y="23470"/>
                  </a:cubicBezTo>
                  <a:lnTo>
                    <a:pt x="2178" y="23608"/>
                  </a:lnTo>
                  <a:cubicBezTo>
                    <a:pt x="2040" y="23159"/>
                    <a:pt x="2040" y="22744"/>
                    <a:pt x="2040" y="22294"/>
                  </a:cubicBezTo>
                  <a:cubicBezTo>
                    <a:pt x="1902" y="20290"/>
                    <a:pt x="2040" y="18423"/>
                    <a:pt x="2455" y="16418"/>
                  </a:cubicBezTo>
                  <a:cubicBezTo>
                    <a:pt x="3043" y="13826"/>
                    <a:pt x="3768" y="11234"/>
                    <a:pt x="4633" y="8641"/>
                  </a:cubicBezTo>
                  <a:cubicBezTo>
                    <a:pt x="4771" y="8054"/>
                    <a:pt x="4909" y="7604"/>
                    <a:pt x="5047" y="7190"/>
                  </a:cubicBezTo>
                  <a:cubicBezTo>
                    <a:pt x="5047" y="7051"/>
                    <a:pt x="5047" y="7051"/>
                    <a:pt x="4909" y="6913"/>
                  </a:cubicBezTo>
                  <a:cubicBezTo>
                    <a:pt x="4771" y="5876"/>
                    <a:pt x="5358" y="5012"/>
                    <a:pt x="6223" y="4597"/>
                  </a:cubicBezTo>
                  <a:cubicBezTo>
                    <a:pt x="6499" y="4321"/>
                    <a:pt x="6914" y="4148"/>
                    <a:pt x="7363" y="4148"/>
                  </a:cubicBezTo>
                  <a:lnTo>
                    <a:pt x="7640" y="4148"/>
                  </a:lnTo>
                  <a:cubicBezTo>
                    <a:pt x="7951" y="4321"/>
                    <a:pt x="8089" y="4321"/>
                    <a:pt x="8366" y="4459"/>
                  </a:cubicBezTo>
                  <a:cubicBezTo>
                    <a:pt x="8642" y="4597"/>
                    <a:pt x="8815" y="4874"/>
                    <a:pt x="8953" y="5012"/>
                  </a:cubicBezTo>
                  <a:lnTo>
                    <a:pt x="8953" y="5185"/>
                  </a:lnTo>
                  <a:cubicBezTo>
                    <a:pt x="9230" y="5461"/>
                    <a:pt x="9230" y="5876"/>
                    <a:pt x="9230" y="6187"/>
                  </a:cubicBezTo>
                  <a:lnTo>
                    <a:pt x="9230" y="6325"/>
                  </a:lnTo>
                  <a:cubicBezTo>
                    <a:pt x="9506" y="6049"/>
                    <a:pt x="9817" y="5876"/>
                    <a:pt x="10094" y="5600"/>
                  </a:cubicBezTo>
                  <a:lnTo>
                    <a:pt x="10543" y="5185"/>
                  </a:lnTo>
                  <a:cubicBezTo>
                    <a:pt x="10232" y="4735"/>
                    <a:pt x="9817" y="4321"/>
                    <a:pt x="9506" y="3871"/>
                  </a:cubicBezTo>
                  <a:cubicBezTo>
                    <a:pt x="9091" y="3284"/>
                    <a:pt x="8642" y="2731"/>
                    <a:pt x="8089" y="2281"/>
                  </a:cubicBezTo>
                  <a:lnTo>
                    <a:pt x="7951" y="2281"/>
                  </a:lnTo>
                  <a:cubicBezTo>
                    <a:pt x="7363" y="2281"/>
                    <a:pt x="6776" y="2420"/>
                    <a:pt x="6499" y="2869"/>
                  </a:cubicBezTo>
                  <a:cubicBezTo>
                    <a:pt x="6637" y="2420"/>
                    <a:pt x="6776" y="1867"/>
                    <a:pt x="6914" y="1279"/>
                  </a:cubicBezTo>
                  <a:lnTo>
                    <a:pt x="6914" y="1141"/>
                  </a:lnTo>
                  <a:cubicBezTo>
                    <a:pt x="6776" y="1002"/>
                    <a:pt x="6637" y="864"/>
                    <a:pt x="6361" y="691"/>
                  </a:cubicBezTo>
                  <a:cubicBezTo>
                    <a:pt x="6050" y="415"/>
                    <a:pt x="5773" y="277"/>
                    <a:pt x="5358" y="0"/>
                  </a:cubicBezTo>
                  <a:close/>
                </a:path>
              </a:pathLst>
            </a:custGeom>
            <a:solidFill>
              <a:srgbClr val="F2DA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37" name="Google Shape;1137;p8"/>
            <p:cNvSpPr/>
            <p:nvPr/>
          </p:nvSpPr>
          <p:spPr>
            <a:xfrm>
              <a:off x="6743577" y="4501201"/>
              <a:ext cx="64010" cy="47128"/>
            </a:xfrm>
            <a:custGeom>
              <a:avLst/>
              <a:gdLst/>
              <a:ahLst/>
              <a:cxnLst/>
              <a:rect l="l" t="t" r="r" b="b"/>
              <a:pathLst>
                <a:path w="3147" h="2317" extrusionOk="0">
                  <a:moveTo>
                    <a:pt x="277" y="1"/>
                  </a:moveTo>
                  <a:lnTo>
                    <a:pt x="277" y="277"/>
                  </a:lnTo>
                  <a:cubicBezTo>
                    <a:pt x="139" y="588"/>
                    <a:pt x="1" y="865"/>
                    <a:pt x="1" y="1141"/>
                  </a:cubicBezTo>
                  <a:cubicBezTo>
                    <a:pt x="139" y="1314"/>
                    <a:pt x="416" y="1314"/>
                    <a:pt x="554" y="1453"/>
                  </a:cubicBezTo>
                  <a:lnTo>
                    <a:pt x="554" y="1141"/>
                  </a:lnTo>
                  <a:cubicBezTo>
                    <a:pt x="692" y="1003"/>
                    <a:pt x="692" y="727"/>
                    <a:pt x="865" y="588"/>
                  </a:cubicBezTo>
                  <a:cubicBezTo>
                    <a:pt x="865" y="450"/>
                    <a:pt x="1003" y="450"/>
                    <a:pt x="1142" y="450"/>
                  </a:cubicBezTo>
                  <a:lnTo>
                    <a:pt x="1418" y="450"/>
                  </a:lnTo>
                  <a:cubicBezTo>
                    <a:pt x="1556" y="450"/>
                    <a:pt x="1729" y="727"/>
                    <a:pt x="1556" y="1003"/>
                  </a:cubicBezTo>
                  <a:cubicBezTo>
                    <a:pt x="1556" y="1141"/>
                    <a:pt x="1418" y="1314"/>
                    <a:pt x="1418" y="1453"/>
                  </a:cubicBezTo>
                  <a:lnTo>
                    <a:pt x="1280" y="1591"/>
                  </a:lnTo>
                  <a:cubicBezTo>
                    <a:pt x="1556" y="1729"/>
                    <a:pt x="1867" y="1867"/>
                    <a:pt x="2144" y="1867"/>
                  </a:cubicBezTo>
                  <a:lnTo>
                    <a:pt x="2282" y="1867"/>
                  </a:lnTo>
                  <a:lnTo>
                    <a:pt x="2282" y="2006"/>
                  </a:lnTo>
                  <a:cubicBezTo>
                    <a:pt x="2593" y="2178"/>
                    <a:pt x="2870" y="2178"/>
                    <a:pt x="3146" y="2317"/>
                  </a:cubicBezTo>
                  <a:cubicBezTo>
                    <a:pt x="2732" y="1729"/>
                    <a:pt x="2420" y="1141"/>
                    <a:pt x="2006" y="588"/>
                  </a:cubicBezTo>
                  <a:cubicBezTo>
                    <a:pt x="1418" y="450"/>
                    <a:pt x="865" y="277"/>
                    <a:pt x="277" y="1"/>
                  </a:cubicBezTo>
                  <a:close/>
                </a:path>
              </a:pathLst>
            </a:custGeom>
            <a:solidFill>
              <a:srgbClr val="F2DA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38" name="Google Shape;1138;p8"/>
            <p:cNvSpPr/>
            <p:nvPr/>
          </p:nvSpPr>
          <p:spPr>
            <a:xfrm>
              <a:off x="6070773" y="4187645"/>
              <a:ext cx="21113" cy="44321"/>
            </a:xfrm>
            <a:custGeom>
              <a:avLst/>
              <a:gdLst/>
              <a:ahLst/>
              <a:cxnLst/>
              <a:rect l="l" t="t" r="r" b="b"/>
              <a:pathLst>
                <a:path w="1038" h="2179" extrusionOk="0">
                  <a:moveTo>
                    <a:pt x="588" y="1"/>
                  </a:moveTo>
                  <a:lnTo>
                    <a:pt x="588" y="312"/>
                  </a:lnTo>
                  <a:cubicBezTo>
                    <a:pt x="311" y="865"/>
                    <a:pt x="173" y="1314"/>
                    <a:pt x="0" y="1867"/>
                  </a:cubicBezTo>
                  <a:cubicBezTo>
                    <a:pt x="173" y="2040"/>
                    <a:pt x="311" y="2178"/>
                    <a:pt x="588" y="2178"/>
                  </a:cubicBezTo>
                  <a:cubicBezTo>
                    <a:pt x="726" y="1729"/>
                    <a:pt x="864" y="1314"/>
                    <a:pt x="1037" y="727"/>
                  </a:cubicBezTo>
                  <a:lnTo>
                    <a:pt x="864" y="588"/>
                  </a:lnTo>
                  <a:cubicBezTo>
                    <a:pt x="726" y="450"/>
                    <a:pt x="726" y="139"/>
                    <a:pt x="588" y="1"/>
                  </a:cubicBezTo>
                  <a:close/>
                </a:path>
              </a:pathLst>
            </a:custGeom>
            <a:solidFill>
              <a:srgbClr val="F2DA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39" name="Google Shape;1139;p8"/>
            <p:cNvSpPr/>
            <p:nvPr/>
          </p:nvSpPr>
          <p:spPr>
            <a:xfrm>
              <a:off x="6546730" y="4436521"/>
              <a:ext cx="17594" cy="21113"/>
            </a:xfrm>
            <a:custGeom>
              <a:avLst/>
              <a:gdLst/>
              <a:ahLst/>
              <a:cxnLst/>
              <a:rect l="l" t="t" r="r" b="b"/>
              <a:pathLst>
                <a:path w="865" h="1038" extrusionOk="0">
                  <a:moveTo>
                    <a:pt x="312" y="1"/>
                  </a:moveTo>
                  <a:cubicBezTo>
                    <a:pt x="173" y="312"/>
                    <a:pt x="173" y="588"/>
                    <a:pt x="1" y="865"/>
                  </a:cubicBezTo>
                  <a:cubicBezTo>
                    <a:pt x="173" y="865"/>
                    <a:pt x="450" y="1038"/>
                    <a:pt x="588" y="1038"/>
                  </a:cubicBezTo>
                  <a:cubicBezTo>
                    <a:pt x="727" y="727"/>
                    <a:pt x="865" y="450"/>
                    <a:pt x="865" y="312"/>
                  </a:cubicBezTo>
                  <a:cubicBezTo>
                    <a:pt x="727" y="174"/>
                    <a:pt x="588" y="174"/>
                    <a:pt x="312" y="1"/>
                  </a:cubicBezTo>
                  <a:close/>
                </a:path>
              </a:pathLst>
            </a:custGeom>
            <a:solidFill>
              <a:srgbClr val="F2DA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40" name="Google Shape;1140;p8"/>
            <p:cNvSpPr/>
            <p:nvPr/>
          </p:nvSpPr>
          <p:spPr>
            <a:xfrm>
              <a:off x="6485568" y="4413334"/>
              <a:ext cx="23228" cy="23208"/>
            </a:xfrm>
            <a:custGeom>
              <a:avLst/>
              <a:gdLst/>
              <a:ahLst/>
              <a:cxnLst/>
              <a:rect l="l" t="t" r="r" b="b"/>
              <a:pathLst>
                <a:path w="1142" h="1141" extrusionOk="0">
                  <a:moveTo>
                    <a:pt x="277" y="0"/>
                  </a:moveTo>
                  <a:cubicBezTo>
                    <a:pt x="277" y="277"/>
                    <a:pt x="139" y="450"/>
                    <a:pt x="1" y="726"/>
                  </a:cubicBezTo>
                  <a:cubicBezTo>
                    <a:pt x="277" y="864"/>
                    <a:pt x="588" y="1003"/>
                    <a:pt x="865" y="1141"/>
                  </a:cubicBezTo>
                  <a:cubicBezTo>
                    <a:pt x="1003" y="864"/>
                    <a:pt x="1003" y="588"/>
                    <a:pt x="1141" y="277"/>
                  </a:cubicBezTo>
                  <a:cubicBezTo>
                    <a:pt x="865" y="138"/>
                    <a:pt x="588" y="138"/>
                    <a:pt x="277" y="0"/>
                  </a:cubicBezTo>
                  <a:close/>
                </a:path>
              </a:pathLst>
            </a:custGeom>
            <a:solidFill>
              <a:srgbClr val="F2DA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41" name="Google Shape;1141;p8"/>
            <p:cNvSpPr/>
            <p:nvPr/>
          </p:nvSpPr>
          <p:spPr>
            <a:xfrm>
              <a:off x="6444787" y="4395761"/>
              <a:ext cx="31669" cy="23208"/>
            </a:xfrm>
            <a:custGeom>
              <a:avLst/>
              <a:gdLst/>
              <a:ahLst/>
              <a:cxnLst/>
              <a:rect l="l" t="t" r="r" b="b"/>
              <a:pathLst>
                <a:path w="1557" h="1141" extrusionOk="0">
                  <a:moveTo>
                    <a:pt x="277" y="0"/>
                  </a:moveTo>
                  <a:cubicBezTo>
                    <a:pt x="277" y="138"/>
                    <a:pt x="139" y="449"/>
                    <a:pt x="1" y="588"/>
                  </a:cubicBezTo>
                  <a:cubicBezTo>
                    <a:pt x="416" y="864"/>
                    <a:pt x="865" y="1002"/>
                    <a:pt x="1141" y="1141"/>
                  </a:cubicBezTo>
                  <a:cubicBezTo>
                    <a:pt x="1280" y="1002"/>
                    <a:pt x="1418" y="726"/>
                    <a:pt x="1556" y="588"/>
                  </a:cubicBezTo>
                  <a:cubicBezTo>
                    <a:pt x="1141" y="277"/>
                    <a:pt x="692" y="138"/>
                    <a:pt x="277" y="0"/>
                  </a:cubicBezTo>
                  <a:close/>
                </a:path>
              </a:pathLst>
            </a:custGeom>
            <a:solidFill>
              <a:srgbClr val="F2DA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42" name="Google Shape;1142;p8"/>
            <p:cNvSpPr/>
            <p:nvPr/>
          </p:nvSpPr>
          <p:spPr>
            <a:xfrm>
              <a:off x="6418081" y="4383801"/>
              <a:ext cx="17594" cy="17594"/>
            </a:xfrm>
            <a:custGeom>
              <a:avLst/>
              <a:gdLst/>
              <a:ahLst/>
              <a:cxnLst/>
              <a:rect l="l" t="t" r="r" b="b"/>
              <a:pathLst>
                <a:path w="865" h="865" extrusionOk="0">
                  <a:moveTo>
                    <a:pt x="277" y="0"/>
                  </a:moveTo>
                  <a:cubicBezTo>
                    <a:pt x="139" y="312"/>
                    <a:pt x="139" y="450"/>
                    <a:pt x="0" y="588"/>
                  </a:cubicBezTo>
                  <a:cubicBezTo>
                    <a:pt x="139" y="726"/>
                    <a:pt x="450" y="726"/>
                    <a:pt x="588" y="865"/>
                  </a:cubicBezTo>
                  <a:cubicBezTo>
                    <a:pt x="588" y="588"/>
                    <a:pt x="726" y="450"/>
                    <a:pt x="864" y="312"/>
                  </a:cubicBezTo>
                  <a:cubicBezTo>
                    <a:pt x="588" y="173"/>
                    <a:pt x="450" y="173"/>
                    <a:pt x="277" y="0"/>
                  </a:cubicBezTo>
                  <a:close/>
                </a:path>
              </a:pathLst>
            </a:custGeom>
            <a:solidFill>
              <a:srgbClr val="F2DA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43" name="Google Shape;1143;p8"/>
            <p:cNvSpPr/>
            <p:nvPr/>
          </p:nvSpPr>
          <p:spPr>
            <a:xfrm>
              <a:off x="6520715" y="4425273"/>
              <a:ext cx="17594" cy="20421"/>
            </a:xfrm>
            <a:custGeom>
              <a:avLst/>
              <a:gdLst/>
              <a:ahLst/>
              <a:cxnLst/>
              <a:rect l="l" t="t" r="r" b="b"/>
              <a:pathLst>
                <a:path w="865" h="1004" extrusionOk="0">
                  <a:moveTo>
                    <a:pt x="277" y="1"/>
                  </a:moveTo>
                  <a:cubicBezTo>
                    <a:pt x="139" y="277"/>
                    <a:pt x="1" y="416"/>
                    <a:pt x="1" y="727"/>
                  </a:cubicBezTo>
                  <a:lnTo>
                    <a:pt x="1" y="865"/>
                  </a:lnTo>
                  <a:cubicBezTo>
                    <a:pt x="139" y="865"/>
                    <a:pt x="277" y="1003"/>
                    <a:pt x="416" y="1003"/>
                  </a:cubicBezTo>
                  <a:cubicBezTo>
                    <a:pt x="416" y="865"/>
                    <a:pt x="588" y="865"/>
                    <a:pt x="588" y="727"/>
                  </a:cubicBezTo>
                  <a:cubicBezTo>
                    <a:pt x="727" y="554"/>
                    <a:pt x="727" y="416"/>
                    <a:pt x="865" y="277"/>
                  </a:cubicBezTo>
                  <a:cubicBezTo>
                    <a:pt x="588" y="139"/>
                    <a:pt x="416" y="139"/>
                    <a:pt x="277" y="1"/>
                  </a:cubicBezTo>
                  <a:close/>
                </a:path>
              </a:pathLst>
            </a:custGeom>
            <a:solidFill>
              <a:srgbClr val="F2DA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44" name="Google Shape;1144;p8"/>
            <p:cNvSpPr/>
            <p:nvPr/>
          </p:nvSpPr>
          <p:spPr>
            <a:xfrm>
              <a:off x="6392067" y="4372553"/>
              <a:ext cx="14075" cy="17594"/>
            </a:xfrm>
            <a:custGeom>
              <a:avLst/>
              <a:gdLst/>
              <a:ahLst/>
              <a:cxnLst/>
              <a:rect l="l" t="t" r="r" b="b"/>
              <a:pathLst>
                <a:path w="692" h="865" extrusionOk="0">
                  <a:moveTo>
                    <a:pt x="277" y="0"/>
                  </a:moveTo>
                  <a:cubicBezTo>
                    <a:pt x="139" y="139"/>
                    <a:pt x="139" y="415"/>
                    <a:pt x="0" y="553"/>
                  </a:cubicBezTo>
                  <a:cubicBezTo>
                    <a:pt x="139" y="553"/>
                    <a:pt x="415" y="726"/>
                    <a:pt x="553" y="865"/>
                  </a:cubicBezTo>
                  <a:cubicBezTo>
                    <a:pt x="553" y="553"/>
                    <a:pt x="692" y="415"/>
                    <a:pt x="692" y="277"/>
                  </a:cubicBezTo>
                  <a:cubicBezTo>
                    <a:pt x="553" y="139"/>
                    <a:pt x="415" y="139"/>
                    <a:pt x="277" y="0"/>
                  </a:cubicBezTo>
                  <a:close/>
                </a:path>
              </a:pathLst>
            </a:custGeom>
            <a:solidFill>
              <a:srgbClr val="F2DA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45" name="Google Shape;1145;p8"/>
            <p:cNvSpPr/>
            <p:nvPr/>
          </p:nvSpPr>
          <p:spPr>
            <a:xfrm>
              <a:off x="6716871" y="4495588"/>
              <a:ext cx="17594" cy="23208"/>
            </a:xfrm>
            <a:custGeom>
              <a:avLst/>
              <a:gdLst/>
              <a:ahLst/>
              <a:cxnLst/>
              <a:rect l="l" t="t" r="r" b="b"/>
              <a:pathLst>
                <a:path w="865" h="1141" extrusionOk="0">
                  <a:moveTo>
                    <a:pt x="277" y="0"/>
                  </a:moveTo>
                  <a:cubicBezTo>
                    <a:pt x="139" y="277"/>
                    <a:pt x="139" y="553"/>
                    <a:pt x="0" y="1003"/>
                  </a:cubicBezTo>
                  <a:lnTo>
                    <a:pt x="139" y="1003"/>
                  </a:lnTo>
                  <a:cubicBezTo>
                    <a:pt x="277" y="1003"/>
                    <a:pt x="450" y="1141"/>
                    <a:pt x="450" y="1141"/>
                  </a:cubicBezTo>
                  <a:lnTo>
                    <a:pt x="450" y="1003"/>
                  </a:lnTo>
                  <a:cubicBezTo>
                    <a:pt x="588" y="726"/>
                    <a:pt x="726" y="553"/>
                    <a:pt x="865" y="277"/>
                  </a:cubicBezTo>
                  <a:lnTo>
                    <a:pt x="865" y="139"/>
                  </a:lnTo>
                  <a:cubicBezTo>
                    <a:pt x="726" y="0"/>
                    <a:pt x="450" y="0"/>
                    <a:pt x="277" y="0"/>
                  </a:cubicBezTo>
                  <a:close/>
                </a:path>
              </a:pathLst>
            </a:custGeom>
            <a:solidFill>
              <a:srgbClr val="F2DA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46" name="Google Shape;1146;p8"/>
            <p:cNvSpPr/>
            <p:nvPr/>
          </p:nvSpPr>
          <p:spPr>
            <a:xfrm>
              <a:off x="6368168" y="4363421"/>
              <a:ext cx="11960" cy="11960"/>
            </a:xfrm>
            <a:custGeom>
              <a:avLst/>
              <a:gdLst/>
              <a:ahLst/>
              <a:cxnLst/>
              <a:rect l="l" t="t" r="r" b="b"/>
              <a:pathLst>
                <a:path w="588" h="588" extrusionOk="0">
                  <a:moveTo>
                    <a:pt x="311" y="0"/>
                  </a:moveTo>
                  <a:cubicBezTo>
                    <a:pt x="138" y="138"/>
                    <a:pt x="138" y="311"/>
                    <a:pt x="0" y="449"/>
                  </a:cubicBezTo>
                  <a:cubicBezTo>
                    <a:pt x="138" y="588"/>
                    <a:pt x="311" y="588"/>
                    <a:pt x="449" y="588"/>
                  </a:cubicBezTo>
                  <a:cubicBezTo>
                    <a:pt x="449" y="449"/>
                    <a:pt x="588" y="311"/>
                    <a:pt x="588" y="138"/>
                  </a:cubicBezTo>
                  <a:cubicBezTo>
                    <a:pt x="449" y="0"/>
                    <a:pt x="449" y="0"/>
                    <a:pt x="311" y="0"/>
                  </a:cubicBezTo>
                  <a:close/>
                </a:path>
              </a:pathLst>
            </a:custGeom>
            <a:solidFill>
              <a:srgbClr val="F2DA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47" name="Google Shape;1147;p8"/>
            <p:cNvSpPr/>
            <p:nvPr/>
          </p:nvSpPr>
          <p:spPr>
            <a:xfrm>
              <a:off x="6576263" y="4448481"/>
              <a:ext cx="14787" cy="20401"/>
            </a:xfrm>
            <a:custGeom>
              <a:avLst/>
              <a:gdLst/>
              <a:ahLst/>
              <a:cxnLst/>
              <a:rect l="l" t="t" r="r" b="b"/>
              <a:pathLst>
                <a:path w="727" h="1003" extrusionOk="0">
                  <a:moveTo>
                    <a:pt x="277" y="0"/>
                  </a:moveTo>
                  <a:cubicBezTo>
                    <a:pt x="139" y="139"/>
                    <a:pt x="0" y="450"/>
                    <a:pt x="0" y="726"/>
                  </a:cubicBezTo>
                  <a:cubicBezTo>
                    <a:pt x="139" y="865"/>
                    <a:pt x="277" y="865"/>
                    <a:pt x="450" y="1003"/>
                  </a:cubicBezTo>
                  <a:cubicBezTo>
                    <a:pt x="588" y="726"/>
                    <a:pt x="726" y="450"/>
                    <a:pt x="726" y="139"/>
                  </a:cubicBezTo>
                  <a:cubicBezTo>
                    <a:pt x="588" y="0"/>
                    <a:pt x="450" y="0"/>
                    <a:pt x="277" y="0"/>
                  </a:cubicBezTo>
                  <a:close/>
                </a:path>
              </a:pathLst>
            </a:custGeom>
            <a:solidFill>
              <a:srgbClr val="F2DA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48" name="Google Shape;1148;p8"/>
            <p:cNvSpPr/>
            <p:nvPr/>
          </p:nvSpPr>
          <p:spPr>
            <a:xfrm>
              <a:off x="6684531" y="4483628"/>
              <a:ext cx="20401" cy="23228"/>
            </a:xfrm>
            <a:custGeom>
              <a:avLst/>
              <a:gdLst/>
              <a:ahLst/>
              <a:cxnLst/>
              <a:rect l="l" t="t" r="r" b="b"/>
              <a:pathLst>
                <a:path w="1003" h="1142" extrusionOk="0">
                  <a:moveTo>
                    <a:pt x="312" y="1"/>
                  </a:moveTo>
                  <a:cubicBezTo>
                    <a:pt x="139" y="277"/>
                    <a:pt x="0" y="588"/>
                    <a:pt x="0" y="865"/>
                  </a:cubicBezTo>
                  <a:cubicBezTo>
                    <a:pt x="139" y="1003"/>
                    <a:pt x="450" y="1141"/>
                    <a:pt x="726" y="1141"/>
                  </a:cubicBezTo>
                  <a:cubicBezTo>
                    <a:pt x="865" y="1003"/>
                    <a:pt x="865" y="727"/>
                    <a:pt x="1003" y="588"/>
                  </a:cubicBezTo>
                  <a:lnTo>
                    <a:pt x="1003" y="277"/>
                  </a:lnTo>
                  <a:cubicBezTo>
                    <a:pt x="726" y="139"/>
                    <a:pt x="588" y="139"/>
                    <a:pt x="312" y="1"/>
                  </a:cubicBezTo>
                  <a:close/>
                </a:path>
              </a:pathLst>
            </a:custGeom>
            <a:solidFill>
              <a:srgbClr val="F2DA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49" name="Google Shape;1149;p8"/>
            <p:cNvSpPr/>
            <p:nvPr/>
          </p:nvSpPr>
          <p:spPr>
            <a:xfrm>
              <a:off x="6602969" y="4457613"/>
              <a:ext cx="31669" cy="26035"/>
            </a:xfrm>
            <a:custGeom>
              <a:avLst/>
              <a:gdLst/>
              <a:ahLst/>
              <a:cxnLst/>
              <a:rect l="l" t="t" r="r" b="b"/>
              <a:pathLst>
                <a:path w="1557" h="1280" extrusionOk="0">
                  <a:moveTo>
                    <a:pt x="277" y="1"/>
                  </a:moveTo>
                  <a:cubicBezTo>
                    <a:pt x="139" y="277"/>
                    <a:pt x="139" y="554"/>
                    <a:pt x="1" y="865"/>
                  </a:cubicBezTo>
                  <a:cubicBezTo>
                    <a:pt x="416" y="1003"/>
                    <a:pt x="865" y="1141"/>
                    <a:pt x="1280" y="1280"/>
                  </a:cubicBezTo>
                  <a:cubicBezTo>
                    <a:pt x="1280" y="1003"/>
                    <a:pt x="1418" y="692"/>
                    <a:pt x="1556" y="416"/>
                  </a:cubicBezTo>
                  <a:cubicBezTo>
                    <a:pt x="1142" y="277"/>
                    <a:pt x="692" y="139"/>
                    <a:pt x="277" y="1"/>
                  </a:cubicBezTo>
                  <a:close/>
                </a:path>
              </a:pathLst>
            </a:custGeom>
            <a:solidFill>
              <a:srgbClr val="F2DA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50" name="Google Shape;1150;p8"/>
            <p:cNvSpPr/>
            <p:nvPr/>
          </p:nvSpPr>
          <p:spPr>
            <a:xfrm>
              <a:off x="6148805" y="3663188"/>
              <a:ext cx="2848" cy="20"/>
            </a:xfrm>
            <a:custGeom>
              <a:avLst/>
              <a:gdLst/>
              <a:ahLst/>
              <a:cxnLst/>
              <a:rect l="l" t="t" r="r" b="b"/>
              <a:pathLst>
                <a:path w="140" h="1" extrusionOk="0">
                  <a:moveTo>
                    <a:pt x="139" y="0"/>
                  </a:moveTo>
                  <a:lnTo>
                    <a:pt x="1" y="0"/>
                  </a:lnTo>
                  <a:lnTo>
                    <a:pt x="1" y="0"/>
                  </a:lnTo>
                  <a:close/>
                </a:path>
              </a:pathLst>
            </a:custGeom>
            <a:solidFill>
              <a:srgbClr val="F2DA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51" name="Google Shape;1151;p8"/>
            <p:cNvSpPr/>
            <p:nvPr/>
          </p:nvSpPr>
          <p:spPr>
            <a:xfrm>
              <a:off x="6145998" y="4252325"/>
              <a:ext cx="35168" cy="32361"/>
            </a:xfrm>
            <a:custGeom>
              <a:avLst/>
              <a:gdLst/>
              <a:ahLst/>
              <a:cxnLst/>
              <a:rect l="l" t="t" r="r" b="b"/>
              <a:pathLst>
                <a:path w="1729" h="1591" extrusionOk="0">
                  <a:moveTo>
                    <a:pt x="277" y="1"/>
                  </a:moveTo>
                  <a:lnTo>
                    <a:pt x="139" y="139"/>
                  </a:lnTo>
                  <a:lnTo>
                    <a:pt x="139" y="588"/>
                  </a:lnTo>
                  <a:lnTo>
                    <a:pt x="1" y="727"/>
                  </a:lnTo>
                  <a:cubicBezTo>
                    <a:pt x="415" y="1003"/>
                    <a:pt x="1003" y="1280"/>
                    <a:pt x="1556" y="1591"/>
                  </a:cubicBezTo>
                  <a:cubicBezTo>
                    <a:pt x="1556" y="1280"/>
                    <a:pt x="1729" y="1003"/>
                    <a:pt x="1729" y="865"/>
                  </a:cubicBezTo>
                  <a:cubicBezTo>
                    <a:pt x="1279" y="588"/>
                    <a:pt x="692" y="277"/>
                    <a:pt x="277" y="1"/>
                  </a:cubicBezTo>
                  <a:close/>
                </a:path>
              </a:pathLst>
            </a:custGeom>
            <a:solidFill>
              <a:srgbClr val="F2DA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52" name="Google Shape;1152;p8"/>
            <p:cNvSpPr/>
            <p:nvPr/>
          </p:nvSpPr>
          <p:spPr>
            <a:xfrm>
              <a:off x="6192393" y="4275533"/>
              <a:ext cx="17594" cy="20401"/>
            </a:xfrm>
            <a:custGeom>
              <a:avLst/>
              <a:gdLst/>
              <a:ahLst/>
              <a:cxnLst/>
              <a:rect l="l" t="t" r="r" b="b"/>
              <a:pathLst>
                <a:path w="865" h="1003" extrusionOk="0">
                  <a:moveTo>
                    <a:pt x="312" y="0"/>
                  </a:moveTo>
                  <a:cubicBezTo>
                    <a:pt x="139" y="312"/>
                    <a:pt x="139" y="588"/>
                    <a:pt x="1" y="726"/>
                  </a:cubicBezTo>
                  <a:cubicBezTo>
                    <a:pt x="312" y="865"/>
                    <a:pt x="450" y="1003"/>
                    <a:pt x="727" y="1003"/>
                  </a:cubicBezTo>
                  <a:cubicBezTo>
                    <a:pt x="727" y="865"/>
                    <a:pt x="865" y="588"/>
                    <a:pt x="865" y="450"/>
                  </a:cubicBezTo>
                  <a:cubicBezTo>
                    <a:pt x="727" y="312"/>
                    <a:pt x="450" y="139"/>
                    <a:pt x="312" y="0"/>
                  </a:cubicBezTo>
                  <a:close/>
                </a:path>
              </a:pathLst>
            </a:custGeom>
            <a:solidFill>
              <a:srgbClr val="F2DA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53" name="Google Shape;1153;p8"/>
            <p:cNvSpPr/>
            <p:nvPr/>
          </p:nvSpPr>
          <p:spPr>
            <a:xfrm>
              <a:off x="6124906" y="4240386"/>
              <a:ext cx="9153" cy="20401"/>
            </a:xfrm>
            <a:custGeom>
              <a:avLst/>
              <a:gdLst/>
              <a:ahLst/>
              <a:cxnLst/>
              <a:rect l="l" t="t" r="r" b="b"/>
              <a:pathLst>
                <a:path w="450" h="1003" extrusionOk="0">
                  <a:moveTo>
                    <a:pt x="450" y="0"/>
                  </a:moveTo>
                  <a:cubicBezTo>
                    <a:pt x="312" y="311"/>
                    <a:pt x="173" y="588"/>
                    <a:pt x="1" y="864"/>
                  </a:cubicBezTo>
                  <a:cubicBezTo>
                    <a:pt x="173" y="864"/>
                    <a:pt x="173" y="864"/>
                    <a:pt x="312" y="1003"/>
                  </a:cubicBezTo>
                  <a:cubicBezTo>
                    <a:pt x="312" y="588"/>
                    <a:pt x="450" y="311"/>
                    <a:pt x="450" y="0"/>
                  </a:cubicBezTo>
                  <a:close/>
                </a:path>
              </a:pathLst>
            </a:custGeom>
            <a:solidFill>
              <a:srgbClr val="F2DA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54" name="Google Shape;1154;p8"/>
            <p:cNvSpPr/>
            <p:nvPr/>
          </p:nvSpPr>
          <p:spPr>
            <a:xfrm>
              <a:off x="6344960" y="4352173"/>
              <a:ext cx="11980" cy="14075"/>
            </a:xfrm>
            <a:custGeom>
              <a:avLst/>
              <a:gdLst/>
              <a:ahLst/>
              <a:cxnLst/>
              <a:rect l="l" t="t" r="r" b="b"/>
              <a:pathLst>
                <a:path w="589" h="692" extrusionOk="0">
                  <a:moveTo>
                    <a:pt x="139" y="0"/>
                  </a:moveTo>
                  <a:cubicBezTo>
                    <a:pt x="139" y="138"/>
                    <a:pt x="0" y="277"/>
                    <a:pt x="0" y="415"/>
                  </a:cubicBezTo>
                  <a:cubicBezTo>
                    <a:pt x="139" y="553"/>
                    <a:pt x="277" y="553"/>
                    <a:pt x="415" y="691"/>
                  </a:cubicBezTo>
                  <a:cubicBezTo>
                    <a:pt x="415" y="415"/>
                    <a:pt x="588" y="277"/>
                    <a:pt x="588" y="138"/>
                  </a:cubicBezTo>
                  <a:cubicBezTo>
                    <a:pt x="415" y="138"/>
                    <a:pt x="277" y="0"/>
                    <a:pt x="139" y="0"/>
                  </a:cubicBezTo>
                  <a:close/>
                </a:path>
              </a:pathLst>
            </a:custGeom>
            <a:solidFill>
              <a:srgbClr val="F2DA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55" name="Google Shape;1155;p8"/>
            <p:cNvSpPr/>
            <p:nvPr/>
          </p:nvSpPr>
          <p:spPr>
            <a:xfrm>
              <a:off x="6039124" y="4144058"/>
              <a:ext cx="43609" cy="73143"/>
            </a:xfrm>
            <a:custGeom>
              <a:avLst/>
              <a:gdLst/>
              <a:ahLst/>
              <a:cxnLst/>
              <a:rect l="l" t="t" r="r" b="b"/>
              <a:pathLst>
                <a:path w="2144" h="3596" extrusionOk="0">
                  <a:moveTo>
                    <a:pt x="1280" y="1"/>
                  </a:moveTo>
                  <a:lnTo>
                    <a:pt x="1141" y="139"/>
                  </a:lnTo>
                  <a:cubicBezTo>
                    <a:pt x="554" y="1003"/>
                    <a:pt x="277" y="2006"/>
                    <a:pt x="1" y="3008"/>
                  </a:cubicBezTo>
                  <a:cubicBezTo>
                    <a:pt x="277" y="3146"/>
                    <a:pt x="554" y="3319"/>
                    <a:pt x="692" y="3596"/>
                  </a:cubicBezTo>
                  <a:cubicBezTo>
                    <a:pt x="1003" y="3008"/>
                    <a:pt x="1141" y="2593"/>
                    <a:pt x="1280" y="2144"/>
                  </a:cubicBezTo>
                  <a:cubicBezTo>
                    <a:pt x="1418" y="2006"/>
                    <a:pt x="1556" y="1867"/>
                    <a:pt x="1729" y="1867"/>
                  </a:cubicBezTo>
                  <a:lnTo>
                    <a:pt x="1867" y="1867"/>
                  </a:lnTo>
                  <a:cubicBezTo>
                    <a:pt x="2006" y="2006"/>
                    <a:pt x="2006" y="2006"/>
                    <a:pt x="2144" y="2144"/>
                  </a:cubicBezTo>
                  <a:cubicBezTo>
                    <a:pt x="1867" y="1729"/>
                    <a:pt x="1729" y="1280"/>
                    <a:pt x="1556" y="865"/>
                  </a:cubicBezTo>
                  <a:cubicBezTo>
                    <a:pt x="1418" y="554"/>
                    <a:pt x="1280" y="277"/>
                    <a:pt x="1280" y="1"/>
                  </a:cubicBezTo>
                  <a:close/>
                </a:path>
              </a:pathLst>
            </a:custGeom>
            <a:solidFill>
              <a:srgbClr val="F2DA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56" name="Google Shape;1156;p8"/>
            <p:cNvSpPr/>
            <p:nvPr/>
          </p:nvSpPr>
          <p:spPr>
            <a:xfrm>
              <a:off x="6277473" y="4319833"/>
              <a:ext cx="9153" cy="14767"/>
            </a:xfrm>
            <a:custGeom>
              <a:avLst/>
              <a:gdLst/>
              <a:ahLst/>
              <a:cxnLst/>
              <a:rect l="l" t="t" r="r" b="b"/>
              <a:pathLst>
                <a:path w="450" h="726" extrusionOk="0">
                  <a:moveTo>
                    <a:pt x="138" y="0"/>
                  </a:moveTo>
                  <a:cubicBezTo>
                    <a:pt x="138" y="138"/>
                    <a:pt x="0" y="277"/>
                    <a:pt x="0" y="553"/>
                  </a:cubicBezTo>
                  <a:cubicBezTo>
                    <a:pt x="0" y="553"/>
                    <a:pt x="138" y="553"/>
                    <a:pt x="277" y="726"/>
                  </a:cubicBezTo>
                  <a:cubicBezTo>
                    <a:pt x="277" y="415"/>
                    <a:pt x="450" y="277"/>
                    <a:pt x="450" y="138"/>
                  </a:cubicBezTo>
                  <a:cubicBezTo>
                    <a:pt x="450" y="138"/>
                    <a:pt x="277" y="0"/>
                    <a:pt x="138" y="0"/>
                  </a:cubicBezTo>
                  <a:close/>
                </a:path>
              </a:pathLst>
            </a:custGeom>
            <a:solidFill>
              <a:srgbClr val="F2DA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57" name="Google Shape;1157;p8"/>
            <p:cNvSpPr/>
            <p:nvPr/>
          </p:nvSpPr>
          <p:spPr>
            <a:xfrm>
              <a:off x="6297854" y="4331081"/>
              <a:ext cx="32361" cy="23920"/>
            </a:xfrm>
            <a:custGeom>
              <a:avLst/>
              <a:gdLst/>
              <a:ahLst/>
              <a:cxnLst/>
              <a:rect l="l" t="t" r="r" b="b"/>
              <a:pathLst>
                <a:path w="1591" h="1176" extrusionOk="0">
                  <a:moveTo>
                    <a:pt x="312" y="0"/>
                  </a:moveTo>
                  <a:cubicBezTo>
                    <a:pt x="139" y="173"/>
                    <a:pt x="139" y="311"/>
                    <a:pt x="1" y="449"/>
                  </a:cubicBezTo>
                  <a:cubicBezTo>
                    <a:pt x="450" y="726"/>
                    <a:pt x="865" y="864"/>
                    <a:pt x="1452" y="1037"/>
                  </a:cubicBezTo>
                  <a:lnTo>
                    <a:pt x="1452" y="1175"/>
                  </a:lnTo>
                  <a:cubicBezTo>
                    <a:pt x="1591" y="1037"/>
                    <a:pt x="1591" y="726"/>
                    <a:pt x="1591" y="588"/>
                  </a:cubicBezTo>
                  <a:cubicBezTo>
                    <a:pt x="1176" y="449"/>
                    <a:pt x="726" y="173"/>
                    <a:pt x="312" y="0"/>
                  </a:cubicBezTo>
                  <a:close/>
                </a:path>
              </a:pathLst>
            </a:custGeom>
            <a:solidFill>
              <a:srgbClr val="F2DA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58" name="Google Shape;1158;p8"/>
            <p:cNvSpPr/>
            <p:nvPr/>
          </p:nvSpPr>
          <p:spPr>
            <a:xfrm>
              <a:off x="6221926" y="4293106"/>
              <a:ext cx="14787" cy="17594"/>
            </a:xfrm>
            <a:custGeom>
              <a:avLst/>
              <a:gdLst/>
              <a:ahLst/>
              <a:cxnLst/>
              <a:rect l="l" t="t" r="r" b="b"/>
              <a:pathLst>
                <a:path w="727" h="865" extrusionOk="0">
                  <a:moveTo>
                    <a:pt x="139" y="1"/>
                  </a:moveTo>
                  <a:lnTo>
                    <a:pt x="139" y="312"/>
                  </a:lnTo>
                  <a:cubicBezTo>
                    <a:pt x="139" y="312"/>
                    <a:pt x="1" y="450"/>
                    <a:pt x="1" y="588"/>
                  </a:cubicBezTo>
                  <a:cubicBezTo>
                    <a:pt x="139" y="726"/>
                    <a:pt x="415" y="726"/>
                    <a:pt x="588" y="865"/>
                  </a:cubicBezTo>
                  <a:cubicBezTo>
                    <a:pt x="588" y="588"/>
                    <a:pt x="726" y="450"/>
                    <a:pt x="726" y="139"/>
                  </a:cubicBezTo>
                  <a:cubicBezTo>
                    <a:pt x="588" y="139"/>
                    <a:pt x="415" y="1"/>
                    <a:pt x="139" y="1"/>
                  </a:cubicBezTo>
                  <a:close/>
                </a:path>
              </a:pathLst>
            </a:custGeom>
            <a:solidFill>
              <a:srgbClr val="F2DA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59" name="Google Shape;1159;p8"/>
            <p:cNvSpPr/>
            <p:nvPr/>
          </p:nvSpPr>
          <p:spPr>
            <a:xfrm>
              <a:off x="6247940" y="4305066"/>
              <a:ext cx="17594" cy="17594"/>
            </a:xfrm>
            <a:custGeom>
              <a:avLst/>
              <a:gdLst/>
              <a:ahLst/>
              <a:cxnLst/>
              <a:rect l="l" t="t" r="r" b="b"/>
              <a:pathLst>
                <a:path w="865" h="865" extrusionOk="0">
                  <a:moveTo>
                    <a:pt x="312" y="0"/>
                  </a:moveTo>
                  <a:cubicBezTo>
                    <a:pt x="173" y="277"/>
                    <a:pt x="173" y="415"/>
                    <a:pt x="0" y="588"/>
                  </a:cubicBezTo>
                  <a:cubicBezTo>
                    <a:pt x="173" y="726"/>
                    <a:pt x="450" y="726"/>
                    <a:pt x="588" y="864"/>
                  </a:cubicBezTo>
                  <a:cubicBezTo>
                    <a:pt x="726" y="726"/>
                    <a:pt x="726" y="588"/>
                    <a:pt x="865" y="277"/>
                  </a:cubicBezTo>
                  <a:cubicBezTo>
                    <a:pt x="588" y="277"/>
                    <a:pt x="450" y="138"/>
                    <a:pt x="312" y="0"/>
                  </a:cubicBezTo>
                  <a:close/>
                </a:path>
              </a:pathLst>
            </a:custGeom>
            <a:solidFill>
              <a:srgbClr val="F2DA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60" name="Google Shape;1160;p8"/>
            <p:cNvSpPr/>
            <p:nvPr/>
          </p:nvSpPr>
          <p:spPr>
            <a:xfrm>
              <a:off x="6148805" y="3663188"/>
              <a:ext cx="20" cy="20"/>
            </a:xfrm>
            <a:custGeom>
              <a:avLst/>
              <a:gdLst/>
              <a:ahLst/>
              <a:cxnLst/>
              <a:rect l="l" t="t" r="r" b="b"/>
              <a:pathLst>
                <a:path w="1" h="1" extrusionOk="0">
                  <a:moveTo>
                    <a:pt x="1" y="0"/>
                  </a:moveTo>
                  <a:lnTo>
                    <a:pt x="1" y="0"/>
                  </a:lnTo>
                  <a:lnTo>
                    <a:pt x="1" y="0"/>
                  </a:lnTo>
                  <a:close/>
                </a:path>
              </a:pathLst>
            </a:custGeom>
            <a:solidFill>
              <a:srgbClr val="F2DA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61" name="Google Shape;1161;p8"/>
            <p:cNvSpPr/>
            <p:nvPr/>
          </p:nvSpPr>
          <p:spPr>
            <a:xfrm>
              <a:off x="6134038" y="3924003"/>
              <a:ext cx="307256" cy="369130"/>
            </a:xfrm>
            <a:custGeom>
              <a:avLst/>
              <a:gdLst/>
              <a:ahLst/>
              <a:cxnLst/>
              <a:rect l="l" t="t" r="r" b="b"/>
              <a:pathLst>
                <a:path w="15106" h="18148" extrusionOk="0">
                  <a:moveTo>
                    <a:pt x="2144" y="1"/>
                  </a:moveTo>
                  <a:cubicBezTo>
                    <a:pt x="1453" y="3457"/>
                    <a:pt x="727" y="6914"/>
                    <a:pt x="1" y="10370"/>
                  </a:cubicBezTo>
                  <a:cubicBezTo>
                    <a:pt x="3319" y="12237"/>
                    <a:pt x="6776" y="14276"/>
                    <a:pt x="10370" y="16005"/>
                  </a:cubicBezTo>
                  <a:cubicBezTo>
                    <a:pt x="11960" y="16869"/>
                    <a:pt x="13550" y="17595"/>
                    <a:pt x="15106" y="18148"/>
                  </a:cubicBezTo>
                  <a:cubicBezTo>
                    <a:pt x="14829" y="17871"/>
                    <a:pt x="14691" y="17422"/>
                    <a:pt x="14415" y="17145"/>
                  </a:cubicBezTo>
                  <a:cubicBezTo>
                    <a:pt x="12686" y="16281"/>
                    <a:pt x="10958" y="15417"/>
                    <a:pt x="9368" y="14553"/>
                  </a:cubicBezTo>
                  <a:cubicBezTo>
                    <a:pt x="6465" y="13101"/>
                    <a:pt x="3457" y="11684"/>
                    <a:pt x="727" y="10094"/>
                  </a:cubicBezTo>
                  <a:cubicBezTo>
                    <a:pt x="727" y="9645"/>
                    <a:pt x="865" y="9230"/>
                    <a:pt x="865" y="8953"/>
                  </a:cubicBezTo>
                  <a:cubicBezTo>
                    <a:pt x="1003" y="8366"/>
                    <a:pt x="1142" y="7778"/>
                    <a:pt x="1280" y="7225"/>
                  </a:cubicBezTo>
                  <a:cubicBezTo>
                    <a:pt x="1591" y="6188"/>
                    <a:pt x="1729" y="5186"/>
                    <a:pt x="2006" y="4045"/>
                  </a:cubicBezTo>
                  <a:cubicBezTo>
                    <a:pt x="2317" y="3043"/>
                    <a:pt x="2455" y="1867"/>
                    <a:pt x="2593" y="865"/>
                  </a:cubicBezTo>
                  <a:cubicBezTo>
                    <a:pt x="2455" y="589"/>
                    <a:pt x="2317" y="312"/>
                    <a:pt x="214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62" name="Google Shape;1162;p8"/>
            <p:cNvSpPr/>
            <p:nvPr/>
          </p:nvSpPr>
          <p:spPr>
            <a:xfrm>
              <a:off x="6427214" y="4260766"/>
              <a:ext cx="70336" cy="59088"/>
            </a:xfrm>
            <a:custGeom>
              <a:avLst/>
              <a:gdLst/>
              <a:ahLst/>
              <a:cxnLst/>
              <a:rect l="l" t="t" r="r" b="b"/>
              <a:pathLst>
                <a:path w="3458" h="2905" extrusionOk="0">
                  <a:moveTo>
                    <a:pt x="1280" y="1"/>
                  </a:moveTo>
                  <a:cubicBezTo>
                    <a:pt x="1428" y="220"/>
                    <a:pt x="1586" y="430"/>
                    <a:pt x="1748" y="635"/>
                  </a:cubicBezTo>
                  <a:lnTo>
                    <a:pt x="1748" y="635"/>
                  </a:lnTo>
                  <a:cubicBezTo>
                    <a:pt x="1599" y="425"/>
                    <a:pt x="1442" y="213"/>
                    <a:pt x="1280" y="1"/>
                  </a:cubicBezTo>
                  <a:close/>
                  <a:moveTo>
                    <a:pt x="1" y="588"/>
                  </a:moveTo>
                  <a:lnTo>
                    <a:pt x="1" y="588"/>
                  </a:lnTo>
                  <a:cubicBezTo>
                    <a:pt x="277" y="865"/>
                    <a:pt x="415" y="1314"/>
                    <a:pt x="692" y="1591"/>
                  </a:cubicBezTo>
                  <a:cubicBezTo>
                    <a:pt x="1003" y="1729"/>
                    <a:pt x="1141" y="1902"/>
                    <a:pt x="1418" y="1902"/>
                  </a:cubicBezTo>
                  <a:cubicBezTo>
                    <a:pt x="2282" y="2316"/>
                    <a:pt x="2870" y="2593"/>
                    <a:pt x="3457" y="2904"/>
                  </a:cubicBezTo>
                  <a:lnTo>
                    <a:pt x="3146" y="2455"/>
                  </a:lnTo>
                  <a:cubicBezTo>
                    <a:pt x="2733" y="1810"/>
                    <a:pt x="2224" y="1241"/>
                    <a:pt x="1748" y="635"/>
                  </a:cubicBezTo>
                  <a:lnTo>
                    <a:pt x="1748" y="635"/>
                  </a:lnTo>
                  <a:cubicBezTo>
                    <a:pt x="2010" y="1008"/>
                    <a:pt x="2243" y="1375"/>
                    <a:pt x="2420" y="1729"/>
                  </a:cubicBezTo>
                  <a:cubicBezTo>
                    <a:pt x="1556" y="1314"/>
                    <a:pt x="865" y="1038"/>
                    <a:pt x="1" y="58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63" name="Google Shape;1163;p8"/>
            <p:cNvSpPr/>
            <p:nvPr/>
          </p:nvSpPr>
          <p:spPr>
            <a:xfrm>
              <a:off x="6177626" y="3877608"/>
              <a:ext cx="137824" cy="189854"/>
            </a:xfrm>
            <a:custGeom>
              <a:avLst/>
              <a:gdLst/>
              <a:ahLst/>
              <a:cxnLst/>
              <a:rect l="l" t="t" r="r" b="b"/>
              <a:pathLst>
                <a:path w="6776" h="9334" extrusionOk="0">
                  <a:moveTo>
                    <a:pt x="589" y="1"/>
                  </a:moveTo>
                  <a:cubicBezTo>
                    <a:pt x="450" y="692"/>
                    <a:pt x="312" y="1556"/>
                    <a:pt x="1" y="2282"/>
                  </a:cubicBezTo>
                  <a:cubicBezTo>
                    <a:pt x="174" y="2593"/>
                    <a:pt x="312" y="2870"/>
                    <a:pt x="450" y="3146"/>
                  </a:cubicBezTo>
                  <a:cubicBezTo>
                    <a:pt x="589" y="2420"/>
                    <a:pt x="727" y="1729"/>
                    <a:pt x="727" y="1003"/>
                  </a:cubicBezTo>
                  <a:cubicBezTo>
                    <a:pt x="2766" y="3595"/>
                    <a:pt x="4633" y="6326"/>
                    <a:pt x="6499" y="9057"/>
                  </a:cubicBezTo>
                  <a:cubicBezTo>
                    <a:pt x="6637" y="9195"/>
                    <a:pt x="6637" y="9195"/>
                    <a:pt x="6776" y="9333"/>
                  </a:cubicBezTo>
                  <a:cubicBezTo>
                    <a:pt x="5773" y="7778"/>
                    <a:pt x="4771" y="6188"/>
                    <a:pt x="3769" y="4598"/>
                  </a:cubicBezTo>
                  <a:lnTo>
                    <a:pt x="3457" y="4148"/>
                  </a:lnTo>
                  <a:cubicBezTo>
                    <a:pt x="3043" y="3457"/>
                    <a:pt x="2455" y="2731"/>
                    <a:pt x="2040" y="2005"/>
                  </a:cubicBezTo>
                  <a:cubicBezTo>
                    <a:pt x="1453" y="1280"/>
                    <a:pt x="1038" y="692"/>
                    <a:pt x="5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64" name="Google Shape;1164;p8"/>
            <p:cNvSpPr/>
            <p:nvPr/>
          </p:nvSpPr>
          <p:spPr>
            <a:xfrm>
              <a:off x="6128424" y="3912755"/>
              <a:ext cx="319196" cy="389511"/>
            </a:xfrm>
            <a:custGeom>
              <a:avLst/>
              <a:gdLst/>
              <a:ahLst/>
              <a:cxnLst/>
              <a:rect l="l" t="t" r="r" b="b"/>
              <a:pathLst>
                <a:path w="15693" h="19150" extrusionOk="0">
                  <a:moveTo>
                    <a:pt x="2143" y="1"/>
                  </a:moveTo>
                  <a:cubicBezTo>
                    <a:pt x="2005" y="1867"/>
                    <a:pt x="1556" y="3596"/>
                    <a:pt x="1279" y="5324"/>
                  </a:cubicBezTo>
                  <a:cubicBezTo>
                    <a:pt x="1003" y="6188"/>
                    <a:pt x="865" y="7190"/>
                    <a:pt x="553" y="8055"/>
                  </a:cubicBezTo>
                  <a:cubicBezTo>
                    <a:pt x="553" y="8469"/>
                    <a:pt x="415" y="8919"/>
                    <a:pt x="277" y="9333"/>
                  </a:cubicBezTo>
                  <a:cubicBezTo>
                    <a:pt x="277" y="9783"/>
                    <a:pt x="139" y="10198"/>
                    <a:pt x="0" y="10785"/>
                  </a:cubicBezTo>
                  <a:cubicBezTo>
                    <a:pt x="0" y="10923"/>
                    <a:pt x="139" y="11062"/>
                    <a:pt x="139" y="11235"/>
                  </a:cubicBezTo>
                  <a:cubicBezTo>
                    <a:pt x="277" y="11235"/>
                    <a:pt x="277" y="11373"/>
                    <a:pt x="277" y="11373"/>
                  </a:cubicBezTo>
                  <a:cubicBezTo>
                    <a:pt x="3146" y="12963"/>
                    <a:pt x="6188" y="14380"/>
                    <a:pt x="9195" y="15970"/>
                  </a:cubicBezTo>
                  <a:cubicBezTo>
                    <a:pt x="10646" y="16696"/>
                    <a:pt x="12098" y="17422"/>
                    <a:pt x="13654" y="18148"/>
                  </a:cubicBezTo>
                  <a:cubicBezTo>
                    <a:pt x="14380" y="18562"/>
                    <a:pt x="14967" y="18839"/>
                    <a:pt x="15693" y="19150"/>
                  </a:cubicBezTo>
                  <a:cubicBezTo>
                    <a:pt x="15693" y="19012"/>
                    <a:pt x="15555" y="18839"/>
                    <a:pt x="15382" y="18701"/>
                  </a:cubicBezTo>
                  <a:cubicBezTo>
                    <a:pt x="13826" y="18148"/>
                    <a:pt x="12236" y="17422"/>
                    <a:pt x="10646" y="16558"/>
                  </a:cubicBezTo>
                  <a:cubicBezTo>
                    <a:pt x="7052" y="14829"/>
                    <a:pt x="3595" y="12790"/>
                    <a:pt x="277" y="10923"/>
                  </a:cubicBezTo>
                  <a:cubicBezTo>
                    <a:pt x="1003" y="7467"/>
                    <a:pt x="1729" y="4010"/>
                    <a:pt x="2420" y="554"/>
                  </a:cubicBezTo>
                  <a:cubicBezTo>
                    <a:pt x="2420" y="416"/>
                    <a:pt x="2282" y="139"/>
                    <a:pt x="214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65" name="Google Shape;1165;p8"/>
            <p:cNvSpPr/>
            <p:nvPr/>
          </p:nvSpPr>
          <p:spPr>
            <a:xfrm>
              <a:off x="6172012" y="3865669"/>
              <a:ext cx="336790" cy="459806"/>
            </a:xfrm>
            <a:custGeom>
              <a:avLst/>
              <a:gdLst/>
              <a:ahLst/>
              <a:cxnLst/>
              <a:rect l="l" t="t" r="r" b="b"/>
              <a:pathLst>
                <a:path w="16558" h="22606" extrusionOk="0">
                  <a:moveTo>
                    <a:pt x="726" y="0"/>
                  </a:moveTo>
                  <a:cubicBezTo>
                    <a:pt x="726" y="0"/>
                    <a:pt x="588" y="0"/>
                    <a:pt x="588" y="138"/>
                  </a:cubicBezTo>
                  <a:cubicBezTo>
                    <a:pt x="450" y="138"/>
                    <a:pt x="450" y="277"/>
                    <a:pt x="277" y="277"/>
                  </a:cubicBezTo>
                  <a:lnTo>
                    <a:pt x="277" y="415"/>
                  </a:lnTo>
                  <a:lnTo>
                    <a:pt x="277" y="726"/>
                  </a:lnTo>
                  <a:cubicBezTo>
                    <a:pt x="139" y="1141"/>
                    <a:pt x="139" y="1728"/>
                    <a:pt x="139" y="2316"/>
                  </a:cubicBezTo>
                  <a:lnTo>
                    <a:pt x="0" y="2316"/>
                  </a:lnTo>
                  <a:cubicBezTo>
                    <a:pt x="139" y="2454"/>
                    <a:pt x="277" y="2731"/>
                    <a:pt x="277" y="2869"/>
                  </a:cubicBezTo>
                  <a:cubicBezTo>
                    <a:pt x="588" y="2143"/>
                    <a:pt x="726" y="1279"/>
                    <a:pt x="865" y="588"/>
                  </a:cubicBezTo>
                  <a:cubicBezTo>
                    <a:pt x="1314" y="1279"/>
                    <a:pt x="1729" y="1867"/>
                    <a:pt x="2316" y="2592"/>
                  </a:cubicBezTo>
                  <a:cubicBezTo>
                    <a:pt x="2731" y="3318"/>
                    <a:pt x="3319" y="4044"/>
                    <a:pt x="3733" y="4735"/>
                  </a:cubicBezTo>
                  <a:lnTo>
                    <a:pt x="4045" y="5185"/>
                  </a:lnTo>
                  <a:cubicBezTo>
                    <a:pt x="5047" y="6775"/>
                    <a:pt x="6049" y="8365"/>
                    <a:pt x="7052" y="9920"/>
                  </a:cubicBezTo>
                  <a:cubicBezTo>
                    <a:pt x="8054" y="11372"/>
                    <a:pt x="8918" y="12824"/>
                    <a:pt x="10093" y="14241"/>
                  </a:cubicBezTo>
                  <a:cubicBezTo>
                    <a:pt x="11096" y="15693"/>
                    <a:pt x="12237" y="17144"/>
                    <a:pt x="13239" y="18561"/>
                  </a:cubicBezTo>
                  <a:cubicBezTo>
                    <a:pt x="13550" y="18873"/>
                    <a:pt x="13688" y="19149"/>
                    <a:pt x="13827" y="19426"/>
                  </a:cubicBezTo>
                  <a:cubicBezTo>
                    <a:pt x="14414" y="20290"/>
                    <a:pt x="15140" y="21016"/>
                    <a:pt x="15693" y="21880"/>
                  </a:cubicBezTo>
                  <a:lnTo>
                    <a:pt x="16004" y="22329"/>
                  </a:lnTo>
                  <a:cubicBezTo>
                    <a:pt x="15417" y="22018"/>
                    <a:pt x="14829" y="21741"/>
                    <a:pt x="13965" y="21327"/>
                  </a:cubicBezTo>
                  <a:cubicBezTo>
                    <a:pt x="13688" y="21327"/>
                    <a:pt x="13550" y="21154"/>
                    <a:pt x="13239" y="21016"/>
                  </a:cubicBezTo>
                  <a:lnTo>
                    <a:pt x="13239" y="21016"/>
                  </a:lnTo>
                  <a:cubicBezTo>
                    <a:pt x="13412" y="21154"/>
                    <a:pt x="13550" y="21327"/>
                    <a:pt x="13550" y="21465"/>
                  </a:cubicBezTo>
                  <a:lnTo>
                    <a:pt x="13688" y="21603"/>
                  </a:lnTo>
                  <a:cubicBezTo>
                    <a:pt x="14103" y="21741"/>
                    <a:pt x="14552" y="21880"/>
                    <a:pt x="14829" y="22018"/>
                  </a:cubicBezTo>
                  <a:cubicBezTo>
                    <a:pt x="15140" y="22191"/>
                    <a:pt x="15278" y="22329"/>
                    <a:pt x="15417" y="22329"/>
                  </a:cubicBezTo>
                  <a:cubicBezTo>
                    <a:pt x="15555" y="22467"/>
                    <a:pt x="15693" y="22467"/>
                    <a:pt x="15831" y="22467"/>
                  </a:cubicBezTo>
                  <a:cubicBezTo>
                    <a:pt x="15831" y="22606"/>
                    <a:pt x="16004" y="22606"/>
                    <a:pt x="16004" y="22606"/>
                  </a:cubicBezTo>
                  <a:lnTo>
                    <a:pt x="16419" y="22606"/>
                  </a:lnTo>
                  <a:cubicBezTo>
                    <a:pt x="16419" y="22467"/>
                    <a:pt x="16557" y="22467"/>
                    <a:pt x="16557" y="22329"/>
                  </a:cubicBezTo>
                  <a:lnTo>
                    <a:pt x="16557" y="21880"/>
                  </a:lnTo>
                  <a:lnTo>
                    <a:pt x="16419" y="21880"/>
                  </a:lnTo>
                  <a:lnTo>
                    <a:pt x="16419" y="21603"/>
                  </a:lnTo>
                  <a:cubicBezTo>
                    <a:pt x="16281" y="21465"/>
                    <a:pt x="16142" y="21327"/>
                    <a:pt x="16004" y="21016"/>
                  </a:cubicBezTo>
                  <a:cubicBezTo>
                    <a:pt x="16004" y="21016"/>
                    <a:pt x="16004" y="20877"/>
                    <a:pt x="15831" y="20877"/>
                  </a:cubicBezTo>
                  <a:cubicBezTo>
                    <a:pt x="14967" y="19426"/>
                    <a:pt x="14103" y="18147"/>
                    <a:pt x="13101" y="16833"/>
                  </a:cubicBezTo>
                  <a:cubicBezTo>
                    <a:pt x="12548" y="16142"/>
                    <a:pt x="11960" y="15416"/>
                    <a:pt x="11372" y="14690"/>
                  </a:cubicBezTo>
                  <a:cubicBezTo>
                    <a:pt x="10958" y="13964"/>
                    <a:pt x="10370" y="13238"/>
                    <a:pt x="9782" y="12374"/>
                  </a:cubicBezTo>
                  <a:cubicBezTo>
                    <a:pt x="7639" y="9367"/>
                    <a:pt x="5635" y="6325"/>
                    <a:pt x="3457" y="3318"/>
                  </a:cubicBezTo>
                  <a:cubicBezTo>
                    <a:pt x="2731" y="2316"/>
                    <a:pt x="1867" y="1279"/>
                    <a:pt x="1141" y="277"/>
                  </a:cubicBezTo>
                  <a:cubicBezTo>
                    <a:pt x="1003" y="138"/>
                    <a:pt x="1003" y="0"/>
                    <a:pt x="8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66" name="Google Shape;1166;p8"/>
            <p:cNvSpPr/>
            <p:nvPr/>
          </p:nvSpPr>
          <p:spPr>
            <a:xfrm>
              <a:off x="6148805" y="3663188"/>
              <a:ext cx="20" cy="20"/>
            </a:xfrm>
            <a:custGeom>
              <a:avLst/>
              <a:gdLst/>
              <a:ahLst/>
              <a:cxnLst/>
              <a:rect l="l" t="t" r="r" b="b"/>
              <a:pathLst>
                <a:path w="1" h="1" extrusionOk="0">
                  <a:moveTo>
                    <a:pt x="1" y="0"/>
                  </a:moveTo>
                  <a:lnTo>
                    <a:pt x="1" y="0"/>
                  </a:ln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67" name="Google Shape;1167;p8"/>
            <p:cNvSpPr/>
            <p:nvPr/>
          </p:nvSpPr>
          <p:spPr>
            <a:xfrm>
              <a:off x="6236692" y="3730675"/>
              <a:ext cx="570903" cy="785327"/>
            </a:xfrm>
            <a:custGeom>
              <a:avLst/>
              <a:gdLst/>
              <a:ahLst/>
              <a:cxnLst/>
              <a:rect l="l" t="t" r="r" b="b"/>
              <a:pathLst>
                <a:path w="28068" h="38610" extrusionOk="0">
                  <a:moveTo>
                    <a:pt x="139" y="1"/>
                  </a:moveTo>
                  <a:cubicBezTo>
                    <a:pt x="139" y="139"/>
                    <a:pt x="139" y="450"/>
                    <a:pt x="0" y="588"/>
                  </a:cubicBezTo>
                  <a:cubicBezTo>
                    <a:pt x="415" y="1176"/>
                    <a:pt x="726" y="1729"/>
                    <a:pt x="1003" y="2178"/>
                  </a:cubicBezTo>
                  <a:lnTo>
                    <a:pt x="1141" y="2455"/>
                  </a:lnTo>
                  <a:cubicBezTo>
                    <a:pt x="1590" y="2904"/>
                    <a:pt x="1867" y="3457"/>
                    <a:pt x="2143" y="4045"/>
                  </a:cubicBezTo>
                  <a:cubicBezTo>
                    <a:pt x="2593" y="4632"/>
                    <a:pt x="3008" y="5324"/>
                    <a:pt x="3457" y="5911"/>
                  </a:cubicBezTo>
                  <a:cubicBezTo>
                    <a:pt x="4459" y="7225"/>
                    <a:pt x="5462" y="8642"/>
                    <a:pt x="6602" y="10094"/>
                  </a:cubicBezTo>
                  <a:cubicBezTo>
                    <a:pt x="7916" y="11822"/>
                    <a:pt x="9195" y="13550"/>
                    <a:pt x="10508" y="15140"/>
                  </a:cubicBezTo>
                  <a:cubicBezTo>
                    <a:pt x="12513" y="17871"/>
                    <a:pt x="14691" y="20601"/>
                    <a:pt x="16834" y="23470"/>
                  </a:cubicBezTo>
                  <a:cubicBezTo>
                    <a:pt x="17560" y="24645"/>
                    <a:pt x="18424" y="25786"/>
                    <a:pt x="19288" y="26927"/>
                  </a:cubicBezTo>
                  <a:cubicBezTo>
                    <a:pt x="21465" y="30107"/>
                    <a:pt x="23885" y="33425"/>
                    <a:pt x="26339" y="36605"/>
                  </a:cubicBezTo>
                  <a:cubicBezTo>
                    <a:pt x="26477" y="36743"/>
                    <a:pt x="26650" y="36881"/>
                    <a:pt x="26650" y="37158"/>
                  </a:cubicBezTo>
                  <a:cubicBezTo>
                    <a:pt x="26927" y="37469"/>
                    <a:pt x="27203" y="37746"/>
                    <a:pt x="27514" y="38022"/>
                  </a:cubicBezTo>
                  <a:cubicBezTo>
                    <a:pt x="27514" y="38160"/>
                    <a:pt x="27653" y="38333"/>
                    <a:pt x="27653" y="38471"/>
                  </a:cubicBezTo>
                  <a:lnTo>
                    <a:pt x="27653" y="38610"/>
                  </a:lnTo>
                  <a:lnTo>
                    <a:pt x="28067" y="38610"/>
                  </a:lnTo>
                  <a:cubicBezTo>
                    <a:pt x="27514" y="37607"/>
                    <a:pt x="26788" y="36605"/>
                    <a:pt x="26201" y="35741"/>
                  </a:cubicBezTo>
                  <a:cubicBezTo>
                    <a:pt x="25060" y="34151"/>
                    <a:pt x="23885" y="32699"/>
                    <a:pt x="22744" y="31109"/>
                  </a:cubicBezTo>
                  <a:cubicBezTo>
                    <a:pt x="20601" y="28102"/>
                    <a:pt x="18285" y="25198"/>
                    <a:pt x="15970" y="22053"/>
                  </a:cubicBezTo>
                  <a:cubicBezTo>
                    <a:pt x="14241" y="19599"/>
                    <a:pt x="12375" y="17007"/>
                    <a:pt x="10647" y="14414"/>
                  </a:cubicBezTo>
                  <a:cubicBezTo>
                    <a:pt x="9644" y="13101"/>
                    <a:pt x="8780" y="11822"/>
                    <a:pt x="7778" y="10681"/>
                  </a:cubicBezTo>
                  <a:cubicBezTo>
                    <a:pt x="7328" y="9955"/>
                    <a:pt x="6913" y="9368"/>
                    <a:pt x="6326" y="8780"/>
                  </a:cubicBezTo>
                  <a:cubicBezTo>
                    <a:pt x="5911" y="8227"/>
                    <a:pt x="5462" y="7639"/>
                    <a:pt x="5047" y="7052"/>
                  </a:cubicBezTo>
                  <a:cubicBezTo>
                    <a:pt x="3457" y="5047"/>
                    <a:pt x="2005" y="2731"/>
                    <a:pt x="553" y="588"/>
                  </a:cubicBezTo>
                  <a:cubicBezTo>
                    <a:pt x="415" y="450"/>
                    <a:pt x="277" y="139"/>
                    <a:pt x="1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68" name="Google Shape;1168;p8"/>
            <p:cNvSpPr/>
            <p:nvPr/>
          </p:nvSpPr>
          <p:spPr>
            <a:xfrm>
              <a:off x="6136865" y="3634367"/>
              <a:ext cx="73122" cy="63990"/>
            </a:xfrm>
            <a:custGeom>
              <a:avLst/>
              <a:gdLst/>
              <a:ahLst/>
              <a:cxnLst/>
              <a:rect l="l" t="t" r="r" b="b"/>
              <a:pathLst>
                <a:path w="3595" h="3146" extrusionOk="0">
                  <a:moveTo>
                    <a:pt x="0" y="0"/>
                  </a:moveTo>
                  <a:cubicBezTo>
                    <a:pt x="138" y="138"/>
                    <a:pt x="277" y="277"/>
                    <a:pt x="450" y="415"/>
                  </a:cubicBezTo>
                  <a:lnTo>
                    <a:pt x="588" y="553"/>
                  </a:lnTo>
                  <a:cubicBezTo>
                    <a:pt x="1314" y="1003"/>
                    <a:pt x="1867" y="1417"/>
                    <a:pt x="2316" y="1867"/>
                  </a:cubicBezTo>
                  <a:cubicBezTo>
                    <a:pt x="2593" y="2281"/>
                    <a:pt x="3042" y="2593"/>
                    <a:pt x="3318" y="3007"/>
                  </a:cubicBezTo>
                  <a:cubicBezTo>
                    <a:pt x="3382" y="3007"/>
                    <a:pt x="3446" y="3007"/>
                    <a:pt x="3496" y="3021"/>
                  </a:cubicBezTo>
                  <a:lnTo>
                    <a:pt x="3496" y="3021"/>
                  </a:lnTo>
                  <a:cubicBezTo>
                    <a:pt x="2518" y="1801"/>
                    <a:pt x="1404" y="836"/>
                    <a:pt x="0" y="0"/>
                  </a:cubicBezTo>
                  <a:close/>
                  <a:moveTo>
                    <a:pt x="3496" y="3021"/>
                  </a:moveTo>
                  <a:cubicBezTo>
                    <a:pt x="3529" y="3062"/>
                    <a:pt x="3562" y="3104"/>
                    <a:pt x="3595" y="3146"/>
                  </a:cubicBezTo>
                  <a:cubicBezTo>
                    <a:pt x="3595" y="3071"/>
                    <a:pt x="3555" y="3037"/>
                    <a:pt x="3496" y="302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69" name="Google Shape;1169;p8"/>
            <p:cNvSpPr/>
            <p:nvPr/>
          </p:nvSpPr>
          <p:spPr>
            <a:xfrm>
              <a:off x="5997652" y="4193971"/>
              <a:ext cx="2827" cy="5655"/>
            </a:xfrm>
            <a:custGeom>
              <a:avLst/>
              <a:gdLst/>
              <a:ahLst/>
              <a:cxnLst/>
              <a:rect l="l" t="t" r="r" b="b"/>
              <a:pathLst>
                <a:path w="139" h="278" extrusionOk="0">
                  <a:moveTo>
                    <a:pt x="0" y="1"/>
                  </a:moveTo>
                  <a:cubicBezTo>
                    <a:pt x="0" y="139"/>
                    <a:pt x="139" y="139"/>
                    <a:pt x="139" y="277"/>
                  </a:cubicBezTo>
                  <a:cubicBezTo>
                    <a:pt x="139" y="139"/>
                    <a:pt x="139" y="1"/>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70" name="Google Shape;1170;p8"/>
            <p:cNvSpPr/>
            <p:nvPr/>
          </p:nvSpPr>
          <p:spPr>
            <a:xfrm>
              <a:off x="6204352" y="3695528"/>
              <a:ext cx="35168" cy="47128"/>
            </a:xfrm>
            <a:custGeom>
              <a:avLst/>
              <a:gdLst/>
              <a:ahLst/>
              <a:cxnLst/>
              <a:rect l="l" t="t" r="r" b="b"/>
              <a:pathLst>
                <a:path w="1729" h="2317" extrusionOk="0">
                  <a:moveTo>
                    <a:pt x="0" y="0"/>
                  </a:moveTo>
                  <a:cubicBezTo>
                    <a:pt x="139" y="139"/>
                    <a:pt x="277" y="311"/>
                    <a:pt x="277" y="450"/>
                  </a:cubicBezTo>
                  <a:cubicBezTo>
                    <a:pt x="865" y="1003"/>
                    <a:pt x="1279" y="1729"/>
                    <a:pt x="1590" y="2316"/>
                  </a:cubicBezTo>
                  <a:cubicBezTo>
                    <a:pt x="1729" y="2178"/>
                    <a:pt x="1729" y="1867"/>
                    <a:pt x="1729" y="1729"/>
                  </a:cubicBezTo>
                  <a:cubicBezTo>
                    <a:pt x="1279" y="1176"/>
                    <a:pt x="865" y="588"/>
                    <a:pt x="277" y="139"/>
                  </a:cubicBezTo>
                  <a:cubicBezTo>
                    <a:pt x="277" y="0"/>
                    <a:pt x="139"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71" name="Google Shape;1171;p8"/>
            <p:cNvSpPr/>
            <p:nvPr/>
          </p:nvSpPr>
          <p:spPr>
            <a:xfrm>
              <a:off x="5999064" y="3628041"/>
              <a:ext cx="835242" cy="941864"/>
            </a:xfrm>
            <a:custGeom>
              <a:avLst/>
              <a:gdLst/>
              <a:ahLst/>
              <a:cxnLst/>
              <a:rect l="l" t="t" r="r" b="b"/>
              <a:pathLst>
                <a:path w="41064" h="46306" extrusionOk="0">
                  <a:moveTo>
                    <a:pt x="6188" y="0"/>
                  </a:moveTo>
                  <a:cubicBezTo>
                    <a:pt x="6049" y="0"/>
                    <a:pt x="5911" y="173"/>
                    <a:pt x="5911" y="173"/>
                  </a:cubicBezTo>
                  <a:cubicBezTo>
                    <a:pt x="5773" y="449"/>
                    <a:pt x="5496" y="726"/>
                    <a:pt x="5323" y="1037"/>
                  </a:cubicBezTo>
                  <a:cubicBezTo>
                    <a:pt x="5185" y="1314"/>
                    <a:pt x="5047" y="1728"/>
                    <a:pt x="4909" y="2039"/>
                  </a:cubicBezTo>
                  <a:cubicBezTo>
                    <a:pt x="4770" y="2765"/>
                    <a:pt x="4459" y="3457"/>
                    <a:pt x="4321" y="4182"/>
                  </a:cubicBezTo>
                  <a:cubicBezTo>
                    <a:pt x="4183" y="4770"/>
                    <a:pt x="4045" y="5496"/>
                    <a:pt x="3906" y="6222"/>
                  </a:cubicBezTo>
                  <a:cubicBezTo>
                    <a:pt x="3768" y="7086"/>
                    <a:pt x="3595" y="7950"/>
                    <a:pt x="3319" y="8814"/>
                  </a:cubicBezTo>
                  <a:cubicBezTo>
                    <a:pt x="2593" y="12409"/>
                    <a:pt x="1729" y="16142"/>
                    <a:pt x="1176" y="19875"/>
                  </a:cubicBezTo>
                  <a:cubicBezTo>
                    <a:pt x="726" y="22467"/>
                    <a:pt x="312" y="25060"/>
                    <a:pt x="0" y="27825"/>
                  </a:cubicBezTo>
                  <a:cubicBezTo>
                    <a:pt x="139" y="27825"/>
                    <a:pt x="139" y="27963"/>
                    <a:pt x="139" y="28101"/>
                  </a:cubicBezTo>
                  <a:lnTo>
                    <a:pt x="312" y="28101"/>
                  </a:lnTo>
                  <a:lnTo>
                    <a:pt x="312" y="28240"/>
                  </a:lnTo>
                  <a:cubicBezTo>
                    <a:pt x="2904" y="30244"/>
                    <a:pt x="5911" y="31834"/>
                    <a:pt x="8953" y="33286"/>
                  </a:cubicBezTo>
                  <a:cubicBezTo>
                    <a:pt x="12236" y="34876"/>
                    <a:pt x="15693" y="36466"/>
                    <a:pt x="19011" y="37883"/>
                  </a:cubicBezTo>
                  <a:cubicBezTo>
                    <a:pt x="20325" y="38609"/>
                    <a:pt x="21604" y="39197"/>
                    <a:pt x="22917" y="39750"/>
                  </a:cubicBezTo>
                  <a:cubicBezTo>
                    <a:pt x="24196" y="40476"/>
                    <a:pt x="25510" y="41063"/>
                    <a:pt x="26927" y="41478"/>
                  </a:cubicBezTo>
                  <a:cubicBezTo>
                    <a:pt x="29519" y="42515"/>
                    <a:pt x="32284" y="43379"/>
                    <a:pt x="35015" y="44382"/>
                  </a:cubicBezTo>
                  <a:cubicBezTo>
                    <a:pt x="36743" y="45107"/>
                    <a:pt x="38471" y="45660"/>
                    <a:pt x="40200" y="46248"/>
                  </a:cubicBezTo>
                  <a:cubicBezTo>
                    <a:pt x="40240" y="46289"/>
                    <a:pt x="40293" y="46305"/>
                    <a:pt x="40346" y="46305"/>
                  </a:cubicBezTo>
                  <a:cubicBezTo>
                    <a:pt x="40476" y="46305"/>
                    <a:pt x="40614" y="46208"/>
                    <a:pt x="40614" y="46110"/>
                  </a:cubicBezTo>
                  <a:lnTo>
                    <a:pt x="40753" y="46110"/>
                  </a:lnTo>
                  <a:cubicBezTo>
                    <a:pt x="40926" y="45972"/>
                    <a:pt x="41064" y="45660"/>
                    <a:pt x="40926" y="45522"/>
                  </a:cubicBezTo>
                  <a:cubicBezTo>
                    <a:pt x="40476" y="44796"/>
                    <a:pt x="40200" y="44243"/>
                    <a:pt x="39750" y="43656"/>
                  </a:cubicBezTo>
                  <a:lnTo>
                    <a:pt x="39336" y="43656"/>
                  </a:lnTo>
                  <a:cubicBezTo>
                    <a:pt x="39336" y="43656"/>
                    <a:pt x="39474" y="43794"/>
                    <a:pt x="39474" y="43932"/>
                  </a:cubicBezTo>
                  <a:cubicBezTo>
                    <a:pt x="39612" y="44243"/>
                    <a:pt x="39889" y="44382"/>
                    <a:pt x="40200" y="44520"/>
                  </a:cubicBezTo>
                  <a:cubicBezTo>
                    <a:pt x="40338" y="44658"/>
                    <a:pt x="40338" y="45107"/>
                    <a:pt x="40200" y="45246"/>
                  </a:cubicBezTo>
                  <a:cubicBezTo>
                    <a:pt x="40061" y="45246"/>
                    <a:pt x="40061" y="45384"/>
                    <a:pt x="39889" y="45384"/>
                  </a:cubicBezTo>
                  <a:cubicBezTo>
                    <a:pt x="39750" y="45384"/>
                    <a:pt x="39750" y="45246"/>
                    <a:pt x="39612" y="45246"/>
                  </a:cubicBezTo>
                  <a:lnTo>
                    <a:pt x="39336" y="45246"/>
                  </a:lnTo>
                  <a:cubicBezTo>
                    <a:pt x="39197" y="45107"/>
                    <a:pt x="39024" y="45107"/>
                    <a:pt x="38886" y="44935"/>
                  </a:cubicBezTo>
                  <a:cubicBezTo>
                    <a:pt x="38886" y="44935"/>
                    <a:pt x="38748" y="44935"/>
                    <a:pt x="38748" y="44796"/>
                  </a:cubicBezTo>
                  <a:cubicBezTo>
                    <a:pt x="38610" y="44935"/>
                    <a:pt x="38610" y="44935"/>
                    <a:pt x="38471" y="44935"/>
                  </a:cubicBezTo>
                  <a:cubicBezTo>
                    <a:pt x="38471" y="44935"/>
                    <a:pt x="38333" y="44935"/>
                    <a:pt x="38333" y="44796"/>
                  </a:cubicBezTo>
                  <a:cubicBezTo>
                    <a:pt x="37296" y="44520"/>
                    <a:pt x="36294" y="44243"/>
                    <a:pt x="35291" y="43932"/>
                  </a:cubicBezTo>
                  <a:lnTo>
                    <a:pt x="34427" y="43656"/>
                  </a:lnTo>
                  <a:cubicBezTo>
                    <a:pt x="33287" y="43379"/>
                    <a:pt x="31973" y="42930"/>
                    <a:pt x="30694" y="42342"/>
                  </a:cubicBezTo>
                  <a:cubicBezTo>
                    <a:pt x="24784" y="40199"/>
                    <a:pt x="19737" y="38194"/>
                    <a:pt x="15140" y="35879"/>
                  </a:cubicBezTo>
                  <a:cubicBezTo>
                    <a:pt x="13688" y="35291"/>
                    <a:pt x="12548" y="34738"/>
                    <a:pt x="11372" y="34150"/>
                  </a:cubicBezTo>
                  <a:cubicBezTo>
                    <a:pt x="10093" y="33424"/>
                    <a:pt x="8953" y="32837"/>
                    <a:pt x="7916" y="32146"/>
                  </a:cubicBezTo>
                  <a:lnTo>
                    <a:pt x="7225" y="31696"/>
                  </a:lnTo>
                  <a:cubicBezTo>
                    <a:pt x="5185" y="30556"/>
                    <a:pt x="3042" y="29242"/>
                    <a:pt x="865" y="28378"/>
                  </a:cubicBezTo>
                  <a:cubicBezTo>
                    <a:pt x="588" y="28240"/>
                    <a:pt x="450" y="27963"/>
                    <a:pt x="450" y="27825"/>
                  </a:cubicBezTo>
                  <a:cubicBezTo>
                    <a:pt x="312" y="27652"/>
                    <a:pt x="312" y="27514"/>
                    <a:pt x="450" y="27376"/>
                  </a:cubicBezTo>
                  <a:lnTo>
                    <a:pt x="450" y="26961"/>
                  </a:lnTo>
                  <a:cubicBezTo>
                    <a:pt x="588" y="26235"/>
                    <a:pt x="726" y="25371"/>
                    <a:pt x="865" y="24507"/>
                  </a:cubicBezTo>
                  <a:lnTo>
                    <a:pt x="1003" y="23781"/>
                  </a:lnTo>
                  <a:cubicBezTo>
                    <a:pt x="1314" y="22640"/>
                    <a:pt x="1452" y="21603"/>
                    <a:pt x="1729" y="20463"/>
                  </a:cubicBezTo>
                  <a:cubicBezTo>
                    <a:pt x="2178" y="18458"/>
                    <a:pt x="2593" y="16280"/>
                    <a:pt x="3042" y="14137"/>
                  </a:cubicBezTo>
                  <a:lnTo>
                    <a:pt x="3319" y="12824"/>
                  </a:lnTo>
                  <a:cubicBezTo>
                    <a:pt x="4045" y="9091"/>
                    <a:pt x="4909" y="5185"/>
                    <a:pt x="5635" y="1314"/>
                  </a:cubicBezTo>
                  <a:cubicBezTo>
                    <a:pt x="5773" y="864"/>
                    <a:pt x="6049" y="588"/>
                    <a:pt x="6499" y="588"/>
                  </a:cubicBezTo>
                  <a:lnTo>
                    <a:pt x="6775" y="588"/>
                  </a:lnTo>
                  <a:cubicBezTo>
                    <a:pt x="6775" y="726"/>
                    <a:pt x="6913" y="726"/>
                    <a:pt x="7052" y="726"/>
                  </a:cubicBezTo>
                  <a:lnTo>
                    <a:pt x="7225" y="726"/>
                  </a:lnTo>
                  <a:cubicBezTo>
                    <a:pt x="7052" y="588"/>
                    <a:pt x="6913" y="449"/>
                    <a:pt x="6775" y="311"/>
                  </a:cubicBezTo>
                  <a:cubicBezTo>
                    <a:pt x="6775" y="311"/>
                    <a:pt x="6637" y="311"/>
                    <a:pt x="6637" y="173"/>
                  </a:cubicBezTo>
                  <a:lnTo>
                    <a:pt x="6499" y="173"/>
                  </a:lnTo>
                  <a:cubicBezTo>
                    <a:pt x="6499" y="173"/>
                    <a:pt x="6360" y="0"/>
                    <a:pt x="61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72" name="Google Shape;1172;p8"/>
            <p:cNvSpPr/>
            <p:nvPr/>
          </p:nvSpPr>
          <p:spPr>
            <a:xfrm>
              <a:off x="6435655" y="4375360"/>
              <a:ext cx="20401" cy="20421"/>
            </a:xfrm>
            <a:custGeom>
              <a:avLst/>
              <a:gdLst/>
              <a:ahLst/>
              <a:cxnLst/>
              <a:rect l="l" t="t" r="r" b="b"/>
              <a:pathLst>
                <a:path w="1003" h="1004" extrusionOk="0">
                  <a:moveTo>
                    <a:pt x="588" y="1"/>
                  </a:moveTo>
                  <a:cubicBezTo>
                    <a:pt x="450" y="1"/>
                    <a:pt x="450" y="1"/>
                    <a:pt x="450" y="139"/>
                  </a:cubicBezTo>
                  <a:cubicBezTo>
                    <a:pt x="277" y="139"/>
                    <a:pt x="139" y="139"/>
                    <a:pt x="139" y="277"/>
                  </a:cubicBezTo>
                  <a:cubicBezTo>
                    <a:pt x="0" y="415"/>
                    <a:pt x="0" y="588"/>
                    <a:pt x="0" y="727"/>
                  </a:cubicBezTo>
                  <a:cubicBezTo>
                    <a:pt x="139" y="865"/>
                    <a:pt x="450" y="865"/>
                    <a:pt x="726" y="1003"/>
                  </a:cubicBezTo>
                  <a:cubicBezTo>
                    <a:pt x="865" y="865"/>
                    <a:pt x="865" y="727"/>
                    <a:pt x="1003" y="727"/>
                  </a:cubicBezTo>
                  <a:cubicBezTo>
                    <a:pt x="1003" y="415"/>
                    <a:pt x="865" y="139"/>
                    <a:pt x="726" y="139"/>
                  </a:cubicBezTo>
                  <a:cubicBezTo>
                    <a:pt x="726" y="1"/>
                    <a:pt x="588" y="1"/>
                    <a:pt x="58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73" name="Google Shape;1173;p8"/>
            <p:cNvSpPr/>
            <p:nvPr/>
          </p:nvSpPr>
          <p:spPr>
            <a:xfrm>
              <a:off x="6406122" y="4363421"/>
              <a:ext cx="23920" cy="20401"/>
            </a:xfrm>
            <a:custGeom>
              <a:avLst/>
              <a:gdLst/>
              <a:ahLst/>
              <a:cxnLst/>
              <a:rect l="l" t="t" r="r" b="b"/>
              <a:pathLst>
                <a:path w="1176" h="1003" extrusionOk="0">
                  <a:moveTo>
                    <a:pt x="588" y="0"/>
                  </a:moveTo>
                  <a:cubicBezTo>
                    <a:pt x="450" y="0"/>
                    <a:pt x="312" y="138"/>
                    <a:pt x="312" y="311"/>
                  </a:cubicBezTo>
                  <a:cubicBezTo>
                    <a:pt x="173" y="449"/>
                    <a:pt x="173" y="588"/>
                    <a:pt x="1" y="726"/>
                  </a:cubicBezTo>
                  <a:cubicBezTo>
                    <a:pt x="312" y="864"/>
                    <a:pt x="588" y="864"/>
                    <a:pt x="865" y="1002"/>
                  </a:cubicBezTo>
                  <a:cubicBezTo>
                    <a:pt x="865" y="864"/>
                    <a:pt x="1038" y="726"/>
                    <a:pt x="1038" y="726"/>
                  </a:cubicBezTo>
                  <a:cubicBezTo>
                    <a:pt x="1176" y="449"/>
                    <a:pt x="1038" y="138"/>
                    <a:pt x="8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74" name="Google Shape;1174;p8"/>
            <p:cNvSpPr/>
            <p:nvPr/>
          </p:nvSpPr>
          <p:spPr>
            <a:xfrm>
              <a:off x="6476436" y="4357786"/>
              <a:ext cx="38687" cy="55569"/>
            </a:xfrm>
            <a:custGeom>
              <a:avLst/>
              <a:gdLst/>
              <a:ahLst/>
              <a:cxnLst/>
              <a:rect l="l" t="t" r="r" b="b"/>
              <a:pathLst>
                <a:path w="1902" h="2732" extrusionOk="0">
                  <a:moveTo>
                    <a:pt x="1314" y="1"/>
                  </a:moveTo>
                  <a:cubicBezTo>
                    <a:pt x="1175" y="1"/>
                    <a:pt x="1037" y="139"/>
                    <a:pt x="1037" y="139"/>
                  </a:cubicBezTo>
                  <a:cubicBezTo>
                    <a:pt x="588" y="865"/>
                    <a:pt x="311" y="1729"/>
                    <a:pt x="0" y="2455"/>
                  </a:cubicBezTo>
                  <a:cubicBezTo>
                    <a:pt x="173" y="2455"/>
                    <a:pt x="450" y="2593"/>
                    <a:pt x="726" y="2731"/>
                  </a:cubicBezTo>
                  <a:cubicBezTo>
                    <a:pt x="1175" y="2005"/>
                    <a:pt x="1452" y="1279"/>
                    <a:pt x="1901" y="588"/>
                  </a:cubicBezTo>
                  <a:cubicBezTo>
                    <a:pt x="1901" y="415"/>
                    <a:pt x="1728" y="139"/>
                    <a:pt x="15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75" name="Google Shape;1175;p8"/>
            <p:cNvSpPr/>
            <p:nvPr/>
          </p:nvSpPr>
          <p:spPr>
            <a:xfrm>
              <a:off x="6508776" y="4410507"/>
              <a:ext cx="20401" cy="14787"/>
            </a:xfrm>
            <a:custGeom>
              <a:avLst/>
              <a:gdLst/>
              <a:ahLst/>
              <a:cxnLst/>
              <a:rect l="l" t="t" r="r" b="b"/>
              <a:pathLst>
                <a:path w="1003" h="727" extrusionOk="0">
                  <a:moveTo>
                    <a:pt x="588" y="1"/>
                  </a:moveTo>
                  <a:cubicBezTo>
                    <a:pt x="450" y="1"/>
                    <a:pt x="138" y="1"/>
                    <a:pt x="138" y="139"/>
                  </a:cubicBezTo>
                  <a:cubicBezTo>
                    <a:pt x="138" y="277"/>
                    <a:pt x="0" y="416"/>
                    <a:pt x="0" y="416"/>
                  </a:cubicBezTo>
                  <a:cubicBezTo>
                    <a:pt x="311" y="589"/>
                    <a:pt x="588" y="727"/>
                    <a:pt x="864" y="727"/>
                  </a:cubicBezTo>
                  <a:lnTo>
                    <a:pt x="864" y="589"/>
                  </a:lnTo>
                  <a:cubicBezTo>
                    <a:pt x="1003" y="277"/>
                    <a:pt x="864" y="1"/>
                    <a:pt x="7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76" name="Google Shape;1176;p8"/>
            <p:cNvSpPr/>
            <p:nvPr/>
          </p:nvSpPr>
          <p:spPr>
            <a:xfrm>
              <a:off x="6330194" y="4281859"/>
              <a:ext cx="44321" cy="70336"/>
            </a:xfrm>
            <a:custGeom>
              <a:avLst/>
              <a:gdLst/>
              <a:ahLst/>
              <a:cxnLst/>
              <a:rect l="l" t="t" r="r" b="b"/>
              <a:pathLst>
                <a:path w="2179" h="3458" extrusionOk="0">
                  <a:moveTo>
                    <a:pt x="1591" y="1"/>
                  </a:moveTo>
                  <a:cubicBezTo>
                    <a:pt x="1452" y="139"/>
                    <a:pt x="1452" y="139"/>
                    <a:pt x="1314" y="277"/>
                  </a:cubicBezTo>
                  <a:cubicBezTo>
                    <a:pt x="865" y="1141"/>
                    <a:pt x="450" y="2144"/>
                    <a:pt x="1" y="3008"/>
                  </a:cubicBezTo>
                  <a:cubicBezTo>
                    <a:pt x="277" y="3146"/>
                    <a:pt x="588" y="3284"/>
                    <a:pt x="865" y="3457"/>
                  </a:cubicBezTo>
                  <a:cubicBezTo>
                    <a:pt x="1314" y="2420"/>
                    <a:pt x="1591" y="1556"/>
                    <a:pt x="2178" y="692"/>
                  </a:cubicBezTo>
                  <a:lnTo>
                    <a:pt x="2178" y="277"/>
                  </a:lnTo>
                  <a:cubicBezTo>
                    <a:pt x="2178" y="139"/>
                    <a:pt x="2005" y="139"/>
                    <a:pt x="1867" y="139"/>
                  </a:cubicBezTo>
                  <a:cubicBezTo>
                    <a:pt x="1867" y="1"/>
                    <a:pt x="1729" y="1"/>
                    <a:pt x="17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77" name="Google Shape;1177;p8"/>
            <p:cNvSpPr/>
            <p:nvPr/>
          </p:nvSpPr>
          <p:spPr>
            <a:xfrm>
              <a:off x="6286606" y="4307873"/>
              <a:ext cx="23228" cy="23228"/>
            </a:xfrm>
            <a:custGeom>
              <a:avLst/>
              <a:gdLst/>
              <a:ahLst/>
              <a:cxnLst/>
              <a:rect l="l" t="t" r="r" b="b"/>
              <a:pathLst>
                <a:path w="1142" h="1142" extrusionOk="0">
                  <a:moveTo>
                    <a:pt x="554" y="0"/>
                  </a:moveTo>
                  <a:cubicBezTo>
                    <a:pt x="415" y="0"/>
                    <a:pt x="277" y="139"/>
                    <a:pt x="277" y="277"/>
                  </a:cubicBezTo>
                  <a:cubicBezTo>
                    <a:pt x="139" y="450"/>
                    <a:pt x="139" y="588"/>
                    <a:pt x="1" y="726"/>
                  </a:cubicBezTo>
                  <a:cubicBezTo>
                    <a:pt x="277" y="865"/>
                    <a:pt x="554" y="1003"/>
                    <a:pt x="865" y="1141"/>
                  </a:cubicBezTo>
                  <a:cubicBezTo>
                    <a:pt x="865" y="865"/>
                    <a:pt x="1003" y="726"/>
                    <a:pt x="1003" y="588"/>
                  </a:cubicBezTo>
                  <a:cubicBezTo>
                    <a:pt x="1141" y="450"/>
                    <a:pt x="1141" y="277"/>
                    <a:pt x="1141" y="277"/>
                  </a:cubicBezTo>
                  <a:cubicBezTo>
                    <a:pt x="1003" y="139"/>
                    <a:pt x="1003" y="0"/>
                    <a:pt x="8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78" name="Google Shape;1178;p8"/>
            <p:cNvSpPr/>
            <p:nvPr/>
          </p:nvSpPr>
          <p:spPr>
            <a:xfrm>
              <a:off x="6356920" y="4337406"/>
              <a:ext cx="23208" cy="26035"/>
            </a:xfrm>
            <a:custGeom>
              <a:avLst/>
              <a:gdLst/>
              <a:ahLst/>
              <a:cxnLst/>
              <a:rect l="l" t="t" r="r" b="b"/>
              <a:pathLst>
                <a:path w="1141" h="1280" extrusionOk="0">
                  <a:moveTo>
                    <a:pt x="691" y="0"/>
                  </a:moveTo>
                  <a:cubicBezTo>
                    <a:pt x="553" y="0"/>
                    <a:pt x="277" y="138"/>
                    <a:pt x="277" y="277"/>
                  </a:cubicBezTo>
                  <a:cubicBezTo>
                    <a:pt x="138" y="415"/>
                    <a:pt x="138" y="726"/>
                    <a:pt x="0" y="864"/>
                  </a:cubicBezTo>
                  <a:cubicBezTo>
                    <a:pt x="277" y="1003"/>
                    <a:pt x="553" y="1141"/>
                    <a:pt x="864" y="1279"/>
                  </a:cubicBezTo>
                  <a:cubicBezTo>
                    <a:pt x="864" y="1003"/>
                    <a:pt x="1002" y="864"/>
                    <a:pt x="1002" y="553"/>
                  </a:cubicBezTo>
                  <a:cubicBezTo>
                    <a:pt x="1141" y="415"/>
                    <a:pt x="1002" y="138"/>
                    <a:pt x="86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79" name="Google Shape;1179;p8"/>
            <p:cNvSpPr/>
            <p:nvPr/>
          </p:nvSpPr>
          <p:spPr>
            <a:xfrm>
              <a:off x="6380107" y="4352173"/>
              <a:ext cx="23228" cy="20401"/>
            </a:xfrm>
            <a:custGeom>
              <a:avLst/>
              <a:gdLst/>
              <a:ahLst/>
              <a:cxnLst/>
              <a:rect l="l" t="t" r="r" b="b"/>
              <a:pathLst>
                <a:path w="1142" h="1003" extrusionOk="0">
                  <a:moveTo>
                    <a:pt x="727" y="0"/>
                  </a:moveTo>
                  <a:cubicBezTo>
                    <a:pt x="416" y="0"/>
                    <a:pt x="277" y="0"/>
                    <a:pt x="277" y="277"/>
                  </a:cubicBezTo>
                  <a:cubicBezTo>
                    <a:pt x="139" y="415"/>
                    <a:pt x="139" y="553"/>
                    <a:pt x="1" y="691"/>
                  </a:cubicBezTo>
                  <a:cubicBezTo>
                    <a:pt x="277" y="864"/>
                    <a:pt x="588" y="1002"/>
                    <a:pt x="865" y="1002"/>
                  </a:cubicBezTo>
                  <a:cubicBezTo>
                    <a:pt x="865" y="864"/>
                    <a:pt x="1003" y="691"/>
                    <a:pt x="1003" y="553"/>
                  </a:cubicBezTo>
                  <a:cubicBezTo>
                    <a:pt x="1141" y="415"/>
                    <a:pt x="1003" y="138"/>
                    <a:pt x="8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80" name="Google Shape;1180;p8"/>
            <p:cNvSpPr/>
            <p:nvPr/>
          </p:nvSpPr>
          <p:spPr>
            <a:xfrm>
              <a:off x="6634617" y="4430907"/>
              <a:ext cx="32361" cy="40802"/>
            </a:xfrm>
            <a:custGeom>
              <a:avLst/>
              <a:gdLst/>
              <a:ahLst/>
              <a:cxnLst/>
              <a:rect l="l" t="t" r="r" b="b"/>
              <a:pathLst>
                <a:path w="1591" h="2006" extrusionOk="0">
                  <a:moveTo>
                    <a:pt x="1037" y="0"/>
                  </a:moveTo>
                  <a:cubicBezTo>
                    <a:pt x="864" y="0"/>
                    <a:pt x="726" y="139"/>
                    <a:pt x="588" y="277"/>
                  </a:cubicBezTo>
                  <a:cubicBezTo>
                    <a:pt x="450" y="726"/>
                    <a:pt x="173" y="1141"/>
                    <a:pt x="0" y="1590"/>
                  </a:cubicBezTo>
                  <a:lnTo>
                    <a:pt x="0" y="1729"/>
                  </a:lnTo>
                  <a:cubicBezTo>
                    <a:pt x="311" y="1729"/>
                    <a:pt x="450" y="1867"/>
                    <a:pt x="726" y="2005"/>
                  </a:cubicBezTo>
                  <a:cubicBezTo>
                    <a:pt x="1037" y="1452"/>
                    <a:pt x="1176" y="1003"/>
                    <a:pt x="1452" y="588"/>
                  </a:cubicBezTo>
                  <a:cubicBezTo>
                    <a:pt x="1590" y="450"/>
                    <a:pt x="1452" y="139"/>
                    <a:pt x="117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81" name="Google Shape;1181;p8"/>
            <p:cNvSpPr/>
            <p:nvPr/>
          </p:nvSpPr>
          <p:spPr>
            <a:xfrm>
              <a:off x="6734444" y="4495588"/>
              <a:ext cx="14787" cy="5634"/>
            </a:xfrm>
            <a:custGeom>
              <a:avLst/>
              <a:gdLst/>
              <a:ahLst/>
              <a:cxnLst/>
              <a:rect l="l" t="t" r="r" b="b"/>
              <a:pathLst>
                <a:path w="727" h="277" extrusionOk="0">
                  <a:moveTo>
                    <a:pt x="277" y="0"/>
                  </a:moveTo>
                  <a:cubicBezTo>
                    <a:pt x="277" y="0"/>
                    <a:pt x="139" y="0"/>
                    <a:pt x="1" y="139"/>
                  </a:cubicBezTo>
                  <a:cubicBezTo>
                    <a:pt x="277" y="139"/>
                    <a:pt x="588" y="277"/>
                    <a:pt x="726" y="277"/>
                  </a:cubicBezTo>
                  <a:cubicBezTo>
                    <a:pt x="726" y="139"/>
                    <a:pt x="726" y="139"/>
                    <a:pt x="5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82" name="Google Shape;1182;p8"/>
            <p:cNvSpPr/>
            <p:nvPr/>
          </p:nvSpPr>
          <p:spPr>
            <a:xfrm>
              <a:off x="6564303" y="4430907"/>
              <a:ext cx="21113" cy="17594"/>
            </a:xfrm>
            <a:custGeom>
              <a:avLst/>
              <a:gdLst/>
              <a:ahLst/>
              <a:cxnLst/>
              <a:rect l="l" t="t" r="r" b="b"/>
              <a:pathLst>
                <a:path w="1038" h="865" extrusionOk="0">
                  <a:moveTo>
                    <a:pt x="588" y="0"/>
                  </a:moveTo>
                  <a:cubicBezTo>
                    <a:pt x="450" y="0"/>
                    <a:pt x="312" y="139"/>
                    <a:pt x="174" y="277"/>
                  </a:cubicBezTo>
                  <a:cubicBezTo>
                    <a:pt x="174" y="450"/>
                    <a:pt x="174" y="450"/>
                    <a:pt x="1" y="588"/>
                  </a:cubicBezTo>
                  <a:cubicBezTo>
                    <a:pt x="312" y="588"/>
                    <a:pt x="588" y="726"/>
                    <a:pt x="865" y="864"/>
                  </a:cubicBezTo>
                  <a:cubicBezTo>
                    <a:pt x="865" y="726"/>
                    <a:pt x="1038" y="726"/>
                    <a:pt x="1038" y="726"/>
                  </a:cubicBezTo>
                  <a:cubicBezTo>
                    <a:pt x="1038" y="450"/>
                    <a:pt x="1038" y="139"/>
                    <a:pt x="727" y="139"/>
                  </a:cubicBezTo>
                  <a:cubicBezTo>
                    <a:pt x="727" y="0"/>
                    <a:pt x="588" y="0"/>
                    <a:pt x="5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83" name="Google Shape;1183;p8"/>
            <p:cNvSpPr/>
            <p:nvPr/>
          </p:nvSpPr>
          <p:spPr>
            <a:xfrm>
              <a:off x="6704911" y="4483628"/>
              <a:ext cx="17594" cy="11980"/>
            </a:xfrm>
            <a:custGeom>
              <a:avLst/>
              <a:gdLst/>
              <a:ahLst/>
              <a:cxnLst/>
              <a:rect l="l" t="t" r="r" b="b"/>
              <a:pathLst>
                <a:path w="865" h="589" extrusionOk="0">
                  <a:moveTo>
                    <a:pt x="450" y="1"/>
                  </a:moveTo>
                  <a:cubicBezTo>
                    <a:pt x="312" y="1"/>
                    <a:pt x="174" y="139"/>
                    <a:pt x="1" y="277"/>
                  </a:cubicBezTo>
                  <a:cubicBezTo>
                    <a:pt x="312" y="277"/>
                    <a:pt x="588" y="450"/>
                    <a:pt x="865" y="588"/>
                  </a:cubicBezTo>
                  <a:lnTo>
                    <a:pt x="865" y="450"/>
                  </a:lnTo>
                  <a:cubicBezTo>
                    <a:pt x="865" y="277"/>
                    <a:pt x="727" y="1"/>
                    <a:pt x="58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84" name="Google Shape;1184;p8"/>
            <p:cNvSpPr/>
            <p:nvPr/>
          </p:nvSpPr>
          <p:spPr>
            <a:xfrm>
              <a:off x="6233886" y="3742635"/>
              <a:ext cx="565269" cy="773367"/>
            </a:xfrm>
            <a:custGeom>
              <a:avLst/>
              <a:gdLst/>
              <a:ahLst/>
              <a:cxnLst/>
              <a:rect l="l" t="t" r="r" b="b"/>
              <a:pathLst>
                <a:path w="27791" h="38022" extrusionOk="0">
                  <a:moveTo>
                    <a:pt x="138" y="0"/>
                  </a:moveTo>
                  <a:cubicBezTo>
                    <a:pt x="138" y="138"/>
                    <a:pt x="138" y="415"/>
                    <a:pt x="0" y="588"/>
                  </a:cubicBezTo>
                  <a:cubicBezTo>
                    <a:pt x="691" y="1590"/>
                    <a:pt x="1417" y="2731"/>
                    <a:pt x="2143" y="3733"/>
                  </a:cubicBezTo>
                  <a:cubicBezTo>
                    <a:pt x="2731" y="4597"/>
                    <a:pt x="3146" y="5323"/>
                    <a:pt x="3733" y="6049"/>
                  </a:cubicBezTo>
                  <a:cubicBezTo>
                    <a:pt x="4321" y="6913"/>
                    <a:pt x="5012" y="7639"/>
                    <a:pt x="5738" y="8503"/>
                  </a:cubicBezTo>
                  <a:lnTo>
                    <a:pt x="5600" y="8503"/>
                  </a:lnTo>
                  <a:cubicBezTo>
                    <a:pt x="7916" y="11372"/>
                    <a:pt x="10197" y="14414"/>
                    <a:pt x="12236" y="17559"/>
                  </a:cubicBezTo>
                  <a:cubicBezTo>
                    <a:pt x="13377" y="19011"/>
                    <a:pt x="14379" y="20601"/>
                    <a:pt x="15554" y="22191"/>
                  </a:cubicBezTo>
                  <a:cubicBezTo>
                    <a:pt x="16695" y="23608"/>
                    <a:pt x="17836" y="25198"/>
                    <a:pt x="18838" y="26650"/>
                  </a:cubicBezTo>
                  <a:cubicBezTo>
                    <a:pt x="20566" y="28931"/>
                    <a:pt x="22295" y="31109"/>
                    <a:pt x="23885" y="33425"/>
                  </a:cubicBezTo>
                  <a:cubicBezTo>
                    <a:pt x="24749" y="34565"/>
                    <a:pt x="25613" y="35568"/>
                    <a:pt x="26339" y="36708"/>
                  </a:cubicBezTo>
                  <a:cubicBezTo>
                    <a:pt x="26615" y="37158"/>
                    <a:pt x="26788" y="37434"/>
                    <a:pt x="27065" y="37883"/>
                  </a:cubicBezTo>
                  <a:lnTo>
                    <a:pt x="27479" y="37883"/>
                  </a:lnTo>
                  <a:cubicBezTo>
                    <a:pt x="27479" y="37883"/>
                    <a:pt x="27652" y="37883"/>
                    <a:pt x="27791" y="38022"/>
                  </a:cubicBezTo>
                  <a:lnTo>
                    <a:pt x="27791" y="37883"/>
                  </a:lnTo>
                  <a:cubicBezTo>
                    <a:pt x="27791" y="37745"/>
                    <a:pt x="27652" y="37572"/>
                    <a:pt x="27652" y="37434"/>
                  </a:cubicBezTo>
                  <a:cubicBezTo>
                    <a:pt x="27341" y="37158"/>
                    <a:pt x="27065" y="36881"/>
                    <a:pt x="26788" y="36570"/>
                  </a:cubicBezTo>
                  <a:cubicBezTo>
                    <a:pt x="26788" y="36293"/>
                    <a:pt x="26615" y="36155"/>
                    <a:pt x="26477" y="36017"/>
                  </a:cubicBezTo>
                  <a:cubicBezTo>
                    <a:pt x="24023" y="32837"/>
                    <a:pt x="21603" y="29519"/>
                    <a:pt x="19426" y="26339"/>
                  </a:cubicBezTo>
                  <a:cubicBezTo>
                    <a:pt x="18562" y="25198"/>
                    <a:pt x="17698" y="24057"/>
                    <a:pt x="16972" y="22882"/>
                  </a:cubicBezTo>
                  <a:cubicBezTo>
                    <a:pt x="14829" y="20013"/>
                    <a:pt x="12651" y="17283"/>
                    <a:pt x="10646" y="14552"/>
                  </a:cubicBezTo>
                  <a:cubicBezTo>
                    <a:pt x="9333" y="12962"/>
                    <a:pt x="8054" y="11234"/>
                    <a:pt x="6740" y="9506"/>
                  </a:cubicBezTo>
                  <a:cubicBezTo>
                    <a:pt x="5600" y="8054"/>
                    <a:pt x="4597" y="6637"/>
                    <a:pt x="3595" y="5323"/>
                  </a:cubicBezTo>
                  <a:cubicBezTo>
                    <a:pt x="3146" y="4736"/>
                    <a:pt x="2731" y="4044"/>
                    <a:pt x="2281" y="3457"/>
                  </a:cubicBezTo>
                  <a:cubicBezTo>
                    <a:pt x="2005" y="2869"/>
                    <a:pt x="1728" y="2316"/>
                    <a:pt x="1279" y="1867"/>
                  </a:cubicBezTo>
                  <a:lnTo>
                    <a:pt x="1141" y="1590"/>
                  </a:lnTo>
                  <a:cubicBezTo>
                    <a:pt x="864" y="1141"/>
                    <a:pt x="553" y="588"/>
                    <a:pt x="1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85" name="Google Shape;1185;p8"/>
            <p:cNvSpPr/>
            <p:nvPr/>
          </p:nvSpPr>
          <p:spPr>
            <a:xfrm>
              <a:off x="6145998" y="3642787"/>
              <a:ext cx="58376" cy="52762"/>
            </a:xfrm>
            <a:custGeom>
              <a:avLst/>
              <a:gdLst/>
              <a:ahLst/>
              <a:cxnLst/>
              <a:rect l="l" t="t" r="r" b="b"/>
              <a:pathLst>
                <a:path w="2870" h="2594" extrusionOk="0">
                  <a:moveTo>
                    <a:pt x="1" y="1"/>
                  </a:moveTo>
                  <a:lnTo>
                    <a:pt x="1" y="1"/>
                  </a:lnTo>
                  <a:cubicBezTo>
                    <a:pt x="415" y="589"/>
                    <a:pt x="692" y="1003"/>
                    <a:pt x="692" y="1453"/>
                  </a:cubicBezTo>
                  <a:cubicBezTo>
                    <a:pt x="1141" y="1867"/>
                    <a:pt x="1556" y="2179"/>
                    <a:pt x="1867" y="2593"/>
                  </a:cubicBezTo>
                  <a:lnTo>
                    <a:pt x="2869" y="2593"/>
                  </a:lnTo>
                  <a:cubicBezTo>
                    <a:pt x="2593" y="2179"/>
                    <a:pt x="2144" y="1867"/>
                    <a:pt x="1867" y="1453"/>
                  </a:cubicBezTo>
                  <a:cubicBezTo>
                    <a:pt x="1418" y="1003"/>
                    <a:pt x="865" y="589"/>
                    <a:pt x="139" y="139"/>
                  </a:cubicBez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86" name="Google Shape;1186;p8"/>
            <p:cNvSpPr/>
            <p:nvPr/>
          </p:nvSpPr>
          <p:spPr>
            <a:xfrm>
              <a:off x="6591029" y="4442847"/>
              <a:ext cx="20401" cy="14787"/>
            </a:xfrm>
            <a:custGeom>
              <a:avLst/>
              <a:gdLst/>
              <a:ahLst/>
              <a:cxnLst/>
              <a:rect l="l" t="t" r="r" b="b"/>
              <a:pathLst>
                <a:path w="1003" h="727" extrusionOk="0">
                  <a:moveTo>
                    <a:pt x="588" y="1"/>
                  </a:moveTo>
                  <a:cubicBezTo>
                    <a:pt x="277" y="1"/>
                    <a:pt x="139" y="139"/>
                    <a:pt x="139" y="277"/>
                  </a:cubicBezTo>
                  <a:cubicBezTo>
                    <a:pt x="139" y="277"/>
                    <a:pt x="139" y="416"/>
                    <a:pt x="0" y="416"/>
                  </a:cubicBezTo>
                  <a:cubicBezTo>
                    <a:pt x="277" y="554"/>
                    <a:pt x="588" y="554"/>
                    <a:pt x="864" y="727"/>
                  </a:cubicBezTo>
                  <a:cubicBezTo>
                    <a:pt x="1003" y="416"/>
                    <a:pt x="864" y="139"/>
                    <a:pt x="726" y="139"/>
                  </a:cubicBezTo>
                  <a:cubicBezTo>
                    <a:pt x="588" y="139"/>
                    <a:pt x="588" y="1"/>
                    <a:pt x="58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87" name="Google Shape;1187;p8"/>
            <p:cNvSpPr/>
            <p:nvPr/>
          </p:nvSpPr>
          <p:spPr>
            <a:xfrm>
              <a:off x="6673283" y="4468861"/>
              <a:ext cx="20401" cy="14787"/>
            </a:xfrm>
            <a:custGeom>
              <a:avLst/>
              <a:gdLst/>
              <a:ahLst/>
              <a:cxnLst/>
              <a:rect l="l" t="t" r="r" b="b"/>
              <a:pathLst>
                <a:path w="1003" h="727" extrusionOk="0">
                  <a:moveTo>
                    <a:pt x="415" y="1"/>
                  </a:moveTo>
                  <a:cubicBezTo>
                    <a:pt x="277" y="1"/>
                    <a:pt x="139" y="139"/>
                    <a:pt x="139" y="312"/>
                  </a:cubicBezTo>
                  <a:cubicBezTo>
                    <a:pt x="0" y="312"/>
                    <a:pt x="0" y="450"/>
                    <a:pt x="0" y="450"/>
                  </a:cubicBezTo>
                  <a:cubicBezTo>
                    <a:pt x="277" y="588"/>
                    <a:pt x="553" y="727"/>
                    <a:pt x="865" y="727"/>
                  </a:cubicBezTo>
                  <a:lnTo>
                    <a:pt x="865" y="588"/>
                  </a:lnTo>
                  <a:cubicBezTo>
                    <a:pt x="1003" y="450"/>
                    <a:pt x="865" y="139"/>
                    <a:pt x="69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88" name="Google Shape;1188;p8"/>
            <p:cNvSpPr/>
            <p:nvPr/>
          </p:nvSpPr>
          <p:spPr>
            <a:xfrm>
              <a:off x="6265514" y="4299432"/>
              <a:ext cx="21113" cy="20421"/>
            </a:xfrm>
            <a:custGeom>
              <a:avLst/>
              <a:gdLst/>
              <a:ahLst/>
              <a:cxnLst/>
              <a:rect l="l" t="t" r="r" b="b"/>
              <a:pathLst>
                <a:path w="1038" h="1004" extrusionOk="0">
                  <a:moveTo>
                    <a:pt x="588" y="1"/>
                  </a:moveTo>
                  <a:cubicBezTo>
                    <a:pt x="450" y="1"/>
                    <a:pt x="312" y="1"/>
                    <a:pt x="173" y="277"/>
                  </a:cubicBezTo>
                  <a:cubicBezTo>
                    <a:pt x="173" y="415"/>
                    <a:pt x="1" y="415"/>
                    <a:pt x="1" y="554"/>
                  </a:cubicBezTo>
                  <a:cubicBezTo>
                    <a:pt x="173" y="692"/>
                    <a:pt x="312" y="865"/>
                    <a:pt x="450" y="865"/>
                  </a:cubicBezTo>
                  <a:cubicBezTo>
                    <a:pt x="588" y="865"/>
                    <a:pt x="726" y="1003"/>
                    <a:pt x="726" y="1003"/>
                  </a:cubicBezTo>
                  <a:cubicBezTo>
                    <a:pt x="865" y="865"/>
                    <a:pt x="865" y="692"/>
                    <a:pt x="1038" y="554"/>
                  </a:cubicBezTo>
                  <a:cubicBezTo>
                    <a:pt x="1038" y="415"/>
                    <a:pt x="1038" y="139"/>
                    <a:pt x="7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89" name="Google Shape;1189;p8"/>
            <p:cNvSpPr/>
            <p:nvPr/>
          </p:nvSpPr>
          <p:spPr>
            <a:xfrm>
              <a:off x="6538289" y="4418948"/>
              <a:ext cx="20421" cy="17594"/>
            </a:xfrm>
            <a:custGeom>
              <a:avLst/>
              <a:gdLst/>
              <a:ahLst/>
              <a:cxnLst/>
              <a:rect l="l" t="t" r="r" b="b"/>
              <a:pathLst>
                <a:path w="1004" h="865" extrusionOk="0">
                  <a:moveTo>
                    <a:pt x="416" y="1"/>
                  </a:moveTo>
                  <a:lnTo>
                    <a:pt x="277" y="174"/>
                  </a:lnTo>
                  <a:cubicBezTo>
                    <a:pt x="277" y="174"/>
                    <a:pt x="139" y="174"/>
                    <a:pt x="139" y="312"/>
                  </a:cubicBezTo>
                  <a:cubicBezTo>
                    <a:pt x="1" y="450"/>
                    <a:pt x="1" y="450"/>
                    <a:pt x="1" y="588"/>
                  </a:cubicBezTo>
                  <a:cubicBezTo>
                    <a:pt x="277" y="727"/>
                    <a:pt x="588" y="727"/>
                    <a:pt x="727" y="865"/>
                  </a:cubicBezTo>
                  <a:cubicBezTo>
                    <a:pt x="865" y="865"/>
                    <a:pt x="865" y="727"/>
                    <a:pt x="865" y="727"/>
                  </a:cubicBezTo>
                  <a:cubicBezTo>
                    <a:pt x="1003" y="588"/>
                    <a:pt x="1003" y="450"/>
                    <a:pt x="865" y="312"/>
                  </a:cubicBezTo>
                  <a:lnTo>
                    <a:pt x="727" y="174"/>
                  </a:lnTo>
                  <a:cubicBezTo>
                    <a:pt x="588" y="1"/>
                    <a:pt x="588" y="1"/>
                    <a:pt x="41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90" name="Google Shape;1190;p8"/>
            <p:cNvSpPr/>
            <p:nvPr/>
          </p:nvSpPr>
          <p:spPr>
            <a:xfrm>
              <a:off x="6236692" y="4281859"/>
              <a:ext cx="20401" cy="23228"/>
            </a:xfrm>
            <a:custGeom>
              <a:avLst/>
              <a:gdLst/>
              <a:ahLst/>
              <a:cxnLst/>
              <a:rect l="l" t="t" r="r" b="b"/>
              <a:pathLst>
                <a:path w="1003" h="1142" extrusionOk="0">
                  <a:moveTo>
                    <a:pt x="415" y="1"/>
                  </a:moveTo>
                  <a:cubicBezTo>
                    <a:pt x="277" y="139"/>
                    <a:pt x="277" y="139"/>
                    <a:pt x="139" y="277"/>
                  </a:cubicBezTo>
                  <a:cubicBezTo>
                    <a:pt x="139" y="415"/>
                    <a:pt x="139" y="554"/>
                    <a:pt x="0" y="692"/>
                  </a:cubicBezTo>
                  <a:cubicBezTo>
                    <a:pt x="277" y="865"/>
                    <a:pt x="553" y="1003"/>
                    <a:pt x="865" y="1141"/>
                  </a:cubicBezTo>
                  <a:cubicBezTo>
                    <a:pt x="865" y="1003"/>
                    <a:pt x="1003" y="865"/>
                    <a:pt x="1003" y="692"/>
                  </a:cubicBezTo>
                  <a:lnTo>
                    <a:pt x="1003" y="277"/>
                  </a:lnTo>
                  <a:cubicBezTo>
                    <a:pt x="1003" y="139"/>
                    <a:pt x="865" y="139"/>
                    <a:pt x="7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91" name="Google Shape;1191;p8"/>
            <p:cNvSpPr/>
            <p:nvPr/>
          </p:nvSpPr>
          <p:spPr>
            <a:xfrm>
              <a:off x="6116465" y="4217179"/>
              <a:ext cx="23228" cy="23228"/>
            </a:xfrm>
            <a:custGeom>
              <a:avLst/>
              <a:gdLst/>
              <a:ahLst/>
              <a:cxnLst/>
              <a:rect l="l" t="t" r="r" b="b"/>
              <a:pathLst>
                <a:path w="1142" h="1142" extrusionOk="0">
                  <a:moveTo>
                    <a:pt x="588" y="1"/>
                  </a:moveTo>
                  <a:cubicBezTo>
                    <a:pt x="416" y="1"/>
                    <a:pt x="277" y="1"/>
                    <a:pt x="277" y="139"/>
                  </a:cubicBezTo>
                  <a:cubicBezTo>
                    <a:pt x="139" y="277"/>
                    <a:pt x="139" y="415"/>
                    <a:pt x="1" y="588"/>
                  </a:cubicBezTo>
                  <a:cubicBezTo>
                    <a:pt x="277" y="726"/>
                    <a:pt x="588" y="1003"/>
                    <a:pt x="865" y="1141"/>
                  </a:cubicBezTo>
                  <a:cubicBezTo>
                    <a:pt x="865" y="1003"/>
                    <a:pt x="1003" y="726"/>
                    <a:pt x="1003" y="588"/>
                  </a:cubicBezTo>
                  <a:cubicBezTo>
                    <a:pt x="1141" y="277"/>
                    <a:pt x="1003" y="139"/>
                    <a:pt x="8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92" name="Google Shape;1192;p8"/>
            <p:cNvSpPr/>
            <p:nvPr/>
          </p:nvSpPr>
          <p:spPr>
            <a:xfrm>
              <a:off x="6091865" y="4199605"/>
              <a:ext cx="20401" cy="17594"/>
            </a:xfrm>
            <a:custGeom>
              <a:avLst/>
              <a:gdLst/>
              <a:ahLst/>
              <a:cxnLst/>
              <a:rect l="l" t="t" r="r" b="b"/>
              <a:pathLst>
                <a:path w="1003" h="865" extrusionOk="0">
                  <a:moveTo>
                    <a:pt x="415" y="0"/>
                  </a:moveTo>
                  <a:cubicBezTo>
                    <a:pt x="277" y="0"/>
                    <a:pt x="138" y="0"/>
                    <a:pt x="0" y="139"/>
                  </a:cubicBezTo>
                  <a:cubicBezTo>
                    <a:pt x="277" y="415"/>
                    <a:pt x="415" y="726"/>
                    <a:pt x="691" y="865"/>
                  </a:cubicBezTo>
                  <a:cubicBezTo>
                    <a:pt x="691" y="865"/>
                    <a:pt x="691" y="726"/>
                    <a:pt x="864" y="588"/>
                  </a:cubicBezTo>
                  <a:cubicBezTo>
                    <a:pt x="1003" y="277"/>
                    <a:pt x="864" y="0"/>
                    <a:pt x="5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93" name="Google Shape;1193;p8"/>
            <p:cNvSpPr/>
            <p:nvPr/>
          </p:nvSpPr>
          <p:spPr>
            <a:xfrm>
              <a:off x="5788869" y="4129291"/>
              <a:ext cx="5634" cy="14787"/>
            </a:xfrm>
            <a:custGeom>
              <a:avLst/>
              <a:gdLst/>
              <a:ahLst/>
              <a:cxnLst/>
              <a:rect l="l" t="t" r="r" b="b"/>
              <a:pathLst>
                <a:path w="277" h="727" extrusionOk="0">
                  <a:moveTo>
                    <a:pt x="0" y="1"/>
                  </a:moveTo>
                  <a:cubicBezTo>
                    <a:pt x="0" y="139"/>
                    <a:pt x="139" y="416"/>
                    <a:pt x="139" y="727"/>
                  </a:cubicBezTo>
                  <a:lnTo>
                    <a:pt x="139" y="589"/>
                  </a:lnTo>
                  <a:cubicBezTo>
                    <a:pt x="277" y="416"/>
                    <a:pt x="277" y="139"/>
                    <a:pt x="1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94" name="Google Shape;1194;p8"/>
            <p:cNvSpPr/>
            <p:nvPr/>
          </p:nvSpPr>
          <p:spPr>
            <a:xfrm>
              <a:off x="6134038" y="4225620"/>
              <a:ext cx="23228" cy="26727"/>
            </a:xfrm>
            <a:custGeom>
              <a:avLst/>
              <a:gdLst/>
              <a:ahLst/>
              <a:cxnLst/>
              <a:rect l="l" t="t" r="r" b="b"/>
              <a:pathLst>
                <a:path w="1142" h="1314" extrusionOk="0">
                  <a:moveTo>
                    <a:pt x="727" y="0"/>
                  </a:moveTo>
                  <a:cubicBezTo>
                    <a:pt x="589" y="0"/>
                    <a:pt x="277" y="0"/>
                    <a:pt x="277" y="173"/>
                  </a:cubicBezTo>
                  <a:cubicBezTo>
                    <a:pt x="139" y="450"/>
                    <a:pt x="139" y="588"/>
                    <a:pt x="1" y="726"/>
                  </a:cubicBezTo>
                  <a:cubicBezTo>
                    <a:pt x="277" y="1037"/>
                    <a:pt x="589" y="1176"/>
                    <a:pt x="865" y="1314"/>
                  </a:cubicBezTo>
                  <a:cubicBezTo>
                    <a:pt x="865" y="1037"/>
                    <a:pt x="1003" y="864"/>
                    <a:pt x="1003" y="588"/>
                  </a:cubicBezTo>
                  <a:cubicBezTo>
                    <a:pt x="1142" y="311"/>
                    <a:pt x="1142" y="173"/>
                    <a:pt x="8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95" name="Google Shape;1195;p8"/>
            <p:cNvSpPr/>
            <p:nvPr/>
          </p:nvSpPr>
          <p:spPr>
            <a:xfrm>
              <a:off x="6209966" y="4267092"/>
              <a:ext cx="20421" cy="26035"/>
            </a:xfrm>
            <a:custGeom>
              <a:avLst/>
              <a:gdLst/>
              <a:ahLst/>
              <a:cxnLst/>
              <a:rect l="l" t="t" r="r" b="b"/>
              <a:pathLst>
                <a:path w="1004" h="1280" extrusionOk="0">
                  <a:moveTo>
                    <a:pt x="589" y="1"/>
                  </a:moveTo>
                  <a:cubicBezTo>
                    <a:pt x="450" y="1"/>
                    <a:pt x="312" y="1"/>
                    <a:pt x="139" y="277"/>
                  </a:cubicBezTo>
                  <a:cubicBezTo>
                    <a:pt x="139" y="415"/>
                    <a:pt x="1" y="554"/>
                    <a:pt x="1" y="865"/>
                  </a:cubicBezTo>
                  <a:cubicBezTo>
                    <a:pt x="312" y="1003"/>
                    <a:pt x="589" y="1141"/>
                    <a:pt x="727" y="1280"/>
                  </a:cubicBezTo>
                  <a:cubicBezTo>
                    <a:pt x="865" y="1003"/>
                    <a:pt x="865" y="865"/>
                    <a:pt x="1003" y="554"/>
                  </a:cubicBezTo>
                  <a:lnTo>
                    <a:pt x="1003" y="277"/>
                  </a:lnTo>
                  <a:cubicBezTo>
                    <a:pt x="1003" y="139"/>
                    <a:pt x="865" y="1"/>
                    <a:pt x="7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96" name="Google Shape;1196;p8"/>
            <p:cNvSpPr/>
            <p:nvPr/>
          </p:nvSpPr>
          <p:spPr>
            <a:xfrm>
              <a:off x="6181145" y="4199605"/>
              <a:ext cx="43609" cy="75950"/>
            </a:xfrm>
            <a:custGeom>
              <a:avLst/>
              <a:gdLst/>
              <a:ahLst/>
              <a:cxnLst/>
              <a:rect l="l" t="t" r="r" b="b"/>
              <a:pathLst>
                <a:path w="2144" h="3734" extrusionOk="0">
                  <a:moveTo>
                    <a:pt x="1729" y="0"/>
                  </a:moveTo>
                  <a:lnTo>
                    <a:pt x="1556" y="139"/>
                  </a:lnTo>
                  <a:cubicBezTo>
                    <a:pt x="1418" y="139"/>
                    <a:pt x="1418" y="277"/>
                    <a:pt x="1280" y="277"/>
                  </a:cubicBezTo>
                  <a:cubicBezTo>
                    <a:pt x="692" y="1279"/>
                    <a:pt x="416" y="2316"/>
                    <a:pt x="1" y="3457"/>
                  </a:cubicBezTo>
                  <a:lnTo>
                    <a:pt x="277" y="3457"/>
                  </a:lnTo>
                  <a:cubicBezTo>
                    <a:pt x="416" y="3595"/>
                    <a:pt x="692" y="3733"/>
                    <a:pt x="865" y="3733"/>
                  </a:cubicBezTo>
                  <a:cubicBezTo>
                    <a:pt x="1141" y="2731"/>
                    <a:pt x="1556" y="1729"/>
                    <a:pt x="2144" y="726"/>
                  </a:cubicBezTo>
                  <a:lnTo>
                    <a:pt x="2144" y="277"/>
                  </a:lnTo>
                  <a:cubicBezTo>
                    <a:pt x="2144" y="277"/>
                    <a:pt x="2006" y="139"/>
                    <a:pt x="1867" y="139"/>
                  </a:cubicBezTo>
                  <a:lnTo>
                    <a:pt x="172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97" name="Google Shape;1197;p8"/>
            <p:cNvSpPr/>
            <p:nvPr/>
          </p:nvSpPr>
          <p:spPr>
            <a:xfrm>
              <a:off x="6005390" y="3639980"/>
              <a:ext cx="781809" cy="902038"/>
            </a:xfrm>
            <a:custGeom>
              <a:avLst/>
              <a:gdLst/>
              <a:ahLst/>
              <a:cxnLst/>
              <a:rect l="l" t="t" r="r" b="b"/>
              <a:pathLst>
                <a:path w="38437" h="44348" extrusionOk="0">
                  <a:moveTo>
                    <a:pt x="6326" y="29519"/>
                  </a:moveTo>
                  <a:cubicBezTo>
                    <a:pt x="6326" y="29830"/>
                    <a:pt x="6188" y="30107"/>
                    <a:pt x="6188" y="30522"/>
                  </a:cubicBezTo>
                  <a:cubicBezTo>
                    <a:pt x="6049" y="30383"/>
                    <a:pt x="6049" y="30383"/>
                    <a:pt x="5877" y="30383"/>
                  </a:cubicBezTo>
                  <a:cubicBezTo>
                    <a:pt x="6049" y="30107"/>
                    <a:pt x="6188" y="29830"/>
                    <a:pt x="6326" y="29519"/>
                  </a:cubicBezTo>
                  <a:close/>
                  <a:moveTo>
                    <a:pt x="6188" y="1"/>
                  </a:moveTo>
                  <a:cubicBezTo>
                    <a:pt x="5738" y="1"/>
                    <a:pt x="5462" y="277"/>
                    <a:pt x="5324" y="727"/>
                  </a:cubicBezTo>
                  <a:cubicBezTo>
                    <a:pt x="4598" y="4598"/>
                    <a:pt x="3734" y="8504"/>
                    <a:pt x="3008" y="12237"/>
                  </a:cubicBezTo>
                  <a:lnTo>
                    <a:pt x="2731" y="13550"/>
                  </a:lnTo>
                  <a:cubicBezTo>
                    <a:pt x="2282" y="15693"/>
                    <a:pt x="1867" y="17871"/>
                    <a:pt x="1418" y="19876"/>
                  </a:cubicBezTo>
                  <a:cubicBezTo>
                    <a:pt x="1141" y="21016"/>
                    <a:pt x="1003" y="22053"/>
                    <a:pt x="692" y="23194"/>
                  </a:cubicBezTo>
                  <a:lnTo>
                    <a:pt x="554" y="23920"/>
                  </a:lnTo>
                  <a:cubicBezTo>
                    <a:pt x="415" y="24784"/>
                    <a:pt x="277" y="25648"/>
                    <a:pt x="139" y="26374"/>
                  </a:cubicBezTo>
                  <a:lnTo>
                    <a:pt x="139" y="26789"/>
                  </a:lnTo>
                  <a:cubicBezTo>
                    <a:pt x="1" y="26927"/>
                    <a:pt x="1" y="27065"/>
                    <a:pt x="139" y="27238"/>
                  </a:cubicBezTo>
                  <a:cubicBezTo>
                    <a:pt x="139" y="27376"/>
                    <a:pt x="277" y="27653"/>
                    <a:pt x="554" y="27791"/>
                  </a:cubicBezTo>
                  <a:cubicBezTo>
                    <a:pt x="2731" y="28655"/>
                    <a:pt x="4874" y="29969"/>
                    <a:pt x="6914" y="31109"/>
                  </a:cubicBezTo>
                  <a:lnTo>
                    <a:pt x="7605" y="31559"/>
                  </a:lnTo>
                  <a:cubicBezTo>
                    <a:pt x="8642" y="32250"/>
                    <a:pt x="9782" y="32837"/>
                    <a:pt x="11061" y="33563"/>
                  </a:cubicBezTo>
                  <a:cubicBezTo>
                    <a:pt x="12237" y="34151"/>
                    <a:pt x="13377" y="34704"/>
                    <a:pt x="14829" y="35292"/>
                  </a:cubicBezTo>
                  <a:cubicBezTo>
                    <a:pt x="19426" y="37607"/>
                    <a:pt x="24473" y="39612"/>
                    <a:pt x="30383" y="41755"/>
                  </a:cubicBezTo>
                  <a:cubicBezTo>
                    <a:pt x="31662" y="42343"/>
                    <a:pt x="32976" y="42792"/>
                    <a:pt x="34116" y="43069"/>
                  </a:cubicBezTo>
                  <a:lnTo>
                    <a:pt x="34980" y="43345"/>
                  </a:lnTo>
                  <a:cubicBezTo>
                    <a:pt x="35983" y="43656"/>
                    <a:pt x="36985" y="43933"/>
                    <a:pt x="38022" y="44209"/>
                  </a:cubicBezTo>
                  <a:cubicBezTo>
                    <a:pt x="38022" y="44348"/>
                    <a:pt x="38160" y="44348"/>
                    <a:pt x="38160" y="44348"/>
                  </a:cubicBezTo>
                  <a:cubicBezTo>
                    <a:pt x="38299" y="44348"/>
                    <a:pt x="38299" y="44348"/>
                    <a:pt x="38437" y="44209"/>
                  </a:cubicBezTo>
                  <a:cubicBezTo>
                    <a:pt x="38160" y="44209"/>
                    <a:pt x="37849" y="44071"/>
                    <a:pt x="37573" y="43933"/>
                  </a:cubicBezTo>
                  <a:lnTo>
                    <a:pt x="37711" y="43795"/>
                  </a:lnTo>
                  <a:cubicBezTo>
                    <a:pt x="37711" y="43656"/>
                    <a:pt x="37849" y="43483"/>
                    <a:pt x="37849" y="43345"/>
                  </a:cubicBezTo>
                  <a:cubicBezTo>
                    <a:pt x="38022" y="43069"/>
                    <a:pt x="37849" y="42792"/>
                    <a:pt x="37711" y="42792"/>
                  </a:cubicBezTo>
                  <a:lnTo>
                    <a:pt x="37435" y="42792"/>
                  </a:lnTo>
                  <a:cubicBezTo>
                    <a:pt x="37296" y="42792"/>
                    <a:pt x="37158" y="42792"/>
                    <a:pt x="37158" y="42930"/>
                  </a:cubicBezTo>
                  <a:cubicBezTo>
                    <a:pt x="36985" y="43069"/>
                    <a:pt x="36985" y="43345"/>
                    <a:pt x="36847" y="43483"/>
                  </a:cubicBezTo>
                  <a:lnTo>
                    <a:pt x="36847" y="43795"/>
                  </a:lnTo>
                  <a:cubicBezTo>
                    <a:pt x="36709" y="43656"/>
                    <a:pt x="36432" y="43656"/>
                    <a:pt x="36294" y="43483"/>
                  </a:cubicBezTo>
                  <a:cubicBezTo>
                    <a:pt x="36294" y="43207"/>
                    <a:pt x="36432" y="42930"/>
                    <a:pt x="36570" y="42619"/>
                  </a:cubicBezTo>
                  <a:lnTo>
                    <a:pt x="36570" y="42343"/>
                  </a:lnTo>
                  <a:cubicBezTo>
                    <a:pt x="36432" y="42343"/>
                    <a:pt x="36121" y="42205"/>
                    <a:pt x="35845" y="42205"/>
                  </a:cubicBezTo>
                  <a:lnTo>
                    <a:pt x="35845" y="42343"/>
                  </a:lnTo>
                  <a:cubicBezTo>
                    <a:pt x="35706" y="42619"/>
                    <a:pt x="35568" y="42792"/>
                    <a:pt x="35430" y="43069"/>
                  </a:cubicBezTo>
                  <a:lnTo>
                    <a:pt x="35430" y="43207"/>
                  </a:lnTo>
                  <a:cubicBezTo>
                    <a:pt x="35430" y="43207"/>
                    <a:pt x="35257" y="43069"/>
                    <a:pt x="35119" y="43069"/>
                  </a:cubicBezTo>
                  <a:lnTo>
                    <a:pt x="34980" y="43069"/>
                  </a:lnTo>
                  <a:cubicBezTo>
                    <a:pt x="35119" y="42619"/>
                    <a:pt x="35119" y="42343"/>
                    <a:pt x="35257" y="42066"/>
                  </a:cubicBezTo>
                  <a:cubicBezTo>
                    <a:pt x="34980" y="41928"/>
                    <a:pt x="34704" y="41755"/>
                    <a:pt x="34393" y="41755"/>
                  </a:cubicBezTo>
                  <a:lnTo>
                    <a:pt x="34393" y="42066"/>
                  </a:lnTo>
                  <a:cubicBezTo>
                    <a:pt x="34255" y="42205"/>
                    <a:pt x="34255" y="42481"/>
                    <a:pt x="34116" y="42619"/>
                  </a:cubicBezTo>
                  <a:cubicBezTo>
                    <a:pt x="33840" y="42619"/>
                    <a:pt x="33529" y="42481"/>
                    <a:pt x="33390" y="42343"/>
                  </a:cubicBezTo>
                  <a:cubicBezTo>
                    <a:pt x="33390" y="42066"/>
                    <a:pt x="33529" y="41755"/>
                    <a:pt x="33702" y="41479"/>
                  </a:cubicBezTo>
                  <a:cubicBezTo>
                    <a:pt x="33390" y="41479"/>
                    <a:pt x="33114" y="41340"/>
                    <a:pt x="32837" y="41202"/>
                  </a:cubicBezTo>
                  <a:cubicBezTo>
                    <a:pt x="32665" y="41479"/>
                    <a:pt x="32526" y="41755"/>
                    <a:pt x="32526" y="42066"/>
                  </a:cubicBezTo>
                  <a:cubicBezTo>
                    <a:pt x="32112" y="41928"/>
                    <a:pt x="31800" y="41928"/>
                    <a:pt x="31386" y="41755"/>
                  </a:cubicBezTo>
                  <a:cubicBezTo>
                    <a:pt x="31524" y="41617"/>
                    <a:pt x="31524" y="41617"/>
                    <a:pt x="31524" y="41479"/>
                  </a:cubicBezTo>
                  <a:cubicBezTo>
                    <a:pt x="31524" y="41340"/>
                    <a:pt x="31662" y="41064"/>
                    <a:pt x="31662" y="40891"/>
                  </a:cubicBezTo>
                  <a:cubicBezTo>
                    <a:pt x="31386" y="40753"/>
                    <a:pt x="31247" y="40615"/>
                    <a:pt x="30936" y="40615"/>
                  </a:cubicBezTo>
                  <a:cubicBezTo>
                    <a:pt x="30798" y="40891"/>
                    <a:pt x="30660" y="41202"/>
                    <a:pt x="30660" y="41479"/>
                  </a:cubicBezTo>
                  <a:cubicBezTo>
                    <a:pt x="30245" y="41340"/>
                    <a:pt x="29796" y="41202"/>
                    <a:pt x="29381" y="41064"/>
                  </a:cubicBezTo>
                  <a:cubicBezTo>
                    <a:pt x="29519" y="40753"/>
                    <a:pt x="29519" y="40476"/>
                    <a:pt x="29657" y="40200"/>
                  </a:cubicBezTo>
                  <a:cubicBezTo>
                    <a:pt x="29381" y="40027"/>
                    <a:pt x="29070" y="40027"/>
                    <a:pt x="28793" y="39889"/>
                  </a:cubicBezTo>
                  <a:cubicBezTo>
                    <a:pt x="28793" y="40200"/>
                    <a:pt x="28655" y="40476"/>
                    <a:pt x="28517" y="40753"/>
                  </a:cubicBezTo>
                  <a:cubicBezTo>
                    <a:pt x="28344" y="40615"/>
                    <a:pt x="28206" y="40615"/>
                    <a:pt x="28067" y="40476"/>
                  </a:cubicBezTo>
                  <a:cubicBezTo>
                    <a:pt x="28067" y="40200"/>
                    <a:pt x="28206" y="39889"/>
                    <a:pt x="28344" y="39750"/>
                  </a:cubicBezTo>
                  <a:cubicBezTo>
                    <a:pt x="28067" y="39612"/>
                    <a:pt x="27791" y="39474"/>
                    <a:pt x="27480" y="39474"/>
                  </a:cubicBezTo>
                  <a:cubicBezTo>
                    <a:pt x="27480" y="39612"/>
                    <a:pt x="27342" y="39889"/>
                    <a:pt x="27203" y="40200"/>
                  </a:cubicBezTo>
                  <a:cubicBezTo>
                    <a:pt x="27065" y="40200"/>
                    <a:pt x="26788" y="40027"/>
                    <a:pt x="26616" y="40027"/>
                  </a:cubicBezTo>
                  <a:cubicBezTo>
                    <a:pt x="26788" y="39750"/>
                    <a:pt x="26788" y="39474"/>
                    <a:pt x="26927" y="39163"/>
                  </a:cubicBezTo>
                  <a:cubicBezTo>
                    <a:pt x="26788" y="39025"/>
                    <a:pt x="26477" y="39025"/>
                    <a:pt x="26201" y="38886"/>
                  </a:cubicBezTo>
                  <a:cubicBezTo>
                    <a:pt x="26063" y="39025"/>
                    <a:pt x="26063" y="39163"/>
                    <a:pt x="25924" y="39336"/>
                  </a:cubicBezTo>
                  <a:cubicBezTo>
                    <a:pt x="25924" y="39474"/>
                    <a:pt x="25752" y="39474"/>
                    <a:pt x="25752" y="39612"/>
                  </a:cubicBezTo>
                  <a:cubicBezTo>
                    <a:pt x="25613" y="39612"/>
                    <a:pt x="25475" y="39474"/>
                    <a:pt x="25337" y="39474"/>
                  </a:cubicBezTo>
                  <a:lnTo>
                    <a:pt x="25337" y="39336"/>
                  </a:lnTo>
                  <a:cubicBezTo>
                    <a:pt x="25337" y="39025"/>
                    <a:pt x="25475" y="38886"/>
                    <a:pt x="25613" y="38610"/>
                  </a:cubicBezTo>
                  <a:cubicBezTo>
                    <a:pt x="25337" y="38610"/>
                    <a:pt x="25060" y="38472"/>
                    <a:pt x="24749" y="38299"/>
                  </a:cubicBezTo>
                  <a:cubicBezTo>
                    <a:pt x="24611" y="38610"/>
                    <a:pt x="24611" y="38886"/>
                    <a:pt x="24473" y="39163"/>
                  </a:cubicBezTo>
                  <a:cubicBezTo>
                    <a:pt x="24196" y="39025"/>
                    <a:pt x="23885" y="38886"/>
                    <a:pt x="23609" y="38748"/>
                  </a:cubicBezTo>
                  <a:cubicBezTo>
                    <a:pt x="23747" y="38472"/>
                    <a:pt x="23885" y="38299"/>
                    <a:pt x="23885" y="38022"/>
                  </a:cubicBezTo>
                  <a:cubicBezTo>
                    <a:pt x="23609" y="37884"/>
                    <a:pt x="23332" y="37746"/>
                    <a:pt x="23159" y="37746"/>
                  </a:cubicBezTo>
                  <a:cubicBezTo>
                    <a:pt x="23021" y="37884"/>
                    <a:pt x="22883" y="38160"/>
                    <a:pt x="22744" y="38299"/>
                  </a:cubicBezTo>
                  <a:cubicBezTo>
                    <a:pt x="22468" y="38160"/>
                    <a:pt x="22019" y="38022"/>
                    <a:pt x="21604" y="37746"/>
                  </a:cubicBezTo>
                  <a:cubicBezTo>
                    <a:pt x="21742" y="37607"/>
                    <a:pt x="21880" y="37296"/>
                    <a:pt x="21880" y="37158"/>
                  </a:cubicBezTo>
                  <a:cubicBezTo>
                    <a:pt x="21604" y="37020"/>
                    <a:pt x="21293" y="37020"/>
                    <a:pt x="21154" y="36882"/>
                  </a:cubicBezTo>
                  <a:cubicBezTo>
                    <a:pt x="21016" y="37020"/>
                    <a:pt x="20878" y="37158"/>
                    <a:pt x="20878" y="37435"/>
                  </a:cubicBezTo>
                  <a:cubicBezTo>
                    <a:pt x="20740" y="37296"/>
                    <a:pt x="20429" y="37296"/>
                    <a:pt x="20290" y="37158"/>
                  </a:cubicBezTo>
                  <a:cubicBezTo>
                    <a:pt x="20429" y="37020"/>
                    <a:pt x="20429" y="36882"/>
                    <a:pt x="20567" y="36570"/>
                  </a:cubicBezTo>
                  <a:cubicBezTo>
                    <a:pt x="20290" y="36432"/>
                    <a:pt x="20014" y="36432"/>
                    <a:pt x="19703" y="36294"/>
                  </a:cubicBezTo>
                  <a:cubicBezTo>
                    <a:pt x="19703" y="36432"/>
                    <a:pt x="19564" y="36570"/>
                    <a:pt x="19564" y="36882"/>
                  </a:cubicBezTo>
                  <a:cubicBezTo>
                    <a:pt x="19426" y="36743"/>
                    <a:pt x="19150" y="36570"/>
                    <a:pt x="19011" y="36570"/>
                  </a:cubicBezTo>
                  <a:cubicBezTo>
                    <a:pt x="19150" y="36432"/>
                    <a:pt x="19150" y="36156"/>
                    <a:pt x="19288" y="36017"/>
                  </a:cubicBezTo>
                  <a:cubicBezTo>
                    <a:pt x="19011" y="36017"/>
                    <a:pt x="18700" y="35879"/>
                    <a:pt x="18424" y="35706"/>
                  </a:cubicBezTo>
                  <a:cubicBezTo>
                    <a:pt x="18424" y="35879"/>
                    <a:pt x="18285" y="36017"/>
                    <a:pt x="18285" y="36156"/>
                  </a:cubicBezTo>
                  <a:cubicBezTo>
                    <a:pt x="18147" y="36156"/>
                    <a:pt x="17974" y="36156"/>
                    <a:pt x="17836" y="36017"/>
                  </a:cubicBezTo>
                  <a:cubicBezTo>
                    <a:pt x="17974" y="35879"/>
                    <a:pt x="17974" y="35706"/>
                    <a:pt x="18147" y="35568"/>
                  </a:cubicBezTo>
                  <a:cubicBezTo>
                    <a:pt x="17836" y="35430"/>
                    <a:pt x="17560" y="35292"/>
                    <a:pt x="17283" y="35153"/>
                  </a:cubicBezTo>
                  <a:cubicBezTo>
                    <a:pt x="17283" y="35292"/>
                    <a:pt x="17110" y="35430"/>
                    <a:pt x="17110" y="35706"/>
                  </a:cubicBezTo>
                  <a:cubicBezTo>
                    <a:pt x="16972" y="35568"/>
                    <a:pt x="16834" y="35568"/>
                    <a:pt x="16695" y="35430"/>
                  </a:cubicBezTo>
                  <a:cubicBezTo>
                    <a:pt x="16695" y="35292"/>
                    <a:pt x="16834" y="35153"/>
                    <a:pt x="16834" y="35015"/>
                  </a:cubicBezTo>
                  <a:cubicBezTo>
                    <a:pt x="16557" y="34842"/>
                    <a:pt x="16246" y="34704"/>
                    <a:pt x="15970" y="34566"/>
                  </a:cubicBezTo>
                  <a:cubicBezTo>
                    <a:pt x="15970" y="34704"/>
                    <a:pt x="15970" y="35015"/>
                    <a:pt x="15831" y="35153"/>
                  </a:cubicBezTo>
                  <a:lnTo>
                    <a:pt x="15831" y="35015"/>
                  </a:lnTo>
                  <a:cubicBezTo>
                    <a:pt x="15244" y="34842"/>
                    <a:pt x="14829" y="34704"/>
                    <a:pt x="14380" y="34427"/>
                  </a:cubicBezTo>
                  <a:cubicBezTo>
                    <a:pt x="14518" y="34289"/>
                    <a:pt x="14518" y="34151"/>
                    <a:pt x="14691" y="33978"/>
                  </a:cubicBezTo>
                  <a:cubicBezTo>
                    <a:pt x="14380" y="33840"/>
                    <a:pt x="14103" y="33702"/>
                    <a:pt x="13827" y="33563"/>
                  </a:cubicBezTo>
                  <a:cubicBezTo>
                    <a:pt x="13827" y="33702"/>
                    <a:pt x="13654" y="33840"/>
                    <a:pt x="13654" y="34151"/>
                  </a:cubicBezTo>
                  <a:cubicBezTo>
                    <a:pt x="13515" y="33978"/>
                    <a:pt x="13377" y="33978"/>
                    <a:pt x="13377" y="33978"/>
                  </a:cubicBezTo>
                  <a:cubicBezTo>
                    <a:pt x="13377" y="33702"/>
                    <a:pt x="13515" y="33563"/>
                    <a:pt x="13515" y="33425"/>
                  </a:cubicBezTo>
                  <a:cubicBezTo>
                    <a:pt x="13515" y="33425"/>
                    <a:pt x="13377" y="33287"/>
                    <a:pt x="13239" y="33287"/>
                  </a:cubicBezTo>
                  <a:cubicBezTo>
                    <a:pt x="13101" y="33287"/>
                    <a:pt x="12962" y="33114"/>
                    <a:pt x="12790" y="32976"/>
                  </a:cubicBezTo>
                  <a:cubicBezTo>
                    <a:pt x="12651" y="33287"/>
                    <a:pt x="12651" y="33425"/>
                    <a:pt x="12513" y="33563"/>
                  </a:cubicBezTo>
                  <a:cubicBezTo>
                    <a:pt x="12375" y="33425"/>
                    <a:pt x="12098" y="33425"/>
                    <a:pt x="11925" y="33287"/>
                  </a:cubicBezTo>
                  <a:cubicBezTo>
                    <a:pt x="12098" y="33114"/>
                    <a:pt x="12098" y="32976"/>
                    <a:pt x="12237" y="32699"/>
                  </a:cubicBezTo>
                  <a:cubicBezTo>
                    <a:pt x="11925" y="32561"/>
                    <a:pt x="11649" y="32423"/>
                    <a:pt x="11372" y="32250"/>
                  </a:cubicBezTo>
                  <a:cubicBezTo>
                    <a:pt x="11372" y="32561"/>
                    <a:pt x="11234" y="32699"/>
                    <a:pt x="11234" y="32976"/>
                  </a:cubicBezTo>
                  <a:cubicBezTo>
                    <a:pt x="11061" y="32837"/>
                    <a:pt x="10785" y="32837"/>
                    <a:pt x="10647" y="32699"/>
                  </a:cubicBezTo>
                  <a:cubicBezTo>
                    <a:pt x="10647" y="32561"/>
                    <a:pt x="10785" y="32423"/>
                    <a:pt x="10785" y="32423"/>
                  </a:cubicBezTo>
                  <a:lnTo>
                    <a:pt x="10785" y="32112"/>
                  </a:lnTo>
                  <a:cubicBezTo>
                    <a:pt x="10647" y="31973"/>
                    <a:pt x="10370" y="31835"/>
                    <a:pt x="10059" y="31697"/>
                  </a:cubicBezTo>
                  <a:cubicBezTo>
                    <a:pt x="10059" y="31835"/>
                    <a:pt x="9921" y="32112"/>
                    <a:pt x="9921" y="32250"/>
                  </a:cubicBezTo>
                  <a:cubicBezTo>
                    <a:pt x="9644" y="32250"/>
                    <a:pt x="9506" y="32112"/>
                    <a:pt x="9195" y="31973"/>
                  </a:cubicBezTo>
                  <a:cubicBezTo>
                    <a:pt x="9333" y="31835"/>
                    <a:pt x="9333" y="31559"/>
                    <a:pt x="9506" y="31247"/>
                  </a:cubicBezTo>
                  <a:cubicBezTo>
                    <a:pt x="9333" y="31247"/>
                    <a:pt x="9057" y="31109"/>
                    <a:pt x="8918" y="30971"/>
                  </a:cubicBezTo>
                  <a:lnTo>
                    <a:pt x="8642" y="30971"/>
                  </a:lnTo>
                  <a:cubicBezTo>
                    <a:pt x="8642" y="31109"/>
                    <a:pt x="8469" y="31386"/>
                    <a:pt x="8469" y="31697"/>
                  </a:cubicBezTo>
                  <a:cubicBezTo>
                    <a:pt x="7916" y="31386"/>
                    <a:pt x="7328" y="31109"/>
                    <a:pt x="6914" y="30833"/>
                  </a:cubicBezTo>
                  <a:lnTo>
                    <a:pt x="7052" y="30694"/>
                  </a:lnTo>
                  <a:lnTo>
                    <a:pt x="7052" y="30245"/>
                  </a:lnTo>
                  <a:lnTo>
                    <a:pt x="7190" y="30107"/>
                  </a:lnTo>
                  <a:cubicBezTo>
                    <a:pt x="6914" y="29969"/>
                    <a:pt x="6602" y="29830"/>
                    <a:pt x="6326" y="29519"/>
                  </a:cubicBezTo>
                  <a:cubicBezTo>
                    <a:pt x="6049" y="29381"/>
                    <a:pt x="5738" y="29104"/>
                    <a:pt x="5462" y="28966"/>
                  </a:cubicBezTo>
                  <a:cubicBezTo>
                    <a:pt x="5462" y="29243"/>
                    <a:pt x="5324" y="29657"/>
                    <a:pt x="5185" y="29969"/>
                  </a:cubicBezTo>
                  <a:cubicBezTo>
                    <a:pt x="5012" y="29830"/>
                    <a:pt x="4736" y="29657"/>
                    <a:pt x="4598" y="29657"/>
                  </a:cubicBezTo>
                  <a:cubicBezTo>
                    <a:pt x="4598" y="29381"/>
                    <a:pt x="4736" y="29243"/>
                    <a:pt x="4736" y="29104"/>
                  </a:cubicBezTo>
                  <a:cubicBezTo>
                    <a:pt x="4874" y="28793"/>
                    <a:pt x="4874" y="28655"/>
                    <a:pt x="5012" y="28379"/>
                  </a:cubicBezTo>
                  <a:cubicBezTo>
                    <a:pt x="4736" y="28240"/>
                    <a:pt x="4598" y="27929"/>
                    <a:pt x="4321" y="27653"/>
                  </a:cubicBezTo>
                  <a:cubicBezTo>
                    <a:pt x="4148" y="28240"/>
                    <a:pt x="4010" y="28655"/>
                    <a:pt x="3872" y="29104"/>
                  </a:cubicBezTo>
                  <a:cubicBezTo>
                    <a:pt x="3595" y="29104"/>
                    <a:pt x="3457" y="28966"/>
                    <a:pt x="3284" y="28793"/>
                  </a:cubicBezTo>
                  <a:cubicBezTo>
                    <a:pt x="3457" y="28240"/>
                    <a:pt x="3595" y="27791"/>
                    <a:pt x="3872" y="27238"/>
                  </a:cubicBezTo>
                  <a:lnTo>
                    <a:pt x="3872" y="26927"/>
                  </a:lnTo>
                  <a:cubicBezTo>
                    <a:pt x="3734" y="26789"/>
                    <a:pt x="3734" y="26789"/>
                    <a:pt x="3595" y="26650"/>
                  </a:cubicBezTo>
                  <a:lnTo>
                    <a:pt x="3457" y="26650"/>
                  </a:lnTo>
                  <a:cubicBezTo>
                    <a:pt x="3284" y="26650"/>
                    <a:pt x="3146" y="26789"/>
                    <a:pt x="3008" y="26927"/>
                  </a:cubicBezTo>
                  <a:cubicBezTo>
                    <a:pt x="2869" y="27376"/>
                    <a:pt x="2731" y="27791"/>
                    <a:pt x="2420" y="28379"/>
                  </a:cubicBezTo>
                  <a:cubicBezTo>
                    <a:pt x="2282" y="28102"/>
                    <a:pt x="2005" y="27929"/>
                    <a:pt x="1729" y="27791"/>
                  </a:cubicBezTo>
                  <a:cubicBezTo>
                    <a:pt x="2005" y="26789"/>
                    <a:pt x="2282" y="25786"/>
                    <a:pt x="2869" y="24922"/>
                  </a:cubicBezTo>
                  <a:lnTo>
                    <a:pt x="3008" y="24784"/>
                  </a:lnTo>
                  <a:cubicBezTo>
                    <a:pt x="3008" y="24473"/>
                    <a:pt x="2869" y="24196"/>
                    <a:pt x="2869" y="24058"/>
                  </a:cubicBezTo>
                  <a:lnTo>
                    <a:pt x="2731" y="23920"/>
                  </a:lnTo>
                  <a:cubicBezTo>
                    <a:pt x="2593" y="23920"/>
                    <a:pt x="2420" y="24058"/>
                    <a:pt x="2282" y="24196"/>
                  </a:cubicBezTo>
                  <a:cubicBezTo>
                    <a:pt x="2005" y="24646"/>
                    <a:pt x="1729" y="25199"/>
                    <a:pt x="1418" y="25924"/>
                  </a:cubicBezTo>
                  <a:cubicBezTo>
                    <a:pt x="1279" y="26374"/>
                    <a:pt x="1141" y="26789"/>
                    <a:pt x="1003" y="27238"/>
                  </a:cubicBezTo>
                  <a:cubicBezTo>
                    <a:pt x="865" y="27238"/>
                    <a:pt x="692" y="27065"/>
                    <a:pt x="692" y="26927"/>
                  </a:cubicBezTo>
                  <a:cubicBezTo>
                    <a:pt x="692" y="26512"/>
                    <a:pt x="692" y="26201"/>
                    <a:pt x="865" y="25786"/>
                  </a:cubicBezTo>
                  <a:cubicBezTo>
                    <a:pt x="1279" y="22053"/>
                    <a:pt x="1867" y="18286"/>
                    <a:pt x="2593" y="14553"/>
                  </a:cubicBezTo>
                  <a:cubicBezTo>
                    <a:pt x="3008" y="12824"/>
                    <a:pt x="3284" y="10958"/>
                    <a:pt x="3734" y="9091"/>
                  </a:cubicBezTo>
                  <a:cubicBezTo>
                    <a:pt x="4010" y="8054"/>
                    <a:pt x="4148" y="7190"/>
                    <a:pt x="4321" y="6326"/>
                  </a:cubicBezTo>
                  <a:cubicBezTo>
                    <a:pt x="4598" y="5635"/>
                    <a:pt x="4598" y="4909"/>
                    <a:pt x="4736" y="4321"/>
                  </a:cubicBezTo>
                  <a:cubicBezTo>
                    <a:pt x="5012" y="3319"/>
                    <a:pt x="5185" y="2455"/>
                    <a:pt x="5600" y="1452"/>
                  </a:cubicBezTo>
                  <a:cubicBezTo>
                    <a:pt x="5738" y="1141"/>
                    <a:pt x="5877" y="865"/>
                    <a:pt x="6049" y="450"/>
                  </a:cubicBezTo>
                  <a:cubicBezTo>
                    <a:pt x="6464" y="727"/>
                    <a:pt x="6741" y="865"/>
                    <a:pt x="7052" y="1141"/>
                  </a:cubicBezTo>
                  <a:cubicBezTo>
                    <a:pt x="7328" y="1314"/>
                    <a:pt x="7467" y="1452"/>
                    <a:pt x="7605" y="1591"/>
                  </a:cubicBezTo>
                  <a:cubicBezTo>
                    <a:pt x="7605" y="1141"/>
                    <a:pt x="7328" y="727"/>
                    <a:pt x="6914" y="139"/>
                  </a:cubicBezTo>
                  <a:lnTo>
                    <a:pt x="6741" y="139"/>
                  </a:lnTo>
                  <a:cubicBezTo>
                    <a:pt x="6602" y="139"/>
                    <a:pt x="6464" y="139"/>
                    <a:pt x="64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98" name="Google Shape;1198;p8"/>
            <p:cNvSpPr/>
            <p:nvPr/>
          </p:nvSpPr>
          <p:spPr>
            <a:xfrm>
              <a:off x="6784358" y="4513161"/>
              <a:ext cx="35168" cy="37975"/>
            </a:xfrm>
            <a:custGeom>
              <a:avLst/>
              <a:gdLst/>
              <a:ahLst/>
              <a:cxnLst/>
              <a:rect l="l" t="t" r="r" b="b"/>
              <a:pathLst>
                <a:path w="1729" h="1867" extrusionOk="0">
                  <a:moveTo>
                    <a:pt x="1" y="0"/>
                  </a:moveTo>
                  <a:cubicBezTo>
                    <a:pt x="415" y="553"/>
                    <a:pt x="727" y="1141"/>
                    <a:pt x="1141" y="1729"/>
                  </a:cubicBezTo>
                  <a:cubicBezTo>
                    <a:pt x="865" y="1590"/>
                    <a:pt x="588" y="1590"/>
                    <a:pt x="277" y="1418"/>
                  </a:cubicBezTo>
                  <a:lnTo>
                    <a:pt x="277" y="1418"/>
                  </a:lnTo>
                  <a:cubicBezTo>
                    <a:pt x="415" y="1590"/>
                    <a:pt x="588" y="1590"/>
                    <a:pt x="727" y="1729"/>
                  </a:cubicBezTo>
                  <a:lnTo>
                    <a:pt x="1003" y="1729"/>
                  </a:lnTo>
                  <a:cubicBezTo>
                    <a:pt x="1141" y="1729"/>
                    <a:pt x="1141" y="1867"/>
                    <a:pt x="1280" y="1867"/>
                  </a:cubicBezTo>
                  <a:cubicBezTo>
                    <a:pt x="1452" y="1867"/>
                    <a:pt x="1452" y="1729"/>
                    <a:pt x="1591" y="1729"/>
                  </a:cubicBezTo>
                  <a:cubicBezTo>
                    <a:pt x="1729" y="1590"/>
                    <a:pt x="1729" y="1141"/>
                    <a:pt x="1591" y="1003"/>
                  </a:cubicBezTo>
                  <a:cubicBezTo>
                    <a:pt x="1280" y="865"/>
                    <a:pt x="1003" y="726"/>
                    <a:pt x="865" y="415"/>
                  </a:cubicBezTo>
                  <a:cubicBezTo>
                    <a:pt x="865" y="277"/>
                    <a:pt x="727" y="139"/>
                    <a:pt x="727" y="139"/>
                  </a:cubicBezTo>
                  <a:cubicBezTo>
                    <a:pt x="588" y="0"/>
                    <a:pt x="415" y="0"/>
                    <a:pt x="4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99" name="Google Shape;1199;p8"/>
            <p:cNvSpPr/>
            <p:nvPr/>
          </p:nvSpPr>
          <p:spPr>
            <a:xfrm>
              <a:off x="6183972" y="3695528"/>
              <a:ext cx="52742" cy="59067"/>
            </a:xfrm>
            <a:custGeom>
              <a:avLst/>
              <a:gdLst/>
              <a:ahLst/>
              <a:cxnLst/>
              <a:rect l="l" t="t" r="r" b="b"/>
              <a:pathLst>
                <a:path w="2593" h="2904" extrusionOk="0">
                  <a:moveTo>
                    <a:pt x="0" y="0"/>
                  </a:moveTo>
                  <a:cubicBezTo>
                    <a:pt x="553" y="450"/>
                    <a:pt x="1002" y="1003"/>
                    <a:pt x="1417" y="1590"/>
                  </a:cubicBezTo>
                  <a:cubicBezTo>
                    <a:pt x="1728" y="2040"/>
                    <a:pt x="2143" y="2454"/>
                    <a:pt x="2454" y="2904"/>
                  </a:cubicBezTo>
                  <a:cubicBezTo>
                    <a:pt x="2592" y="2731"/>
                    <a:pt x="2592" y="2454"/>
                    <a:pt x="2592" y="2316"/>
                  </a:cubicBezTo>
                  <a:cubicBezTo>
                    <a:pt x="2281" y="1729"/>
                    <a:pt x="1867" y="1003"/>
                    <a:pt x="1279" y="450"/>
                  </a:cubicBezTo>
                  <a:cubicBezTo>
                    <a:pt x="1279" y="311"/>
                    <a:pt x="1141" y="139"/>
                    <a:pt x="1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00" name="Google Shape;1200;p8"/>
            <p:cNvSpPr/>
            <p:nvPr/>
          </p:nvSpPr>
          <p:spPr>
            <a:xfrm>
              <a:off x="6139672" y="3792548"/>
              <a:ext cx="49935" cy="17594"/>
            </a:xfrm>
            <a:custGeom>
              <a:avLst/>
              <a:gdLst/>
              <a:ahLst/>
              <a:cxnLst/>
              <a:rect l="l" t="t" r="r" b="b"/>
              <a:pathLst>
                <a:path w="2455" h="865" extrusionOk="0">
                  <a:moveTo>
                    <a:pt x="2455" y="0"/>
                  </a:moveTo>
                  <a:cubicBezTo>
                    <a:pt x="2178" y="277"/>
                    <a:pt x="1867" y="553"/>
                    <a:pt x="1452" y="553"/>
                  </a:cubicBezTo>
                  <a:cubicBezTo>
                    <a:pt x="1276" y="605"/>
                    <a:pt x="1116" y="626"/>
                    <a:pt x="966" y="626"/>
                  </a:cubicBezTo>
                  <a:cubicBezTo>
                    <a:pt x="613" y="626"/>
                    <a:pt x="315" y="512"/>
                    <a:pt x="0" y="415"/>
                  </a:cubicBezTo>
                  <a:lnTo>
                    <a:pt x="0" y="415"/>
                  </a:lnTo>
                  <a:cubicBezTo>
                    <a:pt x="312" y="553"/>
                    <a:pt x="450" y="726"/>
                    <a:pt x="726" y="726"/>
                  </a:cubicBezTo>
                  <a:cubicBezTo>
                    <a:pt x="865" y="864"/>
                    <a:pt x="1003" y="864"/>
                    <a:pt x="1176" y="864"/>
                  </a:cubicBezTo>
                  <a:lnTo>
                    <a:pt x="1314" y="864"/>
                  </a:lnTo>
                  <a:cubicBezTo>
                    <a:pt x="1452" y="864"/>
                    <a:pt x="1590" y="864"/>
                    <a:pt x="1729" y="726"/>
                  </a:cubicBezTo>
                  <a:cubicBezTo>
                    <a:pt x="1867" y="726"/>
                    <a:pt x="2040" y="553"/>
                    <a:pt x="2040" y="553"/>
                  </a:cubicBezTo>
                  <a:cubicBezTo>
                    <a:pt x="2178" y="415"/>
                    <a:pt x="2178" y="415"/>
                    <a:pt x="2316" y="277"/>
                  </a:cubicBezTo>
                  <a:lnTo>
                    <a:pt x="2455" y="139"/>
                  </a:lnTo>
                  <a:lnTo>
                    <a:pt x="245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01" name="Google Shape;1201;p8"/>
            <p:cNvSpPr/>
            <p:nvPr/>
          </p:nvSpPr>
          <p:spPr>
            <a:xfrm>
              <a:off x="6131231" y="3748248"/>
              <a:ext cx="64010" cy="57033"/>
            </a:xfrm>
            <a:custGeom>
              <a:avLst/>
              <a:gdLst/>
              <a:ahLst/>
              <a:cxnLst/>
              <a:rect l="l" t="t" r="r" b="b"/>
              <a:pathLst>
                <a:path w="3147" h="2804" extrusionOk="0">
                  <a:moveTo>
                    <a:pt x="475" y="950"/>
                  </a:moveTo>
                  <a:lnTo>
                    <a:pt x="415" y="1003"/>
                  </a:lnTo>
                  <a:cubicBezTo>
                    <a:pt x="415" y="1007"/>
                    <a:pt x="415" y="1011"/>
                    <a:pt x="415" y="1015"/>
                  </a:cubicBezTo>
                  <a:lnTo>
                    <a:pt x="415" y="1015"/>
                  </a:lnTo>
                  <a:lnTo>
                    <a:pt x="475" y="950"/>
                  </a:lnTo>
                  <a:close/>
                  <a:moveTo>
                    <a:pt x="2005" y="1"/>
                  </a:moveTo>
                  <a:cubicBezTo>
                    <a:pt x="1591" y="1"/>
                    <a:pt x="1280" y="139"/>
                    <a:pt x="865" y="450"/>
                  </a:cubicBezTo>
                  <a:cubicBezTo>
                    <a:pt x="727" y="588"/>
                    <a:pt x="727" y="727"/>
                    <a:pt x="554" y="865"/>
                  </a:cubicBezTo>
                  <a:lnTo>
                    <a:pt x="475" y="950"/>
                  </a:lnTo>
                  <a:lnTo>
                    <a:pt x="475" y="950"/>
                  </a:lnTo>
                  <a:lnTo>
                    <a:pt x="727" y="727"/>
                  </a:lnTo>
                  <a:cubicBezTo>
                    <a:pt x="865" y="588"/>
                    <a:pt x="1003" y="450"/>
                    <a:pt x="1141" y="450"/>
                  </a:cubicBezTo>
                  <a:cubicBezTo>
                    <a:pt x="1280" y="312"/>
                    <a:pt x="1418" y="312"/>
                    <a:pt x="1591" y="312"/>
                  </a:cubicBezTo>
                  <a:cubicBezTo>
                    <a:pt x="1729" y="312"/>
                    <a:pt x="1729" y="139"/>
                    <a:pt x="1867" y="139"/>
                  </a:cubicBezTo>
                  <a:cubicBezTo>
                    <a:pt x="2005" y="139"/>
                    <a:pt x="2005" y="312"/>
                    <a:pt x="2144" y="312"/>
                  </a:cubicBezTo>
                  <a:lnTo>
                    <a:pt x="2455" y="312"/>
                  </a:lnTo>
                  <a:cubicBezTo>
                    <a:pt x="2455" y="450"/>
                    <a:pt x="2593" y="450"/>
                    <a:pt x="2593" y="588"/>
                  </a:cubicBezTo>
                  <a:lnTo>
                    <a:pt x="2731" y="727"/>
                  </a:lnTo>
                  <a:lnTo>
                    <a:pt x="2731" y="865"/>
                  </a:lnTo>
                  <a:cubicBezTo>
                    <a:pt x="2731" y="865"/>
                    <a:pt x="2870" y="865"/>
                    <a:pt x="2870" y="1003"/>
                  </a:cubicBezTo>
                  <a:lnTo>
                    <a:pt x="2870" y="1176"/>
                  </a:lnTo>
                  <a:cubicBezTo>
                    <a:pt x="2870" y="1314"/>
                    <a:pt x="2870" y="1452"/>
                    <a:pt x="2731" y="1591"/>
                  </a:cubicBezTo>
                  <a:cubicBezTo>
                    <a:pt x="2731" y="1729"/>
                    <a:pt x="2731" y="1867"/>
                    <a:pt x="2593" y="2040"/>
                  </a:cubicBezTo>
                  <a:cubicBezTo>
                    <a:pt x="2455" y="2178"/>
                    <a:pt x="2455" y="2178"/>
                    <a:pt x="2282" y="2317"/>
                  </a:cubicBezTo>
                  <a:cubicBezTo>
                    <a:pt x="2144" y="2455"/>
                    <a:pt x="2144" y="2455"/>
                    <a:pt x="2005" y="2593"/>
                  </a:cubicBezTo>
                  <a:lnTo>
                    <a:pt x="1729" y="2593"/>
                  </a:lnTo>
                  <a:cubicBezTo>
                    <a:pt x="1591" y="2731"/>
                    <a:pt x="1418" y="2731"/>
                    <a:pt x="1418" y="2731"/>
                  </a:cubicBezTo>
                  <a:cubicBezTo>
                    <a:pt x="1280" y="2731"/>
                    <a:pt x="1141" y="2731"/>
                    <a:pt x="1141" y="2593"/>
                  </a:cubicBezTo>
                  <a:lnTo>
                    <a:pt x="865" y="2593"/>
                  </a:lnTo>
                  <a:lnTo>
                    <a:pt x="554" y="2317"/>
                  </a:lnTo>
                  <a:cubicBezTo>
                    <a:pt x="554" y="2178"/>
                    <a:pt x="415" y="2178"/>
                    <a:pt x="415" y="2040"/>
                  </a:cubicBezTo>
                  <a:lnTo>
                    <a:pt x="277" y="1867"/>
                  </a:lnTo>
                  <a:lnTo>
                    <a:pt x="277" y="1591"/>
                  </a:lnTo>
                  <a:lnTo>
                    <a:pt x="277" y="1314"/>
                  </a:lnTo>
                  <a:cubicBezTo>
                    <a:pt x="412" y="1179"/>
                    <a:pt x="415" y="1176"/>
                    <a:pt x="415" y="1015"/>
                  </a:cubicBezTo>
                  <a:lnTo>
                    <a:pt x="415" y="1015"/>
                  </a:lnTo>
                  <a:lnTo>
                    <a:pt x="139" y="1314"/>
                  </a:lnTo>
                  <a:cubicBezTo>
                    <a:pt x="139" y="1314"/>
                    <a:pt x="139" y="1452"/>
                    <a:pt x="1" y="1591"/>
                  </a:cubicBezTo>
                  <a:lnTo>
                    <a:pt x="1" y="1729"/>
                  </a:lnTo>
                  <a:lnTo>
                    <a:pt x="1" y="1867"/>
                  </a:lnTo>
                  <a:cubicBezTo>
                    <a:pt x="139" y="2178"/>
                    <a:pt x="139" y="2317"/>
                    <a:pt x="277" y="2455"/>
                  </a:cubicBezTo>
                  <a:lnTo>
                    <a:pt x="415" y="2593"/>
                  </a:lnTo>
                  <a:cubicBezTo>
                    <a:pt x="730" y="2690"/>
                    <a:pt x="1028" y="2804"/>
                    <a:pt x="1381" y="2804"/>
                  </a:cubicBezTo>
                  <a:cubicBezTo>
                    <a:pt x="1531" y="2804"/>
                    <a:pt x="1691" y="2783"/>
                    <a:pt x="1867" y="2731"/>
                  </a:cubicBezTo>
                  <a:cubicBezTo>
                    <a:pt x="2282" y="2731"/>
                    <a:pt x="2593" y="2455"/>
                    <a:pt x="2870" y="2178"/>
                  </a:cubicBezTo>
                  <a:cubicBezTo>
                    <a:pt x="2870" y="2040"/>
                    <a:pt x="3008" y="2040"/>
                    <a:pt x="3008" y="1867"/>
                  </a:cubicBezTo>
                  <a:lnTo>
                    <a:pt x="3008" y="1591"/>
                  </a:lnTo>
                  <a:lnTo>
                    <a:pt x="3008" y="1452"/>
                  </a:lnTo>
                  <a:lnTo>
                    <a:pt x="3008" y="1314"/>
                  </a:lnTo>
                  <a:cubicBezTo>
                    <a:pt x="3146" y="1314"/>
                    <a:pt x="3146" y="1176"/>
                    <a:pt x="3146" y="1176"/>
                  </a:cubicBezTo>
                  <a:cubicBezTo>
                    <a:pt x="3146" y="1003"/>
                    <a:pt x="3146" y="865"/>
                    <a:pt x="3008" y="727"/>
                  </a:cubicBezTo>
                  <a:cubicBezTo>
                    <a:pt x="3008" y="588"/>
                    <a:pt x="3008" y="588"/>
                    <a:pt x="2870" y="450"/>
                  </a:cubicBezTo>
                  <a:cubicBezTo>
                    <a:pt x="2870" y="450"/>
                    <a:pt x="2870" y="312"/>
                    <a:pt x="2731" y="312"/>
                  </a:cubicBezTo>
                  <a:cubicBezTo>
                    <a:pt x="2593" y="139"/>
                    <a:pt x="2282" y="139"/>
                    <a:pt x="214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02" name="Google Shape;1202;p8"/>
            <p:cNvSpPr/>
            <p:nvPr/>
          </p:nvSpPr>
          <p:spPr>
            <a:xfrm>
              <a:off x="6122099" y="3777781"/>
              <a:ext cx="85082" cy="43609"/>
            </a:xfrm>
            <a:custGeom>
              <a:avLst/>
              <a:gdLst/>
              <a:ahLst/>
              <a:cxnLst/>
              <a:rect l="l" t="t" r="r" b="b"/>
              <a:pathLst>
                <a:path w="4183" h="2144" extrusionOk="0">
                  <a:moveTo>
                    <a:pt x="4183" y="0"/>
                  </a:moveTo>
                  <a:cubicBezTo>
                    <a:pt x="3906" y="139"/>
                    <a:pt x="3595" y="415"/>
                    <a:pt x="3457" y="588"/>
                  </a:cubicBezTo>
                  <a:lnTo>
                    <a:pt x="3319" y="726"/>
                  </a:lnTo>
                  <a:lnTo>
                    <a:pt x="3319" y="865"/>
                  </a:lnTo>
                  <a:lnTo>
                    <a:pt x="3180" y="1003"/>
                  </a:lnTo>
                  <a:cubicBezTo>
                    <a:pt x="3042" y="1141"/>
                    <a:pt x="3042" y="1141"/>
                    <a:pt x="2904" y="1279"/>
                  </a:cubicBezTo>
                  <a:cubicBezTo>
                    <a:pt x="2904" y="1279"/>
                    <a:pt x="2731" y="1452"/>
                    <a:pt x="2593" y="1452"/>
                  </a:cubicBezTo>
                  <a:cubicBezTo>
                    <a:pt x="2454" y="1590"/>
                    <a:pt x="2316" y="1590"/>
                    <a:pt x="2178" y="1590"/>
                  </a:cubicBezTo>
                  <a:lnTo>
                    <a:pt x="2040" y="1590"/>
                  </a:lnTo>
                  <a:cubicBezTo>
                    <a:pt x="1867" y="1590"/>
                    <a:pt x="1729" y="1590"/>
                    <a:pt x="1590" y="1452"/>
                  </a:cubicBezTo>
                  <a:cubicBezTo>
                    <a:pt x="1314" y="1452"/>
                    <a:pt x="1176" y="1279"/>
                    <a:pt x="864" y="1141"/>
                  </a:cubicBezTo>
                  <a:lnTo>
                    <a:pt x="726" y="1003"/>
                  </a:lnTo>
                  <a:cubicBezTo>
                    <a:pt x="450" y="865"/>
                    <a:pt x="311" y="588"/>
                    <a:pt x="139" y="277"/>
                  </a:cubicBezTo>
                  <a:cubicBezTo>
                    <a:pt x="139" y="588"/>
                    <a:pt x="0" y="726"/>
                    <a:pt x="0" y="865"/>
                  </a:cubicBezTo>
                  <a:cubicBezTo>
                    <a:pt x="0" y="1003"/>
                    <a:pt x="139" y="1141"/>
                    <a:pt x="311" y="1279"/>
                  </a:cubicBezTo>
                  <a:cubicBezTo>
                    <a:pt x="450" y="1590"/>
                    <a:pt x="726" y="1729"/>
                    <a:pt x="1003" y="1867"/>
                  </a:cubicBezTo>
                  <a:cubicBezTo>
                    <a:pt x="1314" y="2005"/>
                    <a:pt x="1452" y="2143"/>
                    <a:pt x="1729" y="2143"/>
                  </a:cubicBezTo>
                  <a:cubicBezTo>
                    <a:pt x="2040" y="2143"/>
                    <a:pt x="2316" y="2005"/>
                    <a:pt x="2593" y="2005"/>
                  </a:cubicBezTo>
                  <a:cubicBezTo>
                    <a:pt x="2904" y="1867"/>
                    <a:pt x="3180" y="1729"/>
                    <a:pt x="3319" y="1590"/>
                  </a:cubicBezTo>
                  <a:cubicBezTo>
                    <a:pt x="3595" y="1279"/>
                    <a:pt x="3768" y="1141"/>
                    <a:pt x="3906" y="865"/>
                  </a:cubicBezTo>
                  <a:cubicBezTo>
                    <a:pt x="3906" y="726"/>
                    <a:pt x="4044" y="588"/>
                    <a:pt x="4044" y="415"/>
                  </a:cubicBezTo>
                  <a:cubicBezTo>
                    <a:pt x="4044" y="277"/>
                    <a:pt x="4183" y="139"/>
                    <a:pt x="418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03" name="Google Shape;1203;p8"/>
            <p:cNvSpPr/>
            <p:nvPr/>
          </p:nvSpPr>
          <p:spPr>
            <a:xfrm>
              <a:off x="6116465" y="3733482"/>
              <a:ext cx="90716" cy="64702"/>
            </a:xfrm>
            <a:custGeom>
              <a:avLst/>
              <a:gdLst/>
              <a:ahLst/>
              <a:cxnLst/>
              <a:rect l="l" t="t" r="r" b="b"/>
              <a:pathLst>
                <a:path w="4460" h="3181" extrusionOk="0">
                  <a:moveTo>
                    <a:pt x="2593" y="1"/>
                  </a:moveTo>
                  <a:cubicBezTo>
                    <a:pt x="2144" y="1"/>
                    <a:pt x="1729" y="174"/>
                    <a:pt x="1453" y="450"/>
                  </a:cubicBezTo>
                  <a:cubicBezTo>
                    <a:pt x="588" y="865"/>
                    <a:pt x="1" y="1729"/>
                    <a:pt x="139" y="2766"/>
                  </a:cubicBezTo>
                  <a:cubicBezTo>
                    <a:pt x="277" y="2904"/>
                    <a:pt x="277" y="2904"/>
                    <a:pt x="277" y="3043"/>
                  </a:cubicBezTo>
                  <a:cubicBezTo>
                    <a:pt x="277" y="2904"/>
                    <a:pt x="416" y="2766"/>
                    <a:pt x="416" y="2455"/>
                  </a:cubicBezTo>
                  <a:cubicBezTo>
                    <a:pt x="588" y="2766"/>
                    <a:pt x="727" y="3043"/>
                    <a:pt x="1003" y="3181"/>
                  </a:cubicBezTo>
                  <a:cubicBezTo>
                    <a:pt x="865" y="3043"/>
                    <a:pt x="865" y="2904"/>
                    <a:pt x="727" y="2593"/>
                  </a:cubicBezTo>
                  <a:lnTo>
                    <a:pt x="727" y="2455"/>
                  </a:lnTo>
                  <a:lnTo>
                    <a:pt x="727" y="2317"/>
                  </a:lnTo>
                  <a:cubicBezTo>
                    <a:pt x="865" y="2178"/>
                    <a:pt x="865" y="2040"/>
                    <a:pt x="865" y="2040"/>
                  </a:cubicBezTo>
                  <a:lnTo>
                    <a:pt x="1280" y="1591"/>
                  </a:lnTo>
                  <a:cubicBezTo>
                    <a:pt x="1453" y="1453"/>
                    <a:pt x="1453" y="1314"/>
                    <a:pt x="1591" y="1176"/>
                  </a:cubicBezTo>
                  <a:cubicBezTo>
                    <a:pt x="2006" y="865"/>
                    <a:pt x="2317" y="727"/>
                    <a:pt x="2731" y="727"/>
                  </a:cubicBezTo>
                  <a:lnTo>
                    <a:pt x="2870" y="727"/>
                  </a:lnTo>
                  <a:cubicBezTo>
                    <a:pt x="3008" y="865"/>
                    <a:pt x="3319" y="865"/>
                    <a:pt x="3457" y="1038"/>
                  </a:cubicBezTo>
                  <a:cubicBezTo>
                    <a:pt x="3596" y="1038"/>
                    <a:pt x="3596" y="1176"/>
                    <a:pt x="3596" y="1176"/>
                  </a:cubicBezTo>
                  <a:cubicBezTo>
                    <a:pt x="3734" y="1314"/>
                    <a:pt x="3734" y="1314"/>
                    <a:pt x="3734" y="1453"/>
                  </a:cubicBezTo>
                  <a:cubicBezTo>
                    <a:pt x="3872" y="1591"/>
                    <a:pt x="3872" y="1729"/>
                    <a:pt x="3872" y="1902"/>
                  </a:cubicBezTo>
                  <a:cubicBezTo>
                    <a:pt x="3872" y="1902"/>
                    <a:pt x="3872" y="2040"/>
                    <a:pt x="3734" y="2040"/>
                  </a:cubicBezTo>
                  <a:lnTo>
                    <a:pt x="3734" y="2178"/>
                  </a:lnTo>
                  <a:lnTo>
                    <a:pt x="3734" y="2317"/>
                  </a:lnTo>
                  <a:lnTo>
                    <a:pt x="3734" y="2593"/>
                  </a:lnTo>
                  <a:cubicBezTo>
                    <a:pt x="3734" y="2766"/>
                    <a:pt x="3596" y="2766"/>
                    <a:pt x="3596" y="2904"/>
                  </a:cubicBezTo>
                  <a:lnTo>
                    <a:pt x="3734" y="2766"/>
                  </a:lnTo>
                  <a:cubicBezTo>
                    <a:pt x="3872" y="2593"/>
                    <a:pt x="4183" y="2317"/>
                    <a:pt x="4460" y="2178"/>
                  </a:cubicBezTo>
                  <a:lnTo>
                    <a:pt x="4460" y="2040"/>
                  </a:lnTo>
                  <a:cubicBezTo>
                    <a:pt x="4460" y="1729"/>
                    <a:pt x="4460" y="1314"/>
                    <a:pt x="4183" y="1038"/>
                  </a:cubicBezTo>
                  <a:lnTo>
                    <a:pt x="4183" y="865"/>
                  </a:lnTo>
                  <a:cubicBezTo>
                    <a:pt x="4045" y="727"/>
                    <a:pt x="3872" y="450"/>
                    <a:pt x="3596" y="312"/>
                  </a:cubicBezTo>
                  <a:cubicBezTo>
                    <a:pt x="3319" y="174"/>
                    <a:pt x="3181" y="174"/>
                    <a:pt x="28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04" name="Google Shape;1204;p8"/>
            <p:cNvSpPr/>
            <p:nvPr/>
          </p:nvSpPr>
          <p:spPr>
            <a:xfrm>
              <a:off x="6845519" y="3235730"/>
              <a:ext cx="56281" cy="55569"/>
            </a:xfrm>
            <a:custGeom>
              <a:avLst/>
              <a:gdLst/>
              <a:ahLst/>
              <a:cxnLst/>
              <a:rect l="l" t="t" r="r" b="b"/>
              <a:pathLst>
                <a:path w="2767" h="2732" extrusionOk="0">
                  <a:moveTo>
                    <a:pt x="1" y="1"/>
                  </a:moveTo>
                  <a:cubicBezTo>
                    <a:pt x="312" y="277"/>
                    <a:pt x="727" y="588"/>
                    <a:pt x="1038" y="1003"/>
                  </a:cubicBezTo>
                  <a:cubicBezTo>
                    <a:pt x="1591" y="1591"/>
                    <a:pt x="2178" y="2178"/>
                    <a:pt x="2766" y="2731"/>
                  </a:cubicBezTo>
                  <a:cubicBezTo>
                    <a:pt x="2040" y="1729"/>
                    <a:pt x="1176" y="865"/>
                    <a:pt x="31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05" name="Google Shape;1205;p8"/>
            <p:cNvSpPr/>
            <p:nvPr/>
          </p:nvSpPr>
          <p:spPr>
            <a:xfrm>
              <a:off x="6385741" y="3203390"/>
              <a:ext cx="2827" cy="20"/>
            </a:xfrm>
            <a:custGeom>
              <a:avLst/>
              <a:gdLst/>
              <a:ahLst/>
              <a:cxnLst/>
              <a:rect l="l" t="t" r="r" b="b"/>
              <a:pathLst>
                <a:path w="139" h="1" extrusionOk="0">
                  <a:moveTo>
                    <a:pt x="0" y="1"/>
                  </a:moveTo>
                  <a:lnTo>
                    <a:pt x="139" y="1"/>
                  </a:lnTo>
                  <a:lnTo>
                    <a:pt x="139"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06" name="Google Shape;1206;p8"/>
            <p:cNvSpPr/>
            <p:nvPr/>
          </p:nvSpPr>
          <p:spPr>
            <a:xfrm>
              <a:off x="6919352" y="3833329"/>
              <a:ext cx="20" cy="20"/>
            </a:xfrm>
            <a:custGeom>
              <a:avLst/>
              <a:gdLst/>
              <a:ahLst/>
              <a:cxnLst/>
              <a:rect l="l" t="t" r="r" b="b"/>
              <a:pathLst>
                <a:path w="1" h="1" extrusionOk="0">
                  <a:moveTo>
                    <a:pt x="0" y="0"/>
                  </a:moveTo>
                  <a:lnTo>
                    <a:pt x="0" y="0"/>
                  </a:lnTo>
                  <a:lnTo>
                    <a:pt x="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07" name="Google Shape;1207;p8"/>
            <p:cNvSpPr/>
            <p:nvPr/>
          </p:nvSpPr>
          <p:spPr>
            <a:xfrm>
              <a:off x="6151632" y="3145036"/>
              <a:ext cx="808515" cy="711514"/>
            </a:xfrm>
            <a:custGeom>
              <a:avLst/>
              <a:gdLst/>
              <a:ahLst/>
              <a:cxnLst/>
              <a:rect l="l" t="t" r="r" b="b"/>
              <a:pathLst>
                <a:path w="39750" h="34981" extrusionOk="0">
                  <a:moveTo>
                    <a:pt x="38436" y="11373"/>
                  </a:moveTo>
                  <a:cubicBezTo>
                    <a:pt x="38347" y="11462"/>
                    <a:pt x="38258" y="11551"/>
                    <a:pt x="38169" y="11649"/>
                  </a:cubicBezTo>
                  <a:lnTo>
                    <a:pt x="38169" y="11649"/>
                  </a:lnTo>
                  <a:cubicBezTo>
                    <a:pt x="38298" y="11643"/>
                    <a:pt x="38301" y="11511"/>
                    <a:pt x="38436" y="11511"/>
                  </a:cubicBezTo>
                  <a:lnTo>
                    <a:pt x="38436" y="11373"/>
                  </a:lnTo>
                  <a:close/>
                  <a:moveTo>
                    <a:pt x="38169" y="11649"/>
                  </a:moveTo>
                  <a:cubicBezTo>
                    <a:pt x="38166" y="11649"/>
                    <a:pt x="38163" y="11649"/>
                    <a:pt x="38160" y="11649"/>
                  </a:cubicBezTo>
                  <a:cubicBezTo>
                    <a:pt x="38086" y="11741"/>
                    <a:pt x="38052" y="11784"/>
                    <a:pt x="38015" y="11826"/>
                  </a:cubicBezTo>
                  <a:lnTo>
                    <a:pt x="38015" y="11826"/>
                  </a:lnTo>
                  <a:cubicBezTo>
                    <a:pt x="38017" y="11824"/>
                    <a:pt x="38019" y="11823"/>
                    <a:pt x="38022" y="11822"/>
                  </a:cubicBezTo>
                  <a:cubicBezTo>
                    <a:pt x="38071" y="11761"/>
                    <a:pt x="38120" y="11703"/>
                    <a:pt x="38169" y="11649"/>
                  </a:cubicBezTo>
                  <a:close/>
                  <a:moveTo>
                    <a:pt x="20601" y="6776"/>
                  </a:moveTo>
                  <a:cubicBezTo>
                    <a:pt x="21603" y="6776"/>
                    <a:pt x="22744" y="6914"/>
                    <a:pt x="23746" y="7190"/>
                  </a:cubicBezTo>
                  <a:cubicBezTo>
                    <a:pt x="26062" y="7778"/>
                    <a:pt x="28240" y="8780"/>
                    <a:pt x="29968" y="10509"/>
                  </a:cubicBezTo>
                  <a:cubicBezTo>
                    <a:pt x="31696" y="12099"/>
                    <a:pt x="32975" y="14103"/>
                    <a:pt x="33701" y="16419"/>
                  </a:cubicBezTo>
                  <a:cubicBezTo>
                    <a:pt x="33978" y="17560"/>
                    <a:pt x="34289" y="18735"/>
                    <a:pt x="34289" y="20014"/>
                  </a:cubicBezTo>
                  <a:cubicBezTo>
                    <a:pt x="34289" y="21328"/>
                    <a:pt x="34116" y="22606"/>
                    <a:pt x="33839" y="23920"/>
                  </a:cubicBezTo>
                  <a:cubicBezTo>
                    <a:pt x="33701" y="24335"/>
                    <a:pt x="33252" y="24784"/>
                    <a:pt x="32837" y="25061"/>
                  </a:cubicBezTo>
                  <a:cubicBezTo>
                    <a:pt x="32612" y="25130"/>
                    <a:pt x="32362" y="25164"/>
                    <a:pt x="32111" y="25164"/>
                  </a:cubicBezTo>
                  <a:cubicBezTo>
                    <a:pt x="31860" y="25164"/>
                    <a:pt x="31610" y="25130"/>
                    <a:pt x="31385" y="25061"/>
                  </a:cubicBezTo>
                  <a:cubicBezTo>
                    <a:pt x="30832" y="24922"/>
                    <a:pt x="30521" y="24611"/>
                    <a:pt x="30245" y="24196"/>
                  </a:cubicBezTo>
                  <a:lnTo>
                    <a:pt x="30245" y="23920"/>
                  </a:lnTo>
                  <a:cubicBezTo>
                    <a:pt x="28931" y="22745"/>
                    <a:pt x="27652" y="21742"/>
                    <a:pt x="26339" y="20602"/>
                  </a:cubicBezTo>
                  <a:cubicBezTo>
                    <a:pt x="25060" y="19426"/>
                    <a:pt x="23746" y="18286"/>
                    <a:pt x="22467" y="17145"/>
                  </a:cubicBezTo>
                  <a:cubicBezTo>
                    <a:pt x="20463" y="15106"/>
                    <a:pt x="18423" y="13101"/>
                    <a:pt x="16280" y="11235"/>
                  </a:cubicBezTo>
                  <a:cubicBezTo>
                    <a:pt x="15969" y="11235"/>
                    <a:pt x="15693" y="11096"/>
                    <a:pt x="15554" y="10958"/>
                  </a:cubicBezTo>
                  <a:cubicBezTo>
                    <a:pt x="15105" y="10785"/>
                    <a:pt x="14829" y="10370"/>
                    <a:pt x="14690" y="10094"/>
                  </a:cubicBezTo>
                  <a:cubicBezTo>
                    <a:pt x="14552" y="9921"/>
                    <a:pt x="14552" y="9645"/>
                    <a:pt x="14690" y="9506"/>
                  </a:cubicBezTo>
                  <a:cubicBezTo>
                    <a:pt x="14690" y="9057"/>
                    <a:pt x="14690" y="8642"/>
                    <a:pt x="14967" y="8366"/>
                  </a:cubicBezTo>
                  <a:cubicBezTo>
                    <a:pt x="15278" y="7916"/>
                    <a:pt x="15693" y="7640"/>
                    <a:pt x="16142" y="7501"/>
                  </a:cubicBezTo>
                  <a:cubicBezTo>
                    <a:pt x="17559" y="7052"/>
                    <a:pt x="19011" y="6776"/>
                    <a:pt x="20601" y="6776"/>
                  </a:cubicBezTo>
                  <a:close/>
                  <a:moveTo>
                    <a:pt x="21016" y="1"/>
                  </a:moveTo>
                  <a:lnTo>
                    <a:pt x="21016" y="588"/>
                  </a:lnTo>
                  <a:cubicBezTo>
                    <a:pt x="21016" y="727"/>
                    <a:pt x="20877" y="1003"/>
                    <a:pt x="20601" y="1003"/>
                  </a:cubicBezTo>
                  <a:cubicBezTo>
                    <a:pt x="20290" y="1003"/>
                    <a:pt x="20152" y="727"/>
                    <a:pt x="20152" y="588"/>
                  </a:cubicBezTo>
                  <a:lnTo>
                    <a:pt x="20152" y="139"/>
                  </a:lnTo>
                  <a:lnTo>
                    <a:pt x="19598" y="139"/>
                  </a:lnTo>
                  <a:lnTo>
                    <a:pt x="19598" y="865"/>
                  </a:lnTo>
                  <a:cubicBezTo>
                    <a:pt x="19598" y="1142"/>
                    <a:pt x="19426" y="1280"/>
                    <a:pt x="19149" y="1280"/>
                  </a:cubicBezTo>
                  <a:cubicBezTo>
                    <a:pt x="18873" y="1280"/>
                    <a:pt x="18734" y="1142"/>
                    <a:pt x="18734" y="865"/>
                  </a:cubicBezTo>
                  <a:lnTo>
                    <a:pt x="18734" y="277"/>
                  </a:lnTo>
                  <a:lnTo>
                    <a:pt x="18423" y="277"/>
                  </a:lnTo>
                  <a:lnTo>
                    <a:pt x="18423" y="588"/>
                  </a:lnTo>
                  <a:lnTo>
                    <a:pt x="18423" y="1003"/>
                  </a:lnTo>
                  <a:cubicBezTo>
                    <a:pt x="18562" y="1003"/>
                    <a:pt x="18562" y="1142"/>
                    <a:pt x="18562" y="1280"/>
                  </a:cubicBezTo>
                  <a:lnTo>
                    <a:pt x="18562" y="1591"/>
                  </a:lnTo>
                  <a:cubicBezTo>
                    <a:pt x="18423" y="1729"/>
                    <a:pt x="18285" y="1729"/>
                    <a:pt x="18285" y="1867"/>
                  </a:cubicBezTo>
                  <a:cubicBezTo>
                    <a:pt x="18147" y="1867"/>
                    <a:pt x="18009" y="1867"/>
                    <a:pt x="17870" y="1729"/>
                  </a:cubicBezTo>
                  <a:cubicBezTo>
                    <a:pt x="17870" y="1729"/>
                    <a:pt x="17697" y="1591"/>
                    <a:pt x="17697" y="1453"/>
                  </a:cubicBezTo>
                  <a:cubicBezTo>
                    <a:pt x="17697" y="1142"/>
                    <a:pt x="17559" y="865"/>
                    <a:pt x="17559" y="588"/>
                  </a:cubicBezTo>
                  <a:lnTo>
                    <a:pt x="17559" y="416"/>
                  </a:lnTo>
                  <a:cubicBezTo>
                    <a:pt x="17421" y="416"/>
                    <a:pt x="17283" y="588"/>
                    <a:pt x="17283" y="588"/>
                  </a:cubicBezTo>
                  <a:cubicBezTo>
                    <a:pt x="17006" y="588"/>
                    <a:pt x="16833" y="588"/>
                    <a:pt x="16695" y="727"/>
                  </a:cubicBezTo>
                  <a:cubicBezTo>
                    <a:pt x="16695" y="1003"/>
                    <a:pt x="16695" y="1280"/>
                    <a:pt x="16833" y="1729"/>
                  </a:cubicBezTo>
                  <a:cubicBezTo>
                    <a:pt x="16833" y="2144"/>
                    <a:pt x="17006" y="2593"/>
                    <a:pt x="17006" y="3181"/>
                  </a:cubicBezTo>
                  <a:cubicBezTo>
                    <a:pt x="17144" y="3319"/>
                    <a:pt x="17006" y="3596"/>
                    <a:pt x="16695" y="3734"/>
                  </a:cubicBezTo>
                  <a:cubicBezTo>
                    <a:pt x="16557" y="3734"/>
                    <a:pt x="16280" y="3596"/>
                    <a:pt x="16280" y="3319"/>
                  </a:cubicBezTo>
                  <a:cubicBezTo>
                    <a:pt x="15969" y="2593"/>
                    <a:pt x="15969" y="1729"/>
                    <a:pt x="15831" y="865"/>
                  </a:cubicBezTo>
                  <a:cubicBezTo>
                    <a:pt x="15554" y="1003"/>
                    <a:pt x="15416" y="1003"/>
                    <a:pt x="15105" y="1142"/>
                  </a:cubicBezTo>
                  <a:cubicBezTo>
                    <a:pt x="15278" y="1280"/>
                    <a:pt x="15278" y="1591"/>
                    <a:pt x="15416" y="1729"/>
                  </a:cubicBezTo>
                  <a:lnTo>
                    <a:pt x="15416" y="2006"/>
                  </a:lnTo>
                  <a:cubicBezTo>
                    <a:pt x="15416" y="2144"/>
                    <a:pt x="15278" y="2317"/>
                    <a:pt x="15278" y="2317"/>
                  </a:cubicBezTo>
                  <a:cubicBezTo>
                    <a:pt x="15191" y="2386"/>
                    <a:pt x="15114" y="2420"/>
                    <a:pt x="15040" y="2420"/>
                  </a:cubicBezTo>
                  <a:cubicBezTo>
                    <a:pt x="14967" y="2420"/>
                    <a:pt x="14898" y="2386"/>
                    <a:pt x="14829" y="2317"/>
                  </a:cubicBezTo>
                  <a:cubicBezTo>
                    <a:pt x="14829" y="2317"/>
                    <a:pt x="14690" y="2317"/>
                    <a:pt x="14690" y="2144"/>
                  </a:cubicBezTo>
                  <a:cubicBezTo>
                    <a:pt x="14552" y="2006"/>
                    <a:pt x="14414" y="1729"/>
                    <a:pt x="14414" y="1591"/>
                  </a:cubicBezTo>
                  <a:cubicBezTo>
                    <a:pt x="14241" y="1591"/>
                    <a:pt x="14241" y="1453"/>
                    <a:pt x="14241" y="1453"/>
                  </a:cubicBezTo>
                  <a:cubicBezTo>
                    <a:pt x="14103" y="1591"/>
                    <a:pt x="13964" y="1591"/>
                    <a:pt x="13826" y="1729"/>
                  </a:cubicBezTo>
                  <a:cubicBezTo>
                    <a:pt x="13964" y="2006"/>
                    <a:pt x="14241" y="2317"/>
                    <a:pt x="14414" y="2732"/>
                  </a:cubicBezTo>
                  <a:cubicBezTo>
                    <a:pt x="14552" y="2870"/>
                    <a:pt x="14552" y="3181"/>
                    <a:pt x="14241" y="3319"/>
                  </a:cubicBezTo>
                  <a:lnTo>
                    <a:pt x="13964" y="3319"/>
                  </a:lnTo>
                  <a:cubicBezTo>
                    <a:pt x="13826" y="3319"/>
                    <a:pt x="13826" y="3181"/>
                    <a:pt x="13688" y="3181"/>
                  </a:cubicBezTo>
                  <a:cubicBezTo>
                    <a:pt x="13550" y="2732"/>
                    <a:pt x="13239" y="2455"/>
                    <a:pt x="12962" y="2144"/>
                  </a:cubicBezTo>
                  <a:lnTo>
                    <a:pt x="12962" y="2006"/>
                  </a:lnTo>
                  <a:cubicBezTo>
                    <a:pt x="12824" y="2144"/>
                    <a:pt x="12685" y="2144"/>
                    <a:pt x="12513" y="2317"/>
                  </a:cubicBezTo>
                  <a:cubicBezTo>
                    <a:pt x="12685" y="2593"/>
                    <a:pt x="12962" y="2732"/>
                    <a:pt x="12962" y="3008"/>
                  </a:cubicBezTo>
                  <a:cubicBezTo>
                    <a:pt x="13100" y="3181"/>
                    <a:pt x="13100" y="3319"/>
                    <a:pt x="13100" y="3319"/>
                  </a:cubicBezTo>
                  <a:cubicBezTo>
                    <a:pt x="12962" y="3457"/>
                    <a:pt x="12962" y="3596"/>
                    <a:pt x="12824" y="3596"/>
                  </a:cubicBezTo>
                  <a:cubicBezTo>
                    <a:pt x="12824" y="3734"/>
                    <a:pt x="12685" y="3734"/>
                    <a:pt x="12513" y="3734"/>
                  </a:cubicBezTo>
                  <a:cubicBezTo>
                    <a:pt x="12374" y="3596"/>
                    <a:pt x="12236" y="3596"/>
                    <a:pt x="12236" y="3457"/>
                  </a:cubicBezTo>
                  <a:cubicBezTo>
                    <a:pt x="12098" y="3319"/>
                    <a:pt x="11960" y="3008"/>
                    <a:pt x="11821" y="2870"/>
                  </a:cubicBezTo>
                  <a:lnTo>
                    <a:pt x="11821" y="2732"/>
                  </a:lnTo>
                  <a:lnTo>
                    <a:pt x="11649" y="2870"/>
                  </a:lnTo>
                  <a:cubicBezTo>
                    <a:pt x="11510" y="2870"/>
                    <a:pt x="11510" y="3008"/>
                    <a:pt x="11372" y="3008"/>
                  </a:cubicBezTo>
                  <a:cubicBezTo>
                    <a:pt x="11649" y="3596"/>
                    <a:pt x="11960" y="4183"/>
                    <a:pt x="12236" y="4736"/>
                  </a:cubicBezTo>
                  <a:cubicBezTo>
                    <a:pt x="12374" y="4909"/>
                    <a:pt x="12236" y="5186"/>
                    <a:pt x="12098" y="5324"/>
                  </a:cubicBezTo>
                  <a:cubicBezTo>
                    <a:pt x="12017" y="5364"/>
                    <a:pt x="11933" y="5381"/>
                    <a:pt x="11855" y="5381"/>
                  </a:cubicBezTo>
                  <a:cubicBezTo>
                    <a:pt x="11666" y="5381"/>
                    <a:pt x="11510" y="5283"/>
                    <a:pt x="11510" y="5186"/>
                  </a:cubicBezTo>
                  <a:cubicBezTo>
                    <a:pt x="11234" y="4598"/>
                    <a:pt x="10957" y="4183"/>
                    <a:pt x="10646" y="3596"/>
                  </a:cubicBezTo>
                  <a:cubicBezTo>
                    <a:pt x="10508" y="3872"/>
                    <a:pt x="10231" y="4045"/>
                    <a:pt x="10093" y="4322"/>
                  </a:cubicBezTo>
                  <a:cubicBezTo>
                    <a:pt x="10093" y="4322"/>
                    <a:pt x="9920" y="4322"/>
                    <a:pt x="9920" y="4460"/>
                  </a:cubicBezTo>
                  <a:lnTo>
                    <a:pt x="9782" y="4460"/>
                  </a:lnTo>
                  <a:cubicBezTo>
                    <a:pt x="9725" y="4517"/>
                    <a:pt x="9644" y="4551"/>
                    <a:pt x="9559" y="4551"/>
                  </a:cubicBezTo>
                  <a:cubicBezTo>
                    <a:pt x="9438" y="4551"/>
                    <a:pt x="9310" y="4484"/>
                    <a:pt x="9229" y="4322"/>
                  </a:cubicBezTo>
                  <a:cubicBezTo>
                    <a:pt x="9056" y="4183"/>
                    <a:pt x="8780" y="3872"/>
                    <a:pt x="8641" y="3734"/>
                  </a:cubicBezTo>
                  <a:cubicBezTo>
                    <a:pt x="7639" y="2732"/>
                    <a:pt x="6464" y="2006"/>
                    <a:pt x="5461" y="1142"/>
                  </a:cubicBezTo>
                  <a:lnTo>
                    <a:pt x="4908" y="1142"/>
                  </a:lnTo>
                  <a:cubicBezTo>
                    <a:pt x="3871" y="1453"/>
                    <a:pt x="3007" y="1867"/>
                    <a:pt x="2143" y="2455"/>
                  </a:cubicBezTo>
                  <a:cubicBezTo>
                    <a:pt x="1452" y="2870"/>
                    <a:pt x="726" y="3319"/>
                    <a:pt x="0" y="3734"/>
                  </a:cubicBezTo>
                  <a:cubicBezTo>
                    <a:pt x="588" y="3734"/>
                    <a:pt x="1141" y="4045"/>
                    <a:pt x="1590" y="4460"/>
                  </a:cubicBezTo>
                  <a:cubicBezTo>
                    <a:pt x="1728" y="4322"/>
                    <a:pt x="1867" y="4183"/>
                    <a:pt x="2005" y="4183"/>
                  </a:cubicBezTo>
                  <a:cubicBezTo>
                    <a:pt x="2005" y="4045"/>
                    <a:pt x="2143" y="4045"/>
                    <a:pt x="2316" y="4045"/>
                  </a:cubicBezTo>
                  <a:cubicBezTo>
                    <a:pt x="2454" y="4045"/>
                    <a:pt x="2592" y="4183"/>
                    <a:pt x="2592" y="4322"/>
                  </a:cubicBezTo>
                  <a:cubicBezTo>
                    <a:pt x="2731" y="4460"/>
                    <a:pt x="2731" y="4736"/>
                    <a:pt x="2454" y="4909"/>
                  </a:cubicBezTo>
                  <a:cubicBezTo>
                    <a:pt x="2316" y="5047"/>
                    <a:pt x="2143" y="5047"/>
                    <a:pt x="2005" y="5186"/>
                  </a:cubicBezTo>
                  <a:cubicBezTo>
                    <a:pt x="2454" y="6050"/>
                    <a:pt x="2869" y="6776"/>
                    <a:pt x="3318" y="7501"/>
                  </a:cubicBezTo>
                  <a:cubicBezTo>
                    <a:pt x="3457" y="7778"/>
                    <a:pt x="3733" y="7916"/>
                    <a:pt x="3871" y="8193"/>
                  </a:cubicBezTo>
                  <a:lnTo>
                    <a:pt x="4044" y="8193"/>
                  </a:lnTo>
                  <a:cubicBezTo>
                    <a:pt x="4044" y="8366"/>
                    <a:pt x="4182" y="8504"/>
                    <a:pt x="4182" y="8504"/>
                  </a:cubicBezTo>
                  <a:lnTo>
                    <a:pt x="4182" y="8642"/>
                  </a:lnTo>
                  <a:cubicBezTo>
                    <a:pt x="4321" y="8780"/>
                    <a:pt x="4459" y="8919"/>
                    <a:pt x="4459" y="9057"/>
                  </a:cubicBezTo>
                  <a:lnTo>
                    <a:pt x="4908" y="9057"/>
                  </a:lnTo>
                  <a:cubicBezTo>
                    <a:pt x="5047" y="9230"/>
                    <a:pt x="5047" y="9506"/>
                    <a:pt x="5047" y="9645"/>
                  </a:cubicBezTo>
                  <a:cubicBezTo>
                    <a:pt x="5185" y="9921"/>
                    <a:pt x="5323" y="10094"/>
                    <a:pt x="5600" y="10370"/>
                  </a:cubicBezTo>
                  <a:cubicBezTo>
                    <a:pt x="6049" y="9921"/>
                    <a:pt x="6637" y="9506"/>
                    <a:pt x="7051" y="9057"/>
                  </a:cubicBezTo>
                  <a:cubicBezTo>
                    <a:pt x="7190" y="8919"/>
                    <a:pt x="7328" y="8919"/>
                    <a:pt x="7328" y="8919"/>
                  </a:cubicBezTo>
                  <a:lnTo>
                    <a:pt x="7639" y="8919"/>
                  </a:lnTo>
                  <a:cubicBezTo>
                    <a:pt x="7915" y="9057"/>
                    <a:pt x="7915" y="9506"/>
                    <a:pt x="7777" y="9645"/>
                  </a:cubicBezTo>
                  <a:cubicBezTo>
                    <a:pt x="7190" y="10094"/>
                    <a:pt x="6775" y="10509"/>
                    <a:pt x="6187" y="10958"/>
                  </a:cubicBezTo>
                  <a:cubicBezTo>
                    <a:pt x="6325" y="11235"/>
                    <a:pt x="6464" y="11373"/>
                    <a:pt x="6775" y="11511"/>
                  </a:cubicBezTo>
                  <a:lnTo>
                    <a:pt x="7051" y="11511"/>
                  </a:lnTo>
                  <a:cubicBezTo>
                    <a:pt x="7190" y="11511"/>
                    <a:pt x="7190" y="11511"/>
                    <a:pt x="7328" y="11649"/>
                  </a:cubicBezTo>
                  <a:lnTo>
                    <a:pt x="7328" y="11960"/>
                  </a:lnTo>
                  <a:lnTo>
                    <a:pt x="7328" y="12099"/>
                  </a:lnTo>
                  <a:cubicBezTo>
                    <a:pt x="7328" y="12237"/>
                    <a:pt x="7328" y="12237"/>
                    <a:pt x="7501" y="12375"/>
                  </a:cubicBezTo>
                  <a:cubicBezTo>
                    <a:pt x="7501" y="12237"/>
                    <a:pt x="7639" y="12237"/>
                    <a:pt x="7777" y="12099"/>
                  </a:cubicBezTo>
                  <a:lnTo>
                    <a:pt x="8054" y="12099"/>
                  </a:lnTo>
                  <a:cubicBezTo>
                    <a:pt x="8192" y="12099"/>
                    <a:pt x="8192" y="12099"/>
                    <a:pt x="8365" y="12237"/>
                  </a:cubicBezTo>
                  <a:lnTo>
                    <a:pt x="8365" y="12513"/>
                  </a:lnTo>
                  <a:cubicBezTo>
                    <a:pt x="8365" y="12686"/>
                    <a:pt x="8365" y="12825"/>
                    <a:pt x="8192" y="12825"/>
                  </a:cubicBezTo>
                  <a:lnTo>
                    <a:pt x="8054" y="12963"/>
                  </a:lnTo>
                  <a:cubicBezTo>
                    <a:pt x="8192" y="13101"/>
                    <a:pt x="8503" y="13239"/>
                    <a:pt x="8641" y="13550"/>
                  </a:cubicBezTo>
                  <a:cubicBezTo>
                    <a:pt x="8780" y="13378"/>
                    <a:pt x="8780" y="13378"/>
                    <a:pt x="8918" y="13239"/>
                  </a:cubicBezTo>
                  <a:lnTo>
                    <a:pt x="9056" y="13239"/>
                  </a:lnTo>
                  <a:cubicBezTo>
                    <a:pt x="9229" y="13239"/>
                    <a:pt x="9367" y="13239"/>
                    <a:pt x="9505" y="13378"/>
                  </a:cubicBezTo>
                  <a:lnTo>
                    <a:pt x="9505" y="13827"/>
                  </a:lnTo>
                  <a:cubicBezTo>
                    <a:pt x="9505" y="13827"/>
                    <a:pt x="9505" y="13965"/>
                    <a:pt x="9367" y="14103"/>
                  </a:cubicBezTo>
                  <a:cubicBezTo>
                    <a:pt x="9367" y="14242"/>
                    <a:pt x="9505" y="14415"/>
                    <a:pt x="9644" y="14415"/>
                  </a:cubicBezTo>
                  <a:lnTo>
                    <a:pt x="9920" y="14415"/>
                  </a:lnTo>
                  <a:cubicBezTo>
                    <a:pt x="10093" y="14415"/>
                    <a:pt x="10231" y="14415"/>
                    <a:pt x="10231" y="14553"/>
                  </a:cubicBezTo>
                  <a:cubicBezTo>
                    <a:pt x="10370" y="14553"/>
                    <a:pt x="10370" y="14691"/>
                    <a:pt x="10370" y="14829"/>
                  </a:cubicBezTo>
                  <a:lnTo>
                    <a:pt x="10370" y="14968"/>
                  </a:lnTo>
                  <a:cubicBezTo>
                    <a:pt x="10508" y="15106"/>
                    <a:pt x="10508" y="15279"/>
                    <a:pt x="10646" y="15279"/>
                  </a:cubicBezTo>
                  <a:cubicBezTo>
                    <a:pt x="10784" y="15417"/>
                    <a:pt x="10784" y="15417"/>
                    <a:pt x="10784" y="15555"/>
                  </a:cubicBezTo>
                  <a:cubicBezTo>
                    <a:pt x="11372" y="15106"/>
                    <a:pt x="11821" y="14691"/>
                    <a:pt x="12236" y="14415"/>
                  </a:cubicBezTo>
                  <a:cubicBezTo>
                    <a:pt x="12374" y="14242"/>
                    <a:pt x="12374" y="14242"/>
                    <a:pt x="12513" y="14242"/>
                  </a:cubicBezTo>
                  <a:lnTo>
                    <a:pt x="12685" y="14242"/>
                  </a:lnTo>
                  <a:cubicBezTo>
                    <a:pt x="12685" y="14242"/>
                    <a:pt x="12824" y="14415"/>
                    <a:pt x="12824" y="14553"/>
                  </a:cubicBezTo>
                  <a:cubicBezTo>
                    <a:pt x="12962" y="14553"/>
                    <a:pt x="12962" y="14691"/>
                    <a:pt x="12962" y="14829"/>
                  </a:cubicBezTo>
                  <a:cubicBezTo>
                    <a:pt x="12962" y="14968"/>
                    <a:pt x="12824" y="14968"/>
                    <a:pt x="12685" y="15106"/>
                  </a:cubicBezTo>
                  <a:cubicBezTo>
                    <a:pt x="12374" y="15417"/>
                    <a:pt x="11960" y="15693"/>
                    <a:pt x="11510" y="15970"/>
                  </a:cubicBezTo>
                  <a:cubicBezTo>
                    <a:pt x="13100" y="17422"/>
                    <a:pt x="14829" y="18735"/>
                    <a:pt x="16419" y="20014"/>
                  </a:cubicBezTo>
                  <a:cubicBezTo>
                    <a:pt x="16833" y="19738"/>
                    <a:pt x="17283" y="19426"/>
                    <a:pt x="17559" y="19150"/>
                  </a:cubicBezTo>
                  <a:lnTo>
                    <a:pt x="18009" y="19150"/>
                  </a:lnTo>
                  <a:cubicBezTo>
                    <a:pt x="18147" y="19150"/>
                    <a:pt x="18147" y="19288"/>
                    <a:pt x="18285" y="19288"/>
                  </a:cubicBezTo>
                  <a:lnTo>
                    <a:pt x="18285" y="19738"/>
                  </a:lnTo>
                  <a:cubicBezTo>
                    <a:pt x="18285" y="19738"/>
                    <a:pt x="18147" y="19876"/>
                    <a:pt x="18147" y="20014"/>
                  </a:cubicBezTo>
                  <a:cubicBezTo>
                    <a:pt x="17870" y="20152"/>
                    <a:pt x="17421" y="20463"/>
                    <a:pt x="17144" y="20602"/>
                  </a:cubicBezTo>
                  <a:cubicBezTo>
                    <a:pt x="18562" y="21742"/>
                    <a:pt x="19875" y="22745"/>
                    <a:pt x="21154" y="23920"/>
                  </a:cubicBezTo>
                  <a:cubicBezTo>
                    <a:pt x="21603" y="24335"/>
                    <a:pt x="21880" y="24611"/>
                    <a:pt x="22329" y="24922"/>
                  </a:cubicBezTo>
                  <a:cubicBezTo>
                    <a:pt x="22329" y="24922"/>
                    <a:pt x="22329" y="24784"/>
                    <a:pt x="22467" y="24784"/>
                  </a:cubicBezTo>
                  <a:cubicBezTo>
                    <a:pt x="22606" y="24611"/>
                    <a:pt x="22744" y="24473"/>
                    <a:pt x="22882" y="24335"/>
                  </a:cubicBezTo>
                  <a:cubicBezTo>
                    <a:pt x="23055" y="24196"/>
                    <a:pt x="23193" y="24196"/>
                    <a:pt x="23193" y="24196"/>
                  </a:cubicBezTo>
                  <a:lnTo>
                    <a:pt x="23332" y="24196"/>
                  </a:lnTo>
                  <a:cubicBezTo>
                    <a:pt x="23332" y="24196"/>
                    <a:pt x="23470" y="24196"/>
                    <a:pt x="23608" y="24335"/>
                  </a:cubicBezTo>
                  <a:cubicBezTo>
                    <a:pt x="23608" y="24335"/>
                    <a:pt x="23746" y="24473"/>
                    <a:pt x="23746" y="24611"/>
                  </a:cubicBezTo>
                  <a:cubicBezTo>
                    <a:pt x="23746" y="24784"/>
                    <a:pt x="23608" y="24922"/>
                    <a:pt x="23608" y="24922"/>
                  </a:cubicBezTo>
                  <a:cubicBezTo>
                    <a:pt x="23332" y="25061"/>
                    <a:pt x="23193" y="25337"/>
                    <a:pt x="22882" y="25475"/>
                  </a:cubicBezTo>
                  <a:cubicBezTo>
                    <a:pt x="23193" y="25786"/>
                    <a:pt x="23470" y="25925"/>
                    <a:pt x="23608" y="26201"/>
                  </a:cubicBezTo>
                  <a:cubicBezTo>
                    <a:pt x="24472" y="27065"/>
                    <a:pt x="25198" y="27791"/>
                    <a:pt x="25924" y="28655"/>
                  </a:cubicBezTo>
                  <a:cubicBezTo>
                    <a:pt x="26339" y="29105"/>
                    <a:pt x="26788" y="29658"/>
                    <a:pt x="27376" y="30245"/>
                  </a:cubicBezTo>
                  <a:cubicBezTo>
                    <a:pt x="27652" y="29969"/>
                    <a:pt x="27929" y="29658"/>
                    <a:pt x="28240" y="29519"/>
                  </a:cubicBezTo>
                  <a:cubicBezTo>
                    <a:pt x="28516" y="29243"/>
                    <a:pt x="28793" y="29105"/>
                    <a:pt x="28931" y="28794"/>
                  </a:cubicBezTo>
                  <a:cubicBezTo>
                    <a:pt x="29104" y="28794"/>
                    <a:pt x="29242" y="28655"/>
                    <a:pt x="29242" y="28655"/>
                  </a:cubicBezTo>
                  <a:cubicBezTo>
                    <a:pt x="29380" y="28655"/>
                    <a:pt x="29519" y="28794"/>
                    <a:pt x="29519" y="28794"/>
                  </a:cubicBezTo>
                  <a:cubicBezTo>
                    <a:pt x="29795" y="28932"/>
                    <a:pt x="29795" y="29243"/>
                    <a:pt x="29657" y="29381"/>
                  </a:cubicBezTo>
                  <a:cubicBezTo>
                    <a:pt x="29104" y="29969"/>
                    <a:pt x="28516" y="30384"/>
                    <a:pt x="27929" y="30833"/>
                  </a:cubicBezTo>
                  <a:cubicBezTo>
                    <a:pt x="28378" y="31386"/>
                    <a:pt x="28931" y="31974"/>
                    <a:pt x="29519" y="32388"/>
                  </a:cubicBezTo>
                  <a:lnTo>
                    <a:pt x="29657" y="32388"/>
                  </a:lnTo>
                  <a:cubicBezTo>
                    <a:pt x="29795" y="32388"/>
                    <a:pt x="29968" y="32561"/>
                    <a:pt x="30106" y="32699"/>
                  </a:cubicBezTo>
                  <a:lnTo>
                    <a:pt x="30106" y="32976"/>
                  </a:lnTo>
                  <a:lnTo>
                    <a:pt x="30245" y="33114"/>
                  </a:lnTo>
                  <a:cubicBezTo>
                    <a:pt x="30383" y="33252"/>
                    <a:pt x="30659" y="33425"/>
                    <a:pt x="30832" y="33564"/>
                  </a:cubicBezTo>
                  <a:cubicBezTo>
                    <a:pt x="30832" y="33564"/>
                    <a:pt x="30970" y="33564"/>
                    <a:pt x="30970" y="33702"/>
                  </a:cubicBezTo>
                  <a:lnTo>
                    <a:pt x="31109" y="33702"/>
                  </a:lnTo>
                  <a:cubicBezTo>
                    <a:pt x="31385" y="34117"/>
                    <a:pt x="31835" y="34428"/>
                    <a:pt x="32388" y="34566"/>
                  </a:cubicBezTo>
                  <a:cubicBezTo>
                    <a:pt x="32560" y="34704"/>
                    <a:pt x="32837" y="34842"/>
                    <a:pt x="33113" y="34842"/>
                  </a:cubicBezTo>
                  <a:cubicBezTo>
                    <a:pt x="33425" y="34566"/>
                    <a:pt x="33839" y="34428"/>
                    <a:pt x="34289" y="34117"/>
                  </a:cubicBezTo>
                  <a:lnTo>
                    <a:pt x="34703" y="34117"/>
                  </a:lnTo>
                  <a:cubicBezTo>
                    <a:pt x="34703" y="34289"/>
                    <a:pt x="34842" y="34289"/>
                    <a:pt x="34842" y="34428"/>
                  </a:cubicBezTo>
                  <a:cubicBezTo>
                    <a:pt x="34980" y="34566"/>
                    <a:pt x="34842" y="34704"/>
                    <a:pt x="34842" y="34842"/>
                  </a:cubicBezTo>
                  <a:cubicBezTo>
                    <a:pt x="34842" y="34842"/>
                    <a:pt x="34703" y="34981"/>
                    <a:pt x="34565" y="34981"/>
                  </a:cubicBezTo>
                  <a:lnTo>
                    <a:pt x="35568" y="34981"/>
                  </a:lnTo>
                  <a:cubicBezTo>
                    <a:pt x="36017" y="34981"/>
                    <a:pt x="36293" y="34981"/>
                    <a:pt x="36570" y="34842"/>
                  </a:cubicBezTo>
                  <a:cubicBezTo>
                    <a:pt x="37019" y="34704"/>
                    <a:pt x="37296" y="34428"/>
                    <a:pt x="37572" y="34289"/>
                  </a:cubicBezTo>
                  <a:cubicBezTo>
                    <a:pt x="37572" y="34289"/>
                    <a:pt x="37572" y="34117"/>
                    <a:pt x="37434" y="34117"/>
                  </a:cubicBezTo>
                  <a:cubicBezTo>
                    <a:pt x="37158" y="34117"/>
                    <a:pt x="36881" y="33840"/>
                    <a:pt x="36708" y="33702"/>
                  </a:cubicBezTo>
                  <a:cubicBezTo>
                    <a:pt x="36570" y="33564"/>
                    <a:pt x="36570" y="33425"/>
                    <a:pt x="36432" y="33252"/>
                  </a:cubicBezTo>
                  <a:cubicBezTo>
                    <a:pt x="36155" y="32838"/>
                    <a:pt x="36155" y="32250"/>
                    <a:pt x="36293" y="31835"/>
                  </a:cubicBezTo>
                  <a:cubicBezTo>
                    <a:pt x="36432" y="31248"/>
                    <a:pt x="36881" y="30971"/>
                    <a:pt x="37158" y="30660"/>
                  </a:cubicBezTo>
                  <a:cubicBezTo>
                    <a:pt x="36708" y="30245"/>
                    <a:pt x="36293" y="29969"/>
                    <a:pt x="35844" y="29519"/>
                  </a:cubicBezTo>
                  <a:cubicBezTo>
                    <a:pt x="35706" y="29381"/>
                    <a:pt x="35706" y="29243"/>
                    <a:pt x="35706" y="29105"/>
                  </a:cubicBezTo>
                  <a:cubicBezTo>
                    <a:pt x="35706" y="29105"/>
                    <a:pt x="35844" y="28932"/>
                    <a:pt x="35844" y="28794"/>
                  </a:cubicBezTo>
                  <a:lnTo>
                    <a:pt x="36017" y="28794"/>
                  </a:lnTo>
                  <a:cubicBezTo>
                    <a:pt x="36017" y="28517"/>
                    <a:pt x="36155" y="28241"/>
                    <a:pt x="36293" y="28068"/>
                  </a:cubicBezTo>
                  <a:cubicBezTo>
                    <a:pt x="36432" y="27929"/>
                    <a:pt x="36570" y="27791"/>
                    <a:pt x="36708" y="27515"/>
                  </a:cubicBezTo>
                  <a:cubicBezTo>
                    <a:pt x="36017" y="26927"/>
                    <a:pt x="35153" y="26063"/>
                    <a:pt x="34703" y="25061"/>
                  </a:cubicBezTo>
                  <a:cubicBezTo>
                    <a:pt x="34565" y="24922"/>
                    <a:pt x="34565" y="24611"/>
                    <a:pt x="34842" y="24473"/>
                  </a:cubicBezTo>
                  <a:lnTo>
                    <a:pt x="34980" y="24473"/>
                  </a:lnTo>
                  <a:cubicBezTo>
                    <a:pt x="35153" y="24473"/>
                    <a:pt x="35291" y="24473"/>
                    <a:pt x="35429" y="24611"/>
                  </a:cubicBezTo>
                  <a:cubicBezTo>
                    <a:pt x="35568" y="24922"/>
                    <a:pt x="35706" y="25199"/>
                    <a:pt x="36017" y="25475"/>
                  </a:cubicBezTo>
                  <a:cubicBezTo>
                    <a:pt x="36293" y="25925"/>
                    <a:pt x="36881" y="26512"/>
                    <a:pt x="37296" y="26927"/>
                  </a:cubicBezTo>
                  <a:cubicBezTo>
                    <a:pt x="37434" y="26789"/>
                    <a:pt x="37572" y="26651"/>
                    <a:pt x="37572" y="26512"/>
                  </a:cubicBezTo>
                  <a:cubicBezTo>
                    <a:pt x="37434" y="26512"/>
                    <a:pt x="37296" y="26339"/>
                    <a:pt x="37296" y="26339"/>
                  </a:cubicBezTo>
                  <a:cubicBezTo>
                    <a:pt x="37019" y="26201"/>
                    <a:pt x="37019" y="25925"/>
                    <a:pt x="37158" y="25786"/>
                  </a:cubicBezTo>
                  <a:cubicBezTo>
                    <a:pt x="37158" y="25648"/>
                    <a:pt x="37296" y="25475"/>
                    <a:pt x="37434" y="25475"/>
                  </a:cubicBezTo>
                  <a:lnTo>
                    <a:pt x="37745" y="25475"/>
                  </a:lnTo>
                  <a:cubicBezTo>
                    <a:pt x="37883" y="25648"/>
                    <a:pt x="37883" y="25786"/>
                    <a:pt x="38022" y="25786"/>
                  </a:cubicBezTo>
                  <a:cubicBezTo>
                    <a:pt x="38160" y="25648"/>
                    <a:pt x="38160" y="25475"/>
                    <a:pt x="38298" y="25475"/>
                  </a:cubicBezTo>
                  <a:cubicBezTo>
                    <a:pt x="38160" y="25337"/>
                    <a:pt x="38022" y="25337"/>
                    <a:pt x="37883" y="25337"/>
                  </a:cubicBezTo>
                  <a:cubicBezTo>
                    <a:pt x="37745" y="25199"/>
                    <a:pt x="37572" y="25061"/>
                    <a:pt x="37572" y="24784"/>
                  </a:cubicBezTo>
                  <a:cubicBezTo>
                    <a:pt x="37572" y="24611"/>
                    <a:pt x="37883" y="24473"/>
                    <a:pt x="38022" y="24473"/>
                  </a:cubicBezTo>
                  <a:lnTo>
                    <a:pt x="38160" y="24473"/>
                  </a:lnTo>
                  <a:cubicBezTo>
                    <a:pt x="38298" y="24473"/>
                    <a:pt x="38436" y="24611"/>
                    <a:pt x="38748" y="24611"/>
                  </a:cubicBezTo>
                  <a:cubicBezTo>
                    <a:pt x="38748" y="24473"/>
                    <a:pt x="38886" y="24335"/>
                    <a:pt x="38886" y="24196"/>
                  </a:cubicBezTo>
                  <a:cubicBezTo>
                    <a:pt x="38748" y="24196"/>
                    <a:pt x="38436" y="24196"/>
                    <a:pt x="38298" y="24058"/>
                  </a:cubicBezTo>
                  <a:cubicBezTo>
                    <a:pt x="38022" y="24058"/>
                    <a:pt x="37883" y="23747"/>
                    <a:pt x="38022" y="23471"/>
                  </a:cubicBezTo>
                  <a:cubicBezTo>
                    <a:pt x="38022" y="23332"/>
                    <a:pt x="38160" y="23194"/>
                    <a:pt x="38436" y="23194"/>
                  </a:cubicBezTo>
                  <a:lnTo>
                    <a:pt x="38609" y="23194"/>
                  </a:lnTo>
                  <a:cubicBezTo>
                    <a:pt x="38748" y="23332"/>
                    <a:pt x="39024" y="23332"/>
                    <a:pt x="39162" y="23471"/>
                  </a:cubicBezTo>
                  <a:lnTo>
                    <a:pt x="39162" y="23332"/>
                  </a:lnTo>
                  <a:cubicBezTo>
                    <a:pt x="39301" y="23056"/>
                    <a:pt x="39301" y="22883"/>
                    <a:pt x="39473" y="22606"/>
                  </a:cubicBezTo>
                  <a:cubicBezTo>
                    <a:pt x="38886" y="22330"/>
                    <a:pt x="38436" y="22192"/>
                    <a:pt x="38022" y="21881"/>
                  </a:cubicBezTo>
                  <a:cubicBezTo>
                    <a:pt x="37434" y="21604"/>
                    <a:pt x="37019" y="21328"/>
                    <a:pt x="36570" y="21155"/>
                  </a:cubicBezTo>
                  <a:cubicBezTo>
                    <a:pt x="36293" y="21016"/>
                    <a:pt x="36293" y="20740"/>
                    <a:pt x="36432" y="20463"/>
                  </a:cubicBezTo>
                  <a:cubicBezTo>
                    <a:pt x="36432" y="20291"/>
                    <a:pt x="36570" y="20291"/>
                    <a:pt x="36708" y="20291"/>
                  </a:cubicBezTo>
                  <a:lnTo>
                    <a:pt x="37019" y="20291"/>
                  </a:lnTo>
                  <a:cubicBezTo>
                    <a:pt x="37883" y="20878"/>
                    <a:pt x="38748" y="21328"/>
                    <a:pt x="39612" y="21742"/>
                  </a:cubicBezTo>
                  <a:cubicBezTo>
                    <a:pt x="39612" y="21328"/>
                    <a:pt x="39612" y="20878"/>
                    <a:pt x="39750" y="20463"/>
                  </a:cubicBezTo>
                  <a:lnTo>
                    <a:pt x="39612" y="20463"/>
                  </a:lnTo>
                  <a:cubicBezTo>
                    <a:pt x="39473" y="20291"/>
                    <a:pt x="39473" y="20291"/>
                    <a:pt x="39301" y="20291"/>
                  </a:cubicBezTo>
                  <a:lnTo>
                    <a:pt x="39162" y="20291"/>
                  </a:lnTo>
                  <a:cubicBezTo>
                    <a:pt x="38886" y="20291"/>
                    <a:pt x="38609" y="20291"/>
                    <a:pt x="38609" y="20014"/>
                  </a:cubicBezTo>
                  <a:cubicBezTo>
                    <a:pt x="38436" y="19738"/>
                    <a:pt x="38609" y="19599"/>
                    <a:pt x="38886" y="19426"/>
                  </a:cubicBezTo>
                  <a:lnTo>
                    <a:pt x="39473" y="19426"/>
                  </a:lnTo>
                  <a:cubicBezTo>
                    <a:pt x="39612" y="19426"/>
                    <a:pt x="39612" y="19426"/>
                    <a:pt x="39750" y="19599"/>
                  </a:cubicBezTo>
                  <a:lnTo>
                    <a:pt x="39750" y="18735"/>
                  </a:lnTo>
                  <a:cubicBezTo>
                    <a:pt x="39612" y="18735"/>
                    <a:pt x="39473" y="18562"/>
                    <a:pt x="39473" y="18562"/>
                  </a:cubicBezTo>
                  <a:lnTo>
                    <a:pt x="39301" y="18562"/>
                  </a:lnTo>
                  <a:cubicBezTo>
                    <a:pt x="39162" y="18562"/>
                    <a:pt x="39024" y="18562"/>
                    <a:pt x="39024" y="18424"/>
                  </a:cubicBezTo>
                  <a:cubicBezTo>
                    <a:pt x="38886" y="18424"/>
                    <a:pt x="38886" y="18286"/>
                    <a:pt x="38886" y="18148"/>
                  </a:cubicBezTo>
                  <a:cubicBezTo>
                    <a:pt x="38886" y="18009"/>
                    <a:pt x="38886" y="17871"/>
                    <a:pt x="39024" y="17871"/>
                  </a:cubicBezTo>
                  <a:cubicBezTo>
                    <a:pt x="39024" y="17698"/>
                    <a:pt x="39162" y="17698"/>
                    <a:pt x="39301" y="17698"/>
                  </a:cubicBezTo>
                  <a:cubicBezTo>
                    <a:pt x="39473" y="17698"/>
                    <a:pt x="39612" y="17698"/>
                    <a:pt x="39750" y="17871"/>
                  </a:cubicBezTo>
                  <a:lnTo>
                    <a:pt x="39750" y="16834"/>
                  </a:lnTo>
                  <a:cubicBezTo>
                    <a:pt x="39612" y="17007"/>
                    <a:pt x="39301" y="17007"/>
                    <a:pt x="39162" y="17007"/>
                  </a:cubicBezTo>
                  <a:cubicBezTo>
                    <a:pt x="39024" y="17007"/>
                    <a:pt x="38748" y="16696"/>
                    <a:pt x="38748" y="16558"/>
                  </a:cubicBezTo>
                  <a:cubicBezTo>
                    <a:pt x="38748" y="16281"/>
                    <a:pt x="39024" y="16143"/>
                    <a:pt x="39162" y="16143"/>
                  </a:cubicBezTo>
                  <a:cubicBezTo>
                    <a:pt x="39301" y="16143"/>
                    <a:pt x="39473" y="15970"/>
                    <a:pt x="39612" y="15970"/>
                  </a:cubicBezTo>
                  <a:lnTo>
                    <a:pt x="39612" y="15417"/>
                  </a:lnTo>
                  <a:lnTo>
                    <a:pt x="39301" y="15417"/>
                  </a:lnTo>
                  <a:cubicBezTo>
                    <a:pt x="39162" y="15417"/>
                    <a:pt x="39024" y="15555"/>
                    <a:pt x="38748" y="15555"/>
                  </a:cubicBezTo>
                  <a:cubicBezTo>
                    <a:pt x="38609" y="15555"/>
                    <a:pt x="38298" y="15417"/>
                    <a:pt x="38298" y="15279"/>
                  </a:cubicBezTo>
                  <a:cubicBezTo>
                    <a:pt x="38160" y="14968"/>
                    <a:pt x="38298" y="14829"/>
                    <a:pt x="38609" y="14691"/>
                  </a:cubicBezTo>
                  <a:cubicBezTo>
                    <a:pt x="38886" y="14553"/>
                    <a:pt x="39162" y="14553"/>
                    <a:pt x="39473" y="14553"/>
                  </a:cubicBezTo>
                  <a:cubicBezTo>
                    <a:pt x="39473" y="14242"/>
                    <a:pt x="39301" y="13965"/>
                    <a:pt x="39301" y="13689"/>
                  </a:cubicBezTo>
                  <a:lnTo>
                    <a:pt x="39162" y="13689"/>
                  </a:lnTo>
                  <a:cubicBezTo>
                    <a:pt x="38609" y="13827"/>
                    <a:pt x="38022" y="13965"/>
                    <a:pt x="37434" y="14103"/>
                  </a:cubicBezTo>
                  <a:cubicBezTo>
                    <a:pt x="37158" y="14103"/>
                    <a:pt x="36881" y="13965"/>
                    <a:pt x="36881" y="13827"/>
                  </a:cubicBezTo>
                  <a:cubicBezTo>
                    <a:pt x="36881" y="13550"/>
                    <a:pt x="37019" y="13239"/>
                    <a:pt x="37158" y="13239"/>
                  </a:cubicBezTo>
                  <a:cubicBezTo>
                    <a:pt x="37745" y="13101"/>
                    <a:pt x="38436" y="12963"/>
                    <a:pt x="39024" y="12825"/>
                  </a:cubicBezTo>
                  <a:cubicBezTo>
                    <a:pt x="39024" y="12686"/>
                    <a:pt x="39024" y="12686"/>
                    <a:pt x="38886" y="12513"/>
                  </a:cubicBezTo>
                  <a:lnTo>
                    <a:pt x="38886" y="12237"/>
                  </a:lnTo>
                  <a:cubicBezTo>
                    <a:pt x="38748" y="12375"/>
                    <a:pt x="38609" y="12375"/>
                    <a:pt x="38609" y="12513"/>
                  </a:cubicBezTo>
                  <a:cubicBezTo>
                    <a:pt x="38516" y="12565"/>
                    <a:pt x="38426" y="12586"/>
                    <a:pt x="38346" y="12586"/>
                  </a:cubicBezTo>
                  <a:cubicBezTo>
                    <a:pt x="38158" y="12586"/>
                    <a:pt x="38022" y="12472"/>
                    <a:pt x="38022" y="12375"/>
                  </a:cubicBezTo>
                  <a:cubicBezTo>
                    <a:pt x="37883" y="12237"/>
                    <a:pt x="37883" y="12099"/>
                    <a:pt x="37883" y="11960"/>
                  </a:cubicBezTo>
                  <a:cubicBezTo>
                    <a:pt x="37948" y="11896"/>
                    <a:pt x="37982" y="11861"/>
                    <a:pt x="38015" y="11826"/>
                  </a:cubicBezTo>
                  <a:lnTo>
                    <a:pt x="38015" y="11826"/>
                  </a:lnTo>
                  <a:cubicBezTo>
                    <a:pt x="37938" y="11863"/>
                    <a:pt x="37859" y="11879"/>
                    <a:pt x="37781" y="11879"/>
                  </a:cubicBezTo>
                  <a:cubicBezTo>
                    <a:pt x="37582" y="11879"/>
                    <a:pt x="37395" y="11773"/>
                    <a:pt x="37296" y="11649"/>
                  </a:cubicBezTo>
                  <a:cubicBezTo>
                    <a:pt x="37158" y="11373"/>
                    <a:pt x="37296" y="11096"/>
                    <a:pt x="37434" y="10958"/>
                  </a:cubicBezTo>
                  <a:cubicBezTo>
                    <a:pt x="37745" y="10785"/>
                    <a:pt x="37883" y="10785"/>
                    <a:pt x="38022" y="10647"/>
                  </a:cubicBezTo>
                  <a:cubicBezTo>
                    <a:pt x="38022" y="10509"/>
                    <a:pt x="37883" y="10370"/>
                    <a:pt x="37883" y="10232"/>
                  </a:cubicBezTo>
                  <a:cubicBezTo>
                    <a:pt x="37745" y="10370"/>
                    <a:pt x="37434" y="10509"/>
                    <a:pt x="37296" y="10647"/>
                  </a:cubicBezTo>
                  <a:cubicBezTo>
                    <a:pt x="37255" y="10687"/>
                    <a:pt x="37203" y="10704"/>
                    <a:pt x="37145" y="10704"/>
                  </a:cubicBezTo>
                  <a:cubicBezTo>
                    <a:pt x="37005" y="10704"/>
                    <a:pt x="36830" y="10606"/>
                    <a:pt x="36708" y="10509"/>
                  </a:cubicBezTo>
                  <a:cubicBezTo>
                    <a:pt x="36570" y="10232"/>
                    <a:pt x="36708" y="9921"/>
                    <a:pt x="36881" y="9783"/>
                  </a:cubicBezTo>
                  <a:cubicBezTo>
                    <a:pt x="37019" y="9783"/>
                    <a:pt x="37296" y="9645"/>
                    <a:pt x="37434" y="9506"/>
                  </a:cubicBezTo>
                  <a:cubicBezTo>
                    <a:pt x="37296" y="9368"/>
                    <a:pt x="37296" y="9368"/>
                    <a:pt x="37158" y="9230"/>
                  </a:cubicBezTo>
                  <a:cubicBezTo>
                    <a:pt x="37019" y="9230"/>
                    <a:pt x="36881" y="9368"/>
                    <a:pt x="36708" y="9368"/>
                  </a:cubicBezTo>
                  <a:cubicBezTo>
                    <a:pt x="36570" y="9368"/>
                    <a:pt x="36570" y="9506"/>
                    <a:pt x="36570" y="9506"/>
                  </a:cubicBezTo>
                  <a:cubicBezTo>
                    <a:pt x="36293" y="9506"/>
                    <a:pt x="36017" y="9506"/>
                    <a:pt x="36017" y="9368"/>
                  </a:cubicBezTo>
                  <a:cubicBezTo>
                    <a:pt x="35844" y="9057"/>
                    <a:pt x="35844" y="8780"/>
                    <a:pt x="36155" y="8642"/>
                  </a:cubicBezTo>
                  <a:cubicBezTo>
                    <a:pt x="36293" y="8642"/>
                    <a:pt x="36432" y="8504"/>
                    <a:pt x="36708" y="8504"/>
                  </a:cubicBezTo>
                  <a:cubicBezTo>
                    <a:pt x="36570" y="8366"/>
                    <a:pt x="36432" y="8055"/>
                    <a:pt x="36293" y="7916"/>
                  </a:cubicBezTo>
                  <a:cubicBezTo>
                    <a:pt x="35568" y="8504"/>
                    <a:pt x="34980" y="9057"/>
                    <a:pt x="34427" y="9506"/>
                  </a:cubicBezTo>
                  <a:cubicBezTo>
                    <a:pt x="34289" y="9645"/>
                    <a:pt x="34116" y="9645"/>
                    <a:pt x="34116" y="9645"/>
                  </a:cubicBezTo>
                  <a:cubicBezTo>
                    <a:pt x="33978" y="9645"/>
                    <a:pt x="33839" y="9645"/>
                    <a:pt x="33701" y="9506"/>
                  </a:cubicBezTo>
                  <a:cubicBezTo>
                    <a:pt x="33563" y="9368"/>
                    <a:pt x="33563" y="9057"/>
                    <a:pt x="33701" y="8919"/>
                  </a:cubicBezTo>
                  <a:cubicBezTo>
                    <a:pt x="34427" y="8366"/>
                    <a:pt x="34980" y="7778"/>
                    <a:pt x="35706" y="7329"/>
                  </a:cubicBezTo>
                  <a:cubicBezTo>
                    <a:pt x="35568" y="7190"/>
                    <a:pt x="35429" y="6914"/>
                    <a:pt x="35291" y="6776"/>
                  </a:cubicBezTo>
                  <a:cubicBezTo>
                    <a:pt x="35153" y="6914"/>
                    <a:pt x="35153" y="7052"/>
                    <a:pt x="34980" y="7190"/>
                  </a:cubicBezTo>
                  <a:cubicBezTo>
                    <a:pt x="34901" y="7369"/>
                    <a:pt x="34776" y="7445"/>
                    <a:pt x="34658" y="7445"/>
                  </a:cubicBezTo>
                  <a:cubicBezTo>
                    <a:pt x="34570" y="7445"/>
                    <a:pt x="34486" y="7402"/>
                    <a:pt x="34427" y="7329"/>
                  </a:cubicBezTo>
                  <a:cubicBezTo>
                    <a:pt x="34116" y="7190"/>
                    <a:pt x="34116" y="6914"/>
                    <a:pt x="34289" y="6776"/>
                  </a:cubicBezTo>
                  <a:cubicBezTo>
                    <a:pt x="34289" y="6637"/>
                    <a:pt x="34427" y="6326"/>
                    <a:pt x="34565" y="6188"/>
                  </a:cubicBezTo>
                  <a:lnTo>
                    <a:pt x="34703" y="6188"/>
                  </a:lnTo>
                  <a:cubicBezTo>
                    <a:pt x="34565" y="6188"/>
                    <a:pt x="34565" y="6050"/>
                    <a:pt x="34565" y="6050"/>
                  </a:cubicBezTo>
                  <a:cubicBezTo>
                    <a:pt x="34427" y="6188"/>
                    <a:pt x="34289" y="6465"/>
                    <a:pt x="34116" y="6637"/>
                  </a:cubicBezTo>
                  <a:cubicBezTo>
                    <a:pt x="34116" y="6637"/>
                    <a:pt x="33978" y="6776"/>
                    <a:pt x="33839" y="6776"/>
                  </a:cubicBezTo>
                  <a:cubicBezTo>
                    <a:pt x="33701" y="6776"/>
                    <a:pt x="33701" y="6637"/>
                    <a:pt x="33563" y="6637"/>
                  </a:cubicBezTo>
                  <a:cubicBezTo>
                    <a:pt x="33425" y="6465"/>
                    <a:pt x="33425" y="6326"/>
                    <a:pt x="33425" y="6188"/>
                  </a:cubicBezTo>
                  <a:cubicBezTo>
                    <a:pt x="33425" y="6188"/>
                    <a:pt x="33563" y="6050"/>
                    <a:pt x="33563" y="5912"/>
                  </a:cubicBezTo>
                  <a:lnTo>
                    <a:pt x="33701" y="5912"/>
                  </a:lnTo>
                  <a:cubicBezTo>
                    <a:pt x="33701" y="5773"/>
                    <a:pt x="33839" y="5600"/>
                    <a:pt x="33839" y="5462"/>
                  </a:cubicBezTo>
                  <a:cubicBezTo>
                    <a:pt x="33839" y="5324"/>
                    <a:pt x="33701" y="5324"/>
                    <a:pt x="33563" y="5186"/>
                  </a:cubicBezTo>
                  <a:cubicBezTo>
                    <a:pt x="33425" y="5462"/>
                    <a:pt x="33113" y="5773"/>
                    <a:pt x="32837" y="6050"/>
                  </a:cubicBezTo>
                  <a:cubicBezTo>
                    <a:pt x="32768" y="6119"/>
                    <a:pt x="32655" y="6153"/>
                    <a:pt x="32543" y="6153"/>
                  </a:cubicBezTo>
                  <a:cubicBezTo>
                    <a:pt x="32431" y="6153"/>
                    <a:pt x="32318" y="6119"/>
                    <a:pt x="32249" y="6050"/>
                  </a:cubicBezTo>
                  <a:cubicBezTo>
                    <a:pt x="31973" y="5912"/>
                    <a:pt x="32111" y="5600"/>
                    <a:pt x="32249" y="5462"/>
                  </a:cubicBezTo>
                  <a:cubicBezTo>
                    <a:pt x="32388" y="5186"/>
                    <a:pt x="32699" y="4909"/>
                    <a:pt x="32975" y="4598"/>
                  </a:cubicBezTo>
                  <a:cubicBezTo>
                    <a:pt x="32837" y="4460"/>
                    <a:pt x="32699" y="4322"/>
                    <a:pt x="32388" y="4183"/>
                  </a:cubicBezTo>
                  <a:lnTo>
                    <a:pt x="32388" y="4322"/>
                  </a:lnTo>
                  <a:cubicBezTo>
                    <a:pt x="32249" y="4460"/>
                    <a:pt x="32111" y="4736"/>
                    <a:pt x="32111" y="4909"/>
                  </a:cubicBezTo>
                  <a:cubicBezTo>
                    <a:pt x="32013" y="5007"/>
                    <a:pt x="31846" y="5105"/>
                    <a:pt x="31696" y="5105"/>
                  </a:cubicBezTo>
                  <a:cubicBezTo>
                    <a:pt x="31634" y="5105"/>
                    <a:pt x="31574" y="5088"/>
                    <a:pt x="31523" y="5047"/>
                  </a:cubicBezTo>
                  <a:cubicBezTo>
                    <a:pt x="31247" y="4909"/>
                    <a:pt x="31247" y="4598"/>
                    <a:pt x="31247" y="4460"/>
                  </a:cubicBezTo>
                  <a:cubicBezTo>
                    <a:pt x="31385" y="4183"/>
                    <a:pt x="31523" y="4045"/>
                    <a:pt x="31696" y="3872"/>
                  </a:cubicBezTo>
                  <a:cubicBezTo>
                    <a:pt x="31696" y="3872"/>
                    <a:pt x="31696" y="3734"/>
                    <a:pt x="31835" y="3734"/>
                  </a:cubicBezTo>
                  <a:cubicBezTo>
                    <a:pt x="31385" y="3457"/>
                    <a:pt x="31109" y="3319"/>
                    <a:pt x="30659" y="3008"/>
                  </a:cubicBezTo>
                  <a:lnTo>
                    <a:pt x="30659" y="3008"/>
                  </a:lnTo>
                  <a:cubicBezTo>
                    <a:pt x="30832" y="3181"/>
                    <a:pt x="30659" y="3181"/>
                    <a:pt x="30659" y="3319"/>
                  </a:cubicBezTo>
                  <a:cubicBezTo>
                    <a:pt x="30245" y="4045"/>
                    <a:pt x="29657" y="4736"/>
                    <a:pt x="29242" y="5462"/>
                  </a:cubicBezTo>
                  <a:cubicBezTo>
                    <a:pt x="29163" y="5640"/>
                    <a:pt x="29027" y="5717"/>
                    <a:pt x="28899" y="5717"/>
                  </a:cubicBezTo>
                  <a:cubicBezTo>
                    <a:pt x="28804" y="5717"/>
                    <a:pt x="28714" y="5674"/>
                    <a:pt x="28655" y="5600"/>
                  </a:cubicBezTo>
                  <a:cubicBezTo>
                    <a:pt x="28378" y="5600"/>
                    <a:pt x="28378" y="5324"/>
                    <a:pt x="28378" y="5047"/>
                  </a:cubicBezTo>
                  <a:cubicBezTo>
                    <a:pt x="28931" y="4322"/>
                    <a:pt x="29380" y="3596"/>
                    <a:pt x="29968" y="2870"/>
                  </a:cubicBezTo>
                  <a:cubicBezTo>
                    <a:pt x="29968" y="2732"/>
                    <a:pt x="30106" y="2732"/>
                    <a:pt x="30106" y="2593"/>
                  </a:cubicBezTo>
                  <a:cubicBezTo>
                    <a:pt x="29795" y="2455"/>
                    <a:pt x="29519" y="2317"/>
                    <a:pt x="29242" y="2144"/>
                  </a:cubicBezTo>
                  <a:cubicBezTo>
                    <a:pt x="29104" y="2455"/>
                    <a:pt x="29104" y="2593"/>
                    <a:pt x="28931" y="2870"/>
                  </a:cubicBezTo>
                  <a:cubicBezTo>
                    <a:pt x="28931" y="3008"/>
                    <a:pt x="28655" y="3181"/>
                    <a:pt x="28378" y="3181"/>
                  </a:cubicBezTo>
                  <a:cubicBezTo>
                    <a:pt x="28240" y="3181"/>
                    <a:pt x="28067" y="2870"/>
                    <a:pt x="28067" y="2593"/>
                  </a:cubicBezTo>
                  <a:cubicBezTo>
                    <a:pt x="28067" y="2593"/>
                    <a:pt x="28067" y="2457"/>
                    <a:pt x="28237" y="2455"/>
                  </a:cubicBezTo>
                  <a:lnTo>
                    <a:pt x="28237" y="2455"/>
                  </a:lnTo>
                  <a:cubicBezTo>
                    <a:pt x="28067" y="2457"/>
                    <a:pt x="28066" y="2593"/>
                    <a:pt x="27929" y="2593"/>
                  </a:cubicBezTo>
                  <a:cubicBezTo>
                    <a:pt x="27929" y="2593"/>
                    <a:pt x="27790" y="2593"/>
                    <a:pt x="27652" y="2455"/>
                  </a:cubicBezTo>
                  <a:cubicBezTo>
                    <a:pt x="27514" y="2455"/>
                    <a:pt x="27514" y="2317"/>
                    <a:pt x="27514" y="2317"/>
                  </a:cubicBezTo>
                  <a:cubicBezTo>
                    <a:pt x="27376" y="2144"/>
                    <a:pt x="27514" y="2006"/>
                    <a:pt x="27514" y="1867"/>
                  </a:cubicBezTo>
                  <a:cubicBezTo>
                    <a:pt x="27514" y="1729"/>
                    <a:pt x="27652" y="1591"/>
                    <a:pt x="27652" y="1453"/>
                  </a:cubicBezTo>
                  <a:lnTo>
                    <a:pt x="27790" y="1453"/>
                  </a:lnTo>
                  <a:cubicBezTo>
                    <a:pt x="27652" y="1453"/>
                    <a:pt x="27514" y="1280"/>
                    <a:pt x="27514" y="1280"/>
                  </a:cubicBezTo>
                  <a:cubicBezTo>
                    <a:pt x="27376" y="1591"/>
                    <a:pt x="27203" y="1867"/>
                    <a:pt x="27065" y="2144"/>
                  </a:cubicBezTo>
                  <a:cubicBezTo>
                    <a:pt x="26982" y="2331"/>
                    <a:pt x="26849" y="2405"/>
                    <a:pt x="26726" y="2405"/>
                  </a:cubicBezTo>
                  <a:cubicBezTo>
                    <a:pt x="26644" y="2405"/>
                    <a:pt x="26567" y="2372"/>
                    <a:pt x="26512" y="2317"/>
                  </a:cubicBezTo>
                  <a:cubicBezTo>
                    <a:pt x="26200" y="2144"/>
                    <a:pt x="26200" y="2006"/>
                    <a:pt x="26339" y="1729"/>
                  </a:cubicBezTo>
                  <a:cubicBezTo>
                    <a:pt x="26339" y="1453"/>
                    <a:pt x="26512" y="1280"/>
                    <a:pt x="26650" y="1003"/>
                  </a:cubicBezTo>
                  <a:cubicBezTo>
                    <a:pt x="26512" y="1003"/>
                    <a:pt x="26339" y="865"/>
                    <a:pt x="26200" y="865"/>
                  </a:cubicBezTo>
                  <a:cubicBezTo>
                    <a:pt x="26062" y="1142"/>
                    <a:pt x="26062" y="1280"/>
                    <a:pt x="25924" y="1591"/>
                  </a:cubicBezTo>
                  <a:cubicBezTo>
                    <a:pt x="25924" y="1729"/>
                    <a:pt x="25647" y="1867"/>
                    <a:pt x="25475" y="1867"/>
                  </a:cubicBezTo>
                  <a:cubicBezTo>
                    <a:pt x="25198" y="1867"/>
                    <a:pt x="25060" y="1591"/>
                    <a:pt x="25198" y="1280"/>
                  </a:cubicBezTo>
                  <a:cubicBezTo>
                    <a:pt x="25198" y="1142"/>
                    <a:pt x="25336" y="865"/>
                    <a:pt x="25336" y="588"/>
                  </a:cubicBezTo>
                  <a:cubicBezTo>
                    <a:pt x="25060" y="588"/>
                    <a:pt x="24783" y="416"/>
                    <a:pt x="24472" y="416"/>
                  </a:cubicBezTo>
                  <a:cubicBezTo>
                    <a:pt x="24196" y="1280"/>
                    <a:pt x="24057" y="2006"/>
                    <a:pt x="23746" y="2870"/>
                  </a:cubicBezTo>
                  <a:cubicBezTo>
                    <a:pt x="23746" y="3099"/>
                    <a:pt x="23596" y="3234"/>
                    <a:pt x="23462" y="3234"/>
                  </a:cubicBezTo>
                  <a:cubicBezTo>
                    <a:pt x="23414" y="3234"/>
                    <a:pt x="23368" y="3217"/>
                    <a:pt x="23332" y="3181"/>
                  </a:cubicBezTo>
                  <a:cubicBezTo>
                    <a:pt x="23055" y="3181"/>
                    <a:pt x="22882" y="2870"/>
                    <a:pt x="23055" y="2732"/>
                  </a:cubicBezTo>
                  <a:cubicBezTo>
                    <a:pt x="23193" y="1867"/>
                    <a:pt x="23332" y="1003"/>
                    <a:pt x="23608" y="277"/>
                  </a:cubicBezTo>
                  <a:cubicBezTo>
                    <a:pt x="23193" y="139"/>
                    <a:pt x="22744" y="139"/>
                    <a:pt x="22191" y="139"/>
                  </a:cubicBezTo>
                  <a:lnTo>
                    <a:pt x="22191" y="727"/>
                  </a:lnTo>
                  <a:cubicBezTo>
                    <a:pt x="22191" y="1003"/>
                    <a:pt x="22018" y="1142"/>
                    <a:pt x="21742" y="1142"/>
                  </a:cubicBezTo>
                  <a:cubicBezTo>
                    <a:pt x="21465" y="1142"/>
                    <a:pt x="21327" y="1003"/>
                    <a:pt x="21327" y="727"/>
                  </a:cubicBezTo>
                  <a:lnTo>
                    <a:pt x="21327" y="139"/>
                  </a:lnTo>
                  <a:lnTo>
                    <a:pt x="21327"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08" name="Google Shape;1208;p8"/>
            <p:cNvSpPr/>
            <p:nvPr/>
          </p:nvSpPr>
          <p:spPr>
            <a:xfrm>
              <a:off x="6388548" y="3203390"/>
              <a:ext cx="20" cy="20"/>
            </a:xfrm>
            <a:custGeom>
              <a:avLst/>
              <a:gdLst/>
              <a:ahLst/>
              <a:cxnLst/>
              <a:rect l="l" t="t" r="r" b="b"/>
              <a:pathLst>
                <a:path w="1" h="1" extrusionOk="0">
                  <a:moveTo>
                    <a:pt x="1" y="1"/>
                  </a:moveTo>
                  <a:lnTo>
                    <a:pt x="1" y="1"/>
                  </a:lnTo>
                  <a:lnTo>
                    <a:pt x="1"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09" name="Google Shape;1209;p8"/>
            <p:cNvSpPr/>
            <p:nvPr/>
          </p:nvSpPr>
          <p:spPr>
            <a:xfrm>
              <a:off x="6948173" y="3423445"/>
              <a:ext cx="20" cy="20"/>
            </a:xfrm>
            <a:custGeom>
              <a:avLst/>
              <a:gdLst/>
              <a:ahLst/>
              <a:cxnLst/>
              <a:rect l="l" t="t" r="r" b="b"/>
              <a:pathLst>
                <a:path w="1" h="1" extrusionOk="0">
                  <a:moveTo>
                    <a:pt x="0" y="1"/>
                  </a:moveTo>
                  <a:lnTo>
                    <a:pt x="0" y="1"/>
                  </a:lnTo>
                  <a:lnTo>
                    <a:pt x="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10" name="Google Shape;1210;p8"/>
            <p:cNvSpPr/>
            <p:nvPr/>
          </p:nvSpPr>
          <p:spPr>
            <a:xfrm>
              <a:off x="6450421" y="3282837"/>
              <a:ext cx="398644" cy="374053"/>
            </a:xfrm>
            <a:custGeom>
              <a:avLst/>
              <a:gdLst/>
              <a:ahLst/>
              <a:cxnLst/>
              <a:rect l="l" t="t" r="r" b="b"/>
              <a:pathLst>
                <a:path w="19599" h="18390" extrusionOk="0">
                  <a:moveTo>
                    <a:pt x="1" y="2593"/>
                  </a:moveTo>
                  <a:lnTo>
                    <a:pt x="0" y="2593"/>
                  </a:lnTo>
                  <a:lnTo>
                    <a:pt x="0" y="2731"/>
                  </a:lnTo>
                  <a:cubicBezTo>
                    <a:pt x="0" y="2685"/>
                    <a:pt x="0" y="2638"/>
                    <a:pt x="1" y="2593"/>
                  </a:cubicBezTo>
                  <a:close/>
                  <a:moveTo>
                    <a:pt x="5911" y="1"/>
                  </a:moveTo>
                  <a:cubicBezTo>
                    <a:pt x="4321" y="1"/>
                    <a:pt x="2869" y="277"/>
                    <a:pt x="1452" y="726"/>
                  </a:cubicBezTo>
                  <a:cubicBezTo>
                    <a:pt x="1003" y="865"/>
                    <a:pt x="588" y="1141"/>
                    <a:pt x="277" y="1591"/>
                  </a:cubicBezTo>
                  <a:cubicBezTo>
                    <a:pt x="29" y="1838"/>
                    <a:pt x="3" y="2197"/>
                    <a:pt x="1" y="2593"/>
                  </a:cubicBezTo>
                  <a:lnTo>
                    <a:pt x="1" y="2593"/>
                  </a:lnTo>
                  <a:lnTo>
                    <a:pt x="139" y="2455"/>
                  </a:lnTo>
                  <a:lnTo>
                    <a:pt x="277" y="2282"/>
                  </a:lnTo>
                  <a:cubicBezTo>
                    <a:pt x="1590" y="1003"/>
                    <a:pt x="3457" y="554"/>
                    <a:pt x="5185" y="554"/>
                  </a:cubicBezTo>
                  <a:lnTo>
                    <a:pt x="5600" y="554"/>
                  </a:lnTo>
                  <a:cubicBezTo>
                    <a:pt x="6637" y="554"/>
                    <a:pt x="7501" y="865"/>
                    <a:pt x="8503" y="1003"/>
                  </a:cubicBezTo>
                  <a:cubicBezTo>
                    <a:pt x="9367" y="1280"/>
                    <a:pt x="10232" y="1591"/>
                    <a:pt x="11096" y="2005"/>
                  </a:cubicBezTo>
                  <a:cubicBezTo>
                    <a:pt x="11649" y="2282"/>
                    <a:pt x="12236" y="2731"/>
                    <a:pt x="12824" y="3146"/>
                  </a:cubicBezTo>
                  <a:cubicBezTo>
                    <a:pt x="13550" y="3457"/>
                    <a:pt x="14103" y="3872"/>
                    <a:pt x="14690" y="4460"/>
                  </a:cubicBezTo>
                  <a:cubicBezTo>
                    <a:pt x="15693" y="5462"/>
                    <a:pt x="16695" y="6603"/>
                    <a:pt x="17283" y="7916"/>
                  </a:cubicBezTo>
                  <a:cubicBezTo>
                    <a:pt x="17559" y="8780"/>
                    <a:pt x="17870" y="9506"/>
                    <a:pt x="18009" y="10232"/>
                  </a:cubicBezTo>
                  <a:cubicBezTo>
                    <a:pt x="18147" y="11096"/>
                    <a:pt x="18147" y="11787"/>
                    <a:pt x="18147" y="12651"/>
                  </a:cubicBezTo>
                  <a:cubicBezTo>
                    <a:pt x="18147" y="13377"/>
                    <a:pt x="18009" y="14241"/>
                    <a:pt x="17698" y="14967"/>
                  </a:cubicBezTo>
                  <a:cubicBezTo>
                    <a:pt x="17559" y="15417"/>
                    <a:pt x="17421" y="15693"/>
                    <a:pt x="17145" y="16108"/>
                  </a:cubicBezTo>
                  <a:cubicBezTo>
                    <a:pt x="17006" y="16419"/>
                    <a:pt x="16695" y="16834"/>
                    <a:pt x="16557" y="17145"/>
                  </a:cubicBezTo>
                  <a:cubicBezTo>
                    <a:pt x="16419" y="17283"/>
                    <a:pt x="16419" y="17283"/>
                    <a:pt x="16280" y="17283"/>
                  </a:cubicBezTo>
                  <a:cubicBezTo>
                    <a:pt x="16280" y="17421"/>
                    <a:pt x="16142" y="17421"/>
                    <a:pt x="15969" y="17421"/>
                  </a:cubicBezTo>
                  <a:lnTo>
                    <a:pt x="15693" y="17421"/>
                  </a:lnTo>
                  <a:cubicBezTo>
                    <a:pt x="15693" y="17283"/>
                    <a:pt x="15555" y="17283"/>
                    <a:pt x="15555" y="17145"/>
                  </a:cubicBezTo>
                  <a:lnTo>
                    <a:pt x="15555" y="17421"/>
                  </a:lnTo>
                  <a:cubicBezTo>
                    <a:pt x="15831" y="17836"/>
                    <a:pt x="16142" y="18147"/>
                    <a:pt x="16695" y="18286"/>
                  </a:cubicBezTo>
                  <a:cubicBezTo>
                    <a:pt x="16920" y="18355"/>
                    <a:pt x="17170" y="18389"/>
                    <a:pt x="17421" y="18389"/>
                  </a:cubicBezTo>
                  <a:cubicBezTo>
                    <a:pt x="17672" y="18389"/>
                    <a:pt x="17922" y="18355"/>
                    <a:pt x="18147" y="18286"/>
                  </a:cubicBezTo>
                  <a:cubicBezTo>
                    <a:pt x="18562" y="18009"/>
                    <a:pt x="19011" y="17560"/>
                    <a:pt x="19149" y="17145"/>
                  </a:cubicBezTo>
                  <a:cubicBezTo>
                    <a:pt x="19426" y="15831"/>
                    <a:pt x="19599" y="14553"/>
                    <a:pt x="19599" y="13239"/>
                  </a:cubicBezTo>
                  <a:cubicBezTo>
                    <a:pt x="19599" y="11960"/>
                    <a:pt x="19288" y="10785"/>
                    <a:pt x="19011" y="9644"/>
                  </a:cubicBezTo>
                  <a:cubicBezTo>
                    <a:pt x="18285" y="7328"/>
                    <a:pt x="17006" y="5324"/>
                    <a:pt x="15278" y="3734"/>
                  </a:cubicBezTo>
                  <a:cubicBezTo>
                    <a:pt x="13550" y="2005"/>
                    <a:pt x="11372" y="1003"/>
                    <a:pt x="9056" y="415"/>
                  </a:cubicBezTo>
                  <a:cubicBezTo>
                    <a:pt x="8054" y="139"/>
                    <a:pt x="6913" y="1"/>
                    <a:pt x="591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11" name="Google Shape;1211;p8"/>
            <p:cNvSpPr/>
            <p:nvPr/>
          </p:nvSpPr>
          <p:spPr>
            <a:xfrm>
              <a:off x="6450421" y="3350324"/>
              <a:ext cx="32361" cy="23228"/>
            </a:xfrm>
            <a:custGeom>
              <a:avLst/>
              <a:gdLst/>
              <a:ahLst/>
              <a:cxnLst/>
              <a:rect l="l" t="t" r="r" b="b"/>
              <a:pathLst>
                <a:path w="1591" h="1142" extrusionOk="0">
                  <a:moveTo>
                    <a:pt x="0" y="1"/>
                  </a:moveTo>
                  <a:cubicBezTo>
                    <a:pt x="139" y="277"/>
                    <a:pt x="415" y="692"/>
                    <a:pt x="864" y="865"/>
                  </a:cubicBezTo>
                  <a:cubicBezTo>
                    <a:pt x="1003" y="1003"/>
                    <a:pt x="1279" y="1142"/>
                    <a:pt x="1590" y="1142"/>
                  </a:cubicBezTo>
                  <a:cubicBezTo>
                    <a:pt x="1003" y="692"/>
                    <a:pt x="588" y="277"/>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12" name="Google Shape;1212;p8"/>
            <p:cNvSpPr/>
            <p:nvPr/>
          </p:nvSpPr>
          <p:spPr>
            <a:xfrm>
              <a:off x="6122099" y="3220964"/>
              <a:ext cx="61895" cy="41514"/>
            </a:xfrm>
            <a:custGeom>
              <a:avLst/>
              <a:gdLst/>
              <a:ahLst/>
              <a:cxnLst/>
              <a:rect l="l" t="t" r="r" b="b"/>
              <a:pathLst>
                <a:path w="3043" h="2041" extrusionOk="0">
                  <a:moveTo>
                    <a:pt x="1452" y="1"/>
                  </a:moveTo>
                  <a:cubicBezTo>
                    <a:pt x="1003" y="312"/>
                    <a:pt x="450" y="589"/>
                    <a:pt x="0" y="865"/>
                  </a:cubicBezTo>
                  <a:cubicBezTo>
                    <a:pt x="450" y="1314"/>
                    <a:pt x="726" y="1729"/>
                    <a:pt x="1176" y="2040"/>
                  </a:cubicBezTo>
                  <a:cubicBezTo>
                    <a:pt x="1867" y="1591"/>
                    <a:pt x="2454" y="1176"/>
                    <a:pt x="3042" y="727"/>
                  </a:cubicBezTo>
                  <a:cubicBezTo>
                    <a:pt x="2593" y="312"/>
                    <a:pt x="2040" y="1"/>
                    <a:pt x="145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13" name="Google Shape;1213;p8"/>
            <p:cNvSpPr/>
            <p:nvPr/>
          </p:nvSpPr>
          <p:spPr>
            <a:xfrm>
              <a:off x="6766784" y="3830502"/>
              <a:ext cx="58376" cy="47128"/>
            </a:xfrm>
            <a:custGeom>
              <a:avLst/>
              <a:gdLst/>
              <a:ahLst/>
              <a:cxnLst/>
              <a:rect l="l" t="t" r="r" b="b"/>
              <a:pathLst>
                <a:path w="2870" h="2317" extrusionOk="0">
                  <a:moveTo>
                    <a:pt x="865" y="1"/>
                  </a:moveTo>
                  <a:lnTo>
                    <a:pt x="865" y="277"/>
                  </a:lnTo>
                  <a:cubicBezTo>
                    <a:pt x="865" y="416"/>
                    <a:pt x="726" y="588"/>
                    <a:pt x="588" y="588"/>
                  </a:cubicBezTo>
                  <a:cubicBezTo>
                    <a:pt x="415" y="727"/>
                    <a:pt x="139" y="865"/>
                    <a:pt x="1" y="1003"/>
                  </a:cubicBezTo>
                  <a:cubicBezTo>
                    <a:pt x="139" y="1141"/>
                    <a:pt x="139" y="1280"/>
                    <a:pt x="277" y="1280"/>
                  </a:cubicBezTo>
                  <a:cubicBezTo>
                    <a:pt x="588" y="1141"/>
                    <a:pt x="865" y="1003"/>
                    <a:pt x="1141" y="727"/>
                  </a:cubicBezTo>
                  <a:lnTo>
                    <a:pt x="1279" y="727"/>
                  </a:lnTo>
                  <a:cubicBezTo>
                    <a:pt x="1452" y="727"/>
                    <a:pt x="1591" y="727"/>
                    <a:pt x="1729" y="865"/>
                  </a:cubicBezTo>
                  <a:cubicBezTo>
                    <a:pt x="1729" y="1003"/>
                    <a:pt x="1867" y="1141"/>
                    <a:pt x="1729" y="1141"/>
                  </a:cubicBezTo>
                  <a:cubicBezTo>
                    <a:pt x="1729" y="1280"/>
                    <a:pt x="1729" y="1453"/>
                    <a:pt x="1591" y="1453"/>
                  </a:cubicBezTo>
                  <a:cubicBezTo>
                    <a:pt x="1452" y="1591"/>
                    <a:pt x="1141" y="1867"/>
                    <a:pt x="865" y="2006"/>
                  </a:cubicBezTo>
                  <a:cubicBezTo>
                    <a:pt x="1003" y="2006"/>
                    <a:pt x="1141" y="2144"/>
                    <a:pt x="1279" y="2317"/>
                  </a:cubicBezTo>
                  <a:cubicBezTo>
                    <a:pt x="1729" y="1867"/>
                    <a:pt x="2144" y="1591"/>
                    <a:pt x="2593" y="1280"/>
                  </a:cubicBezTo>
                  <a:cubicBezTo>
                    <a:pt x="2593" y="1280"/>
                    <a:pt x="2731" y="1141"/>
                    <a:pt x="2869" y="1141"/>
                  </a:cubicBezTo>
                  <a:cubicBezTo>
                    <a:pt x="2593" y="1141"/>
                    <a:pt x="2316" y="1003"/>
                    <a:pt x="2144" y="865"/>
                  </a:cubicBezTo>
                  <a:cubicBezTo>
                    <a:pt x="1591" y="727"/>
                    <a:pt x="1141" y="416"/>
                    <a:pt x="86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14" name="Google Shape;1214;p8"/>
            <p:cNvSpPr/>
            <p:nvPr/>
          </p:nvSpPr>
          <p:spPr>
            <a:xfrm>
              <a:off x="6347767" y="3449459"/>
              <a:ext cx="23228" cy="20401"/>
            </a:xfrm>
            <a:custGeom>
              <a:avLst/>
              <a:gdLst/>
              <a:ahLst/>
              <a:cxnLst/>
              <a:rect l="l" t="t" r="r" b="b"/>
              <a:pathLst>
                <a:path w="1142" h="1003" extrusionOk="0">
                  <a:moveTo>
                    <a:pt x="727" y="1"/>
                  </a:moveTo>
                  <a:cubicBezTo>
                    <a:pt x="727" y="139"/>
                    <a:pt x="727" y="139"/>
                    <a:pt x="588" y="139"/>
                  </a:cubicBezTo>
                  <a:cubicBezTo>
                    <a:pt x="450" y="312"/>
                    <a:pt x="277" y="450"/>
                    <a:pt x="1" y="588"/>
                  </a:cubicBezTo>
                  <a:cubicBezTo>
                    <a:pt x="139" y="726"/>
                    <a:pt x="277" y="865"/>
                    <a:pt x="588" y="1003"/>
                  </a:cubicBezTo>
                  <a:cubicBezTo>
                    <a:pt x="727" y="865"/>
                    <a:pt x="1003" y="726"/>
                    <a:pt x="1141" y="588"/>
                  </a:cubicBezTo>
                  <a:cubicBezTo>
                    <a:pt x="1141" y="450"/>
                    <a:pt x="1141" y="450"/>
                    <a:pt x="1003" y="312"/>
                  </a:cubicBezTo>
                  <a:cubicBezTo>
                    <a:pt x="865" y="312"/>
                    <a:pt x="865" y="139"/>
                    <a:pt x="7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15" name="Google Shape;1215;p8"/>
            <p:cNvSpPr/>
            <p:nvPr/>
          </p:nvSpPr>
          <p:spPr>
            <a:xfrm>
              <a:off x="6136865" y="3280030"/>
              <a:ext cx="137804" cy="134305"/>
            </a:xfrm>
            <a:custGeom>
              <a:avLst/>
              <a:gdLst/>
              <a:ahLst/>
              <a:cxnLst/>
              <a:rect l="l" t="t" r="r" b="b"/>
              <a:pathLst>
                <a:path w="6775" h="6603" extrusionOk="0">
                  <a:moveTo>
                    <a:pt x="0" y="0"/>
                  </a:moveTo>
                  <a:cubicBezTo>
                    <a:pt x="1314" y="1418"/>
                    <a:pt x="2731" y="2869"/>
                    <a:pt x="4044" y="4010"/>
                  </a:cubicBezTo>
                  <a:cubicBezTo>
                    <a:pt x="4770" y="4736"/>
                    <a:pt x="5461" y="5323"/>
                    <a:pt x="6187" y="6049"/>
                  </a:cubicBezTo>
                  <a:cubicBezTo>
                    <a:pt x="6216" y="6062"/>
                    <a:pt x="6244" y="6076"/>
                    <a:pt x="6270" y="6091"/>
                  </a:cubicBezTo>
                  <a:lnTo>
                    <a:pt x="6270" y="6091"/>
                  </a:lnTo>
                  <a:cubicBezTo>
                    <a:pt x="5322" y="5123"/>
                    <a:pt x="4427" y="4166"/>
                    <a:pt x="3457" y="3284"/>
                  </a:cubicBezTo>
                  <a:cubicBezTo>
                    <a:pt x="3318" y="3284"/>
                    <a:pt x="3318" y="3146"/>
                    <a:pt x="3180" y="3146"/>
                  </a:cubicBezTo>
                  <a:cubicBezTo>
                    <a:pt x="3180" y="3146"/>
                    <a:pt x="3042" y="3008"/>
                    <a:pt x="3042" y="2869"/>
                  </a:cubicBezTo>
                  <a:cubicBezTo>
                    <a:pt x="2005" y="2005"/>
                    <a:pt x="1003" y="1003"/>
                    <a:pt x="0" y="0"/>
                  </a:cubicBezTo>
                  <a:close/>
                  <a:moveTo>
                    <a:pt x="6270" y="6091"/>
                  </a:moveTo>
                  <a:cubicBezTo>
                    <a:pt x="6436" y="6261"/>
                    <a:pt x="6604" y="6432"/>
                    <a:pt x="6775" y="6602"/>
                  </a:cubicBezTo>
                  <a:cubicBezTo>
                    <a:pt x="6650" y="6477"/>
                    <a:pt x="6524" y="6238"/>
                    <a:pt x="6270" y="609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16" name="Google Shape;1216;p8"/>
            <p:cNvSpPr/>
            <p:nvPr/>
          </p:nvSpPr>
          <p:spPr>
            <a:xfrm>
              <a:off x="6837098" y="3906430"/>
              <a:ext cx="2827" cy="20"/>
            </a:xfrm>
            <a:custGeom>
              <a:avLst/>
              <a:gdLst/>
              <a:ahLst/>
              <a:cxnLst/>
              <a:rect l="l" t="t" r="r" b="b"/>
              <a:pathLst>
                <a:path w="139" h="1" extrusionOk="0">
                  <a:moveTo>
                    <a:pt x="0" y="1"/>
                  </a:moveTo>
                  <a:lnTo>
                    <a:pt x="138" y="1"/>
                  </a:lnTo>
                  <a:lnTo>
                    <a:pt x="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17" name="Google Shape;1217;p8"/>
            <p:cNvSpPr/>
            <p:nvPr/>
          </p:nvSpPr>
          <p:spPr>
            <a:xfrm>
              <a:off x="6327387" y="3431886"/>
              <a:ext cx="20401" cy="17594"/>
            </a:xfrm>
            <a:custGeom>
              <a:avLst/>
              <a:gdLst/>
              <a:ahLst/>
              <a:cxnLst/>
              <a:rect l="l" t="t" r="r" b="b"/>
              <a:pathLst>
                <a:path w="1003" h="865" extrusionOk="0">
                  <a:moveTo>
                    <a:pt x="726" y="0"/>
                  </a:moveTo>
                  <a:cubicBezTo>
                    <a:pt x="415" y="139"/>
                    <a:pt x="277" y="312"/>
                    <a:pt x="0" y="450"/>
                  </a:cubicBezTo>
                  <a:cubicBezTo>
                    <a:pt x="139" y="588"/>
                    <a:pt x="277" y="726"/>
                    <a:pt x="415" y="865"/>
                  </a:cubicBezTo>
                  <a:lnTo>
                    <a:pt x="415" y="726"/>
                  </a:lnTo>
                  <a:cubicBezTo>
                    <a:pt x="588" y="726"/>
                    <a:pt x="864" y="588"/>
                    <a:pt x="1003" y="450"/>
                  </a:cubicBezTo>
                  <a:lnTo>
                    <a:pt x="1003" y="312"/>
                  </a:lnTo>
                  <a:cubicBezTo>
                    <a:pt x="864" y="312"/>
                    <a:pt x="726" y="139"/>
                    <a:pt x="72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18" name="Google Shape;1218;p8"/>
            <p:cNvSpPr/>
            <p:nvPr/>
          </p:nvSpPr>
          <p:spPr>
            <a:xfrm>
              <a:off x="6585395" y="3663188"/>
              <a:ext cx="123057" cy="111809"/>
            </a:xfrm>
            <a:custGeom>
              <a:avLst/>
              <a:gdLst/>
              <a:ahLst/>
              <a:cxnLst/>
              <a:rect l="l" t="t" r="r" b="b"/>
              <a:pathLst>
                <a:path w="6050" h="5497" extrusionOk="0">
                  <a:moveTo>
                    <a:pt x="1556" y="0"/>
                  </a:moveTo>
                  <a:cubicBezTo>
                    <a:pt x="1141" y="311"/>
                    <a:pt x="865" y="726"/>
                    <a:pt x="416" y="1037"/>
                  </a:cubicBezTo>
                  <a:cubicBezTo>
                    <a:pt x="277" y="1037"/>
                    <a:pt x="139" y="1176"/>
                    <a:pt x="1" y="1314"/>
                  </a:cubicBezTo>
                  <a:cubicBezTo>
                    <a:pt x="277" y="1590"/>
                    <a:pt x="554" y="1729"/>
                    <a:pt x="865" y="2040"/>
                  </a:cubicBezTo>
                  <a:cubicBezTo>
                    <a:pt x="1003" y="1729"/>
                    <a:pt x="1280" y="1590"/>
                    <a:pt x="1556" y="1452"/>
                  </a:cubicBezTo>
                  <a:cubicBezTo>
                    <a:pt x="1729" y="1314"/>
                    <a:pt x="1729" y="1314"/>
                    <a:pt x="1867" y="1314"/>
                  </a:cubicBezTo>
                  <a:cubicBezTo>
                    <a:pt x="2006" y="1314"/>
                    <a:pt x="2144" y="1452"/>
                    <a:pt x="2144" y="1590"/>
                  </a:cubicBezTo>
                  <a:cubicBezTo>
                    <a:pt x="2282" y="1729"/>
                    <a:pt x="2282" y="2040"/>
                    <a:pt x="2006" y="2178"/>
                  </a:cubicBezTo>
                  <a:cubicBezTo>
                    <a:pt x="1867" y="2316"/>
                    <a:pt x="1729" y="2454"/>
                    <a:pt x="1418" y="2593"/>
                  </a:cubicBezTo>
                  <a:cubicBezTo>
                    <a:pt x="1556" y="2593"/>
                    <a:pt x="1556" y="2766"/>
                    <a:pt x="1729" y="2766"/>
                  </a:cubicBezTo>
                  <a:cubicBezTo>
                    <a:pt x="2006" y="2593"/>
                    <a:pt x="2282" y="2316"/>
                    <a:pt x="2593" y="2178"/>
                  </a:cubicBezTo>
                  <a:lnTo>
                    <a:pt x="2731" y="2178"/>
                  </a:lnTo>
                  <a:cubicBezTo>
                    <a:pt x="2870" y="2178"/>
                    <a:pt x="3008" y="2178"/>
                    <a:pt x="3146" y="2316"/>
                  </a:cubicBezTo>
                  <a:cubicBezTo>
                    <a:pt x="3284" y="2593"/>
                    <a:pt x="3146" y="2766"/>
                    <a:pt x="3008" y="2904"/>
                  </a:cubicBezTo>
                  <a:cubicBezTo>
                    <a:pt x="2731" y="3042"/>
                    <a:pt x="2593" y="3180"/>
                    <a:pt x="2282" y="3457"/>
                  </a:cubicBezTo>
                  <a:lnTo>
                    <a:pt x="2420" y="3457"/>
                  </a:lnTo>
                  <a:cubicBezTo>
                    <a:pt x="2731" y="3319"/>
                    <a:pt x="3008" y="3042"/>
                    <a:pt x="3284" y="2904"/>
                  </a:cubicBezTo>
                  <a:lnTo>
                    <a:pt x="3457" y="2904"/>
                  </a:lnTo>
                  <a:cubicBezTo>
                    <a:pt x="3596" y="2904"/>
                    <a:pt x="3734" y="2904"/>
                    <a:pt x="3872" y="3042"/>
                  </a:cubicBezTo>
                  <a:cubicBezTo>
                    <a:pt x="4010" y="3319"/>
                    <a:pt x="3872" y="3457"/>
                    <a:pt x="3734" y="3630"/>
                  </a:cubicBezTo>
                  <a:cubicBezTo>
                    <a:pt x="3596" y="3768"/>
                    <a:pt x="3457" y="3906"/>
                    <a:pt x="3284" y="4044"/>
                  </a:cubicBezTo>
                  <a:lnTo>
                    <a:pt x="3146" y="4044"/>
                  </a:lnTo>
                  <a:cubicBezTo>
                    <a:pt x="3284" y="4183"/>
                    <a:pt x="3284" y="4321"/>
                    <a:pt x="3457" y="4321"/>
                  </a:cubicBezTo>
                  <a:cubicBezTo>
                    <a:pt x="3457" y="4494"/>
                    <a:pt x="3596" y="4494"/>
                    <a:pt x="3596" y="4494"/>
                  </a:cubicBezTo>
                  <a:lnTo>
                    <a:pt x="3734" y="4494"/>
                  </a:lnTo>
                  <a:cubicBezTo>
                    <a:pt x="3872" y="4321"/>
                    <a:pt x="4010" y="4183"/>
                    <a:pt x="4149" y="4044"/>
                  </a:cubicBezTo>
                  <a:cubicBezTo>
                    <a:pt x="4321" y="4044"/>
                    <a:pt x="4321" y="4044"/>
                    <a:pt x="4460" y="3906"/>
                  </a:cubicBezTo>
                  <a:cubicBezTo>
                    <a:pt x="4460" y="3906"/>
                    <a:pt x="4598" y="3768"/>
                    <a:pt x="4736" y="3768"/>
                  </a:cubicBezTo>
                  <a:cubicBezTo>
                    <a:pt x="4874" y="3768"/>
                    <a:pt x="4874" y="3768"/>
                    <a:pt x="5013" y="3906"/>
                  </a:cubicBezTo>
                  <a:cubicBezTo>
                    <a:pt x="5186" y="4044"/>
                    <a:pt x="5186" y="4321"/>
                    <a:pt x="5013" y="4494"/>
                  </a:cubicBezTo>
                  <a:lnTo>
                    <a:pt x="4321" y="5185"/>
                  </a:lnTo>
                  <a:cubicBezTo>
                    <a:pt x="4460" y="5185"/>
                    <a:pt x="4598" y="5358"/>
                    <a:pt x="4736" y="5496"/>
                  </a:cubicBezTo>
                  <a:cubicBezTo>
                    <a:pt x="5186" y="5358"/>
                    <a:pt x="5600" y="5047"/>
                    <a:pt x="6050" y="4770"/>
                  </a:cubicBezTo>
                  <a:cubicBezTo>
                    <a:pt x="5462" y="4183"/>
                    <a:pt x="5013" y="3630"/>
                    <a:pt x="4598" y="3180"/>
                  </a:cubicBezTo>
                  <a:cubicBezTo>
                    <a:pt x="3872" y="2316"/>
                    <a:pt x="3146" y="1590"/>
                    <a:pt x="2282" y="726"/>
                  </a:cubicBezTo>
                  <a:cubicBezTo>
                    <a:pt x="2144" y="450"/>
                    <a:pt x="1867" y="311"/>
                    <a:pt x="155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19" name="Google Shape;1219;p8"/>
            <p:cNvSpPr/>
            <p:nvPr/>
          </p:nvSpPr>
          <p:spPr>
            <a:xfrm>
              <a:off x="6693663" y="3772147"/>
              <a:ext cx="58376" cy="46436"/>
            </a:xfrm>
            <a:custGeom>
              <a:avLst/>
              <a:gdLst/>
              <a:ahLst/>
              <a:cxnLst/>
              <a:rect l="l" t="t" r="r" b="b"/>
              <a:pathLst>
                <a:path w="2870" h="2283" extrusionOk="0">
                  <a:moveTo>
                    <a:pt x="1280" y="1"/>
                  </a:moveTo>
                  <a:cubicBezTo>
                    <a:pt x="865" y="277"/>
                    <a:pt x="416" y="554"/>
                    <a:pt x="1" y="865"/>
                  </a:cubicBezTo>
                  <a:cubicBezTo>
                    <a:pt x="416" y="1142"/>
                    <a:pt x="727" y="1418"/>
                    <a:pt x="1003" y="1729"/>
                  </a:cubicBezTo>
                  <a:cubicBezTo>
                    <a:pt x="1141" y="1729"/>
                    <a:pt x="1141" y="1556"/>
                    <a:pt x="1141" y="1556"/>
                  </a:cubicBezTo>
                  <a:cubicBezTo>
                    <a:pt x="1418" y="1418"/>
                    <a:pt x="1591" y="1280"/>
                    <a:pt x="1729" y="1142"/>
                  </a:cubicBezTo>
                  <a:lnTo>
                    <a:pt x="2144" y="1142"/>
                  </a:lnTo>
                  <a:cubicBezTo>
                    <a:pt x="2144" y="1142"/>
                    <a:pt x="2282" y="1142"/>
                    <a:pt x="2455" y="1280"/>
                  </a:cubicBezTo>
                  <a:lnTo>
                    <a:pt x="2455" y="1556"/>
                  </a:lnTo>
                  <a:cubicBezTo>
                    <a:pt x="2455" y="1729"/>
                    <a:pt x="2282" y="1867"/>
                    <a:pt x="2282" y="1867"/>
                  </a:cubicBezTo>
                  <a:cubicBezTo>
                    <a:pt x="2006" y="2006"/>
                    <a:pt x="1867" y="2144"/>
                    <a:pt x="1729" y="2282"/>
                  </a:cubicBezTo>
                  <a:lnTo>
                    <a:pt x="1867" y="2282"/>
                  </a:lnTo>
                  <a:cubicBezTo>
                    <a:pt x="2144" y="2144"/>
                    <a:pt x="2455" y="1867"/>
                    <a:pt x="2731" y="1729"/>
                  </a:cubicBezTo>
                  <a:cubicBezTo>
                    <a:pt x="2870" y="1729"/>
                    <a:pt x="2870" y="1729"/>
                    <a:pt x="2870" y="1556"/>
                  </a:cubicBezTo>
                  <a:cubicBezTo>
                    <a:pt x="2282" y="1142"/>
                    <a:pt x="1729" y="554"/>
                    <a:pt x="12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20" name="Google Shape;1220;p8"/>
            <p:cNvSpPr/>
            <p:nvPr/>
          </p:nvSpPr>
          <p:spPr>
            <a:xfrm>
              <a:off x="6467995" y="3564053"/>
              <a:ext cx="137824" cy="113924"/>
            </a:xfrm>
            <a:custGeom>
              <a:avLst/>
              <a:gdLst/>
              <a:ahLst/>
              <a:cxnLst/>
              <a:rect l="l" t="t" r="r" b="b"/>
              <a:pathLst>
                <a:path w="6776" h="5601" extrusionOk="0">
                  <a:moveTo>
                    <a:pt x="1590" y="1"/>
                  </a:moveTo>
                  <a:cubicBezTo>
                    <a:pt x="1279" y="277"/>
                    <a:pt x="1003" y="415"/>
                    <a:pt x="865" y="727"/>
                  </a:cubicBezTo>
                  <a:cubicBezTo>
                    <a:pt x="588" y="865"/>
                    <a:pt x="277" y="1141"/>
                    <a:pt x="0" y="1418"/>
                  </a:cubicBezTo>
                  <a:cubicBezTo>
                    <a:pt x="415" y="1591"/>
                    <a:pt x="726" y="1867"/>
                    <a:pt x="1003" y="2144"/>
                  </a:cubicBezTo>
                  <a:cubicBezTo>
                    <a:pt x="1141" y="2005"/>
                    <a:pt x="1279" y="1867"/>
                    <a:pt x="1452" y="1729"/>
                  </a:cubicBezTo>
                  <a:cubicBezTo>
                    <a:pt x="1590" y="1591"/>
                    <a:pt x="1590" y="1591"/>
                    <a:pt x="1729" y="1591"/>
                  </a:cubicBezTo>
                  <a:cubicBezTo>
                    <a:pt x="1867" y="1591"/>
                    <a:pt x="2005" y="1591"/>
                    <a:pt x="2005" y="1729"/>
                  </a:cubicBezTo>
                  <a:cubicBezTo>
                    <a:pt x="2316" y="1867"/>
                    <a:pt x="2316" y="2144"/>
                    <a:pt x="2143" y="2282"/>
                  </a:cubicBezTo>
                  <a:cubicBezTo>
                    <a:pt x="2005" y="2455"/>
                    <a:pt x="1867" y="2593"/>
                    <a:pt x="1590" y="2731"/>
                  </a:cubicBezTo>
                  <a:cubicBezTo>
                    <a:pt x="1729" y="2870"/>
                    <a:pt x="1867" y="3008"/>
                    <a:pt x="2005" y="3008"/>
                  </a:cubicBezTo>
                  <a:cubicBezTo>
                    <a:pt x="2143" y="2870"/>
                    <a:pt x="2316" y="2731"/>
                    <a:pt x="2455" y="2593"/>
                  </a:cubicBezTo>
                  <a:cubicBezTo>
                    <a:pt x="2593" y="2593"/>
                    <a:pt x="2731" y="2455"/>
                    <a:pt x="2869" y="2455"/>
                  </a:cubicBezTo>
                  <a:cubicBezTo>
                    <a:pt x="2869" y="2455"/>
                    <a:pt x="3008" y="2593"/>
                    <a:pt x="3180" y="2593"/>
                  </a:cubicBezTo>
                  <a:cubicBezTo>
                    <a:pt x="3319" y="2731"/>
                    <a:pt x="3319" y="3008"/>
                    <a:pt x="3180" y="3146"/>
                  </a:cubicBezTo>
                  <a:cubicBezTo>
                    <a:pt x="3008" y="3319"/>
                    <a:pt x="2869" y="3457"/>
                    <a:pt x="2731" y="3595"/>
                  </a:cubicBezTo>
                  <a:cubicBezTo>
                    <a:pt x="2731" y="3734"/>
                    <a:pt x="2869" y="3734"/>
                    <a:pt x="2869" y="3734"/>
                  </a:cubicBezTo>
                  <a:cubicBezTo>
                    <a:pt x="3180" y="3595"/>
                    <a:pt x="3319" y="3457"/>
                    <a:pt x="3595" y="3319"/>
                  </a:cubicBezTo>
                  <a:lnTo>
                    <a:pt x="3733" y="3146"/>
                  </a:lnTo>
                  <a:cubicBezTo>
                    <a:pt x="3872" y="3146"/>
                    <a:pt x="4044" y="3319"/>
                    <a:pt x="4183" y="3457"/>
                  </a:cubicBezTo>
                  <a:cubicBezTo>
                    <a:pt x="4321" y="3595"/>
                    <a:pt x="4183" y="3872"/>
                    <a:pt x="4044" y="4010"/>
                  </a:cubicBezTo>
                  <a:cubicBezTo>
                    <a:pt x="3872" y="4183"/>
                    <a:pt x="3733" y="4183"/>
                    <a:pt x="3595" y="4321"/>
                  </a:cubicBezTo>
                  <a:cubicBezTo>
                    <a:pt x="3733" y="4460"/>
                    <a:pt x="3733" y="4460"/>
                    <a:pt x="3872" y="4598"/>
                  </a:cubicBezTo>
                  <a:cubicBezTo>
                    <a:pt x="4183" y="4321"/>
                    <a:pt x="4321" y="4183"/>
                    <a:pt x="4598" y="3872"/>
                  </a:cubicBezTo>
                  <a:cubicBezTo>
                    <a:pt x="4736" y="3872"/>
                    <a:pt x="4736" y="3734"/>
                    <a:pt x="4909" y="3734"/>
                  </a:cubicBezTo>
                  <a:cubicBezTo>
                    <a:pt x="5047" y="3734"/>
                    <a:pt x="5185" y="3872"/>
                    <a:pt x="5185" y="3872"/>
                  </a:cubicBezTo>
                  <a:cubicBezTo>
                    <a:pt x="5323" y="4010"/>
                    <a:pt x="5462" y="4321"/>
                    <a:pt x="5185" y="4460"/>
                  </a:cubicBezTo>
                  <a:cubicBezTo>
                    <a:pt x="5047" y="4736"/>
                    <a:pt x="4736" y="4874"/>
                    <a:pt x="4598" y="5185"/>
                  </a:cubicBezTo>
                  <a:cubicBezTo>
                    <a:pt x="4736" y="5324"/>
                    <a:pt x="4909" y="5462"/>
                    <a:pt x="5185" y="5600"/>
                  </a:cubicBezTo>
                  <a:cubicBezTo>
                    <a:pt x="5600" y="5185"/>
                    <a:pt x="6188" y="4736"/>
                    <a:pt x="6775" y="4321"/>
                  </a:cubicBezTo>
                  <a:cubicBezTo>
                    <a:pt x="6326" y="4010"/>
                    <a:pt x="6049" y="3734"/>
                    <a:pt x="5600" y="3319"/>
                  </a:cubicBezTo>
                  <a:cubicBezTo>
                    <a:pt x="4321" y="2144"/>
                    <a:pt x="3008" y="1141"/>
                    <a:pt x="159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21" name="Google Shape;1221;p8"/>
            <p:cNvSpPr/>
            <p:nvPr/>
          </p:nvSpPr>
          <p:spPr>
            <a:xfrm>
              <a:off x="6804758" y="3853709"/>
              <a:ext cx="90696" cy="44321"/>
            </a:xfrm>
            <a:custGeom>
              <a:avLst/>
              <a:gdLst/>
              <a:ahLst/>
              <a:cxnLst/>
              <a:rect l="l" t="t" r="r" b="b"/>
              <a:pathLst>
                <a:path w="4459" h="2179" extrusionOk="0">
                  <a:moveTo>
                    <a:pt x="4459" y="0"/>
                  </a:moveTo>
                  <a:cubicBezTo>
                    <a:pt x="4182" y="139"/>
                    <a:pt x="3906" y="139"/>
                    <a:pt x="3457" y="139"/>
                  </a:cubicBezTo>
                  <a:lnTo>
                    <a:pt x="2454" y="139"/>
                  </a:lnTo>
                  <a:cubicBezTo>
                    <a:pt x="1590" y="588"/>
                    <a:pt x="864" y="1176"/>
                    <a:pt x="0" y="1729"/>
                  </a:cubicBezTo>
                  <a:cubicBezTo>
                    <a:pt x="138" y="1867"/>
                    <a:pt x="449" y="2040"/>
                    <a:pt x="588" y="2178"/>
                  </a:cubicBezTo>
                  <a:cubicBezTo>
                    <a:pt x="1452" y="1729"/>
                    <a:pt x="2316" y="1314"/>
                    <a:pt x="3042" y="865"/>
                  </a:cubicBezTo>
                  <a:cubicBezTo>
                    <a:pt x="3595" y="588"/>
                    <a:pt x="4044" y="312"/>
                    <a:pt x="445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22" name="Google Shape;1222;p8"/>
            <p:cNvSpPr/>
            <p:nvPr/>
          </p:nvSpPr>
          <p:spPr>
            <a:xfrm>
              <a:off x="6289413" y="3391105"/>
              <a:ext cx="14787" cy="14787"/>
            </a:xfrm>
            <a:custGeom>
              <a:avLst/>
              <a:gdLst/>
              <a:ahLst/>
              <a:cxnLst/>
              <a:rect l="l" t="t" r="r" b="b"/>
              <a:pathLst>
                <a:path w="727" h="727" extrusionOk="0">
                  <a:moveTo>
                    <a:pt x="554" y="1"/>
                  </a:moveTo>
                  <a:lnTo>
                    <a:pt x="416" y="139"/>
                  </a:lnTo>
                  <a:lnTo>
                    <a:pt x="277" y="277"/>
                  </a:lnTo>
                  <a:cubicBezTo>
                    <a:pt x="139" y="415"/>
                    <a:pt x="1" y="415"/>
                    <a:pt x="1" y="588"/>
                  </a:cubicBezTo>
                  <a:cubicBezTo>
                    <a:pt x="1" y="588"/>
                    <a:pt x="139" y="588"/>
                    <a:pt x="139" y="727"/>
                  </a:cubicBezTo>
                  <a:cubicBezTo>
                    <a:pt x="277" y="588"/>
                    <a:pt x="416" y="415"/>
                    <a:pt x="727" y="277"/>
                  </a:cubicBezTo>
                  <a:cubicBezTo>
                    <a:pt x="554" y="139"/>
                    <a:pt x="554" y="139"/>
                    <a:pt x="55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23" name="Google Shape;1223;p8"/>
            <p:cNvSpPr/>
            <p:nvPr/>
          </p:nvSpPr>
          <p:spPr>
            <a:xfrm>
              <a:off x="6242306" y="3341191"/>
              <a:ext cx="23228" cy="26727"/>
            </a:xfrm>
            <a:custGeom>
              <a:avLst/>
              <a:gdLst/>
              <a:ahLst/>
              <a:cxnLst/>
              <a:rect l="l" t="t" r="r" b="b"/>
              <a:pathLst>
                <a:path w="1142" h="1314" extrusionOk="0">
                  <a:moveTo>
                    <a:pt x="589" y="1"/>
                  </a:moveTo>
                  <a:cubicBezTo>
                    <a:pt x="589" y="1"/>
                    <a:pt x="589" y="139"/>
                    <a:pt x="450" y="139"/>
                  </a:cubicBezTo>
                  <a:cubicBezTo>
                    <a:pt x="277" y="277"/>
                    <a:pt x="139" y="450"/>
                    <a:pt x="1" y="726"/>
                  </a:cubicBezTo>
                  <a:cubicBezTo>
                    <a:pt x="139" y="865"/>
                    <a:pt x="277" y="1003"/>
                    <a:pt x="450" y="1314"/>
                  </a:cubicBezTo>
                  <a:cubicBezTo>
                    <a:pt x="727" y="1003"/>
                    <a:pt x="865" y="865"/>
                    <a:pt x="1142" y="726"/>
                  </a:cubicBezTo>
                  <a:cubicBezTo>
                    <a:pt x="865" y="450"/>
                    <a:pt x="727" y="277"/>
                    <a:pt x="5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24" name="Google Shape;1224;p8"/>
            <p:cNvSpPr/>
            <p:nvPr/>
          </p:nvSpPr>
          <p:spPr>
            <a:xfrm>
              <a:off x="6370975" y="3469839"/>
              <a:ext cx="114616" cy="109002"/>
            </a:xfrm>
            <a:custGeom>
              <a:avLst/>
              <a:gdLst/>
              <a:ahLst/>
              <a:cxnLst/>
              <a:rect l="l" t="t" r="r" b="b"/>
              <a:pathLst>
                <a:path w="5635" h="5359" extrusionOk="0">
                  <a:moveTo>
                    <a:pt x="726" y="1"/>
                  </a:moveTo>
                  <a:lnTo>
                    <a:pt x="0" y="727"/>
                  </a:lnTo>
                  <a:cubicBezTo>
                    <a:pt x="173" y="1038"/>
                    <a:pt x="450" y="1176"/>
                    <a:pt x="726" y="1453"/>
                  </a:cubicBezTo>
                  <a:cubicBezTo>
                    <a:pt x="726" y="1314"/>
                    <a:pt x="865" y="1176"/>
                    <a:pt x="1037" y="1176"/>
                  </a:cubicBezTo>
                  <a:cubicBezTo>
                    <a:pt x="1176" y="1038"/>
                    <a:pt x="1314" y="1038"/>
                    <a:pt x="1452" y="1038"/>
                  </a:cubicBezTo>
                  <a:lnTo>
                    <a:pt x="1729" y="1038"/>
                  </a:lnTo>
                  <a:cubicBezTo>
                    <a:pt x="1729" y="1176"/>
                    <a:pt x="1901" y="1314"/>
                    <a:pt x="1901" y="1314"/>
                  </a:cubicBezTo>
                  <a:cubicBezTo>
                    <a:pt x="1901" y="1453"/>
                    <a:pt x="1729" y="1591"/>
                    <a:pt x="1729" y="1729"/>
                  </a:cubicBezTo>
                  <a:cubicBezTo>
                    <a:pt x="1590" y="1902"/>
                    <a:pt x="1452" y="2040"/>
                    <a:pt x="1314" y="2179"/>
                  </a:cubicBezTo>
                  <a:cubicBezTo>
                    <a:pt x="1314" y="2317"/>
                    <a:pt x="1452" y="2317"/>
                    <a:pt x="1452" y="2455"/>
                  </a:cubicBezTo>
                  <a:lnTo>
                    <a:pt x="1590" y="2317"/>
                  </a:lnTo>
                  <a:cubicBezTo>
                    <a:pt x="1729" y="2179"/>
                    <a:pt x="1901" y="2040"/>
                    <a:pt x="2040" y="1902"/>
                  </a:cubicBezTo>
                  <a:cubicBezTo>
                    <a:pt x="2178" y="1902"/>
                    <a:pt x="2178" y="1729"/>
                    <a:pt x="2316" y="1729"/>
                  </a:cubicBezTo>
                  <a:cubicBezTo>
                    <a:pt x="2455" y="1729"/>
                    <a:pt x="2593" y="1902"/>
                    <a:pt x="2593" y="1902"/>
                  </a:cubicBezTo>
                  <a:cubicBezTo>
                    <a:pt x="2904" y="2040"/>
                    <a:pt x="2904" y="2317"/>
                    <a:pt x="2766" y="2593"/>
                  </a:cubicBezTo>
                  <a:cubicBezTo>
                    <a:pt x="2455" y="2766"/>
                    <a:pt x="2316" y="2904"/>
                    <a:pt x="2040" y="3043"/>
                  </a:cubicBezTo>
                  <a:cubicBezTo>
                    <a:pt x="2178" y="3181"/>
                    <a:pt x="2316" y="3319"/>
                    <a:pt x="2316" y="3457"/>
                  </a:cubicBezTo>
                  <a:cubicBezTo>
                    <a:pt x="2593" y="3181"/>
                    <a:pt x="3042" y="2904"/>
                    <a:pt x="3319" y="2593"/>
                  </a:cubicBezTo>
                  <a:lnTo>
                    <a:pt x="3457" y="2593"/>
                  </a:lnTo>
                  <a:cubicBezTo>
                    <a:pt x="3630" y="2593"/>
                    <a:pt x="3768" y="2593"/>
                    <a:pt x="3906" y="2766"/>
                  </a:cubicBezTo>
                  <a:cubicBezTo>
                    <a:pt x="3906" y="2904"/>
                    <a:pt x="4045" y="3043"/>
                    <a:pt x="3906" y="3181"/>
                  </a:cubicBezTo>
                  <a:cubicBezTo>
                    <a:pt x="3906" y="3181"/>
                    <a:pt x="3906" y="3319"/>
                    <a:pt x="3768" y="3319"/>
                  </a:cubicBezTo>
                  <a:cubicBezTo>
                    <a:pt x="3630" y="3457"/>
                    <a:pt x="3630" y="3457"/>
                    <a:pt x="3457" y="3630"/>
                  </a:cubicBezTo>
                  <a:cubicBezTo>
                    <a:pt x="3319" y="3769"/>
                    <a:pt x="3180" y="3907"/>
                    <a:pt x="3042" y="4045"/>
                  </a:cubicBezTo>
                  <a:cubicBezTo>
                    <a:pt x="3042" y="4045"/>
                    <a:pt x="3042" y="4183"/>
                    <a:pt x="3180" y="4183"/>
                  </a:cubicBezTo>
                  <a:cubicBezTo>
                    <a:pt x="3457" y="3907"/>
                    <a:pt x="3768" y="3769"/>
                    <a:pt x="4045" y="3457"/>
                  </a:cubicBezTo>
                  <a:cubicBezTo>
                    <a:pt x="4045" y="3319"/>
                    <a:pt x="4183" y="3319"/>
                    <a:pt x="4321" y="3319"/>
                  </a:cubicBezTo>
                  <a:cubicBezTo>
                    <a:pt x="4494" y="3319"/>
                    <a:pt x="4632" y="3319"/>
                    <a:pt x="4632" y="3457"/>
                  </a:cubicBezTo>
                  <a:cubicBezTo>
                    <a:pt x="4770" y="3457"/>
                    <a:pt x="4770" y="3630"/>
                    <a:pt x="4770" y="3769"/>
                  </a:cubicBezTo>
                  <a:cubicBezTo>
                    <a:pt x="4770" y="3907"/>
                    <a:pt x="4770" y="4045"/>
                    <a:pt x="4632" y="4045"/>
                  </a:cubicBezTo>
                  <a:cubicBezTo>
                    <a:pt x="4321" y="4322"/>
                    <a:pt x="4045" y="4633"/>
                    <a:pt x="3768" y="4909"/>
                  </a:cubicBezTo>
                  <a:cubicBezTo>
                    <a:pt x="3906" y="5047"/>
                    <a:pt x="4045" y="5186"/>
                    <a:pt x="4183" y="5359"/>
                  </a:cubicBezTo>
                  <a:cubicBezTo>
                    <a:pt x="4632" y="4909"/>
                    <a:pt x="5185" y="4494"/>
                    <a:pt x="5635" y="4045"/>
                  </a:cubicBezTo>
                  <a:cubicBezTo>
                    <a:pt x="4045" y="2766"/>
                    <a:pt x="2316" y="1453"/>
                    <a:pt x="7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25" name="Google Shape;1225;p8"/>
            <p:cNvSpPr/>
            <p:nvPr/>
          </p:nvSpPr>
          <p:spPr>
            <a:xfrm>
              <a:off x="6265514" y="3367918"/>
              <a:ext cx="23920" cy="20401"/>
            </a:xfrm>
            <a:custGeom>
              <a:avLst/>
              <a:gdLst/>
              <a:ahLst/>
              <a:cxnLst/>
              <a:rect l="l" t="t" r="r" b="b"/>
              <a:pathLst>
                <a:path w="1176" h="1003" extrusionOk="0">
                  <a:moveTo>
                    <a:pt x="588" y="0"/>
                  </a:moveTo>
                  <a:lnTo>
                    <a:pt x="1" y="553"/>
                  </a:lnTo>
                  <a:cubicBezTo>
                    <a:pt x="173" y="691"/>
                    <a:pt x="312" y="864"/>
                    <a:pt x="450" y="1002"/>
                  </a:cubicBezTo>
                  <a:cubicBezTo>
                    <a:pt x="726" y="864"/>
                    <a:pt x="865" y="691"/>
                    <a:pt x="1038" y="553"/>
                  </a:cubicBezTo>
                  <a:lnTo>
                    <a:pt x="1176" y="553"/>
                  </a:lnTo>
                  <a:cubicBezTo>
                    <a:pt x="865" y="415"/>
                    <a:pt x="726" y="277"/>
                    <a:pt x="5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26" name="Google Shape;1226;p8"/>
            <p:cNvSpPr/>
            <p:nvPr/>
          </p:nvSpPr>
          <p:spPr>
            <a:xfrm>
              <a:off x="6221926" y="3320811"/>
              <a:ext cx="20401" cy="23208"/>
            </a:xfrm>
            <a:custGeom>
              <a:avLst/>
              <a:gdLst/>
              <a:ahLst/>
              <a:cxnLst/>
              <a:rect l="l" t="t" r="r" b="b"/>
              <a:pathLst>
                <a:path w="1003" h="1141" extrusionOk="0">
                  <a:moveTo>
                    <a:pt x="726" y="0"/>
                  </a:moveTo>
                  <a:cubicBezTo>
                    <a:pt x="726" y="0"/>
                    <a:pt x="726" y="138"/>
                    <a:pt x="588" y="277"/>
                  </a:cubicBezTo>
                  <a:cubicBezTo>
                    <a:pt x="415" y="415"/>
                    <a:pt x="139" y="588"/>
                    <a:pt x="1" y="726"/>
                  </a:cubicBezTo>
                  <a:cubicBezTo>
                    <a:pt x="139" y="864"/>
                    <a:pt x="139" y="1003"/>
                    <a:pt x="277" y="1141"/>
                  </a:cubicBezTo>
                  <a:cubicBezTo>
                    <a:pt x="415" y="864"/>
                    <a:pt x="726" y="726"/>
                    <a:pt x="865" y="588"/>
                  </a:cubicBezTo>
                  <a:cubicBezTo>
                    <a:pt x="865" y="415"/>
                    <a:pt x="1003" y="415"/>
                    <a:pt x="1003" y="415"/>
                  </a:cubicBezTo>
                  <a:cubicBezTo>
                    <a:pt x="1003" y="277"/>
                    <a:pt x="865" y="138"/>
                    <a:pt x="72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27" name="Google Shape;1227;p8"/>
            <p:cNvSpPr/>
            <p:nvPr/>
          </p:nvSpPr>
          <p:spPr>
            <a:xfrm>
              <a:off x="6304179" y="3408678"/>
              <a:ext cx="23228" cy="20421"/>
            </a:xfrm>
            <a:custGeom>
              <a:avLst/>
              <a:gdLst/>
              <a:ahLst/>
              <a:cxnLst/>
              <a:rect l="l" t="t" r="r" b="b"/>
              <a:pathLst>
                <a:path w="1142" h="1004" extrusionOk="0">
                  <a:moveTo>
                    <a:pt x="554" y="1"/>
                  </a:moveTo>
                  <a:cubicBezTo>
                    <a:pt x="415" y="139"/>
                    <a:pt x="277" y="277"/>
                    <a:pt x="1" y="416"/>
                  </a:cubicBezTo>
                  <a:cubicBezTo>
                    <a:pt x="139" y="588"/>
                    <a:pt x="415" y="727"/>
                    <a:pt x="554" y="1003"/>
                  </a:cubicBezTo>
                  <a:cubicBezTo>
                    <a:pt x="692" y="865"/>
                    <a:pt x="1003" y="727"/>
                    <a:pt x="1141" y="588"/>
                  </a:cubicBezTo>
                  <a:cubicBezTo>
                    <a:pt x="1003" y="277"/>
                    <a:pt x="692" y="139"/>
                    <a:pt x="55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28" name="Google Shape;1228;p8"/>
            <p:cNvSpPr/>
            <p:nvPr/>
          </p:nvSpPr>
          <p:spPr>
            <a:xfrm>
              <a:off x="6743577" y="3815735"/>
              <a:ext cx="35188" cy="23228"/>
            </a:xfrm>
            <a:custGeom>
              <a:avLst/>
              <a:gdLst/>
              <a:ahLst/>
              <a:cxnLst/>
              <a:rect l="l" t="t" r="r" b="b"/>
              <a:pathLst>
                <a:path w="1730" h="1142" extrusionOk="0">
                  <a:moveTo>
                    <a:pt x="1003" y="1"/>
                  </a:moveTo>
                  <a:cubicBezTo>
                    <a:pt x="1003" y="139"/>
                    <a:pt x="865" y="277"/>
                    <a:pt x="865" y="277"/>
                  </a:cubicBezTo>
                  <a:cubicBezTo>
                    <a:pt x="554" y="450"/>
                    <a:pt x="277" y="589"/>
                    <a:pt x="1" y="865"/>
                  </a:cubicBezTo>
                  <a:cubicBezTo>
                    <a:pt x="139" y="865"/>
                    <a:pt x="277" y="1003"/>
                    <a:pt x="416" y="1142"/>
                  </a:cubicBezTo>
                  <a:cubicBezTo>
                    <a:pt x="692" y="1003"/>
                    <a:pt x="1003" y="865"/>
                    <a:pt x="1280" y="589"/>
                  </a:cubicBezTo>
                  <a:lnTo>
                    <a:pt x="1729" y="589"/>
                  </a:lnTo>
                  <a:cubicBezTo>
                    <a:pt x="1556" y="450"/>
                    <a:pt x="1280" y="277"/>
                    <a:pt x="1142" y="139"/>
                  </a:cubicBezTo>
                  <a:lnTo>
                    <a:pt x="1003"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29" name="Google Shape;1229;p8"/>
            <p:cNvSpPr/>
            <p:nvPr/>
          </p:nvSpPr>
          <p:spPr>
            <a:xfrm>
              <a:off x="6887012" y="3768649"/>
              <a:ext cx="63990" cy="73834"/>
            </a:xfrm>
            <a:custGeom>
              <a:avLst/>
              <a:gdLst/>
              <a:ahLst/>
              <a:cxnLst/>
              <a:rect l="l" t="t" r="r" b="b"/>
              <a:pathLst>
                <a:path w="3146" h="3630" extrusionOk="0">
                  <a:moveTo>
                    <a:pt x="1003" y="0"/>
                  </a:moveTo>
                  <a:cubicBezTo>
                    <a:pt x="726" y="311"/>
                    <a:pt x="277" y="588"/>
                    <a:pt x="138" y="1175"/>
                  </a:cubicBezTo>
                  <a:cubicBezTo>
                    <a:pt x="0" y="1590"/>
                    <a:pt x="0" y="2178"/>
                    <a:pt x="277" y="2592"/>
                  </a:cubicBezTo>
                  <a:cubicBezTo>
                    <a:pt x="415" y="2765"/>
                    <a:pt x="415" y="2904"/>
                    <a:pt x="553" y="3042"/>
                  </a:cubicBezTo>
                  <a:cubicBezTo>
                    <a:pt x="726" y="3180"/>
                    <a:pt x="1003" y="3457"/>
                    <a:pt x="1279" y="3457"/>
                  </a:cubicBezTo>
                  <a:cubicBezTo>
                    <a:pt x="1417" y="3457"/>
                    <a:pt x="1417" y="3629"/>
                    <a:pt x="1417" y="3629"/>
                  </a:cubicBezTo>
                  <a:cubicBezTo>
                    <a:pt x="1417" y="3457"/>
                    <a:pt x="1417" y="3457"/>
                    <a:pt x="1590" y="3457"/>
                  </a:cubicBezTo>
                  <a:cubicBezTo>
                    <a:pt x="2143" y="3042"/>
                    <a:pt x="2731" y="2592"/>
                    <a:pt x="3146" y="2178"/>
                  </a:cubicBezTo>
                  <a:lnTo>
                    <a:pt x="3146" y="2039"/>
                  </a:lnTo>
                  <a:lnTo>
                    <a:pt x="3146" y="1901"/>
                  </a:lnTo>
                  <a:cubicBezTo>
                    <a:pt x="3146" y="1728"/>
                    <a:pt x="3007" y="1728"/>
                    <a:pt x="3007" y="1590"/>
                  </a:cubicBezTo>
                  <a:cubicBezTo>
                    <a:pt x="2454" y="1175"/>
                    <a:pt x="1867" y="726"/>
                    <a:pt x="1279" y="311"/>
                  </a:cubicBezTo>
                  <a:cubicBezTo>
                    <a:pt x="1279" y="173"/>
                    <a:pt x="1141" y="173"/>
                    <a:pt x="100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30" name="Google Shape;1230;p8"/>
            <p:cNvSpPr/>
            <p:nvPr/>
          </p:nvSpPr>
          <p:spPr>
            <a:xfrm>
              <a:off x="6160053" y="3250497"/>
              <a:ext cx="70336" cy="73143"/>
            </a:xfrm>
            <a:custGeom>
              <a:avLst/>
              <a:gdLst/>
              <a:ahLst/>
              <a:cxnLst/>
              <a:rect l="l" t="t" r="r" b="b"/>
              <a:pathLst>
                <a:path w="3458" h="3596" extrusionOk="0">
                  <a:moveTo>
                    <a:pt x="1591" y="1"/>
                  </a:moveTo>
                  <a:cubicBezTo>
                    <a:pt x="1038" y="415"/>
                    <a:pt x="450" y="865"/>
                    <a:pt x="1" y="1280"/>
                  </a:cubicBezTo>
                  <a:cubicBezTo>
                    <a:pt x="174" y="1591"/>
                    <a:pt x="450" y="1729"/>
                    <a:pt x="727" y="2005"/>
                  </a:cubicBezTo>
                  <a:cubicBezTo>
                    <a:pt x="1038" y="1867"/>
                    <a:pt x="1176" y="1591"/>
                    <a:pt x="1314" y="1452"/>
                  </a:cubicBezTo>
                  <a:cubicBezTo>
                    <a:pt x="1453" y="1452"/>
                    <a:pt x="1591" y="1280"/>
                    <a:pt x="1591" y="1280"/>
                  </a:cubicBezTo>
                  <a:lnTo>
                    <a:pt x="1729" y="1280"/>
                  </a:lnTo>
                  <a:cubicBezTo>
                    <a:pt x="1729" y="1280"/>
                    <a:pt x="1902" y="1280"/>
                    <a:pt x="2040" y="1452"/>
                  </a:cubicBezTo>
                  <a:cubicBezTo>
                    <a:pt x="2178" y="1591"/>
                    <a:pt x="2178" y="1867"/>
                    <a:pt x="2040" y="2005"/>
                  </a:cubicBezTo>
                  <a:cubicBezTo>
                    <a:pt x="1729" y="2316"/>
                    <a:pt x="1591" y="2455"/>
                    <a:pt x="1453" y="2731"/>
                  </a:cubicBezTo>
                  <a:cubicBezTo>
                    <a:pt x="1453" y="2731"/>
                    <a:pt x="1591" y="2870"/>
                    <a:pt x="1729" y="2870"/>
                  </a:cubicBezTo>
                  <a:lnTo>
                    <a:pt x="2178" y="2455"/>
                  </a:lnTo>
                  <a:cubicBezTo>
                    <a:pt x="2317" y="2316"/>
                    <a:pt x="2455" y="2316"/>
                    <a:pt x="2455" y="2316"/>
                  </a:cubicBezTo>
                  <a:lnTo>
                    <a:pt x="2766" y="2316"/>
                  </a:lnTo>
                  <a:cubicBezTo>
                    <a:pt x="3043" y="2593"/>
                    <a:pt x="3043" y="2870"/>
                    <a:pt x="2904" y="3008"/>
                  </a:cubicBezTo>
                  <a:cubicBezTo>
                    <a:pt x="2593" y="3181"/>
                    <a:pt x="2455" y="3319"/>
                    <a:pt x="2317" y="3595"/>
                  </a:cubicBezTo>
                  <a:lnTo>
                    <a:pt x="2455" y="3595"/>
                  </a:lnTo>
                  <a:cubicBezTo>
                    <a:pt x="2593" y="3457"/>
                    <a:pt x="2766" y="3319"/>
                    <a:pt x="2904" y="3181"/>
                  </a:cubicBezTo>
                  <a:cubicBezTo>
                    <a:pt x="3043" y="3008"/>
                    <a:pt x="3181" y="3008"/>
                    <a:pt x="3319" y="3008"/>
                  </a:cubicBezTo>
                  <a:lnTo>
                    <a:pt x="3457" y="3008"/>
                  </a:lnTo>
                  <a:cubicBezTo>
                    <a:pt x="3319" y="2731"/>
                    <a:pt x="3043" y="2593"/>
                    <a:pt x="2904" y="2316"/>
                  </a:cubicBezTo>
                  <a:cubicBezTo>
                    <a:pt x="2455" y="1591"/>
                    <a:pt x="2040" y="865"/>
                    <a:pt x="159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31" name="Google Shape;1231;p8"/>
            <p:cNvSpPr/>
            <p:nvPr/>
          </p:nvSpPr>
          <p:spPr>
            <a:xfrm>
              <a:off x="6488375" y="3370724"/>
              <a:ext cx="275627" cy="257342"/>
            </a:xfrm>
            <a:custGeom>
              <a:avLst/>
              <a:gdLst/>
              <a:ahLst/>
              <a:cxnLst/>
              <a:rect l="l" t="t" r="r" b="b"/>
              <a:pathLst>
                <a:path w="13551" h="12652" extrusionOk="0">
                  <a:moveTo>
                    <a:pt x="865" y="0"/>
                  </a:moveTo>
                  <a:cubicBezTo>
                    <a:pt x="727" y="0"/>
                    <a:pt x="588" y="139"/>
                    <a:pt x="450" y="139"/>
                  </a:cubicBezTo>
                  <a:lnTo>
                    <a:pt x="1" y="139"/>
                  </a:lnTo>
                  <a:cubicBezTo>
                    <a:pt x="1" y="277"/>
                    <a:pt x="139" y="277"/>
                    <a:pt x="139" y="277"/>
                  </a:cubicBezTo>
                  <a:cubicBezTo>
                    <a:pt x="1453" y="1417"/>
                    <a:pt x="2731" y="2731"/>
                    <a:pt x="3907" y="3733"/>
                  </a:cubicBezTo>
                  <a:lnTo>
                    <a:pt x="4321" y="4183"/>
                  </a:lnTo>
                  <a:lnTo>
                    <a:pt x="6188" y="5911"/>
                  </a:lnTo>
                  <a:lnTo>
                    <a:pt x="7052" y="6602"/>
                  </a:lnTo>
                  <a:lnTo>
                    <a:pt x="8642" y="8054"/>
                  </a:lnTo>
                  <a:cubicBezTo>
                    <a:pt x="10232" y="9506"/>
                    <a:pt x="11822" y="10923"/>
                    <a:pt x="13550" y="12651"/>
                  </a:cubicBezTo>
                  <a:lnTo>
                    <a:pt x="13550" y="11649"/>
                  </a:lnTo>
                  <a:cubicBezTo>
                    <a:pt x="12548" y="10646"/>
                    <a:pt x="11373" y="9782"/>
                    <a:pt x="10370" y="8918"/>
                  </a:cubicBezTo>
                  <a:cubicBezTo>
                    <a:pt x="9091" y="7777"/>
                    <a:pt x="7778" y="6602"/>
                    <a:pt x="6499" y="5323"/>
                  </a:cubicBezTo>
                  <a:cubicBezTo>
                    <a:pt x="4598" y="3595"/>
                    <a:pt x="2731" y="1729"/>
                    <a:pt x="8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32" name="Google Shape;1232;p8"/>
            <p:cNvSpPr/>
            <p:nvPr/>
          </p:nvSpPr>
          <p:spPr>
            <a:xfrm>
              <a:off x="6453228" y="3306044"/>
              <a:ext cx="357170" cy="328349"/>
            </a:xfrm>
            <a:custGeom>
              <a:avLst/>
              <a:gdLst/>
              <a:ahLst/>
              <a:cxnLst/>
              <a:rect l="l" t="t" r="r" b="b"/>
              <a:pathLst>
                <a:path w="17560" h="16143" extrusionOk="0">
                  <a:moveTo>
                    <a:pt x="5185" y="0"/>
                  </a:moveTo>
                  <a:cubicBezTo>
                    <a:pt x="4183" y="0"/>
                    <a:pt x="3181" y="139"/>
                    <a:pt x="2316" y="450"/>
                  </a:cubicBezTo>
                  <a:cubicBezTo>
                    <a:pt x="1729" y="588"/>
                    <a:pt x="1314" y="726"/>
                    <a:pt x="726" y="1003"/>
                  </a:cubicBezTo>
                  <a:cubicBezTo>
                    <a:pt x="450" y="1141"/>
                    <a:pt x="139" y="1452"/>
                    <a:pt x="1" y="1590"/>
                  </a:cubicBezTo>
                  <a:cubicBezTo>
                    <a:pt x="588" y="2178"/>
                    <a:pt x="1141" y="2731"/>
                    <a:pt x="1729" y="3319"/>
                  </a:cubicBezTo>
                  <a:lnTo>
                    <a:pt x="2178" y="3319"/>
                  </a:lnTo>
                  <a:cubicBezTo>
                    <a:pt x="2316" y="3319"/>
                    <a:pt x="2455" y="3180"/>
                    <a:pt x="2593" y="3180"/>
                  </a:cubicBezTo>
                  <a:cubicBezTo>
                    <a:pt x="2005" y="2731"/>
                    <a:pt x="1452" y="2178"/>
                    <a:pt x="865" y="1729"/>
                  </a:cubicBezTo>
                  <a:cubicBezTo>
                    <a:pt x="1141" y="1452"/>
                    <a:pt x="1452" y="1314"/>
                    <a:pt x="1729" y="1141"/>
                  </a:cubicBezTo>
                  <a:cubicBezTo>
                    <a:pt x="2178" y="864"/>
                    <a:pt x="2593" y="726"/>
                    <a:pt x="3042" y="588"/>
                  </a:cubicBezTo>
                  <a:cubicBezTo>
                    <a:pt x="3734" y="450"/>
                    <a:pt x="4321" y="277"/>
                    <a:pt x="5047" y="277"/>
                  </a:cubicBezTo>
                  <a:cubicBezTo>
                    <a:pt x="6049" y="277"/>
                    <a:pt x="7052" y="450"/>
                    <a:pt x="8054" y="726"/>
                  </a:cubicBezTo>
                  <a:cubicBezTo>
                    <a:pt x="9091" y="1003"/>
                    <a:pt x="10094" y="1452"/>
                    <a:pt x="11096" y="1867"/>
                  </a:cubicBezTo>
                  <a:cubicBezTo>
                    <a:pt x="12237" y="2593"/>
                    <a:pt x="13412" y="3457"/>
                    <a:pt x="14414" y="4459"/>
                  </a:cubicBezTo>
                  <a:cubicBezTo>
                    <a:pt x="14967" y="5047"/>
                    <a:pt x="15555" y="5634"/>
                    <a:pt x="16004" y="6326"/>
                  </a:cubicBezTo>
                  <a:cubicBezTo>
                    <a:pt x="16281" y="7052"/>
                    <a:pt x="16557" y="7777"/>
                    <a:pt x="16695" y="8503"/>
                  </a:cubicBezTo>
                  <a:cubicBezTo>
                    <a:pt x="17007" y="9367"/>
                    <a:pt x="17145" y="10232"/>
                    <a:pt x="17145" y="11096"/>
                  </a:cubicBezTo>
                  <a:cubicBezTo>
                    <a:pt x="17145" y="11822"/>
                    <a:pt x="17007" y="12375"/>
                    <a:pt x="16868" y="13100"/>
                  </a:cubicBezTo>
                  <a:cubicBezTo>
                    <a:pt x="16695" y="13550"/>
                    <a:pt x="16557" y="13965"/>
                    <a:pt x="16281" y="14552"/>
                  </a:cubicBezTo>
                  <a:cubicBezTo>
                    <a:pt x="16142" y="14690"/>
                    <a:pt x="16004" y="14967"/>
                    <a:pt x="15831" y="15278"/>
                  </a:cubicBezTo>
                  <a:cubicBezTo>
                    <a:pt x="15693" y="15140"/>
                    <a:pt x="15555" y="14967"/>
                    <a:pt x="15278" y="14829"/>
                  </a:cubicBezTo>
                  <a:lnTo>
                    <a:pt x="15278" y="15831"/>
                  </a:lnTo>
                  <a:cubicBezTo>
                    <a:pt x="15417" y="15831"/>
                    <a:pt x="15417" y="16004"/>
                    <a:pt x="15555" y="16142"/>
                  </a:cubicBezTo>
                  <a:cubicBezTo>
                    <a:pt x="15693" y="16004"/>
                    <a:pt x="15831" y="15831"/>
                    <a:pt x="16004" y="15693"/>
                  </a:cubicBezTo>
                  <a:cubicBezTo>
                    <a:pt x="16281" y="15416"/>
                    <a:pt x="16557" y="14967"/>
                    <a:pt x="16695" y="14690"/>
                  </a:cubicBezTo>
                  <a:cubicBezTo>
                    <a:pt x="17007" y="14276"/>
                    <a:pt x="17145" y="13688"/>
                    <a:pt x="17283" y="13239"/>
                  </a:cubicBezTo>
                  <a:cubicBezTo>
                    <a:pt x="17421" y="12686"/>
                    <a:pt x="17560" y="11960"/>
                    <a:pt x="17560" y="11234"/>
                  </a:cubicBezTo>
                  <a:cubicBezTo>
                    <a:pt x="17560" y="10370"/>
                    <a:pt x="17421" y="9506"/>
                    <a:pt x="17283" y="8780"/>
                  </a:cubicBezTo>
                  <a:cubicBezTo>
                    <a:pt x="17007" y="7916"/>
                    <a:pt x="16695" y="7190"/>
                    <a:pt x="16281" y="6499"/>
                  </a:cubicBezTo>
                  <a:cubicBezTo>
                    <a:pt x="15693" y="5634"/>
                    <a:pt x="14967" y="4770"/>
                    <a:pt x="14103" y="3906"/>
                  </a:cubicBezTo>
                  <a:cubicBezTo>
                    <a:pt x="13239" y="3042"/>
                    <a:pt x="12237" y="2178"/>
                    <a:pt x="11096" y="1590"/>
                  </a:cubicBezTo>
                  <a:cubicBezTo>
                    <a:pt x="10094" y="1003"/>
                    <a:pt x="9229" y="726"/>
                    <a:pt x="8365" y="450"/>
                  </a:cubicBezTo>
                  <a:cubicBezTo>
                    <a:pt x="7363" y="139"/>
                    <a:pt x="6188" y="0"/>
                    <a:pt x="518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33" name="Google Shape;1233;p8"/>
            <p:cNvSpPr/>
            <p:nvPr/>
          </p:nvSpPr>
          <p:spPr>
            <a:xfrm>
              <a:off x="6447594" y="3338384"/>
              <a:ext cx="2848" cy="11960"/>
            </a:xfrm>
            <a:custGeom>
              <a:avLst/>
              <a:gdLst/>
              <a:ahLst/>
              <a:cxnLst/>
              <a:rect l="l" t="t" r="r" b="b"/>
              <a:pathLst>
                <a:path w="140" h="588" extrusionOk="0">
                  <a:moveTo>
                    <a:pt x="139" y="0"/>
                  </a:moveTo>
                  <a:cubicBezTo>
                    <a:pt x="1" y="139"/>
                    <a:pt x="1" y="415"/>
                    <a:pt x="139" y="588"/>
                  </a:cubicBezTo>
                  <a:lnTo>
                    <a:pt x="139" y="277"/>
                  </a:lnTo>
                  <a:lnTo>
                    <a:pt x="13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34" name="Google Shape;1234;p8"/>
            <p:cNvSpPr/>
            <p:nvPr/>
          </p:nvSpPr>
          <p:spPr>
            <a:xfrm>
              <a:off x="6482761" y="3373531"/>
              <a:ext cx="284048" cy="258033"/>
            </a:xfrm>
            <a:custGeom>
              <a:avLst/>
              <a:gdLst/>
              <a:ahLst/>
              <a:cxnLst/>
              <a:rect l="l" t="t" r="r" b="b"/>
              <a:pathLst>
                <a:path w="13965" h="12686" extrusionOk="0">
                  <a:moveTo>
                    <a:pt x="0" y="1"/>
                  </a:moveTo>
                  <a:cubicBezTo>
                    <a:pt x="2143" y="1867"/>
                    <a:pt x="4183" y="3872"/>
                    <a:pt x="6187" y="5911"/>
                  </a:cubicBezTo>
                  <a:cubicBezTo>
                    <a:pt x="7466" y="7052"/>
                    <a:pt x="8780" y="8192"/>
                    <a:pt x="10059" y="9368"/>
                  </a:cubicBezTo>
                  <a:cubicBezTo>
                    <a:pt x="11329" y="10470"/>
                    <a:pt x="12566" y="11444"/>
                    <a:pt x="13834" y="12570"/>
                  </a:cubicBezTo>
                  <a:lnTo>
                    <a:pt x="13834" y="12570"/>
                  </a:lnTo>
                  <a:cubicBezTo>
                    <a:pt x="13826" y="12538"/>
                    <a:pt x="13826" y="12513"/>
                    <a:pt x="13826" y="12513"/>
                  </a:cubicBezTo>
                  <a:cubicBezTo>
                    <a:pt x="12098" y="10785"/>
                    <a:pt x="10508" y="9368"/>
                    <a:pt x="8918" y="7916"/>
                  </a:cubicBezTo>
                  <a:lnTo>
                    <a:pt x="7328" y="6464"/>
                  </a:lnTo>
                  <a:lnTo>
                    <a:pt x="6464" y="5773"/>
                  </a:lnTo>
                  <a:lnTo>
                    <a:pt x="4597" y="4045"/>
                  </a:lnTo>
                  <a:lnTo>
                    <a:pt x="4183" y="3595"/>
                  </a:lnTo>
                  <a:cubicBezTo>
                    <a:pt x="3007" y="2593"/>
                    <a:pt x="1729" y="1279"/>
                    <a:pt x="415" y="139"/>
                  </a:cubicBezTo>
                  <a:cubicBezTo>
                    <a:pt x="415" y="139"/>
                    <a:pt x="277" y="139"/>
                    <a:pt x="277" y="1"/>
                  </a:cubicBezTo>
                  <a:close/>
                  <a:moveTo>
                    <a:pt x="13834" y="12570"/>
                  </a:moveTo>
                  <a:cubicBezTo>
                    <a:pt x="13847" y="12620"/>
                    <a:pt x="13879" y="12686"/>
                    <a:pt x="13965" y="12686"/>
                  </a:cubicBezTo>
                  <a:cubicBezTo>
                    <a:pt x="13921" y="12647"/>
                    <a:pt x="13878" y="12608"/>
                    <a:pt x="13834" y="1257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35" name="Google Shape;1235;p8"/>
            <p:cNvSpPr/>
            <p:nvPr/>
          </p:nvSpPr>
          <p:spPr>
            <a:xfrm>
              <a:off x="6450421" y="3294085"/>
              <a:ext cx="369110" cy="343115"/>
            </a:xfrm>
            <a:custGeom>
              <a:avLst/>
              <a:gdLst/>
              <a:ahLst/>
              <a:cxnLst/>
              <a:rect l="l" t="t" r="r" b="b"/>
              <a:pathLst>
                <a:path w="18147" h="16869" extrusionOk="0">
                  <a:moveTo>
                    <a:pt x="5185" y="1"/>
                  </a:moveTo>
                  <a:cubicBezTo>
                    <a:pt x="3457" y="1"/>
                    <a:pt x="1590" y="450"/>
                    <a:pt x="277" y="1729"/>
                  </a:cubicBezTo>
                  <a:lnTo>
                    <a:pt x="139" y="1902"/>
                  </a:lnTo>
                  <a:lnTo>
                    <a:pt x="0" y="2040"/>
                  </a:lnTo>
                  <a:lnTo>
                    <a:pt x="0" y="2178"/>
                  </a:lnTo>
                  <a:lnTo>
                    <a:pt x="0" y="2455"/>
                  </a:lnTo>
                  <a:lnTo>
                    <a:pt x="0" y="2766"/>
                  </a:lnTo>
                  <a:cubicBezTo>
                    <a:pt x="588" y="3042"/>
                    <a:pt x="1003" y="3457"/>
                    <a:pt x="1590" y="3907"/>
                  </a:cubicBezTo>
                  <a:lnTo>
                    <a:pt x="1867" y="3907"/>
                  </a:lnTo>
                  <a:cubicBezTo>
                    <a:pt x="1279" y="3319"/>
                    <a:pt x="726" y="2766"/>
                    <a:pt x="139" y="2178"/>
                  </a:cubicBezTo>
                  <a:cubicBezTo>
                    <a:pt x="277" y="2040"/>
                    <a:pt x="588" y="1729"/>
                    <a:pt x="864" y="1591"/>
                  </a:cubicBezTo>
                  <a:cubicBezTo>
                    <a:pt x="1452" y="1314"/>
                    <a:pt x="1867" y="1176"/>
                    <a:pt x="2454" y="1038"/>
                  </a:cubicBezTo>
                  <a:cubicBezTo>
                    <a:pt x="3319" y="727"/>
                    <a:pt x="4321" y="588"/>
                    <a:pt x="5323" y="588"/>
                  </a:cubicBezTo>
                  <a:cubicBezTo>
                    <a:pt x="6326" y="588"/>
                    <a:pt x="7501" y="727"/>
                    <a:pt x="8503" y="1038"/>
                  </a:cubicBezTo>
                  <a:cubicBezTo>
                    <a:pt x="9367" y="1314"/>
                    <a:pt x="10232" y="1591"/>
                    <a:pt x="11234" y="2178"/>
                  </a:cubicBezTo>
                  <a:cubicBezTo>
                    <a:pt x="12375" y="2766"/>
                    <a:pt x="13377" y="3630"/>
                    <a:pt x="14241" y="4494"/>
                  </a:cubicBezTo>
                  <a:cubicBezTo>
                    <a:pt x="15105" y="5358"/>
                    <a:pt x="15831" y="6222"/>
                    <a:pt x="16419" y="7087"/>
                  </a:cubicBezTo>
                  <a:cubicBezTo>
                    <a:pt x="16833" y="7778"/>
                    <a:pt x="17145" y="8504"/>
                    <a:pt x="17421" y="9368"/>
                  </a:cubicBezTo>
                  <a:cubicBezTo>
                    <a:pt x="17559" y="10094"/>
                    <a:pt x="17698" y="10958"/>
                    <a:pt x="17698" y="11822"/>
                  </a:cubicBezTo>
                  <a:cubicBezTo>
                    <a:pt x="17698" y="12548"/>
                    <a:pt x="17559" y="13274"/>
                    <a:pt x="17421" y="13827"/>
                  </a:cubicBezTo>
                  <a:cubicBezTo>
                    <a:pt x="17283" y="14276"/>
                    <a:pt x="17145" y="14864"/>
                    <a:pt x="16833" y="15278"/>
                  </a:cubicBezTo>
                  <a:cubicBezTo>
                    <a:pt x="16695" y="15555"/>
                    <a:pt x="16419" y="16004"/>
                    <a:pt x="16142" y="16281"/>
                  </a:cubicBezTo>
                  <a:cubicBezTo>
                    <a:pt x="15969" y="16419"/>
                    <a:pt x="15831" y="16592"/>
                    <a:pt x="15693" y="16730"/>
                  </a:cubicBezTo>
                  <a:cubicBezTo>
                    <a:pt x="15555" y="16592"/>
                    <a:pt x="15555" y="16419"/>
                    <a:pt x="15416" y="16419"/>
                  </a:cubicBezTo>
                  <a:cubicBezTo>
                    <a:pt x="15416" y="16419"/>
                    <a:pt x="15416" y="16592"/>
                    <a:pt x="15555" y="16592"/>
                  </a:cubicBezTo>
                  <a:cubicBezTo>
                    <a:pt x="15555" y="16730"/>
                    <a:pt x="15693" y="16730"/>
                    <a:pt x="15693" y="16868"/>
                  </a:cubicBezTo>
                  <a:lnTo>
                    <a:pt x="15969" y="16868"/>
                  </a:lnTo>
                  <a:cubicBezTo>
                    <a:pt x="16142" y="16868"/>
                    <a:pt x="16280" y="16868"/>
                    <a:pt x="16280" y="16730"/>
                  </a:cubicBezTo>
                  <a:cubicBezTo>
                    <a:pt x="16419" y="16730"/>
                    <a:pt x="16419" y="16730"/>
                    <a:pt x="16557" y="16592"/>
                  </a:cubicBezTo>
                  <a:cubicBezTo>
                    <a:pt x="16695" y="16281"/>
                    <a:pt x="17006" y="15866"/>
                    <a:pt x="17145" y="15555"/>
                  </a:cubicBezTo>
                  <a:cubicBezTo>
                    <a:pt x="17421" y="15140"/>
                    <a:pt x="17559" y="14864"/>
                    <a:pt x="17698" y="14414"/>
                  </a:cubicBezTo>
                  <a:cubicBezTo>
                    <a:pt x="18009" y="13688"/>
                    <a:pt x="18147" y="12824"/>
                    <a:pt x="18147" y="12098"/>
                  </a:cubicBezTo>
                  <a:cubicBezTo>
                    <a:pt x="18147" y="11234"/>
                    <a:pt x="18147" y="10543"/>
                    <a:pt x="18009" y="9679"/>
                  </a:cubicBezTo>
                  <a:cubicBezTo>
                    <a:pt x="17870" y="8953"/>
                    <a:pt x="17559" y="8227"/>
                    <a:pt x="17283" y="7363"/>
                  </a:cubicBezTo>
                  <a:cubicBezTo>
                    <a:pt x="16695" y="6050"/>
                    <a:pt x="15693" y="4909"/>
                    <a:pt x="14690" y="3907"/>
                  </a:cubicBezTo>
                  <a:cubicBezTo>
                    <a:pt x="14103" y="3319"/>
                    <a:pt x="13550" y="2904"/>
                    <a:pt x="12824" y="2593"/>
                  </a:cubicBezTo>
                  <a:cubicBezTo>
                    <a:pt x="12236" y="2178"/>
                    <a:pt x="11649" y="1729"/>
                    <a:pt x="11096" y="1452"/>
                  </a:cubicBezTo>
                  <a:cubicBezTo>
                    <a:pt x="10232" y="1038"/>
                    <a:pt x="9367" y="727"/>
                    <a:pt x="8503" y="450"/>
                  </a:cubicBezTo>
                  <a:cubicBezTo>
                    <a:pt x="7501" y="312"/>
                    <a:pt x="6637" y="1"/>
                    <a:pt x="560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36" name="Google Shape;1236;p8"/>
            <p:cNvSpPr/>
            <p:nvPr/>
          </p:nvSpPr>
          <p:spPr>
            <a:xfrm>
              <a:off x="6388548" y="3203390"/>
              <a:ext cx="20" cy="20"/>
            </a:xfrm>
            <a:custGeom>
              <a:avLst/>
              <a:gdLst/>
              <a:ahLst/>
              <a:cxnLst/>
              <a:rect l="l" t="t" r="r" b="b"/>
              <a:pathLst>
                <a:path w="1" h="1" extrusionOk="0">
                  <a:moveTo>
                    <a:pt x="1" y="1"/>
                  </a:moveTo>
                  <a:lnTo>
                    <a:pt x="1" y="1"/>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37" name="Google Shape;1237;p8"/>
            <p:cNvSpPr/>
            <p:nvPr/>
          </p:nvSpPr>
          <p:spPr>
            <a:xfrm>
              <a:off x="6295047" y="3396739"/>
              <a:ext cx="20" cy="20"/>
            </a:xfrm>
            <a:custGeom>
              <a:avLst/>
              <a:gdLst/>
              <a:ahLst/>
              <a:cxnLst/>
              <a:rect l="l" t="t" r="r" b="b"/>
              <a:pathLst>
                <a:path w="1" h="1" extrusionOk="0">
                  <a:moveTo>
                    <a:pt x="0" y="0"/>
                  </a:moveTo>
                  <a:lnTo>
                    <a:pt x="0" y="0"/>
                  </a:ln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38" name="Google Shape;1238;p8"/>
            <p:cNvSpPr/>
            <p:nvPr/>
          </p:nvSpPr>
          <p:spPr>
            <a:xfrm>
              <a:off x="6098891" y="3127462"/>
              <a:ext cx="746661" cy="128691"/>
            </a:xfrm>
            <a:custGeom>
              <a:avLst/>
              <a:gdLst/>
              <a:ahLst/>
              <a:cxnLst/>
              <a:rect l="l" t="t" r="r" b="b"/>
              <a:pathLst>
                <a:path w="36709" h="6327" extrusionOk="0">
                  <a:moveTo>
                    <a:pt x="23920" y="1"/>
                  </a:moveTo>
                  <a:cubicBezTo>
                    <a:pt x="22745" y="1"/>
                    <a:pt x="21604" y="139"/>
                    <a:pt x="20602" y="277"/>
                  </a:cubicBezTo>
                  <a:cubicBezTo>
                    <a:pt x="19426" y="588"/>
                    <a:pt x="18424" y="865"/>
                    <a:pt x="17422" y="1141"/>
                  </a:cubicBezTo>
                  <a:cubicBezTo>
                    <a:pt x="16419" y="1591"/>
                    <a:pt x="15417" y="2006"/>
                    <a:pt x="14414" y="2593"/>
                  </a:cubicBezTo>
                  <a:cubicBezTo>
                    <a:pt x="13965" y="2870"/>
                    <a:pt x="13550" y="3181"/>
                    <a:pt x="13101" y="3457"/>
                  </a:cubicBezTo>
                  <a:cubicBezTo>
                    <a:pt x="12686" y="3734"/>
                    <a:pt x="12513" y="4045"/>
                    <a:pt x="12237" y="4321"/>
                  </a:cubicBezTo>
                  <a:cubicBezTo>
                    <a:pt x="11649" y="3734"/>
                    <a:pt x="11096" y="3319"/>
                    <a:pt x="10508" y="2870"/>
                  </a:cubicBezTo>
                  <a:cubicBezTo>
                    <a:pt x="9783" y="2144"/>
                    <a:pt x="9057" y="1729"/>
                    <a:pt x="8365" y="1003"/>
                  </a:cubicBezTo>
                  <a:lnTo>
                    <a:pt x="8054" y="1003"/>
                  </a:lnTo>
                  <a:cubicBezTo>
                    <a:pt x="7916" y="1003"/>
                    <a:pt x="7778" y="1003"/>
                    <a:pt x="7778" y="1141"/>
                  </a:cubicBezTo>
                  <a:cubicBezTo>
                    <a:pt x="6326" y="1280"/>
                    <a:pt x="5185" y="2006"/>
                    <a:pt x="4045" y="2731"/>
                  </a:cubicBezTo>
                  <a:cubicBezTo>
                    <a:pt x="2731" y="3457"/>
                    <a:pt x="1452" y="4321"/>
                    <a:pt x="139" y="5047"/>
                  </a:cubicBezTo>
                  <a:cubicBezTo>
                    <a:pt x="139" y="5047"/>
                    <a:pt x="1" y="5186"/>
                    <a:pt x="1" y="5324"/>
                  </a:cubicBezTo>
                  <a:cubicBezTo>
                    <a:pt x="1" y="5462"/>
                    <a:pt x="1" y="5600"/>
                    <a:pt x="139" y="5600"/>
                  </a:cubicBezTo>
                  <a:cubicBezTo>
                    <a:pt x="139" y="5773"/>
                    <a:pt x="139" y="5773"/>
                    <a:pt x="277" y="5773"/>
                  </a:cubicBezTo>
                  <a:lnTo>
                    <a:pt x="277" y="5911"/>
                  </a:lnTo>
                  <a:lnTo>
                    <a:pt x="727" y="6326"/>
                  </a:lnTo>
                  <a:lnTo>
                    <a:pt x="727" y="6050"/>
                  </a:lnTo>
                  <a:cubicBezTo>
                    <a:pt x="588" y="5773"/>
                    <a:pt x="588" y="5462"/>
                    <a:pt x="727" y="5186"/>
                  </a:cubicBezTo>
                  <a:cubicBezTo>
                    <a:pt x="727" y="5047"/>
                    <a:pt x="865" y="4909"/>
                    <a:pt x="1003" y="4736"/>
                  </a:cubicBezTo>
                  <a:cubicBezTo>
                    <a:pt x="2317" y="3872"/>
                    <a:pt x="3734" y="3181"/>
                    <a:pt x="5047" y="2593"/>
                  </a:cubicBezTo>
                  <a:lnTo>
                    <a:pt x="5185" y="2455"/>
                  </a:lnTo>
                  <a:cubicBezTo>
                    <a:pt x="5773" y="2144"/>
                    <a:pt x="6464" y="1867"/>
                    <a:pt x="7052" y="1591"/>
                  </a:cubicBezTo>
                  <a:cubicBezTo>
                    <a:pt x="7190" y="1452"/>
                    <a:pt x="7328" y="1452"/>
                    <a:pt x="7328" y="1452"/>
                  </a:cubicBezTo>
                  <a:lnTo>
                    <a:pt x="7916" y="1452"/>
                  </a:lnTo>
                  <a:cubicBezTo>
                    <a:pt x="8193" y="1452"/>
                    <a:pt x="8365" y="1452"/>
                    <a:pt x="8504" y="1591"/>
                  </a:cubicBezTo>
                  <a:cubicBezTo>
                    <a:pt x="9644" y="2593"/>
                    <a:pt x="10785" y="3596"/>
                    <a:pt x="12098" y="5047"/>
                  </a:cubicBezTo>
                  <a:cubicBezTo>
                    <a:pt x="13550" y="3734"/>
                    <a:pt x="15106" y="2731"/>
                    <a:pt x="16696" y="2006"/>
                  </a:cubicBezTo>
                  <a:cubicBezTo>
                    <a:pt x="18735" y="1141"/>
                    <a:pt x="20878" y="588"/>
                    <a:pt x="23056" y="416"/>
                  </a:cubicBezTo>
                  <a:lnTo>
                    <a:pt x="24196" y="416"/>
                  </a:lnTo>
                  <a:cubicBezTo>
                    <a:pt x="26063" y="416"/>
                    <a:pt x="27791" y="727"/>
                    <a:pt x="29519" y="1141"/>
                  </a:cubicBezTo>
                  <a:cubicBezTo>
                    <a:pt x="29658" y="1141"/>
                    <a:pt x="29969" y="1280"/>
                    <a:pt x="30245" y="1452"/>
                  </a:cubicBezTo>
                  <a:lnTo>
                    <a:pt x="30383" y="1452"/>
                  </a:lnTo>
                  <a:cubicBezTo>
                    <a:pt x="30383" y="1591"/>
                    <a:pt x="30383" y="1591"/>
                    <a:pt x="30522" y="1729"/>
                  </a:cubicBezTo>
                  <a:cubicBezTo>
                    <a:pt x="31248" y="2144"/>
                    <a:pt x="32112" y="2593"/>
                    <a:pt x="32976" y="3008"/>
                  </a:cubicBezTo>
                  <a:cubicBezTo>
                    <a:pt x="34116" y="3734"/>
                    <a:pt x="35430" y="4598"/>
                    <a:pt x="36709" y="5324"/>
                  </a:cubicBezTo>
                  <a:cubicBezTo>
                    <a:pt x="35845" y="4598"/>
                    <a:pt x="34981" y="3872"/>
                    <a:pt x="33978" y="3319"/>
                  </a:cubicBezTo>
                  <a:cubicBezTo>
                    <a:pt x="32699" y="2455"/>
                    <a:pt x="31248" y="1729"/>
                    <a:pt x="29658" y="1141"/>
                  </a:cubicBezTo>
                  <a:cubicBezTo>
                    <a:pt x="28068" y="416"/>
                    <a:pt x="26339" y="139"/>
                    <a:pt x="2461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39" name="Google Shape;1239;p8"/>
            <p:cNvSpPr/>
            <p:nvPr/>
          </p:nvSpPr>
          <p:spPr>
            <a:xfrm>
              <a:off x="6884185" y="3291278"/>
              <a:ext cx="96351" cy="474573"/>
            </a:xfrm>
            <a:custGeom>
              <a:avLst/>
              <a:gdLst/>
              <a:ahLst/>
              <a:cxnLst/>
              <a:rect l="l" t="t" r="r" b="b"/>
              <a:pathLst>
                <a:path w="4737" h="23332" extrusionOk="0">
                  <a:moveTo>
                    <a:pt x="865" y="0"/>
                  </a:moveTo>
                  <a:lnTo>
                    <a:pt x="865" y="0"/>
                  </a:lnTo>
                  <a:cubicBezTo>
                    <a:pt x="1003" y="311"/>
                    <a:pt x="1142" y="450"/>
                    <a:pt x="1280" y="726"/>
                  </a:cubicBezTo>
                  <a:cubicBezTo>
                    <a:pt x="2420" y="2455"/>
                    <a:pt x="3285" y="4459"/>
                    <a:pt x="3872" y="6637"/>
                  </a:cubicBezTo>
                  <a:cubicBezTo>
                    <a:pt x="4460" y="8642"/>
                    <a:pt x="4598" y="10819"/>
                    <a:pt x="4322" y="12824"/>
                  </a:cubicBezTo>
                  <a:cubicBezTo>
                    <a:pt x="4149" y="15002"/>
                    <a:pt x="3457" y="17145"/>
                    <a:pt x="2282" y="19011"/>
                  </a:cubicBezTo>
                  <a:cubicBezTo>
                    <a:pt x="1867" y="19737"/>
                    <a:pt x="1280" y="20601"/>
                    <a:pt x="554" y="21327"/>
                  </a:cubicBezTo>
                  <a:cubicBezTo>
                    <a:pt x="416" y="21465"/>
                    <a:pt x="277" y="21742"/>
                    <a:pt x="1" y="21915"/>
                  </a:cubicBezTo>
                  <a:cubicBezTo>
                    <a:pt x="554" y="22329"/>
                    <a:pt x="1142" y="22917"/>
                    <a:pt x="1556" y="23332"/>
                  </a:cubicBezTo>
                  <a:cubicBezTo>
                    <a:pt x="1764" y="23332"/>
                    <a:pt x="1956" y="23270"/>
                    <a:pt x="2102" y="23270"/>
                  </a:cubicBezTo>
                  <a:cubicBezTo>
                    <a:pt x="2175" y="23270"/>
                    <a:pt x="2236" y="23286"/>
                    <a:pt x="2282" y="23332"/>
                  </a:cubicBezTo>
                  <a:cubicBezTo>
                    <a:pt x="1867" y="22917"/>
                    <a:pt x="1280" y="22468"/>
                    <a:pt x="692" y="21915"/>
                  </a:cubicBezTo>
                  <a:cubicBezTo>
                    <a:pt x="692" y="21915"/>
                    <a:pt x="865" y="21915"/>
                    <a:pt x="865" y="21742"/>
                  </a:cubicBezTo>
                  <a:cubicBezTo>
                    <a:pt x="1003" y="21465"/>
                    <a:pt x="1142" y="21327"/>
                    <a:pt x="1280" y="21189"/>
                  </a:cubicBezTo>
                  <a:cubicBezTo>
                    <a:pt x="1418" y="20878"/>
                    <a:pt x="1729" y="20601"/>
                    <a:pt x="1867" y="20325"/>
                  </a:cubicBezTo>
                  <a:cubicBezTo>
                    <a:pt x="2144" y="20014"/>
                    <a:pt x="2420" y="19737"/>
                    <a:pt x="2593" y="19322"/>
                  </a:cubicBezTo>
                  <a:cubicBezTo>
                    <a:pt x="3146" y="18596"/>
                    <a:pt x="3457" y="17871"/>
                    <a:pt x="3872" y="17006"/>
                  </a:cubicBezTo>
                  <a:cubicBezTo>
                    <a:pt x="4010" y="16730"/>
                    <a:pt x="4010" y="16281"/>
                    <a:pt x="4149" y="15866"/>
                  </a:cubicBezTo>
                  <a:cubicBezTo>
                    <a:pt x="4322" y="15416"/>
                    <a:pt x="4322" y="15002"/>
                    <a:pt x="4460" y="14552"/>
                  </a:cubicBezTo>
                  <a:cubicBezTo>
                    <a:pt x="4598" y="13688"/>
                    <a:pt x="4598" y="12824"/>
                    <a:pt x="4598" y="11960"/>
                  </a:cubicBezTo>
                  <a:cubicBezTo>
                    <a:pt x="4736" y="10232"/>
                    <a:pt x="4598" y="8503"/>
                    <a:pt x="4322" y="6775"/>
                  </a:cubicBezTo>
                  <a:cubicBezTo>
                    <a:pt x="4149" y="6637"/>
                    <a:pt x="4149" y="6360"/>
                    <a:pt x="4010" y="6049"/>
                  </a:cubicBezTo>
                  <a:lnTo>
                    <a:pt x="4149" y="6049"/>
                  </a:lnTo>
                  <a:cubicBezTo>
                    <a:pt x="4149" y="5911"/>
                    <a:pt x="4010" y="5773"/>
                    <a:pt x="4010" y="5635"/>
                  </a:cubicBezTo>
                  <a:cubicBezTo>
                    <a:pt x="3596" y="4459"/>
                    <a:pt x="3008" y="3319"/>
                    <a:pt x="2282" y="2178"/>
                  </a:cubicBezTo>
                  <a:cubicBezTo>
                    <a:pt x="1867" y="1452"/>
                    <a:pt x="1418" y="726"/>
                    <a:pt x="8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40" name="Google Shape;1240;p8"/>
            <p:cNvSpPr/>
            <p:nvPr/>
          </p:nvSpPr>
          <p:spPr>
            <a:xfrm>
              <a:off x="6274646" y="3414312"/>
              <a:ext cx="562482" cy="503395"/>
            </a:xfrm>
            <a:custGeom>
              <a:avLst/>
              <a:gdLst/>
              <a:ahLst/>
              <a:cxnLst/>
              <a:rect l="l" t="t" r="r" b="b"/>
              <a:pathLst>
                <a:path w="27654" h="24749" extrusionOk="0">
                  <a:moveTo>
                    <a:pt x="1" y="0"/>
                  </a:moveTo>
                  <a:cubicBezTo>
                    <a:pt x="47" y="34"/>
                    <a:pt x="93" y="68"/>
                    <a:pt x="139" y="102"/>
                  </a:cubicBezTo>
                  <a:lnTo>
                    <a:pt x="139" y="102"/>
                  </a:lnTo>
                  <a:cubicBezTo>
                    <a:pt x="138" y="0"/>
                    <a:pt x="126" y="0"/>
                    <a:pt x="1" y="0"/>
                  </a:cubicBezTo>
                  <a:close/>
                  <a:moveTo>
                    <a:pt x="27653" y="24196"/>
                  </a:moveTo>
                  <a:lnTo>
                    <a:pt x="27653" y="24196"/>
                  </a:lnTo>
                  <a:cubicBezTo>
                    <a:pt x="27567" y="24239"/>
                    <a:pt x="27477" y="24285"/>
                    <a:pt x="27391" y="24333"/>
                  </a:cubicBezTo>
                  <a:lnTo>
                    <a:pt x="27391" y="24333"/>
                  </a:lnTo>
                  <a:cubicBezTo>
                    <a:pt x="27429" y="24329"/>
                    <a:pt x="27541" y="24308"/>
                    <a:pt x="27653" y="24196"/>
                  </a:cubicBezTo>
                  <a:close/>
                  <a:moveTo>
                    <a:pt x="139" y="102"/>
                  </a:moveTo>
                  <a:cubicBezTo>
                    <a:pt x="139" y="113"/>
                    <a:pt x="139" y="125"/>
                    <a:pt x="139" y="139"/>
                  </a:cubicBezTo>
                  <a:cubicBezTo>
                    <a:pt x="1453" y="1452"/>
                    <a:pt x="2870" y="2731"/>
                    <a:pt x="4045" y="4044"/>
                  </a:cubicBezTo>
                  <a:cubicBezTo>
                    <a:pt x="5186" y="5323"/>
                    <a:pt x="6326" y="6637"/>
                    <a:pt x="7502" y="7777"/>
                  </a:cubicBezTo>
                  <a:cubicBezTo>
                    <a:pt x="8055" y="8503"/>
                    <a:pt x="8642" y="9091"/>
                    <a:pt x="9230" y="9644"/>
                  </a:cubicBezTo>
                  <a:cubicBezTo>
                    <a:pt x="9921" y="10232"/>
                    <a:pt x="10509" y="10819"/>
                    <a:pt x="11235" y="11234"/>
                  </a:cubicBezTo>
                  <a:cubicBezTo>
                    <a:pt x="12686" y="12409"/>
                    <a:pt x="14104" y="13550"/>
                    <a:pt x="15417" y="14829"/>
                  </a:cubicBezTo>
                  <a:cubicBezTo>
                    <a:pt x="17284" y="16419"/>
                    <a:pt x="19012" y="18147"/>
                    <a:pt x="20878" y="19737"/>
                  </a:cubicBezTo>
                  <a:cubicBezTo>
                    <a:pt x="21742" y="20601"/>
                    <a:pt x="22745" y="21327"/>
                    <a:pt x="23609" y="22191"/>
                  </a:cubicBezTo>
                  <a:cubicBezTo>
                    <a:pt x="24473" y="23055"/>
                    <a:pt x="25337" y="23919"/>
                    <a:pt x="26340" y="24645"/>
                  </a:cubicBezTo>
                  <a:cubicBezTo>
                    <a:pt x="26426" y="24714"/>
                    <a:pt x="26538" y="24749"/>
                    <a:pt x="26646" y="24749"/>
                  </a:cubicBezTo>
                  <a:cubicBezTo>
                    <a:pt x="26754" y="24749"/>
                    <a:pt x="26858" y="24714"/>
                    <a:pt x="26927" y="24645"/>
                  </a:cubicBezTo>
                  <a:cubicBezTo>
                    <a:pt x="27022" y="24550"/>
                    <a:pt x="27199" y="24438"/>
                    <a:pt x="27391" y="24333"/>
                  </a:cubicBezTo>
                  <a:lnTo>
                    <a:pt x="27391" y="24333"/>
                  </a:lnTo>
                  <a:cubicBezTo>
                    <a:pt x="27382" y="24334"/>
                    <a:pt x="27377" y="24334"/>
                    <a:pt x="27377" y="24334"/>
                  </a:cubicBezTo>
                  <a:cubicBezTo>
                    <a:pt x="27204" y="24334"/>
                    <a:pt x="27204" y="24334"/>
                    <a:pt x="27065" y="24507"/>
                  </a:cubicBezTo>
                  <a:lnTo>
                    <a:pt x="26927" y="24507"/>
                  </a:lnTo>
                  <a:cubicBezTo>
                    <a:pt x="26789" y="24507"/>
                    <a:pt x="26512" y="24334"/>
                    <a:pt x="26340" y="24196"/>
                  </a:cubicBezTo>
                  <a:cubicBezTo>
                    <a:pt x="24611" y="22606"/>
                    <a:pt x="22883" y="21050"/>
                    <a:pt x="21017" y="19460"/>
                  </a:cubicBezTo>
                  <a:lnTo>
                    <a:pt x="21017" y="19322"/>
                  </a:lnTo>
                  <a:lnTo>
                    <a:pt x="20464" y="18873"/>
                  </a:lnTo>
                  <a:cubicBezTo>
                    <a:pt x="19427" y="18009"/>
                    <a:pt x="18424" y="17145"/>
                    <a:pt x="17422" y="16280"/>
                  </a:cubicBezTo>
                  <a:cubicBezTo>
                    <a:pt x="16558" y="15416"/>
                    <a:pt x="15555" y="14552"/>
                    <a:pt x="14691" y="13688"/>
                  </a:cubicBezTo>
                  <a:lnTo>
                    <a:pt x="14553" y="13688"/>
                  </a:lnTo>
                  <a:cubicBezTo>
                    <a:pt x="12963" y="11960"/>
                    <a:pt x="11235" y="10370"/>
                    <a:pt x="9506" y="8780"/>
                  </a:cubicBezTo>
                  <a:cubicBezTo>
                    <a:pt x="7502" y="6913"/>
                    <a:pt x="5324" y="5047"/>
                    <a:pt x="3319" y="3042"/>
                  </a:cubicBezTo>
                  <a:lnTo>
                    <a:pt x="3319" y="2904"/>
                  </a:lnTo>
                  <a:lnTo>
                    <a:pt x="2732" y="2454"/>
                  </a:lnTo>
                  <a:lnTo>
                    <a:pt x="2593" y="2316"/>
                  </a:lnTo>
                  <a:cubicBezTo>
                    <a:pt x="1901" y="1624"/>
                    <a:pt x="1083" y="806"/>
                    <a:pt x="139" y="10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41" name="Google Shape;1241;p8"/>
            <p:cNvSpPr/>
            <p:nvPr/>
          </p:nvSpPr>
          <p:spPr>
            <a:xfrm>
              <a:off x="6113658" y="3250497"/>
              <a:ext cx="23228" cy="29554"/>
            </a:xfrm>
            <a:custGeom>
              <a:avLst/>
              <a:gdLst/>
              <a:ahLst/>
              <a:cxnLst/>
              <a:rect l="l" t="t" r="r" b="b"/>
              <a:pathLst>
                <a:path w="1142" h="1453" extrusionOk="0">
                  <a:moveTo>
                    <a:pt x="1" y="1"/>
                  </a:moveTo>
                  <a:lnTo>
                    <a:pt x="1" y="277"/>
                  </a:lnTo>
                  <a:cubicBezTo>
                    <a:pt x="415" y="727"/>
                    <a:pt x="865" y="1003"/>
                    <a:pt x="1141" y="1452"/>
                  </a:cubicBezTo>
                  <a:cubicBezTo>
                    <a:pt x="865" y="1003"/>
                    <a:pt x="415" y="588"/>
                    <a:pt x="139" y="139"/>
                  </a:cubicBezTo>
                  <a:cubicBezTo>
                    <a:pt x="139" y="1"/>
                    <a:pt x="1" y="1"/>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42" name="Google Shape;1242;p8"/>
            <p:cNvSpPr/>
            <p:nvPr/>
          </p:nvSpPr>
          <p:spPr>
            <a:xfrm>
              <a:off x="6839905" y="3764581"/>
              <a:ext cx="134997" cy="141871"/>
            </a:xfrm>
            <a:custGeom>
              <a:avLst/>
              <a:gdLst/>
              <a:ahLst/>
              <a:cxnLst/>
              <a:rect l="l" t="t" r="r" b="b"/>
              <a:pathLst>
                <a:path w="6637" h="6975" extrusionOk="0">
                  <a:moveTo>
                    <a:pt x="4279" y="0"/>
                  </a:moveTo>
                  <a:cubicBezTo>
                    <a:pt x="4133" y="0"/>
                    <a:pt x="3941" y="62"/>
                    <a:pt x="3733" y="62"/>
                  </a:cubicBezTo>
                  <a:cubicBezTo>
                    <a:pt x="4321" y="511"/>
                    <a:pt x="4909" y="1064"/>
                    <a:pt x="5323" y="1514"/>
                  </a:cubicBezTo>
                  <a:cubicBezTo>
                    <a:pt x="5462" y="1652"/>
                    <a:pt x="5462" y="1928"/>
                    <a:pt x="5462" y="2101"/>
                  </a:cubicBezTo>
                  <a:cubicBezTo>
                    <a:pt x="5634" y="2101"/>
                    <a:pt x="5634" y="2239"/>
                    <a:pt x="5634" y="2239"/>
                  </a:cubicBezTo>
                  <a:lnTo>
                    <a:pt x="5462" y="2378"/>
                  </a:lnTo>
                  <a:cubicBezTo>
                    <a:pt x="5634" y="2654"/>
                    <a:pt x="5634" y="3104"/>
                    <a:pt x="5323" y="3380"/>
                  </a:cubicBezTo>
                  <a:cubicBezTo>
                    <a:pt x="3457" y="4832"/>
                    <a:pt x="1729" y="5972"/>
                    <a:pt x="0" y="6975"/>
                  </a:cubicBezTo>
                  <a:cubicBezTo>
                    <a:pt x="1003" y="6422"/>
                    <a:pt x="2005" y="5972"/>
                    <a:pt x="2869" y="5385"/>
                  </a:cubicBezTo>
                  <a:cubicBezTo>
                    <a:pt x="4183" y="4521"/>
                    <a:pt x="5323" y="3829"/>
                    <a:pt x="6326" y="2792"/>
                  </a:cubicBezTo>
                  <a:cubicBezTo>
                    <a:pt x="6499" y="2654"/>
                    <a:pt x="6499" y="2516"/>
                    <a:pt x="6637" y="2516"/>
                  </a:cubicBezTo>
                  <a:lnTo>
                    <a:pt x="6637" y="2378"/>
                  </a:lnTo>
                  <a:cubicBezTo>
                    <a:pt x="6637" y="2239"/>
                    <a:pt x="6637" y="2101"/>
                    <a:pt x="6499" y="1928"/>
                  </a:cubicBezTo>
                  <a:cubicBezTo>
                    <a:pt x="6049" y="1237"/>
                    <a:pt x="5323" y="649"/>
                    <a:pt x="4597" y="200"/>
                  </a:cubicBezTo>
                  <a:cubicBezTo>
                    <a:pt x="4597" y="62"/>
                    <a:pt x="4597" y="62"/>
                    <a:pt x="4459" y="62"/>
                  </a:cubicBezTo>
                  <a:cubicBezTo>
                    <a:pt x="4413" y="16"/>
                    <a:pt x="4352" y="0"/>
                    <a:pt x="42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43" name="Google Shape;1243;p8"/>
            <p:cNvSpPr/>
            <p:nvPr/>
          </p:nvSpPr>
          <p:spPr>
            <a:xfrm>
              <a:off x="6242306" y="3329232"/>
              <a:ext cx="11980" cy="11980"/>
            </a:xfrm>
            <a:custGeom>
              <a:avLst/>
              <a:gdLst/>
              <a:ahLst/>
              <a:cxnLst/>
              <a:rect l="l" t="t" r="r" b="b"/>
              <a:pathLst>
                <a:path w="589" h="589" extrusionOk="0">
                  <a:moveTo>
                    <a:pt x="1" y="1"/>
                  </a:moveTo>
                  <a:cubicBezTo>
                    <a:pt x="277" y="174"/>
                    <a:pt x="450" y="450"/>
                    <a:pt x="589" y="589"/>
                  </a:cubicBezTo>
                  <a:cubicBezTo>
                    <a:pt x="589" y="450"/>
                    <a:pt x="589" y="174"/>
                    <a:pt x="4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44" name="Google Shape;1244;p8"/>
            <p:cNvSpPr/>
            <p:nvPr/>
          </p:nvSpPr>
          <p:spPr>
            <a:xfrm>
              <a:off x="6778744" y="3827695"/>
              <a:ext cx="5634" cy="2827"/>
            </a:xfrm>
            <a:custGeom>
              <a:avLst/>
              <a:gdLst/>
              <a:ahLst/>
              <a:cxnLst/>
              <a:rect l="l" t="t" r="r" b="b"/>
              <a:pathLst>
                <a:path w="277" h="139" extrusionOk="0">
                  <a:moveTo>
                    <a:pt x="0" y="1"/>
                  </a:moveTo>
                  <a:cubicBezTo>
                    <a:pt x="0" y="1"/>
                    <a:pt x="57" y="57"/>
                    <a:pt x="134" y="98"/>
                  </a:cubicBezTo>
                  <a:lnTo>
                    <a:pt x="134" y="98"/>
                  </a:lnTo>
                  <a:cubicBezTo>
                    <a:pt x="110" y="1"/>
                    <a:pt x="0" y="1"/>
                    <a:pt x="0" y="1"/>
                  </a:cubicBezTo>
                  <a:close/>
                  <a:moveTo>
                    <a:pt x="134" y="98"/>
                  </a:moveTo>
                  <a:cubicBezTo>
                    <a:pt x="137" y="110"/>
                    <a:pt x="138" y="124"/>
                    <a:pt x="138" y="139"/>
                  </a:cubicBezTo>
                  <a:lnTo>
                    <a:pt x="277" y="139"/>
                  </a:lnTo>
                  <a:cubicBezTo>
                    <a:pt x="227" y="139"/>
                    <a:pt x="177" y="121"/>
                    <a:pt x="134" y="9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45" name="Google Shape;1245;p8"/>
            <p:cNvSpPr/>
            <p:nvPr/>
          </p:nvSpPr>
          <p:spPr>
            <a:xfrm>
              <a:off x="6752018" y="3803796"/>
              <a:ext cx="11980" cy="11960"/>
            </a:xfrm>
            <a:custGeom>
              <a:avLst/>
              <a:gdLst/>
              <a:ahLst/>
              <a:cxnLst/>
              <a:rect l="l" t="t" r="r" b="b"/>
              <a:pathLst>
                <a:path w="589" h="588" extrusionOk="0">
                  <a:moveTo>
                    <a:pt x="1" y="0"/>
                  </a:moveTo>
                  <a:cubicBezTo>
                    <a:pt x="139" y="311"/>
                    <a:pt x="450" y="450"/>
                    <a:pt x="588" y="588"/>
                  </a:cubicBezTo>
                  <a:lnTo>
                    <a:pt x="588" y="311"/>
                  </a:lnTo>
                  <a:cubicBezTo>
                    <a:pt x="450" y="173"/>
                    <a:pt x="277" y="0"/>
                    <a:pt x="13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46" name="Google Shape;1246;p8"/>
            <p:cNvSpPr/>
            <p:nvPr/>
          </p:nvSpPr>
          <p:spPr>
            <a:xfrm>
              <a:off x="6265514" y="3326425"/>
              <a:ext cx="47128" cy="41494"/>
            </a:xfrm>
            <a:custGeom>
              <a:avLst/>
              <a:gdLst/>
              <a:ahLst/>
              <a:cxnLst/>
              <a:rect l="l" t="t" r="r" b="b"/>
              <a:pathLst>
                <a:path w="2317" h="2040" extrusionOk="0">
                  <a:moveTo>
                    <a:pt x="1729" y="1"/>
                  </a:moveTo>
                  <a:cubicBezTo>
                    <a:pt x="1729" y="1"/>
                    <a:pt x="1591" y="1"/>
                    <a:pt x="1452" y="139"/>
                  </a:cubicBezTo>
                  <a:cubicBezTo>
                    <a:pt x="1038" y="588"/>
                    <a:pt x="450" y="1003"/>
                    <a:pt x="1" y="1452"/>
                  </a:cubicBezTo>
                  <a:lnTo>
                    <a:pt x="588" y="2040"/>
                  </a:lnTo>
                  <a:cubicBezTo>
                    <a:pt x="1176" y="1591"/>
                    <a:pt x="1591" y="1176"/>
                    <a:pt x="2178" y="727"/>
                  </a:cubicBezTo>
                  <a:cubicBezTo>
                    <a:pt x="2316" y="588"/>
                    <a:pt x="2316" y="139"/>
                    <a:pt x="20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47" name="Google Shape;1247;p8"/>
            <p:cNvSpPr/>
            <p:nvPr/>
          </p:nvSpPr>
          <p:spPr>
            <a:xfrm>
              <a:off x="6230367" y="3311658"/>
              <a:ext cx="6346" cy="9173"/>
            </a:xfrm>
            <a:custGeom>
              <a:avLst/>
              <a:gdLst/>
              <a:ahLst/>
              <a:cxnLst/>
              <a:rect l="l" t="t" r="r" b="b"/>
              <a:pathLst>
                <a:path w="312" h="451" extrusionOk="0">
                  <a:moveTo>
                    <a:pt x="0" y="1"/>
                  </a:moveTo>
                  <a:cubicBezTo>
                    <a:pt x="0" y="174"/>
                    <a:pt x="173" y="312"/>
                    <a:pt x="311" y="450"/>
                  </a:cubicBezTo>
                  <a:lnTo>
                    <a:pt x="311" y="312"/>
                  </a:lnTo>
                  <a:cubicBezTo>
                    <a:pt x="311" y="312"/>
                    <a:pt x="173" y="174"/>
                    <a:pt x="17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48" name="Google Shape;1248;p8"/>
            <p:cNvSpPr/>
            <p:nvPr/>
          </p:nvSpPr>
          <p:spPr>
            <a:xfrm>
              <a:off x="6895433" y="3842462"/>
              <a:ext cx="20421" cy="11268"/>
            </a:xfrm>
            <a:custGeom>
              <a:avLst/>
              <a:gdLst/>
              <a:ahLst/>
              <a:cxnLst/>
              <a:rect l="l" t="t" r="r" b="b"/>
              <a:pathLst>
                <a:path w="1004" h="554" extrusionOk="0">
                  <a:moveTo>
                    <a:pt x="1003" y="0"/>
                  </a:moveTo>
                  <a:cubicBezTo>
                    <a:pt x="802" y="101"/>
                    <a:pt x="601" y="274"/>
                    <a:pt x="334" y="415"/>
                  </a:cubicBezTo>
                  <a:lnTo>
                    <a:pt x="334" y="415"/>
                  </a:lnTo>
                  <a:cubicBezTo>
                    <a:pt x="596" y="408"/>
                    <a:pt x="731" y="277"/>
                    <a:pt x="865" y="277"/>
                  </a:cubicBezTo>
                  <a:cubicBezTo>
                    <a:pt x="865" y="277"/>
                    <a:pt x="865" y="139"/>
                    <a:pt x="1003" y="139"/>
                  </a:cubicBezTo>
                  <a:lnTo>
                    <a:pt x="1003" y="0"/>
                  </a:lnTo>
                  <a:close/>
                  <a:moveTo>
                    <a:pt x="334" y="415"/>
                  </a:moveTo>
                  <a:lnTo>
                    <a:pt x="334" y="415"/>
                  </a:lnTo>
                  <a:cubicBezTo>
                    <a:pt x="327" y="415"/>
                    <a:pt x="319" y="415"/>
                    <a:pt x="312" y="415"/>
                  </a:cubicBezTo>
                  <a:cubicBezTo>
                    <a:pt x="312" y="419"/>
                    <a:pt x="312" y="423"/>
                    <a:pt x="312" y="426"/>
                  </a:cubicBezTo>
                  <a:lnTo>
                    <a:pt x="312" y="426"/>
                  </a:lnTo>
                  <a:cubicBezTo>
                    <a:pt x="319" y="423"/>
                    <a:pt x="327" y="419"/>
                    <a:pt x="334" y="415"/>
                  </a:cubicBezTo>
                  <a:close/>
                  <a:moveTo>
                    <a:pt x="312" y="426"/>
                  </a:moveTo>
                  <a:cubicBezTo>
                    <a:pt x="217" y="475"/>
                    <a:pt x="115" y="518"/>
                    <a:pt x="1" y="553"/>
                  </a:cubicBezTo>
                  <a:cubicBezTo>
                    <a:pt x="135" y="553"/>
                    <a:pt x="302" y="553"/>
                    <a:pt x="312" y="4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49" name="Google Shape;1249;p8"/>
            <p:cNvSpPr/>
            <p:nvPr/>
          </p:nvSpPr>
          <p:spPr>
            <a:xfrm>
              <a:off x="6183972" y="3227289"/>
              <a:ext cx="23208" cy="23228"/>
            </a:xfrm>
            <a:custGeom>
              <a:avLst/>
              <a:gdLst/>
              <a:ahLst/>
              <a:cxnLst/>
              <a:rect l="l" t="t" r="r" b="b"/>
              <a:pathLst>
                <a:path w="1141" h="1142" extrusionOk="0">
                  <a:moveTo>
                    <a:pt x="726" y="1"/>
                  </a:moveTo>
                  <a:cubicBezTo>
                    <a:pt x="553" y="1"/>
                    <a:pt x="415" y="1"/>
                    <a:pt x="415" y="139"/>
                  </a:cubicBezTo>
                  <a:cubicBezTo>
                    <a:pt x="277" y="139"/>
                    <a:pt x="138" y="278"/>
                    <a:pt x="0" y="416"/>
                  </a:cubicBezTo>
                  <a:cubicBezTo>
                    <a:pt x="0" y="554"/>
                    <a:pt x="138" y="554"/>
                    <a:pt x="138" y="692"/>
                  </a:cubicBezTo>
                  <a:cubicBezTo>
                    <a:pt x="277" y="865"/>
                    <a:pt x="277" y="1003"/>
                    <a:pt x="415" y="1142"/>
                  </a:cubicBezTo>
                  <a:cubicBezTo>
                    <a:pt x="553" y="1003"/>
                    <a:pt x="726" y="1003"/>
                    <a:pt x="864" y="865"/>
                  </a:cubicBezTo>
                  <a:cubicBezTo>
                    <a:pt x="1141" y="692"/>
                    <a:pt x="1141" y="416"/>
                    <a:pt x="1002" y="278"/>
                  </a:cubicBezTo>
                  <a:cubicBezTo>
                    <a:pt x="1002" y="139"/>
                    <a:pt x="864" y="1"/>
                    <a:pt x="7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50" name="Google Shape;1250;p8"/>
            <p:cNvSpPr/>
            <p:nvPr/>
          </p:nvSpPr>
          <p:spPr>
            <a:xfrm>
              <a:off x="6289413" y="3379165"/>
              <a:ext cx="11268" cy="11960"/>
            </a:xfrm>
            <a:custGeom>
              <a:avLst/>
              <a:gdLst/>
              <a:ahLst/>
              <a:cxnLst/>
              <a:rect l="l" t="t" r="r" b="b"/>
              <a:pathLst>
                <a:path w="554" h="588" extrusionOk="0">
                  <a:moveTo>
                    <a:pt x="1" y="0"/>
                  </a:moveTo>
                  <a:cubicBezTo>
                    <a:pt x="139" y="311"/>
                    <a:pt x="277" y="449"/>
                    <a:pt x="554" y="588"/>
                  </a:cubicBezTo>
                  <a:lnTo>
                    <a:pt x="554" y="449"/>
                  </a:lnTo>
                  <a:lnTo>
                    <a:pt x="554" y="138"/>
                  </a:lnTo>
                  <a:cubicBezTo>
                    <a:pt x="416" y="0"/>
                    <a:pt x="416"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51" name="Google Shape;1251;p8"/>
            <p:cNvSpPr/>
            <p:nvPr/>
          </p:nvSpPr>
          <p:spPr>
            <a:xfrm>
              <a:off x="6605796" y="3637174"/>
              <a:ext cx="28842" cy="26035"/>
            </a:xfrm>
            <a:custGeom>
              <a:avLst/>
              <a:gdLst/>
              <a:ahLst/>
              <a:cxnLst/>
              <a:rect l="l" t="t" r="r" b="b"/>
              <a:pathLst>
                <a:path w="1418" h="1280" extrusionOk="0">
                  <a:moveTo>
                    <a:pt x="864" y="0"/>
                  </a:moveTo>
                  <a:cubicBezTo>
                    <a:pt x="864" y="0"/>
                    <a:pt x="726" y="0"/>
                    <a:pt x="553" y="139"/>
                  </a:cubicBezTo>
                  <a:cubicBezTo>
                    <a:pt x="415" y="277"/>
                    <a:pt x="277" y="415"/>
                    <a:pt x="138" y="588"/>
                  </a:cubicBezTo>
                  <a:cubicBezTo>
                    <a:pt x="0" y="588"/>
                    <a:pt x="0" y="726"/>
                    <a:pt x="0" y="726"/>
                  </a:cubicBezTo>
                  <a:lnTo>
                    <a:pt x="553" y="1279"/>
                  </a:lnTo>
                  <a:cubicBezTo>
                    <a:pt x="864" y="1141"/>
                    <a:pt x="1003" y="865"/>
                    <a:pt x="1279" y="726"/>
                  </a:cubicBezTo>
                  <a:cubicBezTo>
                    <a:pt x="1279" y="726"/>
                    <a:pt x="1417" y="588"/>
                    <a:pt x="1417" y="415"/>
                  </a:cubicBezTo>
                  <a:cubicBezTo>
                    <a:pt x="1417" y="277"/>
                    <a:pt x="1279" y="139"/>
                    <a:pt x="1279" y="139"/>
                  </a:cubicBezTo>
                  <a:cubicBezTo>
                    <a:pt x="1141" y="0"/>
                    <a:pt x="1003" y="0"/>
                    <a:pt x="100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52" name="Google Shape;1252;p8"/>
            <p:cNvSpPr/>
            <p:nvPr/>
          </p:nvSpPr>
          <p:spPr>
            <a:xfrm>
              <a:off x="6304179" y="3391105"/>
              <a:ext cx="17594" cy="17594"/>
            </a:xfrm>
            <a:custGeom>
              <a:avLst/>
              <a:gdLst/>
              <a:ahLst/>
              <a:cxnLst/>
              <a:rect l="l" t="t" r="r" b="b"/>
              <a:pathLst>
                <a:path w="865" h="865" extrusionOk="0">
                  <a:moveTo>
                    <a:pt x="277" y="1"/>
                  </a:moveTo>
                  <a:cubicBezTo>
                    <a:pt x="139" y="139"/>
                    <a:pt x="1" y="139"/>
                    <a:pt x="1" y="277"/>
                  </a:cubicBezTo>
                  <a:cubicBezTo>
                    <a:pt x="139" y="415"/>
                    <a:pt x="415" y="588"/>
                    <a:pt x="554" y="865"/>
                  </a:cubicBezTo>
                  <a:lnTo>
                    <a:pt x="692" y="727"/>
                  </a:lnTo>
                  <a:cubicBezTo>
                    <a:pt x="865" y="727"/>
                    <a:pt x="865" y="588"/>
                    <a:pt x="865" y="415"/>
                  </a:cubicBezTo>
                  <a:lnTo>
                    <a:pt x="865" y="139"/>
                  </a:lnTo>
                  <a:cubicBezTo>
                    <a:pt x="692" y="1"/>
                    <a:pt x="692" y="1"/>
                    <a:pt x="55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53" name="Google Shape;1253;p8"/>
            <p:cNvSpPr/>
            <p:nvPr/>
          </p:nvSpPr>
          <p:spPr>
            <a:xfrm>
              <a:off x="6708430" y="3727868"/>
              <a:ext cx="49243" cy="44301"/>
            </a:xfrm>
            <a:custGeom>
              <a:avLst/>
              <a:gdLst/>
              <a:ahLst/>
              <a:cxnLst/>
              <a:rect l="l" t="t" r="r" b="b"/>
              <a:pathLst>
                <a:path w="2421" h="2178" extrusionOk="0">
                  <a:moveTo>
                    <a:pt x="1867" y="0"/>
                  </a:moveTo>
                  <a:cubicBezTo>
                    <a:pt x="1867" y="0"/>
                    <a:pt x="1729" y="139"/>
                    <a:pt x="1556" y="139"/>
                  </a:cubicBezTo>
                  <a:cubicBezTo>
                    <a:pt x="1418" y="450"/>
                    <a:pt x="1141" y="588"/>
                    <a:pt x="865" y="864"/>
                  </a:cubicBezTo>
                  <a:cubicBezTo>
                    <a:pt x="554" y="1003"/>
                    <a:pt x="277" y="1314"/>
                    <a:pt x="1" y="1590"/>
                  </a:cubicBezTo>
                  <a:cubicBezTo>
                    <a:pt x="139" y="1729"/>
                    <a:pt x="277" y="2005"/>
                    <a:pt x="554" y="2178"/>
                  </a:cubicBezTo>
                  <a:cubicBezTo>
                    <a:pt x="1141" y="1729"/>
                    <a:pt x="1729" y="1314"/>
                    <a:pt x="2282" y="726"/>
                  </a:cubicBezTo>
                  <a:cubicBezTo>
                    <a:pt x="2420" y="588"/>
                    <a:pt x="2420" y="277"/>
                    <a:pt x="2144" y="139"/>
                  </a:cubicBezTo>
                  <a:cubicBezTo>
                    <a:pt x="2144" y="139"/>
                    <a:pt x="2005" y="0"/>
                    <a:pt x="18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54" name="Google Shape;1254;p8"/>
            <p:cNvSpPr/>
            <p:nvPr/>
          </p:nvSpPr>
          <p:spPr>
            <a:xfrm>
              <a:off x="6485568" y="3534519"/>
              <a:ext cx="37995" cy="29554"/>
            </a:xfrm>
            <a:custGeom>
              <a:avLst/>
              <a:gdLst/>
              <a:ahLst/>
              <a:cxnLst/>
              <a:rect l="l" t="t" r="r" b="b"/>
              <a:pathLst>
                <a:path w="1868" h="1453" extrusionOk="0">
                  <a:moveTo>
                    <a:pt x="1141" y="1"/>
                  </a:moveTo>
                  <a:cubicBezTo>
                    <a:pt x="865" y="277"/>
                    <a:pt x="415" y="589"/>
                    <a:pt x="1" y="865"/>
                  </a:cubicBezTo>
                  <a:cubicBezTo>
                    <a:pt x="277" y="1142"/>
                    <a:pt x="588" y="1314"/>
                    <a:pt x="726" y="1453"/>
                  </a:cubicBezTo>
                  <a:cubicBezTo>
                    <a:pt x="1003" y="1314"/>
                    <a:pt x="1452" y="1003"/>
                    <a:pt x="1729" y="865"/>
                  </a:cubicBezTo>
                  <a:cubicBezTo>
                    <a:pt x="1729" y="727"/>
                    <a:pt x="1867" y="589"/>
                    <a:pt x="1867" y="589"/>
                  </a:cubicBezTo>
                  <a:lnTo>
                    <a:pt x="1867" y="139"/>
                  </a:lnTo>
                  <a:cubicBezTo>
                    <a:pt x="1729" y="139"/>
                    <a:pt x="1729" y="1"/>
                    <a:pt x="15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55" name="Google Shape;1255;p8"/>
            <p:cNvSpPr/>
            <p:nvPr/>
          </p:nvSpPr>
          <p:spPr>
            <a:xfrm>
              <a:off x="6327387" y="3414312"/>
              <a:ext cx="17594" cy="17594"/>
            </a:xfrm>
            <a:custGeom>
              <a:avLst/>
              <a:gdLst/>
              <a:ahLst/>
              <a:cxnLst/>
              <a:rect l="l" t="t" r="r" b="b"/>
              <a:pathLst>
                <a:path w="865" h="865" extrusionOk="0">
                  <a:moveTo>
                    <a:pt x="277" y="0"/>
                  </a:moveTo>
                  <a:cubicBezTo>
                    <a:pt x="139" y="139"/>
                    <a:pt x="139" y="139"/>
                    <a:pt x="0" y="311"/>
                  </a:cubicBezTo>
                  <a:cubicBezTo>
                    <a:pt x="139" y="450"/>
                    <a:pt x="415" y="588"/>
                    <a:pt x="726" y="864"/>
                  </a:cubicBezTo>
                  <a:cubicBezTo>
                    <a:pt x="864" y="726"/>
                    <a:pt x="864" y="588"/>
                    <a:pt x="864" y="588"/>
                  </a:cubicBezTo>
                  <a:lnTo>
                    <a:pt x="864" y="139"/>
                  </a:lnTo>
                  <a:cubicBezTo>
                    <a:pt x="726" y="0"/>
                    <a:pt x="588" y="0"/>
                    <a:pt x="4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56" name="Google Shape;1256;p8"/>
            <p:cNvSpPr/>
            <p:nvPr/>
          </p:nvSpPr>
          <p:spPr>
            <a:xfrm>
              <a:off x="6347767" y="3438211"/>
              <a:ext cx="14787" cy="11268"/>
            </a:xfrm>
            <a:custGeom>
              <a:avLst/>
              <a:gdLst/>
              <a:ahLst/>
              <a:cxnLst/>
              <a:rect l="l" t="t" r="r" b="b"/>
              <a:pathLst>
                <a:path w="727" h="554" extrusionOk="0">
                  <a:moveTo>
                    <a:pt x="1" y="1"/>
                  </a:moveTo>
                  <a:cubicBezTo>
                    <a:pt x="277" y="277"/>
                    <a:pt x="450" y="415"/>
                    <a:pt x="727" y="554"/>
                  </a:cubicBezTo>
                  <a:lnTo>
                    <a:pt x="727" y="415"/>
                  </a:lnTo>
                  <a:cubicBezTo>
                    <a:pt x="727" y="277"/>
                    <a:pt x="727" y="139"/>
                    <a:pt x="588" y="139"/>
                  </a:cubicBezTo>
                  <a:cubicBezTo>
                    <a:pt x="588" y="1"/>
                    <a:pt x="450" y="1"/>
                    <a:pt x="2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57" name="Google Shape;1257;p8"/>
            <p:cNvSpPr/>
            <p:nvPr/>
          </p:nvSpPr>
          <p:spPr>
            <a:xfrm>
              <a:off x="6370975" y="3434693"/>
              <a:ext cx="44301" cy="35168"/>
            </a:xfrm>
            <a:custGeom>
              <a:avLst/>
              <a:gdLst/>
              <a:ahLst/>
              <a:cxnLst/>
              <a:rect l="l" t="t" r="r" b="b"/>
              <a:pathLst>
                <a:path w="2178" h="1729" extrusionOk="0">
                  <a:moveTo>
                    <a:pt x="1729" y="1"/>
                  </a:moveTo>
                  <a:cubicBezTo>
                    <a:pt x="1590" y="1"/>
                    <a:pt x="1590" y="1"/>
                    <a:pt x="1452" y="174"/>
                  </a:cubicBezTo>
                  <a:cubicBezTo>
                    <a:pt x="1037" y="450"/>
                    <a:pt x="588" y="865"/>
                    <a:pt x="0" y="1314"/>
                  </a:cubicBezTo>
                  <a:cubicBezTo>
                    <a:pt x="311" y="1452"/>
                    <a:pt x="588" y="1591"/>
                    <a:pt x="726" y="1729"/>
                  </a:cubicBezTo>
                  <a:cubicBezTo>
                    <a:pt x="1176" y="1452"/>
                    <a:pt x="1590" y="1176"/>
                    <a:pt x="1901" y="865"/>
                  </a:cubicBezTo>
                  <a:cubicBezTo>
                    <a:pt x="2040" y="727"/>
                    <a:pt x="2178" y="727"/>
                    <a:pt x="2178" y="588"/>
                  </a:cubicBezTo>
                  <a:cubicBezTo>
                    <a:pt x="2178" y="450"/>
                    <a:pt x="2178" y="312"/>
                    <a:pt x="2040" y="312"/>
                  </a:cubicBezTo>
                  <a:cubicBezTo>
                    <a:pt x="2040" y="174"/>
                    <a:pt x="1901" y="1"/>
                    <a:pt x="190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58" name="Google Shape;1258;p8"/>
            <p:cNvSpPr/>
            <p:nvPr/>
          </p:nvSpPr>
          <p:spPr>
            <a:xfrm>
              <a:off x="6825139" y="3838943"/>
              <a:ext cx="37975" cy="17594"/>
            </a:xfrm>
            <a:custGeom>
              <a:avLst/>
              <a:gdLst/>
              <a:ahLst/>
              <a:cxnLst/>
              <a:rect l="l" t="t" r="r" b="b"/>
              <a:pathLst>
                <a:path w="1867" h="865" extrusionOk="0">
                  <a:moveTo>
                    <a:pt x="1176" y="1"/>
                  </a:moveTo>
                  <a:cubicBezTo>
                    <a:pt x="726" y="312"/>
                    <a:pt x="312" y="450"/>
                    <a:pt x="0" y="726"/>
                  </a:cubicBezTo>
                  <a:lnTo>
                    <a:pt x="139" y="726"/>
                  </a:lnTo>
                  <a:cubicBezTo>
                    <a:pt x="588" y="865"/>
                    <a:pt x="1003" y="865"/>
                    <a:pt x="1452" y="865"/>
                  </a:cubicBezTo>
                  <a:cubicBezTo>
                    <a:pt x="1590" y="865"/>
                    <a:pt x="1729" y="726"/>
                    <a:pt x="1729" y="726"/>
                  </a:cubicBezTo>
                  <a:cubicBezTo>
                    <a:pt x="1729" y="588"/>
                    <a:pt x="1867" y="450"/>
                    <a:pt x="1729" y="312"/>
                  </a:cubicBezTo>
                  <a:cubicBezTo>
                    <a:pt x="1729" y="173"/>
                    <a:pt x="1590" y="173"/>
                    <a:pt x="15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59" name="Google Shape;1259;p8"/>
            <p:cNvSpPr/>
            <p:nvPr/>
          </p:nvSpPr>
          <p:spPr>
            <a:xfrm>
              <a:off x="6110851" y="3135903"/>
              <a:ext cx="866891" cy="632777"/>
            </a:xfrm>
            <a:custGeom>
              <a:avLst/>
              <a:gdLst/>
              <a:ahLst/>
              <a:cxnLst/>
              <a:rect l="l" t="t" r="r" b="b"/>
              <a:pathLst>
                <a:path w="42620" h="31110" extrusionOk="0">
                  <a:moveTo>
                    <a:pt x="40441" y="11822"/>
                  </a:moveTo>
                  <a:lnTo>
                    <a:pt x="40441" y="11960"/>
                  </a:lnTo>
                  <a:cubicBezTo>
                    <a:pt x="40306" y="11960"/>
                    <a:pt x="40303" y="12092"/>
                    <a:pt x="40174" y="12098"/>
                  </a:cubicBezTo>
                  <a:lnTo>
                    <a:pt x="40174" y="12098"/>
                  </a:lnTo>
                  <a:cubicBezTo>
                    <a:pt x="40263" y="12000"/>
                    <a:pt x="40352" y="11911"/>
                    <a:pt x="40441" y="11822"/>
                  </a:cubicBezTo>
                  <a:close/>
                  <a:moveTo>
                    <a:pt x="22468" y="1"/>
                  </a:moveTo>
                  <a:cubicBezTo>
                    <a:pt x="20290" y="173"/>
                    <a:pt x="18147" y="726"/>
                    <a:pt x="16108" y="1591"/>
                  </a:cubicBezTo>
                  <a:cubicBezTo>
                    <a:pt x="14518" y="2316"/>
                    <a:pt x="12962" y="3319"/>
                    <a:pt x="11510" y="4632"/>
                  </a:cubicBezTo>
                  <a:cubicBezTo>
                    <a:pt x="10197" y="3181"/>
                    <a:pt x="9056" y="2178"/>
                    <a:pt x="7916" y="1176"/>
                  </a:cubicBezTo>
                  <a:cubicBezTo>
                    <a:pt x="7777" y="1037"/>
                    <a:pt x="7605" y="1037"/>
                    <a:pt x="7328" y="1037"/>
                  </a:cubicBezTo>
                  <a:lnTo>
                    <a:pt x="6740" y="1037"/>
                  </a:lnTo>
                  <a:cubicBezTo>
                    <a:pt x="6740" y="1037"/>
                    <a:pt x="6602" y="1037"/>
                    <a:pt x="6464" y="1176"/>
                  </a:cubicBezTo>
                  <a:cubicBezTo>
                    <a:pt x="5876" y="1452"/>
                    <a:pt x="5185" y="1729"/>
                    <a:pt x="4597" y="2040"/>
                  </a:cubicBezTo>
                  <a:lnTo>
                    <a:pt x="4459" y="2178"/>
                  </a:lnTo>
                  <a:cubicBezTo>
                    <a:pt x="3146" y="2766"/>
                    <a:pt x="1729" y="3457"/>
                    <a:pt x="415" y="4321"/>
                  </a:cubicBezTo>
                  <a:cubicBezTo>
                    <a:pt x="277" y="4494"/>
                    <a:pt x="139" y="4632"/>
                    <a:pt x="139" y="4771"/>
                  </a:cubicBezTo>
                  <a:cubicBezTo>
                    <a:pt x="0" y="5047"/>
                    <a:pt x="0" y="5358"/>
                    <a:pt x="139" y="5635"/>
                  </a:cubicBezTo>
                  <a:cubicBezTo>
                    <a:pt x="277" y="5047"/>
                    <a:pt x="692" y="4632"/>
                    <a:pt x="1141" y="4321"/>
                  </a:cubicBezTo>
                  <a:cubicBezTo>
                    <a:pt x="1417" y="4183"/>
                    <a:pt x="1729" y="4183"/>
                    <a:pt x="2005" y="4183"/>
                  </a:cubicBezTo>
                  <a:cubicBezTo>
                    <a:pt x="2731" y="3768"/>
                    <a:pt x="3457" y="3319"/>
                    <a:pt x="4148" y="2904"/>
                  </a:cubicBezTo>
                  <a:cubicBezTo>
                    <a:pt x="5012" y="2316"/>
                    <a:pt x="5876" y="1902"/>
                    <a:pt x="6913" y="1591"/>
                  </a:cubicBezTo>
                  <a:lnTo>
                    <a:pt x="7466" y="1591"/>
                  </a:lnTo>
                  <a:cubicBezTo>
                    <a:pt x="8469" y="2455"/>
                    <a:pt x="9644" y="3181"/>
                    <a:pt x="10646" y="4183"/>
                  </a:cubicBezTo>
                  <a:cubicBezTo>
                    <a:pt x="10785" y="4321"/>
                    <a:pt x="11061" y="4632"/>
                    <a:pt x="11234" y="4771"/>
                  </a:cubicBezTo>
                  <a:cubicBezTo>
                    <a:pt x="11315" y="4933"/>
                    <a:pt x="11443" y="5000"/>
                    <a:pt x="11564" y="5000"/>
                  </a:cubicBezTo>
                  <a:cubicBezTo>
                    <a:pt x="11649" y="5000"/>
                    <a:pt x="11730" y="4966"/>
                    <a:pt x="11787" y="4909"/>
                  </a:cubicBezTo>
                  <a:lnTo>
                    <a:pt x="11925" y="4909"/>
                  </a:lnTo>
                  <a:cubicBezTo>
                    <a:pt x="11925" y="4771"/>
                    <a:pt x="12098" y="4771"/>
                    <a:pt x="12098" y="4771"/>
                  </a:cubicBezTo>
                  <a:cubicBezTo>
                    <a:pt x="12236" y="4494"/>
                    <a:pt x="12513" y="4321"/>
                    <a:pt x="12651" y="4045"/>
                  </a:cubicBezTo>
                  <a:cubicBezTo>
                    <a:pt x="12962" y="4632"/>
                    <a:pt x="13239" y="5047"/>
                    <a:pt x="13515" y="5635"/>
                  </a:cubicBezTo>
                  <a:cubicBezTo>
                    <a:pt x="13515" y="5732"/>
                    <a:pt x="13671" y="5830"/>
                    <a:pt x="13860" y="5830"/>
                  </a:cubicBezTo>
                  <a:cubicBezTo>
                    <a:pt x="13938" y="5830"/>
                    <a:pt x="14022" y="5813"/>
                    <a:pt x="14103" y="5773"/>
                  </a:cubicBezTo>
                  <a:cubicBezTo>
                    <a:pt x="14241" y="5635"/>
                    <a:pt x="14379" y="5358"/>
                    <a:pt x="14241" y="5185"/>
                  </a:cubicBezTo>
                  <a:cubicBezTo>
                    <a:pt x="13965" y="4632"/>
                    <a:pt x="13654" y="4045"/>
                    <a:pt x="13377" y="3457"/>
                  </a:cubicBezTo>
                  <a:cubicBezTo>
                    <a:pt x="13515" y="3457"/>
                    <a:pt x="13515" y="3319"/>
                    <a:pt x="13654" y="3319"/>
                  </a:cubicBezTo>
                  <a:lnTo>
                    <a:pt x="13826" y="3181"/>
                  </a:lnTo>
                  <a:lnTo>
                    <a:pt x="13826" y="3319"/>
                  </a:lnTo>
                  <a:cubicBezTo>
                    <a:pt x="13965" y="3457"/>
                    <a:pt x="14103" y="3768"/>
                    <a:pt x="14241" y="3906"/>
                  </a:cubicBezTo>
                  <a:cubicBezTo>
                    <a:pt x="14241" y="4045"/>
                    <a:pt x="14379" y="4045"/>
                    <a:pt x="14518" y="4183"/>
                  </a:cubicBezTo>
                  <a:cubicBezTo>
                    <a:pt x="14690" y="4183"/>
                    <a:pt x="14829" y="4183"/>
                    <a:pt x="14829" y="4045"/>
                  </a:cubicBezTo>
                  <a:cubicBezTo>
                    <a:pt x="14967" y="4045"/>
                    <a:pt x="14967" y="3906"/>
                    <a:pt x="15105" y="3768"/>
                  </a:cubicBezTo>
                  <a:cubicBezTo>
                    <a:pt x="15105" y="3768"/>
                    <a:pt x="15105" y="3630"/>
                    <a:pt x="14967" y="3457"/>
                  </a:cubicBezTo>
                  <a:cubicBezTo>
                    <a:pt x="14967" y="3181"/>
                    <a:pt x="14690" y="3042"/>
                    <a:pt x="14518" y="2766"/>
                  </a:cubicBezTo>
                  <a:cubicBezTo>
                    <a:pt x="14690" y="2593"/>
                    <a:pt x="14829" y="2593"/>
                    <a:pt x="14967" y="2455"/>
                  </a:cubicBezTo>
                  <a:lnTo>
                    <a:pt x="14967" y="2593"/>
                  </a:lnTo>
                  <a:cubicBezTo>
                    <a:pt x="15244" y="2904"/>
                    <a:pt x="15555" y="3181"/>
                    <a:pt x="15693" y="3630"/>
                  </a:cubicBezTo>
                  <a:cubicBezTo>
                    <a:pt x="15831" y="3630"/>
                    <a:pt x="15831" y="3768"/>
                    <a:pt x="15969" y="3768"/>
                  </a:cubicBezTo>
                  <a:lnTo>
                    <a:pt x="16246" y="3768"/>
                  </a:lnTo>
                  <a:cubicBezTo>
                    <a:pt x="16557" y="3630"/>
                    <a:pt x="16557" y="3319"/>
                    <a:pt x="16419" y="3181"/>
                  </a:cubicBezTo>
                  <a:cubicBezTo>
                    <a:pt x="16246" y="2766"/>
                    <a:pt x="15969" y="2455"/>
                    <a:pt x="15831" y="2178"/>
                  </a:cubicBezTo>
                  <a:cubicBezTo>
                    <a:pt x="15969" y="2040"/>
                    <a:pt x="16108" y="2040"/>
                    <a:pt x="16246" y="1902"/>
                  </a:cubicBezTo>
                  <a:cubicBezTo>
                    <a:pt x="16246" y="1902"/>
                    <a:pt x="16246" y="2040"/>
                    <a:pt x="16419" y="2040"/>
                  </a:cubicBezTo>
                  <a:cubicBezTo>
                    <a:pt x="16419" y="2178"/>
                    <a:pt x="16557" y="2455"/>
                    <a:pt x="16695" y="2593"/>
                  </a:cubicBezTo>
                  <a:cubicBezTo>
                    <a:pt x="16695" y="2766"/>
                    <a:pt x="16834" y="2766"/>
                    <a:pt x="16834" y="2766"/>
                  </a:cubicBezTo>
                  <a:cubicBezTo>
                    <a:pt x="16903" y="2835"/>
                    <a:pt x="16972" y="2869"/>
                    <a:pt x="17045" y="2869"/>
                  </a:cubicBezTo>
                  <a:cubicBezTo>
                    <a:pt x="17119" y="2869"/>
                    <a:pt x="17196" y="2835"/>
                    <a:pt x="17283" y="2766"/>
                  </a:cubicBezTo>
                  <a:cubicBezTo>
                    <a:pt x="17283" y="2766"/>
                    <a:pt x="17421" y="2593"/>
                    <a:pt x="17421" y="2455"/>
                  </a:cubicBezTo>
                  <a:lnTo>
                    <a:pt x="17421" y="2178"/>
                  </a:lnTo>
                  <a:cubicBezTo>
                    <a:pt x="17283" y="2040"/>
                    <a:pt x="17283" y="1729"/>
                    <a:pt x="17110" y="1591"/>
                  </a:cubicBezTo>
                  <a:cubicBezTo>
                    <a:pt x="17421" y="1452"/>
                    <a:pt x="17559" y="1452"/>
                    <a:pt x="17836" y="1314"/>
                  </a:cubicBezTo>
                  <a:cubicBezTo>
                    <a:pt x="17974" y="2178"/>
                    <a:pt x="17974" y="3042"/>
                    <a:pt x="18285" y="3768"/>
                  </a:cubicBezTo>
                  <a:cubicBezTo>
                    <a:pt x="18285" y="4045"/>
                    <a:pt x="18562" y="4183"/>
                    <a:pt x="18700" y="4183"/>
                  </a:cubicBezTo>
                  <a:cubicBezTo>
                    <a:pt x="19011" y="4045"/>
                    <a:pt x="19149" y="3768"/>
                    <a:pt x="19011" y="3630"/>
                  </a:cubicBezTo>
                  <a:cubicBezTo>
                    <a:pt x="19011" y="3042"/>
                    <a:pt x="18838" y="2593"/>
                    <a:pt x="18838" y="2178"/>
                  </a:cubicBezTo>
                  <a:cubicBezTo>
                    <a:pt x="18700" y="1729"/>
                    <a:pt x="18700" y="1452"/>
                    <a:pt x="18700" y="1176"/>
                  </a:cubicBezTo>
                  <a:cubicBezTo>
                    <a:pt x="18838" y="1037"/>
                    <a:pt x="19011" y="1037"/>
                    <a:pt x="19288" y="1037"/>
                  </a:cubicBezTo>
                  <a:cubicBezTo>
                    <a:pt x="19288" y="1037"/>
                    <a:pt x="19426" y="865"/>
                    <a:pt x="19564" y="865"/>
                  </a:cubicBezTo>
                  <a:lnTo>
                    <a:pt x="19564" y="1037"/>
                  </a:lnTo>
                  <a:cubicBezTo>
                    <a:pt x="19564" y="1314"/>
                    <a:pt x="19702" y="1591"/>
                    <a:pt x="19702" y="1902"/>
                  </a:cubicBezTo>
                  <a:cubicBezTo>
                    <a:pt x="19702" y="2040"/>
                    <a:pt x="19875" y="2178"/>
                    <a:pt x="19875" y="2178"/>
                  </a:cubicBezTo>
                  <a:cubicBezTo>
                    <a:pt x="20014" y="2316"/>
                    <a:pt x="20152" y="2316"/>
                    <a:pt x="20290" y="2316"/>
                  </a:cubicBezTo>
                  <a:cubicBezTo>
                    <a:pt x="20290" y="2178"/>
                    <a:pt x="20428" y="2178"/>
                    <a:pt x="20567" y="2040"/>
                  </a:cubicBezTo>
                  <a:lnTo>
                    <a:pt x="20567" y="1729"/>
                  </a:lnTo>
                  <a:cubicBezTo>
                    <a:pt x="20567" y="1591"/>
                    <a:pt x="20567" y="1452"/>
                    <a:pt x="20428" y="1452"/>
                  </a:cubicBezTo>
                  <a:lnTo>
                    <a:pt x="20428" y="1037"/>
                  </a:lnTo>
                  <a:lnTo>
                    <a:pt x="20428" y="726"/>
                  </a:lnTo>
                  <a:lnTo>
                    <a:pt x="20739" y="726"/>
                  </a:lnTo>
                  <a:lnTo>
                    <a:pt x="20739" y="1314"/>
                  </a:lnTo>
                  <a:cubicBezTo>
                    <a:pt x="20739" y="1591"/>
                    <a:pt x="20878" y="1729"/>
                    <a:pt x="21154" y="1729"/>
                  </a:cubicBezTo>
                  <a:cubicBezTo>
                    <a:pt x="21431" y="1729"/>
                    <a:pt x="21603" y="1591"/>
                    <a:pt x="21603" y="1314"/>
                  </a:cubicBezTo>
                  <a:lnTo>
                    <a:pt x="21603" y="588"/>
                  </a:lnTo>
                  <a:lnTo>
                    <a:pt x="22157" y="588"/>
                  </a:lnTo>
                  <a:lnTo>
                    <a:pt x="22157" y="1037"/>
                  </a:lnTo>
                  <a:cubicBezTo>
                    <a:pt x="22157" y="1176"/>
                    <a:pt x="22295" y="1452"/>
                    <a:pt x="22606" y="1452"/>
                  </a:cubicBezTo>
                  <a:cubicBezTo>
                    <a:pt x="22882" y="1452"/>
                    <a:pt x="23021" y="1176"/>
                    <a:pt x="23021" y="1037"/>
                  </a:cubicBezTo>
                  <a:lnTo>
                    <a:pt x="23021" y="450"/>
                  </a:lnTo>
                  <a:lnTo>
                    <a:pt x="23332" y="450"/>
                  </a:lnTo>
                  <a:lnTo>
                    <a:pt x="23332" y="588"/>
                  </a:lnTo>
                  <a:lnTo>
                    <a:pt x="23332" y="1176"/>
                  </a:lnTo>
                  <a:cubicBezTo>
                    <a:pt x="23332" y="1452"/>
                    <a:pt x="23470" y="1591"/>
                    <a:pt x="23747" y="1591"/>
                  </a:cubicBezTo>
                  <a:cubicBezTo>
                    <a:pt x="24023" y="1591"/>
                    <a:pt x="24196" y="1452"/>
                    <a:pt x="24196" y="1176"/>
                  </a:cubicBezTo>
                  <a:lnTo>
                    <a:pt x="24196" y="588"/>
                  </a:lnTo>
                  <a:cubicBezTo>
                    <a:pt x="24749" y="588"/>
                    <a:pt x="25198" y="588"/>
                    <a:pt x="25613" y="726"/>
                  </a:cubicBezTo>
                  <a:cubicBezTo>
                    <a:pt x="25337" y="1452"/>
                    <a:pt x="25198" y="2316"/>
                    <a:pt x="25060" y="3181"/>
                  </a:cubicBezTo>
                  <a:cubicBezTo>
                    <a:pt x="24887" y="3319"/>
                    <a:pt x="25060" y="3630"/>
                    <a:pt x="25337" y="3630"/>
                  </a:cubicBezTo>
                  <a:cubicBezTo>
                    <a:pt x="25373" y="3666"/>
                    <a:pt x="25419" y="3683"/>
                    <a:pt x="25467" y="3683"/>
                  </a:cubicBezTo>
                  <a:cubicBezTo>
                    <a:pt x="25601" y="3683"/>
                    <a:pt x="25751" y="3548"/>
                    <a:pt x="25751" y="3319"/>
                  </a:cubicBezTo>
                  <a:cubicBezTo>
                    <a:pt x="26062" y="2455"/>
                    <a:pt x="26201" y="1729"/>
                    <a:pt x="26477" y="865"/>
                  </a:cubicBezTo>
                  <a:cubicBezTo>
                    <a:pt x="26788" y="865"/>
                    <a:pt x="27065" y="1037"/>
                    <a:pt x="27341" y="1037"/>
                  </a:cubicBezTo>
                  <a:cubicBezTo>
                    <a:pt x="27341" y="1314"/>
                    <a:pt x="27203" y="1591"/>
                    <a:pt x="27203" y="1729"/>
                  </a:cubicBezTo>
                  <a:cubicBezTo>
                    <a:pt x="27065" y="2040"/>
                    <a:pt x="27203" y="2316"/>
                    <a:pt x="27480" y="2316"/>
                  </a:cubicBezTo>
                  <a:cubicBezTo>
                    <a:pt x="27652" y="2316"/>
                    <a:pt x="27929" y="2178"/>
                    <a:pt x="27929" y="2040"/>
                  </a:cubicBezTo>
                  <a:cubicBezTo>
                    <a:pt x="28067" y="1729"/>
                    <a:pt x="28067" y="1591"/>
                    <a:pt x="28205" y="1314"/>
                  </a:cubicBezTo>
                  <a:cubicBezTo>
                    <a:pt x="28344" y="1314"/>
                    <a:pt x="28517" y="1452"/>
                    <a:pt x="28655" y="1452"/>
                  </a:cubicBezTo>
                  <a:cubicBezTo>
                    <a:pt x="28517" y="1729"/>
                    <a:pt x="28344" y="1902"/>
                    <a:pt x="28344" y="2178"/>
                  </a:cubicBezTo>
                  <a:cubicBezTo>
                    <a:pt x="28205" y="2455"/>
                    <a:pt x="28205" y="2593"/>
                    <a:pt x="28517" y="2766"/>
                  </a:cubicBezTo>
                  <a:cubicBezTo>
                    <a:pt x="28572" y="2821"/>
                    <a:pt x="28649" y="2854"/>
                    <a:pt x="28731" y="2854"/>
                  </a:cubicBezTo>
                  <a:cubicBezTo>
                    <a:pt x="28854" y="2854"/>
                    <a:pt x="28987" y="2780"/>
                    <a:pt x="29070" y="2593"/>
                  </a:cubicBezTo>
                  <a:cubicBezTo>
                    <a:pt x="29208" y="2316"/>
                    <a:pt x="29381" y="2040"/>
                    <a:pt x="29519" y="1729"/>
                  </a:cubicBezTo>
                  <a:cubicBezTo>
                    <a:pt x="29519" y="1729"/>
                    <a:pt x="29657" y="1902"/>
                    <a:pt x="29795" y="1902"/>
                  </a:cubicBezTo>
                  <a:lnTo>
                    <a:pt x="29657" y="1902"/>
                  </a:lnTo>
                  <a:cubicBezTo>
                    <a:pt x="29657" y="2040"/>
                    <a:pt x="29519" y="2178"/>
                    <a:pt x="29519" y="2316"/>
                  </a:cubicBezTo>
                  <a:cubicBezTo>
                    <a:pt x="29519" y="2455"/>
                    <a:pt x="29381" y="2593"/>
                    <a:pt x="29519" y="2766"/>
                  </a:cubicBezTo>
                  <a:cubicBezTo>
                    <a:pt x="29519" y="2766"/>
                    <a:pt x="29519" y="2904"/>
                    <a:pt x="29657" y="2904"/>
                  </a:cubicBezTo>
                  <a:cubicBezTo>
                    <a:pt x="29795" y="3042"/>
                    <a:pt x="29934" y="3042"/>
                    <a:pt x="29934" y="3042"/>
                  </a:cubicBezTo>
                  <a:cubicBezTo>
                    <a:pt x="30071" y="3042"/>
                    <a:pt x="30072" y="2906"/>
                    <a:pt x="30242" y="2904"/>
                  </a:cubicBezTo>
                  <a:lnTo>
                    <a:pt x="30242" y="2904"/>
                  </a:lnTo>
                  <a:cubicBezTo>
                    <a:pt x="30072" y="2906"/>
                    <a:pt x="30072" y="3042"/>
                    <a:pt x="30072" y="3042"/>
                  </a:cubicBezTo>
                  <a:cubicBezTo>
                    <a:pt x="30072" y="3319"/>
                    <a:pt x="30245" y="3630"/>
                    <a:pt x="30383" y="3630"/>
                  </a:cubicBezTo>
                  <a:cubicBezTo>
                    <a:pt x="30660" y="3630"/>
                    <a:pt x="30936" y="3457"/>
                    <a:pt x="30936" y="3319"/>
                  </a:cubicBezTo>
                  <a:cubicBezTo>
                    <a:pt x="31109" y="3042"/>
                    <a:pt x="31109" y="2904"/>
                    <a:pt x="31247" y="2593"/>
                  </a:cubicBezTo>
                  <a:cubicBezTo>
                    <a:pt x="31524" y="2766"/>
                    <a:pt x="31800" y="2904"/>
                    <a:pt x="32111" y="3042"/>
                  </a:cubicBezTo>
                  <a:cubicBezTo>
                    <a:pt x="32111" y="3181"/>
                    <a:pt x="31973" y="3181"/>
                    <a:pt x="31973" y="3319"/>
                  </a:cubicBezTo>
                  <a:cubicBezTo>
                    <a:pt x="31385" y="4045"/>
                    <a:pt x="30936" y="4771"/>
                    <a:pt x="30383" y="5496"/>
                  </a:cubicBezTo>
                  <a:cubicBezTo>
                    <a:pt x="30383" y="5773"/>
                    <a:pt x="30383" y="6049"/>
                    <a:pt x="30660" y="6049"/>
                  </a:cubicBezTo>
                  <a:cubicBezTo>
                    <a:pt x="30719" y="6123"/>
                    <a:pt x="30809" y="6166"/>
                    <a:pt x="30904" y="6166"/>
                  </a:cubicBezTo>
                  <a:cubicBezTo>
                    <a:pt x="31032" y="6166"/>
                    <a:pt x="31168" y="6089"/>
                    <a:pt x="31247" y="5911"/>
                  </a:cubicBezTo>
                  <a:cubicBezTo>
                    <a:pt x="31662" y="5185"/>
                    <a:pt x="32250" y="4494"/>
                    <a:pt x="32664" y="3768"/>
                  </a:cubicBezTo>
                  <a:cubicBezTo>
                    <a:pt x="32664" y="3630"/>
                    <a:pt x="32837" y="3630"/>
                    <a:pt x="32664" y="3457"/>
                  </a:cubicBezTo>
                  <a:lnTo>
                    <a:pt x="32664" y="3457"/>
                  </a:lnTo>
                  <a:cubicBezTo>
                    <a:pt x="33114" y="3768"/>
                    <a:pt x="33390" y="3906"/>
                    <a:pt x="33840" y="4183"/>
                  </a:cubicBezTo>
                  <a:cubicBezTo>
                    <a:pt x="33701" y="4183"/>
                    <a:pt x="33701" y="4321"/>
                    <a:pt x="33701" y="4321"/>
                  </a:cubicBezTo>
                  <a:cubicBezTo>
                    <a:pt x="33528" y="4494"/>
                    <a:pt x="33390" y="4632"/>
                    <a:pt x="33252" y="4909"/>
                  </a:cubicBezTo>
                  <a:cubicBezTo>
                    <a:pt x="33252" y="5047"/>
                    <a:pt x="33252" y="5358"/>
                    <a:pt x="33528" y="5496"/>
                  </a:cubicBezTo>
                  <a:cubicBezTo>
                    <a:pt x="33579" y="5537"/>
                    <a:pt x="33639" y="5554"/>
                    <a:pt x="33701" y="5554"/>
                  </a:cubicBezTo>
                  <a:cubicBezTo>
                    <a:pt x="33851" y="5554"/>
                    <a:pt x="34018" y="5456"/>
                    <a:pt x="34116" y="5358"/>
                  </a:cubicBezTo>
                  <a:cubicBezTo>
                    <a:pt x="34116" y="5185"/>
                    <a:pt x="34254" y="4909"/>
                    <a:pt x="34393" y="4771"/>
                  </a:cubicBezTo>
                  <a:lnTo>
                    <a:pt x="34393" y="4632"/>
                  </a:lnTo>
                  <a:cubicBezTo>
                    <a:pt x="34704" y="4771"/>
                    <a:pt x="34842" y="4909"/>
                    <a:pt x="34980" y="5047"/>
                  </a:cubicBezTo>
                  <a:cubicBezTo>
                    <a:pt x="34704" y="5358"/>
                    <a:pt x="34393" y="5635"/>
                    <a:pt x="34254" y="5911"/>
                  </a:cubicBezTo>
                  <a:cubicBezTo>
                    <a:pt x="34116" y="6049"/>
                    <a:pt x="33978" y="6361"/>
                    <a:pt x="34254" y="6499"/>
                  </a:cubicBezTo>
                  <a:cubicBezTo>
                    <a:pt x="34323" y="6568"/>
                    <a:pt x="34436" y="6602"/>
                    <a:pt x="34548" y="6602"/>
                  </a:cubicBezTo>
                  <a:cubicBezTo>
                    <a:pt x="34660" y="6602"/>
                    <a:pt x="34773" y="6568"/>
                    <a:pt x="34842" y="6499"/>
                  </a:cubicBezTo>
                  <a:cubicBezTo>
                    <a:pt x="35118" y="6222"/>
                    <a:pt x="35430" y="5911"/>
                    <a:pt x="35568" y="5635"/>
                  </a:cubicBezTo>
                  <a:cubicBezTo>
                    <a:pt x="35706" y="5773"/>
                    <a:pt x="35844" y="5773"/>
                    <a:pt x="35844" y="5911"/>
                  </a:cubicBezTo>
                  <a:cubicBezTo>
                    <a:pt x="35844" y="6049"/>
                    <a:pt x="35706" y="6222"/>
                    <a:pt x="35706" y="6361"/>
                  </a:cubicBezTo>
                  <a:lnTo>
                    <a:pt x="35568" y="6361"/>
                  </a:lnTo>
                  <a:cubicBezTo>
                    <a:pt x="35568" y="6499"/>
                    <a:pt x="35430" y="6637"/>
                    <a:pt x="35430" y="6637"/>
                  </a:cubicBezTo>
                  <a:cubicBezTo>
                    <a:pt x="35430" y="6775"/>
                    <a:pt x="35430" y="6914"/>
                    <a:pt x="35568" y="7086"/>
                  </a:cubicBezTo>
                  <a:cubicBezTo>
                    <a:pt x="35706" y="7086"/>
                    <a:pt x="35706" y="7225"/>
                    <a:pt x="35844" y="7225"/>
                  </a:cubicBezTo>
                  <a:cubicBezTo>
                    <a:pt x="35983" y="7225"/>
                    <a:pt x="36121" y="7086"/>
                    <a:pt x="36121" y="7086"/>
                  </a:cubicBezTo>
                  <a:cubicBezTo>
                    <a:pt x="36294" y="6914"/>
                    <a:pt x="36432" y="6637"/>
                    <a:pt x="36570" y="6499"/>
                  </a:cubicBezTo>
                  <a:cubicBezTo>
                    <a:pt x="36570" y="6499"/>
                    <a:pt x="36570" y="6637"/>
                    <a:pt x="36708" y="6637"/>
                  </a:cubicBezTo>
                  <a:lnTo>
                    <a:pt x="36570" y="6637"/>
                  </a:lnTo>
                  <a:cubicBezTo>
                    <a:pt x="36432" y="6775"/>
                    <a:pt x="36294" y="7086"/>
                    <a:pt x="36294" y="7225"/>
                  </a:cubicBezTo>
                  <a:cubicBezTo>
                    <a:pt x="36121" y="7363"/>
                    <a:pt x="36121" y="7639"/>
                    <a:pt x="36432" y="7778"/>
                  </a:cubicBezTo>
                  <a:cubicBezTo>
                    <a:pt x="36491" y="7851"/>
                    <a:pt x="36575" y="7894"/>
                    <a:pt x="36663" y="7894"/>
                  </a:cubicBezTo>
                  <a:cubicBezTo>
                    <a:pt x="36781" y="7894"/>
                    <a:pt x="36906" y="7818"/>
                    <a:pt x="36985" y="7639"/>
                  </a:cubicBezTo>
                  <a:cubicBezTo>
                    <a:pt x="37158" y="7501"/>
                    <a:pt x="37158" y="7363"/>
                    <a:pt x="37296" y="7225"/>
                  </a:cubicBezTo>
                  <a:cubicBezTo>
                    <a:pt x="37434" y="7363"/>
                    <a:pt x="37573" y="7639"/>
                    <a:pt x="37711" y="7778"/>
                  </a:cubicBezTo>
                  <a:cubicBezTo>
                    <a:pt x="36985" y="8227"/>
                    <a:pt x="36432" y="8815"/>
                    <a:pt x="35706" y="9368"/>
                  </a:cubicBezTo>
                  <a:cubicBezTo>
                    <a:pt x="35568" y="9506"/>
                    <a:pt x="35568" y="9817"/>
                    <a:pt x="35706" y="9955"/>
                  </a:cubicBezTo>
                  <a:cubicBezTo>
                    <a:pt x="35844" y="10094"/>
                    <a:pt x="35983" y="10094"/>
                    <a:pt x="36121" y="10094"/>
                  </a:cubicBezTo>
                  <a:cubicBezTo>
                    <a:pt x="36121" y="10094"/>
                    <a:pt x="36294" y="10094"/>
                    <a:pt x="36432" y="9955"/>
                  </a:cubicBezTo>
                  <a:cubicBezTo>
                    <a:pt x="36985" y="9506"/>
                    <a:pt x="37573" y="8953"/>
                    <a:pt x="38298" y="8365"/>
                  </a:cubicBezTo>
                  <a:cubicBezTo>
                    <a:pt x="38437" y="8504"/>
                    <a:pt x="38575" y="8815"/>
                    <a:pt x="38713" y="8953"/>
                  </a:cubicBezTo>
                  <a:cubicBezTo>
                    <a:pt x="38437" y="8953"/>
                    <a:pt x="38298" y="9091"/>
                    <a:pt x="38160" y="9091"/>
                  </a:cubicBezTo>
                  <a:cubicBezTo>
                    <a:pt x="37849" y="9229"/>
                    <a:pt x="37849" y="9506"/>
                    <a:pt x="38022" y="9817"/>
                  </a:cubicBezTo>
                  <a:cubicBezTo>
                    <a:pt x="38022" y="9955"/>
                    <a:pt x="38298" y="9955"/>
                    <a:pt x="38575" y="9955"/>
                  </a:cubicBezTo>
                  <a:cubicBezTo>
                    <a:pt x="38575" y="9955"/>
                    <a:pt x="38575" y="9817"/>
                    <a:pt x="38713" y="9817"/>
                  </a:cubicBezTo>
                  <a:cubicBezTo>
                    <a:pt x="38886" y="9817"/>
                    <a:pt x="39024" y="9679"/>
                    <a:pt x="39163" y="9679"/>
                  </a:cubicBezTo>
                  <a:cubicBezTo>
                    <a:pt x="39301" y="9817"/>
                    <a:pt x="39301" y="9817"/>
                    <a:pt x="39439" y="9955"/>
                  </a:cubicBezTo>
                  <a:cubicBezTo>
                    <a:pt x="39301" y="10094"/>
                    <a:pt x="39024" y="10232"/>
                    <a:pt x="38886" y="10232"/>
                  </a:cubicBezTo>
                  <a:cubicBezTo>
                    <a:pt x="38713" y="10370"/>
                    <a:pt x="38575" y="10681"/>
                    <a:pt x="38713" y="10958"/>
                  </a:cubicBezTo>
                  <a:cubicBezTo>
                    <a:pt x="38835" y="11055"/>
                    <a:pt x="39010" y="11153"/>
                    <a:pt x="39150" y="11153"/>
                  </a:cubicBezTo>
                  <a:cubicBezTo>
                    <a:pt x="39208" y="11153"/>
                    <a:pt x="39260" y="11136"/>
                    <a:pt x="39301" y="11096"/>
                  </a:cubicBezTo>
                  <a:cubicBezTo>
                    <a:pt x="39439" y="10958"/>
                    <a:pt x="39750" y="10819"/>
                    <a:pt x="39888" y="10681"/>
                  </a:cubicBezTo>
                  <a:cubicBezTo>
                    <a:pt x="39888" y="10819"/>
                    <a:pt x="40027" y="10958"/>
                    <a:pt x="40027" y="11096"/>
                  </a:cubicBezTo>
                  <a:cubicBezTo>
                    <a:pt x="39888" y="11234"/>
                    <a:pt x="39750" y="11234"/>
                    <a:pt x="39439" y="11407"/>
                  </a:cubicBezTo>
                  <a:cubicBezTo>
                    <a:pt x="39301" y="11545"/>
                    <a:pt x="39163" y="11822"/>
                    <a:pt x="39301" y="12098"/>
                  </a:cubicBezTo>
                  <a:cubicBezTo>
                    <a:pt x="39400" y="12222"/>
                    <a:pt x="39587" y="12328"/>
                    <a:pt x="39786" y="12328"/>
                  </a:cubicBezTo>
                  <a:cubicBezTo>
                    <a:pt x="39864" y="12328"/>
                    <a:pt x="39943" y="12312"/>
                    <a:pt x="40020" y="12275"/>
                  </a:cubicBezTo>
                  <a:lnTo>
                    <a:pt x="40020" y="12275"/>
                  </a:lnTo>
                  <a:cubicBezTo>
                    <a:pt x="39987" y="12310"/>
                    <a:pt x="39953" y="12345"/>
                    <a:pt x="39888" y="12409"/>
                  </a:cubicBezTo>
                  <a:cubicBezTo>
                    <a:pt x="39888" y="12548"/>
                    <a:pt x="39888" y="12686"/>
                    <a:pt x="40027" y="12824"/>
                  </a:cubicBezTo>
                  <a:cubicBezTo>
                    <a:pt x="40027" y="12921"/>
                    <a:pt x="40163" y="13035"/>
                    <a:pt x="40351" y="13035"/>
                  </a:cubicBezTo>
                  <a:cubicBezTo>
                    <a:pt x="40431" y="13035"/>
                    <a:pt x="40521" y="13014"/>
                    <a:pt x="40614" y="12962"/>
                  </a:cubicBezTo>
                  <a:cubicBezTo>
                    <a:pt x="40614" y="12824"/>
                    <a:pt x="40753" y="12824"/>
                    <a:pt x="40891" y="12686"/>
                  </a:cubicBezTo>
                  <a:lnTo>
                    <a:pt x="40891" y="12962"/>
                  </a:lnTo>
                  <a:cubicBezTo>
                    <a:pt x="41029" y="13135"/>
                    <a:pt x="41029" y="13135"/>
                    <a:pt x="41029" y="13274"/>
                  </a:cubicBezTo>
                  <a:cubicBezTo>
                    <a:pt x="40441" y="13412"/>
                    <a:pt x="39750" y="13550"/>
                    <a:pt x="39163" y="13688"/>
                  </a:cubicBezTo>
                  <a:cubicBezTo>
                    <a:pt x="39024" y="13688"/>
                    <a:pt x="38886" y="13999"/>
                    <a:pt x="38886" y="14276"/>
                  </a:cubicBezTo>
                  <a:cubicBezTo>
                    <a:pt x="38886" y="14414"/>
                    <a:pt x="39163" y="14552"/>
                    <a:pt x="39439" y="14552"/>
                  </a:cubicBezTo>
                  <a:cubicBezTo>
                    <a:pt x="40027" y="14414"/>
                    <a:pt x="40614" y="14276"/>
                    <a:pt x="41167" y="14138"/>
                  </a:cubicBezTo>
                  <a:lnTo>
                    <a:pt x="41306" y="14138"/>
                  </a:lnTo>
                  <a:cubicBezTo>
                    <a:pt x="41306" y="14414"/>
                    <a:pt x="41478" y="14691"/>
                    <a:pt x="41478" y="15002"/>
                  </a:cubicBezTo>
                  <a:cubicBezTo>
                    <a:pt x="41167" y="15002"/>
                    <a:pt x="40891" y="15002"/>
                    <a:pt x="40614" y="15140"/>
                  </a:cubicBezTo>
                  <a:cubicBezTo>
                    <a:pt x="40303" y="15278"/>
                    <a:pt x="40165" y="15417"/>
                    <a:pt x="40303" y="15728"/>
                  </a:cubicBezTo>
                  <a:cubicBezTo>
                    <a:pt x="40303" y="15866"/>
                    <a:pt x="40614" y="16004"/>
                    <a:pt x="40753" y="16004"/>
                  </a:cubicBezTo>
                  <a:cubicBezTo>
                    <a:pt x="41029" y="16004"/>
                    <a:pt x="41167" y="15866"/>
                    <a:pt x="41306" y="15866"/>
                  </a:cubicBezTo>
                  <a:lnTo>
                    <a:pt x="41617" y="15866"/>
                  </a:lnTo>
                  <a:lnTo>
                    <a:pt x="41617" y="16419"/>
                  </a:lnTo>
                  <a:cubicBezTo>
                    <a:pt x="41478" y="16419"/>
                    <a:pt x="41306" y="16592"/>
                    <a:pt x="41167" y="16592"/>
                  </a:cubicBezTo>
                  <a:cubicBezTo>
                    <a:pt x="41029" y="16592"/>
                    <a:pt x="40753" y="16730"/>
                    <a:pt x="40753" y="17007"/>
                  </a:cubicBezTo>
                  <a:cubicBezTo>
                    <a:pt x="40753" y="17145"/>
                    <a:pt x="41029" y="17456"/>
                    <a:pt x="41167" y="17456"/>
                  </a:cubicBezTo>
                  <a:cubicBezTo>
                    <a:pt x="41306" y="17456"/>
                    <a:pt x="41617" y="17456"/>
                    <a:pt x="41755" y="17283"/>
                  </a:cubicBezTo>
                  <a:lnTo>
                    <a:pt x="41755" y="18320"/>
                  </a:lnTo>
                  <a:cubicBezTo>
                    <a:pt x="41617" y="18147"/>
                    <a:pt x="41478" y="18147"/>
                    <a:pt x="41306" y="18147"/>
                  </a:cubicBezTo>
                  <a:cubicBezTo>
                    <a:pt x="41167" y="18147"/>
                    <a:pt x="41029" y="18147"/>
                    <a:pt x="41029" y="18320"/>
                  </a:cubicBezTo>
                  <a:cubicBezTo>
                    <a:pt x="40891" y="18320"/>
                    <a:pt x="40891" y="18458"/>
                    <a:pt x="40891" y="18597"/>
                  </a:cubicBezTo>
                  <a:cubicBezTo>
                    <a:pt x="40891" y="18735"/>
                    <a:pt x="40891" y="18873"/>
                    <a:pt x="41029" y="18873"/>
                  </a:cubicBezTo>
                  <a:cubicBezTo>
                    <a:pt x="41029" y="19011"/>
                    <a:pt x="41167" y="19011"/>
                    <a:pt x="41306" y="19011"/>
                  </a:cubicBezTo>
                  <a:lnTo>
                    <a:pt x="41478" y="19011"/>
                  </a:lnTo>
                  <a:cubicBezTo>
                    <a:pt x="41478" y="19011"/>
                    <a:pt x="41617" y="19184"/>
                    <a:pt x="41755" y="19184"/>
                  </a:cubicBezTo>
                  <a:lnTo>
                    <a:pt x="41755" y="20048"/>
                  </a:lnTo>
                  <a:cubicBezTo>
                    <a:pt x="41617" y="19875"/>
                    <a:pt x="41617" y="19875"/>
                    <a:pt x="41478" y="19875"/>
                  </a:cubicBezTo>
                  <a:lnTo>
                    <a:pt x="40891" y="19875"/>
                  </a:lnTo>
                  <a:cubicBezTo>
                    <a:pt x="40614" y="20048"/>
                    <a:pt x="40441" y="20187"/>
                    <a:pt x="40614" y="20463"/>
                  </a:cubicBezTo>
                  <a:cubicBezTo>
                    <a:pt x="40614" y="20740"/>
                    <a:pt x="40891" y="20740"/>
                    <a:pt x="41167" y="20740"/>
                  </a:cubicBezTo>
                  <a:lnTo>
                    <a:pt x="41306" y="20740"/>
                  </a:lnTo>
                  <a:cubicBezTo>
                    <a:pt x="41478" y="20740"/>
                    <a:pt x="41478" y="20740"/>
                    <a:pt x="41617" y="20912"/>
                  </a:cubicBezTo>
                  <a:lnTo>
                    <a:pt x="41755" y="20912"/>
                  </a:lnTo>
                  <a:cubicBezTo>
                    <a:pt x="41617" y="21327"/>
                    <a:pt x="41617" y="21777"/>
                    <a:pt x="41617" y="22191"/>
                  </a:cubicBezTo>
                  <a:cubicBezTo>
                    <a:pt x="40753" y="21777"/>
                    <a:pt x="39888" y="21327"/>
                    <a:pt x="39024" y="20740"/>
                  </a:cubicBezTo>
                  <a:lnTo>
                    <a:pt x="38713" y="20740"/>
                  </a:lnTo>
                  <a:cubicBezTo>
                    <a:pt x="38575" y="20740"/>
                    <a:pt x="38437" y="20740"/>
                    <a:pt x="38437" y="20912"/>
                  </a:cubicBezTo>
                  <a:cubicBezTo>
                    <a:pt x="38298" y="21189"/>
                    <a:pt x="38298" y="21465"/>
                    <a:pt x="38575" y="21604"/>
                  </a:cubicBezTo>
                  <a:cubicBezTo>
                    <a:pt x="39024" y="21777"/>
                    <a:pt x="39439" y="22053"/>
                    <a:pt x="40027" y="22330"/>
                  </a:cubicBezTo>
                  <a:cubicBezTo>
                    <a:pt x="40441" y="22641"/>
                    <a:pt x="40891" y="22779"/>
                    <a:pt x="41478" y="23055"/>
                  </a:cubicBezTo>
                  <a:cubicBezTo>
                    <a:pt x="41306" y="23332"/>
                    <a:pt x="41306" y="23505"/>
                    <a:pt x="41167" y="23781"/>
                  </a:cubicBezTo>
                  <a:lnTo>
                    <a:pt x="41167" y="23920"/>
                  </a:lnTo>
                  <a:cubicBezTo>
                    <a:pt x="41029" y="23781"/>
                    <a:pt x="40753" y="23781"/>
                    <a:pt x="40614" y="23643"/>
                  </a:cubicBezTo>
                  <a:lnTo>
                    <a:pt x="40441" y="23643"/>
                  </a:lnTo>
                  <a:cubicBezTo>
                    <a:pt x="40165" y="23643"/>
                    <a:pt x="40027" y="23781"/>
                    <a:pt x="40027" y="23920"/>
                  </a:cubicBezTo>
                  <a:cubicBezTo>
                    <a:pt x="39888" y="24196"/>
                    <a:pt x="40027" y="24507"/>
                    <a:pt x="40303" y="24507"/>
                  </a:cubicBezTo>
                  <a:cubicBezTo>
                    <a:pt x="40441" y="24645"/>
                    <a:pt x="40753" y="24645"/>
                    <a:pt x="40891" y="24645"/>
                  </a:cubicBezTo>
                  <a:cubicBezTo>
                    <a:pt x="40891" y="24784"/>
                    <a:pt x="40753" y="24922"/>
                    <a:pt x="40753" y="25060"/>
                  </a:cubicBezTo>
                  <a:cubicBezTo>
                    <a:pt x="40441" y="25060"/>
                    <a:pt x="40303" y="24922"/>
                    <a:pt x="40165" y="24922"/>
                  </a:cubicBezTo>
                  <a:lnTo>
                    <a:pt x="40027" y="24922"/>
                  </a:lnTo>
                  <a:cubicBezTo>
                    <a:pt x="39888" y="24922"/>
                    <a:pt x="39577" y="25060"/>
                    <a:pt x="39577" y="25233"/>
                  </a:cubicBezTo>
                  <a:cubicBezTo>
                    <a:pt x="39577" y="25510"/>
                    <a:pt x="39750" y="25648"/>
                    <a:pt x="39888" y="25786"/>
                  </a:cubicBezTo>
                  <a:cubicBezTo>
                    <a:pt x="40027" y="25786"/>
                    <a:pt x="40165" y="25786"/>
                    <a:pt x="40303" y="25924"/>
                  </a:cubicBezTo>
                  <a:cubicBezTo>
                    <a:pt x="40165" y="25924"/>
                    <a:pt x="40165" y="26097"/>
                    <a:pt x="40027" y="26235"/>
                  </a:cubicBezTo>
                  <a:cubicBezTo>
                    <a:pt x="39888" y="26235"/>
                    <a:pt x="39888" y="26097"/>
                    <a:pt x="39750" y="25924"/>
                  </a:cubicBezTo>
                  <a:lnTo>
                    <a:pt x="39439" y="25924"/>
                  </a:lnTo>
                  <a:cubicBezTo>
                    <a:pt x="39301" y="25924"/>
                    <a:pt x="39163" y="26097"/>
                    <a:pt x="39163" y="26235"/>
                  </a:cubicBezTo>
                  <a:cubicBezTo>
                    <a:pt x="39024" y="26374"/>
                    <a:pt x="39024" y="26650"/>
                    <a:pt x="39301" y="26788"/>
                  </a:cubicBezTo>
                  <a:cubicBezTo>
                    <a:pt x="39301" y="26788"/>
                    <a:pt x="39439" y="26961"/>
                    <a:pt x="39577" y="26961"/>
                  </a:cubicBezTo>
                  <a:cubicBezTo>
                    <a:pt x="39577" y="27100"/>
                    <a:pt x="39439" y="27238"/>
                    <a:pt x="39301" y="27376"/>
                  </a:cubicBezTo>
                  <a:cubicBezTo>
                    <a:pt x="38886" y="26961"/>
                    <a:pt x="38298" y="26374"/>
                    <a:pt x="38022" y="25924"/>
                  </a:cubicBezTo>
                  <a:cubicBezTo>
                    <a:pt x="37711" y="25648"/>
                    <a:pt x="37573" y="25371"/>
                    <a:pt x="37434" y="25060"/>
                  </a:cubicBezTo>
                  <a:cubicBezTo>
                    <a:pt x="37296" y="24922"/>
                    <a:pt x="37158" y="24922"/>
                    <a:pt x="36985" y="24922"/>
                  </a:cubicBezTo>
                  <a:lnTo>
                    <a:pt x="36847" y="24922"/>
                  </a:lnTo>
                  <a:cubicBezTo>
                    <a:pt x="36570" y="25060"/>
                    <a:pt x="36570" y="25371"/>
                    <a:pt x="36708" y="25510"/>
                  </a:cubicBezTo>
                  <a:cubicBezTo>
                    <a:pt x="37158" y="26512"/>
                    <a:pt x="38022" y="27376"/>
                    <a:pt x="38713" y="27964"/>
                  </a:cubicBezTo>
                  <a:cubicBezTo>
                    <a:pt x="38575" y="28240"/>
                    <a:pt x="38437" y="28378"/>
                    <a:pt x="38298" y="28517"/>
                  </a:cubicBezTo>
                  <a:cubicBezTo>
                    <a:pt x="38160" y="28690"/>
                    <a:pt x="38022" y="28966"/>
                    <a:pt x="38022" y="29243"/>
                  </a:cubicBezTo>
                  <a:lnTo>
                    <a:pt x="37849" y="29243"/>
                  </a:lnTo>
                  <a:cubicBezTo>
                    <a:pt x="37849" y="29381"/>
                    <a:pt x="37711" y="29554"/>
                    <a:pt x="37711" y="29554"/>
                  </a:cubicBezTo>
                  <a:cubicBezTo>
                    <a:pt x="37711" y="29692"/>
                    <a:pt x="37711" y="29830"/>
                    <a:pt x="37849" y="29968"/>
                  </a:cubicBezTo>
                  <a:cubicBezTo>
                    <a:pt x="38298" y="30418"/>
                    <a:pt x="38713" y="30694"/>
                    <a:pt x="39163" y="31109"/>
                  </a:cubicBezTo>
                  <a:lnTo>
                    <a:pt x="39301" y="31109"/>
                  </a:lnTo>
                  <a:cubicBezTo>
                    <a:pt x="39301" y="31109"/>
                    <a:pt x="39439" y="30971"/>
                    <a:pt x="39577" y="30971"/>
                  </a:cubicBezTo>
                  <a:cubicBezTo>
                    <a:pt x="39163" y="30556"/>
                    <a:pt x="38575" y="29968"/>
                    <a:pt x="38022" y="29554"/>
                  </a:cubicBezTo>
                  <a:cubicBezTo>
                    <a:pt x="38298" y="29381"/>
                    <a:pt x="38437" y="29104"/>
                    <a:pt x="38575" y="28966"/>
                  </a:cubicBezTo>
                  <a:cubicBezTo>
                    <a:pt x="39301" y="28240"/>
                    <a:pt x="39888" y="27376"/>
                    <a:pt x="40303" y="26650"/>
                  </a:cubicBezTo>
                  <a:cubicBezTo>
                    <a:pt x="41478" y="24784"/>
                    <a:pt x="42170" y="22641"/>
                    <a:pt x="42343" y="20463"/>
                  </a:cubicBezTo>
                  <a:cubicBezTo>
                    <a:pt x="42619" y="18458"/>
                    <a:pt x="42481" y="16281"/>
                    <a:pt x="41893" y="14276"/>
                  </a:cubicBezTo>
                  <a:cubicBezTo>
                    <a:pt x="41306" y="12098"/>
                    <a:pt x="40441" y="10094"/>
                    <a:pt x="39301" y="8365"/>
                  </a:cubicBezTo>
                  <a:cubicBezTo>
                    <a:pt x="39163" y="8089"/>
                    <a:pt x="39024" y="7950"/>
                    <a:pt x="38886" y="7639"/>
                  </a:cubicBezTo>
                  <a:cubicBezTo>
                    <a:pt x="38298" y="7086"/>
                    <a:pt x="37711" y="6499"/>
                    <a:pt x="37158" y="5911"/>
                  </a:cubicBezTo>
                  <a:cubicBezTo>
                    <a:pt x="36847" y="5496"/>
                    <a:pt x="36432" y="5185"/>
                    <a:pt x="36121" y="4909"/>
                  </a:cubicBezTo>
                  <a:cubicBezTo>
                    <a:pt x="34842" y="4183"/>
                    <a:pt x="33528" y="3319"/>
                    <a:pt x="32388" y="2593"/>
                  </a:cubicBezTo>
                  <a:cubicBezTo>
                    <a:pt x="31524" y="2178"/>
                    <a:pt x="30660" y="1729"/>
                    <a:pt x="29934" y="1314"/>
                  </a:cubicBezTo>
                  <a:cubicBezTo>
                    <a:pt x="29795" y="1176"/>
                    <a:pt x="29795" y="1176"/>
                    <a:pt x="29795" y="1037"/>
                  </a:cubicBezTo>
                  <a:lnTo>
                    <a:pt x="29657" y="1037"/>
                  </a:lnTo>
                  <a:cubicBezTo>
                    <a:pt x="29381" y="865"/>
                    <a:pt x="29070" y="726"/>
                    <a:pt x="28931" y="726"/>
                  </a:cubicBezTo>
                  <a:cubicBezTo>
                    <a:pt x="27203" y="312"/>
                    <a:pt x="25475" y="1"/>
                    <a:pt x="2360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60" name="Google Shape;1260;p8"/>
            <p:cNvSpPr/>
            <p:nvPr/>
          </p:nvSpPr>
          <p:spPr>
            <a:xfrm>
              <a:off x="6907392" y="3765822"/>
              <a:ext cx="43609" cy="41514"/>
            </a:xfrm>
            <a:custGeom>
              <a:avLst/>
              <a:gdLst/>
              <a:ahLst/>
              <a:cxnLst/>
              <a:rect l="l" t="t" r="r" b="b"/>
              <a:pathLst>
                <a:path w="2144" h="2041" extrusionOk="0">
                  <a:moveTo>
                    <a:pt x="415" y="1"/>
                  </a:moveTo>
                  <a:cubicBezTo>
                    <a:pt x="277" y="1"/>
                    <a:pt x="139" y="139"/>
                    <a:pt x="139" y="139"/>
                  </a:cubicBezTo>
                  <a:lnTo>
                    <a:pt x="1" y="139"/>
                  </a:lnTo>
                  <a:cubicBezTo>
                    <a:pt x="139" y="312"/>
                    <a:pt x="277" y="312"/>
                    <a:pt x="277" y="450"/>
                  </a:cubicBezTo>
                  <a:cubicBezTo>
                    <a:pt x="865" y="865"/>
                    <a:pt x="1452" y="1314"/>
                    <a:pt x="2005" y="1729"/>
                  </a:cubicBezTo>
                  <a:cubicBezTo>
                    <a:pt x="2005" y="1867"/>
                    <a:pt x="2144" y="1867"/>
                    <a:pt x="2144" y="2040"/>
                  </a:cubicBezTo>
                  <a:cubicBezTo>
                    <a:pt x="2144" y="1867"/>
                    <a:pt x="2144" y="1591"/>
                    <a:pt x="2005" y="1453"/>
                  </a:cubicBezTo>
                  <a:cubicBezTo>
                    <a:pt x="1591" y="1003"/>
                    <a:pt x="1003" y="450"/>
                    <a:pt x="4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61" name="Google Shape;1261;p8"/>
            <p:cNvSpPr/>
            <p:nvPr/>
          </p:nvSpPr>
          <p:spPr>
            <a:xfrm>
              <a:off x="6113658" y="3220964"/>
              <a:ext cx="840876" cy="691824"/>
            </a:xfrm>
            <a:custGeom>
              <a:avLst/>
              <a:gdLst/>
              <a:ahLst/>
              <a:cxnLst/>
              <a:rect l="l" t="t" r="r" b="b"/>
              <a:pathLst>
                <a:path w="41341" h="34013" extrusionOk="0">
                  <a:moveTo>
                    <a:pt x="1867" y="1"/>
                  </a:moveTo>
                  <a:cubicBezTo>
                    <a:pt x="1591" y="1"/>
                    <a:pt x="1279" y="1"/>
                    <a:pt x="1003" y="139"/>
                  </a:cubicBezTo>
                  <a:cubicBezTo>
                    <a:pt x="554" y="450"/>
                    <a:pt x="139" y="865"/>
                    <a:pt x="1" y="1453"/>
                  </a:cubicBezTo>
                  <a:cubicBezTo>
                    <a:pt x="1" y="1453"/>
                    <a:pt x="139" y="1453"/>
                    <a:pt x="139" y="1591"/>
                  </a:cubicBezTo>
                  <a:cubicBezTo>
                    <a:pt x="415" y="2040"/>
                    <a:pt x="865" y="2455"/>
                    <a:pt x="1141" y="2904"/>
                  </a:cubicBezTo>
                  <a:cubicBezTo>
                    <a:pt x="2144" y="3907"/>
                    <a:pt x="3146" y="4909"/>
                    <a:pt x="4183" y="5773"/>
                  </a:cubicBezTo>
                  <a:cubicBezTo>
                    <a:pt x="4183" y="5912"/>
                    <a:pt x="4321" y="6050"/>
                    <a:pt x="4321" y="6050"/>
                  </a:cubicBezTo>
                  <a:cubicBezTo>
                    <a:pt x="4459" y="6050"/>
                    <a:pt x="4459" y="6188"/>
                    <a:pt x="4598" y="6188"/>
                  </a:cubicBezTo>
                  <a:cubicBezTo>
                    <a:pt x="5738" y="7225"/>
                    <a:pt x="6775" y="8366"/>
                    <a:pt x="7916" y="9506"/>
                  </a:cubicBezTo>
                  <a:cubicBezTo>
                    <a:pt x="8918" y="10232"/>
                    <a:pt x="9782" y="11096"/>
                    <a:pt x="10508" y="11822"/>
                  </a:cubicBezTo>
                  <a:lnTo>
                    <a:pt x="10647" y="11960"/>
                  </a:lnTo>
                  <a:lnTo>
                    <a:pt x="11234" y="12410"/>
                  </a:lnTo>
                  <a:lnTo>
                    <a:pt x="11234" y="12548"/>
                  </a:lnTo>
                  <a:cubicBezTo>
                    <a:pt x="13239" y="14553"/>
                    <a:pt x="15417" y="16419"/>
                    <a:pt x="17421" y="18286"/>
                  </a:cubicBezTo>
                  <a:cubicBezTo>
                    <a:pt x="17698" y="18009"/>
                    <a:pt x="18009" y="17733"/>
                    <a:pt x="18286" y="17595"/>
                  </a:cubicBezTo>
                  <a:cubicBezTo>
                    <a:pt x="18424" y="17283"/>
                    <a:pt x="18700" y="17145"/>
                    <a:pt x="19011" y="16869"/>
                  </a:cubicBezTo>
                  <a:cubicBezTo>
                    <a:pt x="18873" y="16730"/>
                    <a:pt x="18562" y="16558"/>
                    <a:pt x="18286" y="16281"/>
                  </a:cubicBezTo>
                  <a:cubicBezTo>
                    <a:pt x="17836" y="16730"/>
                    <a:pt x="17283" y="17145"/>
                    <a:pt x="16834" y="17595"/>
                  </a:cubicBezTo>
                  <a:cubicBezTo>
                    <a:pt x="16696" y="17422"/>
                    <a:pt x="16557" y="17283"/>
                    <a:pt x="16419" y="17145"/>
                  </a:cubicBezTo>
                  <a:cubicBezTo>
                    <a:pt x="16696" y="16869"/>
                    <a:pt x="16972" y="16558"/>
                    <a:pt x="17283" y="16281"/>
                  </a:cubicBezTo>
                  <a:cubicBezTo>
                    <a:pt x="17421" y="16281"/>
                    <a:pt x="17421" y="16143"/>
                    <a:pt x="17421" y="16005"/>
                  </a:cubicBezTo>
                  <a:cubicBezTo>
                    <a:pt x="17421" y="15866"/>
                    <a:pt x="17421" y="15693"/>
                    <a:pt x="17283" y="15693"/>
                  </a:cubicBezTo>
                  <a:cubicBezTo>
                    <a:pt x="17283" y="15555"/>
                    <a:pt x="17145" y="15555"/>
                    <a:pt x="16972" y="15555"/>
                  </a:cubicBezTo>
                  <a:cubicBezTo>
                    <a:pt x="16834" y="15555"/>
                    <a:pt x="16696" y="15555"/>
                    <a:pt x="16696" y="15693"/>
                  </a:cubicBezTo>
                  <a:cubicBezTo>
                    <a:pt x="16419" y="16005"/>
                    <a:pt x="16108" y="16143"/>
                    <a:pt x="15831" y="16419"/>
                  </a:cubicBezTo>
                  <a:cubicBezTo>
                    <a:pt x="15693" y="16419"/>
                    <a:pt x="15693" y="16281"/>
                    <a:pt x="15693" y="16281"/>
                  </a:cubicBezTo>
                  <a:cubicBezTo>
                    <a:pt x="15831" y="16143"/>
                    <a:pt x="15970" y="16005"/>
                    <a:pt x="16108" y="15866"/>
                  </a:cubicBezTo>
                  <a:cubicBezTo>
                    <a:pt x="16281" y="15693"/>
                    <a:pt x="16281" y="15693"/>
                    <a:pt x="16419" y="15555"/>
                  </a:cubicBezTo>
                  <a:cubicBezTo>
                    <a:pt x="16557" y="15555"/>
                    <a:pt x="16557" y="15417"/>
                    <a:pt x="16557" y="15417"/>
                  </a:cubicBezTo>
                  <a:cubicBezTo>
                    <a:pt x="16696" y="15279"/>
                    <a:pt x="16557" y="15140"/>
                    <a:pt x="16557" y="15002"/>
                  </a:cubicBezTo>
                  <a:cubicBezTo>
                    <a:pt x="16419" y="14829"/>
                    <a:pt x="16281" y="14829"/>
                    <a:pt x="16108" y="14829"/>
                  </a:cubicBezTo>
                  <a:lnTo>
                    <a:pt x="15970" y="14829"/>
                  </a:lnTo>
                  <a:cubicBezTo>
                    <a:pt x="15693" y="15140"/>
                    <a:pt x="15244" y="15417"/>
                    <a:pt x="14967" y="15693"/>
                  </a:cubicBezTo>
                  <a:cubicBezTo>
                    <a:pt x="14967" y="15555"/>
                    <a:pt x="14829" y="15417"/>
                    <a:pt x="14691" y="15279"/>
                  </a:cubicBezTo>
                  <a:cubicBezTo>
                    <a:pt x="14967" y="15140"/>
                    <a:pt x="15106" y="15002"/>
                    <a:pt x="15417" y="14829"/>
                  </a:cubicBezTo>
                  <a:cubicBezTo>
                    <a:pt x="15555" y="14553"/>
                    <a:pt x="15555" y="14276"/>
                    <a:pt x="15244" y="14138"/>
                  </a:cubicBezTo>
                  <a:cubicBezTo>
                    <a:pt x="15244" y="14138"/>
                    <a:pt x="15106" y="13965"/>
                    <a:pt x="14967" y="13965"/>
                  </a:cubicBezTo>
                  <a:cubicBezTo>
                    <a:pt x="14829" y="13965"/>
                    <a:pt x="14829" y="14138"/>
                    <a:pt x="14691" y="14138"/>
                  </a:cubicBezTo>
                  <a:cubicBezTo>
                    <a:pt x="14552" y="14276"/>
                    <a:pt x="14380" y="14415"/>
                    <a:pt x="14241" y="14553"/>
                  </a:cubicBezTo>
                  <a:lnTo>
                    <a:pt x="14103" y="14691"/>
                  </a:lnTo>
                  <a:cubicBezTo>
                    <a:pt x="14103" y="14553"/>
                    <a:pt x="13965" y="14553"/>
                    <a:pt x="13965" y="14415"/>
                  </a:cubicBezTo>
                  <a:cubicBezTo>
                    <a:pt x="14103" y="14276"/>
                    <a:pt x="14241" y="14138"/>
                    <a:pt x="14380" y="13965"/>
                  </a:cubicBezTo>
                  <a:cubicBezTo>
                    <a:pt x="14380" y="13827"/>
                    <a:pt x="14552" y="13689"/>
                    <a:pt x="14552" y="13550"/>
                  </a:cubicBezTo>
                  <a:cubicBezTo>
                    <a:pt x="14552" y="13550"/>
                    <a:pt x="14380" y="13412"/>
                    <a:pt x="14380" y="13274"/>
                  </a:cubicBezTo>
                  <a:lnTo>
                    <a:pt x="14103" y="13274"/>
                  </a:lnTo>
                  <a:cubicBezTo>
                    <a:pt x="13965" y="13274"/>
                    <a:pt x="13827" y="13274"/>
                    <a:pt x="13688" y="13412"/>
                  </a:cubicBezTo>
                  <a:cubicBezTo>
                    <a:pt x="13516" y="13412"/>
                    <a:pt x="13377" y="13550"/>
                    <a:pt x="13377" y="13689"/>
                  </a:cubicBezTo>
                  <a:cubicBezTo>
                    <a:pt x="13101" y="13412"/>
                    <a:pt x="12824" y="13274"/>
                    <a:pt x="12651" y="12963"/>
                  </a:cubicBezTo>
                  <a:lnTo>
                    <a:pt x="13377" y="12237"/>
                  </a:lnTo>
                  <a:cubicBezTo>
                    <a:pt x="13239" y="12099"/>
                    <a:pt x="12962" y="11960"/>
                    <a:pt x="12651" y="11822"/>
                  </a:cubicBezTo>
                  <a:cubicBezTo>
                    <a:pt x="12513" y="11960"/>
                    <a:pt x="12237" y="12099"/>
                    <a:pt x="12098" y="12237"/>
                  </a:cubicBezTo>
                  <a:cubicBezTo>
                    <a:pt x="11787" y="12099"/>
                    <a:pt x="11649" y="11960"/>
                    <a:pt x="11511" y="11822"/>
                  </a:cubicBezTo>
                  <a:cubicBezTo>
                    <a:pt x="11787" y="11684"/>
                    <a:pt x="11960" y="11546"/>
                    <a:pt x="12098" y="11373"/>
                  </a:cubicBezTo>
                  <a:cubicBezTo>
                    <a:pt x="12237" y="11373"/>
                    <a:pt x="12237" y="11373"/>
                    <a:pt x="12237" y="11235"/>
                  </a:cubicBezTo>
                  <a:cubicBezTo>
                    <a:pt x="11960" y="11096"/>
                    <a:pt x="11787" y="10958"/>
                    <a:pt x="11511" y="10682"/>
                  </a:cubicBezTo>
                  <a:lnTo>
                    <a:pt x="11511" y="10820"/>
                  </a:lnTo>
                  <a:cubicBezTo>
                    <a:pt x="11372" y="10958"/>
                    <a:pt x="11096" y="11096"/>
                    <a:pt x="10923" y="11096"/>
                  </a:cubicBezTo>
                  <a:lnTo>
                    <a:pt x="10923" y="11235"/>
                  </a:lnTo>
                  <a:cubicBezTo>
                    <a:pt x="10785" y="11096"/>
                    <a:pt x="10647" y="10958"/>
                    <a:pt x="10508" y="10820"/>
                  </a:cubicBezTo>
                  <a:cubicBezTo>
                    <a:pt x="10785" y="10682"/>
                    <a:pt x="10923" y="10509"/>
                    <a:pt x="11234" y="10370"/>
                  </a:cubicBezTo>
                  <a:cubicBezTo>
                    <a:pt x="10923" y="10094"/>
                    <a:pt x="10647" y="9956"/>
                    <a:pt x="10508" y="9817"/>
                  </a:cubicBezTo>
                  <a:cubicBezTo>
                    <a:pt x="10370" y="9956"/>
                    <a:pt x="10059" y="10094"/>
                    <a:pt x="9921" y="10232"/>
                  </a:cubicBezTo>
                  <a:cubicBezTo>
                    <a:pt x="9782" y="9956"/>
                    <a:pt x="9506" y="9817"/>
                    <a:pt x="9368" y="9645"/>
                  </a:cubicBezTo>
                  <a:cubicBezTo>
                    <a:pt x="9644" y="9506"/>
                    <a:pt x="9782" y="9368"/>
                    <a:pt x="9921" y="9230"/>
                  </a:cubicBezTo>
                  <a:cubicBezTo>
                    <a:pt x="9782" y="8953"/>
                    <a:pt x="9506" y="8780"/>
                    <a:pt x="9368" y="8642"/>
                  </a:cubicBezTo>
                  <a:cubicBezTo>
                    <a:pt x="9057" y="8780"/>
                    <a:pt x="8918" y="8953"/>
                    <a:pt x="8780" y="9092"/>
                  </a:cubicBezTo>
                  <a:cubicBezTo>
                    <a:pt x="8780" y="8953"/>
                    <a:pt x="8642" y="8953"/>
                    <a:pt x="8642" y="8953"/>
                  </a:cubicBezTo>
                  <a:cubicBezTo>
                    <a:pt x="8642" y="8780"/>
                    <a:pt x="8780" y="8780"/>
                    <a:pt x="8918" y="8642"/>
                  </a:cubicBezTo>
                  <a:lnTo>
                    <a:pt x="9057" y="8504"/>
                  </a:lnTo>
                  <a:lnTo>
                    <a:pt x="9195" y="8366"/>
                  </a:lnTo>
                  <a:cubicBezTo>
                    <a:pt x="8918" y="8227"/>
                    <a:pt x="8780" y="8089"/>
                    <a:pt x="8642" y="7778"/>
                  </a:cubicBezTo>
                  <a:lnTo>
                    <a:pt x="8504" y="7778"/>
                  </a:lnTo>
                  <a:cubicBezTo>
                    <a:pt x="8331" y="7916"/>
                    <a:pt x="8192" y="8089"/>
                    <a:pt x="7916" y="8227"/>
                  </a:cubicBezTo>
                  <a:cubicBezTo>
                    <a:pt x="7778" y="8089"/>
                    <a:pt x="7639" y="7916"/>
                    <a:pt x="7467" y="7778"/>
                  </a:cubicBezTo>
                  <a:lnTo>
                    <a:pt x="8054" y="7225"/>
                  </a:lnTo>
                  <a:lnTo>
                    <a:pt x="7467" y="6637"/>
                  </a:lnTo>
                  <a:cubicBezTo>
                    <a:pt x="7190" y="6776"/>
                    <a:pt x="7052" y="6914"/>
                    <a:pt x="6775" y="7225"/>
                  </a:cubicBezTo>
                  <a:cubicBezTo>
                    <a:pt x="6602" y="6914"/>
                    <a:pt x="6464" y="6776"/>
                    <a:pt x="6326" y="6637"/>
                  </a:cubicBezTo>
                  <a:cubicBezTo>
                    <a:pt x="6464" y="6361"/>
                    <a:pt x="6602" y="6188"/>
                    <a:pt x="6775" y="6050"/>
                  </a:cubicBezTo>
                  <a:cubicBezTo>
                    <a:pt x="6914" y="6050"/>
                    <a:pt x="6914" y="5912"/>
                    <a:pt x="6914" y="5912"/>
                  </a:cubicBezTo>
                  <a:cubicBezTo>
                    <a:pt x="6775" y="5773"/>
                    <a:pt x="6602" y="5497"/>
                    <a:pt x="6326" y="5324"/>
                  </a:cubicBezTo>
                  <a:cubicBezTo>
                    <a:pt x="6326" y="5324"/>
                    <a:pt x="6188" y="5324"/>
                    <a:pt x="6188" y="5497"/>
                  </a:cubicBezTo>
                  <a:cubicBezTo>
                    <a:pt x="6049" y="5635"/>
                    <a:pt x="5738" y="5773"/>
                    <a:pt x="5600" y="6050"/>
                  </a:cubicBezTo>
                  <a:cubicBezTo>
                    <a:pt x="5462" y="5912"/>
                    <a:pt x="5462" y="5773"/>
                    <a:pt x="5324" y="5635"/>
                  </a:cubicBezTo>
                  <a:cubicBezTo>
                    <a:pt x="5462" y="5497"/>
                    <a:pt x="5738" y="5324"/>
                    <a:pt x="5911" y="5186"/>
                  </a:cubicBezTo>
                  <a:cubicBezTo>
                    <a:pt x="6049" y="5047"/>
                    <a:pt x="6049" y="4909"/>
                    <a:pt x="6049" y="4909"/>
                  </a:cubicBezTo>
                  <a:cubicBezTo>
                    <a:pt x="5911" y="4771"/>
                    <a:pt x="5738" y="4633"/>
                    <a:pt x="5738" y="4460"/>
                  </a:cubicBezTo>
                  <a:lnTo>
                    <a:pt x="5600" y="4460"/>
                  </a:lnTo>
                  <a:cubicBezTo>
                    <a:pt x="5462" y="4460"/>
                    <a:pt x="5324" y="4460"/>
                    <a:pt x="5185" y="4633"/>
                  </a:cubicBezTo>
                  <a:cubicBezTo>
                    <a:pt x="5047" y="4771"/>
                    <a:pt x="4874" y="4909"/>
                    <a:pt x="4736" y="5047"/>
                  </a:cubicBezTo>
                  <a:lnTo>
                    <a:pt x="4598" y="5047"/>
                  </a:lnTo>
                  <a:cubicBezTo>
                    <a:pt x="4736" y="4771"/>
                    <a:pt x="4874" y="4633"/>
                    <a:pt x="5185" y="4460"/>
                  </a:cubicBezTo>
                  <a:cubicBezTo>
                    <a:pt x="5324" y="4322"/>
                    <a:pt x="5324" y="4045"/>
                    <a:pt x="5047" y="3768"/>
                  </a:cubicBezTo>
                  <a:lnTo>
                    <a:pt x="4736" y="3768"/>
                  </a:lnTo>
                  <a:cubicBezTo>
                    <a:pt x="4736" y="3768"/>
                    <a:pt x="4598" y="3768"/>
                    <a:pt x="4459" y="3907"/>
                  </a:cubicBezTo>
                  <a:lnTo>
                    <a:pt x="4010" y="4322"/>
                  </a:lnTo>
                  <a:cubicBezTo>
                    <a:pt x="3872" y="4322"/>
                    <a:pt x="3734" y="4183"/>
                    <a:pt x="3734" y="4183"/>
                  </a:cubicBezTo>
                  <a:cubicBezTo>
                    <a:pt x="3872" y="3907"/>
                    <a:pt x="4010" y="3768"/>
                    <a:pt x="4321" y="3457"/>
                  </a:cubicBezTo>
                  <a:cubicBezTo>
                    <a:pt x="4459" y="3319"/>
                    <a:pt x="4459" y="3043"/>
                    <a:pt x="4321" y="2904"/>
                  </a:cubicBezTo>
                  <a:cubicBezTo>
                    <a:pt x="4183" y="2732"/>
                    <a:pt x="4010" y="2732"/>
                    <a:pt x="4010" y="2732"/>
                  </a:cubicBezTo>
                  <a:lnTo>
                    <a:pt x="3872" y="2732"/>
                  </a:lnTo>
                  <a:cubicBezTo>
                    <a:pt x="3872" y="2732"/>
                    <a:pt x="3734" y="2904"/>
                    <a:pt x="3595" y="2904"/>
                  </a:cubicBezTo>
                  <a:cubicBezTo>
                    <a:pt x="3457" y="3043"/>
                    <a:pt x="3319" y="3319"/>
                    <a:pt x="3008" y="3457"/>
                  </a:cubicBezTo>
                  <a:cubicBezTo>
                    <a:pt x="2731" y="3181"/>
                    <a:pt x="2455" y="3043"/>
                    <a:pt x="2282" y="2732"/>
                  </a:cubicBezTo>
                  <a:cubicBezTo>
                    <a:pt x="2731" y="2317"/>
                    <a:pt x="3319" y="1867"/>
                    <a:pt x="3872" y="1453"/>
                  </a:cubicBezTo>
                  <a:cubicBezTo>
                    <a:pt x="3734" y="1314"/>
                    <a:pt x="3734" y="1176"/>
                    <a:pt x="3595" y="1003"/>
                  </a:cubicBezTo>
                  <a:cubicBezTo>
                    <a:pt x="3595" y="865"/>
                    <a:pt x="3457" y="865"/>
                    <a:pt x="3457" y="727"/>
                  </a:cubicBezTo>
                  <a:cubicBezTo>
                    <a:pt x="2869" y="1176"/>
                    <a:pt x="2282" y="1591"/>
                    <a:pt x="1591" y="2040"/>
                  </a:cubicBezTo>
                  <a:cubicBezTo>
                    <a:pt x="1141" y="1729"/>
                    <a:pt x="865" y="1314"/>
                    <a:pt x="415" y="865"/>
                  </a:cubicBezTo>
                  <a:cubicBezTo>
                    <a:pt x="865" y="589"/>
                    <a:pt x="1418" y="312"/>
                    <a:pt x="1867" y="1"/>
                  </a:cubicBezTo>
                  <a:close/>
                  <a:moveTo>
                    <a:pt x="17421" y="18286"/>
                  </a:moveTo>
                  <a:cubicBezTo>
                    <a:pt x="19150" y="19876"/>
                    <a:pt x="20878" y="21466"/>
                    <a:pt x="22468" y="23194"/>
                  </a:cubicBezTo>
                  <a:lnTo>
                    <a:pt x="22606" y="23194"/>
                  </a:lnTo>
                  <a:cubicBezTo>
                    <a:pt x="23470" y="24058"/>
                    <a:pt x="24473" y="24922"/>
                    <a:pt x="25337" y="25786"/>
                  </a:cubicBezTo>
                  <a:cubicBezTo>
                    <a:pt x="26339" y="26651"/>
                    <a:pt x="27342" y="27515"/>
                    <a:pt x="28379" y="28379"/>
                  </a:cubicBezTo>
                  <a:lnTo>
                    <a:pt x="28932" y="28828"/>
                  </a:lnTo>
                  <a:lnTo>
                    <a:pt x="28932" y="28966"/>
                  </a:lnTo>
                  <a:cubicBezTo>
                    <a:pt x="30798" y="30556"/>
                    <a:pt x="32526" y="32112"/>
                    <a:pt x="34255" y="33702"/>
                  </a:cubicBezTo>
                  <a:cubicBezTo>
                    <a:pt x="34427" y="33840"/>
                    <a:pt x="34704" y="34013"/>
                    <a:pt x="34842" y="34013"/>
                  </a:cubicBezTo>
                  <a:lnTo>
                    <a:pt x="34980" y="34013"/>
                  </a:lnTo>
                  <a:cubicBezTo>
                    <a:pt x="35119" y="33840"/>
                    <a:pt x="35119" y="33840"/>
                    <a:pt x="35292" y="33840"/>
                  </a:cubicBezTo>
                  <a:cubicBezTo>
                    <a:pt x="35292" y="33840"/>
                    <a:pt x="35430" y="33840"/>
                    <a:pt x="35568" y="33702"/>
                  </a:cubicBezTo>
                  <a:lnTo>
                    <a:pt x="35706" y="33702"/>
                  </a:lnTo>
                  <a:cubicBezTo>
                    <a:pt x="37435" y="32699"/>
                    <a:pt x="39163" y="31559"/>
                    <a:pt x="41029" y="30107"/>
                  </a:cubicBezTo>
                  <a:cubicBezTo>
                    <a:pt x="41340" y="29831"/>
                    <a:pt x="41340" y="29381"/>
                    <a:pt x="41168" y="29105"/>
                  </a:cubicBezTo>
                  <a:lnTo>
                    <a:pt x="41168" y="29105"/>
                  </a:lnTo>
                  <a:cubicBezTo>
                    <a:pt x="40753" y="29519"/>
                    <a:pt x="40165" y="29969"/>
                    <a:pt x="39612" y="30384"/>
                  </a:cubicBezTo>
                  <a:cubicBezTo>
                    <a:pt x="39439" y="30384"/>
                    <a:pt x="39439" y="30384"/>
                    <a:pt x="39439" y="30556"/>
                  </a:cubicBezTo>
                  <a:lnTo>
                    <a:pt x="39439" y="30695"/>
                  </a:lnTo>
                  <a:cubicBezTo>
                    <a:pt x="39301" y="30695"/>
                    <a:pt x="39301" y="30833"/>
                    <a:pt x="39301" y="30833"/>
                  </a:cubicBezTo>
                  <a:cubicBezTo>
                    <a:pt x="39163" y="30833"/>
                    <a:pt x="39025" y="30971"/>
                    <a:pt x="38748" y="30971"/>
                  </a:cubicBezTo>
                  <a:cubicBezTo>
                    <a:pt x="38748" y="31109"/>
                    <a:pt x="38575" y="31109"/>
                    <a:pt x="38437" y="31109"/>
                  </a:cubicBezTo>
                  <a:cubicBezTo>
                    <a:pt x="38022" y="31421"/>
                    <a:pt x="37573" y="31697"/>
                    <a:pt x="37020" y="31974"/>
                  </a:cubicBezTo>
                  <a:cubicBezTo>
                    <a:pt x="36294" y="32423"/>
                    <a:pt x="35430" y="32838"/>
                    <a:pt x="34566" y="33287"/>
                  </a:cubicBezTo>
                  <a:cubicBezTo>
                    <a:pt x="34427" y="33149"/>
                    <a:pt x="34116" y="32976"/>
                    <a:pt x="33978" y="32838"/>
                  </a:cubicBezTo>
                  <a:cubicBezTo>
                    <a:pt x="34842" y="32285"/>
                    <a:pt x="35568" y="31697"/>
                    <a:pt x="36432" y="31248"/>
                  </a:cubicBezTo>
                  <a:cubicBezTo>
                    <a:pt x="35983" y="31248"/>
                    <a:pt x="35568" y="31248"/>
                    <a:pt x="35119" y="31109"/>
                  </a:cubicBezTo>
                  <a:lnTo>
                    <a:pt x="34980" y="31109"/>
                  </a:lnTo>
                  <a:cubicBezTo>
                    <a:pt x="34842" y="31109"/>
                    <a:pt x="34704" y="31248"/>
                    <a:pt x="34704" y="31248"/>
                  </a:cubicBezTo>
                  <a:cubicBezTo>
                    <a:pt x="34255" y="31559"/>
                    <a:pt x="33840" y="31835"/>
                    <a:pt x="33390" y="32285"/>
                  </a:cubicBezTo>
                  <a:cubicBezTo>
                    <a:pt x="33252" y="32112"/>
                    <a:pt x="33114" y="31974"/>
                    <a:pt x="32976" y="31974"/>
                  </a:cubicBezTo>
                  <a:cubicBezTo>
                    <a:pt x="33252" y="31835"/>
                    <a:pt x="33563" y="31559"/>
                    <a:pt x="33702" y="31421"/>
                  </a:cubicBezTo>
                  <a:cubicBezTo>
                    <a:pt x="33840" y="31421"/>
                    <a:pt x="33840" y="31248"/>
                    <a:pt x="33840" y="31109"/>
                  </a:cubicBezTo>
                  <a:cubicBezTo>
                    <a:pt x="33978" y="31109"/>
                    <a:pt x="33840" y="30971"/>
                    <a:pt x="33840" y="30833"/>
                  </a:cubicBezTo>
                  <a:cubicBezTo>
                    <a:pt x="33702" y="30695"/>
                    <a:pt x="33563" y="30695"/>
                    <a:pt x="33390" y="30695"/>
                  </a:cubicBezTo>
                  <a:lnTo>
                    <a:pt x="33252" y="30695"/>
                  </a:lnTo>
                  <a:cubicBezTo>
                    <a:pt x="32976" y="30971"/>
                    <a:pt x="32699" y="31109"/>
                    <a:pt x="32388" y="31248"/>
                  </a:cubicBezTo>
                  <a:cubicBezTo>
                    <a:pt x="32250" y="31248"/>
                    <a:pt x="32250" y="31109"/>
                    <a:pt x="32112" y="30971"/>
                  </a:cubicBezTo>
                  <a:cubicBezTo>
                    <a:pt x="32250" y="30833"/>
                    <a:pt x="32526" y="30695"/>
                    <a:pt x="32699" y="30556"/>
                  </a:cubicBezTo>
                  <a:cubicBezTo>
                    <a:pt x="32837" y="30556"/>
                    <a:pt x="32976" y="30384"/>
                    <a:pt x="32976" y="30245"/>
                  </a:cubicBezTo>
                  <a:lnTo>
                    <a:pt x="32976" y="29969"/>
                  </a:lnTo>
                  <a:cubicBezTo>
                    <a:pt x="32837" y="29969"/>
                    <a:pt x="32699" y="29831"/>
                    <a:pt x="32699" y="29831"/>
                  </a:cubicBezTo>
                  <a:lnTo>
                    <a:pt x="32250" y="29831"/>
                  </a:lnTo>
                  <a:cubicBezTo>
                    <a:pt x="31973" y="30107"/>
                    <a:pt x="31662" y="30245"/>
                    <a:pt x="31386" y="30384"/>
                  </a:cubicBezTo>
                  <a:cubicBezTo>
                    <a:pt x="31247" y="30245"/>
                    <a:pt x="31109" y="30107"/>
                    <a:pt x="30971" y="30107"/>
                  </a:cubicBezTo>
                  <a:cubicBezTo>
                    <a:pt x="31247" y="29831"/>
                    <a:pt x="31524" y="29692"/>
                    <a:pt x="31835" y="29519"/>
                  </a:cubicBezTo>
                  <a:cubicBezTo>
                    <a:pt x="31835" y="29519"/>
                    <a:pt x="31973" y="29381"/>
                    <a:pt x="31973" y="29243"/>
                  </a:cubicBezTo>
                  <a:cubicBezTo>
                    <a:pt x="31835" y="29105"/>
                    <a:pt x="31524" y="28966"/>
                    <a:pt x="31386" y="28655"/>
                  </a:cubicBezTo>
                  <a:cubicBezTo>
                    <a:pt x="31386" y="28828"/>
                    <a:pt x="31386" y="28828"/>
                    <a:pt x="31247" y="28828"/>
                  </a:cubicBezTo>
                  <a:cubicBezTo>
                    <a:pt x="30971" y="28966"/>
                    <a:pt x="30660" y="29243"/>
                    <a:pt x="30383" y="29381"/>
                  </a:cubicBezTo>
                  <a:lnTo>
                    <a:pt x="30245" y="29381"/>
                  </a:lnTo>
                  <a:cubicBezTo>
                    <a:pt x="30383" y="29243"/>
                    <a:pt x="30522" y="29105"/>
                    <a:pt x="30798" y="28966"/>
                  </a:cubicBezTo>
                  <a:cubicBezTo>
                    <a:pt x="30798" y="28966"/>
                    <a:pt x="30971" y="28828"/>
                    <a:pt x="30971" y="28655"/>
                  </a:cubicBezTo>
                  <a:lnTo>
                    <a:pt x="30971" y="28379"/>
                  </a:lnTo>
                  <a:cubicBezTo>
                    <a:pt x="30798" y="28241"/>
                    <a:pt x="30660" y="28241"/>
                    <a:pt x="30660" y="28241"/>
                  </a:cubicBezTo>
                  <a:lnTo>
                    <a:pt x="30245" y="28241"/>
                  </a:lnTo>
                  <a:cubicBezTo>
                    <a:pt x="30107" y="28379"/>
                    <a:pt x="29934" y="28517"/>
                    <a:pt x="29657" y="28655"/>
                  </a:cubicBezTo>
                  <a:cubicBezTo>
                    <a:pt x="29657" y="28655"/>
                    <a:pt x="29657" y="28828"/>
                    <a:pt x="29519" y="28828"/>
                  </a:cubicBezTo>
                  <a:cubicBezTo>
                    <a:pt x="29243" y="28517"/>
                    <a:pt x="28932" y="28241"/>
                    <a:pt x="28517" y="27964"/>
                  </a:cubicBezTo>
                  <a:cubicBezTo>
                    <a:pt x="28932" y="27653"/>
                    <a:pt x="29381" y="27376"/>
                    <a:pt x="29796" y="27100"/>
                  </a:cubicBezTo>
                  <a:cubicBezTo>
                    <a:pt x="29519" y="26927"/>
                    <a:pt x="29381" y="26651"/>
                    <a:pt x="29243" y="26512"/>
                  </a:cubicBezTo>
                  <a:cubicBezTo>
                    <a:pt x="28793" y="26789"/>
                    <a:pt x="28379" y="27100"/>
                    <a:pt x="27929" y="27238"/>
                  </a:cubicBezTo>
                  <a:cubicBezTo>
                    <a:pt x="27791" y="27100"/>
                    <a:pt x="27653" y="26927"/>
                    <a:pt x="27514" y="26927"/>
                  </a:cubicBezTo>
                  <a:lnTo>
                    <a:pt x="28206" y="26236"/>
                  </a:lnTo>
                  <a:cubicBezTo>
                    <a:pt x="28379" y="26063"/>
                    <a:pt x="28379" y="25786"/>
                    <a:pt x="28206" y="25648"/>
                  </a:cubicBezTo>
                  <a:cubicBezTo>
                    <a:pt x="28067" y="25510"/>
                    <a:pt x="28067" y="25510"/>
                    <a:pt x="27929" y="25510"/>
                  </a:cubicBezTo>
                  <a:cubicBezTo>
                    <a:pt x="27791" y="25510"/>
                    <a:pt x="27653" y="25648"/>
                    <a:pt x="27653" y="25648"/>
                  </a:cubicBezTo>
                  <a:cubicBezTo>
                    <a:pt x="27514" y="25786"/>
                    <a:pt x="27514" y="25786"/>
                    <a:pt x="27342" y="25786"/>
                  </a:cubicBezTo>
                  <a:cubicBezTo>
                    <a:pt x="27203" y="25925"/>
                    <a:pt x="27065" y="26063"/>
                    <a:pt x="26927" y="26236"/>
                  </a:cubicBezTo>
                  <a:lnTo>
                    <a:pt x="26789" y="26236"/>
                  </a:lnTo>
                  <a:cubicBezTo>
                    <a:pt x="26789" y="26236"/>
                    <a:pt x="26650" y="26236"/>
                    <a:pt x="26650" y="26063"/>
                  </a:cubicBezTo>
                  <a:cubicBezTo>
                    <a:pt x="26477" y="26063"/>
                    <a:pt x="26477" y="25925"/>
                    <a:pt x="26339" y="25786"/>
                  </a:cubicBezTo>
                  <a:lnTo>
                    <a:pt x="26477" y="25786"/>
                  </a:lnTo>
                  <a:cubicBezTo>
                    <a:pt x="26650" y="25648"/>
                    <a:pt x="26789" y="25510"/>
                    <a:pt x="26927" y="25372"/>
                  </a:cubicBezTo>
                  <a:cubicBezTo>
                    <a:pt x="27065" y="25199"/>
                    <a:pt x="27203" y="25061"/>
                    <a:pt x="27065" y="24784"/>
                  </a:cubicBezTo>
                  <a:cubicBezTo>
                    <a:pt x="26927" y="24646"/>
                    <a:pt x="26789" y="24646"/>
                    <a:pt x="26650" y="24646"/>
                  </a:cubicBezTo>
                  <a:lnTo>
                    <a:pt x="26477" y="24646"/>
                  </a:lnTo>
                  <a:cubicBezTo>
                    <a:pt x="26201" y="24784"/>
                    <a:pt x="25924" y="25061"/>
                    <a:pt x="25613" y="25199"/>
                  </a:cubicBezTo>
                  <a:lnTo>
                    <a:pt x="25475" y="25199"/>
                  </a:lnTo>
                  <a:cubicBezTo>
                    <a:pt x="25786" y="24922"/>
                    <a:pt x="25924" y="24784"/>
                    <a:pt x="26201" y="24646"/>
                  </a:cubicBezTo>
                  <a:cubicBezTo>
                    <a:pt x="26339" y="24508"/>
                    <a:pt x="26477" y="24335"/>
                    <a:pt x="26339" y="24058"/>
                  </a:cubicBezTo>
                  <a:cubicBezTo>
                    <a:pt x="26201" y="23920"/>
                    <a:pt x="26063" y="23920"/>
                    <a:pt x="25924" y="23920"/>
                  </a:cubicBezTo>
                  <a:lnTo>
                    <a:pt x="25786" y="23920"/>
                  </a:lnTo>
                  <a:cubicBezTo>
                    <a:pt x="25475" y="24058"/>
                    <a:pt x="25199" y="24335"/>
                    <a:pt x="24922" y="24508"/>
                  </a:cubicBezTo>
                  <a:cubicBezTo>
                    <a:pt x="24749" y="24508"/>
                    <a:pt x="24749" y="24335"/>
                    <a:pt x="24611" y="24335"/>
                  </a:cubicBezTo>
                  <a:cubicBezTo>
                    <a:pt x="24922" y="24196"/>
                    <a:pt x="25060" y="24058"/>
                    <a:pt x="25199" y="23920"/>
                  </a:cubicBezTo>
                  <a:cubicBezTo>
                    <a:pt x="25475" y="23782"/>
                    <a:pt x="25475" y="23471"/>
                    <a:pt x="25337" y="23332"/>
                  </a:cubicBezTo>
                  <a:cubicBezTo>
                    <a:pt x="25337" y="23194"/>
                    <a:pt x="25199" y="23056"/>
                    <a:pt x="25060" y="23056"/>
                  </a:cubicBezTo>
                  <a:cubicBezTo>
                    <a:pt x="24922" y="23056"/>
                    <a:pt x="24922" y="23056"/>
                    <a:pt x="24749" y="23194"/>
                  </a:cubicBezTo>
                  <a:cubicBezTo>
                    <a:pt x="24473" y="23332"/>
                    <a:pt x="24196" y="23471"/>
                    <a:pt x="24058" y="23782"/>
                  </a:cubicBezTo>
                  <a:cubicBezTo>
                    <a:pt x="23747" y="23471"/>
                    <a:pt x="23470" y="23332"/>
                    <a:pt x="23194" y="23056"/>
                  </a:cubicBezTo>
                  <a:cubicBezTo>
                    <a:pt x="23332" y="22918"/>
                    <a:pt x="23470" y="22779"/>
                    <a:pt x="23609" y="22779"/>
                  </a:cubicBezTo>
                  <a:cubicBezTo>
                    <a:pt x="24058" y="22468"/>
                    <a:pt x="24334" y="22053"/>
                    <a:pt x="24749" y="21742"/>
                  </a:cubicBezTo>
                  <a:lnTo>
                    <a:pt x="24196" y="21189"/>
                  </a:lnTo>
                  <a:cubicBezTo>
                    <a:pt x="23609" y="21604"/>
                    <a:pt x="23021" y="22053"/>
                    <a:pt x="22606" y="22468"/>
                  </a:cubicBezTo>
                  <a:cubicBezTo>
                    <a:pt x="22330" y="22330"/>
                    <a:pt x="22157" y="22192"/>
                    <a:pt x="22019" y="22053"/>
                  </a:cubicBezTo>
                  <a:cubicBezTo>
                    <a:pt x="22157" y="21742"/>
                    <a:pt x="22468" y="21604"/>
                    <a:pt x="22606" y="21328"/>
                  </a:cubicBezTo>
                  <a:cubicBezTo>
                    <a:pt x="22883" y="21189"/>
                    <a:pt x="22744" y="20878"/>
                    <a:pt x="22606" y="20740"/>
                  </a:cubicBezTo>
                  <a:cubicBezTo>
                    <a:pt x="22606" y="20740"/>
                    <a:pt x="22468" y="20602"/>
                    <a:pt x="22330" y="20602"/>
                  </a:cubicBezTo>
                  <a:cubicBezTo>
                    <a:pt x="22157" y="20602"/>
                    <a:pt x="22157" y="20740"/>
                    <a:pt x="22019" y="20740"/>
                  </a:cubicBezTo>
                  <a:cubicBezTo>
                    <a:pt x="21742" y="21051"/>
                    <a:pt x="21604" y="21189"/>
                    <a:pt x="21293" y="21466"/>
                  </a:cubicBezTo>
                  <a:cubicBezTo>
                    <a:pt x="21154" y="21328"/>
                    <a:pt x="21154" y="21328"/>
                    <a:pt x="21016" y="21189"/>
                  </a:cubicBezTo>
                  <a:cubicBezTo>
                    <a:pt x="21154" y="21051"/>
                    <a:pt x="21293" y="21051"/>
                    <a:pt x="21465" y="20878"/>
                  </a:cubicBezTo>
                  <a:cubicBezTo>
                    <a:pt x="21604" y="20740"/>
                    <a:pt x="21742" y="20463"/>
                    <a:pt x="21604" y="20325"/>
                  </a:cubicBezTo>
                  <a:cubicBezTo>
                    <a:pt x="21465" y="20187"/>
                    <a:pt x="21293" y="20014"/>
                    <a:pt x="21154" y="20014"/>
                  </a:cubicBezTo>
                  <a:lnTo>
                    <a:pt x="21016" y="20187"/>
                  </a:lnTo>
                  <a:cubicBezTo>
                    <a:pt x="20740" y="20325"/>
                    <a:pt x="20601" y="20463"/>
                    <a:pt x="20290" y="20602"/>
                  </a:cubicBezTo>
                  <a:cubicBezTo>
                    <a:pt x="20290" y="20602"/>
                    <a:pt x="20152" y="20602"/>
                    <a:pt x="20152" y="20463"/>
                  </a:cubicBezTo>
                  <a:cubicBezTo>
                    <a:pt x="20290" y="20325"/>
                    <a:pt x="20429" y="20187"/>
                    <a:pt x="20601" y="20014"/>
                  </a:cubicBezTo>
                  <a:cubicBezTo>
                    <a:pt x="20740" y="19876"/>
                    <a:pt x="20740" y="19599"/>
                    <a:pt x="20601" y="19461"/>
                  </a:cubicBezTo>
                  <a:cubicBezTo>
                    <a:pt x="20429" y="19461"/>
                    <a:pt x="20290" y="19323"/>
                    <a:pt x="20290" y="19323"/>
                  </a:cubicBezTo>
                  <a:cubicBezTo>
                    <a:pt x="20152" y="19323"/>
                    <a:pt x="20014" y="19461"/>
                    <a:pt x="19876" y="19461"/>
                  </a:cubicBezTo>
                  <a:cubicBezTo>
                    <a:pt x="19737" y="19599"/>
                    <a:pt x="19564" y="19738"/>
                    <a:pt x="19426" y="19876"/>
                  </a:cubicBezTo>
                  <a:cubicBezTo>
                    <a:pt x="19288" y="19876"/>
                    <a:pt x="19150" y="19738"/>
                    <a:pt x="19011" y="19599"/>
                  </a:cubicBezTo>
                  <a:cubicBezTo>
                    <a:pt x="19288" y="19461"/>
                    <a:pt x="19426" y="19323"/>
                    <a:pt x="19564" y="19150"/>
                  </a:cubicBezTo>
                  <a:cubicBezTo>
                    <a:pt x="19737" y="19012"/>
                    <a:pt x="19737" y="18735"/>
                    <a:pt x="19426" y="18597"/>
                  </a:cubicBezTo>
                  <a:cubicBezTo>
                    <a:pt x="19426" y="18459"/>
                    <a:pt x="19288" y="18459"/>
                    <a:pt x="19150" y="18459"/>
                  </a:cubicBezTo>
                  <a:cubicBezTo>
                    <a:pt x="19011" y="18459"/>
                    <a:pt x="19011" y="18459"/>
                    <a:pt x="18873" y="18597"/>
                  </a:cubicBezTo>
                  <a:cubicBezTo>
                    <a:pt x="18700" y="18735"/>
                    <a:pt x="18562" y="18873"/>
                    <a:pt x="18424" y="19012"/>
                  </a:cubicBezTo>
                  <a:cubicBezTo>
                    <a:pt x="18147" y="18735"/>
                    <a:pt x="17836" y="18459"/>
                    <a:pt x="17421" y="1828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62" name="Google Shape;1262;p8"/>
            <p:cNvSpPr/>
            <p:nvPr/>
          </p:nvSpPr>
          <p:spPr>
            <a:xfrm>
              <a:off x="6948173" y="3423445"/>
              <a:ext cx="20" cy="20"/>
            </a:xfrm>
            <a:custGeom>
              <a:avLst/>
              <a:gdLst/>
              <a:ahLst/>
              <a:cxnLst/>
              <a:rect l="l" t="t" r="r" b="b"/>
              <a:pathLst>
                <a:path w="1" h="1" extrusionOk="0">
                  <a:moveTo>
                    <a:pt x="0" y="1"/>
                  </a:moveTo>
                  <a:lnTo>
                    <a:pt x="0" y="1"/>
                  </a:ln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63" name="Google Shape;1263;p8"/>
            <p:cNvSpPr/>
            <p:nvPr/>
          </p:nvSpPr>
          <p:spPr>
            <a:xfrm>
              <a:off x="6948173" y="3423445"/>
              <a:ext cx="20" cy="20"/>
            </a:xfrm>
            <a:custGeom>
              <a:avLst/>
              <a:gdLst/>
              <a:ahLst/>
              <a:cxnLst/>
              <a:rect l="l" t="t" r="r" b="b"/>
              <a:pathLst>
                <a:path w="1" h="1" extrusionOk="0">
                  <a:moveTo>
                    <a:pt x="0" y="1"/>
                  </a:moveTo>
                  <a:lnTo>
                    <a:pt x="0" y="1"/>
                  </a:ln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1264" name="Google Shape;1264;p8"/>
          <p:cNvGrpSpPr/>
          <p:nvPr/>
        </p:nvGrpSpPr>
        <p:grpSpPr>
          <a:xfrm>
            <a:off x="7079242" y="3427555"/>
            <a:ext cx="1002753" cy="2015175"/>
            <a:chOff x="6456089" y="2552414"/>
            <a:chExt cx="672943" cy="1014758"/>
          </a:xfrm>
        </p:grpSpPr>
        <p:sp>
          <p:nvSpPr>
            <p:cNvPr id="1265" name="Google Shape;1265;p8"/>
            <p:cNvSpPr/>
            <p:nvPr/>
          </p:nvSpPr>
          <p:spPr>
            <a:xfrm>
              <a:off x="6492709" y="2899437"/>
              <a:ext cx="25467" cy="36028"/>
            </a:xfrm>
            <a:custGeom>
              <a:avLst/>
              <a:gdLst/>
              <a:ahLst/>
              <a:cxnLst/>
              <a:rect l="l" t="t" r="r" b="b"/>
              <a:pathLst>
                <a:path w="1418" h="2006" extrusionOk="0">
                  <a:moveTo>
                    <a:pt x="554" y="1"/>
                  </a:moveTo>
                  <a:cubicBezTo>
                    <a:pt x="415" y="139"/>
                    <a:pt x="277" y="277"/>
                    <a:pt x="277" y="554"/>
                  </a:cubicBezTo>
                  <a:cubicBezTo>
                    <a:pt x="139" y="727"/>
                    <a:pt x="139" y="865"/>
                    <a:pt x="1" y="1141"/>
                  </a:cubicBezTo>
                  <a:cubicBezTo>
                    <a:pt x="139" y="1141"/>
                    <a:pt x="277" y="1280"/>
                    <a:pt x="277" y="1280"/>
                  </a:cubicBezTo>
                  <a:lnTo>
                    <a:pt x="415" y="1418"/>
                  </a:lnTo>
                  <a:cubicBezTo>
                    <a:pt x="726" y="1591"/>
                    <a:pt x="1003" y="1867"/>
                    <a:pt x="1418" y="2006"/>
                  </a:cubicBezTo>
                  <a:cubicBezTo>
                    <a:pt x="1003" y="1418"/>
                    <a:pt x="865" y="727"/>
                    <a:pt x="55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66" name="Google Shape;1266;p8"/>
            <p:cNvSpPr/>
            <p:nvPr/>
          </p:nvSpPr>
          <p:spPr>
            <a:xfrm>
              <a:off x="6510723" y="2886398"/>
              <a:ext cx="28556" cy="54042"/>
            </a:xfrm>
            <a:custGeom>
              <a:avLst/>
              <a:gdLst/>
              <a:ahLst/>
              <a:cxnLst/>
              <a:rect l="l" t="t" r="r" b="b"/>
              <a:pathLst>
                <a:path w="1590" h="3009" extrusionOk="0">
                  <a:moveTo>
                    <a:pt x="277" y="1"/>
                  </a:moveTo>
                  <a:cubicBezTo>
                    <a:pt x="138" y="1"/>
                    <a:pt x="138" y="139"/>
                    <a:pt x="0" y="277"/>
                  </a:cubicBezTo>
                  <a:cubicBezTo>
                    <a:pt x="0" y="277"/>
                    <a:pt x="0" y="416"/>
                    <a:pt x="138" y="416"/>
                  </a:cubicBezTo>
                  <a:cubicBezTo>
                    <a:pt x="277" y="1003"/>
                    <a:pt x="415" y="1453"/>
                    <a:pt x="588" y="1867"/>
                  </a:cubicBezTo>
                  <a:cubicBezTo>
                    <a:pt x="726" y="2317"/>
                    <a:pt x="1002" y="2732"/>
                    <a:pt x="1279" y="3008"/>
                  </a:cubicBezTo>
                  <a:cubicBezTo>
                    <a:pt x="1279" y="3008"/>
                    <a:pt x="1452" y="2870"/>
                    <a:pt x="1590" y="2732"/>
                  </a:cubicBezTo>
                  <a:cubicBezTo>
                    <a:pt x="1141" y="1867"/>
                    <a:pt x="726" y="865"/>
                    <a:pt x="27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67" name="Google Shape;1267;p8"/>
            <p:cNvSpPr/>
            <p:nvPr/>
          </p:nvSpPr>
          <p:spPr>
            <a:xfrm>
              <a:off x="6521266" y="2919929"/>
              <a:ext cx="18" cy="18"/>
            </a:xfrm>
            <a:custGeom>
              <a:avLst/>
              <a:gdLst/>
              <a:ahLst/>
              <a:cxnLst/>
              <a:rect l="l" t="t" r="r" b="b"/>
              <a:pathLst>
                <a:path w="1" h="1" extrusionOk="0">
                  <a:moveTo>
                    <a:pt x="1" y="0"/>
                  </a:moveTo>
                  <a:lnTo>
                    <a:pt x="1" y="0"/>
                  </a:lnTo>
                  <a:lnTo>
                    <a:pt x="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68" name="Google Shape;1268;p8"/>
            <p:cNvSpPr/>
            <p:nvPr/>
          </p:nvSpPr>
          <p:spPr>
            <a:xfrm>
              <a:off x="6521266" y="2919929"/>
              <a:ext cx="18" cy="18"/>
            </a:xfrm>
            <a:custGeom>
              <a:avLst/>
              <a:gdLst/>
              <a:ahLst/>
              <a:cxnLst/>
              <a:rect l="l" t="t" r="r" b="b"/>
              <a:pathLst>
                <a:path w="1" h="1" extrusionOk="0">
                  <a:moveTo>
                    <a:pt x="1" y="0"/>
                  </a:moveTo>
                  <a:lnTo>
                    <a:pt x="1" y="0"/>
                  </a:lnTo>
                  <a:lnTo>
                    <a:pt x="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69" name="Google Shape;1269;p8"/>
            <p:cNvSpPr/>
            <p:nvPr/>
          </p:nvSpPr>
          <p:spPr>
            <a:xfrm>
              <a:off x="6479670" y="3343929"/>
              <a:ext cx="7471" cy="21121"/>
            </a:xfrm>
            <a:custGeom>
              <a:avLst/>
              <a:gdLst/>
              <a:ahLst/>
              <a:cxnLst/>
              <a:rect l="l" t="t" r="r" b="b"/>
              <a:pathLst>
                <a:path w="416" h="1176" extrusionOk="0">
                  <a:moveTo>
                    <a:pt x="1" y="0"/>
                  </a:moveTo>
                  <a:lnTo>
                    <a:pt x="1" y="1176"/>
                  </a:lnTo>
                  <a:lnTo>
                    <a:pt x="139" y="1176"/>
                  </a:lnTo>
                  <a:cubicBezTo>
                    <a:pt x="139" y="864"/>
                    <a:pt x="277" y="726"/>
                    <a:pt x="416" y="726"/>
                  </a:cubicBezTo>
                  <a:cubicBezTo>
                    <a:pt x="277" y="450"/>
                    <a:pt x="139" y="311"/>
                    <a:pt x="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70" name="Google Shape;1270;p8"/>
            <p:cNvSpPr/>
            <p:nvPr/>
          </p:nvSpPr>
          <p:spPr>
            <a:xfrm>
              <a:off x="6492709" y="3427120"/>
              <a:ext cx="40985" cy="38506"/>
            </a:xfrm>
            <a:custGeom>
              <a:avLst/>
              <a:gdLst/>
              <a:ahLst/>
              <a:cxnLst/>
              <a:rect l="l" t="t" r="r" b="b"/>
              <a:pathLst>
                <a:path w="2282" h="2144" extrusionOk="0">
                  <a:moveTo>
                    <a:pt x="1" y="0"/>
                  </a:moveTo>
                  <a:lnTo>
                    <a:pt x="1" y="0"/>
                  </a:lnTo>
                  <a:cubicBezTo>
                    <a:pt x="277" y="277"/>
                    <a:pt x="416" y="553"/>
                    <a:pt x="865" y="1002"/>
                  </a:cubicBezTo>
                  <a:cubicBezTo>
                    <a:pt x="1141" y="1279"/>
                    <a:pt x="1729" y="1728"/>
                    <a:pt x="2282" y="2143"/>
                  </a:cubicBezTo>
                  <a:cubicBezTo>
                    <a:pt x="1418" y="1417"/>
                    <a:pt x="727" y="726"/>
                    <a:pt x="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71" name="Google Shape;1271;p8"/>
            <p:cNvSpPr/>
            <p:nvPr/>
          </p:nvSpPr>
          <p:spPr>
            <a:xfrm>
              <a:off x="6487124" y="3348545"/>
              <a:ext cx="57131" cy="50037"/>
            </a:xfrm>
            <a:custGeom>
              <a:avLst/>
              <a:gdLst/>
              <a:ahLst/>
              <a:cxnLst/>
              <a:rect l="l" t="t" r="r" b="b"/>
              <a:pathLst>
                <a:path w="3181" h="2786" extrusionOk="0">
                  <a:moveTo>
                    <a:pt x="1250" y="0"/>
                  </a:moveTo>
                  <a:cubicBezTo>
                    <a:pt x="1115" y="0"/>
                    <a:pt x="985" y="17"/>
                    <a:pt x="865" y="54"/>
                  </a:cubicBezTo>
                  <a:cubicBezTo>
                    <a:pt x="588" y="54"/>
                    <a:pt x="312" y="193"/>
                    <a:pt x="1" y="469"/>
                  </a:cubicBezTo>
                  <a:cubicBezTo>
                    <a:pt x="450" y="919"/>
                    <a:pt x="1037" y="1333"/>
                    <a:pt x="1452" y="1783"/>
                  </a:cubicBezTo>
                  <a:cubicBezTo>
                    <a:pt x="1902" y="2197"/>
                    <a:pt x="2455" y="2509"/>
                    <a:pt x="2904" y="2785"/>
                  </a:cubicBezTo>
                  <a:cubicBezTo>
                    <a:pt x="3181" y="2509"/>
                    <a:pt x="3181" y="1921"/>
                    <a:pt x="3181" y="1472"/>
                  </a:cubicBezTo>
                  <a:cubicBezTo>
                    <a:pt x="3042" y="1057"/>
                    <a:pt x="2766" y="607"/>
                    <a:pt x="2316" y="331"/>
                  </a:cubicBezTo>
                  <a:cubicBezTo>
                    <a:pt x="2013" y="128"/>
                    <a:pt x="1616" y="0"/>
                    <a:pt x="12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72" name="Google Shape;1272;p8"/>
            <p:cNvSpPr/>
            <p:nvPr/>
          </p:nvSpPr>
          <p:spPr>
            <a:xfrm>
              <a:off x="6521266" y="2919929"/>
              <a:ext cx="18" cy="18"/>
            </a:xfrm>
            <a:custGeom>
              <a:avLst/>
              <a:gdLst/>
              <a:ahLst/>
              <a:cxnLst/>
              <a:rect l="l" t="t" r="r" b="b"/>
              <a:pathLst>
                <a:path w="1" h="1" extrusionOk="0">
                  <a:moveTo>
                    <a:pt x="1" y="0"/>
                  </a:moveTo>
                  <a:lnTo>
                    <a:pt x="1" y="0"/>
                  </a:ln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nvGrpSpPr>
            <p:cNvPr id="1273" name="Google Shape;1273;p8"/>
            <p:cNvGrpSpPr/>
            <p:nvPr/>
          </p:nvGrpSpPr>
          <p:grpSpPr>
            <a:xfrm>
              <a:off x="6456089" y="2552414"/>
              <a:ext cx="672943" cy="1014758"/>
              <a:chOff x="6456089" y="2552414"/>
              <a:chExt cx="672943" cy="1014758"/>
            </a:xfrm>
          </p:grpSpPr>
          <p:sp>
            <p:nvSpPr>
              <p:cNvPr id="1274" name="Google Shape;1274;p8"/>
              <p:cNvSpPr/>
              <p:nvPr/>
            </p:nvSpPr>
            <p:spPr>
              <a:xfrm>
                <a:off x="6456089" y="3372486"/>
                <a:ext cx="527683" cy="194686"/>
              </a:xfrm>
              <a:custGeom>
                <a:avLst/>
                <a:gdLst/>
                <a:ahLst/>
                <a:cxnLst/>
                <a:rect l="l" t="t" r="r" b="b"/>
                <a:pathLst>
                  <a:path w="29381" h="10840" extrusionOk="0">
                    <a:moveTo>
                      <a:pt x="27099" y="0"/>
                    </a:moveTo>
                    <a:cubicBezTo>
                      <a:pt x="26961" y="0"/>
                      <a:pt x="26961" y="0"/>
                      <a:pt x="26961" y="139"/>
                    </a:cubicBezTo>
                    <a:lnTo>
                      <a:pt x="26961" y="3042"/>
                    </a:lnTo>
                    <a:cubicBezTo>
                      <a:pt x="26961" y="3042"/>
                      <a:pt x="26961" y="3180"/>
                      <a:pt x="26788" y="3180"/>
                    </a:cubicBezTo>
                    <a:lnTo>
                      <a:pt x="26788" y="3457"/>
                    </a:lnTo>
                    <a:cubicBezTo>
                      <a:pt x="25924" y="4770"/>
                      <a:pt x="24783" y="5911"/>
                      <a:pt x="23332" y="6913"/>
                    </a:cubicBezTo>
                    <a:cubicBezTo>
                      <a:pt x="22779" y="7363"/>
                      <a:pt x="22053" y="7639"/>
                      <a:pt x="21327" y="7916"/>
                    </a:cubicBezTo>
                    <a:cubicBezTo>
                      <a:pt x="20463" y="8227"/>
                      <a:pt x="19599" y="8503"/>
                      <a:pt x="18873" y="8642"/>
                    </a:cubicBezTo>
                    <a:cubicBezTo>
                      <a:pt x="17732" y="8780"/>
                      <a:pt x="16730" y="8953"/>
                      <a:pt x="15555" y="8953"/>
                    </a:cubicBezTo>
                    <a:cubicBezTo>
                      <a:pt x="14863" y="8953"/>
                      <a:pt x="14276" y="8953"/>
                      <a:pt x="13550" y="8780"/>
                    </a:cubicBezTo>
                    <a:cubicBezTo>
                      <a:pt x="11822" y="8642"/>
                      <a:pt x="10093" y="8227"/>
                      <a:pt x="8503" y="7639"/>
                    </a:cubicBezTo>
                    <a:cubicBezTo>
                      <a:pt x="7086" y="6913"/>
                      <a:pt x="5634" y="6187"/>
                      <a:pt x="4321" y="5185"/>
                    </a:cubicBezTo>
                    <a:cubicBezTo>
                      <a:pt x="3768" y="4770"/>
                      <a:pt x="3180" y="4321"/>
                      <a:pt x="2904" y="4044"/>
                    </a:cubicBezTo>
                    <a:cubicBezTo>
                      <a:pt x="2454" y="3595"/>
                      <a:pt x="2316" y="3319"/>
                      <a:pt x="2040" y="3042"/>
                    </a:cubicBezTo>
                    <a:cubicBezTo>
                      <a:pt x="1590" y="2593"/>
                      <a:pt x="1314" y="2178"/>
                      <a:pt x="864" y="1729"/>
                    </a:cubicBezTo>
                    <a:lnTo>
                      <a:pt x="864" y="1590"/>
                    </a:lnTo>
                    <a:cubicBezTo>
                      <a:pt x="726" y="1590"/>
                      <a:pt x="726" y="1452"/>
                      <a:pt x="726" y="1314"/>
                    </a:cubicBezTo>
                    <a:cubicBezTo>
                      <a:pt x="726" y="1176"/>
                      <a:pt x="588" y="864"/>
                      <a:pt x="588" y="726"/>
                    </a:cubicBezTo>
                    <a:cubicBezTo>
                      <a:pt x="173" y="1590"/>
                      <a:pt x="0" y="2593"/>
                      <a:pt x="311" y="3595"/>
                    </a:cubicBezTo>
                    <a:cubicBezTo>
                      <a:pt x="588" y="4909"/>
                      <a:pt x="1590" y="6049"/>
                      <a:pt x="2765" y="6775"/>
                    </a:cubicBezTo>
                    <a:cubicBezTo>
                      <a:pt x="3319" y="7224"/>
                      <a:pt x="4044" y="7501"/>
                      <a:pt x="4770" y="7777"/>
                    </a:cubicBezTo>
                    <a:cubicBezTo>
                      <a:pt x="5358" y="8227"/>
                      <a:pt x="6049" y="8503"/>
                      <a:pt x="6775" y="8642"/>
                    </a:cubicBezTo>
                    <a:cubicBezTo>
                      <a:pt x="8227" y="9229"/>
                      <a:pt x="9679" y="9506"/>
                      <a:pt x="11096" y="9817"/>
                    </a:cubicBezTo>
                    <a:cubicBezTo>
                      <a:pt x="13552" y="10314"/>
                      <a:pt x="16036" y="10840"/>
                      <a:pt x="18498" y="10840"/>
                    </a:cubicBezTo>
                    <a:cubicBezTo>
                      <a:pt x="18773" y="10840"/>
                      <a:pt x="19048" y="10833"/>
                      <a:pt x="19322" y="10819"/>
                    </a:cubicBezTo>
                    <a:cubicBezTo>
                      <a:pt x="21327" y="10681"/>
                      <a:pt x="23193" y="10232"/>
                      <a:pt x="24922" y="9091"/>
                    </a:cubicBezTo>
                    <a:cubicBezTo>
                      <a:pt x="25786" y="8503"/>
                      <a:pt x="26650" y="7916"/>
                      <a:pt x="27238" y="7052"/>
                    </a:cubicBezTo>
                    <a:cubicBezTo>
                      <a:pt x="27963" y="6360"/>
                      <a:pt x="28378" y="5496"/>
                      <a:pt x="28689" y="4459"/>
                    </a:cubicBezTo>
                    <a:cubicBezTo>
                      <a:pt x="29104" y="3768"/>
                      <a:pt x="29242" y="2904"/>
                      <a:pt x="29242" y="2040"/>
                    </a:cubicBezTo>
                    <a:cubicBezTo>
                      <a:pt x="29242" y="1729"/>
                      <a:pt x="29381" y="1452"/>
                      <a:pt x="29381" y="1314"/>
                    </a:cubicBezTo>
                    <a:cubicBezTo>
                      <a:pt x="29104" y="1176"/>
                      <a:pt x="28966" y="1176"/>
                      <a:pt x="28828" y="1176"/>
                    </a:cubicBezTo>
                    <a:cubicBezTo>
                      <a:pt x="28240" y="864"/>
                      <a:pt x="27825" y="726"/>
                      <a:pt x="27376" y="311"/>
                    </a:cubicBezTo>
                    <a:cubicBezTo>
                      <a:pt x="27238" y="139"/>
                      <a:pt x="27099" y="139"/>
                      <a:pt x="2709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75" name="Google Shape;1275;p8"/>
              <p:cNvSpPr/>
              <p:nvPr/>
            </p:nvSpPr>
            <p:spPr>
              <a:xfrm>
                <a:off x="6942787" y="3343929"/>
                <a:ext cx="18" cy="3125"/>
              </a:xfrm>
              <a:custGeom>
                <a:avLst/>
                <a:gdLst/>
                <a:ahLst/>
                <a:cxnLst/>
                <a:rect l="l" t="t" r="r" b="b"/>
                <a:pathLst>
                  <a:path w="1" h="174" extrusionOk="0">
                    <a:moveTo>
                      <a:pt x="0" y="173"/>
                    </a:moveTo>
                    <a:lnTo>
                      <a:pt x="0" y="173"/>
                    </a:lnTo>
                    <a:lnTo>
                      <a:pt x="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76" name="Google Shape;1276;p8"/>
              <p:cNvSpPr/>
              <p:nvPr/>
            </p:nvSpPr>
            <p:spPr>
              <a:xfrm>
                <a:off x="6546715" y="2883920"/>
                <a:ext cx="334002" cy="90662"/>
              </a:xfrm>
              <a:custGeom>
                <a:avLst/>
                <a:gdLst/>
                <a:ahLst/>
                <a:cxnLst/>
                <a:rect l="l" t="t" r="r" b="b"/>
                <a:pathLst>
                  <a:path w="18597" h="5048" extrusionOk="0">
                    <a:moveTo>
                      <a:pt x="10509" y="1"/>
                    </a:moveTo>
                    <a:cubicBezTo>
                      <a:pt x="10094" y="1"/>
                      <a:pt x="9506" y="1"/>
                      <a:pt x="9091" y="139"/>
                    </a:cubicBezTo>
                    <a:lnTo>
                      <a:pt x="8504" y="139"/>
                    </a:lnTo>
                    <a:cubicBezTo>
                      <a:pt x="8504" y="277"/>
                      <a:pt x="8366" y="415"/>
                      <a:pt x="8366" y="554"/>
                    </a:cubicBezTo>
                    <a:lnTo>
                      <a:pt x="8227" y="865"/>
                    </a:lnTo>
                    <a:cubicBezTo>
                      <a:pt x="8089" y="1141"/>
                      <a:pt x="7916" y="1418"/>
                      <a:pt x="7778" y="1729"/>
                    </a:cubicBezTo>
                    <a:cubicBezTo>
                      <a:pt x="7640" y="2005"/>
                      <a:pt x="7640" y="2455"/>
                      <a:pt x="7501" y="2731"/>
                    </a:cubicBezTo>
                    <a:lnTo>
                      <a:pt x="7501" y="3146"/>
                    </a:lnTo>
                    <a:cubicBezTo>
                      <a:pt x="7501" y="3457"/>
                      <a:pt x="7225" y="3595"/>
                      <a:pt x="7052" y="3595"/>
                    </a:cubicBezTo>
                    <a:cubicBezTo>
                      <a:pt x="6914" y="3595"/>
                      <a:pt x="6776" y="3595"/>
                      <a:pt x="6637" y="3457"/>
                    </a:cubicBezTo>
                    <a:cubicBezTo>
                      <a:pt x="6637" y="3319"/>
                      <a:pt x="6499" y="3319"/>
                      <a:pt x="6637" y="3146"/>
                    </a:cubicBezTo>
                    <a:cubicBezTo>
                      <a:pt x="6637" y="2731"/>
                      <a:pt x="6637" y="2282"/>
                      <a:pt x="6776" y="1867"/>
                    </a:cubicBezTo>
                    <a:cubicBezTo>
                      <a:pt x="6914" y="1591"/>
                      <a:pt x="7052" y="1280"/>
                      <a:pt x="7225" y="865"/>
                    </a:cubicBezTo>
                    <a:lnTo>
                      <a:pt x="7363" y="726"/>
                    </a:lnTo>
                    <a:lnTo>
                      <a:pt x="7501" y="277"/>
                    </a:lnTo>
                    <a:lnTo>
                      <a:pt x="7501" y="277"/>
                    </a:lnTo>
                    <a:cubicBezTo>
                      <a:pt x="6188" y="415"/>
                      <a:pt x="5047" y="726"/>
                      <a:pt x="4045" y="1141"/>
                    </a:cubicBezTo>
                    <a:cubicBezTo>
                      <a:pt x="3043" y="1418"/>
                      <a:pt x="2317" y="1867"/>
                      <a:pt x="1453" y="2455"/>
                    </a:cubicBezTo>
                    <a:cubicBezTo>
                      <a:pt x="865" y="2870"/>
                      <a:pt x="450" y="3319"/>
                      <a:pt x="1" y="3734"/>
                    </a:cubicBezTo>
                    <a:cubicBezTo>
                      <a:pt x="865" y="4010"/>
                      <a:pt x="1867" y="4183"/>
                      <a:pt x="3043" y="4460"/>
                    </a:cubicBezTo>
                    <a:cubicBezTo>
                      <a:pt x="4460" y="4736"/>
                      <a:pt x="5911" y="4874"/>
                      <a:pt x="7640" y="5047"/>
                    </a:cubicBezTo>
                    <a:lnTo>
                      <a:pt x="12099" y="5047"/>
                    </a:lnTo>
                    <a:cubicBezTo>
                      <a:pt x="14138" y="4874"/>
                      <a:pt x="16143" y="4321"/>
                      <a:pt x="18147" y="3595"/>
                    </a:cubicBezTo>
                    <a:cubicBezTo>
                      <a:pt x="18286" y="3595"/>
                      <a:pt x="18459" y="3457"/>
                      <a:pt x="18597" y="3457"/>
                    </a:cubicBezTo>
                    <a:lnTo>
                      <a:pt x="18597" y="3319"/>
                    </a:lnTo>
                    <a:lnTo>
                      <a:pt x="18597" y="3146"/>
                    </a:lnTo>
                    <a:lnTo>
                      <a:pt x="18597" y="3008"/>
                    </a:lnTo>
                    <a:cubicBezTo>
                      <a:pt x="18459" y="2870"/>
                      <a:pt x="18459" y="2731"/>
                      <a:pt x="18286" y="2593"/>
                    </a:cubicBezTo>
                    <a:cubicBezTo>
                      <a:pt x="18147" y="2282"/>
                      <a:pt x="17871" y="2144"/>
                      <a:pt x="17733" y="1867"/>
                    </a:cubicBezTo>
                    <a:cubicBezTo>
                      <a:pt x="17422" y="1591"/>
                      <a:pt x="17007" y="1418"/>
                      <a:pt x="16419" y="1141"/>
                    </a:cubicBezTo>
                    <a:cubicBezTo>
                      <a:pt x="15693" y="726"/>
                      <a:pt x="14829" y="554"/>
                      <a:pt x="13827" y="277"/>
                    </a:cubicBezTo>
                    <a:cubicBezTo>
                      <a:pt x="13101" y="139"/>
                      <a:pt x="12410" y="139"/>
                      <a:pt x="11684" y="1"/>
                    </a:cubicBezTo>
                    <a:lnTo>
                      <a:pt x="11684" y="1"/>
                    </a:lnTo>
                    <a:cubicBezTo>
                      <a:pt x="11822" y="726"/>
                      <a:pt x="11960" y="1141"/>
                      <a:pt x="12099" y="1729"/>
                    </a:cubicBezTo>
                    <a:lnTo>
                      <a:pt x="12099" y="1867"/>
                    </a:lnTo>
                    <a:cubicBezTo>
                      <a:pt x="12237" y="2005"/>
                      <a:pt x="12237" y="2144"/>
                      <a:pt x="12099" y="2282"/>
                    </a:cubicBezTo>
                    <a:cubicBezTo>
                      <a:pt x="12099" y="2282"/>
                      <a:pt x="12099" y="2455"/>
                      <a:pt x="11960" y="2455"/>
                    </a:cubicBezTo>
                    <a:cubicBezTo>
                      <a:pt x="11822" y="2593"/>
                      <a:pt x="11822" y="2593"/>
                      <a:pt x="11684" y="2593"/>
                    </a:cubicBezTo>
                    <a:cubicBezTo>
                      <a:pt x="11546" y="2593"/>
                      <a:pt x="11373" y="2455"/>
                      <a:pt x="11373" y="2282"/>
                    </a:cubicBezTo>
                    <a:cubicBezTo>
                      <a:pt x="11096" y="1867"/>
                      <a:pt x="11096" y="1418"/>
                      <a:pt x="10958" y="1141"/>
                    </a:cubicBezTo>
                    <a:cubicBezTo>
                      <a:pt x="10820" y="726"/>
                      <a:pt x="10820" y="415"/>
                      <a:pt x="10820" y="1"/>
                    </a:cubicBezTo>
                    <a:close/>
                  </a:path>
                </a:pathLst>
              </a:custGeom>
              <a:solidFill>
                <a:srgbClr val="7535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77" name="Google Shape;1277;p8"/>
              <p:cNvSpPr/>
              <p:nvPr/>
            </p:nvSpPr>
            <p:spPr>
              <a:xfrm>
                <a:off x="6792552" y="2844821"/>
                <a:ext cx="39135" cy="36638"/>
              </a:xfrm>
              <a:custGeom>
                <a:avLst/>
                <a:gdLst/>
                <a:ahLst/>
                <a:cxnLst/>
                <a:rect l="l" t="t" r="r" b="b"/>
                <a:pathLst>
                  <a:path w="2179" h="2040" extrusionOk="0">
                    <a:moveTo>
                      <a:pt x="1" y="0"/>
                    </a:moveTo>
                    <a:cubicBezTo>
                      <a:pt x="277" y="449"/>
                      <a:pt x="726" y="864"/>
                      <a:pt x="1003" y="1314"/>
                    </a:cubicBezTo>
                    <a:cubicBezTo>
                      <a:pt x="1141" y="1452"/>
                      <a:pt x="1314" y="1728"/>
                      <a:pt x="1452" y="1867"/>
                    </a:cubicBezTo>
                    <a:cubicBezTo>
                      <a:pt x="1729" y="1867"/>
                      <a:pt x="1867" y="2039"/>
                      <a:pt x="2178" y="2039"/>
                    </a:cubicBezTo>
                    <a:cubicBezTo>
                      <a:pt x="1729" y="1452"/>
                      <a:pt x="1314" y="726"/>
                      <a:pt x="100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78" name="Google Shape;1278;p8"/>
              <p:cNvSpPr/>
              <p:nvPr/>
            </p:nvSpPr>
            <p:spPr>
              <a:xfrm>
                <a:off x="6727985" y="2839846"/>
                <a:ext cx="13057" cy="13057"/>
              </a:xfrm>
              <a:custGeom>
                <a:avLst/>
                <a:gdLst/>
                <a:ahLst/>
                <a:cxnLst/>
                <a:rect l="l" t="t" r="r" b="b"/>
                <a:pathLst>
                  <a:path w="727" h="727" extrusionOk="0">
                    <a:moveTo>
                      <a:pt x="1" y="1"/>
                    </a:moveTo>
                    <a:cubicBezTo>
                      <a:pt x="139" y="277"/>
                      <a:pt x="416" y="415"/>
                      <a:pt x="727" y="726"/>
                    </a:cubicBezTo>
                    <a:lnTo>
                      <a:pt x="727"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79" name="Google Shape;1279;p8"/>
              <p:cNvSpPr/>
              <p:nvPr/>
            </p:nvSpPr>
            <p:spPr>
              <a:xfrm>
                <a:off x="6637359" y="2839846"/>
                <a:ext cx="39117" cy="36028"/>
              </a:xfrm>
              <a:custGeom>
                <a:avLst/>
                <a:gdLst/>
                <a:ahLst/>
                <a:cxnLst/>
                <a:rect l="l" t="t" r="r" b="b"/>
                <a:pathLst>
                  <a:path w="2178" h="2006" extrusionOk="0">
                    <a:moveTo>
                      <a:pt x="864" y="1"/>
                    </a:moveTo>
                    <a:cubicBezTo>
                      <a:pt x="588" y="1"/>
                      <a:pt x="277" y="1"/>
                      <a:pt x="0" y="139"/>
                    </a:cubicBezTo>
                    <a:cubicBezTo>
                      <a:pt x="450" y="588"/>
                      <a:pt x="864" y="1279"/>
                      <a:pt x="1314" y="1867"/>
                    </a:cubicBezTo>
                    <a:cubicBezTo>
                      <a:pt x="1314" y="1867"/>
                      <a:pt x="1314" y="2005"/>
                      <a:pt x="1452" y="2005"/>
                    </a:cubicBezTo>
                    <a:cubicBezTo>
                      <a:pt x="1729" y="2005"/>
                      <a:pt x="1867" y="1867"/>
                      <a:pt x="2178" y="1867"/>
                    </a:cubicBezTo>
                    <a:cubicBezTo>
                      <a:pt x="2005" y="1591"/>
                      <a:pt x="1867" y="1452"/>
                      <a:pt x="1729" y="1141"/>
                    </a:cubicBezTo>
                    <a:cubicBezTo>
                      <a:pt x="1452" y="865"/>
                      <a:pt x="1314" y="415"/>
                      <a:pt x="10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80" name="Google Shape;1280;p8"/>
              <p:cNvSpPr/>
              <p:nvPr/>
            </p:nvSpPr>
            <p:spPr>
              <a:xfrm>
                <a:off x="6707511" y="2862817"/>
                <a:ext cx="2496" cy="18"/>
              </a:xfrm>
              <a:custGeom>
                <a:avLst/>
                <a:gdLst/>
                <a:ahLst/>
                <a:cxnLst/>
                <a:rect l="l" t="t" r="r" b="b"/>
                <a:pathLst>
                  <a:path w="139" h="1" extrusionOk="0">
                    <a:moveTo>
                      <a:pt x="138" y="0"/>
                    </a:moveTo>
                    <a:lnTo>
                      <a:pt x="138" y="0"/>
                    </a:lnTo>
                    <a:lnTo>
                      <a:pt x="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81" name="Google Shape;1281;p8"/>
              <p:cNvSpPr/>
              <p:nvPr/>
            </p:nvSpPr>
            <p:spPr>
              <a:xfrm>
                <a:off x="6707511" y="2862817"/>
                <a:ext cx="18" cy="18"/>
              </a:xfrm>
              <a:custGeom>
                <a:avLst/>
                <a:gdLst/>
                <a:ahLst/>
                <a:cxnLst/>
                <a:rect l="l" t="t" r="r" b="b"/>
                <a:pathLst>
                  <a:path w="1" h="1" extrusionOk="0">
                    <a:moveTo>
                      <a:pt x="0" y="0"/>
                    </a:moveTo>
                    <a:lnTo>
                      <a:pt x="0" y="0"/>
                    </a:lnTo>
                    <a:lnTo>
                      <a:pt x="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82" name="Google Shape;1282;p8"/>
              <p:cNvSpPr/>
              <p:nvPr/>
            </p:nvSpPr>
            <p:spPr>
              <a:xfrm>
                <a:off x="6707511" y="2837367"/>
                <a:ext cx="33531" cy="31053"/>
              </a:xfrm>
              <a:custGeom>
                <a:avLst/>
                <a:gdLst/>
                <a:ahLst/>
                <a:cxnLst/>
                <a:rect l="l" t="t" r="r" b="b"/>
                <a:pathLst>
                  <a:path w="1867" h="1729" extrusionOk="0">
                    <a:moveTo>
                      <a:pt x="0" y="0"/>
                    </a:moveTo>
                    <a:cubicBezTo>
                      <a:pt x="0" y="277"/>
                      <a:pt x="138" y="415"/>
                      <a:pt x="138" y="726"/>
                    </a:cubicBezTo>
                    <a:cubicBezTo>
                      <a:pt x="0" y="864"/>
                      <a:pt x="0" y="1141"/>
                      <a:pt x="0" y="1279"/>
                    </a:cubicBezTo>
                    <a:lnTo>
                      <a:pt x="0" y="1417"/>
                    </a:lnTo>
                    <a:lnTo>
                      <a:pt x="138" y="1417"/>
                    </a:lnTo>
                    <a:lnTo>
                      <a:pt x="138" y="1590"/>
                    </a:lnTo>
                    <a:cubicBezTo>
                      <a:pt x="277" y="1590"/>
                      <a:pt x="277" y="1729"/>
                      <a:pt x="277" y="1729"/>
                    </a:cubicBezTo>
                    <a:lnTo>
                      <a:pt x="1867" y="1729"/>
                    </a:lnTo>
                    <a:lnTo>
                      <a:pt x="1141" y="1003"/>
                    </a:lnTo>
                    <a:cubicBezTo>
                      <a:pt x="864" y="726"/>
                      <a:pt x="553" y="415"/>
                      <a:pt x="4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83" name="Google Shape;1283;p8"/>
              <p:cNvSpPr/>
              <p:nvPr/>
            </p:nvSpPr>
            <p:spPr>
              <a:xfrm>
                <a:off x="6761517" y="2839846"/>
                <a:ext cx="41613" cy="33549"/>
              </a:xfrm>
              <a:custGeom>
                <a:avLst/>
                <a:gdLst/>
                <a:ahLst/>
                <a:cxnLst/>
                <a:rect l="l" t="t" r="r" b="b"/>
                <a:pathLst>
                  <a:path w="2317" h="1868" extrusionOk="0">
                    <a:moveTo>
                      <a:pt x="0" y="1"/>
                    </a:moveTo>
                    <a:lnTo>
                      <a:pt x="0" y="1"/>
                    </a:lnTo>
                    <a:cubicBezTo>
                      <a:pt x="450" y="588"/>
                      <a:pt x="864" y="1141"/>
                      <a:pt x="1452" y="1729"/>
                    </a:cubicBezTo>
                    <a:cubicBezTo>
                      <a:pt x="1729" y="1867"/>
                      <a:pt x="2005" y="1867"/>
                      <a:pt x="2316" y="1867"/>
                    </a:cubicBezTo>
                    <a:cubicBezTo>
                      <a:pt x="1867" y="1452"/>
                      <a:pt x="1452" y="865"/>
                      <a:pt x="1003" y="277"/>
                    </a:cubicBezTo>
                    <a:lnTo>
                      <a:pt x="1003" y="139"/>
                    </a:lnTo>
                    <a:lnTo>
                      <a:pt x="864" y="139"/>
                    </a:lnTo>
                    <a:lnTo>
                      <a:pt x="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84" name="Google Shape;1284;p8"/>
              <p:cNvSpPr/>
              <p:nvPr/>
            </p:nvSpPr>
            <p:spPr>
              <a:xfrm>
                <a:off x="6665916" y="2837367"/>
                <a:ext cx="26078" cy="33531"/>
              </a:xfrm>
              <a:custGeom>
                <a:avLst/>
                <a:gdLst/>
                <a:ahLst/>
                <a:cxnLst/>
                <a:rect l="l" t="t" r="r" b="b"/>
                <a:pathLst>
                  <a:path w="1452" h="1867" extrusionOk="0">
                    <a:moveTo>
                      <a:pt x="0" y="0"/>
                    </a:moveTo>
                    <a:cubicBezTo>
                      <a:pt x="277" y="553"/>
                      <a:pt x="588" y="1003"/>
                      <a:pt x="1003" y="1417"/>
                    </a:cubicBezTo>
                    <a:cubicBezTo>
                      <a:pt x="1003" y="1590"/>
                      <a:pt x="1141" y="1729"/>
                      <a:pt x="1279" y="1867"/>
                    </a:cubicBezTo>
                    <a:cubicBezTo>
                      <a:pt x="1279" y="1590"/>
                      <a:pt x="1452" y="1417"/>
                      <a:pt x="1452" y="1141"/>
                    </a:cubicBezTo>
                    <a:cubicBezTo>
                      <a:pt x="1452" y="1003"/>
                      <a:pt x="1452" y="1003"/>
                      <a:pt x="1279" y="1003"/>
                    </a:cubicBezTo>
                    <a:cubicBezTo>
                      <a:pt x="1141" y="726"/>
                      <a:pt x="1003" y="415"/>
                      <a:pt x="86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85" name="Google Shape;1285;p8"/>
              <p:cNvSpPr/>
              <p:nvPr/>
            </p:nvSpPr>
            <p:spPr>
              <a:xfrm>
                <a:off x="6756542" y="2852885"/>
                <a:ext cx="15535" cy="18014"/>
              </a:xfrm>
              <a:custGeom>
                <a:avLst/>
                <a:gdLst/>
                <a:ahLst/>
                <a:cxnLst/>
                <a:rect l="l" t="t" r="r" b="b"/>
                <a:pathLst>
                  <a:path w="865" h="1003" extrusionOk="0">
                    <a:moveTo>
                      <a:pt x="1" y="0"/>
                    </a:moveTo>
                    <a:lnTo>
                      <a:pt x="1" y="865"/>
                    </a:lnTo>
                    <a:cubicBezTo>
                      <a:pt x="277" y="865"/>
                      <a:pt x="554" y="1003"/>
                      <a:pt x="865" y="1003"/>
                    </a:cubicBezTo>
                    <a:cubicBezTo>
                      <a:pt x="554" y="553"/>
                      <a:pt x="277" y="277"/>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86" name="Google Shape;1286;p8"/>
              <p:cNvSpPr/>
              <p:nvPr/>
            </p:nvSpPr>
            <p:spPr>
              <a:xfrm>
                <a:off x="6614388" y="2842324"/>
                <a:ext cx="36028" cy="39135"/>
              </a:xfrm>
              <a:custGeom>
                <a:avLst/>
                <a:gdLst/>
                <a:ahLst/>
                <a:cxnLst/>
                <a:rect l="l" t="t" r="r" b="b"/>
                <a:pathLst>
                  <a:path w="2006" h="2179" extrusionOk="0">
                    <a:moveTo>
                      <a:pt x="692" y="1"/>
                    </a:moveTo>
                    <a:cubicBezTo>
                      <a:pt x="415" y="1"/>
                      <a:pt x="277" y="139"/>
                      <a:pt x="0" y="139"/>
                    </a:cubicBezTo>
                    <a:cubicBezTo>
                      <a:pt x="415" y="865"/>
                      <a:pt x="865" y="1453"/>
                      <a:pt x="1279" y="2178"/>
                    </a:cubicBezTo>
                    <a:cubicBezTo>
                      <a:pt x="1556" y="2178"/>
                      <a:pt x="1867" y="2006"/>
                      <a:pt x="2005" y="2006"/>
                    </a:cubicBezTo>
                    <a:cubicBezTo>
                      <a:pt x="1867" y="1729"/>
                      <a:pt x="1729" y="1453"/>
                      <a:pt x="1556" y="1314"/>
                    </a:cubicBezTo>
                    <a:cubicBezTo>
                      <a:pt x="1279" y="865"/>
                      <a:pt x="1003" y="450"/>
                      <a:pt x="692" y="139"/>
                    </a:cubicBezTo>
                    <a:lnTo>
                      <a:pt x="692"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87" name="Google Shape;1287;p8"/>
              <p:cNvSpPr/>
              <p:nvPr/>
            </p:nvSpPr>
            <p:spPr>
              <a:xfrm>
                <a:off x="6567836" y="2852885"/>
                <a:ext cx="36010" cy="49067"/>
              </a:xfrm>
              <a:custGeom>
                <a:avLst/>
                <a:gdLst/>
                <a:ahLst/>
                <a:cxnLst/>
                <a:rect l="l" t="t" r="r" b="b"/>
                <a:pathLst>
                  <a:path w="2005" h="2732" extrusionOk="0">
                    <a:moveTo>
                      <a:pt x="691" y="0"/>
                    </a:moveTo>
                    <a:cubicBezTo>
                      <a:pt x="553" y="139"/>
                      <a:pt x="277" y="139"/>
                      <a:pt x="0" y="277"/>
                    </a:cubicBezTo>
                    <a:cubicBezTo>
                      <a:pt x="277" y="1003"/>
                      <a:pt x="415" y="1729"/>
                      <a:pt x="691" y="2282"/>
                    </a:cubicBezTo>
                    <a:cubicBezTo>
                      <a:pt x="864" y="2454"/>
                      <a:pt x="864" y="2593"/>
                      <a:pt x="1002" y="2731"/>
                    </a:cubicBezTo>
                    <a:cubicBezTo>
                      <a:pt x="1141" y="2593"/>
                      <a:pt x="1417" y="2454"/>
                      <a:pt x="1728" y="2454"/>
                    </a:cubicBezTo>
                    <a:cubicBezTo>
                      <a:pt x="1728" y="2282"/>
                      <a:pt x="1867" y="2282"/>
                      <a:pt x="2005" y="2282"/>
                    </a:cubicBezTo>
                    <a:cubicBezTo>
                      <a:pt x="1555" y="1590"/>
                      <a:pt x="1141" y="726"/>
                      <a:pt x="69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88" name="Google Shape;1288;p8"/>
              <p:cNvSpPr/>
              <p:nvPr/>
            </p:nvSpPr>
            <p:spPr>
              <a:xfrm>
                <a:off x="6526241" y="2870881"/>
                <a:ext cx="28574" cy="57131"/>
              </a:xfrm>
              <a:custGeom>
                <a:avLst/>
                <a:gdLst/>
                <a:ahLst/>
                <a:cxnLst/>
                <a:rect l="l" t="t" r="r" b="b"/>
                <a:pathLst>
                  <a:path w="1591" h="3181" extrusionOk="0">
                    <a:moveTo>
                      <a:pt x="726" y="1"/>
                    </a:moveTo>
                    <a:cubicBezTo>
                      <a:pt x="415" y="139"/>
                      <a:pt x="138" y="277"/>
                      <a:pt x="0" y="416"/>
                    </a:cubicBezTo>
                    <a:cubicBezTo>
                      <a:pt x="138" y="865"/>
                      <a:pt x="277" y="1141"/>
                      <a:pt x="415" y="1591"/>
                    </a:cubicBezTo>
                    <a:cubicBezTo>
                      <a:pt x="588" y="2144"/>
                      <a:pt x="864" y="2593"/>
                      <a:pt x="1141" y="3181"/>
                    </a:cubicBezTo>
                    <a:cubicBezTo>
                      <a:pt x="1279" y="3008"/>
                      <a:pt x="1452" y="2870"/>
                      <a:pt x="1590" y="2731"/>
                    </a:cubicBezTo>
                    <a:cubicBezTo>
                      <a:pt x="1141" y="1867"/>
                      <a:pt x="864" y="1003"/>
                      <a:pt x="7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89" name="Google Shape;1289;p8"/>
              <p:cNvSpPr/>
              <p:nvPr/>
            </p:nvSpPr>
            <p:spPr>
              <a:xfrm>
                <a:off x="6546715" y="2860338"/>
                <a:ext cx="28574" cy="54634"/>
              </a:xfrm>
              <a:custGeom>
                <a:avLst/>
                <a:gdLst/>
                <a:ahLst/>
                <a:cxnLst/>
                <a:rect l="l" t="t" r="r" b="b"/>
                <a:pathLst>
                  <a:path w="1591" h="3042" extrusionOk="0">
                    <a:moveTo>
                      <a:pt x="727" y="0"/>
                    </a:moveTo>
                    <a:cubicBezTo>
                      <a:pt x="450" y="138"/>
                      <a:pt x="312" y="311"/>
                      <a:pt x="1" y="311"/>
                    </a:cubicBezTo>
                    <a:cubicBezTo>
                      <a:pt x="312" y="1175"/>
                      <a:pt x="450" y="1867"/>
                      <a:pt x="727" y="2593"/>
                    </a:cubicBezTo>
                    <a:cubicBezTo>
                      <a:pt x="865" y="2731"/>
                      <a:pt x="865" y="2904"/>
                      <a:pt x="1003" y="3042"/>
                    </a:cubicBezTo>
                    <a:cubicBezTo>
                      <a:pt x="1176" y="2904"/>
                      <a:pt x="1453" y="2731"/>
                      <a:pt x="1591" y="2593"/>
                    </a:cubicBezTo>
                    <a:cubicBezTo>
                      <a:pt x="1453" y="2178"/>
                      <a:pt x="1176" y="1728"/>
                      <a:pt x="1003" y="1175"/>
                    </a:cubicBezTo>
                    <a:cubicBezTo>
                      <a:pt x="865" y="864"/>
                      <a:pt x="865" y="450"/>
                      <a:pt x="7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90" name="Google Shape;1290;p8"/>
              <p:cNvSpPr/>
              <p:nvPr/>
            </p:nvSpPr>
            <p:spPr>
              <a:xfrm>
                <a:off x="6847186" y="2839846"/>
                <a:ext cx="90033" cy="100594"/>
              </a:xfrm>
              <a:custGeom>
                <a:avLst/>
                <a:gdLst/>
                <a:ahLst/>
                <a:cxnLst/>
                <a:rect l="l" t="t" r="r" b="b"/>
                <a:pathLst>
                  <a:path w="5013" h="5601" extrusionOk="0">
                    <a:moveTo>
                      <a:pt x="1211" y="415"/>
                    </a:moveTo>
                    <a:cubicBezTo>
                      <a:pt x="1524" y="543"/>
                      <a:pt x="1824" y="672"/>
                      <a:pt x="2111" y="800"/>
                    </a:cubicBezTo>
                    <a:lnTo>
                      <a:pt x="2111" y="800"/>
                    </a:lnTo>
                    <a:cubicBezTo>
                      <a:pt x="1846" y="671"/>
                      <a:pt x="1568" y="545"/>
                      <a:pt x="1279" y="415"/>
                    </a:cubicBezTo>
                    <a:close/>
                    <a:moveTo>
                      <a:pt x="2111" y="800"/>
                    </a:moveTo>
                    <a:lnTo>
                      <a:pt x="2111" y="800"/>
                    </a:lnTo>
                    <a:cubicBezTo>
                      <a:pt x="2768" y="1118"/>
                      <a:pt x="3355" y="1449"/>
                      <a:pt x="3872" y="1867"/>
                    </a:cubicBezTo>
                    <a:cubicBezTo>
                      <a:pt x="4321" y="2144"/>
                      <a:pt x="4597" y="2455"/>
                      <a:pt x="5012" y="2731"/>
                    </a:cubicBezTo>
                    <a:cubicBezTo>
                      <a:pt x="4874" y="2593"/>
                      <a:pt x="4736" y="2455"/>
                      <a:pt x="4597" y="2316"/>
                    </a:cubicBezTo>
                    <a:cubicBezTo>
                      <a:pt x="4148" y="2005"/>
                      <a:pt x="3733" y="1729"/>
                      <a:pt x="3146" y="1279"/>
                    </a:cubicBezTo>
                    <a:cubicBezTo>
                      <a:pt x="2821" y="1123"/>
                      <a:pt x="2476" y="962"/>
                      <a:pt x="2111" y="800"/>
                    </a:cubicBezTo>
                    <a:close/>
                    <a:moveTo>
                      <a:pt x="0" y="1"/>
                    </a:moveTo>
                    <a:lnTo>
                      <a:pt x="0" y="277"/>
                    </a:lnTo>
                    <a:cubicBezTo>
                      <a:pt x="553" y="1279"/>
                      <a:pt x="1279" y="2316"/>
                      <a:pt x="1867" y="3457"/>
                    </a:cubicBezTo>
                    <a:lnTo>
                      <a:pt x="1867" y="3734"/>
                    </a:lnTo>
                    <a:lnTo>
                      <a:pt x="1729" y="3872"/>
                    </a:lnTo>
                    <a:cubicBezTo>
                      <a:pt x="1867" y="3872"/>
                      <a:pt x="1867" y="4045"/>
                      <a:pt x="2005" y="4045"/>
                    </a:cubicBezTo>
                    <a:cubicBezTo>
                      <a:pt x="2143" y="4321"/>
                      <a:pt x="2282" y="4598"/>
                      <a:pt x="2420" y="4736"/>
                    </a:cubicBezTo>
                    <a:cubicBezTo>
                      <a:pt x="2593" y="4909"/>
                      <a:pt x="2593" y="4909"/>
                      <a:pt x="2593" y="5047"/>
                    </a:cubicBezTo>
                    <a:lnTo>
                      <a:pt x="2593" y="5185"/>
                    </a:lnTo>
                    <a:cubicBezTo>
                      <a:pt x="2731" y="5185"/>
                      <a:pt x="2731" y="5185"/>
                      <a:pt x="2731" y="5324"/>
                    </a:cubicBezTo>
                    <a:lnTo>
                      <a:pt x="2731" y="5600"/>
                    </a:lnTo>
                    <a:cubicBezTo>
                      <a:pt x="2869" y="5462"/>
                      <a:pt x="3007" y="5462"/>
                      <a:pt x="3146" y="5324"/>
                    </a:cubicBezTo>
                    <a:cubicBezTo>
                      <a:pt x="2282" y="4183"/>
                      <a:pt x="1729" y="2869"/>
                      <a:pt x="1141" y="1591"/>
                    </a:cubicBezTo>
                    <a:cubicBezTo>
                      <a:pt x="1003" y="1591"/>
                      <a:pt x="1003" y="1452"/>
                      <a:pt x="1003" y="1452"/>
                    </a:cubicBezTo>
                    <a:lnTo>
                      <a:pt x="1003" y="1279"/>
                    </a:lnTo>
                    <a:cubicBezTo>
                      <a:pt x="692" y="1279"/>
                      <a:pt x="553" y="1003"/>
                      <a:pt x="692" y="726"/>
                    </a:cubicBezTo>
                    <a:cubicBezTo>
                      <a:pt x="692" y="588"/>
                      <a:pt x="864" y="415"/>
                      <a:pt x="1141" y="415"/>
                    </a:cubicBezTo>
                    <a:lnTo>
                      <a:pt x="1211" y="415"/>
                    </a:lnTo>
                    <a:cubicBezTo>
                      <a:pt x="868" y="275"/>
                      <a:pt x="511" y="136"/>
                      <a:pt x="13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91" name="Google Shape;1291;p8"/>
              <p:cNvSpPr/>
              <p:nvPr/>
            </p:nvSpPr>
            <p:spPr>
              <a:xfrm>
                <a:off x="6916709" y="2893852"/>
                <a:ext cx="20510" cy="28574"/>
              </a:xfrm>
              <a:custGeom>
                <a:avLst/>
                <a:gdLst/>
                <a:ahLst/>
                <a:cxnLst/>
                <a:rect l="l" t="t" r="r" b="b"/>
                <a:pathLst>
                  <a:path w="1142" h="1591" extrusionOk="0">
                    <a:moveTo>
                      <a:pt x="139" y="1"/>
                    </a:moveTo>
                    <a:lnTo>
                      <a:pt x="139" y="173"/>
                    </a:lnTo>
                    <a:lnTo>
                      <a:pt x="1" y="1"/>
                    </a:lnTo>
                    <a:lnTo>
                      <a:pt x="1" y="1"/>
                    </a:lnTo>
                    <a:cubicBezTo>
                      <a:pt x="277" y="588"/>
                      <a:pt x="588" y="1038"/>
                      <a:pt x="865" y="1591"/>
                    </a:cubicBezTo>
                    <a:cubicBezTo>
                      <a:pt x="1003" y="1591"/>
                      <a:pt x="1003" y="1452"/>
                      <a:pt x="1141" y="1452"/>
                    </a:cubicBezTo>
                    <a:cubicBezTo>
                      <a:pt x="1141" y="1314"/>
                      <a:pt x="1003" y="1176"/>
                      <a:pt x="1003" y="1038"/>
                    </a:cubicBezTo>
                    <a:cubicBezTo>
                      <a:pt x="726" y="727"/>
                      <a:pt x="450" y="450"/>
                      <a:pt x="13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92" name="Google Shape;1292;p8"/>
              <p:cNvSpPr/>
              <p:nvPr/>
            </p:nvSpPr>
            <p:spPr>
              <a:xfrm>
                <a:off x="6880699" y="2870881"/>
                <a:ext cx="41003" cy="59609"/>
              </a:xfrm>
              <a:custGeom>
                <a:avLst/>
                <a:gdLst/>
                <a:ahLst/>
                <a:cxnLst/>
                <a:rect l="l" t="t" r="r" b="b"/>
                <a:pathLst>
                  <a:path w="2283" h="3319" extrusionOk="0">
                    <a:moveTo>
                      <a:pt x="1" y="1"/>
                    </a:moveTo>
                    <a:lnTo>
                      <a:pt x="1" y="1"/>
                    </a:lnTo>
                    <a:cubicBezTo>
                      <a:pt x="554" y="1141"/>
                      <a:pt x="1141" y="2317"/>
                      <a:pt x="1867" y="3319"/>
                    </a:cubicBezTo>
                    <a:cubicBezTo>
                      <a:pt x="2006" y="3319"/>
                      <a:pt x="2144" y="3181"/>
                      <a:pt x="2282" y="3181"/>
                    </a:cubicBezTo>
                    <a:cubicBezTo>
                      <a:pt x="2144" y="2731"/>
                      <a:pt x="1867" y="2317"/>
                      <a:pt x="1591" y="1867"/>
                    </a:cubicBezTo>
                    <a:cubicBezTo>
                      <a:pt x="1418" y="1452"/>
                      <a:pt x="1141" y="1003"/>
                      <a:pt x="1003" y="588"/>
                    </a:cubicBezTo>
                    <a:cubicBezTo>
                      <a:pt x="727" y="416"/>
                      <a:pt x="277" y="139"/>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93" name="Google Shape;1293;p8"/>
              <p:cNvSpPr/>
              <p:nvPr/>
            </p:nvSpPr>
            <p:spPr>
              <a:xfrm>
                <a:off x="6823586" y="2847299"/>
                <a:ext cx="41613" cy="52156"/>
              </a:xfrm>
              <a:custGeom>
                <a:avLst/>
                <a:gdLst/>
                <a:ahLst/>
                <a:cxnLst/>
                <a:rect l="l" t="t" r="r" b="b"/>
                <a:pathLst>
                  <a:path w="2317" h="2904" extrusionOk="0">
                    <a:moveTo>
                      <a:pt x="1" y="0"/>
                    </a:moveTo>
                    <a:cubicBezTo>
                      <a:pt x="450" y="726"/>
                      <a:pt x="865" y="1452"/>
                      <a:pt x="1314" y="2316"/>
                    </a:cubicBezTo>
                    <a:cubicBezTo>
                      <a:pt x="1591" y="2454"/>
                      <a:pt x="1867" y="2454"/>
                      <a:pt x="2006" y="2765"/>
                    </a:cubicBezTo>
                    <a:cubicBezTo>
                      <a:pt x="2119" y="2765"/>
                      <a:pt x="2217" y="2765"/>
                      <a:pt x="2272" y="2804"/>
                    </a:cubicBezTo>
                    <a:lnTo>
                      <a:pt x="2272" y="2804"/>
                    </a:lnTo>
                    <a:cubicBezTo>
                      <a:pt x="1831" y="1844"/>
                      <a:pt x="1295" y="1009"/>
                      <a:pt x="727" y="173"/>
                    </a:cubicBezTo>
                    <a:cubicBezTo>
                      <a:pt x="588" y="0"/>
                      <a:pt x="450" y="0"/>
                      <a:pt x="277" y="0"/>
                    </a:cubicBezTo>
                    <a:close/>
                    <a:moveTo>
                      <a:pt x="2272" y="2804"/>
                    </a:moveTo>
                    <a:cubicBezTo>
                      <a:pt x="2287" y="2837"/>
                      <a:pt x="2302" y="2870"/>
                      <a:pt x="2317" y="2904"/>
                    </a:cubicBezTo>
                    <a:cubicBezTo>
                      <a:pt x="2317" y="2856"/>
                      <a:pt x="2300" y="2825"/>
                      <a:pt x="2272" y="280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94" name="Google Shape;1294;p8"/>
              <p:cNvSpPr/>
              <p:nvPr/>
            </p:nvSpPr>
            <p:spPr>
              <a:xfrm>
                <a:off x="6590789" y="2847299"/>
                <a:ext cx="36028" cy="41613"/>
              </a:xfrm>
              <a:custGeom>
                <a:avLst/>
                <a:gdLst/>
                <a:ahLst/>
                <a:cxnLst/>
                <a:rect l="l" t="t" r="r" b="b"/>
                <a:pathLst>
                  <a:path w="2006" h="2317" extrusionOk="0">
                    <a:moveTo>
                      <a:pt x="727" y="0"/>
                    </a:moveTo>
                    <a:cubicBezTo>
                      <a:pt x="450" y="0"/>
                      <a:pt x="277" y="173"/>
                      <a:pt x="1" y="173"/>
                    </a:cubicBezTo>
                    <a:cubicBezTo>
                      <a:pt x="450" y="864"/>
                      <a:pt x="865" y="1590"/>
                      <a:pt x="1142" y="2316"/>
                    </a:cubicBezTo>
                    <a:cubicBezTo>
                      <a:pt x="1453" y="2316"/>
                      <a:pt x="1729" y="2178"/>
                      <a:pt x="2006" y="2040"/>
                    </a:cubicBezTo>
                    <a:cubicBezTo>
                      <a:pt x="1591" y="1452"/>
                      <a:pt x="1142" y="726"/>
                      <a:pt x="7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95" name="Google Shape;1295;p8"/>
              <p:cNvSpPr/>
              <p:nvPr/>
            </p:nvSpPr>
            <p:spPr>
              <a:xfrm>
                <a:off x="6968236" y="3010556"/>
                <a:ext cx="142800" cy="103701"/>
              </a:xfrm>
              <a:custGeom>
                <a:avLst/>
                <a:gdLst/>
                <a:ahLst/>
                <a:cxnLst/>
                <a:rect l="l" t="t" r="r" b="b"/>
                <a:pathLst>
                  <a:path w="7951" h="5774" extrusionOk="0">
                    <a:moveTo>
                      <a:pt x="726" y="1"/>
                    </a:moveTo>
                    <a:cubicBezTo>
                      <a:pt x="588" y="1"/>
                      <a:pt x="450" y="1"/>
                      <a:pt x="450" y="139"/>
                    </a:cubicBezTo>
                    <a:cubicBezTo>
                      <a:pt x="312" y="277"/>
                      <a:pt x="173" y="277"/>
                      <a:pt x="1" y="416"/>
                    </a:cubicBezTo>
                    <a:cubicBezTo>
                      <a:pt x="450" y="865"/>
                      <a:pt x="865" y="1280"/>
                      <a:pt x="1452" y="1729"/>
                    </a:cubicBezTo>
                    <a:cubicBezTo>
                      <a:pt x="2455" y="2455"/>
                      <a:pt x="3768" y="3181"/>
                      <a:pt x="4909" y="3872"/>
                    </a:cubicBezTo>
                    <a:cubicBezTo>
                      <a:pt x="5911" y="4460"/>
                      <a:pt x="6914" y="5047"/>
                      <a:pt x="7950" y="5773"/>
                    </a:cubicBezTo>
                    <a:cubicBezTo>
                      <a:pt x="7950" y="5462"/>
                      <a:pt x="7950" y="5186"/>
                      <a:pt x="7778" y="4909"/>
                    </a:cubicBezTo>
                    <a:cubicBezTo>
                      <a:pt x="7639" y="4598"/>
                      <a:pt x="7501" y="4460"/>
                      <a:pt x="7225" y="4322"/>
                    </a:cubicBezTo>
                    <a:cubicBezTo>
                      <a:pt x="6222" y="3596"/>
                      <a:pt x="5047" y="2870"/>
                      <a:pt x="4045" y="2144"/>
                    </a:cubicBezTo>
                    <a:cubicBezTo>
                      <a:pt x="2904" y="1453"/>
                      <a:pt x="1729" y="865"/>
                      <a:pt x="7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96" name="Google Shape;1296;p8"/>
              <p:cNvSpPr/>
              <p:nvPr/>
            </p:nvSpPr>
            <p:spPr>
              <a:xfrm>
                <a:off x="6989339" y="3002492"/>
                <a:ext cx="18" cy="3125"/>
              </a:xfrm>
              <a:custGeom>
                <a:avLst/>
                <a:gdLst/>
                <a:ahLst/>
                <a:cxnLst/>
                <a:rect l="l" t="t" r="r" b="b"/>
                <a:pathLst>
                  <a:path w="1" h="174" extrusionOk="0">
                    <a:moveTo>
                      <a:pt x="1" y="173"/>
                    </a:moveTo>
                    <a:lnTo>
                      <a:pt x="1" y="173"/>
                    </a:lnTo>
                    <a:lnTo>
                      <a:pt x="1"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97" name="Google Shape;1297;p8"/>
              <p:cNvSpPr/>
              <p:nvPr/>
            </p:nvSpPr>
            <p:spPr>
              <a:xfrm>
                <a:off x="6989339" y="3002492"/>
                <a:ext cx="18" cy="18"/>
              </a:xfrm>
              <a:custGeom>
                <a:avLst/>
                <a:gdLst/>
                <a:ahLst/>
                <a:cxnLst/>
                <a:rect l="l" t="t" r="r" b="b"/>
                <a:pathLst>
                  <a:path w="1" h="1" extrusionOk="0">
                    <a:moveTo>
                      <a:pt x="1" y="1"/>
                    </a:moveTo>
                    <a:lnTo>
                      <a:pt x="1" y="1"/>
                    </a:lnTo>
                    <a:lnTo>
                      <a:pt x="1" y="1"/>
                    </a:lnTo>
                    <a:lnTo>
                      <a:pt x="1"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98" name="Google Shape;1298;p8"/>
              <p:cNvSpPr/>
              <p:nvPr/>
            </p:nvSpPr>
            <p:spPr>
              <a:xfrm>
                <a:off x="7017896" y="2995038"/>
                <a:ext cx="74516" cy="49067"/>
              </a:xfrm>
              <a:custGeom>
                <a:avLst/>
                <a:gdLst/>
                <a:ahLst/>
                <a:cxnLst/>
                <a:rect l="l" t="t" r="r" b="b"/>
                <a:pathLst>
                  <a:path w="4149" h="2732" extrusionOk="0">
                    <a:moveTo>
                      <a:pt x="1" y="1"/>
                    </a:moveTo>
                    <a:cubicBezTo>
                      <a:pt x="1418" y="727"/>
                      <a:pt x="2870" y="1729"/>
                      <a:pt x="4149" y="2731"/>
                    </a:cubicBezTo>
                    <a:cubicBezTo>
                      <a:pt x="3872" y="2317"/>
                      <a:pt x="3734" y="2006"/>
                      <a:pt x="3457" y="1729"/>
                    </a:cubicBezTo>
                    <a:cubicBezTo>
                      <a:pt x="3146" y="1280"/>
                      <a:pt x="2870" y="1003"/>
                      <a:pt x="2593" y="727"/>
                    </a:cubicBezTo>
                    <a:cubicBezTo>
                      <a:pt x="2282" y="416"/>
                      <a:pt x="2006" y="277"/>
                      <a:pt x="1556" y="139"/>
                    </a:cubicBezTo>
                    <a:cubicBezTo>
                      <a:pt x="1418" y="139"/>
                      <a:pt x="1141" y="1"/>
                      <a:pt x="86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99" name="Google Shape;1299;p8"/>
              <p:cNvSpPr/>
              <p:nvPr/>
            </p:nvSpPr>
            <p:spPr>
              <a:xfrm>
                <a:off x="6994314" y="3305441"/>
                <a:ext cx="72648" cy="67063"/>
              </a:xfrm>
              <a:custGeom>
                <a:avLst/>
                <a:gdLst/>
                <a:ahLst/>
                <a:cxnLst/>
                <a:rect l="l" t="t" r="r" b="b"/>
                <a:pathLst>
                  <a:path w="4045" h="3734" extrusionOk="0">
                    <a:moveTo>
                      <a:pt x="1003" y="0"/>
                    </a:moveTo>
                    <a:cubicBezTo>
                      <a:pt x="864" y="0"/>
                      <a:pt x="864" y="139"/>
                      <a:pt x="726" y="139"/>
                    </a:cubicBezTo>
                    <a:cubicBezTo>
                      <a:pt x="588" y="139"/>
                      <a:pt x="450" y="277"/>
                      <a:pt x="277" y="277"/>
                    </a:cubicBezTo>
                    <a:lnTo>
                      <a:pt x="0" y="277"/>
                    </a:lnTo>
                    <a:cubicBezTo>
                      <a:pt x="1003" y="1452"/>
                      <a:pt x="2005" y="2731"/>
                      <a:pt x="3319" y="3733"/>
                    </a:cubicBezTo>
                    <a:lnTo>
                      <a:pt x="3595" y="3457"/>
                    </a:lnTo>
                    <a:cubicBezTo>
                      <a:pt x="3733" y="3457"/>
                      <a:pt x="3906" y="3319"/>
                      <a:pt x="4044" y="3180"/>
                    </a:cubicBezTo>
                    <a:cubicBezTo>
                      <a:pt x="3457" y="2593"/>
                      <a:pt x="2869" y="2005"/>
                      <a:pt x="2454" y="1590"/>
                    </a:cubicBezTo>
                    <a:cubicBezTo>
                      <a:pt x="1867" y="1003"/>
                      <a:pt x="1452" y="588"/>
                      <a:pt x="100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00" name="Google Shape;1300;p8"/>
              <p:cNvSpPr/>
              <p:nvPr/>
            </p:nvSpPr>
            <p:spPr>
              <a:xfrm>
                <a:off x="6968236" y="3356968"/>
                <a:ext cx="18" cy="18"/>
              </a:xfrm>
              <a:custGeom>
                <a:avLst/>
                <a:gdLst/>
                <a:ahLst/>
                <a:cxnLst/>
                <a:rect l="l" t="t" r="r" b="b"/>
                <a:pathLst>
                  <a:path w="1" h="1" extrusionOk="0">
                    <a:moveTo>
                      <a:pt x="1" y="0"/>
                    </a:moveTo>
                    <a:lnTo>
                      <a:pt x="1" y="0"/>
                    </a:lnTo>
                    <a:lnTo>
                      <a:pt x="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01" name="Google Shape;1301;p8"/>
              <p:cNvSpPr/>
              <p:nvPr/>
            </p:nvSpPr>
            <p:spPr>
              <a:xfrm>
                <a:off x="7058880" y="3137210"/>
                <a:ext cx="54634" cy="70152"/>
              </a:xfrm>
              <a:custGeom>
                <a:avLst/>
                <a:gdLst/>
                <a:ahLst/>
                <a:cxnLst/>
                <a:rect l="l" t="t" r="r" b="b"/>
                <a:pathLst>
                  <a:path w="3042" h="3906" extrusionOk="0">
                    <a:moveTo>
                      <a:pt x="0" y="0"/>
                    </a:moveTo>
                    <a:lnTo>
                      <a:pt x="0" y="1141"/>
                    </a:lnTo>
                    <a:cubicBezTo>
                      <a:pt x="1002" y="2178"/>
                      <a:pt x="2039" y="3042"/>
                      <a:pt x="2903" y="3906"/>
                    </a:cubicBezTo>
                    <a:cubicBezTo>
                      <a:pt x="2903" y="3457"/>
                      <a:pt x="3042" y="2869"/>
                      <a:pt x="3042" y="2454"/>
                    </a:cubicBezTo>
                    <a:lnTo>
                      <a:pt x="2903" y="2454"/>
                    </a:lnTo>
                    <a:cubicBezTo>
                      <a:pt x="2039" y="1590"/>
                      <a:pt x="1002" y="864"/>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02" name="Google Shape;1302;p8"/>
              <p:cNvSpPr/>
              <p:nvPr/>
            </p:nvSpPr>
            <p:spPr>
              <a:xfrm>
                <a:off x="6989339" y="2997535"/>
                <a:ext cx="116111" cy="82580"/>
              </a:xfrm>
              <a:custGeom>
                <a:avLst/>
                <a:gdLst/>
                <a:ahLst/>
                <a:cxnLst/>
                <a:rect l="l" t="t" r="r" b="b"/>
                <a:pathLst>
                  <a:path w="6465" h="4598" extrusionOk="0">
                    <a:moveTo>
                      <a:pt x="865" y="0"/>
                    </a:moveTo>
                    <a:cubicBezTo>
                      <a:pt x="727" y="0"/>
                      <a:pt x="554" y="0"/>
                      <a:pt x="554" y="138"/>
                    </a:cubicBezTo>
                    <a:cubicBezTo>
                      <a:pt x="277" y="138"/>
                      <a:pt x="139" y="277"/>
                      <a:pt x="1" y="277"/>
                    </a:cubicBezTo>
                    <a:lnTo>
                      <a:pt x="1" y="449"/>
                    </a:lnTo>
                    <a:cubicBezTo>
                      <a:pt x="1141" y="1313"/>
                      <a:pt x="2455" y="2005"/>
                      <a:pt x="3596" y="2731"/>
                    </a:cubicBezTo>
                    <a:cubicBezTo>
                      <a:pt x="4598" y="3318"/>
                      <a:pt x="5600" y="3906"/>
                      <a:pt x="6464" y="4597"/>
                    </a:cubicBezTo>
                    <a:cubicBezTo>
                      <a:pt x="6464" y="4321"/>
                      <a:pt x="6326" y="3906"/>
                      <a:pt x="6188" y="3595"/>
                    </a:cubicBezTo>
                    <a:lnTo>
                      <a:pt x="6050" y="3595"/>
                    </a:lnTo>
                    <a:cubicBezTo>
                      <a:pt x="4460" y="2316"/>
                      <a:pt x="2731" y="1002"/>
                      <a:pt x="865" y="138"/>
                    </a:cubicBezTo>
                    <a:lnTo>
                      <a:pt x="865"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03" name="Google Shape;1303;p8"/>
              <p:cNvSpPr/>
              <p:nvPr/>
            </p:nvSpPr>
            <p:spPr>
              <a:xfrm>
                <a:off x="6968236" y="3356968"/>
                <a:ext cx="18" cy="18"/>
              </a:xfrm>
              <a:custGeom>
                <a:avLst/>
                <a:gdLst/>
                <a:ahLst/>
                <a:cxnLst/>
                <a:rect l="l" t="t" r="r" b="b"/>
                <a:pathLst>
                  <a:path w="1" h="1" extrusionOk="0">
                    <a:moveTo>
                      <a:pt x="1" y="0"/>
                    </a:moveTo>
                    <a:lnTo>
                      <a:pt x="1" y="0"/>
                    </a:lnTo>
                    <a:lnTo>
                      <a:pt x="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04" name="Google Shape;1304;p8"/>
              <p:cNvSpPr/>
              <p:nvPr/>
            </p:nvSpPr>
            <p:spPr>
              <a:xfrm>
                <a:off x="6945265" y="3305441"/>
                <a:ext cx="67063" cy="77605"/>
              </a:xfrm>
              <a:custGeom>
                <a:avLst/>
                <a:gdLst/>
                <a:ahLst/>
                <a:cxnLst/>
                <a:rect l="l" t="t" r="r" b="b"/>
                <a:pathLst>
                  <a:path w="3734" h="4321" extrusionOk="0">
                    <a:moveTo>
                      <a:pt x="1" y="0"/>
                    </a:moveTo>
                    <a:lnTo>
                      <a:pt x="1" y="415"/>
                    </a:lnTo>
                    <a:lnTo>
                      <a:pt x="1" y="864"/>
                    </a:lnTo>
                    <a:cubicBezTo>
                      <a:pt x="139" y="1003"/>
                      <a:pt x="139" y="1141"/>
                      <a:pt x="277" y="1279"/>
                    </a:cubicBezTo>
                    <a:cubicBezTo>
                      <a:pt x="588" y="1279"/>
                      <a:pt x="865" y="1452"/>
                      <a:pt x="1141" y="1590"/>
                    </a:cubicBezTo>
                    <a:cubicBezTo>
                      <a:pt x="1212" y="1634"/>
                      <a:pt x="1282" y="1682"/>
                      <a:pt x="1349" y="1733"/>
                    </a:cubicBezTo>
                    <a:lnTo>
                      <a:pt x="1349" y="1733"/>
                    </a:lnTo>
                    <a:cubicBezTo>
                      <a:pt x="916" y="1177"/>
                      <a:pt x="384" y="544"/>
                      <a:pt x="1" y="0"/>
                    </a:cubicBezTo>
                    <a:close/>
                    <a:moveTo>
                      <a:pt x="1349" y="1733"/>
                    </a:moveTo>
                    <a:cubicBezTo>
                      <a:pt x="1384" y="1778"/>
                      <a:pt x="1419" y="1823"/>
                      <a:pt x="1452" y="1867"/>
                    </a:cubicBezTo>
                    <a:cubicBezTo>
                      <a:pt x="1593" y="2043"/>
                      <a:pt x="1742" y="2214"/>
                      <a:pt x="1894" y="2381"/>
                    </a:cubicBezTo>
                    <a:lnTo>
                      <a:pt x="1894" y="2381"/>
                    </a:lnTo>
                    <a:cubicBezTo>
                      <a:pt x="1776" y="2127"/>
                      <a:pt x="1576" y="1907"/>
                      <a:pt x="1349" y="1733"/>
                    </a:cubicBezTo>
                    <a:close/>
                    <a:moveTo>
                      <a:pt x="1894" y="2381"/>
                    </a:moveTo>
                    <a:cubicBezTo>
                      <a:pt x="1964" y="2532"/>
                      <a:pt x="2005" y="2695"/>
                      <a:pt x="2005" y="2869"/>
                    </a:cubicBezTo>
                    <a:lnTo>
                      <a:pt x="2005" y="3595"/>
                    </a:lnTo>
                    <a:cubicBezTo>
                      <a:pt x="2144" y="3733"/>
                      <a:pt x="2144" y="3733"/>
                      <a:pt x="2316" y="3872"/>
                    </a:cubicBezTo>
                    <a:lnTo>
                      <a:pt x="2455" y="4044"/>
                    </a:lnTo>
                    <a:lnTo>
                      <a:pt x="2455" y="4183"/>
                    </a:lnTo>
                    <a:lnTo>
                      <a:pt x="2870" y="4183"/>
                    </a:lnTo>
                    <a:cubicBezTo>
                      <a:pt x="3181" y="4321"/>
                      <a:pt x="3457" y="4321"/>
                      <a:pt x="3595" y="4321"/>
                    </a:cubicBezTo>
                    <a:lnTo>
                      <a:pt x="3734" y="4321"/>
                    </a:lnTo>
                    <a:cubicBezTo>
                      <a:pt x="3156" y="3633"/>
                      <a:pt x="2490" y="3033"/>
                      <a:pt x="1894" y="238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05" name="Google Shape;1305;p8"/>
              <p:cNvSpPr/>
              <p:nvPr/>
            </p:nvSpPr>
            <p:spPr>
              <a:xfrm>
                <a:off x="6950240" y="3328412"/>
                <a:ext cx="31053" cy="41613"/>
              </a:xfrm>
              <a:custGeom>
                <a:avLst/>
                <a:gdLst/>
                <a:ahLst/>
                <a:cxnLst/>
                <a:rect l="l" t="t" r="r" b="b"/>
                <a:pathLst>
                  <a:path w="1729" h="2317" extrusionOk="0">
                    <a:moveTo>
                      <a:pt x="0" y="0"/>
                    </a:moveTo>
                    <a:cubicBezTo>
                      <a:pt x="311" y="588"/>
                      <a:pt x="588" y="1037"/>
                      <a:pt x="1003" y="1590"/>
                    </a:cubicBezTo>
                    <a:cubicBezTo>
                      <a:pt x="1314" y="1901"/>
                      <a:pt x="1590" y="2178"/>
                      <a:pt x="1728" y="2316"/>
                    </a:cubicBezTo>
                    <a:lnTo>
                      <a:pt x="1728" y="1590"/>
                    </a:lnTo>
                    <a:cubicBezTo>
                      <a:pt x="1728" y="1037"/>
                      <a:pt x="1314" y="588"/>
                      <a:pt x="864" y="311"/>
                    </a:cubicBezTo>
                    <a:cubicBezTo>
                      <a:pt x="588" y="173"/>
                      <a:pt x="311" y="0"/>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06" name="Google Shape;1306;p8"/>
              <p:cNvSpPr/>
              <p:nvPr/>
            </p:nvSpPr>
            <p:spPr>
              <a:xfrm>
                <a:off x="6947744" y="3274406"/>
                <a:ext cx="93141" cy="106162"/>
              </a:xfrm>
              <a:custGeom>
                <a:avLst/>
                <a:gdLst/>
                <a:ahLst/>
                <a:cxnLst/>
                <a:rect l="l" t="t" r="r" b="b"/>
                <a:pathLst>
                  <a:path w="5186" h="5911" extrusionOk="0">
                    <a:moveTo>
                      <a:pt x="1" y="0"/>
                    </a:moveTo>
                    <a:lnTo>
                      <a:pt x="1" y="864"/>
                    </a:lnTo>
                    <a:cubicBezTo>
                      <a:pt x="277" y="1141"/>
                      <a:pt x="450" y="1590"/>
                      <a:pt x="727" y="2005"/>
                    </a:cubicBezTo>
                    <a:cubicBezTo>
                      <a:pt x="1867" y="3318"/>
                      <a:pt x="3043" y="4459"/>
                      <a:pt x="4183" y="5600"/>
                    </a:cubicBezTo>
                    <a:cubicBezTo>
                      <a:pt x="4183" y="5772"/>
                      <a:pt x="4322" y="5911"/>
                      <a:pt x="4183" y="5911"/>
                    </a:cubicBezTo>
                    <a:lnTo>
                      <a:pt x="4322" y="5911"/>
                    </a:lnTo>
                    <a:cubicBezTo>
                      <a:pt x="4598" y="5911"/>
                      <a:pt x="4909" y="5772"/>
                      <a:pt x="5186" y="5772"/>
                    </a:cubicBezTo>
                    <a:cubicBezTo>
                      <a:pt x="3907" y="4459"/>
                      <a:pt x="2732" y="2869"/>
                      <a:pt x="1453" y="1590"/>
                    </a:cubicBezTo>
                    <a:lnTo>
                      <a:pt x="1003" y="1141"/>
                    </a:lnTo>
                    <a:cubicBezTo>
                      <a:pt x="588" y="864"/>
                      <a:pt x="277" y="415"/>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07" name="Google Shape;1307;p8"/>
              <p:cNvSpPr/>
              <p:nvPr/>
            </p:nvSpPr>
            <p:spPr>
              <a:xfrm>
                <a:off x="7051427" y="3196801"/>
                <a:ext cx="56502" cy="72648"/>
              </a:xfrm>
              <a:custGeom>
                <a:avLst/>
                <a:gdLst/>
                <a:ahLst/>
                <a:cxnLst/>
                <a:rect l="l" t="t" r="r" b="b"/>
                <a:pathLst>
                  <a:path w="3146" h="4045" extrusionOk="0">
                    <a:moveTo>
                      <a:pt x="139" y="0"/>
                    </a:moveTo>
                    <a:cubicBezTo>
                      <a:pt x="139" y="277"/>
                      <a:pt x="0" y="588"/>
                      <a:pt x="0" y="865"/>
                    </a:cubicBezTo>
                    <a:cubicBezTo>
                      <a:pt x="415" y="1590"/>
                      <a:pt x="1003" y="2143"/>
                      <a:pt x="1590" y="2731"/>
                    </a:cubicBezTo>
                    <a:cubicBezTo>
                      <a:pt x="2005" y="3180"/>
                      <a:pt x="2454" y="3595"/>
                      <a:pt x="3007" y="4044"/>
                    </a:cubicBezTo>
                    <a:cubicBezTo>
                      <a:pt x="3007" y="3733"/>
                      <a:pt x="3007" y="3457"/>
                      <a:pt x="3146" y="3008"/>
                    </a:cubicBezTo>
                    <a:lnTo>
                      <a:pt x="3146" y="2869"/>
                    </a:lnTo>
                    <a:cubicBezTo>
                      <a:pt x="3146" y="2731"/>
                      <a:pt x="3146" y="2731"/>
                      <a:pt x="3007" y="2731"/>
                    </a:cubicBezTo>
                    <a:cubicBezTo>
                      <a:pt x="2143" y="1729"/>
                      <a:pt x="1141" y="1003"/>
                      <a:pt x="13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08" name="Google Shape;1308;p8"/>
              <p:cNvSpPr/>
              <p:nvPr/>
            </p:nvSpPr>
            <p:spPr>
              <a:xfrm>
                <a:off x="6958304" y="3026091"/>
                <a:ext cx="152732" cy="113615"/>
              </a:xfrm>
              <a:custGeom>
                <a:avLst/>
                <a:gdLst/>
                <a:ahLst/>
                <a:cxnLst/>
                <a:rect l="l" t="t" r="r" b="b"/>
                <a:pathLst>
                  <a:path w="8504" h="6326" extrusionOk="0">
                    <a:moveTo>
                      <a:pt x="0" y="0"/>
                    </a:moveTo>
                    <a:lnTo>
                      <a:pt x="0" y="864"/>
                    </a:lnTo>
                    <a:cubicBezTo>
                      <a:pt x="415" y="1141"/>
                      <a:pt x="865" y="1590"/>
                      <a:pt x="1279" y="1867"/>
                    </a:cubicBezTo>
                    <a:cubicBezTo>
                      <a:pt x="1590" y="2143"/>
                      <a:pt x="2005" y="2454"/>
                      <a:pt x="2282" y="2731"/>
                    </a:cubicBezTo>
                    <a:cubicBezTo>
                      <a:pt x="2455" y="2731"/>
                      <a:pt x="2455" y="2731"/>
                      <a:pt x="2455" y="2869"/>
                    </a:cubicBezTo>
                    <a:cubicBezTo>
                      <a:pt x="2593" y="2731"/>
                      <a:pt x="2731" y="2731"/>
                      <a:pt x="3008" y="2731"/>
                    </a:cubicBezTo>
                    <a:lnTo>
                      <a:pt x="3146" y="2731"/>
                    </a:lnTo>
                    <a:cubicBezTo>
                      <a:pt x="3457" y="2731"/>
                      <a:pt x="3734" y="2869"/>
                      <a:pt x="4010" y="3007"/>
                    </a:cubicBezTo>
                    <a:cubicBezTo>
                      <a:pt x="4321" y="3180"/>
                      <a:pt x="4459" y="3318"/>
                      <a:pt x="4598" y="3457"/>
                    </a:cubicBezTo>
                    <a:cubicBezTo>
                      <a:pt x="4736" y="3457"/>
                      <a:pt x="4874" y="3595"/>
                      <a:pt x="5047" y="3733"/>
                    </a:cubicBezTo>
                    <a:lnTo>
                      <a:pt x="5047" y="3871"/>
                    </a:lnTo>
                    <a:cubicBezTo>
                      <a:pt x="5185" y="4044"/>
                      <a:pt x="5462" y="4182"/>
                      <a:pt x="5600" y="4459"/>
                    </a:cubicBezTo>
                    <a:cubicBezTo>
                      <a:pt x="6188" y="4908"/>
                      <a:pt x="6775" y="5185"/>
                      <a:pt x="7328" y="5461"/>
                    </a:cubicBezTo>
                    <a:cubicBezTo>
                      <a:pt x="7778" y="5772"/>
                      <a:pt x="8192" y="6049"/>
                      <a:pt x="8503" y="6325"/>
                    </a:cubicBezTo>
                    <a:lnTo>
                      <a:pt x="8503" y="5772"/>
                    </a:lnTo>
                    <a:lnTo>
                      <a:pt x="8503" y="5600"/>
                    </a:lnTo>
                    <a:cubicBezTo>
                      <a:pt x="8331" y="5461"/>
                      <a:pt x="8192" y="5461"/>
                      <a:pt x="8054" y="5323"/>
                    </a:cubicBezTo>
                    <a:cubicBezTo>
                      <a:pt x="5600" y="3457"/>
                      <a:pt x="2282" y="2316"/>
                      <a:pt x="13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09" name="Google Shape;1309;p8"/>
              <p:cNvSpPr/>
              <p:nvPr/>
            </p:nvSpPr>
            <p:spPr>
              <a:xfrm>
                <a:off x="7020374" y="3281841"/>
                <a:ext cx="64584" cy="72648"/>
              </a:xfrm>
              <a:custGeom>
                <a:avLst/>
                <a:gdLst/>
                <a:ahLst/>
                <a:cxnLst/>
                <a:rect l="l" t="t" r="r" b="b"/>
                <a:pathLst>
                  <a:path w="3596" h="4045" extrusionOk="0">
                    <a:moveTo>
                      <a:pt x="727" y="1"/>
                    </a:moveTo>
                    <a:cubicBezTo>
                      <a:pt x="727" y="174"/>
                      <a:pt x="554" y="312"/>
                      <a:pt x="554" y="450"/>
                    </a:cubicBezTo>
                    <a:cubicBezTo>
                      <a:pt x="416" y="588"/>
                      <a:pt x="278" y="865"/>
                      <a:pt x="1" y="1038"/>
                    </a:cubicBezTo>
                    <a:lnTo>
                      <a:pt x="139" y="1038"/>
                    </a:lnTo>
                    <a:cubicBezTo>
                      <a:pt x="554" y="1729"/>
                      <a:pt x="1142" y="2178"/>
                      <a:pt x="1729" y="2766"/>
                    </a:cubicBezTo>
                    <a:cubicBezTo>
                      <a:pt x="1868" y="3043"/>
                      <a:pt x="2144" y="3181"/>
                      <a:pt x="2455" y="3457"/>
                    </a:cubicBezTo>
                    <a:cubicBezTo>
                      <a:pt x="2593" y="3630"/>
                      <a:pt x="2732" y="3907"/>
                      <a:pt x="2870" y="4045"/>
                    </a:cubicBezTo>
                    <a:cubicBezTo>
                      <a:pt x="3146" y="3768"/>
                      <a:pt x="3319" y="3319"/>
                      <a:pt x="3596" y="3043"/>
                    </a:cubicBezTo>
                    <a:cubicBezTo>
                      <a:pt x="2593" y="2040"/>
                      <a:pt x="1729" y="865"/>
                      <a:pt x="7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10" name="Google Shape;1310;p8"/>
              <p:cNvSpPr/>
              <p:nvPr/>
            </p:nvSpPr>
            <p:spPr>
              <a:xfrm>
                <a:off x="7038388" y="3256392"/>
                <a:ext cx="57131" cy="69541"/>
              </a:xfrm>
              <a:custGeom>
                <a:avLst/>
                <a:gdLst/>
                <a:ahLst/>
                <a:cxnLst/>
                <a:rect l="l" t="t" r="r" b="b"/>
                <a:pathLst>
                  <a:path w="3181" h="3872" extrusionOk="0">
                    <a:moveTo>
                      <a:pt x="277" y="1"/>
                    </a:moveTo>
                    <a:cubicBezTo>
                      <a:pt x="139" y="277"/>
                      <a:pt x="139" y="554"/>
                      <a:pt x="0" y="865"/>
                    </a:cubicBezTo>
                    <a:cubicBezTo>
                      <a:pt x="1003" y="1729"/>
                      <a:pt x="1867" y="2870"/>
                      <a:pt x="2869" y="3872"/>
                    </a:cubicBezTo>
                    <a:cubicBezTo>
                      <a:pt x="2869" y="3595"/>
                      <a:pt x="3008" y="3319"/>
                      <a:pt x="3180" y="3008"/>
                    </a:cubicBezTo>
                    <a:lnTo>
                      <a:pt x="3008" y="3008"/>
                    </a:lnTo>
                    <a:cubicBezTo>
                      <a:pt x="2143" y="2005"/>
                      <a:pt x="1141" y="1003"/>
                      <a:pt x="27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11" name="Google Shape;1311;p8"/>
              <p:cNvSpPr/>
              <p:nvPr/>
            </p:nvSpPr>
            <p:spPr>
              <a:xfrm>
                <a:off x="7056384" y="3173201"/>
                <a:ext cx="54652" cy="62106"/>
              </a:xfrm>
              <a:custGeom>
                <a:avLst/>
                <a:gdLst/>
                <a:ahLst/>
                <a:cxnLst/>
                <a:rect l="l" t="t" r="r" b="b"/>
                <a:pathLst>
                  <a:path w="3043" h="3458" extrusionOk="0">
                    <a:moveTo>
                      <a:pt x="139" y="1"/>
                    </a:moveTo>
                    <a:cubicBezTo>
                      <a:pt x="1" y="174"/>
                      <a:pt x="1" y="450"/>
                      <a:pt x="1" y="589"/>
                    </a:cubicBezTo>
                    <a:cubicBezTo>
                      <a:pt x="865" y="1591"/>
                      <a:pt x="2006" y="2455"/>
                      <a:pt x="3042" y="3457"/>
                    </a:cubicBezTo>
                    <a:lnTo>
                      <a:pt x="3042" y="2593"/>
                    </a:lnTo>
                    <a:cubicBezTo>
                      <a:pt x="2006" y="1729"/>
                      <a:pt x="1003" y="865"/>
                      <a:pt x="13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12" name="Google Shape;1312;p8"/>
              <p:cNvSpPr/>
              <p:nvPr/>
            </p:nvSpPr>
            <p:spPr>
              <a:xfrm>
                <a:off x="6942787" y="3338954"/>
                <a:ext cx="25467" cy="33549"/>
              </a:xfrm>
              <a:custGeom>
                <a:avLst/>
                <a:gdLst/>
                <a:ahLst/>
                <a:cxnLst/>
                <a:rect l="l" t="t" r="r" b="b"/>
                <a:pathLst>
                  <a:path w="1418" h="1868" extrusionOk="0">
                    <a:moveTo>
                      <a:pt x="139" y="1"/>
                    </a:moveTo>
                    <a:cubicBezTo>
                      <a:pt x="139" y="139"/>
                      <a:pt x="0" y="139"/>
                      <a:pt x="0" y="277"/>
                    </a:cubicBezTo>
                    <a:lnTo>
                      <a:pt x="0" y="450"/>
                    </a:lnTo>
                    <a:lnTo>
                      <a:pt x="139" y="450"/>
                    </a:lnTo>
                    <a:cubicBezTo>
                      <a:pt x="139" y="727"/>
                      <a:pt x="277" y="865"/>
                      <a:pt x="415" y="1003"/>
                    </a:cubicBezTo>
                    <a:cubicBezTo>
                      <a:pt x="553" y="1314"/>
                      <a:pt x="726" y="1453"/>
                      <a:pt x="1003" y="1591"/>
                    </a:cubicBezTo>
                    <a:cubicBezTo>
                      <a:pt x="1141" y="1729"/>
                      <a:pt x="1279" y="1729"/>
                      <a:pt x="1418" y="1867"/>
                    </a:cubicBezTo>
                    <a:cubicBezTo>
                      <a:pt x="1141" y="1591"/>
                      <a:pt x="864" y="1141"/>
                      <a:pt x="553" y="865"/>
                    </a:cubicBezTo>
                    <a:cubicBezTo>
                      <a:pt x="415" y="588"/>
                      <a:pt x="277" y="277"/>
                      <a:pt x="13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13" name="Google Shape;1313;p8"/>
              <p:cNvSpPr/>
              <p:nvPr/>
            </p:nvSpPr>
            <p:spPr>
              <a:xfrm>
                <a:off x="7056384" y="3116717"/>
                <a:ext cx="57131" cy="51545"/>
              </a:xfrm>
              <a:custGeom>
                <a:avLst/>
                <a:gdLst/>
                <a:ahLst/>
                <a:cxnLst/>
                <a:rect l="l" t="t" r="r" b="b"/>
                <a:pathLst>
                  <a:path w="3181" h="2870" extrusionOk="0">
                    <a:moveTo>
                      <a:pt x="1" y="1"/>
                    </a:moveTo>
                    <a:lnTo>
                      <a:pt x="1" y="139"/>
                    </a:lnTo>
                    <a:cubicBezTo>
                      <a:pt x="1003" y="1141"/>
                      <a:pt x="2178" y="1867"/>
                      <a:pt x="3181" y="2869"/>
                    </a:cubicBezTo>
                    <a:lnTo>
                      <a:pt x="3181" y="2005"/>
                    </a:lnTo>
                    <a:cubicBezTo>
                      <a:pt x="3042" y="2005"/>
                      <a:pt x="3042" y="2005"/>
                      <a:pt x="3042" y="1867"/>
                    </a:cubicBezTo>
                    <a:cubicBezTo>
                      <a:pt x="2178" y="1141"/>
                      <a:pt x="1003" y="726"/>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14" name="Google Shape;1314;p8"/>
              <p:cNvSpPr/>
              <p:nvPr/>
            </p:nvSpPr>
            <p:spPr>
              <a:xfrm>
                <a:off x="6955826" y="3083186"/>
                <a:ext cx="18014" cy="31071"/>
              </a:xfrm>
              <a:custGeom>
                <a:avLst/>
                <a:gdLst/>
                <a:ahLst/>
                <a:cxnLst/>
                <a:rect l="l" t="t" r="r" b="b"/>
                <a:pathLst>
                  <a:path w="1003" h="1730" extrusionOk="0">
                    <a:moveTo>
                      <a:pt x="0" y="1"/>
                    </a:moveTo>
                    <a:lnTo>
                      <a:pt x="0" y="1729"/>
                    </a:lnTo>
                    <a:cubicBezTo>
                      <a:pt x="277" y="1280"/>
                      <a:pt x="553" y="1003"/>
                      <a:pt x="1003" y="554"/>
                    </a:cubicBezTo>
                    <a:cubicBezTo>
                      <a:pt x="692" y="416"/>
                      <a:pt x="415" y="139"/>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15" name="Google Shape;1315;p8"/>
              <p:cNvSpPr/>
              <p:nvPr/>
            </p:nvSpPr>
            <p:spPr>
              <a:xfrm>
                <a:off x="6958304" y="3054647"/>
                <a:ext cx="33531" cy="31053"/>
              </a:xfrm>
              <a:custGeom>
                <a:avLst/>
                <a:gdLst/>
                <a:ahLst/>
                <a:cxnLst/>
                <a:rect l="l" t="t" r="r" b="b"/>
                <a:pathLst>
                  <a:path w="1867" h="1729" extrusionOk="0">
                    <a:moveTo>
                      <a:pt x="0" y="0"/>
                    </a:moveTo>
                    <a:lnTo>
                      <a:pt x="0" y="864"/>
                    </a:lnTo>
                    <a:cubicBezTo>
                      <a:pt x="415" y="1141"/>
                      <a:pt x="865" y="1417"/>
                      <a:pt x="1279" y="1728"/>
                    </a:cubicBezTo>
                    <a:lnTo>
                      <a:pt x="1418" y="1728"/>
                    </a:lnTo>
                    <a:cubicBezTo>
                      <a:pt x="1590" y="1590"/>
                      <a:pt x="1729" y="1417"/>
                      <a:pt x="1867" y="1417"/>
                    </a:cubicBezTo>
                    <a:cubicBezTo>
                      <a:pt x="1141" y="1002"/>
                      <a:pt x="554" y="415"/>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16" name="Google Shape;1316;p8"/>
              <p:cNvSpPr/>
              <p:nvPr/>
            </p:nvSpPr>
            <p:spPr>
              <a:xfrm>
                <a:off x="7045841" y="3225357"/>
                <a:ext cx="57131" cy="75127"/>
              </a:xfrm>
              <a:custGeom>
                <a:avLst/>
                <a:gdLst/>
                <a:ahLst/>
                <a:cxnLst/>
                <a:rect l="l" t="t" r="r" b="b"/>
                <a:pathLst>
                  <a:path w="3181" h="4183" extrusionOk="0">
                    <a:moveTo>
                      <a:pt x="173" y="0"/>
                    </a:moveTo>
                    <a:lnTo>
                      <a:pt x="173" y="139"/>
                    </a:lnTo>
                    <a:lnTo>
                      <a:pt x="0" y="1003"/>
                    </a:lnTo>
                    <a:cubicBezTo>
                      <a:pt x="864" y="2005"/>
                      <a:pt x="1901" y="3146"/>
                      <a:pt x="2904" y="4183"/>
                    </a:cubicBezTo>
                    <a:cubicBezTo>
                      <a:pt x="3042" y="3872"/>
                      <a:pt x="3042" y="3457"/>
                      <a:pt x="3180" y="3146"/>
                    </a:cubicBezTo>
                    <a:cubicBezTo>
                      <a:pt x="2593" y="2593"/>
                      <a:pt x="1901" y="2005"/>
                      <a:pt x="1452" y="1418"/>
                    </a:cubicBezTo>
                    <a:cubicBezTo>
                      <a:pt x="1037" y="1003"/>
                      <a:pt x="588" y="553"/>
                      <a:pt x="1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17" name="Google Shape;1317;p8"/>
              <p:cNvSpPr/>
              <p:nvPr/>
            </p:nvSpPr>
            <p:spPr>
              <a:xfrm>
                <a:off x="6945265" y="3178805"/>
                <a:ext cx="4993" cy="56502"/>
              </a:xfrm>
              <a:custGeom>
                <a:avLst/>
                <a:gdLst/>
                <a:ahLst/>
                <a:cxnLst/>
                <a:rect l="l" t="t" r="r" b="b"/>
                <a:pathLst>
                  <a:path w="278" h="3146" extrusionOk="0">
                    <a:moveTo>
                      <a:pt x="277" y="1"/>
                    </a:moveTo>
                    <a:cubicBezTo>
                      <a:pt x="277" y="726"/>
                      <a:pt x="139" y="1417"/>
                      <a:pt x="139" y="2143"/>
                    </a:cubicBezTo>
                    <a:lnTo>
                      <a:pt x="139" y="2592"/>
                    </a:lnTo>
                    <a:lnTo>
                      <a:pt x="1" y="3007"/>
                    </a:lnTo>
                    <a:cubicBezTo>
                      <a:pt x="139" y="3007"/>
                      <a:pt x="139" y="3145"/>
                      <a:pt x="139" y="3145"/>
                    </a:cubicBezTo>
                    <a:cubicBezTo>
                      <a:pt x="277" y="2143"/>
                      <a:pt x="277" y="1141"/>
                      <a:pt x="27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18" name="Google Shape;1318;p8"/>
              <p:cNvSpPr/>
              <p:nvPr/>
            </p:nvSpPr>
            <p:spPr>
              <a:xfrm>
                <a:off x="6942787" y="3300466"/>
                <a:ext cx="2496" cy="20510"/>
              </a:xfrm>
              <a:custGeom>
                <a:avLst/>
                <a:gdLst/>
                <a:ahLst/>
                <a:cxnLst/>
                <a:rect l="l" t="t" r="r" b="b"/>
                <a:pathLst>
                  <a:path w="139" h="1142" extrusionOk="0">
                    <a:moveTo>
                      <a:pt x="0" y="1"/>
                    </a:moveTo>
                    <a:lnTo>
                      <a:pt x="0" y="865"/>
                    </a:lnTo>
                    <a:cubicBezTo>
                      <a:pt x="0" y="1003"/>
                      <a:pt x="139" y="1141"/>
                      <a:pt x="139" y="1141"/>
                    </a:cubicBezTo>
                    <a:lnTo>
                      <a:pt x="139" y="692"/>
                    </a:lnTo>
                    <a:lnTo>
                      <a:pt x="139" y="277"/>
                    </a:lnTo>
                    <a:cubicBezTo>
                      <a:pt x="139" y="139"/>
                      <a:pt x="139" y="139"/>
                      <a:pt x="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19" name="Google Shape;1319;p8"/>
              <p:cNvSpPr/>
              <p:nvPr/>
            </p:nvSpPr>
            <p:spPr>
              <a:xfrm>
                <a:off x="6477192" y="3018009"/>
                <a:ext cx="465613" cy="338977"/>
              </a:xfrm>
              <a:custGeom>
                <a:avLst/>
                <a:gdLst/>
                <a:ahLst/>
                <a:cxnLst/>
                <a:rect l="l" t="t" r="r" b="b"/>
                <a:pathLst>
                  <a:path w="25925" h="18874" extrusionOk="0">
                    <a:moveTo>
                      <a:pt x="25924" y="1"/>
                    </a:moveTo>
                    <a:lnTo>
                      <a:pt x="25924" y="1"/>
                    </a:lnTo>
                    <a:cubicBezTo>
                      <a:pt x="25786" y="173"/>
                      <a:pt x="25475" y="450"/>
                      <a:pt x="25198" y="588"/>
                    </a:cubicBezTo>
                    <a:cubicBezTo>
                      <a:pt x="24611" y="865"/>
                      <a:pt x="23885" y="1038"/>
                      <a:pt x="23332" y="1314"/>
                    </a:cubicBezTo>
                    <a:lnTo>
                      <a:pt x="22744" y="1591"/>
                    </a:lnTo>
                    <a:cubicBezTo>
                      <a:pt x="22157" y="1729"/>
                      <a:pt x="21604" y="2040"/>
                      <a:pt x="21016" y="2178"/>
                    </a:cubicBezTo>
                    <a:cubicBezTo>
                      <a:pt x="20014" y="2593"/>
                      <a:pt x="19150" y="2904"/>
                      <a:pt x="18285" y="3181"/>
                    </a:cubicBezTo>
                    <a:cubicBezTo>
                      <a:pt x="17283" y="3457"/>
                      <a:pt x="16419" y="3630"/>
                      <a:pt x="15555" y="3768"/>
                    </a:cubicBezTo>
                    <a:cubicBezTo>
                      <a:pt x="14691" y="3907"/>
                      <a:pt x="13827" y="4045"/>
                      <a:pt x="12962" y="4183"/>
                    </a:cubicBezTo>
                    <a:lnTo>
                      <a:pt x="11649" y="4183"/>
                    </a:lnTo>
                    <a:cubicBezTo>
                      <a:pt x="10232" y="4183"/>
                      <a:pt x="8780" y="4045"/>
                      <a:pt x="7467" y="3768"/>
                    </a:cubicBezTo>
                    <a:cubicBezTo>
                      <a:pt x="6775" y="3630"/>
                      <a:pt x="5911" y="3457"/>
                      <a:pt x="5047" y="3319"/>
                    </a:cubicBezTo>
                    <a:cubicBezTo>
                      <a:pt x="4321" y="3042"/>
                      <a:pt x="3595" y="2766"/>
                      <a:pt x="2869" y="2317"/>
                    </a:cubicBezTo>
                    <a:cubicBezTo>
                      <a:pt x="2005" y="1902"/>
                      <a:pt x="1003" y="1176"/>
                      <a:pt x="0" y="312"/>
                    </a:cubicBezTo>
                    <a:lnTo>
                      <a:pt x="0" y="7640"/>
                    </a:lnTo>
                    <a:lnTo>
                      <a:pt x="0" y="7778"/>
                    </a:lnTo>
                    <a:lnTo>
                      <a:pt x="0" y="9091"/>
                    </a:lnTo>
                    <a:lnTo>
                      <a:pt x="0" y="11684"/>
                    </a:lnTo>
                    <a:lnTo>
                      <a:pt x="0" y="12963"/>
                    </a:lnTo>
                    <a:cubicBezTo>
                      <a:pt x="0" y="12963"/>
                      <a:pt x="139" y="12963"/>
                      <a:pt x="139" y="13135"/>
                    </a:cubicBezTo>
                    <a:cubicBezTo>
                      <a:pt x="277" y="13412"/>
                      <a:pt x="415" y="13688"/>
                      <a:pt x="554" y="13827"/>
                    </a:cubicBezTo>
                    <a:cubicBezTo>
                      <a:pt x="1141" y="14553"/>
                      <a:pt x="1590" y="15140"/>
                      <a:pt x="2144" y="15728"/>
                    </a:cubicBezTo>
                    <a:cubicBezTo>
                      <a:pt x="2869" y="16281"/>
                      <a:pt x="3734" y="16868"/>
                      <a:pt x="4598" y="17283"/>
                    </a:cubicBezTo>
                    <a:cubicBezTo>
                      <a:pt x="5600" y="17733"/>
                      <a:pt x="6914" y="18147"/>
                      <a:pt x="8192" y="18458"/>
                    </a:cubicBezTo>
                    <a:cubicBezTo>
                      <a:pt x="9644" y="18735"/>
                      <a:pt x="11096" y="18873"/>
                      <a:pt x="12513" y="18873"/>
                    </a:cubicBezTo>
                    <a:lnTo>
                      <a:pt x="14103" y="18873"/>
                    </a:lnTo>
                    <a:cubicBezTo>
                      <a:pt x="15417" y="18735"/>
                      <a:pt x="16557" y="18597"/>
                      <a:pt x="17836" y="18320"/>
                    </a:cubicBezTo>
                    <a:cubicBezTo>
                      <a:pt x="18873" y="18147"/>
                      <a:pt x="20014" y="17871"/>
                      <a:pt x="21154" y="17456"/>
                    </a:cubicBezTo>
                    <a:cubicBezTo>
                      <a:pt x="22157" y="17145"/>
                      <a:pt x="23194" y="16730"/>
                      <a:pt x="24196" y="16143"/>
                    </a:cubicBezTo>
                    <a:cubicBezTo>
                      <a:pt x="24473" y="15866"/>
                      <a:pt x="24749" y="15728"/>
                      <a:pt x="24922" y="15555"/>
                    </a:cubicBezTo>
                    <a:cubicBezTo>
                      <a:pt x="24922" y="15417"/>
                      <a:pt x="25060" y="15417"/>
                      <a:pt x="25060" y="15417"/>
                    </a:cubicBezTo>
                    <a:cubicBezTo>
                      <a:pt x="25060" y="14414"/>
                      <a:pt x="25198" y="13274"/>
                      <a:pt x="25198" y="12271"/>
                    </a:cubicBezTo>
                    <a:cubicBezTo>
                      <a:pt x="25337" y="10820"/>
                      <a:pt x="25337" y="9368"/>
                      <a:pt x="25475" y="8089"/>
                    </a:cubicBezTo>
                    <a:lnTo>
                      <a:pt x="25613" y="6361"/>
                    </a:lnTo>
                    <a:cubicBezTo>
                      <a:pt x="25786" y="4494"/>
                      <a:pt x="25924" y="2317"/>
                      <a:pt x="2592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20" name="Google Shape;1320;p8"/>
              <p:cNvSpPr/>
              <p:nvPr/>
            </p:nvSpPr>
            <p:spPr>
              <a:xfrm>
                <a:off x="6484645" y="2935447"/>
                <a:ext cx="460638" cy="85687"/>
              </a:xfrm>
              <a:custGeom>
                <a:avLst/>
                <a:gdLst/>
                <a:ahLst/>
                <a:cxnLst/>
                <a:rect l="l" t="t" r="r" b="b"/>
                <a:pathLst>
                  <a:path w="25648" h="4771" extrusionOk="0">
                    <a:moveTo>
                      <a:pt x="139" y="1"/>
                    </a:moveTo>
                    <a:cubicBezTo>
                      <a:pt x="139" y="277"/>
                      <a:pt x="139" y="588"/>
                      <a:pt x="0" y="865"/>
                    </a:cubicBezTo>
                    <a:lnTo>
                      <a:pt x="0" y="1003"/>
                    </a:lnTo>
                    <a:lnTo>
                      <a:pt x="139" y="1003"/>
                    </a:lnTo>
                    <a:cubicBezTo>
                      <a:pt x="311" y="1314"/>
                      <a:pt x="588" y="1452"/>
                      <a:pt x="726" y="1729"/>
                    </a:cubicBezTo>
                    <a:lnTo>
                      <a:pt x="864" y="1729"/>
                    </a:lnTo>
                    <a:cubicBezTo>
                      <a:pt x="1452" y="2316"/>
                      <a:pt x="2178" y="2731"/>
                      <a:pt x="3042" y="3181"/>
                    </a:cubicBezTo>
                    <a:cubicBezTo>
                      <a:pt x="4044" y="3734"/>
                      <a:pt x="5047" y="4045"/>
                      <a:pt x="6360" y="4321"/>
                    </a:cubicBezTo>
                    <a:cubicBezTo>
                      <a:pt x="7639" y="4598"/>
                      <a:pt x="8953" y="4770"/>
                      <a:pt x="10370" y="4770"/>
                    </a:cubicBezTo>
                    <a:lnTo>
                      <a:pt x="12098" y="4770"/>
                    </a:lnTo>
                    <a:lnTo>
                      <a:pt x="11960" y="4598"/>
                    </a:lnTo>
                    <a:cubicBezTo>
                      <a:pt x="13550" y="4598"/>
                      <a:pt x="15278" y="4321"/>
                      <a:pt x="17006" y="3906"/>
                    </a:cubicBezTo>
                    <a:cubicBezTo>
                      <a:pt x="17870" y="3734"/>
                      <a:pt x="18735" y="3595"/>
                      <a:pt x="19599" y="3319"/>
                    </a:cubicBezTo>
                    <a:cubicBezTo>
                      <a:pt x="20601" y="3042"/>
                      <a:pt x="21603" y="2731"/>
                      <a:pt x="22329" y="2455"/>
                    </a:cubicBezTo>
                    <a:cubicBezTo>
                      <a:pt x="23781" y="2005"/>
                      <a:pt x="24645" y="1591"/>
                      <a:pt x="25509" y="1003"/>
                    </a:cubicBezTo>
                    <a:lnTo>
                      <a:pt x="25648" y="1003"/>
                    </a:lnTo>
                    <a:lnTo>
                      <a:pt x="25648" y="588"/>
                    </a:lnTo>
                    <a:cubicBezTo>
                      <a:pt x="25509" y="450"/>
                      <a:pt x="25509" y="139"/>
                      <a:pt x="25648" y="1"/>
                    </a:cubicBezTo>
                    <a:cubicBezTo>
                      <a:pt x="25509" y="1"/>
                      <a:pt x="25509" y="1"/>
                      <a:pt x="25371" y="139"/>
                    </a:cubicBezTo>
                    <a:cubicBezTo>
                      <a:pt x="25198" y="139"/>
                      <a:pt x="25060" y="277"/>
                      <a:pt x="24783" y="277"/>
                    </a:cubicBezTo>
                    <a:lnTo>
                      <a:pt x="24645" y="450"/>
                    </a:lnTo>
                    <a:cubicBezTo>
                      <a:pt x="24507" y="450"/>
                      <a:pt x="24196" y="588"/>
                      <a:pt x="24058" y="726"/>
                    </a:cubicBezTo>
                    <a:cubicBezTo>
                      <a:pt x="23781" y="865"/>
                      <a:pt x="23470" y="865"/>
                      <a:pt x="23332" y="1003"/>
                    </a:cubicBezTo>
                    <a:cubicBezTo>
                      <a:pt x="22329" y="1452"/>
                      <a:pt x="21327" y="1867"/>
                      <a:pt x="20325" y="2178"/>
                    </a:cubicBezTo>
                    <a:cubicBezTo>
                      <a:pt x="19149" y="2455"/>
                      <a:pt x="18147" y="2731"/>
                      <a:pt x="17145" y="2869"/>
                    </a:cubicBezTo>
                    <a:cubicBezTo>
                      <a:pt x="16004" y="3042"/>
                      <a:pt x="15002" y="3181"/>
                      <a:pt x="14137" y="3181"/>
                    </a:cubicBezTo>
                    <a:lnTo>
                      <a:pt x="13965" y="3181"/>
                    </a:lnTo>
                    <a:cubicBezTo>
                      <a:pt x="13550" y="3181"/>
                      <a:pt x="13100" y="3181"/>
                      <a:pt x="12547" y="3042"/>
                    </a:cubicBezTo>
                    <a:lnTo>
                      <a:pt x="10508" y="3042"/>
                    </a:lnTo>
                    <a:cubicBezTo>
                      <a:pt x="8953" y="2869"/>
                      <a:pt x="7639" y="2731"/>
                      <a:pt x="6499" y="2455"/>
                    </a:cubicBezTo>
                    <a:cubicBezTo>
                      <a:pt x="5634" y="2316"/>
                      <a:pt x="4044" y="2005"/>
                      <a:pt x="2731" y="1452"/>
                    </a:cubicBezTo>
                    <a:cubicBezTo>
                      <a:pt x="1590" y="1003"/>
                      <a:pt x="864" y="588"/>
                      <a:pt x="13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21" name="Google Shape;1321;p8"/>
              <p:cNvSpPr/>
              <p:nvPr/>
            </p:nvSpPr>
            <p:spPr>
              <a:xfrm>
                <a:off x="6528719" y="3390481"/>
                <a:ext cx="385529" cy="106844"/>
              </a:xfrm>
              <a:custGeom>
                <a:avLst/>
                <a:gdLst/>
                <a:ahLst/>
                <a:cxnLst/>
                <a:rect l="l" t="t" r="r" b="b"/>
                <a:pathLst>
                  <a:path w="21466" h="5949" extrusionOk="0">
                    <a:moveTo>
                      <a:pt x="21465" y="1"/>
                    </a:moveTo>
                    <a:cubicBezTo>
                      <a:pt x="21327" y="1"/>
                      <a:pt x="21327" y="174"/>
                      <a:pt x="21189" y="174"/>
                    </a:cubicBezTo>
                    <a:cubicBezTo>
                      <a:pt x="20739" y="450"/>
                      <a:pt x="20325" y="588"/>
                      <a:pt x="19737" y="865"/>
                    </a:cubicBezTo>
                    <a:cubicBezTo>
                      <a:pt x="18735" y="1314"/>
                      <a:pt x="17732" y="1729"/>
                      <a:pt x="16557" y="2040"/>
                    </a:cubicBezTo>
                    <a:cubicBezTo>
                      <a:pt x="14414" y="2593"/>
                      <a:pt x="12236" y="2904"/>
                      <a:pt x="10093" y="2904"/>
                    </a:cubicBezTo>
                    <a:lnTo>
                      <a:pt x="9782" y="2904"/>
                    </a:lnTo>
                    <a:cubicBezTo>
                      <a:pt x="8503" y="2904"/>
                      <a:pt x="7190" y="2766"/>
                      <a:pt x="6049" y="2593"/>
                    </a:cubicBezTo>
                    <a:cubicBezTo>
                      <a:pt x="4598" y="2317"/>
                      <a:pt x="3457" y="1902"/>
                      <a:pt x="2455" y="1452"/>
                    </a:cubicBezTo>
                    <a:cubicBezTo>
                      <a:pt x="1729" y="1176"/>
                      <a:pt x="1141" y="865"/>
                      <a:pt x="588" y="450"/>
                    </a:cubicBezTo>
                    <a:lnTo>
                      <a:pt x="588" y="588"/>
                    </a:lnTo>
                    <a:cubicBezTo>
                      <a:pt x="277" y="865"/>
                      <a:pt x="139" y="1038"/>
                      <a:pt x="0" y="1314"/>
                    </a:cubicBezTo>
                    <a:lnTo>
                      <a:pt x="0" y="1591"/>
                    </a:lnTo>
                    <a:lnTo>
                      <a:pt x="0" y="1729"/>
                    </a:lnTo>
                    <a:lnTo>
                      <a:pt x="0" y="1902"/>
                    </a:lnTo>
                    <a:lnTo>
                      <a:pt x="450" y="2317"/>
                    </a:lnTo>
                    <a:cubicBezTo>
                      <a:pt x="865" y="2593"/>
                      <a:pt x="1452" y="3042"/>
                      <a:pt x="2005" y="3319"/>
                    </a:cubicBezTo>
                    <a:cubicBezTo>
                      <a:pt x="4321" y="4321"/>
                      <a:pt x="6775" y="4909"/>
                      <a:pt x="9368" y="5497"/>
                    </a:cubicBezTo>
                    <a:cubicBezTo>
                      <a:pt x="10892" y="5722"/>
                      <a:pt x="12416" y="5948"/>
                      <a:pt x="14034" y="5948"/>
                    </a:cubicBezTo>
                    <a:cubicBezTo>
                      <a:pt x="14397" y="5948"/>
                      <a:pt x="14766" y="5937"/>
                      <a:pt x="15140" y="5911"/>
                    </a:cubicBezTo>
                    <a:cubicBezTo>
                      <a:pt x="16004" y="5911"/>
                      <a:pt x="16868" y="5773"/>
                      <a:pt x="17732" y="5497"/>
                    </a:cubicBezTo>
                    <a:cubicBezTo>
                      <a:pt x="18147" y="5185"/>
                      <a:pt x="18735" y="5047"/>
                      <a:pt x="19149" y="4771"/>
                    </a:cubicBezTo>
                    <a:cubicBezTo>
                      <a:pt x="19599" y="4494"/>
                      <a:pt x="19875" y="4183"/>
                      <a:pt x="20152" y="3768"/>
                    </a:cubicBezTo>
                    <a:cubicBezTo>
                      <a:pt x="20463" y="3457"/>
                      <a:pt x="20739" y="3181"/>
                      <a:pt x="20878" y="2766"/>
                    </a:cubicBezTo>
                    <a:cubicBezTo>
                      <a:pt x="21016" y="2317"/>
                      <a:pt x="21327" y="1729"/>
                      <a:pt x="21327" y="1314"/>
                    </a:cubicBezTo>
                    <a:cubicBezTo>
                      <a:pt x="21465" y="865"/>
                      <a:pt x="21465" y="450"/>
                      <a:pt x="214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22" name="Google Shape;1322;p8"/>
              <p:cNvSpPr/>
              <p:nvPr/>
            </p:nvSpPr>
            <p:spPr>
              <a:xfrm>
                <a:off x="6479670" y="3356968"/>
                <a:ext cx="445121" cy="160796"/>
              </a:xfrm>
              <a:custGeom>
                <a:avLst/>
                <a:gdLst/>
                <a:ahLst/>
                <a:cxnLst/>
                <a:rect l="l" t="t" r="r" b="b"/>
                <a:pathLst>
                  <a:path w="24784" h="8953" extrusionOk="0">
                    <a:moveTo>
                      <a:pt x="416" y="0"/>
                    </a:moveTo>
                    <a:cubicBezTo>
                      <a:pt x="277" y="0"/>
                      <a:pt x="139" y="138"/>
                      <a:pt x="139" y="450"/>
                    </a:cubicBezTo>
                    <a:lnTo>
                      <a:pt x="1" y="450"/>
                    </a:lnTo>
                    <a:cubicBezTo>
                      <a:pt x="1" y="588"/>
                      <a:pt x="139" y="726"/>
                      <a:pt x="139" y="864"/>
                    </a:cubicBezTo>
                    <a:lnTo>
                      <a:pt x="139" y="1003"/>
                    </a:lnTo>
                    <a:cubicBezTo>
                      <a:pt x="139" y="1314"/>
                      <a:pt x="139" y="1590"/>
                      <a:pt x="277" y="1867"/>
                    </a:cubicBezTo>
                    <a:lnTo>
                      <a:pt x="277" y="2040"/>
                    </a:lnTo>
                    <a:cubicBezTo>
                      <a:pt x="1003" y="2904"/>
                      <a:pt x="1867" y="3906"/>
                      <a:pt x="2870" y="4770"/>
                    </a:cubicBezTo>
                    <a:cubicBezTo>
                      <a:pt x="3872" y="5634"/>
                      <a:pt x="5186" y="6498"/>
                      <a:pt x="6637" y="7224"/>
                    </a:cubicBezTo>
                    <a:cubicBezTo>
                      <a:pt x="8054" y="7916"/>
                      <a:pt x="9506" y="8365"/>
                      <a:pt x="11234" y="8641"/>
                    </a:cubicBezTo>
                    <a:cubicBezTo>
                      <a:pt x="12237" y="8780"/>
                      <a:pt x="13239" y="8953"/>
                      <a:pt x="14242" y="8953"/>
                    </a:cubicBezTo>
                    <a:cubicBezTo>
                      <a:pt x="14829" y="8953"/>
                      <a:pt x="15279" y="8953"/>
                      <a:pt x="15693" y="8780"/>
                    </a:cubicBezTo>
                    <a:cubicBezTo>
                      <a:pt x="17007" y="8780"/>
                      <a:pt x="18286" y="8503"/>
                      <a:pt x="19426" y="8088"/>
                    </a:cubicBezTo>
                    <a:cubicBezTo>
                      <a:pt x="20290" y="7777"/>
                      <a:pt x="21016" y="7363"/>
                      <a:pt x="21742" y="6775"/>
                    </a:cubicBezTo>
                    <a:cubicBezTo>
                      <a:pt x="22606" y="6360"/>
                      <a:pt x="23194" y="5773"/>
                      <a:pt x="23747" y="5047"/>
                    </a:cubicBezTo>
                    <a:cubicBezTo>
                      <a:pt x="24196" y="4632"/>
                      <a:pt x="24473" y="4183"/>
                      <a:pt x="24784" y="3768"/>
                    </a:cubicBezTo>
                    <a:lnTo>
                      <a:pt x="24784" y="1590"/>
                    </a:lnTo>
                    <a:cubicBezTo>
                      <a:pt x="24611" y="1590"/>
                      <a:pt x="24335" y="1728"/>
                      <a:pt x="24196" y="1867"/>
                    </a:cubicBezTo>
                    <a:cubicBezTo>
                      <a:pt x="24196" y="2316"/>
                      <a:pt x="24196" y="2731"/>
                      <a:pt x="24058" y="3180"/>
                    </a:cubicBezTo>
                    <a:cubicBezTo>
                      <a:pt x="24058" y="3595"/>
                      <a:pt x="23747" y="4183"/>
                      <a:pt x="23609" y="4632"/>
                    </a:cubicBezTo>
                    <a:cubicBezTo>
                      <a:pt x="23470" y="5047"/>
                      <a:pt x="23194" y="5323"/>
                      <a:pt x="22883" y="5634"/>
                    </a:cubicBezTo>
                    <a:cubicBezTo>
                      <a:pt x="22606" y="6049"/>
                      <a:pt x="22330" y="6360"/>
                      <a:pt x="21880" y="6637"/>
                    </a:cubicBezTo>
                    <a:cubicBezTo>
                      <a:pt x="21466" y="6913"/>
                      <a:pt x="20878" y="7051"/>
                      <a:pt x="20463" y="7363"/>
                    </a:cubicBezTo>
                    <a:cubicBezTo>
                      <a:pt x="19599" y="7639"/>
                      <a:pt x="18735" y="7777"/>
                      <a:pt x="17871" y="7777"/>
                    </a:cubicBezTo>
                    <a:cubicBezTo>
                      <a:pt x="17497" y="7803"/>
                      <a:pt x="17128" y="7814"/>
                      <a:pt x="16765" y="7814"/>
                    </a:cubicBezTo>
                    <a:cubicBezTo>
                      <a:pt x="15147" y="7814"/>
                      <a:pt x="13623" y="7588"/>
                      <a:pt x="12099" y="7363"/>
                    </a:cubicBezTo>
                    <a:cubicBezTo>
                      <a:pt x="9506" y="6775"/>
                      <a:pt x="7052" y="6187"/>
                      <a:pt x="4736" y="5185"/>
                    </a:cubicBezTo>
                    <a:cubicBezTo>
                      <a:pt x="4183" y="4908"/>
                      <a:pt x="3596" y="4459"/>
                      <a:pt x="3181" y="4183"/>
                    </a:cubicBezTo>
                    <a:lnTo>
                      <a:pt x="2731" y="3768"/>
                    </a:lnTo>
                    <a:lnTo>
                      <a:pt x="2731" y="3595"/>
                    </a:lnTo>
                    <a:lnTo>
                      <a:pt x="2731" y="3457"/>
                    </a:lnTo>
                    <a:lnTo>
                      <a:pt x="2731" y="3180"/>
                    </a:lnTo>
                    <a:cubicBezTo>
                      <a:pt x="2870" y="2904"/>
                      <a:pt x="3008" y="2731"/>
                      <a:pt x="3319" y="2454"/>
                    </a:cubicBezTo>
                    <a:lnTo>
                      <a:pt x="3319" y="2316"/>
                    </a:lnTo>
                    <a:cubicBezTo>
                      <a:pt x="2870" y="2040"/>
                      <a:pt x="2317" y="1728"/>
                      <a:pt x="1867" y="1314"/>
                    </a:cubicBezTo>
                    <a:cubicBezTo>
                      <a:pt x="1452" y="864"/>
                      <a:pt x="865" y="450"/>
                      <a:pt x="41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23" name="Google Shape;1323;p8"/>
              <p:cNvSpPr/>
              <p:nvPr/>
            </p:nvSpPr>
            <p:spPr>
              <a:xfrm>
                <a:off x="6940309" y="3372486"/>
                <a:ext cx="2496" cy="2496"/>
              </a:xfrm>
              <a:custGeom>
                <a:avLst/>
                <a:gdLst/>
                <a:ahLst/>
                <a:cxnLst/>
                <a:rect l="l" t="t" r="r" b="b"/>
                <a:pathLst>
                  <a:path w="139" h="139" extrusionOk="0">
                    <a:moveTo>
                      <a:pt x="0" y="0"/>
                    </a:moveTo>
                    <a:lnTo>
                      <a:pt x="0" y="139"/>
                    </a:lnTo>
                    <a:cubicBezTo>
                      <a:pt x="0" y="0"/>
                      <a:pt x="0" y="0"/>
                      <a:pt x="13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24" name="Google Shape;1324;p8"/>
              <p:cNvSpPr/>
              <p:nvPr/>
            </p:nvSpPr>
            <p:spPr>
              <a:xfrm>
                <a:off x="6942787" y="3336476"/>
                <a:ext cx="2496" cy="7471"/>
              </a:xfrm>
              <a:custGeom>
                <a:avLst/>
                <a:gdLst/>
                <a:ahLst/>
                <a:cxnLst/>
                <a:rect l="l" t="t" r="r" b="b"/>
                <a:pathLst>
                  <a:path w="139" h="416" extrusionOk="0">
                    <a:moveTo>
                      <a:pt x="0" y="1"/>
                    </a:moveTo>
                    <a:lnTo>
                      <a:pt x="0" y="415"/>
                    </a:lnTo>
                    <a:cubicBezTo>
                      <a:pt x="0" y="277"/>
                      <a:pt x="139" y="277"/>
                      <a:pt x="139" y="139"/>
                    </a:cubicBezTo>
                    <a:cubicBezTo>
                      <a:pt x="0" y="139"/>
                      <a:pt x="0" y="1"/>
                      <a:pt x="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25" name="Google Shape;1325;p8"/>
              <p:cNvSpPr/>
              <p:nvPr/>
            </p:nvSpPr>
            <p:spPr>
              <a:xfrm>
                <a:off x="6942787" y="3269431"/>
                <a:ext cx="4975" cy="20510"/>
              </a:xfrm>
              <a:custGeom>
                <a:avLst/>
                <a:gdLst/>
                <a:ahLst/>
                <a:cxnLst/>
                <a:rect l="l" t="t" r="r" b="b"/>
                <a:pathLst>
                  <a:path w="277" h="1142" extrusionOk="0">
                    <a:moveTo>
                      <a:pt x="139" y="0"/>
                    </a:moveTo>
                    <a:cubicBezTo>
                      <a:pt x="139" y="277"/>
                      <a:pt x="139" y="554"/>
                      <a:pt x="0" y="865"/>
                    </a:cubicBezTo>
                    <a:cubicBezTo>
                      <a:pt x="139" y="865"/>
                      <a:pt x="139" y="1003"/>
                      <a:pt x="277" y="1141"/>
                    </a:cubicBezTo>
                    <a:lnTo>
                      <a:pt x="277" y="277"/>
                    </a:lnTo>
                    <a:cubicBezTo>
                      <a:pt x="277" y="139"/>
                      <a:pt x="139" y="0"/>
                      <a:pt x="13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26" name="Google Shape;1326;p8"/>
              <p:cNvSpPr/>
              <p:nvPr/>
            </p:nvSpPr>
            <p:spPr>
              <a:xfrm>
                <a:off x="6714946" y="2552414"/>
                <a:ext cx="36028" cy="152732"/>
              </a:xfrm>
              <a:custGeom>
                <a:avLst/>
                <a:gdLst/>
                <a:ahLst/>
                <a:cxnLst/>
                <a:rect l="l" t="t" r="r" b="b"/>
                <a:pathLst>
                  <a:path w="2006" h="8504" extrusionOk="0">
                    <a:moveTo>
                      <a:pt x="1003" y="1"/>
                    </a:moveTo>
                    <a:cubicBezTo>
                      <a:pt x="1003" y="1"/>
                      <a:pt x="1003" y="174"/>
                      <a:pt x="865" y="174"/>
                    </a:cubicBezTo>
                    <a:cubicBezTo>
                      <a:pt x="727" y="174"/>
                      <a:pt x="727" y="312"/>
                      <a:pt x="727" y="450"/>
                    </a:cubicBezTo>
                    <a:cubicBezTo>
                      <a:pt x="589" y="727"/>
                      <a:pt x="589" y="1038"/>
                      <a:pt x="589" y="1314"/>
                    </a:cubicBezTo>
                    <a:cubicBezTo>
                      <a:pt x="589" y="1591"/>
                      <a:pt x="727" y="1902"/>
                      <a:pt x="727" y="2179"/>
                    </a:cubicBezTo>
                    <a:cubicBezTo>
                      <a:pt x="865" y="2766"/>
                      <a:pt x="1142" y="3181"/>
                      <a:pt x="1142" y="3769"/>
                    </a:cubicBezTo>
                    <a:cubicBezTo>
                      <a:pt x="1142" y="4183"/>
                      <a:pt x="1142" y="4494"/>
                      <a:pt x="1003" y="4771"/>
                    </a:cubicBezTo>
                    <a:cubicBezTo>
                      <a:pt x="1003" y="5358"/>
                      <a:pt x="865" y="5912"/>
                      <a:pt x="727" y="6361"/>
                    </a:cubicBezTo>
                    <a:cubicBezTo>
                      <a:pt x="589" y="6914"/>
                      <a:pt x="450" y="7502"/>
                      <a:pt x="139" y="7951"/>
                    </a:cubicBezTo>
                    <a:cubicBezTo>
                      <a:pt x="1" y="8227"/>
                      <a:pt x="277" y="8366"/>
                      <a:pt x="450" y="8504"/>
                    </a:cubicBezTo>
                    <a:lnTo>
                      <a:pt x="727" y="8504"/>
                    </a:lnTo>
                    <a:cubicBezTo>
                      <a:pt x="865" y="8366"/>
                      <a:pt x="1003" y="8366"/>
                      <a:pt x="1003" y="8227"/>
                    </a:cubicBezTo>
                    <a:cubicBezTo>
                      <a:pt x="1142" y="7640"/>
                      <a:pt x="1453" y="7225"/>
                      <a:pt x="1591" y="6637"/>
                    </a:cubicBezTo>
                    <a:cubicBezTo>
                      <a:pt x="1729" y="5912"/>
                      <a:pt x="1867" y="5358"/>
                      <a:pt x="2006" y="4771"/>
                    </a:cubicBezTo>
                    <a:lnTo>
                      <a:pt x="2006" y="3907"/>
                    </a:lnTo>
                    <a:cubicBezTo>
                      <a:pt x="2006" y="3630"/>
                      <a:pt x="2006" y="3319"/>
                      <a:pt x="1867" y="3043"/>
                    </a:cubicBezTo>
                    <a:cubicBezTo>
                      <a:pt x="1867" y="2766"/>
                      <a:pt x="1729" y="2455"/>
                      <a:pt x="1591" y="2179"/>
                    </a:cubicBezTo>
                    <a:cubicBezTo>
                      <a:pt x="1591" y="1902"/>
                      <a:pt x="1453" y="1591"/>
                      <a:pt x="1453" y="1314"/>
                    </a:cubicBezTo>
                    <a:lnTo>
                      <a:pt x="1453" y="727"/>
                    </a:lnTo>
                    <a:lnTo>
                      <a:pt x="1453" y="589"/>
                    </a:lnTo>
                    <a:cubicBezTo>
                      <a:pt x="1591" y="589"/>
                      <a:pt x="1591" y="450"/>
                      <a:pt x="1453" y="312"/>
                    </a:cubicBezTo>
                    <a:cubicBezTo>
                      <a:pt x="1453" y="174"/>
                      <a:pt x="1314" y="174"/>
                      <a:pt x="1142" y="174"/>
                    </a:cubicBezTo>
                    <a:cubicBezTo>
                      <a:pt x="1142" y="1"/>
                      <a:pt x="1142" y="1"/>
                      <a:pt x="100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27" name="Google Shape;1327;p8"/>
              <p:cNvSpPr/>
              <p:nvPr/>
            </p:nvSpPr>
            <p:spPr>
              <a:xfrm>
                <a:off x="6459196" y="2664161"/>
                <a:ext cx="669836" cy="778494"/>
              </a:xfrm>
              <a:custGeom>
                <a:avLst/>
                <a:gdLst/>
                <a:ahLst/>
                <a:cxnLst/>
                <a:rect l="l" t="t" r="r" b="b"/>
                <a:pathLst>
                  <a:path w="37296" h="43346" extrusionOk="0">
                    <a:moveTo>
                      <a:pt x="15693" y="9783"/>
                    </a:moveTo>
                    <a:lnTo>
                      <a:pt x="15693" y="10508"/>
                    </a:lnTo>
                    <a:cubicBezTo>
                      <a:pt x="15382" y="10197"/>
                      <a:pt x="15105" y="10059"/>
                      <a:pt x="14967" y="9783"/>
                    </a:cubicBezTo>
                    <a:close/>
                    <a:moveTo>
                      <a:pt x="14241" y="9644"/>
                    </a:moveTo>
                    <a:cubicBezTo>
                      <a:pt x="14379" y="10059"/>
                      <a:pt x="14690" y="10370"/>
                      <a:pt x="14967" y="10647"/>
                    </a:cubicBezTo>
                    <a:lnTo>
                      <a:pt x="15693" y="11373"/>
                    </a:lnTo>
                    <a:lnTo>
                      <a:pt x="14103" y="11373"/>
                    </a:lnTo>
                    <a:cubicBezTo>
                      <a:pt x="14103" y="11373"/>
                      <a:pt x="14103" y="11234"/>
                      <a:pt x="13964" y="11234"/>
                    </a:cubicBezTo>
                    <a:lnTo>
                      <a:pt x="13964" y="11061"/>
                    </a:lnTo>
                    <a:lnTo>
                      <a:pt x="13826" y="11061"/>
                    </a:lnTo>
                    <a:lnTo>
                      <a:pt x="13826" y="10923"/>
                    </a:lnTo>
                    <a:cubicBezTo>
                      <a:pt x="13826" y="10785"/>
                      <a:pt x="13826" y="10508"/>
                      <a:pt x="13964" y="10370"/>
                    </a:cubicBezTo>
                    <a:cubicBezTo>
                      <a:pt x="13964" y="10059"/>
                      <a:pt x="13826" y="9921"/>
                      <a:pt x="13826" y="9644"/>
                    </a:cubicBezTo>
                    <a:close/>
                    <a:moveTo>
                      <a:pt x="12374" y="9644"/>
                    </a:moveTo>
                    <a:cubicBezTo>
                      <a:pt x="12513" y="10059"/>
                      <a:pt x="12651" y="10370"/>
                      <a:pt x="12789" y="10647"/>
                    </a:cubicBezTo>
                    <a:cubicBezTo>
                      <a:pt x="12962" y="10647"/>
                      <a:pt x="12962" y="10647"/>
                      <a:pt x="12962" y="10785"/>
                    </a:cubicBezTo>
                    <a:cubicBezTo>
                      <a:pt x="12962" y="11061"/>
                      <a:pt x="12789" y="11234"/>
                      <a:pt x="12789" y="11511"/>
                    </a:cubicBezTo>
                    <a:cubicBezTo>
                      <a:pt x="12651" y="11373"/>
                      <a:pt x="12513" y="11234"/>
                      <a:pt x="12513" y="11061"/>
                    </a:cubicBezTo>
                    <a:cubicBezTo>
                      <a:pt x="12098" y="10647"/>
                      <a:pt x="11787" y="10197"/>
                      <a:pt x="11510" y="9644"/>
                    </a:cubicBezTo>
                    <a:close/>
                    <a:moveTo>
                      <a:pt x="16557" y="10508"/>
                    </a:moveTo>
                    <a:cubicBezTo>
                      <a:pt x="16833" y="10785"/>
                      <a:pt x="17110" y="11061"/>
                      <a:pt x="17421" y="11511"/>
                    </a:cubicBezTo>
                    <a:cubicBezTo>
                      <a:pt x="17110" y="11511"/>
                      <a:pt x="16833" y="11373"/>
                      <a:pt x="16557" y="11373"/>
                    </a:cubicBezTo>
                    <a:lnTo>
                      <a:pt x="16557" y="10508"/>
                    </a:lnTo>
                    <a:close/>
                    <a:moveTo>
                      <a:pt x="16833" y="9783"/>
                    </a:moveTo>
                    <a:lnTo>
                      <a:pt x="17697" y="9921"/>
                    </a:lnTo>
                    <a:lnTo>
                      <a:pt x="17836" y="9921"/>
                    </a:lnTo>
                    <a:lnTo>
                      <a:pt x="17836" y="10059"/>
                    </a:lnTo>
                    <a:cubicBezTo>
                      <a:pt x="18285" y="10647"/>
                      <a:pt x="18700" y="11234"/>
                      <a:pt x="19149" y="11649"/>
                    </a:cubicBezTo>
                    <a:cubicBezTo>
                      <a:pt x="18838" y="11649"/>
                      <a:pt x="18562" y="11649"/>
                      <a:pt x="18285" y="11511"/>
                    </a:cubicBezTo>
                    <a:cubicBezTo>
                      <a:pt x="17697" y="10923"/>
                      <a:pt x="17283" y="10370"/>
                      <a:pt x="16833" y="9783"/>
                    </a:cubicBezTo>
                    <a:close/>
                    <a:moveTo>
                      <a:pt x="10923" y="9783"/>
                    </a:moveTo>
                    <a:cubicBezTo>
                      <a:pt x="11234" y="10197"/>
                      <a:pt x="11372" y="10647"/>
                      <a:pt x="11649" y="10923"/>
                    </a:cubicBezTo>
                    <a:cubicBezTo>
                      <a:pt x="11787" y="11234"/>
                      <a:pt x="11925" y="11373"/>
                      <a:pt x="12098" y="11649"/>
                    </a:cubicBezTo>
                    <a:cubicBezTo>
                      <a:pt x="11787" y="11649"/>
                      <a:pt x="11649" y="11787"/>
                      <a:pt x="11372" y="11787"/>
                    </a:cubicBezTo>
                    <a:cubicBezTo>
                      <a:pt x="11234" y="11787"/>
                      <a:pt x="11234" y="11649"/>
                      <a:pt x="11234" y="11649"/>
                    </a:cubicBezTo>
                    <a:cubicBezTo>
                      <a:pt x="10784" y="11061"/>
                      <a:pt x="10370" y="10370"/>
                      <a:pt x="9920" y="9921"/>
                    </a:cubicBezTo>
                    <a:cubicBezTo>
                      <a:pt x="10197" y="9783"/>
                      <a:pt x="10508" y="9783"/>
                      <a:pt x="10784" y="9783"/>
                    </a:cubicBezTo>
                    <a:close/>
                    <a:moveTo>
                      <a:pt x="9333" y="9921"/>
                    </a:moveTo>
                    <a:lnTo>
                      <a:pt x="9333" y="10059"/>
                    </a:lnTo>
                    <a:cubicBezTo>
                      <a:pt x="9644" y="10370"/>
                      <a:pt x="9920" y="10785"/>
                      <a:pt x="10197" y="11234"/>
                    </a:cubicBezTo>
                    <a:cubicBezTo>
                      <a:pt x="10370" y="11373"/>
                      <a:pt x="10508" y="11649"/>
                      <a:pt x="10646" y="11926"/>
                    </a:cubicBezTo>
                    <a:cubicBezTo>
                      <a:pt x="10508" y="11926"/>
                      <a:pt x="10197" y="12098"/>
                      <a:pt x="9920" y="12098"/>
                    </a:cubicBezTo>
                    <a:cubicBezTo>
                      <a:pt x="9506" y="11373"/>
                      <a:pt x="9056" y="10785"/>
                      <a:pt x="8641" y="10059"/>
                    </a:cubicBezTo>
                    <a:cubicBezTo>
                      <a:pt x="8918" y="10059"/>
                      <a:pt x="9056" y="9921"/>
                      <a:pt x="9333" y="9921"/>
                    </a:cubicBezTo>
                    <a:close/>
                    <a:moveTo>
                      <a:pt x="19564" y="10059"/>
                    </a:moveTo>
                    <a:cubicBezTo>
                      <a:pt x="19875" y="10785"/>
                      <a:pt x="20290" y="11511"/>
                      <a:pt x="20739" y="12098"/>
                    </a:cubicBezTo>
                    <a:cubicBezTo>
                      <a:pt x="20428" y="12098"/>
                      <a:pt x="20290" y="11926"/>
                      <a:pt x="20013" y="11926"/>
                    </a:cubicBezTo>
                    <a:cubicBezTo>
                      <a:pt x="19875" y="11787"/>
                      <a:pt x="19702" y="11511"/>
                      <a:pt x="19564" y="11373"/>
                    </a:cubicBezTo>
                    <a:cubicBezTo>
                      <a:pt x="19287" y="10923"/>
                      <a:pt x="18838" y="10508"/>
                      <a:pt x="18562" y="10059"/>
                    </a:cubicBezTo>
                    <a:close/>
                    <a:moveTo>
                      <a:pt x="8054" y="10197"/>
                    </a:moveTo>
                    <a:cubicBezTo>
                      <a:pt x="8469" y="10923"/>
                      <a:pt x="8918" y="11649"/>
                      <a:pt x="9333" y="12237"/>
                    </a:cubicBezTo>
                    <a:cubicBezTo>
                      <a:pt x="9056" y="12375"/>
                      <a:pt x="8780" y="12513"/>
                      <a:pt x="8469" y="12513"/>
                    </a:cubicBezTo>
                    <a:cubicBezTo>
                      <a:pt x="8192" y="11787"/>
                      <a:pt x="7777" y="11061"/>
                      <a:pt x="7328" y="10370"/>
                    </a:cubicBezTo>
                    <a:cubicBezTo>
                      <a:pt x="7604" y="10370"/>
                      <a:pt x="7777" y="10197"/>
                      <a:pt x="8054" y="10197"/>
                    </a:cubicBezTo>
                    <a:close/>
                    <a:moveTo>
                      <a:pt x="20566" y="10197"/>
                    </a:moveTo>
                    <a:cubicBezTo>
                      <a:pt x="20739" y="10197"/>
                      <a:pt x="20877" y="10197"/>
                      <a:pt x="21016" y="10370"/>
                    </a:cubicBezTo>
                    <a:cubicBezTo>
                      <a:pt x="21584" y="11206"/>
                      <a:pt x="22120" y="12041"/>
                      <a:pt x="22561" y="13001"/>
                    </a:cubicBezTo>
                    <a:lnTo>
                      <a:pt x="22561" y="13001"/>
                    </a:lnTo>
                    <a:cubicBezTo>
                      <a:pt x="22506" y="12962"/>
                      <a:pt x="22408" y="12962"/>
                      <a:pt x="22295" y="12962"/>
                    </a:cubicBezTo>
                    <a:cubicBezTo>
                      <a:pt x="22156" y="12651"/>
                      <a:pt x="21880" y="12651"/>
                      <a:pt x="21603" y="12513"/>
                    </a:cubicBezTo>
                    <a:cubicBezTo>
                      <a:pt x="21154" y="11649"/>
                      <a:pt x="20739" y="10923"/>
                      <a:pt x="20290" y="10197"/>
                    </a:cubicBezTo>
                    <a:close/>
                    <a:moveTo>
                      <a:pt x="6740" y="10508"/>
                    </a:moveTo>
                    <a:cubicBezTo>
                      <a:pt x="7190" y="11234"/>
                      <a:pt x="7604" y="12098"/>
                      <a:pt x="8054" y="12790"/>
                    </a:cubicBezTo>
                    <a:cubicBezTo>
                      <a:pt x="7916" y="12790"/>
                      <a:pt x="7777" y="12790"/>
                      <a:pt x="7777" y="12962"/>
                    </a:cubicBezTo>
                    <a:cubicBezTo>
                      <a:pt x="7466" y="12962"/>
                      <a:pt x="7190" y="13101"/>
                      <a:pt x="7051" y="13239"/>
                    </a:cubicBezTo>
                    <a:cubicBezTo>
                      <a:pt x="6913" y="13101"/>
                      <a:pt x="6913" y="12962"/>
                      <a:pt x="6740" y="12790"/>
                    </a:cubicBezTo>
                    <a:cubicBezTo>
                      <a:pt x="6464" y="12237"/>
                      <a:pt x="6326" y="11511"/>
                      <a:pt x="6049" y="10785"/>
                    </a:cubicBezTo>
                    <a:cubicBezTo>
                      <a:pt x="6326" y="10647"/>
                      <a:pt x="6602" y="10647"/>
                      <a:pt x="6740" y="10508"/>
                    </a:cubicBezTo>
                    <a:close/>
                    <a:moveTo>
                      <a:pt x="5600" y="10923"/>
                    </a:moveTo>
                    <a:cubicBezTo>
                      <a:pt x="5738" y="11373"/>
                      <a:pt x="5738" y="11787"/>
                      <a:pt x="5876" y="12098"/>
                    </a:cubicBezTo>
                    <a:cubicBezTo>
                      <a:pt x="6049" y="12651"/>
                      <a:pt x="6326" y="13101"/>
                      <a:pt x="6464" y="13516"/>
                    </a:cubicBezTo>
                    <a:cubicBezTo>
                      <a:pt x="6326" y="13654"/>
                      <a:pt x="6049" y="13827"/>
                      <a:pt x="5876" y="13965"/>
                    </a:cubicBezTo>
                    <a:cubicBezTo>
                      <a:pt x="5738" y="13827"/>
                      <a:pt x="5738" y="13654"/>
                      <a:pt x="5600" y="13516"/>
                    </a:cubicBezTo>
                    <a:cubicBezTo>
                      <a:pt x="5323" y="12790"/>
                      <a:pt x="5185" y="12098"/>
                      <a:pt x="4874" y="11234"/>
                    </a:cubicBezTo>
                    <a:cubicBezTo>
                      <a:pt x="5185" y="11234"/>
                      <a:pt x="5323" y="11061"/>
                      <a:pt x="5600" y="10923"/>
                    </a:cubicBezTo>
                    <a:close/>
                    <a:moveTo>
                      <a:pt x="25613" y="12790"/>
                    </a:moveTo>
                    <a:cubicBezTo>
                      <a:pt x="25924" y="13239"/>
                      <a:pt x="26200" y="13516"/>
                      <a:pt x="26477" y="13827"/>
                    </a:cubicBezTo>
                    <a:cubicBezTo>
                      <a:pt x="26477" y="13965"/>
                      <a:pt x="26615" y="14103"/>
                      <a:pt x="26615" y="14241"/>
                    </a:cubicBezTo>
                    <a:cubicBezTo>
                      <a:pt x="26477" y="14241"/>
                      <a:pt x="26477" y="14380"/>
                      <a:pt x="26339" y="14380"/>
                    </a:cubicBezTo>
                    <a:cubicBezTo>
                      <a:pt x="26062" y="13827"/>
                      <a:pt x="25751" y="13377"/>
                      <a:pt x="25475" y="12790"/>
                    </a:cubicBezTo>
                    <a:lnTo>
                      <a:pt x="25475" y="12790"/>
                    </a:lnTo>
                    <a:lnTo>
                      <a:pt x="25613" y="12962"/>
                    </a:lnTo>
                    <a:lnTo>
                      <a:pt x="25613" y="12790"/>
                    </a:lnTo>
                    <a:close/>
                    <a:moveTo>
                      <a:pt x="4459" y="11511"/>
                    </a:moveTo>
                    <a:cubicBezTo>
                      <a:pt x="4597" y="12513"/>
                      <a:pt x="4874" y="13377"/>
                      <a:pt x="5323" y="14241"/>
                    </a:cubicBezTo>
                    <a:cubicBezTo>
                      <a:pt x="5185" y="14380"/>
                      <a:pt x="5012" y="14518"/>
                      <a:pt x="4874" y="14691"/>
                    </a:cubicBezTo>
                    <a:cubicBezTo>
                      <a:pt x="4597" y="14103"/>
                      <a:pt x="4321" y="13654"/>
                      <a:pt x="4148" y="13101"/>
                    </a:cubicBezTo>
                    <a:cubicBezTo>
                      <a:pt x="4010" y="12651"/>
                      <a:pt x="3871" y="12375"/>
                      <a:pt x="3733" y="11926"/>
                    </a:cubicBezTo>
                    <a:cubicBezTo>
                      <a:pt x="3871" y="11787"/>
                      <a:pt x="4148" y="11649"/>
                      <a:pt x="4459" y="11511"/>
                    </a:cubicBezTo>
                    <a:close/>
                    <a:moveTo>
                      <a:pt x="23470" y="11511"/>
                    </a:moveTo>
                    <a:cubicBezTo>
                      <a:pt x="23746" y="11649"/>
                      <a:pt x="24196" y="11926"/>
                      <a:pt x="24472" y="12098"/>
                    </a:cubicBezTo>
                    <a:cubicBezTo>
                      <a:pt x="24610" y="12513"/>
                      <a:pt x="24887" y="12962"/>
                      <a:pt x="25060" y="13377"/>
                    </a:cubicBezTo>
                    <a:cubicBezTo>
                      <a:pt x="25336" y="13827"/>
                      <a:pt x="25613" y="14241"/>
                      <a:pt x="25751" y="14691"/>
                    </a:cubicBezTo>
                    <a:cubicBezTo>
                      <a:pt x="25613" y="14691"/>
                      <a:pt x="25475" y="14829"/>
                      <a:pt x="25336" y="14829"/>
                    </a:cubicBezTo>
                    <a:cubicBezTo>
                      <a:pt x="24610" y="13827"/>
                      <a:pt x="24023" y="12651"/>
                      <a:pt x="23470" y="11511"/>
                    </a:cubicBezTo>
                    <a:close/>
                    <a:moveTo>
                      <a:pt x="2420" y="13101"/>
                    </a:moveTo>
                    <a:cubicBezTo>
                      <a:pt x="2731" y="13827"/>
                      <a:pt x="2869" y="14518"/>
                      <a:pt x="3284" y="15106"/>
                    </a:cubicBezTo>
                    <a:cubicBezTo>
                      <a:pt x="2869" y="14967"/>
                      <a:pt x="2592" y="14691"/>
                      <a:pt x="2281" y="14518"/>
                    </a:cubicBezTo>
                    <a:lnTo>
                      <a:pt x="2143" y="14380"/>
                    </a:lnTo>
                    <a:cubicBezTo>
                      <a:pt x="2143" y="14380"/>
                      <a:pt x="2005" y="14241"/>
                      <a:pt x="1867" y="14241"/>
                    </a:cubicBezTo>
                    <a:cubicBezTo>
                      <a:pt x="2005" y="13965"/>
                      <a:pt x="2005" y="13827"/>
                      <a:pt x="2143" y="13654"/>
                    </a:cubicBezTo>
                    <a:cubicBezTo>
                      <a:pt x="2143" y="13377"/>
                      <a:pt x="2281" y="13239"/>
                      <a:pt x="2420" y="13101"/>
                    </a:cubicBezTo>
                    <a:close/>
                    <a:moveTo>
                      <a:pt x="3146" y="12375"/>
                    </a:moveTo>
                    <a:cubicBezTo>
                      <a:pt x="3595" y="13239"/>
                      <a:pt x="4010" y="14241"/>
                      <a:pt x="4459" y="15106"/>
                    </a:cubicBezTo>
                    <a:cubicBezTo>
                      <a:pt x="4321" y="15244"/>
                      <a:pt x="4148" y="15382"/>
                      <a:pt x="4148" y="15382"/>
                    </a:cubicBezTo>
                    <a:cubicBezTo>
                      <a:pt x="3871" y="15106"/>
                      <a:pt x="3595" y="14691"/>
                      <a:pt x="3457" y="14241"/>
                    </a:cubicBezTo>
                    <a:cubicBezTo>
                      <a:pt x="3284" y="13827"/>
                      <a:pt x="3146" y="13377"/>
                      <a:pt x="3007" y="12790"/>
                    </a:cubicBezTo>
                    <a:cubicBezTo>
                      <a:pt x="2869" y="12790"/>
                      <a:pt x="2869" y="12651"/>
                      <a:pt x="2869" y="12651"/>
                    </a:cubicBezTo>
                    <a:cubicBezTo>
                      <a:pt x="3007" y="12513"/>
                      <a:pt x="3007" y="12375"/>
                      <a:pt x="3146" y="12375"/>
                    </a:cubicBezTo>
                    <a:close/>
                    <a:moveTo>
                      <a:pt x="15693" y="12237"/>
                    </a:moveTo>
                    <a:cubicBezTo>
                      <a:pt x="15693" y="12651"/>
                      <a:pt x="15693" y="12962"/>
                      <a:pt x="15831" y="13377"/>
                    </a:cubicBezTo>
                    <a:cubicBezTo>
                      <a:pt x="15969" y="13654"/>
                      <a:pt x="15969" y="14103"/>
                      <a:pt x="16246" y="14518"/>
                    </a:cubicBezTo>
                    <a:cubicBezTo>
                      <a:pt x="16246" y="14691"/>
                      <a:pt x="16419" y="14829"/>
                      <a:pt x="16557" y="14829"/>
                    </a:cubicBezTo>
                    <a:cubicBezTo>
                      <a:pt x="16695" y="14829"/>
                      <a:pt x="16695" y="14829"/>
                      <a:pt x="16833" y="14691"/>
                    </a:cubicBezTo>
                    <a:cubicBezTo>
                      <a:pt x="16972" y="14691"/>
                      <a:pt x="16972" y="14518"/>
                      <a:pt x="16972" y="14518"/>
                    </a:cubicBezTo>
                    <a:cubicBezTo>
                      <a:pt x="17110" y="14380"/>
                      <a:pt x="17110" y="14241"/>
                      <a:pt x="16972" y="14103"/>
                    </a:cubicBezTo>
                    <a:lnTo>
                      <a:pt x="16972" y="13965"/>
                    </a:lnTo>
                    <a:cubicBezTo>
                      <a:pt x="16833" y="13377"/>
                      <a:pt x="16695" y="12962"/>
                      <a:pt x="16557" y="12237"/>
                    </a:cubicBezTo>
                    <a:lnTo>
                      <a:pt x="16557" y="12237"/>
                    </a:lnTo>
                    <a:cubicBezTo>
                      <a:pt x="17283" y="12375"/>
                      <a:pt x="17974" y="12375"/>
                      <a:pt x="18700" y="12513"/>
                    </a:cubicBezTo>
                    <a:cubicBezTo>
                      <a:pt x="19702" y="12790"/>
                      <a:pt x="20566" y="12962"/>
                      <a:pt x="21292" y="13377"/>
                    </a:cubicBezTo>
                    <a:cubicBezTo>
                      <a:pt x="21880" y="13654"/>
                      <a:pt x="22295" y="13827"/>
                      <a:pt x="22606" y="14103"/>
                    </a:cubicBezTo>
                    <a:cubicBezTo>
                      <a:pt x="22744" y="14380"/>
                      <a:pt x="23020" y="14518"/>
                      <a:pt x="23159" y="14829"/>
                    </a:cubicBezTo>
                    <a:cubicBezTo>
                      <a:pt x="23332" y="14967"/>
                      <a:pt x="23332" y="15106"/>
                      <a:pt x="23470" y="15244"/>
                    </a:cubicBezTo>
                    <a:lnTo>
                      <a:pt x="23470" y="15382"/>
                    </a:lnTo>
                    <a:lnTo>
                      <a:pt x="23470" y="15555"/>
                    </a:lnTo>
                    <a:lnTo>
                      <a:pt x="23470" y="15693"/>
                    </a:lnTo>
                    <a:cubicBezTo>
                      <a:pt x="23332" y="15693"/>
                      <a:pt x="23159" y="15831"/>
                      <a:pt x="23020" y="15831"/>
                    </a:cubicBezTo>
                    <a:cubicBezTo>
                      <a:pt x="21016" y="16557"/>
                      <a:pt x="19011" y="17110"/>
                      <a:pt x="16972" y="17283"/>
                    </a:cubicBezTo>
                    <a:lnTo>
                      <a:pt x="12513" y="17283"/>
                    </a:lnTo>
                    <a:cubicBezTo>
                      <a:pt x="10784" y="17110"/>
                      <a:pt x="9333" y="16972"/>
                      <a:pt x="7916" y="16696"/>
                    </a:cubicBezTo>
                    <a:cubicBezTo>
                      <a:pt x="6740" y="16419"/>
                      <a:pt x="5738" y="16246"/>
                      <a:pt x="4874" y="15970"/>
                    </a:cubicBezTo>
                    <a:cubicBezTo>
                      <a:pt x="5323" y="15555"/>
                      <a:pt x="5738" y="15106"/>
                      <a:pt x="6326" y="14691"/>
                    </a:cubicBezTo>
                    <a:cubicBezTo>
                      <a:pt x="7190" y="14103"/>
                      <a:pt x="7916" y="13654"/>
                      <a:pt x="8918" y="13377"/>
                    </a:cubicBezTo>
                    <a:cubicBezTo>
                      <a:pt x="9920" y="12962"/>
                      <a:pt x="11061" y="12651"/>
                      <a:pt x="12374" y="12513"/>
                    </a:cubicBezTo>
                    <a:lnTo>
                      <a:pt x="12374" y="12513"/>
                    </a:lnTo>
                    <a:lnTo>
                      <a:pt x="12236" y="12962"/>
                    </a:lnTo>
                    <a:lnTo>
                      <a:pt x="12098" y="13101"/>
                    </a:lnTo>
                    <a:cubicBezTo>
                      <a:pt x="11925" y="13516"/>
                      <a:pt x="11787" y="13827"/>
                      <a:pt x="11649" y="14103"/>
                    </a:cubicBezTo>
                    <a:cubicBezTo>
                      <a:pt x="11510" y="14518"/>
                      <a:pt x="11510" y="14967"/>
                      <a:pt x="11510" y="15382"/>
                    </a:cubicBezTo>
                    <a:cubicBezTo>
                      <a:pt x="11372" y="15555"/>
                      <a:pt x="11510" y="15555"/>
                      <a:pt x="11510" y="15693"/>
                    </a:cubicBezTo>
                    <a:cubicBezTo>
                      <a:pt x="11649" y="15831"/>
                      <a:pt x="11787" y="15831"/>
                      <a:pt x="11925" y="15831"/>
                    </a:cubicBezTo>
                    <a:cubicBezTo>
                      <a:pt x="12098" y="15831"/>
                      <a:pt x="12374" y="15693"/>
                      <a:pt x="12374" y="15382"/>
                    </a:cubicBezTo>
                    <a:lnTo>
                      <a:pt x="12374" y="14967"/>
                    </a:lnTo>
                    <a:cubicBezTo>
                      <a:pt x="12513" y="14691"/>
                      <a:pt x="12513" y="14241"/>
                      <a:pt x="12651" y="13965"/>
                    </a:cubicBezTo>
                    <a:cubicBezTo>
                      <a:pt x="12789" y="13654"/>
                      <a:pt x="12962" y="13377"/>
                      <a:pt x="13100" y="13101"/>
                    </a:cubicBezTo>
                    <a:lnTo>
                      <a:pt x="13239" y="12790"/>
                    </a:lnTo>
                    <a:cubicBezTo>
                      <a:pt x="13239" y="12651"/>
                      <a:pt x="13377" y="12513"/>
                      <a:pt x="13377" y="12375"/>
                    </a:cubicBezTo>
                    <a:lnTo>
                      <a:pt x="13964" y="12375"/>
                    </a:lnTo>
                    <a:cubicBezTo>
                      <a:pt x="14379" y="12237"/>
                      <a:pt x="14967" y="12237"/>
                      <a:pt x="15382" y="12237"/>
                    </a:cubicBezTo>
                    <a:close/>
                    <a:moveTo>
                      <a:pt x="27065" y="15106"/>
                    </a:moveTo>
                    <a:cubicBezTo>
                      <a:pt x="26926" y="15244"/>
                      <a:pt x="26926" y="15555"/>
                      <a:pt x="27065" y="15693"/>
                    </a:cubicBezTo>
                    <a:lnTo>
                      <a:pt x="27065" y="16108"/>
                    </a:lnTo>
                    <a:lnTo>
                      <a:pt x="26926" y="16108"/>
                    </a:lnTo>
                    <a:cubicBezTo>
                      <a:pt x="26062" y="16696"/>
                      <a:pt x="25198" y="17110"/>
                      <a:pt x="23746" y="17560"/>
                    </a:cubicBezTo>
                    <a:cubicBezTo>
                      <a:pt x="23020" y="17836"/>
                      <a:pt x="22018" y="18147"/>
                      <a:pt x="21016" y="18424"/>
                    </a:cubicBezTo>
                    <a:cubicBezTo>
                      <a:pt x="20152" y="18700"/>
                      <a:pt x="19287" y="18839"/>
                      <a:pt x="18423" y="19011"/>
                    </a:cubicBezTo>
                    <a:cubicBezTo>
                      <a:pt x="16695" y="19426"/>
                      <a:pt x="14967" y="19703"/>
                      <a:pt x="13377" y="19703"/>
                    </a:cubicBezTo>
                    <a:lnTo>
                      <a:pt x="13515" y="19875"/>
                    </a:lnTo>
                    <a:lnTo>
                      <a:pt x="11787" y="19875"/>
                    </a:lnTo>
                    <a:cubicBezTo>
                      <a:pt x="10370" y="19875"/>
                      <a:pt x="9056" y="19703"/>
                      <a:pt x="7777" y="19426"/>
                    </a:cubicBezTo>
                    <a:cubicBezTo>
                      <a:pt x="6464" y="19150"/>
                      <a:pt x="5461" y="18839"/>
                      <a:pt x="4459" y="18286"/>
                    </a:cubicBezTo>
                    <a:cubicBezTo>
                      <a:pt x="3595" y="17836"/>
                      <a:pt x="2869" y="17421"/>
                      <a:pt x="2281" y="16834"/>
                    </a:cubicBezTo>
                    <a:lnTo>
                      <a:pt x="2143" y="16834"/>
                    </a:lnTo>
                    <a:cubicBezTo>
                      <a:pt x="2005" y="16557"/>
                      <a:pt x="1728" y="16419"/>
                      <a:pt x="1556" y="16108"/>
                    </a:cubicBezTo>
                    <a:lnTo>
                      <a:pt x="1417" y="16108"/>
                    </a:lnTo>
                    <a:lnTo>
                      <a:pt x="1417" y="15970"/>
                    </a:lnTo>
                    <a:cubicBezTo>
                      <a:pt x="1556" y="15693"/>
                      <a:pt x="1556" y="15382"/>
                      <a:pt x="1556" y="15106"/>
                    </a:cubicBezTo>
                    <a:cubicBezTo>
                      <a:pt x="2281" y="15693"/>
                      <a:pt x="3007" y="16108"/>
                      <a:pt x="4148" y="16557"/>
                    </a:cubicBezTo>
                    <a:cubicBezTo>
                      <a:pt x="5461" y="17110"/>
                      <a:pt x="7051" y="17421"/>
                      <a:pt x="7916" y="17560"/>
                    </a:cubicBezTo>
                    <a:cubicBezTo>
                      <a:pt x="9056" y="17836"/>
                      <a:pt x="10370" y="17974"/>
                      <a:pt x="11925" y="18147"/>
                    </a:cubicBezTo>
                    <a:lnTo>
                      <a:pt x="13964" y="18147"/>
                    </a:lnTo>
                    <a:cubicBezTo>
                      <a:pt x="14517" y="18286"/>
                      <a:pt x="14967" y="18286"/>
                      <a:pt x="15382" y="18286"/>
                    </a:cubicBezTo>
                    <a:lnTo>
                      <a:pt x="15554" y="18286"/>
                    </a:lnTo>
                    <a:cubicBezTo>
                      <a:pt x="16419" y="18286"/>
                      <a:pt x="17421" y="18147"/>
                      <a:pt x="18562" y="17974"/>
                    </a:cubicBezTo>
                    <a:cubicBezTo>
                      <a:pt x="19564" y="17836"/>
                      <a:pt x="20566" y="17560"/>
                      <a:pt x="21742" y="17283"/>
                    </a:cubicBezTo>
                    <a:cubicBezTo>
                      <a:pt x="22744" y="16972"/>
                      <a:pt x="23746" y="16557"/>
                      <a:pt x="24749" y="16108"/>
                    </a:cubicBezTo>
                    <a:cubicBezTo>
                      <a:pt x="24887" y="15970"/>
                      <a:pt x="25198" y="15970"/>
                      <a:pt x="25475" y="15831"/>
                    </a:cubicBezTo>
                    <a:cubicBezTo>
                      <a:pt x="25613" y="15693"/>
                      <a:pt x="25924" y="15555"/>
                      <a:pt x="26062" y="15555"/>
                    </a:cubicBezTo>
                    <a:lnTo>
                      <a:pt x="26200" y="15382"/>
                    </a:lnTo>
                    <a:cubicBezTo>
                      <a:pt x="26477" y="15382"/>
                      <a:pt x="26615" y="15244"/>
                      <a:pt x="26788" y="15244"/>
                    </a:cubicBezTo>
                    <a:cubicBezTo>
                      <a:pt x="26926" y="15106"/>
                      <a:pt x="26926" y="15106"/>
                      <a:pt x="27065" y="15106"/>
                    </a:cubicBezTo>
                    <a:close/>
                    <a:moveTo>
                      <a:pt x="31973" y="18424"/>
                    </a:moveTo>
                    <a:cubicBezTo>
                      <a:pt x="32249" y="18424"/>
                      <a:pt x="32526" y="18562"/>
                      <a:pt x="32664" y="18562"/>
                    </a:cubicBezTo>
                    <a:cubicBezTo>
                      <a:pt x="33114" y="18700"/>
                      <a:pt x="33390" y="18839"/>
                      <a:pt x="33701" y="19150"/>
                    </a:cubicBezTo>
                    <a:cubicBezTo>
                      <a:pt x="33978" y="19426"/>
                      <a:pt x="34254" y="19703"/>
                      <a:pt x="34565" y="20152"/>
                    </a:cubicBezTo>
                    <a:cubicBezTo>
                      <a:pt x="34842" y="20429"/>
                      <a:pt x="34980" y="20740"/>
                      <a:pt x="35257" y="21154"/>
                    </a:cubicBezTo>
                    <a:cubicBezTo>
                      <a:pt x="33978" y="20152"/>
                      <a:pt x="32526" y="19150"/>
                      <a:pt x="31109" y="18424"/>
                    </a:cubicBezTo>
                    <a:close/>
                    <a:moveTo>
                      <a:pt x="30383" y="18562"/>
                    </a:moveTo>
                    <a:lnTo>
                      <a:pt x="30383" y="18700"/>
                    </a:lnTo>
                    <a:cubicBezTo>
                      <a:pt x="32249" y="19564"/>
                      <a:pt x="33978" y="20878"/>
                      <a:pt x="35568" y="22157"/>
                    </a:cubicBezTo>
                    <a:lnTo>
                      <a:pt x="35706" y="22157"/>
                    </a:lnTo>
                    <a:cubicBezTo>
                      <a:pt x="35844" y="22468"/>
                      <a:pt x="35982" y="22883"/>
                      <a:pt x="35982" y="23159"/>
                    </a:cubicBezTo>
                    <a:cubicBezTo>
                      <a:pt x="35118" y="22468"/>
                      <a:pt x="34116" y="21880"/>
                      <a:pt x="33114" y="21293"/>
                    </a:cubicBezTo>
                    <a:cubicBezTo>
                      <a:pt x="31973" y="20567"/>
                      <a:pt x="30659" y="19875"/>
                      <a:pt x="29519" y="19011"/>
                    </a:cubicBezTo>
                    <a:lnTo>
                      <a:pt x="29519" y="18839"/>
                    </a:lnTo>
                    <a:cubicBezTo>
                      <a:pt x="29657" y="18839"/>
                      <a:pt x="29795" y="18700"/>
                      <a:pt x="30072" y="18700"/>
                    </a:cubicBezTo>
                    <a:cubicBezTo>
                      <a:pt x="30072" y="18562"/>
                      <a:pt x="30245" y="18562"/>
                      <a:pt x="30383" y="18562"/>
                    </a:cubicBezTo>
                    <a:close/>
                    <a:moveTo>
                      <a:pt x="27790" y="21742"/>
                    </a:moveTo>
                    <a:cubicBezTo>
                      <a:pt x="28344" y="22157"/>
                      <a:pt x="28931" y="22744"/>
                      <a:pt x="29657" y="23159"/>
                    </a:cubicBezTo>
                    <a:cubicBezTo>
                      <a:pt x="29519" y="23159"/>
                      <a:pt x="29380" y="23332"/>
                      <a:pt x="29208" y="23470"/>
                    </a:cubicBezTo>
                    <a:lnTo>
                      <a:pt x="29069" y="23470"/>
                    </a:lnTo>
                    <a:cubicBezTo>
                      <a:pt x="28655" y="23159"/>
                      <a:pt x="28205" y="22883"/>
                      <a:pt x="27790" y="22606"/>
                    </a:cubicBezTo>
                    <a:lnTo>
                      <a:pt x="27790" y="21742"/>
                    </a:lnTo>
                    <a:close/>
                    <a:moveTo>
                      <a:pt x="27652" y="23332"/>
                    </a:moveTo>
                    <a:cubicBezTo>
                      <a:pt x="28067" y="23470"/>
                      <a:pt x="28344" y="23747"/>
                      <a:pt x="28655" y="23885"/>
                    </a:cubicBezTo>
                    <a:cubicBezTo>
                      <a:pt x="28205" y="24334"/>
                      <a:pt x="27929" y="24611"/>
                      <a:pt x="27652" y="25060"/>
                    </a:cubicBezTo>
                    <a:lnTo>
                      <a:pt x="27652" y="23332"/>
                    </a:lnTo>
                    <a:close/>
                    <a:moveTo>
                      <a:pt x="29069" y="19288"/>
                    </a:moveTo>
                    <a:cubicBezTo>
                      <a:pt x="30072" y="20152"/>
                      <a:pt x="31247" y="20740"/>
                      <a:pt x="32388" y="21431"/>
                    </a:cubicBezTo>
                    <a:cubicBezTo>
                      <a:pt x="33390" y="22157"/>
                      <a:pt x="34565" y="22883"/>
                      <a:pt x="35568" y="23609"/>
                    </a:cubicBezTo>
                    <a:cubicBezTo>
                      <a:pt x="35844" y="23747"/>
                      <a:pt x="35982" y="23885"/>
                      <a:pt x="36121" y="24196"/>
                    </a:cubicBezTo>
                    <a:cubicBezTo>
                      <a:pt x="36293" y="24473"/>
                      <a:pt x="36293" y="24749"/>
                      <a:pt x="36293" y="25060"/>
                    </a:cubicBezTo>
                    <a:cubicBezTo>
                      <a:pt x="35257" y="24334"/>
                      <a:pt x="34254" y="23747"/>
                      <a:pt x="33252" y="23159"/>
                    </a:cubicBezTo>
                    <a:cubicBezTo>
                      <a:pt x="32111" y="22468"/>
                      <a:pt x="30798" y="21742"/>
                      <a:pt x="29795" y="21016"/>
                    </a:cubicBezTo>
                    <a:cubicBezTo>
                      <a:pt x="29208" y="20567"/>
                      <a:pt x="28793" y="20152"/>
                      <a:pt x="28344" y="19703"/>
                    </a:cubicBezTo>
                    <a:cubicBezTo>
                      <a:pt x="28516" y="19564"/>
                      <a:pt x="28655" y="19564"/>
                      <a:pt x="28793" y="19426"/>
                    </a:cubicBezTo>
                    <a:cubicBezTo>
                      <a:pt x="28793" y="19288"/>
                      <a:pt x="28931" y="19288"/>
                      <a:pt x="29069" y="19288"/>
                    </a:cubicBezTo>
                    <a:close/>
                    <a:moveTo>
                      <a:pt x="27929" y="20152"/>
                    </a:moveTo>
                    <a:cubicBezTo>
                      <a:pt x="30072" y="22468"/>
                      <a:pt x="33390" y="23609"/>
                      <a:pt x="35844" y="25475"/>
                    </a:cubicBezTo>
                    <a:cubicBezTo>
                      <a:pt x="35982" y="25613"/>
                      <a:pt x="36121" y="25613"/>
                      <a:pt x="36293" y="25752"/>
                    </a:cubicBezTo>
                    <a:lnTo>
                      <a:pt x="36293" y="25924"/>
                    </a:lnTo>
                    <a:lnTo>
                      <a:pt x="36293" y="26477"/>
                    </a:lnTo>
                    <a:cubicBezTo>
                      <a:pt x="35982" y="26201"/>
                      <a:pt x="35568" y="25924"/>
                      <a:pt x="35118" y="25613"/>
                    </a:cubicBezTo>
                    <a:cubicBezTo>
                      <a:pt x="34565" y="25337"/>
                      <a:pt x="33978" y="25060"/>
                      <a:pt x="33390" y="24611"/>
                    </a:cubicBezTo>
                    <a:cubicBezTo>
                      <a:pt x="33252" y="24334"/>
                      <a:pt x="32975" y="24196"/>
                      <a:pt x="32837" y="24023"/>
                    </a:cubicBezTo>
                    <a:lnTo>
                      <a:pt x="32837" y="23885"/>
                    </a:lnTo>
                    <a:cubicBezTo>
                      <a:pt x="32664" y="23747"/>
                      <a:pt x="32526" y="23609"/>
                      <a:pt x="32388" y="23609"/>
                    </a:cubicBezTo>
                    <a:cubicBezTo>
                      <a:pt x="32249" y="23470"/>
                      <a:pt x="32111" y="23332"/>
                      <a:pt x="31800" y="23159"/>
                    </a:cubicBezTo>
                    <a:cubicBezTo>
                      <a:pt x="31524" y="23021"/>
                      <a:pt x="31247" y="22883"/>
                      <a:pt x="30936" y="22883"/>
                    </a:cubicBezTo>
                    <a:lnTo>
                      <a:pt x="30798" y="22883"/>
                    </a:lnTo>
                    <a:cubicBezTo>
                      <a:pt x="30521" y="22883"/>
                      <a:pt x="30383" y="22883"/>
                      <a:pt x="30245" y="23021"/>
                    </a:cubicBezTo>
                    <a:cubicBezTo>
                      <a:pt x="30245" y="22883"/>
                      <a:pt x="30245" y="22883"/>
                      <a:pt x="30072" y="22883"/>
                    </a:cubicBezTo>
                    <a:cubicBezTo>
                      <a:pt x="29795" y="22606"/>
                      <a:pt x="29380" y="22295"/>
                      <a:pt x="29069" y="22019"/>
                    </a:cubicBezTo>
                    <a:cubicBezTo>
                      <a:pt x="28655" y="21742"/>
                      <a:pt x="28205" y="21293"/>
                      <a:pt x="27790" y="21016"/>
                    </a:cubicBezTo>
                    <a:lnTo>
                      <a:pt x="27790" y="20152"/>
                    </a:lnTo>
                    <a:close/>
                    <a:moveTo>
                      <a:pt x="33252" y="25199"/>
                    </a:moveTo>
                    <a:cubicBezTo>
                      <a:pt x="34254" y="25924"/>
                      <a:pt x="35429" y="26339"/>
                      <a:pt x="36293" y="27065"/>
                    </a:cubicBezTo>
                    <a:cubicBezTo>
                      <a:pt x="36293" y="27203"/>
                      <a:pt x="36293" y="27203"/>
                      <a:pt x="36432" y="27203"/>
                    </a:cubicBezTo>
                    <a:lnTo>
                      <a:pt x="36432" y="28067"/>
                    </a:lnTo>
                    <a:cubicBezTo>
                      <a:pt x="35429" y="27065"/>
                      <a:pt x="34254" y="26339"/>
                      <a:pt x="33252" y="25337"/>
                    </a:cubicBezTo>
                    <a:lnTo>
                      <a:pt x="33252" y="25199"/>
                    </a:lnTo>
                    <a:close/>
                    <a:moveTo>
                      <a:pt x="33390" y="26339"/>
                    </a:moveTo>
                    <a:cubicBezTo>
                      <a:pt x="34392" y="27203"/>
                      <a:pt x="35429" y="27929"/>
                      <a:pt x="36293" y="28793"/>
                    </a:cubicBezTo>
                    <a:lnTo>
                      <a:pt x="36432" y="28793"/>
                    </a:lnTo>
                    <a:cubicBezTo>
                      <a:pt x="36432" y="29208"/>
                      <a:pt x="36293" y="29796"/>
                      <a:pt x="36293" y="30245"/>
                    </a:cubicBezTo>
                    <a:cubicBezTo>
                      <a:pt x="35429" y="29381"/>
                      <a:pt x="34392" y="28517"/>
                      <a:pt x="33390" y="27480"/>
                    </a:cubicBezTo>
                    <a:lnTo>
                      <a:pt x="33390" y="26339"/>
                    </a:lnTo>
                    <a:close/>
                    <a:moveTo>
                      <a:pt x="33390" y="28344"/>
                    </a:moveTo>
                    <a:cubicBezTo>
                      <a:pt x="34254" y="29208"/>
                      <a:pt x="35257" y="30072"/>
                      <a:pt x="36293" y="30936"/>
                    </a:cubicBezTo>
                    <a:lnTo>
                      <a:pt x="36293" y="31800"/>
                    </a:lnTo>
                    <a:cubicBezTo>
                      <a:pt x="35257" y="30798"/>
                      <a:pt x="34116" y="29934"/>
                      <a:pt x="33252" y="28932"/>
                    </a:cubicBezTo>
                    <a:cubicBezTo>
                      <a:pt x="33252" y="28793"/>
                      <a:pt x="33252" y="28517"/>
                      <a:pt x="33390" y="28344"/>
                    </a:cubicBezTo>
                    <a:close/>
                    <a:moveTo>
                      <a:pt x="33114" y="29657"/>
                    </a:moveTo>
                    <a:cubicBezTo>
                      <a:pt x="34116" y="30660"/>
                      <a:pt x="35118" y="31386"/>
                      <a:pt x="35982" y="32388"/>
                    </a:cubicBezTo>
                    <a:cubicBezTo>
                      <a:pt x="36121" y="32388"/>
                      <a:pt x="36121" y="32388"/>
                      <a:pt x="36121" y="32526"/>
                    </a:cubicBezTo>
                    <a:lnTo>
                      <a:pt x="36121" y="32665"/>
                    </a:lnTo>
                    <a:cubicBezTo>
                      <a:pt x="35982" y="33114"/>
                      <a:pt x="35982" y="33390"/>
                      <a:pt x="35982" y="33701"/>
                    </a:cubicBezTo>
                    <a:cubicBezTo>
                      <a:pt x="35429" y="33252"/>
                      <a:pt x="34980" y="32837"/>
                      <a:pt x="34565" y="32388"/>
                    </a:cubicBezTo>
                    <a:cubicBezTo>
                      <a:pt x="33978" y="31800"/>
                      <a:pt x="33390" y="31247"/>
                      <a:pt x="32975" y="30522"/>
                    </a:cubicBezTo>
                    <a:cubicBezTo>
                      <a:pt x="32975" y="30245"/>
                      <a:pt x="33114" y="29934"/>
                      <a:pt x="33114" y="29657"/>
                    </a:cubicBezTo>
                    <a:close/>
                    <a:moveTo>
                      <a:pt x="30936" y="23747"/>
                    </a:moveTo>
                    <a:cubicBezTo>
                      <a:pt x="31109" y="23885"/>
                      <a:pt x="31247" y="23885"/>
                      <a:pt x="31385" y="23885"/>
                    </a:cubicBezTo>
                    <a:cubicBezTo>
                      <a:pt x="31524" y="24023"/>
                      <a:pt x="31662" y="24023"/>
                      <a:pt x="31662" y="24196"/>
                    </a:cubicBezTo>
                    <a:cubicBezTo>
                      <a:pt x="31800" y="24196"/>
                      <a:pt x="31973" y="24334"/>
                      <a:pt x="31973" y="24473"/>
                    </a:cubicBezTo>
                    <a:cubicBezTo>
                      <a:pt x="32111" y="24473"/>
                      <a:pt x="32111" y="24749"/>
                      <a:pt x="32249" y="24887"/>
                    </a:cubicBezTo>
                    <a:cubicBezTo>
                      <a:pt x="32388" y="25199"/>
                      <a:pt x="32388" y="25475"/>
                      <a:pt x="32526" y="25752"/>
                    </a:cubicBezTo>
                    <a:cubicBezTo>
                      <a:pt x="32526" y="26788"/>
                      <a:pt x="32526" y="27791"/>
                      <a:pt x="32388" y="28517"/>
                    </a:cubicBezTo>
                    <a:cubicBezTo>
                      <a:pt x="32249" y="29381"/>
                      <a:pt x="32111" y="30383"/>
                      <a:pt x="31973" y="31247"/>
                    </a:cubicBezTo>
                    <a:cubicBezTo>
                      <a:pt x="31800" y="31386"/>
                      <a:pt x="31800" y="31662"/>
                      <a:pt x="31800" y="31800"/>
                    </a:cubicBezTo>
                    <a:cubicBezTo>
                      <a:pt x="31662" y="32526"/>
                      <a:pt x="31524" y="33252"/>
                      <a:pt x="31247" y="33840"/>
                    </a:cubicBezTo>
                    <a:cubicBezTo>
                      <a:pt x="31109" y="34116"/>
                      <a:pt x="30936" y="34255"/>
                      <a:pt x="30798" y="34566"/>
                    </a:cubicBezTo>
                    <a:cubicBezTo>
                      <a:pt x="30798" y="34704"/>
                      <a:pt x="30659" y="34704"/>
                      <a:pt x="30521" y="34842"/>
                    </a:cubicBezTo>
                    <a:lnTo>
                      <a:pt x="30383" y="34980"/>
                    </a:lnTo>
                    <a:lnTo>
                      <a:pt x="29519" y="34980"/>
                    </a:lnTo>
                    <a:cubicBezTo>
                      <a:pt x="29380" y="34842"/>
                      <a:pt x="29208" y="34842"/>
                      <a:pt x="29069" y="34704"/>
                    </a:cubicBezTo>
                    <a:cubicBezTo>
                      <a:pt x="28793" y="34566"/>
                      <a:pt x="28516" y="34255"/>
                      <a:pt x="28205" y="33978"/>
                    </a:cubicBezTo>
                    <a:cubicBezTo>
                      <a:pt x="27929" y="33529"/>
                      <a:pt x="27790" y="33114"/>
                      <a:pt x="27479" y="32665"/>
                    </a:cubicBezTo>
                    <a:cubicBezTo>
                      <a:pt x="27479" y="32526"/>
                      <a:pt x="27341" y="32250"/>
                      <a:pt x="27341" y="32112"/>
                    </a:cubicBezTo>
                    <a:cubicBezTo>
                      <a:pt x="27341" y="31973"/>
                      <a:pt x="27341" y="31973"/>
                      <a:pt x="27203" y="31800"/>
                    </a:cubicBezTo>
                    <a:cubicBezTo>
                      <a:pt x="27203" y="31800"/>
                      <a:pt x="27203" y="31662"/>
                      <a:pt x="27065" y="31662"/>
                    </a:cubicBezTo>
                    <a:lnTo>
                      <a:pt x="27203" y="31247"/>
                    </a:lnTo>
                    <a:lnTo>
                      <a:pt x="27203" y="30798"/>
                    </a:lnTo>
                    <a:cubicBezTo>
                      <a:pt x="27203" y="30072"/>
                      <a:pt x="27341" y="29381"/>
                      <a:pt x="27341" y="28655"/>
                    </a:cubicBezTo>
                    <a:lnTo>
                      <a:pt x="27341" y="28067"/>
                    </a:lnTo>
                    <a:lnTo>
                      <a:pt x="27479" y="26616"/>
                    </a:lnTo>
                    <a:cubicBezTo>
                      <a:pt x="27790" y="26339"/>
                      <a:pt x="27929" y="26063"/>
                      <a:pt x="28205" y="25752"/>
                    </a:cubicBezTo>
                    <a:cubicBezTo>
                      <a:pt x="28655" y="25199"/>
                      <a:pt x="29069" y="24749"/>
                      <a:pt x="29519" y="24334"/>
                    </a:cubicBezTo>
                    <a:cubicBezTo>
                      <a:pt x="29795" y="24196"/>
                      <a:pt x="29934" y="24023"/>
                      <a:pt x="30072" y="23885"/>
                    </a:cubicBezTo>
                    <a:cubicBezTo>
                      <a:pt x="30245" y="23885"/>
                      <a:pt x="30383" y="23885"/>
                      <a:pt x="30521" y="23747"/>
                    </a:cubicBezTo>
                    <a:close/>
                    <a:moveTo>
                      <a:pt x="32837" y="31247"/>
                    </a:moveTo>
                    <a:cubicBezTo>
                      <a:pt x="33252" y="31800"/>
                      <a:pt x="33701" y="32250"/>
                      <a:pt x="34116" y="32665"/>
                    </a:cubicBezTo>
                    <a:cubicBezTo>
                      <a:pt x="34565" y="33252"/>
                      <a:pt x="35257" y="33840"/>
                      <a:pt x="35844" y="34393"/>
                    </a:cubicBezTo>
                    <a:cubicBezTo>
                      <a:pt x="35706" y="34704"/>
                      <a:pt x="35706" y="35119"/>
                      <a:pt x="35568" y="35430"/>
                    </a:cubicBezTo>
                    <a:cubicBezTo>
                      <a:pt x="34565" y="34393"/>
                      <a:pt x="33528" y="33252"/>
                      <a:pt x="32664" y="32250"/>
                    </a:cubicBezTo>
                    <a:lnTo>
                      <a:pt x="32837" y="31386"/>
                    </a:lnTo>
                    <a:lnTo>
                      <a:pt x="32837" y="31247"/>
                    </a:lnTo>
                    <a:close/>
                    <a:moveTo>
                      <a:pt x="32526" y="32976"/>
                    </a:moveTo>
                    <a:cubicBezTo>
                      <a:pt x="33390" y="33978"/>
                      <a:pt x="34392" y="34980"/>
                      <a:pt x="35257" y="35983"/>
                    </a:cubicBezTo>
                    <a:lnTo>
                      <a:pt x="35429" y="35983"/>
                    </a:lnTo>
                    <a:cubicBezTo>
                      <a:pt x="35257" y="36294"/>
                      <a:pt x="35118" y="36570"/>
                      <a:pt x="35118" y="36847"/>
                    </a:cubicBezTo>
                    <a:cubicBezTo>
                      <a:pt x="34116" y="35845"/>
                      <a:pt x="33252" y="34704"/>
                      <a:pt x="32249" y="33840"/>
                    </a:cubicBezTo>
                    <a:cubicBezTo>
                      <a:pt x="32388" y="33529"/>
                      <a:pt x="32388" y="33252"/>
                      <a:pt x="32526" y="32976"/>
                    </a:cubicBezTo>
                    <a:close/>
                    <a:moveTo>
                      <a:pt x="31973" y="34393"/>
                    </a:moveTo>
                    <a:cubicBezTo>
                      <a:pt x="32975" y="35257"/>
                      <a:pt x="33839" y="36432"/>
                      <a:pt x="34842" y="37435"/>
                    </a:cubicBezTo>
                    <a:cubicBezTo>
                      <a:pt x="34565" y="37711"/>
                      <a:pt x="34392" y="38160"/>
                      <a:pt x="34116" y="38437"/>
                    </a:cubicBezTo>
                    <a:cubicBezTo>
                      <a:pt x="33978" y="38299"/>
                      <a:pt x="33839" y="38022"/>
                      <a:pt x="33701" y="37849"/>
                    </a:cubicBezTo>
                    <a:cubicBezTo>
                      <a:pt x="33390" y="37573"/>
                      <a:pt x="33114" y="37435"/>
                      <a:pt x="32975" y="37158"/>
                    </a:cubicBezTo>
                    <a:cubicBezTo>
                      <a:pt x="32388" y="36570"/>
                      <a:pt x="31800" y="36121"/>
                      <a:pt x="31385" y="35430"/>
                    </a:cubicBezTo>
                    <a:lnTo>
                      <a:pt x="31247" y="35430"/>
                    </a:lnTo>
                    <a:cubicBezTo>
                      <a:pt x="31524" y="35257"/>
                      <a:pt x="31662" y="34980"/>
                      <a:pt x="31800" y="34842"/>
                    </a:cubicBezTo>
                    <a:cubicBezTo>
                      <a:pt x="31800" y="34704"/>
                      <a:pt x="31973" y="34566"/>
                      <a:pt x="31973" y="34393"/>
                    </a:cubicBezTo>
                    <a:close/>
                    <a:moveTo>
                      <a:pt x="26926" y="19703"/>
                    </a:moveTo>
                    <a:cubicBezTo>
                      <a:pt x="26926" y="22019"/>
                      <a:pt x="26788" y="24196"/>
                      <a:pt x="26615" y="26063"/>
                    </a:cubicBezTo>
                    <a:lnTo>
                      <a:pt x="26477" y="27791"/>
                    </a:lnTo>
                    <a:cubicBezTo>
                      <a:pt x="26339" y="29070"/>
                      <a:pt x="26339" y="30522"/>
                      <a:pt x="26200" y="31973"/>
                    </a:cubicBezTo>
                    <a:cubicBezTo>
                      <a:pt x="26200" y="32976"/>
                      <a:pt x="26062" y="34116"/>
                      <a:pt x="26062" y="35119"/>
                    </a:cubicBezTo>
                    <a:cubicBezTo>
                      <a:pt x="26062" y="35119"/>
                      <a:pt x="25924" y="35119"/>
                      <a:pt x="25924" y="35257"/>
                    </a:cubicBezTo>
                    <a:cubicBezTo>
                      <a:pt x="25751" y="35430"/>
                      <a:pt x="25475" y="35568"/>
                      <a:pt x="25198" y="35845"/>
                    </a:cubicBezTo>
                    <a:cubicBezTo>
                      <a:pt x="24196" y="36432"/>
                      <a:pt x="23159" y="36847"/>
                      <a:pt x="22156" y="37158"/>
                    </a:cubicBezTo>
                    <a:cubicBezTo>
                      <a:pt x="21016" y="37573"/>
                      <a:pt x="19875" y="37849"/>
                      <a:pt x="18838" y="38022"/>
                    </a:cubicBezTo>
                    <a:cubicBezTo>
                      <a:pt x="17559" y="38299"/>
                      <a:pt x="16419" y="38437"/>
                      <a:pt x="15105" y="38575"/>
                    </a:cubicBezTo>
                    <a:lnTo>
                      <a:pt x="13515" y="38575"/>
                    </a:lnTo>
                    <a:cubicBezTo>
                      <a:pt x="12098" y="38575"/>
                      <a:pt x="10646" y="38437"/>
                      <a:pt x="9194" y="38160"/>
                    </a:cubicBezTo>
                    <a:cubicBezTo>
                      <a:pt x="7916" y="37849"/>
                      <a:pt x="6602" y="37435"/>
                      <a:pt x="5600" y="36985"/>
                    </a:cubicBezTo>
                    <a:cubicBezTo>
                      <a:pt x="4736" y="36570"/>
                      <a:pt x="3871" y="35983"/>
                      <a:pt x="3146" y="35430"/>
                    </a:cubicBezTo>
                    <a:cubicBezTo>
                      <a:pt x="2592" y="34842"/>
                      <a:pt x="2143" y="34255"/>
                      <a:pt x="1556" y="33529"/>
                    </a:cubicBezTo>
                    <a:cubicBezTo>
                      <a:pt x="1417" y="33390"/>
                      <a:pt x="1279" y="33114"/>
                      <a:pt x="1141" y="32837"/>
                    </a:cubicBezTo>
                    <a:cubicBezTo>
                      <a:pt x="1141" y="32665"/>
                      <a:pt x="1002" y="32665"/>
                      <a:pt x="1002" y="32665"/>
                    </a:cubicBezTo>
                    <a:lnTo>
                      <a:pt x="1002" y="31386"/>
                    </a:lnTo>
                    <a:lnTo>
                      <a:pt x="1002" y="28793"/>
                    </a:lnTo>
                    <a:lnTo>
                      <a:pt x="1002" y="27480"/>
                    </a:lnTo>
                    <a:lnTo>
                      <a:pt x="1002" y="27342"/>
                    </a:lnTo>
                    <a:lnTo>
                      <a:pt x="1002" y="20014"/>
                    </a:lnTo>
                    <a:cubicBezTo>
                      <a:pt x="2005" y="20878"/>
                      <a:pt x="3007" y="21604"/>
                      <a:pt x="3871" y="22019"/>
                    </a:cubicBezTo>
                    <a:cubicBezTo>
                      <a:pt x="4597" y="22468"/>
                      <a:pt x="5323" y="22744"/>
                      <a:pt x="6049" y="23021"/>
                    </a:cubicBezTo>
                    <a:cubicBezTo>
                      <a:pt x="6913" y="23159"/>
                      <a:pt x="7777" y="23332"/>
                      <a:pt x="8469" y="23470"/>
                    </a:cubicBezTo>
                    <a:cubicBezTo>
                      <a:pt x="9782" y="23747"/>
                      <a:pt x="11234" y="23885"/>
                      <a:pt x="12651" y="23885"/>
                    </a:cubicBezTo>
                    <a:lnTo>
                      <a:pt x="13964" y="23885"/>
                    </a:lnTo>
                    <a:cubicBezTo>
                      <a:pt x="14829" y="23747"/>
                      <a:pt x="15693" y="23609"/>
                      <a:pt x="16557" y="23470"/>
                    </a:cubicBezTo>
                    <a:cubicBezTo>
                      <a:pt x="17421" y="23332"/>
                      <a:pt x="18285" y="23159"/>
                      <a:pt x="19287" y="22883"/>
                    </a:cubicBezTo>
                    <a:cubicBezTo>
                      <a:pt x="20152" y="22606"/>
                      <a:pt x="21016" y="22295"/>
                      <a:pt x="22018" y="21880"/>
                    </a:cubicBezTo>
                    <a:cubicBezTo>
                      <a:pt x="22606" y="21742"/>
                      <a:pt x="23159" y="21431"/>
                      <a:pt x="23746" y="21293"/>
                    </a:cubicBezTo>
                    <a:lnTo>
                      <a:pt x="24334" y="21016"/>
                    </a:lnTo>
                    <a:cubicBezTo>
                      <a:pt x="24887" y="20740"/>
                      <a:pt x="25613" y="20567"/>
                      <a:pt x="26200" y="20290"/>
                    </a:cubicBezTo>
                    <a:cubicBezTo>
                      <a:pt x="26477" y="20152"/>
                      <a:pt x="26788" y="19875"/>
                      <a:pt x="26926" y="19703"/>
                    </a:cubicBezTo>
                    <a:close/>
                    <a:moveTo>
                      <a:pt x="30798" y="35706"/>
                    </a:moveTo>
                    <a:cubicBezTo>
                      <a:pt x="31247" y="36294"/>
                      <a:pt x="31662" y="36709"/>
                      <a:pt x="32249" y="37296"/>
                    </a:cubicBezTo>
                    <a:cubicBezTo>
                      <a:pt x="32664" y="37711"/>
                      <a:pt x="33252" y="38299"/>
                      <a:pt x="33839" y="38886"/>
                    </a:cubicBezTo>
                    <a:cubicBezTo>
                      <a:pt x="33701" y="39025"/>
                      <a:pt x="33528" y="39163"/>
                      <a:pt x="33390" y="39163"/>
                    </a:cubicBezTo>
                    <a:lnTo>
                      <a:pt x="33114" y="39439"/>
                    </a:lnTo>
                    <a:cubicBezTo>
                      <a:pt x="31800" y="38437"/>
                      <a:pt x="30798" y="37158"/>
                      <a:pt x="29795" y="35983"/>
                    </a:cubicBezTo>
                    <a:lnTo>
                      <a:pt x="30072" y="35983"/>
                    </a:lnTo>
                    <a:cubicBezTo>
                      <a:pt x="30245" y="35983"/>
                      <a:pt x="30383" y="35845"/>
                      <a:pt x="30521" y="35845"/>
                    </a:cubicBezTo>
                    <a:cubicBezTo>
                      <a:pt x="30659" y="35845"/>
                      <a:pt x="30659" y="35706"/>
                      <a:pt x="30798" y="35706"/>
                    </a:cubicBezTo>
                    <a:close/>
                    <a:moveTo>
                      <a:pt x="27065" y="33701"/>
                    </a:moveTo>
                    <a:cubicBezTo>
                      <a:pt x="27065" y="33701"/>
                      <a:pt x="27203" y="33840"/>
                      <a:pt x="27203" y="33978"/>
                    </a:cubicBezTo>
                    <a:cubicBezTo>
                      <a:pt x="27479" y="34393"/>
                      <a:pt x="27790" y="34842"/>
                      <a:pt x="28205" y="35119"/>
                    </a:cubicBezTo>
                    <a:lnTo>
                      <a:pt x="28655" y="35568"/>
                    </a:lnTo>
                    <a:cubicBezTo>
                      <a:pt x="29934" y="36847"/>
                      <a:pt x="31109" y="38437"/>
                      <a:pt x="32388" y="39750"/>
                    </a:cubicBezTo>
                    <a:cubicBezTo>
                      <a:pt x="32111" y="39750"/>
                      <a:pt x="31800" y="39889"/>
                      <a:pt x="31524" y="39889"/>
                    </a:cubicBezTo>
                    <a:lnTo>
                      <a:pt x="31385" y="39889"/>
                    </a:lnTo>
                    <a:cubicBezTo>
                      <a:pt x="31524" y="39889"/>
                      <a:pt x="31385" y="39750"/>
                      <a:pt x="31385" y="39578"/>
                    </a:cubicBezTo>
                    <a:cubicBezTo>
                      <a:pt x="30245" y="38437"/>
                      <a:pt x="29069" y="37296"/>
                      <a:pt x="27929" y="35983"/>
                    </a:cubicBezTo>
                    <a:cubicBezTo>
                      <a:pt x="27652" y="35568"/>
                      <a:pt x="27479" y="35119"/>
                      <a:pt x="27203" y="34842"/>
                    </a:cubicBezTo>
                    <a:cubicBezTo>
                      <a:pt x="27065" y="34704"/>
                      <a:pt x="27065" y="34566"/>
                      <a:pt x="26926" y="34566"/>
                    </a:cubicBezTo>
                    <a:cubicBezTo>
                      <a:pt x="27065" y="34255"/>
                      <a:pt x="27065" y="33978"/>
                      <a:pt x="27065" y="33701"/>
                    </a:cubicBezTo>
                    <a:close/>
                    <a:moveTo>
                      <a:pt x="12962" y="1"/>
                    </a:moveTo>
                    <a:cubicBezTo>
                      <a:pt x="12789" y="1"/>
                      <a:pt x="12651" y="139"/>
                      <a:pt x="12651" y="277"/>
                    </a:cubicBezTo>
                    <a:cubicBezTo>
                      <a:pt x="12513" y="277"/>
                      <a:pt x="12513" y="415"/>
                      <a:pt x="12513" y="554"/>
                    </a:cubicBezTo>
                    <a:lnTo>
                      <a:pt x="12513" y="692"/>
                    </a:lnTo>
                    <a:lnTo>
                      <a:pt x="12513" y="1418"/>
                    </a:lnTo>
                    <a:cubicBezTo>
                      <a:pt x="12513" y="1729"/>
                      <a:pt x="12374" y="2144"/>
                      <a:pt x="12098" y="2593"/>
                    </a:cubicBezTo>
                    <a:cubicBezTo>
                      <a:pt x="12098" y="2593"/>
                      <a:pt x="12098" y="2731"/>
                      <a:pt x="11925" y="2870"/>
                    </a:cubicBezTo>
                    <a:cubicBezTo>
                      <a:pt x="11787" y="3284"/>
                      <a:pt x="11649" y="3595"/>
                      <a:pt x="11510" y="4010"/>
                    </a:cubicBezTo>
                    <a:cubicBezTo>
                      <a:pt x="11372" y="4148"/>
                      <a:pt x="11372" y="4460"/>
                      <a:pt x="11234" y="4736"/>
                    </a:cubicBezTo>
                    <a:lnTo>
                      <a:pt x="11234" y="5600"/>
                    </a:lnTo>
                    <a:cubicBezTo>
                      <a:pt x="11234" y="6049"/>
                      <a:pt x="11372" y="6326"/>
                      <a:pt x="11510" y="6603"/>
                    </a:cubicBezTo>
                    <a:cubicBezTo>
                      <a:pt x="11649" y="7052"/>
                      <a:pt x="11787" y="7328"/>
                      <a:pt x="11925" y="7605"/>
                    </a:cubicBezTo>
                    <a:lnTo>
                      <a:pt x="12236" y="7916"/>
                    </a:lnTo>
                    <a:cubicBezTo>
                      <a:pt x="12374" y="8193"/>
                      <a:pt x="12513" y="8469"/>
                      <a:pt x="12651" y="8780"/>
                    </a:cubicBezTo>
                    <a:lnTo>
                      <a:pt x="12513" y="8780"/>
                    </a:lnTo>
                    <a:cubicBezTo>
                      <a:pt x="11649" y="8780"/>
                      <a:pt x="10923" y="8780"/>
                      <a:pt x="10197" y="8918"/>
                    </a:cubicBezTo>
                    <a:cubicBezTo>
                      <a:pt x="8780" y="9057"/>
                      <a:pt x="7328" y="9333"/>
                      <a:pt x="6049" y="9783"/>
                    </a:cubicBezTo>
                    <a:cubicBezTo>
                      <a:pt x="4736" y="10197"/>
                      <a:pt x="3595" y="10785"/>
                      <a:pt x="2731" y="11511"/>
                    </a:cubicBezTo>
                    <a:cubicBezTo>
                      <a:pt x="2143" y="11926"/>
                      <a:pt x="1417" y="12790"/>
                      <a:pt x="1141" y="13827"/>
                    </a:cubicBezTo>
                    <a:cubicBezTo>
                      <a:pt x="1002" y="13965"/>
                      <a:pt x="864" y="13965"/>
                      <a:pt x="864" y="14103"/>
                    </a:cubicBezTo>
                    <a:cubicBezTo>
                      <a:pt x="553" y="15555"/>
                      <a:pt x="415" y="17110"/>
                      <a:pt x="277" y="18839"/>
                    </a:cubicBezTo>
                    <a:cubicBezTo>
                      <a:pt x="138" y="19011"/>
                      <a:pt x="138" y="19150"/>
                      <a:pt x="277" y="19150"/>
                    </a:cubicBezTo>
                    <a:cubicBezTo>
                      <a:pt x="138" y="21293"/>
                      <a:pt x="0" y="23332"/>
                      <a:pt x="138" y="24887"/>
                    </a:cubicBezTo>
                    <a:lnTo>
                      <a:pt x="138" y="27480"/>
                    </a:lnTo>
                    <a:lnTo>
                      <a:pt x="138" y="30383"/>
                    </a:lnTo>
                    <a:lnTo>
                      <a:pt x="138" y="32526"/>
                    </a:lnTo>
                    <a:lnTo>
                      <a:pt x="138" y="35706"/>
                    </a:lnTo>
                    <a:cubicBezTo>
                      <a:pt x="138" y="37435"/>
                      <a:pt x="277" y="38886"/>
                      <a:pt x="415" y="40165"/>
                    </a:cubicBezTo>
                    <a:cubicBezTo>
                      <a:pt x="691" y="39750"/>
                      <a:pt x="864" y="39301"/>
                      <a:pt x="1141" y="39025"/>
                    </a:cubicBezTo>
                    <a:lnTo>
                      <a:pt x="1141" y="37849"/>
                    </a:lnTo>
                    <a:cubicBezTo>
                      <a:pt x="1279" y="38160"/>
                      <a:pt x="1417" y="38299"/>
                      <a:pt x="1556" y="38575"/>
                    </a:cubicBezTo>
                    <a:cubicBezTo>
                      <a:pt x="1867" y="38299"/>
                      <a:pt x="2143" y="38160"/>
                      <a:pt x="2420" y="38160"/>
                    </a:cubicBezTo>
                    <a:cubicBezTo>
                      <a:pt x="2540" y="38123"/>
                      <a:pt x="2670" y="38106"/>
                      <a:pt x="2805" y="38106"/>
                    </a:cubicBezTo>
                    <a:cubicBezTo>
                      <a:pt x="3171" y="38106"/>
                      <a:pt x="3568" y="38234"/>
                      <a:pt x="3871" y="38437"/>
                    </a:cubicBezTo>
                    <a:cubicBezTo>
                      <a:pt x="4321" y="38713"/>
                      <a:pt x="4597" y="39163"/>
                      <a:pt x="4736" y="39578"/>
                    </a:cubicBezTo>
                    <a:cubicBezTo>
                      <a:pt x="4736" y="40027"/>
                      <a:pt x="4736" y="40615"/>
                      <a:pt x="4459" y="40891"/>
                    </a:cubicBezTo>
                    <a:cubicBezTo>
                      <a:pt x="5012" y="41306"/>
                      <a:pt x="5600" y="41617"/>
                      <a:pt x="6326" y="41893"/>
                    </a:cubicBezTo>
                    <a:cubicBezTo>
                      <a:pt x="7328" y="42343"/>
                      <a:pt x="8469" y="42758"/>
                      <a:pt x="9920" y="43034"/>
                    </a:cubicBezTo>
                    <a:cubicBezTo>
                      <a:pt x="11061" y="43207"/>
                      <a:pt x="12374" y="43345"/>
                      <a:pt x="13653" y="43345"/>
                    </a:cubicBezTo>
                    <a:lnTo>
                      <a:pt x="13964" y="43345"/>
                    </a:lnTo>
                    <a:cubicBezTo>
                      <a:pt x="16107" y="43345"/>
                      <a:pt x="18285" y="43034"/>
                      <a:pt x="20428" y="42481"/>
                    </a:cubicBezTo>
                    <a:cubicBezTo>
                      <a:pt x="21603" y="42170"/>
                      <a:pt x="22606" y="41755"/>
                      <a:pt x="23608" y="41306"/>
                    </a:cubicBezTo>
                    <a:cubicBezTo>
                      <a:pt x="24196" y="41029"/>
                      <a:pt x="24610" y="40891"/>
                      <a:pt x="25060" y="40615"/>
                    </a:cubicBezTo>
                    <a:cubicBezTo>
                      <a:pt x="25198" y="40615"/>
                      <a:pt x="25198" y="40442"/>
                      <a:pt x="25336" y="40442"/>
                    </a:cubicBezTo>
                    <a:lnTo>
                      <a:pt x="25336" y="39439"/>
                    </a:lnTo>
                    <a:lnTo>
                      <a:pt x="25336" y="39301"/>
                    </a:lnTo>
                    <a:cubicBezTo>
                      <a:pt x="25336" y="38713"/>
                      <a:pt x="25336" y="38299"/>
                      <a:pt x="25613" y="37849"/>
                    </a:cubicBezTo>
                    <a:cubicBezTo>
                      <a:pt x="25924" y="37435"/>
                      <a:pt x="26339" y="37158"/>
                      <a:pt x="26788" y="36985"/>
                    </a:cubicBezTo>
                    <a:lnTo>
                      <a:pt x="27341" y="36985"/>
                    </a:lnTo>
                    <a:cubicBezTo>
                      <a:pt x="27203" y="36847"/>
                      <a:pt x="27203" y="36709"/>
                      <a:pt x="27065" y="36570"/>
                    </a:cubicBezTo>
                    <a:cubicBezTo>
                      <a:pt x="27065" y="36570"/>
                      <a:pt x="26926" y="36432"/>
                      <a:pt x="26926" y="36294"/>
                    </a:cubicBezTo>
                    <a:lnTo>
                      <a:pt x="26926" y="35430"/>
                    </a:lnTo>
                    <a:cubicBezTo>
                      <a:pt x="27065" y="35568"/>
                      <a:pt x="27065" y="35568"/>
                      <a:pt x="27065" y="35706"/>
                    </a:cubicBezTo>
                    <a:cubicBezTo>
                      <a:pt x="27479" y="36294"/>
                      <a:pt x="28067" y="36985"/>
                      <a:pt x="28516" y="37573"/>
                    </a:cubicBezTo>
                    <a:cubicBezTo>
                      <a:pt x="29208" y="38437"/>
                      <a:pt x="30072" y="39163"/>
                      <a:pt x="30798" y="40027"/>
                    </a:cubicBezTo>
                    <a:lnTo>
                      <a:pt x="30659" y="40027"/>
                    </a:lnTo>
                    <a:cubicBezTo>
                      <a:pt x="30521" y="40027"/>
                      <a:pt x="30245" y="40027"/>
                      <a:pt x="29934" y="39889"/>
                    </a:cubicBezTo>
                    <a:lnTo>
                      <a:pt x="29519" y="39889"/>
                    </a:lnTo>
                    <a:lnTo>
                      <a:pt x="29519" y="39750"/>
                    </a:lnTo>
                    <a:lnTo>
                      <a:pt x="29380" y="39578"/>
                    </a:lnTo>
                    <a:cubicBezTo>
                      <a:pt x="29208" y="39439"/>
                      <a:pt x="29208" y="39439"/>
                      <a:pt x="29069" y="39301"/>
                    </a:cubicBezTo>
                    <a:lnTo>
                      <a:pt x="29069" y="39301"/>
                    </a:lnTo>
                    <a:cubicBezTo>
                      <a:pt x="29208" y="39889"/>
                      <a:pt x="29208" y="40303"/>
                      <a:pt x="29208" y="40753"/>
                    </a:cubicBezTo>
                    <a:cubicBezTo>
                      <a:pt x="29519" y="40753"/>
                      <a:pt x="29934" y="40891"/>
                      <a:pt x="30383" y="40891"/>
                    </a:cubicBezTo>
                    <a:lnTo>
                      <a:pt x="30659" y="40891"/>
                    </a:lnTo>
                    <a:cubicBezTo>
                      <a:pt x="31109" y="40891"/>
                      <a:pt x="31662" y="40891"/>
                      <a:pt x="32111" y="40753"/>
                    </a:cubicBezTo>
                    <a:cubicBezTo>
                      <a:pt x="32664" y="40615"/>
                      <a:pt x="33114" y="40442"/>
                      <a:pt x="33528" y="40165"/>
                    </a:cubicBezTo>
                    <a:cubicBezTo>
                      <a:pt x="33978" y="39889"/>
                      <a:pt x="34392" y="39578"/>
                      <a:pt x="34704" y="39163"/>
                    </a:cubicBezTo>
                    <a:cubicBezTo>
                      <a:pt x="35429" y="38299"/>
                      <a:pt x="35844" y="37296"/>
                      <a:pt x="36293" y="35983"/>
                    </a:cubicBezTo>
                    <a:cubicBezTo>
                      <a:pt x="36708" y="34980"/>
                      <a:pt x="36847" y="33840"/>
                      <a:pt x="36985" y="32250"/>
                    </a:cubicBezTo>
                    <a:cubicBezTo>
                      <a:pt x="37158" y="31109"/>
                      <a:pt x="37296" y="29796"/>
                      <a:pt x="37296" y="28344"/>
                    </a:cubicBezTo>
                    <a:cubicBezTo>
                      <a:pt x="37296" y="27203"/>
                      <a:pt x="37296" y="26201"/>
                      <a:pt x="37158" y="25060"/>
                    </a:cubicBezTo>
                    <a:cubicBezTo>
                      <a:pt x="37158" y="24196"/>
                      <a:pt x="36985" y="23609"/>
                      <a:pt x="36847" y="23021"/>
                    </a:cubicBezTo>
                    <a:cubicBezTo>
                      <a:pt x="36708" y="22468"/>
                      <a:pt x="36570" y="21742"/>
                      <a:pt x="36293" y="21016"/>
                    </a:cubicBezTo>
                    <a:cubicBezTo>
                      <a:pt x="35429" y="19288"/>
                      <a:pt x="34116" y="17974"/>
                      <a:pt x="32526" y="17560"/>
                    </a:cubicBezTo>
                    <a:cubicBezTo>
                      <a:pt x="32249" y="17560"/>
                      <a:pt x="31800" y="17421"/>
                      <a:pt x="31524" y="17421"/>
                    </a:cubicBezTo>
                    <a:cubicBezTo>
                      <a:pt x="31109" y="17421"/>
                      <a:pt x="30521" y="17560"/>
                      <a:pt x="30072" y="17698"/>
                    </a:cubicBezTo>
                    <a:cubicBezTo>
                      <a:pt x="29380" y="17836"/>
                      <a:pt x="28655" y="18286"/>
                      <a:pt x="27929" y="19011"/>
                    </a:cubicBezTo>
                    <a:lnTo>
                      <a:pt x="27929" y="14518"/>
                    </a:lnTo>
                    <a:cubicBezTo>
                      <a:pt x="27929" y="14380"/>
                      <a:pt x="27790" y="14103"/>
                      <a:pt x="27479" y="14103"/>
                    </a:cubicBezTo>
                    <a:cubicBezTo>
                      <a:pt x="27652" y="13965"/>
                      <a:pt x="27479" y="13965"/>
                      <a:pt x="27479" y="13827"/>
                    </a:cubicBezTo>
                    <a:cubicBezTo>
                      <a:pt x="27341" y="13377"/>
                      <a:pt x="26926" y="12962"/>
                      <a:pt x="26615" y="12513"/>
                    </a:cubicBezTo>
                    <a:cubicBezTo>
                      <a:pt x="26200" y="12237"/>
                      <a:pt x="25924" y="11926"/>
                      <a:pt x="25475" y="11649"/>
                    </a:cubicBezTo>
                    <a:cubicBezTo>
                      <a:pt x="24749" y="11061"/>
                      <a:pt x="23885" y="10647"/>
                      <a:pt x="22882" y="10197"/>
                    </a:cubicBezTo>
                    <a:lnTo>
                      <a:pt x="22744" y="10197"/>
                    </a:lnTo>
                    <a:cubicBezTo>
                      <a:pt x="22467" y="10197"/>
                      <a:pt x="22295" y="10370"/>
                      <a:pt x="22295" y="10508"/>
                    </a:cubicBezTo>
                    <a:cubicBezTo>
                      <a:pt x="22156" y="10785"/>
                      <a:pt x="22295" y="11061"/>
                      <a:pt x="22606" y="11061"/>
                    </a:cubicBezTo>
                    <a:lnTo>
                      <a:pt x="22606" y="11234"/>
                    </a:lnTo>
                    <a:cubicBezTo>
                      <a:pt x="22606" y="11234"/>
                      <a:pt x="22606" y="11373"/>
                      <a:pt x="22744" y="11373"/>
                    </a:cubicBezTo>
                    <a:cubicBezTo>
                      <a:pt x="23332" y="12651"/>
                      <a:pt x="23885" y="13965"/>
                      <a:pt x="24749" y="15106"/>
                    </a:cubicBezTo>
                    <a:cubicBezTo>
                      <a:pt x="24610" y="15244"/>
                      <a:pt x="24472" y="15244"/>
                      <a:pt x="24334" y="15382"/>
                    </a:cubicBezTo>
                    <a:lnTo>
                      <a:pt x="24334" y="15106"/>
                    </a:lnTo>
                    <a:cubicBezTo>
                      <a:pt x="24334" y="14967"/>
                      <a:pt x="24334" y="14967"/>
                      <a:pt x="24196" y="14967"/>
                    </a:cubicBezTo>
                    <a:lnTo>
                      <a:pt x="24196" y="14829"/>
                    </a:lnTo>
                    <a:cubicBezTo>
                      <a:pt x="24196" y="14691"/>
                      <a:pt x="24196" y="14691"/>
                      <a:pt x="24023" y="14518"/>
                    </a:cubicBezTo>
                    <a:cubicBezTo>
                      <a:pt x="23885" y="14380"/>
                      <a:pt x="23746" y="14103"/>
                      <a:pt x="23608" y="13827"/>
                    </a:cubicBezTo>
                    <a:cubicBezTo>
                      <a:pt x="23470" y="13827"/>
                      <a:pt x="23470" y="13654"/>
                      <a:pt x="23332" y="13654"/>
                    </a:cubicBezTo>
                    <a:lnTo>
                      <a:pt x="23470" y="13516"/>
                    </a:lnTo>
                    <a:lnTo>
                      <a:pt x="23470" y="13239"/>
                    </a:lnTo>
                    <a:cubicBezTo>
                      <a:pt x="22882" y="12098"/>
                      <a:pt x="22156" y="11061"/>
                      <a:pt x="21603" y="10059"/>
                    </a:cubicBezTo>
                    <a:lnTo>
                      <a:pt x="21603" y="9783"/>
                    </a:lnTo>
                    <a:lnTo>
                      <a:pt x="21603" y="9644"/>
                    </a:lnTo>
                    <a:cubicBezTo>
                      <a:pt x="21430" y="9506"/>
                      <a:pt x="21430" y="9506"/>
                      <a:pt x="21292" y="9506"/>
                    </a:cubicBezTo>
                    <a:cubicBezTo>
                      <a:pt x="20428" y="9195"/>
                      <a:pt x="19564" y="9195"/>
                      <a:pt x="18700" y="9057"/>
                    </a:cubicBezTo>
                    <a:lnTo>
                      <a:pt x="17559" y="9057"/>
                    </a:lnTo>
                    <a:lnTo>
                      <a:pt x="16833" y="8918"/>
                    </a:lnTo>
                    <a:cubicBezTo>
                      <a:pt x="16833" y="8469"/>
                      <a:pt x="16972" y="8054"/>
                      <a:pt x="17110" y="7605"/>
                    </a:cubicBezTo>
                    <a:cubicBezTo>
                      <a:pt x="17283" y="7328"/>
                      <a:pt x="17283" y="7052"/>
                      <a:pt x="17421" y="6741"/>
                    </a:cubicBezTo>
                    <a:cubicBezTo>
                      <a:pt x="17559" y="6603"/>
                      <a:pt x="17559" y="6326"/>
                      <a:pt x="17697" y="6188"/>
                    </a:cubicBezTo>
                    <a:lnTo>
                      <a:pt x="17836" y="6049"/>
                    </a:lnTo>
                    <a:cubicBezTo>
                      <a:pt x="18147" y="5462"/>
                      <a:pt x="18147" y="4874"/>
                      <a:pt x="18147" y="4321"/>
                    </a:cubicBezTo>
                    <a:cubicBezTo>
                      <a:pt x="18147" y="4010"/>
                      <a:pt x="18147" y="3734"/>
                      <a:pt x="17974" y="3457"/>
                    </a:cubicBezTo>
                    <a:cubicBezTo>
                      <a:pt x="17974" y="3284"/>
                      <a:pt x="17974" y="3146"/>
                      <a:pt x="17836" y="3008"/>
                    </a:cubicBezTo>
                    <a:lnTo>
                      <a:pt x="17836" y="2870"/>
                    </a:lnTo>
                    <a:lnTo>
                      <a:pt x="17697" y="2593"/>
                    </a:lnTo>
                    <a:cubicBezTo>
                      <a:pt x="17697" y="2420"/>
                      <a:pt x="17697" y="2144"/>
                      <a:pt x="17559" y="2005"/>
                    </a:cubicBezTo>
                    <a:lnTo>
                      <a:pt x="17559" y="1867"/>
                    </a:lnTo>
                    <a:lnTo>
                      <a:pt x="17559" y="1556"/>
                    </a:lnTo>
                    <a:cubicBezTo>
                      <a:pt x="17421" y="1418"/>
                      <a:pt x="17283" y="1418"/>
                      <a:pt x="17110" y="1418"/>
                    </a:cubicBezTo>
                    <a:cubicBezTo>
                      <a:pt x="16972" y="1418"/>
                      <a:pt x="16695" y="1556"/>
                      <a:pt x="16695" y="1867"/>
                    </a:cubicBezTo>
                    <a:cubicBezTo>
                      <a:pt x="16695" y="2144"/>
                      <a:pt x="16695" y="2420"/>
                      <a:pt x="16833" y="2731"/>
                    </a:cubicBezTo>
                    <a:cubicBezTo>
                      <a:pt x="16833" y="2870"/>
                      <a:pt x="16972" y="3146"/>
                      <a:pt x="16972" y="3284"/>
                    </a:cubicBezTo>
                    <a:lnTo>
                      <a:pt x="17110" y="3457"/>
                    </a:lnTo>
                    <a:cubicBezTo>
                      <a:pt x="17283" y="3734"/>
                      <a:pt x="17283" y="3872"/>
                      <a:pt x="17283" y="4148"/>
                    </a:cubicBezTo>
                    <a:lnTo>
                      <a:pt x="17283" y="4736"/>
                    </a:lnTo>
                    <a:cubicBezTo>
                      <a:pt x="17110" y="5185"/>
                      <a:pt x="16972" y="5462"/>
                      <a:pt x="16833" y="5738"/>
                    </a:cubicBezTo>
                    <a:lnTo>
                      <a:pt x="16833" y="5877"/>
                    </a:lnTo>
                    <a:cubicBezTo>
                      <a:pt x="16695" y="6188"/>
                      <a:pt x="16557" y="6603"/>
                      <a:pt x="16419" y="6914"/>
                    </a:cubicBezTo>
                    <a:cubicBezTo>
                      <a:pt x="16246" y="7467"/>
                      <a:pt x="15969" y="8193"/>
                      <a:pt x="15831" y="8918"/>
                    </a:cubicBezTo>
                    <a:lnTo>
                      <a:pt x="15693" y="8918"/>
                    </a:lnTo>
                    <a:cubicBezTo>
                      <a:pt x="14967" y="8780"/>
                      <a:pt x="14241" y="8780"/>
                      <a:pt x="13515" y="8780"/>
                    </a:cubicBezTo>
                    <a:cubicBezTo>
                      <a:pt x="13515" y="8642"/>
                      <a:pt x="13377" y="8469"/>
                      <a:pt x="13377" y="8193"/>
                    </a:cubicBezTo>
                    <a:cubicBezTo>
                      <a:pt x="13239" y="8054"/>
                      <a:pt x="13100" y="7778"/>
                      <a:pt x="12962" y="7467"/>
                    </a:cubicBezTo>
                    <a:cubicBezTo>
                      <a:pt x="12651" y="7052"/>
                      <a:pt x="12513" y="6603"/>
                      <a:pt x="12374" y="6188"/>
                    </a:cubicBezTo>
                    <a:cubicBezTo>
                      <a:pt x="12236" y="5877"/>
                      <a:pt x="12236" y="5738"/>
                      <a:pt x="12098" y="5462"/>
                    </a:cubicBezTo>
                    <a:cubicBezTo>
                      <a:pt x="12098" y="5324"/>
                      <a:pt x="12098" y="5013"/>
                      <a:pt x="12236" y="4874"/>
                    </a:cubicBezTo>
                    <a:cubicBezTo>
                      <a:pt x="12236" y="4460"/>
                      <a:pt x="12374" y="4010"/>
                      <a:pt x="12513" y="3734"/>
                    </a:cubicBezTo>
                    <a:lnTo>
                      <a:pt x="12651" y="3457"/>
                    </a:lnTo>
                    <a:cubicBezTo>
                      <a:pt x="12962" y="3008"/>
                      <a:pt x="13100" y="2593"/>
                      <a:pt x="13239" y="2144"/>
                    </a:cubicBezTo>
                    <a:cubicBezTo>
                      <a:pt x="13377" y="2005"/>
                      <a:pt x="13377" y="1729"/>
                      <a:pt x="13377" y="1418"/>
                    </a:cubicBezTo>
                    <a:cubicBezTo>
                      <a:pt x="13515" y="1141"/>
                      <a:pt x="13515" y="692"/>
                      <a:pt x="13377" y="415"/>
                    </a:cubicBezTo>
                    <a:cubicBezTo>
                      <a:pt x="13377" y="139"/>
                      <a:pt x="13239" y="1"/>
                      <a:pt x="1296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28" name="Google Shape;1328;p8"/>
              <p:cNvSpPr/>
              <p:nvPr/>
            </p:nvSpPr>
            <p:spPr>
              <a:xfrm>
                <a:off x="6466631" y="3328412"/>
                <a:ext cx="517140" cy="204870"/>
              </a:xfrm>
              <a:custGeom>
                <a:avLst/>
                <a:gdLst/>
                <a:ahLst/>
                <a:cxnLst/>
                <a:rect l="l" t="t" r="r" b="b"/>
                <a:pathLst>
                  <a:path w="28794" h="11407" extrusionOk="0">
                    <a:moveTo>
                      <a:pt x="26512" y="450"/>
                    </a:moveTo>
                    <a:cubicBezTo>
                      <a:pt x="26512" y="450"/>
                      <a:pt x="26512" y="588"/>
                      <a:pt x="26651" y="588"/>
                    </a:cubicBezTo>
                    <a:cubicBezTo>
                      <a:pt x="26789" y="864"/>
                      <a:pt x="26927" y="1175"/>
                      <a:pt x="27065" y="1452"/>
                    </a:cubicBezTo>
                    <a:cubicBezTo>
                      <a:pt x="27376" y="1728"/>
                      <a:pt x="27653" y="2178"/>
                      <a:pt x="27930" y="2454"/>
                    </a:cubicBezTo>
                    <a:cubicBezTo>
                      <a:pt x="27791" y="2316"/>
                      <a:pt x="27653" y="2316"/>
                      <a:pt x="27515" y="2178"/>
                    </a:cubicBezTo>
                    <a:cubicBezTo>
                      <a:pt x="27238" y="2040"/>
                      <a:pt x="27065" y="1901"/>
                      <a:pt x="26927" y="1590"/>
                    </a:cubicBezTo>
                    <a:cubicBezTo>
                      <a:pt x="26789" y="1452"/>
                      <a:pt x="26651" y="1314"/>
                      <a:pt x="26651" y="1037"/>
                    </a:cubicBezTo>
                    <a:lnTo>
                      <a:pt x="26512" y="1037"/>
                    </a:lnTo>
                    <a:lnTo>
                      <a:pt x="26512" y="864"/>
                    </a:lnTo>
                    <a:lnTo>
                      <a:pt x="26512" y="450"/>
                    </a:lnTo>
                    <a:close/>
                    <a:moveTo>
                      <a:pt x="26374" y="0"/>
                    </a:moveTo>
                    <a:cubicBezTo>
                      <a:pt x="25925" y="173"/>
                      <a:pt x="25510" y="450"/>
                      <a:pt x="25199" y="864"/>
                    </a:cubicBezTo>
                    <a:cubicBezTo>
                      <a:pt x="24922" y="1314"/>
                      <a:pt x="24922" y="1728"/>
                      <a:pt x="24922" y="2316"/>
                    </a:cubicBezTo>
                    <a:lnTo>
                      <a:pt x="24922" y="2454"/>
                    </a:lnTo>
                    <a:lnTo>
                      <a:pt x="24922" y="3457"/>
                    </a:lnTo>
                    <a:cubicBezTo>
                      <a:pt x="25061" y="3318"/>
                      <a:pt x="25337" y="3180"/>
                      <a:pt x="25510" y="3180"/>
                    </a:cubicBezTo>
                    <a:lnTo>
                      <a:pt x="25510" y="5358"/>
                    </a:lnTo>
                    <a:cubicBezTo>
                      <a:pt x="25199" y="5773"/>
                      <a:pt x="24922" y="6222"/>
                      <a:pt x="24473" y="6637"/>
                    </a:cubicBezTo>
                    <a:cubicBezTo>
                      <a:pt x="23920" y="7363"/>
                      <a:pt x="23332" y="7950"/>
                      <a:pt x="22468" y="8365"/>
                    </a:cubicBezTo>
                    <a:cubicBezTo>
                      <a:pt x="21742" y="8953"/>
                      <a:pt x="21016" y="9367"/>
                      <a:pt x="20152" y="9678"/>
                    </a:cubicBezTo>
                    <a:cubicBezTo>
                      <a:pt x="19012" y="10093"/>
                      <a:pt x="17733" y="10370"/>
                      <a:pt x="16419" y="10370"/>
                    </a:cubicBezTo>
                    <a:cubicBezTo>
                      <a:pt x="16005" y="10543"/>
                      <a:pt x="15555" y="10543"/>
                      <a:pt x="14968" y="10543"/>
                    </a:cubicBezTo>
                    <a:cubicBezTo>
                      <a:pt x="13965" y="10543"/>
                      <a:pt x="12963" y="10370"/>
                      <a:pt x="11960" y="10231"/>
                    </a:cubicBezTo>
                    <a:cubicBezTo>
                      <a:pt x="10232" y="9955"/>
                      <a:pt x="8780" y="9506"/>
                      <a:pt x="7363" y="8814"/>
                    </a:cubicBezTo>
                    <a:cubicBezTo>
                      <a:pt x="5912" y="8088"/>
                      <a:pt x="4598" y="7224"/>
                      <a:pt x="3596" y="6360"/>
                    </a:cubicBezTo>
                    <a:cubicBezTo>
                      <a:pt x="2593" y="5496"/>
                      <a:pt x="1729" y="4494"/>
                      <a:pt x="1003" y="3630"/>
                    </a:cubicBezTo>
                    <a:lnTo>
                      <a:pt x="1003" y="3457"/>
                    </a:lnTo>
                    <a:cubicBezTo>
                      <a:pt x="865" y="3180"/>
                      <a:pt x="865" y="2904"/>
                      <a:pt x="865" y="2593"/>
                    </a:cubicBezTo>
                    <a:lnTo>
                      <a:pt x="865" y="2454"/>
                    </a:lnTo>
                    <a:cubicBezTo>
                      <a:pt x="865" y="2316"/>
                      <a:pt x="727" y="2178"/>
                      <a:pt x="727" y="2040"/>
                    </a:cubicBezTo>
                    <a:cubicBezTo>
                      <a:pt x="450" y="2316"/>
                      <a:pt x="277" y="2765"/>
                      <a:pt x="1" y="3180"/>
                    </a:cubicBezTo>
                    <a:cubicBezTo>
                      <a:pt x="1" y="3318"/>
                      <a:pt x="139" y="3630"/>
                      <a:pt x="139" y="3768"/>
                    </a:cubicBezTo>
                    <a:cubicBezTo>
                      <a:pt x="139" y="3906"/>
                      <a:pt x="139" y="4044"/>
                      <a:pt x="277" y="4044"/>
                    </a:cubicBezTo>
                    <a:lnTo>
                      <a:pt x="277" y="4183"/>
                    </a:lnTo>
                    <a:cubicBezTo>
                      <a:pt x="727" y="4632"/>
                      <a:pt x="1003" y="5047"/>
                      <a:pt x="1453" y="5496"/>
                    </a:cubicBezTo>
                    <a:cubicBezTo>
                      <a:pt x="2178" y="6222"/>
                      <a:pt x="2870" y="6913"/>
                      <a:pt x="3734" y="7639"/>
                    </a:cubicBezTo>
                    <a:cubicBezTo>
                      <a:pt x="5047" y="8641"/>
                      <a:pt x="6499" y="9367"/>
                      <a:pt x="7916" y="10093"/>
                    </a:cubicBezTo>
                    <a:cubicBezTo>
                      <a:pt x="9506" y="10681"/>
                      <a:pt x="11235" y="11096"/>
                      <a:pt x="12963" y="11234"/>
                    </a:cubicBezTo>
                    <a:cubicBezTo>
                      <a:pt x="13689" y="11407"/>
                      <a:pt x="14276" y="11407"/>
                      <a:pt x="14968" y="11407"/>
                    </a:cubicBezTo>
                    <a:cubicBezTo>
                      <a:pt x="16143" y="11407"/>
                      <a:pt x="17145" y="11234"/>
                      <a:pt x="18286" y="11096"/>
                    </a:cubicBezTo>
                    <a:cubicBezTo>
                      <a:pt x="19012" y="10957"/>
                      <a:pt x="19876" y="10681"/>
                      <a:pt x="20740" y="10370"/>
                    </a:cubicBezTo>
                    <a:cubicBezTo>
                      <a:pt x="21466" y="10093"/>
                      <a:pt x="22192" y="9817"/>
                      <a:pt x="22745" y="9367"/>
                    </a:cubicBezTo>
                    <a:cubicBezTo>
                      <a:pt x="24196" y="8365"/>
                      <a:pt x="25337" y="7224"/>
                      <a:pt x="26201" y="5911"/>
                    </a:cubicBezTo>
                    <a:lnTo>
                      <a:pt x="26201" y="5634"/>
                    </a:lnTo>
                    <a:cubicBezTo>
                      <a:pt x="26374" y="5634"/>
                      <a:pt x="26374" y="5496"/>
                      <a:pt x="26374" y="5496"/>
                    </a:cubicBezTo>
                    <a:lnTo>
                      <a:pt x="26374" y="2593"/>
                    </a:lnTo>
                    <a:lnTo>
                      <a:pt x="26374" y="2454"/>
                    </a:lnTo>
                    <a:lnTo>
                      <a:pt x="26512" y="2454"/>
                    </a:lnTo>
                    <a:cubicBezTo>
                      <a:pt x="26512" y="2593"/>
                      <a:pt x="26651" y="2593"/>
                      <a:pt x="26789" y="2765"/>
                    </a:cubicBezTo>
                    <a:cubicBezTo>
                      <a:pt x="27238" y="3180"/>
                      <a:pt x="27653" y="3318"/>
                      <a:pt x="28241" y="3630"/>
                    </a:cubicBezTo>
                    <a:cubicBezTo>
                      <a:pt x="28379" y="3630"/>
                      <a:pt x="28517" y="3630"/>
                      <a:pt x="28794" y="3768"/>
                    </a:cubicBezTo>
                    <a:cubicBezTo>
                      <a:pt x="28794" y="3318"/>
                      <a:pt x="28794" y="2904"/>
                      <a:pt x="28655" y="2316"/>
                    </a:cubicBezTo>
                    <a:cubicBezTo>
                      <a:pt x="28517" y="2178"/>
                      <a:pt x="28241" y="1901"/>
                      <a:pt x="27930" y="1590"/>
                    </a:cubicBezTo>
                    <a:cubicBezTo>
                      <a:pt x="27515" y="1037"/>
                      <a:pt x="27238" y="588"/>
                      <a:pt x="2692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29" name="Google Shape;1329;p8"/>
              <p:cNvSpPr/>
              <p:nvPr/>
            </p:nvSpPr>
            <p:spPr>
              <a:xfrm>
                <a:off x="6707511" y="2862817"/>
                <a:ext cx="2496" cy="18"/>
              </a:xfrm>
              <a:custGeom>
                <a:avLst/>
                <a:gdLst/>
                <a:ahLst/>
                <a:cxnLst/>
                <a:rect l="l" t="t" r="r" b="b"/>
                <a:pathLst>
                  <a:path w="139" h="1" extrusionOk="0">
                    <a:moveTo>
                      <a:pt x="0" y="0"/>
                    </a:moveTo>
                    <a:lnTo>
                      <a:pt x="138" y="0"/>
                    </a:ln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30" name="Google Shape;1330;p8"/>
              <p:cNvSpPr/>
              <p:nvPr/>
            </p:nvSpPr>
            <p:spPr>
              <a:xfrm>
                <a:off x="6968236" y="3356968"/>
                <a:ext cx="18" cy="18"/>
              </a:xfrm>
              <a:custGeom>
                <a:avLst/>
                <a:gdLst/>
                <a:ahLst/>
                <a:cxnLst/>
                <a:rect l="l" t="t" r="r" b="b"/>
                <a:pathLst>
                  <a:path w="1" h="1" extrusionOk="0">
                    <a:moveTo>
                      <a:pt x="1" y="0"/>
                    </a:moveTo>
                    <a:lnTo>
                      <a:pt x="1" y="0"/>
                    </a:ln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31" name="Google Shape;1331;p8"/>
              <p:cNvSpPr/>
              <p:nvPr/>
            </p:nvSpPr>
            <p:spPr>
              <a:xfrm>
                <a:off x="6989339" y="3002492"/>
                <a:ext cx="18" cy="3125"/>
              </a:xfrm>
              <a:custGeom>
                <a:avLst/>
                <a:gdLst/>
                <a:ahLst/>
                <a:cxnLst/>
                <a:rect l="l" t="t" r="r" b="b"/>
                <a:pathLst>
                  <a:path w="1" h="174" extrusionOk="0">
                    <a:moveTo>
                      <a:pt x="1" y="1"/>
                    </a:moveTo>
                    <a:lnTo>
                      <a:pt x="1" y="173"/>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grpSp>
        <p:nvGrpSpPr>
          <p:cNvPr id="1332" name="Google Shape;1332;p8"/>
          <p:cNvGrpSpPr/>
          <p:nvPr/>
        </p:nvGrpSpPr>
        <p:grpSpPr>
          <a:xfrm>
            <a:off x="6395311" y="5416988"/>
            <a:ext cx="637253" cy="658968"/>
            <a:chOff x="7042387" y="3698335"/>
            <a:chExt cx="494954" cy="383895"/>
          </a:xfrm>
        </p:grpSpPr>
        <p:sp>
          <p:nvSpPr>
            <p:cNvPr id="1333" name="Google Shape;1333;p8"/>
            <p:cNvSpPr/>
            <p:nvPr/>
          </p:nvSpPr>
          <p:spPr>
            <a:xfrm>
              <a:off x="7042387" y="3824888"/>
              <a:ext cx="494954" cy="257342"/>
            </a:xfrm>
            <a:custGeom>
              <a:avLst/>
              <a:gdLst/>
              <a:ahLst/>
              <a:cxnLst/>
              <a:rect l="l" t="t" r="r" b="b"/>
              <a:pathLst>
                <a:path w="24334" h="12652" extrusionOk="0">
                  <a:moveTo>
                    <a:pt x="23159" y="0"/>
                  </a:moveTo>
                  <a:cubicBezTo>
                    <a:pt x="23332" y="864"/>
                    <a:pt x="23332" y="1867"/>
                    <a:pt x="23470" y="2869"/>
                  </a:cubicBezTo>
                  <a:cubicBezTo>
                    <a:pt x="23470" y="3007"/>
                    <a:pt x="23332" y="3007"/>
                    <a:pt x="23332" y="3146"/>
                  </a:cubicBezTo>
                  <a:lnTo>
                    <a:pt x="23332" y="3457"/>
                  </a:lnTo>
                  <a:lnTo>
                    <a:pt x="22882" y="3872"/>
                  </a:lnTo>
                  <a:cubicBezTo>
                    <a:pt x="22882" y="4010"/>
                    <a:pt x="22744" y="4148"/>
                    <a:pt x="22606" y="4321"/>
                  </a:cubicBezTo>
                  <a:cubicBezTo>
                    <a:pt x="22467" y="4597"/>
                    <a:pt x="22295" y="4874"/>
                    <a:pt x="22018" y="5323"/>
                  </a:cubicBezTo>
                  <a:cubicBezTo>
                    <a:pt x="21742" y="5876"/>
                    <a:pt x="21292" y="6464"/>
                    <a:pt x="20877" y="7190"/>
                  </a:cubicBezTo>
                  <a:cubicBezTo>
                    <a:pt x="20428" y="7777"/>
                    <a:pt x="20013" y="8469"/>
                    <a:pt x="19564" y="9056"/>
                  </a:cubicBezTo>
                  <a:cubicBezTo>
                    <a:pt x="19149" y="9644"/>
                    <a:pt x="18562" y="10059"/>
                    <a:pt x="17974" y="10508"/>
                  </a:cubicBezTo>
                  <a:cubicBezTo>
                    <a:pt x="17836" y="10646"/>
                    <a:pt x="17697" y="10646"/>
                    <a:pt x="17697" y="10646"/>
                  </a:cubicBezTo>
                  <a:lnTo>
                    <a:pt x="17421" y="10646"/>
                  </a:lnTo>
                  <a:cubicBezTo>
                    <a:pt x="16419" y="10508"/>
                    <a:pt x="15554" y="10370"/>
                    <a:pt x="14690" y="10059"/>
                  </a:cubicBezTo>
                  <a:lnTo>
                    <a:pt x="14517" y="10197"/>
                  </a:lnTo>
                  <a:lnTo>
                    <a:pt x="14517" y="10370"/>
                  </a:lnTo>
                  <a:cubicBezTo>
                    <a:pt x="14379" y="10508"/>
                    <a:pt x="14241" y="10508"/>
                    <a:pt x="13964" y="10508"/>
                  </a:cubicBezTo>
                  <a:cubicBezTo>
                    <a:pt x="13515" y="10370"/>
                    <a:pt x="13100" y="10370"/>
                    <a:pt x="12651" y="10197"/>
                  </a:cubicBezTo>
                  <a:cubicBezTo>
                    <a:pt x="12236" y="10059"/>
                    <a:pt x="11787" y="10059"/>
                    <a:pt x="11372" y="9920"/>
                  </a:cubicBezTo>
                  <a:cubicBezTo>
                    <a:pt x="10370" y="9782"/>
                    <a:pt x="9506" y="9506"/>
                    <a:pt x="8641" y="9333"/>
                  </a:cubicBezTo>
                  <a:cubicBezTo>
                    <a:pt x="6740" y="8918"/>
                    <a:pt x="5012" y="8469"/>
                    <a:pt x="3284" y="7916"/>
                  </a:cubicBezTo>
                  <a:lnTo>
                    <a:pt x="3146" y="7777"/>
                  </a:lnTo>
                  <a:cubicBezTo>
                    <a:pt x="3007" y="7777"/>
                    <a:pt x="3007" y="7605"/>
                    <a:pt x="3007" y="7466"/>
                  </a:cubicBezTo>
                  <a:cubicBezTo>
                    <a:pt x="3007" y="7328"/>
                    <a:pt x="2869" y="7052"/>
                    <a:pt x="2869" y="6913"/>
                  </a:cubicBezTo>
                  <a:cubicBezTo>
                    <a:pt x="2143" y="6602"/>
                    <a:pt x="1556" y="6464"/>
                    <a:pt x="864" y="6049"/>
                  </a:cubicBezTo>
                  <a:lnTo>
                    <a:pt x="691" y="5876"/>
                  </a:lnTo>
                  <a:cubicBezTo>
                    <a:pt x="691" y="5738"/>
                    <a:pt x="553" y="5738"/>
                    <a:pt x="553" y="5600"/>
                  </a:cubicBezTo>
                  <a:cubicBezTo>
                    <a:pt x="277" y="4459"/>
                    <a:pt x="138" y="3284"/>
                    <a:pt x="138" y="2143"/>
                  </a:cubicBezTo>
                  <a:cubicBezTo>
                    <a:pt x="0" y="2282"/>
                    <a:pt x="0" y="2593"/>
                    <a:pt x="0" y="2731"/>
                  </a:cubicBezTo>
                  <a:cubicBezTo>
                    <a:pt x="0" y="4148"/>
                    <a:pt x="0" y="5738"/>
                    <a:pt x="864" y="7052"/>
                  </a:cubicBezTo>
                  <a:cubicBezTo>
                    <a:pt x="1141" y="7605"/>
                    <a:pt x="1556" y="8192"/>
                    <a:pt x="2143" y="8469"/>
                  </a:cubicBezTo>
                  <a:cubicBezTo>
                    <a:pt x="2731" y="8918"/>
                    <a:pt x="3284" y="9195"/>
                    <a:pt x="3871" y="9333"/>
                  </a:cubicBezTo>
                  <a:cubicBezTo>
                    <a:pt x="5185" y="9782"/>
                    <a:pt x="6464" y="9920"/>
                    <a:pt x="7777" y="10197"/>
                  </a:cubicBezTo>
                  <a:cubicBezTo>
                    <a:pt x="9506" y="10646"/>
                    <a:pt x="11061" y="11234"/>
                    <a:pt x="12651" y="11787"/>
                  </a:cubicBezTo>
                  <a:cubicBezTo>
                    <a:pt x="13515" y="12098"/>
                    <a:pt x="14379" y="12375"/>
                    <a:pt x="15243" y="12513"/>
                  </a:cubicBezTo>
                  <a:cubicBezTo>
                    <a:pt x="15693" y="12651"/>
                    <a:pt x="16107" y="12651"/>
                    <a:pt x="16557" y="12651"/>
                  </a:cubicBezTo>
                  <a:lnTo>
                    <a:pt x="17974" y="12651"/>
                  </a:lnTo>
                  <a:cubicBezTo>
                    <a:pt x="18700" y="12513"/>
                    <a:pt x="19564" y="12236"/>
                    <a:pt x="20152" y="11787"/>
                  </a:cubicBezTo>
                  <a:cubicBezTo>
                    <a:pt x="21016" y="11234"/>
                    <a:pt x="21742" y="10646"/>
                    <a:pt x="22295" y="9782"/>
                  </a:cubicBezTo>
                  <a:cubicBezTo>
                    <a:pt x="22882" y="9195"/>
                    <a:pt x="23159" y="8330"/>
                    <a:pt x="23470" y="7605"/>
                  </a:cubicBezTo>
                  <a:cubicBezTo>
                    <a:pt x="23885" y="6740"/>
                    <a:pt x="24023" y="5876"/>
                    <a:pt x="24196" y="4874"/>
                  </a:cubicBezTo>
                  <a:cubicBezTo>
                    <a:pt x="24334" y="4010"/>
                    <a:pt x="24196" y="3146"/>
                    <a:pt x="24023" y="2282"/>
                  </a:cubicBezTo>
                  <a:cubicBezTo>
                    <a:pt x="23885" y="1417"/>
                    <a:pt x="23608" y="553"/>
                    <a:pt x="231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34" name="Google Shape;1334;p8"/>
            <p:cNvSpPr/>
            <p:nvPr/>
          </p:nvSpPr>
          <p:spPr>
            <a:xfrm>
              <a:off x="7074015" y="3880415"/>
              <a:ext cx="23920" cy="46436"/>
            </a:xfrm>
            <a:custGeom>
              <a:avLst/>
              <a:gdLst/>
              <a:ahLst/>
              <a:cxnLst/>
              <a:rect l="l" t="t" r="r" b="b"/>
              <a:pathLst>
                <a:path w="1176" h="2283" extrusionOk="0">
                  <a:moveTo>
                    <a:pt x="1" y="1"/>
                  </a:moveTo>
                  <a:lnTo>
                    <a:pt x="1" y="1"/>
                  </a:lnTo>
                  <a:cubicBezTo>
                    <a:pt x="312" y="865"/>
                    <a:pt x="726" y="1591"/>
                    <a:pt x="1176" y="2282"/>
                  </a:cubicBezTo>
                  <a:lnTo>
                    <a:pt x="1176" y="1729"/>
                  </a:lnTo>
                  <a:cubicBezTo>
                    <a:pt x="1037" y="1418"/>
                    <a:pt x="865" y="1003"/>
                    <a:pt x="865" y="554"/>
                  </a:cubicBezTo>
                  <a:cubicBezTo>
                    <a:pt x="865" y="554"/>
                    <a:pt x="865" y="416"/>
                    <a:pt x="1037" y="416"/>
                  </a:cubicBezTo>
                  <a:cubicBezTo>
                    <a:pt x="588" y="277"/>
                    <a:pt x="312" y="139"/>
                    <a:pt x="1" y="1"/>
                  </a:cubicBezTo>
                  <a:close/>
                </a:path>
              </a:pathLst>
            </a:custGeom>
            <a:solidFill>
              <a:srgbClr val="E4D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35" name="Google Shape;1335;p8"/>
            <p:cNvSpPr/>
            <p:nvPr/>
          </p:nvSpPr>
          <p:spPr>
            <a:xfrm>
              <a:off x="7367190" y="3961977"/>
              <a:ext cx="20401" cy="29554"/>
            </a:xfrm>
            <a:custGeom>
              <a:avLst/>
              <a:gdLst/>
              <a:ahLst/>
              <a:cxnLst/>
              <a:rect l="l" t="t" r="r" b="b"/>
              <a:pathLst>
                <a:path w="1003" h="1453" extrusionOk="0">
                  <a:moveTo>
                    <a:pt x="0" y="0"/>
                  </a:moveTo>
                  <a:cubicBezTo>
                    <a:pt x="277" y="173"/>
                    <a:pt x="450" y="450"/>
                    <a:pt x="588" y="726"/>
                  </a:cubicBezTo>
                  <a:cubicBezTo>
                    <a:pt x="726" y="1037"/>
                    <a:pt x="864" y="1176"/>
                    <a:pt x="1003" y="1452"/>
                  </a:cubicBezTo>
                  <a:lnTo>
                    <a:pt x="1003" y="1176"/>
                  </a:lnTo>
                  <a:lnTo>
                    <a:pt x="1003" y="173"/>
                  </a:lnTo>
                  <a:cubicBezTo>
                    <a:pt x="726" y="173"/>
                    <a:pt x="277" y="0"/>
                    <a:pt x="0" y="0"/>
                  </a:cubicBezTo>
                  <a:close/>
                </a:path>
              </a:pathLst>
            </a:custGeom>
            <a:solidFill>
              <a:srgbClr val="E4D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36" name="Google Shape;1336;p8"/>
            <p:cNvSpPr/>
            <p:nvPr/>
          </p:nvSpPr>
          <p:spPr>
            <a:xfrm>
              <a:off x="7337657" y="3976744"/>
              <a:ext cx="14787" cy="23920"/>
            </a:xfrm>
            <a:custGeom>
              <a:avLst/>
              <a:gdLst/>
              <a:ahLst/>
              <a:cxnLst/>
              <a:rect l="l" t="t" r="r" b="b"/>
              <a:pathLst>
                <a:path w="727" h="1176" extrusionOk="0">
                  <a:moveTo>
                    <a:pt x="0" y="0"/>
                  </a:moveTo>
                  <a:lnTo>
                    <a:pt x="0" y="1003"/>
                  </a:lnTo>
                  <a:cubicBezTo>
                    <a:pt x="312" y="1003"/>
                    <a:pt x="450" y="1003"/>
                    <a:pt x="726" y="1176"/>
                  </a:cubicBezTo>
                  <a:cubicBezTo>
                    <a:pt x="588" y="1003"/>
                    <a:pt x="588" y="864"/>
                    <a:pt x="450" y="726"/>
                  </a:cubicBezTo>
                  <a:cubicBezTo>
                    <a:pt x="312" y="450"/>
                    <a:pt x="173" y="139"/>
                    <a:pt x="0" y="0"/>
                  </a:cubicBezTo>
                  <a:close/>
                </a:path>
              </a:pathLst>
            </a:custGeom>
            <a:solidFill>
              <a:srgbClr val="E4D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37" name="Google Shape;1337;p8"/>
            <p:cNvSpPr/>
            <p:nvPr/>
          </p:nvSpPr>
          <p:spPr>
            <a:xfrm>
              <a:off x="7337657" y="3997124"/>
              <a:ext cx="26727" cy="21113"/>
            </a:xfrm>
            <a:custGeom>
              <a:avLst/>
              <a:gdLst/>
              <a:ahLst/>
              <a:cxnLst/>
              <a:rect l="l" t="t" r="r" b="b"/>
              <a:pathLst>
                <a:path w="1314" h="1038" extrusionOk="0">
                  <a:moveTo>
                    <a:pt x="0" y="1"/>
                  </a:moveTo>
                  <a:cubicBezTo>
                    <a:pt x="0" y="174"/>
                    <a:pt x="173" y="450"/>
                    <a:pt x="173" y="727"/>
                  </a:cubicBezTo>
                  <a:lnTo>
                    <a:pt x="450" y="727"/>
                  </a:lnTo>
                  <a:cubicBezTo>
                    <a:pt x="726" y="865"/>
                    <a:pt x="1037" y="865"/>
                    <a:pt x="1314" y="1038"/>
                  </a:cubicBezTo>
                  <a:cubicBezTo>
                    <a:pt x="1176" y="727"/>
                    <a:pt x="865" y="450"/>
                    <a:pt x="726" y="174"/>
                  </a:cubicBezTo>
                  <a:cubicBezTo>
                    <a:pt x="450" y="1"/>
                    <a:pt x="312" y="1"/>
                    <a:pt x="0" y="1"/>
                  </a:cubicBezTo>
                  <a:close/>
                </a:path>
              </a:pathLst>
            </a:custGeom>
            <a:solidFill>
              <a:srgbClr val="E4D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38" name="Google Shape;1338;p8"/>
            <p:cNvSpPr/>
            <p:nvPr/>
          </p:nvSpPr>
          <p:spPr>
            <a:xfrm>
              <a:off x="7341176" y="3956343"/>
              <a:ext cx="40802" cy="49955"/>
            </a:xfrm>
            <a:custGeom>
              <a:avLst/>
              <a:gdLst/>
              <a:ahLst/>
              <a:cxnLst/>
              <a:rect l="l" t="t" r="r" b="b"/>
              <a:pathLst>
                <a:path w="2006" h="2456" extrusionOk="0">
                  <a:moveTo>
                    <a:pt x="0" y="1"/>
                  </a:moveTo>
                  <a:cubicBezTo>
                    <a:pt x="415" y="727"/>
                    <a:pt x="864" y="1591"/>
                    <a:pt x="1417" y="2317"/>
                  </a:cubicBezTo>
                  <a:cubicBezTo>
                    <a:pt x="1556" y="2317"/>
                    <a:pt x="1867" y="2317"/>
                    <a:pt x="2005" y="2455"/>
                  </a:cubicBezTo>
                  <a:cubicBezTo>
                    <a:pt x="1729" y="1867"/>
                    <a:pt x="1417" y="1314"/>
                    <a:pt x="1003" y="865"/>
                  </a:cubicBezTo>
                  <a:cubicBezTo>
                    <a:pt x="864" y="589"/>
                    <a:pt x="553" y="277"/>
                    <a:pt x="415" y="139"/>
                  </a:cubicBezTo>
                  <a:cubicBezTo>
                    <a:pt x="415" y="139"/>
                    <a:pt x="277" y="139"/>
                    <a:pt x="277" y="1"/>
                  </a:cubicBezTo>
                  <a:close/>
                </a:path>
              </a:pathLst>
            </a:custGeom>
            <a:solidFill>
              <a:srgbClr val="E4D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39" name="Google Shape;1339;p8"/>
            <p:cNvSpPr/>
            <p:nvPr/>
          </p:nvSpPr>
          <p:spPr>
            <a:xfrm>
              <a:off x="7369997" y="4003450"/>
              <a:ext cx="20401" cy="20421"/>
            </a:xfrm>
            <a:custGeom>
              <a:avLst/>
              <a:gdLst/>
              <a:ahLst/>
              <a:cxnLst/>
              <a:rect l="l" t="t" r="r" b="b"/>
              <a:pathLst>
                <a:path w="1003" h="1004" extrusionOk="0">
                  <a:moveTo>
                    <a:pt x="0" y="1"/>
                  </a:moveTo>
                  <a:cubicBezTo>
                    <a:pt x="0" y="139"/>
                    <a:pt x="0" y="139"/>
                    <a:pt x="139" y="277"/>
                  </a:cubicBezTo>
                  <a:cubicBezTo>
                    <a:pt x="312" y="416"/>
                    <a:pt x="450" y="727"/>
                    <a:pt x="726" y="865"/>
                  </a:cubicBezTo>
                  <a:cubicBezTo>
                    <a:pt x="726" y="865"/>
                    <a:pt x="865" y="865"/>
                    <a:pt x="1003" y="1003"/>
                  </a:cubicBezTo>
                  <a:lnTo>
                    <a:pt x="1003" y="416"/>
                  </a:lnTo>
                  <a:cubicBezTo>
                    <a:pt x="865" y="416"/>
                    <a:pt x="726" y="416"/>
                    <a:pt x="726" y="277"/>
                  </a:cubicBezTo>
                  <a:cubicBezTo>
                    <a:pt x="726" y="277"/>
                    <a:pt x="726" y="139"/>
                    <a:pt x="588" y="139"/>
                  </a:cubicBezTo>
                  <a:cubicBezTo>
                    <a:pt x="450" y="1"/>
                    <a:pt x="139" y="1"/>
                    <a:pt x="0" y="1"/>
                  </a:cubicBezTo>
                  <a:close/>
                </a:path>
              </a:pathLst>
            </a:custGeom>
            <a:solidFill>
              <a:srgbClr val="E4D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40" name="Google Shape;1340;p8"/>
            <p:cNvSpPr/>
            <p:nvPr/>
          </p:nvSpPr>
          <p:spPr>
            <a:xfrm>
              <a:off x="7062767" y="3886049"/>
              <a:ext cx="32361" cy="58376"/>
            </a:xfrm>
            <a:custGeom>
              <a:avLst/>
              <a:gdLst/>
              <a:ahLst/>
              <a:cxnLst/>
              <a:rect l="l" t="t" r="r" b="b"/>
              <a:pathLst>
                <a:path w="1591" h="2870" extrusionOk="0">
                  <a:moveTo>
                    <a:pt x="0" y="0"/>
                  </a:moveTo>
                  <a:lnTo>
                    <a:pt x="0" y="0"/>
                  </a:lnTo>
                  <a:cubicBezTo>
                    <a:pt x="139" y="865"/>
                    <a:pt x="277" y="1590"/>
                    <a:pt x="415" y="2316"/>
                  </a:cubicBezTo>
                  <a:cubicBezTo>
                    <a:pt x="554" y="2455"/>
                    <a:pt x="726" y="2455"/>
                    <a:pt x="865" y="2593"/>
                  </a:cubicBezTo>
                  <a:cubicBezTo>
                    <a:pt x="1141" y="2731"/>
                    <a:pt x="1279" y="2731"/>
                    <a:pt x="1590" y="2869"/>
                  </a:cubicBezTo>
                  <a:cubicBezTo>
                    <a:pt x="1003" y="1867"/>
                    <a:pt x="554" y="1003"/>
                    <a:pt x="0" y="0"/>
                  </a:cubicBezTo>
                  <a:close/>
                </a:path>
              </a:pathLst>
            </a:custGeom>
            <a:solidFill>
              <a:srgbClr val="E4D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41" name="Google Shape;1341;p8"/>
            <p:cNvSpPr/>
            <p:nvPr/>
          </p:nvSpPr>
          <p:spPr>
            <a:xfrm>
              <a:off x="7405144" y="3883242"/>
              <a:ext cx="52762" cy="120230"/>
            </a:xfrm>
            <a:custGeom>
              <a:avLst/>
              <a:gdLst/>
              <a:ahLst/>
              <a:cxnLst/>
              <a:rect l="l" t="t" r="r" b="b"/>
              <a:pathLst>
                <a:path w="2594" h="5911" extrusionOk="0">
                  <a:moveTo>
                    <a:pt x="2455" y="0"/>
                  </a:moveTo>
                  <a:cubicBezTo>
                    <a:pt x="1591" y="1279"/>
                    <a:pt x="727" y="2454"/>
                    <a:pt x="139" y="3733"/>
                  </a:cubicBezTo>
                  <a:lnTo>
                    <a:pt x="1" y="3871"/>
                  </a:lnTo>
                  <a:cubicBezTo>
                    <a:pt x="139" y="4459"/>
                    <a:pt x="139" y="5047"/>
                    <a:pt x="1" y="5600"/>
                  </a:cubicBezTo>
                  <a:cubicBezTo>
                    <a:pt x="1" y="5600"/>
                    <a:pt x="139" y="5773"/>
                    <a:pt x="139" y="5911"/>
                  </a:cubicBezTo>
                  <a:cubicBezTo>
                    <a:pt x="139" y="5773"/>
                    <a:pt x="312" y="5773"/>
                    <a:pt x="312" y="5773"/>
                  </a:cubicBezTo>
                  <a:cubicBezTo>
                    <a:pt x="588" y="5461"/>
                    <a:pt x="865" y="5185"/>
                    <a:pt x="1176" y="5047"/>
                  </a:cubicBezTo>
                  <a:cubicBezTo>
                    <a:pt x="1452" y="4597"/>
                    <a:pt x="1729" y="4183"/>
                    <a:pt x="1867" y="3733"/>
                  </a:cubicBezTo>
                  <a:cubicBezTo>
                    <a:pt x="2178" y="3180"/>
                    <a:pt x="2317" y="2731"/>
                    <a:pt x="2455" y="2143"/>
                  </a:cubicBezTo>
                  <a:cubicBezTo>
                    <a:pt x="2593" y="1590"/>
                    <a:pt x="2593" y="1141"/>
                    <a:pt x="2593" y="726"/>
                  </a:cubicBezTo>
                  <a:cubicBezTo>
                    <a:pt x="2593" y="415"/>
                    <a:pt x="2455" y="277"/>
                    <a:pt x="2455" y="0"/>
                  </a:cubicBezTo>
                  <a:close/>
                </a:path>
              </a:pathLst>
            </a:custGeom>
            <a:solidFill>
              <a:srgbClr val="ECE0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42" name="Google Shape;1342;p8"/>
            <p:cNvSpPr/>
            <p:nvPr/>
          </p:nvSpPr>
          <p:spPr>
            <a:xfrm>
              <a:off x="7407951" y="3821369"/>
              <a:ext cx="94235" cy="196871"/>
            </a:xfrm>
            <a:custGeom>
              <a:avLst/>
              <a:gdLst/>
              <a:ahLst/>
              <a:cxnLst/>
              <a:rect l="l" t="t" r="r" b="b"/>
              <a:pathLst>
                <a:path w="4633" h="9679" extrusionOk="0">
                  <a:moveTo>
                    <a:pt x="4322" y="0"/>
                  </a:moveTo>
                  <a:cubicBezTo>
                    <a:pt x="4045" y="450"/>
                    <a:pt x="3907" y="726"/>
                    <a:pt x="3769" y="1037"/>
                  </a:cubicBezTo>
                  <a:cubicBezTo>
                    <a:pt x="3319" y="1590"/>
                    <a:pt x="2904" y="2316"/>
                    <a:pt x="2455" y="2904"/>
                  </a:cubicBezTo>
                  <a:cubicBezTo>
                    <a:pt x="2455" y="3042"/>
                    <a:pt x="2317" y="3042"/>
                    <a:pt x="2317" y="3042"/>
                  </a:cubicBezTo>
                  <a:cubicBezTo>
                    <a:pt x="2317" y="3319"/>
                    <a:pt x="2455" y="3457"/>
                    <a:pt x="2455" y="3768"/>
                  </a:cubicBezTo>
                  <a:cubicBezTo>
                    <a:pt x="2455" y="4183"/>
                    <a:pt x="2455" y="4632"/>
                    <a:pt x="2317" y="5185"/>
                  </a:cubicBezTo>
                  <a:cubicBezTo>
                    <a:pt x="2179" y="5773"/>
                    <a:pt x="2040" y="6222"/>
                    <a:pt x="1729" y="6775"/>
                  </a:cubicBezTo>
                  <a:cubicBezTo>
                    <a:pt x="1591" y="7225"/>
                    <a:pt x="1314" y="7639"/>
                    <a:pt x="1038" y="8089"/>
                  </a:cubicBezTo>
                  <a:cubicBezTo>
                    <a:pt x="727" y="8227"/>
                    <a:pt x="450" y="8503"/>
                    <a:pt x="174" y="8815"/>
                  </a:cubicBezTo>
                  <a:cubicBezTo>
                    <a:pt x="174" y="8815"/>
                    <a:pt x="1" y="8815"/>
                    <a:pt x="1" y="8953"/>
                  </a:cubicBezTo>
                  <a:lnTo>
                    <a:pt x="1" y="9679"/>
                  </a:lnTo>
                  <a:cubicBezTo>
                    <a:pt x="450" y="9229"/>
                    <a:pt x="865" y="8815"/>
                    <a:pt x="1176" y="8365"/>
                  </a:cubicBezTo>
                  <a:cubicBezTo>
                    <a:pt x="1902" y="7501"/>
                    <a:pt x="2317" y="6499"/>
                    <a:pt x="2904" y="5635"/>
                  </a:cubicBezTo>
                  <a:cubicBezTo>
                    <a:pt x="3181" y="5185"/>
                    <a:pt x="3457" y="4770"/>
                    <a:pt x="3769" y="4321"/>
                  </a:cubicBezTo>
                  <a:cubicBezTo>
                    <a:pt x="3907" y="4045"/>
                    <a:pt x="4045" y="3906"/>
                    <a:pt x="4183" y="3630"/>
                  </a:cubicBezTo>
                  <a:cubicBezTo>
                    <a:pt x="4322" y="3457"/>
                    <a:pt x="4494" y="3319"/>
                    <a:pt x="4633" y="3180"/>
                  </a:cubicBezTo>
                  <a:cubicBezTo>
                    <a:pt x="4494" y="3180"/>
                    <a:pt x="4494" y="3042"/>
                    <a:pt x="4494" y="3042"/>
                  </a:cubicBezTo>
                  <a:cubicBezTo>
                    <a:pt x="4494" y="2040"/>
                    <a:pt x="4494" y="1037"/>
                    <a:pt x="4322" y="0"/>
                  </a:cubicBezTo>
                  <a:close/>
                </a:path>
              </a:pathLst>
            </a:custGeom>
            <a:solidFill>
              <a:srgbClr val="ECE0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43" name="Google Shape;1343;p8"/>
            <p:cNvSpPr/>
            <p:nvPr/>
          </p:nvSpPr>
          <p:spPr>
            <a:xfrm>
              <a:off x="7337657" y="3789741"/>
              <a:ext cx="149763" cy="158205"/>
            </a:xfrm>
            <a:custGeom>
              <a:avLst/>
              <a:gdLst/>
              <a:ahLst/>
              <a:cxnLst/>
              <a:rect l="l" t="t" r="r" b="b"/>
              <a:pathLst>
                <a:path w="7363" h="7778" extrusionOk="0">
                  <a:moveTo>
                    <a:pt x="5185" y="0"/>
                  </a:moveTo>
                  <a:cubicBezTo>
                    <a:pt x="4909" y="553"/>
                    <a:pt x="4632" y="1002"/>
                    <a:pt x="4321" y="1417"/>
                  </a:cubicBezTo>
                  <a:cubicBezTo>
                    <a:pt x="3768" y="2143"/>
                    <a:pt x="3180" y="2731"/>
                    <a:pt x="2593" y="3457"/>
                  </a:cubicBezTo>
                  <a:cubicBezTo>
                    <a:pt x="1729" y="4597"/>
                    <a:pt x="865" y="6049"/>
                    <a:pt x="0" y="7190"/>
                  </a:cubicBezTo>
                  <a:lnTo>
                    <a:pt x="173" y="7190"/>
                  </a:lnTo>
                  <a:cubicBezTo>
                    <a:pt x="1037" y="7466"/>
                    <a:pt x="1902" y="7604"/>
                    <a:pt x="2766" y="7777"/>
                  </a:cubicBezTo>
                  <a:cubicBezTo>
                    <a:pt x="3457" y="6464"/>
                    <a:pt x="4321" y="5323"/>
                    <a:pt x="5185" y="4010"/>
                  </a:cubicBezTo>
                  <a:cubicBezTo>
                    <a:pt x="5185" y="3871"/>
                    <a:pt x="5358" y="3733"/>
                    <a:pt x="5358" y="3595"/>
                  </a:cubicBezTo>
                  <a:cubicBezTo>
                    <a:pt x="5358" y="3595"/>
                    <a:pt x="5185" y="3457"/>
                    <a:pt x="5185" y="3284"/>
                  </a:cubicBezTo>
                  <a:cubicBezTo>
                    <a:pt x="4909" y="2869"/>
                    <a:pt x="4909" y="2281"/>
                    <a:pt x="5047" y="1867"/>
                  </a:cubicBezTo>
                  <a:cubicBezTo>
                    <a:pt x="5185" y="1279"/>
                    <a:pt x="5635" y="1002"/>
                    <a:pt x="6049" y="691"/>
                  </a:cubicBezTo>
                  <a:cubicBezTo>
                    <a:pt x="6360" y="553"/>
                    <a:pt x="6637" y="553"/>
                    <a:pt x="6913" y="553"/>
                  </a:cubicBezTo>
                  <a:lnTo>
                    <a:pt x="7363" y="553"/>
                  </a:lnTo>
                  <a:cubicBezTo>
                    <a:pt x="6775" y="277"/>
                    <a:pt x="6222" y="138"/>
                    <a:pt x="5773" y="0"/>
                  </a:cubicBezTo>
                  <a:close/>
                </a:path>
              </a:pathLst>
            </a:custGeom>
            <a:solidFill>
              <a:srgbClr val="F2E6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44" name="Google Shape;1344;p8"/>
            <p:cNvSpPr/>
            <p:nvPr/>
          </p:nvSpPr>
          <p:spPr>
            <a:xfrm>
              <a:off x="7437484" y="3800989"/>
              <a:ext cx="49935" cy="61874"/>
            </a:xfrm>
            <a:custGeom>
              <a:avLst/>
              <a:gdLst/>
              <a:ahLst/>
              <a:cxnLst/>
              <a:rect l="l" t="t" r="r" b="b"/>
              <a:pathLst>
                <a:path w="2455" h="3042" extrusionOk="0">
                  <a:moveTo>
                    <a:pt x="2005" y="0"/>
                  </a:moveTo>
                  <a:cubicBezTo>
                    <a:pt x="1729" y="0"/>
                    <a:pt x="1452" y="0"/>
                    <a:pt x="1141" y="138"/>
                  </a:cubicBezTo>
                  <a:cubicBezTo>
                    <a:pt x="727" y="449"/>
                    <a:pt x="277" y="726"/>
                    <a:pt x="139" y="1314"/>
                  </a:cubicBezTo>
                  <a:cubicBezTo>
                    <a:pt x="1" y="1728"/>
                    <a:pt x="1" y="2316"/>
                    <a:pt x="277" y="2731"/>
                  </a:cubicBezTo>
                  <a:cubicBezTo>
                    <a:pt x="277" y="2904"/>
                    <a:pt x="450" y="3042"/>
                    <a:pt x="450" y="3042"/>
                  </a:cubicBezTo>
                  <a:cubicBezTo>
                    <a:pt x="865" y="2592"/>
                    <a:pt x="1141" y="2039"/>
                    <a:pt x="1452" y="1590"/>
                  </a:cubicBezTo>
                  <a:cubicBezTo>
                    <a:pt x="1729" y="1314"/>
                    <a:pt x="1867" y="864"/>
                    <a:pt x="2005" y="588"/>
                  </a:cubicBezTo>
                  <a:cubicBezTo>
                    <a:pt x="2178" y="449"/>
                    <a:pt x="2317" y="138"/>
                    <a:pt x="2455" y="0"/>
                  </a:cubicBezTo>
                  <a:close/>
                </a:path>
              </a:pathLst>
            </a:custGeom>
            <a:solidFill>
              <a:srgbClr val="F2E6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45" name="Google Shape;1345;p8"/>
            <p:cNvSpPr/>
            <p:nvPr/>
          </p:nvSpPr>
          <p:spPr>
            <a:xfrm>
              <a:off x="7071208" y="3715908"/>
              <a:ext cx="132190" cy="140631"/>
            </a:xfrm>
            <a:custGeom>
              <a:avLst/>
              <a:gdLst/>
              <a:ahLst/>
              <a:cxnLst/>
              <a:rect l="l" t="t" r="r" b="b"/>
              <a:pathLst>
                <a:path w="6499" h="6914" extrusionOk="0">
                  <a:moveTo>
                    <a:pt x="4632" y="1"/>
                  </a:moveTo>
                  <a:cubicBezTo>
                    <a:pt x="4459" y="174"/>
                    <a:pt x="4321" y="312"/>
                    <a:pt x="4183" y="588"/>
                  </a:cubicBezTo>
                  <a:cubicBezTo>
                    <a:pt x="3906" y="1038"/>
                    <a:pt x="3595" y="1452"/>
                    <a:pt x="3319" y="1902"/>
                  </a:cubicBezTo>
                  <a:cubicBezTo>
                    <a:pt x="2904" y="2455"/>
                    <a:pt x="2454" y="3042"/>
                    <a:pt x="2178" y="3457"/>
                  </a:cubicBezTo>
                  <a:cubicBezTo>
                    <a:pt x="1452" y="4494"/>
                    <a:pt x="726" y="5358"/>
                    <a:pt x="0" y="6361"/>
                  </a:cubicBezTo>
                  <a:cubicBezTo>
                    <a:pt x="92" y="6361"/>
                    <a:pt x="261" y="6299"/>
                    <a:pt x="405" y="6299"/>
                  </a:cubicBezTo>
                  <a:cubicBezTo>
                    <a:pt x="476" y="6299"/>
                    <a:pt x="542" y="6315"/>
                    <a:pt x="588" y="6361"/>
                  </a:cubicBezTo>
                  <a:cubicBezTo>
                    <a:pt x="1175" y="6361"/>
                    <a:pt x="1590" y="6499"/>
                    <a:pt x="1867" y="6914"/>
                  </a:cubicBezTo>
                  <a:cubicBezTo>
                    <a:pt x="2454" y="5911"/>
                    <a:pt x="3180" y="4909"/>
                    <a:pt x="3906" y="3907"/>
                  </a:cubicBezTo>
                  <a:cubicBezTo>
                    <a:pt x="4459" y="3181"/>
                    <a:pt x="4909" y="2593"/>
                    <a:pt x="5496" y="1902"/>
                  </a:cubicBezTo>
                  <a:cubicBezTo>
                    <a:pt x="5773" y="1314"/>
                    <a:pt x="6187" y="865"/>
                    <a:pt x="6499" y="312"/>
                  </a:cubicBezTo>
                  <a:cubicBezTo>
                    <a:pt x="5911" y="312"/>
                    <a:pt x="5323" y="174"/>
                    <a:pt x="4632" y="1"/>
                  </a:cubicBezTo>
                  <a:close/>
                </a:path>
              </a:pathLst>
            </a:custGeom>
            <a:solidFill>
              <a:srgbClr val="F2E6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46" name="Google Shape;1346;p8"/>
            <p:cNvSpPr/>
            <p:nvPr/>
          </p:nvSpPr>
          <p:spPr>
            <a:xfrm>
              <a:off x="7065574" y="3844028"/>
              <a:ext cx="43609" cy="27276"/>
            </a:xfrm>
            <a:custGeom>
              <a:avLst/>
              <a:gdLst/>
              <a:ahLst/>
              <a:cxnLst/>
              <a:rect l="l" t="t" r="r" b="b"/>
              <a:pathLst>
                <a:path w="2144" h="1341" extrusionOk="0">
                  <a:moveTo>
                    <a:pt x="682" y="0"/>
                  </a:moveTo>
                  <a:cubicBezTo>
                    <a:pt x="538" y="0"/>
                    <a:pt x="369" y="62"/>
                    <a:pt x="277" y="62"/>
                  </a:cubicBezTo>
                  <a:cubicBezTo>
                    <a:pt x="139" y="200"/>
                    <a:pt x="139" y="338"/>
                    <a:pt x="1" y="476"/>
                  </a:cubicBezTo>
                  <a:lnTo>
                    <a:pt x="139" y="476"/>
                  </a:lnTo>
                  <a:cubicBezTo>
                    <a:pt x="588" y="926"/>
                    <a:pt x="1141" y="1202"/>
                    <a:pt x="1591" y="1341"/>
                  </a:cubicBezTo>
                  <a:lnTo>
                    <a:pt x="1729" y="1341"/>
                  </a:lnTo>
                  <a:cubicBezTo>
                    <a:pt x="1867" y="1064"/>
                    <a:pt x="2006" y="926"/>
                    <a:pt x="2144" y="615"/>
                  </a:cubicBezTo>
                  <a:cubicBezTo>
                    <a:pt x="1867" y="200"/>
                    <a:pt x="1452" y="62"/>
                    <a:pt x="865" y="62"/>
                  </a:cubicBezTo>
                  <a:cubicBezTo>
                    <a:pt x="819" y="16"/>
                    <a:pt x="753" y="0"/>
                    <a:pt x="682" y="0"/>
                  </a:cubicBezTo>
                  <a:close/>
                </a:path>
              </a:pathLst>
            </a:custGeom>
            <a:solidFill>
              <a:srgbClr val="F2E6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47" name="Google Shape;1347;p8"/>
            <p:cNvSpPr/>
            <p:nvPr/>
          </p:nvSpPr>
          <p:spPr>
            <a:xfrm>
              <a:off x="7341176" y="3935963"/>
              <a:ext cx="20" cy="2827"/>
            </a:xfrm>
            <a:custGeom>
              <a:avLst/>
              <a:gdLst/>
              <a:ahLst/>
              <a:cxnLst/>
              <a:rect l="l" t="t" r="r" b="b"/>
              <a:pathLst>
                <a:path w="1" h="139" extrusionOk="0">
                  <a:moveTo>
                    <a:pt x="0" y="139"/>
                  </a:moveTo>
                  <a:lnTo>
                    <a:pt x="0" y="1"/>
                  </a:lnTo>
                  <a:lnTo>
                    <a:pt x="0" y="1"/>
                  </a:lnTo>
                  <a:close/>
                </a:path>
              </a:pathLst>
            </a:custGeom>
            <a:solidFill>
              <a:srgbClr val="F2E6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48" name="Google Shape;1348;p8"/>
            <p:cNvSpPr/>
            <p:nvPr/>
          </p:nvSpPr>
          <p:spPr>
            <a:xfrm>
              <a:off x="7341176" y="3935963"/>
              <a:ext cx="20" cy="20"/>
            </a:xfrm>
            <a:custGeom>
              <a:avLst/>
              <a:gdLst/>
              <a:ahLst/>
              <a:cxnLst/>
              <a:rect l="l" t="t" r="r" b="b"/>
              <a:pathLst>
                <a:path w="1" h="1" extrusionOk="0">
                  <a:moveTo>
                    <a:pt x="0" y="1"/>
                  </a:moveTo>
                  <a:lnTo>
                    <a:pt x="0" y="1"/>
                  </a:lnTo>
                  <a:lnTo>
                    <a:pt x="0" y="1"/>
                  </a:lnTo>
                  <a:close/>
                </a:path>
              </a:pathLst>
            </a:custGeom>
            <a:solidFill>
              <a:srgbClr val="F2E6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49" name="Google Shape;1349;p8"/>
            <p:cNvSpPr/>
            <p:nvPr/>
          </p:nvSpPr>
          <p:spPr>
            <a:xfrm>
              <a:off x="7159075" y="3909257"/>
              <a:ext cx="41514" cy="44301"/>
            </a:xfrm>
            <a:custGeom>
              <a:avLst/>
              <a:gdLst/>
              <a:ahLst/>
              <a:cxnLst/>
              <a:rect l="l" t="t" r="r" b="b"/>
              <a:pathLst>
                <a:path w="2041" h="2178" extrusionOk="0">
                  <a:moveTo>
                    <a:pt x="1" y="0"/>
                  </a:moveTo>
                  <a:cubicBezTo>
                    <a:pt x="312" y="726"/>
                    <a:pt x="727" y="1314"/>
                    <a:pt x="1176" y="2039"/>
                  </a:cubicBezTo>
                  <a:cubicBezTo>
                    <a:pt x="1453" y="2039"/>
                    <a:pt x="1729" y="2178"/>
                    <a:pt x="2040" y="2178"/>
                  </a:cubicBezTo>
                  <a:cubicBezTo>
                    <a:pt x="1729" y="1590"/>
                    <a:pt x="1453" y="1037"/>
                    <a:pt x="1176" y="311"/>
                  </a:cubicBezTo>
                  <a:cubicBezTo>
                    <a:pt x="727" y="173"/>
                    <a:pt x="450" y="173"/>
                    <a:pt x="13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50" name="Google Shape;1350;p8"/>
            <p:cNvSpPr/>
            <p:nvPr/>
          </p:nvSpPr>
          <p:spPr>
            <a:xfrm>
              <a:off x="7182994" y="3950729"/>
              <a:ext cx="43609" cy="46416"/>
            </a:xfrm>
            <a:custGeom>
              <a:avLst/>
              <a:gdLst/>
              <a:ahLst/>
              <a:cxnLst/>
              <a:rect l="l" t="t" r="r" b="b"/>
              <a:pathLst>
                <a:path w="2144" h="2282" extrusionOk="0">
                  <a:moveTo>
                    <a:pt x="0" y="0"/>
                  </a:moveTo>
                  <a:cubicBezTo>
                    <a:pt x="415" y="726"/>
                    <a:pt x="864" y="1279"/>
                    <a:pt x="1417" y="2005"/>
                  </a:cubicBezTo>
                  <a:lnTo>
                    <a:pt x="1417" y="2143"/>
                  </a:lnTo>
                  <a:cubicBezTo>
                    <a:pt x="1728" y="2143"/>
                    <a:pt x="2005" y="2282"/>
                    <a:pt x="2143" y="2282"/>
                  </a:cubicBezTo>
                  <a:cubicBezTo>
                    <a:pt x="1867" y="1729"/>
                    <a:pt x="1417" y="1141"/>
                    <a:pt x="1003" y="415"/>
                  </a:cubicBezTo>
                  <a:cubicBezTo>
                    <a:pt x="1003" y="415"/>
                    <a:pt x="864" y="277"/>
                    <a:pt x="864" y="139"/>
                  </a:cubicBezTo>
                  <a:cubicBezTo>
                    <a:pt x="553" y="139"/>
                    <a:pt x="277" y="0"/>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51" name="Google Shape;1351;p8"/>
            <p:cNvSpPr/>
            <p:nvPr/>
          </p:nvSpPr>
          <p:spPr>
            <a:xfrm>
              <a:off x="7147827" y="3973937"/>
              <a:ext cx="20" cy="20"/>
            </a:xfrm>
            <a:custGeom>
              <a:avLst/>
              <a:gdLst/>
              <a:ahLst/>
              <a:cxnLst/>
              <a:rect l="l" t="t" r="r" b="b"/>
              <a:pathLst>
                <a:path w="1" h="1" extrusionOk="0">
                  <a:moveTo>
                    <a:pt x="1" y="0"/>
                  </a:moveTo>
                  <a:lnTo>
                    <a:pt x="1" y="0"/>
                  </a:lnTo>
                  <a:lnTo>
                    <a:pt x="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52" name="Google Shape;1352;p8"/>
            <p:cNvSpPr/>
            <p:nvPr/>
          </p:nvSpPr>
          <p:spPr>
            <a:xfrm>
              <a:off x="7147827" y="3973937"/>
              <a:ext cx="20" cy="2827"/>
            </a:xfrm>
            <a:custGeom>
              <a:avLst/>
              <a:gdLst/>
              <a:ahLst/>
              <a:cxnLst/>
              <a:rect l="l" t="t" r="r" b="b"/>
              <a:pathLst>
                <a:path w="1" h="139" extrusionOk="0">
                  <a:moveTo>
                    <a:pt x="1" y="138"/>
                  </a:moveTo>
                  <a:lnTo>
                    <a:pt x="1" y="0"/>
                  </a:lnTo>
                  <a:lnTo>
                    <a:pt x="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53" name="Google Shape;1353;p8"/>
            <p:cNvSpPr/>
            <p:nvPr/>
          </p:nvSpPr>
          <p:spPr>
            <a:xfrm>
              <a:off x="7258922" y="3935963"/>
              <a:ext cx="47107" cy="49935"/>
            </a:xfrm>
            <a:custGeom>
              <a:avLst/>
              <a:gdLst/>
              <a:ahLst/>
              <a:cxnLst/>
              <a:rect l="l" t="t" r="r" b="b"/>
              <a:pathLst>
                <a:path w="2316" h="2455" extrusionOk="0">
                  <a:moveTo>
                    <a:pt x="0" y="1"/>
                  </a:moveTo>
                  <a:cubicBezTo>
                    <a:pt x="415" y="588"/>
                    <a:pt x="864" y="1279"/>
                    <a:pt x="1141" y="2005"/>
                  </a:cubicBezTo>
                  <a:cubicBezTo>
                    <a:pt x="1590" y="2144"/>
                    <a:pt x="2005" y="2316"/>
                    <a:pt x="2316" y="2455"/>
                  </a:cubicBezTo>
                  <a:cubicBezTo>
                    <a:pt x="1867" y="1729"/>
                    <a:pt x="1452" y="865"/>
                    <a:pt x="1003" y="139"/>
                  </a:cubicBezTo>
                  <a:cubicBezTo>
                    <a:pt x="726" y="139"/>
                    <a:pt x="415" y="1"/>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54" name="Google Shape;1354;p8"/>
            <p:cNvSpPr/>
            <p:nvPr/>
          </p:nvSpPr>
          <p:spPr>
            <a:xfrm>
              <a:off x="7282110" y="3976744"/>
              <a:ext cx="37995" cy="41494"/>
            </a:xfrm>
            <a:custGeom>
              <a:avLst/>
              <a:gdLst/>
              <a:ahLst/>
              <a:cxnLst/>
              <a:rect l="l" t="t" r="r" b="b"/>
              <a:pathLst>
                <a:path w="1868" h="2040" extrusionOk="0">
                  <a:moveTo>
                    <a:pt x="1" y="0"/>
                  </a:moveTo>
                  <a:lnTo>
                    <a:pt x="1" y="0"/>
                  </a:lnTo>
                  <a:cubicBezTo>
                    <a:pt x="450" y="588"/>
                    <a:pt x="727" y="1314"/>
                    <a:pt x="1176" y="1867"/>
                  </a:cubicBezTo>
                  <a:cubicBezTo>
                    <a:pt x="1453" y="2040"/>
                    <a:pt x="1591" y="2040"/>
                    <a:pt x="1867" y="2040"/>
                  </a:cubicBezTo>
                  <a:lnTo>
                    <a:pt x="1867" y="1729"/>
                  </a:lnTo>
                  <a:cubicBezTo>
                    <a:pt x="1729" y="1314"/>
                    <a:pt x="1453" y="864"/>
                    <a:pt x="1176" y="450"/>
                  </a:cubicBezTo>
                  <a:cubicBezTo>
                    <a:pt x="865" y="311"/>
                    <a:pt x="450" y="139"/>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55" name="Google Shape;1355;p8"/>
            <p:cNvSpPr/>
            <p:nvPr/>
          </p:nvSpPr>
          <p:spPr>
            <a:xfrm>
              <a:off x="7197049" y="3921196"/>
              <a:ext cx="35168" cy="37995"/>
            </a:xfrm>
            <a:custGeom>
              <a:avLst/>
              <a:gdLst/>
              <a:ahLst/>
              <a:cxnLst/>
              <a:rect l="l" t="t" r="r" b="b"/>
              <a:pathLst>
                <a:path w="1729" h="1868" extrusionOk="0">
                  <a:moveTo>
                    <a:pt x="0" y="1"/>
                  </a:moveTo>
                  <a:cubicBezTo>
                    <a:pt x="312" y="588"/>
                    <a:pt x="588" y="1141"/>
                    <a:pt x="865" y="1729"/>
                  </a:cubicBezTo>
                  <a:cubicBezTo>
                    <a:pt x="1176" y="1867"/>
                    <a:pt x="1452" y="1867"/>
                    <a:pt x="1729" y="1867"/>
                  </a:cubicBezTo>
                  <a:cubicBezTo>
                    <a:pt x="1452" y="1314"/>
                    <a:pt x="1176" y="727"/>
                    <a:pt x="865" y="139"/>
                  </a:cubicBezTo>
                  <a:cubicBezTo>
                    <a:pt x="588" y="139"/>
                    <a:pt x="312" y="1"/>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56" name="Google Shape;1356;p8"/>
            <p:cNvSpPr/>
            <p:nvPr/>
          </p:nvSpPr>
          <p:spPr>
            <a:xfrm>
              <a:off x="7214623" y="3956343"/>
              <a:ext cx="44321" cy="49955"/>
            </a:xfrm>
            <a:custGeom>
              <a:avLst/>
              <a:gdLst/>
              <a:ahLst/>
              <a:cxnLst/>
              <a:rect l="l" t="t" r="r" b="b"/>
              <a:pathLst>
                <a:path w="2179" h="2456" extrusionOk="0">
                  <a:moveTo>
                    <a:pt x="1" y="1"/>
                  </a:moveTo>
                  <a:lnTo>
                    <a:pt x="1" y="1"/>
                  </a:lnTo>
                  <a:cubicBezTo>
                    <a:pt x="173" y="139"/>
                    <a:pt x="173" y="139"/>
                    <a:pt x="173" y="277"/>
                  </a:cubicBezTo>
                  <a:cubicBezTo>
                    <a:pt x="588" y="865"/>
                    <a:pt x="1038" y="1591"/>
                    <a:pt x="1452" y="2317"/>
                  </a:cubicBezTo>
                  <a:cubicBezTo>
                    <a:pt x="1729" y="2317"/>
                    <a:pt x="1902" y="2317"/>
                    <a:pt x="2178" y="2455"/>
                  </a:cubicBezTo>
                  <a:cubicBezTo>
                    <a:pt x="1729" y="1867"/>
                    <a:pt x="1452" y="1142"/>
                    <a:pt x="1176" y="589"/>
                  </a:cubicBezTo>
                  <a:cubicBezTo>
                    <a:pt x="1038" y="450"/>
                    <a:pt x="1038" y="277"/>
                    <a:pt x="865" y="139"/>
                  </a:cubicBezTo>
                  <a:cubicBezTo>
                    <a:pt x="588" y="139"/>
                    <a:pt x="312" y="139"/>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57" name="Google Shape;1357;p8"/>
            <p:cNvSpPr/>
            <p:nvPr/>
          </p:nvSpPr>
          <p:spPr>
            <a:xfrm>
              <a:off x="7229389" y="3926830"/>
              <a:ext cx="37975" cy="44301"/>
            </a:xfrm>
            <a:custGeom>
              <a:avLst/>
              <a:gdLst/>
              <a:ahLst/>
              <a:cxnLst/>
              <a:rect l="l" t="t" r="r" b="b"/>
              <a:pathLst>
                <a:path w="1867" h="2178" extrusionOk="0">
                  <a:moveTo>
                    <a:pt x="0" y="0"/>
                  </a:moveTo>
                  <a:lnTo>
                    <a:pt x="0" y="0"/>
                  </a:lnTo>
                  <a:cubicBezTo>
                    <a:pt x="312" y="588"/>
                    <a:pt x="588" y="1314"/>
                    <a:pt x="1003" y="1901"/>
                  </a:cubicBezTo>
                  <a:cubicBezTo>
                    <a:pt x="1314" y="2040"/>
                    <a:pt x="1590" y="2040"/>
                    <a:pt x="1867" y="2178"/>
                  </a:cubicBezTo>
                  <a:cubicBezTo>
                    <a:pt x="1452" y="1590"/>
                    <a:pt x="1176" y="864"/>
                    <a:pt x="726" y="311"/>
                  </a:cubicBezTo>
                  <a:lnTo>
                    <a:pt x="726" y="173"/>
                  </a:lnTo>
                  <a:lnTo>
                    <a:pt x="450" y="173"/>
                  </a:lnTo>
                  <a:cubicBezTo>
                    <a:pt x="312" y="173"/>
                    <a:pt x="139" y="173"/>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58" name="Google Shape;1358;p8"/>
            <p:cNvSpPr/>
            <p:nvPr/>
          </p:nvSpPr>
          <p:spPr>
            <a:xfrm>
              <a:off x="7249770" y="3965496"/>
              <a:ext cx="41514" cy="46416"/>
            </a:xfrm>
            <a:custGeom>
              <a:avLst/>
              <a:gdLst/>
              <a:ahLst/>
              <a:cxnLst/>
              <a:rect l="l" t="t" r="r" b="b"/>
              <a:pathLst>
                <a:path w="2041" h="2282" extrusionOk="0">
                  <a:moveTo>
                    <a:pt x="1" y="0"/>
                  </a:moveTo>
                  <a:cubicBezTo>
                    <a:pt x="312" y="692"/>
                    <a:pt x="727" y="1417"/>
                    <a:pt x="1314" y="2143"/>
                  </a:cubicBezTo>
                  <a:cubicBezTo>
                    <a:pt x="1453" y="2143"/>
                    <a:pt x="1591" y="2282"/>
                    <a:pt x="1729" y="2282"/>
                  </a:cubicBezTo>
                  <a:lnTo>
                    <a:pt x="2040" y="2282"/>
                  </a:lnTo>
                  <a:cubicBezTo>
                    <a:pt x="1591" y="1556"/>
                    <a:pt x="1176" y="1003"/>
                    <a:pt x="865" y="277"/>
                  </a:cubicBezTo>
                  <a:cubicBezTo>
                    <a:pt x="588" y="139"/>
                    <a:pt x="312" y="139"/>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59" name="Google Shape;1359;p8"/>
            <p:cNvSpPr/>
            <p:nvPr/>
          </p:nvSpPr>
          <p:spPr>
            <a:xfrm>
              <a:off x="7294069" y="3941597"/>
              <a:ext cx="26035" cy="44301"/>
            </a:xfrm>
            <a:custGeom>
              <a:avLst/>
              <a:gdLst/>
              <a:ahLst/>
              <a:cxnLst/>
              <a:rect l="l" t="t" r="r" b="b"/>
              <a:pathLst>
                <a:path w="1280" h="2178" extrusionOk="0">
                  <a:moveTo>
                    <a:pt x="0" y="0"/>
                  </a:moveTo>
                  <a:cubicBezTo>
                    <a:pt x="415" y="726"/>
                    <a:pt x="865" y="1452"/>
                    <a:pt x="1279" y="2178"/>
                  </a:cubicBezTo>
                  <a:cubicBezTo>
                    <a:pt x="1279" y="1590"/>
                    <a:pt x="1141" y="864"/>
                    <a:pt x="1003" y="311"/>
                  </a:cubicBezTo>
                  <a:cubicBezTo>
                    <a:pt x="1003" y="311"/>
                    <a:pt x="1003" y="138"/>
                    <a:pt x="865" y="138"/>
                  </a:cubicBezTo>
                  <a:lnTo>
                    <a:pt x="277" y="138"/>
                  </a:lnTo>
                  <a:cubicBezTo>
                    <a:pt x="277" y="0"/>
                    <a:pt x="139" y="0"/>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60" name="Google Shape;1360;p8"/>
            <p:cNvSpPr/>
            <p:nvPr/>
          </p:nvSpPr>
          <p:spPr>
            <a:xfrm>
              <a:off x="7118314" y="3953536"/>
              <a:ext cx="14767" cy="20421"/>
            </a:xfrm>
            <a:custGeom>
              <a:avLst/>
              <a:gdLst/>
              <a:ahLst/>
              <a:cxnLst/>
              <a:rect l="l" t="t" r="r" b="b"/>
              <a:pathLst>
                <a:path w="726" h="1004" extrusionOk="0">
                  <a:moveTo>
                    <a:pt x="0" y="1"/>
                  </a:moveTo>
                  <a:cubicBezTo>
                    <a:pt x="0" y="139"/>
                    <a:pt x="0" y="415"/>
                    <a:pt x="138" y="727"/>
                  </a:cubicBezTo>
                  <a:cubicBezTo>
                    <a:pt x="277" y="865"/>
                    <a:pt x="415" y="865"/>
                    <a:pt x="726" y="1003"/>
                  </a:cubicBezTo>
                  <a:cubicBezTo>
                    <a:pt x="588" y="865"/>
                    <a:pt x="415" y="588"/>
                    <a:pt x="415" y="415"/>
                  </a:cubicBezTo>
                  <a:lnTo>
                    <a:pt x="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61" name="Google Shape;1361;p8"/>
            <p:cNvSpPr/>
            <p:nvPr/>
          </p:nvSpPr>
          <p:spPr>
            <a:xfrm>
              <a:off x="7097914" y="3918389"/>
              <a:ext cx="2827" cy="11960"/>
            </a:xfrm>
            <a:custGeom>
              <a:avLst/>
              <a:gdLst/>
              <a:ahLst/>
              <a:cxnLst/>
              <a:rect l="l" t="t" r="r" b="b"/>
              <a:pathLst>
                <a:path w="139" h="588" extrusionOk="0">
                  <a:moveTo>
                    <a:pt x="1" y="0"/>
                  </a:moveTo>
                  <a:lnTo>
                    <a:pt x="1" y="415"/>
                  </a:lnTo>
                  <a:lnTo>
                    <a:pt x="139" y="588"/>
                  </a:lnTo>
                  <a:cubicBezTo>
                    <a:pt x="139" y="415"/>
                    <a:pt x="1" y="139"/>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62" name="Google Shape;1362;p8"/>
            <p:cNvSpPr/>
            <p:nvPr/>
          </p:nvSpPr>
          <p:spPr>
            <a:xfrm>
              <a:off x="7130254" y="3903623"/>
              <a:ext cx="35168" cy="44321"/>
            </a:xfrm>
            <a:custGeom>
              <a:avLst/>
              <a:gdLst/>
              <a:ahLst/>
              <a:cxnLst/>
              <a:rect l="l" t="t" r="r" b="b"/>
              <a:pathLst>
                <a:path w="1729" h="2179" extrusionOk="0">
                  <a:moveTo>
                    <a:pt x="1" y="1"/>
                  </a:moveTo>
                  <a:lnTo>
                    <a:pt x="139" y="139"/>
                  </a:lnTo>
                  <a:cubicBezTo>
                    <a:pt x="416" y="865"/>
                    <a:pt x="692" y="1314"/>
                    <a:pt x="1003" y="1867"/>
                  </a:cubicBezTo>
                  <a:cubicBezTo>
                    <a:pt x="1280" y="2005"/>
                    <a:pt x="1556" y="2005"/>
                    <a:pt x="1729" y="2178"/>
                  </a:cubicBezTo>
                  <a:cubicBezTo>
                    <a:pt x="1418" y="1452"/>
                    <a:pt x="1003" y="726"/>
                    <a:pt x="692" y="139"/>
                  </a:cubicBezTo>
                  <a:cubicBezTo>
                    <a:pt x="416" y="1"/>
                    <a:pt x="277" y="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63" name="Google Shape;1363;p8"/>
            <p:cNvSpPr/>
            <p:nvPr/>
          </p:nvSpPr>
          <p:spPr>
            <a:xfrm>
              <a:off x="7150654" y="3941597"/>
              <a:ext cx="46416" cy="49935"/>
            </a:xfrm>
            <a:custGeom>
              <a:avLst/>
              <a:gdLst/>
              <a:ahLst/>
              <a:cxnLst/>
              <a:rect l="l" t="t" r="r" b="b"/>
              <a:pathLst>
                <a:path w="2282" h="2455" extrusionOk="0">
                  <a:moveTo>
                    <a:pt x="0" y="0"/>
                  </a:moveTo>
                  <a:lnTo>
                    <a:pt x="0" y="0"/>
                  </a:lnTo>
                  <a:cubicBezTo>
                    <a:pt x="415" y="726"/>
                    <a:pt x="1003" y="1452"/>
                    <a:pt x="1279" y="2178"/>
                  </a:cubicBezTo>
                  <a:lnTo>
                    <a:pt x="1417" y="2178"/>
                  </a:lnTo>
                  <a:cubicBezTo>
                    <a:pt x="1728" y="2316"/>
                    <a:pt x="2005" y="2316"/>
                    <a:pt x="2281" y="2454"/>
                  </a:cubicBezTo>
                  <a:cubicBezTo>
                    <a:pt x="1728" y="1728"/>
                    <a:pt x="1279" y="1002"/>
                    <a:pt x="726" y="311"/>
                  </a:cubicBezTo>
                  <a:cubicBezTo>
                    <a:pt x="553" y="138"/>
                    <a:pt x="277" y="138"/>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64" name="Google Shape;1364;p8"/>
            <p:cNvSpPr/>
            <p:nvPr/>
          </p:nvSpPr>
          <p:spPr>
            <a:xfrm>
              <a:off x="7121121" y="3909257"/>
              <a:ext cx="11960" cy="26727"/>
            </a:xfrm>
            <a:custGeom>
              <a:avLst/>
              <a:gdLst/>
              <a:ahLst/>
              <a:cxnLst/>
              <a:rect l="l" t="t" r="r" b="b"/>
              <a:pathLst>
                <a:path w="588" h="1314" extrusionOk="0">
                  <a:moveTo>
                    <a:pt x="0" y="0"/>
                  </a:moveTo>
                  <a:cubicBezTo>
                    <a:pt x="0" y="311"/>
                    <a:pt x="0" y="449"/>
                    <a:pt x="139" y="726"/>
                  </a:cubicBezTo>
                  <a:cubicBezTo>
                    <a:pt x="139" y="864"/>
                    <a:pt x="139" y="864"/>
                    <a:pt x="277" y="1037"/>
                  </a:cubicBezTo>
                  <a:cubicBezTo>
                    <a:pt x="277" y="1037"/>
                    <a:pt x="277" y="1175"/>
                    <a:pt x="450" y="1175"/>
                  </a:cubicBezTo>
                  <a:lnTo>
                    <a:pt x="588" y="1314"/>
                  </a:lnTo>
                  <a:cubicBezTo>
                    <a:pt x="277" y="864"/>
                    <a:pt x="139" y="449"/>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65" name="Google Shape;1365;p8"/>
            <p:cNvSpPr/>
            <p:nvPr/>
          </p:nvSpPr>
          <p:spPr>
            <a:xfrm>
              <a:off x="7112680" y="3900816"/>
              <a:ext cx="49243" cy="82275"/>
            </a:xfrm>
            <a:custGeom>
              <a:avLst/>
              <a:gdLst/>
              <a:ahLst/>
              <a:cxnLst/>
              <a:rect l="l" t="t" r="r" b="b"/>
              <a:pathLst>
                <a:path w="2421" h="4045" extrusionOk="0">
                  <a:moveTo>
                    <a:pt x="1" y="0"/>
                  </a:moveTo>
                  <a:lnTo>
                    <a:pt x="1" y="139"/>
                  </a:lnTo>
                  <a:cubicBezTo>
                    <a:pt x="139" y="415"/>
                    <a:pt x="139" y="726"/>
                    <a:pt x="139" y="864"/>
                  </a:cubicBezTo>
                  <a:cubicBezTo>
                    <a:pt x="277" y="1141"/>
                    <a:pt x="277" y="1279"/>
                    <a:pt x="277" y="1452"/>
                  </a:cubicBezTo>
                  <a:lnTo>
                    <a:pt x="277" y="1590"/>
                  </a:lnTo>
                  <a:cubicBezTo>
                    <a:pt x="554" y="1867"/>
                    <a:pt x="865" y="2143"/>
                    <a:pt x="1003" y="2593"/>
                  </a:cubicBezTo>
                  <a:cubicBezTo>
                    <a:pt x="1280" y="2869"/>
                    <a:pt x="1418" y="3319"/>
                    <a:pt x="1729" y="3595"/>
                  </a:cubicBezTo>
                  <a:cubicBezTo>
                    <a:pt x="1729" y="3733"/>
                    <a:pt x="1729" y="3733"/>
                    <a:pt x="1867" y="3733"/>
                  </a:cubicBezTo>
                  <a:lnTo>
                    <a:pt x="1867" y="3872"/>
                  </a:lnTo>
                  <a:cubicBezTo>
                    <a:pt x="2005" y="3872"/>
                    <a:pt x="2282" y="3872"/>
                    <a:pt x="2420" y="4044"/>
                  </a:cubicBezTo>
                  <a:cubicBezTo>
                    <a:pt x="2005" y="3180"/>
                    <a:pt x="1418" y="2454"/>
                    <a:pt x="1003" y="1729"/>
                  </a:cubicBezTo>
                  <a:lnTo>
                    <a:pt x="865" y="1590"/>
                  </a:lnTo>
                  <a:cubicBezTo>
                    <a:pt x="692" y="1590"/>
                    <a:pt x="692" y="1452"/>
                    <a:pt x="692" y="1452"/>
                  </a:cubicBezTo>
                  <a:cubicBezTo>
                    <a:pt x="554" y="1279"/>
                    <a:pt x="554" y="1279"/>
                    <a:pt x="554" y="1141"/>
                  </a:cubicBezTo>
                  <a:cubicBezTo>
                    <a:pt x="415" y="864"/>
                    <a:pt x="415" y="726"/>
                    <a:pt x="415" y="415"/>
                  </a:cubicBezTo>
                  <a:cubicBezTo>
                    <a:pt x="277" y="277"/>
                    <a:pt x="277" y="139"/>
                    <a:pt x="2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66" name="Google Shape;1366;p8"/>
            <p:cNvSpPr/>
            <p:nvPr/>
          </p:nvSpPr>
          <p:spPr>
            <a:xfrm>
              <a:off x="7419911" y="3792548"/>
              <a:ext cx="2827" cy="2827"/>
            </a:xfrm>
            <a:custGeom>
              <a:avLst/>
              <a:gdLst/>
              <a:ahLst/>
              <a:cxnLst/>
              <a:rect l="l" t="t" r="r" b="b"/>
              <a:pathLst>
                <a:path w="139" h="139" extrusionOk="0">
                  <a:moveTo>
                    <a:pt x="1" y="139"/>
                  </a:moveTo>
                  <a:lnTo>
                    <a:pt x="139" y="0"/>
                  </a:lnTo>
                  <a:lnTo>
                    <a:pt x="139"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67" name="Google Shape;1367;p8"/>
            <p:cNvSpPr/>
            <p:nvPr/>
          </p:nvSpPr>
          <p:spPr>
            <a:xfrm>
              <a:off x="7118314" y="3725061"/>
              <a:ext cx="313582" cy="205292"/>
            </a:xfrm>
            <a:custGeom>
              <a:avLst/>
              <a:gdLst/>
              <a:ahLst/>
              <a:cxnLst/>
              <a:rect l="l" t="t" r="r" b="b"/>
              <a:pathLst>
                <a:path w="15417" h="10093" extrusionOk="0">
                  <a:moveTo>
                    <a:pt x="7328" y="1867"/>
                  </a:moveTo>
                  <a:cubicBezTo>
                    <a:pt x="7777" y="1867"/>
                    <a:pt x="8192" y="2005"/>
                    <a:pt x="8641" y="2143"/>
                  </a:cubicBezTo>
                  <a:cubicBezTo>
                    <a:pt x="9056" y="2316"/>
                    <a:pt x="9506" y="2454"/>
                    <a:pt x="9920" y="2731"/>
                  </a:cubicBezTo>
                  <a:cubicBezTo>
                    <a:pt x="10231" y="3180"/>
                    <a:pt x="10508" y="3457"/>
                    <a:pt x="10646" y="3871"/>
                  </a:cubicBezTo>
                  <a:cubicBezTo>
                    <a:pt x="10784" y="4321"/>
                    <a:pt x="10957" y="4597"/>
                    <a:pt x="10957" y="4735"/>
                  </a:cubicBezTo>
                  <a:cubicBezTo>
                    <a:pt x="11096" y="5185"/>
                    <a:pt x="11096" y="5461"/>
                    <a:pt x="11096" y="5772"/>
                  </a:cubicBezTo>
                  <a:cubicBezTo>
                    <a:pt x="11096" y="6049"/>
                    <a:pt x="11096" y="6325"/>
                    <a:pt x="10957" y="6637"/>
                  </a:cubicBezTo>
                  <a:cubicBezTo>
                    <a:pt x="10957" y="6913"/>
                    <a:pt x="10784" y="7190"/>
                    <a:pt x="10646" y="7501"/>
                  </a:cubicBezTo>
                  <a:cubicBezTo>
                    <a:pt x="10508" y="7777"/>
                    <a:pt x="10231" y="7915"/>
                    <a:pt x="9920" y="8054"/>
                  </a:cubicBezTo>
                  <a:cubicBezTo>
                    <a:pt x="9782" y="8365"/>
                    <a:pt x="9506" y="8365"/>
                    <a:pt x="9229" y="8503"/>
                  </a:cubicBezTo>
                  <a:cubicBezTo>
                    <a:pt x="8918" y="8503"/>
                    <a:pt x="8503" y="8641"/>
                    <a:pt x="8054" y="8641"/>
                  </a:cubicBezTo>
                  <a:cubicBezTo>
                    <a:pt x="7916" y="8641"/>
                    <a:pt x="7639" y="8641"/>
                    <a:pt x="7328" y="8503"/>
                  </a:cubicBezTo>
                  <a:cubicBezTo>
                    <a:pt x="6913" y="8503"/>
                    <a:pt x="6637" y="8365"/>
                    <a:pt x="6326" y="8365"/>
                  </a:cubicBezTo>
                  <a:cubicBezTo>
                    <a:pt x="6187" y="8192"/>
                    <a:pt x="5911" y="8054"/>
                    <a:pt x="5600" y="7915"/>
                  </a:cubicBezTo>
                  <a:cubicBezTo>
                    <a:pt x="5323" y="7777"/>
                    <a:pt x="5047" y="7501"/>
                    <a:pt x="4908" y="7328"/>
                  </a:cubicBezTo>
                  <a:cubicBezTo>
                    <a:pt x="4597" y="7051"/>
                    <a:pt x="4459" y="6775"/>
                    <a:pt x="4321" y="6464"/>
                  </a:cubicBezTo>
                  <a:cubicBezTo>
                    <a:pt x="4183" y="5911"/>
                    <a:pt x="4044" y="5323"/>
                    <a:pt x="4183" y="4597"/>
                  </a:cubicBezTo>
                  <a:cubicBezTo>
                    <a:pt x="4183" y="4321"/>
                    <a:pt x="4321" y="4044"/>
                    <a:pt x="4459" y="3733"/>
                  </a:cubicBezTo>
                  <a:cubicBezTo>
                    <a:pt x="4597" y="3595"/>
                    <a:pt x="4597" y="3457"/>
                    <a:pt x="4736" y="3318"/>
                  </a:cubicBezTo>
                  <a:cubicBezTo>
                    <a:pt x="5047" y="2869"/>
                    <a:pt x="5323" y="2454"/>
                    <a:pt x="5773" y="2316"/>
                  </a:cubicBezTo>
                  <a:cubicBezTo>
                    <a:pt x="6187" y="2005"/>
                    <a:pt x="6775" y="1867"/>
                    <a:pt x="7190" y="1867"/>
                  </a:cubicBezTo>
                  <a:close/>
                  <a:moveTo>
                    <a:pt x="5323" y="0"/>
                  </a:moveTo>
                  <a:cubicBezTo>
                    <a:pt x="4736" y="588"/>
                    <a:pt x="4321" y="1141"/>
                    <a:pt x="3871" y="1728"/>
                  </a:cubicBezTo>
                  <a:cubicBezTo>
                    <a:pt x="3457" y="2454"/>
                    <a:pt x="3007" y="3007"/>
                    <a:pt x="2593" y="3595"/>
                  </a:cubicBezTo>
                  <a:cubicBezTo>
                    <a:pt x="1728" y="4908"/>
                    <a:pt x="864" y="6049"/>
                    <a:pt x="0" y="7328"/>
                  </a:cubicBezTo>
                  <a:lnTo>
                    <a:pt x="0" y="7777"/>
                  </a:lnTo>
                  <a:cubicBezTo>
                    <a:pt x="726" y="7915"/>
                    <a:pt x="1279" y="7915"/>
                    <a:pt x="2005" y="8054"/>
                  </a:cubicBezTo>
                  <a:cubicBezTo>
                    <a:pt x="2731" y="8365"/>
                    <a:pt x="3457" y="8503"/>
                    <a:pt x="4044" y="8780"/>
                  </a:cubicBezTo>
                  <a:cubicBezTo>
                    <a:pt x="4597" y="8918"/>
                    <a:pt x="5047" y="9056"/>
                    <a:pt x="5600" y="9056"/>
                  </a:cubicBezTo>
                  <a:cubicBezTo>
                    <a:pt x="6187" y="9229"/>
                    <a:pt x="6637" y="9367"/>
                    <a:pt x="7190" y="9505"/>
                  </a:cubicBezTo>
                  <a:cubicBezTo>
                    <a:pt x="7777" y="9505"/>
                    <a:pt x="8192" y="9644"/>
                    <a:pt x="8780" y="9782"/>
                  </a:cubicBezTo>
                  <a:cubicBezTo>
                    <a:pt x="9056" y="9782"/>
                    <a:pt x="9367" y="9920"/>
                    <a:pt x="9506" y="9920"/>
                  </a:cubicBezTo>
                  <a:cubicBezTo>
                    <a:pt x="9644" y="9920"/>
                    <a:pt x="9782" y="10093"/>
                    <a:pt x="9920" y="10093"/>
                  </a:cubicBezTo>
                  <a:cubicBezTo>
                    <a:pt x="10784" y="8918"/>
                    <a:pt x="11510" y="7777"/>
                    <a:pt x="12236" y="6637"/>
                  </a:cubicBezTo>
                  <a:cubicBezTo>
                    <a:pt x="12686" y="6049"/>
                    <a:pt x="13100" y="5600"/>
                    <a:pt x="13688" y="5047"/>
                  </a:cubicBezTo>
                  <a:cubicBezTo>
                    <a:pt x="13826" y="4735"/>
                    <a:pt x="14103" y="4459"/>
                    <a:pt x="14241" y="4182"/>
                  </a:cubicBezTo>
                  <a:cubicBezTo>
                    <a:pt x="14552" y="3871"/>
                    <a:pt x="14690" y="3595"/>
                    <a:pt x="14967" y="3318"/>
                  </a:cubicBezTo>
                  <a:cubicBezTo>
                    <a:pt x="15105" y="3007"/>
                    <a:pt x="15278" y="2869"/>
                    <a:pt x="15416" y="2592"/>
                  </a:cubicBezTo>
                  <a:cubicBezTo>
                    <a:pt x="14414" y="2316"/>
                    <a:pt x="13550" y="2143"/>
                    <a:pt x="12686" y="1867"/>
                  </a:cubicBezTo>
                  <a:cubicBezTo>
                    <a:pt x="12098" y="1867"/>
                    <a:pt x="11649" y="1728"/>
                    <a:pt x="11234" y="1590"/>
                  </a:cubicBezTo>
                  <a:cubicBezTo>
                    <a:pt x="10784" y="1590"/>
                    <a:pt x="10370" y="1452"/>
                    <a:pt x="9920" y="1279"/>
                  </a:cubicBezTo>
                  <a:cubicBezTo>
                    <a:pt x="9056" y="1141"/>
                    <a:pt x="8192" y="1002"/>
                    <a:pt x="7501" y="726"/>
                  </a:cubicBezTo>
                  <a:cubicBezTo>
                    <a:pt x="6637" y="588"/>
                    <a:pt x="5911" y="277"/>
                    <a:pt x="532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68" name="Google Shape;1368;p8"/>
            <p:cNvSpPr/>
            <p:nvPr/>
          </p:nvSpPr>
          <p:spPr>
            <a:xfrm>
              <a:off x="7115487" y="3874090"/>
              <a:ext cx="2848" cy="9173"/>
            </a:xfrm>
            <a:custGeom>
              <a:avLst/>
              <a:gdLst/>
              <a:ahLst/>
              <a:cxnLst/>
              <a:rect l="l" t="t" r="r" b="b"/>
              <a:pathLst>
                <a:path w="140" h="451" extrusionOk="0">
                  <a:moveTo>
                    <a:pt x="139" y="1"/>
                  </a:moveTo>
                  <a:cubicBezTo>
                    <a:pt x="139" y="174"/>
                    <a:pt x="1" y="312"/>
                    <a:pt x="1" y="450"/>
                  </a:cubicBezTo>
                  <a:lnTo>
                    <a:pt x="139" y="450"/>
                  </a:lnTo>
                  <a:lnTo>
                    <a:pt x="139"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69" name="Google Shape;1369;p8"/>
            <p:cNvSpPr/>
            <p:nvPr/>
          </p:nvSpPr>
          <p:spPr>
            <a:xfrm>
              <a:off x="7422718" y="3792548"/>
              <a:ext cx="20" cy="20"/>
            </a:xfrm>
            <a:custGeom>
              <a:avLst/>
              <a:gdLst/>
              <a:ahLst/>
              <a:cxnLst/>
              <a:rect l="l" t="t" r="r" b="b"/>
              <a:pathLst>
                <a:path w="1" h="1" extrusionOk="0">
                  <a:moveTo>
                    <a:pt x="1" y="0"/>
                  </a:moveTo>
                  <a:lnTo>
                    <a:pt x="1"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70" name="Google Shape;1370;p8"/>
            <p:cNvSpPr/>
            <p:nvPr/>
          </p:nvSpPr>
          <p:spPr>
            <a:xfrm>
              <a:off x="7258922" y="3719427"/>
              <a:ext cx="20" cy="20"/>
            </a:xfrm>
            <a:custGeom>
              <a:avLst/>
              <a:gdLst/>
              <a:ahLst/>
              <a:cxnLst/>
              <a:rect l="l" t="t" r="r" b="b"/>
              <a:pathLst>
                <a:path w="1" h="1" extrusionOk="0">
                  <a:moveTo>
                    <a:pt x="0" y="1"/>
                  </a:moveTo>
                  <a:lnTo>
                    <a:pt x="0" y="1"/>
                  </a:ln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71" name="Google Shape;1371;p8"/>
            <p:cNvSpPr/>
            <p:nvPr/>
          </p:nvSpPr>
          <p:spPr>
            <a:xfrm>
              <a:off x="7341176" y="3935963"/>
              <a:ext cx="20" cy="20"/>
            </a:xfrm>
            <a:custGeom>
              <a:avLst/>
              <a:gdLst/>
              <a:ahLst/>
              <a:cxnLst/>
              <a:rect l="l" t="t" r="r" b="b"/>
              <a:pathLst>
                <a:path w="1" h="1" extrusionOk="0">
                  <a:moveTo>
                    <a:pt x="0" y="1"/>
                  </a:moveTo>
                  <a:lnTo>
                    <a:pt x="0" y="1"/>
                  </a:ln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72" name="Google Shape;1372;p8"/>
            <p:cNvSpPr/>
            <p:nvPr/>
          </p:nvSpPr>
          <p:spPr>
            <a:xfrm>
              <a:off x="7042387" y="3698335"/>
              <a:ext cx="471054" cy="307968"/>
            </a:xfrm>
            <a:custGeom>
              <a:avLst/>
              <a:gdLst/>
              <a:ahLst/>
              <a:cxnLst/>
              <a:rect l="l" t="t" r="r" b="b"/>
              <a:pathLst>
                <a:path w="23159" h="15141" extrusionOk="0">
                  <a:moveTo>
                    <a:pt x="23152" y="6040"/>
                  </a:moveTo>
                  <a:cubicBezTo>
                    <a:pt x="23156" y="6102"/>
                    <a:pt x="23159" y="6164"/>
                    <a:pt x="23159" y="6222"/>
                  </a:cubicBezTo>
                  <a:lnTo>
                    <a:pt x="23159" y="6049"/>
                  </a:lnTo>
                  <a:cubicBezTo>
                    <a:pt x="23157" y="6046"/>
                    <a:pt x="23154" y="6043"/>
                    <a:pt x="23152" y="6040"/>
                  </a:cubicBezTo>
                  <a:close/>
                  <a:moveTo>
                    <a:pt x="12374" y="11960"/>
                  </a:moveTo>
                  <a:cubicBezTo>
                    <a:pt x="12513" y="11960"/>
                    <a:pt x="12651" y="11960"/>
                    <a:pt x="12651" y="12098"/>
                  </a:cubicBezTo>
                  <a:lnTo>
                    <a:pt x="13239" y="12098"/>
                  </a:lnTo>
                  <a:cubicBezTo>
                    <a:pt x="13377" y="12098"/>
                    <a:pt x="13377" y="12271"/>
                    <a:pt x="13377" y="12271"/>
                  </a:cubicBezTo>
                  <a:cubicBezTo>
                    <a:pt x="13515" y="12824"/>
                    <a:pt x="13653" y="13550"/>
                    <a:pt x="13653" y="14138"/>
                  </a:cubicBezTo>
                  <a:cubicBezTo>
                    <a:pt x="13239" y="13412"/>
                    <a:pt x="12789" y="12686"/>
                    <a:pt x="12374" y="11960"/>
                  </a:cubicBezTo>
                  <a:close/>
                  <a:moveTo>
                    <a:pt x="15969" y="12962"/>
                  </a:moveTo>
                  <a:cubicBezTo>
                    <a:pt x="16246" y="12962"/>
                    <a:pt x="16695" y="13135"/>
                    <a:pt x="16972" y="13135"/>
                  </a:cubicBezTo>
                  <a:lnTo>
                    <a:pt x="16972" y="14138"/>
                  </a:lnTo>
                  <a:lnTo>
                    <a:pt x="16972" y="14414"/>
                  </a:lnTo>
                  <a:cubicBezTo>
                    <a:pt x="16833" y="14138"/>
                    <a:pt x="16695" y="13999"/>
                    <a:pt x="16557" y="13688"/>
                  </a:cubicBezTo>
                  <a:cubicBezTo>
                    <a:pt x="16419" y="13412"/>
                    <a:pt x="16246" y="13135"/>
                    <a:pt x="15969" y="12962"/>
                  </a:cubicBezTo>
                  <a:close/>
                  <a:moveTo>
                    <a:pt x="5738" y="1"/>
                  </a:moveTo>
                  <a:cubicBezTo>
                    <a:pt x="5185" y="450"/>
                    <a:pt x="4874" y="1038"/>
                    <a:pt x="4459" y="1591"/>
                  </a:cubicBezTo>
                  <a:cubicBezTo>
                    <a:pt x="4321" y="1902"/>
                    <a:pt x="4148" y="2178"/>
                    <a:pt x="3871" y="2316"/>
                  </a:cubicBezTo>
                  <a:cubicBezTo>
                    <a:pt x="3733" y="2766"/>
                    <a:pt x="3457" y="3042"/>
                    <a:pt x="3284" y="3319"/>
                  </a:cubicBezTo>
                  <a:cubicBezTo>
                    <a:pt x="2281" y="4632"/>
                    <a:pt x="1141" y="6049"/>
                    <a:pt x="138" y="7363"/>
                  </a:cubicBezTo>
                  <a:lnTo>
                    <a:pt x="138" y="7501"/>
                  </a:lnTo>
                  <a:cubicBezTo>
                    <a:pt x="138" y="7639"/>
                    <a:pt x="0" y="7778"/>
                    <a:pt x="0" y="7951"/>
                  </a:cubicBezTo>
                  <a:cubicBezTo>
                    <a:pt x="0" y="8089"/>
                    <a:pt x="138" y="8227"/>
                    <a:pt x="138" y="8365"/>
                  </a:cubicBezTo>
                  <a:cubicBezTo>
                    <a:pt x="277" y="7778"/>
                    <a:pt x="864" y="7363"/>
                    <a:pt x="1417" y="7225"/>
                  </a:cubicBezTo>
                  <a:cubicBezTo>
                    <a:pt x="2143" y="6222"/>
                    <a:pt x="2869" y="5358"/>
                    <a:pt x="3595" y="4321"/>
                  </a:cubicBezTo>
                  <a:cubicBezTo>
                    <a:pt x="3871" y="3906"/>
                    <a:pt x="4321" y="3319"/>
                    <a:pt x="4736" y="2766"/>
                  </a:cubicBezTo>
                  <a:cubicBezTo>
                    <a:pt x="5012" y="2316"/>
                    <a:pt x="5323" y="1902"/>
                    <a:pt x="5600" y="1452"/>
                  </a:cubicBezTo>
                  <a:cubicBezTo>
                    <a:pt x="5738" y="1176"/>
                    <a:pt x="5876" y="1038"/>
                    <a:pt x="6049" y="865"/>
                  </a:cubicBezTo>
                  <a:cubicBezTo>
                    <a:pt x="6740" y="1038"/>
                    <a:pt x="7328" y="1176"/>
                    <a:pt x="7916" y="1176"/>
                  </a:cubicBezTo>
                  <a:cubicBezTo>
                    <a:pt x="7604" y="1729"/>
                    <a:pt x="7190" y="2178"/>
                    <a:pt x="6913" y="2766"/>
                  </a:cubicBezTo>
                  <a:cubicBezTo>
                    <a:pt x="6326" y="3457"/>
                    <a:pt x="5876" y="4045"/>
                    <a:pt x="5323" y="4771"/>
                  </a:cubicBezTo>
                  <a:cubicBezTo>
                    <a:pt x="4597" y="5773"/>
                    <a:pt x="3871" y="6775"/>
                    <a:pt x="3284" y="7778"/>
                  </a:cubicBezTo>
                  <a:cubicBezTo>
                    <a:pt x="3457" y="8089"/>
                    <a:pt x="3595" y="8365"/>
                    <a:pt x="3733" y="8642"/>
                  </a:cubicBezTo>
                  <a:cubicBezTo>
                    <a:pt x="4597" y="7363"/>
                    <a:pt x="5461" y="6222"/>
                    <a:pt x="6326" y="4909"/>
                  </a:cubicBezTo>
                  <a:cubicBezTo>
                    <a:pt x="6740" y="4321"/>
                    <a:pt x="7190" y="3768"/>
                    <a:pt x="7604" y="3042"/>
                  </a:cubicBezTo>
                  <a:cubicBezTo>
                    <a:pt x="8054" y="2455"/>
                    <a:pt x="8469" y="1902"/>
                    <a:pt x="9056" y="1314"/>
                  </a:cubicBezTo>
                  <a:cubicBezTo>
                    <a:pt x="9644" y="1591"/>
                    <a:pt x="10370" y="1902"/>
                    <a:pt x="11234" y="2040"/>
                  </a:cubicBezTo>
                  <a:cubicBezTo>
                    <a:pt x="11925" y="2316"/>
                    <a:pt x="12789" y="2455"/>
                    <a:pt x="13653" y="2593"/>
                  </a:cubicBezTo>
                  <a:cubicBezTo>
                    <a:pt x="14103" y="2766"/>
                    <a:pt x="14517" y="2904"/>
                    <a:pt x="14967" y="2904"/>
                  </a:cubicBezTo>
                  <a:cubicBezTo>
                    <a:pt x="15382" y="3042"/>
                    <a:pt x="15831" y="3181"/>
                    <a:pt x="16419" y="3181"/>
                  </a:cubicBezTo>
                  <a:cubicBezTo>
                    <a:pt x="17283" y="3457"/>
                    <a:pt x="18147" y="3630"/>
                    <a:pt x="19149" y="3906"/>
                  </a:cubicBezTo>
                  <a:cubicBezTo>
                    <a:pt x="19011" y="4183"/>
                    <a:pt x="18838" y="4321"/>
                    <a:pt x="18700" y="4632"/>
                  </a:cubicBezTo>
                  <a:cubicBezTo>
                    <a:pt x="18423" y="4909"/>
                    <a:pt x="18285" y="5185"/>
                    <a:pt x="17974" y="5496"/>
                  </a:cubicBezTo>
                  <a:cubicBezTo>
                    <a:pt x="17836" y="5773"/>
                    <a:pt x="17559" y="6049"/>
                    <a:pt x="17421" y="6361"/>
                  </a:cubicBezTo>
                  <a:cubicBezTo>
                    <a:pt x="16833" y="6914"/>
                    <a:pt x="16419" y="7363"/>
                    <a:pt x="15969" y="7951"/>
                  </a:cubicBezTo>
                  <a:cubicBezTo>
                    <a:pt x="15243" y="9091"/>
                    <a:pt x="14517" y="10232"/>
                    <a:pt x="13653" y="11407"/>
                  </a:cubicBezTo>
                  <a:cubicBezTo>
                    <a:pt x="13515" y="11407"/>
                    <a:pt x="13377" y="11234"/>
                    <a:pt x="13239" y="11234"/>
                  </a:cubicBezTo>
                  <a:cubicBezTo>
                    <a:pt x="13100" y="11234"/>
                    <a:pt x="12789" y="11096"/>
                    <a:pt x="12513" y="11096"/>
                  </a:cubicBezTo>
                  <a:cubicBezTo>
                    <a:pt x="11925" y="10958"/>
                    <a:pt x="11510" y="10819"/>
                    <a:pt x="10923" y="10819"/>
                  </a:cubicBezTo>
                  <a:cubicBezTo>
                    <a:pt x="10370" y="10681"/>
                    <a:pt x="9920" y="10543"/>
                    <a:pt x="9333" y="10370"/>
                  </a:cubicBezTo>
                  <a:cubicBezTo>
                    <a:pt x="8780" y="10370"/>
                    <a:pt x="8330" y="10232"/>
                    <a:pt x="7777" y="10094"/>
                  </a:cubicBezTo>
                  <a:cubicBezTo>
                    <a:pt x="7190" y="9817"/>
                    <a:pt x="6464" y="9679"/>
                    <a:pt x="5738" y="9368"/>
                  </a:cubicBezTo>
                  <a:cubicBezTo>
                    <a:pt x="5012" y="9229"/>
                    <a:pt x="4459" y="9229"/>
                    <a:pt x="3733" y="9091"/>
                  </a:cubicBezTo>
                  <a:lnTo>
                    <a:pt x="3733" y="9229"/>
                  </a:lnTo>
                  <a:lnTo>
                    <a:pt x="3733" y="10094"/>
                  </a:lnTo>
                  <a:cubicBezTo>
                    <a:pt x="3733" y="10232"/>
                    <a:pt x="3871" y="10232"/>
                    <a:pt x="3871" y="10370"/>
                  </a:cubicBezTo>
                  <a:cubicBezTo>
                    <a:pt x="4010" y="10819"/>
                    <a:pt x="4148" y="11234"/>
                    <a:pt x="4459" y="11684"/>
                  </a:cubicBezTo>
                  <a:cubicBezTo>
                    <a:pt x="4459" y="11684"/>
                    <a:pt x="4597" y="11684"/>
                    <a:pt x="4597" y="11822"/>
                  </a:cubicBezTo>
                  <a:cubicBezTo>
                    <a:pt x="4874" y="11822"/>
                    <a:pt x="5185" y="11960"/>
                    <a:pt x="5323" y="11960"/>
                  </a:cubicBezTo>
                  <a:cubicBezTo>
                    <a:pt x="5012" y="11407"/>
                    <a:pt x="4736" y="10958"/>
                    <a:pt x="4459" y="10232"/>
                  </a:cubicBezTo>
                  <a:lnTo>
                    <a:pt x="4321" y="10094"/>
                  </a:lnTo>
                  <a:cubicBezTo>
                    <a:pt x="4597" y="10094"/>
                    <a:pt x="4736" y="10094"/>
                    <a:pt x="5012" y="10232"/>
                  </a:cubicBezTo>
                  <a:cubicBezTo>
                    <a:pt x="5323" y="10819"/>
                    <a:pt x="5738" y="11545"/>
                    <a:pt x="6049" y="12271"/>
                  </a:cubicBezTo>
                  <a:lnTo>
                    <a:pt x="6602" y="12271"/>
                  </a:lnTo>
                  <a:cubicBezTo>
                    <a:pt x="6602" y="12409"/>
                    <a:pt x="6740" y="12409"/>
                    <a:pt x="6913" y="12409"/>
                  </a:cubicBezTo>
                  <a:cubicBezTo>
                    <a:pt x="6464" y="11684"/>
                    <a:pt x="6049" y="11096"/>
                    <a:pt x="5738" y="10370"/>
                  </a:cubicBezTo>
                  <a:lnTo>
                    <a:pt x="5876" y="10370"/>
                  </a:lnTo>
                  <a:cubicBezTo>
                    <a:pt x="6187" y="10543"/>
                    <a:pt x="6464" y="10543"/>
                    <a:pt x="6913" y="10681"/>
                  </a:cubicBezTo>
                  <a:cubicBezTo>
                    <a:pt x="7190" y="11407"/>
                    <a:pt x="7466" y="11960"/>
                    <a:pt x="7777" y="12548"/>
                  </a:cubicBezTo>
                  <a:cubicBezTo>
                    <a:pt x="8054" y="12548"/>
                    <a:pt x="8330" y="12686"/>
                    <a:pt x="8469" y="12686"/>
                  </a:cubicBezTo>
                  <a:cubicBezTo>
                    <a:pt x="8192" y="12098"/>
                    <a:pt x="7916" y="11545"/>
                    <a:pt x="7604" y="10958"/>
                  </a:cubicBezTo>
                  <a:cubicBezTo>
                    <a:pt x="7916" y="10958"/>
                    <a:pt x="8192" y="11096"/>
                    <a:pt x="8469" y="11096"/>
                  </a:cubicBezTo>
                  <a:cubicBezTo>
                    <a:pt x="8780" y="11684"/>
                    <a:pt x="9056" y="12271"/>
                    <a:pt x="9333" y="12824"/>
                  </a:cubicBezTo>
                  <a:lnTo>
                    <a:pt x="9506" y="12962"/>
                  </a:lnTo>
                  <a:cubicBezTo>
                    <a:pt x="9644" y="12962"/>
                    <a:pt x="9920" y="12962"/>
                    <a:pt x="10197" y="13135"/>
                  </a:cubicBezTo>
                  <a:cubicBezTo>
                    <a:pt x="9782" y="12548"/>
                    <a:pt x="9506" y="11822"/>
                    <a:pt x="9194" y="11234"/>
                  </a:cubicBezTo>
                  <a:lnTo>
                    <a:pt x="9194" y="11234"/>
                  </a:lnTo>
                  <a:cubicBezTo>
                    <a:pt x="9333" y="11407"/>
                    <a:pt x="9506" y="11407"/>
                    <a:pt x="9644" y="11407"/>
                  </a:cubicBezTo>
                  <a:lnTo>
                    <a:pt x="9920" y="11407"/>
                  </a:lnTo>
                  <a:lnTo>
                    <a:pt x="9920" y="11545"/>
                  </a:lnTo>
                  <a:cubicBezTo>
                    <a:pt x="10370" y="12098"/>
                    <a:pt x="10646" y="12824"/>
                    <a:pt x="11061" y="13412"/>
                  </a:cubicBezTo>
                  <a:cubicBezTo>
                    <a:pt x="11372" y="13550"/>
                    <a:pt x="11649" y="13550"/>
                    <a:pt x="11787" y="13688"/>
                  </a:cubicBezTo>
                  <a:cubicBezTo>
                    <a:pt x="11510" y="12962"/>
                    <a:pt x="11061" y="12271"/>
                    <a:pt x="10646" y="11684"/>
                  </a:cubicBezTo>
                  <a:cubicBezTo>
                    <a:pt x="11061" y="11684"/>
                    <a:pt x="11372" y="11822"/>
                    <a:pt x="11649" y="11822"/>
                  </a:cubicBezTo>
                  <a:cubicBezTo>
                    <a:pt x="12098" y="12548"/>
                    <a:pt x="12513" y="13412"/>
                    <a:pt x="12962" y="14138"/>
                  </a:cubicBezTo>
                  <a:cubicBezTo>
                    <a:pt x="13515" y="14276"/>
                    <a:pt x="14103" y="14414"/>
                    <a:pt x="14517" y="14691"/>
                  </a:cubicBezTo>
                  <a:lnTo>
                    <a:pt x="14517" y="13688"/>
                  </a:lnTo>
                  <a:cubicBezTo>
                    <a:pt x="14690" y="13827"/>
                    <a:pt x="14829" y="14138"/>
                    <a:pt x="14967" y="14414"/>
                  </a:cubicBezTo>
                  <a:cubicBezTo>
                    <a:pt x="15105" y="14552"/>
                    <a:pt x="15105" y="14691"/>
                    <a:pt x="15243" y="14864"/>
                  </a:cubicBezTo>
                  <a:cubicBezTo>
                    <a:pt x="15382" y="14864"/>
                    <a:pt x="15693" y="15002"/>
                    <a:pt x="15831" y="15002"/>
                  </a:cubicBezTo>
                  <a:lnTo>
                    <a:pt x="16107" y="15002"/>
                  </a:lnTo>
                  <a:cubicBezTo>
                    <a:pt x="15554" y="14276"/>
                    <a:pt x="15105" y="13412"/>
                    <a:pt x="14690" y="12686"/>
                  </a:cubicBezTo>
                  <a:lnTo>
                    <a:pt x="14967" y="12686"/>
                  </a:lnTo>
                  <a:cubicBezTo>
                    <a:pt x="14967" y="12824"/>
                    <a:pt x="15105" y="12824"/>
                    <a:pt x="15105" y="12824"/>
                  </a:cubicBezTo>
                  <a:cubicBezTo>
                    <a:pt x="15243" y="12962"/>
                    <a:pt x="15554" y="13274"/>
                    <a:pt x="15693" y="13550"/>
                  </a:cubicBezTo>
                  <a:cubicBezTo>
                    <a:pt x="16107" y="13999"/>
                    <a:pt x="16419" y="14552"/>
                    <a:pt x="16695" y="15140"/>
                  </a:cubicBezTo>
                  <a:lnTo>
                    <a:pt x="17283" y="15140"/>
                  </a:lnTo>
                  <a:cubicBezTo>
                    <a:pt x="17421" y="15140"/>
                    <a:pt x="17697" y="15002"/>
                    <a:pt x="17836" y="15002"/>
                  </a:cubicBezTo>
                  <a:lnTo>
                    <a:pt x="17974" y="15002"/>
                  </a:lnTo>
                  <a:cubicBezTo>
                    <a:pt x="17974" y="14864"/>
                    <a:pt x="17836" y="14691"/>
                    <a:pt x="17836" y="14691"/>
                  </a:cubicBezTo>
                  <a:cubicBezTo>
                    <a:pt x="17974" y="14138"/>
                    <a:pt x="17974" y="13550"/>
                    <a:pt x="17836" y="12962"/>
                  </a:cubicBezTo>
                  <a:lnTo>
                    <a:pt x="17974" y="12824"/>
                  </a:lnTo>
                  <a:cubicBezTo>
                    <a:pt x="18562" y="11545"/>
                    <a:pt x="19426" y="10370"/>
                    <a:pt x="20290" y="9091"/>
                  </a:cubicBezTo>
                  <a:cubicBezTo>
                    <a:pt x="20290" y="8953"/>
                    <a:pt x="20152" y="8815"/>
                    <a:pt x="20152" y="8642"/>
                  </a:cubicBezTo>
                  <a:cubicBezTo>
                    <a:pt x="20152" y="8504"/>
                    <a:pt x="20013" y="8365"/>
                    <a:pt x="19875" y="8089"/>
                  </a:cubicBezTo>
                  <a:cubicBezTo>
                    <a:pt x="19875" y="8227"/>
                    <a:pt x="19702" y="8365"/>
                    <a:pt x="19702" y="8504"/>
                  </a:cubicBezTo>
                  <a:cubicBezTo>
                    <a:pt x="18838" y="9817"/>
                    <a:pt x="17974" y="10958"/>
                    <a:pt x="17283" y="12271"/>
                  </a:cubicBezTo>
                  <a:cubicBezTo>
                    <a:pt x="16419" y="12098"/>
                    <a:pt x="15554" y="11960"/>
                    <a:pt x="14690" y="11684"/>
                  </a:cubicBezTo>
                  <a:lnTo>
                    <a:pt x="14517" y="11684"/>
                  </a:lnTo>
                  <a:cubicBezTo>
                    <a:pt x="15382" y="10543"/>
                    <a:pt x="16246" y="9091"/>
                    <a:pt x="17110" y="7951"/>
                  </a:cubicBezTo>
                  <a:cubicBezTo>
                    <a:pt x="17697" y="7225"/>
                    <a:pt x="18285" y="6637"/>
                    <a:pt x="18838" y="5911"/>
                  </a:cubicBezTo>
                  <a:cubicBezTo>
                    <a:pt x="19149" y="5496"/>
                    <a:pt x="19426" y="5047"/>
                    <a:pt x="19702" y="4494"/>
                  </a:cubicBezTo>
                  <a:lnTo>
                    <a:pt x="20290" y="4494"/>
                  </a:lnTo>
                  <a:cubicBezTo>
                    <a:pt x="20739" y="4632"/>
                    <a:pt x="21292" y="4771"/>
                    <a:pt x="21880" y="5047"/>
                  </a:cubicBezTo>
                  <a:lnTo>
                    <a:pt x="22018" y="5047"/>
                  </a:lnTo>
                  <a:cubicBezTo>
                    <a:pt x="22464" y="5184"/>
                    <a:pt x="22876" y="5628"/>
                    <a:pt x="23152" y="6040"/>
                  </a:cubicBezTo>
                  <a:lnTo>
                    <a:pt x="23152" y="6040"/>
                  </a:lnTo>
                  <a:cubicBezTo>
                    <a:pt x="23125" y="5622"/>
                    <a:pt x="23020" y="5131"/>
                    <a:pt x="23020" y="4771"/>
                  </a:cubicBezTo>
                  <a:cubicBezTo>
                    <a:pt x="23020" y="4771"/>
                    <a:pt x="23020" y="4632"/>
                    <a:pt x="22882" y="4494"/>
                  </a:cubicBezTo>
                  <a:cubicBezTo>
                    <a:pt x="22882" y="4494"/>
                    <a:pt x="22744" y="4321"/>
                    <a:pt x="22606" y="4321"/>
                  </a:cubicBezTo>
                  <a:cubicBezTo>
                    <a:pt x="22156" y="4183"/>
                    <a:pt x="21742" y="4045"/>
                    <a:pt x="21292" y="3906"/>
                  </a:cubicBezTo>
                  <a:cubicBezTo>
                    <a:pt x="21016" y="3768"/>
                    <a:pt x="20566" y="3768"/>
                    <a:pt x="20152" y="3630"/>
                  </a:cubicBezTo>
                  <a:lnTo>
                    <a:pt x="20152" y="3457"/>
                  </a:lnTo>
                  <a:cubicBezTo>
                    <a:pt x="20152" y="3319"/>
                    <a:pt x="20013" y="3181"/>
                    <a:pt x="20013" y="3181"/>
                  </a:cubicBezTo>
                  <a:lnTo>
                    <a:pt x="19702" y="3181"/>
                  </a:lnTo>
                  <a:cubicBezTo>
                    <a:pt x="18147" y="2593"/>
                    <a:pt x="16557" y="2455"/>
                    <a:pt x="14967" y="2040"/>
                  </a:cubicBezTo>
                  <a:cubicBezTo>
                    <a:pt x="14517" y="2040"/>
                    <a:pt x="14241" y="1902"/>
                    <a:pt x="13826" y="1729"/>
                  </a:cubicBezTo>
                  <a:cubicBezTo>
                    <a:pt x="13515" y="1729"/>
                    <a:pt x="13100" y="1591"/>
                    <a:pt x="12789" y="1452"/>
                  </a:cubicBezTo>
                  <a:cubicBezTo>
                    <a:pt x="12098" y="1314"/>
                    <a:pt x="11372" y="1176"/>
                    <a:pt x="10646" y="1038"/>
                  </a:cubicBezTo>
                  <a:cubicBezTo>
                    <a:pt x="10197" y="865"/>
                    <a:pt x="9644" y="726"/>
                    <a:pt x="9194" y="450"/>
                  </a:cubicBezTo>
                  <a:lnTo>
                    <a:pt x="8780" y="450"/>
                  </a:lnTo>
                  <a:cubicBezTo>
                    <a:pt x="8641" y="450"/>
                    <a:pt x="8641" y="312"/>
                    <a:pt x="8469" y="312"/>
                  </a:cubicBezTo>
                  <a:lnTo>
                    <a:pt x="7916" y="312"/>
                  </a:lnTo>
                  <a:cubicBezTo>
                    <a:pt x="7328" y="312"/>
                    <a:pt x="6740" y="173"/>
                    <a:pt x="618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73" name="Google Shape;1373;p8"/>
            <p:cNvSpPr/>
            <p:nvPr/>
          </p:nvSpPr>
          <p:spPr>
            <a:xfrm>
              <a:off x="7045193" y="3800989"/>
              <a:ext cx="474573" cy="240459"/>
            </a:xfrm>
            <a:custGeom>
              <a:avLst/>
              <a:gdLst/>
              <a:ahLst/>
              <a:cxnLst/>
              <a:rect l="l" t="t" r="r" b="b"/>
              <a:pathLst>
                <a:path w="23332" h="11822" extrusionOk="0">
                  <a:moveTo>
                    <a:pt x="3595" y="4908"/>
                  </a:moveTo>
                  <a:lnTo>
                    <a:pt x="3595" y="5047"/>
                  </a:lnTo>
                  <a:cubicBezTo>
                    <a:pt x="3595" y="5080"/>
                    <a:pt x="3603" y="5105"/>
                    <a:pt x="3615" y="5126"/>
                  </a:cubicBezTo>
                  <a:lnTo>
                    <a:pt x="3615" y="5126"/>
                  </a:lnTo>
                  <a:cubicBezTo>
                    <a:pt x="3595" y="5053"/>
                    <a:pt x="3595" y="4981"/>
                    <a:pt x="3595" y="4908"/>
                  </a:cubicBezTo>
                  <a:close/>
                  <a:moveTo>
                    <a:pt x="3615" y="5126"/>
                  </a:moveTo>
                  <a:cubicBezTo>
                    <a:pt x="3633" y="5192"/>
                    <a:pt x="3668" y="5257"/>
                    <a:pt x="3733" y="5323"/>
                  </a:cubicBezTo>
                  <a:cubicBezTo>
                    <a:pt x="3733" y="5218"/>
                    <a:pt x="3653" y="5193"/>
                    <a:pt x="3615" y="5126"/>
                  </a:cubicBezTo>
                  <a:close/>
                  <a:moveTo>
                    <a:pt x="1418" y="3906"/>
                  </a:moveTo>
                  <a:lnTo>
                    <a:pt x="1418" y="3906"/>
                  </a:lnTo>
                  <a:cubicBezTo>
                    <a:pt x="1729" y="4044"/>
                    <a:pt x="2005" y="4182"/>
                    <a:pt x="2454" y="4321"/>
                  </a:cubicBezTo>
                  <a:cubicBezTo>
                    <a:pt x="2282" y="4321"/>
                    <a:pt x="2282" y="4459"/>
                    <a:pt x="2282" y="4459"/>
                  </a:cubicBezTo>
                  <a:cubicBezTo>
                    <a:pt x="2282" y="4908"/>
                    <a:pt x="2454" y="5323"/>
                    <a:pt x="2593" y="5634"/>
                  </a:cubicBezTo>
                  <a:lnTo>
                    <a:pt x="2593" y="5772"/>
                  </a:lnTo>
                  <a:cubicBezTo>
                    <a:pt x="2593" y="5911"/>
                    <a:pt x="2731" y="6187"/>
                    <a:pt x="2731" y="6360"/>
                  </a:cubicBezTo>
                  <a:lnTo>
                    <a:pt x="2593" y="6187"/>
                  </a:lnTo>
                  <a:cubicBezTo>
                    <a:pt x="2143" y="5496"/>
                    <a:pt x="1729" y="4770"/>
                    <a:pt x="1418" y="3906"/>
                  </a:cubicBezTo>
                  <a:close/>
                  <a:moveTo>
                    <a:pt x="864" y="4182"/>
                  </a:moveTo>
                  <a:lnTo>
                    <a:pt x="864" y="4182"/>
                  </a:lnTo>
                  <a:cubicBezTo>
                    <a:pt x="1418" y="5185"/>
                    <a:pt x="1867" y="6049"/>
                    <a:pt x="2454" y="7051"/>
                  </a:cubicBezTo>
                  <a:cubicBezTo>
                    <a:pt x="2143" y="6913"/>
                    <a:pt x="2005" y="6913"/>
                    <a:pt x="1729" y="6775"/>
                  </a:cubicBezTo>
                  <a:cubicBezTo>
                    <a:pt x="1590" y="6637"/>
                    <a:pt x="1418" y="6637"/>
                    <a:pt x="1279" y="6498"/>
                  </a:cubicBezTo>
                  <a:cubicBezTo>
                    <a:pt x="1141" y="5772"/>
                    <a:pt x="1003" y="5047"/>
                    <a:pt x="864" y="4182"/>
                  </a:cubicBezTo>
                  <a:close/>
                  <a:moveTo>
                    <a:pt x="3595" y="7501"/>
                  </a:moveTo>
                  <a:lnTo>
                    <a:pt x="4010" y="7915"/>
                  </a:lnTo>
                  <a:cubicBezTo>
                    <a:pt x="4010" y="8088"/>
                    <a:pt x="4183" y="8365"/>
                    <a:pt x="4321" y="8503"/>
                  </a:cubicBezTo>
                  <a:cubicBezTo>
                    <a:pt x="4010" y="8365"/>
                    <a:pt x="3872" y="8365"/>
                    <a:pt x="3733" y="8227"/>
                  </a:cubicBezTo>
                  <a:cubicBezTo>
                    <a:pt x="3595" y="7915"/>
                    <a:pt x="3595" y="7639"/>
                    <a:pt x="3595" y="7501"/>
                  </a:cubicBezTo>
                  <a:close/>
                  <a:moveTo>
                    <a:pt x="21742" y="0"/>
                  </a:moveTo>
                  <a:cubicBezTo>
                    <a:pt x="21604" y="138"/>
                    <a:pt x="21465" y="449"/>
                    <a:pt x="21292" y="588"/>
                  </a:cubicBezTo>
                  <a:cubicBezTo>
                    <a:pt x="21154" y="864"/>
                    <a:pt x="21016" y="1314"/>
                    <a:pt x="20739" y="1590"/>
                  </a:cubicBezTo>
                  <a:cubicBezTo>
                    <a:pt x="20428" y="2039"/>
                    <a:pt x="20152" y="2592"/>
                    <a:pt x="19737" y="3042"/>
                  </a:cubicBezTo>
                  <a:cubicBezTo>
                    <a:pt x="19875" y="3318"/>
                    <a:pt x="20014" y="3457"/>
                    <a:pt x="20014" y="3595"/>
                  </a:cubicBezTo>
                  <a:cubicBezTo>
                    <a:pt x="20014" y="3768"/>
                    <a:pt x="20152" y="3906"/>
                    <a:pt x="20152" y="4044"/>
                  </a:cubicBezTo>
                  <a:cubicBezTo>
                    <a:pt x="20152" y="4044"/>
                    <a:pt x="20290" y="4044"/>
                    <a:pt x="20290" y="3906"/>
                  </a:cubicBezTo>
                  <a:cubicBezTo>
                    <a:pt x="20739" y="3318"/>
                    <a:pt x="21154" y="2592"/>
                    <a:pt x="21604" y="2039"/>
                  </a:cubicBezTo>
                  <a:cubicBezTo>
                    <a:pt x="21742" y="1728"/>
                    <a:pt x="21880" y="1452"/>
                    <a:pt x="22157" y="1002"/>
                  </a:cubicBezTo>
                  <a:cubicBezTo>
                    <a:pt x="22329" y="2039"/>
                    <a:pt x="22329" y="3042"/>
                    <a:pt x="22329" y="4044"/>
                  </a:cubicBezTo>
                  <a:cubicBezTo>
                    <a:pt x="22329" y="4044"/>
                    <a:pt x="22329" y="4182"/>
                    <a:pt x="22468" y="4182"/>
                  </a:cubicBezTo>
                  <a:cubicBezTo>
                    <a:pt x="22329" y="4321"/>
                    <a:pt x="22157" y="4459"/>
                    <a:pt x="22018" y="4632"/>
                  </a:cubicBezTo>
                  <a:cubicBezTo>
                    <a:pt x="21880" y="4908"/>
                    <a:pt x="21742" y="5047"/>
                    <a:pt x="21604" y="5323"/>
                  </a:cubicBezTo>
                  <a:cubicBezTo>
                    <a:pt x="21292" y="5772"/>
                    <a:pt x="21016" y="6187"/>
                    <a:pt x="20739" y="6637"/>
                  </a:cubicBezTo>
                  <a:cubicBezTo>
                    <a:pt x="20152" y="7501"/>
                    <a:pt x="19737" y="8503"/>
                    <a:pt x="19011" y="9367"/>
                  </a:cubicBezTo>
                  <a:cubicBezTo>
                    <a:pt x="18700" y="9817"/>
                    <a:pt x="18285" y="10231"/>
                    <a:pt x="17836" y="10681"/>
                  </a:cubicBezTo>
                  <a:lnTo>
                    <a:pt x="17836" y="9955"/>
                  </a:lnTo>
                  <a:lnTo>
                    <a:pt x="17698" y="9955"/>
                  </a:lnTo>
                  <a:cubicBezTo>
                    <a:pt x="17559" y="9955"/>
                    <a:pt x="17283" y="10093"/>
                    <a:pt x="17145" y="10093"/>
                  </a:cubicBezTo>
                  <a:lnTo>
                    <a:pt x="16557" y="10093"/>
                  </a:lnTo>
                  <a:cubicBezTo>
                    <a:pt x="16695" y="10093"/>
                    <a:pt x="16695" y="10231"/>
                    <a:pt x="16695" y="10231"/>
                  </a:cubicBezTo>
                  <a:cubicBezTo>
                    <a:pt x="16695" y="10370"/>
                    <a:pt x="16834" y="10370"/>
                    <a:pt x="16972" y="10370"/>
                  </a:cubicBezTo>
                  <a:lnTo>
                    <a:pt x="16972" y="10957"/>
                  </a:lnTo>
                  <a:cubicBezTo>
                    <a:pt x="16834" y="10819"/>
                    <a:pt x="16695" y="10819"/>
                    <a:pt x="16695" y="10819"/>
                  </a:cubicBezTo>
                  <a:cubicBezTo>
                    <a:pt x="16419" y="10681"/>
                    <a:pt x="16281" y="10370"/>
                    <a:pt x="16108" y="10231"/>
                  </a:cubicBezTo>
                  <a:cubicBezTo>
                    <a:pt x="15969" y="10093"/>
                    <a:pt x="15969" y="10093"/>
                    <a:pt x="15969" y="9955"/>
                  </a:cubicBezTo>
                  <a:lnTo>
                    <a:pt x="15693" y="9955"/>
                  </a:lnTo>
                  <a:cubicBezTo>
                    <a:pt x="15555" y="9955"/>
                    <a:pt x="15244" y="9817"/>
                    <a:pt x="15105" y="9817"/>
                  </a:cubicBezTo>
                  <a:cubicBezTo>
                    <a:pt x="15244" y="10093"/>
                    <a:pt x="15555" y="10370"/>
                    <a:pt x="15693" y="10681"/>
                  </a:cubicBezTo>
                  <a:cubicBezTo>
                    <a:pt x="15416" y="10508"/>
                    <a:pt x="15105" y="10508"/>
                    <a:pt x="14829" y="10370"/>
                  </a:cubicBezTo>
                  <a:lnTo>
                    <a:pt x="14552" y="10370"/>
                  </a:lnTo>
                  <a:cubicBezTo>
                    <a:pt x="14552" y="10093"/>
                    <a:pt x="14379" y="9817"/>
                    <a:pt x="14379" y="9644"/>
                  </a:cubicBezTo>
                  <a:cubicBezTo>
                    <a:pt x="13965" y="9367"/>
                    <a:pt x="13377" y="9229"/>
                    <a:pt x="12824" y="9091"/>
                  </a:cubicBezTo>
                  <a:lnTo>
                    <a:pt x="12824" y="9091"/>
                  </a:lnTo>
                  <a:cubicBezTo>
                    <a:pt x="13101" y="9505"/>
                    <a:pt x="13377" y="9955"/>
                    <a:pt x="13515" y="10370"/>
                  </a:cubicBezTo>
                  <a:lnTo>
                    <a:pt x="13515" y="10681"/>
                  </a:lnTo>
                  <a:cubicBezTo>
                    <a:pt x="13239" y="10681"/>
                    <a:pt x="13101" y="10681"/>
                    <a:pt x="12824" y="10508"/>
                  </a:cubicBezTo>
                  <a:cubicBezTo>
                    <a:pt x="12375" y="9955"/>
                    <a:pt x="12098" y="9229"/>
                    <a:pt x="11649" y="8641"/>
                  </a:cubicBezTo>
                  <a:cubicBezTo>
                    <a:pt x="11511" y="8503"/>
                    <a:pt x="11234" y="8503"/>
                    <a:pt x="10923" y="8365"/>
                  </a:cubicBezTo>
                  <a:lnTo>
                    <a:pt x="10923" y="8365"/>
                  </a:lnTo>
                  <a:cubicBezTo>
                    <a:pt x="11234" y="9091"/>
                    <a:pt x="11649" y="9644"/>
                    <a:pt x="12098" y="10370"/>
                  </a:cubicBezTo>
                  <a:lnTo>
                    <a:pt x="11787" y="10370"/>
                  </a:lnTo>
                  <a:cubicBezTo>
                    <a:pt x="11649" y="10370"/>
                    <a:pt x="11511" y="10231"/>
                    <a:pt x="11372" y="10231"/>
                  </a:cubicBezTo>
                  <a:cubicBezTo>
                    <a:pt x="10785" y="9505"/>
                    <a:pt x="10370" y="8780"/>
                    <a:pt x="10059" y="8088"/>
                  </a:cubicBezTo>
                  <a:cubicBezTo>
                    <a:pt x="9782" y="7915"/>
                    <a:pt x="9506" y="7915"/>
                    <a:pt x="9368" y="7915"/>
                  </a:cubicBezTo>
                  <a:lnTo>
                    <a:pt x="9195" y="7777"/>
                  </a:lnTo>
                  <a:lnTo>
                    <a:pt x="9195" y="7777"/>
                  </a:lnTo>
                  <a:cubicBezTo>
                    <a:pt x="9368" y="7916"/>
                    <a:pt x="9368" y="8088"/>
                    <a:pt x="9506" y="8227"/>
                  </a:cubicBezTo>
                  <a:cubicBezTo>
                    <a:pt x="9782" y="8780"/>
                    <a:pt x="10059" y="9505"/>
                    <a:pt x="10508" y="10093"/>
                  </a:cubicBezTo>
                  <a:cubicBezTo>
                    <a:pt x="10232" y="9955"/>
                    <a:pt x="10059" y="9955"/>
                    <a:pt x="9782" y="9955"/>
                  </a:cubicBezTo>
                  <a:cubicBezTo>
                    <a:pt x="9368" y="9229"/>
                    <a:pt x="8918" y="8503"/>
                    <a:pt x="8503" y="7915"/>
                  </a:cubicBezTo>
                  <a:cubicBezTo>
                    <a:pt x="8503" y="7777"/>
                    <a:pt x="8503" y="7777"/>
                    <a:pt x="8331" y="7639"/>
                  </a:cubicBezTo>
                  <a:cubicBezTo>
                    <a:pt x="8192" y="7639"/>
                    <a:pt x="7916" y="7501"/>
                    <a:pt x="7639" y="7501"/>
                  </a:cubicBezTo>
                  <a:cubicBezTo>
                    <a:pt x="7639" y="7639"/>
                    <a:pt x="7778" y="7777"/>
                    <a:pt x="7778" y="7777"/>
                  </a:cubicBezTo>
                  <a:cubicBezTo>
                    <a:pt x="8192" y="8503"/>
                    <a:pt x="8642" y="9091"/>
                    <a:pt x="8918" y="9644"/>
                  </a:cubicBezTo>
                  <a:cubicBezTo>
                    <a:pt x="8780" y="9644"/>
                    <a:pt x="8503" y="9505"/>
                    <a:pt x="8192" y="9505"/>
                  </a:cubicBezTo>
                  <a:lnTo>
                    <a:pt x="8192" y="9367"/>
                  </a:lnTo>
                  <a:cubicBezTo>
                    <a:pt x="7639" y="8641"/>
                    <a:pt x="7190" y="8088"/>
                    <a:pt x="6775" y="7362"/>
                  </a:cubicBezTo>
                  <a:cubicBezTo>
                    <a:pt x="6602" y="7362"/>
                    <a:pt x="6464" y="7362"/>
                    <a:pt x="6464" y="7224"/>
                  </a:cubicBezTo>
                  <a:lnTo>
                    <a:pt x="5911" y="7224"/>
                  </a:lnTo>
                  <a:cubicBezTo>
                    <a:pt x="6464" y="7915"/>
                    <a:pt x="6913" y="8641"/>
                    <a:pt x="7466" y="9367"/>
                  </a:cubicBezTo>
                  <a:cubicBezTo>
                    <a:pt x="7190" y="9229"/>
                    <a:pt x="6913" y="9229"/>
                    <a:pt x="6602" y="9091"/>
                  </a:cubicBezTo>
                  <a:lnTo>
                    <a:pt x="6464" y="9091"/>
                  </a:lnTo>
                  <a:cubicBezTo>
                    <a:pt x="6188" y="8365"/>
                    <a:pt x="5600" y="7639"/>
                    <a:pt x="5185" y="6913"/>
                  </a:cubicBezTo>
                  <a:cubicBezTo>
                    <a:pt x="5047" y="6913"/>
                    <a:pt x="4736" y="6775"/>
                    <a:pt x="4459" y="6775"/>
                  </a:cubicBezTo>
                  <a:cubicBezTo>
                    <a:pt x="4459" y="6637"/>
                    <a:pt x="4321" y="6637"/>
                    <a:pt x="4321" y="6637"/>
                  </a:cubicBezTo>
                  <a:lnTo>
                    <a:pt x="4321" y="6637"/>
                  </a:lnTo>
                  <a:cubicBezTo>
                    <a:pt x="4736" y="7362"/>
                    <a:pt x="5323" y="8088"/>
                    <a:pt x="5738" y="8952"/>
                  </a:cubicBezTo>
                  <a:cubicBezTo>
                    <a:pt x="5600" y="8780"/>
                    <a:pt x="5323" y="8780"/>
                    <a:pt x="5185" y="8780"/>
                  </a:cubicBezTo>
                  <a:lnTo>
                    <a:pt x="5185" y="8641"/>
                  </a:lnTo>
                  <a:cubicBezTo>
                    <a:pt x="5047" y="8641"/>
                    <a:pt x="5047" y="8641"/>
                    <a:pt x="5047" y="8503"/>
                  </a:cubicBezTo>
                  <a:cubicBezTo>
                    <a:pt x="4736" y="8227"/>
                    <a:pt x="4598" y="7777"/>
                    <a:pt x="4321" y="7501"/>
                  </a:cubicBezTo>
                  <a:cubicBezTo>
                    <a:pt x="4183" y="7051"/>
                    <a:pt x="3872" y="6775"/>
                    <a:pt x="3595" y="6498"/>
                  </a:cubicBezTo>
                  <a:lnTo>
                    <a:pt x="3595" y="6360"/>
                  </a:lnTo>
                  <a:cubicBezTo>
                    <a:pt x="3595" y="6187"/>
                    <a:pt x="3595" y="6049"/>
                    <a:pt x="3457" y="5772"/>
                  </a:cubicBezTo>
                  <a:cubicBezTo>
                    <a:pt x="3457" y="5634"/>
                    <a:pt x="3457" y="5323"/>
                    <a:pt x="3319" y="5047"/>
                  </a:cubicBezTo>
                  <a:lnTo>
                    <a:pt x="3319" y="4908"/>
                  </a:lnTo>
                  <a:lnTo>
                    <a:pt x="3595" y="4908"/>
                  </a:lnTo>
                  <a:lnTo>
                    <a:pt x="3595" y="4182"/>
                  </a:lnTo>
                  <a:lnTo>
                    <a:pt x="3595" y="4044"/>
                  </a:lnTo>
                  <a:lnTo>
                    <a:pt x="3457" y="4044"/>
                  </a:lnTo>
                  <a:cubicBezTo>
                    <a:pt x="3457" y="3906"/>
                    <a:pt x="3595" y="3768"/>
                    <a:pt x="3595" y="3595"/>
                  </a:cubicBezTo>
                  <a:cubicBezTo>
                    <a:pt x="3457" y="3318"/>
                    <a:pt x="3319" y="3042"/>
                    <a:pt x="3146" y="2731"/>
                  </a:cubicBezTo>
                  <a:cubicBezTo>
                    <a:pt x="3008" y="3042"/>
                    <a:pt x="2869" y="3180"/>
                    <a:pt x="2731" y="3457"/>
                  </a:cubicBezTo>
                  <a:lnTo>
                    <a:pt x="2593" y="3457"/>
                  </a:lnTo>
                  <a:cubicBezTo>
                    <a:pt x="2143" y="3318"/>
                    <a:pt x="1590" y="3042"/>
                    <a:pt x="1141" y="2592"/>
                  </a:cubicBezTo>
                  <a:lnTo>
                    <a:pt x="1003" y="2592"/>
                  </a:lnTo>
                  <a:cubicBezTo>
                    <a:pt x="1141" y="2454"/>
                    <a:pt x="1141" y="2316"/>
                    <a:pt x="1279" y="2178"/>
                  </a:cubicBezTo>
                  <a:lnTo>
                    <a:pt x="1279" y="2178"/>
                  </a:lnTo>
                  <a:cubicBezTo>
                    <a:pt x="726" y="2316"/>
                    <a:pt x="139" y="2731"/>
                    <a:pt x="0" y="3318"/>
                  </a:cubicBezTo>
                  <a:cubicBezTo>
                    <a:pt x="0" y="4459"/>
                    <a:pt x="139" y="5634"/>
                    <a:pt x="415" y="6775"/>
                  </a:cubicBezTo>
                  <a:cubicBezTo>
                    <a:pt x="415" y="6913"/>
                    <a:pt x="553" y="6913"/>
                    <a:pt x="553" y="7051"/>
                  </a:cubicBezTo>
                  <a:lnTo>
                    <a:pt x="726" y="7224"/>
                  </a:lnTo>
                  <a:cubicBezTo>
                    <a:pt x="1418" y="7639"/>
                    <a:pt x="2005" y="7777"/>
                    <a:pt x="2731" y="8088"/>
                  </a:cubicBezTo>
                  <a:cubicBezTo>
                    <a:pt x="2731" y="8227"/>
                    <a:pt x="2869" y="8503"/>
                    <a:pt x="2869" y="8641"/>
                  </a:cubicBezTo>
                  <a:cubicBezTo>
                    <a:pt x="2869" y="8780"/>
                    <a:pt x="2869" y="8952"/>
                    <a:pt x="3008" y="8952"/>
                  </a:cubicBezTo>
                  <a:lnTo>
                    <a:pt x="3146" y="9091"/>
                  </a:lnTo>
                  <a:cubicBezTo>
                    <a:pt x="4874" y="9644"/>
                    <a:pt x="6602" y="10093"/>
                    <a:pt x="8503" y="10508"/>
                  </a:cubicBezTo>
                  <a:cubicBezTo>
                    <a:pt x="9368" y="10681"/>
                    <a:pt x="10232" y="10957"/>
                    <a:pt x="11234" y="11095"/>
                  </a:cubicBezTo>
                  <a:cubicBezTo>
                    <a:pt x="11649" y="11234"/>
                    <a:pt x="12098" y="11234"/>
                    <a:pt x="12513" y="11372"/>
                  </a:cubicBezTo>
                  <a:cubicBezTo>
                    <a:pt x="12962" y="11545"/>
                    <a:pt x="13377" y="11545"/>
                    <a:pt x="13826" y="11683"/>
                  </a:cubicBezTo>
                  <a:cubicBezTo>
                    <a:pt x="14103" y="11683"/>
                    <a:pt x="14241" y="11683"/>
                    <a:pt x="14379" y="11545"/>
                  </a:cubicBezTo>
                  <a:lnTo>
                    <a:pt x="14379" y="11372"/>
                  </a:lnTo>
                  <a:lnTo>
                    <a:pt x="14552" y="11234"/>
                  </a:lnTo>
                  <a:cubicBezTo>
                    <a:pt x="15416" y="11545"/>
                    <a:pt x="16281" y="11683"/>
                    <a:pt x="17283" y="11821"/>
                  </a:cubicBezTo>
                  <a:lnTo>
                    <a:pt x="17559" y="11821"/>
                  </a:lnTo>
                  <a:cubicBezTo>
                    <a:pt x="17559" y="11821"/>
                    <a:pt x="17698" y="11821"/>
                    <a:pt x="17836" y="11683"/>
                  </a:cubicBezTo>
                  <a:cubicBezTo>
                    <a:pt x="18424" y="11234"/>
                    <a:pt x="19011" y="10819"/>
                    <a:pt x="19426" y="10231"/>
                  </a:cubicBezTo>
                  <a:cubicBezTo>
                    <a:pt x="19875" y="9644"/>
                    <a:pt x="20290" y="8952"/>
                    <a:pt x="20739" y="8365"/>
                  </a:cubicBezTo>
                  <a:cubicBezTo>
                    <a:pt x="21154" y="7639"/>
                    <a:pt x="21604" y="7051"/>
                    <a:pt x="21880" y="6498"/>
                  </a:cubicBezTo>
                  <a:cubicBezTo>
                    <a:pt x="22157" y="6049"/>
                    <a:pt x="22329" y="5772"/>
                    <a:pt x="22468" y="5496"/>
                  </a:cubicBezTo>
                  <a:cubicBezTo>
                    <a:pt x="22606" y="5323"/>
                    <a:pt x="22744" y="5185"/>
                    <a:pt x="22744" y="5047"/>
                  </a:cubicBezTo>
                  <a:lnTo>
                    <a:pt x="23194" y="4632"/>
                  </a:lnTo>
                  <a:lnTo>
                    <a:pt x="23194" y="4321"/>
                  </a:lnTo>
                  <a:cubicBezTo>
                    <a:pt x="23194" y="4182"/>
                    <a:pt x="23332" y="4182"/>
                    <a:pt x="23332" y="4044"/>
                  </a:cubicBezTo>
                  <a:cubicBezTo>
                    <a:pt x="23194" y="3042"/>
                    <a:pt x="23194" y="2039"/>
                    <a:pt x="23021" y="1175"/>
                  </a:cubicBezTo>
                  <a:lnTo>
                    <a:pt x="23021" y="1002"/>
                  </a:lnTo>
                  <a:cubicBezTo>
                    <a:pt x="22744" y="588"/>
                    <a:pt x="22329" y="138"/>
                    <a:pt x="218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74" name="Google Shape;1374;p8"/>
            <p:cNvSpPr/>
            <p:nvPr/>
          </p:nvSpPr>
          <p:spPr>
            <a:xfrm>
              <a:off x="7422718" y="3792548"/>
              <a:ext cx="20" cy="20"/>
            </a:xfrm>
            <a:custGeom>
              <a:avLst/>
              <a:gdLst/>
              <a:ahLst/>
              <a:cxnLst/>
              <a:rect l="l" t="t" r="r" b="b"/>
              <a:pathLst>
                <a:path w="1" h="1" extrusionOk="0">
                  <a:moveTo>
                    <a:pt x="1" y="0"/>
                  </a:move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75" name="Google Shape;1375;p8"/>
            <p:cNvSpPr/>
            <p:nvPr/>
          </p:nvSpPr>
          <p:spPr>
            <a:xfrm>
              <a:off x="7422718" y="3792548"/>
              <a:ext cx="20" cy="20"/>
            </a:xfrm>
            <a:custGeom>
              <a:avLst/>
              <a:gdLst/>
              <a:ahLst/>
              <a:cxnLst/>
              <a:rect l="l" t="t" r="r" b="b"/>
              <a:pathLst>
                <a:path w="1" h="1" extrusionOk="0">
                  <a:moveTo>
                    <a:pt x="1" y="0"/>
                  </a:move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76" name="Google Shape;1376;p8"/>
            <p:cNvSpPr/>
            <p:nvPr/>
          </p:nvSpPr>
          <p:spPr>
            <a:xfrm>
              <a:off x="7147827" y="3973937"/>
              <a:ext cx="20" cy="20"/>
            </a:xfrm>
            <a:custGeom>
              <a:avLst/>
              <a:gdLst/>
              <a:ahLst/>
              <a:cxnLst/>
              <a:rect l="l" t="t" r="r" b="b"/>
              <a:pathLst>
                <a:path w="1" h="1" extrusionOk="0">
                  <a:moveTo>
                    <a:pt x="1" y="0"/>
                  </a:moveTo>
                  <a:lnTo>
                    <a:pt x="1" y="0"/>
                  </a:ln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77" name="Google Shape;1377;p8"/>
            <p:cNvSpPr/>
            <p:nvPr/>
          </p:nvSpPr>
          <p:spPr>
            <a:xfrm>
              <a:off x="7200568" y="3763015"/>
              <a:ext cx="143438" cy="137824"/>
            </a:xfrm>
            <a:custGeom>
              <a:avLst/>
              <a:gdLst/>
              <a:ahLst/>
              <a:cxnLst/>
              <a:rect l="l" t="t" r="r" b="b"/>
              <a:pathLst>
                <a:path w="7052" h="6776" extrusionOk="0">
                  <a:moveTo>
                    <a:pt x="3146" y="1"/>
                  </a:moveTo>
                  <a:cubicBezTo>
                    <a:pt x="2731" y="1"/>
                    <a:pt x="2143" y="139"/>
                    <a:pt x="1729" y="450"/>
                  </a:cubicBezTo>
                  <a:cubicBezTo>
                    <a:pt x="1279" y="588"/>
                    <a:pt x="1003" y="1003"/>
                    <a:pt x="692" y="1452"/>
                  </a:cubicBezTo>
                  <a:cubicBezTo>
                    <a:pt x="553" y="1591"/>
                    <a:pt x="553" y="1729"/>
                    <a:pt x="415" y="1867"/>
                  </a:cubicBezTo>
                  <a:cubicBezTo>
                    <a:pt x="277" y="2178"/>
                    <a:pt x="139" y="2455"/>
                    <a:pt x="139" y="2731"/>
                  </a:cubicBezTo>
                  <a:cubicBezTo>
                    <a:pt x="0" y="3457"/>
                    <a:pt x="139" y="4045"/>
                    <a:pt x="277" y="4598"/>
                  </a:cubicBezTo>
                  <a:cubicBezTo>
                    <a:pt x="415" y="4909"/>
                    <a:pt x="553" y="5185"/>
                    <a:pt x="864" y="5462"/>
                  </a:cubicBezTo>
                  <a:cubicBezTo>
                    <a:pt x="1003" y="5635"/>
                    <a:pt x="1279" y="5911"/>
                    <a:pt x="1556" y="6049"/>
                  </a:cubicBezTo>
                  <a:cubicBezTo>
                    <a:pt x="1867" y="6188"/>
                    <a:pt x="2143" y="6326"/>
                    <a:pt x="2282" y="6499"/>
                  </a:cubicBezTo>
                  <a:cubicBezTo>
                    <a:pt x="2593" y="6499"/>
                    <a:pt x="2869" y="6637"/>
                    <a:pt x="3284" y="6637"/>
                  </a:cubicBezTo>
                  <a:cubicBezTo>
                    <a:pt x="3595" y="6775"/>
                    <a:pt x="3872" y="6775"/>
                    <a:pt x="4010" y="6775"/>
                  </a:cubicBezTo>
                  <a:cubicBezTo>
                    <a:pt x="4459" y="6775"/>
                    <a:pt x="4874" y="6637"/>
                    <a:pt x="5185" y="6637"/>
                  </a:cubicBezTo>
                  <a:cubicBezTo>
                    <a:pt x="5462" y="6499"/>
                    <a:pt x="5738" y="6499"/>
                    <a:pt x="5876" y="6188"/>
                  </a:cubicBezTo>
                  <a:cubicBezTo>
                    <a:pt x="6187" y="6049"/>
                    <a:pt x="6464" y="5911"/>
                    <a:pt x="6602" y="5635"/>
                  </a:cubicBezTo>
                  <a:cubicBezTo>
                    <a:pt x="6740" y="5324"/>
                    <a:pt x="6913" y="5047"/>
                    <a:pt x="6913" y="4771"/>
                  </a:cubicBezTo>
                  <a:cubicBezTo>
                    <a:pt x="7052" y="4459"/>
                    <a:pt x="7052" y="4183"/>
                    <a:pt x="7052" y="3906"/>
                  </a:cubicBezTo>
                  <a:cubicBezTo>
                    <a:pt x="7052" y="3595"/>
                    <a:pt x="7052" y="3319"/>
                    <a:pt x="6913" y="2869"/>
                  </a:cubicBezTo>
                  <a:cubicBezTo>
                    <a:pt x="6913" y="2731"/>
                    <a:pt x="6740" y="2455"/>
                    <a:pt x="6602" y="2005"/>
                  </a:cubicBezTo>
                  <a:cubicBezTo>
                    <a:pt x="6464" y="1591"/>
                    <a:pt x="6187" y="1314"/>
                    <a:pt x="5876" y="865"/>
                  </a:cubicBezTo>
                  <a:cubicBezTo>
                    <a:pt x="5462" y="588"/>
                    <a:pt x="5012" y="450"/>
                    <a:pt x="4597" y="277"/>
                  </a:cubicBezTo>
                  <a:cubicBezTo>
                    <a:pt x="4148" y="139"/>
                    <a:pt x="3733" y="1"/>
                    <a:pt x="328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1378" name="Google Shape;1378;p8"/>
          <p:cNvGrpSpPr/>
          <p:nvPr/>
        </p:nvGrpSpPr>
        <p:grpSpPr>
          <a:xfrm>
            <a:off x="1238458" y="4127568"/>
            <a:ext cx="1533281" cy="1775373"/>
            <a:chOff x="2599736" y="3491668"/>
            <a:chExt cx="1280081" cy="1111832"/>
          </a:xfrm>
        </p:grpSpPr>
        <p:sp>
          <p:nvSpPr>
            <p:cNvPr id="1379" name="Google Shape;1379;p8"/>
            <p:cNvSpPr/>
            <p:nvPr/>
          </p:nvSpPr>
          <p:spPr>
            <a:xfrm>
              <a:off x="2599736" y="3864141"/>
              <a:ext cx="1280081" cy="739359"/>
            </a:xfrm>
            <a:custGeom>
              <a:avLst/>
              <a:gdLst/>
              <a:ahLst/>
              <a:cxnLst/>
              <a:rect l="l" t="t" r="r" b="b"/>
              <a:pathLst>
                <a:path w="71274" h="41167" extrusionOk="0">
                  <a:moveTo>
                    <a:pt x="3872" y="1"/>
                  </a:moveTo>
                  <a:cubicBezTo>
                    <a:pt x="3319" y="1"/>
                    <a:pt x="2593" y="277"/>
                    <a:pt x="2316" y="1003"/>
                  </a:cubicBezTo>
                  <a:cubicBezTo>
                    <a:pt x="1452" y="2317"/>
                    <a:pt x="1003" y="3872"/>
                    <a:pt x="588" y="5324"/>
                  </a:cubicBezTo>
                  <a:cubicBezTo>
                    <a:pt x="139" y="7052"/>
                    <a:pt x="1" y="8780"/>
                    <a:pt x="139" y="10509"/>
                  </a:cubicBezTo>
                  <a:cubicBezTo>
                    <a:pt x="139" y="11234"/>
                    <a:pt x="277" y="11960"/>
                    <a:pt x="588" y="12686"/>
                  </a:cubicBezTo>
                  <a:cubicBezTo>
                    <a:pt x="865" y="13550"/>
                    <a:pt x="1280" y="14103"/>
                    <a:pt x="1729" y="14829"/>
                  </a:cubicBezTo>
                  <a:cubicBezTo>
                    <a:pt x="2144" y="15417"/>
                    <a:pt x="2731" y="15832"/>
                    <a:pt x="3319" y="16281"/>
                  </a:cubicBezTo>
                  <a:cubicBezTo>
                    <a:pt x="3872" y="16696"/>
                    <a:pt x="4598" y="17283"/>
                    <a:pt x="5324" y="17698"/>
                  </a:cubicBezTo>
                  <a:cubicBezTo>
                    <a:pt x="8054" y="19426"/>
                    <a:pt x="11096" y="20878"/>
                    <a:pt x="13965" y="22468"/>
                  </a:cubicBezTo>
                  <a:cubicBezTo>
                    <a:pt x="15555" y="23332"/>
                    <a:pt x="17007" y="24196"/>
                    <a:pt x="18424" y="25199"/>
                  </a:cubicBezTo>
                  <a:cubicBezTo>
                    <a:pt x="20152" y="26512"/>
                    <a:pt x="22019" y="27791"/>
                    <a:pt x="23747" y="29243"/>
                  </a:cubicBezTo>
                  <a:cubicBezTo>
                    <a:pt x="27653" y="32250"/>
                    <a:pt x="31524" y="35430"/>
                    <a:pt x="35706" y="38161"/>
                  </a:cubicBezTo>
                  <a:cubicBezTo>
                    <a:pt x="36709" y="38886"/>
                    <a:pt x="37573" y="39474"/>
                    <a:pt x="38610" y="40027"/>
                  </a:cubicBezTo>
                  <a:cubicBezTo>
                    <a:pt x="39474" y="40476"/>
                    <a:pt x="40338" y="40753"/>
                    <a:pt x="41202" y="40891"/>
                  </a:cubicBezTo>
                  <a:cubicBezTo>
                    <a:pt x="41995" y="41082"/>
                    <a:pt x="42813" y="41167"/>
                    <a:pt x="43635" y="41167"/>
                  </a:cubicBezTo>
                  <a:cubicBezTo>
                    <a:pt x="44747" y="41167"/>
                    <a:pt x="45866" y="41011"/>
                    <a:pt x="46940" y="40753"/>
                  </a:cubicBezTo>
                  <a:cubicBezTo>
                    <a:pt x="47804" y="40476"/>
                    <a:pt x="48668" y="40027"/>
                    <a:pt x="49532" y="39751"/>
                  </a:cubicBezTo>
                  <a:cubicBezTo>
                    <a:pt x="50397" y="39301"/>
                    <a:pt x="51122" y="38886"/>
                    <a:pt x="51848" y="38437"/>
                  </a:cubicBezTo>
                  <a:cubicBezTo>
                    <a:pt x="53715" y="37296"/>
                    <a:pt x="55305" y="36018"/>
                    <a:pt x="56895" y="34704"/>
                  </a:cubicBezTo>
                  <a:cubicBezTo>
                    <a:pt x="59764" y="32250"/>
                    <a:pt x="62218" y="29658"/>
                    <a:pt x="65087" y="27376"/>
                  </a:cubicBezTo>
                  <a:cubicBezTo>
                    <a:pt x="66815" y="26063"/>
                    <a:pt x="68543" y="25060"/>
                    <a:pt x="69857" y="23470"/>
                  </a:cubicBezTo>
                  <a:cubicBezTo>
                    <a:pt x="70272" y="23056"/>
                    <a:pt x="70583" y="22606"/>
                    <a:pt x="70859" y="22019"/>
                  </a:cubicBezTo>
                  <a:cubicBezTo>
                    <a:pt x="70859" y="21742"/>
                    <a:pt x="70997" y="21466"/>
                    <a:pt x="71136" y="21155"/>
                  </a:cubicBezTo>
                  <a:cubicBezTo>
                    <a:pt x="71274" y="20878"/>
                    <a:pt x="71274" y="20602"/>
                    <a:pt x="71274" y="20152"/>
                  </a:cubicBezTo>
                  <a:lnTo>
                    <a:pt x="71274" y="19599"/>
                  </a:lnTo>
                  <a:cubicBezTo>
                    <a:pt x="71274" y="19288"/>
                    <a:pt x="71136" y="18873"/>
                    <a:pt x="70997" y="18562"/>
                  </a:cubicBezTo>
                  <a:cubicBezTo>
                    <a:pt x="70721" y="17698"/>
                    <a:pt x="70272" y="17145"/>
                    <a:pt x="69719" y="16557"/>
                  </a:cubicBezTo>
                  <a:cubicBezTo>
                    <a:pt x="69371" y="16144"/>
                    <a:pt x="68890" y="15960"/>
                    <a:pt x="68421" y="15960"/>
                  </a:cubicBezTo>
                  <a:cubicBezTo>
                    <a:pt x="67910" y="15960"/>
                    <a:pt x="67415" y="16179"/>
                    <a:pt x="67126" y="16557"/>
                  </a:cubicBezTo>
                  <a:cubicBezTo>
                    <a:pt x="66262" y="17283"/>
                    <a:pt x="66400" y="18424"/>
                    <a:pt x="67126" y="19288"/>
                  </a:cubicBezTo>
                  <a:lnTo>
                    <a:pt x="67264" y="19426"/>
                  </a:lnTo>
                  <a:cubicBezTo>
                    <a:pt x="67264" y="19599"/>
                    <a:pt x="67403" y="19599"/>
                    <a:pt x="67403" y="19737"/>
                  </a:cubicBezTo>
                  <a:lnTo>
                    <a:pt x="67403" y="19876"/>
                  </a:lnTo>
                  <a:lnTo>
                    <a:pt x="67403" y="20014"/>
                  </a:lnTo>
                  <a:lnTo>
                    <a:pt x="67403" y="20290"/>
                  </a:lnTo>
                  <a:cubicBezTo>
                    <a:pt x="67264" y="20602"/>
                    <a:pt x="67126" y="20740"/>
                    <a:pt x="66953" y="20878"/>
                  </a:cubicBezTo>
                  <a:cubicBezTo>
                    <a:pt x="66539" y="21466"/>
                    <a:pt x="65951" y="22019"/>
                    <a:pt x="65398" y="22468"/>
                  </a:cubicBezTo>
                  <a:cubicBezTo>
                    <a:pt x="64361" y="23194"/>
                    <a:pt x="63359" y="23920"/>
                    <a:pt x="62494" y="24611"/>
                  </a:cubicBezTo>
                  <a:cubicBezTo>
                    <a:pt x="61354" y="25475"/>
                    <a:pt x="60351" y="26339"/>
                    <a:pt x="59349" y="27376"/>
                  </a:cubicBezTo>
                  <a:cubicBezTo>
                    <a:pt x="57171" y="29381"/>
                    <a:pt x="54855" y="31386"/>
                    <a:pt x="52436" y="33425"/>
                  </a:cubicBezTo>
                  <a:cubicBezTo>
                    <a:pt x="50846" y="34566"/>
                    <a:pt x="49118" y="35706"/>
                    <a:pt x="47389" y="36571"/>
                  </a:cubicBezTo>
                  <a:cubicBezTo>
                    <a:pt x="46387" y="36882"/>
                    <a:pt x="45523" y="37158"/>
                    <a:pt x="44486" y="37296"/>
                  </a:cubicBezTo>
                  <a:lnTo>
                    <a:pt x="43069" y="37296"/>
                  </a:lnTo>
                  <a:cubicBezTo>
                    <a:pt x="43207" y="36432"/>
                    <a:pt x="43069" y="35568"/>
                    <a:pt x="42758" y="34704"/>
                  </a:cubicBezTo>
                  <a:cubicBezTo>
                    <a:pt x="42343" y="33702"/>
                    <a:pt x="41755" y="32838"/>
                    <a:pt x="41029" y="31973"/>
                  </a:cubicBezTo>
                  <a:cubicBezTo>
                    <a:pt x="40767" y="31629"/>
                    <a:pt x="40303" y="31480"/>
                    <a:pt x="39825" y="31480"/>
                  </a:cubicBezTo>
                  <a:cubicBezTo>
                    <a:pt x="39295" y="31480"/>
                    <a:pt x="38746" y="31664"/>
                    <a:pt x="38437" y="31973"/>
                  </a:cubicBezTo>
                  <a:cubicBezTo>
                    <a:pt x="38022" y="32388"/>
                    <a:pt x="37884" y="32838"/>
                    <a:pt x="37884" y="33425"/>
                  </a:cubicBezTo>
                  <a:lnTo>
                    <a:pt x="37884" y="33702"/>
                  </a:lnTo>
                  <a:cubicBezTo>
                    <a:pt x="37746" y="33563"/>
                    <a:pt x="37573" y="33425"/>
                    <a:pt x="37435" y="33425"/>
                  </a:cubicBezTo>
                  <a:cubicBezTo>
                    <a:pt x="36017" y="32112"/>
                    <a:pt x="34566" y="30833"/>
                    <a:pt x="33425" y="29381"/>
                  </a:cubicBezTo>
                  <a:cubicBezTo>
                    <a:pt x="32976" y="28793"/>
                    <a:pt x="32561" y="28068"/>
                    <a:pt x="32250" y="27515"/>
                  </a:cubicBezTo>
                  <a:cubicBezTo>
                    <a:pt x="31973" y="26927"/>
                    <a:pt x="31835" y="26650"/>
                    <a:pt x="31386" y="26339"/>
                  </a:cubicBezTo>
                  <a:cubicBezTo>
                    <a:pt x="30971" y="26201"/>
                    <a:pt x="30660" y="26063"/>
                    <a:pt x="30383" y="26063"/>
                  </a:cubicBezTo>
                  <a:lnTo>
                    <a:pt x="29796" y="26063"/>
                  </a:lnTo>
                  <a:cubicBezTo>
                    <a:pt x="29381" y="26201"/>
                    <a:pt x="28932" y="26650"/>
                    <a:pt x="28655" y="27065"/>
                  </a:cubicBezTo>
                  <a:cubicBezTo>
                    <a:pt x="28517" y="27376"/>
                    <a:pt x="28517" y="27653"/>
                    <a:pt x="28517" y="28068"/>
                  </a:cubicBezTo>
                  <a:cubicBezTo>
                    <a:pt x="24784" y="25199"/>
                    <a:pt x="21154" y="22330"/>
                    <a:pt x="17283" y="20014"/>
                  </a:cubicBezTo>
                  <a:cubicBezTo>
                    <a:pt x="15555" y="18873"/>
                    <a:pt x="13550" y="18009"/>
                    <a:pt x="11649" y="17007"/>
                  </a:cubicBezTo>
                  <a:cubicBezTo>
                    <a:pt x="9644" y="15832"/>
                    <a:pt x="7640" y="14829"/>
                    <a:pt x="5911" y="13377"/>
                  </a:cubicBezTo>
                  <a:cubicBezTo>
                    <a:pt x="5324" y="13101"/>
                    <a:pt x="4909" y="12686"/>
                    <a:pt x="4460" y="12099"/>
                  </a:cubicBezTo>
                  <a:cubicBezTo>
                    <a:pt x="4460" y="11960"/>
                    <a:pt x="4321" y="11822"/>
                    <a:pt x="4183" y="11649"/>
                  </a:cubicBezTo>
                  <a:cubicBezTo>
                    <a:pt x="4183" y="11373"/>
                    <a:pt x="4045" y="10958"/>
                    <a:pt x="4045" y="10647"/>
                  </a:cubicBezTo>
                  <a:cubicBezTo>
                    <a:pt x="3872" y="9783"/>
                    <a:pt x="3872" y="8780"/>
                    <a:pt x="4045" y="7916"/>
                  </a:cubicBezTo>
                  <a:cubicBezTo>
                    <a:pt x="4183" y="6464"/>
                    <a:pt x="4598" y="5186"/>
                    <a:pt x="5047" y="3872"/>
                  </a:cubicBezTo>
                  <a:cubicBezTo>
                    <a:pt x="5185" y="3457"/>
                    <a:pt x="5324" y="3181"/>
                    <a:pt x="5600" y="2870"/>
                  </a:cubicBezTo>
                  <a:cubicBezTo>
                    <a:pt x="6050" y="2006"/>
                    <a:pt x="5773" y="865"/>
                    <a:pt x="4909" y="277"/>
                  </a:cubicBezTo>
                  <a:cubicBezTo>
                    <a:pt x="4598" y="139"/>
                    <a:pt x="4321" y="1"/>
                    <a:pt x="387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80" name="Google Shape;1380;p8"/>
            <p:cNvSpPr/>
            <p:nvPr/>
          </p:nvSpPr>
          <p:spPr>
            <a:xfrm>
              <a:off x="3018778" y="4148465"/>
              <a:ext cx="18" cy="18"/>
            </a:xfrm>
            <a:custGeom>
              <a:avLst/>
              <a:gdLst/>
              <a:ahLst/>
              <a:cxnLst/>
              <a:rect l="l" t="t" r="r" b="b"/>
              <a:pathLst>
                <a:path w="1" h="1" extrusionOk="0">
                  <a:moveTo>
                    <a:pt x="0" y="1"/>
                  </a:moveTo>
                  <a:lnTo>
                    <a:pt x="0" y="1"/>
                  </a:lnTo>
                  <a:lnTo>
                    <a:pt x="0" y="1"/>
                  </a:lnTo>
                  <a:close/>
                </a:path>
              </a:pathLst>
            </a:custGeom>
            <a:solidFill>
              <a:srgbClr val="E7A7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81" name="Google Shape;1381;p8"/>
            <p:cNvSpPr/>
            <p:nvPr/>
          </p:nvSpPr>
          <p:spPr>
            <a:xfrm>
              <a:off x="2990222" y="4099417"/>
              <a:ext cx="18" cy="18"/>
            </a:xfrm>
            <a:custGeom>
              <a:avLst/>
              <a:gdLst/>
              <a:ahLst/>
              <a:cxnLst/>
              <a:rect l="l" t="t" r="r" b="b"/>
              <a:pathLst>
                <a:path w="1" h="1" extrusionOk="0">
                  <a:moveTo>
                    <a:pt x="0" y="1"/>
                  </a:moveTo>
                  <a:lnTo>
                    <a:pt x="0" y="1"/>
                  </a:lnTo>
                  <a:lnTo>
                    <a:pt x="0" y="1"/>
                  </a:lnTo>
                  <a:close/>
                </a:path>
              </a:pathLst>
            </a:custGeom>
            <a:solidFill>
              <a:srgbClr val="E7A7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82" name="Google Shape;1382;p8"/>
            <p:cNvSpPr/>
            <p:nvPr/>
          </p:nvSpPr>
          <p:spPr>
            <a:xfrm>
              <a:off x="2915095" y="4141012"/>
              <a:ext cx="62106" cy="46588"/>
            </a:xfrm>
            <a:custGeom>
              <a:avLst/>
              <a:gdLst/>
              <a:ahLst/>
              <a:cxnLst/>
              <a:rect l="l" t="t" r="r" b="b"/>
              <a:pathLst>
                <a:path w="3458" h="2594" extrusionOk="0">
                  <a:moveTo>
                    <a:pt x="1" y="1"/>
                  </a:moveTo>
                  <a:cubicBezTo>
                    <a:pt x="139" y="139"/>
                    <a:pt x="139" y="277"/>
                    <a:pt x="139" y="416"/>
                  </a:cubicBezTo>
                  <a:cubicBezTo>
                    <a:pt x="727" y="1003"/>
                    <a:pt x="1314" y="1418"/>
                    <a:pt x="1867" y="1867"/>
                  </a:cubicBezTo>
                  <a:cubicBezTo>
                    <a:pt x="2455" y="2144"/>
                    <a:pt x="2904" y="2455"/>
                    <a:pt x="3457" y="2593"/>
                  </a:cubicBezTo>
                  <a:cubicBezTo>
                    <a:pt x="3457" y="2455"/>
                    <a:pt x="3457" y="2144"/>
                    <a:pt x="3319" y="2006"/>
                  </a:cubicBezTo>
                  <a:lnTo>
                    <a:pt x="3181" y="2006"/>
                  </a:lnTo>
                  <a:cubicBezTo>
                    <a:pt x="3042" y="1867"/>
                    <a:pt x="3042" y="1867"/>
                    <a:pt x="2904" y="1729"/>
                  </a:cubicBezTo>
                  <a:cubicBezTo>
                    <a:pt x="2317" y="1418"/>
                    <a:pt x="1729" y="1141"/>
                    <a:pt x="1176" y="865"/>
                  </a:cubicBezTo>
                  <a:cubicBezTo>
                    <a:pt x="865" y="554"/>
                    <a:pt x="450" y="416"/>
                    <a:pt x="139" y="139"/>
                  </a:cubicBezTo>
                  <a:lnTo>
                    <a:pt x="1" y="1"/>
                  </a:lnTo>
                  <a:close/>
                </a:path>
              </a:pathLst>
            </a:custGeom>
            <a:solidFill>
              <a:srgbClr val="E7A7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83" name="Google Shape;1383;p8"/>
            <p:cNvSpPr/>
            <p:nvPr/>
          </p:nvSpPr>
          <p:spPr>
            <a:xfrm>
              <a:off x="3018778" y="4145987"/>
              <a:ext cx="2496" cy="2496"/>
            </a:xfrm>
            <a:custGeom>
              <a:avLst/>
              <a:gdLst/>
              <a:ahLst/>
              <a:cxnLst/>
              <a:rect l="l" t="t" r="r" b="b"/>
              <a:pathLst>
                <a:path w="139" h="139" extrusionOk="0">
                  <a:moveTo>
                    <a:pt x="138" y="0"/>
                  </a:moveTo>
                  <a:lnTo>
                    <a:pt x="0" y="139"/>
                  </a:lnTo>
                  <a:cubicBezTo>
                    <a:pt x="0" y="139"/>
                    <a:pt x="138" y="139"/>
                    <a:pt x="138" y="0"/>
                  </a:cubicBezTo>
                  <a:close/>
                </a:path>
              </a:pathLst>
            </a:custGeom>
            <a:solidFill>
              <a:srgbClr val="E7A7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84" name="Google Shape;1384;p8"/>
            <p:cNvSpPr/>
            <p:nvPr/>
          </p:nvSpPr>
          <p:spPr>
            <a:xfrm>
              <a:off x="3114380" y="4185086"/>
              <a:ext cx="18" cy="18"/>
            </a:xfrm>
            <a:custGeom>
              <a:avLst/>
              <a:gdLst/>
              <a:ahLst/>
              <a:cxnLst/>
              <a:rect l="l" t="t" r="r" b="b"/>
              <a:pathLst>
                <a:path w="1" h="1" extrusionOk="0">
                  <a:moveTo>
                    <a:pt x="0" y="1"/>
                  </a:moveTo>
                  <a:lnTo>
                    <a:pt x="0" y="1"/>
                  </a:lnTo>
                  <a:lnTo>
                    <a:pt x="0" y="1"/>
                  </a:lnTo>
                  <a:close/>
                </a:path>
              </a:pathLst>
            </a:custGeom>
            <a:solidFill>
              <a:srgbClr val="E7A7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85" name="Google Shape;1385;p8"/>
            <p:cNvSpPr/>
            <p:nvPr/>
          </p:nvSpPr>
          <p:spPr>
            <a:xfrm>
              <a:off x="2992701" y="4138533"/>
              <a:ext cx="39117" cy="51545"/>
            </a:xfrm>
            <a:custGeom>
              <a:avLst/>
              <a:gdLst/>
              <a:ahLst/>
              <a:cxnLst/>
              <a:rect l="l" t="t" r="r" b="b"/>
              <a:pathLst>
                <a:path w="2178" h="2870" extrusionOk="0">
                  <a:moveTo>
                    <a:pt x="2040" y="1"/>
                  </a:moveTo>
                  <a:lnTo>
                    <a:pt x="1452" y="554"/>
                  </a:lnTo>
                  <a:cubicBezTo>
                    <a:pt x="1003" y="1003"/>
                    <a:pt x="588" y="1418"/>
                    <a:pt x="139" y="2005"/>
                  </a:cubicBezTo>
                  <a:lnTo>
                    <a:pt x="0" y="2144"/>
                  </a:lnTo>
                  <a:lnTo>
                    <a:pt x="0" y="2869"/>
                  </a:lnTo>
                  <a:cubicBezTo>
                    <a:pt x="726" y="2144"/>
                    <a:pt x="1452" y="1279"/>
                    <a:pt x="2178" y="554"/>
                  </a:cubicBezTo>
                  <a:lnTo>
                    <a:pt x="2178" y="415"/>
                  </a:lnTo>
                  <a:cubicBezTo>
                    <a:pt x="2178" y="277"/>
                    <a:pt x="2178" y="139"/>
                    <a:pt x="2040" y="1"/>
                  </a:cubicBezTo>
                  <a:close/>
                </a:path>
              </a:pathLst>
            </a:custGeom>
            <a:solidFill>
              <a:srgbClr val="E7A7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86" name="Google Shape;1386;p8"/>
            <p:cNvSpPr/>
            <p:nvPr/>
          </p:nvSpPr>
          <p:spPr>
            <a:xfrm>
              <a:off x="3262118" y="4143508"/>
              <a:ext cx="2496" cy="2496"/>
            </a:xfrm>
            <a:custGeom>
              <a:avLst/>
              <a:gdLst/>
              <a:ahLst/>
              <a:cxnLst/>
              <a:rect l="l" t="t" r="r" b="b"/>
              <a:pathLst>
                <a:path w="139" h="139" extrusionOk="0">
                  <a:moveTo>
                    <a:pt x="1" y="0"/>
                  </a:moveTo>
                  <a:lnTo>
                    <a:pt x="1" y="138"/>
                  </a:lnTo>
                  <a:lnTo>
                    <a:pt x="139" y="0"/>
                  </a:lnTo>
                  <a:close/>
                </a:path>
              </a:pathLst>
            </a:custGeom>
            <a:solidFill>
              <a:srgbClr val="E7A7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87" name="Google Shape;1387;p8"/>
            <p:cNvSpPr/>
            <p:nvPr/>
          </p:nvSpPr>
          <p:spPr>
            <a:xfrm>
              <a:off x="3388754" y="4057839"/>
              <a:ext cx="2514" cy="3107"/>
            </a:xfrm>
            <a:custGeom>
              <a:avLst/>
              <a:gdLst/>
              <a:ahLst/>
              <a:cxnLst/>
              <a:rect l="l" t="t" r="r" b="b"/>
              <a:pathLst>
                <a:path w="140" h="173" extrusionOk="0">
                  <a:moveTo>
                    <a:pt x="139" y="0"/>
                  </a:moveTo>
                  <a:cubicBezTo>
                    <a:pt x="139" y="173"/>
                    <a:pt x="1" y="173"/>
                    <a:pt x="1" y="173"/>
                  </a:cubicBezTo>
                  <a:lnTo>
                    <a:pt x="139" y="173"/>
                  </a:lnTo>
                  <a:lnTo>
                    <a:pt x="139" y="0"/>
                  </a:lnTo>
                  <a:close/>
                </a:path>
              </a:pathLst>
            </a:custGeom>
            <a:solidFill>
              <a:srgbClr val="E7A7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88" name="Google Shape;1388;p8"/>
            <p:cNvSpPr/>
            <p:nvPr/>
          </p:nvSpPr>
          <p:spPr>
            <a:xfrm>
              <a:off x="3391251" y="4057839"/>
              <a:ext cx="18" cy="18"/>
            </a:xfrm>
            <a:custGeom>
              <a:avLst/>
              <a:gdLst/>
              <a:ahLst/>
              <a:cxnLst/>
              <a:rect l="l" t="t" r="r" b="b"/>
              <a:pathLst>
                <a:path w="1" h="1" extrusionOk="0">
                  <a:moveTo>
                    <a:pt x="0" y="0"/>
                  </a:moveTo>
                  <a:lnTo>
                    <a:pt x="0" y="0"/>
                  </a:lnTo>
                  <a:lnTo>
                    <a:pt x="0" y="0"/>
                  </a:lnTo>
                  <a:close/>
                </a:path>
              </a:pathLst>
            </a:custGeom>
            <a:solidFill>
              <a:srgbClr val="E7A7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89" name="Google Shape;1389;p8"/>
            <p:cNvSpPr/>
            <p:nvPr/>
          </p:nvSpPr>
          <p:spPr>
            <a:xfrm>
              <a:off x="3044838" y="4226070"/>
              <a:ext cx="58999" cy="44092"/>
            </a:xfrm>
            <a:custGeom>
              <a:avLst/>
              <a:gdLst/>
              <a:ahLst/>
              <a:cxnLst/>
              <a:rect l="l" t="t" r="r" b="b"/>
              <a:pathLst>
                <a:path w="3285" h="2455" extrusionOk="0">
                  <a:moveTo>
                    <a:pt x="1" y="0"/>
                  </a:moveTo>
                  <a:lnTo>
                    <a:pt x="1" y="311"/>
                  </a:lnTo>
                  <a:cubicBezTo>
                    <a:pt x="554" y="726"/>
                    <a:pt x="1141" y="1175"/>
                    <a:pt x="1729" y="1590"/>
                  </a:cubicBezTo>
                  <a:cubicBezTo>
                    <a:pt x="2282" y="1867"/>
                    <a:pt x="2731" y="2178"/>
                    <a:pt x="3285" y="2454"/>
                  </a:cubicBezTo>
                  <a:lnTo>
                    <a:pt x="3285" y="1867"/>
                  </a:lnTo>
                  <a:cubicBezTo>
                    <a:pt x="3215" y="1953"/>
                    <a:pt x="3146" y="1996"/>
                    <a:pt x="3077" y="1996"/>
                  </a:cubicBezTo>
                  <a:cubicBezTo>
                    <a:pt x="3008" y="1996"/>
                    <a:pt x="2939" y="1953"/>
                    <a:pt x="2870" y="1867"/>
                  </a:cubicBezTo>
                  <a:cubicBezTo>
                    <a:pt x="1867" y="1314"/>
                    <a:pt x="865" y="726"/>
                    <a:pt x="1" y="0"/>
                  </a:cubicBezTo>
                  <a:close/>
                </a:path>
              </a:pathLst>
            </a:custGeom>
            <a:solidFill>
              <a:srgbClr val="E7A7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90" name="Google Shape;1390;p8"/>
            <p:cNvSpPr/>
            <p:nvPr/>
          </p:nvSpPr>
          <p:spPr>
            <a:xfrm>
              <a:off x="3512912" y="4314218"/>
              <a:ext cx="18" cy="18"/>
            </a:xfrm>
            <a:custGeom>
              <a:avLst/>
              <a:gdLst/>
              <a:ahLst/>
              <a:cxnLst/>
              <a:rect l="l" t="t" r="r" b="b"/>
              <a:pathLst>
                <a:path w="1" h="1" extrusionOk="0">
                  <a:moveTo>
                    <a:pt x="1" y="0"/>
                  </a:moveTo>
                  <a:lnTo>
                    <a:pt x="1" y="0"/>
                  </a:lnTo>
                  <a:lnTo>
                    <a:pt x="1" y="0"/>
                  </a:lnTo>
                  <a:close/>
                </a:path>
              </a:pathLst>
            </a:custGeom>
            <a:solidFill>
              <a:srgbClr val="E7A7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91" name="Google Shape;1391;p8"/>
            <p:cNvSpPr/>
            <p:nvPr/>
          </p:nvSpPr>
          <p:spPr>
            <a:xfrm>
              <a:off x="3370758" y="4042304"/>
              <a:ext cx="38506" cy="49695"/>
            </a:xfrm>
            <a:custGeom>
              <a:avLst/>
              <a:gdLst/>
              <a:ahLst/>
              <a:cxnLst/>
              <a:rect l="l" t="t" r="r" b="b"/>
              <a:pathLst>
                <a:path w="2144" h="2767" extrusionOk="0">
                  <a:moveTo>
                    <a:pt x="2144" y="1"/>
                  </a:moveTo>
                  <a:cubicBezTo>
                    <a:pt x="1867" y="312"/>
                    <a:pt x="1418" y="589"/>
                    <a:pt x="1141" y="865"/>
                  </a:cubicBezTo>
                  <a:lnTo>
                    <a:pt x="1141" y="1038"/>
                  </a:lnTo>
                  <a:cubicBezTo>
                    <a:pt x="692" y="1314"/>
                    <a:pt x="277" y="1729"/>
                    <a:pt x="1" y="2179"/>
                  </a:cubicBezTo>
                  <a:cubicBezTo>
                    <a:pt x="1" y="2317"/>
                    <a:pt x="1" y="2455"/>
                    <a:pt x="139" y="2766"/>
                  </a:cubicBezTo>
                  <a:cubicBezTo>
                    <a:pt x="865" y="1902"/>
                    <a:pt x="1418" y="1176"/>
                    <a:pt x="2144" y="450"/>
                  </a:cubicBezTo>
                  <a:lnTo>
                    <a:pt x="2144" y="312"/>
                  </a:lnTo>
                  <a:lnTo>
                    <a:pt x="2144" y="1"/>
                  </a:lnTo>
                  <a:close/>
                </a:path>
              </a:pathLst>
            </a:custGeom>
            <a:solidFill>
              <a:srgbClr val="E7A7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92" name="Google Shape;1392;p8"/>
            <p:cNvSpPr/>
            <p:nvPr/>
          </p:nvSpPr>
          <p:spPr>
            <a:xfrm>
              <a:off x="3262118" y="4145987"/>
              <a:ext cx="18" cy="18"/>
            </a:xfrm>
            <a:custGeom>
              <a:avLst/>
              <a:gdLst/>
              <a:ahLst/>
              <a:cxnLst/>
              <a:rect l="l" t="t" r="r" b="b"/>
              <a:pathLst>
                <a:path w="1" h="1" extrusionOk="0">
                  <a:moveTo>
                    <a:pt x="1" y="0"/>
                  </a:moveTo>
                  <a:lnTo>
                    <a:pt x="1" y="0"/>
                  </a:lnTo>
                  <a:lnTo>
                    <a:pt x="1" y="0"/>
                  </a:lnTo>
                  <a:close/>
                </a:path>
              </a:pathLst>
            </a:custGeom>
            <a:solidFill>
              <a:srgbClr val="E7A7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93" name="Google Shape;1393;p8"/>
            <p:cNvSpPr/>
            <p:nvPr/>
          </p:nvSpPr>
          <p:spPr>
            <a:xfrm>
              <a:off x="3349656" y="4086396"/>
              <a:ext cx="5604" cy="2496"/>
            </a:xfrm>
            <a:custGeom>
              <a:avLst/>
              <a:gdLst/>
              <a:ahLst/>
              <a:cxnLst/>
              <a:rect l="l" t="t" r="r" b="b"/>
              <a:pathLst>
                <a:path w="312" h="139" extrusionOk="0">
                  <a:moveTo>
                    <a:pt x="0" y="0"/>
                  </a:moveTo>
                  <a:cubicBezTo>
                    <a:pt x="139" y="138"/>
                    <a:pt x="311" y="138"/>
                    <a:pt x="311" y="138"/>
                  </a:cubicBezTo>
                  <a:lnTo>
                    <a:pt x="311" y="0"/>
                  </a:lnTo>
                  <a:close/>
                </a:path>
              </a:pathLst>
            </a:custGeom>
            <a:solidFill>
              <a:srgbClr val="E7A7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94" name="Google Shape;1394;p8"/>
            <p:cNvSpPr/>
            <p:nvPr/>
          </p:nvSpPr>
          <p:spPr>
            <a:xfrm>
              <a:off x="3365173" y="4391823"/>
              <a:ext cx="39135" cy="44092"/>
            </a:xfrm>
            <a:custGeom>
              <a:avLst/>
              <a:gdLst/>
              <a:ahLst/>
              <a:cxnLst/>
              <a:rect l="l" t="t" r="r" b="b"/>
              <a:pathLst>
                <a:path w="2179" h="2455" extrusionOk="0">
                  <a:moveTo>
                    <a:pt x="2178" y="0"/>
                  </a:moveTo>
                  <a:cubicBezTo>
                    <a:pt x="2040" y="277"/>
                    <a:pt x="1729" y="415"/>
                    <a:pt x="1590" y="588"/>
                  </a:cubicBezTo>
                  <a:cubicBezTo>
                    <a:pt x="1176" y="1002"/>
                    <a:pt x="726" y="1452"/>
                    <a:pt x="312" y="2005"/>
                  </a:cubicBezTo>
                  <a:cubicBezTo>
                    <a:pt x="312" y="2005"/>
                    <a:pt x="139" y="2143"/>
                    <a:pt x="0" y="2143"/>
                  </a:cubicBezTo>
                  <a:lnTo>
                    <a:pt x="0" y="2454"/>
                  </a:lnTo>
                  <a:cubicBezTo>
                    <a:pt x="726" y="1728"/>
                    <a:pt x="1452" y="1002"/>
                    <a:pt x="2178" y="138"/>
                  </a:cubicBezTo>
                  <a:lnTo>
                    <a:pt x="2178" y="0"/>
                  </a:lnTo>
                  <a:close/>
                </a:path>
              </a:pathLst>
            </a:custGeom>
            <a:solidFill>
              <a:srgbClr val="E7A7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95" name="Google Shape;1395;p8"/>
            <p:cNvSpPr/>
            <p:nvPr/>
          </p:nvSpPr>
          <p:spPr>
            <a:xfrm>
              <a:off x="3393729" y="4399259"/>
              <a:ext cx="18" cy="3125"/>
            </a:xfrm>
            <a:custGeom>
              <a:avLst/>
              <a:gdLst/>
              <a:ahLst/>
              <a:cxnLst/>
              <a:rect l="l" t="t" r="r" b="b"/>
              <a:pathLst>
                <a:path w="1" h="174" extrusionOk="0">
                  <a:moveTo>
                    <a:pt x="0" y="174"/>
                  </a:moveTo>
                  <a:lnTo>
                    <a:pt x="0" y="174"/>
                  </a:lnTo>
                  <a:lnTo>
                    <a:pt x="0" y="1"/>
                  </a:lnTo>
                  <a:close/>
                </a:path>
              </a:pathLst>
            </a:custGeom>
            <a:solidFill>
              <a:srgbClr val="E7A7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96" name="Google Shape;1396;p8"/>
            <p:cNvSpPr/>
            <p:nvPr/>
          </p:nvSpPr>
          <p:spPr>
            <a:xfrm>
              <a:off x="3290064" y="4391823"/>
              <a:ext cx="59609" cy="44092"/>
            </a:xfrm>
            <a:custGeom>
              <a:avLst/>
              <a:gdLst/>
              <a:ahLst/>
              <a:cxnLst/>
              <a:rect l="l" t="t" r="r" b="b"/>
              <a:pathLst>
                <a:path w="3319" h="2455" extrusionOk="0">
                  <a:moveTo>
                    <a:pt x="0" y="0"/>
                  </a:moveTo>
                  <a:lnTo>
                    <a:pt x="0" y="277"/>
                  </a:lnTo>
                  <a:cubicBezTo>
                    <a:pt x="588" y="726"/>
                    <a:pt x="1175" y="1141"/>
                    <a:pt x="1901" y="1590"/>
                  </a:cubicBezTo>
                  <a:cubicBezTo>
                    <a:pt x="2316" y="1867"/>
                    <a:pt x="2765" y="2143"/>
                    <a:pt x="3318" y="2454"/>
                  </a:cubicBezTo>
                  <a:lnTo>
                    <a:pt x="3318" y="2143"/>
                  </a:lnTo>
                  <a:lnTo>
                    <a:pt x="3180" y="2143"/>
                  </a:lnTo>
                  <a:cubicBezTo>
                    <a:pt x="2178" y="1452"/>
                    <a:pt x="1037" y="864"/>
                    <a:pt x="0" y="0"/>
                  </a:cubicBezTo>
                  <a:close/>
                </a:path>
              </a:pathLst>
            </a:custGeom>
            <a:solidFill>
              <a:srgbClr val="E7A7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97" name="Google Shape;1397;p8"/>
            <p:cNvSpPr/>
            <p:nvPr/>
          </p:nvSpPr>
          <p:spPr>
            <a:xfrm>
              <a:off x="3393729" y="4402366"/>
              <a:ext cx="18" cy="18"/>
            </a:xfrm>
            <a:custGeom>
              <a:avLst/>
              <a:gdLst/>
              <a:ahLst/>
              <a:cxnLst/>
              <a:rect l="l" t="t" r="r" b="b"/>
              <a:pathLst>
                <a:path w="1" h="1" extrusionOk="0">
                  <a:moveTo>
                    <a:pt x="0" y="1"/>
                  </a:moveTo>
                  <a:lnTo>
                    <a:pt x="0" y="1"/>
                  </a:lnTo>
                  <a:lnTo>
                    <a:pt x="0" y="1"/>
                  </a:lnTo>
                  <a:close/>
                </a:path>
              </a:pathLst>
            </a:custGeom>
            <a:solidFill>
              <a:srgbClr val="E7A7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98" name="Google Shape;1398;p8"/>
            <p:cNvSpPr/>
            <p:nvPr/>
          </p:nvSpPr>
          <p:spPr>
            <a:xfrm>
              <a:off x="3484356" y="4265169"/>
              <a:ext cx="18" cy="18"/>
            </a:xfrm>
            <a:custGeom>
              <a:avLst/>
              <a:gdLst/>
              <a:ahLst/>
              <a:cxnLst/>
              <a:rect l="l" t="t" r="r" b="b"/>
              <a:pathLst>
                <a:path w="1" h="1" extrusionOk="0">
                  <a:moveTo>
                    <a:pt x="1" y="1"/>
                  </a:moveTo>
                  <a:lnTo>
                    <a:pt x="1" y="1"/>
                  </a:lnTo>
                  <a:lnTo>
                    <a:pt x="1" y="1"/>
                  </a:lnTo>
                  <a:close/>
                </a:path>
              </a:pathLst>
            </a:custGeom>
            <a:solidFill>
              <a:srgbClr val="E7A7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99" name="Google Shape;1399;p8"/>
            <p:cNvSpPr/>
            <p:nvPr/>
          </p:nvSpPr>
          <p:spPr>
            <a:xfrm>
              <a:off x="3409247" y="4306154"/>
              <a:ext cx="62106" cy="41595"/>
            </a:xfrm>
            <a:custGeom>
              <a:avLst/>
              <a:gdLst/>
              <a:ahLst/>
              <a:cxnLst/>
              <a:rect l="l" t="t" r="r" b="b"/>
              <a:pathLst>
                <a:path w="3458" h="2316" extrusionOk="0">
                  <a:moveTo>
                    <a:pt x="1" y="0"/>
                  </a:moveTo>
                  <a:cubicBezTo>
                    <a:pt x="46" y="33"/>
                    <a:pt x="92" y="66"/>
                    <a:pt x="139" y="99"/>
                  </a:cubicBezTo>
                  <a:lnTo>
                    <a:pt x="139" y="99"/>
                  </a:lnTo>
                  <a:lnTo>
                    <a:pt x="139" y="0"/>
                  </a:lnTo>
                  <a:close/>
                  <a:moveTo>
                    <a:pt x="139" y="99"/>
                  </a:moveTo>
                  <a:lnTo>
                    <a:pt x="139" y="173"/>
                  </a:lnTo>
                  <a:cubicBezTo>
                    <a:pt x="726" y="588"/>
                    <a:pt x="1314" y="1037"/>
                    <a:pt x="1867" y="1452"/>
                  </a:cubicBezTo>
                  <a:cubicBezTo>
                    <a:pt x="2316" y="1728"/>
                    <a:pt x="2869" y="2039"/>
                    <a:pt x="3457" y="2316"/>
                  </a:cubicBezTo>
                  <a:cubicBezTo>
                    <a:pt x="3457" y="2178"/>
                    <a:pt x="3457" y="2178"/>
                    <a:pt x="3319" y="2039"/>
                  </a:cubicBezTo>
                  <a:lnTo>
                    <a:pt x="3181" y="2039"/>
                  </a:lnTo>
                  <a:cubicBezTo>
                    <a:pt x="2224" y="1347"/>
                    <a:pt x="1110" y="780"/>
                    <a:pt x="139" y="99"/>
                  </a:cubicBezTo>
                  <a:close/>
                </a:path>
              </a:pathLst>
            </a:custGeom>
            <a:solidFill>
              <a:srgbClr val="E7A7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00" name="Google Shape;1400;p8"/>
            <p:cNvSpPr/>
            <p:nvPr/>
          </p:nvSpPr>
          <p:spPr>
            <a:xfrm>
              <a:off x="3365173" y="4352706"/>
              <a:ext cx="18" cy="18"/>
            </a:xfrm>
            <a:custGeom>
              <a:avLst/>
              <a:gdLst/>
              <a:ahLst/>
              <a:cxnLst/>
              <a:rect l="l" t="t" r="r" b="b"/>
              <a:pathLst>
                <a:path w="1" h="1" extrusionOk="0">
                  <a:moveTo>
                    <a:pt x="0" y="0"/>
                  </a:moveTo>
                  <a:lnTo>
                    <a:pt x="0" y="0"/>
                  </a:lnTo>
                  <a:lnTo>
                    <a:pt x="0" y="0"/>
                  </a:lnTo>
                  <a:close/>
                </a:path>
              </a:pathLst>
            </a:custGeom>
            <a:solidFill>
              <a:srgbClr val="E7A7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01" name="Google Shape;1401;p8"/>
            <p:cNvSpPr/>
            <p:nvPr/>
          </p:nvSpPr>
          <p:spPr>
            <a:xfrm>
              <a:off x="3163410" y="4309243"/>
              <a:ext cx="59627" cy="43481"/>
            </a:xfrm>
            <a:custGeom>
              <a:avLst/>
              <a:gdLst/>
              <a:ahLst/>
              <a:cxnLst/>
              <a:rect l="l" t="t" r="r" b="b"/>
              <a:pathLst>
                <a:path w="3320" h="2421" extrusionOk="0">
                  <a:moveTo>
                    <a:pt x="1" y="1"/>
                  </a:moveTo>
                  <a:lnTo>
                    <a:pt x="1" y="277"/>
                  </a:lnTo>
                  <a:cubicBezTo>
                    <a:pt x="588" y="692"/>
                    <a:pt x="1176" y="1280"/>
                    <a:pt x="1867" y="1556"/>
                  </a:cubicBezTo>
                  <a:cubicBezTo>
                    <a:pt x="2317" y="2006"/>
                    <a:pt x="2731" y="2282"/>
                    <a:pt x="3319" y="2420"/>
                  </a:cubicBezTo>
                  <a:lnTo>
                    <a:pt x="3319" y="2006"/>
                  </a:lnTo>
                  <a:cubicBezTo>
                    <a:pt x="2904" y="1729"/>
                    <a:pt x="2593" y="1556"/>
                    <a:pt x="2178" y="1280"/>
                  </a:cubicBezTo>
                  <a:cubicBezTo>
                    <a:pt x="1867" y="1142"/>
                    <a:pt x="1453" y="865"/>
                    <a:pt x="1003" y="692"/>
                  </a:cubicBezTo>
                  <a:cubicBezTo>
                    <a:pt x="727" y="416"/>
                    <a:pt x="312" y="277"/>
                    <a:pt x="1" y="1"/>
                  </a:cubicBezTo>
                  <a:close/>
                </a:path>
              </a:pathLst>
            </a:custGeom>
            <a:solidFill>
              <a:srgbClr val="E7A7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02" name="Google Shape;1402;p8"/>
            <p:cNvSpPr/>
            <p:nvPr/>
          </p:nvSpPr>
          <p:spPr>
            <a:xfrm>
              <a:off x="3241015" y="4270144"/>
              <a:ext cx="18" cy="18"/>
            </a:xfrm>
            <a:custGeom>
              <a:avLst/>
              <a:gdLst/>
              <a:ahLst/>
              <a:cxnLst/>
              <a:rect l="l" t="t" r="r" b="b"/>
              <a:pathLst>
                <a:path w="1" h="1" extrusionOk="0">
                  <a:moveTo>
                    <a:pt x="0" y="0"/>
                  </a:moveTo>
                  <a:lnTo>
                    <a:pt x="0" y="0"/>
                  </a:lnTo>
                  <a:lnTo>
                    <a:pt x="0" y="0"/>
                  </a:lnTo>
                  <a:close/>
                </a:path>
              </a:pathLst>
            </a:custGeom>
            <a:solidFill>
              <a:srgbClr val="E7A7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03" name="Google Shape;1403;p8"/>
            <p:cNvSpPr/>
            <p:nvPr/>
          </p:nvSpPr>
          <p:spPr>
            <a:xfrm>
              <a:off x="3119336" y="4221096"/>
              <a:ext cx="39135" cy="49067"/>
            </a:xfrm>
            <a:custGeom>
              <a:avLst/>
              <a:gdLst/>
              <a:ahLst/>
              <a:cxnLst/>
              <a:rect l="l" t="t" r="r" b="b"/>
              <a:pathLst>
                <a:path w="2179" h="2732" extrusionOk="0">
                  <a:moveTo>
                    <a:pt x="2040" y="1"/>
                  </a:moveTo>
                  <a:lnTo>
                    <a:pt x="1729" y="277"/>
                  </a:lnTo>
                  <a:cubicBezTo>
                    <a:pt x="1314" y="727"/>
                    <a:pt x="865" y="1003"/>
                    <a:pt x="450" y="1452"/>
                  </a:cubicBezTo>
                  <a:cubicBezTo>
                    <a:pt x="312" y="1729"/>
                    <a:pt x="173" y="1867"/>
                    <a:pt x="1" y="2005"/>
                  </a:cubicBezTo>
                  <a:lnTo>
                    <a:pt x="1" y="2144"/>
                  </a:lnTo>
                  <a:lnTo>
                    <a:pt x="1" y="2731"/>
                  </a:lnTo>
                  <a:cubicBezTo>
                    <a:pt x="727" y="2005"/>
                    <a:pt x="1452" y="1280"/>
                    <a:pt x="2178" y="415"/>
                  </a:cubicBezTo>
                  <a:cubicBezTo>
                    <a:pt x="2178" y="277"/>
                    <a:pt x="2178" y="139"/>
                    <a:pt x="2040" y="1"/>
                  </a:cubicBezTo>
                  <a:close/>
                </a:path>
              </a:pathLst>
            </a:custGeom>
            <a:solidFill>
              <a:srgbClr val="E7A7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04" name="Google Shape;1404;p8"/>
            <p:cNvSpPr/>
            <p:nvPr/>
          </p:nvSpPr>
          <p:spPr>
            <a:xfrm>
              <a:off x="3269572" y="4316697"/>
              <a:ext cx="18" cy="2496"/>
            </a:xfrm>
            <a:custGeom>
              <a:avLst/>
              <a:gdLst/>
              <a:ahLst/>
              <a:cxnLst/>
              <a:rect l="l" t="t" r="r" b="b"/>
              <a:pathLst>
                <a:path w="1" h="139" extrusionOk="0">
                  <a:moveTo>
                    <a:pt x="0" y="139"/>
                  </a:moveTo>
                  <a:lnTo>
                    <a:pt x="0" y="1"/>
                  </a:lnTo>
                  <a:lnTo>
                    <a:pt x="0" y="1"/>
                  </a:lnTo>
                  <a:close/>
                </a:path>
              </a:pathLst>
            </a:custGeom>
            <a:solidFill>
              <a:srgbClr val="E7A7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05" name="Google Shape;1405;p8"/>
            <p:cNvSpPr/>
            <p:nvPr/>
          </p:nvSpPr>
          <p:spPr>
            <a:xfrm>
              <a:off x="3269572" y="4316697"/>
              <a:ext cx="2496" cy="18"/>
            </a:xfrm>
            <a:custGeom>
              <a:avLst/>
              <a:gdLst/>
              <a:ahLst/>
              <a:cxnLst/>
              <a:rect l="l" t="t" r="r" b="b"/>
              <a:pathLst>
                <a:path w="139" h="1" extrusionOk="0">
                  <a:moveTo>
                    <a:pt x="0" y="1"/>
                  </a:moveTo>
                  <a:lnTo>
                    <a:pt x="0" y="1"/>
                  </a:lnTo>
                  <a:lnTo>
                    <a:pt x="139" y="1"/>
                  </a:lnTo>
                  <a:close/>
                </a:path>
              </a:pathLst>
            </a:custGeom>
            <a:solidFill>
              <a:srgbClr val="E7A7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06" name="Google Shape;1406;p8"/>
            <p:cNvSpPr/>
            <p:nvPr/>
          </p:nvSpPr>
          <p:spPr>
            <a:xfrm>
              <a:off x="3238537" y="4311740"/>
              <a:ext cx="39117" cy="44092"/>
            </a:xfrm>
            <a:custGeom>
              <a:avLst/>
              <a:gdLst/>
              <a:ahLst/>
              <a:cxnLst/>
              <a:rect l="l" t="t" r="r" b="b"/>
              <a:pathLst>
                <a:path w="2178" h="2455" extrusionOk="0">
                  <a:moveTo>
                    <a:pt x="2178" y="0"/>
                  </a:moveTo>
                  <a:cubicBezTo>
                    <a:pt x="2005" y="138"/>
                    <a:pt x="1867" y="138"/>
                    <a:pt x="1728" y="277"/>
                  </a:cubicBezTo>
                  <a:cubicBezTo>
                    <a:pt x="1314" y="726"/>
                    <a:pt x="864" y="1141"/>
                    <a:pt x="588" y="1728"/>
                  </a:cubicBezTo>
                  <a:cubicBezTo>
                    <a:pt x="449" y="1867"/>
                    <a:pt x="277" y="1867"/>
                    <a:pt x="138" y="1867"/>
                  </a:cubicBezTo>
                  <a:lnTo>
                    <a:pt x="0" y="1867"/>
                  </a:lnTo>
                  <a:lnTo>
                    <a:pt x="0" y="2454"/>
                  </a:lnTo>
                  <a:cubicBezTo>
                    <a:pt x="726" y="1590"/>
                    <a:pt x="1452" y="864"/>
                    <a:pt x="2178" y="138"/>
                  </a:cubicBezTo>
                  <a:lnTo>
                    <a:pt x="2178" y="0"/>
                  </a:lnTo>
                  <a:close/>
                </a:path>
              </a:pathLst>
            </a:custGeom>
            <a:solidFill>
              <a:srgbClr val="E7A7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07" name="Google Shape;1407;p8"/>
            <p:cNvSpPr/>
            <p:nvPr/>
          </p:nvSpPr>
          <p:spPr>
            <a:xfrm>
              <a:off x="3163410" y="4141012"/>
              <a:ext cx="62106" cy="41003"/>
            </a:xfrm>
            <a:custGeom>
              <a:avLst/>
              <a:gdLst/>
              <a:ahLst/>
              <a:cxnLst/>
              <a:rect l="l" t="t" r="r" b="b"/>
              <a:pathLst>
                <a:path w="3458" h="2283" extrusionOk="0">
                  <a:moveTo>
                    <a:pt x="1" y="1"/>
                  </a:moveTo>
                  <a:lnTo>
                    <a:pt x="1" y="139"/>
                  </a:lnTo>
                  <a:cubicBezTo>
                    <a:pt x="727" y="554"/>
                    <a:pt x="1314" y="1003"/>
                    <a:pt x="1867" y="1418"/>
                  </a:cubicBezTo>
                  <a:cubicBezTo>
                    <a:pt x="2317" y="1729"/>
                    <a:pt x="2904" y="2006"/>
                    <a:pt x="3457" y="2282"/>
                  </a:cubicBezTo>
                  <a:cubicBezTo>
                    <a:pt x="3319" y="2144"/>
                    <a:pt x="3319" y="2006"/>
                    <a:pt x="3319" y="1867"/>
                  </a:cubicBezTo>
                  <a:cubicBezTo>
                    <a:pt x="3181" y="1867"/>
                    <a:pt x="3043" y="1867"/>
                    <a:pt x="2904" y="1729"/>
                  </a:cubicBezTo>
                  <a:cubicBezTo>
                    <a:pt x="2040" y="1141"/>
                    <a:pt x="1003" y="727"/>
                    <a:pt x="1" y="1"/>
                  </a:cubicBezTo>
                  <a:close/>
                </a:path>
              </a:pathLst>
            </a:custGeom>
            <a:solidFill>
              <a:srgbClr val="E7A7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08" name="Google Shape;1408;p8"/>
            <p:cNvSpPr/>
            <p:nvPr/>
          </p:nvSpPr>
          <p:spPr>
            <a:xfrm>
              <a:off x="3267093" y="3975259"/>
              <a:ext cx="18" cy="18"/>
            </a:xfrm>
            <a:custGeom>
              <a:avLst/>
              <a:gdLst/>
              <a:ahLst/>
              <a:cxnLst/>
              <a:rect l="l" t="t" r="r" b="b"/>
              <a:pathLst>
                <a:path w="1" h="1" extrusionOk="0">
                  <a:moveTo>
                    <a:pt x="0" y="1"/>
                  </a:moveTo>
                  <a:lnTo>
                    <a:pt x="0" y="1"/>
                  </a:lnTo>
                  <a:lnTo>
                    <a:pt x="0" y="1"/>
                  </a:lnTo>
                  <a:close/>
                </a:path>
              </a:pathLst>
            </a:custGeom>
            <a:solidFill>
              <a:srgbClr val="E7A7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09" name="Google Shape;1409;p8"/>
            <p:cNvSpPr/>
            <p:nvPr/>
          </p:nvSpPr>
          <p:spPr>
            <a:xfrm>
              <a:off x="3267093" y="3975259"/>
              <a:ext cx="18" cy="18"/>
            </a:xfrm>
            <a:custGeom>
              <a:avLst/>
              <a:gdLst/>
              <a:ahLst/>
              <a:cxnLst/>
              <a:rect l="l" t="t" r="r" b="b"/>
              <a:pathLst>
                <a:path w="1" h="1" extrusionOk="0">
                  <a:moveTo>
                    <a:pt x="0" y="1"/>
                  </a:moveTo>
                  <a:lnTo>
                    <a:pt x="0" y="1"/>
                  </a:lnTo>
                  <a:lnTo>
                    <a:pt x="0" y="1"/>
                  </a:lnTo>
                  <a:close/>
                </a:path>
              </a:pathLst>
            </a:custGeom>
            <a:solidFill>
              <a:srgbClr val="E7A7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10" name="Google Shape;1410;p8"/>
            <p:cNvSpPr/>
            <p:nvPr/>
          </p:nvSpPr>
          <p:spPr>
            <a:xfrm>
              <a:off x="3243494" y="3962238"/>
              <a:ext cx="39135" cy="46570"/>
            </a:xfrm>
            <a:custGeom>
              <a:avLst/>
              <a:gdLst/>
              <a:ahLst/>
              <a:cxnLst/>
              <a:rect l="l" t="t" r="r" b="b"/>
              <a:pathLst>
                <a:path w="2179" h="2593" extrusionOk="0">
                  <a:moveTo>
                    <a:pt x="2178" y="0"/>
                  </a:moveTo>
                  <a:cubicBezTo>
                    <a:pt x="1902" y="138"/>
                    <a:pt x="1591" y="449"/>
                    <a:pt x="1314" y="726"/>
                  </a:cubicBezTo>
                  <a:cubicBezTo>
                    <a:pt x="865" y="1175"/>
                    <a:pt x="450" y="1590"/>
                    <a:pt x="1" y="2178"/>
                  </a:cubicBezTo>
                  <a:cubicBezTo>
                    <a:pt x="1" y="2316"/>
                    <a:pt x="1" y="2454"/>
                    <a:pt x="173" y="2592"/>
                  </a:cubicBezTo>
                  <a:cubicBezTo>
                    <a:pt x="865" y="1867"/>
                    <a:pt x="1452" y="1002"/>
                    <a:pt x="2178" y="311"/>
                  </a:cubicBezTo>
                  <a:lnTo>
                    <a:pt x="2178" y="138"/>
                  </a:lnTo>
                  <a:lnTo>
                    <a:pt x="2178" y="0"/>
                  </a:lnTo>
                  <a:close/>
                </a:path>
              </a:pathLst>
            </a:custGeom>
            <a:solidFill>
              <a:srgbClr val="E7A7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11" name="Google Shape;1411;p8"/>
            <p:cNvSpPr/>
            <p:nvPr/>
          </p:nvSpPr>
          <p:spPr>
            <a:xfrm>
              <a:off x="3491809" y="4172065"/>
              <a:ext cx="3125" cy="2496"/>
            </a:xfrm>
            <a:custGeom>
              <a:avLst/>
              <a:gdLst/>
              <a:ahLst/>
              <a:cxnLst/>
              <a:rect l="l" t="t" r="r" b="b"/>
              <a:pathLst>
                <a:path w="174" h="139" extrusionOk="0">
                  <a:moveTo>
                    <a:pt x="1" y="0"/>
                  </a:moveTo>
                  <a:lnTo>
                    <a:pt x="1" y="138"/>
                  </a:lnTo>
                  <a:cubicBezTo>
                    <a:pt x="1" y="0"/>
                    <a:pt x="1" y="0"/>
                    <a:pt x="174" y="0"/>
                  </a:cubicBezTo>
                  <a:close/>
                </a:path>
              </a:pathLst>
            </a:custGeom>
            <a:solidFill>
              <a:srgbClr val="E7A7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12" name="Google Shape;1412;p8"/>
            <p:cNvSpPr/>
            <p:nvPr/>
          </p:nvSpPr>
          <p:spPr>
            <a:xfrm>
              <a:off x="3191967" y="3985820"/>
              <a:ext cx="36028" cy="22989"/>
            </a:xfrm>
            <a:custGeom>
              <a:avLst/>
              <a:gdLst/>
              <a:ahLst/>
              <a:cxnLst/>
              <a:rect l="l" t="t" r="r" b="b"/>
              <a:pathLst>
                <a:path w="2006" h="1280" extrusionOk="0">
                  <a:moveTo>
                    <a:pt x="1" y="1"/>
                  </a:moveTo>
                  <a:lnTo>
                    <a:pt x="1" y="1"/>
                  </a:lnTo>
                  <a:cubicBezTo>
                    <a:pt x="139" y="139"/>
                    <a:pt x="277" y="277"/>
                    <a:pt x="588" y="415"/>
                  </a:cubicBezTo>
                  <a:cubicBezTo>
                    <a:pt x="1003" y="726"/>
                    <a:pt x="1591" y="1003"/>
                    <a:pt x="2006" y="1279"/>
                  </a:cubicBezTo>
                  <a:lnTo>
                    <a:pt x="2006" y="1003"/>
                  </a:lnTo>
                  <a:lnTo>
                    <a:pt x="1591" y="1003"/>
                  </a:lnTo>
                  <a:cubicBezTo>
                    <a:pt x="1003" y="554"/>
                    <a:pt x="450" y="277"/>
                    <a:pt x="1" y="1"/>
                  </a:cubicBezTo>
                  <a:close/>
                </a:path>
              </a:pathLst>
            </a:custGeom>
            <a:solidFill>
              <a:srgbClr val="E7A7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13" name="Google Shape;1413;p8"/>
            <p:cNvSpPr/>
            <p:nvPr/>
          </p:nvSpPr>
          <p:spPr>
            <a:xfrm>
              <a:off x="3445257" y="4156529"/>
              <a:ext cx="21121" cy="13057"/>
            </a:xfrm>
            <a:custGeom>
              <a:avLst/>
              <a:gdLst/>
              <a:ahLst/>
              <a:cxnLst/>
              <a:rect l="l" t="t" r="r" b="b"/>
              <a:pathLst>
                <a:path w="1176" h="727" extrusionOk="0">
                  <a:moveTo>
                    <a:pt x="0" y="1"/>
                  </a:moveTo>
                  <a:lnTo>
                    <a:pt x="173" y="139"/>
                  </a:lnTo>
                  <a:cubicBezTo>
                    <a:pt x="450" y="277"/>
                    <a:pt x="864" y="554"/>
                    <a:pt x="1176" y="727"/>
                  </a:cubicBezTo>
                  <a:cubicBezTo>
                    <a:pt x="864" y="416"/>
                    <a:pt x="450" y="277"/>
                    <a:pt x="0" y="1"/>
                  </a:cubicBezTo>
                  <a:close/>
                </a:path>
              </a:pathLst>
            </a:custGeom>
            <a:solidFill>
              <a:srgbClr val="E7A7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14" name="Google Shape;1414;p8"/>
            <p:cNvSpPr/>
            <p:nvPr/>
          </p:nvSpPr>
          <p:spPr>
            <a:xfrm>
              <a:off x="3489330" y="4096938"/>
              <a:ext cx="18" cy="18"/>
            </a:xfrm>
            <a:custGeom>
              <a:avLst/>
              <a:gdLst/>
              <a:ahLst/>
              <a:cxnLst/>
              <a:rect l="l" t="t" r="r" b="b"/>
              <a:pathLst>
                <a:path w="1" h="1" extrusionOk="0">
                  <a:moveTo>
                    <a:pt x="0" y="1"/>
                  </a:moveTo>
                  <a:lnTo>
                    <a:pt x="0" y="1"/>
                  </a:lnTo>
                  <a:lnTo>
                    <a:pt x="0" y="1"/>
                  </a:lnTo>
                  <a:close/>
                </a:path>
              </a:pathLst>
            </a:custGeom>
            <a:solidFill>
              <a:srgbClr val="E7A7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15" name="Google Shape;1415;p8"/>
            <p:cNvSpPr/>
            <p:nvPr/>
          </p:nvSpPr>
          <p:spPr>
            <a:xfrm>
              <a:off x="3233562" y="4096938"/>
              <a:ext cx="18" cy="18"/>
            </a:xfrm>
            <a:custGeom>
              <a:avLst/>
              <a:gdLst/>
              <a:ahLst/>
              <a:cxnLst/>
              <a:rect l="l" t="t" r="r" b="b"/>
              <a:pathLst>
                <a:path w="1" h="1" extrusionOk="0">
                  <a:moveTo>
                    <a:pt x="1" y="1"/>
                  </a:moveTo>
                  <a:lnTo>
                    <a:pt x="1" y="1"/>
                  </a:lnTo>
                  <a:lnTo>
                    <a:pt x="1" y="1"/>
                  </a:lnTo>
                  <a:close/>
                </a:path>
              </a:pathLst>
            </a:custGeom>
            <a:solidFill>
              <a:srgbClr val="E7A7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16" name="Google Shape;1416;p8"/>
            <p:cNvSpPr/>
            <p:nvPr/>
          </p:nvSpPr>
          <p:spPr>
            <a:xfrm>
              <a:off x="2664302" y="4037347"/>
              <a:ext cx="2496" cy="18"/>
            </a:xfrm>
            <a:custGeom>
              <a:avLst/>
              <a:gdLst/>
              <a:ahLst/>
              <a:cxnLst/>
              <a:rect l="l" t="t" r="r" b="b"/>
              <a:pathLst>
                <a:path w="139" h="1" extrusionOk="0">
                  <a:moveTo>
                    <a:pt x="0" y="0"/>
                  </a:moveTo>
                  <a:lnTo>
                    <a:pt x="139" y="0"/>
                  </a:lnTo>
                  <a:lnTo>
                    <a:pt x="0" y="0"/>
                  </a:lnTo>
                  <a:close/>
                </a:path>
              </a:pathLst>
            </a:custGeom>
            <a:solidFill>
              <a:srgbClr val="E7A7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17" name="Google Shape;1417;p8"/>
            <p:cNvSpPr/>
            <p:nvPr/>
          </p:nvSpPr>
          <p:spPr>
            <a:xfrm>
              <a:off x="3238537" y="4420380"/>
              <a:ext cx="4975" cy="2496"/>
            </a:xfrm>
            <a:custGeom>
              <a:avLst/>
              <a:gdLst/>
              <a:ahLst/>
              <a:cxnLst/>
              <a:rect l="l" t="t" r="r" b="b"/>
              <a:pathLst>
                <a:path w="277" h="139" extrusionOk="0">
                  <a:moveTo>
                    <a:pt x="277" y="138"/>
                  </a:moveTo>
                  <a:cubicBezTo>
                    <a:pt x="277" y="138"/>
                    <a:pt x="138" y="0"/>
                    <a:pt x="0" y="0"/>
                  </a:cubicBezTo>
                  <a:cubicBezTo>
                    <a:pt x="138" y="0"/>
                    <a:pt x="277" y="138"/>
                    <a:pt x="277" y="138"/>
                  </a:cubicBezTo>
                  <a:close/>
                </a:path>
              </a:pathLst>
            </a:custGeom>
            <a:solidFill>
              <a:srgbClr val="E7A7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18" name="Google Shape;1418;p8"/>
            <p:cNvSpPr/>
            <p:nvPr/>
          </p:nvSpPr>
          <p:spPr>
            <a:xfrm>
              <a:off x="3437803" y="3807028"/>
              <a:ext cx="181288" cy="124175"/>
            </a:xfrm>
            <a:custGeom>
              <a:avLst/>
              <a:gdLst/>
              <a:ahLst/>
              <a:cxnLst/>
              <a:rect l="l" t="t" r="r" b="b"/>
              <a:pathLst>
                <a:path w="10094" h="6914" extrusionOk="0">
                  <a:moveTo>
                    <a:pt x="1" y="1"/>
                  </a:moveTo>
                  <a:lnTo>
                    <a:pt x="1" y="1"/>
                  </a:lnTo>
                  <a:cubicBezTo>
                    <a:pt x="32" y="25"/>
                    <a:pt x="63" y="48"/>
                    <a:pt x="95" y="72"/>
                  </a:cubicBezTo>
                  <a:lnTo>
                    <a:pt x="95" y="72"/>
                  </a:lnTo>
                  <a:cubicBezTo>
                    <a:pt x="64" y="49"/>
                    <a:pt x="33" y="25"/>
                    <a:pt x="1" y="1"/>
                  </a:cubicBezTo>
                  <a:close/>
                  <a:moveTo>
                    <a:pt x="95" y="72"/>
                  </a:moveTo>
                  <a:lnTo>
                    <a:pt x="95" y="72"/>
                  </a:lnTo>
                  <a:cubicBezTo>
                    <a:pt x="250" y="191"/>
                    <a:pt x="392" y="303"/>
                    <a:pt x="533" y="402"/>
                  </a:cubicBezTo>
                  <a:lnTo>
                    <a:pt x="533" y="402"/>
                  </a:lnTo>
                  <a:cubicBezTo>
                    <a:pt x="386" y="292"/>
                    <a:pt x="240" y="182"/>
                    <a:pt x="95" y="72"/>
                  </a:cubicBezTo>
                  <a:close/>
                  <a:moveTo>
                    <a:pt x="533" y="402"/>
                  </a:moveTo>
                  <a:cubicBezTo>
                    <a:pt x="1507" y="1132"/>
                    <a:pt x="2514" y="1863"/>
                    <a:pt x="3595" y="2593"/>
                  </a:cubicBezTo>
                  <a:cubicBezTo>
                    <a:pt x="4909" y="3596"/>
                    <a:pt x="6326" y="4460"/>
                    <a:pt x="7778" y="5497"/>
                  </a:cubicBezTo>
                  <a:cubicBezTo>
                    <a:pt x="8504" y="5911"/>
                    <a:pt x="9368" y="6499"/>
                    <a:pt x="10094" y="6914"/>
                  </a:cubicBezTo>
                  <a:cubicBezTo>
                    <a:pt x="7778" y="5324"/>
                    <a:pt x="5462" y="3768"/>
                    <a:pt x="3181" y="2178"/>
                  </a:cubicBezTo>
                  <a:lnTo>
                    <a:pt x="1141" y="727"/>
                  </a:lnTo>
                  <a:cubicBezTo>
                    <a:pt x="919" y="653"/>
                    <a:pt x="727" y="539"/>
                    <a:pt x="533" y="402"/>
                  </a:cubicBezTo>
                  <a:close/>
                </a:path>
              </a:pathLst>
            </a:custGeom>
            <a:solidFill>
              <a:srgbClr val="E7A7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19" name="Google Shape;1419;p8"/>
            <p:cNvSpPr/>
            <p:nvPr/>
          </p:nvSpPr>
          <p:spPr>
            <a:xfrm>
              <a:off x="3349656" y="4489903"/>
              <a:ext cx="2496" cy="2496"/>
            </a:xfrm>
            <a:custGeom>
              <a:avLst/>
              <a:gdLst/>
              <a:ahLst/>
              <a:cxnLst/>
              <a:rect l="l" t="t" r="r" b="b"/>
              <a:pathLst>
                <a:path w="139" h="139" extrusionOk="0">
                  <a:moveTo>
                    <a:pt x="0" y="0"/>
                  </a:moveTo>
                  <a:lnTo>
                    <a:pt x="0" y="139"/>
                  </a:lnTo>
                  <a:lnTo>
                    <a:pt x="139" y="139"/>
                  </a:lnTo>
                  <a:cubicBezTo>
                    <a:pt x="139" y="139"/>
                    <a:pt x="0" y="139"/>
                    <a:pt x="0" y="0"/>
                  </a:cubicBezTo>
                  <a:close/>
                </a:path>
              </a:pathLst>
            </a:custGeom>
            <a:solidFill>
              <a:srgbClr val="E7A7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20" name="Google Shape;1420;p8"/>
            <p:cNvSpPr/>
            <p:nvPr/>
          </p:nvSpPr>
          <p:spPr>
            <a:xfrm>
              <a:off x="3378212" y="4507899"/>
              <a:ext cx="18" cy="18"/>
            </a:xfrm>
            <a:custGeom>
              <a:avLst/>
              <a:gdLst/>
              <a:ahLst/>
              <a:cxnLst/>
              <a:rect l="l" t="t" r="r" b="b"/>
              <a:pathLst>
                <a:path w="1" h="1" extrusionOk="0">
                  <a:moveTo>
                    <a:pt x="0" y="1"/>
                  </a:moveTo>
                  <a:lnTo>
                    <a:pt x="0" y="1"/>
                  </a:lnTo>
                  <a:lnTo>
                    <a:pt x="0" y="1"/>
                  </a:lnTo>
                  <a:close/>
                </a:path>
              </a:pathLst>
            </a:custGeom>
            <a:solidFill>
              <a:srgbClr val="E7A7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21" name="Google Shape;1421;p8"/>
            <p:cNvSpPr/>
            <p:nvPr/>
          </p:nvSpPr>
          <p:spPr>
            <a:xfrm>
              <a:off x="3238537" y="3926228"/>
              <a:ext cx="18" cy="18"/>
            </a:xfrm>
            <a:custGeom>
              <a:avLst/>
              <a:gdLst/>
              <a:ahLst/>
              <a:cxnLst/>
              <a:rect l="l" t="t" r="r" b="b"/>
              <a:pathLst>
                <a:path w="1" h="1" extrusionOk="0">
                  <a:moveTo>
                    <a:pt x="0" y="0"/>
                  </a:moveTo>
                  <a:lnTo>
                    <a:pt x="0" y="0"/>
                  </a:lnTo>
                  <a:lnTo>
                    <a:pt x="0" y="0"/>
                  </a:lnTo>
                  <a:close/>
                </a:path>
              </a:pathLst>
            </a:custGeom>
            <a:solidFill>
              <a:srgbClr val="E7A7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22" name="Google Shape;1422;p8"/>
            <p:cNvSpPr/>
            <p:nvPr/>
          </p:nvSpPr>
          <p:spPr>
            <a:xfrm>
              <a:off x="3473813" y="4172065"/>
              <a:ext cx="18" cy="2496"/>
            </a:xfrm>
            <a:custGeom>
              <a:avLst/>
              <a:gdLst/>
              <a:ahLst/>
              <a:cxnLst/>
              <a:rect l="l" t="t" r="r" b="b"/>
              <a:pathLst>
                <a:path w="1" h="139" extrusionOk="0">
                  <a:moveTo>
                    <a:pt x="0" y="0"/>
                  </a:moveTo>
                  <a:lnTo>
                    <a:pt x="0" y="138"/>
                  </a:lnTo>
                  <a:lnTo>
                    <a:pt x="0" y="0"/>
                  </a:lnTo>
                  <a:close/>
                </a:path>
              </a:pathLst>
            </a:custGeom>
            <a:solidFill>
              <a:srgbClr val="E7A7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23" name="Google Shape;1423;p8"/>
            <p:cNvSpPr/>
            <p:nvPr/>
          </p:nvSpPr>
          <p:spPr>
            <a:xfrm>
              <a:off x="3517887" y="4143508"/>
              <a:ext cx="18" cy="2496"/>
            </a:xfrm>
            <a:custGeom>
              <a:avLst/>
              <a:gdLst/>
              <a:ahLst/>
              <a:cxnLst/>
              <a:rect l="l" t="t" r="r" b="b"/>
              <a:pathLst>
                <a:path w="1" h="139" extrusionOk="0">
                  <a:moveTo>
                    <a:pt x="0" y="138"/>
                  </a:moveTo>
                  <a:lnTo>
                    <a:pt x="0" y="0"/>
                  </a:lnTo>
                  <a:lnTo>
                    <a:pt x="0" y="0"/>
                  </a:lnTo>
                  <a:close/>
                </a:path>
              </a:pathLst>
            </a:custGeom>
            <a:solidFill>
              <a:srgbClr val="E7A7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24" name="Google Shape;1424;p8"/>
            <p:cNvSpPr/>
            <p:nvPr/>
          </p:nvSpPr>
          <p:spPr>
            <a:xfrm>
              <a:off x="3137961" y="4060928"/>
              <a:ext cx="2496" cy="18"/>
            </a:xfrm>
            <a:custGeom>
              <a:avLst/>
              <a:gdLst/>
              <a:ahLst/>
              <a:cxnLst/>
              <a:rect l="l" t="t" r="r" b="b"/>
              <a:pathLst>
                <a:path w="139" h="1" extrusionOk="0">
                  <a:moveTo>
                    <a:pt x="1" y="1"/>
                  </a:moveTo>
                  <a:lnTo>
                    <a:pt x="139" y="1"/>
                  </a:lnTo>
                  <a:lnTo>
                    <a:pt x="139" y="1"/>
                  </a:lnTo>
                  <a:close/>
                </a:path>
              </a:pathLst>
            </a:custGeom>
            <a:solidFill>
              <a:srgbClr val="E7A7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25" name="Google Shape;1425;p8"/>
            <p:cNvSpPr/>
            <p:nvPr/>
          </p:nvSpPr>
          <p:spPr>
            <a:xfrm>
              <a:off x="3036774" y="4052864"/>
              <a:ext cx="59609" cy="46570"/>
            </a:xfrm>
            <a:custGeom>
              <a:avLst/>
              <a:gdLst/>
              <a:ahLst/>
              <a:cxnLst/>
              <a:rect l="l" t="t" r="r" b="b"/>
              <a:pathLst>
                <a:path w="3319" h="2593" extrusionOk="0">
                  <a:moveTo>
                    <a:pt x="0" y="1"/>
                  </a:moveTo>
                  <a:lnTo>
                    <a:pt x="0" y="450"/>
                  </a:lnTo>
                  <a:cubicBezTo>
                    <a:pt x="588" y="865"/>
                    <a:pt x="1314" y="1314"/>
                    <a:pt x="1867" y="1729"/>
                  </a:cubicBezTo>
                  <a:cubicBezTo>
                    <a:pt x="2316" y="2005"/>
                    <a:pt x="2869" y="2316"/>
                    <a:pt x="3319" y="2593"/>
                  </a:cubicBezTo>
                  <a:lnTo>
                    <a:pt x="3319" y="2005"/>
                  </a:lnTo>
                  <a:lnTo>
                    <a:pt x="3180" y="2005"/>
                  </a:lnTo>
                  <a:cubicBezTo>
                    <a:pt x="2005" y="1314"/>
                    <a:pt x="1003" y="726"/>
                    <a:pt x="0" y="1"/>
                  </a:cubicBezTo>
                  <a:close/>
                </a:path>
              </a:pathLst>
            </a:custGeom>
            <a:solidFill>
              <a:srgbClr val="E7A7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26" name="Google Shape;1426;p8"/>
            <p:cNvSpPr/>
            <p:nvPr/>
          </p:nvSpPr>
          <p:spPr>
            <a:xfrm>
              <a:off x="3140439" y="4060928"/>
              <a:ext cx="18" cy="18"/>
            </a:xfrm>
            <a:custGeom>
              <a:avLst/>
              <a:gdLst/>
              <a:ahLst/>
              <a:cxnLst/>
              <a:rect l="l" t="t" r="r" b="b"/>
              <a:pathLst>
                <a:path w="1" h="1" extrusionOk="0">
                  <a:moveTo>
                    <a:pt x="1" y="1"/>
                  </a:moveTo>
                  <a:lnTo>
                    <a:pt x="1" y="1"/>
                  </a:lnTo>
                  <a:lnTo>
                    <a:pt x="1" y="1"/>
                  </a:lnTo>
                  <a:close/>
                </a:path>
              </a:pathLst>
            </a:custGeom>
            <a:solidFill>
              <a:srgbClr val="E7A7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27" name="Google Shape;1427;p8"/>
            <p:cNvSpPr/>
            <p:nvPr/>
          </p:nvSpPr>
          <p:spPr>
            <a:xfrm>
              <a:off x="3512912" y="4314218"/>
              <a:ext cx="2514" cy="18"/>
            </a:xfrm>
            <a:custGeom>
              <a:avLst/>
              <a:gdLst/>
              <a:ahLst/>
              <a:cxnLst/>
              <a:rect l="l" t="t" r="r" b="b"/>
              <a:pathLst>
                <a:path w="140" h="1" extrusionOk="0">
                  <a:moveTo>
                    <a:pt x="1" y="0"/>
                  </a:moveTo>
                  <a:lnTo>
                    <a:pt x="139" y="0"/>
                  </a:lnTo>
                  <a:lnTo>
                    <a:pt x="139" y="0"/>
                  </a:lnTo>
                  <a:close/>
                </a:path>
              </a:pathLst>
            </a:custGeom>
            <a:solidFill>
              <a:srgbClr val="E7A7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28" name="Google Shape;1428;p8"/>
            <p:cNvSpPr/>
            <p:nvPr/>
          </p:nvSpPr>
          <p:spPr>
            <a:xfrm>
              <a:off x="3111883" y="4050386"/>
              <a:ext cx="38506" cy="49049"/>
            </a:xfrm>
            <a:custGeom>
              <a:avLst/>
              <a:gdLst/>
              <a:ahLst/>
              <a:cxnLst/>
              <a:rect l="l" t="t" r="r" b="b"/>
              <a:pathLst>
                <a:path w="2144" h="2731" extrusionOk="0">
                  <a:moveTo>
                    <a:pt x="2144" y="0"/>
                  </a:moveTo>
                  <a:cubicBezTo>
                    <a:pt x="2006" y="277"/>
                    <a:pt x="1729" y="415"/>
                    <a:pt x="1591" y="588"/>
                  </a:cubicBezTo>
                  <a:cubicBezTo>
                    <a:pt x="1003" y="1003"/>
                    <a:pt x="588" y="1452"/>
                    <a:pt x="277" y="2005"/>
                  </a:cubicBezTo>
                  <a:cubicBezTo>
                    <a:pt x="139" y="2005"/>
                    <a:pt x="139" y="2143"/>
                    <a:pt x="1" y="2143"/>
                  </a:cubicBezTo>
                  <a:cubicBezTo>
                    <a:pt x="1" y="2316"/>
                    <a:pt x="139" y="2593"/>
                    <a:pt x="139" y="2731"/>
                  </a:cubicBezTo>
                  <a:cubicBezTo>
                    <a:pt x="865" y="2005"/>
                    <a:pt x="1453" y="1279"/>
                    <a:pt x="2144" y="415"/>
                  </a:cubicBezTo>
                  <a:lnTo>
                    <a:pt x="2144" y="0"/>
                  </a:lnTo>
                  <a:close/>
                </a:path>
              </a:pathLst>
            </a:custGeom>
            <a:solidFill>
              <a:srgbClr val="E7A7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29" name="Google Shape;1429;p8"/>
            <p:cNvSpPr/>
            <p:nvPr/>
          </p:nvSpPr>
          <p:spPr>
            <a:xfrm>
              <a:off x="3360198" y="4223574"/>
              <a:ext cx="36028" cy="41613"/>
            </a:xfrm>
            <a:custGeom>
              <a:avLst/>
              <a:gdLst/>
              <a:ahLst/>
              <a:cxnLst/>
              <a:rect l="l" t="t" r="r" b="b"/>
              <a:pathLst>
                <a:path w="2006" h="2317" extrusionOk="0">
                  <a:moveTo>
                    <a:pt x="2006" y="1"/>
                  </a:moveTo>
                  <a:lnTo>
                    <a:pt x="2006" y="1"/>
                  </a:lnTo>
                  <a:cubicBezTo>
                    <a:pt x="1940" y="87"/>
                    <a:pt x="1872" y="176"/>
                    <a:pt x="1801" y="265"/>
                  </a:cubicBezTo>
                  <a:lnTo>
                    <a:pt x="1801" y="265"/>
                  </a:lnTo>
                  <a:cubicBezTo>
                    <a:pt x="1912" y="229"/>
                    <a:pt x="2006" y="115"/>
                    <a:pt x="2006" y="1"/>
                  </a:cubicBezTo>
                  <a:close/>
                  <a:moveTo>
                    <a:pt x="1801" y="265"/>
                  </a:moveTo>
                  <a:cubicBezTo>
                    <a:pt x="1778" y="273"/>
                    <a:pt x="1753" y="277"/>
                    <a:pt x="1729" y="277"/>
                  </a:cubicBezTo>
                  <a:lnTo>
                    <a:pt x="1729" y="357"/>
                  </a:lnTo>
                  <a:lnTo>
                    <a:pt x="1729" y="357"/>
                  </a:lnTo>
                  <a:cubicBezTo>
                    <a:pt x="1753" y="326"/>
                    <a:pt x="1777" y="296"/>
                    <a:pt x="1801" y="265"/>
                  </a:cubicBezTo>
                  <a:close/>
                  <a:moveTo>
                    <a:pt x="1729" y="357"/>
                  </a:moveTo>
                  <a:cubicBezTo>
                    <a:pt x="1670" y="432"/>
                    <a:pt x="1610" y="507"/>
                    <a:pt x="1548" y="583"/>
                  </a:cubicBezTo>
                  <a:lnTo>
                    <a:pt x="1548" y="583"/>
                  </a:lnTo>
                  <a:cubicBezTo>
                    <a:pt x="1606" y="539"/>
                    <a:pt x="1667" y="494"/>
                    <a:pt x="1729" y="450"/>
                  </a:cubicBezTo>
                  <a:lnTo>
                    <a:pt x="1729" y="357"/>
                  </a:lnTo>
                  <a:close/>
                  <a:moveTo>
                    <a:pt x="1548" y="583"/>
                  </a:moveTo>
                  <a:lnTo>
                    <a:pt x="1548" y="583"/>
                  </a:lnTo>
                  <a:cubicBezTo>
                    <a:pt x="1055" y="960"/>
                    <a:pt x="694" y="1358"/>
                    <a:pt x="416" y="1729"/>
                  </a:cubicBezTo>
                  <a:cubicBezTo>
                    <a:pt x="277" y="1867"/>
                    <a:pt x="139" y="2006"/>
                    <a:pt x="1" y="2006"/>
                  </a:cubicBezTo>
                  <a:lnTo>
                    <a:pt x="1" y="2317"/>
                  </a:lnTo>
                  <a:cubicBezTo>
                    <a:pt x="540" y="1777"/>
                    <a:pt x="1079" y="1162"/>
                    <a:pt x="1548" y="583"/>
                  </a:cubicBezTo>
                  <a:close/>
                </a:path>
              </a:pathLst>
            </a:custGeom>
            <a:solidFill>
              <a:srgbClr val="E7A7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30" name="Google Shape;1430;p8"/>
            <p:cNvSpPr/>
            <p:nvPr/>
          </p:nvSpPr>
          <p:spPr>
            <a:xfrm>
              <a:off x="3111883" y="4011269"/>
              <a:ext cx="18" cy="18"/>
            </a:xfrm>
            <a:custGeom>
              <a:avLst/>
              <a:gdLst/>
              <a:ahLst/>
              <a:cxnLst/>
              <a:rect l="l" t="t" r="r" b="b"/>
              <a:pathLst>
                <a:path w="1" h="1" extrusionOk="0">
                  <a:moveTo>
                    <a:pt x="1" y="1"/>
                  </a:moveTo>
                  <a:lnTo>
                    <a:pt x="1" y="1"/>
                  </a:lnTo>
                  <a:lnTo>
                    <a:pt x="1" y="1"/>
                  </a:lnTo>
                  <a:close/>
                </a:path>
              </a:pathLst>
            </a:custGeom>
            <a:solidFill>
              <a:srgbClr val="E7A7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31" name="Google Shape;1431;p8"/>
            <p:cNvSpPr/>
            <p:nvPr/>
          </p:nvSpPr>
          <p:spPr>
            <a:xfrm>
              <a:off x="3494916" y="4141012"/>
              <a:ext cx="25467" cy="28574"/>
            </a:xfrm>
            <a:custGeom>
              <a:avLst/>
              <a:gdLst/>
              <a:ahLst/>
              <a:cxnLst/>
              <a:rect l="l" t="t" r="r" b="b"/>
              <a:pathLst>
                <a:path w="1418" h="1591" extrusionOk="0">
                  <a:moveTo>
                    <a:pt x="1418" y="1"/>
                  </a:moveTo>
                  <a:lnTo>
                    <a:pt x="1418" y="1"/>
                  </a:lnTo>
                  <a:cubicBezTo>
                    <a:pt x="1383" y="48"/>
                    <a:pt x="1347" y="94"/>
                    <a:pt x="1312" y="139"/>
                  </a:cubicBezTo>
                  <a:lnTo>
                    <a:pt x="1312" y="139"/>
                  </a:lnTo>
                  <a:cubicBezTo>
                    <a:pt x="1418" y="138"/>
                    <a:pt x="1418" y="127"/>
                    <a:pt x="1418" y="1"/>
                  </a:cubicBezTo>
                  <a:close/>
                  <a:moveTo>
                    <a:pt x="1312" y="139"/>
                  </a:moveTo>
                  <a:cubicBezTo>
                    <a:pt x="1302" y="139"/>
                    <a:pt x="1291" y="139"/>
                    <a:pt x="1279" y="139"/>
                  </a:cubicBezTo>
                  <a:cubicBezTo>
                    <a:pt x="865" y="554"/>
                    <a:pt x="415" y="1003"/>
                    <a:pt x="1" y="1591"/>
                  </a:cubicBezTo>
                  <a:cubicBezTo>
                    <a:pt x="507" y="1053"/>
                    <a:pt x="926" y="631"/>
                    <a:pt x="1312" y="139"/>
                  </a:cubicBezTo>
                  <a:close/>
                </a:path>
              </a:pathLst>
            </a:custGeom>
            <a:solidFill>
              <a:srgbClr val="E7A7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32" name="Google Shape;1432;p8"/>
            <p:cNvSpPr/>
            <p:nvPr/>
          </p:nvSpPr>
          <p:spPr>
            <a:xfrm>
              <a:off x="3362694" y="4181997"/>
              <a:ext cx="18" cy="18"/>
            </a:xfrm>
            <a:custGeom>
              <a:avLst/>
              <a:gdLst/>
              <a:ahLst/>
              <a:cxnLst/>
              <a:rect l="l" t="t" r="r" b="b"/>
              <a:pathLst>
                <a:path w="1" h="1" extrusionOk="0">
                  <a:moveTo>
                    <a:pt x="0" y="0"/>
                  </a:moveTo>
                  <a:lnTo>
                    <a:pt x="0" y="0"/>
                  </a:lnTo>
                  <a:lnTo>
                    <a:pt x="0" y="0"/>
                  </a:lnTo>
                  <a:close/>
                </a:path>
              </a:pathLst>
            </a:custGeom>
            <a:solidFill>
              <a:srgbClr val="E7A7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33" name="Google Shape;1433;p8"/>
            <p:cNvSpPr/>
            <p:nvPr/>
          </p:nvSpPr>
          <p:spPr>
            <a:xfrm>
              <a:off x="3391251" y="4228549"/>
              <a:ext cx="18" cy="3125"/>
            </a:xfrm>
            <a:custGeom>
              <a:avLst/>
              <a:gdLst/>
              <a:ahLst/>
              <a:cxnLst/>
              <a:rect l="l" t="t" r="r" b="b"/>
              <a:pathLst>
                <a:path w="1" h="174" extrusionOk="0">
                  <a:moveTo>
                    <a:pt x="0" y="173"/>
                  </a:moveTo>
                  <a:lnTo>
                    <a:pt x="0" y="0"/>
                  </a:lnTo>
                  <a:lnTo>
                    <a:pt x="0" y="0"/>
                  </a:lnTo>
                  <a:close/>
                </a:path>
              </a:pathLst>
            </a:custGeom>
            <a:solidFill>
              <a:srgbClr val="E7A7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34" name="Google Shape;1434;p8"/>
            <p:cNvSpPr/>
            <p:nvPr/>
          </p:nvSpPr>
          <p:spPr>
            <a:xfrm>
              <a:off x="3517887" y="4143508"/>
              <a:ext cx="18" cy="18"/>
            </a:xfrm>
            <a:custGeom>
              <a:avLst/>
              <a:gdLst/>
              <a:ahLst/>
              <a:cxnLst/>
              <a:rect l="l" t="t" r="r" b="b"/>
              <a:pathLst>
                <a:path w="1" h="1" extrusionOk="0">
                  <a:moveTo>
                    <a:pt x="0" y="0"/>
                  </a:moveTo>
                  <a:lnTo>
                    <a:pt x="0" y="0"/>
                  </a:lnTo>
                  <a:lnTo>
                    <a:pt x="0" y="0"/>
                  </a:lnTo>
                  <a:close/>
                </a:path>
              </a:pathLst>
            </a:custGeom>
            <a:solidFill>
              <a:srgbClr val="E7A7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35" name="Google Shape;1435;p8"/>
            <p:cNvSpPr/>
            <p:nvPr/>
          </p:nvSpPr>
          <p:spPr>
            <a:xfrm>
              <a:off x="3282611" y="4218617"/>
              <a:ext cx="62088" cy="46570"/>
            </a:xfrm>
            <a:custGeom>
              <a:avLst/>
              <a:gdLst/>
              <a:ahLst/>
              <a:cxnLst/>
              <a:rect l="l" t="t" r="r" b="b"/>
              <a:pathLst>
                <a:path w="3457" h="2593" extrusionOk="0">
                  <a:moveTo>
                    <a:pt x="0" y="0"/>
                  </a:moveTo>
                  <a:lnTo>
                    <a:pt x="0" y="415"/>
                  </a:lnTo>
                  <a:lnTo>
                    <a:pt x="139" y="415"/>
                  </a:lnTo>
                  <a:cubicBezTo>
                    <a:pt x="726" y="865"/>
                    <a:pt x="1279" y="1279"/>
                    <a:pt x="1867" y="1729"/>
                  </a:cubicBezTo>
                  <a:cubicBezTo>
                    <a:pt x="2316" y="2005"/>
                    <a:pt x="2869" y="2282"/>
                    <a:pt x="3457" y="2593"/>
                  </a:cubicBezTo>
                  <a:cubicBezTo>
                    <a:pt x="3457" y="2455"/>
                    <a:pt x="3319" y="2282"/>
                    <a:pt x="3319" y="2143"/>
                  </a:cubicBezTo>
                  <a:cubicBezTo>
                    <a:pt x="2143" y="1418"/>
                    <a:pt x="1003" y="865"/>
                    <a:pt x="0" y="0"/>
                  </a:cubicBezTo>
                  <a:close/>
                </a:path>
              </a:pathLst>
            </a:custGeom>
            <a:solidFill>
              <a:srgbClr val="E7A7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36" name="Google Shape;1436;p8"/>
            <p:cNvSpPr/>
            <p:nvPr/>
          </p:nvSpPr>
          <p:spPr>
            <a:xfrm>
              <a:off x="3388754" y="4231656"/>
              <a:ext cx="2514" cy="18"/>
            </a:xfrm>
            <a:custGeom>
              <a:avLst/>
              <a:gdLst/>
              <a:ahLst/>
              <a:cxnLst/>
              <a:rect l="l" t="t" r="r" b="b"/>
              <a:pathLst>
                <a:path w="140" h="1" extrusionOk="0">
                  <a:moveTo>
                    <a:pt x="1" y="0"/>
                  </a:moveTo>
                  <a:lnTo>
                    <a:pt x="139" y="0"/>
                  </a:lnTo>
                  <a:lnTo>
                    <a:pt x="139" y="0"/>
                  </a:lnTo>
                  <a:close/>
                </a:path>
              </a:pathLst>
            </a:custGeom>
            <a:solidFill>
              <a:srgbClr val="E7A7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37" name="Google Shape;1437;p8"/>
            <p:cNvSpPr/>
            <p:nvPr/>
          </p:nvSpPr>
          <p:spPr>
            <a:xfrm>
              <a:off x="3238537" y="4132948"/>
              <a:ext cx="39117" cy="49067"/>
            </a:xfrm>
            <a:custGeom>
              <a:avLst/>
              <a:gdLst/>
              <a:ahLst/>
              <a:cxnLst/>
              <a:rect l="l" t="t" r="r" b="b"/>
              <a:pathLst>
                <a:path w="2178" h="2732" extrusionOk="0">
                  <a:moveTo>
                    <a:pt x="2178" y="0"/>
                  </a:moveTo>
                  <a:cubicBezTo>
                    <a:pt x="1867" y="139"/>
                    <a:pt x="1590" y="450"/>
                    <a:pt x="1314" y="588"/>
                  </a:cubicBezTo>
                  <a:lnTo>
                    <a:pt x="1314" y="726"/>
                  </a:lnTo>
                  <a:lnTo>
                    <a:pt x="0" y="2040"/>
                  </a:lnTo>
                  <a:lnTo>
                    <a:pt x="0" y="2178"/>
                  </a:lnTo>
                  <a:cubicBezTo>
                    <a:pt x="0" y="2316"/>
                    <a:pt x="138" y="2455"/>
                    <a:pt x="138" y="2731"/>
                  </a:cubicBezTo>
                  <a:cubicBezTo>
                    <a:pt x="864" y="2040"/>
                    <a:pt x="1452" y="1176"/>
                    <a:pt x="2178" y="450"/>
                  </a:cubicBezTo>
                  <a:lnTo>
                    <a:pt x="2178" y="312"/>
                  </a:lnTo>
                  <a:lnTo>
                    <a:pt x="2178" y="0"/>
                  </a:lnTo>
                  <a:close/>
                </a:path>
              </a:pathLst>
            </a:custGeom>
            <a:solidFill>
              <a:srgbClr val="E7A7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38" name="Google Shape;1438;p8"/>
            <p:cNvSpPr/>
            <p:nvPr/>
          </p:nvSpPr>
          <p:spPr>
            <a:xfrm>
              <a:off x="3484356" y="3921253"/>
              <a:ext cx="18" cy="18"/>
            </a:xfrm>
            <a:custGeom>
              <a:avLst/>
              <a:gdLst/>
              <a:ahLst/>
              <a:cxnLst/>
              <a:rect l="l" t="t" r="r" b="b"/>
              <a:pathLst>
                <a:path w="1" h="1" extrusionOk="0">
                  <a:moveTo>
                    <a:pt x="1" y="1"/>
                  </a:moveTo>
                  <a:lnTo>
                    <a:pt x="1" y="1"/>
                  </a:lnTo>
                  <a:lnTo>
                    <a:pt x="1" y="1"/>
                  </a:lnTo>
                  <a:close/>
                </a:path>
              </a:pathLst>
            </a:custGeom>
            <a:solidFill>
              <a:srgbClr val="E7A7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39" name="Google Shape;1439;p8"/>
            <p:cNvSpPr/>
            <p:nvPr/>
          </p:nvSpPr>
          <p:spPr>
            <a:xfrm>
              <a:off x="3510433" y="3970302"/>
              <a:ext cx="2496" cy="18"/>
            </a:xfrm>
            <a:custGeom>
              <a:avLst/>
              <a:gdLst/>
              <a:ahLst/>
              <a:cxnLst/>
              <a:rect l="l" t="t" r="r" b="b"/>
              <a:pathLst>
                <a:path w="139" h="1" extrusionOk="0">
                  <a:moveTo>
                    <a:pt x="1" y="0"/>
                  </a:moveTo>
                  <a:lnTo>
                    <a:pt x="139" y="0"/>
                  </a:lnTo>
                  <a:lnTo>
                    <a:pt x="139" y="0"/>
                  </a:lnTo>
                  <a:close/>
                </a:path>
              </a:pathLst>
            </a:custGeom>
            <a:solidFill>
              <a:srgbClr val="E7A7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40" name="Google Shape;1440;p8"/>
            <p:cNvSpPr/>
            <p:nvPr/>
          </p:nvSpPr>
          <p:spPr>
            <a:xfrm>
              <a:off x="3512912" y="3967824"/>
              <a:ext cx="18" cy="2496"/>
            </a:xfrm>
            <a:custGeom>
              <a:avLst/>
              <a:gdLst/>
              <a:ahLst/>
              <a:cxnLst/>
              <a:rect l="l" t="t" r="r" b="b"/>
              <a:pathLst>
                <a:path w="1" h="139" extrusionOk="0">
                  <a:moveTo>
                    <a:pt x="1" y="138"/>
                  </a:moveTo>
                  <a:lnTo>
                    <a:pt x="1" y="0"/>
                  </a:lnTo>
                  <a:lnTo>
                    <a:pt x="1" y="0"/>
                  </a:lnTo>
                  <a:close/>
                </a:path>
              </a:pathLst>
            </a:custGeom>
            <a:solidFill>
              <a:srgbClr val="E7A7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41" name="Google Shape;1441;p8"/>
            <p:cNvSpPr/>
            <p:nvPr/>
          </p:nvSpPr>
          <p:spPr>
            <a:xfrm>
              <a:off x="3468838" y="3995751"/>
              <a:ext cx="7471" cy="5604"/>
            </a:xfrm>
            <a:custGeom>
              <a:avLst/>
              <a:gdLst/>
              <a:ahLst/>
              <a:cxnLst/>
              <a:rect l="l" t="t" r="r" b="b"/>
              <a:pathLst>
                <a:path w="416" h="312" extrusionOk="0">
                  <a:moveTo>
                    <a:pt x="277" y="1"/>
                  </a:moveTo>
                  <a:cubicBezTo>
                    <a:pt x="139" y="173"/>
                    <a:pt x="139" y="173"/>
                    <a:pt x="1" y="173"/>
                  </a:cubicBezTo>
                  <a:cubicBezTo>
                    <a:pt x="139" y="173"/>
                    <a:pt x="277" y="312"/>
                    <a:pt x="416" y="312"/>
                  </a:cubicBezTo>
                  <a:lnTo>
                    <a:pt x="416" y="1"/>
                  </a:lnTo>
                  <a:close/>
                </a:path>
              </a:pathLst>
            </a:custGeom>
            <a:solidFill>
              <a:srgbClr val="E7A7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42" name="Google Shape;1442;p8"/>
            <p:cNvSpPr/>
            <p:nvPr/>
          </p:nvSpPr>
          <p:spPr>
            <a:xfrm>
              <a:off x="3639566" y="4052864"/>
              <a:ext cx="18" cy="18"/>
            </a:xfrm>
            <a:custGeom>
              <a:avLst/>
              <a:gdLst/>
              <a:ahLst/>
              <a:cxnLst/>
              <a:rect l="l" t="t" r="r" b="b"/>
              <a:pathLst>
                <a:path w="1" h="1" extrusionOk="0">
                  <a:moveTo>
                    <a:pt x="0" y="1"/>
                  </a:moveTo>
                  <a:lnTo>
                    <a:pt x="0" y="1"/>
                  </a:lnTo>
                  <a:lnTo>
                    <a:pt x="0" y="1"/>
                  </a:lnTo>
                  <a:close/>
                </a:path>
              </a:pathLst>
            </a:custGeom>
            <a:solidFill>
              <a:srgbClr val="E7A7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43" name="Google Shape;1443;p8"/>
            <p:cNvSpPr/>
            <p:nvPr/>
          </p:nvSpPr>
          <p:spPr>
            <a:xfrm>
              <a:off x="3763723" y="4138533"/>
              <a:ext cx="18" cy="18"/>
            </a:xfrm>
            <a:custGeom>
              <a:avLst/>
              <a:gdLst/>
              <a:ahLst/>
              <a:cxnLst/>
              <a:rect l="l" t="t" r="r" b="b"/>
              <a:pathLst>
                <a:path w="1" h="1" extrusionOk="0">
                  <a:moveTo>
                    <a:pt x="0" y="1"/>
                  </a:moveTo>
                  <a:lnTo>
                    <a:pt x="0" y="1"/>
                  </a:lnTo>
                  <a:lnTo>
                    <a:pt x="0" y="1"/>
                  </a:lnTo>
                  <a:close/>
                </a:path>
              </a:pathLst>
            </a:custGeom>
            <a:solidFill>
              <a:srgbClr val="E7A7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44" name="Google Shape;1444;p8"/>
            <p:cNvSpPr/>
            <p:nvPr/>
          </p:nvSpPr>
          <p:spPr>
            <a:xfrm>
              <a:off x="3621552" y="4052864"/>
              <a:ext cx="18032" cy="20510"/>
            </a:xfrm>
            <a:custGeom>
              <a:avLst/>
              <a:gdLst/>
              <a:ahLst/>
              <a:cxnLst/>
              <a:rect l="l" t="t" r="r" b="b"/>
              <a:pathLst>
                <a:path w="1004" h="1142" extrusionOk="0">
                  <a:moveTo>
                    <a:pt x="1003" y="1"/>
                  </a:moveTo>
                  <a:cubicBezTo>
                    <a:pt x="939" y="104"/>
                    <a:pt x="866" y="207"/>
                    <a:pt x="788" y="306"/>
                  </a:cubicBezTo>
                  <a:lnTo>
                    <a:pt x="788" y="306"/>
                  </a:lnTo>
                  <a:cubicBezTo>
                    <a:pt x="855" y="248"/>
                    <a:pt x="927" y="192"/>
                    <a:pt x="1003" y="139"/>
                  </a:cubicBezTo>
                  <a:lnTo>
                    <a:pt x="1003" y="1"/>
                  </a:lnTo>
                  <a:close/>
                  <a:moveTo>
                    <a:pt x="788" y="306"/>
                  </a:moveTo>
                  <a:cubicBezTo>
                    <a:pt x="460" y="587"/>
                    <a:pt x="230" y="912"/>
                    <a:pt x="1" y="1141"/>
                  </a:cubicBezTo>
                  <a:cubicBezTo>
                    <a:pt x="213" y="929"/>
                    <a:pt x="528" y="634"/>
                    <a:pt x="788" y="306"/>
                  </a:cubicBezTo>
                  <a:close/>
                </a:path>
              </a:pathLst>
            </a:custGeom>
            <a:solidFill>
              <a:srgbClr val="E7A7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45" name="Google Shape;1445;p8"/>
            <p:cNvSpPr/>
            <p:nvPr/>
          </p:nvSpPr>
          <p:spPr>
            <a:xfrm>
              <a:off x="3491809" y="3954785"/>
              <a:ext cx="39135" cy="46570"/>
            </a:xfrm>
            <a:custGeom>
              <a:avLst/>
              <a:gdLst/>
              <a:ahLst/>
              <a:cxnLst/>
              <a:rect l="l" t="t" r="r" b="b"/>
              <a:pathLst>
                <a:path w="2179" h="2593" extrusionOk="0">
                  <a:moveTo>
                    <a:pt x="2040" y="0"/>
                  </a:moveTo>
                  <a:cubicBezTo>
                    <a:pt x="1729" y="277"/>
                    <a:pt x="1452" y="415"/>
                    <a:pt x="1176" y="726"/>
                  </a:cubicBezTo>
                  <a:lnTo>
                    <a:pt x="1176" y="864"/>
                  </a:lnTo>
                  <a:cubicBezTo>
                    <a:pt x="727" y="1141"/>
                    <a:pt x="312" y="1590"/>
                    <a:pt x="1" y="2143"/>
                  </a:cubicBezTo>
                  <a:lnTo>
                    <a:pt x="1" y="2593"/>
                  </a:lnTo>
                  <a:cubicBezTo>
                    <a:pt x="727" y="1867"/>
                    <a:pt x="1452" y="1141"/>
                    <a:pt x="2178" y="277"/>
                  </a:cubicBezTo>
                  <a:cubicBezTo>
                    <a:pt x="2178" y="139"/>
                    <a:pt x="2040" y="0"/>
                    <a:pt x="2040" y="0"/>
                  </a:cubicBezTo>
                  <a:close/>
                </a:path>
              </a:pathLst>
            </a:custGeom>
            <a:solidFill>
              <a:srgbClr val="E7A7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46" name="Google Shape;1446;p8"/>
            <p:cNvSpPr/>
            <p:nvPr/>
          </p:nvSpPr>
          <p:spPr>
            <a:xfrm>
              <a:off x="3735167" y="4088874"/>
              <a:ext cx="18" cy="18"/>
            </a:xfrm>
            <a:custGeom>
              <a:avLst/>
              <a:gdLst/>
              <a:ahLst/>
              <a:cxnLst/>
              <a:rect l="l" t="t" r="r" b="b"/>
              <a:pathLst>
                <a:path w="1" h="1" extrusionOk="0">
                  <a:moveTo>
                    <a:pt x="0" y="0"/>
                  </a:moveTo>
                  <a:lnTo>
                    <a:pt x="0" y="0"/>
                  </a:lnTo>
                  <a:lnTo>
                    <a:pt x="0" y="0"/>
                  </a:lnTo>
                  <a:close/>
                </a:path>
              </a:pathLst>
            </a:custGeom>
            <a:solidFill>
              <a:srgbClr val="E7A7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47" name="Google Shape;1447;p8"/>
            <p:cNvSpPr/>
            <p:nvPr/>
          </p:nvSpPr>
          <p:spPr>
            <a:xfrm>
              <a:off x="3639566" y="4052864"/>
              <a:ext cx="18" cy="2496"/>
            </a:xfrm>
            <a:custGeom>
              <a:avLst/>
              <a:gdLst/>
              <a:ahLst/>
              <a:cxnLst/>
              <a:rect l="l" t="t" r="r" b="b"/>
              <a:pathLst>
                <a:path w="1" h="139" extrusionOk="0">
                  <a:moveTo>
                    <a:pt x="0" y="139"/>
                  </a:moveTo>
                  <a:lnTo>
                    <a:pt x="0" y="139"/>
                  </a:lnTo>
                  <a:lnTo>
                    <a:pt x="0" y="1"/>
                  </a:lnTo>
                  <a:close/>
                </a:path>
              </a:pathLst>
            </a:custGeom>
            <a:solidFill>
              <a:srgbClr val="E7A7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48" name="Google Shape;1448;p8"/>
            <p:cNvSpPr/>
            <p:nvPr/>
          </p:nvSpPr>
          <p:spPr>
            <a:xfrm>
              <a:off x="3388754" y="3884633"/>
              <a:ext cx="2514" cy="18"/>
            </a:xfrm>
            <a:custGeom>
              <a:avLst/>
              <a:gdLst/>
              <a:ahLst/>
              <a:cxnLst/>
              <a:rect l="l" t="t" r="r" b="b"/>
              <a:pathLst>
                <a:path w="140" h="1" extrusionOk="0">
                  <a:moveTo>
                    <a:pt x="1" y="0"/>
                  </a:moveTo>
                  <a:lnTo>
                    <a:pt x="1" y="0"/>
                  </a:lnTo>
                  <a:lnTo>
                    <a:pt x="139" y="0"/>
                  </a:lnTo>
                  <a:close/>
                </a:path>
              </a:pathLst>
            </a:custGeom>
            <a:solidFill>
              <a:srgbClr val="E7A7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49" name="Google Shape;1449;p8"/>
            <p:cNvSpPr/>
            <p:nvPr/>
          </p:nvSpPr>
          <p:spPr>
            <a:xfrm>
              <a:off x="3619073" y="4221096"/>
              <a:ext cx="33549" cy="33549"/>
            </a:xfrm>
            <a:custGeom>
              <a:avLst/>
              <a:gdLst/>
              <a:ahLst/>
              <a:cxnLst/>
              <a:rect l="l" t="t" r="r" b="b"/>
              <a:pathLst>
                <a:path w="1868" h="1868" extrusionOk="0">
                  <a:moveTo>
                    <a:pt x="1867" y="1"/>
                  </a:moveTo>
                  <a:lnTo>
                    <a:pt x="1867" y="1"/>
                  </a:lnTo>
                  <a:cubicBezTo>
                    <a:pt x="1556" y="139"/>
                    <a:pt x="1418" y="277"/>
                    <a:pt x="1279" y="415"/>
                  </a:cubicBezTo>
                  <a:cubicBezTo>
                    <a:pt x="692" y="865"/>
                    <a:pt x="277" y="1280"/>
                    <a:pt x="1" y="1867"/>
                  </a:cubicBezTo>
                  <a:cubicBezTo>
                    <a:pt x="554" y="1280"/>
                    <a:pt x="1141" y="588"/>
                    <a:pt x="1867" y="1"/>
                  </a:cubicBezTo>
                  <a:close/>
                </a:path>
              </a:pathLst>
            </a:custGeom>
            <a:solidFill>
              <a:srgbClr val="E7A7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50" name="Google Shape;1450;p8"/>
            <p:cNvSpPr/>
            <p:nvPr/>
          </p:nvSpPr>
          <p:spPr>
            <a:xfrm>
              <a:off x="3360198" y="3835584"/>
              <a:ext cx="18" cy="18"/>
            </a:xfrm>
            <a:custGeom>
              <a:avLst/>
              <a:gdLst/>
              <a:ahLst/>
              <a:cxnLst/>
              <a:rect l="l" t="t" r="r" b="b"/>
              <a:pathLst>
                <a:path w="1" h="1" extrusionOk="0">
                  <a:moveTo>
                    <a:pt x="1" y="1"/>
                  </a:moveTo>
                  <a:lnTo>
                    <a:pt x="1" y="1"/>
                  </a:lnTo>
                  <a:lnTo>
                    <a:pt x="1" y="1"/>
                  </a:lnTo>
                  <a:close/>
                </a:path>
              </a:pathLst>
            </a:custGeom>
            <a:solidFill>
              <a:srgbClr val="E7A7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51" name="Google Shape;1451;p8"/>
            <p:cNvSpPr/>
            <p:nvPr/>
          </p:nvSpPr>
          <p:spPr>
            <a:xfrm>
              <a:off x="3763723" y="4138533"/>
              <a:ext cx="18" cy="18"/>
            </a:xfrm>
            <a:custGeom>
              <a:avLst/>
              <a:gdLst/>
              <a:ahLst/>
              <a:cxnLst/>
              <a:rect l="l" t="t" r="r" b="b"/>
              <a:pathLst>
                <a:path w="1" h="1" extrusionOk="0">
                  <a:moveTo>
                    <a:pt x="0" y="1"/>
                  </a:moveTo>
                  <a:lnTo>
                    <a:pt x="0" y="1"/>
                  </a:lnTo>
                  <a:lnTo>
                    <a:pt x="0" y="1"/>
                  </a:lnTo>
                  <a:close/>
                </a:path>
              </a:pathLst>
            </a:custGeom>
            <a:solidFill>
              <a:srgbClr val="E7A7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52" name="Google Shape;1452;p8"/>
            <p:cNvSpPr/>
            <p:nvPr/>
          </p:nvSpPr>
          <p:spPr>
            <a:xfrm>
              <a:off x="3642044" y="4228549"/>
              <a:ext cx="18" cy="18"/>
            </a:xfrm>
            <a:custGeom>
              <a:avLst/>
              <a:gdLst/>
              <a:ahLst/>
              <a:cxnLst/>
              <a:rect l="l" t="t" r="r" b="b"/>
              <a:pathLst>
                <a:path w="1" h="1" extrusionOk="0">
                  <a:moveTo>
                    <a:pt x="0" y="0"/>
                  </a:moveTo>
                  <a:lnTo>
                    <a:pt x="0" y="0"/>
                  </a:lnTo>
                  <a:lnTo>
                    <a:pt x="0" y="0"/>
                  </a:lnTo>
                  <a:close/>
                </a:path>
              </a:pathLst>
            </a:custGeom>
            <a:solidFill>
              <a:srgbClr val="E7A7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53" name="Google Shape;1453;p8"/>
            <p:cNvSpPr/>
            <p:nvPr/>
          </p:nvSpPr>
          <p:spPr>
            <a:xfrm>
              <a:off x="3290064" y="3879658"/>
              <a:ext cx="59609" cy="38506"/>
            </a:xfrm>
            <a:custGeom>
              <a:avLst/>
              <a:gdLst/>
              <a:ahLst/>
              <a:cxnLst/>
              <a:rect l="l" t="t" r="r" b="b"/>
              <a:pathLst>
                <a:path w="3319" h="2144" extrusionOk="0">
                  <a:moveTo>
                    <a:pt x="0" y="1"/>
                  </a:moveTo>
                  <a:cubicBezTo>
                    <a:pt x="317" y="267"/>
                    <a:pt x="658" y="510"/>
                    <a:pt x="1011" y="741"/>
                  </a:cubicBezTo>
                  <a:lnTo>
                    <a:pt x="1011" y="741"/>
                  </a:lnTo>
                  <a:cubicBezTo>
                    <a:pt x="679" y="491"/>
                    <a:pt x="339" y="240"/>
                    <a:pt x="0" y="1"/>
                  </a:cubicBezTo>
                  <a:close/>
                  <a:moveTo>
                    <a:pt x="1011" y="741"/>
                  </a:moveTo>
                  <a:cubicBezTo>
                    <a:pt x="1255" y="923"/>
                    <a:pt x="1495" y="1104"/>
                    <a:pt x="1728" y="1280"/>
                  </a:cubicBezTo>
                  <a:cubicBezTo>
                    <a:pt x="2316" y="1729"/>
                    <a:pt x="2765" y="2006"/>
                    <a:pt x="3318" y="2144"/>
                  </a:cubicBezTo>
                  <a:lnTo>
                    <a:pt x="3318" y="1867"/>
                  </a:lnTo>
                  <a:lnTo>
                    <a:pt x="2904" y="1867"/>
                  </a:lnTo>
                  <a:cubicBezTo>
                    <a:pt x="2269" y="1495"/>
                    <a:pt x="1621" y="1137"/>
                    <a:pt x="1011" y="741"/>
                  </a:cubicBezTo>
                  <a:close/>
                </a:path>
              </a:pathLst>
            </a:custGeom>
            <a:solidFill>
              <a:srgbClr val="E7A7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54" name="Google Shape;1454;p8"/>
            <p:cNvSpPr/>
            <p:nvPr/>
          </p:nvSpPr>
          <p:spPr>
            <a:xfrm>
              <a:off x="3388754" y="3884633"/>
              <a:ext cx="18" cy="18"/>
            </a:xfrm>
            <a:custGeom>
              <a:avLst/>
              <a:gdLst/>
              <a:ahLst/>
              <a:cxnLst/>
              <a:rect l="l" t="t" r="r" b="b"/>
              <a:pathLst>
                <a:path w="1" h="1" extrusionOk="0">
                  <a:moveTo>
                    <a:pt x="1" y="0"/>
                  </a:moveTo>
                  <a:lnTo>
                    <a:pt x="1" y="0"/>
                  </a:lnTo>
                  <a:lnTo>
                    <a:pt x="1" y="0"/>
                  </a:lnTo>
                  <a:close/>
                </a:path>
              </a:pathLst>
            </a:custGeom>
            <a:solidFill>
              <a:srgbClr val="E7A7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55" name="Google Shape;1455;p8"/>
            <p:cNvSpPr/>
            <p:nvPr/>
          </p:nvSpPr>
          <p:spPr>
            <a:xfrm>
              <a:off x="3639566" y="4228549"/>
              <a:ext cx="2496" cy="18"/>
            </a:xfrm>
            <a:custGeom>
              <a:avLst/>
              <a:gdLst/>
              <a:ahLst/>
              <a:cxnLst/>
              <a:rect l="l" t="t" r="r" b="b"/>
              <a:pathLst>
                <a:path w="139" h="1" extrusionOk="0">
                  <a:moveTo>
                    <a:pt x="0" y="0"/>
                  </a:moveTo>
                  <a:lnTo>
                    <a:pt x="138" y="0"/>
                  </a:lnTo>
                  <a:lnTo>
                    <a:pt x="138" y="0"/>
                  </a:lnTo>
                  <a:close/>
                </a:path>
              </a:pathLst>
            </a:custGeom>
            <a:solidFill>
              <a:srgbClr val="E7A7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56" name="Google Shape;1456;p8"/>
            <p:cNvSpPr/>
            <p:nvPr/>
          </p:nvSpPr>
          <p:spPr>
            <a:xfrm>
              <a:off x="3737645" y="4132948"/>
              <a:ext cx="33549" cy="33531"/>
            </a:xfrm>
            <a:custGeom>
              <a:avLst/>
              <a:gdLst/>
              <a:ahLst/>
              <a:cxnLst/>
              <a:rect l="l" t="t" r="r" b="b"/>
              <a:pathLst>
                <a:path w="1868" h="1867" extrusionOk="0">
                  <a:moveTo>
                    <a:pt x="1867" y="0"/>
                  </a:moveTo>
                  <a:cubicBezTo>
                    <a:pt x="1729" y="0"/>
                    <a:pt x="1591" y="139"/>
                    <a:pt x="1452" y="312"/>
                  </a:cubicBezTo>
                  <a:cubicBezTo>
                    <a:pt x="1003" y="726"/>
                    <a:pt x="588" y="1176"/>
                    <a:pt x="139" y="1729"/>
                  </a:cubicBezTo>
                  <a:lnTo>
                    <a:pt x="1" y="1867"/>
                  </a:lnTo>
                  <a:cubicBezTo>
                    <a:pt x="726" y="1314"/>
                    <a:pt x="1314" y="588"/>
                    <a:pt x="1867" y="0"/>
                  </a:cubicBezTo>
                  <a:close/>
                </a:path>
              </a:pathLst>
            </a:custGeom>
            <a:solidFill>
              <a:srgbClr val="E7A7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57" name="Google Shape;1457;p8"/>
            <p:cNvSpPr/>
            <p:nvPr/>
          </p:nvSpPr>
          <p:spPr>
            <a:xfrm>
              <a:off x="3486852" y="4306154"/>
              <a:ext cx="39117" cy="41595"/>
            </a:xfrm>
            <a:custGeom>
              <a:avLst/>
              <a:gdLst/>
              <a:ahLst/>
              <a:cxnLst/>
              <a:rect l="l" t="t" r="r" b="b"/>
              <a:pathLst>
                <a:path w="2178" h="2316" extrusionOk="0">
                  <a:moveTo>
                    <a:pt x="2005" y="0"/>
                  </a:moveTo>
                  <a:cubicBezTo>
                    <a:pt x="1867" y="173"/>
                    <a:pt x="1728" y="311"/>
                    <a:pt x="1590" y="449"/>
                  </a:cubicBezTo>
                  <a:lnTo>
                    <a:pt x="1452" y="449"/>
                  </a:lnTo>
                  <a:cubicBezTo>
                    <a:pt x="1003" y="864"/>
                    <a:pt x="588" y="1314"/>
                    <a:pt x="277" y="1901"/>
                  </a:cubicBezTo>
                  <a:cubicBezTo>
                    <a:pt x="138" y="1901"/>
                    <a:pt x="0" y="2039"/>
                    <a:pt x="0" y="2039"/>
                  </a:cubicBezTo>
                  <a:lnTo>
                    <a:pt x="0" y="2316"/>
                  </a:lnTo>
                  <a:cubicBezTo>
                    <a:pt x="726" y="1590"/>
                    <a:pt x="1452" y="726"/>
                    <a:pt x="2178" y="0"/>
                  </a:cubicBezTo>
                  <a:close/>
                </a:path>
              </a:pathLst>
            </a:custGeom>
            <a:solidFill>
              <a:srgbClr val="E7A7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58" name="Google Shape;1458;p8"/>
            <p:cNvSpPr/>
            <p:nvPr/>
          </p:nvSpPr>
          <p:spPr>
            <a:xfrm>
              <a:off x="2682298" y="4019351"/>
              <a:ext cx="83209" cy="36010"/>
            </a:xfrm>
            <a:custGeom>
              <a:avLst/>
              <a:gdLst/>
              <a:ahLst/>
              <a:cxnLst/>
              <a:rect l="l" t="t" r="r" b="b"/>
              <a:pathLst>
                <a:path w="4633" h="2005" extrusionOk="0">
                  <a:moveTo>
                    <a:pt x="4633" y="0"/>
                  </a:moveTo>
                  <a:lnTo>
                    <a:pt x="4633" y="0"/>
                  </a:lnTo>
                  <a:cubicBezTo>
                    <a:pt x="3319" y="588"/>
                    <a:pt x="2040" y="1141"/>
                    <a:pt x="727" y="1452"/>
                  </a:cubicBezTo>
                  <a:lnTo>
                    <a:pt x="588" y="1590"/>
                  </a:lnTo>
                  <a:cubicBezTo>
                    <a:pt x="450" y="1590"/>
                    <a:pt x="139" y="1452"/>
                    <a:pt x="1" y="1279"/>
                  </a:cubicBezTo>
                  <a:lnTo>
                    <a:pt x="1" y="1279"/>
                  </a:lnTo>
                  <a:cubicBezTo>
                    <a:pt x="139" y="1452"/>
                    <a:pt x="139" y="1590"/>
                    <a:pt x="139" y="1728"/>
                  </a:cubicBezTo>
                  <a:cubicBezTo>
                    <a:pt x="588" y="1867"/>
                    <a:pt x="1176" y="2005"/>
                    <a:pt x="1591" y="2005"/>
                  </a:cubicBezTo>
                  <a:cubicBezTo>
                    <a:pt x="2731" y="1452"/>
                    <a:pt x="3596" y="726"/>
                    <a:pt x="4633" y="0"/>
                  </a:cubicBezTo>
                  <a:close/>
                </a:path>
              </a:pathLst>
            </a:custGeom>
            <a:solidFill>
              <a:srgbClr val="E7A7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59" name="Google Shape;1459;p8"/>
            <p:cNvSpPr/>
            <p:nvPr/>
          </p:nvSpPr>
          <p:spPr>
            <a:xfrm>
              <a:off x="3365173" y="3871594"/>
              <a:ext cx="39135" cy="46570"/>
            </a:xfrm>
            <a:custGeom>
              <a:avLst/>
              <a:gdLst/>
              <a:ahLst/>
              <a:cxnLst/>
              <a:rect l="l" t="t" r="r" b="b"/>
              <a:pathLst>
                <a:path w="2179" h="2593" extrusionOk="0">
                  <a:moveTo>
                    <a:pt x="2040" y="1"/>
                  </a:moveTo>
                  <a:cubicBezTo>
                    <a:pt x="1867" y="312"/>
                    <a:pt x="1590" y="450"/>
                    <a:pt x="1314" y="726"/>
                  </a:cubicBezTo>
                  <a:cubicBezTo>
                    <a:pt x="865" y="1176"/>
                    <a:pt x="450" y="1591"/>
                    <a:pt x="0" y="2178"/>
                  </a:cubicBezTo>
                  <a:lnTo>
                    <a:pt x="0" y="2593"/>
                  </a:lnTo>
                  <a:lnTo>
                    <a:pt x="2178" y="450"/>
                  </a:lnTo>
                  <a:lnTo>
                    <a:pt x="2178" y="312"/>
                  </a:lnTo>
                  <a:cubicBezTo>
                    <a:pt x="2178" y="173"/>
                    <a:pt x="2040" y="173"/>
                    <a:pt x="2040" y="1"/>
                  </a:cubicBezTo>
                  <a:close/>
                </a:path>
              </a:pathLst>
            </a:custGeom>
            <a:solidFill>
              <a:srgbClr val="E7A7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60" name="Google Shape;1460;p8"/>
            <p:cNvSpPr/>
            <p:nvPr/>
          </p:nvSpPr>
          <p:spPr>
            <a:xfrm>
              <a:off x="3535883" y="4045411"/>
              <a:ext cx="59627" cy="38506"/>
            </a:xfrm>
            <a:custGeom>
              <a:avLst/>
              <a:gdLst/>
              <a:ahLst/>
              <a:cxnLst/>
              <a:rect l="l" t="t" r="r" b="b"/>
              <a:pathLst>
                <a:path w="3320" h="2144" extrusionOk="0">
                  <a:moveTo>
                    <a:pt x="1" y="1"/>
                  </a:moveTo>
                  <a:cubicBezTo>
                    <a:pt x="353" y="305"/>
                    <a:pt x="727" y="570"/>
                    <a:pt x="1107" y="812"/>
                  </a:cubicBezTo>
                  <a:lnTo>
                    <a:pt x="1107" y="812"/>
                  </a:lnTo>
                  <a:cubicBezTo>
                    <a:pt x="744" y="539"/>
                    <a:pt x="373" y="263"/>
                    <a:pt x="1" y="1"/>
                  </a:cubicBezTo>
                  <a:close/>
                  <a:moveTo>
                    <a:pt x="1107" y="812"/>
                  </a:moveTo>
                  <a:cubicBezTo>
                    <a:pt x="1318" y="970"/>
                    <a:pt x="1526" y="1127"/>
                    <a:pt x="1729" y="1280"/>
                  </a:cubicBezTo>
                  <a:cubicBezTo>
                    <a:pt x="2317" y="1556"/>
                    <a:pt x="2731" y="2006"/>
                    <a:pt x="3319" y="2144"/>
                  </a:cubicBezTo>
                  <a:lnTo>
                    <a:pt x="3319" y="2006"/>
                  </a:lnTo>
                  <a:lnTo>
                    <a:pt x="3181" y="2006"/>
                  </a:lnTo>
                  <a:cubicBezTo>
                    <a:pt x="2531" y="1625"/>
                    <a:pt x="1808" y="1258"/>
                    <a:pt x="1107" y="812"/>
                  </a:cubicBezTo>
                  <a:close/>
                </a:path>
              </a:pathLst>
            </a:custGeom>
            <a:solidFill>
              <a:srgbClr val="E7A7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61" name="Google Shape;1461;p8"/>
            <p:cNvSpPr/>
            <p:nvPr/>
          </p:nvSpPr>
          <p:spPr>
            <a:xfrm>
              <a:off x="2718936" y="3688456"/>
              <a:ext cx="1132953" cy="809529"/>
            </a:xfrm>
            <a:custGeom>
              <a:avLst/>
              <a:gdLst/>
              <a:ahLst/>
              <a:cxnLst/>
              <a:rect l="l" t="t" r="r" b="b"/>
              <a:pathLst>
                <a:path w="63082" h="45074" extrusionOk="0">
                  <a:moveTo>
                    <a:pt x="34704" y="5739"/>
                  </a:moveTo>
                  <a:cubicBezTo>
                    <a:pt x="34842" y="5739"/>
                    <a:pt x="34842" y="5877"/>
                    <a:pt x="34842" y="5877"/>
                  </a:cubicBezTo>
                  <a:cubicBezTo>
                    <a:pt x="36294" y="6603"/>
                    <a:pt x="37572" y="7605"/>
                    <a:pt x="38713" y="8642"/>
                  </a:cubicBezTo>
                  <a:cubicBezTo>
                    <a:pt x="38886" y="8780"/>
                    <a:pt x="38886" y="8919"/>
                    <a:pt x="38886" y="9057"/>
                  </a:cubicBezTo>
                  <a:cubicBezTo>
                    <a:pt x="38886" y="9506"/>
                    <a:pt x="38886" y="10059"/>
                    <a:pt x="39024" y="10509"/>
                  </a:cubicBezTo>
                  <a:cubicBezTo>
                    <a:pt x="39024" y="10509"/>
                    <a:pt x="39024" y="10647"/>
                    <a:pt x="38886" y="10647"/>
                  </a:cubicBezTo>
                  <a:cubicBezTo>
                    <a:pt x="39024" y="10785"/>
                    <a:pt x="38886" y="10923"/>
                    <a:pt x="38886" y="11062"/>
                  </a:cubicBezTo>
                  <a:cubicBezTo>
                    <a:pt x="38437" y="11649"/>
                    <a:pt x="37849" y="12099"/>
                    <a:pt x="37434" y="12652"/>
                  </a:cubicBezTo>
                  <a:lnTo>
                    <a:pt x="36121" y="13965"/>
                  </a:lnTo>
                  <a:cubicBezTo>
                    <a:pt x="35982" y="14103"/>
                    <a:pt x="35844" y="14103"/>
                    <a:pt x="35844" y="14103"/>
                  </a:cubicBezTo>
                  <a:cubicBezTo>
                    <a:pt x="35706" y="13965"/>
                    <a:pt x="35568" y="13965"/>
                    <a:pt x="35568" y="13965"/>
                  </a:cubicBezTo>
                  <a:cubicBezTo>
                    <a:pt x="35429" y="13965"/>
                    <a:pt x="35429" y="13965"/>
                    <a:pt x="35257" y="13827"/>
                  </a:cubicBezTo>
                  <a:cubicBezTo>
                    <a:pt x="34565" y="13654"/>
                    <a:pt x="33839" y="13239"/>
                    <a:pt x="33114" y="12790"/>
                  </a:cubicBezTo>
                  <a:cubicBezTo>
                    <a:pt x="32526" y="12375"/>
                    <a:pt x="31800" y="11788"/>
                    <a:pt x="31247" y="11373"/>
                  </a:cubicBezTo>
                  <a:cubicBezTo>
                    <a:pt x="31109" y="11235"/>
                    <a:pt x="31109" y="11235"/>
                    <a:pt x="31109" y="11062"/>
                  </a:cubicBezTo>
                  <a:cubicBezTo>
                    <a:pt x="30936" y="11062"/>
                    <a:pt x="30936" y="10923"/>
                    <a:pt x="30936" y="10785"/>
                  </a:cubicBezTo>
                  <a:cubicBezTo>
                    <a:pt x="30798" y="10370"/>
                    <a:pt x="30798" y="9921"/>
                    <a:pt x="30798" y="9333"/>
                  </a:cubicBezTo>
                  <a:cubicBezTo>
                    <a:pt x="30798" y="9195"/>
                    <a:pt x="30798" y="9057"/>
                    <a:pt x="30936" y="9057"/>
                  </a:cubicBezTo>
                  <a:cubicBezTo>
                    <a:pt x="30936" y="8919"/>
                    <a:pt x="30936" y="8642"/>
                    <a:pt x="31109" y="8642"/>
                  </a:cubicBezTo>
                  <a:lnTo>
                    <a:pt x="31385" y="8331"/>
                  </a:lnTo>
                  <a:lnTo>
                    <a:pt x="32664" y="7052"/>
                  </a:lnTo>
                  <a:cubicBezTo>
                    <a:pt x="32975" y="6914"/>
                    <a:pt x="33114" y="6603"/>
                    <a:pt x="33390" y="6465"/>
                  </a:cubicBezTo>
                  <a:cubicBezTo>
                    <a:pt x="33701" y="6326"/>
                    <a:pt x="33978" y="6188"/>
                    <a:pt x="34116" y="6050"/>
                  </a:cubicBezTo>
                  <a:lnTo>
                    <a:pt x="34392" y="6050"/>
                  </a:lnTo>
                  <a:cubicBezTo>
                    <a:pt x="34392" y="5877"/>
                    <a:pt x="34565" y="5739"/>
                    <a:pt x="34704" y="5739"/>
                  </a:cubicBezTo>
                  <a:close/>
                  <a:moveTo>
                    <a:pt x="42031" y="10370"/>
                  </a:moveTo>
                  <a:cubicBezTo>
                    <a:pt x="43345" y="11235"/>
                    <a:pt x="44624" y="12237"/>
                    <a:pt x="45799" y="13239"/>
                  </a:cubicBezTo>
                  <a:cubicBezTo>
                    <a:pt x="45937" y="13378"/>
                    <a:pt x="45937" y="13516"/>
                    <a:pt x="45937" y="13654"/>
                  </a:cubicBezTo>
                  <a:cubicBezTo>
                    <a:pt x="45937" y="14103"/>
                    <a:pt x="45937" y="14518"/>
                    <a:pt x="46075" y="14968"/>
                  </a:cubicBezTo>
                  <a:cubicBezTo>
                    <a:pt x="46075" y="15106"/>
                    <a:pt x="46075" y="15106"/>
                    <a:pt x="45937" y="15244"/>
                  </a:cubicBezTo>
                  <a:cubicBezTo>
                    <a:pt x="46075" y="15382"/>
                    <a:pt x="45937" y="15555"/>
                    <a:pt x="45937" y="15693"/>
                  </a:cubicBezTo>
                  <a:cubicBezTo>
                    <a:pt x="45488" y="16108"/>
                    <a:pt x="44935" y="16696"/>
                    <a:pt x="44485" y="17111"/>
                  </a:cubicBezTo>
                  <a:cubicBezTo>
                    <a:pt x="44071" y="17698"/>
                    <a:pt x="43621" y="18148"/>
                    <a:pt x="43207" y="18562"/>
                  </a:cubicBezTo>
                  <a:lnTo>
                    <a:pt x="42895" y="18562"/>
                  </a:lnTo>
                  <a:cubicBezTo>
                    <a:pt x="42757" y="18562"/>
                    <a:pt x="42619" y="18562"/>
                    <a:pt x="42619" y="18424"/>
                  </a:cubicBezTo>
                  <a:lnTo>
                    <a:pt x="42342" y="18424"/>
                  </a:lnTo>
                  <a:cubicBezTo>
                    <a:pt x="41617" y="18148"/>
                    <a:pt x="40891" y="17698"/>
                    <a:pt x="40165" y="17283"/>
                  </a:cubicBezTo>
                  <a:cubicBezTo>
                    <a:pt x="39577" y="16834"/>
                    <a:pt x="38886" y="16419"/>
                    <a:pt x="38298" y="15970"/>
                  </a:cubicBezTo>
                  <a:cubicBezTo>
                    <a:pt x="38160" y="15832"/>
                    <a:pt x="38160" y="15832"/>
                    <a:pt x="38160" y="15693"/>
                  </a:cubicBezTo>
                  <a:cubicBezTo>
                    <a:pt x="38022" y="15555"/>
                    <a:pt x="38022" y="15555"/>
                    <a:pt x="38022" y="15382"/>
                  </a:cubicBezTo>
                  <a:cubicBezTo>
                    <a:pt x="37849" y="15106"/>
                    <a:pt x="37849" y="14829"/>
                    <a:pt x="37849" y="14691"/>
                  </a:cubicBezTo>
                  <a:cubicBezTo>
                    <a:pt x="37711" y="14380"/>
                    <a:pt x="37711" y="14242"/>
                    <a:pt x="37849" y="14103"/>
                  </a:cubicBezTo>
                  <a:lnTo>
                    <a:pt x="37849" y="13965"/>
                  </a:lnTo>
                  <a:cubicBezTo>
                    <a:pt x="37849" y="13827"/>
                    <a:pt x="37849" y="13654"/>
                    <a:pt x="38022" y="13516"/>
                  </a:cubicBezTo>
                  <a:cubicBezTo>
                    <a:pt x="38022" y="13378"/>
                    <a:pt x="38022" y="13239"/>
                    <a:pt x="38160" y="13101"/>
                  </a:cubicBezTo>
                  <a:cubicBezTo>
                    <a:pt x="38298" y="13101"/>
                    <a:pt x="38437" y="12963"/>
                    <a:pt x="38437" y="12790"/>
                  </a:cubicBezTo>
                  <a:cubicBezTo>
                    <a:pt x="38886" y="12513"/>
                    <a:pt x="39301" y="12099"/>
                    <a:pt x="39750" y="11649"/>
                  </a:cubicBezTo>
                  <a:cubicBezTo>
                    <a:pt x="40027" y="11373"/>
                    <a:pt x="40165" y="11235"/>
                    <a:pt x="40441" y="11062"/>
                  </a:cubicBezTo>
                  <a:cubicBezTo>
                    <a:pt x="40752" y="10923"/>
                    <a:pt x="41029" y="10647"/>
                    <a:pt x="41305" y="10647"/>
                  </a:cubicBezTo>
                  <a:cubicBezTo>
                    <a:pt x="41305" y="10509"/>
                    <a:pt x="41305" y="10509"/>
                    <a:pt x="41478" y="10509"/>
                  </a:cubicBezTo>
                  <a:cubicBezTo>
                    <a:pt x="41478" y="10509"/>
                    <a:pt x="41617" y="10370"/>
                    <a:pt x="41755" y="10370"/>
                  </a:cubicBezTo>
                  <a:close/>
                  <a:moveTo>
                    <a:pt x="28205" y="10785"/>
                  </a:moveTo>
                  <a:cubicBezTo>
                    <a:pt x="29657" y="11511"/>
                    <a:pt x="30798" y="12513"/>
                    <a:pt x="31973" y="13654"/>
                  </a:cubicBezTo>
                  <a:cubicBezTo>
                    <a:pt x="32111" y="13654"/>
                    <a:pt x="32249" y="13827"/>
                    <a:pt x="32111" y="13965"/>
                  </a:cubicBezTo>
                  <a:cubicBezTo>
                    <a:pt x="32111" y="14103"/>
                    <a:pt x="32249" y="14103"/>
                    <a:pt x="32249" y="14103"/>
                  </a:cubicBezTo>
                  <a:lnTo>
                    <a:pt x="32249" y="15382"/>
                  </a:lnTo>
                  <a:lnTo>
                    <a:pt x="32249" y="15693"/>
                  </a:lnTo>
                  <a:cubicBezTo>
                    <a:pt x="32249" y="15832"/>
                    <a:pt x="32249" y="15970"/>
                    <a:pt x="32111" y="16108"/>
                  </a:cubicBezTo>
                  <a:cubicBezTo>
                    <a:pt x="31662" y="16558"/>
                    <a:pt x="31247" y="17111"/>
                    <a:pt x="30798" y="17560"/>
                  </a:cubicBezTo>
                  <a:cubicBezTo>
                    <a:pt x="30383" y="17975"/>
                    <a:pt x="29934" y="18562"/>
                    <a:pt x="29380" y="19012"/>
                  </a:cubicBezTo>
                  <a:lnTo>
                    <a:pt x="29069" y="19012"/>
                  </a:lnTo>
                  <a:cubicBezTo>
                    <a:pt x="28931" y="19012"/>
                    <a:pt x="28931" y="19012"/>
                    <a:pt x="28793" y="18839"/>
                  </a:cubicBezTo>
                  <a:lnTo>
                    <a:pt x="28655" y="18839"/>
                  </a:lnTo>
                  <a:cubicBezTo>
                    <a:pt x="27791" y="18562"/>
                    <a:pt x="27065" y="18148"/>
                    <a:pt x="26477" y="17698"/>
                  </a:cubicBezTo>
                  <a:cubicBezTo>
                    <a:pt x="25751" y="17283"/>
                    <a:pt x="25198" y="16834"/>
                    <a:pt x="24472" y="16246"/>
                  </a:cubicBezTo>
                  <a:cubicBezTo>
                    <a:pt x="24472" y="16246"/>
                    <a:pt x="24472" y="16108"/>
                    <a:pt x="24334" y="16108"/>
                  </a:cubicBezTo>
                  <a:cubicBezTo>
                    <a:pt x="24334" y="15970"/>
                    <a:pt x="24196" y="15832"/>
                    <a:pt x="24196" y="15832"/>
                  </a:cubicBezTo>
                  <a:cubicBezTo>
                    <a:pt x="24196" y="15244"/>
                    <a:pt x="24023" y="14829"/>
                    <a:pt x="24023" y="14380"/>
                  </a:cubicBezTo>
                  <a:cubicBezTo>
                    <a:pt x="24023" y="14242"/>
                    <a:pt x="24196" y="14103"/>
                    <a:pt x="24196" y="13965"/>
                  </a:cubicBezTo>
                  <a:cubicBezTo>
                    <a:pt x="24196" y="13827"/>
                    <a:pt x="24196" y="13654"/>
                    <a:pt x="24334" y="13516"/>
                  </a:cubicBezTo>
                  <a:cubicBezTo>
                    <a:pt x="24472" y="13378"/>
                    <a:pt x="24611" y="13378"/>
                    <a:pt x="24749" y="13239"/>
                  </a:cubicBezTo>
                  <a:cubicBezTo>
                    <a:pt x="25198" y="12790"/>
                    <a:pt x="25475" y="12375"/>
                    <a:pt x="25924" y="12099"/>
                  </a:cubicBezTo>
                  <a:cubicBezTo>
                    <a:pt x="26201" y="11788"/>
                    <a:pt x="26477" y="11649"/>
                    <a:pt x="26615" y="11511"/>
                  </a:cubicBezTo>
                  <a:cubicBezTo>
                    <a:pt x="26926" y="11235"/>
                    <a:pt x="27203" y="11062"/>
                    <a:pt x="27479" y="10923"/>
                  </a:cubicBezTo>
                  <a:lnTo>
                    <a:pt x="27652" y="10923"/>
                  </a:lnTo>
                  <a:cubicBezTo>
                    <a:pt x="27791" y="10785"/>
                    <a:pt x="27929" y="10785"/>
                    <a:pt x="28067" y="10785"/>
                  </a:cubicBezTo>
                  <a:close/>
                  <a:moveTo>
                    <a:pt x="27929" y="3285"/>
                  </a:moveTo>
                  <a:cubicBezTo>
                    <a:pt x="28205" y="3285"/>
                    <a:pt x="28344" y="3285"/>
                    <a:pt x="28655" y="3457"/>
                  </a:cubicBezTo>
                  <a:cubicBezTo>
                    <a:pt x="28655" y="3457"/>
                    <a:pt x="28793" y="3457"/>
                    <a:pt x="28793" y="3596"/>
                  </a:cubicBezTo>
                  <a:cubicBezTo>
                    <a:pt x="28931" y="3596"/>
                    <a:pt x="29208" y="3596"/>
                    <a:pt x="29208" y="3734"/>
                  </a:cubicBezTo>
                  <a:cubicBezTo>
                    <a:pt x="29519" y="3872"/>
                    <a:pt x="29519" y="4149"/>
                    <a:pt x="29519" y="4322"/>
                  </a:cubicBezTo>
                  <a:cubicBezTo>
                    <a:pt x="29657" y="4598"/>
                    <a:pt x="29519" y="4736"/>
                    <a:pt x="29519" y="5013"/>
                  </a:cubicBezTo>
                  <a:cubicBezTo>
                    <a:pt x="29519" y="5186"/>
                    <a:pt x="29380" y="5462"/>
                    <a:pt x="29208" y="5600"/>
                  </a:cubicBezTo>
                  <a:cubicBezTo>
                    <a:pt x="29069" y="6050"/>
                    <a:pt x="28793" y="6465"/>
                    <a:pt x="28344" y="6914"/>
                  </a:cubicBezTo>
                  <a:cubicBezTo>
                    <a:pt x="27929" y="7190"/>
                    <a:pt x="27479" y="7605"/>
                    <a:pt x="27065" y="7916"/>
                  </a:cubicBezTo>
                  <a:cubicBezTo>
                    <a:pt x="26788" y="8055"/>
                    <a:pt x="26477" y="8193"/>
                    <a:pt x="26201" y="8469"/>
                  </a:cubicBezTo>
                  <a:cubicBezTo>
                    <a:pt x="26062" y="8642"/>
                    <a:pt x="25751" y="8780"/>
                    <a:pt x="25475" y="9057"/>
                  </a:cubicBezTo>
                  <a:cubicBezTo>
                    <a:pt x="24887" y="9506"/>
                    <a:pt x="24334" y="9783"/>
                    <a:pt x="23746" y="10198"/>
                  </a:cubicBezTo>
                  <a:cubicBezTo>
                    <a:pt x="22606" y="11062"/>
                    <a:pt x="21431" y="11926"/>
                    <a:pt x="20290" y="12790"/>
                  </a:cubicBezTo>
                  <a:cubicBezTo>
                    <a:pt x="19149" y="13654"/>
                    <a:pt x="17974" y="14691"/>
                    <a:pt x="16833" y="15555"/>
                  </a:cubicBezTo>
                  <a:cubicBezTo>
                    <a:pt x="15831" y="16558"/>
                    <a:pt x="14829" y="17560"/>
                    <a:pt x="13653" y="18562"/>
                  </a:cubicBezTo>
                  <a:cubicBezTo>
                    <a:pt x="12962" y="19426"/>
                    <a:pt x="12098" y="20152"/>
                    <a:pt x="11234" y="20878"/>
                  </a:cubicBezTo>
                  <a:cubicBezTo>
                    <a:pt x="10784" y="21155"/>
                    <a:pt x="10370" y="21604"/>
                    <a:pt x="9782" y="21742"/>
                  </a:cubicBezTo>
                  <a:cubicBezTo>
                    <a:pt x="9333" y="22019"/>
                    <a:pt x="8780" y="22157"/>
                    <a:pt x="8192" y="22157"/>
                  </a:cubicBezTo>
                  <a:lnTo>
                    <a:pt x="7328" y="22157"/>
                  </a:lnTo>
                  <a:cubicBezTo>
                    <a:pt x="7190" y="22157"/>
                    <a:pt x="7051" y="22019"/>
                    <a:pt x="6913" y="22019"/>
                  </a:cubicBezTo>
                  <a:cubicBezTo>
                    <a:pt x="6602" y="21881"/>
                    <a:pt x="6326" y="21742"/>
                    <a:pt x="6187" y="21431"/>
                  </a:cubicBezTo>
                  <a:cubicBezTo>
                    <a:pt x="5876" y="20878"/>
                    <a:pt x="6049" y="20152"/>
                    <a:pt x="6326" y="19703"/>
                  </a:cubicBezTo>
                  <a:cubicBezTo>
                    <a:pt x="6602" y="19288"/>
                    <a:pt x="6740" y="19012"/>
                    <a:pt x="6913" y="18701"/>
                  </a:cubicBezTo>
                  <a:cubicBezTo>
                    <a:pt x="7190" y="18424"/>
                    <a:pt x="7466" y="17975"/>
                    <a:pt x="7777" y="17698"/>
                  </a:cubicBezTo>
                  <a:cubicBezTo>
                    <a:pt x="8330" y="16972"/>
                    <a:pt x="9056" y="16419"/>
                    <a:pt x="9782" y="15832"/>
                  </a:cubicBezTo>
                  <a:cubicBezTo>
                    <a:pt x="10370" y="15244"/>
                    <a:pt x="10923" y="14829"/>
                    <a:pt x="11510" y="14242"/>
                  </a:cubicBezTo>
                  <a:cubicBezTo>
                    <a:pt x="12098" y="13827"/>
                    <a:pt x="12651" y="13378"/>
                    <a:pt x="13239" y="12963"/>
                  </a:cubicBezTo>
                  <a:cubicBezTo>
                    <a:pt x="14829" y="11788"/>
                    <a:pt x="16419" y="10647"/>
                    <a:pt x="17974" y="9645"/>
                  </a:cubicBezTo>
                  <a:cubicBezTo>
                    <a:pt x="18700" y="9057"/>
                    <a:pt x="19564" y="8469"/>
                    <a:pt x="20290" y="7916"/>
                  </a:cubicBezTo>
                  <a:cubicBezTo>
                    <a:pt x="21016" y="7467"/>
                    <a:pt x="21603" y="7052"/>
                    <a:pt x="22295" y="6465"/>
                  </a:cubicBezTo>
                  <a:cubicBezTo>
                    <a:pt x="23332" y="5739"/>
                    <a:pt x="24196" y="4875"/>
                    <a:pt x="25198" y="4322"/>
                  </a:cubicBezTo>
                  <a:cubicBezTo>
                    <a:pt x="25751" y="4010"/>
                    <a:pt x="26339" y="3596"/>
                    <a:pt x="26926" y="3457"/>
                  </a:cubicBezTo>
                  <a:cubicBezTo>
                    <a:pt x="27203" y="3457"/>
                    <a:pt x="27479" y="3285"/>
                    <a:pt x="27791" y="3285"/>
                  </a:cubicBezTo>
                  <a:close/>
                  <a:moveTo>
                    <a:pt x="48391" y="14968"/>
                  </a:moveTo>
                  <a:cubicBezTo>
                    <a:pt x="48530" y="14968"/>
                    <a:pt x="48530" y="15106"/>
                    <a:pt x="48668" y="15106"/>
                  </a:cubicBezTo>
                  <a:cubicBezTo>
                    <a:pt x="49947" y="15832"/>
                    <a:pt x="51260" y="16834"/>
                    <a:pt x="52401" y="17836"/>
                  </a:cubicBezTo>
                  <a:cubicBezTo>
                    <a:pt x="52539" y="17975"/>
                    <a:pt x="52539" y="18148"/>
                    <a:pt x="52539" y="18286"/>
                  </a:cubicBezTo>
                  <a:cubicBezTo>
                    <a:pt x="52539" y="18701"/>
                    <a:pt x="52712" y="19150"/>
                    <a:pt x="52712" y="19565"/>
                  </a:cubicBezTo>
                  <a:cubicBezTo>
                    <a:pt x="52712" y="19703"/>
                    <a:pt x="52712" y="19876"/>
                    <a:pt x="52539" y="19876"/>
                  </a:cubicBezTo>
                  <a:cubicBezTo>
                    <a:pt x="52712" y="20014"/>
                    <a:pt x="52712" y="20152"/>
                    <a:pt x="52539" y="20291"/>
                  </a:cubicBezTo>
                  <a:cubicBezTo>
                    <a:pt x="52124" y="20878"/>
                    <a:pt x="51675" y="21293"/>
                    <a:pt x="51122" y="21881"/>
                  </a:cubicBezTo>
                  <a:lnTo>
                    <a:pt x="49808" y="23159"/>
                  </a:lnTo>
                  <a:cubicBezTo>
                    <a:pt x="49739" y="23246"/>
                    <a:pt x="49670" y="23289"/>
                    <a:pt x="49618" y="23289"/>
                  </a:cubicBezTo>
                  <a:cubicBezTo>
                    <a:pt x="49567" y="23289"/>
                    <a:pt x="49532" y="23246"/>
                    <a:pt x="49532" y="23159"/>
                  </a:cubicBezTo>
                  <a:lnTo>
                    <a:pt x="49255" y="23159"/>
                  </a:lnTo>
                  <a:cubicBezTo>
                    <a:pt x="49255" y="23159"/>
                    <a:pt x="49083" y="23159"/>
                    <a:pt x="49083" y="23021"/>
                  </a:cubicBezTo>
                  <a:cubicBezTo>
                    <a:pt x="48218" y="22883"/>
                    <a:pt x="47527" y="22468"/>
                    <a:pt x="46801" y="21881"/>
                  </a:cubicBezTo>
                  <a:cubicBezTo>
                    <a:pt x="46214" y="21431"/>
                    <a:pt x="45488" y="21016"/>
                    <a:pt x="44935" y="20567"/>
                  </a:cubicBezTo>
                  <a:cubicBezTo>
                    <a:pt x="44762" y="20429"/>
                    <a:pt x="44762" y="20429"/>
                    <a:pt x="44762" y="20291"/>
                  </a:cubicBezTo>
                  <a:cubicBezTo>
                    <a:pt x="44624" y="20291"/>
                    <a:pt x="44624" y="20152"/>
                    <a:pt x="44624" y="20014"/>
                  </a:cubicBezTo>
                  <a:cubicBezTo>
                    <a:pt x="44485" y="19565"/>
                    <a:pt x="44485" y="19150"/>
                    <a:pt x="44485" y="18562"/>
                  </a:cubicBezTo>
                  <a:cubicBezTo>
                    <a:pt x="44485" y="18424"/>
                    <a:pt x="44485" y="18286"/>
                    <a:pt x="44624" y="18286"/>
                  </a:cubicBezTo>
                  <a:cubicBezTo>
                    <a:pt x="44624" y="18148"/>
                    <a:pt x="44624" y="17836"/>
                    <a:pt x="44762" y="17836"/>
                  </a:cubicBezTo>
                  <a:cubicBezTo>
                    <a:pt x="44935" y="17698"/>
                    <a:pt x="45073" y="17560"/>
                    <a:pt x="45211" y="17560"/>
                  </a:cubicBezTo>
                  <a:cubicBezTo>
                    <a:pt x="45488" y="17111"/>
                    <a:pt x="45937" y="16696"/>
                    <a:pt x="46352" y="16246"/>
                  </a:cubicBezTo>
                  <a:cubicBezTo>
                    <a:pt x="46663" y="16108"/>
                    <a:pt x="46801" y="15832"/>
                    <a:pt x="47078" y="15693"/>
                  </a:cubicBezTo>
                  <a:cubicBezTo>
                    <a:pt x="47354" y="15555"/>
                    <a:pt x="47665" y="15382"/>
                    <a:pt x="47942" y="15244"/>
                  </a:cubicBezTo>
                  <a:lnTo>
                    <a:pt x="48080" y="15244"/>
                  </a:lnTo>
                  <a:cubicBezTo>
                    <a:pt x="48218" y="15106"/>
                    <a:pt x="48218" y="14968"/>
                    <a:pt x="48391" y="14968"/>
                  </a:cubicBezTo>
                  <a:close/>
                  <a:moveTo>
                    <a:pt x="35257" y="15382"/>
                  </a:moveTo>
                  <a:cubicBezTo>
                    <a:pt x="36708" y="16108"/>
                    <a:pt x="37849" y="17111"/>
                    <a:pt x="39024" y="18148"/>
                  </a:cubicBezTo>
                  <a:cubicBezTo>
                    <a:pt x="39162" y="18286"/>
                    <a:pt x="39301" y="18424"/>
                    <a:pt x="39162" y="18562"/>
                  </a:cubicBezTo>
                  <a:cubicBezTo>
                    <a:pt x="39162" y="18562"/>
                    <a:pt x="39301" y="18562"/>
                    <a:pt x="39301" y="18701"/>
                  </a:cubicBezTo>
                  <a:lnTo>
                    <a:pt x="39301" y="20014"/>
                  </a:lnTo>
                  <a:lnTo>
                    <a:pt x="39301" y="20152"/>
                  </a:lnTo>
                  <a:cubicBezTo>
                    <a:pt x="39301" y="20291"/>
                    <a:pt x="39301" y="20567"/>
                    <a:pt x="39162" y="20567"/>
                  </a:cubicBezTo>
                  <a:cubicBezTo>
                    <a:pt x="38713" y="21155"/>
                    <a:pt x="38298" y="21604"/>
                    <a:pt x="37849" y="22157"/>
                  </a:cubicBezTo>
                  <a:cubicBezTo>
                    <a:pt x="37434" y="22606"/>
                    <a:pt x="36985" y="23021"/>
                    <a:pt x="36432" y="23471"/>
                  </a:cubicBezTo>
                  <a:cubicBezTo>
                    <a:pt x="36432" y="23609"/>
                    <a:pt x="36294" y="23609"/>
                    <a:pt x="36121" y="23609"/>
                  </a:cubicBezTo>
                  <a:cubicBezTo>
                    <a:pt x="35982" y="23609"/>
                    <a:pt x="35982" y="23471"/>
                    <a:pt x="35844" y="23471"/>
                  </a:cubicBezTo>
                  <a:lnTo>
                    <a:pt x="35706" y="23471"/>
                  </a:lnTo>
                  <a:cubicBezTo>
                    <a:pt x="34842" y="23159"/>
                    <a:pt x="34116" y="22745"/>
                    <a:pt x="33528" y="22295"/>
                  </a:cubicBezTo>
                  <a:cubicBezTo>
                    <a:pt x="32837" y="21881"/>
                    <a:pt x="32249" y="21293"/>
                    <a:pt x="31524" y="20878"/>
                  </a:cubicBezTo>
                  <a:cubicBezTo>
                    <a:pt x="31524" y="20878"/>
                    <a:pt x="31524" y="20740"/>
                    <a:pt x="31385" y="20567"/>
                  </a:cubicBezTo>
                  <a:cubicBezTo>
                    <a:pt x="31385" y="20567"/>
                    <a:pt x="31247" y="20429"/>
                    <a:pt x="31247" y="20291"/>
                  </a:cubicBezTo>
                  <a:lnTo>
                    <a:pt x="31247" y="19703"/>
                  </a:lnTo>
                  <a:lnTo>
                    <a:pt x="31109" y="19703"/>
                  </a:lnTo>
                  <a:cubicBezTo>
                    <a:pt x="30936" y="19565"/>
                    <a:pt x="30936" y="19150"/>
                    <a:pt x="31109" y="19012"/>
                  </a:cubicBezTo>
                  <a:lnTo>
                    <a:pt x="31109" y="18839"/>
                  </a:lnTo>
                  <a:cubicBezTo>
                    <a:pt x="31109" y="18701"/>
                    <a:pt x="31247" y="18701"/>
                    <a:pt x="31247" y="18562"/>
                  </a:cubicBezTo>
                  <a:cubicBezTo>
                    <a:pt x="31247" y="18424"/>
                    <a:pt x="31385" y="18286"/>
                    <a:pt x="31385" y="18148"/>
                  </a:cubicBezTo>
                  <a:cubicBezTo>
                    <a:pt x="31524" y="17975"/>
                    <a:pt x="31662" y="17836"/>
                    <a:pt x="31800" y="17836"/>
                  </a:cubicBezTo>
                  <a:cubicBezTo>
                    <a:pt x="32249" y="17422"/>
                    <a:pt x="32526" y="16972"/>
                    <a:pt x="32975" y="16558"/>
                  </a:cubicBezTo>
                  <a:cubicBezTo>
                    <a:pt x="33252" y="16419"/>
                    <a:pt x="33528" y="16108"/>
                    <a:pt x="33701" y="15970"/>
                  </a:cubicBezTo>
                  <a:cubicBezTo>
                    <a:pt x="33978" y="15832"/>
                    <a:pt x="34254" y="15693"/>
                    <a:pt x="34565" y="15555"/>
                  </a:cubicBezTo>
                  <a:lnTo>
                    <a:pt x="34704" y="15555"/>
                  </a:lnTo>
                  <a:cubicBezTo>
                    <a:pt x="34842" y="15382"/>
                    <a:pt x="34980" y="15382"/>
                    <a:pt x="35118" y="15382"/>
                  </a:cubicBezTo>
                  <a:close/>
                  <a:moveTo>
                    <a:pt x="20739" y="15832"/>
                  </a:moveTo>
                  <a:cubicBezTo>
                    <a:pt x="20739" y="15832"/>
                    <a:pt x="20877" y="15832"/>
                    <a:pt x="20877" y="15970"/>
                  </a:cubicBezTo>
                  <a:cubicBezTo>
                    <a:pt x="22295" y="16696"/>
                    <a:pt x="23470" y="17698"/>
                    <a:pt x="24749" y="18701"/>
                  </a:cubicBezTo>
                  <a:cubicBezTo>
                    <a:pt x="24749" y="18839"/>
                    <a:pt x="24887" y="19012"/>
                    <a:pt x="24887" y="19150"/>
                  </a:cubicBezTo>
                  <a:lnTo>
                    <a:pt x="24887" y="20429"/>
                  </a:lnTo>
                  <a:lnTo>
                    <a:pt x="24887" y="20740"/>
                  </a:lnTo>
                  <a:cubicBezTo>
                    <a:pt x="24887" y="20878"/>
                    <a:pt x="24887" y="21016"/>
                    <a:pt x="24749" y="21155"/>
                  </a:cubicBezTo>
                  <a:cubicBezTo>
                    <a:pt x="24334" y="21604"/>
                    <a:pt x="23885" y="22157"/>
                    <a:pt x="23470" y="22606"/>
                  </a:cubicBezTo>
                  <a:cubicBezTo>
                    <a:pt x="23021" y="23159"/>
                    <a:pt x="22606" y="23609"/>
                    <a:pt x="22018" y="24024"/>
                  </a:cubicBezTo>
                  <a:lnTo>
                    <a:pt x="21742" y="24024"/>
                  </a:lnTo>
                  <a:cubicBezTo>
                    <a:pt x="21742" y="24024"/>
                    <a:pt x="21603" y="24024"/>
                    <a:pt x="21603" y="23885"/>
                  </a:cubicBezTo>
                  <a:lnTo>
                    <a:pt x="21292" y="23885"/>
                  </a:lnTo>
                  <a:cubicBezTo>
                    <a:pt x="20566" y="23609"/>
                    <a:pt x="19875" y="23159"/>
                    <a:pt x="19149" y="22745"/>
                  </a:cubicBezTo>
                  <a:cubicBezTo>
                    <a:pt x="18423" y="22295"/>
                    <a:pt x="17836" y="21881"/>
                    <a:pt x="17110" y="21431"/>
                  </a:cubicBezTo>
                  <a:lnTo>
                    <a:pt x="17110" y="21155"/>
                  </a:lnTo>
                  <a:lnTo>
                    <a:pt x="16972" y="21155"/>
                  </a:lnTo>
                  <a:cubicBezTo>
                    <a:pt x="16972" y="21016"/>
                    <a:pt x="16833" y="21016"/>
                    <a:pt x="16833" y="20878"/>
                  </a:cubicBezTo>
                  <a:cubicBezTo>
                    <a:pt x="16833" y="20429"/>
                    <a:pt x="16695" y="19876"/>
                    <a:pt x="16695" y="19426"/>
                  </a:cubicBezTo>
                  <a:cubicBezTo>
                    <a:pt x="16695" y="19288"/>
                    <a:pt x="16833" y="19150"/>
                    <a:pt x="16833" y="19012"/>
                  </a:cubicBezTo>
                  <a:cubicBezTo>
                    <a:pt x="16833" y="18839"/>
                    <a:pt x="16972" y="18701"/>
                    <a:pt x="17110" y="18562"/>
                  </a:cubicBezTo>
                  <a:cubicBezTo>
                    <a:pt x="17110" y="18562"/>
                    <a:pt x="17283" y="18424"/>
                    <a:pt x="17421" y="18286"/>
                  </a:cubicBezTo>
                  <a:cubicBezTo>
                    <a:pt x="17836" y="17975"/>
                    <a:pt x="18285" y="17560"/>
                    <a:pt x="18700" y="17111"/>
                  </a:cubicBezTo>
                  <a:cubicBezTo>
                    <a:pt x="18838" y="16834"/>
                    <a:pt x="19149" y="16696"/>
                    <a:pt x="19426" y="16558"/>
                  </a:cubicBezTo>
                  <a:cubicBezTo>
                    <a:pt x="19564" y="16419"/>
                    <a:pt x="19875" y="16108"/>
                    <a:pt x="20152" y="16108"/>
                  </a:cubicBezTo>
                  <a:cubicBezTo>
                    <a:pt x="20152" y="15970"/>
                    <a:pt x="20290" y="15970"/>
                    <a:pt x="20290" y="15970"/>
                  </a:cubicBezTo>
                  <a:cubicBezTo>
                    <a:pt x="20428" y="15970"/>
                    <a:pt x="20566" y="15832"/>
                    <a:pt x="20739" y="15832"/>
                  </a:cubicBezTo>
                  <a:close/>
                  <a:moveTo>
                    <a:pt x="55719" y="19565"/>
                  </a:moveTo>
                  <a:cubicBezTo>
                    <a:pt x="57033" y="20429"/>
                    <a:pt x="58312" y="21431"/>
                    <a:pt x="59452" y="22468"/>
                  </a:cubicBezTo>
                  <a:cubicBezTo>
                    <a:pt x="59625" y="22606"/>
                    <a:pt x="59625" y="22745"/>
                    <a:pt x="59625" y="22883"/>
                  </a:cubicBezTo>
                  <a:cubicBezTo>
                    <a:pt x="59625" y="23332"/>
                    <a:pt x="59763" y="23747"/>
                    <a:pt x="59763" y="24196"/>
                  </a:cubicBezTo>
                  <a:cubicBezTo>
                    <a:pt x="59763" y="24335"/>
                    <a:pt x="59763" y="24335"/>
                    <a:pt x="59625" y="24473"/>
                  </a:cubicBezTo>
                  <a:cubicBezTo>
                    <a:pt x="59763" y="24611"/>
                    <a:pt x="59763" y="24749"/>
                    <a:pt x="59625" y="24888"/>
                  </a:cubicBezTo>
                  <a:cubicBezTo>
                    <a:pt x="59176" y="25337"/>
                    <a:pt x="58761" y="25925"/>
                    <a:pt x="58173" y="26339"/>
                  </a:cubicBezTo>
                  <a:cubicBezTo>
                    <a:pt x="57724" y="26927"/>
                    <a:pt x="57309" y="27342"/>
                    <a:pt x="56860" y="27791"/>
                  </a:cubicBezTo>
                  <a:lnTo>
                    <a:pt x="56583" y="27791"/>
                  </a:lnTo>
                  <a:cubicBezTo>
                    <a:pt x="56445" y="27791"/>
                    <a:pt x="56445" y="27791"/>
                    <a:pt x="56307" y="27653"/>
                  </a:cubicBezTo>
                  <a:lnTo>
                    <a:pt x="56168" y="27653"/>
                  </a:lnTo>
                  <a:cubicBezTo>
                    <a:pt x="55304" y="27342"/>
                    <a:pt x="54578" y="26927"/>
                    <a:pt x="53853" y="26478"/>
                  </a:cubicBezTo>
                  <a:cubicBezTo>
                    <a:pt x="53265" y="26063"/>
                    <a:pt x="52539" y="25614"/>
                    <a:pt x="51986" y="25061"/>
                  </a:cubicBezTo>
                  <a:cubicBezTo>
                    <a:pt x="51848" y="25061"/>
                    <a:pt x="51848" y="25061"/>
                    <a:pt x="51848" y="24888"/>
                  </a:cubicBezTo>
                  <a:cubicBezTo>
                    <a:pt x="51675" y="24749"/>
                    <a:pt x="51675" y="24749"/>
                    <a:pt x="51675" y="24611"/>
                  </a:cubicBezTo>
                  <a:cubicBezTo>
                    <a:pt x="51537" y="24024"/>
                    <a:pt x="51537" y="23609"/>
                    <a:pt x="51537" y="23159"/>
                  </a:cubicBezTo>
                  <a:cubicBezTo>
                    <a:pt x="51537" y="23021"/>
                    <a:pt x="51537" y="22883"/>
                    <a:pt x="51675" y="22745"/>
                  </a:cubicBezTo>
                  <a:cubicBezTo>
                    <a:pt x="51675" y="22606"/>
                    <a:pt x="51675" y="22468"/>
                    <a:pt x="51848" y="22295"/>
                  </a:cubicBezTo>
                  <a:cubicBezTo>
                    <a:pt x="51986" y="22295"/>
                    <a:pt x="52124" y="22157"/>
                    <a:pt x="52263" y="22019"/>
                  </a:cubicBezTo>
                  <a:lnTo>
                    <a:pt x="53403" y="20878"/>
                  </a:lnTo>
                  <a:cubicBezTo>
                    <a:pt x="53714" y="20567"/>
                    <a:pt x="53853" y="20429"/>
                    <a:pt x="54129" y="20291"/>
                  </a:cubicBezTo>
                  <a:cubicBezTo>
                    <a:pt x="54440" y="20014"/>
                    <a:pt x="54717" y="19876"/>
                    <a:pt x="54993" y="19703"/>
                  </a:cubicBezTo>
                  <a:lnTo>
                    <a:pt x="55132" y="19703"/>
                  </a:lnTo>
                  <a:cubicBezTo>
                    <a:pt x="55304" y="19703"/>
                    <a:pt x="55304" y="19565"/>
                    <a:pt x="55443" y="19565"/>
                  </a:cubicBezTo>
                  <a:close/>
                  <a:moveTo>
                    <a:pt x="41893" y="20014"/>
                  </a:moveTo>
                  <a:cubicBezTo>
                    <a:pt x="43345" y="20740"/>
                    <a:pt x="44485" y="21742"/>
                    <a:pt x="45799" y="22883"/>
                  </a:cubicBezTo>
                  <a:cubicBezTo>
                    <a:pt x="45799" y="22883"/>
                    <a:pt x="45937" y="23021"/>
                    <a:pt x="45937" y="23159"/>
                  </a:cubicBezTo>
                  <a:lnTo>
                    <a:pt x="45937" y="23332"/>
                  </a:lnTo>
                  <a:lnTo>
                    <a:pt x="45937" y="24611"/>
                  </a:lnTo>
                  <a:lnTo>
                    <a:pt x="45937" y="24888"/>
                  </a:lnTo>
                  <a:cubicBezTo>
                    <a:pt x="45937" y="25061"/>
                    <a:pt x="45937" y="25199"/>
                    <a:pt x="45799" y="25337"/>
                  </a:cubicBezTo>
                  <a:cubicBezTo>
                    <a:pt x="45350" y="25752"/>
                    <a:pt x="44935" y="26339"/>
                    <a:pt x="44485" y="26789"/>
                  </a:cubicBezTo>
                  <a:cubicBezTo>
                    <a:pt x="44071" y="27204"/>
                    <a:pt x="43621" y="27653"/>
                    <a:pt x="43034" y="28068"/>
                  </a:cubicBezTo>
                  <a:cubicBezTo>
                    <a:pt x="43034" y="28206"/>
                    <a:pt x="42895" y="28206"/>
                    <a:pt x="42757" y="28206"/>
                  </a:cubicBezTo>
                  <a:lnTo>
                    <a:pt x="42619" y="28068"/>
                  </a:lnTo>
                  <a:lnTo>
                    <a:pt x="42342" y="28068"/>
                  </a:lnTo>
                  <a:cubicBezTo>
                    <a:pt x="41617" y="27791"/>
                    <a:pt x="40891" y="27342"/>
                    <a:pt x="40165" y="26927"/>
                  </a:cubicBezTo>
                  <a:cubicBezTo>
                    <a:pt x="39439" y="26478"/>
                    <a:pt x="38886" y="26063"/>
                    <a:pt x="38160" y="25475"/>
                  </a:cubicBezTo>
                  <a:lnTo>
                    <a:pt x="38160" y="25337"/>
                  </a:lnTo>
                  <a:lnTo>
                    <a:pt x="38022" y="25337"/>
                  </a:lnTo>
                  <a:cubicBezTo>
                    <a:pt x="38022" y="25199"/>
                    <a:pt x="37849" y="25061"/>
                    <a:pt x="37849" y="25061"/>
                  </a:cubicBezTo>
                  <a:cubicBezTo>
                    <a:pt x="37849" y="24473"/>
                    <a:pt x="37711" y="24024"/>
                    <a:pt x="37711" y="23609"/>
                  </a:cubicBezTo>
                  <a:cubicBezTo>
                    <a:pt x="37711" y="23471"/>
                    <a:pt x="37849" y="23332"/>
                    <a:pt x="37849" y="23159"/>
                  </a:cubicBezTo>
                  <a:cubicBezTo>
                    <a:pt x="37849" y="23021"/>
                    <a:pt x="38022" y="22883"/>
                    <a:pt x="38160" y="22745"/>
                  </a:cubicBezTo>
                  <a:cubicBezTo>
                    <a:pt x="38160" y="22606"/>
                    <a:pt x="38298" y="22606"/>
                    <a:pt x="38437" y="22468"/>
                  </a:cubicBezTo>
                  <a:cubicBezTo>
                    <a:pt x="38886" y="22019"/>
                    <a:pt x="39301" y="21604"/>
                    <a:pt x="39750" y="21293"/>
                  </a:cubicBezTo>
                  <a:cubicBezTo>
                    <a:pt x="39888" y="21016"/>
                    <a:pt x="40165" y="20878"/>
                    <a:pt x="40441" y="20740"/>
                  </a:cubicBezTo>
                  <a:cubicBezTo>
                    <a:pt x="40614" y="20429"/>
                    <a:pt x="40891" y="20291"/>
                    <a:pt x="41167" y="20152"/>
                  </a:cubicBezTo>
                  <a:lnTo>
                    <a:pt x="41305" y="20152"/>
                  </a:lnTo>
                  <a:cubicBezTo>
                    <a:pt x="41478" y="20014"/>
                    <a:pt x="41617" y="20014"/>
                    <a:pt x="41755" y="20014"/>
                  </a:cubicBezTo>
                  <a:close/>
                  <a:moveTo>
                    <a:pt x="27929" y="20429"/>
                  </a:moveTo>
                  <a:cubicBezTo>
                    <a:pt x="29380" y="21155"/>
                    <a:pt x="30521" y="22157"/>
                    <a:pt x="31800" y="23332"/>
                  </a:cubicBezTo>
                  <a:cubicBezTo>
                    <a:pt x="31800" y="23332"/>
                    <a:pt x="31973" y="23471"/>
                    <a:pt x="31973" y="23609"/>
                  </a:cubicBezTo>
                  <a:lnTo>
                    <a:pt x="31973" y="23747"/>
                  </a:lnTo>
                  <a:lnTo>
                    <a:pt x="31973" y="25061"/>
                  </a:lnTo>
                  <a:lnTo>
                    <a:pt x="31973" y="25337"/>
                  </a:lnTo>
                  <a:cubicBezTo>
                    <a:pt x="31973" y="25475"/>
                    <a:pt x="31973" y="25614"/>
                    <a:pt x="31800" y="25752"/>
                  </a:cubicBezTo>
                  <a:cubicBezTo>
                    <a:pt x="31385" y="26201"/>
                    <a:pt x="30936" y="26789"/>
                    <a:pt x="30521" y="27204"/>
                  </a:cubicBezTo>
                  <a:lnTo>
                    <a:pt x="29208" y="28517"/>
                  </a:lnTo>
                  <a:cubicBezTo>
                    <a:pt x="29069" y="28655"/>
                    <a:pt x="28931" y="28655"/>
                    <a:pt x="28793" y="28655"/>
                  </a:cubicBezTo>
                  <a:lnTo>
                    <a:pt x="28655" y="28517"/>
                  </a:lnTo>
                  <a:lnTo>
                    <a:pt x="28344" y="28517"/>
                  </a:lnTo>
                  <a:cubicBezTo>
                    <a:pt x="27652" y="28206"/>
                    <a:pt x="26926" y="27791"/>
                    <a:pt x="26201" y="27342"/>
                  </a:cubicBezTo>
                  <a:cubicBezTo>
                    <a:pt x="25475" y="26927"/>
                    <a:pt x="24887" y="26478"/>
                    <a:pt x="24196" y="25925"/>
                  </a:cubicBezTo>
                  <a:lnTo>
                    <a:pt x="24196" y="25752"/>
                  </a:lnTo>
                  <a:lnTo>
                    <a:pt x="24023" y="25752"/>
                  </a:lnTo>
                  <a:cubicBezTo>
                    <a:pt x="24023" y="25614"/>
                    <a:pt x="23885" y="25475"/>
                    <a:pt x="23885" y="25475"/>
                  </a:cubicBezTo>
                  <a:cubicBezTo>
                    <a:pt x="23885" y="24888"/>
                    <a:pt x="23746" y="24473"/>
                    <a:pt x="23746" y="24024"/>
                  </a:cubicBezTo>
                  <a:cubicBezTo>
                    <a:pt x="23746" y="23885"/>
                    <a:pt x="23885" y="23747"/>
                    <a:pt x="23885" y="23609"/>
                  </a:cubicBezTo>
                  <a:cubicBezTo>
                    <a:pt x="23885" y="23471"/>
                    <a:pt x="24023" y="23332"/>
                    <a:pt x="24196" y="23159"/>
                  </a:cubicBezTo>
                  <a:cubicBezTo>
                    <a:pt x="24196" y="23021"/>
                    <a:pt x="24334" y="23021"/>
                    <a:pt x="24472" y="22883"/>
                  </a:cubicBezTo>
                  <a:cubicBezTo>
                    <a:pt x="24887" y="22468"/>
                    <a:pt x="25336" y="22019"/>
                    <a:pt x="25751" y="21742"/>
                  </a:cubicBezTo>
                  <a:cubicBezTo>
                    <a:pt x="25924" y="21431"/>
                    <a:pt x="26201" y="21293"/>
                    <a:pt x="26477" y="21016"/>
                  </a:cubicBezTo>
                  <a:cubicBezTo>
                    <a:pt x="26615" y="20878"/>
                    <a:pt x="26926" y="20740"/>
                    <a:pt x="27203" y="20567"/>
                  </a:cubicBezTo>
                  <a:lnTo>
                    <a:pt x="27341" y="20567"/>
                  </a:lnTo>
                  <a:cubicBezTo>
                    <a:pt x="27479" y="20429"/>
                    <a:pt x="27652" y="20429"/>
                    <a:pt x="27791" y="20429"/>
                  </a:cubicBezTo>
                  <a:close/>
                  <a:moveTo>
                    <a:pt x="14241" y="20878"/>
                  </a:moveTo>
                  <a:cubicBezTo>
                    <a:pt x="14379" y="20878"/>
                    <a:pt x="14379" y="21016"/>
                    <a:pt x="14517" y="21016"/>
                  </a:cubicBezTo>
                  <a:lnTo>
                    <a:pt x="14517" y="21155"/>
                  </a:lnTo>
                  <a:cubicBezTo>
                    <a:pt x="15693" y="21742"/>
                    <a:pt x="16695" y="22468"/>
                    <a:pt x="17559" y="23332"/>
                  </a:cubicBezTo>
                  <a:cubicBezTo>
                    <a:pt x="17697" y="23332"/>
                    <a:pt x="17697" y="23471"/>
                    <a:pt x="17836" y="23471"/>
                  </a:cubicBezTo>
                  <a:lnTo>
                    <a:pt x="17836" y="23609"/>
                  </a:lnTo>
                  <a:lnTo>
                    <a:pt x="17974" y="23609"/>
                  </a:lnTo>
                  <a:cubicBezTo>
                    <a:pt x="18147" y="23747"/>
                    <a:pt x="18147" y="23885"/>
                    <a:pt x="18147" y="24024"/>
                  </a:cubicBezTo>
                  <a:lnTo>
                    <a:pt x="18147" y="24196"/>
                  </a:lnTo>
                  <a:cubicBezTo>
                    <a:pt x="18147" y="24611"/>
                    <a:pt x="18147" y="25061"/>
                    <a:pt x="18285" y="25475"/>
                  </a:cubicBezTo>
                  <a:cubicBezTo>
                    <a:pt x="18285" y="25475"/>
                    <a:pt x="18285" y="25614"/>
                    <a:pt x="18147" y="25614"/>
                  </a:cubicBezTo>
                  <a:cubicBezTo>
                    <a:pt x="18285" y="25752"/>
                    <a:pt x="18147" y="26063"/>
                    <a:pt x="18147" y="26063"/>
                  </a:cubicBezTo>
                  <a:cubicBezTo>
                    <a:pt x="17697" y="26616"/>
                    <a:pt x="17283" y="27065"/>
                    <a:pt x="16695" y="27653"/>
                  </a:cubicBezTo>
                  <a:lnTo>
                    <a:pt x="15382" y="28932"/>
                  </a:lnTo>
                  <a:cubicBezTo>
                    <a:pt x="15243" y="29070"/>
                    <a:pt x="15105" y="29070"/>
                    <a:pt x="15105" y="29070"/>
                  </a:cubicBezTo>
                  <a:cubicBezTo>
                    <a:pt x="14967" y="29070"/>
                    <a:pt x="14829" y="28932"/>
                    <a:pt x="14829" y="28932"/>
                  </a:cubicBezTo>
                  <a:lnTo>
                    <a:pt x="14517" y="28932"/>
                  </a:lnTo>
                  <a:cubicBezTo>
                    <a:pt x="13826" y="28655"/>
                    <a:pt x="13100" y="28206"/>
                    <a:pt x="12374" y="27791"/>
                  </a:cubicBezTo>
                  <a:cubicBezTo>
                    <a:pt x="11787" y="27342"/>
                    <a:pt x="11061" y="26789"/>
                    <a:pt x="10508" y="26339"/>
                  </a:cubicBezTo>
                  <a:cubicBezTo>
                    <a:pt x="10370" y="26339"/>
                    <a:pt x="10370" y="26201"/>
                    <a:pt x="10370" y="26063"/>
                  </a:cubicBezTo>
                  <a:cubicBezTo>
                    <a:pt x="10197" y="26063"/>
                    <a:pt x="10197" y="25925"/>
                    <a:pt x="10197" y="25752"/>
                  </a:cubicBezTo>
                  <a:cubicBezTo>
                    <a:pt x="10059" y="25337"/>
                    <a:pt x="10059" y="24888"/>
                    <a:pt x="10059" y="24335"/>
                  </a:cubicBezTo>
                  <a:cubicBezTo>
                    <a:pt x="10059" y="24196"/>
                    <a:pt x="10059" y="24196"/>
                    <a:pt x="10197" y="24024"/>
                  </a:cubicBezTo>
                  <a:cubicBezTo>
                    <a:pt x="10197" y="23885"/>
                    <a:pt x="10197" y="23747"/>
                    <a:pt x="10370" y="23609"/>
                  </a:cubicBezTo>
                  <a:cubicBezTo>
                    <a:pt x="10508" y="23471"/>
                    <a:pt x="10646" y="23332"/>
                    <a:pt x="10646" y="23332"/>
                  </a:cubicBezTo>
                  <a:lnTo>
                    <a:pt x="11925" y="22019"/>
                  </a:lnTo>
                  <a:cubicBezTo>
                    <a:pt x="12236" y="21881"/>
                    <a:pt x="12374" y="21742"/>
                    <a:pt x="12651" y="21431"/>
                  </a:cubicBezTo>
                  <a:cubicBezTo>
                    <a:pt x="12962" y="21293"/>
                    <a:pt x="13239" y="21155"/>
                    <a:pt x="13515" y="21016"/>
                  </a:cubicBezTo>
                  <a:cubicBezTo>
                    <a:pt x="13653" y="21016"/>
                    <a:pt x="13653" y="20878"/>
                    <a:pt x="13653" y="20878"/>
                  </a:cubicBezTo>
                  <a:close/>
                  <a:moveTo>
                    <a:pt x="48944" y="24611"/>
                  </a:moveTo>
                  <a:cubicBezTo>
                    <a:pt x="50396" y="25337"/>
                    <a:pt x="51537" y="26339"/>
                    <a:pt x="52850" y="27342"/>
                  </a:cubicBezTo>
                  <a:cubicBezTo>
                    <a:pt x="52850" y="27480"/>
                    <a:pt x="52988" y="27653"/>
                    <a:pt x="52988" y="27791"/>
                  </a:cubicBezTo>
                  <a:lnTo>
                    <a:pt x="52988" y="29208"/>
                  </a:lnTo>
                  <a:lnTo>
                    <a:pt x="52988" y="29381"/>
                  </a:lnTo>
                  <a:cubicBezTo>
                    <a:pt x="52988" y="29519"/>
                    <a:pt x="52988" y="29658"/>
                    <a:pt x="52850" y="29796"/>
                  </a:cubicBezTo>
                  <a:cubicBezTo>
                    <a:pt x="52401" y="30384"/>
                    <a:pt x="51986" y="30798"/>
                    <a:pt x="51537" y="31386"/>
                  </a:cubicBezTo>
                  <a:cubicBezTo>
                    <a:pt x="51122" y="31801"/>
                    <a:pt x="50673" y="32250"/>
                    <a:pt x="50120" y="32665"/>
                  </a:cubicBezTo>
                  <a:cubicBezTo>
                    <a:pt x="50120" y="32838"/>
                    <a:pt x="49947" y="32838"/>
                    <a:pt x="49808" y="32838"/>
                  </a:cubicBezTo>
                  <a:lnTo>
                    <a:pt x="49670" y="32665"/>
                  </a:lnTo>
                  <a:cubicBezTo>
                    <a:pt x="49532" y="32665"/>
                    <a:pt x="49532" y="32665"/>
                    <a:pt x="49394" y="32527"/>
                  </a:cubicBezTo>
                  <a:cubicBezTo>
                    <a:pt x="48668" y="32388"/>
                    <a:pt x="47942" y="31974"/>
                    <a:pt x="47216" y="31524"/>
                  </a:cubicBezTo>
                  <a:cubicBezTo>
                    <a:pt x="46490" y="31109"/>
                    <a:pt x="45937" y="30522"/>
                    <a:pt x="45211" y="30072"/>
                  </a:cubicBezTo>
                  <a:lnTo>
                    <a:pt x="45211" y="29796"/>
                  </a:lnTo>
                  <a:lnTo>
                    <a:pt x="45073" y="29796"/>
                  </a:lnTo>
                  <a:cubicBezTo>
                    <a:pt x="45073" y="29796"/>
                    <a:pt x="44935" y="29658"/>
                    <a:pt x="44935" y="29519"/>
                  </a:cubicBezTo>
                  <a:cubicBezTo>
                    <a:pt x="44935" y="29070"/>
                    <a:pt x="44762" y="28655"/>
                    <a:pt x="44762" y="28068"/>
                  </a:cubicBezTo>
                  <a:cubicBezTo>
                    <a:pt x="44762" y="27929"/>
                    <a:pt x="44935" y="27791"/>
                    <a:pt x="44935" y="27791"/>
                  </a:cubicBezTo>
                  <a:cubicBezTo>
                    <a:pt x="44935" y="27653"/>
                    <a:pt x="45073" y="27480"/>
                    <a:pt x="45211" y="27342"/>
                  </a:cubicBezTo>
                  <a:cubicBezTo>
                    <a:pt x="45211" y="27204"/>
                    <a:pt x="45350" y="27065"/>
                    <a:pt x="45488" y="27065"/>
                  </a:cubicBezTo>
                  <a:lnTo>
                    <a:pt x="46801" y="25752"/>
                  </a:lnTo>
                  <a:cubicBezTo>
                    <a:pt x="46940" y="25614"/>
                    <a:pt x="47216" y="25337"/>
                    <a:pt x="47527" y="25199"/>
                  </a:cubicBezTo>
                  <a:cubicBezTo>
                    <a:pt x="47665" y="25061"/>
                    <a:pt x="47942" y="24888"/>
                    <a:pt x="48218" y="24749"/>
                  </a:cubicBezTo>
                  <a:lnTo>
                    <a:pt x="48391" y="24749"/>
                  </a:lnTo>
                  <a:cubicBezTo>
                    <a:pt x="48530" y="24611"/>
                    <a:pt x="48668" y="24611"/>
                    <a:pt x="48806" y="24611"/>
                  </a:cubicBezTo>
                  <a:close/>
                  <a:moveTo>
                    <a:pt x="34565" y="25061"/>
                  </a:moveTo>
                  <a:cubicBezTo>
                    <a:pt x="35982" y="25925"/>
                    <a:pt x="37296" y="26927"/>
                    <a:pt x="38437" y="27929"/>
                  </a:cubicBezTo>
                  <a:cubicBezTo>
                    <a:pt x="38437" y="27929"/>
                    <a:pt x="38437" y="28068"/>
                    <a:pt x="38575" y="28068"/>
                  </a:cubicBezTo>
                  <a:cubicBezTo>
                    <a:pt x="38575" y="28206"/>
                    <a:pt x="38713" y="28344"/>
                    <a:pt x="38575" y="28517"/>
                  </a:cubicBezTo>
                  <a:cubicBezTo>
                    <a:pt x="38713" y="28655"/>
                    <a:pt x="38713" y="28794"/>
                    <a:pt x="38713" y="28932"/>
                  </a:cubicBezTo>
                  <a:lnTo>
                    <a:pt x="38575" y="29070"/>
                  </a:lnTo>
                  <a:lnTo>
                    <a:pt x="38575" y="29658"/>
                  </a:lnTo>
                  <a:lnTo>
                    <a:pt x="38575" y="29934"/>
                  </a:lnTo>
                  <a:cubicBezTo>
                    <a:pt x="38575" y="30072"/>
                    <a:pt x="38575" y="30245"/>
                    <a:pt x="38437" y="30384"/>
                  </a:cubicBezTo>
                  <a:cubicBezTo>
                    <a:pt x="38022" y="30798"/>
                    <a:pt x="37572" y="31386"/>
                    <a:pt x="37158" y="31801"/>
                  </a:cubicBezTo>
                  <a:cubicBezTo>
                    <a:pt x="36708" y="32388"/>
                    <a:pt x="36294" y="32838"/>
                    <a:pt x="35844" y="33252"/>
                  </a:cubicBezTo>
                  <a:lnTo>
                    <a:pt x="35429" y="33252"/>
                  </a:lnTo>
                  <a:cubicBezTo>
                    <a:pt x="35429" y="33252"/>
                    <a:pt x="35257" y="33252"/>
                    <a:pt x="35257" y="33114"/>
                  </a:cubicBezTo>
                  <a:lnTo>
                    <a:pt x="34980" y="33114"/>
                  </a:lnTo>
                  <a:cubicBezTo>
                    <a:pt x="34254" y="32838"/>
                    <a:pt x="33528" y="32388"/>
                    <a:pt x="32837" y="31974"/>
                  </a:cubicBezTo>
                  <a:cubicBezTo>
                    <a:pt x="32111" y="31524"/>
                    <a:pt x="31524" y="31109"/>
                    <a:pt x="30936" y="30522"/>
                  </a:cubicBezTo>
                  <a:cubicBezTo>
                    <a:pt x="30798" y="30522"/>
                    <a:pt x="30798" y="30522"/>
                    <a:pt x="30798" y="30384"/>
                  </a:cubicBezTo>
                  <a:lnTo>
                    <a:pt x="30521" y="30072"/>
                  </a:lnTo>
                  <a:cubicBezTo>
                    <a:pt x="30521" y="29658"/>
                    <a:pt x="30383" y="29070"/>
                    <a:pt x="30383" y="28655"/>
                  </a:cubicBezTo>
                  <a:cubicBezTo>
                    <a:pt x="30383" y="28517"/>
                    <a:pt x="30521" y="28344"/>
                    <a:pt x="30659" y="28206"/>
                  </a:cubicBezTo>
                  <a:cubicBezTo>
                    <a:pt x="30521" y="28068"/>
                    <a:pt x="30659" y="27929"/>
                    <a:pt x="30798" y="27791"/>
                  </a:cubicBezTo>
                  <a:cubicBezTo>
                    <a:pt x="30936" y="27791"/>
                    <a:pt x="30936" y="27653"/>
                    <a:pt x="31109" y="27480"/>
                  </a:cubicBezTo>
                  <a:cubicBezTo>
                    <a:pt x="31524" y="27204"/>
                    <a:pt x="31973" y="26789"/>
                    <a:pt x="32388" y="26339"/>
                  </a:cubicBezTo>
                  <a:cubicBezTo>
                    <a:pt x="32526" y="26063"/>
                    <a:pt x="32837" y="25925"/>
                    <a:pt x="33114" y="25752"/>
                  </a:cubicBezTo>
                  <a:cubicBezTo>
                    <a:pt x="33252" y="25475"/>
                    <a:pt x="33528" y="25337"/>
                    <a:pt x="33839" y="25337"/>
                  </a:cubicBezTo>
                  <a:lnTo>
                    <a:pt x="33978" y="25199"/>
                  </a:lnTo>
                  <a:lnTo>
                    <a:pt x="34116" y="25199"/>
                  </a:lnTo>
                  <a:cubicBezTo>
                    <a:pt x="34116" y="25199"/>
                    <a:pt x="34254" y="25061"/>
                    <a:pt x="34392" y="25061"/>
                  </a:cubicBezTo>
                  <a:close/>
                  <a:moveTo>
                    <a:pt x="21016" y="25337"/>
                  </a:moveTo>
                  <a:cubicBezTo>
                    <a:pt x="21154" y="25337"/>
                    <a:pt x="21154" y="25337"/>
                    <a:pt x="21292" y="25475"/>
                  </a:cubicBezTo>
                  <a:cubicBezTo>
                    <a:pt x="22606" y="26201"/>
                    <a:pt x="23885" y="27204"/>
                    <a:pt x="25060" y="28206"/>
                  </a:cubicBezTo>
                  <a:cubicBezTo>
                    <a:pt x="25198" y="28344"/>
                    <a:pt x="25198" y="28517"/>
                    <a:pt x="25198" y="28655"/>
                  </a:cubicBezTo>
                  <a:cubicBezTo>
                    <a:pt x="25198" y="29070"/>
                    <a:pt x="25198" y="29519"/>
                    <a:pt x="25336" y="29934"/>
                  </a:cubicBezTo>
                  <a:cubicBezTo>
                    <a:pt x="25336" y="30072"/>
                    <a:pt x="25336" y="30245"/>
                    <a:pt x="25198" y="30245"/>
                  </a:cubicBezTo>
                  <a:cubicBezTo>
                    <a:pt x="25336" y="30384"/>
                    <a:pt x="25336" y="30522"/>
                    <a:pt x="25198" y="30660"/>
                  </a:cubicBezTo>
                  <a:cubicBezTo>
                    <a:pt x="24749" y="31109"/>
                    <a:pt x="24334" y="31662"/>
                    <a:pt x="23746" y="32112"/>
                  </a:cubicBezTo>
                  <a:cubicBezTo>
                    <a:pt x="23332" y="32665"/>
                    <a:pt x="22882" y="33114"/>
                    <a:pt x="22467" y="33529"/>
                  </a:cubicBezTo>
                  <a:cubicBezTo>
                    <a:pt x="22352" y="33529"/>
                    <a:pt x="22252" y="33606"/>
                    <a:pt x="22199" y="33606"/>
                  </a:cubicBezTo>
                  <a:cubicBezTo>
                    <a:pt x="22172" y="33606"/>
                    <a:pt x="22156" y="33587"/>
                    <a:pt x="22156" y="33529"/>
                  </a:cubicBezTo>
                  <a:cubicBezTo>
                    <a:pt x="22018" y="33529"/>
                    <a:pt x="21880" y="33529"/>
                    <a:pt x="21880" y="33391"/>
                  </a:cubicBezTo>
                  <a:cubicBezTo>
                    <a:pt x="21880" y="33437"/>
                    <a:pt x="21865" y="33452"/>
                    <a:pt x="21839" y="33452"/>
                  </a:cubicBezTo>
                  <a:cubicBezTo>
                    <a:pt x="21788" y="33452"/>
                    <a:pt x="21696" y="33391"/>
                    <a:pt x="21603" y="33391"/>
                  </a:cubicBezTo>
                  <a:cubicBezTo>
                    <a:pt x="20877" y="33114"/>
                    <a:pt x="20152" y="32838"/>
                    <a:pt x="19426" y="32250"/>
                  </a:cubicBezTo>
                  <a:cubicBezTo>
                    <a:pt x="18838" y="31801"/>
                    <a:pt x="18147" y="31386"/>
                    <a:pt x="17559" y="30937"/>
                  </a:cubicBezTo>
                  <a:cubicBezTo>
                    <a:pt x="17421" y="30798"/>
                    <a:pt x="17421" y="30798"/>
                    <a:pt x="17421" y="30660"/>
                  </a:cubicBezTo>
                  <a:cubicBezTo>
                    <a:pt x="17283" y="30522"/>
                    <a:pt x="17283" y="30522"/>
                    <a:pt x="17283" y="30384"/>
                  </a:cubicBezTo>
                  <a:cubicBezTo>
                    <a:pt x="17110" y="29934"/>
                    <a:pt x="17110" y="29381"/>
                    <a:pt x="17110" y="28932"/>
                  </a:cubicBezTo>
                  <a:cubicBezTo>
                    <a:pt x="17110" y="28794"/>
                    <a:pt x="17110" y="28655"/>
                    <a:pt x="17283" y="28655"/>
                  </a:cubicBezTo>
                  <a:cubicBezTo>
                    <a:pt x="17283" y="28344"/>
                    <a:pt x="17283" y="28206"/>
                    <a:pt x="17421" y="28068"/>
                  </a:cubicBezTo>
                  <a:cubicBezTo>
                    <a:pt x="17559" y="28068"/>
                    <a:pt x="17697" y="27929"/>
                    <a:pt x="17697" y="27791"/>
                  </a:cubicBezTo>
                  <a:cubicBezTo>
                    <a:pt x="17836" y="27791"/>
                    <a:pt x="17836" y="27791"/>
                    <a:pt x="17974" y="27653"/>
                  </a:cubicBezTo>
                  <a:cubicBezTo>
                    <a:pt x="17974" y="27653"/>
                    <a:pt x="17974" y="27480"/>
                    <a:pt x="18147" y="27480"/>
                  </a:cubicBezTo>
                  <a:cubicBezTo>
                    <a:pt x="18285" y="27204"/>
                    <a:pt x="18562" y="27065"/>
                    <a:pt x="18838" y="26789"/>
                  </a:cubicBezTo>
                  <a:lnTo>
                    <a:pt x="19011" y="26616"/>
                  </a:lnTo>
                  <a:cubicBezTo>
                    <a:pt x="19287" y="26478"/>
                    <a:pt x="19426" y="26201"/>
                    <a:pt x="19702" y="26063"/>
                  </a:cubicBezTo>
                  <a:cubicBezTo>
                    <a:pt x="20013" y="25925"/>
                    <a:pt x="20290" y="25752"/>
                    <a:pt x="20566" y="25614"/>
                  </a:cubicBezTo>
                  <a:cubicBezTo>
                    <a:pt x="20566" y="25614"/>
                    <a:pt x="20566" y="25475"/>
                    <a:pt x="20739" y="25475"/>
                  </a:cubicBezTo>
                  <a:lnTo>
                    <a:pt x="20739" y="25614"/>
                  </a:lnTo>
                  <a:cubicBezTo>
                    <a:pt x="20739" y="25475"/>
                    <a:pt x="20877" y="25337"/>
                    <a:pt x="21016" y="25337"/>
                  </a:cubicBezTo>
                  <a:close/>
                  <a:moveTo>
                    <a:pt x="41617" y="29658"/>
                  </a:moveTo>
                  <a:cubicBezTo>
                    <a:pt x="43034" y="30384"/>
                    <a:pt x="44347" y="31386"/>
                    <a:pt x="45488" y="32527"/>
                  </a:cubicBezTo>
                  <a:cubicBezTo>
                    <a:pt x="45626" y="32527"/>
                    <a:pt x="45626" y="32665"/>
                    <a:pt x="45626" y="32838"/>
                  </a:cubicBezTo>
                  <a:lnTo>
                    <a:pt x="45626" y="32976"/>
                  </a:lnTo>
                  <a:lnTo>
                    <a:pt x="45626" y="34255"/>
                  </a:lnTo>
                  <a:cubicBezTo>
                    <a:pt x="45799" y="34393"/>
                    <a:pt x="45626" y="34393"/>
                    <a:pt x="45626" y="34566"/>
                  </a:cubicBezTo>
                  <a:cubicBezTo>
                    <a:pt x="45626" y="34704"/>
                    <a:pt x="45626" y="34842"/>
                    <a:pt x="45488" y="34981"/>
                  </a:cubicBezTo>
                  <a:cubicBezTo>
                    <a:pt x="45073" y="35430"/>
                    <a:pt x="44624" y="35845"/>
                    <a:pt x="44209" y="36432"/>
                  </a:cubicBezTo>
                  <a:lnTo>
                    <a:pt x="42895" y="37711"/>
                  </a:lnTo>
                  <a:cubicBezTo>
                    <a:pt x="42757" y="37850"/>
                    <a:pt x="42619" y="37850"/>
                    <a:pt x="42481" y="37850"/>
                  </a:cubicBezTo>
                  <a:lnTo>
                    <a:pt x="42342" y="37711"/>
                  </a:lnTo>
                  <a:lnTo>
                    <a:pt x="42031" y="37711"/>
                  </a:lnTo>
                  <a:cubicBezTo>
                    <a:pt x="41305" y="37435"/>
                    <a:pt x="40614" y="36985"/>
                    <a:pt x="39888" y="36571"/>
                  </a:cubicBezTo>
                  <a:cubicBezTo>
                    <a:pt x="39162" y="36121"/>
                    <a:pt x="38575" y="35707"/>
                    <a:pt x="38022" y="35119"/>
                  </a:cubicBezTo>
                  <a:cubicBezTo>
                    <a:pt x="37849" y="35119"/>
                    <a:pt x="37849" y="34981"/>
                    <a:pt x="37849" y="34981"/>
                  </a:cubicBezTo>
                  <a:cubicBezTo>
                    <a:pt x="37711" y="34842"/>
                    <a:pt x="37711" y="34704"/>
                    <a:pt x="37572" y="34566"/>
                  </a:cubicBezTo>
                  <a:cubicBezTo>
                    <a:pt x="37572" y="34117"/>
                    <a:pt x="37572" y="33702"/>
                    <a:pt x="37434" y="33252"/>
                  </a:cubicBezTo>
                  <a:cubicBezTo>
                    <a:pt x="37434" y="33114"/>
                    <a:pt x="37572" y="32976"/>
                    <a:pt x="37711" y="32838"/>
                  </a:cubicBezTo>
                  <a:cubicBezTo>
                    <a:pt x="37572" y="32665"/>
                    <a:pt x="37711" y="32527"/>
                    <a:pt x="37849" y="32388"/>
                  </a:cubicBezTo>
                  <a:cubicBezTo>
                    <a:pt x="38022" y="32250"/>
                    <a:pt x="38022" y="32250"/>
                    <a:pt x="38160" y="32112"/>
                  </a:cubicBezTo>
                  <a:cubicBezTo>
                    <a:pt x="38575" y="31662"/>
                    <a:pt x="39024" y="31248"/>
                    <a:pt x="39439" y="30937"/>
                  </a:cubicBezTo>
                  <a:cubicBezTo>
                    <a:pt x="39577" y="30660"/>
                    <a:pt x="39888" y="30522"/>
                    <a:pt x="40165" y="30245"/>
                  </a:cubicBezTo>
                  <a:cubicBezTo>
                    <a:pt x="40303" y="30072"/>
                    <a:pt x="40614" y="29934"/>
                    <a:pt x="40891" y="29796"/>
                  </a:cubicBezTo>
                  <a:lnTo>
                    <a:pt x="41167" y="29796"/>
                  </a:lnTo>
                  <a:cubicBezTo>
                    <a:pt x="41167" y="29658"/>
                    <a:pt x="41305" y="29658"/>
                    <a:pt x="41478" y="29658"/>
                  </a:cubicBezTo>
                  <a:close/>
                  <a:moveTo>
                    <a:pt x="27929" y="30072"/>
                  </a:moveTo>
                  <a:cubicBezTo>
                    <a:pt x="29069" y="30798"/>
                    <a:pt x="30245" y="31524"/>
                    <a:pt x="31247" y="32527"/>
                  </a:cubicBezTo>
                  <a:cubicBezTo>
                    <a:pt x="31385" y="32665"/>
                    <a:pt x="31662" y="32838"/>
                    <a:pt x="31800" y="32976"/>
                  </a:cubicBezTo>
                  <a:cubicBezTo>
                    <a:pt x="31973" y="32976"/>
                    <a:pt x="31973" y="33252"/>
                    <a:pt x="31973" y="33391"/>
                  </a:cubicBezTo>
                  <a:cubicBezTo>
                    <a:pt x="31973" y="33529"/>
                    <a:pt x="32111" y="33702"/>
                    <a:pt x="31973" y="33702"/>
                  </a:cubicBezTo>
                  <a:lnTo>
                    <a:pt x="31973" y="33978"/>
                  </a:lnTo>
                  <a:lnTo>
                    <a:pt x="31973" y="34704"/>
                  </a:lnTo>
                  <a:cubicBezTo>
                    <a:pt x="31973" y="34704"/>
                    <a:pt x="31973" y="34842"/>
                    <a:pt x="31800" y="34842"/>
                  </a:cubicBezTo>
                  <a:cubicBezTo>
                    <a:pt x="31973" y="34981"/>
                    <a:pt x="31973" y="35257"/>
                    <a:pt x="31800" y="35257"/>
                  </a:cubicBezTo>
                  <a:cubicBezTo>
                    <a:pt x="31385" y="35845"/>
                    <a:pt x="30936" y="36294"/>
                    <a:pt x="30521" y="36847"/>
                  </a:cubicBezTo>
                  <a:cubicBezTo>
                    <a:pt x="30072" y="37297"/>
                    <a:pt x="29519" y="37711"/>
                    <a:pt x="29069" y="38161"/>
                  </a:cubicBezTo>
                  <a:cubicBezTo>
                    <a:pt x="29069" y="38299"/>
                    <a:pt x="28793" y="38299"/>
                    <a:pt x="28793" y="38299"/>
                  </a:cubicBezTo>
                  <a:cubicBezTo>
                    <a:pt x="28655" y="38299"/>
                    <a:pt x="28655" y="38161"/>
                    <a:pt x="28516" y="38161"/>
                  </a:cubicBezTo>
                  <a:lnTo>
                    <a:pt x="28344" y="38161"/>
                  </a:lnTo>
                  <a:cubicBezTo>
                    <a:pt x="27479" y="37850"/>
                    <a:pt x="26788" y="37435"/>
                    <a:pt x="26062" y="36985"/>
                  </a:cubicBezTo>
                  <a:cubicBezTo>
                    <a:pt x="25475" y="36571"/>
                    <a:pt x="24749" y="35983"/>
                    <a:pt x="24196" y="35568"/>
                  </a:cubicBezTo>
                  <a:cubicBezTo>
                    <a:pt x="24196" y="35568"/>
                    <a:pt x="24023" y="35430"/>
                    <a:pt x="24023" y="35257"/>
                  </a:cubicBezTo>
                  <a:cubicBezTo>
                    <a:pt x="23885" y="35257"/>
                    <a:pt x="23885" y="35119"/>
                    <a:pt x="23885" y="34981"/>
                  </a:cubicBezTo>
                  <a:cubicBezTo>
                    <a:pt x="23746" y="34566"/>
                    <a:pt x="23746" y="34117"/>
                    <a:pt x="23746" y="33529"/>
                  </a:cubicBezTo>
                  <a:cubicBezTo>
                    <a:pt x="23746" y="33391"/>
                    <a:pt x="23746" y="33252"/>
                    <a:pt x="23885" y="33252"/>
                  </a:cubicBezTo>
                  <a:cubicBezTo>
                    <a:pt x="23885" y="33114"/>
                    <a:pt x="23885" y="32976"/>
                    <a:pt x="24023" y="32838"/>
                  </a:cubicBezTo>
                  <a:cubicBezTo>
                    <a:pt x="24196" y="32665"/>
                    <a:pt x="24334" y="32527"/>
                    <a:pt x="24472" y="32527"/>
                  </a:cubicBezTo>
                  <a:cubicBezTo>
                    <a:pt x="24887" y="32112"/>
                    <a:pt x="25198" y="31662"/>
                    <a:pt x="25613" y="31248"/>
                  </a:cubicBezTo>
                  <a:cubicBezTo>
                    <a:pt x="25924" y="31109"/>
                    <a:pt x="26062" y="30798"/>
                    <a:pt x="26339" y="30660"/>
                  </a:cubicBezTo>
                  <a:cubicBezTo>
                    <a:pt x="26615" y="30522"/>
                    <a:pt x="26926" y="30384"/>
                    <a:pt x="27203" y="30245"/>
                  </a:cubicBezTo>
                  <a:lnTo>
                    <a:pt x="27341" y="30245"/>
                  </a:lnTo>
                  <a:cubicBezTo>
                    <a:pt x="27479" y="30072"/>
                    <a:pt x="27479" y="30072"/>
                    <a:pt x="27652" y="30072"/>
                  </a:cubicBezTo>
                  <a:close/>
                  <a:moveTo>
                    <a:pt x="34704" y="34566"/>
                  </a:moveTo>
                  <a:cubicBezTo>
                    <a:pt x="34842" y="34566"/>
                    <a:pt x="34842" y="34566"/>
                    <a:pt x="34980" y="34704"/>
                  </a:cubicBezTo>
                  <a:cubicBezTo>
                    <a:pt x="36294" y="35430"/>
                    <a:pt x="37572" y="36432"/>
                    <a:pt x="38713" y="37435"/>
                  </a:cubicBezTo>
                  <a:cubicBezTo>
                    <a:pt x="38886" y="37573"/>
                    <a:pt x="38886" y="37711"/>
                    <a:pt x="38886" y="37850"/>
                  </a:cubicBezTo>
                  <a:cubicBezTo>
                    <a:pt x="38886" y="38299"/>
                    <a:pt x="39024" y="38714"/>
                    <a:pt x="39024" y="39163"/>
                  </a:cubicBezTo>
                  <a:cubicBezTo>
                    <a:pt x="39024" y="39301"/>
                    <a:pt x="39024" y="39440"/>
                    <a:pt x="38886" y="39440"/>
                  </a:cubicBezTo>
                  <a:cubicBezTo>
                    <a:pt x="39024" y="39578"/>
                    <a:pt x="39024" y="39751"/>
                    <a:pt x="38886" y="39889"/>
                  </a:cubicBezTo>
                  <a:cubicBezTo>
                    <a:pt x="38437" y="40304"/>
                    <a:pt x="38022" y="40891"/>
                    <a:pt x="37572" y="41306"/>
                  </a:cubicBezTo>
                  <a:cubicBezTo>
                    <a:pt x="37158" y="41894"/>
                    <a:pt x="36570" y="42343"/>
                    <a:pt x="36121" y="42758"/>
                  </a:cubicBezTo>
                  <a:lnTo>
                    <a:pt x="35844" y="42758"/>
                  </a:lnTo>
                  <a:cubicBezTo>
                    <a:pt x="35706" y="42758"/>
                    <a:pt x="35706" y="42758"/>
                    <a:pt x="35568" y="42620"/>
                  </a:cubicBezTo>
                  <a:lnTo>
                    <a:pt x="35429" y="42620"/>
                  </a:lnTo>
                  <a:cubicBezTo>
                    <a:pt x="34565" y="42343"/>
                    <a:pt x="33839" y="41894"/>
                    <a:pt x="33114" y="41479"/>
                  </a:cubicBezTo>
                  <a:cubicBezTo>
                    <a:pt x="32526" y="41030"/>
                    <a:pt x="31800" y="40615"/>
                    <a:pt x="31247" y="40165"/>
                  </a:cubicBezTo>
                  <a:cubicBezTo>
                    <a:pt x="31247" y="40027"/>
                    <a:pt x="31109" y="40027"/>
                    <a:pt x="31109" y="39889"/>
                  </a:cubicBezTo>
                  <a:cubicBezTo>
                    <a:pt x="30936" y="39751"/>
                    <a:pt x="30936" y="39751"/>
                    <a:pt x="30936" y="39578"/>
                  </a:cubicBezTo>
                  <a:cubicBezTo>
                    <a:pt x="30798" y="39163"/>
                    <a:pt x="30798" y="38575"/>
                    <a:pt x="30798" y="38161"/>
                  </a:cubicBezTo>
                  <a:cubicBezTo>
                    <a:pt x="30798" y="38022"/>
                    <a:pt x="30798" y="37850"/>
                    <a:pt x="30936" y="37850"/>
                  </a:cubicBezTo>
                  <a:cubicBezTo>
                    <a:pt x="30936" y="37573"/>
                    <a:pt x="30936" y="37435"/>
                    <a:pt x="31109" y="37297"/>
                  </a:cubicBezTo>
                  <a:cubicBezTo>
                    <a:pt x="31247" y="37297"/>
                    <a:pt x="31385" y="37158"/>
                    <a:pt x="31524" y="36985"/>
                  </a:cubicBezTo>
                  <a:cubicBezTo>
                    <a:pt x="31973" y="36709"/>
                    <a:pt x="32249" y="36294"/>
                    <a:pt x="32664" y="35845"/>
                  </a:cubicBezTo>
                  <a:cubicBezTo>
                    <a:pt x="32975" y="35707"/>
                    <a:pt x="33114" y="35430"/>
                    <a:pt x="33390" y="35257"/>
                  </a:cubicBezTo>
                  <a:cubicBezTo>
                    <a:pt x="33701" y="35119"/>
                    <a:pt x="33978" y="34981"/>
                    <a:pt x="34254" y="34842"/>
                  </a:cubicBezTo>
                  <a:cubicBezTo>
                    <a:pt x="34254" y="34842"/>
                    <a:pt x="34254" y="34704"/>
                    <a:pt x="34392" y="34704"/>
                  </a:cubicBezTo>
                  <a:cubicBezTo>
                    <a:pt x="34565" y="34704"/>
                    <a:pt x="34704" y="34566"/>
                    <a:pt x="34704" y="34566"/>
                  </a:cubicBezTo>
                  <a:close/>
                  <a:moveTo>
                    <a:pt x="29795" y="1"/>
                  </a:moveTo>
                  <a:cubicBezTo>
                    <a:pt x="29795" y="139"/>
                    <a:pt x="29795" y="139"/>
                    <a:pt x="29657" y="277"/>
                  </a:cubicBezTo>
                  <a:cubicBezTo>
                    <a:pt x="29657" y="416"/>
                    <a:pt x="29519" y="416"/>
                    <a:pt x="29519" y="554"/>
                  </a:cubicBezTo>
                  <a:cubicBezTo>
                    <a:pt x="29380" y="554"/>
                    <a:pt x="29380" y="692"/>
                    <a:pt x="29208" y="865"/>
                  </a:cubicBezTo>
                  <a:cubicBezTo>
                    <a:pt x="29208" y="1003"/>
                    <a:pt x="29069" y="1003"/>
                    <a:pt x="28931" y="1003"/>
                  </a:cubicBezTo>
                  <a:cubicBezTo>
                    <a:pt x="27341" y="2282"/>
                    <a:pt x="25751" y="3457"/>
                    <a:pt x="24196" y="4598"/>
                  </a:cubicBezTo>
                  <a:cubicBezTo>
                    <a:pt x="23159" y="5186"/>
                    <a:pt x="22295" y="5877"/>
                    <a:pt x="21292" y="6465"/>
                  </a:cubicBezTo>
                  <a:cubicBezTo>
                    <a:pt x="20877" y="6741"/>
                    <a:pt x="20290" y="7190"/>
                    <a:pt x="19875" y="7467"/>
                  </a:cubicBezTo>
                  <a:cubicBezTo>
                    <a:pt x="19426" y="7778"/>
                    <a:pt x="19011" y="8193"/>
                    <a:pt x="18562" y="8469"/>
                  </a:cubicBezTo>
                  <a:cubicBezTo>
                    <a:pt x="16972" y="9645"/>
                    <a:pt x="15382" y="10647"/>
                    <a:pt x="13826" y="11649"/>
                  </a:cubicBezTo>
                  <a:cubicBezTo>
                    <a:pt x="12236" y="12790"/>
                    <a:pt x="10646" y="13827"/>
                    <a:pt x="9056" y="14829"/>
                  </a:cubicBezTo>
                  <a:cubicBezTo>
                    <a:pt x="6049" y="16972"/>
                    <a:pt x="3146" y="19288"/>
                    <a:pt x="0" y="21293"/>
                  </a:cubicBezTo>
                  <a:cubicBezTo>
                    <a:pt x="864" y="21881"/>
                    <a:pt x="1728" y="22295"/>
                    <a:pt x="2731" y="22883"/>
                  </a:cubicBezTo>
                  <a:cubicBezTo>
                    <a:pt x="6740" y="25199"/>
                    <a:pt x="10784" y="27929"/>
                    <a:pt x="14517" y="30522"/>
                  </a:cubicBezTo>
                  <a:cubicBezTo>
                    <a:pt x="15831" y="31386"/>
                    <a:pt x="17283" y="32250"/>
                    <a:pt x="18700" y="33114"/>
                  </a:cubicBezTo>
                  <a:cubicBezTo>
                    <a:pt x="20290" y="34117"/>
                    <a:pt x="21880" y="34981"/>
                    <a:pt x="23470" y="35983"/>
                  </a:cubicBezTo>
                  <a:cubicBezTo>
                    <a:pt x="25060" y="36985"/>
                    <a:pt x="26615" y="38022"/>
                    <a:pt x="28067" y="39025"/>
                  </a:cubicBezTo>
                  <a:cubicBezTo>
                    <a:pt x="31247" y="41168"/>
                    <a:pt x="34392" y="43207"/>
                    <a:pt x="37572" y="45074"/>
                  </a:cubicBezTo>
                  <a:cubicBezTo>
                    <a:pt x="37711" y="45074"/>
                    <a:pt x="37849" y="44935"/>
                    <a:pt x="38022" y="44935"/>
                  </a:cubicBezTo>
                  <a:cubicBezTo>
                    <a:pt x="38298" y="44624"/>
                    <a:pt x="38575" y="44486"/>
                    <a:pt x="38886" y="44210"/>
                  </a:cubicBezTo>
                  <a:cubicBezTo>
                    <a:pt x="39162" y="43898"/>
                    <a:pt x="39439" y="43622"/>
                    <a:pt x="39750" y="43484"/>
                  </a:cubicBezTo>
                  <a:cubicBezTo>
                    <a:pt x="40303" y="42896"/>
                    <a:pt x="41029" y="42343"/>
                    <a:pt x="41755" y="41894"/>
                  </a:cubicBezTo>
                  <a:cubicBezTo>
                    <a:pt x="43034" y="40891"/>
                    <a:pt x="44347" y="39889"/>
                    <a:pt x="45626" y="38714"/>
                  </a:cubicBezTo>
                  <a:cubicBezTo>
                    <a:pt x="47078" y="37711"/>
                    <a:pt x="48668" y="36571"/>
                    <a:pt x="49947" y="35257"/>
                  </a:cubicBezTo>
                  <a:cubicBezTo>
                    <a:pt x="51398" y="34117"/>
                    <a:pt x="52850" y="32838"/>
                    <a:pt x="54267" y="31662"/>
                  </a:cubicBezTo>
                  <a:cubicBezTo>
                    <a:pt x="57171" y="29070"/>
                    <a:pt x="60040" y="26616"/>
                    <a:pt x="62909" y="24335"/>
                  </a:cubicBezTo>
                  <a:cubicBezTo>
                    <a:pt x="62909" y="24196"/>
                    <a:pt x="63082" y="24196"/>
                    <a:pt x="63082" y="24196"/>
                  </a:cubicBezTo>
                  <a:lnTo>
                    <a:pt x="62217" y="23332"/>
                  </a:lnTo>
                  <a:lnTo>
                    <a:pt x="61042" y="22157"/>
                  </a:lnTo>
                  <a:cubicBezTo>
                    <a:pt x="57033" y="18562"/>
                    <a:pt x="52263" y="15970"/>
                    <a:pt x="47665" y="13101"/>
                  </a:cubicBezTo>
                  <a:cubicBezTo>
                    <a:pt x="46214" y="12099"/>
                    <a:pt x="44762" y="11062"/>
                    <a:pt x="43345" y="10059"/>
                  </a:cubicBezTo>
                  <a:cubicBezTo>
                    <a:pt x="41893" y="9057"/>
                    <a:pt x="40303" y="7916"/>
                    <a:pt x="38713" y="6741"/>
                  </a:cubicBezTo>
                  <a:cubicBezTo>
                    <a:pt x="35706" y="4598"/>
                    <a:pt x="32837" y="2282"/>
                    <a:pt x="2979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62" name="Google Shape;1462;p8"/>
            <p:cNvSpPr/>
            <p:nvPr/>
          </p:nvSpPr>
          <p:spPr>
            <a:xfrm>
              <a:off x="3611009" y="4081421"/>
              <a:ext cx="2496" cy="2496"/>
            </a:xfrm>
            <a:custGeom>
              <a:avLst/>
              <a:gdLst/>
              <a:ahLst/>
              <a:cxnLst/>
              <a:rect l="l" t="t" r="r" b="b"/>
              <a:pathLst>
                <a:path w="139" h="139" extrusionOk="0">
                  <a:moveTo>
                    <a:pt x="138" y="1"/>
                  </a:moveTo>
                  <a:lnTo>
                    <a:pt x="0" y="139"/>
                  </a:lnTo>
                  <a:cubicBezTo>
                    <a:pt x="138" y="139"/>
                    <a:pt x="138" y="139"/>
                    <a:pt x="138" y="1"/>
                  </a:cubicBezTo>
                  <a:close/>
                </a:path>
              </a:pathLst>
            </a:custGeom>
            <a:solidFill>
              <a:srgbClr val="E7A7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63" name="Google Shape;1463;p8"/>
            <p:cNvSpPr/>
            <p:nvPr/>
          </p:nvSpPr>
          <p:spPr>
            <a:xfrm>
              <a:off x="3611009" y="4006312"/>
              <a:ext cx="18" cy="18"/>
            </a:xfrm>
            <a:custGeom>
              <a:avLst/>
              <a:gdLst/>
              <a:ahLst/>
              <a:cxnLst/>
              <a:rect l="l" t="t" r="r" b="b"/>
              <a:pathLst>
                <a:path w="1" h="1" extrusionOk="0">
                  <a:moveTo>
                    <a:pt x="0" y="0"/>
                  </a:moveTo>
                  <a:lnTo>
                    <a:pt x="0" y="0"/>
                  </a:lnTo>
                  <a:lnTo>
                    <a:pt x="0" y="0"/>
                  </a:lnTo>
                  <a:close/>
                </a:path>
              </a:pathLst>
            </a:custGeom>
            <a:solidFill>
              <a:srgbClr val="E7A7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64" name="Google Shape;1464;p8"/>
            <p:cNvSpPr/>
            <p:nvPr/>
          </p:nvSpPr>
          <p:spPr>
            <a:xfrm>
              <a:off x="3062852" y="4306154"/>
              <a:ext cx="22989" cy="44092"/>
            </a:xfrm>
            <a:custGeom>
              <a:avLst/>
              <a:gdLst/>
              <a:ahLst/>
              <a:cxnLst/>
              <a:rect l="l" t="t" r="r" b="b"/>
              <a:pathLst>
                <a:path w="1280" h="2455" extrusionOk="0">
                  <a:moveTo>
                    <a:pt x="138" y="0"/>
                  </a:moveTo>
                  <a:lnTo>
                    <a:pt x="138" y="311"/>
                  </a:lnTo>
                  <a:cubicBezTo>
                    <a:pt x="138" y="726"/>
                    <a:pt x="0" y="1314"/>
                    <a:pt x="0" y="1728"/>
                  </a:cubicBezTo>
                  <a:cubicBezTo>
                    <a:pt x="277" y="2039"/>
                    <a:pt x="726" y="2178"/>
                    <a:pt x="1003" y="2454"/>
                  </a:cubicBezTo>
                  <a:cubicBezTo>
                    <a:pt x="1141" y="1901"/>
                    <a:pt x="1141" y="1314"/>
                    <a:pt x="1279" y="726"/>
                  </a:cubicBezTo>
                  <a:cubicBezTo>
                    <a:pt x="864" y="588"/>
                    <a:pt x="553" y="311"/>
                    <a:pt x="138" y="0"/>
                  </a:cubicBezTo>
                  <a:close/>
                </a:path>
              </a:pathLst>
            </a:custGeom>
            <a:solidFill>
              <a:srgbClr val="D197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65" name="Google Shape;1465;p8"/>
            <p:cNvSpPr/>
            <p:nvPr/>
          </p:nvSpPr>
          <p:spPr>
            <a:xfrm>
              <a:off x="3336617" y="4484928"/>
              <a:ext cx="23599" cy="49067"/>
            </a:xfrm>
            <a:custGeom>
              <a:avLst/>
              <a:gdLst/>
              <a:ahLst/>
              <a:cxnLst/>
              <a:rect l="l" t="t" r="r" b="b"/>
              <a:pathLst>
                <a:path w="1314" h="2732" extrusionOk="0">
                  <a:moveTo>
                    <a:pt x="312" y="1"/>
                  </a:moveTo>
                  <a:cubicBezTo>
                    <a:pt x="173" y="416"/>
                    <a:pt x="173" y="727"/>
                    <a:pt x="0" y="1003"/>
                  </a:cubicBezTo>
                  <a:lnTo>
                    <a:pt x="0" y="2006"/>
                  </a:lnTo>
                  <a:cubicBezTo>
                    <a:pt x="312" y="2317"/>
                    <a:pt x="726" y="2455"/>
                    <a:pt x="1037" y="2731"/>
                  </a:cubicBezTo>
                  <a:cubicBezTo>
                    <a:pt x="1037" y="2006"/>
                    <a:pt x="1176" y="1280"/>
                    <a:pt x="1314" y="727"/>
                  </a:cubicBezTo>
                  <a:cubicBezTo>
                    <a:pt x="1176" y="588"/>
                    <a:pt x="1037" y="588"/>
                    <a:pt x="865" y="416"/>
                  </a:cubicBezTo>
                  <a:lnTo>
                    <a:pt x="726" y="416"/>
                  </a:lnTo>
                  <a:lnTo>
                    <a:pt x="726" y="277"/>
                  </a:lnTo>
                  <a:cubicBezTo>
                    <a:pt x="588" y="277"/>
                    <a:pt x="450" y="139"/>
                    <a:pt x="312" y="1"/>
                  </a:cubicBezTo>
                  <a:close/>
                </a:path>
              </a:pathLst>
            </a:custGeom>
            <a:solidFill>
              <a:srgbClr val="D197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66" name="Google Shape;1466;p8"/>
            <p:cNvSpPr/>
            <p:nvPr/>
          </p:nvSpPr>
          <p:spPr>
            <a:xfrm>
              <a:off x="3091409" y="4324779"/>
              <a:ext cx="20492" cy="43463"/>
            </a:xfrm>
            <a:custGeom>
              <a:avLst/>
              <a:gdLst/>
              <a:ahLst/>
              <a:cxnLst/>
              <a:rect l="l" t="t" r="r" b="b"/>
              <a:pathLst>
                <a:path w="1141" h="2420" extrusionOk="0">
                  <a:moveTo>
                    <a:pt x="277" y="0"/>
                  </a:moveTo>
                  <a:cubicBezTo>
                    <a:pt x="138" y="277"/>
                    <a:pt x="138" y="415"/>
                    <a:pt x="138" y="691"/>
                  </a:cubicBezTo>
                  <a:cubicBezTo>
                    <a:pt x="138" y="1002"/>
                    <a:pt x="0" y="1279"/>
                    <a:pt x="0" y="1555"/>
                  </a:cubicBezTo>
                  <a:lnTo>
                    <a:pt x="0" y="1728"/>
                  </a:lnTo>
                  <a:cubicBezTo>
                    <a:pt x="138" y="1867"/>
                    <a:pt x="277" y="2005"/>
                    <a:pt x="415" y="2005"/>
                  </a:cubicBezTo>
                  <a:cubicBezTo>
                    <a:pt x="649" y="2122"/>
                    <a:pt x="809" y="2239"/>
                    <a:pt x="1021" y="2357"/>
                  </a:cubicBezTo>
                  <a:lnTo>
                    <a:pt x="1021" y="2357"/>
                  </a:lnTo>
                  <a:cubicBezTo>
                    <a:pt x="1010" y="2338"/>
                    <a:pt x="1003" y="2313"/>
                    <a:pt x="1003" y="2281"/>
                  </a:cubicBezTo>
                  <a:cubicBezTo>
                    <a:pt x="1141" y="1867"/>
                    <a:pt x="1141" y="1279"/>
                    <a:pt x="1141" y="691"/>
                  </a:cubicBezTo>
                  <a:cubicBezTo>
                    <a:pt x="1003" y="415"/>
                    <a:pt x="692" y="277"/>
                    <a:pt x="415" y="138"/>
                  </a:cubicBezTo>
                  <a:cubicBezTo>
                    <a:pt x="415" y="138"/>
                    <a:pt x="277" y="138"/>
                    <a:pt x="277" y="0"/>
                  </a:cubicBezTo>
                  <a:close/>
                  <a:moveTo>
                    <a:pt x="1021" y="2357"/>
                  </a:moveTo>
                  <a:cubicBezTo>
                    <a:pt x="1059" y="2420"/>
                    <a:pt x="1141" y="2420"/>
                    <a:pt x="1141" y="2420"/>
                  </a:cubicBezTo>
                  <a:cubicBezTo>
                    <a:pt x="1099" y="2399"/>
                    <a:pt x="1059" y="2378"/>
                    <a:pt x="1021" y="2357"/>
                  </a:cubicBezTo>
                  <a:close/>
                </a:path>
              </a:pathLst>
            </a:custGeom>
            <a:solidFill>
              <a:srgbClr val="D197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67" name="Google Shape;1467;p8"/>
            <p:cNvSpPr/>
            <p:nvPr/>
          </p:nvSpPr>
          <p:spPr>
            <a:xfrm>
              <a:off x="3365173" y="4502942"/>
              <a:ext cx="21121" cy="49049"/>
            </a:xfrm>
            <a:custGeom>
              <a:avLst/>
              <a:gdLst/>
              <a:ahLst/>
              <a:cxnLst/>
              <a:rect l="l" t="t" r="r" b="b"/>
              <a:pathLst>
                <a:path w="1176" h="2731" extrusionOk="0">
                  <a:moveTo>
                    <a:pt x="312" y="0"/>
                  </a:moveTo>
                  <a:cubicBezTo>
                    <a:pt x="139" y="138"/>
                    <a:pt x="139" y="450"/>
                    <a:pt x="139" y="726"/>
                  </a:cubicBezTo>
                  <a:cubicBezTo>
                    <a:pt x="0" y="1141"/>
                    <a:pt x="0" y="1590"/>
                    <a:pt x="0" y="2178"/>
                  </a:cubicBezTo>
                  <a:cubicBezTo>
                    <a:pt x="450" y="2316"/>
                    <a:pt x="726" y="2593"/>
                    <a:pt x="1176" y="2731"/>
                  </a:cubicBezTo>
                  <a:cubicBezTo>
                    <a:pt x="1176" y="2005"/>
                    <a:pt x="1003" y="1141"/>
                    <a:pt x="1003" y="450"/>
                  </a:cubicBezTo>
                  <a:cubicBezTo>
                    <a:pt x="1003" y="450"/>
                    <a:pt x="865" y="277"/>
                    <a:pt x="726" y="277"/>
                  </a:cubicBezTo>
                  <a:cubicBezTo>
                    <a:pt x="588" y="138"/>
                    <a:pt x="450" y="138"/>
                    <a:pt x="312" y="0"/>
                  </a:cubicBezTo>
                  <a:close/>
                </a:path>
              </a:pathLst>
            </a:custGeom>
            <a:solidFill>
              <a:srgbClr val="D197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68" name="Google Shape;1468;p8"/>
            <p:cNvSpPr/>
            <p:nvPr/>
          </p:nvSpPr>
          <p:spPr>
            <a:xfrm>
              <a:off x="3194463" y="4394302"/>
              <a:ext cx="23599" cy="44092"/>
            </a:xfrm>
            <a:custGeom>
              <a:avLst/>
              <a:gdLst/>
              <a:ahLst/>
              <a:cxnLst/>
              <a:rect l="l" t="t" r="r" b="b"/>
              <a:pathLst>
                <a:path w="1314" h="2455" extrusionOk="0">
                  <a:moveTo>
                    <a:pt x="449" y="0"/>
                  </a:moveTo>
                  <a:cubicBezTo>
                    <a:pt x="449" y="277"/>
                    <a:pt x="449" y="588"/>
                    <a:pt x="311" y="864"/>
                  </a:cubicBezTo>
                  <a:lnTo>
                    <a:pt x="311" y="1452"/>
                  </a:lnTo>
                  <a:cubicBezTo>
                    <a:pt x="311" y="1590"/>
                    <a:pt x="138" y="1729"/>
                    <a:pt x="0" y="1729"/>
                  </a:cubicBezTo>
                  <a:cubicBezTo>
                    <a:pt x="449" y="2005"/>
                    <a:pt x="726" y="2178"/>
                    <a:pt x="1002" y="2454"/>
                  </a:cubicBezTo>
                  <a:cubicBezTo>
                    <a:pt x="1002" y="1867"/>
                    <a:pt x="1175" y="1141"/>
                    <a:pt x="1314" y="588"/>
                  </a:cubicBezTo>
                  <a:cubicBezTo>
                    <a:pt x="1002" y="450"/>
                    <a:pt x="726" y="277"/>
                    <a:pt x="449" y="0"/>
                  </a:cubicBezTo>
                  <a:close/>
                </a:path>
              </a:pathLst>
            </a:custGeom>
            <a:solidFill>
              <a:srgbClr val="D197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69" name="Google Shape;1469;p8"/>
            <p:cNvSpPr/>
            <p:nvPr/>
          </p:nvSpPr>
          <p:spPr>
            <a:xfrm>
              <a:off x="2788459" y="4135426"/>
              <a:ext cx="23599" cy="46588"/>
            </a:xfrm>
            <a:custGeom>
              <a:avLst/>
              <a:gdLst/>
              <a:ahLst/>
              <a:cxnLst/>
              <a:rect l="l" t="t" r="r" b="b"/>
              <a:pathLst>
                <a:path w="1314" h="2594" extrusionOk="0">
                  <a:moveTo>
                    <a:pt x="277" y="1"/>
                  </a:moveTo>
                  <a:cubicBezTo>
                    <a:pt x="277" y="588"/>
                    <a:pt x="139" y="1314"/>
                    <a:pt x="0" y="1902"/>
                  </a:cubicBezTo>
                  <a:lnTo>
                    <a:pt x="0" y="2040"/>
                  </a:lnTo>
                  <a:cubicBezTo>
                    <a:pt x="277" y="2178"/>
                    <a:pt x="588" y="2455"/>
                    <a:pt x="865" y="2593"/>
                  </a:cubicBezTo>
                  <a:cubicBezTo>
                    <a:pt x="1003" y="1902"/>
                    <a:pt x="1141" y="1314"/>
                    <a:pt x="1314" y="588"/>
                  </a:cubicBezTo>
                  <a:cubicBezTo>
                    <a:pt x="1003" y="450"/>
                    <a:pt x="588" y="174"/>
                    <a:pt x="277" y="1"/>
                  </a:cubicBezTo>
                  <a:close/>
                </a:path>
              </a:pathLst>
            </a:custGeom>
            <a:solidFill>
              <a:srgbClr val="D197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70" name="Google Shape;1470;p8"/>
            <p:cNvSpPr/>
            <p:nvPr/>
          </p:nvSpPr>
          <p:spPr>
            <a:xfrm>
              <a:off x="2767967" y="4123016"/>
              <a:ext cx="15535" cy="43463"/>
            </a:xfrm>
            <a:custGeom>
              <a:avLst/>
              <a:gdLst/>
              <a:ahLst/>
              <a:cxnLst/>
              <a:rect l="l" t="t" r="r" b="b"/>
              <a:pathLst>
                <a:path w="865" h="2420" extrusionOk="0">
                  <a:moveTo>
                    <a:pt x="277" y="0"/>
                  </a:moveTo>
                  <a:lnTo>
                    <a:pt x="277" y="692"/>
                  </a:lnTo>
                  <a:cubicBezTo>
                    <a:pt x="139" y="1141"/>
                    <a:pt x="139" y="1418"/>
                    <a:pt x="139" y="1867"/>
                  </a:cubicBezTo>
                  <a:lnTo>
                    <a:pt x="1" y="2005"/>
                  </a:lnTo>
                  <a:cubicBezTo>
                    <a:pt x="139" y="2005"/>
                    <a:pt x="139" y="2143"/>
                    <a:pt x="139" y="2143"/>
                  </a:cubicBezTo>
                  <a:cubicBezTo>
                    <a:pt x="277" y="2143"/>
                    <a:pt x="416" y="2282"/>
                    <a:pt x="554" y="2420"/>
                  </a:cubicBezTo>
                  <a:cubicBezTo>
                    <a:pt x="727" y="2005"/>
                    <a:pt x="727" y="1556"/>
                    <a:pt x="865" y="1003"/>
                  </a:cubicBezTo>
                  <a:lnTo>
                    <a:pt x="865" y="277"/>
                  </a:lnTo>
                  <a:cubicBezTo>
                    <a:pt x="727" y="277"/>
                    <a:pt x="554" y="139"/>
                    <a:pt x="277" y="0"/>
                  </a:cubicBezTo>
                  <a:close/>
                </a:path>
              </a:pathLst>
            </a:custGeom>
            <a:solidFill>
              <a:srgbClr val="D197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71" name="Google Shape;1471;p8"/>
            <p:cNvSpPr/>
            <p:nvPr/>
          </p:nvSpPr>
          <p:spPr>
            <a:xfrm>
              <a:off x="2638224" y="4037347"/>
              <a:ext cx="31053" cy="18014"/>
            </a:xfrm>
            <a:custGeom>
              <a:avLst/>
              <a:gdLst/>
              <a:ahLst/>
              <a:cxnLst/>
              <a:rect l="l" t="t" r="r" b="b"/>
              <a:pathLst>
                <a:path w="1729" h="1003" extrusionOk="0">
                  <a:moveTo>
                    <a:pt x="1452" y="0"/>
                  </a:moveTo>
                  <a:cubicBezTo>
                    <a:pt x="1176" y="139"/>
                    <a:pt x="1038" y="139"/>
                    <a:pt x="865" y="139"/>
                  </a:cubicBezTo>
                  <a:lnTo>
                    <a:pt x="312" y="139"/>
                  </a:lnTo>
                  <a:cubicBezTo>
                    <a:pt x="312" y="277"/>
                    <a:pt x="312" y="277"/>
                    <a:pt x="173" y="277"/>
                  </a:cubicBezTo>
                  <a:cubicBezTo>
                    <a:pt x="173" y="450"/>
                    <a:pt x="173" y="450"/>
                    <a:pt x="1" y="450"/>
                  </a:cubicBezTo>
                  <a:cubicBezTo>
                    <a:pt x="173" y="588"/>
                    <a:pt x="173" y="726"/>
                    <a:pt x="173" y="865"/>
                  </a:cubicBezTo>
                  <a:lnTo>
                    <a:pt x="173" y="1003"/>
                  </a:lnTo>
                  <a:cubicBezTo>
                    <a:pt x="588" y="726"/>
                    <a:pt x="1176" y="588"/>
                    <a:pt x="1729" y="588"/>
                  </a:cubicBezTo>
                  <a:cubicBezTo>
                    <a:pt x="1591" y="277"/>
                    <a:pt x="1591" y="139"/>
                    <a:pt x="1591" y="0"/>
                  </a:cubicBezTo>
                  <a:close/>
                </a:path>
              </a:pathLst>
            </a:custGeom>
            <a:solidFill>
              <a:srgbClr val="D197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72" name="Google Shape;1472;p8"/>
            <p:cNvSpPr/>
            <p:nvPr/>
          </p:nvSpPr>
          <p:spPr>
            <a:xfrm>
              <a:off x="2863568" y="4181997"/>
              <a:ext cx="22989" cy="41595"/>
            </a:xfrm>
            <a:custGeom>
              <a:avLst/>
              <a:gdLst/>
              <a:ahLst/>
              <a:cxnLst/>
              <a:rect l="l" t="t" r="r" b="b"/>
              <a:pathLst>
                <a:path w="1280" h="2316" extrusionOk="0">
                  <a:moveTo>
                    <a:pt x="277" y="0"/>
                  </a:moveTo>
                  <a:cubicBezTo>
                    <a:pt x="277" y="726"/>
                    <a:pt x="139" y="1314"/>
                    <a:pt x="1" y="1901"/>
                  </a:cubicBezTo>
                  <a:cubicBezTo>
                    <a:pt x="277" y="2039"/>
                    <a:pt x="588" y="2178"/>
                    <a:pt x="865" y="2316"/>
                  </a:cubicBezTo>
                  <a:cubicBezTo>
                    <a:pt x="1003" y="1728"/>
                    <a:pt x="1141" y="1314"/>
                    <a:pt x="1280" y="726"/>
                  </a:cubicBezTo>
                  <a:cubicBezTo>
                    <a:pt x="865" y="449"/>
                    <a:pt x="588" y="311"/>
                    <a:pt x="277" y="0"/>
                  </a:cubicBezTo>
                  <a:close/>
                </a:path>
              </a:pathLst>
            </a:custGeom>
            <a:solidFill>
              <a:srgbClr val="D197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73" name="Google Shape;1473;p8"/>
            <p:cNvSpPr/>
            <p:nvPr/>
          </p:nvSpPr>
          <p:spPr>
            <a:xfrm>
              <a:off x="2839987" y="4166461"/>
              <a:ext cx="18642" cy="44110"/>
            </a:xfrm>
            <a:custGeom>
              <a:avLst/>
              <a:gdLst/>
              <a:ahLst/>
              <a:cxnLst/>
              <a:rect l="l" t="t" r="r" b="b"/>
              <a:pathLst>
                <a:path w="1038" h="2456" extrusionOk="0">
                  <a:moveTo>
                    <a:pt x="311" y="1"/>
                  </a:moveTo>
                  <a:cubicBezTo>
                    <a:pt x="173" y="589"/>
                    <a:pt x="173" y="1176"/>
                    <a:pt x="0" y="1902"/>
                  </a:cubicBezTo>
                  <a:lnTo>
                    <a:pt x="0" y="2040"/>
                  </a:lnTo>
                  <a:cubicBezTo>
                    <a:pt x="311" y="2179"/>
                    <a:pt x="588" y="2317"/>
                    <a:pt x="864" y="2455"/>
                  </a:cubicBezTo>
                  <a:cubicBezTo>
                    <a:pt x="864" y="2040"/>
                    <a:pt x="864" y="1591"/>
                    <a:pt x="1037" y="1176"/>
                  </a:cubicBezTo>
                  <a:lnTo>
                    <a:pt x="1037" y="589"/>
                  </a:lnTo>
                  <a:cubicBezTo>
                    <a:pt x="864" y="450"/>
                    <a:pt x="588" y="312"/>
                    <a:pt x="311" y="174"/>
                  </a:cubicBezTo>
                  <a:lnTo>
                    <a:pt x="311" y="1"/>
                  </a:lnTo>
                  <a:close/>
                </a:path>
              </a:pathLst>
            </a:custGeom>
            <a:solidFill>
              <a:srgbClr val="D197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74" name="Google Shape;1474;p8"/>
            <p:cNvSpPr/>
            <p:nvPr/>
          </p:nvSpPr>
          <p:spPr>
            <a:xfrm>
              <a:off x="2814537" y="4150944"/>
              <a:ext cx="20492" cy="44092"/>
            </a:xfrm>
            <a:custGeom>
              <a:avLst/>
              <a:gdLst/>
              <a:ahLst/>
              <a:cxnLst/>
              <a:rect l="l" t="t" r="r" b="b"/>
              <a:pathLst>
                <a:path w="1141" h="2455" extrusionOk="0">
                  <a:moveTo>
                    <a:pt x="277" y="1"/>
                  </a:moveTo>
                  <a:cubicBezTo>
                    <a:pt x="277" y="450"/>
                    <a:pt x="138" y="727"/>
                    <a:pt x="138" y="1176"/>
                  </a:cubicBezTo>
                  <a:cubicBezTo>
                    <a:pt x="138" y="1453"/>
                    <a:pt x="138" y="1729"/>
                    <a:pt x="0" y="2040"/>
                  </a:cubicBezTo>
                  <a:cubicBezTo>
                    <a:pt x="277" y="2178"/>
                    <a:pt x="553" y="2317"/>
                    <a:pt x="864" y="2455"/>
                  </a:cubicBezTo>
                  <a:cubicBezTo>
                    <a:pt x="864" y="2178"/>
                    <a:pt x="1003" y="1729"/>
                    <a:pt x="1003" y="1314"/>
                  </a:cubicBezTo>
                  <a:cubicBezTo>
                    <a:pt x="1003" y="1176"/>
                    <a:pt x="1141" y="865"/>
                    <a:pt x="1141" y="588"/>
                  </a:cubicBezTo>
                  <a:cubicBezTo>
                    <a:pt x="864" y="450"/>
                    <a:pt x="553" y="174"/>
                    <a:pt x="277" y="1"/>
                  </a:cubicBezTo>
                  <a:close/>
                </a:path>
              </a:pathLst>
            </a:custGeom>
            <a:solidFill>
              <a:srgbClr val="D197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75" name="Google Shape;1475;p8"/>
            <p:cNvSpPr/>
            <p:nvPr/>
          </p:nvSpPr>
          <p:spPr>
            <a:xfrm>
              <a:off x="2744386" y="4107499"/>
              <a:ext cx="21121" cy="46570"/>
            </a:xfrm>
            <a:custGeom>
              <a:avLst/>
              <a:gdLst/>
              <a:ahLst/>
              <a:cxnLst/>
              <a:rect l="l" t="t" r="r" b="b"/>
              <a:pathLst>
                <a:path w="1176" h="2593" extrusionOk="0">
                  <a:moveTo>
                    <a:pt x="311" y="0"/>
                  </a:moveTo>
                  <a:cubicBezTo>
                    <a:pt x="139" y="553"/>
                    <a:pt x="139" y="1141"/>
                    <a:pt x="0" y="1729"/>
                  </a:cubicBezTo>
                  <a:lnTo>
                    <a:pt x="0" y="2005"/>
                  </a:lnTo>
                  <a:cubicBezTo>
                    <a:pt x="311" y="2143"/>
                    <a:pt x="588" y="2420"/>
                    <a:pt x="864" y="2593"/>
                  </a:cubicBezTo>
                  <a:cubicBezTo>
                    <a:pt x="864" y="1867"/>
                    <a:pt x="1003" y="1141"/>
                    <a:pt x="1176" y="553"/>
                  </a:cubicBezTo>
                  <a:cubicBezTo>
                    <a:pt x="864" y="415"/>
                    <a:pt x="588" y="139"/>
                    <a:pt x="311" y="0"/>
                  </a:cubicBezTo>
                  <a:close/>
                </a:path>
              </a:pathLst>
            </a:custGeom>
            <a:solidFill>
              <a:srgbClr val="D197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76" name="Google Shape;1476;p8"/>
            <p:cNvSpPr/>
            <p:nvPr/>
          </p:nvSpPr>
          <p:spPr>
            <a:xfrm>
              <a:off x="2726372" y="4096938"/>
              <a:ext cx="13057" cy="38506"/>
            </a:xfrm>
            <a:custGeom>
              <a:avLst/>
              <a:gdLst/>
              <a:ahLst/>
              <a:cxnLst/>
              <a:rect l="l" t="t" r="r" b="b"/>
              <a:pathLst>
                <a:path w="727" h="2144" extrusionOk="0">
                  <a:moveTo>
                    <a:pt x="277" y="1"/>
                  </a:moveTo>
                  <a:cubicBezTo>
                    <a:pt x="277" y="139"/>
                    <a:pt x="277" y="277"/>
                    <a:pt x="139" y="415"/>
                  </a:cubicBezTo>
                  <a:cubicBezTo>
                    <a:pt x="139" y="865"/>
                    <a:pt x="1" y="1141"/>
                    <a:pt x="1" y="1591"/>
                  </a:cubicBezTo>
                  <a:lnTo>
                    <a:pt x="1" y="1867"/>
                  </a:lnTo>
                  <a:cubicBezTo>
                    <a:pt x="139" y="2005"/>
                    <a:pt x="277" y="2144"/>
                    <a:pt x="450" y="2144"/>
                  </a:cubicBezTo>
                  <a:cubicBezTo>
                    <a:pt x="450" y="1867"/>
                    <a:pt x="589" y="1591"/>
                    <a:pt x="589" y="1280"/>
                  </a:cubicBezTo>
                  <a:lnTo>
                    <a:pt x="589" y="1452"/>
                  </a:lnTo>
                  <a:cubicBezTo>
                    <a:pt x="589" y="1003"/>
                    <a:pt x="727" y="588"/>
                    <a:pt x="727" y="277"/>
                  </a:cubicBezTo>
                  <a:cubicBezTo>
                    <a:pt x="589" y="139"/>
                    <a:pt x="450" y="139"/>
                    <a:pt x="277" y="1"/>
                  </a:cubicBezTo>
                  <a:close/>
                </a:path>
              </a:pathLst>
            </a:custGeom>
            <a:solidFill>
              <a:srgbClr val="D197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77" name="Google Shape;1477;p8"/>
            <p:cNvSpPr/>
            <p:nvPr/>
          </p:nvSpPr>
          <p:spPr>
            <a:xfrm>
              <a:off x="3114380" y="4342775"/>
              <a:ext cx="26078" cy="40985"/>
            </a:xfrm>
            <a:custGeom>
              <a:avLst/>
              <a:gdLst/>
              <a:ahLst/>
              <a:cxnLst/>
              <a:rect l="l" t="t" r="r" b="b"/>
              <a:pathLst>
                <a:path w="1452" h="2282" extrusionOk="0">
                  <a:moveTo>
                    <a:pt x="449" y="0"/>
                  </a:moveTo>
                  <a:lnTo>
                    <a:pt x="449" y="1279"/>
                  </a:lnTo>
                  <a:cubicBezTo>
                    <a:pt x="449" y="1590"/>
                    <a:pt x="277" y="1590"/>
                    <a:pt x="138" y="1590"/>
                  </a:cubicBezTo>
                  <a:lnTo>
                    <a:pt x="0" y="1590"/>
                  </a:lnTo>
                  <a:cubicBezTo>
                    <a:pt x="449" y="1867"/>
                    <a:pt x="726" y="2143"/>
                    <a:pt x="1141" y="2282"/>
                  </a:cubicBezTo>
                  <a:cubicBezTo>
                    <a:pt x="1141" y="1729"/>
                    <a:pt x="1314" y="1141"/>
                    <a:pt x="1452" y="553"/>
                  </a:cubicBezTo>
                  <a:cubicBezTo>
                    <a:pt x="1141" y="415"/>
                    <a:pt x="726" y="139"/>
                    <a:pt x="449" y="0"/>
                  </a:cubicBezTo>
                  <a:close/>
                </a:path>
              </a:pathLst>
            </a:custGeom>
            <a:solidFill>
              <a:srgbClr val="D197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78" name="Google Shape;1478;p8"/>
            <p:cNvSpPr/>
            <p:nvPr/>
          </p:nvSpPr>
          <p:spPr>
            <a:xfrm>
              <a:off x="2682298" y="4070860"/>
              <a:ext cx="21121" cy="41613"/>
            </a:xfrm>
            <a:custGeom>
              <a:avLst/>
              <a:gdLst/>
              <a:ahLst/>
              <a:cxnLst/>
              <a:rect l="l" t="t" r="r" b="b"/>
              <a:pathLst>
                <a:path w="1176" h="2317" extrusionOk="0">
                  <a:moveTo>
                    <a:pt x="312" y="1"/>
                  </a:moveTo>
                  <a:cubicBezTo>
                    <a:pt x="139" y="450"/>
                    <a:pt x="139" y="865"/>
                    <a:pt x="1" y="1314"/>
                  </a:cubicBezTo>
                  <a:lnTo>
                    <a:pt x="1" y="1453"/>
                  </a:lnTo>
                  <a:cubicBezTo>
                    <a:pt x="312" y="1729"/>
                    <a:pt x="588" y="2040"/>
                    <a:pt x="865" y="2317"/>
                  </a:cubicBezTo>
                  <a:cubicBezTo>
                    <a:pt x="1003" y="1729"/>
                    <a:pt x="1003" y="1176"/>
                    <a:pt x="1176" y="589"/>
                  </a:cubicBezTo>
                  <a:cubicBezTo>
                    <a:pt x="865" y="312"/>
                    <a:pt x="588" y="139"/>
                    <a:pt x="312" y="1"/>
                  </a:cubicBezTo>
                  <a:close/>
                </a:path>
              </a:pathLst>
            </a:custGeom>
            <a:solidFill>
              <a:srgbClr val="D197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79" name="Google Shape;1479;p8"/>
            <p:cNvSpPr/>
            <p:nvPr/>
          </p:nvSpPr>
          <p:spPr>
            <a:xfrm>
              <a:off x="2648784" y="4063425"/>
              <a:ext cx="28574" cy="25467"/>
            </a:xfrm>
            <a:custGeom>
              <a:avLst/>
              <a:gdLst/>
              <a:ahLst/>
              <a:cxnLst/>
              <a:rect l="l" t="t" r="r" b="b"/>
              <a:pathLst>
                <a:path w="1591" h="1418" extrusionOk="0">
                  <a:moveTo>
                    <a:pt x="726" y="0"/>
                  </a:moveTo>
                  <a:cubicBezTo>
                    <a:pt x="450" y="138"/>
                    <a:pt x="277" y="138"/>
                    <a:pt x="0" y="277"/>
                  </a:cubicBezTo>
                  <a:cubicBezTo>
                    <a:pt x="450" y="726"/>
                    <a:pt x="864" y="1141"/>
                    <a:pt x="1314" y="1417"/>
                  </a:cubicBezTo>
                  <a:cubicBezTo>
                    <a:pt x="1452" y="1003"/>
                    <a:pt x="1590" y="553"/>
                    <a:pt x="1590" y="138"/>
                  </a:cubicBezTo>
                  <a:lnTo>
                    <a:pt x="1452" y="138"/>
                  </a:lnTo>
                  <a:cubicBezTo>
                    <a:pt x="1452" y="0"/>
                    <a:pt x="1314" y="0"/>
                    <a:pt x="1314" y="0"/>
                  </a:cubicBezTo>
                  <a:close/>
                </a:path>
              </a:pathLst>
            </a:custGeom>
            <a:solidFill>
              <a:srgbClr val="D197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80" name="Google Shape;1480;p8"/>
            <p:cNvSpPr/>
            <p:nvPr/>
          </p:nvSpPr>
          <p:spPr>
            <a:xfrm>
              <a:off x="2708376" y="4086396"/>
              <a:ext cx="13057" cy="36638"/>
            </a:xfrm>
            <a:custGeom>
              <a:avLst/>
              <a:gdLst/>
              <a:ahLst/>
              <a:cxnLst/>
              <a:rect l="l" t="t" r="r" b="b"/>
              <a:pathLst>
                <a:path w="727" h="2040" extrusionOk="0">
                  <a:moveTo>
                    <a:pt x="277" y="0"/>
                  </a:moveTo>
                  <a:cubicBezTo>
                    <a:pt x="277" y="311"/>
                    <a:pt x="139" y="588"/>
                    <a:pt x="139" y="864"/>
                  </a:cubicBezTo>
                  <a:cubicBezTo>
                    <a:pt x="139" y="1175"/>
                    <a:pt x="139" y="1314"/>
                    <a:pt x="1" y="1452"/>
                  </a:cubicBezTo>
                  <a:lnTo>
                    <a:pt x="1" y="1728"/>
                  </a:lnTo>
                  <a:cubicBezTo>
                    <a:pt x="139" y="1867"/>
                    <a:pt x="277" y="2039"/>
                    <a:pt x="415" y="2039"/>
                  </a:cubicBezTo>
                  <a:cubicBezTo>
                    <a:pt x="415" y="1867"/>
                    <a:pt x="415" y="1590"/>
                    <a:pt x="588" y="1314"/>
                  </a:cubicBezTo>
                  <a:cubicBezTo>
                    <a:pt x="588" y="1002"/>
                    <a:pt x="726" y="588"/>
                    <a:pt x="726" y="311"/>
                  </a:cubicBezTo>
                  <a:cubicBezTo>
                    <a:pt x="588" y="138"/>
                    <a:pt x="415" y="138"/>
                    <a:pt x="277" y="0"/>
                  </a:cubicBezTo>
                  <a:close/>
                </a:path>
              </a:pathLst>
            </a:custGeom>
            <a:solidFill>
              <a:srgbClr val="D197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81" name="Google Shape;1481;p8"/>
            <p:cNvSpPr/>
            <p:nvPr/>
          </p:nvSpPr>
          <p:spPr>
            <a:xfrm>
              <a:off x="3031799" y="4288140"/>
              <a:ext cx="22989" cy="41613"/>
            </a:xfrm>
            <a:custGeom>
              <a:avLst/>
              <a:gdLst/>
              <a:ahLst/>
              <a:cxnLst/>
              <a:rect l="l" t="t" r="r" b="b"/>
              <a:pathLst>
                <a:path w="1280" h="2317" extrusionOk="0">
                  <a:moveTo>
                    <a:pt x="139" y="1"/>
                  </a:moveTo>
                  <a:lnTo>
                    <a:pt x="139" y="450"/>
                  </a:lnTo>
                  <a:cubicBezTo>
                    <a:pt x="139" y="727"/>
                    <a:pt x="1" y="1176"/>
                    <a:pt x="1" y="1452"/>
                  </a:cubicBezTo>
                  <a:lnTo>
                    <a:pt x="1" y="1591"/>
                  </a:lnTo>
                  <a:cubicBezTo>
                    <a:pt x="416" y="1867"/>
                    <a:pt x="727" y="2178"/>
                    <a:pt x="1142" y="2317"/>
                  </a:cubicBezTo>
                  <a:cubicBezTo>
                    <a:pt x="1142" y="1867"/>
                    <a:pt x="1280" y="1314"/>
                    <a:pt x="1280" y="727"/>
                  </a:cubicBezTo>
                  <a:cubicBezTo>
                    <a:pt x="1003" y="588"/>
                    <a:pt x="554" y="312"/>
                    <a:pt x="139" y="1"/>
                  </a:cubicBezTo>
                  <a:close/>
                </a:path>
              </a:pathLst>
            </a:custGeom>
            <a:solidFill>
              <a:srgbClr val="D197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82" name="Google Shape;1482;p8"/>
            <p:cNvSpPr/>
            <p:nvPr/>
          </p:nvSpPr>
          <p:spPr>
            <a:xfrm>
              <a:off x="3308689" y="4466932"/>
              <a:ext cx="22971" cy="46570"/>
            </a:xfrm>
            <a:custGeom>
              <a:avLst/>
              <a:gdLst/>
              <a:ahLst/>
              <a:cxnLst/>
              <a:rect l="l" t="t" r="r" b="b"/>
              <a:pathLst>
                <a:path w="1279" h="2593" extrusionOk="0">
                  <a:moveTo>
                    <a:pt x="138" y="0"/>
                  </a:moveTo>
                  <a:cubicBezTo>
                    <a:pt x="138" y="553"/>
                    <a:pt x="0" y="1141"/>
                    <a:pt x="0" y="1729"/>
                  </a:cubicBezTo>
                  <a:lnTo>
                    <a:pt x="0" y="1867"/>
                  </a:lnTo>
                  <a:cubicBezTo>
                    <a:pt x="138" y="2005"/>
                    <a:pt x="277" y="2143"/>
                    <a:pt x="553" y="2282"/>
                  </a:cubicBezTo>
                  <a:cubicBezTo>
                    <a:pt x="691" y="2282"/>
                    <a:pt x="864" y="2455"/>
                    <a:pt x="1002" y="2593"/>
                  </a:cubicBezTo>
                  <a:cubicBezTo>
                    <a:pt x="1002" y="2005"/>
                    <a:pt x="1141" y="1279"/>
                    <a:pt x="1279" y="726"/>
                  </a:cubicBezTo>
                  <a:cubicBezTo>
                    <a:pt x="1002" y="415"/>
                    <a:pt x="553" y="277"/>
                    <a:pt x="138" y="0"/>
                  </a:cubicBezTo>
                  <a:close/>
                </a:path>
              </a:pathLst>
            </a:custGeom>
            <a:solidFill>
              <a:srgbClr val="D197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83" name="Google Shape;1483;p8"/>
            <p:cNvSpPr/>
            <p:nvPr/>
          </p:nvSpPr>
          <p:spPr>
            <a:xfrm>
              <a:off x="3254054" y="4433401"/>
              <a:ext cx="23599" cy="43481"/>
            </a:xfrm>
            <a:custGeom>
              <a:avLst/>
              <a:gdLst/>
              <a:ahLst/>
              <a:cxnLst/>
              <a:rect l="l" t="t" r="r" b="b"/>
              <a:pathLst>
                <a:path w="1314" h="2421" extrusionOk="0">
                  <a:moveTo>
                    <a:pt x="277" y="1"/>
                  </a:moveTo>
                  <a:cubicBezTo>
                    <a:pt x="277" y="554"/>
                    <a:pt x="139" y="1003"/>
                    <a:pt x="0" y="1418"/>
                  </a:cubicBezTo>
                  <a:lnTo>
                    <a:pt x="0" y="1729"/>
                  </a:lnTo>
                  <a:cubicBezTo>
                    <a:pt x="277" y="1867"/>
                    <a:pt x="588" y="2006"/>
                    <a:pt x="864" y="2282"/>
                  </a:cubicBezTo>
                  <a:lnTo>
                    <a:pt x="726" y="2144"/>
                  </a:lnTo>
                  <a:lnTo>
                    <a:pt x="726" y="2144"/>
                  </a:lnTo>
                  <a:cubicBezTo>
                    <a:pt x="864" y="2282"/>
                    <a:pt x="1003" y="2282"/>
                    <a:pt x="1141" y="2420"/>
                  </a:cubicBezTo>
                  <a:cubicBezTo>
                    <a:pt x="1141" y="2006"/>
                    <a:pt x="1141" y="1556"/>
                    <a:pt x="1314" y="1280"/>
                  </a:cubicBezTo>
                  <a:lnTo>
                    <a:pt x="1314" y="692"/>
                  </a:lnTo>
                  <a:cubicBezTo>
                    <a:pt x="1003" y="416"/>
                    <a:pt x="726" y="277"/>
                    <a:pt x="277" y="1"/>
                  </a:cubicBezTo>
                  <a:close/>
                </a:path>
              </a:pathLst>
            </a:custGeom>
            <a:solidFill>
              <a:srgbClr val="D197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84" name="Google Shape;1484;p8"/>
            <p:cNvSpPr/>
            <p:nvPr/>
          </p:nvSpPr>
          <p:spPr>
            <a:xfrm>
              <a:off x="3178928" y="4381263"/>
              <a:ext cx="13057" cy="39135"/>
            </a:xfrm>
            <a:custGeom>
              <a:avLst/>
              <a:gdLst/>
              <a:ahLst/>
              <a:cxnLst/>
              <a:rect l="l" t="t" r="r" b="b"/>
              <a:pathLst>
                <a:path w="727" h="2179" extrusionOk="0">
                  <a:moveTo>
                    <a:pt x="139" y="0"/>
                  </a:moveTo>
                  <a:cubicBezTo>
                    <a:pt x="139" y="139"/>
                    <a:pt x="139" y="450"/>
                    <a:pt x="1" y="588"/>
                  </a:cubicBezTo>
                  <a:lnTo>
                    <a:pt x="1" y="1729"/>
                  </a:lnTo>
                  <a:lnTo>
                    <a:pt x="1" y="1867"/>
                  </a:lnTo>
                  <a:cubicBezTo>
                    <a:pt x="139" y="2040"/>
                    <a:pt x="312" y="2178"/>
                    <a:pt x="589" y="2178"/>
                  </a:cubicBezTo>
                  <a:cubicBezTo>
                    <a:pt x="589" y="1729"/>
                    <a:pt x="727" y="1314"/>
                    <a:pt x="727" y="726"/>
                  </a:cubicBezTo>
                  <a:lnTo>
                    <a:pt x="727" y="450"/>
                  </a:lnTo>
                  <a:cubicBezTo>
                    <a:pt x="589" y="312"/>
                    <a:pt x="450" y="139"/>
                    <a:pt x="139" y="0"/>
                  </a:cubicBezTo>
                  <a:close/>
                </a:path>
              </a:pathLst>
            </a:custGeom>
            <a:solidFill>
              <a:srgbClr val="D197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85" name="Google Shape;1485;p8"/>
            <p:cNvSpPr/>
            <p:nvPr/>
          </p:nvSpPr>
          <p:spPr>
            <a:xfrm>
              <a:off x="3145414" y="4358292"/>
              <a:ext cx="26096" cy="49067"/>
            </a:xfrm>
            <a:custGeom>
              <a:avLst/>
              <a:gdLst/>
              <a:ahLst/>
              <a:cxnLst/>
              <a:rect l="l" t="t" r="r" b="b"/>
              <a:pathLst>
                <a:path w="1453" h="2732" extrusionOk="0">
                  <a:moveTo>
                    <a:pt x="139" y="1"/>
                  </a:moveTo>
                  <a:cubicBezTo>
                    <a:pt x="139" y="415"/>
                    <a:pt x="0" y="726"/>
                    <a:pt x="0" y="1003"/>
                  </a:cubicBezTo>
                  <a:lnTo>
                    <a:pt x="0" y="1867"/>
                  </a:lnTo>
                  <a:cubicBezTo>
                    <a:pt x="450" y="2144"/>
                    <a:pt x="865" y="2455"/>
                    <a:pt x="1314" y="2731"/>
                  </a:cubicBezTo>
                  <a:cubicBezTo>
                    <a:pt x="1314" y="2144"/>
                    <a:pt x="1452" y="1591"/>
                    <a:pt x="1452" y="865"/>
                  </a:cubicBezTo>
                  <a:cubicBezTo>
                    <a:pt x="1003" y="554"/>
                    <a:pt x="588" y="277"/>
                    <a:pt x="139" y="1"/>
                  </a:cubicBezTo>
                  <a:close/>
                </a:path>
              </a:pathLst>
            </a:custGeom>
            <a:solidFill>
              <a:srgbClr val="D197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86" name="Google Shape;1486;p8"/>
            <p:cNvSpPr/>
            <p:nvPr/>
          </p:nvSpPr>
          <p:spPr>
            <a:xfrm>
              <a:off x="2910138" y="4216139"/>
              <a:ext cx="20492" cy="36010"/>
            </a:xfrm>
            <a:custGeom>
              <a:avLst/>
              <a:gdLst/>
              <a:ahLst/>
              <a:cxnLst/>
              <a:rect l="l" t="t" r="r" b="b"/>
              <a:pathLst>
                <a:path w="1141" h="2005" extrusionOk="0">
                  <a:moveTo>
                    <a:pt x="277" y="0"/>
                  </a:moveTo>
                  <a:cubicBezTo>
                    <a:pt x="277" y="415"/>
                    <a:pt x="138" y="864"/>
                    <a:pt x="0" y="1279"/>
                  </a:cubicBezTo>
                  <a:lnTo>
                    <a:pt x="0" y="1417"/>
                  </a:lnTo>
                  <a:cubicBezTo>
                    <a:pt x="277" y="1728"/>
                    <a:pt x="726" y="1867"/>
                    <a:pt x="1003" y="2005"/>
                  </a:cubicBezTo>
                  <a:cubicBezTo>
                    <a:pt x="1003" y="1556"/>
                    <a:pt x="1003" y="1003"/>
                    <a:pt x="1141" y="415"/>
                  </a:cubicBezTo>
                  <a:cubicBezTo>
                    <a:pt x="864" y="277"/>
                    <a:pt x="588" y="138"/>
                    <a:pt x="277" y="0"/>
                  </a:cubicBezTo>
                  <a:close/>
                </a:path>
              </a:pathLst>
            </a:custGeom>
            <a:solidFill>
              <a:srgbClr val="D197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87" name="Google Shape;1487;p8"/>
            <p:cNvSpPr/>
            <p:nvPr/>
          </p:nvSpPr>
          <p:spPr>
            <a:xfrm>
              <a:off x="2938695" y="4231656"/>
              <a:ext cx="13057" cy="33531"/>
            </a:xfrm>
            <a:custGeom>
              <a:avLst/>
              <a:gdLst/>
              <a:ahLst/>
              <a:cxnLst/>
              <a:rect l="l" t="t" r="r" b="b"/>
              <a:pathLst>
                <a:path w="727" h="1867" extrusionOk="0">
                  <a:moveTo>
                    <a:pt x="138" y="0"/>
                  </a:moveTo>
                  <a:lnTo>
                    <a:pt x="0" y="139"/>
                  </a:lnTo>
                  <a:lnTo>
                    <a:pt x="0" y="1417"/>
                  </a:lnTo>
                  <a:cubicBezTo>
                    <a:pt x="138" y="1556"/>
                    <a:pt x="415" y="1729"/>
                    <a:pt x="553" y="1867"/>
                  </a:cubicBezTo>
                  <a:cubicBezTo>
                    <a:pt x="726" y="1417"/>
                    <a:pt x="726" y="864"/>
                    <a:pt x="726" y="415"/>
                  </a:cubicBezTo>
                  <a:cubicBezTo>
                    <a:pt x="553" y="277"/>
                    <a:pt x="277" y="139"/>
                    <a:pt x="138" y="0"/>
                  </a:cubicBezTo>
                  <a:close/>
                </a:path>
              </a:pathLst>
            </a:custGeom>
            <a:solidFill>
              <a:srgbClr val="D197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88" name="Google Shape;1488;p8"/>
            <p:cNvSpPr/>
            <p:nvPr/>
          </p:nvSpPr>
          <p:spPr>
            <a:xfrm>
              <a:off x="2889646" y="4200621"/>
              <a:ext cx="18014" cy="36010"/>
            </a:xfrm>
            <a:custGeom>
              <a:avLst/>
              <a:gdLst/>
              <a:ahLst/>
              <a:cxnLst/>
              <a:rect l="l" t="t" r="r" b="b"/>
              <a:pathLst>
                <a:path w="1003" h="2005" extrusionOk="0">
                  <a:moveTo>
                    <a:pt x="277" y="0"/>
                  </a:moveTo>
                  <a:cubicBezTo>
                    <a:pt x="277" y="553"/>
                    <a:pt x="1" y="1141"/>
                    <a:pt x="1" y="1555"/>
                  </a:cubicBezTo>
                  <a:cubicBezTo>
                    <a:pt x="139" y="1728"/>
                    <a:pt x="415" y="1867"/>
                    <a:pt x="692" y="2005"/>
                  </a:cubicBezTo>
                  <a:lnTo>
                    <a:pt x="692" y="1279"/>
                  </a:lnTo>
                  <a:cubicBezTo>
                    <a:pt x="865" y="1002"/>
                    <a:pt x="865" y="691"/>
                    <a:pt x="1003" y="415"/>
                  </a:cubicBezTo>
                  <a:cubicBezTo>
                    <a:pt x="692" y="277"/>
                    <a:pt x="554" y="138"/>
                    <a:pt x="277" y="0"/>
                  </a:cubicBezTo>
                  <a:close/>
                </a:path>
              </a:pathLst>
            </a:custGeom>
            <a:solidFill>
              <a:srgbClr val="D197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89" name="Google Shape;1489;p8"/>
            <p:cNvSpPr/>
            <p:nvPr/>
          </p:nvSpPr>
          <p:spPr>
            <a:xfrm>
              <a:off x="3013803" y="4278208"/>
              <a:ext cx="9950" cy="33549"/>
            </a:xfrm>
            <a:custGeom>
              <a:avLst/>
              <a:gdLst/>
              <a:ahLst/>
              <a:cxnLst/>
              <a:rect l="l" t="t" r="r" b="b"/>
              <a:pathLst>
                <a:path w="554" h="1868" extrusionOk="0">
                  <a:moveTo>
                    <a:pt x="139" y="1"/>
                  </a:moveTo>
                  <a:lnTo>
                    <a:pt x="139" y="415"/>
                  </a:lnTo>
                  <a:cubicBezTo>
                    <a:pt x="1" y="865"/>
                    <a:pt x="1" y="1141"/>
                    <a:pt x="1" y="1556"/>
                  </a:cubicBezTo>
                  <a:cubicBezTo>
                    <a:pt x="139" y="1556"/>
                    <a:pt x="277" y="1729"/>
                    <a:pt x="415" y="1867"/>
                  </a:cubicBezTo>
                  <a:cubicBezTo>
                    <a:pt x="554" y="1556"/>
                    <a:pt x="554" y="1280"/>
                    <a:pt x="554" y="1003"/>
                  </a:cubicBezTo>
                  <a:lnTo>
                    <a:pt x="554" y="277"/>
                  </a:lnTo>
                  <a:cubicBezTo>
                    <a:pt x="415" y="139"/>
                    <a:pt x="277" y="139"/>
                    <a:pt x="139" y="1"/>
                  </a:cubicBezTo>
                  <a:close/>
                </a:path>
              </a:pathLst>
            </a:custGeom>
            <a:solidFill>
              <a:srgbClr val="D197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90" name="Google Shape;1490;p8"/>
            <p:cNvSpPr/>
            <p:nvPr/>
          </p:nvSpPr>
          <p:spPr>
            <a:xfrm>
              <a:off x="2985247" y="4262691"/>
              <a:ext cx="22989" cy="36028"/>
            </a:xfrm>
            <a:custGeom>
              <a:avLst/>
              <a:gdLst/>
              <a:ahLst/>
              <a:cxnLst/>
              <a:rect l="l" t="t" r="r" b="b"/>
              <a:pathLst>
                <a:path w="1280" h="2006" extrusionOk="0">
                  <a:moveTo>
                    <a:pt x="277" y="1"/>
                  </a:moveTo>
                  <a:cubicBezTo>
                    <a:pt x="139" y="277"/>
                    <a:pt x="139" y="692"/>
                    <a:pt x="1" y="1003"/>
                  </a:cubicBezTo>
                  <a:lnTo>
                    <a:pt x="1" y="1141"/>
                  </a:lnTo>
                  <a:lnTo>
                    <a:pt x="1" y="1279"/>
                  </a:lnTo>
                  <a:cubicBezTo>
                    <a:pt x="277" y="1556"/>
                    <a:pt x="726" y="1867"/>
                    <a:pt x="1003" y="2005"/>
                  </a:cubicBezTo>
                  <a:cubicBezTo>
                    <a:pt x="1003" y="1556"/>
                    <a:pt x="1141" y="1003"/>
                    <a:pt x="1279" y="554"/>
                  </a:cubicBezTo>
                  <a:cubicBezTo>
                    <a:pt x="865" y="415"/>
                    <a:pt x="554" y="139"/>
                    <a:pt x="277" y="1"/>
                  </a:cubicBezTo>
                  <a:close/>
                </a:path>
              </a:pathLst>
            </a:custGeom>
            <a:solidFill>
              <a:srgbClr val="D197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91" name="Google Shape;1491;p8"/>
            <p:cNvSpPr/>
            <p:nvPr/>
          </p:nvSpPr>
          <p:spPr>
            <a:xfrm>
              <a:off x="2959169" y="4244066"/>
              <a:ext cx="20510" cy="36638"/>
            </a:xfrm>
            <a:custGeom>
              <a:avLst/>
              <a:gdLst/>
              <a:ahLst/>
              <a:cxnLst/>
              <a:rect l="l" t="t" r="r" b="b"/>
              <a:pathLst>
                <a:path w="1142" h="2040" extrusionOk="0">
                  <a:moveTo>
                    <a:pt x="139" y="1"/>
                  </a:moveTo>
                  <a:cubicBezTo>
                    <a:pt x="139" y="588"/>
                    <a:pt x="139" y="1038"/>
                    <a:pt x="1" y="1452"/>
                  </a:cubicBezTo>
                  <a:lnTo>
                    <a:pt x="1" y="1591"/>
                  </a:lnTo>
                  <a:cubicBezTo>
                    <a:pt x="277" y="1729"/>
                    <a:pt x="588" y="1902"/>
                    <a:pt x="865" y="2040"/>
                  </a:cubicBezTo>
                  <a:cubicBezTo>
                    <a:pt x="1003" y="1902"/>
                    <a:pt x="1003" y="1591"/>
                    <a:pt x="1003" y="1314"/>
                  </a:cubicBezTo>
                  <a:cubicBezTo>
                    <a:pt x="1003" y="1176"/>
                    <a:pt x="1141" y="865"/>
                    <a:pt x="1141" y="726"/>
                  </a:cubicBezTo>
                  <a:cubicBezTo>
                    <a:pt x="865" y="450"/>
                    <a:pt x="588" y="312"/>
                    <a:pt x="139" y="1"/>
                  </a:cubicBezTo>
                  <a:close/>
                </a:path>
              </a:pathLst>
            </a:custGeom>
            <a:solidFill>
              <a:srgbClr val="D197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92" name="Google Shape;1492;p8"/>
            <p:cNvSpPr/>
            <p:nvPr/>
          </p:nvSpPr>
          <p:spPr>
            <a:xfrm>
              <a:off x="3285089" y="4451415"/>
              <a:ext cx="15535" cy="40985"/>
            </a:xfrm>
            <a:custGeom>
              <a:avLst/>
              <a:gdLst/>
              <a:ahLst/>
              <a:cxnLst/>
              <a:rect l="l" t="t" r="r" b="b"/>
              <a:pathLst>
                <a:path w="865" h="2282" extrusionOk="0">
                  <a:moveTo>
                    <a:pt x="139" y="0"/>
                  </a:moveTo>
                  <a:cubicBezTo>
                    <a:pt x="139" y="415"/>
                    <a:pt x="1" y="726"/>
                    <a:pt x="1" y="1141"/>
                  </a:cubicBezTo>
                  <a:lnTo>
                    <a:pt x="1" y="1729"/>
                  </a:lnTo>
                  <a:cubicBezTo>
                    <a:pt x="139" y="1867"/>
                    <a:pt x="277" y="2005"/>
                    <a:pt x="450" y="2143"/>
                  </a:cubicBezTo>
                  <a:cubicBezTo>
                    <a:pt x="588" y="2143"/>
                    <a:pt x="588" y="2282"/>
                    <a:pt x="726" y="2282"/>
                  </a:cubicBezTo>
                  <a:cubicBezTo>
                    <a:pt x="726" y="2005"/>
                    <a:pt x="865" y="1590"/>
                    <a:pt x="865" y="1279"/>
                  </a:cubicBezTo>
                  <a:lnTo>
                    <a:pt x="865" y="553"/>
                  </a:lnTo>
                  <a:cubicBezTo>
                    <a:pt x="726" y="415"/>
                    <a:pt x="450" y="139"/>
                    <a:pt x="139" y="0"/>
                  </a:cubicBezTo>
                  <a:close/>
                </a:path>
              </a:pathLst>
            </a:custGeom>
            <a:solidFill>
              <a:srgbClr val="D197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93" name="Google Shape;1493;p8"/>
            <p:cNvSpPr/>
            <p:nvPr/>
          </p:nvSpPr>
          <p:spPr>
            <a:xfrm>
              <a:off x="3223020" y="4412298"/>
              <a:ext cx="28574" cy="46588"/>
            </a:xfrm>
            <a:custGeom>
              <a:avLst/>
              <a:gdLst/>
              <a:ahLst/>
              <a:cxnLst/>
              <a:rect l="l" t="t" r="r" b="b"/>
              <a:pathLst>
                <a:path w="1591" h="2594" extrusionOk="0">
                  <a:moveTo>
                    <a:pt x="277" y="1"/>
                  </a:moveTo>
                  <a:cubicBezTo>
                    <a:pt x="138" y="312"/>
                    <a:pt x="138" y="450"/>
                    <a:pt x="138" y="727"/>
                  </a:cubicBezTo>
                  <a:cubicBezTo>
                    <a:pt x="0" y="1003"/>
                    <a:pt x="0" y="1452"/>
                    <a:pt x="0" y="1729"/>
                  </a:cubicBezTo>
                  <a:cubicBezTo>
                    <a:pt x="449" y="2040"/>
                    <a:pt x="864" y="2317"/>
                    <a:pt x="1141" y="2593"/>
                  </a:cubicBezTo>
                  <a:cubicBezTo>
                    <a:pt x="1313" y="2178"/>
                    <a:pt x="1313" y="1867"/>
                    <a:pt x="1452" y="1452"/>
                  </a:cubicBezTo>
                  <a:cubicBezTo>
                    <a:pt x="1452" y="1314"/>
                    <a:pt x="1452" y="1003"/>
                    <a:pt x="1590" y="865"/>
                  </a:cubicBezTo>
                  <a:cubicBezTo>
                    <a:pt x="1452" y="727"/>
                    <a:pt x="1313" y="727"/>
                    <a:pt x="1141" y="588"/>
                  </a:cubicBezTo>
                  <a:cubicBezTo>
                    <a:pt x="1141" y="588"/>
                    <a:pt x="1002" y="450"/>
                    <a:pt x="864" y="450"/>
                  </a:cubicBezTo>
                  <a:cubicBezTo>
                    <a:pt x="726" y="312"/>
                    <a:pt x="449" y="139"/>
                    <a:pt x="277" y="1"/>
                  </a:cubicBezTo>
                  <a:close/>
                </a:path>
              </a:pathLst>
            </a:custGeom>
            <a:solidFill>
              <a:srgbClr val="D197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94" name="Google Shape;1494;p8"/>
            <p:cNvSpPr/>
            <p:nvPr/>
          </p:nvSpPr>
          <p:spPr>
            <a:xfrm>
              <a:off x="2767967" y="4099417"/>
              <a:ext cx="211712" cy="137214"/>
            </a:xfrm>
            <a:custGeom>
              <a:avLst/>
              <a:gdLst/>
              <a:ahLst/>
              <a:cxnLst/>
              <a:rect l="l" t="t" r="r" b="b"/>
              <a:pathLst>
                <a:path w="11788" h="7640" extrusionOk="0">
                  <a:moveTo>
                    <a:pt x="1" y="1"/>
                  </a:moveTo>
                  <a:lnTo>
                    <a:pt x="1" y="1"/>
                  </a:lnTo>
                  <a:cubicBezTo>
                    <a:pt x="2144" y="1453"/>
                    <a:pt x="4460" y="2870"/>
                    <a:pt x="6603" y="4322"/>
                  </a:cubicBezTo>
                  <a:cubicBezTo>
                    <a:pt x="7467" y="4909"/>
                    <a:pt x="8193" y="5324"/>
                    <a:pt x="9057" y="5912"/>
                  </a:cubicBezTo>
                  <a:cubicBezTo>
                    <a:pt x="9783" y="6326"/>
                    <a:pt x="10509" y="6914"/>
                    <a:pt x="11373" y="7363"/>
                  </a:cubicBezTo>
                  <a:cubicBezTo>
                    <a:pt x="11452" y="7442"/>
                    <a:pt x="11531" y="7476"/>
                    <a:pt x="11610" y="7517"/>
                  </a:cubicBezTo>
                  <a:lnTo>
                    <a:pt x="11610" y="7517"/>
                  </a:lnTo>
                  <a:cubicBezTo>
                    <a:pt x="7926" y="4961"/>
                    <a:pt x="3947" y="2280"/>
                    <a:pt x="1" y="1"/>
                  </a:cubicBezTo>
                  <a:close/>
                  <a:moveTo>
                    <a:pt x="11610" y="7517"/>
                  </a:moveTo>
                  <a:cubicBezTo>
                    <a:pt x="11669" y="7558"/>
                    <a:pt x="11728" y="7599"/>
                    <a:pt x="11787" y="7640"/>
                  </a:cubicBezTo>
                  <a:cubicBezTo>
                    <a:pt x="11728" y="7581"/>
                    <a:pt x="11669" y="7547"/>
                    <a:pt x="11610" y="7517"/>
                  </a:cubicBezTo>
                  <a:close/>
                </a:path>
              </a:pathLst>
            </a:custGeom>
            <a:solidFill>
              <a:srgbClr val="D197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95" name="Google Shape;1495;p8"/>
            <p:cNvSpPr/>
            <p:nvPr/>
          </p:nvSpPr>
          <p:spPr>
            <a:xfrm>
              <a:off x="2659327" y="3962238"/>
              <a:ext cx="2514" cy="18"/>
            </a:xfrm>
            <a:custGeom>
              <a:avLst/>
              <a:gdLst/>
              <a:ahLst/>
              <a:cxnLst/>
              <a:rect l="l" t="t" r="r" b="b"/>
              <a:pathLst>
                <a:path w="140" h="1" extrusionOk="0">
                  <a:moveTo>
                    <a:pt x="139" y="0"/>
                  </a:moveTo>
                  <a:lnTo>
                    <a:pt x="1" y="0"/>
                  </a:lnTo>
                  <a:lnTo>
                    <a:pt x="1" y="0"/>
                  </a:lnTo>
                  <a:close/>
                </a:path>
              </a:pathLst>
            </a:custGeom>
            <a:solidFill>
              <a:srgbClr val="DC9F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96" name="Google Shape;1496;p8"/>
            <p:cNvSpPr/>
            <p:nvPr/>
          </p:nvSpPr>
          <p:spPr>
            <a:xfrm>
              <a:off x="2659327" y="3962238"/>
              <a:ext cx="18" cy="18"/>
            </a:xfrm>
            <a:custGeom>
              <a:avLst/>
              <a:gdLst/>
              <a:ahLst/>
              <a:cxnLst/>
              <a:rect l="l" t="t" r="r" b="b"/>
              <a:pathLst>
                <a:path w="1" h="1" extrusionOk="0">
                  <a:moveTo>
                    <a:pt x="1" y="0"/>
                  </a:moveTo>
                  <a:lnTo>
                    <a:pt x="1" y="0"/>
                  </a:lnTo>
                  <a:lnTo>
                    <a:pt x="1" y="0"/>
                  </a:lnTo>
                  <a:close/>
                </a:path>
              </a:pathLst>
            </a:custGeom>
            <a:solidFill>
              <a:srgbClr val="DC9F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97" name="Google Shape;1497;p8"/>
            <p:cNvSpPr/>
            <p:nvPr/>
          </p:nvSpPr>
          <p:spPr>
            <a:xfrm>
              <a:off x="2633267" y="3933682"/>
              <a:ext cx="26078" cy="34160"/>
            </a:xfrm>
            <a:custGeom>
              <a:avLst/>
              <a:gdLst/>
              <a:ahLst/>
              <a:cxnLst/>
              <a:rect l="l" t="t" r="r" b="b"/>
              <a:pathLst>
                <a:path w="1452" h="1902" extrusionOk="0">
                  <a:moveTo>
                    <a:pt x="1452" y="0"/>
                  </a:moveTo>
                  <a:cubicBezTo>
                    <a:pt x="1141" y="173"/>
                    <a:pt x="1003" y="311"/>
                    <a:pt x="864" y="449"/>
                  </a:cubicBezTo>
                  <a:cubicBezTo>
                    <a:pt x="588" y="588"/>
                    <a:pt x="449" y="726"/>
                    <a:pt x="138" y="1037"/>
                  </a:cubicBezTo>
                  <a:lnTo>
                    <a:pt x="0" y="1037"/>
                  </a:lnTo>
                  <a:cubicBezTo>
                    <a:pt x="0" y="1314"/>
                    <a:pt x="138" y="1590"/>
                    <a:pt x="138" y="1901"/>
                  </a:cubicBezTo>
                  <a:cubicBezTo>
                    <a:pt x="138" y="1901"/>
                    <a:pt x="277" y="1901"/>
                    <a:pt x="277" y="1728"/>
                  </a:cubicBezTo>
                  <a:cubicBezTo>
                    <a:pt x="726" y="1452"/>
                    <a:pt x="1003" y="1175"/>
                    <a:pt x="1452" y="864"/>
                  </a:cubicBezTo>
                  <a:lnTo>
                    <a:pt x="1452" y="0"/>
                  </a:lnTo>
                  <a:close/>
                </a:path>
              </a:pathLst>
            </a:custGeom>
            <a:solidFill>
              <a:srgbClr val="DC9F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98" name="Google Shape;1498;p8"/>
            <p:cNvSpPr/>
            <p:nvPr/>
          </p:nvSpPr>
          <p:spPr>
            <a:xfrm>
              <a:off x="2656849" y="3905736"/>
              <a:ext cx="18" cy="18"/>
            </a:xfrm>
            <a:custGeom>
              <a:avLst/>
              <a:gdLst/>
              <a:ahLst/>
              <a:cxnLst/>
              <a:rect l="l" t="t" r="r" b="b"/>
              <a:pathLst>
                <a:path w="1" h="1" extrusionOk="0">
                  <a:moveTo>
                    <a:pt x="1" y="1"/>
                  </a:moveTo>
                  <a:lnTo>
                    <a:pt x="1" y="1"/>
                  </a:lnTo>
                  <a:close/>
                </a:path>
              </a:pathLst>
            </a:custGeom>
            <a:solidFill>
              <a:srgbClr val="DC9F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99" name="Google Shape;1499;p8"/>
            <p:cNvSpPr/>
            <p:nvPr/>
          </p:nvSpPr>
          <p:spPr>
            <a:xfrm>
              <a:off x="2656849" y="3905736"/>
              <a:ext cx="18" cy="18"/>
            </a:xfrm>
            <a:custGeom>
              <a:avLst/>
              <a:gdLst/>
              <a:ahLst/>
              <a:cxnLst/>
              <a:rect l="l" t="t" r="r" b="b"/>
              <a:pathLst>
                <a:path w="1" h="1" extrusionOk="0">
                  <a:moveTo>
                    <a:pt x="1" y="1"/>
                  </a:moveTo>
                  <a:lnTo>
                    <a:pt x="1" y="1"/>
                  </a:lnTo>
                  <a:lnTo>
                    <a:pt x="1" y="1"/>
                  </a:lnTo>
                  <a:close/>
                </a:path>
              </a:pathLst>
            </a:custGeom>
            <a:solidFill>
              <a:srgbClr val="DC9F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00" name="Google Shape;1500;p8"/>
            <p:cNvSpPr/>
            <p:nvPr/>
          </p:nvSpPr>
          <p:spPr>
            <a:xfrm>
              <a:off x="2633267" y="3882154"/>
              <a:ext cx="23599" cy="28574"/>
            </a:xfrm>
            <a:custGeom>
              <a:avLst/>
              <a:gdLst/>
              <a:ahLst/>
              <a:cxnLst/>
              <a:rect l="l" t="t" r="r" b="b"/>
              <a:pathLst>
                <a:path w="1314" h="1591" extrusionOk="0">
                  <a:moveTo>
                    <a:pt x="1314" y="0"/>
                  </a:moveTo>
                  <a:cubicBezTo>
                    <a:pt x="864" y="277"/>
                    <a:pt x="449" y="726"/>
                    <a:pt x="0" y="1003"/>
                  </a:cubicBezTo>
                  <a:lnTo>
                    <a:pt x="0" y="1590"/>
                  </a:lnTo>
                  <a:cubicBezTo>
                    <a:pt x="449" y="1141"/>
                    <a:pt x="864" y="864"/>
                    <a:pt x="1314" y="588"/>
                  </a:cubicBezTo>
                  <a:lnTo>
                    <a:pt x="1314" y="0"/>
                  </a:lnTo>
                  <a:close/>
                </a:path>
              </a:pathLst>
            </a:custGeom>
            <a:solidFill>
              <a:srgbClr val="DC9F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01" name="Google Shape;1501;p8"/>
            <p:cNvSpPr/>
            <p:nvPr/>
          </p:nvSpPr>
          <p:spPr>
            <a:xfrm>
              <a:off x="2630771" y="3851102"/>
              <a:ext cx="26096" cy="36028"/>
            </a:xfrm>
            <a:custGeom>
              <a:avLst/>
              <a:gdLst/>
              <a:ahLst/>
              <a:cxnLst/>
              <a:rect l="l" t="t" r="r" b="b"/>
              <a:pathLst>
                <a:path w="1453" h="2006" extrusionOk="0">
                  <a:moveTo>
                    <a:pt x="1453" y="1"/>
                  </a:moveTo>
                  <a:cubicBezTo>
                    <a:pt x="1142" y="277"/>
                    <a:pt x="865" y="450"/>
                    <a:pt x="727" y="727"/>
                  </a:cubicBezTo>
                  <a:cubicBezTo>
                    <a:pt x="416" y="865"/>
                    <a:pt x="277" y="1142"/>
                    <a:pt x="1" y="1314"/>
                  </a:cubicBezTo>
                  <a:cubicBezTo>
                    <a:pt x="139" y="1591"/>
                    <a:pt x="139" y="1867"/>
                    <a:pt x="139" y="2006"/>
                  </a:cubicBezTo>
                  <a:cubicBezTo>
                    <a:pt x="588" y="1729"/>
                    <a:pt x="865" y="1314"/>
                    <a:pt x="1280" y="1003"/>
                  </a:cubicBezTo>
                  <a:cubicBezTo>
                    <a:pt x="1280" y="1003"/>
                    <a:pt x="1453" y="1003"/>
                    <a:pt x="1453" y="865"/>
                  </a:cubicBezTo>
                  <a:lnTo>
                    <a:pt x="1453" y="1"/>
                  </a:lnTo>
                  <a:close/>
                </a:path>
              </a:pathLst>
            </a:custGeom>
            <a:solidFill>
              <a:srgbClr val="DC9F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02" name="Google Shape;1502;p8"/>
            <p:cNvSpPr/>
            <p:nvPr/>
          </p:nvSpPr>
          <p:spPr>
            <a:xfrm>
              <a:off x="2638224" y="3995751"/>
              <a:ext cx="26096" cy="36638"/>
            </a:xfrm>
            <a:custGeom>
              <a:avLst/>
              <a:gdLst/>
              <a:ahLst/>
              <a:cxnLst/>
              <a:rect l="l" t="t" r="r" b="b"/>
              <a:pathLst>
                <a:path w="1453" h="2040" extrusionOk="0">
                  <a:moveTo>
                    <a:pt x="1314" y="1"/>
                  </a:moveTo>
                  <a:cubicBezTo>
                    <a:pt x="1314" y="1"/>
                    <a:pt x="1176" y="1"/>
                    <a:pt x="1176" y="173"/>
                  </a:cubicBezTo>
                  <a:cubicBezTo>
                    <a:pt x="727" y="450"/>
                    <a:pt x="312" y="726"/>
                    <a:pt x="1" y="1038"/>
                  </a:cubicBezTo>
                  <a:lnTo>
                    <a:pt x="1" y="1176"/>
                  </a:lnTo>
                  <a:lnTo>
                    <a:pt x="1" y="2040"/>
                  </a:lnTo>
                  <a:cubicBezTo>
                    <a:pt x="450" y="1591"/>
                    <a:pt x="865" y="1314"/>
                    <a:pt x="1452" y="865"/>
                  </a:cubicBezTo>
                  <a:cubicBezTo>
                    <a:pt x="1452" y="588"/>
                    <a:pt x="1452" y="312"/>
                    <a:pt x="1314" y="1"/>
                  </a:cubicBezTo>
                  <a:close/>
                </a:path>
              </a:pathLst>
            </a:custGeom>
            <a:solidFill>
              <a:srgbClr val="DC9F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03" name="Google Shape;1503;p8"/>
            <p:cNvSpPr/>
            <p:nvPr/>
          </p:nvSpPr>
          <p:spPr>
            <a:xfrm>
              <a:off x="2635746" y="3962238"/>
              <a:ext cx="26096" cy="39117"/>
            </a:xfrm>
            <a:custGeom>
              <a:avLst/>
              <a:gdLst/>
              <a:ahLst/>
              <a:cxnLst/>
              <a:rect l="l" t="t" r="r" b="b"/>
              <a:pathLst>
                <a:path w="1453" h="2178" extrusionOk="0">
                  <a:moveTo>
                    <a:pt x="1314" y="0"/>
                  </a:moveTo>
                  <a:cubicBezTo>
                    <a:pt x="865" y="311"/>
                    <a:pt x="450" y="726"/>
                    <a:pt x="0" y="1002"/>
                  </a:cubicBezTo>
                  <a:lnTo>
                    <a:pt x="0" y="2178"/>
                  </a:lnTo>
                  <a:cubicBezTo>
                    <a:pt x="450" y="1867"/>
                    <a:pt x="1003" y="1452"/>
                    <a:pt x="1452" y="1175"/>
                  </a:cubicBezTo>
                  <a:lnTo>
                    <a:pt x="1452" y="0"/>
                  </a:lnTo>
                  <a:close/>
                </a:path>
              </a:pathLst>
            </a:custGeom>
            <a:solidFill>
              <a:srgbClr val="DC9F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04" name="Google Shape;1504;p8"/>
            <p:cNvSpPr/>
            <p:nvPr/>
          </p:nvSpPr>
          <p:spPr>
            <a:xfrm>
              <a:off x="2633267" y="3905736"/>
              <a:ext cx="26078" cy="33549"/>
            </a:xfrm>
            <a:custGeom>
              <a:avLst/>
              <a:gdLst/>
              <a:ahLst/>
              <a:cxnLst/>
              <a:rect l="l" t="t" r="r" b="b"/>
              <a:pathLst>
                <a:path w="1452" h="1868" extrusionOk="0">
                  <a:moveTo>
                    <a:pt x="1314" y="1"/>
                  </a:moveTo>
                  <a:cubicBezTo>
                    <a:pt x="864" y="277"/>
                    <a:pt x="449" y="692"/>
                    <a:pt x="0" y="1003"/>
                  </a:cubicBezTo>
                  <a:lnTo>
                    <a:pt x="0" y="1867"/>
                  </a:lnTo>
                  <a:cubicBezTo>
                    <a:pt x="138" y="1867"/>
                    <a:pt x="138" y="1729"/>
                    <a:pt x="138" y="1729"/>
                  </a:cubicBezTo>
                  <a:cubicBezTo>
                    <a:pt x="449" y="1556"/>
                    <a:pt x="588" y="1418"/>
                    <a:pt x="864" y="1280"/>
                  </a:cubicBezTo>
                  <a:cubicBezTo>
                    <a:pt x="1003" y="1141"/>
                    <a:pt x="1141" y="1003"/>
                    <a:pt x="1452" y="1003"/>
                  </a:cubicBezTo>
                  <a:cubicBezTo>
                    <a:pt x="1314" y="554"/>
                    <a:pt x="1314" y="277"/>
                    <a:pt x="1314" y="1"/>
                  </a:cubicBezTo>
                  <a:close/>
                </a:path>
              </a:pathLst>
            </a:custGeom>
            <a:solidFill>
              <a:srgbClr val="DC9F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05" name="Google Shape;1505;p8"/>
            <p:cNvSpPr/>
            <p:nvPr/>
          </p:nvSpPr>
          <p:spPr>
            <a:xfrm>
              <a:off x="2643810" y="4024308"/>
              <a:ext cx="22989" cy="15535"/>
            </a:xfrm>
            <a:custGeom>
              <a:avLst/>
              <a:gdLst/>
              <a:ahLst/>
              <a:cxnLst/>
              <a:rect l="l" t="t" r="r" b="b"/>
              <a:pathLst>
                <a:path w="1280" h="865" extrusionOk="0">
                  <a:moveTo>
                    <a:pt x="1141" y="1"/>
                  </a:moveTo>
                  <a:lnTo>
                    <a:pt x="1003" y="139"/>
                  </a:lnTo>
                  <a:cubicBezTo>
                    <a:pt x="727" y="450"/>
                    <a:pt x="416" y="726"/>
                    <a:pt x="1" y="865"/>
                  </a:cubicBezTo>
                  <a:lnTo>
                    <a:pt x="554" y="865"/>
                  </a:lnTo>
                  <a:cubicBezTo>
                    <a:pt x="727" y="865"/>
                    <a:pt x="865" y="865"/>
                    <a:pt x="1141" y="726"/>
                  </a:cubicBezTo>
                  <a:lnTo>
                    <a:pt x="1280" y="726"/>
                  </a:lnTo>
                  <a:lnTo>
                    <a:pt x="1280" y="139"/>
                  </a:lnTo>
                  <a:lnTo>
                    <a:pt x="1141" y="139"/>
                  </a:lnTo>
                  <a:lnTo>
                    <a:pt x="1141" y="1"/>
                  </a:lnTo>
                  <a:close/>
                </a:path>
              </a:pathLst>
            </a:custGeom>
            <a:solidFill>
              <a:srgbClr val="DC9F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06" name="Google Shape;1506;p8"/>
            <p:cNvSpPr/>
            <p:nvPr/>
          </p:nvSpPr>
          <p:spPr>
            <a:xfrm>
              <a:off x="3414222" y="4549494"/>
              <a:ext cx="18" cy="2496"/>
            </a:xfrm>
            <a:custGeom>
              <a:avLst/>
              <a:gdLst/>
              <a:ahLst/>
              <a:cxnLst/>
              <a:rect l="l" t="t" r="r" b="b"/>
              <a:pathLst>
                <a:path w="1" h="139" extrusionOk="0">
                  <a:moveTo>
                    <a:pt x="0" y="1"/>
                  </a:moveTo>
                  <a:lnTo>
                    <a:pt x="0" y="139"/>
                  </a:lnTo>
                  <a:lnTo>
                    <a:pt x="0" y="139"/>
                  </a:lnTo>
                  <a:close/>
                </a:path>
              </a:pathLst>
            </a:custGeom>
            <a:solidFill>
              <a:srgbClr val="DC9F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07" name="Google Shape;1507;p8"/>
            <p:cNvSpPr/>
            <p:nvPr/>
          </p:nvSpPr>
          <p:spPr>
            <a:xfrm>
              <a:off x="3471335" y="4435897"/>
              <a:ext cx="28574" cy="72020"/>
            </a:xfrm>
            <a:custGeom>
              <a:avLst/>
              <a:gdLst/>
              <a:ahLst/>
              <a:cxnLst/>
              <a:rect l="l" t="t" r="r" b="b"/>
              <a:pathLst>
                <a:path w="1591" h="4010" extrusionOk="0">
                  <a:moveTo>
                    <a:pt x="1590" y="0"/>
                  </a:moveTo>
                  <a:lnTo>
                    <a:pt x="1590" y="0"/>
                  </a:lnTo>
                  <a:cubicBezTo>
                    <a:pt x="1314" y="138"/>
                    <a:pt x="1002" y="415"/>
                    <a:pt x="726" y="726"/>
                  </a:cubicBezTo>
                  <a:lnTo>
                    <a:pt x="726" y="864"/>
                  </a:lnTo>
                  <a:cubicBezTo>
                    <a:pt x="449" y="1728"/>
                    <a:pt x="277" y="2593"/>
                    <a:pt x="138" y="3595"/>
                  </a:cubicBezTo>
                  <a:cubicBezTo>
                    <a:pt x="0" y="3733"/>
                    <a:pt x="0" y="3871"/>
                    <a:pt x="0" y="4010"/>
                  </a:cubicBezTo>
                  <a:cubicBezTo>
                    <a:pt x="277" y="3733"/>
                    <a:pt x="588" y="3595"/>
                    <a:pt x="864" y="3318"/>
                  </a:cubicBezTo>
                  <a:cubicBezTo>
                    <a:pt x="864" y="3318"/>
                    <a:pt x="1002" y="3146"/>
                    <a:pt x="1141" y="3146"/>
                  </a:cubicBezTo>
                  <a:cubicBezTo>
                    <a:pt x="1002" y="3007"/>
                    <a:pt x="1002" y="3007"/>
                    <a:pt x="1002" y="2869"/>
                  </a:cubicBezTo>
                  <a:cubicBezTo>
                    <a:pt x="1141" y="2281"/>
                    <a:pt x="1314" y="1728"/>
                    <a:pt x="1314" y="1141"/>
                  </a:cubicBezTo>
                  <a:cubicBezTo>
                    <a:pt x="1452" y="726"/>
                    <a:pt x="1590" y="277"/>
                    <a:pt x="1590" y="0"/>
                  </a:cubicBezTo>
                  <a:close/>
                </a:path>
              </a:pathLst>
            </a:custGeom>
            <a:solidFill>
              <a:srgbClr val="DC9F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08" name="Google Shape;1508;p8"/>
            <p:cNvSpPr/>
            <p:nvPr/>
          </p:nvSpPr>
          <p:spPr>
            <a:xfrm>
              <a:off x="3572521" y="4355813"/>
              <a:ext cx="27946" cy="69541"/>
            </a:xfrm>
            <a:custGeom>
              <a:avLst/>
              <a:gdLst/>
              <a:ahLst/>
              <a:cxnLst/>
              <a:rect l="l" t="t" r="r" b="b"/>
              <a:pathLst>
                <a:path w="1556" h="3872" extrusionOk="0">
                  <a:moveTo>
                    <a:pt x="1556" y="0"/>
                  </a:moveTo>
                  <a:lnTo>
                    <a:pt x="1556" y="0"/>
                  </a:lnTo>
                  <a:cubicBezTo>
                    <a:pt x="1279" y="277"/>
                    <a:pt x="864" y="553"/>
                    <a:pt x="415" y="864"/>
                  </a:cubicBezTo>
                  <a:lnTo>
                    <a:pt x="415" y="1003"/>
                  </a:lnTo>
                  <a:cubicBezTo>
                    <a:pt x="277" y="1867"/>
                    <a:pt x="138" y="2593"/>
                    <a:pt x="0" y="3457"/>
                  </a:cubicBezTo>
                  <a:lnTo>
                    <a:pt x="0" y="3872"/>
                  </a:lnTo>
                  <a:cubicBezTo>
                    <a:pt x="415" y="3595"/>
                    <a:pt x="864" y="3284"/>
                    <a:pt x="1279" y="2869"/>
                  </a:cubicBezTo>
                  <a:cubicBezTo>
                    <a:pt x="1141" y="2869"/>
                    <a:pt x="1141" y="2731"/>
                    <a:pt x="1141" y="2731"/>
                  </a:cubicBezTo>
                  <a:cubicBezTo>
                    <a:pt x="1141" y="2143"/>
                    <a:pt x="1279" y="1556"/>
                    <a:pt x="1417" y="1003"/>
                  </a:cubicBezTo>
                  <a:cubicBezTo>
                    <a:pt x="1417" y="692"/>
                    <a:pt x="1556" y="277"/>
                    <a:pt x="1556" y="0"/>
                  </a:cubicBezTo>
                  <a:close/>
                </a:path>
              </a:pathLst>
            </a:custGeom>
            <a:solidFill>
              <a:srgbClr val="DC9F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09" name="Google Shape;1509;p8"/>
            <p:cNvSpPr/>
            <p:nvPr/>
          </p:nvSpPr>
          <p:spPr>
            <a:xfrm>
              <a:off x="3414222" y="4479971"/>
              <a:ext cx="28574" cy="72020"/>
            </a:xfrm>
            <a:custGeom>
              <a:avLst/>
              <a:gdLst/>
              <a:ahLst/>
              <a:cxnLst/>
              <a:rect l="l" t="t" r="r" b="b"/>
              <a:pathLst>
                <a:path w="1591" h="4010" extrusionOk="0">
                  <a:moveTo>
                    <a:pt x="1590" y="0"/>
                  </a:moveTo>
                  <a:lnTo>
                    <a:pt x="1590" y="0"/>
                  </a:lnTo>
                  <a:cubicBezTo>
                    <a:pt x="1314" y="277"/>
                    <a:pt x="1175" y="415"/>
                    <a:pt x="1037" y="553"/>
                  </a:cubicBezTo>
                  <a:cubicBezTo>
                    <a:pt x="864" y="692"/>
                    <a:pt x="726" y="692"/>
                    <a:pt x="726" y="864"/>
                  </a:cubicBezTo>
                  <a:cubicBezTo>
                    <a:pt x="588" y="1003"/>
                    <a:pt x="588" y="1279"/>
                    <a:pt x="588" y="1556"/>
                  </a:cubicBezTo>
                  <a:cubicBezTo>
                    <a:pt x="449" y="1867"/>
                    <a:pt x="449" y="2143"/>
                    <a:pt x="311" y="2420"/>
                  </a:cubicBezTo>
                  <a:cubicBezTo>
                    <a:pt x="173" y="2869"/>
                    <a:pt x="0" y="3457"/>
                    <a:pt x="0" y="4010"/>
                  </a:cubicBezTo>
                  <a:cubicBezTo>
                    <a:pt x="311" y="3733"/>
                    <a:pt x="726" y="3595"/>
                    <a:pt x="1037" y="3284"/>
                  </a:cubicBezTo>
                  <a:lnTo>
                    <a:pt x="1037" y="3007"/>
                  </a:lnTo>
                  <a:cubicBezTo>
                    <a:pt x="1037" y="2420"/>
                    <a:pt x="1175" y="1867"/>
                    <a:pt x="1314" y="1141"/>
                  </a:cubicBezTo>
                  <a:cubicBezTo>
                    <a:pt x="1452" y="864"/>
                    <a:pt x="1452" y="415"/>
                    <a:pt x="1590" y="0"/>
                  </a:cubicBezTo>
                  <a:close/>
                </a:path>
              </a:pathLst>
            </a:custGeom>
            <a:solidFill>
              <a:srgbClr val="DC9F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10" name="Google Shape;1510;p8"/>
            <p:cNvSpPr/>
            <p:nvPr/>
          </p:nvSpPr>
          <p:spPr>
            <a:xfrm>
              <a:off x="3442778" y="4458868"/>
              <a:ext cx="28574" cy="72648"/>
            </a:xfrm>
            <a:custGeom>
              <a:avLst/>
              <a:gdLst/>
              <a:ahLst/>
              <a:cxnLst/>
              <a:rect l="l" t="t" r="r" b="b"/>
              <a:pathLst>
                <a:path w="1591" h="4045" extrusionOk="0">
                  <a:moveTo>
                    <a:pt x="1452" y="0"/>
                  </a:moveTo>
                  <a:cubicBezTo>
                    <a:pt x="1175" y="138"/>
                    <a:pt x="1002" y="449"/>
                    <a:pt x="726" y="588"/>
                  </a:cubicBezTo>
                  <a:cubicBezTo>
                    <a:pt x="449" y="1728"/>
                    <a:pt x="138" y="2904"/>
                    <a:pt x="0" y="4044"/>
                  </a:cubicBezTo>
                  <a:cubicBezTo>
                    <a:pt x="449" y="3768"/>
                    <a:pt x="864" y="3457"/>
                    <a:pt x="1175" y="3042"/>
                  </a:cubicBezTo>
                  <a:lnTo>
                    <a:pt x="1002" y="2904"/>
                  </a:lnTo>
                  <a:cubicBezTo>
                    <a:pt x="1002" y="2316"/>
                    <a:pt x="1175" y="1728"/>
                    <a:pt x="1314" y="1175"/>
                  </a:cubicBezTo>
                  <a:cubicBezTo>
                    <a:pt x="1452" y="726"/>
                    <a:pt x="1452" y="311"/>
                    <a:pt x="1590" y="0"/>
                  </a:cubicBezTo>
                  <a:close/>
                </a:path>
              </a:pathLst>
            </a:custGeom>
            <a:solidFill>
              <a:srgbClr val="DC9F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11" name="Google Shape;1511;p8"/>
            <p:cNvSpPr/>
            <p:nvPr/>
          </p:nvSpPr>
          <p:spPr>
            <a:xfrm>
              <a:off x="3753163" y="4200621"/>
              <a:ext cx="31053" cy="82580"/>
            </a:xfrm>
            <a:custGeom>
              <a:avLst/>
              <a:gdLst/>
              <a:ahLst/>
              <a:cxnLst/>
              <a:rect l="l" t="t" r="r" b="b"/>
              <a:pathLst>
                <a:path w="1729" h="4598" extrusionOk="0">
                  <a:moveTo>
                    <a:pt x="1729" y="0"/>
                  </a:moveTo>
                  <a:lnTo>
                    <a:pt x="1729" y="0"/>
                  </a:lnTo>
                  <a:cubicBezTo>
                    <a:pt x="1314" y="277"/>
                    <a:pt x="865" y="553"/>
                    <a:pt x="588" y="1002"/>
                  </a:cubicBezTo>
                  <a:cubicBezTo>
                    <a:pt x="450" y="2005"/>
                    <a:pt x="139" y="3007"/>
                    <a:pt x="1" y="4148"/>
                  </a:cubicBezTo>
                  <a:lnTo>
                    <a:pt x="1" y="4597"/>
                  </a:lnTo>
                  <a:cubicBezTo>
                    <a:pt x="450" y="4321"/>
                    <a:pt x="727" y="4010"/>
                    <a:pt x="1176" y="3595"/>
                  </a:cubicBezTo>
                  <a:cubicBezTo>
                    <a:pt x="1176" y="2592"/>
                    <a:pt x="1452" y="1555"/>
                    <a:pt x="1591" y="553"/>
                  </a:cubicBezTo>
                  <a:cubicBezTo>
                    <a:pt x="1591" y="277"/>
                    <a:pt x="1591" y="138"/>
                    <a:pt x="1729" y="0"/>
                  </a:cubicBezTo>
                  <a:close/>
                </a:path>
              </a:pathLst>
            </a:custGeom>
            <a:solidFill>
              <a:srgbClr val="DC9F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12" name="Google Shape;1512;p8"/>
            <p:cNvSpPr/>
            <p:nvPr/>
          </p:nvSpPr>
          <p:spPr>
            <a:xfrm>
              <a:off x="3502369" y="4409819"/>
              <a:ext cx="31053" cy="72648"/>
            </a:xfrm>
            <a:custGeom>
              <a:avLst/>
              <a:gdLst/>
              <a:ahLst/>
              <a:cxnLst/>
              <a:rect l="l" t="t" r="r" b="b"/>
              <a:pathLst>
                <a:path w="1729" h="4045" extrusionOk="0">
                  <a:moveTo>
                    <a:pt x="1729" y="0"/>
                  </a:moveTo>
                  <a:lnTo>
                    <a:pt x="1729" y="0"/>
                  </a:lnTo>
                  <a:cubicBezTo>
                    <a:pt x="1314" y="277"/>
                    <a:pt x="1003" y="588"/>
                    <a:pt x="588" y="865"/>
                  </a:cubicBezTo>
                  <a:cubicBezTo>
                    <a:pt x="450" y="1867"/>
                    <a:pt x="139" y="3042"/>
                    <a:pt x="0" y="4045"/>
                  </a:cubicBezTo>
                  <a:cubicBezTo>
                    <a:pt x="139" y="4045"/>
                    <a:pt x="277" y="3906"/>
                    <a:pt x="450" y="3733"/>
                  </a:cubicBezTo>
                  <a:cubicBezTo>
                    <a:pt x="726" y="3457"/>
                    <a:pt x="1003" y="3180"/>
                    <a:pt x="1314" y="3042"/>
                  </a:cubicBezTo>
                  <a:cubicBezTo>
                    <a:pt x="1314" y="2869"/>
                    <a:pt x="1141" y="2869"/>
                    <a:pt x="1141" y="2731"/>
                  </a:cubicBezTo>
                  <a:cubicBezTo>
                    <a:pt x="1314" y="2178"/>
                    <a:pt x="1314" y="1590"/>
                    <a:pt x="1452" y="1003"/>
                  </a:cubicBezTo>
                  <a:cubicBezTo>
                    <a:pt x="1590" y="726"/>
                    <a:pt x="1590" y="277"/>
                    <a:pt x="1729" y="0"/>
                  </a:cubicBezTo>
                  <a:close/>
                </a:path>
              </a:pathLst>
            </a:custGeom>
            <a:solidFill>
              <a:srgbClr val="DC9F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13" name="Google Shape;1513;p8"/>
            <p:cNvSpPr/>
            <p:nvPr/>
          </p:nvSpPr>
          <p:spPr>
            <a:xfrm>
              <a:off x="3398686" y="4505420"/>
              <a:ext cx="15553" cy="52156"/>
            </a:xfrm>
            <a:custGeom>
              <a:avLst/>
              <a:gdLst/>
              <a:ahLst/>
              <a:cxnLst/>
              <a:rect l="l" t="t" r="r" b="b"/>
              <a:pathLst>
                <a:path w="866" h="2904" extrusionOk="0">
                  <a:moveTo>
                    <a:pt x="865" y="0"/>
                  </a:moveTo>
                  <a:cubicBezTo>
                    <a:pt x="589" y="139"/>
                    <a:pt x="312" y="312"/>
                    <a:pt x="1" y="450"/>
                  </a:cubicBezTo>
                  <a:cubicBezTo>
                    <a:pt x="1" y="1314"/>
                    <a:pt x="174" y="2178"/>
                    <a:pt x="174" y="2904"/>
                  </a:cubicBezTo>
                  <a:lnTo>
                    <a:pt x="312" y="2904"/>
                  </a:lnTo>
                  <a:lnTo>
                    <a:pt x="312" y="2731"/>
                  </a:lnTo>
                  <a:lnTo>
                    <a:pt x="312" y="2593"/>
                  </a:lnTo>
                  <a:cubicBezTo>
                    <a:pt x="312" y="2316"/>
                    <a:pt x="312" y="2040"/>
                    <a:pt x="450" y="1729"/>
                  </a:cubicBezTo>
                  <a:cubicBezTo>
                    <a:pt x="450" y="1452"/>
                    <a:pt x="589" y="1176"/>
                    <a:pt x="589" y="865"/>
                  </a:cubicBezTo>
                  <a:cubicBezTo>
                    <a:pt x="727" y="588"/>
                    <a:pt x="727" y="312"/>
                    <a:pt x="865" y="0"/>
                  </a:cubicBezTo>
                  <a:close/>
                </a:path>
              </a:pathLst>
            </a:custGeom>
            <a:solidFill>
              <a:srgbClr val="DC9F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14" name="Google Shape;1514;p8"/>
            <p:cNvSpPr/>
            <p:nvPr/>
          </p:nvSpPr>
          <p:spPr>
            <a:xfrm>
              <a:off x="3693572" y="4254627"/>
              <a:ext cx="26096" cy="77605"/>
            </a:xfrm>
            <a:custGeom>
              <a:avLst/>
              <a:gdLst/>
              <a:ahLst/>
              <a:cxnLst/>
              <a:rect l="l" t="t" r="r" b="b"/>
              <a:pathLst>
                <a:path w="1453" h="4321" extrusionOk="0">
                  <a:moveTo>
                    <a:pt x="1452" y="0"/>
                  </a:moveTo>
                  <a:cubicBezTo>
                    <a:pt x="1176" y="277"/>
                    <a:pt x="865" y="588"/>
                    <a:pt x="588" y="726"/>
                  </a:cubicBezTo>
                  <a:cubicBezTo>
                    <a:pt x="450" y="2005"/>
                    <a:pt x="173" y="3042"/>
                    <a:pt x="0" y="4183"/>
                  </a:cubicBezTo>
                  <a:lnTo>
                    <a:pt x="0" y="4321"/>
                  </a:lnTo>
                  <a:cubicBezTo>
                    <a:pt x="0" y="4183"/>
                    <a:pt x="173" y="4183"/>
                    <a:pt x="173" y="4183"/>
                  </a:cubicBezTo>
                  <a:cubicBezTo>
                    <a:pt x="450" y="4044"/>
                    <a:pt x="726" y="3733"/>
                    <a:pt x="1037" y="3595"/>
                  </a:cubicBezTo>
                  <a:cubicBezTo>
                    <a:pt x="1037" y="2454"/>
                    <a:pt x="1314" y="1452"/>
                    <a:pt x="1452" y="277"/>
                  </a:cubicBezTo>
                  <a:lnTo>
                    <a:pt x="1452" y="0"/>
                  </a:lnTo>
                  <a:close/>
                </a:path>
              </a:pathLst>
            </a:custGeom>
            <a:solidFill>
              <a:srgbClr val="DC9F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15" name="Google Shape;1515;p8"/>
            <p:cNvSpPr/>
            <p:nvPr/>
          </p:nvSpPr>
          <p:spPr>
            <a:xfrm>
              <a:off x="3722128" y="4226070"/>
              <a:ext cx="28574" cy="83191"/>
            </a:xfrm>
            <a:custGeom>
              <a:avLst/>
              <a:gdLst/>
              <a:ahLst/>
              <a:cxnLst/>
              <a:rect l="l" t="t" r="r" b="b"/>
              <a:pathLst>
                <a:path w="1591" h="4632" extrusionOk="0">
                  <a:moveTo>
                    <a:pt x="1590" y="0"/>
                  </a:moveTo>
                  <a:cubicBezTo>
                    <a:pt x="1314" y="450"/>
                    <a:pt x="865" y="726"/>
                    <a:pt x="450" y="1003"/>
                  </a:cubicBezTo>
                  <a:cubicBezTo>
                    <a:pt x="450" y="2178"/>
                    <a:pt x="139" y="3180"/>
                    <a:pt x="0" y="4321"/>
                  </a:cubicBezTo>
                  <a:lnTo>
                    <a:pt x="0" y="4632"/>
                  </a:lnTo>
                  <a:cubicBezTo>
                    <a:pt x="311" y="4321"/>
                    <a:pt x="726" y="4044"/>
                    <a:pt x="1176" y="3768"/>
                  </a:cubicBezTo>
                  <a:cubicBezTo>
                    <a:pt x="1003" y="2454"/>
                    <a:pt x="1452" y="1314"/>
                    <a:pt x="1590" y="138"/>
                  </a:cubicBezTo>
                  <a:lnTo>
                    <a:pt x="1590" y="0"/>
                  </a:lnTo>
                  <a:close/>
                </a:path>
              </a:pathLst>
            </a:custGeom>
            <a:solidFill>
              <a:srgbClr val="DC9F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16" name="Google Shape;1516;p8"/>
            <p:cNvSpPr/>
            <p:nvPr/>
          </p:nvSpPr>
          <p:spPr>
            <a:xfrm>
              <a:off x="3603556" y="4332214"/>
              <a:ext cx="25467" cy="70170"/>
            </a:xfrm>
            <a:custGeom>
              <a:avLst/>
              <a:gdLst/>
              <a:ahLst/>
              <a:cxnLst/>
              <a:rect l="l" t="t" r="r" b="b"/>
              <a:pathLst>
                <a:path w="1418" h="3907" extrusionOk="0">
                  <a:moveTo>
                    <a:pt x="1418" y="1"/>
                  </a:moveTo>
                  <a:lnTo>
                    <a:pt x="1279" y="139"/>
                  </a:lnTo>
                  <a:cubicBezTo>
                    <a:pt x="1003" y="450"/>
                    <a:pt x="865" y="588"/>
                    <a:pt x="553" y="727"/>
                  </a:cubicBezTo>
                  <a:cubicBezTo>
                    <a:pt x="415" y="1729"/>
                    <a:pt x="139" y="2593"/>
                    <a:pt x="0" y="3596"/>
                  </a:cubicBezTo>
                  <a:lnTo>
                    <a:pt x="0" y="3907"/>
                  </a:lnTo>
                  <a:cubicBezTo>
                    <a:pt x="139" y="3734"/>
                    <a:pt x="415" y="3457"/>
                    <a:pt x="692" y="3319"/>
                  </a:cubicBezTo>
                  <a:cubicBezTo>
                    <a:pt x="692" y="3319"/>
                    <a:pt x="865" y="3181"/>
                    <a:pt x="1003" y="3043"/>
                  </a:cubicBezTo>
                  <a:cubicBezTo>
                    <a:pt x="1003" y="3043"/>
                    <a:pt x="865" y="3043"/>
                    <a:pt x="865" y="2870"/>
                  </a:cubicBezTo>
                  <a:cubicBezTo>
                    <a:pt x="1003" y="2317"/>
                    <a:pt x="1141" y="1867"/>
                    <a:pt x="1279" y="1314"/>
                  </a:cubicBezTo>
                  <a:cubicBezTo>
                    <a:pt x="1279" y="865"/>
                    <a:pt x="1418" y="450"/>
                    <a:pt x="1418" y="1"/>
                  </a:cubicBezTo>
                  <a:close/>
                </a:path>
              </a:pathLst>
            </a:custGeom>
            <a:solidFill>
              <a:srgbClr val="DC9F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17" name="Google Shape;1517;p8"/>
            <p:cNvSpPr/>
            <p:nvPr/>
          </p:nvSpPr>
          <p:spPr>
            <a:xfrm>
              <a:off x="3841311" y="4141012"/>
              <a:ext cx="13057" cy="72038"/>
            </a:xfrm>
            <a:custGeom>
              <a:avLst/>
              <a:gdLst/>
              <a:ahLst/>
              <a:cxnLst/>
              <a:rect l="l" t="t" r="r" b="b"/>
              <a:pathLst>
                <a:path w="727" h="4011" extrusionOk="0">
                  <a:moveTo>
                    <a:pt x="727" y="1"/>
                  </a:moveTo>
                  <a:cubicBezTo>
                    <a:pt x="589" y="139"/>
                    <a:pt x="416" y="277"/>
                    <a:pt x="277" y="416"/>
                  </a:cubicBezTo>
                  <a:cubicBezTo>
                    <a:pt x="277" y="1576"/>
                    <a:pt x="143" y="2838"/>
                    <a:pt x="6" y="3968"/>
                  </a:cubicBezTo>
                  <a:lnTo>
                    <a:pt x="6" y="3968"/>
                  </a:lnTo>
                  <a:cubicBezTo>
                    <a:pt x="32" y="3870"/>
                    <a:pt x="155" y="3856"/>
                    <a:pt x="277" y="3734"/>
                  </a:cubicBezTo>
                  <a:lnTo>
                    <a:pt x="277" y="3596"/>
                  </a:lnTo>
                  <a:cubicBezTo>
                    <a:pt x="416" y="3146"/>
                    <a:pt x="416" y="2870"/>
                    <a:pt x="416" y="2593"/>
                  </a:cubicBezTo>
                  <a:cubicBezTo>
                    <a:pt x="589" y="1729"/>
                    <a:pt x="727" y="865"/>
                    <a:pt x="727" y="1"/>
                  </a:cubicBezTo>
                  <a:close/>
                  <a:moveTo>
                    <a:pt x="6" y="3968"/>
                  </a:moveTo>
                  <a:cubicBezTo>
                    <a:pt x="3" y="3981"/>
                    <a:pt x="1" y="3995"/>
                    <a:pt x="1" y="4010"/>
                  </a:cubicBezTo>
                  <a:cubicBezTo>
                    <a:pt x="3" y="3996"/>
                    <a:pt x="4" y="3982"/>
                    <a:pt x="6" y="3968"/>
                  </a:cubicBezTo>
                  <a:close/>
                </a:path>
              </a:pathLst>
            </a:custGeom>
            <a:solidFill>
              <a:srgbClr val="DC9F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18" name="Google Shape;1518;p8"/>
            <p:cNvSpPr/>
            <p:nvPr/>
          </p:nvSpPr>
          <p:spPr>
            <a:xfrm>
              <a:off x="3869867" y="4132948"/>
              <a:ext cx="18" cy="2496"/>
            </a:xfrm>
            <a:custGeom>
              <a:avLst/>
              <a:gdLst/>
              <a:ahLst/>
              <a:cxnLst/>
              <a:rect l="l" t="t" r="r" b="b"/>
              <a:pathLst>
                <a:path w="1" h="139" extrusionOk="0">
                  <a:moveTo>
                    <a:pt x="1" y="0"/>
                  </a:moveTo>
                  <a:lnTo>
                    <a:pt x="1" y="139"/>
                  </a:lnTo>
                  <a:close/>
                </a:path>
              </a:pathLst>
            </a:custGeom>
            <a:solidFill>
              <a:srgbClr val="DC9F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19" name="Google Shape;1519;p8"/>
            <p:cNvSpPr/>
            <p:nvPr/>
          </p:nvSpPr>
          <p:spPr>
            <a:xfrm>
              <a:off x="3631484" y="4306154"/>
              <a:ext cx="28574" cy="72648"/>
            </a:xfrm>
            <a:custGeom>
              <a:avLst/>
              <a:gdLst/>
              <a:ahLst/>
              <a:cxnLst/>
              <a:rect l="l" t="t" r="r" b="b"/>
              <a:pathLst>
                <a:path w="1591" h="4045" extrusionOk="0">
                  <a:moveTo>
                    <a:pt x="1591" y="0"/>
                  </a:moveTo>
                  <a:lnTo>
                    <a:pt x="1591" y="0"/>
                  </a:lnTo>
                  <a:cubicBezTo>
                    <a:pt x="1314" y="311"/>
                    <a:pt x="865" y="588"/>
                    <a:pt x="588" y="864"/>
                  </a:cubicBezTo>
                  <a:cubicBezTo>
                    <a:pt x="588" y="1452"/>
                    <a:pt x="450" y="2039"/>
                    <a:pt x="312" y="2592"/>
                  </a:cubicBezTo>
                  <a:cubicBezTo>
                    <a:pt x="174" y="3042"/>
                    <a:pt x="1" y="3629"/>
                    <a:pt x="1" y="4044"/>
                  </a:cubicBezTo>
                  <a:cubicBezTo>
                    <a:pt x="450" y="3768"/>
                    <a:pt x="727" y="3457"/>
                    <a:pt x="1176" y="3180"/>
                  </a:cubicBezTo>
                  <a:lnTo>
                    <a:pt x="1176" y="3042"/>
                  </a:lnTo>
                  <a:cubicBezTo>
                    <a:pt x="1176" y="2039"/>
                    <a:pt x="1314" y="1037"/>
                    <a:pt x="1591" y="0"/>
                  </a:cubicBezTo>
                  <a:close/>
                </a:path>
              </a:pathLst>
            </a:custGeom>
            <a:solidFill>
              <a:srgbClr val="DC9F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20" name="Google Shape;1520;p8"/>
            <p:cNvSpPr/>
            <p:nvPr/>
          </p:nvSpPr>
          <p:spPr>
            <a:xfrm>
              <a:off x="3533404" y="4381263"/>
              <a:ext cx="36028" cy="75127"/>
            </a:xfrm>
            <a:custGeom>
              <a:avLst/>
              <a:gdLst/>
              <a:ahLst/>
              <a:cxnLst/>
              <a:rect l="l" t="t" r="r" b="b"/>
              <a:pathLst>
                <a:path w="2006" h="4183" extrusionOk="0">
                  <a:moveTo>
                    <a:pt x="2005" y="0"/>
                  </a:moveTo>
                  <a:lnTo>
                    <a:pt x="2005" y="0"/>
                  </a:lnTo>
                  <a:cubicBezTo>
                    <a:pt x="1591" y="312"/>
                    <a:pt x="1141" y="588"/>
                    <a:pt x="865" y="865"/>
                  </a:cubicBezTo>
                  <a:lnTo>
                    <a:pt x="726" y="1003"/>
                  </a:lnTo>
                  <a:cubicBezTo>
                    <a:pt x="726" y="1176"/>
                    <a:pt x="726" y="1176"/>
                    <a:pt x="588" y="1176"/>
                  </a:cubicBezTo>
                  <a:cubicBezTo>
                    <a:pt x="588" y="2040"/>
                    <a:pt x="277" y="2904"/>
                    <a:pt x="139" y="3768"/>
                  </a:cubicBezTo>
                  <a:cubicBezTo>
                    <a:pt x="139" y="3906"/>
                    <a:pt x="139" y="4045"/>
                    <a:pt x="1" y="4183"/>
                  </a:cubicBezTo>
                  <a:lnTo>
                    <a:pt x="139" y="4183"/>
                  </a:lnTo>
                  <a:cubicBezTo>
                    <a:pt x="588" y="3768"/>
                    <a:pt x="1141" y="3319"/>
                    <a:pt x="1591" y="3042"/>
                  </a:cubicBezTo>
                  <a:lnTo>
                    <a:pt x="1591" y="2904"/>
                  </a:lnTo>
                  <a:cubicBezTo>
                    <a:pt x="1591" y="1867"/>
                    <a:pt x="1729" y="1003"/>
                    <a:pt x="2005" y="0"/>
                  </a:cubicBezTo>
                  <a:close/>
                </a:path>
              </a:pathLst>
            </a:custGeom>
            <a:solidFill>
              <a:srgbClr val="DC9F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21" name="Google Shape;1521;p8"/>
            <p:cNvSpPr/>
            <p:nvPr/>
          </p:nvSpPr>
          <p:spPr>
            <a:xfrm>
              <a:off x="3665626" y="4278208"/>
              <a:ext cx="25485" cy="74516"/>
            </a:xfrm>
            <a:custGeom>
              <a:avLst/>
              <a:gdLst/>
              <a:ahLst/>
              <a:cxnLst/>
              <a:rect l="l" t="t" r="r" b="b"/>
              <a:pathLst>
                <a:path w="1419" h="4149" extrusionOk="0">
                  <a:moveTo>
                    <a:pt x="1418" y="1"/>
                  </a:moveTo>
                  <a:cubicBezTo>
                    <a:pt x="1142" y="277"/>
                    <a:pt x="865" y="554"/>
                    <a:pt x="416" y="1003"/>
                  </a:cubicBezTo>
                  <a:cubicBezTo>
                    <a:pt x="277" y="1556"/>
                    <a:pt x="139" y="2282"/>
                    <a:pt x="139" y="3008"/>
                  </a:cubicBezTo>
                  <a:cubicBezTo>
                    <a:pt x="1" y="3457"/>
                    <a:pt x="1" y="3734"/>
                    <a:pt x="1" y="4010"/>
                  </a:cubicBezTo>
                  <a:lnTo>
                    <a:pt x="1" y="4148"/>
                  </a:lnTo>
                  <a:cubicBezTo>
                    <a:pt x="277" y="3872"/>
                    <a:pt x="554" y="3734"/>
                    <a:pt x="1003" y="3457"/>
                  </a:cubicBezTo>
                  <a:cubicBezTo>
                    <a:pt x="1003" y="2282"/>
                    <a:pt x="1280" y="1280"/>
                    <a:pt x="1418" y="139"/>
                  </a:cubicBezTo>
                  <a:lnTo>
                    <a:pt x="1418" y="1"/>
                  </a:lnTo>
                  <a:close/>
                </a:path>
              </a:pathLst>
            </a:custGeom>
            <a:solidFill>
              <a:srgbClr val="DC9F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22" name="Google Shape;1522;p8"/>
            <p:cNvSpPr/>
            <p:nvPr/>
          </p:nvSpPr>
          <p:spPr>
            <a:xfrm>
              <a:off x="3784198" y="4174543"/>
              <a:ext cx="28574" cy="82580"/>
            </a:xfrm>
            <a:custGeom>
              <a:avLst/>
              <a:gdLst/>
              <a:ahLst/>
              <a:cxnLst/>
              <a:rect l="l" t="t" r="r" b="b"/>
              <a:pathLst>
                <a:path w="1591" h="4598" extrusionOk="0">
                  <a:moveTo>
                    <a:pt x="1591" y="0"/>
                  </a:moveTo>
                  <a:lnTo>
                    <a:pt x="1591" y="0"/>
                  </a:lnTo>
                  <a:cubicBezTo>
                    <a:pt x="1314" y="277"/>
                    <a:pt x="865" y="588"/>
                    <a:pt x="589" y="864"/>
                  </a:cubicBezTo>
                  <a:cubicBezTo>
                    <a:pt x="589" y="2005"/>
                    <a:pt x="312" y="3180"/>
                    <a:pt x="139" y="4321"/>
                  </a:cubicBezTo>
                  <a:cubicBezTo>
                    <a:pt x="139" y="4459"/>
                    <a:pt x="139" y="4459"/>
                    <a:pt x="1" y="4597"/>
                  </a:cubicBezTo>
                  <a:cubicBezTo>
                    <a:pt x="450" y="4321"/>
                    <a:pt x="865" y="4044"/>
                    <a:pt x="1176" y="3733"/>
                  </a:cubicBezTo>
                  <a:lnTo>
                    <a:pt x="1176" y="3595"/>
                  </a:lnTo>
                  <a:cubicBezTo>
                    <a:pt x="1314" y="2869"/>
                    <a:pt x="1314" y="2143"/>
                    <a:pt x="1453" y="1452"/>
                  </a:cubicBezTo>
                  <a:cubicBezTo>
                    <a:pt x="1453" y="1003"/>
                    <a:pt x="1591" y="588"/>
                    <a:pt x="1591" y="0"/>
                  </a:cubicBezTo>
                  <a:close/>
                </a:path>
              </a:pathLst>
            </a:custGeom>
            <a:solidFill>
              <a:srgbClr val="DC9F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23" name="Google Shape;1523;p8"/>
            <p:cNvSpPr/>
            <p:nvPr/>
          </p:nvSpPr>
          <p:spPr>
            <a:xfrm>
              <a:off x="3817729" y="4156529"/>
              <a:ext cx="18642" cy="75145"/>
            </a:xfrm>
            <a:custGeom>
              <a:avLst/>
              <a:gdLst/>
              <a:ahLst/>
              <a:cxnLst/>
              <a:rect l="l" t="t" r="r" b="b"/>
              <a:pathLst>
                <a:path w="1038" h="4184" extrusionOk="0">
                  <a:moveTo>
                    <a:pt x="1037" y="1"/>
                  </a:moveTo>
                  <a:lnTo>
                    <a:pt x="1037" y="1"/>
                  </a:lnTo>
                  <a:cubicBezTo>
                    <a:pt x="726" y="139"/>
                    <a:pt x="588" y="277"/>
                    <a:pt x="312" y="554"/>
                  </a:cubicBezTo>
                  <a:cubicBezTo>
                    <a:pt x="312" y="1591"/>
                    <a:pt x="173" y="2593"/>
                    <a:pt x="0" y="3457"/>
                  </a:cubicBezTo>
                  <a:lnTo>
                    <a:pt x="0" y="4183"/>
                  </a:lnTo>
                  <a:cubicBezTo>
                    <a:pt x="173" y="4010"/>
                    <a:pt x="450" y="3872"/>
                    <a:pt x="588" y="3596"/>
                  </a:cubicBezTo>
                  <a:cubicBezTo>
                    <a:pt x="726" y="3008"/>
                    <a:pt x="726" y="2455"/>
                    <a:pt x="865" y="1867"/>
                  </a:cubicBezTo>
                  <a:cubicBezTo>
                    <a:pt x="865" y="1280"/>
                    <a:pt x="1037" y="554"/>
                    <a:pt x="1037" y="1"/>
                  </a:cubicBezTo>
                  <a:close/>
                </a:path>
              </a:pathLst>
            </a:custGeom>
            <a:solidFill>
              <a:srgbClr val="DC9F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24" name="Google Shape;1524;p8"/>
            <p:cNvSpPr/>
            <p:nvPr/>
          </p:nvSpPr>
          <p:spPr>
            <a:xfrm>
              <a:off x="2992700" y="4138533"/>
              <a:ext cx="36638" cy="38506"/>
            </a:xfrm>
            <a:custGeom>
              <a:avLst/>
              <a:gdLst/>
              <a:ahLst/>
              <a:cxnLst/>
              <a:rect l="l" t="t" r="r" b="b"/>
              <a:pathLst>
                <a:path w="2040" h="2144" extrusionOk="0">
                  <a:moveTo>
                    <a:pt x="2040" y="1"/>
                  </a:moveTo>
                  <a:lnTo>
                    <a:pt x="1829" y="199"/>
                  </a:lnTo>
                  <a:lnTo>
                    <a:pt x="1829" y="199"/>
                  </a:lnTo>
                  <a:cubicBezTo>
                    <a:pt x="1938" y="131"/>
                    <a:pt x="2040" y="106"/>
                    <a:pt x="2040" y="1"/>
                  </a:cubicBezTo>
                  <a:close/>
                  <a:moveTo>
                    <a:pt x="1829" y="199"/>
                  </a:moveTo>
                  <a:cubicBezTo>
                    <a:pt x="1795" y="220"/>
                    <a:pt x="1761" y="245"/>
                    <a:pt x="1729" y="277"/>
                  </a:cubicBezTo>
                  <a:lnTo>
                    <a:pt x="1452" y="554"/>
                  </a:lnTo>
                  <a:lnTo>
                    <a:pt x="1590" y="415"/>
                  </a:lnTo>
                  <a:lnTo>
                    <a:pt x="1590" y="415"/>
                  </a:lnTo>
                  <a:cubicBezTo>
                    <a:pt x="1590" y="418"/>
                    <a:pt x="1590" y="421"/>
                    <a:pt x="1590" y="424"/>
                  </a:cubicBezTo>
                  <a:lnTo>
                    <a:pt x="1590" y="424"/>
                  </a:lnTo>
                  <a:lnTo>
                    <a:pt x="1829" y="199"/>
                  </a:lnTo>
                  <a:close/>
                  <a:moveTo>
                    <a:pt x="1590" y="424"/>
                  </a:moveTo>
                  <a:lnTo>
                    <a:pt x="1452" y="554"/>
                  </a:lnTo>
                  <a:lnTo>
                    <a:pt x="1452" y="554"/>
                  </a:lnTo>
                  <a:cubicBezTo>
                    <a:pt x="1452" y="554"/>
                    <a:pt x="1585" y="554"/>
                    <a:pt x="1590" y="424"/>
                  </a:cubicBezTo>
                  <a:close/>
                  <a:moveTo>
                    <a:pt x="1452" y="554"/>
                  </a:moveTo>
                  <a:lnTo>
                    <a:pt x="1452" y="554"/>
                  </a:lnTo>
                  <a:lnTo>
                    <a:pt x="1452" y="554"/>
                  </a:lnTo>
                  <a:close/>
                  <a:moveTo>
                    <a:pt x="1447" y="558"/>
                  </a:moveTo>
                  <a:lnTo>
                    <a:pt x="0" y="2005"/>
                  </a:lnTo>
                  <a:lnTo>
                    <a:pt x="0" y="2144"/>
                  </a:lnTo>
                  <a:lnTo>
                    <a:pt x="139" y="2005"/>
                  </a:lnTo>
                  <a:cubicBezTo>
                    <a:pt x="586" y="1420"/>
                    <a:pt x="1000" y="1006"/>
                    <a:pt x="1447" y="558"/>
                  </a:cubicBezTo>
                  <a:close/>
                </a:path>
              </a:pathLst>
            </a:custGeom>
            <a:solidFill>
              <a:srgbClr val="FFD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25" name="Google Shape;1525;p8"/>
            <p:cNvSpPr/>
            <p:nvPr/>
          </p:nvSpPr>
          <p:spPr>
            <a:xfrm>
              <a:off x="2917574" y="4078942"/>
              <a:ext cx="108658" cy="82580"/>
            </a:xfrm>
            <a:custGeom>
              <a:avLst/>
              <a:gdLst/>
              <a:ahLst/>
              <a:cxnLst/>
              <a:rect l="l" t="t" r="r" b="b"/>
              <a:pathLst>
                <a:path w="6050" h="4598" extrusionOk="0">
                  <a:moveTo>
                    <a:pt x="3457" y="726"/>
                  </a:moveTo>
                  <a:cubicBezTo>
                    <a:pt x="3907" y="1003"/>
                    <a:pt x="4183" y="1279"/>
                    <a:pt x="4494" y="1590"/>
                  </a:cubicBezTo>
                  <a:cubicBezTo>
                    <a:pt x="4633" y="1729"/>
                    <a:pt x="4633" y="2005"/>
                    <a:pt x="4494" y="2005"/>
                  </a:cubicBezTo>
                  <a:cubicBezTo>
                    <a:pt x="4494" y="2143"/>
                    <a:pt x="4322" y="2143"/>
                    <a:pt x="4322" y="2143"/>
                  </a:cubicBezTo>
                  <a:lnTo>
                    <a:pt x="3907" y="2143"/>
                  </a:lnTo>
                  <a:lnTo>
                    <a:pt x="4045" y="2282"/>
                  </a:lnTo>
                  <a:lnTo>
                    <a:pt x="4045" y="2454"/>
                  </a:lnTo>
                  <a:cubicBezTo>
                    <a:pt x="4045" y="2593"/>
                    <a:pt x="4045" y="2593"/>
                    <a:pt x="3907" y="2731"/>
                  </a:cubicBezTo>
                  <a:cubicBezTo>
                    <a:pt x="3769" y="2731"/>
                    <a:pt x="3630" y="2731"/>
                    <a:pt x="3457" y="2593"/>
                  </a:cubicBezTo>
                  <a:cubicBezTo>
                    <a:pt x="3319" y="2282"/>
                    <a:pt x="3181" y="2005"/>
                    <a:pt x="2904" y="1867"/>
                  </a:cubicBezTo>
                  <a:cubicBezTo>
                    <a:pt x="2904" y="1729"/>
                    <a:pt x="2766" y="1729"/>
                    <a:pt x="2766" y="1590"/>
                  </a:cubicBezTo>
                  <a:lnTo>
                    <a:pt x="2766" y="1279"/>
                  </a:lnTo>
                  <a:cubicBezTo>
                    <a:pt x="2904" y="1279"/>
                    <a:pt x="2904" y="1141"/>
                    <a:pt x="3043" y="1141"/>
                  </a:cubicBezTo>
                  <a:cubicBezTo>
                    <a:pt x="3181" y="1141"/>
                    <a:pt x="3181" y="1141"/>
                    <a:pt x="3181" y="1279"/>
                  </a:cubicBezTo>
                  <a:lnTo>
                    <a:pt x="3181" y="1141"/>
                  </a:lnTo>
                  <a:cubicBezTo>
                    <a:pt x="3043" y="1141"/>
                    <a:pt x="3043" y="864"/>
                    <a:pt x="3043" y="726"/>
                  </a:cubicBezTo>
                  <a:close/>
                  <a:moveTo>
                    <a:pt x="2593" y="1867"/>
                  </a:moveTo>
                  <a:cubicBezTo>
                    <a:pt x="3043" y="2005"/>
                    <a:pt x="3457" y="2454"/>
                    <a:pt x="3457" y="2869"/>
                  </a:cubicBezTo>
                  <a:cubicBezTo>
                    <a:pt x="3457" y="3007"/>
                    <a:pt x="3457" y="3319"/>
                    <a:pt x="3181" y="3457"/>
                  </a:cubicBezTo>
                  <a:cubicBezTo>
                    <a:pt x="3043" y="3595"/>
                    <a:pt x="2904" y="3733"/>
                    <a:pt x="2593" y="3733"/>
                  </a:cubicBezTo>
                  <a:cubicBezTo>
                    <a:pt x="2455" y="3733"/>
                    <a:pt x="2317" y="3595"/>
                    <a:pt x="2179" y="3457"/>
                  </a:cubicBezTo>
                  <a:cubicBezTo>
                    <a:pt x="2040" y="3319"/>
                    <a:pt x="1902" y="3146"/>
                    <a:pt x="1902" y="3007"/>
                  </a:cubicBezTo>
                  <a:lnTo>
                    <a:pt x="1902" y="2454"/>
                  </a:lnTo>
                  <a:cubicBezTo>
                    <a:pt x="1902" y="2282"/>
                    <a:pt x="2040" y="2282"/>
                    <a:pt x="2040" y="2143"/>
                  </a:cubicBezTo>
                  <a:cubicBezTo>
                    <a:pt x="2179" y="2143"/>
                    <a:pt x="2179" y="2005"/>
                    <a:pt x="2179" y="2005"/>
                  </a:cubicBezTo>
                  <a:cubicBezTo>
                    <a:pt x="2317" y="1867"/>
                    <a:pt x="2317" y="1867"/>
                    <a:pt x="2455" y="1867"/>
                  </a:cubicBezTo>
                  <a:close/>
                  <a:moveTo>
                    <a:pt x="2904" y="0"/>
                  </a:moveTo>
                  <a:cubicBezTo>
                    <a:pt x="2766" y="0"/>
                    <a:pt x="2766" y="139"/>
                    <a:pt x="2766" y="139"/>
                  </a:cubicBezTo>
                  <a:lnTo>
                    <a:pt x="2593" y="139"/>
                  </a:lnTo>
                  <a:cubicBezTo>
                    <a:pt x="2179" y="277"/>
                    <a:pt x="1902" y="553"/>
                    <a:pt x="1591" y="864"/>
                  </a:cubicBezTo>
                  <a:cubicBezTo>
                    <a:pt x="1038" y="1279"/>
                    <a:pt x="589" y="1867"/>
                    <a:pt x="1" y="2454"/>
                  </a:cubicBezTo>
                  <a:cubicBezTo>
                    <a:pt x="450" y="2731"/>
                    <a:pt x="865" y="3146"/>
                    <a:pt x="1314" y="3457"/>
                  </a:cubicBezTo>
                  <a:cubicBezTo>
                    <a:pt x="2040" y="3872"/>
                    <a:pt x="2766" y="4321"/>
                    <a:pt x="3630" y="4597"/>
                  </a:cubicBezTo>
                  <a:cubicBezTo>
                    <a:pt x="4322" y="3872"/>
                    <a:pt x="5186" y="3007"/>
                    <a:pt x="6050" y="2282"/>
                  </a:cubicBezTo>
                  <a:cubicBezTo>
                    <a:pt x="5359" y="1729"/>
                    <a:pt x="4494" y="1003"/>
                    <a:pt x="3769" y="415"/>
                  </a:cubicBezTo>
                  <a:cubicBezTo>
                    <a:pt x="3457" y="277"/>
                    <a:pt x="3181" y="139"/>
                    <a:pt x="2904" y="0"/>
                  </a:cubicBezTo>
                  <a:close/>
                </a:path>
              </a:pathLst>
            </a:custGeom>
            <a:solidFill>
              <a:srgbClr val="FFD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26" name="Google Shape;1526;p8"/>
            <p:cNvSpPr/>
            <p:nvPr/>
          </p:nvSpPr>
          <p:spPr>
            <a:xfrm>
              <a:off x="2967251" y="4172065"/>
              <a:ext cx="7453" cy="4975"/>
            </a:xfrm>
            <a:custGeom>
              <a:avLst/>
              <a:gdLst/>
              <a:ahLst/>
              <a:cxnLst/>
              <a:rect l="l" t="t" r="r" b="b"/>
              <a:pathLst>
                <a:path w="415" h="277" extrusionOk="0">
                  <a:moveTo>
                    <a:pt x="0" y="0"/>
                  </a:moveTo>
                  <a:cubicBezTo>
                    <a:pt x="138" y="138"/>
                    <a:pt x="138" y="138"/>
                    <a:pt x="277" y="277"/>
                  </a:cubicBezTo>
                  <a:lnTo>
                    <a:pt x="415" y="277"/>
                  </a:lnTo>
                  <a:cubicBezTo>
                    <a:pt x="277" y="138"/>
                    <a:pt x="138" y="138"/>
                    <a:pt x="0" y="0"/>
                  </a:cubicBezTo>
                  <a:close/>
                </a:path>
              </a:pathLst>
            </a:custGeom>
            <a:solidFill>
              <a:srgbClr val="FFD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27" name="Google Shape;1527;p8"/>
            <p:cNvSpPr/>
            <p:nvPr/>
          </p:nvSpPr>
          <p:spPr>
            <a:xfrm>
              <a:off x="2974687" y="4063425"/>
              <a:ext cx="4993" cy="4975"/>
            </a:xfrm>
            <a:custGeom>
              <a:avLst/>
              <a:gdLst/>
              <a:ahLst/>
              <a:cxnLst/>
              <a:rect l="l" t="t" r="r" b="b"/>
              <a:pathLst>
                <a:path w="278" h="277" extrusionOk="0">
                  <a:moveTo>
                    <a:pt x="1" y="0"/>
                  </a:moveTo>
                  <a:cubicBezTo>
                    <a:pt x="139" y="138"/>
                    <a:pt x="277" y="138"/>
                    <a:pt x="277" y="277"/>
                  </a:cubicBezTo>
                  <a:lnTo>
                    <a:pt x="277" y="138"/>
                  </a:lnTo>
                  <a:cubicBezTo>
                    <a:pt x="139" y="138"/>
                    <a:pt x="139" y="0"/>
                    <a:pt x="1" y="0"/>
                  </a:cubicBezTo>
                  <a:close/>
                </a:path>
              </a:pathLst>
            </a:custGeom>
            <a:solidFill>
              <a:srgbClr val="FFD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28" name="Google Shape;1528;p8"/>
            <p:cNvSpPr/>
            <p:nvPr/>
          </p:nvSpPr>
          <p:spPr>
            <a:xfrm>
              <a:off x="2969730" y="4130469"/>
              <a:ext cx="18" cy="18"/>
            </a:xfrm>
            <a:custGeom>
              <a:avLst/>
              <a:gdLst/>
              <a:ahLst/>
              <a:cxnLst/>
              <a:rect l="l" t="t" r="r" b="b"/>
              <a:pathLst>
                <a:path w="1" h="1" extrusionOk="0">
                  <a:moveTo>
                    <a:pt x="0" y="0"/>
                  </a:moveTo>
                  <a:lnTo>
                    <a:pt x="0" y="0"/>
                  </a:lnTo>
                  <a:lnTo>
                    <a:pt x="0" y="0"/>
                  </a:lnTo>
                  <a:close/>
                </a:path>
              </a:pathLst>
            </a:custGeom>
            <a:solidFill>
              <a:srgbClr val="FFD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29" name="Google Shape;1529;p8"/>
            <p:cNvSpPr/>
            <p:nvPr/>
          </p:nvSpPr>
          <p:spPr>
            <a:xfrm>
              <a:off x="2961666" y="4123016"/>
              <a:ext cx="8082" cy="12428"/>
            </a:xfrm>
            <a:custGeom>
              <a:avLst/>
              <a:gdLst/>
              <a:ahLst/>
              <a:cxnLst/>
              <a:rect l="l" t="t" r="r" b="b"/>
              <a:pathLst>
                <a:path w="450" h="692" extrusionOk="0">
                  <a:moveTo>
                    <a:pt x="138" y="0"/>
                  </a:moveTo>
                  <a:lnTo>
                    <a:pt x="0" y="139"/>
                  </a:lnTo>
                  <a:lnTo>
                    <a:pt x="0" y="277"/>
                  </a:lnTo>
                  <a:lnTo>
                    <a:pt x="0" y="415"/>
                  </a:lnTo>
                  <a:lnTo>
                    <a:pt x="0" y="553"/>
                  </a:lnTo>
                  <a:cubicBezTo>
                    <a:pt x="0" y="692"/>
                    <a:pt x="138" y="692"/>
                    <a:pt x="138" y="692"/>
                  </a:cubicBezTo>
                  <a:lnTo>
                    <a:pt x="311" y="692"/>
                  </a:lnTo>
                  <a:lnTo>
                    <a:pt x="311" y="553"/>
                  </a:lnTo>
                  <a:lnTo>
                    <a:pt x="449" y="553"/>
                  </a:lnTo>
                  <a:lnTo>
                    <a:pt x="449" y="415"/>
                  </a:lnTo>
                  <a:cubicBezTo>
                    <a:pt x="449" y="415"/>
                    <a:pt x="449" y="277"/>
                    <a:pt x="311" y="277"/>
                  </a:cubicBezTo>
                  <a:lnTo>
                    <a:pt x="311" y="139"/>
                  </a:lnTo>
                  <a:lnTo>
                    <a:pt x="138" y="139"/>
                  </a:lnTo>
                  <a:lnTo>
                    <a:pt x="138" y="0"/>
                  </a:lnTo>
                  <a:close/>
                </a:path>
              </a:pathLst>
            </a:custGeom>
            <a:solidFill>
              <a:srgbClr val="FFD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30" name="Google Shape;1530;p8"/>
            <p:cNvSpPr/>
            <p:nvPr/>
          </p:nvSpPr>
          <p:spPr>
            <a:xfrm>
              <a:off x="2961666" y="4063425"/>
              <a:ext cx="2496" cy="2496"/>
            </a:xfrm>
            <a:custGeom>
              <a:avLst/>
              <a:gdLst/>
              <a:ahLst/>
              <a:cxnLst/>
              <a:rect l="l" t="t" r="r" b="b"/>
              <a:pathLst>
                <a:path w="139" h="139" extrusionOk="0">
                  <a:moveTo>
                    <a:pt x="138" y="0"/>
                  </a:moveTo>
                  <a:cubicBezTo>
                    <a:pt x="138" y="0"/>
                    <a:pt x="138" y="138"/>
                    <a:pt x="0" y="138"/>
                  </a:cubicBezTo>
                  <a:lnTo>
                    <a:pt x="138" y="138"/>
                  </a:lnTo>
                  <a:lnTo>
                    <a:pt x="138" y="0"/>
                  </a:lnTo>
                  <a:close/>
                </a:path>
              </a:pathLst>
            </a:custGeom>
            <a:solidFill>
              <a:srgbClr val="FFD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31" name="Google Shape;1531;p8"/>
            <p:cNvSpPr/>
            <p:nvPr/>
          </p:nvSpPr>
          <p:spPr>
            <a:xfrm>
              <a:off x="3034296" y="4107499"/>
              <a:ext cx="4975" cy="4975"/>
            </a:xfrm>
            <a:custGeom>
              <a:avLst/>
              <a:gdLst/>
              <a:ahLst/>
              <a:cxnLst/>
              <a:rect l="l" t="t" r="r" b="b"/>
              <a:pathLst>
                <a:path w="277" h="277" extrusionOk="0">
                  <a:moveTo>
                    <a:pt x="0" y="0"/>
                  </a:moveTo>
                  <a:cubicBezTo>
                    <a:pt x="120" y="0"/>
                    <a:pt x="136" y="104"/>
                    <a:pt x="228" y="132"/>
                  </a:cubicBezTo>
                  <a:lnTo>
                    <a:pt x="228" y="132"/>
                  </a:lnTo>
                  <a:cubicBezTo>
                    <a:pt x="176" y="56"/>
                    <a:pt x="88" y="0"/>
                    <a:pt x="0" y="0"/>
                  </a:cubicBezTo>
                  <a:close/>
                  <a:moveTo>
                    <a:pt x="228" y="132"/>
                  </a:moveTo>
                  <a:cubicBezTo>
                    <a:pt x="258" y="176"/>
                    <a:pt x="277" y="226"/>
                    <a:pt x="277" y="277"/>
                  </a:cubicBezTo>
                  <a:lnTo>
                    <a:pt x="277" y="139"/>
                  </a:lnTo>
                  <a:cubicBezTo>
                    <a:pt x="258" y="139"/>
                    <a:pt x="242" y="136"/>
                    <a:pt x="228" y="132"/>
                  </a:cubicBezTo>
                  <a:close/>
                </a:path>
              </a:pathLst>
            </a:custGeom>
            <a:solidFill>
              <a:srgbClr val="FFD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32" name="Google Shape;1532;p8"/>
            <p:cNvSpPr/>
            <p:nvPr/>
          </p:nvSpPr>
          <p:spPr>
            <a:xfrm>
              <a:off x="2969730" y="4130469"/>
              <a:ext cx="18" cy="18"/>
            </a:xfrm>
            <a:custGeom>
              <a:avLst/>
              <a:gdLst/>
              <a:ahLst/>
              <a:cxnLst/>
              <a:rect l="l" t="t" r="r" b="b"/>
              <a:pathLst>
                <a:path w="1" h="1" extrusionOk="0">
                  <a:moveTo>
                    <a:pt x="0" y="0"/>
                  </a:moveTo>
                  <a:lnTo>
                    <a:pt x="0" y="0"/>
                  </a:lnTo>
                  <a:lnTo>
                    <a:pt x="0" y="0"/>
                  </a:lnTo>
                  <a:close/>
                </a:path>
              </a:pathLst>
            </a:custGeom>
            <a:solidFill>
              <a:srgbClr val="FFD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33" name="Google Shape;1533;p8"/>
            <p:cNvSpPr/>
            <p:nvPr/>
          </p:nvSpPr>
          <p:spPr>
            <a:xfrm>
              <a:off x="3018778" y="4148465"/>
              <a:ext cx="18" cy="18"/>
            </a:xfrm>
            <a:custGeom>
              <a:avLst/>
              <a:gdLst/>
              <a:ahLst/>
              <a:cxnLst/>
              <a:rect l="l" t="t" r="r" b="b"/>
              <a:pathLst>
                <a:path w="1" h="1" extrusionOk="0">
                  <a:moveTo>
                    <a:pt x="0" y="1"/>
                  </a:moveTo>
                  <a:lnTo>
                    <a:pt x="0" y="1"/>
                  </a:lnTo>
                  <a:lnTo>
                    <a:pt x="0" y="1"/>
                  </a:lnTo>
                  <a:close/>
                </a:path>
              </a:pathLst>
            </a:custGeom>
            <a:solidFill>
              <a:srgbClr val="FFD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34" name="Google Shape;1534;p8"/>
            <p:cNvSpPr/>
            <p:nvPr/>
          </p:nvSpPr>
          <p:spPr>
            <a:xfrm>
              <a:off x="3041749" y="4169568"/>
              <a:ext cx="15535" cy="15535"/>
            </a:xfrm>
            <a:custGeom>
              <a:avLst/>
              <a:gdLst/>
              <a:ahLst/>
              <a:cxnLst/>
              <a:rect l="l" t="t" r="r" b="b"/>
              <a:pathLst>
                <a:path w="865" h="865" extrusionOk="0">
                  <a:moveTo>
                    <a:pt x="864" y="1"/>
                  </a:moveTo>
                  <a:lnTo>
                    <a:pt x="864" y="1"/>
                  </a:lnTo>
                  <a:cubicBezTo>
                    <a:pt x="588" y="277"/>
                    <a:pt x="311" y="416"/>
                    <a:pt x="173" y="692"/>
                  </a:cubicBezTo>
                  <a:cubicBezTo>
                    <a:pt x="0" y="692"/>
                    <a:pt x="0" y="865"/>
                    <a:pt x="0" y="865"/>
                  </a:cubicBezTo>
                  <a:cubicBezTo>
                    <a:pt x="311" y="554"/>
                    <a:pt x="588" y="277"/>
                    <a:pt x="864" y="1"/>
                  </a:cubicBezTo>
                  <a:close/>
                </a:path>
              </a:pathLst>
            </a:custGeom>
            <a:solidFill>
              <a:srgbClr val="FFD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35" name="Google Shape;1535;p8"/>
            <p:cNvSpPr/>
            <p:nvPr/>
          </p:nvSpPr>
          <p:spPr>
            <a:xfrm>
              <a:off x="3044838" y="4161504"/>
              <a:ext cx="108658" cy="82580"/>
            </a:xfrm>
            <a:custGeom>
              <a:avLst/>
              <a:gdLst/>
              <a:ahLst/>
              <a:cxnLst/>
              <a:rect l="l" t="t" r="r" b="b"/>
              <a:pathLst>
                <a:path w="6050" h="4598" extrusionOk="0">
                  <a:moveTo>
                    <a:pt x="2282" y="1141"/>
                  </a:moveTo>
                  <a:lnTo>
                    <a:pt x="2420" y="1314"/>
                  </a:lnTo>
                  <a:cubicBezTo>
                    <a:pt x="2420" y="1314"/>
                    <a:pt x="2593" y="1452"/>
                    <a:pt x="2731" y="1590"/>
                  </a:cubicBezTo>
                  <a:lnTo>
                    <a:pt x="2593" y="1452"/>
                  </a:lnTo>
                  <a:lnTo>
                    <a:pt x="2593" y="1452"/>
                  </a:lnTo>
                  <a:cubicBezTo>
                    <a:pt x="3008" y="1867"/>
                    <a:pt x="3457" y="2178"/>
                    <a:pt x="3872" y="2455"/>
                  </a:cubicBezTo>
                  <a:cubicBezTo>
                    <a:pt x="3872" y="2455"/>
                    <a:pt x="4010" y="2455"/>
                    <a:pt x="4149" y="2593"/>
                  </a:cubicBezTo>
                  <a:cubicBezTo>
                    <a:pt x="4321" y="2593"/>
                    <a:pt x="4321" y="2731"/>
                    <a:pt x="4321" y="2869"/>
                  </a:cubicBezTo>
                  <a:cubicBezTo>
                    <a:pt x="4198" y="2993"/>
                    <a:pt x="4092" y="3099"/>
                    <a:pt x="3991" y="3099"/>
                  </a:cubicBezTo>
                  <a:cubicBezTo>
                    <a:pt x="3951" y="3099"/>
                    <a:pt x="3912" y="3082"/>
                    <a:pt x="3872" y="3042"/>
                  </a:cubicBezTo>
                  <a:cubicBezTo>
                    <a:pt x="3596" y="2869"/>
                    <a:pt x="3285" y="2731"/>
                    <a:pt x="3008" y="2593"/>
                  </a:cubicBezTo>
                  <a:lnTo>
                    <a:pt x="3008" y="3042"/>
                  </a:lnTo>
                  <a:cubicBezTo>
                    <a:pt x="3008" y="3180"/>
                    <a:pt x="3008" y="3319"/>
                    <a:pt x="2731" y="3319"/>
                  </a:cubicBezTo>
                  <a:cubicBezTo>
                    <a:pt x="2593" y="3319"/>
                    <a:pt x="2420" y="3180"/>
                    <a:pt x="2420" y="3042"/>
                  </a:cubicBezTo>
                  <a:lnTo>
                    <a:pt x="2420" y="2593"/>
                  </a:lnTo>
                  <a:cubicBezTo>
                    <a:pt x="2282" y="2316"/>
                    <a:pt x="2006" y="1867"/>
                    <a:pt x="1867" y="1590"/>
                  </a:cubicBezTo>
                  <a:lnTo>
                    <a:pt x="1867" y="1314"/>
                  </a:lnTo>
                  <a:lnTo>
                    <a:pt x="2006" y="1141"/>
                  </a:lnTo>
                  <a:close/>
                  <a:moveTo>
                    <a:pt x="2731" y="0"/>
                  </a:moveTo>
                  <a:lnTo>
                    <a:pt x="2593" y="139"/>
                  </a:lnTo>
                  <a:cubicBezTo>
                    <a:pt x="2144" y="277"/>
                    <a:pt x="1867" y="588"/>
                    <a:pt x="1556" y="865"/>
                  </a:cubicBezTo>
                  <a:cubicBezTo>
                    <a:pt x="1003" y="1314"/>
                    <a:pt x="554" y="1867"/>
                    <a:pt x="1" y="2316"/>
                  </a:cubicBezTo>
                  <a:cubicBezTo>
                    <a:pt x="416" y="2731"/>
                    <a:pt x="865" y="3042"/>
                    <a:pt x="1280" y="3319"/>
                  </a:cubicBezTo>
                  <a:cubicBezTo>
                    <a:pt x="2006" y="3906"/>
                    <a:pt x="2731" y="4183"/>
                    <a:pt x="3596" y="4598"/>
                  </a:cubicBezTo>
                  <a:cubicBezTo>
                    <a:pt x="4321" y="3733"/>
                    <a:pt x="5186" y="3042"/>
                    <a:pt x="6050" y="2316"/>
                  </a:cubicBezTo>
                  <a:cubicBezTo>
                    <a:pt x="5324" y="1590"/>
                    <a:pt x="4460" y="1003"/>
                    <a:pt x="3734" y="450"/>
                  </a:cubicBezTo>
                  <a:cubicBezTo>
                    <a:pt x="3457" y="277"/>
                    <a:pt x="3146" y="139"/>
                    <a:pt x="2870" y="0"/>
                  </a:cubicBezTo>
                  <a:close/>
                </a:path>
              </a:pathLst>
            </a:custGeom>
            <a:solidFill>
              <a:srgbClr val="FFD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36" name="Google Shape;1536;p8"/>
            <p:cNvSpPr/>
            <p:nvPr/>
          </p:nvSpPr>
          <p:spPr>
            <a:xfrm>
              <a:off x="3119336" y="4247173"/>
              <a:ext cx="8082" cy="9950"/>
            </a:xfrm>
            <a:custGeom>
              <a:avLst/>
              <a:gdLst/>
              <a:ahLst/>
              <a:cxnLst/>
              <a:rect l="l" t="t" r="r" b="b"/>
              <a:pathLst>
                <a:path w="450" h="554" extrusionOk="0">
                  <a:moveTo>
                    <a:pt x="450" y="0"/>
                  </a:moveTo>
                  <a:lnTo>
                    <a:pt x="450" y="0"/>
                  </a:lnTo>
                  <a:cubicBezTo>
                    <a:pt x="312" y="139"/>
                    <a:pt x="173" y="277"/>
                    <a:pt x="1" y="553"/>
                  </a:cubicBezTo>
                  <a:cubicBezTo>
                    <a:pt x="173" y="415"/>
                    <a:pt x="312" y="277"/>
                    <a:pt x="450" y="0"/>
                  </a:cubicBezTo>
                  <a:close/>
                </a:path>
              </a:pathLst>
            </a:custGeom>
            <a:solidFill>
              <a:srgbClr val="FFD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37" name="Google Shape;1537;p8"/>
            <p:cNvSpPr/>
            <p:nvPr/>
          </p:nvSpPr>
          <p:spPr>
            <a:xfrm>
              <a:off x="3041749" y="4223574"/>
              <a:ext cx="62088" cy="38363"/>
            </a:xfrm>
            <a:custGeom>
              <a:avLst/>
              <a:gdLst/>
              <a:ahLst/>
              <a:cxnLst/>
              <a:rect l="l" t="t" r="r" b="b"/>
              <a:pathLst>
                <a:path w="3457" h="2136" extrusionOk="0">
                  <a:moveTo>
                    <a:pt x="0" y="1"/>
                  </a:moveTo>
                  <a:lnTo>
                    <a:pt x="173" y="139"/>
                  </a:lnTo>
                  <a:cubicBezTo>
                    <a:pt x="173" y="1"/>
                    <a:pt x="173" y="1"/>
                    <a:pt x="0" y="1"/>
                  </a:cubicBezTo>
                  <a:close/>
                  <a:moveTo>
                    <a:pt x="173" y="139"/>
                  </a:moveTo>
                  <a:cubicBezTo>
                    <a:pt x="1037" y="865"/>
                    <a:pt x="2039" y="1453"/>
                    <a:pt x="3042" y="2006"/>
                  </a:cubicBezTo>
                  <a:cubicBezTo>
                    <a:pt x="3111" y="2092"/>
                    <a:pt x="3180" y="2135"/>
                    <a:pt x="3249" y="2135"/>
                  </a:cubicBezTo>
                  <a:cubicBezTo>
                    <a:pt x="3318" y="2135"/>
                    <a:pt x="3387" y="2092"/>
                    <a:pt x="3457" y="2006"/>
                  </a:cubicBezTo>
                  <a:lnTo>
                    <a:pt x="3318" y="2006"/>
                  </a:lnTo>
                  <a:cubicBezTo>
                    <a:pt x="2592" y="1591"/>
                    <a:pt x="1901" y="1314"/>
                    <a:pt x="1175" y="865"/>
                  </a:cubicBezTo>
                  <a:cubicBezTo>
                    <a:pt x="864" y="589"/>
                    <a:pt x="449" y="277"/>
                    <a:pt x="173" y="139"/>
                  </a:cubicBezTo>
                  <a:close/>
                </a:path>
              </a:pathLst>
            </a:custGeom>
            <a:solidFill>
              <a:srgbClr val="FFD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38" name="Google Shape;1538;p8"/>
            <p:cNvSpPr/>
            <p:nvPr/>
          </p:nvSpPr>
          <p:spPr>
            <a:xfrm>
              <a:off x="3238537" y="4303658"/>
              <a:ext cx="39117" cy="41613"/>
            </a:xfrm>
            <a:custGeom>
              <a:avLst/>
              <a:gdLst/>
              <a:ahLst/>
              <a:cxnLst/>
              <a:rect l="l" t="t" r="r" b="b"/>
              <a:pathLst>
                <a:path w="2178" h="2317" extrusionOk="0">
                  <a:moveTo>
                    <a:pt x="2178" y="1"/>
                  </a:moveTo>
                  <a:cubicBezTo>
                    <a:pt x="2005" y="139"/>
                    <a:pt x="1867" y="139"/>
                    <a:pt x="1728" y="312"/>
                  </a:cubicBezTo>
                  <a:lnTo>
                    <a:pt x="0" y="2040"/>
                  </a:lnTo>
                  <a:lnTo>
                    <a:pt x="0" y="2317"/>
                  </a:lnTo>
                  <a:lnTo>
                    <a:pt x="138" y="2317"/>
                  </a:lnTo>
                  <a:cubicBezTo>
                    <a:pt x="277" y="2317"/>
                    <a:pt x="449" y="2317"/>
                    <a:pt x="588" y="2178"/>
                  </a:cubicBezTo>
                  <a:cubicBezTo>
                    <a:pt x="864" y="1591"/>
                    <a:pt x="1314" y="1176"/>
                    <a:pt x="1728" y="727"/>
                  </a:cubicBezTo>
                  <a:cubicBezTo>
                    <a:pt x="1867" y="588"/>
                    <a:pt x="2005" y="588"/>
                    <a:pt x="2178" y="450"/>
                  </a:cubicBezTo>
                  <a:lnTo>
                    <a:pt x="2178" y="1"/>
                  </a:lnTo>
                  <a:close/>
                </a:path>
              </a:pathLst>
            </a:custGeom>
            <a:solidFill>
              <a:srgbClr val="FFD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39" name="Google Shape;1539;p8"/>
            <p:cNvSpPr/>
            <p:nvPr/>
          </p:nvSpPr>
          <p:spPr>
            <a:xfrm>
              <a:off x="3163410" y="4244066"/>
              <a:ext cx="108658" cy="83209"/>
            </a:xfrm>
            <a:custGeom>
              <a:avLst/>
              <a:gdLst/>
              <a:ahLst/>
              <a:cxnLst/>
              <a:rect l="l" t="t" r="r" b="b"/>
              <a:pathLst>
                <a:path w="6050" h="4633" extrusionOk="0">
                  <a:moveTo>
                    <a:pt x="3043" y="1314"/>
                  </a:moveTo>
                  <a:cubicBezTo>
                    <a:pt x="3181" y="1314"/>
                    <a:pt x="3181" y="1452"/>
                    <a:pt x="3319" y="1452"/>
                  </a:cubicBezTo>
                  <a:cubicBezTo>
                    <a:pt x="3457" y="1591"/>
                    <a:pt x="3596" y="1902"/>
                    <a:pt x="3768" y="2040"/>
                  </a:cubicBezTo>
                  <a:cubicBezTo>
                    <a:pt x="4045" y="2178"/>
                    <a:pt x="4183" y="2455"/>
                    <a:pt x="4460" y="2593"/>
                  </a:cubicBezTo>
                  <a:cubicBezTo>
                    <a:pt x="4632" y="2593"/>
                    <a:pt x="4632" y="2904"/>
                    <a:pt x="4460" y="2904"/>
                  </a:cubicBezTo>
                  <a:cubicBezTo>
                    <a:pt x="4460" y="3002"/>
                    <a:pt x="4321" y="3100"/>
                    <a:pt x="4192" y="3100"/>
                  </a:cubicBezTo>
                  <a:cubicBezTo>
                    <a:pt x="4138" y="3100"/>
                    <a:pt x="4085" y="3083"/>
                    <a:pt x="4045" y="3042"/>
                  </a:cubicBezTo>
                  <a:lnTo>
                    <a:pt x="3596" y="2593"/>
                  </a:lnTo>
                  <a:cubicBezTo>
                    <a:pt x="3457" y="2766"/>
                    <a:pt x="3457" y="3042"/>
                    <a:pt x="3181" y="3042"/>
                  </a:cubicBezTo>
                  <a:cubicBezTo>
                    <a:pt x="3043" y="3181"/>
                    <a:pt x="2731" y="3181"/>
                    <a:pt x="2593" y="3181"/>
                  </a:cubicBezTo>
                  <a:cubicBezTo>
                    <a:pt x="2455" y="3042"/>
                    <a:pt x="2178" y="2904"/>
                    <a:pt x="2040" y="2593"/>
                  </a:cubicBezTo>
                  <a:cubicBezTo>
                    <a:pt x="1867" y="2455"/>
                    <a:pt x="1729" y="2178"/>
                    <a:pt x="1591" y="2040"/>
                  </a:cubicBezTo>
                  <a:lnTo>
                    <a:pt x="1591" y="1729"/>
                  </a:lnTo>
                  <a:lnTo>
                    <a:pt x="1591" y="1591"/>
                  </a:lnTo>
                  <a:cubicBezTo>
                    <a:pt x="1729" y="1591"/>
                    <a:pt x="1729" y="1452"/>
                    <a:pt x="1867" y="1452"/>
                  </a:cubicBezTo>
                  <a:lnTo>
                    <a:pt x="2040" y="1591"/>
                  </a:lnTo>
                  <a:cubicBezTo>
                    <a:pt x="2317" y="1902"/>
                    <a:pt x="2455" y="2316"/>
                    <a:pt x="2731" y="2455"/>
                  </a:cubicBezTo>
                  <a:cubicBezTo>
                    <a:pt x="2731" y="2593"/>
                    <a:pt x="2731" y="2593"/>
                    <a:pt x="2904" y="2593"/>
                  </a:cubicBezTo>
                  <a:cubicBezTo>
                    <a:pt x="3043" y="2593"/>
                    <a:pt x="3043" y="2455"/>
                    <a:pt x="3043" y="2455"/>
                  </a:cubicBezTo>
                  <a:cubicBezTo>
                    <a:pt x="3043" y="2316"/>
                    <a:pt x="3181" y="2316"/>
                    <a:pt x="3181" y="2178"/>
                  </a:cubicBezTo>
                  <a:cubicBezTo>
                    <a:pt x="3043" y="2040"/>
                    <a:pt x="2904" y="2040"/>
                    <a:pt x="2904" y="1902"/>
                  </a:cubicBezTo>
                  <a:cubicBezTo>
                    <a:pt x="2731" y="1729"/>
                    <a:pt x="2731" y="1591"/>
                    <a:pt x="2904" y="1452"/>
                  </a:cubicBezTo>
                  <a:lnTo>
                    <a:pt x="3043" y="1314"/>
                  </a:lnTo>
                  <a:close/>
                  <a:moveTo>
                    <a:pt x="2904" y="1"/>
                  </a:moveTo>
                  <a:lnTo>
                    <a:pt x="2731" y="173"/>
                  </a:lnTo>
                  <a:lnTo>
                    <a:pt x="2593" y="173"/>
                  </a:lnTo>
                  <a:cubicBezTo>
                    <a:pt x="2317" y="312"/>
                    <a:pt x="1867" y="588"/>
                    <a:pt x="1591" y="865"/>
                  </a:cubicBezTo>
                  <a:cubicBezTo>
                    <a:pt x="1003" y="1314"/>
                    <a:pt x="588" y="1902"/>
                    <a:pt x="1" y="2455"/>
                  </a:cubicBezTo>
                  <a:cubicBezTo>
                    <a:pt x="450" y="2766"/>
                    <a:pt x="865" y="3042"/>
                    <a:pt x="1314" y="3457"/>
                  </a:cubicBezTo>
                  <a:cubicBezTo>
                    <a:pt x="2040" y="3906"/>
                    <a:pt x="2731" y="4321"/>
                    <a:pt x="3596" y="4632"/>
                  </a:cubicBezTo>
                  <a:cubicBezTo>
                    <a:pt x="4321" y="3768"/>
                    <a:pt x="5186" y="3042"/>
                    <a:pt x="6050" y="2316"/>
                  </a:cubicBezTo>
                  <a:cubicBezTo>
                    <a:pt x="5324" y="1729"/>
                    <a:pt x="4460" y="1038"/>
                    <a:pt x="3768" y="450"/>
                  </a:cubicBezTo>
                  <a:cubicBezTo>
                    <a:pt x="3457" y="312"/>
                    <a:pt x="3181" y="173"/>
                    <a:pt x="2904" y="1"/>
                  </a:cubicBezTo>
                  <a:close/>
                </a:path>
              </a:pathLst>
            </a:custGeom>
            <a:solidFill>
              <a:srgbClr val="FFD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40" name="Google Shape;1540;p8"/>
            <p:cNvSpPr/>
            <p:nvPr/>
          </p:nvSpPr>
          <p:spPr>
            <a:xfrm>
              <a:off x="3280132" y="4272623"/>
              <a:ext cx="15535" cy="26096"/>
            </a:xfrm>
            <a:custGeom>
              <a:avLst/>
              <a:gdLst/>
              <a:ahLst/>
              <a:cxnLst/>
              <a:rect l="l" t="t" r="r" b="b"/>
              <a:pathLst>
                <a:path w="865" h="1453" extrusionOk="0">
                  <a:moveTo>
                    <a:pt x="0" y="1"/>
                  </a:moveTo>
                  <a:lnTo>
                    <a:pt x="0" y="1"/>
                  </a:lnTo>
                  <a:cubicBezTo>
                    <a:pt x="129" y="130"/>
                    <a:pt x="259" y="289"/>
                    <a:pt x="388" y="310"/>
                  </a:cubicBezTo>
                  <a:lnTo>
                    <a:pt x="388" y="310"/>
                  </a:lnTo>
                  <a:cubicBezTo>
                    <a:pt x="253" y="205"/>
                    <a:pt x="94" y="95"/>
                    <a:pt x="0" y="1"/>
                  </a:cubicBezTo>
                  <a:close/>
                  <a:moveTo>
                    <a:pt x="388" y="310"/>
                  </a:moveTo>
                  <a:cubicBezTo>
                    <a:pt x="416" y="331"/>
                    <a:pt x="443" y="352"/>
                    <a:pt x="468" y="373"/>
                  </a:cubicBezTo>
                  <a:lnTo>
                    <a:pt x="468" y="373"/>
                  </a:lnTo>
                  <a:cubicBezTo>
                    <a:pt x="453" y="353"/>
                    <a:pt x="435" y="332"/>
                    <a:pt x="415" y="312"/>
                  </a:cubicBezTo>
                  <a:cubicBezTo>
                    <a:pt x="406" y="312"/>
                    <a:pt x="397" y="311"/>
                    <a:pt x="388" y="310"/>
                  </a:cubicBezTo>
                  <a:close/>
                  <a:moveTo>
                    <a:pt x="468" y="373"/>
                  </a:moveTo>
                  <a:cubicBezTo>
                    <a:pt x="553" y="491"/>
                    <a:pt x="553" y="609"/>
                    <a:pt x="553" y="726"/>
                  </a:cubicBezTo>
                  <a:lnTo>
                    <a:pt x="553" y="865"/>
                  </a:lnTo>
                  <a:cubicBezTo>
                    <a:pt x="553" y="1003"/>
                    <a:pt x="553" y="1176"/>
                    <a:pt x="726" y="1452"/>
                  </a:cubicBezTo>
                  <a:lnTo>
                    <a:pt x="726" y="1176"/>
                  </a:lnTo>
                  <a:cubicBezTo>
                    <a:pt x="864" y="1176"/>
                    <a:pt x="726" y="1003"/>
                    <a:pt x="726" y="865"/>
                  </a:cubicBezTo>
                  <a:cubicBezTo>
                    <a:pt x="726" y="726"/>
                    <a:pt x="726" y="450"/>
                    <a:pt x="553" y="450"/>
                  </a:cubicBezTo>
                  <a:cubicBezTo>
                    <a:pt x="528" y="425"/>
                    <a:pt x="499" y="400"/>
                    <a:pt x="468" y="373"/>
                  </a:cubicBezTo>
                  <a:close/>
                </a:path>
              </a:pathLst>
            </a:custGeom>
            <a:solidFill>
              <a:srgbClr val="FFD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41" name="Google Shape;1541;p8"/>
            <p:cNvSpPr/>
            <p:nvPr/>
          </p:nvSpPr>
          <p:spPr>
            <a:xfrm>
              <a:off x="3202599" y="4332268"/>
              <a:ext cx="20438" cy="13003"/>
            </a:xfrm>
            <a:custGeom>
              <a:avLst/>
              <a:gdLst/>
              <a:ahLst/>
              <a:cxnLst/>
              <a:rect l="l" t="t" r="r" b="b"/>
              <a:pathLst>
                <a:path w="1138" h="724" extrusionOk="0">
                  <a:moveTo>
                    <a:pt x="0" y="1"/>
                  </a:moveTo>
                  <a:lnTo>
                    <a:pt x="0" y="1"/>
                  </a:lnTo>
                  <a:cubicBezTo>
                    <a:pt x="413" y="275"/>
                    <a:pt x="724" y="448"/>
                    <a:pt x="1137" y="724"/>
                  </a:cubicBezTo>
                  <a:lnTo>
                    <a:pt x="1137" y="585"/>
                  </a:lnTo>
                  <a:cubicBezTo>
                    <a:pt x="724" y="448"/>
                    <a:pt x="413" y="275"/>
                    <a:pt x="0" y="1"/>
                  </a:cubicBezTo>
                  <a:close/>
                </a:path>
              </a:pathLst>
            </a:custGeom>
            <a:solidFill>
              <a:srgbClr val="FFD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42" name="Google Shape;1542;p8"/>
            <p:cNvSpPr/>
            <p:nvPr/>
          </p:nvSpPr>
          <p:spPr>
            <a:xfrm>
              <a:off x="3269572" y="4316697"/>
              <a:ext cx="18" cy="18"/>
            </a:xfrm>
            <a:custGeom>
              <a:avLst/>
              <a:gdLst/>
              <a:ahLst/>
              <a:cxnLst/>
              <a:rect l="l" t="t" r="r" b="b"/>
              <a:pathLst>
                <a:path w="1" h="1" extrusionOk="0">
                  <a:moveTo>
                    <a:pt x="0" y="1"/>
                  </a:moveTo>
                  <a:lnTo>
                    <a:pt x="0" y="1"/>
                  </a:lnTo>
                  <a:lnTo>
                    <a:pt x="0" y="1"/>
                  </a:lnTo>
                  <a:close/>
                </a:path>
              </a:pathLst>
            </a:custGeom>
            <a:solidFill>
              <a:srgbClr val="FFD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43" name="Google Shape;1543;p8"/>
            <p:cNvSpPr/>
            <p:nvPr/>
          </p:nvSpPr>
          <p:spPr>
            <a:xfrm>
              <a:off x="3365173" y="4386848"/>
              <a:ext cx="39135" cy="43481"/>
            </a:xfrm>
            <a:custGeom>
              <a:avLst/>
              <a:gdLst/>
              <a:ahLst/>
              <a:cxnLst/>
              <a:rect l="l" t="t" r="r" b="b"/>
              <a:pathLst>
                <a:path w="2179" h="2421" extrusionOk="0">
                  <a:moveTo>
                    <a:pt x="2178" y="1"/>
                  </a:moveTo>
                  <a:cubicBezTo>
                    <a:pt x="2040" y="1"/>
                    <a:pt x="1867" y="139"/>
                    <a:pt x="1729" y="277"/>
                  </a:cubicBezTo>
                  <a:cubicBezTo>
                    <a:pt x="1176" y="865"/>
                    <a:pt x="588" y="1279"/>
                    <a:pt x="0" y="1867"/>
                  </a:cubicBezTo>
                  <a:lnTo>
                    <a:pt x="0" y="2005"/>
                  </a:lnTo>
                  <a:lnTo>
                    <a:pt x="0" y="2420"/>
                  </a:lnTo>
                  <a:cubicBezTo>
                    <a:pt x="139" y="2420"/>
                    <a:pt x="312" y="2282"/>
                    <a:pt x="312" y="2282"/>
                  </a:cubicBezTo>
                  <a:cubicBezTo>
                    <a:pt x="726" y="1729"/>
                    <a:pt x="1176" y="1279"/>
                    <a:pt x="1590" y="865"/>
                  </a:cubicBezTo>
                  <a:cubicBezTo>
                    <a:pt x="1729" y="692"/>
                    <a:pt x="2040" y="554"/>
                    <a:pt x="2178" y="277"/>
                  </a:cubicBezTo>
                  <a:lnTo>
                    <a:pt x="2178" y="1"/>
                  </a:lnTo>
                  <a:close/>
                </a:path>
              </a:pathLst>
            </a:custGeom>
            <a:solidFill>
              <a:srgbClr val="FFD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44" name="Google Shape;1544;p8"/>
            <p:cNvSpPr/>
            <p:nvPr/>
          </p:nvSpPr>
          <p:spPr>
            <a:xfrm>
              <a:off x="3290064" y="4391823"/>
              <a:ext cx="59609" cy="38506"/>
            </a:xfrm>
            <a:custGeom>
              <a:avLst/>
              <a:gdLst/>
              <a:ahLst/>
              <a:cxnLst/>
              <a:rect l="l" t="t" r="r" b="b"/>
              <a:pathLst>
                <a:path w="3319" h="2144" extrusionOk="0">
                  <a:moveTo>
                    <a:pt x="0" y="0"/>
                  </a:moveTo>
                  <a:lnTo>
                    <a:pt x="0" y="0"/>
                  </a:lnTo>
                  <a:cubicBezTo>
                    <a:pt x="1037" y="864"/>
                    <a:pt x="2178" y="1452"/>
                    <a:pt x="3180" y="2143"/>
                  </a:cubicBezTo>
                  <a:lnTo>
                    <a:pt x="3318" y="2143"/>
                  </a:lnTo>
                  <a:lnTo>
                    <a:pt x="3318" y="1867"/>
                  </a:lnTo>
                  <a:cubicBezTo>
                    <a:pt x="2454" y="1452"/>
                    <a:pt x="1728" y="1141"/>
                    <a:pt x="1037" y="588"/>
                  </a:cubicBezTo>
                  <a:cubicBezTo>
                    <a:pt x="726" y="415"/>
                    <a:pt x="311" y="138"/>
                    <a:pt x="0" y="0"/>
                  </a:cubicBezTo>
                  <a:close/>
                </a:path>
              </a:pathLst>
            </a:custGeom>
            <a:solidFill>
              <a:srgbClr val="FFD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45" name="Google Shape;1545;p8"/>
            <p:cNvSpPr/>
            <p:nvPr/>
          </p:nvSpPr>
          <p:spPr>
            <a:xfrm>
              <a:off x="3290064" y="4327257"/>
              <a:ext cx="108640" cy="82580"/>
            </a:xfrm>
            <a:custGeom>
              <a:avLst/>
              <a:gdLst/>
              <a:ahLst/>
              <a:cxnLst/>
              <a:rect l="l" t="t" r="r" b="b"/>
              <a:pathLst>
                <a:path w="6049" h="4598" extrusionOk="0">
                  <a:moveTo>
                    <a:pt x="2592" y="1141"/>
                  </a:moveTo>
                  <a:cubicBezTo>
                    <a:pt x="2592" y="1141"/>
                    <a:pt x="2765" y="1141"/>
                    <a:pt x="2904" y="1279"/>
                  </a:cubicBezTo>
                  <a:cubicBezTo>
                    <a:pt x="3042" y="1279"/>
                    <a:pt x="3318" y="1590"/>
                    <a:pt x="3457" y="1867"/>
                  </a:cubicBezTo>
                  <a:cubicBezTo>
                    <a:pt x="3629" y="2005"/>
                    <a:pt x="3768" y="2282"/>
                    <a:pt x="4044" y="2593"/>
                  </a:cubicBezTo>
                  <a:lnTo>
                    <a:pt x="4044" y="2869"/>
                  </a:lnTo>
                  <a:cubicBezTo>
                    <a:pt x="4044" y="2869"/>
                    <a:pt x="4044" y="3007"/>
                    <a:pt x="3906" y="3007"/>
                  </a:cubicBezTo>
                  <a:cubicBezTo>
                    <a:pt x="3837" y="3077"/>
                    <a:pt x="3768" y="3111"/>
                    <a:pt x="3694" y="3111"/>
                  </a:cubicBezTo>
                  <a:cubicBezTo>
                    <a:pt x="3621" y="3111"/>
                    <a:pt x="3543" y="3077"/>
                    <a:pt x="3457" y="3007"/>
                  </a:cubicBezTo>
                  <a:cubicBezTo>
                    <a:pt x="3318" y="2731"/>
                    <a:pt x="3180" y="2593"/>
                    <a:pt x="3042" y="2282"/>
                  </a:cubicBezTo>
                  <a:cubicBezTo>
                    <a:pt x="2904" y="2143"/>
                    <a:pt x="2904" y="2005"/>
                    <a:pt x="2765" y="1867"/>
                  </a:cubicBezTo>
                  <a:cubicBezTo>
                    <a:pt x="2592" y="1867"/>
                    <a:pt x="2592" y="1729"/>
                    <a:pt x="2592" y="1729"/>
                  </a:cubicBezTo>
                  <a:lnTo>
                    <a:pt x="2316" y="1729"/>
                  </a:lnTo>
                  <a:cubicBezTo>
                    <a:pt x="2316" y="1867"/>
                    <a:pt x="2178" y="1867"/>
                    <a:pt x="2178" y="1867"/>
                  </a:cubicBezTo>
                  <a:cubicBezTo>
                    <a:pt x="2039" y="2005"/>
                    <a:pt x="2039" y="2143"/>
                    <a:pt x="1901" y="2282"/>
                  </a:cubicBezTo>
                  <a:cubicBezTo>
                    <a:pt x="1901" y="2368"/>
                    <a:pt x="1823" y="2411"/>
                    <a:pt x="1728" y="2411"/>
                  </a:cubicBezTo>
                  <a:cubicBezTo>
                    <a:pt x="1633" y="2411"/>
                    <a:pt x="1521" y="2368"/>
                    <a:pt x="1452" y="2282"/>
                  </a:cubicBezTo>
                  <a:cubicBezTo>
                    <a:pt x="1314" y="2282"/>
                    <a:pt x="1314" y="2005"/>
                    <a:pt x="1452" y="1867"/>
                  </a:cubicBezTo>
                  <a:cubicBezTo>
                    <a:pt x="1452" y="1867"/>
                    <a:pt x="1590" y="1729"/>
                    <a:pt x="1728" y="1590"/>
                  </a:cubicBezTo>
                  <a:cubicBezTo>
                    <a:pt x="1728" y="1590"/>
                    <a:pt x="1728" y="1417"/>
                    <a:pt x="1901" y="1417"/>
                  </a:cubicBezTo>
                  <a:lnTo>
                    <a:pt x="2039" y="1279"/>
                  </a:lnTo>
                  <a:cubicBezTo>
                    <a:pt x="2039" y="1279"/>
                    <a:pt x="2178" y="1279"/>
                    <a:pt x="2178" y="1141"/>
                  </a:cubicBezTo>
                  <a:close/>
                  <a:moveTo>
                    <a:pt x="2765" y="0"/>
                  </a:moveTo>
                  <a:cubicBezTo>
                    <a:pt x="2765" y="139"/>
                    <a:pt x="2592" y="139"/>
                    <a:pt x="2592" y="139"/>
                  </a:cubicBezTo>
                  <a:cubicBezTo>
                    <a:pt x="2316" y="277"/>
                    <a:pt x="1901" y="553"/>
                    <a:pt x="1590" y="864"/>
                  </a:cubicBezTo>
                  <a:cubicBezTo>
                    <a:pt x="1037" y="1279"/>
                    <a:pt x="588" y="1867"/>
                    <a:pt x="0" y="2282"/>
                  </a:cubicBezTo>
                  <a:cubicBezTo>
                    <a:pt x="449" y="2731"/>
                    <a:pt x="864" y="3007"/>
                    <a:pt x="1314" y="3319"/>
                  </a:cubicBezTo>
                  <a:cubicBezTo>
                    <a:pt x="2039" y="3872"/>
                    <a:pt x="2904" y="4183"/>
                    <a:pt x="3629" y="4597"/>
                  </a:cubicBezTo>
                  <a:cubicBezTo>
                    <a:pt x="4321" y="3733"/>
                    <a:pt x="5185" y="3007"/>
                    <a:pt x="6049" y="2282"/>
                  </a:cubicBezTo>
                  <a:cubicBezTo>
                    <a:pt x="5358" y="1590"/>
                    <a:pt x="4494" y="1003"/>
                    <a:pt x="3768" y="415"/>
                  </a:cubicBezTo>
                  <a:cubicBezTo>
                    <a:pt x="3457" y="277"/>
                    <a:pt x="3180" y="139"/>
                    <a:pt x="2904" y="0"/>
                  </a:cubicBezTo>
                  <a:close/>
                </a:path>
              </a:pathLst>
            </a:custGeom>
            <a:solidFill>
              <a:srgbClr val="FFD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46" name="Google Shape;1546;p8"/>
            <p:cNvSpPr/>
            <p:nvPr/>
          </p:nvSpPr>
          <p:spPr>
            <a:xfrm>
              <a:off x="3393729" y="4402366"/>
              <a:ext cx="18" cy="18"/>
            </a:xfrm>
            <a:custGeom>
              <a:avLst/>
              <a:gdLst/>
              <a:ahLst/>
              <a:cxnLst/>
              <a:rect l="l" t="t" r="r" b="b"/>
              <a:pathLst>
                <a:path w="1" h="1" extrusionOk="0">
                  <a:moveTo>
                    <a:pt x="0" y="1"/>
                  </a:moveTo>
                  <a:lnTo>
                    <a:pt x="0" y="1"/>
                  </a:lnTo>
                  <a:lnTo>
                    <a:pt x="0" y="1"/>
                  </a:lnTo>
                  <a:close/>
                </a:path>
              </a:pathLst>
            </a:custGeom>
            <a:solidFill>
              <a:srgbClr val="FFD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47" name="Google Shape;1547;p8"/>
            <p:cNvSpPr/>
            <p:nvPr/>
          </p:nvSpPr>
          <p:spPr>
            <a:xfrm>
              <a:off x="3362694" y="3869115"/>
              <a:ext cx="39117" cy="41613"/>
            </a:xfrm>
            <a:custGeom>
              <a:avLst/>
              <a:gdLst/>
              <a:ahLst/>
              <a:cxnLst/>
              <a:rect l="l" t="t" r="r" b="b"/>
              <a:pathLst>
                <a:path w="2178" h="2317" extrusionOk="0">
                  <a:moveTo>
                    <a:pt x="2178" y="0"/>
                  </a:moveTo>
                  <a:cubicBezTo>
                    <a:pt x="2005" y="0"/>
                    <a:pt x="2005" y="139"/>
                    <a:pt x="1867" y="311"/>
                  </a:cubicBezTo>
                  <a:cubicBezTo>
                    <a:pt x="1314" y="864"/>
                    <a:pt x="726" y="1452"/>
                    <a:pt x="138" y="2040"/>
                  </a:cubicBezTo>
                  <a:lnTo>
                    <a:pt x="0" y="2040"/>
                  </a:lnTo>
                  <a:cubicBezTo>
                    <a:pt x="138" y="2178"/>
                    <a:pt x="138" y="2316"/>
                    <a:pt x="138" y="2316"/>
                  </a:cubicBezTo>
                  <a:cubicBezTo>
                    <a:pt x="588" y="1729"/>
                    <a:pt x="1003" y="1314"/>
                    <a:pt x="1452" y="864"/>
                  </a:cubicBezTo>
                  <a:cubicBezTo>
                    <a:pt x="1728" y="588"/>
                    <a:pt x="2005" y="450"/>
                    <a:pt x="2178" y="139"/>
                  </a:cubicBezTo>
                  <a:lnTo>
                    <a:pt x="2178" y="0"/>
                  </a:lnTo>
                  <a:close/>
                </a:path>
              </a:pathLst>
            </a:custGeom>
            <a:solidFill>
              <a:srgbClr val="FFD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48" name="Google Shape;1548;p8"/>
            <p:cNvSpPr/>
            <p:nvPr/>
          </p:nvSpPr>
          <p:spPr>
            <a:xfrm>
              <a:off x="3287568" y="3871594"/>
              <a:ext cx="62106" cy="41613"/>
            </a:xfrm>
            <a:custGeom>
              <a:avLst/>
              <a:gdLst/>
              <a:ahLst/>
              <a:cxnLst/>
              <a:rect l="l" t="t" r="r" b="b"/>
              <a:pathLst>
                <a:path w="3458" h="2317" extrusionOk="0">
                  <a:moveTo>
                    <a:pt x="1" y="1"/>
                  </a:moveTo>
                  <a:cubicBezTo>
                    <a:pt x="1" y="173"/>
                    <a:pt x="139" y="312"/>
                    <a:pt x="139" y="450"/>
                  </a:cubicBezTo>
                  <a:cubicBezTo>
                    <a:pt x="1003" y="1176"/>
                    <a:pt x="2040" y="1729"/>
                    <a:pt x="3043" y="2316"/>
                  </a:cubicBezTo>
                  <a:lnTo>
                    <a:pt x="3457" y="2316"/>
                  </a:lnTo>
                  <a:cubicBezTo>
                    <a:pt x="3457" y="2178"/>
                    <a:pt x="3319" y="2040"/>
                    <a:pt x="3319" y="2040"/>
                  </a:cubicBezTo>
                  <a:cubicBezTo>
                    <a:pt x="2593" y="1591"/>
                    <a:pt x="1867" y="1314"/>
                    <a:pt x="1176" y="865"/>
                  </a:cubicBezTo>
                  <a:cubicBezTo>
                    <a:pt x="865" y="588"/>
                    <a:pt x="450" y="450"/>
                    <a:pt x="139" y="173"/>
                  </a:cubicBezTo>
                  <a:cubicBezTo>
                    <a:pt x="139" y="173"/>
                    <a:pt x="139" y="1"/>
                    <a:pt x="1" y="1"/>
                  </a:cubicBezTo>
                  <a:close/>
                </a:path>
              </a:pathLst>
            </a:custGeom>
            <a:solidFill>
              <a:srgbClr val="FFD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49" name="Google Shape;1549;p8"/>
            <p:cNvSpPr/>
            <p:nvPr/>
          </p:nvSpPr>
          <p:spPr>
            <a:xfrm>
              <a:off x="3290064" y="3809524"/>
              <a:ext cx="108640" cy="83191"/>
            </a:xfrm>
            <a:custGeom>
              <a:avLst/>
              <a:gdLst/>
              <a:ahLst/>
              <a:cxnLst/>
              <a:rect l="l" t="t" r="r" b="b"/>
              <a:pathLst>
                <a:path w="6049" h="4632" extrusionOk="0">
                  <a:moveTo>
                    <a:pt x="2316" y="1590"/>
                  </a:moveTo>
                  <a:lnTo>
                    <a:pt x="2454" y="1728"/>
                  </a:lnTo>
                  <a:cubicBezTo>
                    <a:pt x="2592" y="1728"/>
                    <a:pt x="2592" y="1901"/>
                    <a:pt x="2592" y="1901"/>
                  </a:cubicBezTo>
                  <a:cubicBezTo>
                    <a:pt x="2592" y="2039"/>
                    <a:pt x="2454" y="2039"/>
                    <a:pt x="2454" y="2178"/>
                  </a:cubicBezTo>
                  <a:lnTo>
                    <a:pt x="2039" y="2178"/>
                  </a:lnTo>
                  <a:lnTo>
                    <a:pt x="2039" y="1901"/>
                  </a:lnTo>
                  <a:lnTo>
                    <a:pt x="2039" y="1728"/>
                  </a:lnTo>
                  <a:cubicBezTo>
                    <a:pt x="2178" y="1590"/>
                    <a:pt x="2178" y="1590"/>
                    <a:pt x="2316" y="1590"/>
                  </a:cubicBezTo>
                  <a:close/>
                  <a:moveTo>
                    <a:pt x="3906" y="2592"/>
                  </a:moveTo>
                  <a:lnTo>
                    <a:pt x="3906" y="2904"/>
                  </a:lnTo>
                  <a:cubicBezTo>
                    <a:pt x="3906" y="3042"/>
                    <a:pt x="3906" y="3042"/>
                    <a:pt x="3768" y="3042"/>
                  </a:cubicBezTo>
                  <a:cubicBezTo>
                    <a:pt x="3768" y="3180"/>
                    <a:pt x="3629" y="3180"/>
                    <a:pt x="3629" y="3180"/>
                  </a:cubicBezTo>
                  <a:cubicBezTo>
                    <a:pt x="3457" y="3180"/>
                    <a:pt x="3457" y="3042"/>
                    <a:pt x="3318" y="3042"/>
                  </a:cubicBezTo>
                  <a:lnTo>
                    <a:pt x="3318" y="2904"/>
                  </a:lnTo>
                  <a:cubicBezTo>
                    <a:pt x="3318" y="2765"/>
                    <a:pt x="3318" y="2765"/>
                    <a:pt x="3457" y="2592"/>
                  </a:cubicBezTo>
                  <a:close/>
                  <a:moveTo>
                    <a:pt x="3457" y="1590"/>
                  </a:moveTo>
                  <a:cubicBezTo>
                    <a:pt x="3457" y="1590"/>
                    <a:pt x="3629" y="1590"/>
                    <a:pt x="3629" y="1728"/>
                  </a:cubicBezTo>
                  <a:cubicBezTo>
                    <a:pt x="3768" y="1901"/>
                    <a:pt x="3768" y="2039"/>
                    <a:pt x="3629" y="2178"/>
                  </a:cubicBezTo>
                  <a:cubicBezTo>
                    <a:pt x="3457" y="2178"/>
                    <a:pt x="3318" y="2316"/>
                    <a:pt x="3180" y="2454"/>
                  </a:cubicBezTo>
                  <a:cubicBezTo>
                    <a:pt x="3042" y="2765"/>
                    <a:pt x="2904" y="2904"/>
                    <a:pt x="2765" y="3180"/>
                  </a:cubicBezTo>
                  <a:cubicBezTo>
                    <a:pt x="2650" y="3180"/>
                    <a:pt x="2550" y="3241"/>
                    <a:pt x="2455" y="3241"/>
                  </a:cubicBezTo>
                  <a:cubicBezTo>
                    <a:pt x="2408" y="3241"/>
                    <a:pt x="2362" y="3226"/>
                    <a:pt x="2316" y="3180"/>
                  </a:cubicBezTo>
                  <a:cubicBezTo>
                    <a:pt x="2178" y="3042"/>
                    <a:pt x="2178" y="2904"/>
                    <a:pt x="2178" y="2765"/>
                  </a:cubicBezTo>
                  <a:cubicBezTo>
                    <a:pt x="2592" y="2316"/>
                    <a:pt x="2904" y="2039"/>
                    <a:pt x="3318" y="1590"/>
                  </a:cubicBezTo>
                  <a:close/>
                  <a:moveTo>
                    <a:pt x="2904" y="0"/>
                  </a:moveTo>
                  <a:cubicBezTo>
                    <a:pt x="2765" y="0"/>
                    <a:pt x="2765" y="0"/>
                    <a:pt x="2765" y="173"/>
                  </a:cubicBezTo>
                  <a:lnTo>
                    <a:pt x="2592" y="173"/>
                  </a:lnTo>
                  <a:cubicBezTo>
                    <a:pt x="2178" y="311"/>
                    <a:pt x="1901" y="588"/>
                    <a:pt x="1590" y="864"/>
                  </a:cubicBezTo>
                  <a:cubicBezTo>
                    <a:pt x="1037" y="1314"/>
                    <a:pt x="588" y="1901"/>
                    <a:pt x="0" y="2316"/>
                  </a:cubicBezTo>
                  <a:cubicBezTo>
                    <a:pt x="449" y="2765"/>
                    <a:pt x="726" y="3042"/>
                    <a:pt x="1314" y="3318"/>
                  </a:cubicBezTo>
                  <a:cubicBezTo>
                    <a:pt x="2039" y="3906"/>
                    <a:pt x="2765" y="4182"/>
                    <a:pt x="3629" y="4632"/>
                  </a:cubicBezTo>
                  <a:cubicBezTo>
                    <a:pt x="4321" y="3768"/>
                    <a:pt x="5185" y="3042"/>
                    <a:pt x="6049" y="2316"/>
                  </a:cubicBezTo>
                  <a:cubicBezTo>
                    <a:pt x="5358" y="1590"/>
                    <a:pt x="4494" y="1037"/>
                    <a:pt x="3768" y="449"/>
                  </a:cubicBezTo>
                  <a:cubicBezTo>
                    <a:pt x="3457" y="311"/>
                    <a:pt x="3180" y="173"/>
                    <a:pt x="2904" y="0"/>
                  </a:cubicBezTo>
                  <a:close/>
                </a:path>
              </a:pathLst>
            </a:custGeom>
            <a:solidFill>
              <a:srgbClr val="FFD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50" name="Google Shape;1550;p8"/>
            <p:cNvSpPr/>
            <p:nvPr/>
          </p:nvSpPr>
          <p:spPr>
            <a:xfrm>
              <a:off x="3388754" y="3884633"/>
              <a:ext cx="18" cy="18"/>
            </a:xfrm>
            <a:custGeom>
              <a:avLst/>
              <a:gdLst/>
              <a:ahLst/>
              <a:cxnLst/>
              <a:rect l="l" t="t" r="r" b="b"/>
              <a:pathLst>
                <a:path w="1" h="1" extrusionOk="0">
                  <a:moveTo>
                    <a:pt x="1" y="0"/>
                  </a:moveTo>
                  <a:lnTo>
                    <a:pt x="1" y="0"/>
                  </a:lnTo>
                  <a:lnTo>
                    <a:pt x="1" y="0"/>
                  </a:lnTo>
                  <a:close/>
                </a:path>
              </a:pathLst>
            </a:custGeom>
            <a:solidFill>
              <a:srgbClr val="FFD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51" name="Google Shape;1551;p8"/>
            <p:cNvSpPr/>
            <p:nvPr/>
          </p:nvSpPr>
          <p:spPr>
            <a:xfrm>
              <a:off x="3489330" y="3949199"/>
              <a:ext cx="39135" cy="44092"/>
            </a:xfrm>
            <a:custGeom>
              <a:avLst/>
              <a:gdLst/>
              <a:ahLst/>
              <a:cxnLst/>
              <a:rect l="l" t="t" r="r" b="b"/>
              <a:pathLst>
                <a:path w="2179" h="2455" extrusionOk="0">
                  <a:moveTo>
                    <a:pt x="2178" y="0"/>
                  </a:moveTo>
                  <a:cubicBezTo>
                    <a:pt x="2178" y="173"/>
                    <a:pt x="2040" y="311"/>
                    <a:pt x="1867" y="450"/>
                  </a:cubicBezTo>
                  <a:cubicBezTo>
                    <a:pt x="1314" y="864"/>
                    <a:pt x="726" y="1452"/>
                    <a:pt x="139" y="2040"/>
                  </a:cubicBezTo>
                  <a:cubicBezTo>
                    <a:pt x="139" y="2178"/>
                    <a:pt x="139" y="2178"/>
                    <a:pt x="0" y="2178"/>
                  </a:cubicBezTo>
                  <a:cubicBezTo>
                    <a:pt x="139" y="2178"/>
                    <a:pt x="139" y="2316"/>
                    <a:pt x="139" y="2454"/>
                  </a:cubicBezTo>
                  <a:cubicBezTo>
                    <a:pt x="450" y="1901"/>
                    <a:pt x="865" y="1452"/>
                    <a:pt x="1314" y="1175"/>
                  </a:cubicBezTo>
                  <a:lnTo>
                    <a:pt x="1314" y="1037"/>
                  </a:lnTo>
                  <a:cubicBezTo>
                    <a:pt x="1590" y="726"/>
                    <a:pt x="1867" y="588"/>
                    <a:pt x="2178" y="311"/>
                  </a:cubicBezTo>
                  <a:lnTo>
                    <a:pt x="2178" y="0"/>
                  </a:lnTo>
                  <a:close/>
                </a:path>
              </a:pathLst>
            </a:custGeom>
            <a:solidFill>
              <a:srgbClr val="FFD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52" name="Google Shape;1552;p8"/>
            <p:cNvSpPr/>
            <p:nvPr/>
          </p:nvSpPr>
          <p:spPr>
            <a:xfrm>
              <a:off x="3414222" y="3954785"/>
              <a:ext cx="62088" cy="44092"/>
            </a:xfrm>
            <a:custGeom>
              <a:avLst/>
              <a:gdLst/>
              <a:ahLst/>
              <a:cxnLst/>
              <a:rect l="l" t="t" r="r" b="b"/>
              <a:pathLst>
                <a:path w="3457" h="2455" extrusionOk="0">
                  <a:moveTo>
                    <a:pt x="0" y="0"/>
                  </a:moveTo>
                  <a:cubicBezTo>
                    <a:pt x="0" y="139"/>
                    <a:pt x="173" y="277"/>
                    <a:pt x="173" y="415"/>
                  </a:cubicBezTo>
                  <a:cubicBezTo>
                    <a:pt x="726" y="864"/>
                    <a:pt x="1314" y="1279"/>
                    <a:pt x="1901" y="1729"/>
                  </a:cubicBezTo>
                  <a:cubicBezTo>
                    <a:pt x="2316" y="2005"/>
                    <a:pt x="2765" y="2143"/>
                    <a:pt x="3042" y="2454"/>
                  </a:cubicBezTo>
                  <a:cubicBezTo>
                    <a:pt x="3180" y="2454"/>
                    <a:pt x="3180" y="2454"/>
                    <a:pt x="3318" y="2282"/>
                  </a:cubicBezTo>
                  <a:lnTo>
                    <a:pt x="3457" y="2282"/>
                  </a:lnTo>
                  <a:cubicBezTo>
                    <a:pt x="3457" y="2143"/>
                    <a:pt x="3318" y="2005"/>
                    <a:pt x="3318" y="1867"/>
                  </a:cubicBezTo>
                  <a:cubicBezTo>
                    <a:pt x="2592" y="1590"/>
                    <a:pt x="1901" y="1141"/>
                    <a:pt x="1175" y="726"/>
                  </a:cubicBezTo>
                  <a:cubicBezTo>
                    <a:pt x="864" y="553"/>
                    <a:pt x="449" y="277"/>
                    <a:pt x="173" y="0"/>
                  </a:cubicBezTo>
                  <a:close/>
                </a:path>
              </a:pathLst>
            </a:custGeom>
            <a:solidFill>
              <a:srgbClr val="FFD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53" name="Google Shape;1553;p8"/>
            <p:cNvSpPr/>
            <p:nvPr/>
          </p:nvSpPr>
          <p:spPr>
            <a:xfrm>
              <a:off x="3417311" y="3892697"/>
              <a:ext cx="108658" cy="82580"/>
            </a:xfrm>
            <a:custGeom>
              <a:avLst/>
              <a:gdLst/>
              <a:ahLst/>
              <a:cxnLst/>
              <a:rect l="l" t="t" r="r" b="b"/>
              <a:pathLst>
                <a:path w="6050" h="4598" extrusionOk="0">
                  <a:moveTo>
                    <a:pt x="2593" y="1003"/>
                  </a:moveTo>
                  <a:cubicBezTo>
                    <a:pt x="2732" y="1003"/>
                    <a:pt x="2870" y="1141"/>
                    <a:pt x="2870" y="1280"/>
                  </a:cubicBezTo>
                  <a:lnTo>
                    <a:pt x="2870" y="1591"/>
                  </a:lnTo>
                  <a:cubicBezTo>
                    <a:pt x="2870" y="1729"/>
                    <a:pt x="3008" y="1729"/>
                    <a:pt x="3008" y="1729"/>
                  </a:cubicBezTo>
                  <a:cubicBezTo>
                    <a:pt x="3146" y="1729"/>
                    <a:pt x="3285" y="1591"/>
                    <a:pt x="3596" y="1591"/>
                  </a:cubicBezTo>
                  <a:cubicBezTo>
                    <a:pt x="3734" y="1591"/>
                    <a:pt x="3872" y="1729"/>
                    <a:pt x="3872" y="1867"/>
                  </a:cubicBezTo>
                  <a:cubicBezTo>
                    <a:pt x="3872" y="2006"/>
                    <a:pt x="3734" y="2144"/>
                    <a:pt x="3596" y="2144"/>
                  </a:cubicBezTo>
                  <a:lnTo>
                    <a:pt x="3457" y="2144"/>
                  </a:lnTo>
                  <a:cubicBezTo>
                    <a:pt x="3285" y="2282"/>
                    <a:pt x="3285" y="2282"/>
                    <a:pt x="3146" y="2282"/>
                  </a:cubicBezTo>
                  <a:cubicBezTo>
                    <a:pt x="3146" y="2455"/>
                    <a:pt x="3285" y="2593"/>
                    <a:pt x="3285" y="2731"/>
                  </a:cubicBezTo>
                  <a:cubicBezTo>
                    <a:pt x="3285" y="2870"/>
                    <a:pt x="3285" y="3008"/>
                    <a:pt x="3146" y="3008"/>
                  </a:cubicBezTo>
                  <a:cubicBezTo>
                    <a:pt x="3106" y="3048"/>
                    <a:pt x="3065" y="3065"/>
                    <a:pt x="3025" y="3065"/>
                  </a:cubicBezTo>
                  <a:cubicBezTo>
                    <a:pt x="2927" y="3065"/>
                    <a:pt x="2829" y="2967"/>
                    <a:pt x="2732" y="2870"/>
                  </a:cubicBezTo>
                  <a:cubicBezTo>
                    <a:pt x="2732" y="2731"/>
                    <a:pt x="2732" y="2593"/>
                    <a:pt x="2593" y="2593"/>
                  </a:cubicBezTo>
                  <a:cubicBezTo>
                    <a:pt x="2420" y="2593"/>
                    <a:pt x="2282" y="2593"/>
                    <a:pt x="2144" y="2731"/>
                  </a:cubicBezTo>
                  <a:lnTo>
                    <a:pt x="2006" y="2593"/>
                  </a:lnTo>
                  <a:cubicBezTo>
                    <a:pt x="1867" y="2593"/>
                    <a:pt x="1867" y="2455"/>
                    <a:pt x="1867" y="2455"/>
                  </a:cubicBezTo>
                  <a:lnTo>
                    <a:pt x="1867" y="2144"/>
                  </a:lnTo>
                  <a:cubicBezTo>
                    <a:pt x="2006" y="2144"/>
                    <a:pt x="2006" y="2144"/>
                    <a:pt x="2144" y="2006"/>
                  </a:cubicBezTo>
                  <a:lnTo>
                    <a:pt x="2420" y="2006"/>
                  </a:lnTo>
                  <a:cubicBezTo>
                    <a:pt x="2282" y="1729"/>
                    <a:pt x="2282" y="1591"/>
                    <a:pt x="2282" y="1418"/>
                  </a:cubicBezTo>
                  <a:cubicBezTo>
                    <a:pt x="2144" y="1141"/>
                    <a:pt x="2282" y="1003"/>
                    <a:pt x="2420" y="1003"/>
                  </a:cubicBezTo>
                  <a:close/>
                  <a:moveTo>
                    <a:pt x="2732" y="1"/>
                  </a:moveTo>
                  <a:cubicBezTo>
                    <a:pt x="2593" y="1"/>
                    <a:pt x="2593" y="139"/>
                    <a:pt x="2593" y="139"/>
                  </a:cubicBezTo>
                  <a:cubicBezTo>
                    <a:pt x="2144" y="277"/>
                    <a:pt x="1867" y="554"/>
                    <a:pt x="1556" y="865"/>
                  </a:cubicBezTo>
                  <a:cubicBezTo>
                    <a:pt x="1003" y="1280"/>
                    <a:pt x="554" y="1867"/>
                    <a:pt x="1" y="2282"/>
                  </a:cubicBezTo>
                  <a:cubicBezTo>
                    <a:pt x="416" y="2731"/>
                    <a:pt x="692" y="3008"/>
                    <a:pt x="1280" y="3319"/>
                  </a:cubicBezTo>
                  <a:cubicBezTo>
                    <a:pt x="2006" y="3734"/>
                    <a:pt x="2732" y="4183"/>
                    <a:pt x="3596" y="4598"/>
                  </a:cubicBezTo>
                  <a:cubicBezTo>
                    <a:pt x="4322" y="3734"/>
                    <a:pt x="5186" y="3008"/>
                    <a:pt x="6050" y="2282"/>
                  </a:cubicBezTo>
                  <a:cubicBezTo>
                    <a:pt x="5324" y="1591"/>
                    <a:pt x="4460" y="1003"/>
                    <a:pt x="3734" y="416"/>
                  </a:cubicBezTo>
                  <a:cubicBezTo>
                    <a:pt x="3457" y="277"/>
                    <a:pt x="3146" y="139"/>
                    <a:pt x="2870" y="1"/>
                  </a:cubicBezTo>
                  <a:close/>
                </a:path>
              </a:pathLst>
            </a:custGeom>
            <a:solidFill>
              <a:srgbClr val="FFD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54" name="Google Shape;1554;p8"/>
            <p:cNvSpPr/>
            <p:nvPr/>
          </p:nvSpPr>
          <p:spPr>
            <a:xfrm>
              <a:off x="3396208" y="3941746"/>
              <a:ext cx="2496" cy="10560"/>
            </a:xfrm>
            <a:custGeom>
              <a:avLst/>
              <a:gdLst/>
              <a:ahLst/>
              <a:cxnLst/>
              <a:rect l="l" t="t" r="r" b="b"/>
              <a:pathLst>
                <a:path w="139" h="588" extrusionOk="0">
                  <a:moveTo>
                    <a:pt x="139" y="0"/>
                  </a:moveTo>
                  <a:cubicBezTo>
                    <a:pt x="1" y="139"/>
                    <a:pt x="1" y="277"/>
                    <a:pt x="139" y="588"/>
                  </a:cubicBezTo>
                  <a:lnTo>
                    <a:pt x="139" y="0"/>
                  </a:lnTo>
                  <a:close/>
                </a:path>
              </a:pathLst>
            </a:custGeom>
            <a:solidFill>
              <a:srgbClr val="FFD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55" name="Google Shape;1555;p8"/>
            <p:cNvSpPr/>
            <p:nvPr/>
          </p:nvSpPr>
          <p:spPr>
            <a:xfrm>
              <a:off x="3512912" y="3967824"/>
              <a:ext cx="18" cy="2496"/>
            </a:xfrm>
            <a:custGeom>
              <a:avLst/>
              <a:gdLst/>
              <a:ahLst/>
              <a:cxnLst/>
              <a:rect l="l" t="t" r="r" b="b"/>
              <a:pathLst>
                <a:path w="1" h="139" extrusionOk="0">
                  <a:moveTo>
                    <a:pt x="1" y="138"/>
                  </a:moveTo>
                  <a:lnTo>
                    <a:pt x="1" y="0"/>
                  </a:lnTo>
                  <a:lnTo>
                    <a:pt x="1" y="138"/>
                  </a:lnTo>
                  <a:close/>
                </a:path>
              </a:pathLst>
            </a:custGeom>
            <a:solidFill>
              <a:srgbClr val="FFD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56" name="Google Shape;1556;p8"/>
            <p:cNvSpPr/>
            <p:nvPr/>
          </p:nvSpPr>
          <p:spPr>
            <a:xfrm>
              <a:off x="3533404" y="4037347"/>
              <a:ext cx="62106" cy="44092"/>
            </a:xfrm>
            <a:custGeom>
              <a:avLst/>
              <a:gdLst/>
              <a:ahLst/>
              <a:cxnLst/>
              <a:rect l="l" t="t" r="r" b="b"/>
              <a:pathLst>
                <a:path w="3458" h="2455" extrusionOk="0">
                  <a:moveTo>
                    <a:pt x="1" y="0"/>
                  </a:moveTo>
                  <a:cubicBezTo>
                    <a:pt x="139" y="139"/>
                    <a:pt x="139" y="277"/>
                    <a:pt x="139" y="450"/>
                  </a:cubicBezTo>
                  <a:cubicBezTo>
                    <a:pt x="1141" y="1314"/>
                    <a:pt x="2316" y="1867"/>
                    <a:pt x="3319" y="2455"/>
                  </a:cubicBezTo>
                  <a:lnTo>
                    <a:pt x="3457" y="2455"/>
                  </a:lnTo>
                  <a:cubicBezTo>
                    <a:pt x="3457" y="2316"/>
                    <a:pt x="3457" y="2178"/>
                    <a:pt x="3319" y="2005"/>
                  </a:cubicBezTo>
                  <a:cubicBezTo>
                    <a:pt x="2593" y="1590"/>
                    <a:pt x="1867" y="1314"/>
                    <a:pt x="1141" y="865"/>
                  </a:cubicBezTo>
                  <a:cubicBezTo>
                    <a:pt x="865" y="588"/>
                    <a:pt x="450" y="277"/>
                    <a:pt x="139" y="139"/>
                  </a:cubicBezTo>
                  <a:cubicBezTo>
                    <a:pt x="139" y="139"/>
                    <a:pt x="139" y="0"/>
                    <a:pt x="1" y="0"/>
                  </a:cubicBezTo>
                  <a:close/>
                </a:path>
              </a:pathLst>
            </a:custGeom>
            <a:solidFill>
              <a:srgbClr val="FFD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57" name="Google Shape;1557;p8"/>
            <p:cNvSpPr/>
            <p:nvPr/>
          </p:nvSpPr>
          <p:spPr>
            <a:xfrm>
              <a:off x="3535883" y="3975259"/>
              <a:ext cx="108658" cy="82598"/>
            </a:xfrm>
            <a:custGeom>
              <a:avLst/>
              <a:gdLst/>
              <a:ahLst/>
              <a:cxnLst/>
              <a:rect l="l" t="t" r="r" b="b"/>
              <a:pathLst>
                <a:path w="6050" h="4599" extrusionOk="0">
                  <a:moveTo>
                    <a:pt x="3181" y="1591"/>
                  </a:moveTo>
                  <a:cubicBezTo>
                    <a:pt x="3181" y="1591"/>
                    <a:pt x="3319" y="1591"/>
                    <a:pt x="3319" y="1729"/>
                  </a:cubicBezTo>
                  <a:cubicBezTo>
                    <a:pt x="3319" y="1729"/>
                    <a:pt x="3457" y="1729"/>
                    <a:pt x="3457" y="1867"/>
                  </a:cubicBezTo>
                  <a:cubicBezTo>
                    <a:pt x="3457" y="1867"/>
                    <a:pt x="3457" y="2006"/>
                    <a:pt x="3319" y="2179"/>
                  </a:cubicBezTo>
                  <a:cubicBezTo>
                    <a:pt x="3181" y="2317"/>
                    <a:pt x="3043" y="2593"/>
                    <a:pt x="2904" y="2870"/>
                  </a:cubicBezTo>
                  <a:cubicBezTo>
                    <a:pt x="2818" y="2956"/>
                    <a:pt x="2740" y="2999"/>
                    <a:pt x="2667" y="2999"/>
                  </a:cubicBezTo>
                  <a:cubicBezTo>
                    <a:pt x="2593" y="2999"/>
                    <a:pt x="2524" y="2956"/>
                    <a:pt x="2455" y="2870"/>
                  </a:cubicBezTo>
                  <a:cubicBezTo>
                    <a:pt x="2317" y="2870"/>
                    <a:pt x="2317" y="2732"/>
                    <a:pt x="2317" y="2732"/>
                  </a:cubicBezTo>
                  <a:lnTo>
                    <a:pt x="2317" y="2455"/>
                  </a:lnTo>
                  <a:cubicBezTo>
                    <a:pt x="2455" y="2179"/>
                    <a:pt x="2731" y="2006"/>
                    <a:pt x="2904" y="1729"/>
                  </a:cubicBezTo>
                  <a:cubicBezTo>
                    <a:pt x="3043" y="1729"/>
                    <a:pt x="3043" y="1591"/>
                    <a:pt x="3043" y="1591"/>
                  </a:cubicBezTo>
                  <a:close/>
                  <a:moveTo>
                    <a:pt x="2904" y="1"/>
                  </a:moveTo>
                  <a:cubicBezTo>
                    <a:pt x="2904" y="1"/>
                    <a:pt x="2731" y="1"/>
                    <a:pt x="2731" y="139"/>
                  </a:cubicBezTo>
                  <a:lnTo>
                    <a:pt x="2593" y="139"/>
                  </a:lnTo>
                  <a:cubicBezTo>
                    <a:pt x="2317" y="277"/>
                    <a:pt x="1867" y="589"/>
                    <a:pt x="1591" y="865"/>
                  </a:cubicBezTo>
                  <a:cubicBezTo>
                    <a:pt x="1003" y="1314"/>
                    <a:pt x="588" y="1867"/>
                    <a:pt x="1" y="2317"/>
                  </a:cubicBezTo>
                  <a:cubicBezTo>
                    <a:pt x="450" y="2732"/>
                    <a:pt x="865" y="3043"/>
                    <a:pt x="1314" y="3319"/>
                  </a:cubicBezTo>
                  <a:cubicBezTo>
                    <a:pt x="2040" y="3907"/>
                    <a:pt x="2731" y="4183"/>
                    <a:pt x="3596" y="4598"/>
                  </a:cubicBezTo>
                  <a:cubicBezTo>
                    <a:pt x="4321" y="3734"/>
                    <a:pt x="5186" y="3043"/>
                    <a:pt x="6050" y="2317"/>
                  </a:cubicBezTo>
                  <a:cubicBezTo>
                    <a:pt x="5324" y="1591"/>
                    <a:pt x="4460" y="1003"/>
                    <a:pt x="3768" y="450"/>
                  </a:cubicBezTo>
                  <a:cubicBezTo>
                    <a:pt x="3457" y="277"/>
                    <a:pt x="3181" y="139"/>
                    <a:pt x="2904" y="1"/>
                  </a:cubicBezTo>
                  <a:close/>
                </a:path>
              </a:pathLst>
            </a:custGeom>
            <a:solidFill>
              <a:srgbClr val="FFD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58" name="Google Shape;1558;p8"/>
            <p:cNvSpPr/>
            <p:nvPr/>
          </p:nvSpPr>
          <p:spPr>
            <a:xfrm>
              <a:off x="3611009" y="4034868"/>
              <a:ext cx="39117" cy="49049"/>
            </a:xfrm>
            <a:custGeom>
              <a:avLst/>
              <a:gdLst/>
              <a:ahLst/>
              <a:cxnLst/>
              <a:rect l="l" t="t" r="r" b="b"/>
              <a:pathLst>
                <a:path w="2178" h="2731" extrusionOk="0">
                  <a:moveTo>
                    <a:pt x="2005" y="0"/>
                  </a:moveTo>
                  <a:cubicBezTo>
                    <a:pt x="2005" y="0"/>
                    <a:pt x="1867" y="138"/>
                    <a:pt x="1728" y="277"/>
                  </a:cubicBezTo>
                  <a:cubicBezTo>
                    <a:pt x="1141" y="864"/>
                    <a:pt x="588" y="1279"/>
                    <a:pt x="0" y="2005"/>
                  </a:cubicBezTo>
                  <a:lnTo>
                    <a:pt x="0" y="2731"/>
                  </a:lnTo>
                  <a:lnTo>
                    <a:pt x="138" y="2593"/>
                  </a:lnTo>
                  <a:lnTo>
                    <a:pt x="588" y="2143"/>
                  </a:lnTo>
                  <a:cubicBezTo>
                    <a:pt x="864" y="1867"/>
                    <a:pt x="1141" y="1452"/>
                    <a:pt x="1590" y="1141"/>
                  </a:cubicBezTo>
                  <a:lnTo>
                    <a:pt x="1590" y="1003"/>
                  </a:lnTo>
                  <a:cubicBezTo>
                    <a:pt x="1728" y="864"/>
                    <a:pt x="2005" y="726"/>
                    <a:pt x="2178" y="415"/>
                  </a:cubicBezTo>
                  <a:cubicBezTo>
                    <a:pt x="2178" y="277"/>
                    <a:pt x="2178" y="138"/>
                    <a:pt x="2005" y="0"/>
                  </a:cubicBezTo>
                  <a:close/>
                </a:path>
              </a:pathLst>
            </a:custGeom>
            <a:solidFill>
              <a:srgbClr val="FFD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59" name="Google Shape;1559;p8"/>
            <p:cNvSpPr/>
            <p:nvPr/>
          </p:nvSpPr>
          <p:spPr>
            <a:xfrm>
              <a:off x="3639566" y="4052864"/>
              <a:ext cx="18" cy="2496"/>
            </a:xfrm>
            <a:custGeom>
              <a:avLst/>
              <a:gdLst/>
              <a:ahLst/>
              <a:cxnLst/>
              <a:rect l="l" t="t" r="r" b="b"/>
              <a:pathLst>
                <a:path w="1" h="139" extrusionOk="0">
                  <a:moveTo>
                    <a:pt x="0" y="139"/>
                  </a:moveTo>
                  <a:lnTo>
                    <a:pt x="0" y="1"/>
                  </a:lnTo>
                  <a:lnTo>
                    <a:pt x="0" y="1"/>
                  </a:lnTo>
                  <a:lnTo>
                    <a:pt x="0" y="1"/>
                  </a:lnTo>
                  <a:close/>
                </a:path>
              </a:pathLst>
            </a:custGeom>
            <a:solidFill>
              <a:srgbClr val="FFD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60" name="Google Shape;1560;p8"/>
            <p:cNvSpPr/>
            <p:nvPr/>
          </p:nvSpPr>
          <p:spPr>
            <a:xfrm>
              <a:off x="3763723" y="4138533"/>
              <a:ext cx="18" cy="18"/>
            </a:xfrm>
            <a:custGeom>
              <a:avLst/>
              <a:gdLst/>
              <a:ahLst/>
              <a:cxnLst/>
              <a:rect l="l" t="t" r="r" b="b"/>
              <a:pathLst>
                <a:path w="1" h="1" extrusionOk="0">
                  <a:moveTo>
                    <a:pt x="0" y="1"/>
                  </a:moveTo>
                  <a:lnTo>
                    <a:pt x="0" y="1"/>
                  </a:lnTo>
                  <a:lnTo>
                    <a:pt x="0" y="1"/>
                  </a:lnTo>
                  <a:close/>
                </a:path>
              </a:pathLst>
            </a:custGeom>
            <a:solidFill>
              <a:srgbClr val="FFD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61" name="Google Shape;1561;p8"/>
            <p:cNvSpPr/>
            <p:nvPr/>
          </p:nvSpPr>
          <p:spPr>
            <a:xfrm>
              <a:off x="3660040" y="4119909"/>
              <a:ext cx="62106" cy="46570"/>
            </a:xfrm>
            <a:custGeom>
              <a:avLst/>
              <a:gdLst/>
              <a:ahLst/>
              <a:cxnLst/>
              <a:rect l="l" t="t" r="r" b="b"/>
              <a:pathLst>
                <a:path w="3458" h="2593" extrusionOk="0">
                  <a:moveTo>
                    <a:pt x="1" y="1"/>
                  </a:moveTo>
                  <a:cubicBezTo>
                    <a:pt x="139" y="173"/>
                    <a:pt x="139" y="312"/>
                    <a:pt x="139" y="450"/>
                  </a:cubicBezTo>
                  <a:cubicBezTo>
                    <a:pt x="727" y="865"/>
                    <a:pt x="1314" y="1314"/>
                    <a:pt x="1867" y="1729"/>
                  </a:cubicBezTo>
                  <a:cubicBezTo>
                    <a:pt x="2455" y="2040"/>
                    <a:pt x="2904" y="2316"/>
                    <a:pt x="3457" y="2593"/>
                  </a:cubicBezTo>
                  <a:cubicBezTo>
                    <a:pt x="3457" y="2316"/>
                    <a:pt x="3457" y="2178"/>
                    <a:pt x="3319" y="1902"/>
                  </a:cubicBezTo>
                  <a:cubicBezTo>
                    <a:pt x="2593" y="1591"/>
                    <a:pt x="1867" y="1176"/>
                    <a:pt x="1176" y="726"/>
                  </a:cubicBezTo>
                  <a:cubicBezTo>
                    <a:pt x="865" y="588"/>
                    <a:pt x="450" y="312"/>
                    <a:pt x="139" y="1"/>
                  </a:cubicBezTo>
                  <a:close/>
                </a:path>
              </a:pathLst>
            </a:custGeom>
            <a:solidFill>
              <a:srgbClr val="FFD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62" name="Google Shape;1562;p8"/>
            <p:cNvSpPr/>
            <p:nvPr/>
          </p:nvSpPr>
          <p:spPr>
            <a:xfrm>
              <a:off x="3737645" y="4114952"/>
              <a:ext cx="39135" cy="51527"/>
            </a:xfrm>
            <a:custGeom>
              <a:avLst/>
              <a:gdLst/>
              <a:ahLst/>
              <a:cxnLst/>
              <a:rect l="l" t="t" r="r" b="b"/>
              <a:pathLst>
                <a:path w="2179" h="2869" extrusionOk="0">
                  <a:moveTo>
                    <a:pt x="2178" y="0"/>
                  </a:moveTo>
                  <a:cubicBezTo>
                    <a:pt x="2040" y="138"/>
                    <a:pt x="1867" y="277"/>
                    <a:pt x="1729" y="449"/>
                  </a:cubicBezTo>
                  <a:cubicBezTo>
                    <a:pt x="1176" y="864"/>
                    <a:pt x="588" y="1452"/>
                    <a:pt x="1" y="2005"/>
                  </a:cubicBezTo>
                  <a:lnTo>
                    <a:pt x="1" y="2178"/>
                  </a:lnTo>
                  <a:lnTo>
                    <a:pt x="1" y="2869"/>
                  </a:lnTo>
                  <a:lnTo>
                    <a:pt x="139" y="2731"/>
                  </a:lnTo>
                  <a:cubicBezTo>
                    <a:pt x="588" y="2178"/>
                    <a:pt x="1003" y="1728"/>
                    <a:pt x="1452" y="1314"/>
                  </a:cubicBezTo>
                  <a:cubicBezTo>
                    <a:pt x="1591" y="1141"/>
                    <a:pt x="1729" y="1002"/>
                    <a:pt x="1867" y="1002"/>
                  </a:cubicBezTo>
                  <a:cubicBezTo>
                    <a:pt x="1867" y="864"/>
                    <a:pt x="2040" y="726"/>
                    <a:pt x="2178" y="588"/>
                  </a:cubicBezTo>
                  <a:lnTo>
                    <a:pt x="2178" y="0"/>
                  </a:lnTo>
                  <a:close/>
                </a:path>
              </a:pathLst>
            </a:custGeom>
            <a:solidFill>
              <a:srgbClr val="FFD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63" name="Google Shape;1563;p8"/>
            <p:cNvSpPr/>
            <p:nvPr/>
          </p:nvSpPr>
          <p:spPr>
            <a:xfrm>
              <a:off x="3662537" y="4055343"/>
              <a:ext cx="108658" cy="85687"/>
            </a:xfrm>
            <a:custGeom>
              <a:avLst/>
              <a:gdLst/>
              <a:ahLst/>
              <a:cxnLst/>
              <a:rect l="l" t="t" r="r" b="b"/>
              <a:pathLst>
                <a:path w="6050" h="4771" extrusionOk="0">
                  <a:moveTo>
                    <a:pt x="2765" y="1591"/>
                  </a:moveTo>
                  <a:cubicBezTo>
                    <a:pt x="2765" y="1591"/>
                    <a:pt x="2904" y="1591"/>
                    <a:pt x="2904" y="1729"/>
                  </a:cubicBezTo>
                  <a:cubicBezTo>
                    <a:pt x="3042" y="1729"/>
                    <a:pt x="3042" y="1867"/>
                    <a:pt x="3042" y="1867"/>
                  </a:cubicBezTo>
                  <a:cubicBezTo>
                    <a:pt x="3042" y="2040"/>
                    <a:pt x="2904" y="2040"/>
                    <a:pt x="2904" y="2178"/>
                  </a:cubicBezTo>
                  <a:lnTo>
                    <a:pt x="2765" y="2178"/>
                  </a:lnTo>
                  <a:cubicBezTo>
                    <a:pt x="2765" y="2317"/>
                    <a:pt x="2593" y="2455"/>
                    <a:pt x="2454" y="2593"/>
                  </a:cubicBezTo>
                  <a:cubicBezTo>
                    <a:pt x="2454" y="2731"/>
                    <a:pt x="2178" y="2731"/>
                    <a:pt x="2039" y="2731"/>
                  </a:cubicBezTo>
                  <a:cubicBezTo>
                    <a:pt x="1901" y="2593"/>
                    <a:pt x="1901" y="2455"/>
                    <a:pt x="2039" y="2317"/>
                  </a:cubicBezTo>
                  <a:cubicBezTo>
                    <a:pt x="2178" y="2040"/>
                    <a:pt x="2316" y="1867"/>
                    <a:pt x="2454" y="1729"/>
                  </a:cubicBezTo>
                  <a:cubicBezTo>
                    <a:pt x="2593" y="1591"/>
                    <a:pt x="2593" y="1591"/>
                    <a:pt x="2765" y="1591"/>
                  </a:cubicBezTo>
                  <a:close/>
                  <a:moveTo>
                    <a:pt x="3768" y="1867"/>
                  </a:moveTo>
                  <a:lnTo>
                    <a:pt x="3906" y="2040"/>
                  </a:lnTo>
                  <a:cubicBezTo>
                    <a:pt x="3906" y="2178"/>
                    <a:pt x="3906" y="2317"/>
                    <a:pt x="3768" y="2317"/>
                  </a:cubicBezTo>
                  <a:cubicBezTo>
                    <a:pt x="3629" y="2593"/>
                    <a:pt x="3457" y="2731"/>
                    <a:pt x="3318" y="3043"/>
                  </a:cubicBezTo>
                  <a:cubicBezTo>
                    <a:pt x="3318" y="3181"/>
                    <a:pt x="3042" y="3181"/>
                    <a:pt x="2904" y="3181"/>
                  </a:cubicBezTo>
                  <a:cubicBezTo>
                    <a:pt x="2765" y="3043"/>
                    <a:pt x="2765" y="2904"/>
                    <a:pt x="2904" y="2731"/>
                  </a:cubicBezTo>
                  <a:cubicBezTo>
                    <a:pt x="3042" y="2455"/>
                    <a:pt x="3180" y="2178"/>
                    <a:pt x="3318" y="2040"/>
                  </a:cubicBezTo>
                  <a:cubicBezTo>
                    <a:pt x="3318" y="1867"/>
                    <a:pt x="3457" y="1867"/>
                    <a:pt x="3629" y="1867"/>
                  </a:cubicBezTo>
                  <a:close/>
                  <a:moveTo>
                    <a:pt x="2904" y="1"/>
                  </a:moveTo>
                  <a:cubicBezTo>
                    <a:pt x="2904" y="139"/>
                    <a:pt x="2765" y="139"/>
                    <a:pt x="2765" y="139"/>
                  </a:cubicBezTo>
                  <a:cubicBezTo>
                    <a:pt x="2593" y="139"/>
                    <a:pt x="2593" y="139"/>
                    <a:pt x="2593" y="312"/>
                  </a:cubicBezTo>
                  <a:cubicBezTo>
                    <a:pt x="2316" y="450"/>
                    <a:pt x="1901" y="727"/>
                    <a:pt x="1590" y="865"/>
                  </a:cubicBezTo>
                  <a:cubicBezTo>
                    <a:pt x="1037" y="1453"/>
                    <a:pt x="588" y="2040"/>
                    <a:pt x="0" y="2455"/>
                  </a:cubicBezTo>
                  <a:cubicBezTo>
                    <a:pt x="449" y="2904"/>
                    <a:pt x="864" y="3181"/>
                    <a:pt x="1314" y="3457"/>
                  </a:cubicBezTo>
                  <a:cubicBezTo>
                    <a:pt x="2039" y="3907"/>
                    <a:pt x="2765" y="4321"/>
                    <a:pt x="3629" y="4771"/>
                  </a:cubicBezTo>
                  <a:cubicBezTo>
                    <a:pt x="4321" y="3907"/>
                    <a:pt x="5185" y="3181"/>
                    <a:pt x="6049" y="2455"/>
                  </a:cubicBezTo>
                  <a:cubicBezTo>
                    <a:pt x="5358" y="1729"/>
                    <a:pt x="4494" y="1176"/>
                    <a:pt x="3768" y="588"/>
                  </a:cubicBezTo>
                  <a:cubicBezTo>
                    <a:pt x="3457" y="450"/>
                    <a:pt x="3180" y="312"/>
                    <a:pt x="2904" y="1"/>
                  </a:cubicBezTo>
                  <a:close/>
                </a:path>
              </a:pathLst>
            </a:custGeom>
            <a:solidFill>
              <a:srgbClr val="FFD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64" name="Google Shape;1564;p8"/>
            <p:cNvSpPr/>
            <p:nvPr/>
          </p:nvSpPr>
          <p:spPr>
            <a:xfrm>
              <a:off x="3036774" y="4052864"/>
              <a:ext cx="59609" cy="36028"/>
            </a:xfrm>
            <a:custGeom>
              <a:avLst/>
              <a:gdLst/>
              <a:ahLst/>
              <a:cxnLst/>
              <a:rect l="l" t="t" r="r" b="b"/>
              <a:pathLst>
                <a:path w="3319" h="2006" extrusionOk="0">
                  <a:moveTo>
                    <a:pt x="0" y="1"/>
                  </a:moveTo>
                  <a:cubicBezTo>
                    <a:pt x="212" y="154"/>
                    <a:pt x="424" y="301"/>
                    <a:pt x="638" y="445"/>
                  </a:cubicBezTo>
                  <a:lnTo>
                    <a:pt x="638" y="445"/>
                  </a:lnTo>
                  <a:cubicBezTo>
                    <a:pt x="464" y="308"/>
                    <a:pt x="306" y="149"/>
                    <a:pt x="139" y="1"/>
                  </a:cubicBezTo>
                  <a:close/>
                  <a:moveTo>
                    <a:pt x="638" y="445"/>
                  </a:moveTo>
                  <a:cubicBezTo>
                    <a:pt x="726" y="514"/>
                    <a:pt x="818" y="577"/>
                    <a:pt x="918" y="630"/>
                  </a:cubicBezTo>
                  <a:lnTo>
                    <a:pt x="918" y="630"/>
                  </a:lnTo>
                  <a:cubicBezTo>
                    <a:pt x="824" y="569"/>
                    <a:pt x="731" y="507"/>
                    <a:pt x="638" y="445"/>
                  </a:cubicBezTo>
                  <a:close/>
                  <a:moveTo>
                    <a:pt x="918" y="630"/>
                  </a:moveTo>
                  <a:cubicBezTo>
                    <a:pt x="1627" y="1093"/>
                    <a:pt x="2362" y="1524"/>
                    <a:pt x="3180" y="2005"/>
                  </a:cubicBezTo>
                  <a:lnTo>
                    <a:pt x="3319" y="2005"/>
                  </a:lnTo>
                  <a:lnTo>
                    <a:pt x="3319" y="1867"/>
                  </a:lnTo>
                  <a:cubicBezTo>
                    <a:pt x="2593" y="1591"/>
                    <a:pt x="1867" y="1141"/>
                    <a:pt x="1141" y="726"/>
                  </a:cubicBezTo>
                  <a:cubicBezTo>
                    <a:pt x="1062" y="700"/>
                    <a:pt x="988" y="668"/>
                    <a:pt x="918" y="630"/>
                  </a:cubicBezTo>
                  <a:close/>
                </a:path>
              </a:pathLst>
            </a:custGeom>
            <a:solidFill>
              <a:srgbClr val="FFD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65" name="Google Shape;1565;p8"/>
            <p:cNvSpPr/>
            <p:nvPr/>
          </p:nvSpPr>
          <p:spPr>
            <a:xfrm>
              <a:off x="3111883" y="4047907"/>
              <a:ext cx="38506" cy="40985"/>
            </a:xfrm>
            <a:custGeom>
              <a:avLst/>
              <a:gdLst/>
              <a:ahLst/>
              <a:cxnLst/>
              <a:rect l="l" t="t" r="r" b="b"/>
              <a:pathLst>
                <a:path w="2144" h="2282" extrusionOk="0">
                  <a:moveTo>
                    <a:pt x="2144" y="0"/>
                  </a:moveTo>
                  <a:lnTo>
                    <a:pt x="1729" y="415"/>
                  </a:lnTo>
                  <a:cubicBezTo>
                    <a:pt x="1142" y="864"/>
                    <a:pt x="588" y="1417"/>
                    <a:pt x="139" y="2005"/>
                  </a:cubicBezTo>
                  <a:lnTo>
                    <a:pt x="1" y="2143"/>
                  </a:lnTo>
                  <a:lnTo>
                    <a:pt x="1" y="2281"/>
                  </a:lnTo>
                  <a:cubicBezTo>
                    <a:pt x="139" y="2281"/>
                    <a:pt x="139" y="2143"/>
                    <a:pt x="277" y="2143"/>
                  </a:cubicBezTo>
                  <a:cubicBezTo>
                    <a:pt x="588" y="1590"/>
                    <a:pt x="1003" y="1141"/>
                    <a:pt x="1591" y="726"/>
                  </a:cubicBezTo>
                  <a:cubicBezTo>
                    <a:pt x="1729" y="553"/>
                    <a:pt x="2006" y="415"/>
                    <a:pt x="2144" y="138"/>
                  </a:cubicBezTo>
                  <a:lnTo>
                    <a:pt x="2144" y="0"/>
                  </a:lnTo>
                  <a:close/>
                </a:path>
              </a:pathLst>
            </a:custGeom>
            <a:solidFill>
              <a:srgbClr val="FFD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66" name="Google Shape;1566;p8"/>
            <p:cNvSpPr/>
            <p:nvPr/>
          </p:nvSpPr>
          <p:spPr>
            <a:xfrm>
              <a:off x="3039253" y="3990794"/>
              <a:ext cx="106180" cy="82580"/>
            </a:xfrm>
            <a:custGeom>
              <a:avLst/>
              <a:gdLst/>
              <a:ahLst/>
              <a:cxnLst/>
              <a:rect l="l" t="t" r="r" b="b"/>
              <a:pathLst>
                <a:path w="5912" h="4598" extrusionOk="0">
                  <a:moveTo>
                    <a:pt x="2904" y="1141"/>
                  </a:moveTo>
                  <a:cubicBezTo>
                    <a:pt x="3181" y="1452"/>
                    <a:pt x="3596" y="1590"/>
                    <a:pt x="3907" y="1867"/>
                  </a:cubicBezTo>
                  <a:cubicBezTo>
                    <a:pt x="4045" y="1867"/>
                    <a:pt x="4045" y="2178"/>
                    <a:pt x="3907" y="2316"/>
                  </a:cubicBezTo>
                  <a:cubicBezTo>
                    <a:pt x="3907" y="2385"/>
                    <a:pt x="3872" y="2420"/>
                    <a:pt x="3816" y="2420"/>
                  </a:cubicBezTo>
                  <a:cubicBezTo>
                    <a:pt x="3760" y="2420"/>
                    <a:pt x="3682" y="2385"/>
                    <a:pt x="3596" y="2316"/>
                  </a:cubicBezTo>
                  <a:cubicBezTo>
                    <a:pt x="3457" y="2316"/>
                    <a:pt x="3319" y="2178"/>
                    <a:pt x="3181" y="2005"/>
                  </a:cubicBezTo>
                  <a:cubicBezTo>
                    <a:pt x="3181" y="2005"/>
                    <a:pt x="3042" y="2005"/>
                    <a:pt x="3042" y="2178"/>
                  </a:cubicBezTo>
                  <a:cubicBezTo>
                    <a:pt x="3042" y="2316"/>
                    <a:pt x="3042" y="2316"/>
                    <a:pt x="2904" y="2454"/>
                  </a:cubicBezTo>
                  <a:cubicBezTo>
                    <a:pt x="2731" y="2454"/>
                    <a:pt x="2593" y="2454"/>
                    <a:pt x="2593" y="2592"/>
                  </a:cubicBezTo>
                  <a:cubicBezTo>
                    <a:pt x="2731" y="2731"/>
                    <a:pt x="2904" y="2731"/>
                    <a:pt x="3181" y="2869"/>
                  </a:cubicBezTo>
                  <a:cubicBezTo>
                    <a:pt x="3181" y="3042"/>
                    <a:pt x="3319" y="3180"/>
                    <a:pt x="3181" y="3318"/>
                  </a:cubicBezTo>
                  <a:lnTo>
                    <a:pt x="3042" y="3457"/>
                  </a:lnTo>
                  <a:cubicBezTo>
                    <a:pt x="2904" y="3457"/>
                    <a:pt x="2904" y="3457"/>
                    <a:pt x="2731" y="3318"/>
                  </a:cubicBezTo>
                  <a:cubicBezTo>
                    <a:pt x="2455" y="3180"/>
                    <a:pt x="2178" y="3042"/>
                    <a:pt x="1867" y="2869"/>
                  </a:cubicBezTo>
                  <a:cubicBezTo>
                    <a:pt x="1729" y="2869"/>
                    <a:pt x="1591" y="2731"/>
                    <a:pt x="1591" y="2731"/>
                  </a:cubicBezTo>
                  <a:cubicBezTo>
                    <a:pt x="1591" y="2592"/>
                    <a:pt x="1591" y="2316"/>
                    <a:pt x="1729" y="2316"/>
                  </a:cubicBezTo>
                  <a:cubicBezTo>
                    <a:pt x="2040" y="2178"/>
                    <a:pt x="2317" y="2005"/>
                    <a:pt x="2593" y="1867"/>
                  </a:cubicBezTo>
                  <a:cubicBezTo>
                    <a:pt x="2455" y="1728"/>
                    <a:pt x="2455" y="1590"/>
                    <a:pt x="2455" y="1452"/>
                  </a:cubicBezTo>
                  <a:cubicBezTo>
                    <a:pt x="2317" y="1452"/>
                    <a:pt x="2317" y="1314"/>
                    <a:pt x="2455" y="1314"/>
                  </a:cubicBezTo>
                  <a:cubicBezTo>
                    <a:pt x="2455" y="1141"/>
                    <a:pt x="2455" y="1141"/>
                    <a:pt x="2593" y="1141"/>
                  </a:cubicBezTo>
                  <a:close/>
                  <a:moveTo>
                    <a:pt x="2593" y="0"/>
                  </a:moveTo>
                  <a:cubicBezTo>
                    <a:pt x="2593" y="0"/>
                    <a:pt x="2593" y="138"/>
                    <a:pt x="2455" y="138"/>
                  </a:cubicBezTo>
                  <a:cubicBezTo>
                    <a:pt x="2178" y="277"/>
                    <a:pt x="1867" y="588"/>
                    <a:pt x="1591" y="864"/>
                  </a:cubicBezTo>
                  <a:cubicBezTo>
                    <a:pt x="1003" y="1314"/>
                    <a:pt x="450" y="1867"/>
                    <a:pt x="1" y="2316"/>
                  </a:cubicBezTo>
                  <a:cubicBezTo>
                    <a:pt x="312" y="2731"/>
                    <a:pt x="727" y="3042"/>
                    <a:pt x="1176" y="3318"/>
                  </a:cubicBezTo>
                  <a:cubicBezTo>
                    <a:pt x="1867" y="3733"/>
                    <a:pt x="2731" y="4182"/>
                    <a:pt x="3457" y="4597"/>
                  </a:cubicBezTo>
                  <a:cubicBezTo>
                    <a:pt x="4321" y="3733"/>
                    <a:pt x="5186" y="3042"/>
                    <a:pt x="5911" y="2316"/>
                  </a:cubicBezTo>
                  <a:cubicBezTo>
                    <a:pt x="5186" y="1590"/>
                    <a:pt x="4460" y="1002"/>
                    <a:pt x="3596" y="449"/>
                  </a:cubicBezTo>
                  <a:cubicBezTo>
                    <a:pt x="3319" y="277"/>
                    <a:pt x="3042" y="138"/>
                    <a:pt x="2731" y="0"/>
                  </a:cubicBezTo>
                  <a:close/>
                </a:path>
              </a:pathLst>
            </a:custGeom>
            <a:solidFill>
              <a:srgbClr val="FFD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67" name="Google Shape;1567;p8"/>
            <p:cNvSpPr/>
            <p:nvPr/>
          </p:nvSpPr>
          <p:spPr>
            <a:xfrm>
              <a:off x="3140439" y="4060928"/>
              <a:ext cx="18" cy="18"/>
            </a:xfrm>
            <a:custGeom>
              <a:avLst/>
              <a:gdLst/>
              <a:ahLst/>
              <a:cxnLst/>
              <a:rect l="l" t="t" r="r" b="b"/>
              <a:pathLst>
                <a:path w="1" h="1" extrusionOk="0">
                  <a:moveTo>
                    <a:pt x="1" y="1"/>
                  </a:moveTo>
                  <a:lnTo>
                    <a:pt x="1" y="1"/>
                  </a:lnTo>
                  <a:lnTo>
                    <a:pt x="1" y="1"/>
                  </a:lnTo>
                  <a:close/>
                </a:path>
              </a:pathLst>
            </a:custGeom>
            <a:solidFill>
              <a:srgbClr val="FFD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68" name="Google Shape;1568;p8"/>
            <p:cNvSpPr/>
            <p:nvPr/>
          </p:nvSpPr>
          <p:spPr>
            <a:xfrm>
              <a:off x="3163410" y="4135426"/>
              <a:ext cx="59627" cy="39135"/>
            </a:xfrm>
            <a:custGeom>
              <a:avLst/>
              <a:gdLst/>
              <a:ahLst/>
              <a:cxnLst/>
              <a:rect l="l" t="t" r="r" b="b"/>
              <a:pathLst>
                <a:path w="3320" h="2179" extrusionOk="0">
                  <a:moveTo>
                    <a:pt x="1" y="1"/>
                  </a:moveTo>
                  <a:lnTo>
                    <a:pt x="1" y="312"/>
                  </a:lnTo>
                  <a:cubicBezTo>
                    <a:pt x="1003" y="1038"/>
                    <a:pt x="2040" y="1452"/>
                    <a:pt x="2904" y="2040"/>
                  </a:cubicBezTo>
                  <a:cubicBezTo>
                    <a:pt x="3043" y="2178"/>
                    <a:pt x="3181" y="2178"/>
                    <a:pt x="3319" y="2178"/>
                  </a:cubicBezTo>
                  <a:lnTo>
                    <a:pt x="3319" y="1902"/>
                  </a:lnTo>
                  <a:cubicBezTo>
                    <a:pt x="2593" y="1591"/>
                    <a:pt x="1867" y="1176"/>
                    <a:pt x="1176" y="727"/>
                  </a:cubicBezTo>
                  <a:cubicBezTo>
                    <a:pt x="727" y="588"/>
                    <a:pt x="450" y="312"/>
                    <a:pt x="139" y="1"/>
                  </a:cubicBezTo>
                  <a:close/>
                </a:path>
              </a:pathLst>
            </a:custGeom>
            <a:solidFill>
              <a:srgbClr val="FFD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69" name="Google Shape;1569;p8"/>
            <p:cNvSpPr/>
            <p:nvPr/>
          </p:nvSpPr>
          <p:spPr>
            <a:xfrm>
              <a:off x="3238537" y="4130469"/>
              <a:ext cx="39117" cy="39117"/>
            </a:xfrm>
            <a:custGeom>
              <a:avLst/>
              <a:gdLst/>
              <a:ahLst/>
              <a:cxnLst/>
              <a:rect l="l" t="t" r="r" b="b"/>
              <a:pathLst>
                <a:path w="2178" h="2178" extrusionOk="0">
                  <a:moveTo>
                    <a:pt x="2178" y="0"/>
                  </a:moveTo>
                  <a:cubicBezTo>
                    <a:pt x="2005" y="138"/>
                    <a:pt x="1867" y="277"/>
                    <a:pt x="1728" y="277"/>
                  </a:cubicBezTo>
                  <a:cubicBezTo>
                    <a:pt x="1141" y="864"/>
                    <a:pt x="588" y="1452"/>
                    <a:pt x="138" y="2005"/>
                  </a:cubicBezTo>
                  <a:lnTo>
                    <a:pt x="0" y="2005"/>
                  </a:lnTo>
                  <a:lnTo>
                    <a:pt x="0" y="2178"/>
                  </a:lnTo>
                  <a:lnTo>
                    <a:pt x="1314" y="864"/>
                  </a:lnTo>
                  <a:lnTo>
                    <a:pt x="1452" y="726"/>
                  </a:lnTo>
                  <a:lnTo>
                    <a:pt x="1314" y="726"/>
                  </a:lnTo>
                  <a:cubicBezTo>
                    <a:pt x="1590" y="588"/>
                    <a:pt x="1867" y="277"/>
                    <a:pt x="2178" y="138"/>
                  </a:cubicBezTo>
                  <a:lnTo>
                    <a:pt x="2178" y="0"/>
                  </a:lnTo>
                  <a:close/>
                </a:path>
              </a:pathLst>
            </a:custGeom>
            <a:solidFill>
              <a:srgbClr val="FFD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70" name="Google Shape;1570;p8"/>
            <p:cNvSpPr/>
            <p:nvPr/>
          </p:nvSpPr>
          <p:spPr>
            <a:xfrm>
              <a:off x="3165907" y="4070860"/>
              <a:ext cx="106162" cy="83209"/>
            </a:xfrm>
            <a:custGeom>
              <a:avLst/>
              <a:gdLst/>
              <a:ahLst/>
              <a:cxnLst/>
              <a:rect l="l" t="t" r="r" b="b"/>
              <a:pathLst>
                <a:path w="5911" h="4633" extrusionOk="0">
                  <a:moveTo>
                    <a:pt x="2454" y="1314"/>
                  </a:moveTo>
                  <a:cubicBezTo>
                    <a:pt x="2592" y="1314"/>
                    <a:pt x="2904" y="1453"/>
                    <a:pt x="3042" y="1453"/>
                  </a:cubicBezTo>
                  <a:cubicBezTo>
                    <a:pt x="3180" y="1591"/>
                    <a:pt x="3318" y="1729"/>
                    <a:pt x="3629" y="1867"/>
                  </a:cubicBezTo>
                  <a:cubicBezTo>
                    <a:pt x="3629" y="2040"/>
                    <a:pt x="3768" y="2179"/>
                    <a:pt x="3768" y="2317"/>
                  </a:cubicBezTo>
                  <a:cubicBezTo>
                    <a:pt x="3906" y="2179"/>
                    <a:pt x="3906" y="2040"/>
                    <a:pt x="4044" y="2040"/>
                  </a:cubicBezTo>
                  <a:cubicBezTo>
                    <a:pt x="4044" y="1867"/>
                    <a:pt x="4182" y="1867"/>
                    <a:pt x="4321" y="1867"/>
                  </a:cubicBezTo>
                  <a:cubicBezTo>
                    <a:pt x="4493" y="2040"/>
                    <a:pt x="4632" y="2179"/>
                    <a:pt x="4493" y="2317"/>
                  </a:cubicBezTo>
                  <a:cubicBezTo>
                    <a:pt x="4321" y="2593"/>
                    <a:pt x="4044" y="2904"/>
                    <a:pt x="3768" y="3043"/>
                  </a:cubicBezTo>
                  <a:lnTo>
                    <a:pt x="3906" y="3043"/>
                  </a:lnTo>
                  <a:cubicBezTo>
                    <a:pt x="3768" y="3043"/>
                    <a:pt x="3768" y="3043"/>
                    <a:pt x="3768" y="3181"/>
                  </a:cubicBezTo>
                  <a:cubicBezTo>
                    <a:pt x="3629" y="3319"/>
                    <a:pt x="3457" y="3457"/>
                    <a:pt x="3318" y="3769"/>
                  </a:cubicBezTo>
                  <a:cubicBezTo>
                    <a:pt x="3180" y="3769"/>
                    <a:pt x="3042" y="3769"/>
                    <a:pt x="2904" y="3596"/>
                  </a:cubicBezTo>
                  <a:lnTo>
                    <a:pt x="2904" y="3319"/>
                  </a:lnTo>
                  <a:cubicBezTo>
                    <a:pt x="3042" y="3181"/>
                    <a:pt x="3180" y="2904"/>
                    <a:pt x="3318" y="2732"/>
                  </a:cubicBezTo>
                  <a:lnTo>
                    <a:pt x="3318" y="2593"/>
                  </a:lnTo>
                  <a:lnTo>
                    <a:pt x="3180" y="2455"/>
                  </a:lnTo>
                  <a:cubicBezTo>
                    <a:pt x="3180" y="2317"/>
                    <a:pt x="3042" y="2317"/>
                    <a:pt x="3042" y="2179"/>
                  </a:cubicBezTo>
                  <a:cubicBezTo>
                    <a:pt x="3042" y="2179"/>
                    <a:pt x="2904" y="2040"/>
                    <a:pt x="2765" y="2040"/>
                  </a:cubicBezTo>
                  <a:cubicBezTo>
                    <a:pt x="2765" y="2040"/>
                    <a:pt x="2592" y="2040"/>
                    <a:pt x="2454" y="1867"/>
                  </a:cubicBezTo>
                  <a:lnTo>
                    <a:pt x="2178" y="1867"/>
                  </a:lnTo>
                  <a:lnTo>
                    <a:pt x="2178" y="2040"/>
                  </a:lnTo>
                  <a:lnTo>
                    <a:pt x="2316" y="2179"/>
                  </a:lnTo>
                  <a:lnTo>
                    <a:pt x="2316" y="2317"/>
                  </a:lnTo>
                  <a:cubicBezTo>
                    <a:pt x="2316" y="2455"/>
                    <a:pt x="2316" y="2593"/>
                    <a:pt x="2178" y="2732"/>
                  </a:cubicBezTo>
                  <a:cubicBezTo>
                    <a:pt x="2039" y="2732"/>
                    <a:pt x="1901" y="2732"/>
                    <a:pt x="1728" y="2593"/>
                  </a:cubicBezTo>
                  <a:cubicBezTo>
                    <a:pt x="1728" y="2317"/>
                    <a:pt x="1590" y="2040"/>
                    <a:pt x="1590" y="1867"/>
                  </a:cubicBezTo>
                  <a:cubicBezTo>
                    <a:pt x="1728" y="1729"/>
                    <a:pt x="1728" y="1453"/>
                    <a:pt x="2039" y="1453"/>
                  </a:cubicBezTo>
                  <a:cubicBezTo>
                    <a:pt x="2039" y="1314"/>
                    <a:pt x="2178" y="1314"/>
                    <a:pt x="2316" y="1314"/>
                  </a:cubicBezTo>
                  <a:close/>
                  <a:moveTo>
                    <a:pt x="2765" y="1"/>
                  </a:moveTo>
                  <a:cubicBezTo>
                    <a:pt x="2765" y="139"/>
                    <a:pt x="2765" y="139"/>
                    <a:pt x="2592" y="139"/>
                  </a:cubicBezTo>
                  <a:lnTo>
                    <a:pt x="2454" y="139"/>
                  </a:lnTo>
                  <a:cubicBezTo>
                    <a:pt x="2178" y="450"/>
                    <a:pt x="1901" y="589"/>
                    <a:pt x="1590" y="865"/>
                  </a:cubicBezTo>
                  <a:cubicBezTo>
                    <a:pt x="1037" y="1453"/>
                    <a:pt x="449" y="1867"/>
                    <a:pt x="0" y="2455"/>
                  </a:cubicBezTo>
                  <a:cubicBezTo>
                    <a:pt x="311" y="2732"/>
                    <a:pt x="726" y="3181"/>
                    <a:pt x="1175" y="3457"/>
                  </a:cubicBezTo>
                  <a:cubicBezTo>
                    <a:pt x="1901" y="3907"/>
                    <a:pt x="2765" y="4322"/>
                    <a:pt x="3457" y="4633"/>
                  </a:cubicBezTo>
                  <a:cubicBezTo>
                    <a:pt x="4321" y="3907"/>
                    <a:pt x="5185" y="3181"/>
                    <a:pt x="5911" y="2317"/>
                  </a:cubicBezTo>
                  <a:cubicBezTo>
                    <a:pt x="5185" y="1729"/>
                    <a:pt x="4493" y="1003"/>
                    <a:pt x="3629" y="589"/>
                  </a:cubicBezTo>
                  <a:cubicBezTo>
                    <a:pt x="3318" y="312"/>
                    <a:pt x="3042" y="139"/>
                    <a:pt x="2765" y="1"/>
                  </a:cubicBezTo>
                  <a:close/>
                </a:path>
              </a:pathLst>
            </a:custGeom>
            <a:solidFill>
              <a:srgbClr val="FFD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71" name="Google Shape;1571;p8"/>
            <p:cNvSpPr/>
            <p:nvPr/>
          </p:nvSpPr>
          <p:spPr>
            <a:xfrm>
              <a:off x="3262118" y="4143508"/>
              <a:ext cx="18" cy="2496"/>
            </a:xfrm>
            <a:custGeom>
              <a:avLst/>
              <a:gdLst/>
              <a:ahLst/>
              <a:cxnLst/>
              <a:rect l="l" t="t" r="r" b="b"/>
              <a:pathLst>
                <a:path w="1" h="139" extrusionOk="0">
                  <a:moveTo>
                    <a:pt x="1" y="138"/>
                  </a:moveTo>
                  <a:lnTo>
                    <a:pt x="1" y="0"/>
                  </a:lnTo>
                  <a:lnTo>
                    <a:pt x="1" y="138"/>
                  </a:lnTo>
                  <a:close/>
                </a:path>
              </a:pathLst>
            </a:custGeom>
            <a:solidFill>
              <a:srgbClr val="FFD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72" name="Google Shape;1572;p8"/>
            <p:cNvSpPr/>
            <p:nvPr/>
          </p:nvSpPr>
          <p:spPr>
            <a:xfrm>
              <a:off x="3282611" y="4218617"/>
              <a:ext cx="59609" cy="38506"/>
            </a:xfrm>
            <a:custGeom>
              <a:avLst/>
              <a:gdLst/>
              <a:ahLst/>
              <a:cxnLst/>
              <a:rect l="l" t="t" r="r" b="b"/>
              <a:pathLst>
                <a:path w="3319" h="2144" extrusionOk="0">
                  <a:moveTo>
                    <a:pt x="0" y="0"/>
                  </a:moveTo>
                  <a:cubicBezTo>
                    <a:pt x="1003" y="865"/>
                    <a:pt x="2143" y="1418"/>
                    <a:pt x="3319" y="2143"/>
                  </a:cubicBezTo>
                  <a:lnTo>
                    <a:pt x="3319" y="1867"/>
                  </a:lnTo>
                  <a:cubicBezTo>
                    <a:pt x="2593" y="1590"/>
                    <a:pt x="1867" y="1141"/>
                    <a:pt x="1141" y="726"/>
                  </a:cubicBezTo>
                  <a:cubicBezTo>
                    <a:pt x="726" y="553"/>
                    <a:pt x="415" y="277"/>
                    <a:pt x="139" y="0"/>
                  </a:cubicBezTo>
                  <a:close/>
                </a:path>
              </a:pathLst>
            </a:custGeom>
            <a:solidFill>
              <a:srgbClr val="FFD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73" name="Google Shape;1573;p8"/>
            <p:cNvSpPr/>
            <p:nvPr/>
          </p:nvSpPr>
          <p:spPr>
            <a:xfrm>
              <a:off x="3285089" y="4154051"/>
              <a:ext cx="108658" cy="85077"/>
            </a:xfrm>
            <a:custGeom>
              <a:avLst/>
              <a:gdLst/>
              <a:ahLst/>
              <a:cxnLst/>
              <a:rect l="l" t="t" r="r" b="b"/>
              <a:pathLst>
                <a:path w="6050" h="4737" extrusionOk="0">
                  <a:moveTo>
                    <a:pt x="2385" y="2283"/>
                  </a:moveTo>
                  <a:lnTo>
                    <a:pt x="2385" y="2283"/>
                  </a:lnTo>
                  <a:cubicBezTo>
                    <a:pt x="2316" y="2288"/>
                    <a:pt x="2316" y="2311"/>
                    <a:pt x="2316" y="2420"/>
                  </a:cubicBezTo>
                  <a:cubicBezTo>
                    <a:pt x="2339" y="2374"/>
                    <a:pt x="2362" y="2328"/>
                    <a:pt x="2385" y="2283"/>
                  </a:cubicBezTo>
                  <a:close/>
                  <a:moveTo>
                    <a:pt x="2593" y="1280"/>
                  </a:moveTo>
                  <a:cubicBezTo>
                    <a:pt x="2731" y="1418"/>
                    <a:pt x="2731" y="1556"/>
                    <a:pt x="2731" y="1729"/>
                  </a:cubicBezTo>
                  <a:cubicBezTo>
                    <a:pt x="2616" y="1844"/>
                    <a:pt x="2501" y="2056"/>
                    <a:pt x="2385" y="2283"/>
                  </a:cubicBezTo>
                  <a:lnTo>
                    <a:pt x="2385" y="2283"/>
                  </a:lnTo>
                  <a:cubicBezTo>
                    <a:pt x="2403" y="2282"/>
                    <a:pt x="2426" y="2282"/>
                    <a:pt x="2455" y="2282"/>
                  </a:cubicBezTo>
                  <a:cubicBezTo>
                    <a:pt x="2593" y="2144"/>
                    <a:pt x="2593" y="2005"/>
                    <a:pt x="2869" y="2005"/>
                  </a:cubicBezTo>
                  <a:cubicBezTo>
                    <a:pt x="2869" y="2005"/>
                    <a:pt x="3042" y="1867"/>
                    <a:pt x="3181" y="1867"/>
                  </a:cubicBezTo>
                  <a:lnTo>
                    <a:pt x="3319" y="1867"/>
                  </a:lnTo>
                  <a:cubicBezTo>
                    <a:pt x="3319" y="1867"/>
                    <a:pt x="3457" y="1867"/>
                    <a:pt x="3595" y="2005"/>
                  </a:cubicBezTo>
                  <a:cubicBezTo>
                    <a:pt x="3734" y="2005"/>
                    <a:pt x="3906" y="2144"/>
                    <a:pt x="3906" y="2282"/>
                  </a:cubicBezTo>
                  <a:cubicBezTo>
                    <a:pt x="4045" y="2282"/>
                    <a:pt x="4045" y="2420"/>
                    <a:pt x="4183" y="2593"/>
                  </a:cubicBezTo>
                  <a:cubicBezTo>
                    <a:pt x="4183" y="2731"/>
                    <a:pt x="4183" y="2870"/>
                    <a:pt x="4045" y="3008"/>
                  </a:cubicBezTo>
                  <a:cubicBezTo>
                    <a:pt x="4045" y="3008"/>
                    <a:pt x="4045" y="3146"/>
                    <a:pt x="3906" y="3146"/>
                  </a:cubicBezTo>
                  <a:cubicBezTo>
                    <a:pt x="3906" y="3284"/>
                    <a:pt x="3906" y="3284"/>
                    <a:pt x="3734" y="3457"/>
                  </a:cubicBezTo>
                  <a:lnTo>
                    <a:pt x="3595" y="3457"/>
                  </a:lnTo>
                  <a:cubicBezTo>
                    <a:pt x="3457" y="3457"/>
                    <a:pt x="3457" y="3457"/>
                    <a:pt x="3319" y="3284"/>
                  </a:cubicBezTo>
                  <a:lnTo>
                    <a:pt x="3319" y="3146"/>
                  </a:lnTo>
                  <a:cubicBezTo>
                    <a:pt x="3319" y="3008"/>
                    <a:pt x="3319" y="3008"/>
                    <a:pt x="3457" y="2870"/>
                  </a:cubicBezTo>
                  <a:lnTo>
                    <a:pt x="3457" y="2731"/>
                  </a:lnTo>
                  <a:lnTo>
                    <a:pt x="3595" y="2731"/>
                  </a:lnTo>
                  <a:lnTo>
                    <a:pt x="3457" y="2593"/>
                  </a:lnTo>
                  <a:cubicBezTo>
                    <a:pt x="3457" y="2593"/>
                    <a:pt x="3319" y="2593"/>
                    <a:pt x="3319" y="2420"/>
                  </a:cubicBezTo>
                  <a:lnTo>
                    <a:pt x="3181" y="2420"/>
                  </a:lnTo>
                  <a:lnTo>
                    <a:pt x="3042" y="2593"/>
                  </a:lnTo>
                  <a:lnTo>
                    <a:pt x="2869" y="2593"/>
                  </a:lnTo>
                  <a:lnTo>
                    <a:pt x="2869" y="2731"/>
                  </a:lnTo>
                  <a:cubicBezTo>
                    <a:pt x="2731" y="2731"/>
                    <a:pt x="2731" y="2870"/>
                    <a:pt x="2731" y="2870"/>
                  </a:cubicBezTo>
                  <a:lnTo>
                    <a:pt x="2593" y="2870"/>
                  </a:lnTo>
                  <a:cubicBezTo>
                    <a:pt x="2593" y="3008"/>
                    <a:pt x="2593" y="3146"/>
                    <a:pt x="2455" y="3146"/>
                  </a:cubicBezTo>
                  <a:cubicBezTo>
                    <a:pt x="2316" y="3146"/>
                    <a:pt x="2316" y="3146"/>
                    <a:pt x="2178" y="3008"/>
                  </a:cubicBezTo>
                  <a:cubicBezTo>
                    <a:pt x="2005" y="3008"/>
                    <a:pt x="1867" y="2870"/>
                    <a:pt x="1729" y="2731"/>
                  </a:cubicBezTo>
                  <a:cubicBezTo>
                    <a:pt x="1729" y="2593"/>
                    <a:pt x="1729" y="2593"/>
                    <a:pt x="1591" y="2593"/>
                  </a:cubicBezTo>
                  <a:lnTo>
                    <a:pt x="1591" y="2282"/>
                  </a:lnTo>
                  <a:cubicBezTo>
                    <a:pt x="1867" y="2005"/>
                    <a:pt x="2005" y="1729"/>
                    <a:pt x="2178" y="1418"/>
                  </a:cubicBezTo>
                  <a:cubicBezTo>
                    <a:pt x="2316" y="1280"/>
                    <a:pt x="2316" y="1280"/>
                    <a:pt x="2455" y="1280"/>
                  </a:cubicBezTo>
                  <a:close/>
                  <a:moveTo>
                    <a:pt x="2731" y="1"/>
                  </a:moveTo>
                  <a:cubicBezTo>
                    <a:pt x="2731" y="139"/>
                    <a:pt x="2731" y="139"/>
                    <a:pt x="2593" y="139"/>
                  </a:cubicBezTo>
                  <a:lnTo>
                    <a:pt x="2593" y="277"/>
                  </a:lnTo>
                  <a:cubicBezTo>
                    <a:pt x="2178" y="415"/>
                    <a:pt x="1867" y="692"/>
                    <a:pt x="1591" y="1003"/>
                  </a:cubicBezTo>
                  <a:cubicBezTo>
                    <a:pt x="1003" y="1418"/>
                    <a:pt x="588" y="2005"/>
                    <a:pt x="1" y="2420"/>
                  </a:cubicBezTo>
                  <a:cubicBezTo>
                    <a:pt x="277" y="2870"/>
                    <a:pt x="726" y="3146"/>
                    <a:pt x="1141" y="3457"/>
                  </a:cubicBezTo>
                  <a:cubicBezTo>
                    <a:pt x="2005" y="3872"/>
                    <a:pt x="2731" y="4321"/>
                    <a:pt x="3595" y="4736"/>
                  </a:cubicBezTo>
                  <a:cubicBezTo>
                    <a:pt x="4321" y="3872"/>
                    <a:pt x="5185" y="3146"/>
                    <a:pt x="6049" y="2420"/>
                  </a:cubicBezTo>
                  <a:cubicBezTo>
                    <a:pt x="5185" y="1729"/>
                    <a:pt x="4459" y="1141"/>
                    <a:pt x="3595" y="554"/>
                  </a:cubicBezTo>
                  <a:cubicBezTo>
                    <a:pt x="3319" y="415"/>
                    <a:pt x="3042" y="277"/>
                    <a:pt x="2731" y="1"/>
                  </a:cubicBezTo>
                  <a:close/>
                </a:path>
              </a:pathLst>
            </a:custGeom>
            <a:solidFill>
              <a:srgbClr val="FFD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74" name="Google Shape;1574;p8"/>
            <p:cNvSpPr/>
            <p:nvPr/>
          </p:nvSpPr>
          <p:spPr>
            <a:xfrm>
              <a:off x="3411725" y="4192539"/>
              <a:ext cx="2514" cy="18032"/>
            </a:xfrm>
            <a:custGeom>
              <a:avLst/>
              <a:gdLst/>
              <a:ahLst/>
              <a:cxnLst/>
              <a:rect l="l" t="t" r="r" b="b"/>
              <a:pathLst>
                <a:path w="140" h="1004" extrusionOk="0">
                  <a:moveTo>
                    <a:pt x="1" y="1"/>
                  </a:moveTo>
                  <a:lnTo>
                    <a:pt x="1" y="277"/>
                  </a:lnTo>
                  <a:lnTo>
                    <a:pt x="1" y="450"/>
                  </a:lnTo>
                  <a:cubicBezTo>
                    <a:pt x="139" y="277"/>
                    <a:pt x="1" y="139"/>
                    <a:pt x="1" y="1"/>
                  </a:cubicBezTo>
                  <a:close/>
                  <a:moveTo>
                    <a:pt x="1" y="450"/>
                  </a:moveTo>
                  <a:lnTo>
                    <a:pt x="1" y="1003"/>
                  </a:lnTo>
                  <a:lnTo>
                    <a:pt x="139" y="865"/>
                  </a:lnTo>
                  <a:cubicBezTo>
                    <a:pt x="139" y="727"/>
                    <a:pt x="139" y="588"/>
                    <a:pt x="1" y="450"/>
                  </a:cubicBezTo>
                  <a:close/>
                </a:path>
              </a:pathLst>
            </a:custGeom>
            <a:solidFill>
              <a:srgbClr val="FFD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75" name="Google Shape;1575;p8"/>
            <p:cNvSpPr/>
            <p:nvPr/>
          </p:nvSpPr>
          <p:spPr>
            <a:xfrm>
              <a:off x="3357720" y="4213031"/>
              <a:ext cx="38506" cy="46570"/>
            </a:xfrm>
            <a:custGeom>
              <a:avLst/>
              <a:gdLst/>
              <a:ahLst/>
              <a:cxnLst/>
              <a:rect l="l" t="t" r="r" b="b"/>
              <a:pathLst>
                <a:path w="2144" h="2593" extrusionOk="0">
                  <a:moveTo>
                    <a:pt x="2144" y="0"/>
                  </a:moveTo>
                  <a:cubicBezTo>
                    <a:pt x="2005" y="173"/>
                    <a:pt x="1867" y="311"/>
                    <a:pt x="1867" y="450"/>
                  </a:cubicBezTo>
                  <a:cubicBezTo>
                    <a:pt x="1141" y="864"/>
                    <a:pt x="554" y="1452"/>
                    <a:pt x="139" y="2040"/>
                  </a:cubicBezTo>
                  <a:lnTo>
                    <a:pt x="1" y="2178"/>
                  </a:lnTo>
                  <a:cubicBezTo>
                    <a:pt x="1" y="2316"/>
                    <a:pt x="1" y="2454"/>
                    <a:pt x="139" y="2593"/>
                  </a:cubicBezTo>
                  <a:cubicBezTo>
                    <a:pt x="277" y="2593"/>
                    <a:pt x="415" y="2454"/>
                    <a:pt x="554" y="2316"/>
                  </a:cubicBezTo>
                  <a:cubicBezTo>
                    <a:pt x="865" y="1901"/>
                    <a:pt x="1280" y="1452"/>
                    <a:pt x="1867" y="1037"/>
                  </a:cubicBezTo>
                  <a:lnTo>
                    <a:pt x="1867" y="864"/>
                  </a:lnTo>
                  <a:cubicBezTo>
                    <a:pt x="2005" y="864"/>
                    <a:pt x="2144" y="726"/>
                    <a:pt x="2144" y="588"/>
                  </a:cubicBezTo>
                  <a:lnTo>
                    <a:pt x="2144" y="0"/>
                  </a:lnTo>
                  <a:close/>
                </a:path>
              </a:pathLst>
            </a:custGeom>
            <a:solidFill>
              <a:srgbClr val="FFD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76" name="Google Shape;1576;p8"/>
            <p:cNvSpPr/>
            <p:nvPr/>
          </p:nvSpPr>
          <p:spPr>
            <a:xfrm>
              <a:off x="3391251" y="4228549"/>
              <a:ext cx="18" cy="3125"/>
            </a:xfrm>
            <a:custGeom>
              <a:avLst/>
              <a:gdLst/>
              <a:ahLst/>
              <a:cxnLst/>
              <a:rect l="l" t="t" r="r" b="b"/>
              <a:pathLst>
                <a:path w="1" h="174" extrusionOk="0">
                  <a:moveTo>
                    <a:pt x="0" y="173"/>
                  </a:moveTo>
                  <a:lnTo>
                    <a:pt x="0" y="0"/>
                  </a:lnTo>
                  <a:lnTo>
                    <a:pt x="0" y="173"/>
                  </a:lnTo>
                  <a:close/>
                </a:path>
              </a:pathLst>
            </a:custGeom>
            <a:solidFill>
              <a:srgbClr val="FFD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77" name="Google Shape;1577;p8"/>
            <p:cNvSpPr/>
            <p:nvPr/>
          </p:nvSpPr>
          <p:spPr>
            <a:xfrm>
              <a:off x="3450842" y="4265169"/>
              <a:ext cx="13057" cy="13057"/>
            </a:xfrm>
            <a:custGeom>
              <a:avLst/>
              <a:gdLst/>
              <a:ahLst/>
              <a:cxnLst/>
              <a:rect l="l" t="t" r="r" b="b"/>
              <a:pathLst>
                <a:path w="727" h="727" extrusionOk="0">
                  <a:moveTo>
                    <a:pt x="277" y="1"/>
                  </a:moveTo>
                  <a:cubicBezTo>
                    <a:pt x="277" y="139"/>
                    <a:pt x="139" y="139"/>
                    <a:pt x="139" y="139"/>
                  </a:cubicBezTo>
                  <a:lnTo>
                    <a:pt x="139" y="277"/>
                  </a:lnTo>
                  <a:cubicBezTo>
                    <a:pt x="0" y="277"/>
                    <a:pt x="0" y="277"/>
                    <a:pt x="0" y="416"/>
                  </a:cubicBezTo>
                  <a:lnTo>
                    <a:pt x="0" y="554"/>
                  </a:lnTo>
                  <a:lnTo>
                    <a:pt x="139" y="554"/>
                  </a:lnTo>
                  <a:lnTo>
                    <a:pt x="139" y="727"/>
                  </a:lnTo>
                  <a:lnTo>
                    <a:pt x="415" y="727"/>
                  </a:lnTo>
                  <a:lnTo>
                    <a:pt x="553" y="554"/>
                  </a:lnTo>
                  <a:cubicBezTo>
                    <a:pt x="553" y="554"/>
                    <a:pt x="726" y="554"/>
                    <a:pt x="726" y="416"/>
                  </a:cubicBezTo>
                  <a:lnTo>
                    <a:pt x="726" y="277"/>
                  </a:lnTo>
                  <a:lnTo>
                    <a:pt x="726" y="139"/>
                  </a:lnTo>
                  <a:lnTo>
                    <a:pt x="553" y="139"/>
                  </a:lnTo>
                  <a:lnTo>
                    <a:pt x="553" y="1"/>
                  </a:lnTo>
                  <a:close/>
                </a:path>
              </a:pathLst>
            </a:custGeom>
            <a:solidFill>
              <a:srgbClr val="FFD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78" name="Google Shape;1578;p8"/>
            <p:cNvSpPr/>
            <p:nvPr/>
          </p:nvSpPr>
          <p:spPr>
            <a:xfrm>
              <a:off x="3411725" y="4236613"/>
              <a:ext cx="108658" cy="82580"/>
            </a:xfrm>
            <a:custGeom>
              <a:avLst/>
              <a:gdLst/>
              <a:ahLst/>
              <a:cxnLst/>
              <a:rect l="l" t="t" r="r" b="b"/>
              <a:pathLst>
                <a:path w="6050" h="4598" extrusionOk="0">
                  <a:moveTo>
                    <a:pt x="2731" y="1003"/>
                  </a:moveTo>
                  <a:cubicBezTo>
                    <a:pt x="3043" y="1141"/>
                    <a:pt x="3181" y="1280"/>
                    <a:pt x="3319" y="1453"/>
                  </a:cubicBezTo>
                  <a:cubicBezTo>
                    <a:pt x="3319" y="1591"/>
                    <a:pt x="3457" y="1591"/>
                    <a:pt x="3457" y="1729"/>
                  </a:cubicBezTo>
                  <a:lnTo>
                    <a:pt x="3457" y="1867"/>
                  </a:lnTo>
                  <a:cubicBezTo>
                    <a:pt x="3596" y="1729"/>
                    <a:pt x="3596" y="1729"/>
                    <a:pt x="3768" y="1729"/>
                  </a:cubicBezTo>
                  <a:cubicBezTo>
                    <a:pt x="3907" y="1729"/>
                    <a:pt x="4183" y="1867"/>
                    <a:pt x="4321" y="2006"/>
                  </a:cubicBezTo>
                  <a:cubicBezTo>
                    <a:pt x="4460" y="2317"/>
                    <a:pt x="4633" y="2731"/>
                    <a:pt x="4321" y="3008"/>
                  </a:cubicBezTo>
                  <a:cubicBezTo>
                    <a:pt x="4214" y="3357"/>
                    <a:pt x="3836" y="3685"/>
                    <a:pt x="3478" y="3685"/>
                  </a:cubicBezTo>
                  <a:cubicBezTo>
                    <a:pt x="3375" y="3685"/>
                    <a:pt x="3274" y="3657"/>
                    <a:pt x="3181" y="3596"/>
                  </a:cubicBezTo>
                  <a:cubicBezTo>
                    <a:pt x="3043" y="3596"/>
                    <a:pt x="2904" y="3457"/>
                    <a:pt x="2904" y="3457"/>
                  </a:cubicBezTo>
                  <a:cubicBezTo>
                    <a:pt x="2731" y="3319"/>
                    <a:pt x="2731" y="3181"/>
                    <a:pt x="2731" y="3008"/>
                  </a:cubicBezTo>
                  <a:lnTo>
                    <a:pt x="2731" y="2870"/>
                  </a:lnTo>
                  <a:lnTo>
                    <a:pt x="2178" y="2870"/>
                  </a:lnTo>
                  <a:cubicBezTo>
                    <a:pt x="2040" y="2870"/>
                    <a:pt x="2040" y="2731"/>
                    <a:pt x="1867" y="2731"/>
                  </a:cubicBezTo>
                  <a:cubicBezTo>
                    <a:pt x="1729" y="2593"/>
                    <a:pt x="1729" y="2455"/>
                    <a:pt x="1591" y="2317"/>
                  </a:cubicBezTo>
                  <a:cubicBezTo>
                    <a:pt x="1591" y="1867"/>
                    <a:pt x="1729" y="1453"/>
                    <a:pt x="2178" y="1141"/>
                  </a:cubicBezTo>
                  <a:lnTo>
                    <a:pt x="2455" y="1141"/>
                  </a:lnTo>
                  <a:lnTo>
                    <a:pt x="2455" y="1003"/>
                  </a:lnTo>
                  <a:close/>
                  <a:moveTo>
                    <a:pt x="2731" y="1"/>
                  </a:moveTo>
                  <a:cubicBezTo>
                    <a:pt x="2731" y="1"/>
                    <a:pt x="2731" y="139"/>
                    <a:pt x="2593" y="139"/>
                  </a:cubicBezTo>
                  <a:cubicBezTo>
                    <a:pt x="2178" y="416"/>
                    <a:pt x="1867" y="588"/>
                    <a:pt x="1591" y="865"/>
                  </a:cubicBezTo>
                  <a:cubicBezTo>
                    <a:pt x="1003" y="1453"/>
                    <a:pt x="588" y="1867"/>
                    <a:pt x="1" y="2455"/>
                  </a:cubicBezTo>
                  <a:cubicBezTo>
                    <a:pt x="312" y="2731"/>
                    <a:pt x="727" y="3181"/>
                    <a:pt x="1176" y="3457"/>
                  </a:cubicBezTo>
                  <a:cubicBezTo>
                    <a:pt x="2040" y="3872"/>
                    <a:pt x="2731" y="4321"/>
                    <a:pt x="3596" y="4598"/>
                  </a:cubicBezTo>
                  <a:cubicBezTo>
                    <a:pt x="4321" y="3872"/>
                    <a:pt x="5186" y="3181"/>
                    <a:pt x="6050" y="2317"/>
                  </a:cubicBezTo>
                  <a:cubicBezTo>
                    <a:pt x="5186" y="1729"/>
                    <a:pt x="4460" y="1003"/>
                    <a:pt x="3596" y="588"/>
                  </a:cubicBezTo>
                  <a:cubicBezTo>
                    <a:pt x="3319" y="277"/>
                    <a:pt x="3043" y="139"/>
                    <a:pt x="2731" y="1"/>
                  </a:cubicBezTo>
                  <a:close/>
                </a:path>
              </a:pathLst>
            </a:custGeom>
            <a:solidFill>
              <a:srgbClr val="FFD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79" name="Google Shape;1579;p8"/>
            <p:cNvSpPr/>
            <p:nvPr/>
          </p:nvSpPr>
          <p:spPr>
            <a:xfrm>
              <a:off x="3471335" y="4278208"/>
              <a:ext cx="10560" cy="15535"/>
            </a:xfrm>
            <a:custGeom>
              <a:avLst/>
              <a:gdLst/>
              <a:ahLst/>
              <a:cxnLst/>
              <a:rect l="l" t="t" r="r" b="b"/>
              <a:pathLst>
                <a:path w="588" h="865" extrusionOk="0">
                  <a:moveTo>
                    <a:pt x="277" y="1"/>
                  </a:moveTo>
                  <a:lnTo>
                    <a:pt x="277" y="139"/>
                  </a:lnTo>
                  <a:lnTo>
                    <a:pt x="138" y="139"/>
                  </a:lnTo>
                  <a:lnTo>
                    <a:pt x="138" y="277"/>
                  </a:lnTo>
                  <a:cubicBezTo>
                    <a:pt x="0" y="415"/>
                    <a:pt x="0" y="415"/>
                    <a:pt x="0" y="554"/>
                  </a:cubicBezTo>
                  <a:lnTo>
                    <a:pt x="0" y="692"/>
                  </a:lnTo>
                  <a:cubicBezTo>
                    <a:pt x="0" y="865"/>
                    <a:pt x="0" y="865"/>
                    <a:pt x="138" y="865"/>
                  </a:cubicBezTo>
                  <a:cubicBezTo>
                    <a:pt x="277" y="865"/>
                    <a:pt x="277" y="692"/>
                    <a:pt x="277" y="692"/>
                  </a:cubicBezTo>
                  <a:cubicBezTo>
                    <a:pt x="277" y="692"/>
                    <a:pt x="449" y="692"/>
                    <a:pt x="449" y="554"/>
                  </a:cubicBezTo>
                  <a:lnTo>
                    <a:pt x="588" y="554"/>
                  </a:lnTo>
                  <a:lnTo>
                    <a:pt x="588" y="415"/>
                  </a:lnTo>
                  <a:lnTo>
                    <a:pt x="588" y="277"/>
                  </a:lnTo>
                  <a:lnTo>
                    <a:pt x="588" y="139"/>
                  </a:lnTo>
                  <a:lnTo>
                    <a:pt x="449" y="1"/>
                  </a:lnTo>
                  <a:close/>
                </a:path>
              </a:pathLst>
            </a:custGeom>
            <a:solidFill>
              <a:srgbClr val="FFD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80" name="Google Shape;1580;p8"/>
            <p:cNvSpPr/>
            <p:nvPr/>
          </p:nvSpPr>
          <p:spPr>
            <a:xfrm>
              <a:off x="3409247" y="4301179"/>
              <a:ext cx="59609" cy="41613"/>
            </a:xfrm>
            <a:custGeom>
              <a:avLst/>
              <a:gdLst/>
              <a:ahLst/>
              <a:cxnLst/>
              <a:rect l="l" t="t" r="r" b="b"/>
              <a:pathLst>
                <a:path w="3319" h="2317" extrusionOk="0">
                  <a:moveTo>
                    <a:pt x="1" y="1"/>
                  </a:moveTo>
                  <a:lnTo>
                    <a:pt x="1" y="277"/>
                  </a:lnTo>
                  <a:cubicBezTo>
                    <a:pt x="1003" y="1003"/>
                    <a:pt x="2178" y="1591"/>
                    <a:pt x="3181" y="2316"/>
                  </a:cubicBezTo>
                  <a:lnTo>
                    <a:pt x="3319" y="2316"/>
                  </a:lnTo>
                  <a:lnTo>
                    <a:pt x="3319" y="1867"/>
                  </a:lnTo>
                  <a:cubicBezTo>
                    <a:pt x="2593" y="1591"/>
                    <a:pt x="1867" y="1141"/>
                    <a:pt x="1141" y="726"/>
                  </a:cubicBezTo>
                  <a:cubicBezTo>
                    <a:pt x="726" y="450"/>
                    <a:pt x="450" y="277"/>
                    <a:pt x="139" y="1"/>
                  </a:cubicBezTo>
                  <a:close/>
                </a:path>
              </a:pathLst>
            </a:custGeom>
            <a:solidFill>
              <a:srgbClr val="FFD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81" name="Google Shape;1581;p8"/>
            <p:cNvSpPr/>
            <p:nvPr/>
          </p:nvSpPr>
          <p:spPr>
            <a:xfrm>
              <a:off x="3484355" y="4296222"/>
              <a:ext cx="38506" cy="46570"/>
            </a:xfrm>
            <a:custGeom>
              <a:avLst/>
              <a:gdLst/>
              <a:ahLst/>
              <a:cxnLst/>
              <a:rect l="l" t="t" r="r" b="b"/>
              <a:pathLst>
                <a:path w="2144" h="2593" extrusionOk="0">
                  <a:moveTo>
                    <a:pt x="2144" y="0"/>
                  </a:moveTo>
                  <a:lnTo>
                    <a:pt x="1867" y="277"/>
                  </a:lnTo>
                  <a:cubicBezTo>
                    <a:pt x="1142" y="864"/>
                    <a:pt x="589" y="1417"/>
                    <a:pt x="139" y="2005"/>
                  </a:cubicBezTo>
                  <a:lnTo>
                    <a:pt x="1" y="2005"/>
                  </a:lnTo>
                  <a:lnTo>
                    <a:pt x="1" y="2143"/>
                  </a:lnTo>
                  <a:cubicBezTo>
                    <a:pt x="1" y="2281"/>
                    <a:pt x="1" y="2454"/>
                    <a:pt x="139" y="2592"/>
                  </a:cubicBezTo>
                  <a:cubicBezTo>
                    <a:pt x="139" y="2592"/>
                    <a:pt x="277" y="2454"/>
                    <a:pt x="416" y="2454"/>
                  </a:cubicBezTo>
                  <a:cubicBezTo>
                    <a:pt x="727" y="1867"/>
                    <a:pt x="1142" y="1417"/>
                    <a:pt x="1591" y="1002"/>
                  </a:cubicBezTo>
                  <a:lnTo>
                    <a:pt x="1729" y="1002"/>
                  </a:lnTo>
                  <a:cubicBezTo>
                    <a:pt x="1867" y="864"/>
                    <a:pt x="2006" y="726"/>
                    <a:pt x="2144" y="553"/>
                  </a:cubicBezTo>
                  <a:lnTo>
                    <a:pt x="2144" y="415"/>
                  </a:lnTo>
                  <a:lnTo>
                    <a:pt x="2144" y="0"/>
                  </a:lnTo>
                  <a:close/>
                </a:path>
              </a:pathLst>
            </a:custGeom>
            <a:solidFill>
              <a:srgbClr val="FFD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82" name="Google Shape;1582;p8"/>
            <p:cNvSpPr/>
            <p:nvPr/>
          </p:nvSpPr>
          <p:spPr>
            <a:xfrm>
              <a:off x="3479399" y="4278208"/>
              <a:ext cx="18" cy="18"/>
            </a:xfrm>
            <a:custGeom>
              <a:avLst/>
              <a:gdLst/>
              <a:ahLst/>
              <a:cxnLst/>
              <a:rect l="l" t="t" r="r" b="b"/>
              <a:pathLst>
                <a:path w="1" h="1" extrusionOk="0">
                  <a:moveTo>
                    <a:pt x="0" y="1"/>
                  </a:moveTo>
                  <a:lnTo>
                    <a:pt x="0" y="1"/>
                  </a:lnTo>
                  <a:lnTo>
                    <a:pt x="0" y="1"/>
                  </a:lnTo>
                  <a:close/>
                </a:path>
              </a:pathLst>
            </a:custGeom>
            <a:solidFill>
              <a:srgbClr val="FFD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83" name="Google Shape;1583;p8"/>
            <p:cNvSpPr/>
            <p:nvPr/>
          </p:nvSpPr>
          <p:spPr>
            <a:xfrm>
              <a:off x="3471335" y="4293726"/>
              <a:ext cx="2496" cy="18"/>
            </a:xfrm>
            <a:custGeom>
              <a:avLst/>
              <a:gdLst/>
              <a:ahLst/>
              <a:cxnLst/>
              <a:rect l="l" t="t" r="r" b="b"/>
              <a:pathLst>
                <a:path w="139" h="1" extrusionOk="0">
                  <a:moveTo>
                    <a:pt x="0" y="1"/>
                  </a:moveTo>
                  <a:lnTo>
                    <a:pt x="138" y="1"/>
                  </a:lnTo>
                  <a:close/>
                </a:path>
              </a:pathLst>
            </a:custGeom>
            <a:solidFill>
              <a:srgbClr val="FFD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84" name="Google Shape;1584;p8"/>
            <p:cNvSpPr/>
            <p:nvPr/>
          </p:nvSpPr>
          <p:spPr>
            <a:xfrm>
              <a:off x="3479399" y="4278208"/>
              <a:ext cx="2496" cy="18"/>
            </a:xfrm>
            <a:custGeom>
              <a:avLst/>
              <a:gdLst/>
              <a:ahLst/>
              <a:cxnLst/>
              <a:rect l="l" t="t" r="r" b="b"/>
              <a:pathLst>
                <a:path w="139" h="1" extrusionOk="0">
                  <a:moveTo>
                    <a:pt x="139" y="1"/>
                  </a:moveTo>
                  <a:lnTo>
                    <a:pt x="0" y="1"/>
                  </a:lnTo>
                  <a:lnTo>
                    <a:pt x="0" y="1"/>
                  </a:lnTo>
                  <a:close/>
                </a:path>
              </a:pathLst>
            </a:custGeom>
            <a:solidFill>
              <a:srgbClr val="FFD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85" name="Google Shape;1585;p8"/>
            <p:cNvSpPr/>
            <p:nvPr/>
          </p:nvSpPr>
          <p:spPr>
            <a:xfrm>
              <a:off x="3471335" y="4293726"/>
              <a:ext cx="18" cy="18"/>
            </a:xfrm>
            <a:custGeom>
              <a:avLst/>
              <a:gdLst/>
              <a:ahLst/>
              <a:cxnLst/>
              <a:rect l="l" t="t" r="r" b="b"/>
              <a:pathLst>
                <a:path w="1" h="1" extrusionOk="0">
                  <a:moveTo>
                    <a:pt x="0" y="1"/>
                  </a:moveTo>
                  <a:lnTo>
                    <a:pt x="0" y="1"/>
                  </a:lnTo>
                  <a:close/>
                </a:path>
              </a:pathLst>
            </a:custGeom>
            <a:solidFill>
              <a:srgbClr val="FFD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86" name="Google Shape;1586;p8"/>
            <p:cNvSpPr/>
            <p:nvPr/>
          </p:nvSpPr>
          <p:spPr>
            <a:xfrm>
              <a:off x="3471335" y="4290619"/>
              <a:ext cx="18" cy="3125"/>
            </a:xfrm>
            <a:custGeom>
              <a:avLst/>
              <a:gdLst/>
              <a:ahLst/>
              <a:cxnLst/>
              <a:rect l="l" t="t" r="r" b="b"/>
              <a:pathLst>
                <a:path w="1" h="174" extrusionOk="0">
                  <a:moveTo>
                    <a:pt x="0" y="174"/>
                  </a:moveTo>
                  <a:lnTo>
                    <a:pt x="0" y="1"/>
                  </a:lnTo>
                  <a:lnTo>
                    <a:pt x="0" y="174"/>
                  </a:lnTo>
                  <a:lnTo>
                    <a:pt x="0" y="174"/>
                  </a:lnTo>
                  <a:close/>
                </a:path>
              </a:pathLst>
            </a:custGeom>
            <a:solidFill>
              <a:srgbClr val="FFD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87" name="Google Shape;1587;p8"/>
            <p:cNvSpPr/>
            <p:nvPr/>
          </p:nvSpPr>
          <p:spPr>
            <a:xfrm>
              <a:off x="3471335" y="4290619"/>
              <a:ext cx="18" cy="18"/>
            </a:xfrm>
            <a:custGeom>
              <a:avLst/>
              <a:gdLst/>
              <a:ahLst/>
              <a:cxnLst/>
              <a:rect l="l" t="t" r="r" b="b"/>
              <a:pathLst>
                <a:path w="1" h="1" extrusionOk="0">
                  <a:moveTo>
                    <a:pt x="0" y="1"/>
                  </a:moveTo>
                  <a:lnTo>
                    <a:pt x="0" y="1"/>
                  </a:lnTo>
                  <a:lnTo>
                    <a:pt x="0" y="1"/>
                  </a:lnTo>
                  <a:close/>
                </a:path>
              </a:pathLst>
            </a:custGeom>
            <a:solidFill>
              <a:srgbClr val="FFD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88" name="Google Shape;1588;p8"/>
            <p:cNvSpPr/>
            <p:nvPr/>
          </p:nvSpPr>
          <p:spPr>
            <a:xfrm>
              <a:off x="3471335" y="4293726"/>
              <a:ext cx="18" cy="18"/>
            </a:xfrm>
            <a:custGeom>
              <a:avLst/>
              <a:gdLst/>
              <a:ahLst/>
              <a:cxnLst/>
              <a:rect l="l" t="t" r="r" b="b"/>
              <a:pathLst>
                <a:path w="1" h="1" extrusionOk="0">
                  <a:moveTo>
                    <a:pt x="0" y="1"/>
                  </a:moveTo>
                  <a:lnTo>
                    <a:pt x="0" y="1"/>
                  </a:lnTo>
                  <a:lnTo>
                    <a:pt x="0" y="1"/>
                  </a:lnTo>
                  <a:close/>
                </a:path>
              </a:pathLst>
            </a:custGeom>
            <a:solidFill>
              <a:srgbClr val="FFD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89" name="Google Shape;1589;p8"/>
            <p:cNvSpPr/>
            <p:nvPr/>
          </p:nvSpPr>
          <p:spPr>
            <a:xfrm>
              <a:off x="3471335" y="4293726"/>
              <a:ext cx="18" cy="18"/>
            </a:xfrm>
            <a:custGeom>
              <a:avLst/>
              <a:gdLst/>
              <a:ahLst/>
              <a:cxnLst/>
              <a:rect l="l" t="t" r="r" b="b"/>
              <a:pathLst>
                <a:path w="1" h="1" extrusionOk="0">
                  <a:moveTo>
                    <a:pt x="0" y="1"/>
                  </a:moveTo>
                  <a:lnTo>
                    <a:pt x="0" y="1"/>
                  </a:lnTo>
                  <a:lnTo>
                    <a:pt x="0" y="1"/>
                  </a:lnTo>
                  <a:close/>
                </a:path>
              </a:pathLst>
            </a:custGeom>
            <a:solidFill>
              <a:srgbClr val="FFD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90" name="Google Shape;1590;p8"/>
            <p:cNvSpPr/>
            <p:nvPr/>
          </p:nvSpPr>
          <p:spPr>
            <a:xfrm>
              <a:off x="3471335" y="4290619"/>
              <a:ext cx="18" cy="3125"/>
            </a:xfrm>
            <a:custGeom>
              <a:avLst/>
              <a:gdLst/>
              <a:ahLst/>
              <a:cxnLst/>
              <a:rect l="l" t="t" r="r" b="b"/>
              <a:pathLst>
                <a:path w="1" h="174" extrusionOk="0">
                  <a:moveTo>
                    <a:pt x="0" y="1"/>
                  </a:moveTo>
                  <a:lnTo>
                    <a:pt x="0" y="174"/>
                  </a:lnTo>
                  <a:lnTo>
                    <a:pt x="0" y="1"/>
                  </a:lnTo>
                  <a:close/>
                </a:path>
              </a:pathLst>
            </a:custGeom>
            <a:solidFill>
              <a:srgbClr val="FFD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91" name="Google Shape;1591;p8"/>
            <p:cNvSpPr/>
            <p:nvPr/>
          </p:nvSpPr>
          <p:spPr>
            <a:xfrm>
              <a:off x="3512912" y="4314218"/>
              <a:ext cx="2514" cy="18"/>
            </a:xfrm>
            <a:custGeom>
              <a:avLst/>
              <a:gdLst/>
              <a:ahLst/>
              <a:cxnLst/>
              <a:rect l="l" t="t" r="r" b="b"/>
              <a:pathLst>
                <a:path w="140" h="1" extrusionOk="0">
                  <a:moveTo>
                    <a:pt x="1" y="0"/>
                  </a:moveTo>
                  <a:lnTo>
                    <a:pt x="139" y="0"/>
                  </a:lnTo>
                  <a:lnTo>
                    <a:pt x="1" y="0"/>
                  </a:lnTo>
                  <a:close/>
                </a:path>
              </a:pathLst>
            </a:custGeom>
            <a:solidFill>
              <a:srgbClr val="FFD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92" name="Google Shape;1592;p8"/>
            <p:cNvSpPr/>
            <p:nvPr/>
          </p:nvSpPr>
          <p:spPr>
            <a:xfrm>
              <a:off x="3243494" y="3957263"/>
              <a:ext cx="39135" cy="44092"/>
            </a:xfrm>
            <a:custGeom>
              <a:avLst/>
              <a:gdLst/>
              <a:ahLst/>
              <a:cxnLst/>
              <a:rect l="l" t="t" r="r" b="b"/>
              <a:pathLst>
                <a:path w="2179" h="2455" extrusionOk="0">
                  <a:moveTo>
                    <a:pt x="2178" y="1"/>
                  </a:moveTo>
                  <a:cubicBezTo>
                    <a:pt x="2040" y="139"/>
                    <a:pt x="1902" y="277"/>
                    <a:pt x="1729" y="415"/>
                  </a:cubicBezTo>
                  <a:lnTo>
                    <a:pt x="1729" y="277"/>
                  </a:lnTo>
                  <a:lnTo>
                    <a:pt x="1" y="2005"/>
                  </a:lnTo>
                  <a:lnTo>
                    <a:pt x="1" y="2144"/>
                  </a:lnTo>
                  <a:lnTo>
                    <a:pt x="1" y="2455"/>
                  </a:lnTo>
                  <a:cubicBezTo>
                    <a:pt x="450" y="1867"/>
                    <a:pt x="865" y="1452"/>
                    <a:pt x="1314" y="1003"/>
                  </a:cubicBezTo>
                  <a:cubicBezTo>
                    <a:pt x="1591" y="726"/>
                    <a:pt x="1902" y="415"/>
                    <a:pt x="2178" y="277"/>
                  </a:cubicBezTo>
                  <a:lnTo>
                    <a:pt x="2178" y="1"/>
                  </a:lnTo>
                  <a:close/>
                </a:path>
              </a:pathLst>
            </a:custGeom>
            <a:solidFill>
              <a:srgbClr val="FFD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93" name="Google Shape;1593;p8"/>
            <p:cNvSpPr/>
            <p:nvPr/>
          </p:nvSpPr>
          <p:spPr>
            <a:xfrm>
              <a:off x="3168996" y="3897672"/>
              <a:ext cx="108658" cy="85687"/>
            </a:xfrm>
            <a:custGeom>
              <a:avLst/>
              <a:gdLst/>
              <a:ahLst/>
              <a:cxnLst/>
              <a:rect l="l" t="t" r="r" b="b"/>
              <a:pathLst>
                <a:path w="6050" h="4771" extrusionOk="0">
                  <a:moveTo>
                    <a:pt x="3457" y="1729"/>
                  </a:moveTo>
                  <a:cubicBezTo>
                    <a:pt x="3457" y="1867"/>
                    <a:pt x="3596" y="1867"/>
                    <a:pt x="3596" y="2005"/>
                  </a:cubicBezTo>
                  <a:cubicBezTo>
                    <a:pt x="3596" y="2005"/>
                    <a:pt x="3596" y="2178"/>
                    <a:pt x="3457" y="2178"/>
                  </a:cubicBezTo>
                  <a:cubicBezTo>
                    <a:pt x="3457" y="2316"/>
                    <a:pt x="3285" y="2316"/>
                    <a:pt x="3285" y="2454"/>
                  </a:cubicBezTo>
                  <a:cubicBezTo>
                    <a:pt x="3457" y="2454"/>
                    <a:pt x="3457" y="2593"/>
                    <a:pt x="3596" y="2593"/>
                  </a:cubicBezTo>
                  <a:cubicBezTo>
                    <a:pt x="3596" y="2593"/>
                    <a:pt x="3734" y="2731"/>
                    <a:pt x="3734" y="2869"/>
                  </a:cubicBezTo>
                  <a:lnTo>
                    <a:pt x="3734" y="3042"/>
                  </a:lnTo>
                  <a:cubicBezTo>
                    <a:pt x="3596" y="3042"/>
                    <a:pt x="3596" y="3180"/>
                    <a:pt x="3457" y="3180"/>
                  </a:cubicBezTo>
                  <a:lnTo>
                    <a:pt x="3285" y="3180"/>
                  </a:lnTo>
                  <a:cubicBezTo>
                    <a:pt x="3146" y="3042"/>
                    <a:pt x="3008" y="3042"/>
                    <a:pt x="3008" y="2869"/>
                  </a:cubicBezTo>
                  <a:cubicBezTo>
                    <a:pt x="2870" y="3042"/>
                    <a:pt x="2870" y="3042"/>
                    <a:pt x="2732" y="3180"/>
                  </a:cubicBezTo>
                  <a:cubicBezTo>
                    <a:pt x="2732" y="3249"/>
                    <a:pt x="2697" y="3284"/>
                    <a:pt x="2641" y="3284"/>
                  </a:cubicBezTo>
                  <a:cubicBezTo>
                    <a:pt x="2585" y="3284"/>
                    <a:pt x="2507" y="3249"/>
                    <a:pt x="2420" y="3180"/>
                  </a:cubicBezTo>
                  <a:cubicBezTo>
                    <a:pt x="2282" y="3180"/>
                    <a:pt x="2282" y="2869"/>
                    <a:pt x="2282" y="2731"/>
                  </a:cubicBezTo>
                  <a:lnTo>
                    <a:pt x="2420" y="2593"/>
                  </a:lnTo>
                  <a:cubicBezTo>
                    <a:pt x="2282" y="2454"/>
                    <a:pt x="2282" y="2454"/>
                    <a:pt x="2144" y="2316"/>
                  </a:cubicBezTo>
                  <a:cubicBezTo>
                    <a:pt x="2006" y="2316"/>
                    <a:pt x="2006" y="2178"/>
                    <a:pt x="2006" y="2178"/>
                  </a:cubicBezTo>
                  <a:lnTo>
                    <a:pt x="2006" y="1867"/>
                  </a:lnTo>
                  <a:cubicBezTo>
                    <a:pt x="2144" y="1867"/>
                    <a:pt x="2144" y="1729"/>
                    <a:pt x="2282" y="1729"/>
                  </a:cubicBezTo>
                  <a:cubicBezTo>
                    <a:pt x="2282" y="1729"/>
                    <a:pt x="2420" y="1729"/>
                    <a:pt x="2420" y="1867"/>
                  </a:cubicBezTo>
                  <a:cubicBezTo>
                    <a:pt x="2593" y="1867"/>
                    <a:pt x="2732" y="2005"/>
                    <a:pt x="2870" y="2178"/>
                  </a:cubicBezTo>
                  <a:cubicBezTo>
                    <a:pt x="2870" y="2005"/>
                    <a:pt x="2870" y="1867"/>
                    <a:pt x="3008" y="1867"/>
                  </a:cubicBezTo>
                  <a:cubicBezTo>
                    <a:pt x="3008" y="1729"/>
                    <a:pt x="3146" y="1729"/>
                    <a:pt x="3146" y="1729"/>
                  </a:cubicBezTo>
                  <a:close/>
                  <a:moveTo>
                    <a:pt x="2870" y="0"/>
                  </a:moveTo>
                  <a:cubicBezTo>
                    <a:pt x="2870" y="139"/>
                    <a:pt x="2732" y="139"/>
                    <a:pt x="2732" y="139"/>
                  </a:cubicBezTo>
                  <a:lnTo>
                    <a:pt x="2593" y="139"/>
                  </a:lnTo>
                  <a:cubicBezTo>
                    <a:pt x="2282" y="450"/>
                    <a:pt x="2006" y="588"/>
                    <a:pt x="1556" y="864"/>
                  </a:cubicBezTo>
                  <a:cubicBezTo>
                    <a:pt x="1142" y="1452"/>
                    <a:pt x="554" y="2005"/>
                    <a:pt x="1" y="2454"/>
                  </a:cubicBezTo>
                  <a:cubicBezTo>
                    <a:pt x="416" y="2869"/>
                    <a:pt x="865" y="3180"/>
                    <a:pt x="1280" y="3457"/>
                  </a:cubicBezTo>
                  <a:cubicBezTo>
                    <a:pt x="2006" y="3906"/>
                    <a:pt x="2870" y="4321"/>
                    <a:pt x="3596" y="4770"/>
                  </a:cubicBezTo>
                  <a:lnTo>
                    <a:pt x="6050" y="2316"/>
                  </a:lnTo>
                  <a:cubicBezTo>
                    <a:pt x="5324" y="1729"/>
                    <a:pt x="4598" y="1141"/>
                    <a:pt x="3734" y="588"/>
                  </a:cubicBezTo>
                  <a:cubicBezTo>
                    <a:pt x="3457" y="450"/>
                    <a:pt x="3146" y="139"/>
                    <a:pt x="2870" y="0"/>
                  </a:cubicBezTo>
                  <a:close/>
                </a:path>
              </a:pathLst>
            </a:custGeom>
            <a:solidFill>
              <a:srgbClr val="FFD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94" name="Google Shape;1594;p8"/>
            <p:cNvSpPr/>
            <p:nvPr/>
          </p:nvSpPr>
          <p:spPr>
            <a:xfrm>
              <a:off x="3168996" y="3962238"/>
              <a:ext cx="58999" cy="41595"/>
            </a:xfrm>
            <a:custGeom>
              <a:avLst/>
              <a:gdLst/>
              <a:ahLst/>
              <a:cxnLst/>
              <a:rect l="l" t="t" r="r" b="b"/>
              <a:pathLst>
                <a:path w="3285" h="2316" extrusionOk="0">
                  <a:moveTo>
                    <a:pt x="1" y="0"/>
                  </a:moveTo>
                  <a:lnTo>
                    <a:pt x="1" y="449"/>
                  </a:lnTo>
                  <a:cubicBezTo>
                    <a:pt x="416" y="726"/>
                    <a:pt x="865" y="1002"/>
                    <a:pt x="1280" y="1314"/>
                  </a:cubicBezTo>
                  <a:cubicBezTo>
                    <a:pt x="1729" y="1590"/>
                    <a:pt x="2282" y="1867"/>
                    <a:pt x="2870" y="2316"/>
                  </a:cubicBezTo>
                  <a:lnTo>
                    <a:pt x="3285" y="2316"/>
                  </a:lnTo>
                  <a:lnTo>
                    <a:pt x="3285" y="1867"/>
                  </a:lnTo>
                  <a:cubicBezTo>
                    <a:pt x="2593" y="1590"/>
                    <a:pt x="1729" y="1175"/>
                    <a:pt x="1003" y="726"/>
                  </a:cubicBezTo>
                  <a:cubicBezTo>
                    <a:pt x="692" y="588"/>
                    <a:pt x="416" y="311"/>
                    <a:pt x="1" y="0"/>
                  </a:cubicBezTo>
                  <a:close/>
                </a:path>
              </a:pathLst>
            </a:custGeom>
            <a:solidFill>
              <a:srgbClr val="FFD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95" name="Google Shape;1595;p8"/>
            <p:cNvSpPr/>
            <p:nvPr/>
          </p:nvSpPr>
          <p:spPr>
            <a:xfrm>
              <a:off x="3267093" y="3975259"/>
              <a:ext cx="18" cy="18"/>
            </a:xfrm>
            <a:custGeom>
              <a:avLst/>
              <a:gdLst/>
              <a:ahLst/>
              <a:cxnLst/>
              <a:rect l="l" t="t" r="r" b="b"/>
              <a:pathLst>
                <a:path w="1" h="1" extrusionOk="0">
                  <a:moveTo>
                    <a:pt x="0" y="1"/>
                  </a:moveTo>
                  <a:lnTo>
                    <a:pt x="0" y="1"/>
                  </a:lnTo>
                  <a:lnTo>
                    <a:pt x="0" y="1"/>
                  </a:lnTo>
                  <a:close/>
                </a:path>
              </a:pathLst>
            </a:custGeom>
            <a:solidFill>
              <a:srgbClr val="FFD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96" name="Google Shape;1596;p8"/>
            <p:cNvSpPr/>
            <p:nvPr/>
          </p:nvSpPr>
          <p:spPr>
            <a:xfrm>
              <a:off x="3370758" y="4039825"/>
              <a:ext cx="38506" cy="41613"/>
            </a:xfrm>
            <a:custGeom>
              <a:avLst/>
              <a:gdLst/>
              <a:ahLst/>
              <a:cxnLst/>
              <a:rect l="l" t="t" r="r" b="b"/>
              <a:pathLst>
                <a:path w="2144" h="2317" extrusionOk="0">
                  <a:moveTo>
                    <a:pt x="2144" y="1"/>
                  </a:moveTo>
                  <a:cubicBezTo>
                    <a:pt x="2005" y="139"/>
                    <a:pt x="1867" y="139"/>
                    <a:pt x="1729" y="312"/>
                  </a:cubicBezTo>
                  <a:lnTo>
                    <a:pt x="1" y="2040"/>
                  </a:lnTo>
                  <a:lnTo>
                    <a:pt x="1" y="2317"/>
                  </a:lnTo>
                  <a:cubicBezTo>
                    <a:pt x="277" y="1867"/>
                    <a:pt x="692" y="1452"/>
                    <a:pt x="1141" y="1176"/>
                  </a:cubicBezTo>
                  <a:lnTo>
                    <a:pt x="1003" y="1176"/>
                  </a:lnTo>
                  <a:cubicBezTo>
                    <a:pt x="1003" y="1176"/>
                    <a:pt x="1141" y="1176"/>
                    <a:pt x="1141" y="1003"/>
                  </a:cubicBezTo>
                  <a:cubicBezTo>
                    <a:pt x="1418" y="727"/>
                    <a:pt x="1867" y="450"/>
                    <a:pt x="2144" y="139"/>
                  </a:cubicBezTo>
                  <a:lnTo>
                    <a:pt x="2144" y="1"/>
                  </a:lnTo>
                  <a:close/>
                </a:path>
              </a:pathLst>
            </a:custGeom>
            <a:solidFill>
              <a:srgbClr val="FFD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97" name="Google Shape;1597;p8"/>
            <p:cNvSpPr/>
            <p:nvPr/>
          </p:nvSpPr>
          <p:spPr>
            <a:xfrm>
              <a:off x="3295650" y="4045411"/>
              <a:ext cx="59609" cy="41003"/>
            </a:xfrm>
            <a:custGeom>
              <a:avLst/>
              <a:gdLst/>
              <a:ahLst/>
              <a:cxnLst/>
              <a:rect l="l" t="t" r="r" b="b"/>
              <a:pathLst>
                <a:path w="3319" h="2283" extrusionOk="0">
                  <a:moveTo>
                    <a:pt x="0" y="1"/>
                  </a:moveTo>
                  <a:lnTo>
                    <a:pt x="0" y="277"/>
                  </a:lnTo>
                  <a:cubicBezTo>
                    <a:pt x="553" y="692"/>
                    <a:pt x="1141" y="1280"/>
                    <a:pt x="1867" y="1556"/>
                  </a:cubicBezTo>
                  <a:cubicBezTo>
                    <a:pt x="2281" y="1867"/>
                    <a:pt x="2593" y="2144"/>
                    <a:pt x="3007" y="2282"/>
                  </a:cubicBezTo>
                  <a:lnTo>
                    <a:pt x="3318" y="2282"/>
                  </a:lnTo>
                  <a:lnTo>
                    <a:pt x="3318" y="1867"/>
                  </a:lnTo>
                  <a:cubicBezTo>
                    <a:pt x="2593" y="1418"/>
                    <a:pt x="1728" y="1141"/>
                    <a:pt x="1141" y="692"/>
                  </a:cubicBezTo>
                  <a:cubicBezTo>
                    <a:pt x="726" y="416"/>
                    <a:pt x="415" y="277"/>
                    <a:pt x="0" y="1"/>
                  </a:cubicBezTo>
                  <a:close/>
                </a:path>
              </a:pathLst>
            </a:custGeom>
            <a:solidFill>
              <a:srgbClr val="FFD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98" name="Google Shape;1598;p8"/>
            <p:cNvSpPr/>
            <p:nvPr/>
          </p:nvSpPr>
          <p:spPr>
            <a:xfrm>
              <a:off x="3336617" y="4014376"/>
              <a:ext cx="18" cy="18"/>
            </a:xfrm>
            <a:custGeom>
              <a:avLst/>
              <a:gdLst/>
              <a:ahLst/>
              <a:cxnLst/>
              <a:rect l="l" t="t" r="r" b="b"/>
              <a:pathLst>
                <a:path w="1" h="1" extrusionOk="0">
                  <a:moveTo>
                    <a:pt x="0" y="1"/>
                  </a:moveTo>
                  <a:lnTo>
                    <a:pt x="0" y="1"/>
                  </a:lnTo>
                  <a:lnTo>
                    <a:pt x="0" y="1"/>
                  </a:lnTo>
                  <a:close/>
                </a:path>
              </a:pathLst>
            </a:custGeom>
            <a:solidFill>
              <a:srgbClr val="FFD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99" name="Google Shape;1599;p8"/>
            <p:cNvSpPr/>
            <p:nvPr/>
          </p:nvSpPr>
          <p:spPr>
            <a:xfrm>
              <a:off x="3295650" y="3980234"/>
              <a:ext cx="108658" cy="83209"/>
            </a:xfrm>
            <a:custGeom>
              <a:avLst/>
              <a:gdLst/>
              <a:ahLst/>
              <a:cxnLst/>
              <a:rect l="l" t="t" r="r" b="b"/>
              <a:pathLst>
                <a:path w="6050" h="4633" extrusionOk="0">
                  <a:moveTo>
                    <a:pt x="2454" y="1314"/>
                  </a:moveTo>
                  <a:cubicBezTo>
                    <a:pt x="2593" y="1314"/>
                    <a:pt x="2731" y="1314"/>
                    <a:pt x="2869" y="1452"/>
                  </a:cubicBezTo>
                  <a:cubicBezTo>
                    <a:pt x="2869" y="1452"/>
                    <a:pt x="3007" y="1590"/>
                    <a:pt x="3007" y="1729"/>
                  </a:cubicBezTo>
                  <a:lnTo>
                    <a:pt x="3318" y="1729"/>
                  </a:lnTo>
                  <a:cubicBezTo>
                    <a:pt x="3457" y="1660"/>
                    <a:pt x="3595" y="1625"/>
                    <a:pt x="3716" y="1625"/>
                  </a:cubicBezTo>
                  <a:cubicBezTo>
                    <a:pt x="3837" y="1625"/>
                    <a:pt x="3941" y="1660"/>
                    <a:pt x="4010" y="1729"/>
                  </a:cubicBezTo>
                  <a:lnTo>
                    <a:pt x="4321" y="2040"/>
                  </a:lnTo>
                  <a:cubicBezTo>
                    <a:pt x="4459" y="2178"/>
                    <a:pt x="4459" y="2316"/>
                    <a:pt x="4459" y="2455"/>
                  </a:cubicBezTo>
                  <a:cubicBezTo>
                    <a:pt x="4459" y="2904"/>
                    <a:pt x="4183" y="3180"/>
                    <a:pt x="4010" y="3457"/>
                  </a:cubicBezTo>
                  <a:cubicBezTo>
                    <a:pt x="3941" y="3543"/>
                    <a:pt x="3871" y="3587"/>
                    <a:pt x="3802" y="3587"/>
                  </a:cubicBezTo>
                  <a:cubicBezTo>
                    <a:pt x="3733" y="3587"/>
                    <a:pt x="3664" y="3543"/>
                    <a:pt x="3595" y="3457"/>
                  </a:cubicBezTo>
                  <a:cubicBezTo>
                    <a:pt x="3457" y="3457"/>
                    <a:pt x="3457" y="3180"/>
                    <a:pt x="3595" y="3042"/>
                  </a:cubicBezTo>
                  <a:cubicBezTo>
                    <a:pt x="3595" y="3042"/>
                    <a:pt x="3733" y="2904"/>
                    <a:pt x="3733" y="2766"/>
                  </a:cubicBezTo>
                  <a:cubicBezTo>
                    <a:pt x="3733" y="2766"/>
                    <a:pt x="3733" y="2593"/>
                    <a:pt x="3871" y="2593"/>
                  </a:cubicBezTo>
                  <a:lnTo>
                    <a:pt x="3871" y="2455"/>
                  </a:lnTo>
                  <a:lnTo>
                    <a:pt x="3871" y="2316"/>
                  </a:lnTo>
                  <a:lnTo>
                    <a:pt x="3733" y="2316"/>
                  </a:lnTo>
                  <a:lnTo>
                    <a:pt x="3733" y="2178"/>
                  </a:lnTo>
                  <a:lnTo>
                    <a:pt x="3595" y="2178"/>
                  </a:lnTo>
                  <a:lnTo>
                    <a:pt x="3457" y="2316"/>
                  </a:lnTo>
                  <a:cubicBezTo>
                    <a:pt x="3318" y="2316"/>
                    <a:pt x="3318" y="2455"/>
                    <a:pt x="3318" y="2455"/>
                  </a:cubicBezTo>
                  <a:lnTo>
                    <a:pt x="3318" y="2593"/>
                  </a:lnTo>
                  <a:cubicBezTo>
                    <a:pt x="3146" y="2766"/>
                    <a:pt x="3007" y="2766"/>
                    <a:pt x="2869" y="2766"/>
                  </a:cubicBezTo>
                  <a:cubicBezTo>
                    <a:pt x="2731" y="2766"/>
                    <a:pt x="2731" y="2593"/>
                    <a:pt x="2731" y="2455"/>
                  </a:cubicBezTo>
                  <a:lnTo>
                    <a:pt x="2731" y="2316"/>
                  </a:lnTo>
                  <a:lnTo>
                    <a:pt x="2731" y="2178"/>
                  </a:lnTo>
                  <a:cubicBezTo>
                    <a:pt x="2731" y="2178"/>
                    <a:pt x="2593" y="2178"/>
                    <a:pt x="2593" y="2040"/>
                  </a:cubicBezTo>
                  <a:lnTo>
                    <a:pt x="2454" y="1902"/>
                  </a:lnTo>
                  <a:lnTo>
                    <a:pt x="2281" y="1902"/>
                  </a:lnTo>
                  <a:cubicBezTo>
                    <a:pt x="2281" y="2040"/>
                    <a:pt x="2454" y="2040"/>
                    <a:pt x="2454" y="2178"/>
                  </a:cubicBezTo>
                  <a:lnTo>
                    <a:pt x="2454" y="2316"/>
                  </a:lnTo>
                  <a:lnTo>
                    <a:pt x="2281" y="2455"/>
                  </a:lnTo>
                  <a:cubicBezTo>
                    <a:pt x="2212" y="2524"/>
                    <a:pt x="2178" y="2558"/>
                    <a:pt x="2143" y="2558"/>
                  </a:cubicBezTo>
                  <a:cubicBezTo>
                    <a:pt x="2109" y="2558"/>
                    <a:pt x="2074" y="2524"/>
                    <a:pt x="2005" y="2455"/>
                  </a:cubicBezTo>
                  <a:cubicBezTo>
                    <a:pt x="2005" y="2455"/>
                    <a:pt x="1867" y="2455"/>
                    <a:pt x="1867" y="2316"/>
                  </a:cubicBezTo>
                  <a:cubicBezTo>
                    <a:pt x="1867" y="2178"/>
                    <a:pt x="1728" y="2040"/>
                    <a:pt x="1728" y="1902"/>
                  </a:cubicBezTo>
                  <a:cubicBezTo>
                    <a:pt x="1728" y="1729"/>
                    <a:pt x="1728" y="1729"/>
                    <a:pt x="1867" y="1590"/>
                  </a:cubicBezTo>
                  <a:lnTo>
                    <a:pt x="1867" y="1452"/>
                  </a:lnTo>
                  <a:cubicBezTo>
                    <a:pt x="1867" y="1452"/>
                    <a:pt x="2005" y="1452"/>
                    <a:pt x="2005" y="1314"/>
                  </a:cubicBezTo>
                  <a:close/>
                  <a:moveTo>
                    <a:pt x="2869" y="0"/>
                  </a:moveTo>
                  <a:cubicBezTo>
                    <a:pt x="2869" y="0"/>
                    <a:pt x="2869" y="173"/>
                    <a:pt x="2731" y="173"/>
                  </a:cubicBezTo>
                  <a:lnTo>
                    <a:pt x="2593" y="173"/>
                  </a:lnTo>
                  <a:cubicBezTo>
                    <a:pt x="2281" y="312"/>
                    <a:pt x="2005" y="588"/>
                    <a:pt x="1590" y="865"/>
                  </a:cubicBezTo>
                  <a:cubicBezTo>
                    <a:pt x="1141" y="1314"/>
                    <a:pt x="553" y="1902"/>
                    <a:pt x="0" y="2455"/>
                  </a:cubicBezTo>
                  <a:cubicBezTo>
                    <a:pt x="415" y="2766"/>
                    <a:pt x="864" y="3180"/>
                    <a:pt x="1279" y="3457"/>
                  </a:cubicBezTo>
                  <a:cubicBezTo>
                    <a:pt x="2005" y="3906"/>
                    <a:pt x="2869" y="4321"/>
                    <a:pt x="3595" y="4632"/>
                  </a:cubicBezTo>
                  <a:cubicBezTo>
                    <a:pt x="4459" y="3768"/>
                    <a:pt x="5185" y="3042"/>
                    <a:pt x="6049" y="2316"/>
                  </a:cubicBezTo>
                  <a:cubicBezTo>
                    <a:pt x="5323" y="1729"/>
                    <a:pt x="4597" y="1037"/>
                    <a:pt x="3733" y="450"/>
                  </a:cubicBezTo>
                  <a:cubicBezTo>
                    <a:pt x="3457" y="312"/>
                    <a:pt x="3146" y="173"/>
                    <a:pt x="2869" y="0"/>
                  </a:cubicBezTo>
                  <a:close/>
                </a:path>
              </a:pathLst>
            </a:custGeom>
            <a:solidFill>
              <a:srgbClr val="FFD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00" name="Google Shape;1600;p8"/>
            <p:cNvSpPr/>
            <p:nvPr/>
          </p:nvSpPr>
          <p:spPr>
            <a:xfrm>
              <a:off x="3274529" y="4029893"/>
              <a:ext cx="5621" cy="12428"/>
            </a:xfrm>
            <a:custGeom>
              <a:avLst/>
              <a:gdLst/>
              <a:ahLst/>
              <a:cxnLst/>
              <a:rect l="l" t="t" r="r" b="b"/>
              <a:pathLst>
                <a:path w="313" h="692" extrusionOk="0">
                  <a:moveTo>
                    <a:pt x="174" y="1"/>
                  </a:moveTo>
                  <a:cubicBezTo>
                    <a:pt x="1" y="139"/>
                    <a:pt x="1" y="554"/>
                    <a:pt x="174" y="692"/>
                  </a:cubicBezTo>
                  <a:lnTo>
                    <a:pt x="312" y="692"/>
                  </a:lnTo>
                  <a:cubicBezTo>
                    <a:pt x="174" y="554"/>
                    <a:pt x="174" y="277"/>
                    <a:pt x="174" y="1"/>
                  </a:cubicBezTo>
                  <a:close/>
                </a:path>
              </a:pathLst>
            </a:custGeom>
            <a:solidFill>
              <a:srgbClr val="FFD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01" name="Google Shape;1601;p8"/>
            <p:cNvSpPr/>
            <p:nvPr/>
          </p:nvSpPr>
          <p:spPr>
            <a:xfrm>
              <a:off x="3391251" y="4057839"/>
              <a:ext cx="18" cy="3107"/>
            </a:xfrm>
            <a:custGeom>
              <a:avLst/>
              <a:gdLst/>
              <a:ahLst/>
              <a:cxnLst/>
              <a:rect l="l" t="t" r="r" b="b"/>
              <a:pathLst>
                <a:path w="1" h="173" extrusionOk="0">
                  <a:moveTo>
                    <a:pt x="0" y="173"/>
                  </a:moveTo>
                  <a:lnTo>
                    <a:pt x="0" y="0"/>
                  </a:lnTo>
                  <a:lnTo>
                    <a:pt x="0" y="0"/>
                  </a:lnTo>
                  <a:close/>
                </a:path>
              </a:pathLst>
            </a:custGeom>
            <a:solidFill>
              <a:srgbClr val="FFD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02" name="Google Shape;1602;p8"/>
            <p:cNvSpPr/>
            <p:nvPr/>
          </p:nvSpPr>
          <p:spPr>
            <a:xfrm>
              <a:off x="3473813" y="4107499"/>
              <a:ext cx="8082" cy="7471"/>
            </a:xfrm>
            <a:custGeom>
              <a:avLst/>
              <a:gdLst/>
              <a:ahLst/>
              <a:cxnLst/>
              <a:rect l="l" t="t" r="r" b="b"/>
              <a:pathLst>
                <a:path w="450" h="416" extrusionOk="0">
                  <a:moveTo>
                    <a:pt x="139" y="0"/>
                  </a:moveTo>
                  <a:lnTo>
                    <a:pt x="139" y="139"/>
                  </a:lnTo>
                  <a:cubicBezTo>
                    <a:pt x="139" y="139"/>
                    <a:pt x="139" y="277"/>
                    <a:pt x="0" y="277"/>
                  </a:cubicBezTo>
                  <a:lnTo>
                    <a:pt x="0" y="415"/>
                  </a:lnTo>
                  <a:lnTo>
                    <a:pt x="311" y="415"/>
                  </a:lnTo>
                  <a:lnTo>
                    <a:pt x="311" y="277"/>
                  </a:lnTo>
                  <a:lnTo>
                    <a:pt x="450" y="277"/>
                  </a:lnTo>
                  <a:lnTo>
                    <a:pt x="450" y="139"/>
                  </a:lnTo>
                  <a:lnTo>
                    <a:pt x="450" y="0"/>
                  </a:lnTo>
                  <a:close/>
                </a:path>
              </a:pathLst>
            </a:custGeom>
            <a:solidFill>
              <a:srgbClr val="FFD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03" name="Google Shape;1603;p8"/>
            <p:cNvSpPr/>
            <p:nvPr/>
          </p:nvSpPr>
          <p:spPr>
            <a:xfrm>
              <a:off x="3417311" y="4063425"/>
              <a:ext cx="105551" cy="85059"/>
            </a:xfrm>
            <a:custGeom>
              <a:avLst/>
              <a:gdLst/>
              <a:ahLst/>
              <a:cxnLst/>
              <a:rect l="l" t="t" r="r" b="b"/>
              <a:pathLst>
                <a:path w="5877" h="4736" extrusionOk="0">
                  <a:moveTo>
                    <a:pt x="2282" y="1141"/>
                  </a:moveTo>
                  <a:cubicBezTo>
                    <a:pt x="2420" y="1279"/>
                    <a:pt x="2593" y="1417"/>
                    <a:pt x="2420" y="1590"/>
                  </a:cubicBezTo>
                  <a:lnTo>
                    <a:pt x="2420" y="1728"/>
                  </a:lnTo>
                  <a:lnTo>
                    <a:pt x="2420" y="2005"/>
                  </a:lnTo>
                  <a:lnTo>
                    <a:pt x="2420" y="2281"/>
                  </a:lnTo>
                  <a:cubicBezTo>
                    <a:pt x="2420" y="2281"/>
                    <a:pt x="2593" y="2454"/>
                    <a:pt x="2593" y="2593"/>
                  </a:cubicBezTo>
                  <a:lnTo>
                    <a:pt x="2732" y="2593"/>
                  </a:lnTo>
                  <a:cubicBezTo>
                    <a:pt x="2732" y="2593"/>
                    <a:pt x="2732" y="2454"/>
                    <a:pt x="2870" y="2281"/>
                  </a:cubicBezTo>
                  <a:lnTo>
                    <a:pt x="2870" y="2143"/>
                  </a:lnTo>
                  <a:lnTo>
                    <a:pt x="3008" y="2005"/>
                  </a:lnTo>
                  <a:cubicBezTo>
                    <a:pt x="3146" y="2005"/>
                    <a:pt x="3146" y="1867"/>
                    <a:pt x="3146" y="1867"/>
                  </a:cubicBezTo>
                  <a:lnTo>
                    <a:pt x="3734" y="1867"/>
                  </a:lnTo>
                  <a:lnTo>
                    <a:pt x="4010" y="2143"/>
                  </a:lnTo>
                  <a:cubicBezTo>
                    <a:pt x="4010" y="2143"/>
                    <a:pt x="4149" y="2281"/>
                    <a:pt x="4149" y="2454"/>
                  </a:cubicBezTo>
                  <a:lnTo>
                    <a:pt x="4149" y="2731"/>
                  </a:lnTo>
                  <a:cubicBezTo>
                    <a:pt x="4149" y="2869"/>
                    <a:pt x="4010" y="3007"/>
                    <a:pt x="4010" y="3007"/>
                  </a:cubicBezTo>
                  <a:cubicBezTo>
                    <a:pt x="3872" y="3146"/>
                    <a:pt x="3734" y="3318"/>
                    <a:pt x="3596" y="3457"/>
                  </a:cubicBezTo>
                  <a:cubicBezTo>
                    <a:pt x="3457" y="3457"/>
                    <a:pt x="3285" y="3457"/>
                    <a:pt x="3146" y="3595"/>
                  </a:cubicBezTo>
                  <a:cubicBezTo>
                    <a:pt x="2870" y="3595"/>
                    <a:pt x="2593" y="3457"/>
                    <a:pt x="2282" y="3146"/>
                  </a:cubicBezTo>
                  <a:cubicBezTo>
                    <a:pt x="2144" y="2869"/>
                    <a:pt x="2006" y="2593"/>
                    <a:pt x="1867" y="2281"/>
                  </a:cubicBezTo>
                  <a:lnTo>
                    <a:pt x="1867" y="1417"/>
                  </a:lnTo>
                  <a:lnTo>
                    <a:pt x="2144" y="1141"/>
                  </a:lnTo>
                  <a:close/>
                  <a:moveTo>
                    <a:pt x="2732" y="0"/>
                  </a:moveTo>
                  <a:cubicBezTo>
                    <a:pt x="2732" y="138"/>
                    <a:pt x="2732" y="138"/>
                    <a:pt x="2593" y="138"/>
                  </a:cubicBezTo>
                  <a:lnTo>
                    <a:pt x="2420" y="138"/>
                  </a:lnTo>
                  <a:cubicBezTo>
                    <a:pt x="2144" y="415"/>
                    <a:pt x="1867" y="553"/>
                    <a:pt x="1556" y="864"/>
                  </a:cubicBezTo>
                  <a:lnTo>
                    <a:pt x="1" y="2454"/>
                  </a:lnTo>
                  <a:cubicBezTo>
                    <a:pt x="277" y="2731"/>
                    <a:pt x="692" y="3146"/>
                    <a:pt x="1142" y="3457"/>
                  </a:cubicBezTo>
                  <a:cubicBezTo>
                    <a:pt x="1867" y="3871"/>
                    <a:pt x="2732" y="4321"/>
                    <a:pt x="3457" y="4736"/>
                  </a:cubicBezTo>
                  <a:cubicBezTo>
                    <a:pt x="4322" y="3871"/>
                    <a:pt x="5186" y="3146"/>
                    <a:pt x="5877" y="2281"/>
                  </a:cubicBezTo>
                  <a:cubicBezTo>
                    <a:pt x="5186" y="1728"/>
                    <a:pt x="4460" y="1141"/>
                    <a:pt x="3596" y="553"/>
                  </a:cubicBezTo>
                  <a:cubicBezTo>
                    <a:pt x="3285" y="277"/>
                    <a:pt x="3008" y="138"/>
                    <a:pt x="2732" y="0"/>
                  </a:cubicBezTo>
                  <a:close/>
                </a:path>
              </a:pathLst>
            </a:custGeom>
            <a:solidFill>
              <a:srgbClr val="FFD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04" name="Google Shape;1604;p8"/>
            <p:cNvSpPr/>
            <p:nvPr/>
          </p:nvSpPr>
          <p:spPr>
            <a:xfrm>
              <a:off x="3479399" y="4107499"/>
              <a:ext cx="18" cy="18"/>
            </a:xfrm>
            <a:custGeom>
              <a:avLst/>
              <a:gdLst/>
              <a:ahLst/>
              <a:cxnLst/>
              <a:rect l="l" t="t" r="r" b="b"/>
              <a:pathLst>
                <a:path w="1" h="1" extrusionOk="0">
                  <a:moveTo>
                    <a:pt x="0" y="0"/>
                  </a:moveTo>
                  <a:lnTo>
                    <a:pt x="0" y="0"/>
                  </a:lnTo>
                  <a:close/>
                </a:path>
              </a:pathLst>
            </a:custGeom>
            <a:solidFill>
              <a:srgbClr val="FFD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05" name="Google Shape;1605;p8"/>
            <p:cNvSpPr/>
            <p:nvPr/>
          </p:nvSpPr>
          <p:spPr>
            <a:xfrm>
              <a:off x="3414222" y="4127973"/>
              <a:ext cx="59609" cy="44110"/>
            </a:xfrm>
            <a:custGeom>
              <a:avLst/>
              <a:gdLst/>
              <a:ahLst/>
              <a:cxnLst/>
              <a:rect l="l" t="t" r="r" b="b"/>
              <a:pathLst>
                <a:path w="3319" h="2456" extrusionOk="0">
                  <a:moveTo>
                    <a:pt x="0" y="1"/>
                  </a:moveTo>
                  <a:lnTo>
                    <a:pt x="0" y="416"/>
                  </a:lnTo>
                  <a:cubicBezTo>
                    <a:pt x="588" y="865"/>
                    <a:pt x="1175" y="1142"/>
                    <a:pt x="1728" y="1591"/>
                  </a:cubicBezTo>
                  <a:cubicBezTo>
                    <a:pt x="2178" y="1867"/>
                    <a:pt x="2592" y="2006"/>
                    <a:pt x="2904" y="2317"/>
                  </a:cubicBezTo>
                  <a:cubicBezTo>
                    <a:pt x="3042" y="2317"/>
                    <a:pt x="3180" y="2455"/>
                    <a:pt x="3318" y="2455"/>
                  </a:cubicBezTo>
                  <a:lnTo>
                    <a:pt x="3318" y="1867"/>
                  </a:lnTo>
                  <a:cubicBezTo>
                    <a:pt x="2592" y="1591"/>
                    <a:pt x="1901" y="1142"/>
                    <a:pt x="1175" y="727"/>
                  </a:cubicBezTo>
                  <a:cubicBezTo>
                    <a:pt x="726" y="589"/>
                    <a:pt x="449" y="277"/>
                    <a:pt x="173" y="1"/>
                  </a:cubicBezTo>
                  <a:close/>
                </a:path>
              </a:pathLst>
            </a:custGeom>
            <a:solidFill>
              <a:srgbClr val="FFD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06" name="Google Shape;1606;p8"/>
            <p:cNvSpPr/>
            <p:nvPr/>
          </p:nvSpPr>
          <p:spPr>
            <a:xfrm>
              <a:off x="3489330" y="4123016"/>
              <a:ext cx="39135" cy="49067"/>
            </a:xfrm>
            <a:custGeom>
              <a:avLst/>
              <a:gdLst/>
              <a:ahLst/>
              <a:cxnLst/>
              <a:rect l="l" t="t" r="r" b="b"/>
              <a:pathLst>
                <a:path w="2179" h="2732" extrusionOk="0">
                  <a:moveTo>
                    <a:pt x="2178" y="0"/>
                  </a:moveTo>
                  <a:cubicBezTo>
                    <a:pt x="2040" y="139"/>
                    <a:pt x="1867" y="277"/>
                    <a:pt x="1729" y="277"/>
                  </a:cubicBezTo>
                  <a:cubicBezTo>
                    <a:pt x="1176" y="865"/>
                    <a:pt x="588" y="1418"/>
                    <a:pt x="139" y="2005"/>
                  </a:cubicBezTo>
                  <a:lnTo>
                    <a:pt x="0" y="2005"/>
                  </a:lnTo>
                  <a:lnTo>
                    <a:pt x="0" y="2143"/>
                  </a:lnTo>
                  <a:cubicBezTo>
                    <a:pt x="0" y="2282"/>
                    <a:pt x="0" y="2593"/>
                    <a:pt x="139" y="2731"/>
                  </a:cubicBezTo>
                  <a:lnTo>
                    <a:pt x="312" y="2731"/>
                  </a:lnTo>
                  <a:lnTo>
                    <a:pt x="312" y="2593"/>
                  </a:lnTo>
                  <a:cubicBezTo>
                    <a:pt x="726" y="2005"/>
                    <a:pt x="1176" y="1556"/>
                    <a:pt x="1590" y="1141"/>
                  </a:cubicBezTo>
                  <a:cubicBezTo>
                    <a:pt x="1729" y="1141"/>
                    <a:pt x="1729" y="1141"/>
                    <a:pt x="1729" y="1003"/>
                  </a:cubicBezTo>
                  <a:cubicBezTo>
                    <a:pt x="1867" y="865"/>
                    <a:pt x="2040" y="692"/>
                    <a:pt x="2178" y="553"/>
                  </a:cubicBezTo>
                  <a:lnTo>
                    <a:pt x="2178" y="415"/>
                  </a:lnTo>
                  <a:lnTo>
                    <a:pt x="2178" y="0"/>
                  </a:lnTo>
                  <a:close/>
                </a:path>
              </a:pathLst>
            </a:custGeom>
            <a:solidFill>
              <a:srgbClr val="FFD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07" name="Google Shape;1607;p8"/>
            <p:cNvSpPr/>
            <p:nvPr/>
          </p:nvSpPr>
          <p:spPr>
            <a:xfrm>
              <a:off x="3517887" y="4143508"/>
              <a:ext cx="18" cy="18"/>
            </a:xfrm>
            <a:custGeom>
              <a:avLst/>
              <a:gdLst/>
              <a:ahLst/>
              <a:cxnLst/>
              <a:rect l="l" t="t" r="r" b="b"/>
              <a:pathLst>
                <a:path w="1" h="1" extrusionOk="0">
                  <a:moveTo>
                    <a:pt x="0" y="0"/>
                  </a:moveTo>
                  <a:lnTo>
                    <a:pt x="0" y="0"/>
                  </a:lnTo>
                  <a:lnTo>
                    <a:pt x="0" y="0"/>
                  </a:lnTo>
                  <a:close/>
                </a:path>
              </a:pathLst>
            </a:custGeom>
            <a:solidFill>
              <a:srgbClr val="FFD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08" name="Google Shape;1608;p8"/>
            <p:cNvSpPr/>
            <p:nvPr/>
          </p:nvSpPr>
          <p:spPr>
            <a:xfrm>
              <a:off x="3615966" y="4205578"/>
              <a:ext cx="39135" cy="49067"/>
            </a:xfrm>
            <a:custGeom>
              <a:avLst/>
              <a:gdLst/>
              <a:ahLst/>
              <a:cxnLst/>
              <a:rect l="l" t="t" r="r" b="b"/>
              <a:pathLst>
                <a:path w="2179" h="2732" extrusionOk="0">
                  <a:moveTo>
                    <a:pt x="2178" y="1"/>
                  </a:moveTo>
                  <a:cubicBezTo>
                    <a:pt x="2040" y="139"/>
                    <a:pt x="1902" y="139"/>
                    <a:pt x="1729" y="277"/>
                  </a:cubicBezTo>
                  <a:cubicBezTo>
                    <a:pt x="1176" y="865"/>
                    <a:pt x="588" y="1452"/>
                    <a:pt x="174" y="2005"/>
                  </a:cubicBezTo>
                  <a:lnTo>
                    <a:pt x="1" y="2005"/>
                  </a:lnTo>
                  <a:cubicBezTo>
                    <a:pt x="1" y="2316"/>
                    <a:pt x="1" y="2455"/>
                    <a:pt x="174" y="2731"/>
                  </a:cubicBezTo>
                  <a:cubicBezTo>
                    <a:pt x="450" y="2144"/>
                    <a:pt x="865" y="1729"/>
                    <a:pt x="1452" y="1279"/>
                  </a:cubicBezTo>
                  <a:cubicBezTo>
                    <a:pt x="1591" y="1141"/>
                    <a:pt x="1729" y="1003"/>
                    <a:pt x="2040" y="865"/>
                  </a:cubicBezTo>
                  <a:cubicBezTo>
                    <a:pt x="2040" y="726"/>
                    <a:pt x="2178" y="588"/>
                    <a:pt x="2178" y="588"/>
                  </a:cubicBezTo>
                  <a:lnTo>
                    <a:pt x="2178" y="415"/>
                  </a:lnTo>
                  <a:lnTo>
                    <a:pt x="2178" y="1"/>
                  </a:lnTo>
                  <a:close/>
                </a:path>
              </a:pathLst>
            </a:custGeom>
            <a:solidFill>
              <a:srgbClr val="FFD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09" name="Google Shape;1609;p8"/>
            <p:cNvSpPr/>
            <p:nvPr/>
          </p:nvSpPr>
          <p:spPr>
            <a:xfrm>
              <a:off x="3541468" y="4208057"/>
              <a:ext cx="58999" cy="46588"/>
            </a:xfrm>
            <a:custGeom>
              <a:avLst/>
              <a:gdLst/>
              <a:ahLst/>
              <a:cxnLst/>
              <a:rect l="l" t="t" r="r" b="b"/>
              <a:pathLst>
                <a:path w="3285" h="2594" extrusionOk="0">
                  <a:moveTo>
                    <a:pt x="1" y="1"/>
                  </a:moveTo>
                  <a:lnTo>
                    <a:pt x="1" y="450"/>
                  </a:lnTo>
                  <a:cubicBezTo>
                    <a:pt x="554" y="865"/>
                    <a:pt x="1280" y="1453"/>
                    <a:pt x="1867" y="1729"/>
                  </a:cubicBezTo>
                  <a:cubicBezTo>
                    <a:pt x="2282" y="2178"/>
                    <a:pt x="2870" y="2455"/>
                    <a:pt x="3285" y="2593"/>
                  </a:cubicBezTo>
                  <a:lnTo>
                    <a:pt x="3285" y="2006"/>
                  </a:lnTo>
                  <a:cubicBezTo>
                    <a:pt x="2593" y="1591"/>
                    <a:pt x="1867" y="1314"/>
                    <a:pt x="1142" y="865"/>
                  </a:cubicBezTo>
                  <a:cubicBezTo>
                    <a:pt x="692" y="588"/>
                    <a:pt x="416" y="450"/>
                    <a:pt x="139" y="139"/>
                  </a:cubicBezTo>
                  <a:cubicBezTo>
                    <a:pt x="1" y="139"/>
                    <a:pt x="1" y="1"/>
                    <a:pt x="1" y="1"/>
                  </a:cubicBezTo>
                  <a:close/>
                </a:path>
              </a:pathLst>
            </a:custGeom>
            <a:solidFill>
              <a:srgbClr val="FFD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10" name="Google Shape;1610;p8"/>
            <p:cNvSpPr/>
            <p:nvPr/>
          </p:nvSpPr>
          <p:spPr>
            <a:xfrm>
              <a:off x="3579957" y="4177022"/>
              <a:ext cx="10578" cy="13057"/>
            </a:xfrm>
            <a:custGeom>
              <a:avLst/>
              <a:gdLst/>
              <a:ahLst/>
              <a:cxnLst/>
              <a:rect l="l" t="t" r="r" b="b"/>
              <a:pathLst>
                <a:path w="589" h="727" extrusionOk="0">
                  <a:moveTo>
                    <a:pt x="277" y="1"/>
                  </a:moveTo>
                  <a:cubicBezTo>
                    <a:pt x="277" y="139"/>
                    <a:pt x="139" y="139"/>
                    <a:pt x="139" y="139"/>
                  </a:cubicBezTo>
                  <a:lnTo>
                    <a:pt x="139" y="277"/>
                  </a:lnTo>
                  <a:cubicBezTo>
                    <a:pt x="139" y="277"/>
                    <a:pt x="1" y="277"/>
                    <a:pt x="1" y="450"/>
                  </a:cubicBezTo>
                  <a:lnTo>
                    <a:pt x="1" y="588"/>
                  </a:lnTo>
                  <a:lnTo>
                    <a:pt x="139" y="588"/>
                  </a:lnTo>
                  <a:lnTo>
                    <a:pt x="277" y="726"/>
                  </a:lnTo>
                  <a:lnTo>
                    <a:pt x="450" y="726"/>
                  </a:lnTo>
                  <a:lnTo>
                    <a:pt x="450" y="588"/>
                  </a:lnTo>
                  <a:lnTo>
                    <a:pt x="589" y="588"/>
                  </a:lnTo>
                  <a:lnTo>
                    <a:pt x="589" y="450"/>
                  </a:lnTo>
                  <a:lnTo>
                    <a:pt x="589" y="277"/>
                  </a:lnTo>
                  <a:lnTo>
                    <a:pt x="589" y="139"/>
                  </a:lnTo>
                  <a:lnTo>
                    <a:pt x="450" y="1"/>
                  </a:lnTo>
                  <a:close/>
                </a:path>
              </a:pathLst>
            </a:custGeom>
            <a:solidFill>
              <a:srgbClr val="FFD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11" name="Google Shape;1611;p8"/>
            <p:cNvSpPr/>
            <p:nvPr/>
          </p:nvSpPr>
          <p:spPr>
            <a:xfrm>
              <a:off x="3543965" y="4145987"/>
              <a:ext cx="106162" cy="82580"/>
            </a:xfrm>
            <a:custGeom>
              <a:avLst/>
              <a:gdLst/>
              <a:ahLst/>
              <a:cxnLst/>
              <a:rect l="l" t="t" r="r" b="b"/>
              <a:pathLst>
                <a:path w="5911" h="4598" extrusionOk="0">
                  <a:moveTo>
                    <a:pt x="2731" y="1141"/>
                  </a:moveTo>
                  <a:cubicBezTo>
                    <a:pt x="3318" y="1314"/>
                    <a:pt x="3733" y="1729"/>
                    <a:pt x="4183" y="2005"/>
                  </a:cubicBezTo>
                  <a:cubicBezTo>
                    <a:pt x="4321" y="2005"/>
                    <a:pt x="4459" y="2316"/>
                    <a:pt x="4321" y="2454"/>
                  </a:cubicBezTo>
                  <a:cubicBezTo>
                    <a:pt x="4252" y="2524"/>
                    <a:pt x="4174" y="2558"/>
                    <a:pt x="4096" y="2558"/>
                  </a:cubicBezTo>
                  <a:cubicBezTo>
                    <a:pt x="4018" y="2558"/>
                    <a:pt x="3941" y="2524"/>
                    <a:pt x="3871" y="2454"/>
                  </a:cubicBezTo>
                  <a:cubicBezTo>
                    <a:pt x="3595" y="2316"/>
                    <a:pt x="3457" y="2178"/>
                    <a:pt x="3146" y="2005"/>
                  </a:cubicBezTo>
                  <a:lnTo>
                    <a:pt x="3146" y="2178"/>
                  </a:lnTo>
                  <a:cubicBezTo>
                    <a:pt x="3146" y="2316"/>
                    <a:pt x="3146" y="2454"/>
                    <a:pt x="3007" y="2454"/>
                  </a:cubicBezTo>
                  <a:cubicBezTo>
                    <a:pt x="3007" y="2593"/>
                    <a:pt x="3007" y="2731"/>
                    <a:pt x="2869" y="2731"/>
                  </a:cubicBezTo>
                  <a:cubicBezTo>
                    <a:pt x="2869" y="2869"/>
                    <a:pt x="2731" y="2869"/>
                    <a:pt x="2593" y="2869"/>
                  </a:cubicBezTo>
                  <a:cubicBezTo>
                    <a:pt x="2593" y="3042"/>
                    <a:pt x="2454" y="3042"/>
                    <a:pt x="2281" y="3042"/>
                  </a:cubicBezTo>
                  <a:cubicBezTo>
                    <a:pt x="2143" y="3042"/>
                    <a:pt x="2143" y="3042"/>
                    <a:pt x="2005" y="2869"/>
                  </a:cubicBezTo>
                  <a:cubicBezTo>
                    <a:pt x="1867" y="2869"/>
                    <a:pt x="1728" y="2731"/>
                    <a:pt x="1728" y="2731"/>
                  </a:cubicBezTo>
                  <a:cubicBezTo>
                    <a:pt x="1590" y="2593"/>
                    <a:pt x="1590" y="2593"/>
                    <a:pt x="1590" y="2454"/>
                  </a:cubicBezTo>
                  <a:cubicBezTo>
                    <a:pt x="1417" y="2454"/>
                    <a:pt x="1417" y="2316"/>
                    <a:pt x="1417" y="2178"/>
                  </a:cubicBezTo>
                  <a:lnTo>
                    <a:pt x="1417" y="1867"/>
                  </a:lnTo>
                  <a:lnTo>
                    <a:pt x="1867" y="1452"/>
                  </a:lnTo>
                  <a:cubicBezTo>
                    <a:pt x="2005" y="1314"/>
                    <a:pt x="2143" y="1141"/>
                    <a:pt x="2454" y="1141"/>
                  </a:cubicBezTo>
                  <a:close/>
                  <a:moveTo>
                    <a:pt x="2731" y="0"/>
                  </a:moveTo>
                  <a:cubicBezTo>
                    <a:pt x="2731" y="0"/>
                    <a:pt x="2731" y="139"/>
                    <a:pt x="2593" y="139"/>
                  </a:cubicBezTo>
                  <a:lnTo>
                    <a:pt x="2454" y="139"/>
                  </a:lnTo>
                  <a:cubicBezTo>
                    <a:pt x="2143" y="277"/>
                    <a:pt x="1867" y="588"/>
                    <a:pt x="1590" y="864"/>
                  </a:cubicBezTo>
                  <a:cubicBezTo>
                    <a:pt x="1003" y="1314"/>
                    <a:pt x="415" y="1867"/>
                    <a:pt x="0" y="2454"/>
                  </a:cubicBezTo>
                  <a:cubicBezTo>
                    <a:pt x="277" y="2731"/>
                    <a:pt x="726" y="3042"/>
                    <a:pt x="1141" y="3457"/>
                  </a:cubicBezTo>
                  <a:cubicBezTo>
                    <a:pt x="1867" y="3906"/>
                    <a:pt x="2731" y="4321"/>
                    <a:pt x="3457" y="4597"/>
                  </a:cubicBezTo>
                  <a:cubicBezTo>
                    <a:pt x="4321" y="3733"/>
                    <a:pt x="5185" y="3042"/>
                    <a:pt x="5911" y="2316"/>
                  </a:cubicBezTo>
                  <a:cubicBezTo>
                    <a:pt x="5185" y="1729"/>
                    <a:pt x="4459" y="1003"/>
                    <a:pt x="3595" y="450"/>
                  </a:cubicBezTo>
                  <a:cubicBezTo>
                    <a:pt x="3318" y="277"/>
                    <a:pt x="3007" y="139"/>
                    <a:pt x="2731" y="0"/>
                  </a:cubicBezTo>
                  <a:close/>
                </a:path>
              </a:pathLst>
            </a:custGeom>
            <a:solidFill>
              <a:srgbClr val="FFD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12" name="Google Shape;1612;p8"/>
            <p:cNvSpPr/>
            <p:nvPr/>
          </p:nvSpPr>
          <p:spPr>
            <a:xfrm>
              <a:off x="3642044" y="4228549"/>
              <a:ext cx="18" cy="18"/>
            </a:xfrm>
            <a:custGeom>
              <a:avLst/>
              <a:gdLst/>
              <a:ahLst/>
              <a:cxnLst/>
              <a:rect l="l" t="t" r="r" b="b"/>
              <a:pathLst>
                <a:path w="1" h="1" extrusionOk="0">
                  <a:moveTo>
                    <a:pt x="0" y="0"/>
                  </a:moveTo>
                  <a:lnTo>
                    <a:pt x="0" y="0"/>
                  </a:lnTo>
                  <a:lnTo>
                    <a:pt x="0" y="0"/>
                  </a:lnTo>
                  <a:close/>
                </a:path>
              </a:pathLst>
            </a:custGeom>
            <a:solidFill>
              <a:srgbClr val="FFD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13" name="Google Shape;1613;p8"/>
            <p:cNvSpPr/>
            <p:nvPr/>
          </p:nvSpPr>
          <p:spPr>
            <a:xfrm>
              <a:off x="2930613" y="3949199"/>
              <a:ext cx="21139" cy="77605"/>
            </a:xfrm>
            <a:custGeom>
              <a:avLst/>
              <a:gdLst/>
              <a:ahLst/>
              <a:cxnLst/>
              <a:rect l="l" t="t" r="r" b="b"/>
              <a:pathLst>
                <a:path w="1177" h="4321" extrusionOk="0">
                  <a:moveTo>
                    <a:pt x="865" y="0"/>
                  </a:moveTo>
                  <a:cubicBezTo>
                    <a:pt x="588" y="173"/>
                    <a:pt x="312" y="450"/>
                    <a:pt x="1" y="588"/>
                  </a:cubicBezTo>
                  <a:cubicBezTo>
                    <a:pt x="139" y="726"/>
                    <a:pt x="139" y="726"/>
                    <a:pt x="139" y="864"/>
                  </a:cubicBezTo>
                  <a:cubicBezTo>
                    <a:pt x="139" y="1901"/>
                    <a:pt x="139" y="2904"/>
                    <a:pt x="312" y="3906"/>
                  </a:cubicBezTo>
                  <a:cubicBezTo>
                    <a:pt x="450" y="4044"/>
                    <a:pt x="450" y="4183"/>
                    <a:pt x="450" y="4321"/>
                  </a:cubicBezTo>
                  <a:cubicBezTo>
                    <a:pt x="588" y="4183"/>
                    <a:pt x="727" y="4044"/>
                    <a:pt x="865" y="3768"/>
                  </a:cubicBezTo>
                  <a:cubicBezTo>
                    <a:pt x="1003" y="3768"/>
                    <a:pt x="1003" y="3768"/>
                    <a:pt x="1176" y="3630"/>
                  </a:cubicBezTo>
                  <a:cubicBezTo>
                    <a:pt x="865" y="2454"/>
                    <a:pt x="865" y="1175"/>
                    <a:pt x="865" y="0"/>
                  </a:cubicBezTo>
                  <a:close/>
                </a:path>
              </a:pathLst>
            </a:custGeom>
            <a:solidFill>
              <a:srgbClr val="FFD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14" name="Google Shape;1614;p8"/>
            <p:cNvSpPr/>
            <p:nvPr/>
          </p:nvSpPr>
          <p:spPr>
            <a:xfrm>
              <a:off x="3044838" y="3869115"/>
              <a:ext cx="12446" cy="57131"/>
            </a:xfrm>
            <a:custGeom>
              <a:avLst/>
              <a:gdLst/>
              <a:ahLst/>
              <a:cxnLst/>
              <a:rect l="l" t="t" r="r" b="b"/>
              <a:pathLst>
                <a:path w="693" h="3181" extrusionOk="0">
                  <a:moveTo>
                    <a:pt x="554" y="0"/>
                  </a:moveTo>
                  <a:cubicBezTo>
                    <a:pt x="416" y="139"/>
                    <a:pt x="416" y="311"/>
                    <a:pt x="277" y="311"/>
                  </a:cubicBezTo>
                  <a:cubicBezTo>
                    <a:pt x="277" y="1314"/>
                    <a:pt x="1" y="2178"/>
                    <a:pt x="139" y="3180"/>
                  </a:cubicBezTo>
                  <a:cubicBezTo>
                    <a:pt x="277" y="3042"/>
                    <a:pt x="416" y="3042"/>
                    <a:pt x="416" y="2904"/>
                  </a:cubicBezTo>
                  <a:cubicBezTo>
                    <a:pt x="554" y="2904"/>
                    <a:pt x="554" y="2731"/>
                    <a:pt x="692" y="2731"/>
                  </a:cubicBezTo>
                  <a:cubicBezTo>
                    <a:pt x="554" y="2593"/>
                    <a:pt x="554" y="2593"/>
                    <a:pt x="554" y="2454"/>
                  </a:cubicBezTo>
                  <a:lnTo>
                    <a:pt x="554" y="0"/>
                  </a:lnTo>
                  <a:close/>
                </a:path>
              </a:pathLst>
            </a:custGeom>
            <a:solidFill>
              <a:srgbClr val="FFD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15" name="Google Shape;1615;p8"/>
            <p:cNvSpPr/>
            <p:nvPr/>
          </p:nvSpPr>
          <p:spPr>
            <a:xfrm>
              <a:off x="3145414" y="3797096"/>
              <a:ext cx="10560" cy="56520"/>
            </a:xfrm>
            <a:custGeom>
              <a:avLst/>
              <a:gdLst/>
              <a:ahLst/>
              <a:cxnLst/>
              <a:rect l="l" t="t" r="r" b="b"/>
              <a:pathLst>
                <a:path w="588" h="3147" extrusionOk="0">
                  <a:moveTo>
                    <a:pt x="588" y="1"/>
                  </a:moveTo>
                  <a:lnTo>
                    <a:pt x="588" y="1"/>
                  </a:lnTo>
                  <a:cubicBezTo>
                    <a:pt x="450" y="139"/>
                    <a:pt x="277" y="139"/>
                    <a:pt x="139" y="277"/>
                  </a:cubicBezTo>
                  <a:cubicBezTo>
                    <a:pt x="139" y="1280"/>
                    <a:pt x="0" y="2144"/>
                    <a:pt x="0" y="3146"/>
                  </a:cubicBezTo>
                  <a:cubicBezTo>
                    <a:pt x="139" y="3008"/>
                    <a:pt x="450" y="2870"/>
                    <a:pt x="588" y="2731"/>
                  </a:cubicBezTo>
                  <a:cubicBezTo>
                    <a:pt x="450" y="2593"/>
                    <a:pt x="450" y="2593"/>
                    <a:pt x="450" y="2420"/>
                  </a:cubicBezTo>
                  <a:cubicBezTo>
                    <a:pt x="450" y="1556"/>
                    <a:pt x="588" y="865"/>
                    <a:pt x="588" y="1"/>
                  </a:cubicBezTo>
                  <a:close/>
                </a:path>
              </a:pathLst>
            </a:custGeom>
            <a:solidFill>
              <a:srgbClr val="FFD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16" name="Google Shape;1616;p8"/>
            <p:cNvSpPr/>
            <p:nvPr/>
          </p:nvSpPr>
          <p:spPr>
            <a:xfrm>
              <a:off x="3103819" y="3828149"/>
              <a:ext cx="15535" cy="54024"/>
            </a:xfrm>
            <a:custGeom>
              <a:avLst/>
              <a:gdLst/>
              <a:ahLst/>
              <a:cxnLst/>
              <a:rect l="l" t="t" r="r" b="b"/>
              <a:pathLst>
                <a:path w="865" h="3008" extrusionOk="0">
                  <a:moveTo>
                    <a:pt x="726" y="0"/>
                  </a:moveTo>
                  <a:cubicBezTo>
                    <a:pt x="588" y="0"/>
                    <a:pt x="450" y="138"/>
                    <a:pt x="312" y="277"/>
                  </a:cubicBezTo>
                  <a:cubicBezTo>
                    <a:pt x="312" y="1141"/>
                    <a:pt x="173" y="1867"/>
                    <a:pt x="1" y="2731"/>
                  </a:cubicBezTo>
                  <a:lnTo>
                    <a:pt x="1" y="3007"/>
                  </a:lnTo>
                  <a:cubicBezTo>
                    <a:pt x="312" y="2869"/>
                    <a:pt x="588" y="2592"/>
                    <a:pt x="865" y="2420"/>
                  </a:cubicBezTo>
                  <a:cubicBezTo>
                    <a:pt x="726" y="2420"/>
                    <a:pt x="726" y="2281"/>
                    <a:pt x="726" y="2281"/>
                  </a:cubicBezTo>
                  <a:lnTo>
                    <a:pt x="726" y="0"/>
                  </a:lnTo>
                  <a:close/>
                </a:path>
              </a:pathLst>
            </a:custGeom>
            <a:solidFill>
              <a:srgbClr val="FFD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17" name="Google Shape;1617;p8"/>
            <p:cNvSpPr/>
            <p:nvPr/>
          </p:nvSpPr>
          <p:spPr>
            <a:xfrm>
              <a:off x="3085823" y="3840559"/>
              <a:ext cx="13039" cy="54652"/>
            </a:xfrm>
            <a:custGeom>
              <a:avLst/>
              <a:gdLst/>
              <a:ahLst/>
              <a:cxnLst/>
              <a:rect l="l" t="t" r="r" b="b"/>
              <a:pathLst>
                <a:path w="726" h="3043" extrusionOk="0">
                  <a:moveTo>
                    <a:pt x="726" y="0"/>
                  </a:moveTo>
                  <a:cubicBezTo>
                    <a:pt x="588" y="0"/>
                    <a:pt x="449" y="173"/>
                    <a:pt x="138" y="311"/>
                  </a:cubicBezTo>
                  <a:lnTo>
                    <a:pt x="138" y="1590"/>
                  </a:lnTo>
                  <a:cubicBezTo>
                    <a:pt x="0" y="1901"/>
                    <a:pt x="0" y="2316"/>
                    <a:pt x="0" y="2766"/>
                  </a:cubicBezTo>
                  <a:cubicBezTo>
                    <a:pt x="0" y="2904"/>
                    <a:pt x="138" y="2904"/>
                    <a:pt x="138" y="3042"/>
                  </a:cubicBezTo>
                  <a:cubicBezTo>
                    <a:pt x="138" y="2904"/>
                    <a:pt x="311" y="2904"/>
                    <a:pt x="449" y="2766"/>
                  </a:cubicBezTo>
                  <a:lnTo>
                    <a:pt x="311" y="2593"/>
                  </a:lnTo>
                  <a:cubicBezTo>
                    <a:pt x="449" y="1901"/>
                    <a:pt x="588" y="1176"/>
                    <a:pt x="588" y="450"/>
                  </a:cubicBezTo>
                  <a:cubicBezTo>
                    <a:pt x="726" y="311"/>
                    <a:pt x="726" y="173"/>
                    <a:pt x="726" y="0"/>
                  </a:cubicBezTo>
                  <a:close/>
                </a:path>
              </a:pathLst>
            </a:custGeom>
            <a:solidFill>
              <a:srgbClr val="FFD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18" name="Google Shape;1618;p8"/>
            <p:cNvSpPr/>
            <p:nvPr/>
          </p:nvSpPr>
          <p:spPr>
            <a:xfrm>
              <a:off x="3127400" y="3809524"/>
              <a:ext cx="10578" cy="54634"/>
            </a:xfrm>
            <a:custGeom>
              <a:avLst/>
              <a:gdLst/>
              <a:ahLst/>
              <a:cxnLst/>
              <a:rect l="l" t="t" r="r" b="b"/>
              <a:pathLst>
                <a:path w="589" h="3042" extrusionOk="0">
                  <a:moveTo>
                    <a:pt x="589" y="0"/>
                  </a:moveTo>
                  <a:lnTo>
                    <a:pt x="589" y="0"/>
                  </a:lnTo>
                  <a:cubicBezTo>
                    <a:pt x="416" y="173"/>
                    <a:pt x="139" y="311"/>
                    <a:pt x="1" y="449"/>
                  </a:cubicBezTo>
                  <a:lnTo>
                    <a:pt x="1" y="3042"/>
                  </a:lnTo>
                  <a:cubicBezTo>
                    <a:pt x="139" y="3042"/>
                    <a:pt x="278" y="2904"/>
                    <a:pt x="278" y="2904"/>
                  </a:cubicBezTo>
                  <a:lnTo>
                    <a:pt x="416" y="2904"/>
                  </a:lnTo>
                  <a:cubicBezTo>
                    <a:pt x="416" y="1901"/>
                    <a:pt x="589" y="1037"/>
                    <a:pt x="589" y="0"/>
                  </a:cubicBezTo>
                  <a:close/>
                </a:path>
              </a:pathLst>
            </a:custGeom>
            <a:solidFill>
              <a:srgbClr val="FFD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19" name="Google Shape;1619;p8"/>
            <p:cNvSpPr/>
            <p:nvPr/>
          </p:nvSpPr>
          <p:spPr>
            <a:xfrm>
              <a:off x="3163410" y="3778471"/>
              <a:ext cx="18032" cy="62106"/>
            </a:xfrm>
            <a:custGeom>
              <a:avLst/>
              <a:gdLst/>
              <a:ahLst/>
              <a:cxnLst/>
              <a:rect l="l" t="t" r="r" b="b"/>
              <a:pathLst>
                <a:path w="1004" h="3458" extrusionOk="0">
                  <a:moveTo>
                    <a:pt x="1003" y="1"/>
                  </a:moveTo>
                  <a:lnTo>
                    <a:pt x="1003" y="1"/>
                  </a:lnTo>
                  <a:cubicBezTo>
                    <a:pt x="727" y="174"/>
                    <a:pt x="450" y="450"/>
                    <a:pt x="139" y="588"/>
                  </a:cubicBezTo>
                  <a:cubicBezTo>
                    <a:pt x="139" y="1591"/>
                    <a:pt x="1" y="2455"/>
                    <a:pt x="1" y="3457"/>
                  </a:cubicBezTo>
                  <a:cubicBezTo>
                    <a:pt x="139" y="3319"/>
                    <a:pt x="450" y="3181"/>
                    <a:pt x="588" y="3043"/>
                  </a:cubicBezTo>
                  <a:cubicBezTo>
                    <a:pt x="588" y="2904"/>
                    <a:pt x="727" y="2904"/>
                    <a:pt x="727" y="2904"/>
                  </a:cubicBezTo>
                  <a:cubicBezTo>
                    <a:pt x="727" y="1902"/>
                    <a:pt x="865" y="1038"/>
                    <a:pt x="1003" y="1"/>
                  </a:cubicBezTo>
                  <a:close/>
                </a:path>
              </a:pathLst>
            </a:custGeom>
            <a:solidFill>
              <a:srgbClr val="FFD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20" name="Google Shape;1620;p8"/>
            <p:cNvSpPr/>
            <p:nvPr/>
          </p:nvSpPr>
          <p:spPr>
            <a:xfrm>
              <a:off x="3205006" y="3762954"/>
              <a:ext cx="13057" cy="46588"/>
            </a:xfrm>
            <a:custGeom>
              <a:avLst/>
              <a:gdLst/>
              <a:ahLst/>
              <a:cxnLst/>
              <a:rect l="l" t="t" r="r" b="b"/>
              <a:pathLst>
                <a:path w="727" h="2594" extrusionOk="0">
                  <a:moveTo>
                    <a:pt x="588" y="1"/>
                  </a:moveTo>
                  <a:cubicBezTo>
                    <a:pt x="415" y="1"/>
                    <a:pt x="277" y="174"/>
                    <a:pt x="139" y="174"/>
                  </a:cubicBezTo>
                  <a:cubicBezTo>
                    <a:pt x="277" y="174"/>
                    <a:pt x="277" y="174"/>
                    <a:pt x="277" y="312"/>
                  </a:cubicBezTo>
                  <a:cubicBezTo>
                    <a:pt x="277" y="588"/>
                    <a:pt x="277" y="1038"/>
                    <a:pt x="139" y="1452"/>
                  </a:cubicBezTo>
                  <a:cubicBezTo>
                    <a:pt x="139" y="1729"/>
                    <a:pt x="139" y="2178"/>
                    <a:pt x="1" y="2455"/>
                  </a:cubicBezTo>
                  <a:lnTo>
                    <a:pt x="1" y="2593"/>
                  </a:lnTo>
                  <a:lnTo>
                    <a:pt x="139" y="2593"/>
                  </a:lnTo>
                  <a:cubicBezTo>
                    <a:pt x="277" y="2455"/>
                    <a:pt x="415" y="2317"/>
                    <a:pt x="588" y="2178"/>
                  </a:cubicBezTo>
                  <a:cubicBezTo>
                    <a:pt x="588" y="1452"/>
                    <a:pt x="727" y="727"/>
                    <a:pt x="727" y="1"/>
                  </a:cubicBezTo>
                  <a:close/>
                </a:path>
              </a:pathLst>
            </a:custGeom>
            <a:solidFill>
              <a:srgbClr val="FFD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21" name="Google Shape;1621;p8"/>
            <p:cNvSpPr/>
            <p:nvPr/>
          </p:nvSpPr>
          <p:spPr>
            <a:xfrm>
              <a:off x="3225498" y="3766061"/>
              <a:ext cx="8082" cy="22989"/>
            </a:xfrm>
            <a:custGeom>
              <a:avLst/>
              <a:gdLst/>
              <a:ahLst/>
              <a:cxnLst/>
              <a:rect l="l" t="t" r="r" b="b"/>
              <a:pathLst>
                <a:path w="450" h="1280" extrusionOk="0">
                  <a:moveTo>
                    <a:pt x="139" y="1"/>
                  </a:moveTo>
                  <a:cubicBezTo>
                    <a:pt x="139" y="415"/>
                    <a:pt x="139" y="865"/>
                    <a:pt x="0" y="1279"/>
                  </a:cubicBezTo>
                  <a:cubicBezTo>
                    <a:pt x="139" y="1141"/>
                    <a:pt x="311" y="1003"/>
                    <a:pt x="311" y="692"/>
                  </a:cubicBezTo>
                  <a:cubicBezTo>
                    <a:pt x="450" y="554"/>
                    <a:pt x="450" y="415"/>
                    <a:pt x="450" y="277"/>
                  </a:cubicBezTo>
                  <a:lnTo>
                    <a:pt x="450" y="139"/>
                  </a:lnTo>
                  <a:cubicBezTo>
                    <a:pt x="311" y="139"/>
                    <a:pt x="311" y="1"/>
                    <a:pt x="139" y="1"/>
                  </a:cubicBezTo>
                  <a:close/>
                </a:path>
              </a:pathLst>
            </a:custGeom>
            <a:solidFill>
              <a:srgbClr val="FFD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22" name="Google Shape;1622;p8"/>
            <p:cNvSpPr/>
            <p:nvPr/>
          </p:nvSpPr>
          <p:spPr>
            <a:xfrm>
              <a:off x="3187010" y="3768539"/>
              <a:ext cx="13057" cy="54024"/>
            </a:xfrm>
            <a:custGeom>
              <a:avLst/>
              <a:gdLst/>
              <a:ahLst/>
              <a:cxnLst/>
              <a:rect l="l" t="t" r="r" b="b"/>
              <a:pathLst>
                <a:path w="727" h="3008" extrusionOk="0">
                  <a:moveTo>
                    <a:pt x="726" y="1"/>
                  </a:moveTo>
                  <a:cubicBezTo>
                    <a:pt x="553" y="139"/>
                    <a:pt x="415" y="139"/>
                    <a:pt x="277" y="139"/>
                  </a:cubicBezTo>
                  <a:lnTo>
                    <a:pt x="277" y="277"/>
                  </a:lnTo>
                  <a:cubicBezTo>
                    <a:pt x="139" y="1141"/>
                    <a:pt x="139" y="2144"/>
                    <a:pt x="0" y="3008"/>
                  </a:cubicBezTo>
                  <a:cubicBezTo>
                    <a:pt x="139" y="2870"/>
                    <a:pt x="277" y="2870"/>
                    <a:pt x="415" y="2731"/>
                  </a:cubicBezTo>
                  <a:cubicBezTo>
                    <a:pt x="415" y="2282"/>
                    <a:pt x="553" y="1867"/>
                    <a:pt x="553" y="1418"/>
                  </a:cubicBezTo>
                  <a:cubicBezTo>
                    <a:pt x="726" y="1003"/>
                    <a:pt x="726" y="554"/>
                    <a:pt x="726" y="1"/>
                  </a:cubicBezTo>
                  <a:close/>
                </a:path>
              </a:pathLst>
            </a:custGeom>
            <a:solidFill>
              <a:srgbClr val="FFD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23" name="Google Shape;1623;p8"/>
            <p:cNvSpPr/>
            <p:nvPr/>
          </p:nvSpPr>
          <p:spPr>
            <a:xfrm>
              <a:off x="3018778" y="3882154"/>
              <a:ext cx="20492" cy="64566"/>
            </a:xfrm>
            <a:custGeom>
              <a:avLst/>
              <a:gdLst/>
              <a:ahLst/>
              <a:cxnLst/>
              <a:rect l="l" t="t" r="r" b="b"/>
              <a:pathLst>
                <a:path w="1141" h="3595" extrusionOk="0">
                  <a:moveTo>
                    <a:pt x="1141" y="0"/>
                  </a:moveTo>
                  <a:lnTo>
                    <a:pt x="1141" y="0"/>
                  </a:lnTo>
                  <a:cubicBezTo>
                    <a:pt x="726" y="277"/>
                    <a:pt x="415" y="450"/>
                    <a:pt x="138" y="726"/>
                  </a:cubicBezTo>
                  <a:lnTo>
                    <a:pt x="138" y="864"/>
                  </a:lnTo>
                  <a:cubicBezTo>
                    <a:pt x="138" y="1728"/>
                    <a:pt x="0" y="2593"/>
                    <a:pt x="138" y="3595"/>
                  </a:cubicBezTo>
                  <a:cubicBezTo>
                    <a:pt x="415" y="3457"/>
                    <a:pt x="726" y="3180"/>
                    <a:pt x="1002" y="2869"/>
                  </a:cubicBezTo>
                  <a:cubicBezTo>
                    <a:pt x="864" y="1867"/>
                    <a:pt x="1002" y="1003"/>
                    <a:pt x="1141" y="0"/>
                  </a:cubicBezTo>
                  <a:close/>
                </a:path>
              </a:pathLst>
            </a:custGeom>
            <a:solidFill>
              <a:srgbClr val="FFD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24" name="Google Shape;1624;p8"/>
            <p:cNvSpPr/>
            <p:nvPr/>
          </p:nvSpPr>
          <p:spPr>
            <a:xfrm>
              <a:off x="2912617" y="3967824"/>
              <a:ext cx="15535" cy="74498"/>
            </a:xfrm>
            <a:custGeom>
              <a:avLst/>
              <a:gdLst/>
              <a:ahLst/>
              <a:cxnLst/>
              <a:rect l="l" t="t" r="r" b="b"/>
              <a:pathLst>
                <a:path w="865" h="4148" extrusionOk="0">
                  <a:moveTo>
                    <a:pt x="588" y="0"/>
                  </a:moveTo>
                  <a:cubicBezTo>
                    <a:pt x="277" y="138"/>
                    <a:pt x="139" y="277"/>
                    <a:pt x="0" y="553"/>
                  </a:cubicBezTo>
                  <a:cubicBezTo>
                    <a:pt x="0" y="1003"/>
                    <a:pt x="0" y="1417"/>
                    <a:pt x="139" y="2005"/>
                  </a:cubicBezTo>
                  <a:lnTo>
                    <a:pt x="139" y="3284"/>
                  </a:lnTo>
                  <a:cubicBezTo>
                    <a:pt x="139" y="3595"/>
                    <a:pt x="277" y="3871"/>
                    <a:pt x="450" y="4148"/>
                  </a:cubicBezTo>
                  <a:cubicBezTo>
                    <a:pt x="588" y="4010"/>
                    <a:pt x="726" y="3871"/>
                    <a:pt x="865" y="3733"/>
                  </a:cubicBezTo>
                  <a:cubicBezTo>
                    <a:pt x="726" y="2420"/>
                    <a:pt x="588" y="1279"/>
                    <a:pt x="588" y="0"/>
                  </a:cubicBezTo>
                  <a:close/>
                </a:path>
              </a:pathLst>
            </a:custGeom>
            <a:solidFill>
              <a:srgbClr val="FFD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25" name="Google Shape;1625;p8"/>
            <p:cNvSpPr/>
            <p:nvPr/>
          </p:nvSpPr>
          <p:spPr>
            <a:xfrm>
              <a:off x="2897099" y="3985820"/>
              <a:ext cx="15535" cy="69541"/>
            </a:xfrm>
            <a:custGeom>
              <a:avLst/>
              <a:gdLst/>
              <a:ahLst/>
              <a:cxnLst/>
              <a:rect l="l" t="t" r="r" b="b"/>
              <a:pathLst>
                <a:path w="865" h="3872" extrusionOk="0">
                  <a:moveTo>
                    <a:pt x="277" y="1"/>
                  </a:moveTo>
                  <a:lnTo>
                    <a:pt x="0" y="277"/>
                  </a:lnTo>
                  <a:cubicBezTo>
                    <a:pt x="0" y="865"/>
                    <a:pt x="139" y="1591"/>
                    <a:pt x="139" y="2282"/>
                  </a:cubicBezTo>
                  <a:cubicBezTo>
                    <a:pt x="277" y="2731"/>
                    <a:pt x="277" y="3319"/>
                    <a:pt x="450" y="3734"/>
                  </a:cubicBezTo>
                  <a:lnTo>
                    <a:pt x="450" y="3872"/>
                  </a:lnTo>
                  <a:cubicBezTo>
                    <a:pt x="588" y="3734"/>
                    <a:pt x="726" y="3595"/>
                    <a:pt x="864" y="3595"/>
                  </a:cubicBezTo>
                  <a:lnTo>
                    <a:pt x="726" y="3457"/>
                  </a:lnTo>
                  <a:cubicBezTo>
                    <a:pt x="277" y="2282"/>
                    <a:pt x="450" y="1141"/>
                    <a:pt x="277" y="1"/>
                  </a:cubicBezTo>
                  <a:close/>
                </a:path>
              </a:pathLst>
            </a:custGeom>
            <a:solidFill>
              <a:srgbClr val="FFD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26" name="Google Shape;1626;p8"/>
            <p:cNvSpPr/>
            <p:nvPr/>
          </p:nvSpPr>
          <p:spPr>
            <a:xfrm>
              <a:off x="3065331" y="3853598"/>
              <a:ext cx="13057" cy="57131"/>
            </a:xfrm>
            <a:custGeom>
              <a:avLst/>
              <a:gdLst/>
              <a:ahLst/>
              <a:cxnLst/>
              <a:rect l="l" t="t" r="r" b="b"/>
              <a:pathLst>
                <a:path w="727" h="3181" extrusionOk="0">
                  <a:moveTo>
                    <a:pt x="726" y="0"/>
                  </a:moveTo>
                  <a:lnTo>
                    <a:pt x="726" y="0"/>
                  </a:lnTo>
                  <a:cubicBezTo>
                    <a:pt x="415" y="138"/>
                    <a:pt x="277" y="311"/>
                    <a:pt x="0" y="588"/>
                  </a:cubicBezTo>
                  <a:lnTo>
                    <a:pt x="0" y="3180"/>
                  </a:lnTo>
                  <a:cubicBezTo>
                    <a:pt x="277" y="3042"/>
                    <a:pt x="415" y="2904"/>
                    <a:pt x="726" y="2593"/>
                  </a:cubicBezTo>
                  <a:lnTo>
                    <a:pt x="726" y="2454"/>
                  </a:lnTo>
                  <a:cubicBezTo>
                    <a:pt x="588" y="2316"/>
                    <a:pt x="588" y="2040"/>
                    <a:pt x="588" y="1867"/>
                  </a:cubicBezTo>
                  <a:lnTo>
                    <a:pt x="588" y="1003"/>
                  </a:lnTo>
                  <a:cubicBezTo>
                    <a:pt x="726" y="726"/>
                    <a:pt x="726" y="450"/>
                    <a:pt x="726" y="0"/>
                  </a:cubicBezTo>
                  <a:close/>
                </a:path>
              </a:pathLst>
            </a:custGeom>
            <a:solidFill>
              <a:srgbClr val="FFD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27" name="Google Shape;1627;p8"/>
            <p:cNvSpPr/>
            <p:nvPr/>
          </p:nvSpPr>
          <p:spPr>
            <a:xfrm>
              <a:off x="2843094" y="4037347"/>
              <a:ext cx="15535" cy="33531"/>
            </a:xfrm>
            <a:custGeom>
              <a:avLst/>
              <a:gdLst/>
              <a:ahLst/>
              <a:cxnLst/>
              <a:rect l="l" t="t" r="r" b="b"/>
              <a:pathLst>
                <a:path w="865" h="1867" extrusionOk="0">
                  <a:moveTo>
                    <a:pt x="691" y="0"/>
                  </a:moveTo>
                  <a:cubicBezTo>
                    <a:pt x="415" y="277"/>
                    <a:pt x="277" y="588"/>
                    <a:pt x="138" y="865"/>
                  </a:cubicBezTo>
                  <a:cubicBezTo>
                    <a:pt x="138" y="1003"/>
                    <a:pt x="0" y="1141"/>
                    <a:pt x="0" y="1314"/>
                  </a:cubicBezTo>
                  <a:lnTo>
                    <a:pt x="0" y="1452"/>
                  </a:lnTo>
                  <a:lnTo>
                    <a:pt x="0" y="1590"/>
                  </a:lnTo>
                  <a:lnTo>
                    <a:pt x="138" y="1590"/>
                  </a:lnTo>
                  <a:lnTo>
                    <a:pt x="277" y="1729"/>
                  </a:lnTo>
                  <a:cubicBezTo>
                    <a:pt x="415" y="1867"/>
                    <a:pt x="553" y="1867"/>
                    <a:pt x="691" y="1867"/>
                  </a:cubicBezTo>
                  <a:lnTo>
                    <a:pt x="864" y="1867"/>
                  </a:lnTo>
                  <a:cubicBezTo>
                    <a:pt x="864" y="1141"/>
                    <a:pt x="691" y="588"/>
                    <a:pt x="691" y="0"/>
                  </a:cubicBezTo>
                  <a:close/>
                </a:path>
              </a:pathLst>
            </a:custGeom>
            <a:solidFill>
              <a:srgbClr val="FFD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28" name="Google Shape;1628;p8"/>
            <p:cNvSpPr/>
            <p:nvPr/>
          </p:nvSpPr>
          <p:spPr>
            <a:xfrm>
              <a:off x="2954212" y="3933682"/>
              <a:ext cx="18014" cy="72648"/>
            </a:xfrm>
            <a:custGeom>
              <a:avLst/>
              <a:gdLst/>
              <a:ahLst/>
              <a:cxnLst/>
              <a:rect l="l" t="t" r="r" b="b"/>
              <a:pathLst>
                <a:path w="1003" h="4045" extrusionOk="0">
                  <a:moveTo>
                    <a:pt x="726" y="0"/>
                  </a:moveTo>
                  <a:cubicBezTo>
                    <a:pt x="415" y="173"/>
                    <a:pt x="277" y="311"/>
                    <a:pt x="0" y="449"/>
                  </a:cubicBezTo>
                  <a:lnTo>
                    <a:pt x="139" y="588"/>
                  </a:lnTo>
                  <a:lnTo>
                    <a:pt x="139" y="3457"/>
                  </a:lnTo>
                  <a:cubicBezTo>
                    <a:pt x="277" y="3629"/>
                    <a:pt x="277" y="3906"/>
                    <a:pt x="277" y="4044"/>
                  </a:cubicBezTo>
                  <a:cubicBezTo>
                    <a:pt x="553" y="3768"/>
                    <a:pt x="864" y="3629"/>
                    <a:pt x="1003" y="3318"/>
                  </a:cubicBezTo>
                  <a:lnTo>
                    <a:pt x="864" y="3180"/>
                  </a:lnTo>
                  <a:lnTo>
                    <a:pt x="864" y="3042"/>
                  </a:lnTo>
                  <a:cubicBezTo>
                    <a:pt x="726" y="2039"/>
                    <a:pt x="726" y="1037"/>
                    <a:pt x="726" y="0"/>
                  </a:cubicBezTo>
                  <a:close/>
                </a:path>
              </a:pathLst>
            </a:custGeom>
            <a:solidFill>
              <a:srgbClr val="FFD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29" name="Google Shape;1629;p8"/>
            <p:cNvSpPr/>
            <p:nvPr/>
          </p:nvSpPr>
          <p:spPr>
            <a:xfrm>
              <a:off x="2866065" y="4016854"/>
              <a:ext cx="13039" cy="54024"/>
            </a:xfrm>
            <a:custGeom>
              <a:avLst/>
              <a:gdLst/>
              <a:ahLst/>
              <a:cxnLst/>
              <a:rect l="l" t="t" r="r" b="b"/>
              <a:pathLst>
                <a:path w="726" h="3008" extrusionOk="0">
                  <a:moveTo>
                    <a:pt x="277" y="1"/>
                  </a:moveTo>
                  <a:cubicBezTo>
                    <a:pt x="138" y="139"/>
                    <a:pt x="138" y="277"/>
                    <a:pt x="0" y="416"/>
                  </a:cubicBezTo>
                  <a:cubicBezTo>
                    <a:pt x="0" y="1280"/>
                    <a:pt x="138" y="2144"/>
                    <a:pt x="138" y="3008"/>
                  </a:cubicBezTo>
                  <a:cubicBezTo>
                    <a:pt x="449" y="3008"/>
                    <a:pt x="588" y="2870"/>
                    <a:pt x="726" y="2870"/>
                  </a:cubicBezTo>
                  <a:cubicBezTo>
                    <a:pt x="449" y="1867"/>
                    <a:pt x="449" y="865"/>
                    <a:pt x="277" y="1"/>
                  </a:cubicBezTo>
                  <a:close/>
                </a:path>
              </a:pathLst>
            </a:custGeom>
            <a:solidFill>
              <a:srgbClr val="FFD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30" name="Google Shape;1630;p8"/>
            <p:cNvSpPr/>
            <p:nvPr/>
          </p:nvSpPr>
          <p:spPr>
            <a:xfrm>
              <a:off x="2998286" y="3900150"/>
              <a:ext cx="15535" cy="67691"/>
            </a:xfrm>
            <a:custGeom>
              <a:avLst/>
              <a:gdLst/>
              <a:ahLst/>
              <a:cxnLst/>
              <a:rect l="l" t="t" r="r" b="b"/>
              <a:pathLst>
                <a:path w="865" h="3769" extrusionOk="0">
                  <a:moveTo>
                    <a:pt x="692" y="1"/>
                  </a:moveTo>
                  <a:cubicBezTo>
                    <a:pt x="553" y="139"/>
                    <a:pt x="277" y="312"/>
                    <a:pt x="139" y="450"/>
                  </a:cubicBezTo>
                  <a:cubicBezTo>
                    <a:pt x="139" y="1452"/>
                    <a:pt x="0" y="2455"/>
                    <a:pt x="139" y="3457"/>
                  </a:cubicBezTo>
                  <a:lnTo>
                    <a:pt x="139" y="3768"/>
                  </a:lnTo>
                  <a:lnTo>
                    <a:pt x="865" y="3042"/>
                  </a:lnTo>
                  <a:cubicBezTo>
                    <a:pt x="692" y="2593"/>
                    <a:pt x="692" y="2040"/>
                    <a:pt x="692" y="1452"/>
                  </a:cubicBezTo>
                  <a:lnTo>
                    <a:pt x="692" y="1"/>
                  </a:lnTo>
                  <a:close/>
                </a:path>
              </a:pathLst>
            </a:custGeom>
            <a:solidFill>
              <a:srgbClr val="FFD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31" name="Google Shape;1631;p8"/>
            <p:cNvSpPr/>
            <p:nvPr/>
          </p:nvSpPr>
          <p:spPr>
            <a:xfrm>
              <a:off x="2977183" y="3915668"/>
              <a:ext cx="15535" cy="70170"/>
            </a:xfrm>
            <a:custGeom>
              <a:avLst/>
              <a:gdLst/>
              <a:ahLst/>
              <a:cxnLst/>
              <a:rect l="l" t="t" r="r" b="b"/>
              <a:pathLst>
                <a:path w="865" h="3907" extrusionOk="0">
                  <a:moveTo>
                    <a:pt x="726" y="1"/>
                  </a:moveTo>
                  <a:cubicBezTo>
                    <a:pt x="450" y="139"/>
                    <a:pt x="311" y="312"/>
                    <a:pt x="0" y="588"/>
                  </a:cubicBezTo>
                  <a:cubicBezTo>
                    <a:pt x="0" y="1729"/>
                    <a:pt x="0" y="2904"/>
                    <a:pt x="138" y="3907"/>
                  </a:cubicBezTo>
                  <a:cubicBezTo>
                    <a:pt x="450" y="3768"/>
                    <a:pt x="588" y="3457"/>
                    <a:pt x="864" y="3181"/>
                  </a:cubicBezTo>
                  <a:lnTo>
                    <a:pt x="864" y="3042"/>
                  </a:lnTo>
                  <a:cubicBezTo>
                    <a:pt x="726" y="2593"/>
                    <a:pt x="726" y="2040"/>
                    <a:pt x="726" y="1452"/>
                  </a:cubicBezTo>
                  <a:lnTo>
                    <a:pt x="726" y="1"/>
                  </a:lnTo>
                  <a:close/>
                </a:path>
              </a:pathLst>
            </a:custGeom>
            <a:solidFill>
              <a:srgbClr val="FFD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32" name="Google Shape;1632;p8"/>
            <p:cNvSpPr/>
            <p:nvPr/>
          </p:nvSpPr>
          <p:spPr>
            <a:xfrm>
              <a:off x="2881582" y="4001337"/>
              <a:ext cx="15535" cy="62106"/>
            </a:xfrm>
            <a:custGeom>
              <a:avLst/>
              <a:gdLst/>
              <a:ahLst/>
              <a:cxnLst/>
              <a:rect l="l" t="t" r="r" b="b"/>
              <a:pathLst>
                <a:path w="865" h="3458" extrusionOk="0">
                  <a:moveTo>
                    <a:pt x="277" y="1"/>
                  </a:moveTo>
                  <a:lnTo>
                    <a:pt x="0" y="277"/>
                  </a:lnTo>
                  <a:cubicBezTo>
                    <a:pt x="138" y="1003"/>
                    <a:pt x="138" y="1729"/>
                    <a:pt x="138" y="2455"/>
                  </a:cubicBezTo>
                  <a:cubicBezTo>
                    <a:pt x="277" y="2731"/>
                    <a:pt x="277" y="3146"/>
                    <a:pt x="450" y="3457"/>
                  </a:cubicBezTo>
                  <a:cubicBezTo>
                    <a:pt x="588" y="3457"/>
                    <a:pt x="726" y="3319"/>
                    <a:pt x="864" y="3319"/>
                  </a:cubicBezTo>
                  <a:cubicBezTo>
                    <a:pt x="726" y="3146"/>
                    <a:pt x="726" y="3146"/>
                    <a:pt x="726" y="3008"/>
                  </a:cubicBezTo>
                  <a:cubicBezTo>
                    <a:pt x="588" y="2005"/>
                    <a:pt x="450" y="1003"/>
                    <a:pt x="277" y="1"/>
                  </a:cubicBezTo>
                  <a:close/>
                </a:path>
              </a:pathLst>
            </a:custGeom>
            <a:solidFill>
              <a:srgbClr val="FFD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33" name="Google Shape;1633;p8"/>
            <p:cNvSpPr/>
            <p:nvPr/>
          </p:nvSpPr>
          <p:spPr>
            <a:xfrm>
              <a:off x="3220523" y="3512160"/>
              <a:ext cx="18" cy="18"/>
            </a:xfrm>
            <a:custGeom>
              <a:avLst/>
              <a:gdLst/>
              <a:ahLst/>
              <a:cxnLst/>
              <a:rect l="l" t="t" r="r" b="b"/>
              <a:pathLst>
                <a:path w="1" h="1" extrusionOk="0">
                  <a:moveTo>
                    <a:pt x="1" y="0"/>
                  </a:moveTo>
                  <a:lnTo>
                    <a:pt x="1" y="0"/>
                  </a:lnTo>
                  <a:lnTo>
                    <a:pt x="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34" name="Google Shape;1634;p8"/>
            <p:cNvSpPr/>
            <p:nvPr/>
          </p:nvSpPr>
          <p:spPr>
            <a:xfrm>
              <a:off x="2672366" y="3509682"/>
              <a:ext cx="571146" cy="538243"/>
            </a:xfrm>
            <a:custGeom>
              <a:avLst/>
              <a:gdLst/>
              <a:ahLst/>
              <a:cxnLst/>
              <a:rect l="l" t="t" r="r" b="b"/>
              <a:pathLst>
                <a:path w="31801" h="29969" extrusionOk="0">
                  <a:moveTo>
                    <a:pt x="29070" y="2178"/>
                  </a:moveTo>
                  <a:cubicBezTo>
                    <a:pt x="29208" y="2178"/>
                    <a:pt x="29381" y="2316"/>
                    <a:pt x="29381" y="2454"/>
                  </a:cubicBezTo>
                  <a:cubicBezTo>
                    <a:pt x="29519" y="2593"/>
                    <a:pt x="29519" y="2731"/>
                    <a:pt x="29381" y="2869"/>
                  </a:cubicBezTo>
                  <a:cubicBezTo>
                    <a:pt x="29381" y="3906"/>
                    <a:pt x="29519" y="4770"/>
                    <a:pt x="29519" y="5773"/>
                  </a:cubicBezTo>
                  <a:cubicBezTo>
                    <a:pt x="29519" y="7190"/>
                    <a:pt x="29658" y="8641"/>
                    <a:pt x="29519" y="9955"/>
                  </a:cubicBezTo>
                  <a:cubicBezTo>
                    <a:pt x="29519" y="10093"/>
                    <a:pt x="29519" y="10231"/>
                    <a:pt x="29381" y="10370"/>
                  </a:cubicBezTo>
                  <a:cubicBezTo>
                    <a:pt x="29381" y="10508"/>
                    <a:pt x="29208" y="10646"/>
                    <a:pt x="29208" y="10646"/>
                  </a:cubicBezTo>
                  <a:cubicBezTo>
                    <a:pt x="28344" y="11096"/>
                    <a:pt x="27653" y="11683"/>
                    <a:pt x="26789" y="12098"/>
                  </a:cubicBezTo>
                  <a:cubicBezTo>
                    <a:pt x="25925" y="12686"/>
                    <a:pt x="24749" y="13239"/>
                    <a:pt x="23747" y="13826"/>
                  </a:cubicBezTo>
                  <a:cubicBezTo>
                    <a:pt x="22883" y="14552"/>
                    <a:pt x="21880" y="15140"/>
                    <a:pt x="21293" y="15693"/>
                  </a:cubicBezTo>
                  <a:cubicBezTo>
                    <a:pt x="20429" y="16280"/>
                    <a:pt x="19565" y="16868"/>
                    <a:pt x="18700" y="17421"/>
                  </a:cubicBezTo>
                  <a:cubicBezTo>
                    <a:pt x="17698" y="18285"/>
                    <a:pt x="16696" y="19011"/>
                    <a:pt x="15693" y="19737"/>
                  </a:cubicBezTo>
                  <a:lnTo>
                    <a:pt x="14242" y="20877"/>
                  </a:lnTo>
                  <a:cubicBezTo>
                    <a:pt x="13516" y="21465"/>
                    <a:pt x="12790" y="22053"/>
                    <a:pt x="12099" y="22467"/>
                  </a:cubicBezTo>
                  <a:lnTo>
                    <a:pt x="11373" y="23055"/>
                  </a:lnTo>
                  <a:cubicBezTo>
                    <a:pt x="10923" y="23332"/>
                    <a:pt x="10509" y="23608"/>
                    <a:pt x="10059" y="24057"/>
                  </a:cubicBezTo>
                  <a:lnTo>
                    <a:pt x="9506" y="24472"/>
                  </a:lnTo>
                  <a:lnTo>
                    <a:pt x="9057" y="24783"/>
                  </a:lnTo>
                  <a:lnTo>
                    <a:pt x="8919" y="24922"/>
                  </a:lnTo>
                  <a:cubicBezTo>
                    <a:pt x="8642" y="25060"/>
                    <a:pt x="8331" y="25336"/>
                    <a:pt x="8054" y="25647"/>
                  </a:cubicBezTo>
                  <a:cubicBezTo>
                    <a:pt x="6741" y="26512"/>
                    <a:pt x="5462" y="27514"/>
                    <a:pt x="3872" y="28240"/>
                  </a:cubicBezTo>
                  <a:lnTo>
                    <a:pt x="3457" y="28240"/>
                  </a:lnTo>
                  <a:cubicBezTo>
                    <a:pt x="3146" y="28240"/>
                    <a:pt x="3008" y="28102"/>
                    <a:pt x="3008" y="27929"/>
                  </a:cubicBezTo>
                  <a:cubicBezTo>
                    <a:pt x="2593" y="26650"/>
                    <a:pt x="2420" y="25336"/>
                    <a:pt x="2144" y="23781"/>
                  </a:cubicBezTo>
                  <a:cubicBezTo>
                    <a:pt x="2006" y="22329"/>
                    <a:pt x="2006" y="20877"/>
                    <a:pt x="2006" y="19460"/>
                  </a:cubicBezTo>
                  <a:lnTo>
                    <a:pt x="2006" y="19011"/>
                  </a:lnTo>
                  <a:cubicBezTo>
                    <a:pt x="2144" y="19011"/>
                    <a:pt x="2144" y="18873"/>
                    <a:pt x="2282" y="18873"/>
                  </a:cubicBezTo>
                  <a:cubicBezTo>
                    <a:pt x="2593" y="18873"/>
                    <a:pt x="2870" y="18734"/>
                    <a:pt x="3284" y="18596"/>
                  </a:cubicBezTo>
                  <a:cubicBezTo>
                    <a:pt x="3734" y="18423"/>
                    <a:pt x="4321" y="18147"/>
                    <a:pt x="4874" y="17732"/>
                  </a:cubicBezTo>
                  <a:lnTo>
                    <a:pt x="5462" y="17283"/>
                  </a:lnTo>
                  <a:cubicBezTo>
                    <a:pt x="5739" y="17006"/>
                    <a:pt x="6188" y="16695"/>
                    <a:pt x="6464" y="16557"/>
                  </a:cubicBezTo>
                  <a:lnTo>
                    <a:pt x="6603" y="16419"/>
                  </a:lnTo>
                  <a:cubicBezTo>
                    <a:pt x="7778" y="15554"/>
                    <a:pt x="9057" y="14829"/>
                    <a:pt x="10197" y="13964"/>
                  </a:cubicBezTo>
                  <a:cubicBezTo>
                    <a:pt x="12099" y="12686"/>
                    <a:pt x="13516" y="11821"/>
                    <a:pt x="14967" y="10957"/>
                  </a:cubicBezTo>
                  <a:cubicBezTo>
                    <a:pt x="16108" y="10231"/>
                    <a:pt x="17283" y="9644"/>
                    <a:pt x="18286" y="8918"/>
                  </a:cubicBezTo>
                  <a:lnTo>
                    <a:pt x="19876" y="8054"/>
                  </a:lnTo>
                  <a:cubicBezTo>
                    <a:pt x="21293" y="7190"/>
                    <a:pt x="22883" y="6326"/>
                    <a:pt x="24473" y="5185"/>
                  </a:cubicBezTo>
                  <a:cubicBezTo>
                    <a:pt x="24888" y="5047"/>
                    <a:pt x="25337" y="4770"/>
                    <a:pt x="25614" y="4459"/>
                  </a:cubicBezTo>
                  <a:cubicBezTo>
                    <a:pt x="25925" y="4321"/>
                    <a:pt x="26201" y="4044"/>
                    <a:pt x="26339" y="3906"/>
                  </a:cubicBezTo>
                  <a:lnTo>
                    <a:pt x="26616" y="3733"/>
                  </a:lnTo>
                  <a:cubicBezTo>
                    <a:pt x="27342" y="3180"/>
                    <a:pt x="28068" y="2731"/>
                    <a:pt x="28794" y="2316"/>
                  </a:cubicBezTo>
                  <a:cubicBezTo>
                    <a:pt x="28932" y="2316"/>
                    <a:pt x="28932" y="2178"/>
                    <a:pt x="29070" y="2178"/>
                  </a:cubicBezTo>
                  <a:close/>
                  <a:moveTo>
                    <a:pt x="31109" y="0"/>
                  </a:moveTo>
                  <a:cubicBezTo>
                    <a:pt x="30937" y="0"/>
                    <a:pt x="30660" y="0"/>
                    <a:pt x="30522" y="138"/>
                  </a:cubicBezTo>
                  <a:cubicBezTo>
                    <a:pt x="30072" y="277"/>
                    <a:pt x="29658" y="588"/>
                    <a:pt x="29208" y="726"/>
                  </a:cubicBezTo>
                  <a:cubicBezTo>
                    <a:pt x="28794" y="864"/>
                    <a:pt x="28344" y="1141"/>
                    <a:pt x="27929" y="1314"/>
                  </a:cubicBezTo>
                  <a:lnTo>
                    <a:pt x="25337" y="2593"/>
                  </a:lnTo>
                  <a:cubicBezTo>
                    <a:pt x="22019" y="4321"/>
                    <a:pt x="18839" y="6187"/>
                    <a:pt x="15693" y="7916"/>
                  </a:cubicBezTo>
                  <a:cubicBezTo>
                    <a:pt x="13965" y="8918"/>
                    <a:pt x="12375" y="9782"/>
                    <a:pt x="10785" y="10819"/>
                  </a:cubicBezTo>
                  <a:cubicBezTo>
                    <a:pt x="9333" y="11683"/>
                    <a:pt x="7778" y="12686"/>
                    <a:pt x="6326" y="13688"/>
                  </a:cubicBezTo>
                  <a:cubicBezTo>
                    <a:pt x="4321" y="15278"/>
                    <a:pt x="2420" y="17006"/>
                    <a:pt x="139" y="18147"/>
                  </a:cubicBezTo>
                  <a:cubicBezTo>
                    <a:pt x="139" y="18285"/>
                    <a:pt x="139" y="18285"/>
                    <a:pt x="1" y="18423"/>
                  </a:cubicBezTo>
                  <a:cubicBezTo>
                    <a:pt x="139" y="22053"/>
                    <a:pt x="139" y="25647"/>
                    <a:pt x="554" y="29242"/>
                  </a:cubicBezTo>
                  <a:lnTo>
                    <a:pt x="554" y="29380"/>
                  </a:lnTo>
                  <a:lnTo>
                    <a:pt x="554" y="29657"/>
                  </a:lnTo>
                  <a:cubicBezTo>
                    <a:pt x="692" y="29830"/>
                    <a:pt x="1003" y="29968"/>
                    <a:pt x="1141" y="29968"/>
                  </a:cubicBezTo>
                  <a:lnTo>
                    <a:pt x="1280" y="29830"/>
                  </a:lnTo>
                  <a:cubicBezTo>
                    <a:pt x="2593" y="29519"/>
                    <a:pt x="3872" y="28966"/>
                    <a:pt x="5186" y="28378"/>
                  </a:cubicBezTo>
                  <a:cubicBezTo>
                    <a:pt x="7329" y="26788"/>
                    <a:pt x="9333" y="25198"/>
                    <a:pt x="11649" y="23781"/>
                  </a:cubicBezTo>
                  <a:cubicBezTo>
                    <a:pt x="14691" y="21603"/>
                    <a:pt x="17975" y="19599"/>
                    <a:pt x="21016" y="17421"/>
                  </a:cubicBezTo>
                  <a:cubicBezTo>
                    <a:pt x="21742" y="16868"/>
                    <a:pt x="22468" y="16419"/>
                    <a:pt x="23159" y="15831"/>
                  </a:cubicBezTo>
                  <a:cubicBezTo>
                    <a:pt x="23747" y="15416"/>
                    <a:pt x="24473" y="14967"/>
                    <a:pt x="25199" y="14414"/>
                  </a:cubicBezTo>
                  <a:cubicBezTo>
                    <a:pt x="26616" y="13550"/>
                    <a:pt x="28068" y="12547"/>
                    <a:pt x="29381" y="11510"/>
                  </a:cubicBezTo>
                  <a:cubicBezTo>
                    <a:pt x="30245" y="10957"/>
                    <a:pt x="30937" y="10370"/>
                    <a:pt x="31662" y="9644"/>
                  </a:cubicBezTo>
                  <a:cubicBezTo>
                    <a:pt x="31662" y="9506"/>
                    <a:pt x="31801" y="9506"/>
                    <a:pt x="31801" y="9506"/>
                  </a:cubicBezTo>
                  <a:lnTo>
                    <a:pt x="31801" y="7639"/>
                  </a:lnTo>
                  <a:cubicBezTo>
                    <a:pt x="31662" y="6775"/>
                    <a:pt x="31662" y="5773"/>
                    <a:pt x="31524" y="4908"/>
                  </a:cubicBezTo>
                  <a:cubicBezTo>
                    <a:pt x="31386" y="3457"/>
                    <a:pt x="31248" y="1867"/>
                    <a:pt x="31248" y="450"/>
                  </a:cubicBezTo>
                  <a:lnTo>
                    <a:pt x="31248" y="277"/>
                  </a:lnTo>
                  <a:lnTo>
                    <a:pt x="31248" y="138"/>
                  </a:lnTo>
                  <a:lnTo>
                    <a:pt x="31248"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35" name="Google Shape;1635;p8"/>
            <p:cNvSpPr/>
            <p:nvPr/>
          </p:nvSpPr>
          <p:spPr>
            <a:xfrm>
              <a:off x="3220523" y="3512160"/>
              <a:ext cx="18" cy="18"/>
            </a:xfrm>
            <a:custGeom>
              <a:avLst/>
              <a:gdLst/>
              <a:ahLst/>
              <a:cxnLst/>
              <a:rect l="l" t="t" r="r" b="b"/>
              <a:pathLst>
                <a:path w="1" h="1" extrusionOk="0">
                  <a:moveTo>
                    <a:pt x="1" y="0"/>
                  </a:moveTo>
                  <a:lnTo>
                    <a:pt x="1" y="0"/>
                  </a:lnTo>
                  <a:lnTo>
                    <a:pt x="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36" name="Google Shape;1636;p8"/>
            <p:cNvSpPr/>
            <p:nvPr/>
          </p:nvSpPr>
          <p:spPr>
            <a:xfrm>
              <a:off x="2682298" y="4034868"/>
              <a:ext cx="18" cy="2496"/>
            </a:xfrm>
            <a:custGeom>
              <a:avLst/>
              <a:gdLst/>
              <a:ahLst/>
              <a:cxnLst/>
              <a:rect l="l" t="t" r="r" b="b"/>
              <a:pathLst>
                <a:path w="1" h="139" extrusionOk="0">
                  <a:moveTo>
                    <a:pt x="1" y="138"/>
                  </a:moveTo>
                  <a:lnTo>
                    <a:pt x="1" y="0"/>
                  </a:lnTo>
                  <a:lnTo>
                    <a:pt x="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37" name="Google Shape;1637;p8"/>
            <p:cNvSpPr/>
            <p:nvPr/>
          </p:nvSpPr>
          <p:spPr>
            <a:xfrm>
              <a:off x="3238537" y="3698388"/>
              <a:ext cx="10560" cy="8100"/>
            </a:xfrm>
            <a:custGeom>
              <a:avLst/>
              <a:gdLst/>
              <a:ahLst/>
              <a:cxnLst/>
              <a:rect l="l" t="t" r="r" b="b"/>
              <a:pathLst>
                <a:path w="588" h="451" extrusionOk="0">
                  <a:moveTo>
                    <a:pt x="588" y="1"/>
                  </a:moveTo>
                  <a:cubicBezTo>
                    <a:pt x="533" y="1"/>
                    <a:pt x="500" y="23"/>
                    <a:pt x="469" y="59"/>
                  </a:cubicBezTo>
                  <a:lnTo>
                    <a:pt x="469" y="59"/>
                  </a:lnTo>
                  <a:cubicBezTo>
                    <a:pt x="506" y="39"/>
                    <a:pt x="545" y="20"/>
                    <a:pt x="588" y="1"/>
                  </a:cubicBezTo>
                  <a:close/>
                  <a:moveTo>
                    <a:pt x="469" y="59"/>
                  </a:moveTo>
                  <a:cubicBezTo>
                    <a:pt x="239" y="186"/>
                    <a:pt x="119" y="331"/>
                    <a:pt x="0" y="450"/>
                  </a:cubicBezTo>
                  <a:cubicBezTo>
                    <a:pt x="138" y="450"/>
                    <a:pt x="277" y="450"/>
                    <a:pt x="277" y="312"/>
                  </a:cubicBezTo>
                  <a:cubicBezTo>
                    <a:pt x="381" y="208"/>
                    <a:pt x="422" y="116"/>
                    <a:pt x="469" y="59"/>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38" name="Google Shape;1638;p8"/>
            <p:cNvSpPr/>
            <p:nvPr/>
          </p:nvSpPr>
          <p:spPr>
            <a:xfrm>
              <a:off x="2656849" y="3851102"/>
              <a:ext cx="18" cy="15553"/>
            </a:xfrm>
            <a:custGeom>
              <a:avLst/>
              <a:gdLst/>
              <a:ahLst/>
              <a:cxnLst/>
              <a:rect l="l" t="t" r="r" b="b"/>
              <a:pathLst>
                <a:path w="1" h="866" extrusionOk="0">
                  <a:moveTo>
                    <a:pt x="1" y="865"/>
                  </a:moveTo>
                  <a:lnTo>
                    <a:pt x="1" y="1"/>
                  </a:lnTo>
                  <a:lnTo>
                    <a:pt x="1" y="1"/>
                  </a:lnTo>
                  <a:lnTo>
                    <a:pt x="1" y="865"/>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39" name="Google Shape;1639;p8"/>
            <p:cNvSpPr/>
            <p:nvPr/>
          </p:nvSpPr>
          <p:spPr>
            <a:xfrm>
              <a:off x="2656849" y="3902629"/>
              <a:ext cx="2496" cy="21139"/>
            </a:xfrm>
            <a:custGeom>
              <a:avLst/>
              <a:gdLst/>
              <a:ahLst/>
              <a:cxnLst/>
              <a:rect l="l" t="t" r="r" b="b"/>
              <a:pathLst>
                <a:path w="139" h="1177" extrusionOk="0">
                  <a:moveTo>
                    <a:pt x="139" y="1"/>
                  </a:moveTo>
                  <a:cubicBezTo>
                    <a:pt x="139" y="1"/>
                    <a:pt x="1" y="1"/>
                    <a:pt x="1" y="174"/>
                  </a:cubicBezTo>
                  <a:cubicBezTo>
                    <a:pt x="1" y="450"/>
                    <a:pt x="1" y="727"/>
                    <a:pt x="139" y="1176"/>
                  </a:cubicBezTo>
                  <a:lnTo>
                    <a:pt x="139"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40" name="Google Shape;1640;p8"/>
            <p:cNvSpPr/>
            <p:nvPr/>
          </p:nvSpPr>
          <p:spPr>
            <a:xfrm>
              <a:off x="2659327" y="3933682"/>
              <a:ext cx="18" cy="15535"/>
            </a:xfrm>
            <a:custGeom>
              <a:avLst/>
              <a:gdLst/>
              <a:ahLst/>
              <a:cxnLst/>
              <a:rect l="l" t="t" r="r" b="b"/>
              <a:pathLst>
                <a:path w="1" h="865" extrusionOk="0">
                  <a:moveTo>
                    <a:pt x="1" y="864"/>
                  </a:moveTo>
                  <a:lnTo>
                    <a:pt x="1" y="726"/>
                  </a:lnTo>
                  <a:lnTo>
                    <a:pt x="1" y="0"/>
                  </a:lnTo>
                  <a:lnTo>
                    <a:pt x="1" y="0"/>
                  </a:lnTo>
                  <a:lnTo>
                    <a:pt x="1" y="864"/>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41" name="Google Shape;1641;p8"/>
            <p:cNvSpPr/>
            <p:nvPr/>
          </p:nvSpPr>
          <p:spPr>
            <a:xfrm>
              <a:off x="2656849" y="3905736"/>
              <a:ext cx="18" cy="18"/>
            </a:xfrm>
            <a:custGeom>
              <a:avLst/>
              <a:gdLst/>
              <a:ahLst/>
              <a:cxnLst/>
              <a:rect l="l" t="t" r="r" b="b"/>
              <a:pathLst>
                <a:path w="1" h="1" extrusionOk="0">
                  <a:moveTo>
                    <a:pt x="1" y="1"/>
                  </a:moveTo>
                  <a:lnTo>
                    <a:pt x="1" y="1"/>
                  </a:lnTo>
                  <a:lnTo>
                    <a:pt x="1" y="1"/>
                  </a:lnTo>
                  <a:lnTo>
                    <a:pt x="1"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42" name="Google Shape;1642;p8"/>
            <p:cNvSpPr/>
            <p:nvPr/>
          </p:nvSpPr>
          <p:spPr>
            <a:xfrm>
              <a:off x="2656849" y="3879658"/>
              <a:ext cx="2496" cy="13057"/>
            </a:xfrm>
            <a:custGeom>
              <a:avLst/>
              <a:gdLst/>
              <a:ahLst/>
              <a:cxnLst/>
              <a:rect l="l" t="t" r="r" b="b"/>
              <a:pathLst>
                <a:path w="139" h="727" extrusionOk="0">
                  <a:moveTo>
                    <a:pt x="139" y="1"/>
                  </a:moveTo>
                  <a:cubicBezTo>
                    <a:pt x="1" y="1"/>
                    <a:pt x="1" y="1"/>
                    <a:pt x="1" y="139"/>
                  </a:cubicBezTo>
                  <a:lnTo>
                    <a:pt x="1" y="727"/>
                  </a:lnTo>
                  <a:lnTo>
                    <a:pt x="139" y="589"/>
                  </a:lnTo>
                  <a:lnTo>
                    <a:pt x="139"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43" name="Google Shape;1643;p8"/>
            <p:cNvSpPr/>
            <p:nvPr/>
          </p:nvSpPr>
          <p:spPr>
            <a:xfrm>
              <a:off x="2664302" y="4024308"/>
              <a:ext cx="2496" cy="2496"/>
            </a:xfrm>
            <a:custGeom>
              <a:avLst/>
              <a:gdLst/>
              <a:ahLst/>
              <a:cxnLst/>
              <a:rect l="l" t="t" r="r" b="b"/>
              <a:pathLst>
                <a:path w="139" h="139" extrusionOk="0">
                  <a:moveTo>
                    <a:pt x="0" y="1"/>
                  </a:moveTo>
                  <a:lnTo>
                    <a:pt x="0" y="139"/>
                  </a:lnTo>
                  <a:lnTo>
                    <a:pt x="139" y="139"/>
                  </a:lnTo>
                  <a:lnTo>
                    <a:pt x="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44" name="Google Shape;1644;p8"/>
            <p:cNvSpPr/>
            <p:nvPr/>
          </p:nvSpPr>
          <p:spPr>
            <a:xfrm>
              <a:off x="3220523" y="3512160"/>
              <a:ext cx="18" cy="18"/>
            </a:xfrm>
            <a:custGeom>
              <a:avLst/>
              <a:gdLst/>
              <a:ahLst/>
              <a:cxnLst/>
              <a:rect l="l" t="t" r="r" b="b"/>
              <a:pathLst>
                <a:path w="1" h="1" extrusionOk="0">
                  <a:moveTo>
                    <a:pt x="1" y="0"/>
                  </a:moveTo>
                  <a:lnTo>
                    <a:pt x="1" y="0"/>
                  </a:ln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45" name="Google Shape;1645;p8"/>
            <p:cNvSpPr/>
            <p:nvPr/>
          </p:nvSpPr>
          <p:spPr>
            <a:xfrm>
              <a:off x="2615253" y="3491668"/>
              <a:ext cx="1254632" cy="1083922"/>
            </a:xfrm>
            <a:custGeom>
              <a:avLst/>
              <a:gdLst/>
              <a:ahLst/>
              <a:cxnLst/>
              <a:rect l="l" t="t" r="r" b="b"/>
              <a:pathLst>
                <a:path w="69857" h="60352" extrusionOk="0">
                  <a:moveTo>
                    <a:pt x="2317" y="20014"/>
                  </a:moveTo>
                  <a:lnTo>
                    <a:pt x="2317" y="20878"/>
                  </a:lnTo>
                  <a:cubicBezTo>
                    <a:pt x="2317" y="21016"/>
                    <a:pt x="2144" y="21016"/>
                    <a:pt x="2144" y="21016"/>
                  </a:cubicBezTo>
                  <a:cubicBezTo>
                    <a:pt x="1729" y="21327"/>
                    <a:pt x="1452" y="21742"/>
                    <a:pt x="1003" y="22019"/>
                  </a:cubicBezTo>
                  <a:cubicBezTo>
                    <a:pt x="1003" y="21880"/>
                    <a:pt x="1003" y="21604"/>
                    <a:pt x="865" y="21327"/>
                  </a:cubicBezTo>
                  <a:cubicBezTo>
                    <a:pt x="1141" y="21155"/>
                    <a:pt x="1280" y="20878"/>
                    <a:pt x="1591" y="20740"/>
                  </a:cubicBezTo>
                  <a:cubicBezTo>
                    <a:pt x="1729" y="20463"/>
                    <a:pt x="2006" y="20290"/>
                    <a:pt x="2317" y="20014"/>
                  </a:cubicBezTo>
                  <a:close/>
                  <a:moveTo>
                    <a:pt x="2455" y="21604"/>
                  </a:moveTo>
                  <a:lnTo>
                    <a:pt x="2455" y="22192"/>
                  </a:lnTo>
                  <a:lnTo>
                    <a:pt x="2317" y="22330"/>
                  </a:lnTo>
                  <a:cubicBezTo>
                    <a:pt x="1867" y="22606"/>
                    <a:pt x="1452" y="22883"/>
                    <a:pt x="1003" y="23332"/>
                  </a:cubicBezTo>
                  <a:lnTo>
                    <a:pt x="1003" y="22745"/>
                  </a:lnTo>
                  <a:cubicBezTo>
                    <a:pt x="1452" y="22468"/>
                    <a:pt x="1867" y="22019"/>
                    <a:pt x="2317" y="21742"/>
                  </a:cubicBezTo>
                  <a:cubicBezTo>
                    <a:pt x="2317" y="21604"/>
                    <a:pt x="2317" y="21604"/>
                    <a:pt x="2455" y="21604"/>
                  </a:cubicBezTo>
                  <a:close/>
                  <a:moveTo>
                    <a:pt x="2455" y="22883"/>
                  </a:moveTo>
                  <a:lnTo>
                    <a:pt x="2455" y="24058"/>
                  </a:lnTo>
                  <a:cubicBezTo>
                    <a:pt x="2144" y="24058"/>
                    <a:pt x="2006" y="24196"/>
                    <a:pt x="1867" y="24335"/>
                  </a:cubicBezTo>
                  <a:cubicBezTo>
                    <a:pt x="1591" y="24473"/>
                    <a:pt x="1452" y="24611"/>
                    <a:pt x="1141" y="24784"/>
                  </a:cubicBezTo>
                  <a:cubicBezTo>
                    <a:pt x="1141" y="24784"/>
                    <a:pt x="1141" y="24922"/>
                    <a:pt x="1003" y="24922"/>
                  </a:cubicBezTo>
                  <a:lnTo>
                    <a:pt x="1003" y="24058"/>
                  </a:lnTo>
                  <a:cubicBezTo>
                    <a:pt x="1452" y="23747"/>
                    <a:pt x="1867" y="23332"/>
                    <a:pt x="2317" y="23056"/>
                  </a:cubicBezTo>
                  <a:cubicBezTo>
                    <a:pt x="2317" y="22883"/>
                    <a:pt x="2455" y="22883"/>
                    <a:pt x="2455" y="22883"/>
                  </a:cubicBezTo>
                  <a:close/>
                  <a:moveTo>
                    <a:pt x="2455" y="24611"/>
                  </a:moveTo>
                  <a:lnTo>
                    <a:pt x="2455" y="25337"/>
                  </a:lnTo>
                  <a:lnTo>
                    <a:pt x="2455" y="25475"/>
                  </a:lnTo>
                  <a:cubicBezTo>
                    <a:pt x="2006" y="25786"/>
                    <a:pt x="1729" y="26063"/>
                    <a:pt x="1280" y="26339"/>
                  </a:cubicBezTo>
                  <a:cubicBezTo>
                    <a:pt x="1280" y="26512"/>
                    <a:pt x="1141" y="26512"/>
                    <a:pt x="1141" y="26512"/>
                  </a:cubicBezTo>
                  <a:cubicBezTo>
                    <a:pt x="1141" y="26201"/>
                    <a:pt x="1003" y="25925"/>
                    <a:pt x="1003" y="25648"/>
                  </a:cubicBezTo>
                  <a:lnTo>
                    <a:pt x="1141" y="25648"/>
                  </a:lnTo>
                  <a:cubicBezTo>
                    <a:pt x="1452" y="25337"/>
                    <a:pt x="1591" y="25199"/>
                    <a:pt x="1867" y="25060"/>
                  </a:cubicBezTo>
                  <a:cubicBezTo>
                    <a:pt x="2006" y="24922"/>
                    <a:pt x="2144" y="24784"/>
                    <a:pt x="2455" y="24611"/>
                  </a:cubicBezTo>
                  <a:close/>
                  <a:moveTo>
                    <a:pt x="2593" y="26201"/>
                  </a:moveTo>
                  <a:lnTo>
                    <a:pt x="2593" y="27376"/>
                  </a:lnTo>
                  <a:cubicBezTo>
                    <a:pt x="2144" y="27653"/>
                    <a:pt x="1591" y="28068"/>
                    <a:pt x="1141" y="28379"/>
                  </a:cubicBezTo>
                  <a:lnTo>
                    <a:pt x="1141" y="27203"/>
                  </a:lnTo>
                  <a:cubicBezTo>
                    <a:pt x="1591" y="26927"/>
                    <a:pt x="2006" y="26512"/>
                    <a:pt x="2455" y="26201"/>
                  </a:cubicBezTo>
                  <a:close/>
                  <a:moveTo>
                    <a:pt x="2593" y="28068"/>
                  </a:moveTo>
                  <a:cubicBezTo>
                    <a:pt x="2731" y="28379"/>
                    <a:pt x="2731" y="28655"/>
                    <a:pt x="2731" y="28932"/>
                  </a:cubicBezTo>
                  <a:cubicBezTo>
                    <a:pt x="2144" y="29381"/>
                    <a:pt x="1729" y="29658"/>
                    <a:pt x="1280" y="30107"/>
                  </a:cubicBezTo>
                  <a:lnTo>
                    <a:pt x="1280" y="29243"/>
                  </a:lnTo>
                  <a:lnTo>
                    <a:pt x="1280" y="29105"/>
                  </a:lnTo>
                  <a:cubicBezTo>
                    <a:pt x="1591" y="28793"/>
                    <a:pt x="2006" y="28517"/>
                    <a:pt x="2455" y="28240"/>
                  </a:cubicBezTo>
                  <a:cubicBezTo>
                    <a:pt x="2455" y="28068"/>
                    <a:pt x="2593" y="28068"/>
                    <a:pt x="2593" y="28068"/>
                  </a:cubicBezTo>
                  <a:close/>
                  <a:moveTo>
                    <a:pt x="2731" y="29658"/>
                  </a:moveTo>
                  <a:lnTo>
                    <a:pt x="2870" y="29796"/>
                  </a:lnTo>
                  <a:lnTo>
                    <a:pt x="2870" y="30383"/>
                  </a:lnTo>
                  <a:cubicBezTo>
                    <a:pt x="2870" y="30522"/>
                    <a:pt x="2870" y="30660"/>
                    <a:pt x="3008" y="30971"/>
                  </a:cubicBezTo>
                  <a:cubicBezTo>
                    <a:pt x="2455" y="30971"/>
                    <a:pt x="1867" y="31109"/>
                    <a:pt x="1452" y="31386"/>
                  </a:cubicBezTo>
                  <a:lnTo>
                    <a:pt x="1452" y="31248"/>
                  </a:lnTo>
                  <a:cubicBezTo>
                    <a:pt x="1452" y="31109"/>
                    <a:pt x="1452" y="30971"/>
                    <a:pt x="1280" y="30833"/>
                  </a:cubicBezTo>
                  <a:cubicBezTo>
                    <a:pt x="1452" y="30833"/>
                    <a:pt x="1452" y="30833"/>
                    <a:pt x="1452" y="30660"/>
                  </a:cubicBezTo>
                  <a:cubicBezTo>
                    <a:pt x="1591" y="30660"/>
                    <a:pt x="1591" y="30660"/>
                    <a:pt x="1591" y="30522"/>
                  </a:cubicBezTo>
                  <a:cubicBezTo>
                    <a:pt x="2006" y="30383"/>
                    <a:pt x="2317" y="30107"/>
                    <a:pt x="2593" y="29796"/>
                  </a:cubicBezTo>
                  <a:lnTo>
                    <a:pt x="2731" y="29658"/>
                  </a:lnTo>
                  <a:close/>
                  <a:moveTo>
                    <a:pt x="34289" y="865"/>
                  </a:moveTo>
                  <a:lnTo>
                    <a:pt x="34428" y="1003"/>
                  </a:lnTo>
                  <a:lnTo>
                    <a:pt x="34428" y="1141"/>
                  </a:lnTo>
                  <a:lnTo>
                    <a:pt x="34428" y="1280"/>
                  </a:lnTo>
                  <a:lnTo>
                    <a:pt x="34428" y="1453"/>
                  </a:lnTo>
                  <a:cubicBezTo>
                    <a:pt x="34428" y="2870"/>
                    <a:pt x="34566" y="4460"/>
                    <a:pt x="34704" y="5911"/>
                  </a:cubicBezTo>
                  <a:cubicBezTo>
                    <a:pt x="34842" y="6776"/>
                    <a:pt x="34842" y="7778"/>
                    <a:pt x="34981" y="8642"/>
                  </a:cubicBezTo>
                  <a:lnTo>
                    <a:pt x="34981" y="10509"/>
                  </a:lnTo>
                  <a:cubicBezTo>
                    <a:pt x="34981" y="10509"/>
                    <a:pt x="34842" y="10509"/>
                    <a:pt x="34842" y="10647"/>
                  </a:cubicBezTo>
                  <a:cubicBezTo>
                    <a:pt x="34117" y="11373"/>
                    <a:pt x="33425" y="11960"/>
                    <a:pt x="32561" y="12513"/>
                  </a:cubicBezTo>
                  <a:cubicBezTo>
                    <a:pt x="31248" y="13550"/>
                    <a:pt x="29796" y="14553"/>
                    <a:pt x="28379" y="15417"/>
                  </a:cubicBezTo>
                  <a:cubicBezTo>
                    <a:pt x="27653" y="15970"/>
                    <a:pt x="26927" y="16419"/>
                    <a:pt x="26339" y="16834"/>
                  </a:cubicBezTo>
                  <a:cubicBezTo>
                    <a:pt x="25648" y="17422"/>
                    <a:pt x="24922" y="17871"/>
                    <a:pt x="24196" y="18424"/>
                  </a:cubicBezTo>
                  <a:cubicBezTo>
                    <a:pt x="21155" y="20602"/>
                    <a:pt x="17871" y="22606"/>
                    <a:pt x="14829" y="24784"/>
                  </a:cubicBezTo>
                  <a:cubicBezTo>
                    <a:pt x="12513" y="26201"/>
                    <a:pt x="10509" y="27791"/>
                    <a:pt x="8366" y="29381"/>
                  </a:cubicBezTo>
                  <a:cubicBezTo>
                    <a:pt x="7329" y="30107"/>
                    <a:pt x="6464" y="30833"/>
                    <a:pt x="5324" y="31386"/>
                  </a:cubicBezTo>
                  <a:cubicBezTo>
                    <a:pt x="4909" y="31386"/>
                    <a:pt x="4321" y="31248"/>
                    <a:pt x="3872" y="31109"/>
                  </a:cubicBezTo>
                  <a:cubicBezTo>
                    <a:pt x="3872" y="30971"/>
                    <a:pt x="3872" y="30833"/>
                    <a:pt x="3734" y="30660"/>
                  </a:cubicBezTo>
                  <a:lnTo>
                    <a:pt x="3734" y="30383"/>
                  </a:lnTo>
                  <a:lnTo>
                    <a:pt x="3734" y="30245"/>
                  </a:lnTo>
                  <a:cubicBezTo>
                    <a:pt x="3319" y="26650"/>
                    <a:pt x="3319" y="23056"/>
                    <a:pt x="3181" y="19426"/>
                  </a:cubicBezTo>
                  <a:cubicBezTo>
                    <a:pt x="3319" y="19288"/>
                    <a:pt x="3319" y="19288"/>
                    <a:pt x="3319" y="19150"/>
                  </a:cubicBezTo>
                  <a:cubicBezTo>
                    <a:pt x="5600" y="18009"/>
                    <a:pt x="7501" y="16281"/>
                    <a:pt x="9506" y="14691"/>
                  </a:cubicBezTo>
                  <a:cubicBezTo>
                    <a:pt x="10958" y="13689"/>
                    <a:pt x="12513" y="12686"/>
                    <a:pt x="13965" y="11822"/>
                  </a:cubicBezTo>
                  <a:cubicBezTo>
                    <a:pt x="15555" y="10785"/>
                    <a:pt x="17145" y="9921"/>
                    <a:pt x="18873" y="8919"/>
                  </a:cubicBezTo>
                  <a:cubicBezTo>
                    <a:pt x="22019" y="7190"/>
                    <a:pt x="25199" y="5324"/>
                    <a:pt x="28517" y="3596"/>
                  </a:cubicBezTo>
                  <a:lnTo>
                    <a:pt x="31109" y="2317"/>
                  </a:lnTo>
                  <a:cubicBezTo>
                    <a:pt x="31524" y="2144"/>
                    <a:pt x="31974" y="1867"/>
                    <a:pt x="32388" y="1729"/>
                  </a:cubicBezTo>
                  <a:cubicBezTo>
                    <a:pt x="32838" y="1591"/>
                    <a:pt x="33252" y="1280"/>
                    <a:pt x="33702" y="1141"/>
                  </a:cubicBezTo>
                  <a:cubicBezTo>
                    <a:pt x="33840" y="1003"/>
                    <a:pt x="34117" y="1003"/>
                    <a:pt x="34289" y="1003"/>
                  </a:cubicBezTo>
                  <a:lnTo>
                    <a:pt x="34289" y="865"/>
                  </a:lnTo>
                  <a:close/>
                  <a:moveTo>
                    <a:pt x="3181" y="31835"/>
                  </a:moveTo>
                  <a:cubicBezTo>
                    <a:pt x="3181" y="31835"/>
                    <a:pt x="3319" y="31835"/>
                    <a:pt x="3319" y="31973"/>
                  </a:cubicBezTo>
                  <a:lnTo>
                    <a:pt x="3457" y="31973"/>
                  </a:lnTo>
                  <a:cubicBezTo>
                    <a:pt x="3457" y="32388"/>
                    <a:pt x="3319" y="32838"/>
                    <a:pt x="3181" y="33252"/>
                  </a:cubicBezTo>
                  <a:cubicBezTo>
                    <a:pt x="2731" y="32976"/>
                    <a:pt x="2317" y="32561"/>
                    <a:pt x="1867" y="32112"/>
                  </a:cubicBezTo>
                  <a:cubicBezTo>
                    <a:pt x="2144" y="31973"/>
                    <a:pt x="2317" y="31973"/>
                    <a:pt x="2593" y="31835"/>
                  </a:cubicBezTo>
                  <a:close/>
                  <a:moveTo>
                    <a:pt x="4045" y="32250"/>
                  </a:moveTo>
                  <a:cubicBezTo>
                    <a:pt x="4321" y="32388"/>
                    <a:pt x="4598" y="32561"/>
                    <a:pt x="4909" y="32838"/>
                  </a:cubicBezTo>
                  <a:cubicBezTo>
                    <a:pt x="4736" y="33425"/>
                    <a:pt x="4736" y="33978"/>
                    <a:pt x="4598" y="34566"/>
                  </a:cubicBezTo>
                  <a:cubicBezTo>
                    <a:pt x="4321" y="34289"/>
                    <a:pt x="4045" y="33978"/>
                    <a:pt x="3734" y="33702"/>
                  </a:cubicBezTo>
                  <a:lnTo>
                    <a:pt x="3734" y="33563"/>
                  </a:lnTo>
                  <a:cubicBezTo>
                    <a:pt x="3872" y="33114"/>
                    <a:pt x="3872" y="32699"/>
                    <a:pt x="4045" y="32250"/>
                  </a:cubicBezTo>
                  <a:close/>
                  <a:moveTo>
                    <a:pt x="5462" y="33114"/>
                  </a:moveTo>
                  <a:cubicBezTo>
                    <a:pt x="5600" y="33252"/>
                    <a:pt x="5773" y="33252"/>
                    <a:pt x="5911" y="33425"/>
                  </a:cubicBezTo>
                  <a:cubicBezTo>
                    <a:pt x="5911" y="33702"/>
                    <a:pt x="5773" y="34116"/>
                    <a:pt x="5773" y="34428"/>
                  </a:cubicBezTo>
                  <a:cubicBezTo>
                    <a:pt x="5600" y="34704"/>
                    <a:pt x="5600" y="34981"/>
                    <a:pt x="5600" y="35153"/>
                  </a:cubicBezTo>
                  <a:cubicBezTo>
                    <a:pt x="5462" y="35153"/>
                    <a:pt x="5324" y="34981"/>
                    <a:pt x="5186" y="34842"/>
                  </a:cubicBezTo>
                  <a:lnTo>
                    <a:pt x="5186" y="34566"/>
                  </a:lnTo>
                  <a:cubicBezTo>
                    <a:pt x="5324" y="34428"/>
                    <a:pt x="5324" y="34289"/>
                    <a:pt x="5324" y="33978"/>
                  </a:cubicBezTo>
                  <a:cubicBezTo>
                    <a:pt x="5324" y="33702"/>
                    <a:pt x="5462" y="33425"/>
                    <a:pt x="5462" y="33114"/>
                  </a:cubicBezTo>
                  <a:close/>
                  <a:moveTo>
                    <a:pt x="6464" y="33702"/>
                  </a:moveTo>
                  <a:cubicBezTo>
                    <a:pt x="6637" y="33840"/>
                    <a:pt x="6776" y="33840"/>
                    <a:pt x="6914" y="33978"/>
                  </a:cubicBezTo>
                  <a:cubicBezTo>
                    <a:pt x="6914" y="34289"/>
                    <a:pt x="6776" y="34704"/>
                    <a:pt x="6776" y="35153"/>
                  </a:cubicBezTo>
                  <a:lnTo>
                    <a:pt x="6776" y="34981"/>
                  </a:lnTo>
                  <a:cubicBezTo>
                    <a:pt x="6776" y="35292"/>
                    <a:pt x="6637" y="35568"/>
                    <a:pt x="6637" y="35845"/>
                  </a:cubicBezTo>
                  <a:cubicBezTo>
                    <a:pt x="6464" y="35845"/>
                    <a:pt x="6326" y="35706"/>
                    <a:pt x="6188" y="35568"/>
                  </a:cubicBezTo>
                  <a:lnTo>
                    <a:pt x="6188" y="35292"/>
                  </a:lnTo>
                  <a:cubicBezTo>
                    <a:pt x="6188" y="34842"/>
                    <a:pt x="6326" y="34566"/>
                    <a:pt x="6326" y="34116"/>
                  </a:cubicBezTo>
                  <a:cubicBezTo>
                    <a:pt x="6464" y="33978"/>
                    <a:pt x="6464" y="33840"/>
                    <a:pt x="6464" y="33702"/>
                  </a:cubicBezTo>
                  <a:close/>
                  <a:moveTo>
                    <a:pt x="7501" y="34289"/>
                  </a:moveTo>
                  <a:cubicBezTo>
                    <a:pt x="7778" y="34428"/>
                    <a:pt x="8054" y="34704"/>
                    <a:pt x="8366" y="34842"/>
                  </a:cubicBezTo>
                  <a:cubicBezTo>
                    <a:pt x="8193" y="35430"/>
                    <a:pt x="8054" y="36156"/>
                    <a:pt x="8054" y="36882"/>
                  </a:cubicBezTo>
                  <a:cubicBezTo>
                    <a:pt x="7778" y="36709"/>
                    <a:pt x="7501" y="36432"/>
                    <a:pt x="7190" y="36294"/>
                  </a:cubicBezTo>
                  <a:lnTo>
                    <a:pt x="7190" y="36018"/>
                  </a:lnTo>
                  <a:cubicBezTo>
                    <a:pt x="7329" y="35430"/>
                    <a:pt x="7329" y="34842"/>
                    <a:pt x="7501" y="34289"/>
                  </a:cubicBezTo>
                  <a:close/>
                  <a:moveTo>
                    <a:pt x="8780" y="35153"/>
                  </a:moveTo>
                  <a:cubicBezTo>
                    <a:pt x="9057" y="35292"/>
                    <a:pt x="9230" y="35430"/>
                    <a:pt x="9368" y="35430"/>
                  </a:cubicBezTo>
                  <a:lnTo>
                    <a:pt x="9368" y="36156"/>
                  </a:lnTo>
                  <a:cubicBezTo>
                    <a:pt x="9230" y="36709"/>
                    <a:pt x="9230" y="37158"/>
                    <a:pt x="9057" y="37573"/>
                  </a:cubicBezTo>
                  <a:cubicBezTo>
                    <a:pt x="8919" y="37435"/>
                    <a:pt x="8780" y="37296"/>
                    <a:pt x="8642" y="37296"/>
                  </a:cubicBezTo>
                  <a:cubicBezTo>
                    <a:pt x="8642" y="37296"/>
                    <a:pt x="8642" y="37158"/>
                    <a:pt x="8504" y="37158"/>
                  </a:cubicBezTo>
                  <a:lnTo>
                    <a:pt x="8642" y="37020"/>
                  </a:lnTo>
                  <a:cubicBezTo>
                    <a:pt x="8642" y="36571"/>
                    <a:pt x="8642" y="36294"/>
                    <a:pt x="8780" y="35845"/>
                  </a:cubicBezTo>
                  <a:lnTo>
                    <a:pt x="8780" y="35153"/>
                  </a:lnTo>
                  <a:close/>
                  <a:moveTo>
                    <a:pt x="9921" y="35845"/>
                  </a:moveTo>
                  <a:cubicBezTo>
                    <a:pt x="10232" y="36018"/>
                    <a:pt x="10647" y="36294"/>
                    <a:pt x="10958" y="36432"/>
                  </a:cubicBezTo>
                  <a:cubicBezTo>
                    <a:pt x="10785" y="37158"/>
                    <a:pt x="10647" y="37746"/>
                    <a:pt x="10509" y="38437"/>
                  </a:cubicBezTo>
                  <a:cubicBezTo>
                    <a:pt x="10232" y="38299"/>
                    <a:pt x="9921" y="38022"/>
                    <a:pt x="9644" y="37884"/>
                  </a:cubicBezTo>
                  <a:lnTo>
                    <a:pt x="9644" y="37746"/>
                  </a:lnTo>
                  <a:cubicBezTo>
                    <a:pt x="9783" y="37158"/>
                    <a:pt x="9921" y="36432"/>
                    <a:pt x="9921" y="35845"/>
                  </a:cubicBezTo>
                  <a:close/>
                  <a:moveTo>
                    <a:pt x="11373" y="36709"/>
                  </a:moveTo>
                  <a:cubicBezTo>
                    <a:pt x="11649" y="36882"/>
                    <a:pt x="11960" y="37158"/>
                    <a:pt x="12237" y="37296"/>
                  </a:cubicBezTo>
                  <a:cubicBezTo>
                    <a:pt x="12237" y="37573"/>
                    <a:pt x="12099" y="37884"/>
                    <a:pt x="12099" y="38022"/>
                  </a:cubicBezTo>
                  <a:cubicBezTo>
                    <a:pt x="12099" y="38437"/>
                    <a:pt x="11960" y="38886"/>
                    <a:pt x="11960" y="39163"/>
                  </a:cubicBezTo>
                  <a:cubicBezTo>
                    <a:pt x="11649" y="39025"/>
                    <a:pt x="11373" y="38886"/>
                    <a:pt x="11096" y="38748"/>
                  </a:cubicBezTo>
                  <a:cubicBezTo>
                    <a:pt x="11234" y="38437"/>
                    <a:pt x="11234" y="38161"/>
                    <a:pt x="11234" y="37884"/>
                  </a:cubicBezTo>
                  <a:cubicBezTo>
                    <a:pt x="11234" y="37435"/>
                    <a:pt x="11373" y="37158"/>
                    <a:pt x="11373" y="36709"/>
                  </a:cubicBezTo>
                  <a:close/>
                  <a:moveTo>
                    <a:pt x="12824" y="37573"/>
                  </a:moveTo>
                  <a:lnTo>
                    <a:pt x="12824" y="37746"/>
                  </a:lnTo>
                  <a:cubicBezTo>
                    <a:pt x="13101" y="37884"/>
                    <a:pt x="13377" y="38022"/>
                    <a:pt x="13550" y="38161"/>
                  </a:cubicBezTo>
                  <a:lnTo>
                    <a:pt x="13550" y="38748"/>
                  </a:lnTo>
                  <a:cubicBezTo>
                    <a:pt x="13377" y="39163"/>
                    <a:pt x="13377" y="39612"/>
                    <a:pt x="13377" y="40027"/>
                  </a:cubicBezTo>
                  <a:cubicBezTo>
                    <a:pt x="13101" y="39889"/>
                    <a:pt x="12824" y="39751"/>
                    <a:pt x="12513" y="39612"/>
                  </a:cubicBezTo>
                  <a:lnTo>
                    <a:pt x="12513" y="39474"/>
                  </a:lnTo>
                  <a:cubicBezTo>
                    <a:pt x="12686" y="38748"/>
                    <a:pt x="12686" y="38161"/>
                    <a:pt x="12824" y="37573"/>
                  </a:cubicBezTo>
                  <a:close/>
                  <a:moveTo>
                    <a:pt x="68993" y="36156"/>
                  </a:moveTo>
                  <a:cubicBezTo>
                    <a:pt x="68993" y="37020"/>
                    <a:pt x="68855" y="37884"/>
                    <a:pt x="68682" y="38748"/>
                  </a:cubicBezTo>
                  <a:cubicBezTo>
                    <a:pt x="68682" y="39025"/>
                    <a:pt x="68682" y="39301"/>
                    <a:pt x="68543" y="39751"/>
                  </a:cubicBezTo>
                  <a:lnTo>
                    <a:pt x="68543" y="39889"/>
                  </a:lnTo>
                  <a:cubicBezTo>
                    <a:pt x="68421" y="40011"/>
                    <a:pt x="68298" y="40025"/>
                    <a:pt x="68272" y="40123"/>
                  </a:cubicBezTo>
                  <a:lnTo>
                    <a:pt x="68272" y="40123"/>
                  </a:lnTo>
                  <a:cubicBezTo>
                    <a:pt x="68409" y="38993"/>
                    <a:pt x="68543" y="37731"/>
                    <a:pt x="68543" y="36571"/>
                  </a:cubicBezTo>
                  <a:cubicBezTo>
                    <a:pt x="68682" y="36432"/>
                    <a:pt x="68855" y="36294"/>
                    <a:pt x="68993" y="36156"/>
                  </a:cubicBezTo>
                  <a:close/>
                  <a:moveTo>
                    <a:pt x="14103" y="38437"/>
                  </a:moveTo>
                  <a:cubicBezTo>
                    <a:pt x="14414" y="38748"/>
                    <a:pt x="14691" y="38886"/>
                    <a:pt x="15106" y="39163"/>
                  </a:cubicBezTo>
                  <a:cubicBezTo>
                    <a:pt x="14967" y="39751"/>
                    <a:pt x="14829" y="40165"/>
                    <a:pt x="14691" y="40753"/>
                  </a:cubicBezTo>
                  <a:cubicBezTo>
                    <a:pt x="14414" y="40615"/>
                    <a:pt x="14103" y="40476"/>
                    <a:pt x="13827" y="40338"/>
                  </a:cubicBezTo>
                  <a:cubicBezTo>
                    <a:pt x="13965" y="39751"/>
                    <a:pt x="14103" y="39163"/>
                    <a:pt x="14103" y="38437"/>
                  </a:cubicBezTo>
                  <a:close/>
                  <a:moveTo>
                    <a:pt x="67990" y="37020"/>
                  </a:moveTo>
                  <a:cubicBezTo>
                    <a:pt x="67990" y="37573"/>
                    <a:pt x="67818" y="38299"/>
                    <a:pt x="67818" y="38886"/>
                  </a:cubicBezTo>
                  <a:cubicBezTo>
                    <a:pt x="67679" y="39474"/>
                    <a:pt x="67679" y="40027"/>
                    <a:pt x="67541" y="40615"/>
                  </a:cubicBezTo>
                  <a:cubicBezTo>
                    <a:pt x="67403" y="40891"/>
                    <a:pt x="67126" y="41029"/>
                    <a:pt x="66953" y="41202"/>
                  </a:cubicBezTo>
                  <a:lnTo>
                    <a:pt x="66953" y="40476"/>
                  </a:lnTo>
                  <a:cubicBezTo>
                    <a:pt x="67126" y="39612"/>
                    <a:pt x="67265" y="38610"/>
                    <a:pt x="67265" y="37573"/>
                  </a:cubicBezTo>
                  <a:cubicBezTo>
                    <a:pt x="67541" y="37296"/>
                    <a:pt x="67679" y="37158"/>
                    <a:pt x="67990" y="37020"/>
                  </a:cubicBezTo>
                  <a:close/>
                  <a:moveTo>
                    <a:pt x="15555" y="39474"/>
                  </a:moveTo>
                  <a:cubicBezTo>
                    <a:pt x="15832" y="39612"/>
                    <a:pt x="15970" y="39751"/>
                    <a:pt x="16281" y="39889"/>
                  </a:cubicBezTo>
                  <a:cubicBezTo>
                    <a:pt x="16143" y="40165"/>
                    <a:pt x="16143" y="40476"/>
                    <a:pt x="15970" y="40753"/>
                  </a:cubicBezTo>
                  <a:lnTo>
                    <a:pt x="15970" y="41479"/>
                  </a:lnTo>
                  <a:cubicBezTo>
                    <a:pt x="15693" y="41341"/>
                    <a:pt x="15417" y="41202"/>
                    <a:pt x="15279" y="41029"/>
                  </a:cubicBezTo>
                  <a:cubicBezTo>
                    <a:pt x="15279" y="40615"/>
                    <a:pt x="15555" y="40027"/>
                    <a:pt x="15555" y="39474"/>
                  </a:cubicBezTo>
                  <a:close/>
                  <a:moveTo>
                    <a:pt x="16696" y="40338"/>
                  </a:moveTo>
                  <a:cubicBezTo>
                    <a:pt x="17007" y="40476"/>
                    <a:pt x="17283" y="40615"/>
                    <a:pt x="17560" y="40753"/>
                  </a:cubicBezTo>
                  <a:cubicBezTo>
                    <a:pt x="17422" y="41341"/>
                    <a:pt x="17422" y="41894"/>
                    <a:pt x="17422" y="42343"/>
                  </a:cubicBezTo>
                  <a:cubicBezTo>
                    <a:pt x="17145" y="42205"/>
                    <a:pt x="16696" y="42066"/>
                    <a:pt x="16419" y="41755"/>
                  </a:cubicBezTo>
                  <a:lnTo>
                    <a:pt x="16419" y="41617"/>
                  </a:lnTo>
                  <a:cubicBezTo>
                    <a:pt x="16557" y="41202"/>
                    <a:pt x="16696" y="40753"/>
                    <a:pt x="16696" y="40338"/>
                  </a:cubicBezTo>
                  <a:close/>
                  <a:moveTo>
                    <a:pt x="66677" y="38022"/>
                  </a:moveTo>
                  <a:cubicBezTo>
                    <a:pt x="66677" y="38610"/>
                    <a:pt x="66539" y="39025"/>
                    <a:pt x="66539" y="39474"/>
                  </a:cubicBezTo>
                  <a:cubicBezTo>
                    <a:pt x="66400" y="40165"/>
                    <a:pt x="66400" y="40891"/>
                    <a:pt x="66262" y="41617"/>
                  </a:cubicBezTo>
                  <a:lnTo>
                    <a:pt x="66262" y="41755"/>
                  </a:lnTo>
                  <a:cubicBezTo>
                    <a:pt x="65951" y="42066"/>
                    <a:pt x="65536" y="42343"/>
                    <a:pt x="65087" y="42619"/>
                  </a:cubicBezTo>
                  <a:cubicBezTo>
                    <a:pt x="65225" y="42481"/>
                    <a:pt x="65225" y="42481"/>
                    <a:pt x="65225" y="42343"/>
                  </a:cubicBezTo>
                  <a:cubicBezTo>
                    <a:pt x="65398" y="41202"/>
                    <a:pt x="65675" y="40027"/>
                    <a:pt x="65675" y="38886"/>
                  </a:cubicBezTo>
                  <a:cubicBezTo>
                    <a:pt x="65951" y="38610"/>
                    <a:pt x="66400" y="38299"/>
                    <a:pt x="66677" y="38022"/>
                  </a:cubicBezTo>
                  <a:close/>
                  <a:moveTo>
                    <a:pt x="18147" y="41202"/>
                  </a:moveTo>
                  <a:cubicBezTo>
                    <a:pt x="18286" y="41341"/>
                    <a:pt x="18562" y="41479"/>
                    <a:pt x="18735" y="41617"/>
                  </a:cubicBezTo>
                  <a:cubicBezTo>
                    <a:pt x="18735" y="42066"/>
                    <a:pt x="18735" y="42619"/>
                    <a:pt x="18562" y="43069"/>
                  </a:cubicBezTo>
                  <a:cubicBezTo>
                    <a:pt x="18424" y="42931"/>
                    <a:pt x="18147" y="42758"/>
                    <a:pt x="18009" y="42619"/>
                  </a:cubicBezTo>
                  <a:lnTo>
                    <a:pt x="18009" y="41341"/>
                  </a:lnTo>
                  <a:lnTo>
                    <a:pt x="18147" y="41202"/>
                  </a:lnTo>
                  <a:close/>
                  <a:moveTo>
                    <a:pt x="19288" y="41894"/>
                  </a:moveTo>
                  <a:cubicBezTo>
                    <a:pt x="19737" y="42205"/>
                    <a:pt x="20014" y="42343"/>
                    <a:pt x="20290" y="42619"/>
                  </a:cubicBezTo>
                  <a:cubicBezTo>
                    <a:pt x="20290" y="42758"/>
                    <a:pt x="20152" y="43069"/>
                    <a:pt x="20152" y="43207"/>
                  </a:cubicBezTo>
                  <a:cubicBezTo>
                    <a:pt x="20152" y="43484"/>
                    <a:pt x="20152" y="43795"/>
                    <a:pt x="20014" y="43933"/>
                  </a:cubicBezTo>
                  <a:cubicBezTo>
                    <a:pt x="19737" y="43795"/>
                    <a:pt x="19426" y="43622"/>
                    <a:pt x="19150" y="43484"/>
                  </a:cubicBezTo>
                  <a:lnTo>
                    <a:pt x="19150" y="43345"/>
                  </a:lnTo>
                  <a:cubicBezTo>
                    <a:pt x="19288" y="42931"/>
                    <a:pt x="19288" y="42481"/>
                    <a:pt x="19288" y="41894"/>
                  </a:cubicBezTo>
                  <a:close/>
                  <a:moveTo>
                    <a:pt x="65087" y="39474"/>
                  </a:moveTo>
                  <a:cubicBezTo>
                    <a:pt x="64949" y="39612"/>
                    <a:pt x="64949" y="39751"/>
                    <a:pt x="64949" y="40027"/>
                  </a:cubicBezTo>
                  <a:cubicBezTo>
                    <a:pt x="64810" y="41029"/>
                    <a:pt x="64534" y="42066"/>
                    <a:pt x="64534" y="43069"/>
                  </a:cubicBezTo>
                  <a:cubicBezTo>
                    <a:pt x="64085" y="43484"/>
                    <a:pt x="63808" y="43795"/>
                    <a:pt x="63359" y="44071"/>
                  </a:cubicBezTo>
                  <a:lnTo>
                    <a:pt x="63359" y="43622"/>
                  </a:lnTo>
                  <a:cubicBezTo>
                    <a:pt x="63497" y="42481"/>
                    <a:pt x="63808" y="41479"/>
                    <a:pt x="63946" y="40476"/>
                  </a:cubicBezTo>
                  <a:cubicBezTo>
                    <a:pt x="64223" y="40027"/>
                    <a:pt x="64672" y="39751"/>
                    <a:pt x="65087" y="39474"/>
                  </a:cubicBezTo>
                  <a:close/>
                  <a:moveTo>
                    <a:pt x="20878" y="42931"/>
                  </a:moveTo>
                  <a:cubicBezTo>
                    <a:pt x="21155" y="43069"/>
                    <a:pt x="21466" y="43345"/>
                    <a:pt x="21880" y="43484"/>
                  </a:cubicBezTo>
                  <a:cubicBezTo>
                    <a:pt x="21742" y="43933"/>
                    <a:pt x="21604" y="44486"/>
                    <a:pt x="21604" y="44935"/>
                  </a:cubicBezTo>
                  <a:cubicBezTo>
                    <a:pt x="21327" y="44797"/>
                    <a:pt x="20878" y="44486"/>
                    <a:pt x="20602" y="44209"/>
                  </a:cubicBezTo>
                  <a:lnTo>
                    <a:pt x="20602" y="44071"/>
                  </a:lnTo>
                  <a:lnTo>
                    <a:pt x="20602" y="43933"/>
                  </a:lnTo>
                  <a:cubicBezTo>
                    <a:pt x="20740" y="43622"/>
                    <a:pt x="20740" y="43207"/>
                    <a:pt x="20878" y="42931"/>
                  </a:cubicBezTo>
                  <a:close/>
                  <a:moveTo>
                    <a:pt x="63220" y="40891"/>
                  </a:moveTo>
                  <a:lnTo>
                    <a:pt x="63220" y="41029"/>
                  </a:lnTo>
                  <a:cubicBezTo>
                    <a:pt x="63082" y="42205"/>
                    <a:pt x="62633" y="43345"/>
                    <a:pt x="62806" y="44659"/>
                  </a:cubicBezTo>
                  <a:cubicBezTo>
                    <a:pt x="62356" y="44935"/>
                    <a:pt x="61941" y="45212"/>
                    <a:pt x="61630" y="45523"/>
                  </a:cubicBezTo>
                  <a:lnTo>
                    <a:pt x="61630" y="45212"/>
                  </a:lnTo>
                  <a:cubicBezTo>
                    <a:pt x="61769" y="44071"/>
                    <a:pt x="62080" y="43069"/>
                    <a:pt x="62080" y="41894"/>
                  </a:cubicBezTo>
                  <a:cubicBezTo>
                    <a:pt x="62495" y="41617"/>
                    <a:pt x="62944" y="41341"/>
                    <a:pt x="63220" y="40891"/>
                  </a:cubicBezTo>
                  <a:close/>
                  <a:moveTo>
                    <a:pt x="22330" y="43795"/>
                  </a:moveTo>
                  <a:cubicBezTo>
                    <a:pt x="22468" y="43933"/>
                    <a:pt x="22606" y="43933"/>
                    <a:pt x="22745" y="44071"/>
                  </a:cubicBezTo>
                  <a:lnTo>
                    <a:pt x="22745" y="44797"/>
                  </a:lnTo>
                  <a:cubicBezTo>
                    <a:pt x="22745" y="45074"/>
                    <a:pt x="22745" y="45350"/>
                    <a:pt x="22606" y="45661"/>
                  </a:cubicBezTo>
                  <a:cubicBezTo>
                    <a:pt x="22468" y="45523"/>
                    <a:pt x="22330" y="45350"/>
                    <a:pt x="22192" y="45350"/>
                  </a:cubicBezTo>
                  <a:cubicBezTo>
                    <a:pt x="22192" y="44935"/>
                    <a:pt x="22192" y="44659"/>
                    <a:pt x="22330" y="44209"/>
                  </a:cubicBezTo>
                  <a:lnTo>
                    <a:pt x="22330" y="43795"/>
                  </a:lnTo>
                  <a:close/>
                  <a:moveTo>
                    <a:pt x="23332" y="44348"/>
                  </a:moveTo>
                  <a:cubicBezTo>
                    <a:pt x="23747" y="44659"/>
                    <a:pt x="24196" y="44935"/>
                    <a:pt x="24473" y="45074"/>
                  </a:cubicBezTo>
                  <a:cubicBezTo>
                    <a:pt x="24473" y="45661"/>
                    <a:pt x="24335" y="46214"/>
                    <a:pt x="24335" y="46664"/>
                  </a:cubicBezTo>
                  <a:cubicBezTo>
                    <a:pt x="23920" y="46525"/>
                    <a:pt x="23609" y="46214"/>
                    <a:pt x="23194" y="45938"/>
                  </a:cubicBezTo>
                  <a:lnTo>
                    <a:pt x="23194" y="45799"/>
                  </a:lnTo>
                  <a:cubicBezTo>
                    <a:pt x="23194" y="45523"/>
                    <a:pt x="23332" y="45074"/>
                    <a:pt x="23332" y="44797"/>
                  </a:cubicBezTo>
                  <a:lnTo>
                    <a:pt x="23332" y="44348"/>
                  </a:lnTo>
                  <a:close/>
                  <a:moveTo>
                    <a:pt x="61492" y="42481"/>
                  </a:moveTo>
                  <a:lnTo>
                    <a:pt x="61492" y="42758"/>
                  </a:lnTo>
                  <a:cubicBezTo>
                    <a:pt x="61354" y="43933"/>
                    <a:pt x="61077" y="44935"/>
                    <a:pt x="61077" y="46076"/>
                  </a:cubicBezTo>
                  <a:cubicBezTo>
                    <a:pt x="60766" y="46214"/>
                    <a:pt x="60490" y="46525"/>
                    <a:pt x="60213" y="46664"/>
                  </a:cubicBezTo>
                  <a:cubicBezTo>
                    <a:pt x="60213" y="46664"/>
                    <a:pt x="60040" y="46664"/>
                    <a:pt x="60040" y="46802"/>
                  </a:cubicBezTo>
                  <a:lnTo>
                    <a:pt x="60040" y="46664"/>
                  </a:lnTo>
                  <a:cubicBezTo>
                    <a:pt x="60213" y="45523"/>
                    <a:pt x="60490" y="44486"/>
                    <a:pt x="60628" y="43207"/>
                  </a:cubicBezTo>
                  <a:cubicBezTo>
                    <a:pt x="60905" y="43069"/>
                    <a:pt x="61216" y="42758"/>
                    <a:pt x="61492" y="42481"/>
                  </a:cubicBezTo>
                  <a:close/>
                  <a:moveTo>
                    <a:pt x="25060" y="45350"/>
                  </a:moveTo>
                  <a:cubicBezTo>
                    <a:pt x="25475" y="45661"/>
                    <a:pt x="25786" y="45938"/>
                    <a:pt x="26201" y="46076"/>
                  </a:cubicBezTo>
                  <a:cubicBezTo>
                    <a:pt x="26063" y="46664"/>
                    <a:pt x="26063" y="47251"/>
                    <a:pt x="25925" y="47804"/>
                  </a:cubicBezTo>
                  <a:cubicBezTo>
                    <a:pt x="25648" y="47528"/>
                    <a:pt x="25199" y="47389"/>
                    <a:pt x="24922" y="47078"/>
                  </a:cubicBezTo>
                  <a:cubicBezTo>
                    <a:pt x="24922" y="46664"/>
                    <a:pt x="25060" y="46076"/>
                    <a:pt x="25060" y="45661"/>
                  </a:cubicBezTo>
                  <a:lnTo>
                    <a:pt x="25060" y="45350"/>
                  </a:lnTo>
                  <a:close/>
                  <a:moveTo>
                    <a:pt x="59902" y="43795"/>
                  </a:moveTo>
                  <a:lnTo>
                    <a:pt x="59902" y="43933"/>
                  </a:lnTo>
                  <a:cubicBezTo>
                    <a:pt x="59764" y="45074"/>
                    <a:pt x="59487" y="46076"/>
                    <a:pt x="59487" y="47251"/>
                  </a:cubicBezTo>
                  <a:cubicBezTo>
                    <a:pt x="59038" y="47528"/>
                    <a:pt x="58761" y="47666"/>
                    <a:pt x="58485" y="47942"/>
                  </a:cubicBezTo>
                  <a:lnTo>
                    <a:pt x="58485" y="47804"/>
                  </a:lnTo>
                  <a:cubicBezTo>
                    <a:pt x="58485" y="47528"/>
                    <a:pt x="58485" y="47251"/>
                    <a:pt x="58623" y="46802"/>
                  </a:cubicBezTo>
                  <a:cubicBezTo>
                    <a:pt x="58623" y="46076"/>
                    <a:pt x="58761" y="45350"/>
                    <a:pt x="58900" y="44797"/>
                  </a:cubicBezTo>
                  <a:cubicBezTo>
                    <a:pt x="59349" y="44348"/>
                    <a:pt x="59626" y="44071"/>
                    <a:pt x="59902" y="43795"/>
                  </a:cubicBezTo>
                  <a:close/>
                  <a:moveTo>
                    <a:pt x="26789" y="46387"/>
                  </a:moveTo>
                  <a:cubicBezTo>
                    <a:pt x="26789" y="46525"/>
                    <a:pt x="26927" y="46525"/>
                    <a:pt x="26927" y="46525"/>
                  </a:cubicBezTo>
                  <a:cubicBezTo>
                    <a:pt x="27204" y="46664"/>
                    <a:pt x="27515" y="46802"/>
                    <a:pt x="27653" y="47078"/>
                  </a:cubicBezTo>
                  <a:cubicBezTo>
                    <a:pt x="27653" y="47666"/>
                    <a:pt x="27653" y="48254"/>
                    <a:pt x="27515" y="48668"/>
                  </a:cubicBezTo>
                  <a:cubicBezTo>
                    <a:pt x="27515" y="48700"/>
                    <a:pt x="27522" y="48725"/>
                    <a:pt x="27533" y="48744"/>
                  </a:cubicBezTo>
                  <a:lnTo>
                    <a:pt x="27533" y="48744"/>
                  </a:lnTo>
                  <a:cubicBezTo>
                    <a:pt x="27321" y="48626"/>
                    <a:pt x="27161" y="48509"/>
                    <a:pt x="26927" y="48392"/>
                  </a:cubicBezTo>
                  <a:cubicBezTo>
                    <a:pt x="26789" y="48392"/>
                    <a:pt x="26650" y="48254"/>
                    <a:pt x="26512" y="48115"/>
                  </a:cubicBezTo>
                  <a:lnTo>
                    <a:pt x="26512" y="47942"/>
                  </a:lnTo>
                  <a:cubicBezTo>
                    <a:pt x="26512" y="47666"/>
                    <a:pt x="26650" y="47389"/>
                    <a:pt x="26650" y="47078"/>
                  </a:cubicBezTo>
                  <a:cubicBezTo>
                    <a:pt x="26650" y="46802"/>
                    <a:pt x="26650" y="46664"/>
                    <a:pt x="26789" y="46387"/>
                  </a:cubicBezTo>
                  <a:close/>
                  <a:moveTo>
                    <a:pt x="58174" y="45350"/>
                  </a:moveTo>
                  <a:lnTo>
                    <a:pt x="58174" y="45350"/>
                  </a:lnTo>
                  <a:cubicBezTo>
                    <a:pt x="57897" y="46387"/>
                    <a:pt x="57759" y="47389"/>
                    <a:pt x="57759" y="48392"/>
                  </a:cubicBezTo>
                  <a:lnTo>
                    <a:pt x="57759" y="48530"/>
                  </a:lnTo>
                  <a:cubicBezTo>
                    <a:pt x="57310" y="48807"/>
                    <a:pt x="57033" y="49118"/>
                    <a:pt x="56584" y="49394"/>
                  </a:cubicBezTo>
                  <a:cubicBezTo>
                    <a:pt x="56584" y="48979"/>
                    <a:pt x="56757" y="48392"/>
                    <a:pt x="56895" y="47942"/>
                  </a:cubicBezTo>
                  <a:cubicBezTo>
                    <a:pt x="57033" y="47389"/>
                    <a:pt x="57171" y="46802"/>
                    <a:pt x="57171" y="46214"/>
                  </a:cubicBezTo>
                  <a:cubicBezTo>
                    <a:pt x="57448" y="45938"/>
                    <a:pt x="57897" y="45661"/>
                    <a:pt x="58174" y="45350"/>
                  </a:cubicBezTo>
                  <a:close/>
                  <a:moveTo>
                    <a:pt x="28240" y="47389"/>
                  </a:moveTo>
                  <a:cubicBezTo>
                    <a:pt x="28517" y="47528"/>
                    <a:pt x="28932" y="47804"/>
                    <a:pt x="29243" y="47942"/>
                  </a:cubicBezTo>
                  <a:cubicBezTo>
                    <a:pt x="29105" y="48530"/>
                    <a:pt x="28932" y="49118"/>
                    <a:pt x="28932" y="49671"/>
                  </a:cubicBezTo>
                  <a:cubicBezTo>
                    <a:pt x="28517" y="49532"/>
                    <a:pt x="28240" y="49256"/>
                    <a:pt x="27791" y="48979"/>
                  </a:cubicBezTo>
                  <a:lnTo>
                    <a:pt x="27929" y="48979"/>
                  </a:lnTo>
                  <a:cubicBezTo>
                    <a:pt x="28068" y="48979"/>
                    <a:pt x="28240" y="48979"/>
                    <a:pt x="28240" y="48668"/>
                  </a:cubicBezTo>
                  <a:lnTo>
                    <a:pt x="28240" y="47389"/>
                  </a:lnTo>
                  <a:close/>
                  <a:moveTo>
                    <a:pt x="56446" y="46802"/>
                  </a:moveTo>
                  <a:cubicBezTo>
                    <a:pt x="56446" y="47251"/>
                    <a:pt x="56307" y="47666"/>
                    <a:pt x="56307" y="48115"/>
                  </a:cubicBezTo>
                  <a:cubicBezTo>
                    <a:pt x="56169" y="48668"/>
                    <a:pt x="56031" y="49118"/>
                    <a:pt x="55893" y="49671"/>
                  </a:cubicBezTo>
                  <a:cubicBezTo>
                    <a:pt x="55893" y="49844"/>
                    <a:pt x="56031" y="49844"/>
                    <a:pt x="56031" y="49844"/>
                  </a:cubicBezTo>
                  <a:cubicBezTo>
                    <a:pt x="55893" y="49982"/>
                    <a:pt x="55720" y="50120"/>
                    <a:pt x="55720" y="50120"/>
                  </a:cubicBezTo>
                  <a:cubicBezTo>
                    <a:pt x="55443" y="50258"/>
                    <a:pt x="55167" y="50535"/>
                    <a:pt x="55028" y="50708"/>
                  </a:cubicBezTo>
                  <a:lnTo>
                    <a:pt x="55028" y="50397"/>
                  </a:lnTo>
                  <a:cubicBezTo>
                    <a:pt x="55167" y="49394"/>
                    <a:pt x="55443" y="48530"/>
                    <a:pt x="55581" y="47528"/>
                  </a:cubicBezTo>
                  <a:cubicBezTo>
                    <a:pt x="55893" y="47389"/>
                    <a:pt x="56031" y="47251"/>
                    <a:pt x="56307" y="46940"/>
                  </a:cubicBezTo>
                  <a:lnTo>
                    <a:pt x="56446" y="46802"/>
                  </a:lnTo>
                  <a:close/>
                  <a:moveTo>
                    <a:pt x="29658" y="48254"/>
                  </a:moveTo>
                  <a:cubicBezTo>
                    <a:pt x="30107" y="48530"/>
                    <a:pt x="30522" y="48807"/>
                    <a:pt x="30971" y="49118"/>
                  </a:cubicBezTo>
                  <a:cubicBezTo>
                    <a:pt x="30971" y="49844"/>
                    <a:pt x="30833" y="50397"/>
                    <a:pt x="30833" y="50984"/>
                  </a:cubicBezTo>
                  <a:cubicBezTo>
                    <a:pt x="30384" y="50708"/>
                    <a:pt x="29969" y="50397"/>
                    <a:pt x="29519" y="50120"/>
                  </a:cubicBezTo>
                  <a:lnTo>
                    <a:pt x="29519" y="49256"/>
                  </a:lnTo>
                  <a:cubicBezTo>
                    <a:pt x="29519" y="48979"/>
                    <a:pt x="29658" y="48668"/>
                    <a:pt x="29658" y="48254"/>
                  </a:cubicBezTo>
                  <a:close/>
                  <a:moveTo>
                    <a:pt x="31524" y="49532"/>
                  </a:moveTo>
                  <a:cubicBezTo>
                    <a:pt x="31835" y="49671"/>
                    <a:pt x="31974" y="49844"/>
                    <a:pt x="32112" y="49982"/>
                  </a:cubicBezTo>
                  <a:lnTo>
                    <a:pt x="32112" y="50258"/>
                  </a:lnTo>
                  <a:cubicBezTo>
                    <a:pt x="32112" y="50846"/>
                    <a:pt x="31974" y="51261"/>
                    <a:pt x="31974" y="51710"/>
                  </a:cubicBezTo>
                  <a:cubicBezTo>
                    <a:pt x="31697" y="51710"/>
                    <a:pt x="31524" y="51572"/>
                    <a:pt x="31386" y="51399"/>
                  </a:cubicBezTo>
                  <a:lnTo>
                    <a:pt x="31386" y="51261"/>
                  </a:lnTo>
                  <a:lnTo>
                    <a:pt x="31386" y="50120"/>
                  </a:lnTo>
                  <a:cubicBezTo>
                    <a:pt x="31524" y="49982"/>
                    <a:pt x="31524" y="49671"/>
                    <a:pt x="31524" y="49532"/>
                  </a:cubicBezTo>
                  <a:close/>
                  <a:moveTo>
                    <a:pt x="54856" y="48115"/>
                  </a:moveTo>
                  <a:cubicBezTo>
                    <a:pt x="54856" y="48392"/>
                    <a:pt x="54717" y="48807"/>
                    <a:pt x="54717" y="49118"/>
                  </a:cubicBezTo>
                  <a:cubicBezTo>
                    <a:pt x="54579" y="49671"/>
                    <a:pt x="54441" y="50258"/>
                    <a:pt x="54441" y="50846"/>
                  </a:cubicBezTo>
                  <a:cubicBezTo>
                    <a:pt x="54441" y="50846"/>
                    <a:pt x="54441" y="50984"/>
                    <a:pt x="54579" y="50984"/>
                  </a:cubicBezTo>
                  <a:cubicBezTo>
                    <a:pt x="54164" y="51399"/>
                    <a:pt x="53715" y="51710"/>
                    <a:pt x="53300" y="51987"/>
                  </a:cubicBezTo>
                  <a:lnTo>
                    <a:pt x="53300" y="51572"/>
                  </a:lnTo>
                  <a:cubicBezTo>
                    <a:pt x="53438" y="50708"/>
                    <a:pt x="53577" y="49982"/>
                    <a:pt x="53715" y="49118"/>
                  </a:cubicBezTo>
                  <a:lnTo>
                    <a:pt x="53715" y="48979"/>
                  </a:lnTo>
                  <a:cubicBezTo>
                    <a:pt x="54164" y="48668"/>
                    <a:pt x="54579" y="48392"/>
                    <a:pt x="54856" y="48115"/>
                  </a:cubicBezTo>
                  <a:close/>
                  <a:moveTo>
                    <a:pt x="32699" y="50258"/>
                  </a:moveTo>
                  <a:cubicBezTo>
                    <a:pt x="32976" y="50535"/>
                    <a:pt x="33252" y="50708"/>
                    <a:pt x="33564" y="50846"/>
                  </a:cubicBezTo>
                  <a:cubicBezTo>
                    <a:pt x="33425" y="51399"/>
                    <a:pt x="33252" y="52125"/>
                    <a:pt x="33252" y="52712"/>
                  </a:cubicBezTo>
                  <a:cubicBezTo>
                    <a:pt x="32976" y="52436"/>
                    <a:pt x="32699" y="52263"/>
                    <a:pt x="32250" y="51987"/>
                  </a:cubicBezTo>
                  <a:cubicBezTo>
                    <a:pt x="32388" y="51987"/>
                    <a:pt x="32561" y="51848"/>
                    <a:pt x="32561" y="51710"/>
                  </a:cubicBezTo>
                  <a:lnTo>
                    <a:pt x="32561" y="51122"/>
                  </a:lnTo>
                  <a:cubicBezTo>
                    <a:pt x="32699" y="50846"/>
                    <a:pt x="32699" y="50535"/>
                    <a:pt x="32699" y="50258"/>
                  </a:cubicBezTo>
                  <a:close/>
                  <a:moveTo>
                    <a:pt x="53127" y="49532"/>
                  </a:moveTo>
                  <a:cubicBezTo>
                    <a:pt x="52851" y="50535"/>
                    <a:pt x="52713" y="51399"/>
                    <a:pt x="52713" y="52436"/>
                  </a:cubicBezTo>
                  <a:lnTo>
                    <a:pt x="52713" y="52574"/>
                  </a:lnTo>
                  <a:cubicBezTo>
                    <a:pt x="52263" y="52851"/>
                    <a:pt x="51710" y="53300"/>
                    <a:pt x="51261" y="53715"/>
                  </a:cubicBezTo>
                  <a:lnTo>
                    <a:pt x="51123" y="53715"/>
                  </a:lnTo>
                  <a:cubicBezTo>
                    <a:pt x="51261" y="53577"/>
                    <a:pt x="51261" y="53438"/>
                    <a:pt x="51261" y="53300"/>
                  </a:cubicBezTo>
                  <a:cubicBezTo>
                    <a:pt x="51399" y="52436"/>
                    <a:pt x="51710" y="51572"/>
                    <a:pt x="51710" y="50708"/>
                  </a:cubicBezTo>
                  <a:cubicBezTo>
                    <a:pt x="51848" y="50708"/>
                    <a:pt x="51848" y="50708"/>
                    <a:pt x="51848" y="50535"/>
                  </a:cubicBezTo>
                  <a:lnTo>
                    <a:pt x="51987" y="50397"/>
                  </a:lnTo>
                  <a:cubicBezTo>
                    <a:pt x="52263" y="50120"/>
                    <a:pt x="52713" y="49844"/>
                    <a:pt x="53127" y="49532"/>
                  </a:cubicBezTo>
                  <a:close/>
                  <a:moveTo>
                    <a:pt x="34117" y="51261"/>
                  </a:moveTo>
                  <a:cubicBezTo>
                    <a:pt x="34289" y="51399"/>
                    <a:pt x="34566" y="51572"/>
                    <a:pt x="34704" y="51710"/>
                  </a:cubicBezTo>
                  <a:cubicBezTo>
                    <a:pt x="34842" y="51710"/>
                    <a:pt x="34981" y="51848"/>
                    <a:pt x="34981" y="51848"/>
                  </a:cubicBezTo>
                  <a:cubicBezTo>
                    <a:pt x="35153" y="51987"/>
                    <a:pt x="35292" y="51987"/>
                    <a:pt x="35430" y="52125"/>
                  </a:cubicBezTo>
                  <a:cubicBezTo>
                    <a:pt x="35292" y="52263"/>
                    <a:pt x="35292" y="52574"/>
                    <a:pt x="35292" y="52712"/>
                  </a:cubicBezTo>
                  <a:cubicBezTo>
                    <a:pt x="35153" y="53127"/>
                    <a:pt x="35153" y="53438"/>
                    <a:pt x="34981" y="53853"/>
                  </a:cubicBezTo>
                  <a:cubicBezTo>
                    <a:pt x="34704" y="53577"/>
                    <a:pt x="34289" y="53300"/>
                    <a:pt x="33840" y="52989"/>
                  </a:cubicBezTo>
                  <a:cubicBezTo>
                    <a:pt x="33840" y="52712"/>
                    <a:pt x="33840" y="52263"/>
                    <a:pt x="33978" y="51987"/>
                  </a:cubicBezTo>
                  <a:cubicBezTo>
                    <a:pt x="33978" y="51710"/>
                    <a:pt x="33978" y="51572"/>
                    <a:pt x="34117" y="51261"/>
                  </a:cubicBezTo>
                  <a:close/>
                  <a:moveTo>
                    <a:pt x="35845" y="52436"/>
                  </a:moveTo>
                  <a:cubicBezTo>
                    <a:pt x="36294" y="52712"/>
                    <a:pt x="36571" y="52851"/>
                    <a:pt x="36882" y="53127"/>
                  </a:cubicBezTo>
                  <a:lnTo>
                    <a:pt x="36882" y="53715"/>
                  </a:lnTo>
                  <a:cubicBezTo>
                    <a:pt x="36709" y="53991"/>
                    <a:pt x="36709" y="54441"/>
                    <a:pt x="36709" y="54855"/>
                  </a:cubicBezTo>
                  <a:cubicBezTo>
                    <a:pt x="36571" y="54717"/>
                    <a:pt x="36432" y="54717"/>
                    <a:pt x="36294" y="54579"/>
                  </a:cubicBezTo>
                  <a:lnTo>
                    <a:pt x="36294" y="54579"/>
                  </a:lnTo>
                  <a:lnTo>
                    <a:pt x="36432" y="54717"/>
                  </a:lnTo>
                  <a:cubicBezTo>
                    <a:pt x="36156" y="54441"/>
                    <a:pt x="35845" y="54302"/>
                    <a:pt x="35568" y="54164"/>
                  </a:cubicBezTo>
                  <a:lnTo>
                    <a:pt x="35568" y="53853"/>
                  </a:lnTo>
                  <a:cubicBezTo>
                    <a:pt x="35707" y="53438"/>
                    <a:pt x="35845" y="52989"/>
                    <a:pt x="35845" y="52436"/>
                  </a:cubicBezTo>
                  <a:close/>
                  <a:moveTo>
                    <a:pt x="51123" y="51122"/>
                  </a:moveTo>
                  <a:lnTo>
                    <a:pt x="51123" y="51122"/>
                  </a:lnTo>
                  <a:cubicBezTo>
                    <a:pt x="50984" y="51399"/>
                    <a:pt x="50984" y="51848"/>
                    <a:pt x="50846" y="52125"/>
                  </a:cubicBezTo>
                  <a:cubicBezTo>
                    <a:pt x="50708" y="52712"/>
                    <a:pt x="50708" y="53300"/>
                    <a:pt x="50535" y="53853"/>
                  </a:cubicBezTo>
                  <a:cubicBezTo>
                    <a:pt x="50535" y="53991"/>
                    <a:pt x="50708" y="53991"/>
                    <a:pt x="50708" y="54164"/>
                  </a:cubicBezTo>
                  <a:cubicBezTo>
                    <a:pt x="50397" y="54302"/>
                    <a:pt x="50120" y="54579"/>
                    <a:pt x="49844" y="54855"/>
                  </a:cubicBezTo>
                  <a:cubicBezTo>
                    <a:pt x="49671" y="55028"/>
                    <a:pt x="49533" y="55167"/>
                    <a:pt x="49394" y="55167"/>
                  </a:cubicBezTo>
                  <a:cubicBezTo>
                    <a:pt x="49533" y="54164"/>
                    <a:pt x="49844" y="52989"/>
                    <a:pt x="49982" y="51987"/>
                  </a:cubicBezTo>
                  <a:cubicBezTo>
                    <a:pt x="50397" y="51710"/>
                    <a:pt x="50708" y="51399"/>
                    <a:pt x="51123" y="51122"/>
                  </a:cubicBezTo>
                  <a:close/>
                  <a:moveTo>
                    <a:pt x="37435" y="53438"/>
                  </a:moveTo>
                  <a:cubicBezTo>
                    <a:pt x="37746" y="53577"/>
                    <a:pt x="38022" y="53853"/>
                    <a:pt x="38161" y="53991"/>
                  </a:cubicBezTo>
                  <a:lnTo>
                    <a:pt x="38161" y="54717"/>
                  </a:lnTo>
                  <a:cubicBezTo>
                    <a:pt x="38161" y="55028"/>
                    <a:pt x="38022" y="55443"/>
                    <a:pt x="38022" y="55720"/>
                  </a:cubicBezTo>
                  <a:cubicBezTo>
                    <a:pt x="37884" y="55720"/>
                    <a:pt x="37884" y="55581"/>
                    <a:pt x="37746" y="55581"/>
                  </a:cubicBezTo>
                  <a:cubicBezTo>
                    <a:pt x="37573" y="55443"/>
                    <a:pt x="37435" y="55305"/>
                    <a:pt x="37297" y="55167"/>
                  </a:cubicBezTo>
                  <a:lnTo>
                    <a:pt x="37297" y="54579"/>
                  </a:lnTo>
                  <a:cubicBezTo>
                    <a:pt x="37297" y="54164"/>
                    <a:pt x="37435" y="53853"/>
                    <a:pt x="37435" y="53438"/>
                  </a:cubicBezTo>
                  <a:close/>
                  <a:moveTo>
                    <a:pt x="35568" y="10958"/>
                  </a:moveTo>
                  <a:cubicBezTo>
                    <a:pt x="38610" y="13239"/>
                    <a:pt x="41479" y="15555"/>
                    <a:pt x="44486" y="17698"/>
                  </a:cubicBezTo>
                  <a:cubicBezTo>
                    <a:pt x="46076" y="18873"/>
                    <a:pt x="47666" y="20014"/>
                    <a:pt x="49118" y="21016"/>
                  </a:cubicBezTo>
                  <a:cubicBezTo>
                    <a:pt x="50535" y="22019"/>
                    <a:pt x="51987" y="23056"/>
                    <a:pt x="53438" y="24058"/>
                  </a:cubicBezTo>
                  <a:cubicBezTo>
                    <a:pt x="58036" y="26927"/>
                    <a:pt x="62806" y="29519"/>
                    <a:pt x="66815" y="33114"/>
                  </a:cubicBezTo>
                  <a:lnTo>
                    <a:pt x="67990" y="34289"/>
                  </a:lnTo>
                  <a:lnTo>
                    <a:pt x="68855" y="35153"/>
                  </a:lnTo>
                  <a:cubicBezTo>
                    <a:pt x="68855" y="35153"/>
                    <a:pt x="68682" y="35153"/>
                    <a:pt x="68682" y="35292"/>
                  </a:cubicBezTo>
                  <a:cubicBezTo>
                    <a:pt x="65813" y="37573"/>
                    <a:pt x="62944" y="40027"/>
                    <a:pt x="60040" y="42619"/>
                  </a:cubicBezTo>
                  <a:cubicBezTo>
                    <a:pt x="58623" y="43795"/>
                    <a:pt x="57171" y="45074"/>
                    <a:pt x="55720" y="46214"/>
                  </a:cubicBezTo>
                  <a:cubicBezTo>
                    <a:pt x="54441" y="47528"/>
                    <a:pt x="52851" y="48668"/>
                    <a:pt x="51399" y="49671"/>
                  </a:cubicBezTo>
                  <a:cubicBezTo>
                    <a:pt x="50120" y="50846"/>
                    <a:pt x="48807" y="51848"/>
                    <a:pt x="47528" y="52851"/>
                  </a:cubicBezTo>
                  <a:cubicBezTo>
                    <a:pt x="46802" y="53300"/>
                    <a:pt x="46076" y="53853"/>
                    <a:pt x="45523" y="54441"/>
                  </a:cubicBezTo>
                  <a:cubicBezTo>
                    <a:pt x="45212" y="54579"/>
                    <a:pt x="44935" y="54855"/>
                    <a:pt x="44659" y="55167"/>
                  </a:cubicBezTo>
                  <a:cubicBezTo>
                    <a:pt x="44348" y="55443"/>
                    <a:pt x="44071" y="55581"/>
                    <a:pt x="43795" y="55892"/>
                  </a:cubicBezTo>
                  <a:cubicBezTo>
                    <a:pt x="43622" y="55892"/>
                    <a:pt x="43484" y="56031"/>
                    <a:pt x="43345" y="56031"/>
                  </a:cubicBezTo>
                  <a:cubicBezTo>
                    <a:pt x="40165" y="54164"/>
                    <a:pt x="37020" y="52125"/>
                    <a:pt x="33840" y="49982"/>
                  </a:cubicBezTo>
                  <a:cubicBezTo>
                    <a:pt x="32388" y="48979"/>
                    <a:pt x="30833" y="47942"/>
                    <a:pt x="29243" y="46940"/>
                  </a:cubicBezTo>
                  <a:cubicBezTo>
                    <a:pt x="27653" y="45938"/>
                    <a:pt x="26063" y="45074"/>
                    <a:pt x="24473" y="44071"/>
                  </a:cubicBezTo>
                  <a:cubicBezTo>
                    <a:pt x="23056" y="43207"/>
                    <a:pt x="21604" y="42343"/>
                    <a:pt x="20290" y="41479"/>
                  </a:cubicBezTo>
                  <a:cubicBezTo>
                    <a:pt x="20152" y="41341"/>
                    <a:pt x="20014" y="41341"/>
                    <a:pt x="19876" y="41202"/>
                  </a:cubicBezTo>
                  <a:cubicBezTo>
                    <a:pt x="19012" y="40753"/>
                    <a:pt x="18286" y="40165"/>
                    <a:pt x="17560" y="39751"/>
                  </a:cubicBezTo>
                  <a:cubicBezTo>
                    <a:pt x="16696" y="39163"/>
                    <a:pt x="15970" y="38748"/>
                    <a:pt x="15106" y="38161"/>
                  </a:cubicBezTo>
                  <a:cubicBezTo>
                    <a:pt x="12963" y="36709"/>
                    <a:pt x="10647" y="35292"/>
                    <a:pt x="8504" y="33840"/>
                  </a:cubicBezTo>
                  <a:cubicBezTo>
                    <a:pt x="7501" y="33252"/>
                    <a:pt x="6637" y="32838"/>
                    <a:pt x="5773" y="32250"/>
                  </a:cubicBezTo>
                  <a:cubicBezTo>
                    <a:pt x="8919" y="30245"/>
                    <a:pt x="11822" y="27929"/>
                    <a:pt x="14829" y="25786"/>
                  </a:cubicBezTo>
                  <a:cubicBezTo>
                    <a:pt x="16419" y="24784"/>
                    <a:pt x="18009" y="23747"/>
                    <a:pt x="19599" y="22606"/>
                  </a:cubicBezTo>
                  <a:cubicBezTo>
                    <a:pt x="21155" y="21604"/>
                    <a:pt x="22745" y="20602"/>
                    <a:pt x="24335" y="19426"/>
                  </a:cubicBezTo>
                  <a:cubicBezTo>
                    <a:pt x="24784" y="19150"/>
                    <a:pt x="25199" y="18735"/>
                    <a:pt x="25648" y="18424"/>
                  </a:cubicBezTo>
                  <a:cubicBezTo>
                    <a:pt x="26063" y="18147"/>
                    <a:pt x="26650" y="17698"/>
                    <a:pt x="27065" y="17422"/>
                  </a:cubicBezTo>
                  <a:cubicBezTo>
                    <a:pt x="28068" y="16834"/>
                    <a:pt x="28932" y="16143"/>
                    <a:pt x="29969" y="15555"/>
                  </a:cubicBezTo>
                  <a:cubicBezTo>
                    <a:pt x="31524" y="14414"/>
                    <a:pt x="33114" y="13239"/>
                    <a:pt x="34704" y="11960"/>
                  </a:cubicBezTo>
                  <a:cubicBezTo>
                    <a:pt x="34842" y="11822"/>
                    <a:pt x="34981" y="11649"/>
                    <a:pt x="35292" y="11511"/>
                  </a:cubicBezTo>
                  <a:cubicBezTo>
                    <a:pt x="35292" y="11373"/>
                    <a:pt x="35430" y="11373"/>
                    <a:pt x="35430" y="11234"/>
                  </a:cubicBezTo>
                  <a:cubicBezTo>
                    <a:pt x="35568" y="11096"/>
                    <a:pt x="35568" y="11096"/>
                    <a:pt x="35568" y="10958"/>
                  </a:cubicBezTo>
                  <a:close/>
                  <a:moveTo>
                    <a:pt x="49256" y="52574"/>
                  </a:moveTo>
                  <a:cubicBezTo>
                    <a:pt x="49256" y="52851"/>
                    <a:pt x="49118" y="53300"/>
                    <a:pt x="48980" y="53715"/>
                  </a:cubicBezTo>
                  <a:cubicBezTo>
                    <a:pt x="48980" y="54302"/>
                    <a:pt x="48807" y="54855"/>
                    <a:pt x="48668" y="55443"/>
                  </a:cubicBezTo>
                  <a:cubicBezTo>
                    <a:pt x="48668" y="55581"/>
                    <a:pt x="48668" y="55581"/>
                    <a:pt x="48807" y="55720"/>
                  </a:cubicBezTo>
                  <a:cubicBezTo>
                    <a:pt x="48668" y="55720"/>
                    <a:pt x="48530" y="55892"/>
                    <a:pt x="48530" y="55892"/>
                  </a:cubicBezTo>
                  <a:cubicBezTo>
                    <a:pt x="48254" y="56169"/>
                    <a:pt x="47943" y="56307"/>
                    <a:pt x="47666" y="56584"/>
                  </a:cubicBezTo>
                  <a:cubicBezTo>
                    <a:pt x="47666" y="56445"/>
                    <a:pt x="47666" y="56307"/>
                    <a:pt x="47804" y="56169"/>
                  </a:cubicBezTo>
                  <a:cubicBezTo>
                    <a:pt x="47943" y="55167"/>
                    <a:pt x="48115" y="54302"/>
                    <a:pt x="48392" y="53438"/>
                  </a:cubicBezTo>
                  <a:lnTo>
                    <a:pt x="48392" y="53300"/>
                  </a:lnTo>
                  <a:cubicBezTo>
                    <a:pt x="48668" y="52989"/>
                    <a:pt x="48980" y="52712"/>
                    <a:pt x="49256" y="52574"/>
                  </a:cubicBezTo>
                  <a:close/>
                  <a:moveTo>
                    <a:pt x="38748" y="54302"/>
                  </a:moveTo>
                  <a:cubicBezTo>
                    <a:pt x="39163" y="54579"/>
                    <a:pt x="39612" y="54717"/>
                    <a:pt x="39889" y="55028"/>
                  </a:cubicBezTo>
                  <a:cubicBezTo>
                    <a:pt x="39751" y="55581"/>
                    <a:pt x="39612" y="56307"/>
                    <a:pt x="39612" y="56895"/>
                  </a:cubicBezTo>
                  <a:cubicBezTo>
                    <a:pt x="39474" y="56757"/>
                    <a:pt x="39301" y="56584"/>
                    <a:pt x="39163" y="56584"/>
                  </a:cubicBezTo>
                  <a:cubicBezTo>
                    <a:pt x="38887" y="56445"/>
                    <a:pt x="38748" y="56307"/>
                    <a:pt x="38610" y="56169"/>
                  </a:cubicBezTo>
                  <a:lnTo>
                    <a:pt x="38610" y="56031"/>
                  </a:lnTo>
                  <a:cubicBezTo>
                    <a:pt x="38610" y="55443"/>
                    <a:pt x="38748" y="54855"/>
                    <a:pt x="38748" y="54302"/>
                  </a:cubicBezTo>
                  <a:close/>
                  <a:moveTo>
                    <a:pt x="47666" y="53853"/>
                  </a:moveTo>
                  <a:cubicBezTo>
                    <a:pt x="47528" y="54164"/>
                    <a:pt x="47528" y="54579"/>
                    <a:pt x="47390" y="55028"/>
                  </a:cubicBezTo>
                  <a:cubicBezTo>
                    <a:pt x="47251" y="55581"/>
                    <a:pt x="47078" y="56169"/>
                    <a:pt x="47078" y="56757"/>
                  </a:cubicBezTo>
                  <a:lnTo>
                    <a:pt x="47251" y="56895"/>
                  </a:lnTo>
                  <a:cubicBezTo>
                    <a:pt x="46940" y="57310"/>
                    <a:pt x="46525" y="57621"/>
                    <a:pt x="46076" y="57897"/>
                  </a:cubicBezTo>
                  <a:cubicBezTo>
                    <a:pt x="46214" y="56757"/>
                    <a:pt x="46525" y="55581"/>
                    <a:pt x="46802" y="54441"/>
                  </a:cubicBezTo>
                  <a:cubicBezTo>
                    <a:pt x="47078" y="54302"/>
                    <a:pt x="47251" y="53991"/>
                    <a:pt x="47528" y="53853"/>
                  </a:cubicBezTo>
                  <a:close/>
                  <a:moveTo>
                    <a:pt x="40477" y="55305"/>
                  </a:moveTo>
                  <a:cubicBezTo>
                    <a:pt x="40615" y="55443"/>
                    <a:pt x="40753" y="55581"/>
                    <a:pt x="40891" y="55581"/>
                  </a:cubicBezTo>
                  <a:cubicBezTo>
                    <a:pt x="40891" y="55720"/>
                    <a:pt x="41030" y="55720"/>
                    <a:pt x="41030" y="55720"/>
                  </a:cubicBezTo>
                  <a:cubicBezTo>
                    <a:pt x="41202" y="55892"/>
                    <a:pt x="41341" y="55892"/>
                    <a:pt x="41479" y="56031"/>
                  </a:cubicBezTo>
                  <a:cubicBezTo>
                    <a:pt x="41341" y="56584"/>
                    <a:pt x="41202" y="57310"/>
                    <a:pt x="41202" y="58035"/>
                  </a:cubicBezTo>
                  <a:cubicBezTo>
                    <a:pt x="40891" y="57759"/>
                    <a:pt x="40477" y="57621"/>
                    <a:pt x="40165" y="57310"/>
                  </a:cubicBezTo>
                  <a:lnTo>
                    <a:pt x="40165" y="56307"/>
                  </a:lnTo>
                  <a:cubicBezTo>
                    <a:pt x="40338" y="56031"/>
                    <a:pt x="40338" y="55720"/>
                    <a:pt x="40477" y="55305"/>
                  </a:cubicBezTo>
                  <a:close/>
                  <a:moveTo>
                    <a:pt x="42067" y="56307"/>
                  </a:moveTo>
                  <a:cubicBezTo>
                    <a:pt x="42205" y="56445"/>
                    <a:pt x="42343" y="56445"/>
                    <a:pt x="42481" y="56584"/>
                  </a:cubicBezTo>
                  <a:cubicBezTo>
                    <a:pt x="42620" y="56584"/>
                    <a:pt x="42758" y="56757"/>
                    <a:pt x="42758" y="56757"/>
                  </a:cubicBezTo>
                  <a:cubicBezTo>
                    <a:pt x="42758" y="57448"/>
                    <a:pt x="42931" y="58312"/>
                    <a:pt x="42931" y="59038"/>
                  </a:cubicBezTo>
                  <a:cubicBezTo>
                    <a:pt x="42481" y="58900"/>
                    <a:pt x="42205" y="58623"/>
                    <a:pt x="41755" y="58485"/>
                  </a:cubicBezTo>
                  <a:cubicBezTo>
                    <a:pt x="41755" y="57897"/>
                    <a:pt x="41755" y="57448"/>
                    <a:pt x="41894" y="57033"/>
                  </a:cubicBezTo>
                  <a:cubicBezTo>
                    <a:pt x="41894" y="56757"/>
                    <a:pt x="41894" y="56445"/>
                    <a:pt x="42067" y="56307"/>
                  </a:cubicBezTo>
                  <a:close/>
                  <a:moveTo>
                    <a:pt x="46076" y="55028"/>
                  </a:moveTo>
                  <a:lnTo>
                    <a:pt x="46076" y="55028"/>
                  </a:lnTo>
                  <a:cubicBezTo>
                    <a:pt x="45938" y="55443"/>
                    <a:pt x="45938" y="55892"/>
                    <a:pt x="45800" y="56169"/>
                  </a:cubicBezTo>
                  <a:cubicBezTo>
                    <a:pt x="45661" y="56895"/>
                    <a:pt x="45523" y="57448"/>
                    <a:pt x="45523" y="58035"/>
                  </a:cubicBezTo>
                  <a:lnTo>
                    <a:pt x="45523" y="58312"/>
                  </a:lnTo>
                  <a:cubicBezTo>
                    <a:pt x="45212" y="58623"/>
                    <a:pt x="44797" y="58761"/>
                    <a:pt x="44486" y="59038"/>
                  </a:cubicBezTo>
                  <a:cubicBezTo>
                    <a:pt x="44486" y="58485"/>
                    <a:pt x="44659" y="57897"/>
                    <a:pt x="44797" y="57448"/>
                  </a:cubicBezTo>
                  <a:cubicBezTo>
                    <a:pt x="44935" y="57171"/>
                    <a:pt x="44935" y="56895"/>
                    <a:pt x="45074" y="56584"/>
                  </a:cubicBezTo>
                  <a:cubicBezTo>
                    <a:pt x="45074" y="56307"/>
                    <a:pt x="45074" y="56031"/>
                    <a:pt x="45212" y="55892"/>
                  </a:cubicBezTo>
                  <a:cubicBezTo>
                    <a:pt x="45212" y="55720"/>
                    <a:pt x="45350" y="55720"/>
                    <a:pt x="45523" y="55581"/>
                  </a:cubicBezTo>
                  <a:cubicBezTo>
                    <a:pt x="45661" y="55443"/>
                    <a:pt x="45800" y="55305"/>
                    <a:pt x="46076" y="55028"/>
                  </a:cubicBezTo>
                  <a:close/>
                  <a:moveTo>
                    <a:pt x="44486" y="56445"/>
                  </a:moveTo>
                  <a:cubicBezTo>
                    <a:pt x="44348" y="56757"/>
                    <a:pt x="44348" y="57033"/>
                    <a:pt x="44210" y="57310"/>
                  </a:cubicBezTo>
                  <a:cubicBezTo>
                    <a:pt x="44210" y="57621"/>
                    <a:pt x="44071" y="57897"/>
                    <a:pt x="44071" y="58174"/>
                  </a:cubicBezTo>
                  <a:cubicBezTo>
                    <a:pt x="43933" y="58485"/>
                    <a:pt x="43933" y="58761"/>
                    <a:pt x="43933" y="59038"/>
                  </a:cubicBezTo>
                  <a:lnTo>
                    <a:pt x="43933" y="59176"/>
                  </a:lnTo>
                  <a:lnTo>
                    <a:pt x="43933" y="59349"/>
                  </a:lnTo>
                  <a:lnTo>
                    <a:pt x="43795" y="59349"/>
                  </a:lnTo>
                  <a:cubicBezTo>
                    <a:pt x="43795" y="58623"/>
                    <a:pt x="43622" y="57759"/>
                    <a:pt x="43622" y="56895"/>
                  </a:cubicBezTo>
                  <a:cubicBezTo>
                    <a:pt x="43933" y="56757"/>
                    <a:pt x="44210" y="56584"/>
                    <a:pt x="44486" y="56445"/>
                  </a:cubicBezTo>
                  <a:close/>
                  <a:moveTo>
                    <a:pt x="34117" y="1"/>
                  </a:moveTo>
                  <a:cubicBezTo>
                    <a:pt x="33425" y="277"/>
                    <a:pt x="32561" y="727"/>
                    <a:pt x="31835" y="1003"/>
                  </a:cubicBezTo>
                  <a:cubicBezTo>
                    <a:pt x="30971" y="1453"/>
                    <a:pt x="30107" y="1867"/>
                    <a:pt x="29381" y="2144"/>
                  </a:cubicBezTo>
                  <a:cubicBezTo>
                    <a:pt x="27653" y="3008"/>
                    <a:pt x="26063" y="3872"/>
                    <a:pt x="24473" y="4736"/>
                  </a:cubicBezTo>
                  <a:cubicBezTo>
                    <a:pt x="22883" y="5773"/>
                    <a:pt x="21327" y="6637"/>
                    <a:pt x="19599" y="7501"/>
                  </a:cubicBezTo>
                  <a:cubicBezTo>
                    <a:pt x="18009" y="8504"/>
                    <a:pt x="16419" y="9368"/>
                    <a:pt x="14829" y="10232"/>
                  </a:cubicBezTo>
                  <a:cubicBezTo>
                    <a:pt x="13239" y="11234"/>
                    <a:pt x="11649" y="12099"/>
                    <a:pt x="10232" y="13101"/>
                  </a:cubicBezTo>
                  <a:cubicBezTo>
                    <a:pt x="8919" y="14103"/>
                    <a:pt x="7640" y="15106"/>
                    <a:pt x="6326" y="16143"/>
                  </a:cubicBezTo>
                  <a:cubicBezTo>
                    <a:pt x="5186" y="17007"/>
                    <a:pt x="4183" y="17871"/>
                    <a:pt x="2870" y="18424"/>
                  </a:cubicBezTo>
                  <a:cubicBezTo>
                    <a:pt x="2731" y="18424"/>
                    <a:pt x="2731" y="18562"/>
                    <a:pt x="2593" y="18735"/>
                  </a:cubicBezTo>
                  <a:cubicBezTo>
                    <a:pt x="2593" y="18735"/>
                    <a:pt x="2455" y="18873"/>
                    <a:pt x="2317" y="19012"/>
                  </a:cubicBezTo>
                  <a:cubicBezTo>
                    <a:pt x="1591" y="19426"/>
                    <a:pt x="865" y="20152"/>
                    <a:pt x="139" y="20878"/>
                  </a:cubicBezTo>
                  <a:cubicBezTo>
                    <a:pt x="1" y="20878"/>
                    <a:pt x="1" y="21016"/>
                    <a:pt x="1" y="21155"/>
                  </a:cubicBezTo>
                  <a:lnTo>
                    <a:pt x="1" y="21327"/>
                  </a:lnTo>
                  <a:cubicBezTo>
                    <a:pt x="139" y="23056"/>
                    <a:pt x="139" y="24922"/>
                    <a:pt x="277" y="26650"/>
                  </a:cubicBezTo>
                  <a:cubicBezTo>
                    <a:pt x="277" y="27653"/>
                    <a:pt x="277" y="28517"/>
                    <a:pt x="416" y="29381"/>
                  </a:cubicBezTo>
                  <a:lnTo>
                    <a:pt x="416" y="30833"/>
                  </a:lnTo>
                  <a:cubicBezTo>
                    <a:pt x="588" y="31248"/>
                    <a:pt x="588" y="31697"/>
                    <a:pt x="588" y="31973"/>
                  </a:cubicBezTo>
                  <a:cubicBezTo>
                    <a:pt x="727" y="32112"/>
                    <a:pt x="727" y="32250"/>
                    <a:pt x="865" y="32250"/>
                  </a:cubicBezTo>
                  <a:lnTo>
                    <a:pt x="1003" y="32250"/>
                  </a:lnTo>
                  <a:lnTo>
                    <a:pt x="1003" y="32388"/>
                  </a:lnTo>
                  <a:cubicBezTo>
                    <a:pt x="1003" y="32388"/>
                    <a:pt x="1003" y="32561"/>
                    <a:pt x="1141" y="32699"/>
                  </a:cubicBezTo>
                  <a:cubicBezTo>
                    <a:pt x="3457" y="34842"/>
                    <a:pt x="6188" y="36709"/>
                    <a:pt x="8919" y="38437"/>
                  </a:cubicBezTo>
                  <a:cubicBezTo>
                    <a:pt x="11649" y="40165"/>
                    <a:pt x="14553" y="41755"/>
                    <a:pt x="17422" y="43345"/>
                  </a:cubicBezTo>
                  <a:cubicBezTo>
                    <a:pt x="18424" y="44071"/>
                    <a:pt x="19426" y="44659"/>
                    <a:pt x="20602" y="45350"/>
                  </a:cubicBezTo>
                  <a:cubicBezTo>
                    <a:pt x="20602" y="45350"/>
                    <a:pt x="20602" y="45324"/>
                    <a:pt x="20590" y="45294"/>
                  </a:cubicBezTo>
                  <a:lnTo>
                    <a:pt x="20590" y="45294"/>
                  </a:lnTo>
                  <a:cubicBezTo>
                    <a:pt x="25869" y="48725"/>
                    <a:pt x="31012" y="52289"/>
                    <a:pt x="36156" y="55581"/>
                  </a:cubicBezTo>
                  <a:lnTo>
                    <a:pt x="36156" y="55443"/>
                  </a:lnTo>
                  <a:cubicBezTo>
                    <a:pt x="38437" y="56895"/>
                    <a:pt x="40477" y="58761"/>
                    <a:pt x="42931" y="60040"/>
                  </a:cubicBezTo>
                  <a:lnTo>
                    <a:pt x="43069" y="60040"/>
                  </a:lnTo>
                  <a:cubicBezTo>
                    <a:pt x="43069" y="60213"/>
                    <a:pt x="43207" y="60351"/>
                    <a:pt x="43345" y="60351"/>
                  </a:cubicBezTo>
                  <a:lnTo>
                    <a:pt x="43795" y="60351"/>
                  </a:lnTo>
                  <a:cubicBezTo>
                    <a:pt x="44486" y="60040"/>
                    <a:pt x="45074" y="59625"/>
                    <a:pt x="45800" y="59176"/>
                  </a:cubicBezTo>
                  <a:cubicBezTo>
                    <a:pt x="46525" y="58761"/>
                    <a:pt x="47078" y="58174"/>
                    <a:pt x="47804" y="57621"/>
                  </a:cubicBezTo>
                  <a:cubicBezTo>
                    <a:pt x="48392" y="57171"/>
                    <a:pt x="49118" y="56584"/>
                    <a:pt x="49671" y="56031"/>
                  </a:cubicBezTo>
                  <a:cubicBezTo>
                    <a:pt x="50397" y="55443"/>
                    <a:pt x="50984" y="55028"/>
                    <a:pt x="51710" y="54441"/>
                  </a:cubicBezTo>
                  <a:cubicBezTo>
                    <a:pt x="53127" y="53300"/>
                    <a:pt x="54579" y="52125"/>
                    <a:pt x="56169" y="50984"/>
                  </a:cubicBezTo>
                  <a:cubicBezTo>
                    <a:pt x="56895" y="50258"/>
                    <a:pt x="57621" y="49671"/>
                    <a:pt x="58312" y="49118"/>
                  </a:cubicBezTo>
                  <a:cubicBezTo>
                    <a:pt x="59038" y="48530"/>
                    <a:pt x="59764" y="47942"/>
                    <a:pt x="60628" y="47528"/>
                  </a:cubicBezTo>
                  <a:cubicBezTo>
                    <a:pt x="63497" y="45212"/>
                    <a:pt x="66400" y="42619"/>
                    <a:pt x="69408" y="40338"/>
                  </a:cubicBezTo>
                  <a:lnTo>
                    <a:pt x="69408" y="40027"/>
                  </a:lnTo>
                  <a:lnTo>
                    <a:pt x="69408" y="39889"/>
                  </a:lnTo>
                  <a:cubicBezTo>
                    <a:pt x="69719" y="38610"/>
                    <a:pt x="69857" y="37158"/>
                    <a:pt x="69857" y="35845"/>
                  </a:cubicBezTo>
                  <a:lnTo>
                    <a:pt x="69857" y="35706"/>
                  </a:lnTo>
                  <a:cubicBezTo>
                    <a:pt x="69857" y="35568"/>
                    <a:pt x="69719" y="35568"/>
                    <a:pt x="69719" y="35430"/>
                  </a:cubicBezTo>
                  <a:cubicBezTo>
                    <a:pt x="69857" y="35430"/>
                    <a:pt x="69857" y="35292"/>
                    <a:pt x="69857" y="35292"/>
                  </a:cubicBezTo>
                  <a:cubicBezTo>
                    <a:pt x="69857" y="35153"/>
                    <a:pt x="69857" y="34981"/>
                    <a:pt x="69719" y="34842"/>
                  </a:cubicBezTo>
                  <a:cubicBezTo>
                    <a:pt x="69546" y="34566"/>
                    <a:pt x="69269" y="34289"/>
                    <a:pt x="68993" y="33978"/>
                  </a:cubicBezTo>
                  <a:cubicBezTo>
                    <a:pt x="68682" y="33702"/>
                    <a:pt x="68405" y="33425"/>
                    <a:pt x="67990" y="33114"/>
                  </a:cubicBezTo>
                  <a:cubicBezTo>
                    <a:pt x="67403" y="32561"/>
                    <a:pt x="66815" y="31973"/>
                    <a:pt x="66089" y="31386"/>
                  </a:cubicBezTo>
                  <a:cubicBezTo>
                    <a:pt x="64810" y="30383"/>
                    <a:pt x="63497" y="29381"/>
                    <a:pt x="62080" y="28517"/>
                  </a:cubicBezTo>
                  <a:cubicBezTo>
                    <a:pt x="60040" y="27065"/>
                    <a:pt x="58036" y="25786"/>
                    <a:pt x="55893" y="24473"/>
                  </a:cubicBezTo>
                  <a:cubicBezTo>
                    <a:pt x="55167" y="24058"/>
                    <a:pt x="54303" y="23470"/>
                    <a:pt x="53577" y="23056"/>
                  </a:cubicBezTo>
                  <a:cubicBezTo>
                    <a:pt x="52125" y="22019"/>
                    <a:pt x="50708" y="21155"/>
                    <a:pt x="49394" y="20152"/>
                  </a:cubicBezTo>
                  <a:cubicBezTo>
                    <a:pt x="48115" y="19288"/>
                    <a:pt x="46940" y="18424"/>
                    <a:pt x="45800" y="17560"/>
                  </a:cubicBezTo>
                  <a:cubicBezTo>
                    <a:pt x="45523" y="17283"/>
                    <a:pt x="45212" y="17145"/>
                    <a:pt x="44797" y="16834"/>
                  </a:cubicBezTo>
                  <a:cubicBezTo>
                    <a:pt x="41894" y="14691"/>
                    <a:pt x="38887" y="12375"/>
                    <a:pt x="36018" y="10094"/>
                  </a:cubicBezTo>
                  <a:lnTo>
                    <a:pt x="35845" y="10094"/>
                  </a:lnTo>
                  <a:cubicBezTo>
                    <a:pt x="35845" y="7329"/>
                    <a:pt x="35430" y="4598"/>
                    <a:pt x="35292" y="1867"/>
                  </a:cubicBezTo>
                  <a:cubicBezTo>
                    <a:pt x="35292" y="1453"/>
                    <a:pt x="35292" y="1003"/>
                    <a:pt x="35153" y="416"/>
                  </a:cubicBezTo>
                  <a:cubicBezTo>
                    <a:pt x="35153" y="277"/>
                    <a:pt x="34842" y="139"/>
                    <a:pt x="34704" y="139"/>
                  </a:cubicBezTo>
                  <a:cubicBezTo>
                    <a:pt x="34566" y="139"/>
                    <a:pt x="34428" y="1"/>
                    <a:pt x="342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46" name="Google Shape;1646;p8"/>
            <p:cNvSpPr/>
            <p:nvPr/>
          </p:nvSpPr>
          <p:spPr>
            <a:xfrm>
              <a:off x="2824469" y="3747436"/>
              <a:ext cx="427125" cy="338977"/>
            </a:xfrm>
            <a:custGeom>
              <a:avLst/>
              <a:gdLst/>
              <a:ahLst/>
              <a:cxnLst/>
              <a:rect l="l" t="t" r="r" b="b"/>
              <a:pathLst>
                <a:path w="23782" h="18874" extrusionOk="0">
                  <a:moveTo>
                    <a:pt x="22468" y="1038"/>
                  </a:moveTo>
                  <a:cubicBezTo>
                    <a:pt x="22640" y="1038"/>
                    <a:pt x="22640" y="1176"/>
                    <a:pt x="22779" y="1176"/>
                  </a:cubicBezTo>
                  <a:lnTo>
                    <a:pt x="22779" y="1314"/>
                  </a:lnTo>
                  <a:cubicBezTo>
                    <a:pt x="22779" y="1452"/>
                    <a:pt x="22779" y="1591"/>
                    <a:pt x="22640" y="1729"/>
                  </a:cubicBezTo>
                  <a:cubicBezTo>
                    <a:pt x="22640" y="2040"/>
                    <a:pt x="22468" y="2178"/>
                    <a:pt x="22329" y="2316"/>
                  </a:cubicBezTo>
                  <a:cubicBezTo>
                    <a:pt x="22468" y="1902"/>
                    <a:pt x="22468" y="1452"/>
                    <a:pt x="22468" y="1038"/>
                  </a:cubicBezTo>
                  <a:close/>
                  <a:moveTo>
                    <a:pt x="21915" y="865"/>
                  </a:moveTo>
                  <a:cubicBezTo>
                    <a:pt x="21915" y="1591"/>
                    <a:pt x="21776" y="2316"/>
                    <a:pt x="21776" y="3042"/>
                  </a:cubicBezTo>
                  <a:cubicBezTo>
                    <a:pt x="21603" y="3181"/>
                    <a:pt x="21465" y="3319"/>
                    <a:pt x="21327" y="3457"/>
                  </a:cubicBezTo>
                  <a:lnTo>
                    <a:pt x="21189" y="3457"/>
                  </a:lnTo>
                  <a:lnTo>
                    <a:pt x="21189" y="3319"/>
                  </a:lnTo>
                  <a:cubicBezTo>
                    <a:pt x="21327" y="3042"/>
                    <a:pt x="21327" y="2593"/>
                    <a:pt x="21327" y="2316"/>
                  </a:cubicBezTo>
                  <a:cubicBezTo>
                    <a:pt x="21465" y="1902"/>
                    <a:pt x="21465" y="1452"/>
                    <a:pt x="21465" y="1176"/>
                  </a:cubicBezTo>
                  <a:cubicBezTo>
                    <a:pt x="21465" y="1038"/>
                    <a:pt x="21465" y="1038"/>
                    <a:pt x="21327" y="1038"/>
                  </a:cubicBezTo>
                  <a:cubicBezTo>
                    <a:pt x="21465" y="1038"/>
                    <a:pt x="21603" y="865"/>
                    <a:pt x="21776" y="865"/>
                  </a:cubicBezTo>
                  <a:close/>
                  <a:moveTo>
                    <a:pt x="20912" y="1176"/>
                  </a:moveTo>
                  <a:cubicBezTo>
                    <a:pt x="20912" y="1729"/>
                    <a:pt x="20912" y="2178"/>
                    <a:pt x="20739" y="2593"/>
                  </a:cubicBezTo>
                  <a:cubicBezTo>
                    <a:pt x="20739" y="3042"/>
                    <a:pt x="20601" y="3457"/>
                    <a:pt x="20601" y="3906"/>
                  </a:cubicBezTo>
                  <a:cubicBezTo>
                    <a:pt x="20463" y="4045"/>
                    <a:pt x="20325" y="4045"/>
                    <a:pt x="20186" y="4183"/>
                  </a:cubicBezTo>
                  <a:cubicBezTo>
                    <a:pt x="20325" y="3319"/>
                    <a:pt x="20325" y="2316"/>
                    <a:pt x="20463" y="1452"/>
                  </a:cubicBezTo>
                  <a:lnTo>
                    <a:pt x="20463" y="1314"/>
                  </a:lnTo>
                  <a:cubicBezTo>
                    <a:pt x="20601" y="1314"/>
                    <a:pt x="20739" y="1314"/>
                    <a:pt x="20912" y="1176"/>
                  </a:cubicBezTo>
                  <a:close/>
                  <a:moveTo>
                    <a:pt x="19875" y="1729"/>
                  </a:moveTo>
                  <a:cubicBezTo>
                    <a:pt x="19737" y="2766"/>
                    <a:pt x="19599" y="3630"/>
                    <a:pt x="19599" y="4632"/>
                  </a:cubicBezTo>
                  <a:cubicBezTo>
                    <a:pt x="19599" y="4632"/>
                    <a:pt x="19460" y="4632"/>
                    <a:pt x="19460" y="4771"/>
                  </a:cubicBezTo>
                  <a:cubicBezTo>
                    <a:pt x="19322" y="4909"/>
                    <a:pt x="19011" y="5047"/>
                    <a:pt x="18873" y="5185"/>
                  </a:cubicBezTo>
                  <a:cubicBezTo>
                    <a:pt x="18873" y="4183"/>
                    <a:pt x="19011" y="3319"/>
                    <a:pt x="19011" y="2316"/>
                  </a:cubicBezTo>
                  <a:cubicBezTo>
                    <a:pt x="19322" y="2178"/>
                    <a:pt x="19599" y="1902"/>
                    <a:pt x="19875" y="1729"/>
                  </a:cubicBezTo>
                  <a:close/>
                  <a:moveTo>
                    <a:pt x="18458" y="2766"/>
                  </a:moveTo>
                  <a:cubicBezTo>
                    <a:pt x="18458" y="3630"/>
                    <a:pt x="18320" y="4321"/>
                    <a:pt x="18320" y="5185"/>
                  </a:cubicBezTo>
                  <a:cubicBezTo>
                    <a:pt x="18320" y="5358"/>
                    <a:pt x="18320" y="5358"/>
                    <a:pt x="18458" y="5496"/>
                  </a:cubicBezTo>
                  <a:cubicBezTo>
                    <a:pt x="18320" y="5635"/>
                    <a:pt x="18009" y="5773"/>
                    <a:pt x="17870" y="5911"/>
                  </a:cubicBezTo>
                  <a:cubicBezTo>
                    <a:pt x="17870" y="4909"/>
                    <a:pt x="18009" y="4045"/>
                    <a:pt x="18009" y="3042"/>
                  </a:cubicBezTo>
                  <a:cubicBezTo>
                    <a:pt x="18147" y="2904"/>
                    <a:pt x="18320" y="2904"/>
                    <a:pt x="18458" y="2766"/>
                  </a:cubicBezTo>
                  <a:close/>
                  <a:moveTo>
                    <a:pt x="17456" y="3457"/>
                  </a:moveTo>
                  <a:cubicBezTo>
                    <a:pt x="17456" y="4494"/>
                    <a:pt x="17283" y="5358"/>
                    <a:pt x="17283" y="6361"/>
                  </a:cubicBezTo>
                  <a:lnTo>
                    <a:pt x="17145" y="6361"/>
                  </a:lnTo>
                  <a:cubicBezTo>
                    <a:pt x="17145" y="6361"/>
                    <a:pt x="17006" y="6499"/>
                    <a:pt x="16868" y="6499"/>
                  </a:cubicBezTo>
                  <a:lnTo>
                    <a:pt x="16868" y="3906"/>
                  </a:lnTo>
                  <a:cubicBezTo>
                    <a:pt x="17006" y="3768"/>
                    <a:pt x="17283" y="3630"/>
                    <a:pt x="17456" y="3457"/>
                  </a:cubicBezTo>
                  <a:close/>
                  <a:moveTo>
                    <a:pt x="16280" y="4494"/>
                  </a:moveTo>
                  <a:lnTo>
                    <a:pt x="16280" y="6775"/>
                  </a:lnTo>
                  <a:cubicBezTo>
                    <a:pt x="16280" y="6775"/>
                    <a:pt x="16280" y="6914"/>
                    <a:pt x="16419" y="6914"/>
                  </a:cubicBezTo>
                  <a:cubicBezTo>
                    <a:pt x="16142" y="7086"/>
                    <a:pt x="15866" y="7363"/>
                    <a:pt x="15555" y="7501"/>
                  </a:cubicBezTo>
                  <a:lnTo>
                    <a:pt x="15555" y="7225"/>
                  </a:lnTo>
                  <a:cubicBezTo>
                    <a:pt x="15727" y="6361"/>
                    <a:pt x="15866" y="5635"/>
                    <a:pt x="15866" y="4771"/>
                  </a:cubicBezTo>
                  <a:cubicBezTo>
                    <a:pt x="16004" y="4632"/>
                    <a:pt x="16142" y="4494"/>
                    <a:pt x="16280" y="4494"/>
                  </a:cubicBezTo>
                  <a:close/>
                  <a:moveTo>
                    <a:pt x="15278" y="5185"/>
                  </a:moveTo>
                  <a:cubicBezTo>
                    <a:pt x="15278" y="5358"/>
                    <a:pt x="15278" y="5496"/>
                    <a:pt x="15140" y="5635"/>
                  </a:cubicBezTo>
                  <a:cubicBezTo>
                    <a:pt x="15140" y="6361"/>
                    <a:pt x="15001" y="7086"/>
                    <a:pt x="14863" y="7778"/>
                  </a:cubicBezTo>
                  <a:lnTo>
                    <a:pt x="15001" y="7951"/>
                  </a:lnTo>
                  <a:cubicBezTo>
                    <a:pt x="14863" y="8089"/>
                    <a:pt x="14690" y="8089"/>
                    <a:pt x="14690" y="8227"/>
                  </a:cubicBezTo>
                  <a:cubicBezTo>
                    <a:pt x="14690" y="8089"/>
                    <a:pt x="14552" y="8089"/>
                    <a:pt x="14552" y="7951"/>
                  </a:cubicBezTo>
                  <a:cubicBezTo>
                    <a:pt x="14552" y="7501"/>
                    <a:pt x="14552" y="7086"/>
                    <a:pt x="14690" y="6775"/>
                  </a:cubicBezTo>
                  <a:lnTo>
                    <a:pt x="14690" y="5496"/>
                  </a:lnTo>
                  <a:cubicBezTo>
                    <a:pt x="15001" y="5358"/>
                    <a:pt x="15140" y="5185"/>
                    <a:pt x="15278" y="5185"/>
                  </a:cubicBezTo>
                  <a:close/>
                  <a:moveTo>
                    <a:pt x="14137" y="5911"/>
                  </a:moveTo>
                  <a:cubicBezTo>
                    <a:pt x="14137" y="6361"/>
                    <a:pt x="14137" y="6637"/>
                    <a:pt x="13999" y="6914"/>
                  </a:cubicBezTo>
                  <a:lnTo>
                    <a:pt x="13999" y="7778"/>
                  </a:lnTo>
                  <a:cubicBezTo>
                    <a:pt x="13999" y="7951"/>
                    <a:pt x="13999" y="8227"/>
                    <a:pt x="14137" y="8365"/>
                  </a:cubicBezTo>
                  <a:lnTo>
                    <a:pt x="14137" y="8504"/>
                  </a:lnTo>
                  <a:cubicBezTo>
                    <a:pt x="13826" y="8815"/>
                    <a:pt x="13688" y="8953"/>
                    <a:pt x="13411" y="9091"/>
                  </a:cubicBezTo>
                  <a:lnTo>
                    <a:pt x="13411" y="6499"/>
                  </a:lnTo>
                  <a:cubicBezTo>
                    <a:pt x="13688" y="6222"/>
                    <a:pt x="13826" y="6049"/>
                    <a:pt x="14137" y="5911"/>
                  </a:cubicBezTo>
                  <a:close/>
                  <a:moveTo>
                    <a:pt x="12824" y="6775"/>
                  </a:moveTo>
                  <a:lnTo>
                    <a:pt x="12824" y="9229"/>
                  </a:lnTo>
                  <a:cubicBezTo>
                    <a:pt x="12824" y="9368"/>
                    <a:pt x="12824" y="9368"/>
                    <a:pt x="12962" y="9506"/>
                  </a:cubicBezTo>
                  <a:cubicBezTo>
                    <a:pt x="12824" y="9506"/>
                    <a:pt x="12824" y="9679"/>
                    <a:pt x="12686" y="9679"/>
                  </a:cubicBezTo>
                  <a:cubicBezTo>
                    <a:pt x="12686" y="9817"/>
                    <a:pt x="12547" y="9817"/>
                    <a:pt x="12409" y="9955"/>
                  </a:cubicBezTo>
                  <a:cubicBezTo>
                    <a:pt x="12271" y="8953"/>
                    <a:pt x="12547" y="8089"/>
                    <a:pt x="12547" y="7086"/>
                  </a:cubicBezTo>
                  <a:cubicBezTo>
                    <a:pt x="12686" y="7086"/>
                    <a:pt x="12686" y="6914"/>
                    <a:pt x="12824" y="6775"/>
                  </a:cubicBezTo>
                  <a:close/>
                  <a:moveTo>
                    <a:pt x="11960" y="7501"/>
                  </a:moveTo>
                  <a:cubicBezTo>
                    <a:pt x="11821" y="8504"/>
                    <a:pt x="11683" y="9368"/>
                    <a:pt x="11821" y="10370"/>
                  </a:cubicBezTo>
                  <a:cubicBezTo>
                    <a:pt x="11545" y="10681"/>
                    <a:pt x="11234" y="10958"/>
                    <a:pt x="10957" y="11096"/>
                  </a:cubicBezTo>
                  <a:cubicBezTo>
                    <a:pt x="10819" y="10094"/>
                    <a:pt x="10957" y="9229"/>
                    <a:pt x="10957" y="8365"/>
                  </a:cubicBezTo>
                  <a:lnTo>
                    <a:pt x="10957" y="8227"/>
                  </a:lnTo>
                  <a:cubicBezTo>
                    <a:pt x="11234" y="7951"/>
                    <a:pt x="11545" y="7778"/>
                    <a:pt x="11960" y="7501"/>
                  </a:cubicBezTo>
                  <a:close/>
                  <a:moveTo>
                    <a:pt x="10370" y="8504"/>
                  </a:moveTo>
                  <a:lnTo>
                    <a:pt x="10370" y="9955"/>
                  </a:lnTo>
                  <a:cubicBezTo>
                    <a:pt x="10370" y="10543"/>
                    <a:pt x="10370" y="11096"/>
                    <a:pt x="10543" y="11545"/>
                  </a:cubicBezTo>
                  <a:lnTo>
                    <a:pt x="9817" y="12271"/>
                  </a:lnTo>
                  <a:lnTo>
                    <a:pt x="9817" y="11960"/>
                  </a:lnTo>
                  <a:cubicBezTo>
                    <a:pt x="9678" y="10958"/>
                    <a:pt x="9817" y="9955"/>
                    <a:pt x="9817" y="8953"/>
                  </a:cubicBezTo>
                  <a:cubicBezTo>
                    <a:pt x="9955" y="8815"/>
                    <a:pt x="10231" y="8642"/>
                    <a:pt x="10370" y="8504"/>
                  </a:cubicBezTo>
                  <a:close/>
                  <a:moveTo>
                    <a:pt x="9229" y="9368"/>
                  </a:moveTo>
                  <a:lnTo>
                    <a:pt x="9229" y="10819"/>
                  </a:lnTo>
                  <a:cubicBezTo>
                    <a:pt x="9229" y="11407"/>
                    <a:pt x="9229" y="11960"/>
                    <a:pt x="9367" y="12409"/>
                  </a:cubicBezTo>
                  <a:lnTo>
                    <a:pt x="9367" y="12548"/>
                  </a:lnTo>
                  <a:cubicBezTo>
                    <a:pt x="9091" y="12824"/>
                    <a:pt x="8953" y="13135"/>
                    <a:pt x="8641" y="13274"/>
                  </a:cubicBezTo>
                  <a:cubicBezTo>
                    <a:pt x="8503" y="12271"/>
                    <a:pt x="8503" y="11096"/>
                    <a:pt x="8503" y="9955"/>
                  </a:cubicBezTo>
                  <a:cubicBezTo>
                    <a:pt x="8814" y="9679"/>
                    <a:pt x="8953" y="9506"/>
                    <a:pt x="9229" y="9368"/>
                  </a:cubicBezTo>
                  <a:close/>
                  <a:moveTo>
                    <a:pt x="7950" y="10370"/>
                  </a:moveTo>
                  <a:cubicBezTo>
                    <a:pt x="7950" y="11407"/>
                    <a:pt x="7950" y="12409"/>
                    <a:pt x="8088" y="13412"/>
                  </a:cubicBezTo>
                  <a:lnTo>
                    <a:pt x="8088" y="13550"/>
                  </a:lnTo>
                  <a:lnTo>
                    <a:pt x="8227" y="13688"/>
                  </a:lnTo>
                  <a:cubicBezTo>
                    <a:pt x="8088" y="13999"/>
                    <a:pt x="7777" y="14138"/>
                    <a:pt x="7501" y="14414"/>
                  </a:cubicBezTo>
                  <a:cubicBezTo>
                    <a:pt x="7501" y="14276"/>
                    <a:pt x="7501" y="13999"/>
                    <a:pt x="7363" y="13827"/>
                  </a:cubicBezTo>
                  <a:lnTo>
                    <a:pt x="7363" y="10958"/>
                  </a:lnTo>
                  <a:lnTo>
                    <a:pt x="7224" y="10819"/>
                  </a:lnTo>
                  <a:cubicBezTo>
                    <a:pt x="7501" y="10681"/>
                    <a:pt x="7639" y="10543"/>
                    <a:pt x="7950" y="10370"/>
                  </a:cubicBezTo>
                  <a:close/>
                  <a:moveTo>
                    <a:pt x="6775" y="11234"/>
                  </a:moveTo>
                  <a:cubicBezTo>
                    <a:pt x="6775" y="12409"/>
                    <a:pt x="6775" y="13688"/>
                    <a:pt x="7086" y="14864"/>
                  </a:cubicBezTo>
                  <a:cubicBezTo>
                    <a:pt x="6913" y="15002"/>
                    <a:pt x="6913" y="15002"/>
                    <a:pt x="6775" y="15002"/>
                  </a:cubicBezTo>
                  <a:cubicBezTo>
                    <a:pt x="6637" y="15278"/>
                    <a:pt x="6498" y="15417"/>
                    <a:pt x="6360" y="15555"/>
                  </a:cubicBezTo>
                  <a:cubicBezTo>
                    <a:pt x="6360" y="15417"/>
                    <a:pt x="6360" y="15278"/>
                    <a:pt x="6222" y="15140"/>
                  </a:cubicBezTo>
                  <a:cubicBezTo>
                    <a:pt x="6049" y="14138"/>
                    <a:pt x="6049" y="13135"/>
                    <a:pt x="6049" y="12098"/>
                  </a:cubicBezTo>
                  <a:cubicBezTo>
                    <a:pt x="6049" y="11960"/>
                    <a:pt x="6049" y="11960"/>
                    <a:pt x="5911" y="11822"/>
                  </a:cubicBezTo>
                  <a:cubicBezTo>
                    <a:pt x="6222" y="11684"/>
                    <a:pt x="6498" y="11407"/>
                    <a:pt x="6775" y="11234"/>
                  </a:cubicBezTo>
                  <a:close/>
                  <a:moveTo>
                    <a:pt x="5496" y="12271"/>
                  </a:moveTo>
                  <a:cubicBezTo>
                    <a:pt x="5496" y="13550"/>
                    <a:pt x="5634" y="14691"/>
                    <a:pt x="5773" y="16004"/>
                  </a:cubicBezTo>
                  <a:cubicBezTo>
                    <a:pt x="5634" y="16142"/>
                    <a:pt x="5496" y="16281"/>
                    <a:pt x="5358" y="16419"/>
                  </a:cubicBezTo>
                  <a:cubicBezTo>
                    <a:pt x="5185" y="16142"/>
                    <a:pt x="5047" y="15866"/>
                    <a:pt x="5047" y="15555"/>
                  </a:cubicBezTo>
                  <a:lnTo>
                    <a:pt x="5047" y="14276"/>
                  </a:lnTo>
                  <a:cubicBezTo>
                    <a:pt x="4908" y="13688"/>
                    <a:pt x="4908" y="13274"/>
                    <a:pt x="4908" y="12824"/>
                  </a:cubicBezTo>
                  <a:cubicBezTo>
                    <a:pt x="5047" y="12548"/>
                    <a:pt x="5185" y="12409"/>
                    <a:pt x="5496" y="12271"/>
                  </a:cubicBezTo>
                  <a:close/>
                  <a:moveTo>
                    <a:pt x="4321" y="13274"/>
                  </a:moveTo>
                  <a:cubicBezTo>
                    <a:pt x="4494" y="14414"/>
                    <a:pt x="4321" y="15555"/>
                    <a:pt x="4770" y="16730"/>
                  </a:cubicBezTo>
                  <a:lnTo>
                    <a:pt x="4908" y="16868"/>
                  </a:lnTo>
                  <a:cubicBezTo>
                    <a:pt x="4770" y="16868"/>
                    <a:pt x="4632" y="17007"/>
                    <a:pt x="4494" y="17145"/>
                  </a:cubicBezTo>
                  <a:lnTo>
                    <a:pt x="4494" y="17007"/>
                  </a:lnTo>
                  <a:cubicBezTo>
                    <a:pt x="4321" y="16592"/>
                    <a:pt x="4321" y="16004"/>
                    <a:pt x="4183" y="15555"/>
                  </a:cubicBezTo>
                  <a:cubicBezTo>
                    <a:pt x="4183" y="14864"/>
                    <a:pt x="4044" y="14138"/>
                    <a:pt x="4044" y="13550"/>
                  </a:cubicBezTo>
                  <a:lnTo>
                    <a:pt x="4321" y="13274"/>
                  </a:lnTo>
                  <a:close/>
                  <a:moveTo>
                    <a:pt x="3457" y="14138"/>
                  </a:moveTo>
                  <a:cubicBezTo>
                    <a:pt x="3630" y="15140"/>
                    <a:pt x="3768" y="16142"/>
                    <a:pt x="3906" y="17145"/>
                  </a:cubicBezTo>
                  <a:cubicBezTo>
                    <a:pt x="3906" y="17283"/>
                    <a:pt x="3906" y="17283"/>
                    <a:pt x="4044" y="17456"/>
                  </a:cubicBezTo>
                  <a:cubicBezTo>
                    <a:pt x="3906" y="17456"/>
                    <a:pt x="3768" y="17594"/>
                    <a:pt x="3630" y="17594"/>
                  </a:cubicBezTo>
                  <a:cubicBezTo>
                    <a:pt x="3457" y="17283"/>
                    <a:pt x="3457" y="16868"/>
                    <a:pt x="3318" y="16592"/>
                  </a:cubicBezTo>
                  <a:cubicBezTo>
                    <a:pt x="3318" y="15866"/>
                    <a:pt x="3318" y="15140"/>
                    <a:pt x="3180" y="14414"/>
                  </a:cubicBezTo>
                  <a:lnTo>
                    <a:pt x="3457" y="14138"/>
                  </a:lnTo>
                  <a:close/>
                  <a:moveTo>
                    <a:pt x="1728" y="16142"/>
                  </a:moveTo>
                  <a:cubicBezTo>
                    <a:pt x="1728" y="16730"/>
                    <a:pt x="1901" y="17283"/>
                    <a:pt x="1901" y="18009"/>
                  </a:cubicBezTo>
                  <a:lnTo>
                    <a:pt x="1728" y="18009"/>
                  </a:lnTo>
                  <a:cubicBezTo>
                    <a:pt x="1590" y="18009"/>
                    <a:pt x="1452" y="18009"/>
                    <a:pt x="1314" y="17871"/>
                  </a:cubicBezTo>
                  <a:lnTo>
                    <a:pt x="1175" y="17732"/>
                  </a:lnTo>
                  <a:lnTo>
                    <a:pt x="1037" y="17732"/>
                  </a:lnTo>
                  <a:lnTo>
                    <a:pt x="1037" y="17594"/>
                  </a:lnTo>
                  <a:lnTo>
                    <a:pt x="1037" y="17456"/>
                  </a:lnTo>
                  <a:cubicBezTo>
                    <a:pt x="1037" y="17283"/>
                    <a:pt x="1175" y="17145"/>
                    <a:pt x="1175" y="17007"/>
                  </a:cubicBezTo>
                  <a:cubicBezTo>
                    <a:pt x="1314" y="16730"/>
                    <a:pt x="1452" y="16419"/>
                    <a:pt x="1728" y="16142"/>
                  </a:cubicBezTo>
                  <a:close/>
                  <a:moveTo>
                    <a:pt x="2593" y="15002"/>
                  </a:moveTo>
                  <a:cubicBezTo>
                    <a:pt x="2765" y="15866"/>
                    <a:pt x="2765" y="16868"/>
                    <a:pt x="3042" y="17871"/>
                  </a:cubicBezTo>
                  <a:cubicBezTo>
                    <a:pt x="2904" y="17871"/>
                    <a:pt x="2765" y="18009"/>
                    <a:pt x="2454" y="18009"/>
                  </a:cubicBezTo>
                  <a:cubicBezTo>
                    <a:pt x="2454" y="17145"/>
                    <a:pt x="2316" y="16281"/>
                    <a:pt x="2316" y="15417"/>
                  </a:cubicBezTo>
                  <a:cubicBezTo>
                    <a:pt x="2454" y="15278"/>
                    <a:pt x="2454" y="15140"/>
                    <a:pt x="2593" y="15002"/>
                  </a:cubicBezTo>
                  <a:close/>
                  <a:moveTo>
                    <a:pt x="21915" y="1"/>
                  </a:moveTo>
                  <a:cubicBezTo>
                    <a:pt x="21603" y="1"/>
                    <a:pt x="21327" y="173"/>
                    <a:pt x="21050" y="173"/>
                  </a:cubicBezTo>
                  <a:cubicBezTo>
                    <a:pt x="20463" y="312"/>
                    <a:pt x="19875" y="726"/>
                    <a:pt x="19322" y="1038"/>
                  </a:cubicBezTo>
                  <a:cubicBezTo>
                    <a:pt x="18320" y="1591"/>
                    <a:pt x="17456" y="2455"/>
                    <a:pt x="16419" y="3181"/>
                  </a:cubicBezTo>
                  <a:cubicBezTo>
                    <a:pt x="15727" y="3768"/>
                    <a:pt x="15140" y="4183"/>
                    <a:pt x="14414" y="4632"/>
                  </a:cubicBezTo>
                  <a:cubicBezTo>
                    <a:pt x="13688" y="5185"/>
                    <a:pt x="12824" y="5773"/>
                    <a:pt x="12098" y="6361"/>
                  </a:cubicBezTo>
                  <a:cubicBezTo>
                    <a:pt x="10543" y="7363"/>
                    <a:pt x="8953" y="8504"/>
                    <a:pt x="7363" y="9679"/>
                  </a:cubicBezTo>
                  <a:cubicBezTo>
                    <a:pt x="6775" y="10094"/>
                    <a:pt x="6222" y="10543"/>
                    <a:pt x="5634" y="10958"/>
                  </a:cubicBezTo>
                  <a:cubicBezTo>
                    <a:pt x="5047" y="11545"/>
                    <a:pt x="4494" y="11960"/>
                    <a:pt x="3906" y="12548"/>
                  </a:cubicBezTo>
                  <a:cubicBezTo>
                    <a:pt x="3180" y="13135"/>
                    <a:pt x="2454" y="13688"/>
                    <a:pt x="1901" y="14414"/>
                  </a:cubicBezTo>
                  <a:cubicBezTo>
                    <a:pt x="1590" y="14691"/>
                    <a:pt x="1314" y="15140"/>
                    <a:pt x="1037" y="15417"/>
                  </a:cubicBezTo>
                  <a:cubicBezTo>
                    <a:pt x="864" y="15728"/>
                    <a:pt x="726" y="16004"/>
                    <a:pt x="450" y="16419"/>
                  </a:cubicBezTo>
                  <a:cubicBezTo>
                    <a:pt x="173" y="16868"/>
                    <a:pt x="0" y="17594"/>
                    <a:pt x="311" y="18147"/>
                  </a:cubicBezTo>
                  <a:cubicBezTo>
                    <a:pt x="450" y="18458"/>
                    <a:pt x="726" y="18597"/>
                    <a:pt x="1037" y="18735"/>
                  </a:cubicBezTo>
                  <a:cubicBezTo>
                    <a:pt x="1175" y="18735"/>
                    <a:pt x="1314" y="18873"/>
                    <a:pt x="1452" y="18873"/>
                  </a:cubicBezTo>
                  <a:lnTo>
                    <a:pt x="2316" y="18873"/>
                  </a:lnTo>
                  <a:cubicBezTo>
                    <a:pt x="2904" y="18873"/>
                    <a:pt x="3457" y="18735"/>
                    <a:pt x="3906" y="18458"/>
                  </a:cubicBezTo>
                  <a:cubicBezTo>
                    <a:pt x="4494" y="18320"/>
                    <a:pt x="4908" y="17871"/>
                    <a:pt x="5358" y="17594"/>
                  </a:cubicBezTo>
                  <a:cubicBezTo>
                    <a:pt x="6222" y="16868"/>
                    <a:pt x="7086" y="16142"/>
                    <a:pt x="7777" y="15278"/>
                  </a:cubicBezTo>
                  <a:cubicBezTo>
                    <a:pt x="8953" y="14276"/>
                    <a:pt x="9955" y="13274"/>
                    <a:pt x="10957" y="12271"/>
                  </a:cubicBezTo>
                  <a:cubicBezTo>
                    <a:pt x="12098" y="11407"/>
                    <a:pt x="13273" y="10370"/>
                    <a:pt x="14414" y="9506"/>
                  </a:cubicBezTo>
                  <a:cubicBezTo>
                    <a:pt x="15555" y="8642"/>
                    <a:pt x="16730" y="7778"/>
                    <a:pt x="17870" y="6914"/>
                  </a:cubicBezTo>
                  <a:cubicBezTo>
                    <a:pt x="18458" y="6499"/>
                    <a:pt x="19011" y="6222"/>
                    <a:pt x="19599" y="5773"/>
                  </a:cubicBezTo>
                  <a:cubicBezTo>
                    <a:pt x="19875" y="5496"/>
                    <a:pt x="20186" y="5358"/>
                    <a:pt x="20325" y="5185"/>
                  </a:cubicBezTo>
                  <a:cubicBezTo>
                    <a:pt x="20601" y="4909"/>
                    <a:pt x="20912" y="4771"/>
                    <a:pt x="21189" y="4632"/>
                  </a:cubicBezTo>
                  <a:cubicBezTo>
                    <a:pt x="21603" y="4321"/>
                    <a:pt x="22053" y="3906"/>
                    <a:pt x="22468" y="3630"/>
                  </a:cubicBezTo>
                  <a:cubicBezTo>
                    <a:pt x="22917" y="3181"/>
                    <a:pt x="23193" y="2766"/>
                    <a:pt x="23332" y="2316"/>
                  </a:cubicBezTo>
                  <a:cubicBezTo>
                    <a:pt x="23504" y="2178"/>
                    <a:pt x="23643" y="1902"/>
                    <a:pt x="23643" y="1729"/>
                  </a:cubicBezTo>
                  <a:cubicBezTo>
                    <a:pt x="23643" y="1452"/>
                    <a:pt x="23781" y="1314"/>
                    <a:pt x="23643" y="1038"/>
                  </a:cubicBezTo>
                  <a:cubicBezTo>
                    <a:pt x="23643" y="865"/>
                    <a:pt x="23643" y="588"/>
                    <a:pt x="23332" y="450"/>
                  </a:cubicBezTo>
                  <a:cubicBezTo>
                    <a:pt x="23332" y="312"/>
                    <a:pt x="23055" y="312"/>
                    <a:pt x="22917" y="312"/>
                  </a:cubicBezTo>
                  <a:cubicBezTo>
                    <a:pt x="22917" y="173"/>
                    <a:pt x="22779" y="173"/>
                    <a:pt x="22779" y="173"/>
                  </a:cubicBezTo>
                  <a:cubicBezTo>
                    <a:pt x="22468" y="1"/>
                    <a:pt x="22329" y="1"/>
                    <a:pt x="220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47" name="Google Shape;1647;p8"/>
            <p:cNvSpPr/>
            <p:nvPr/>
          </p:nvSpPr>
          <p:spPr>
            <a:xfrm>
              <a:off x="2708376" y="3548781"/>
              <a:ext cx="496648" cy="468091"/>
            </a:xfrm>
            <a:custGeom>
              <a:avLst/>
              <a:gdLst/>
              <a:ahLst/>
              <a:cxnLst/>
              <a:rect l="l" t="t" r="r" b="b"/>
              <a:pathLst>
                <a:path w="27653" h="26063" extrusionOk="0">
                  <a:moveTo>
                    <a:pt x="27065" y="1"/>
                  </a:moveTo>
                  <a:cubicBezTo>
                    <a:pt x="26927" y="1"/>
                    <a:pt x="26927" y="139"/>
                    <a:pt x="26789" y="139"/>
                  </a:cubicBezTo>
                  <a:cubicBezTo>
                    <a:pt x="26063" y="554"/>
                    <a:pt x="25337" y="1003"/>
                    <a:pt x="24611" y="1556"/>
                  </a:cubicBezTo>
                  <a:lnTo>
                    <a:pt x="24334" y="1729"/>
                  </a:lnTo>
                  <a:cubicBezTo>
                    <a:pt x="24196" y="1867"/>
                    <a:pt x="23920" y="2144"/>
                    <a:pt x="23609" y="2282"/>
                  </a:cubicBezTo>
                  <a:cubicBezTo>
                    <a:pt x="23332" y="2593"/>
                    <a:pt x="22883" y="2870"/>
                    <a:pt x="22468" y="3008"/>
                  </a:cubicBezTo>
                  <a:cubicBezTo>
                    <a:pt x="20878" y="4149"/>
                    <a:pt x="19288" y="5013"/>
                    <a:pt x="17871" y="5877"/>
                  </a:cubicBezTo>
                  <a:lnTo>
                    <a:pt x="16281" y="6741"/>
                  </a:lnTo>
                  <a:cubicBezTo>
                    <a:pt x="15278" y="7467"/>
                    <a:pt x="14103" y="8054"/>
                    <a:pt x="12962" y="8780"/>
                  </a:cubicBezTo>
                  <a:cubicBezTo>
                    <a:pt x="11511" y="9644"/>
                    <a:pt x="10094" y="10509"/>
                    <a:pt x="8192" y="11787"/>
                  </a:cubicBezTo>
                  <a:cubicBezTo>
                    <a:pt x="7052" y="12652"/>
                    <a:pt x="5773" y="13377"/>
                    <a:pt x="4598" y="14242"/>
                  </a:cubicBezTo>
                  <a:lnTo>
                    <a:pt x="4459" y="14380"/>
                  </a:lnTo>
                  <a:cubicBezTo>
                    <a:pt x="4183" y="14518"/>
                    <a:pt x="3734" y="14829"/>
                    <a:pt x="3457" y="15106"/>
                  </a:cubicBezTo>
                  <a:lnTo>
                    <a:pt x="2869" y="15555"/>
                  </a:lnTo>
                  <a:cubicBezTo>
                    <a:pt x="2316" y="15970"/>
                    <a:pt x="1729" y="16246"/>
                    <a:pt x="1279" y="16419"/>
                  </a:cubicBezTo>
                  <a:cubicBezTo>
                    <a:pt x="865" y="16557"/>
                    <a:pt x="588" y="16696"/>
                    <a:pt x="277" y="16696"/>
                  </a:cubicBezTo>
                  <a:cubicBezTo>
                    <a:pt x="139" y="16696"/>
                    <a:pt x="139" y="16834"/>
                    <a:pt x="1" y="16834"/>
                  </a:cubicBezTo>
                  <a:lnTo>
                    <a:pt x="1" y="17283"/>
                  </a:lnTo>
                  <a:cubicBezTo>
                    <a:pt x="1" y="18700"/>
                    <a:pt x="1" y="20152"/>
                    <a:pt x="139" y="21604"/>
                  </a:cubicBezTo>
                  <a:cubicBezTo>
                    <a:pt x="415" y="23159"/>
                    <a:pt x="588" y="24473"/>
                    <a:pt x="1003" y="25752"/>
                  </a:cubicBezTo>
                  <a:cubicBezTo>
                    <a:pt x="1003" y="25925"/>
                    <a:pt x="1141" y="26063"/>
                    <a:pt x="1452" y="26063"/>
                  </a:cubicBezTo>
                  <a:lnTo>
                    <a:pt x="1867" y="26063"/>
                  </a:lnTo>
                  <a:cubicBezTo>
                    <a:pt x="3457" y="25337"/>
                    <a:pt x="4736" y="24335"/>
                    <a:pt x="6049" y="23470"/>
                  </a:cubicBezTo>
                  <a:cubicBezTo>
                    <a:pt x="6326" y="23159"/>
                    <a:pt x="6637" y="22883"/>
                    <a:pt x="6914" y="22745"/>
                  </a:cubicBezTo>
                  <a:lnTo>
                    <a:pt x="7052" y="22606"/>
                  </a:lnTo>
                  <a:lnTo>
                    <a:pt x="7501" y="22295"/>
                  </a:lnTo>
                  <a:lnTo>
                    <a:pt x="8054" y="21880"/>
                  </a:lnTo>
                  <a:cubicBezTo>
                    <a:pt x="8504" y="21431"/>
                    <a:pt x="8918" y="21155"/>
                    <a:pt x="9368" y="20878"/>
                  </a:cubicBezTo>
                  <a:lnTo>
                    <a:pt x="10094" y="20290"/>
                  </a:lnTo>
                  <a:cubicBezTo>
                    <a:pt x="10785" y="19876"/>
                    <a:pt x="11511" y="19288"/>
                    <a:pt x="12237" y="18700"/>
                  </a:cubicBezTo>
                  <a:lnTo>
                    <a:pt x="13688" y="17560"/>
                  </a:lnTo>
                  <a:cubicBezTo>
                    <a:pt x="14691" y="16834"/>
                    <a:pt x="15693" y="16108"/>
                    <a:pt x="16695" y="15244"/>
                  </a:cubicBezTo>
                  <a:cubicBezTo>
                    <a:pt x="17560" y="14691"/>
                    <a:pt x="18424" y="14103"/>
                    <a:pt x="19288" y="13516"/>
                  </a:cubicBezTo>
                  <a:cubicBezTo>
                    <a:pt x="19875" y="12963"/>
                    <a:pt x="20878" y="12375"/>
                    <a:pt x="21742" y="11649"/>
                  </a:cubicBezTo>
                  <a:cubicBezTo>
                    <a:pt x="22744" y="11062"/>
                    <a:pt x="23920" y="10509"/>
                    <a:pt x="24784" y="9921"/>
                  </a:cubicBezTo>
                  <a:cubicBezTo>
                    <a:pt x="25648" y="9506"/>
                    <a:pt x="26339" y="8919"/>
                    <a:pt x="27203" y="8469"/>
                  </a:cubicBezTo>
                  <a:cubicBezTo>
                    <a:pt x="27203" y="8469"/>
                    <a:pt x="27376" y="8331"/>
                    <a:pt x="27376" y="8193"/>
                  </a:cubicBezTo>
                  <a:cubicBezTo>
                    <a:pt x="27514" y="8054"/>
                    <a:pt x="27514" y="7916"/>
                    <a:pt x="27514" y="7778"/>
                  </a:cubicBezTo>
                  <a:cubicBezTo>
                    <a:pt x="27653" y="6464"/>
                    <a:pt x="27514" y="5013"/>
                    <a:pt x="27514" y="3596"/>
                  </a:cubicBezTo>
                  <a:cubicBezTo>
                    <a:pt x="27514" y="2593"/>
                    <a:pt x="27376" y="1729"/>
                    <a:pt x="27376" y="692"/>
                  </a:cubicBezTo>
                  <a:cubicBezTo>
                    <a:pt x="27514" y="554"/>
                    <a:pt x="27514" y="416"/>
                    <a:pt x="27376" y="277"/>
                  </a:cubicBezTo>
                  <a:cubicBezTo>
                    <a:pt x="27376" y="139"/>
                    <a:pt x="27203" y="1"/>
                    <a:pt x="27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48" name="Google Shape;1648;p8"/>
            <p:cNvSpPr/>
            <p:nvPr/>
          </p:nvSpPr>
          <p:spPr>
            <a:xfrm>
              <a:off x="2656849" y="3905736"/>
              <a:ext cx="18" cy="18"/>
            </a:xfrm>
            <a:custGeom>
              <a:avLst/>
              <a:gdLst/>
              <a:ahLst/>
              <a:cxnLst/>
              <a:rect l="l" t="t" r="r" b="b"/>
              <a:pathLst>
                <a:path w="1" h="1" extrusionOk="0">
                  <a:moveTo>
                    <a:pt x="1" y="1"/>
                  </a:moveTo>
                  <a:lnTo>
                    <a:pt x="1" y="1"/>
                  </a:lnTo>
                  <a:lnTo>
                    <a:pt x="1" y="1"/>
                  </a:lnTo>
                  <a:lnTo>
                    <a:pt x="1" y="1"/>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49" name="Google Shape;1649;p8"/>
            <p:cNvSpPr/>
            <p:nvPr/>
          </p:nvSpPr>
          <p:spPr>
            <a:xfrm>
              <a:off x="2659327" y="3962238"/>
              <a:ext cx="18" cy="18"/>
            </a:xfrm>
            <a:custGeom>
              <a:avLst/>
              <a:gdLst/>
              <a:ahLst/>
              <a:cxnLst/>
              <a:rect l="l" t="t" r="r" b="b"/>
              <a:pathLst>
                <a:path w="1" h="1" extrusionOk="0">
                  <a:moveTo>
                    <a:pt x="1" y="0"/>
                  </a:moveTo>
                  <a:lnTo>
                    <a:pt x="1" y="0"/>
                  </a:ln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50" name="Google Shape;1650;p8"/>
            <p:cNvSpPr/>
            <p:nvPr/>
          </p:nvSpPr>
          <p:spPr>
            <a:xfrm>
              <a:off x="2899578" y="4063425"/>
              <a:ext cx="147775" cy="147146"/>
            </a:xfrm>
            <a:custGeom>
              <a:avLst/>
              <a:gdLst/>
              <a:ahLst/>
              <a:cxnLst/>
              <a:rect l="l" t="t" r="r" b="b"/>
              <a:pathLst>
                <a:path w="8228" h="8193" extrusionOk="0">
                  <a:moveTo>
                    <a:pt x="3906" y="864"/>
                  </a:moveTo>
                  <a:cubicBezTo>
                    <a:pt x="4183" y="1003"/>
                    <a:pt x="4459" y="1141"/>
                    <a:pt x="4771" y="1279"/>
                  </a:cubicBezTo>
                  <a:cubicBezTo>
                    <a:pt x="5496" y="1867"/>
                    <a:pt x="6361" y="2593"/>
                    <a:pt x="7052" y="3146"/>
                  </a:cubicBezTo>
                  <a:cubicBezTo>
                    <a:pt x="6188" y="3871"/>
                    <a:pt x="5324" y="4736"/>
                    <a:pt x="4632" y="5461"/>
                  </a:cubicBezTo>
                  <a:cubicBezTo>
                    <a:pt x="3768" y="5185"/>
                    <a:pt x="3042" y="4736"/>
                    <a:pt x="2316" y="4321"/>
                  </a:cubicBezTo>
                  <a:cubicBezTo>
                    <a:pt x="1867" y="4010"/>
                    <a:pt x="1452" y="3595"/>
                    <a:pt x="1003" y="3318"/>
                  </a:cubicBezTo>
                  <a:cubicBezTo>
                    <a:pt x="1591" y="2731"/>
                    <a:pt x="2040" y="2143"/>
                    <a:pt x="2593" y="1728"/>
                  </a:cubicBezTo>
                  <a:cubicBezTo>
                    <a:pt x="2904" y="1417"/>
                    <a:pt x="3181" y="1141"/>
                    <a:pt x="3595" y="1003"/>
                  </a:cubicBezTo>
                  <a:lnTo>
                    <a:pt x="3768" y="1003"/>
                  </a:lnTo>
                  <a:cubicBezTo>
                    <a:pt x="3768" y="1003"/>
                    <a:pt x="3768" y="864"/>
                    <a:pt x="3906" y="864"/>
                  </a:cubicBezTo>
                  <a:close/>
                  <a:moveTo>
                    <a:pt x="865" y="4321"/>
                  </a:moveTo>
                  <a:lnTo>
                    <a:pt x="1003" y="4459"/>
                  </a:lnTo>
                  <a:cubicBezTo>
                    <a:pt x="1314" y="4736"/>
                    <a:pt x="1729" y="4874"/>
                    <a:pt x="2040" y="5185"/>
                  </a:cubicBezTo>
                  <a:cubicBezTo>
                    <a:pt x="2593" y="5461"/>
                    <a:pt x="3181" y="5738"/>
                    <a:pt x="3768" y="6049"/>
                  </a:cubicBezTo>
                  <a:cubicBezTo>
                    <a:pt x="3906" y="6187"/>
                    <a:pt x="4045" y="6187"/>
                    <a:pt x="4183" y="6326"/>
                  </a:cubicBezTo>
                  <a:cubicBezTo>
                    <a:pt x="4321" y="6464"/>
                    <a:pt x="4321" y="6775"/>
                    <a:pt x="4321" y="6913"/>
                  </a:cubicBezTo>
                  <a:cubicBezTo>
                    <a:pt x="3768" y="6775"/>
                    <a:pt x="3319" y="6464"/>
                    <a:pt x="2731" y="6187"/>
                  </a:cubicBezTo>
                  <a:cubicBezTo>
                    <a:pt x="2178" y="5738"/>
                    <a:pt x="1591" y="5323"/>
                    <a:pt x="1003" y="4736"/>
                  </a:cubicBezTo>
                  <a:cubicBezTo>
                    <a:pt x="1003" y="4597"/>
                    <a:pt x="1003" y="4459"/>
                    <a:pt x="865" y="4321"/>
                  </a:cubicBezTo>
                  <a:close/>
                  <a:moveTo>
                    <a:pt x="7225" y="4183"/>
                  </a:moveTo>
                  <a:cubicBezTo>
                    <a:pt x="7363" y="4321"/>
                    <a:pt x="7363" y="4459"/>
                    <a:pt x="7363" y="4597"/>
                  </a:cubicBezTo>
                  <a:lnTo>
                    <a:pt x="7363" y="4736"/>
                  </a:lnTo>
                  <a:cubicBezTo>
                    <a:pt x="6637" y="5461"/>
                    <a:pt x="5911" y="6326"/>
                    <a:pt x="5185" y="7051"/>
                  </a:cubicBezTo>
                  <a:lnTo>
                    <a:pt x="5185" y="6326"/>
                  </a:lnTo>
                  <a:lnTo>
                    <a:pt x="5185" y="6187"/>
                  </a:lnTo>
                  <a:lnTo>
                    <a:pt x="6914" y="4459"/>
                  </a:lnTo>
                  <a:cubicBezTo>
                    <a:pt x="7052" y="4321"/>
                    <a:pt x="7225" y="4321"/>
                    <a:pt x="7225" y="4183"/>
                  </a:cubicBezTo>
                  <a:close/>
                  <a:moveTo>
                    <a:pt x="3595" y="0"/>
                  </a:moveTo>
                  <a:lnTo>
                    <a:pt x="3595" y="138"/>
                  </a:lnTo>
                  <a:lnTo>
                    <a:pt x="3457" y="138"/>
                  </a:lnTo>
                  <a:cubicBezTo>
                    <a:pt x="3181" y="277"/>
                    <a:pt x="2904" y="415"/>
                    <a:pt x="2593" y="553"/>
                  </a:cubicBezTo>
                  <a:cubicBezTo>
                    <a:pt x="2316" y="864"/>
                    <a:pt x="2178" y="1003"/>
                    <a:pt x="1867" y="1141"/>
                  </a:cubicBezTo>
                  <a:lnTo>
                    <a:pt x="588" y="2454"/>
                  </a:lnTo>
                  <a:cubicBezTo>
                    <a:pt x="588" y="2454"/>
                    <a:pt x="450" y="2593"/>
                    <a:pt x="312" y="2731"/>
                  </a:cubicBezTo>
                  <a:cubicBezTo>
                    <a:pt x="139" y="2869"/>
                    <a:pt x="139" y="3007"/>
                    <a:pt x="139" y="3146"/>
                  </a:cubicBezTo>
                  <a:cubicBezTo>
                    <a:pt x="1" y="3318"/>
                    <a:pt x="1" y="3318"/>
                    <a:pt x="1" y="3457"/>
                  </a:cubicBezTo>
                  <a:cubicBezTo>
                    <a:pt x="1" y="4010"/>
                    <a:pt x="1" y="4459"/>
                    <a:pt x="139" y="4874"/>
                  </a:cubicBezTo>
                  <a:cubicBezTo>
                    <a:pt x="139" y="5047"/>
                    <a:pt x="139" y="5185"/>
                    <a:pt x="312" y="5185"/>
                  </a:cubicBezTo>
                  <a:cubicBezTo>
                    <a:pt x="312" y="5323"/>
                    <a:pt x="312" y="5461"/>
                    <a:pt x="450" y="5461"/>
                  </a:cubicBezTo>
                  <a:cubicBezTo>
                    <a:pt x="1003" y="5911"/>
                    <a:pt x="1729" y="6464"/>
                    <a:pt x="2316" y="6913"/>
                  </a:cubicBezTo>
                  <a:cubicBezTo>
                    <a:pt x="3042" y="7328"/>
                    <a:pt x="3768" y="7777"/>
                    <a:pt x="4459" y="8054"/>
                  </a:cubicBezTo>
                  <a:lnTo>
                    <a:pt x="4771" y="8054"/>
                  </a:lnTo>
                  <a:cubicBezTo>
                    <a:pt x="4771" y="8054"/>
                    <a:pt x="4909" y="8192"/>
                    <a:pt x="5047" y="8192"/>
                  </a:cubicBezTo>
                  <a:cubicBezTo>
                    <a:pt x="5047" y="8192"/>
                    <a:pt x="5185" y="8192"/>
                    <a:pt x="5324" y="8054"/>
                  </a:cubicBezTo>
                  <a:lnTo>
                    <a:pt x="6637" y="6775"/>
                  </a:lnTo>
                  <a:cubicBezTo>
                    <a:pt x="7225" y="6187"/>
                    <a:pt x="7639" y="5738"/>
                    <a:pt x="8089" y="5185"/>
                  </a:cubicBezTo>
                  <a:cubicBezTo>
                    <a:pt x="8089" y="5185"/>
                    <a:pt x="8227" y="4874"/>
                    <a:pt x="8089" y="4736"/>
                  </a:cubicBezTo>
                  <a:cubicBezTo>
                    <a:pt x="8227" y="4736"/>
                    <a:pt x="8227" y="4597"/>
                    <a:pt x="8227" y="4597"/>
                  </a:cubicBezTo>
                  <a:cubicBezTo>
                    <a:pt x="8089" y="4183"/>
                    <a:pt x="8089" y="3733"/>
                    <a:pt x="8089" y="3318"/>
                  </a:cubicBezTo>
                  <a:lnTo>
                    <a:pt x="8089" y="3146"/>
                  </a:lnTo>
                  <a:cubicBezTo>
                    <a:pt x="8089" y="3007"/>
                    <a:pt x="8089" y="2869"/>
                    <a:pt x="7916" y="2731"/>
                  </a:cubicBezTo>
                  <a:lnTo>
                    <a:pt x="7778" y="2731"/>
                  </a:lnTo>
                  <a:cubicBezTo>
                    <a:pt x="7778" y="2593"/>
                    <a:pt x="7639" y="2454"/>
                    <a:pt x="7501" y="2454"/>
                  </a:cubicBezTo>
                  <a:cubicBezTo>
                    <a:pt x="6637" y="1590"/>
                    <a:pt x="5635" y="864"/>
                    <a:pt x="4459" y="277"/>
                  </a:cubicBezTo>
                  <a:cubicBezTo>
                    <a:pt x="4459" y="138"/>
                    <a:pt x="4321" y="138"/>
                    <a:pt x="418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51" name="Google Shape;1651;p8"/>
            <p:cNvSpPr/>
            <p:nvPr/>
          </p:nvSpPr>
          <p:spPr>
            <a:xfrm>
              <a:off x="3018778" y="3972781"/>
              <a:ext cx="147146" cy="147146"/>
            </a:xfrm>
            <a:custGeom>
              <a:avLst/>
              <a:gdLst/>
              <a:ahLst/>
              <a:cxnLst/>
              <a:rect l="l" t="t" r="r" b="b"/>
              <a:pathLst>
                <a:path w="8193" h="8193" extrusionOk="0">
                  <a:moveTo>
                    <a:pt x="3871" y="1003"/>
                  </a:moveTo>
                  <a:cubicBezTo>
                    <a:pt x="4182" y="1141"/>
                    <a:pt x="4459" y="1280"/>
                    <a:pt x="4736" y="1452"/>
                  </a:cubicBezTo>
                  <a:cubicBezTo>
                    <a:pt x="5600" y="2005"/>
                    <a:pt x="6326" y="2593"/>
                    <a:pt x="7051" y="3319"/>
                  </a:cubicBezTo>
                  <a:cubicBezTo>
                    <a:pt x="6326" y="4045"/>
                    <a:pt x="5461" y="4736"/>
                    <a:pt x="4597" y="5600"/>
                  </a:cubicBezTo>
                  <a:cubicBezTo>
                    <a:pt x="3871" y="5185"/>
                    <a:pt x="3007" y="4736"/>
                    <a:pt x="2316" y="4321"/>
                  </a:cubicBezTo>
                  <a:cubicBezTo>
                    <a:pt x="1867" y="4045"/>
                    <a:pt x="1452" y="3734"/>
                    <a:pt x="1141" y="3319"/>
                  </a:cubicBezTo>
                  <a:cubicBezTo>
                    <a:pt x="1590" y="2870"/>
                    <a:pt x="2143" y="2317"/>
                    <a:pt x="2731" y="1867"/>
                  </a:cubicBezTo>
                  <a:cubicBezTo>
                    <a:pt x="3007" y="1591"/>
                    <a:pt x="3318" y="1280"/>
                    <a:pt x="3595" y="1141"/>
                  </a:cubicBezTo>
                  <a:cubicBezTo>
                    <a:pt x="3733" y="1141"/>
                    <a:pt x="3733" y="1003"/>
                    <a:pt x="3733" y="1003"/>
                  </a:cubicBezTo>
                  <a:close/>
                  <a:moveTo>
                    <a:pt x="1141" y="4460"/>
                  </a:moveTo>
                  <a:cubicBezTo>
                    <a:pt x="1452" y="4736"/>
                    <a:pt x="1728" y="5047"/>
                    <a:pt x="2143" y="5185"/>
                  </a:cubicBezTo>
                  <a:cubicBezTo>
                    <a:pt x="2869" y="5600"/>
                    <a:pt x="3595" y="6050"/>
                    <a:pt x="4321" y="6326"/>
                  </a:cubicBezTo>
                  <a:lnTo>
                    <a:pt x="4321" y="6464"/>
                  </a:lnTo>
                  <a:lnTo>
                    <a:pt x="4321" y="7052"/>
                  </a:lnTo>
                  <a:cubicBezTo>
                    <a:pt x="3871" y="6775"/>
                    <a:pt x="3318" y="6464"/>
                    <a:pt x="2869" y="6188"/>
                  </a:cubicBezTo>
                  <a:cubicBezTo>
                    <a:pt x="2316" y="5773"/>
                    <a:pt x="1590" y="5324"/>
                    <a:pt x="1002" y="4909"/>
                  </a:cubicBezTo>
                  <a:lnTo>
                    <a:pt x="1002" y="4460"/>
                  </a:lnTo>
                  <a:close/>
                  <a:moveTo>
                    <a:pt x="7328" y="4183"/>
                  </a:moveTo>
                  <a:lnTo>
                    <a:pt x="7328" y="4321"/>
                  </a:lnTo>
                  <a:lnTo>
                    <a:pt x="7328" y="4736"/>
                  </a:lnTo>
                  <a:cubicBezTo>
                    <a:pt x="6637" y="5600"/>
                    <a:pt x="6049" y="6326"/>
                    <a:pt x="5323" y="7052"/>
                  </a:cubicBezTo>
                  <a:cubicBezTo>
                    <a:pt x="5323" y="6914"/>
                    <a:pt x="5185" y="6637"/>
                    <a:pt x="5185" y="6464"/>
                  </a:cubicBezTo>
                  <a:lnTo>
                    <a:pt x="5185" y="6326"/>
                  </a:lnTo>
                  <a:lnTo>
                    <a:pt x="5323" y="6188"/>
                  </a:lnTo>
                  <a:cubicBezTo>
                    <a:pt x="5772" y="5600"/>
                    <a:pt x="6326" y="5047"/>
                    <a:pt x="6913" y="4598"/>
                  </a:cubicBezTo>
                  <a:lnTo>
                    <a:pt x="7328" y="4183"/>
                  </a:lnTo>
                  <a:close/>
                  <a:moveTo>
                    <a:pt x="4044" y="1"/>
                  </a:moveTo>
                  <a:cubicBezTo>
                    <a:pt x="3871" y="1"/>
                    <a:pt x="3733" y="139"/>
                    <a:pt x="3595" y="139"/>
                  </a:cubicBezTo>
                  <a:cubicBezTo>
                    <a:pt x="3595" y="139"/>
                    <a:pt x="3457" y="139"/>
                    <a:pt x="3457" y="277"/>
                  </a:cubicBezTo>
                  <a:cubicBezTo>
                    <a:pt x="3180" y="277"/>
                    <a:pt x="2869" y="588"/>
                    <a:pt x="2731" y="727"/>
                  </a:cubicBezTo>
                  <a:cubicBezTo>
                    <a:pt x="2454" y="865"/>
                    <a:pt x="2143" y="1003"/>
                    <a:pt x="2005" y="1280"/>
                  </a:cubicBezTo>
                  <a:cubicBezTo>
                    <a:pt x="1590" y="1729"/>
                    <a:pt x="1141" y="2144"/>
                    <a:pt x="726" y="2455"/>
                  </a:cubicBezTo>
                  <a:cubicBezTo>
                    <a:pt x="588" y="2593"/>
                    <a:pt x="415" y="2731"/>
                    <a:pt x="415" y="2731"/>
                  </a:cubicBezTo>
                  <a:cubicBezTo>
                    <a:pt x="277" y="2870"/>
                    <a:pt x="138" y="3008"/>
                    <a:pt x="138" y="3181"/>
                  </a:cubicBezTo>
                  <a:cubicBezTo>
                    <a:pt x="138" y="3319"/>
                    <a:pt x="0" y="3457"/>
                    <a:pt x="0" y="3595"/>
                  </a:cubicBezTo>
                  <a:cubicBezTo>
                    <a:pt x="0" y="4045"/>
                    <a:pt x="138" y="4598"/>
                    <a:pt x="138" y="5047"/>
                  </a:cubicBezTo>
                  <a:cubicBezTo>
                    <a:pt x="138" y="5185"/>
                    <a:pt x="277" y="5185"/>
                    <a:pt x="277" y="5324"/>
                  </a:cubicBezTo>
                  <a:lnTo>
                    <a:pt x="415" y="5324"/>
                  </a:lnTo>
                  <a:lnTo>
                    <a:pt x="415" y="5600"/>
                  </a:lnTo>
                  <a:cubicBezTo>
                    <a:pt x="1141" y="6050"/>
                    <a:pt x="1728" y="6464"/>
                    <a:pt x="2454" y="6914"/>
                  </a:cubicBezTo>
                  <a:cubicBezTo>
                    <a:pt x="3180" y="7328"/>
                    <a:pt x="3871" y="7778"/>
                    <a:pt x="4597" y="8054"/>
                  </a:cubicBezTo>
                  <a:lnTo>
                    <a:pt x="4908" y="8054"/>
                  </a:lnTo>
                  <a:cubicBezTo>
                    <a:pt x="4908" y="8193"/>
                    <a:pt x="5047" y="8193"/>
                    <a:pt x="5047" y="8193"/>
                  </a:cubicBezTo>
                  <a:lnTo>
                    <a:pt x="5323" y="8193"/>
                  </a:lnTo>
                  <a:cubicBezTo>
                    <a:pt x="5911" y="7778"/>
                    <a:pt x="6326" y="7328"/>
                    <a:pt x="6775" y="6775"/>
                  </a:cubicBezTo>
                  <a:cubicBezTo>
                    <a:pt x="7190" y="6326"/>
                    <a:pt x="7639" y="5773"/>
                    <a:pt x="8054" y="5324"/>
                  </a:cubicBezTo>
                  <a:cubicBezTo>
                    <a:pt x="8192" y="5185"/>
                    <a:pt x="8192" y="5047"/>
                    <a:pt x="8192" y="4909"/>
                  </a:cubicBezTo>
                  <a:lnTo>
                    <a:pt x="8192" y="4598"/>
                  </a:lnTo>
                  <a:lnTo>
                    <a:pt x="8192" y="3319"/>
                  </a:lnTo>
                  <a:cubicBezTo>
                    <a:pt x="8192" y="3181"/>
                    <a:pt x="8054" y="3008"/>
                    <a:pt x="8054" y="2870"/>
                  </a:cubicBezTo>
                  <a:cubicBezTo>
                    <a:pt x="6775" y="1867"/>
                    <a:pt x="5600" y="865"/>
                    <a:pt x="4182" y="139"/>
                  </a:cubicBezTo>
                  <a:cubicBezTo>
                    <a:pt x="4182" y="1"/>
                    <a:pt x="4044" y="1"/>
                    <a:pt x="404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52" name="Google Shape;1652;p8"/>
            <p:cNvSpPr/>
            <p:nvPr/>
          </p:nvSpPr>
          <p:spPr>
            <a:xfrm>
              <a:off x="3150371" y="3882154"/>
              <a:ext cx="147775" cy="147757"/>
            </a:xfrm>
            <a:custGeom>
              <a:avLst/>
              <a:gdLst/>
              <a:ahLst/>
              <a:cxnLst/>
              <a:rect l="l" t="t" r="r" b="b"/>
              <a:pathLst>
                <a:path w="8228" h="8227" extrusionOk="0">
                  <a:moveTo>
                    <a:pt x="3907" y="864"/>
                  </a:moveTo>
                  <a:cubicBezTo>
                    <a:pt x="4183" y="1003"/>
                    <a:pt x="4494" y="1314"/>
                    <a:pt x="4771" y="1452"/>
                  </a:cubicBezTo>
                  <a:cubicBezTo>
                    <a:pt x="5635" y="2005"/>
                    <a:pt x="6361" y="2593"/>
                    <a:pt x="7087" y="3180"/>
                  </a:cubicBezTo>
                  <a:lnTo>
                    <a:pt x="4633" y="5634"/>
                  </a:lnTo>
                  <a:cubicBezTo>
                    <a:pt x="3907" y="5185"/>
                    <a:pt x="3043" y="4770"/>
                    <a:pt x="2317" y="4321"/>
                  </a:cubicBezTo>
                  <a:cubicBezTo>
                    <a:pt x="1902" y="4044"/>
                    <a:pt x="1453" y="3733"/>
                    <a:pt x="1038" y="3318"/>
                  </a:cubicBezTo>
                  <a:cubicBezTo>
                    <a:pt x="1591" y="2869"/>
                    <a:pt x="2179" y="2316"/>
                    <a:pt x="2593" y="1728"/>
                  </a:cubicBezTo>
                  <a:cubicBezTo>
                    <a:pt x="3043" y="1452"/>
                    <a:pt x="3319" y="1314"/>
                    <a:pt x="3630" y="1003"/>
                  </a:cubicBezTo>
                  <a:lnTo>
                    <a:pt x="3769" y="1003"/>
                  </a:lnTo>
                  <a:cubicBezTo>
                    <a:pt x="3769" y="1003"/>
                    <a:pt x="3907" y="1003"/>
                    <a:pt x="3907" y="864"/>
                  </a:cubicBezTo>
                  <a:close/>
                  <a:moveTo>
                    <a:pt x="1038" y="4459"/>
                  </a:moveTo>
                  <a:cubicBezTo>
                    <a:pt x="1453" y="4770"/>
                    <a:pt x="1729" y="5047"/>
                    <a:pt x="2040" y="5185"/>
                  </a:cubicBezTo>
                  <a:cubicBezTo>
                    <a:pt x="2766" y="5634"/>
                    <a:pt x="3630" y="6049"/>
                    <a:pt x="4322" y="6326"/>
                  </a:cubicBezTo>
                  <a:lnTo>
                    <a:pt x="4322" y="6775"/>
                  </a:lnTo>
                  <a:lnTo>
                    <a:pt x="4322" y="7051"/>
                  </a:lnTo>
                  <a:cubicBezTo>
                    <a:pt x="3907" y="6775"/>
                    <a:pt x="3319" y="6498"/>
                    <a:pt x="2904" y="6187"/>
                  </a:cubicBezTo>
                  <a:cubicBezTo>
                    <a:pt x="2593" y="6049"/>
                    <a:pt x="2455" y="5911"/>
                    <a:pt x="2317" y="5773"/>
                  </a:cubicBezTo>
                  <a:cubicBezTo>
                    <a:pt x="1902" y="5461"/>
                    <a:pt x="1453" y="5185"/>
                    <a:pt x="1038" y="4908"/>
                  </a:cubicBezTo>
                  <a:lnTo>
                    <a:pt x="1038" y="4459"/>
                  </a:lnTo>
                  <a:close/>
                  <a:moveTo>
                    <a:pt x="7363" y="4183"/>
                  </a:moveTo>
                  <a:lnTo>
                    <a:pt x="7363" y="4459"/>
                  </a:lnTo>
                  <a:lnTo>
                    <a:pt x="7363" y="4597"/>
                  </a:lnTo>
                  <a:lnTo>
                    <a:pt x="7363" y="4770"/>
                  </a:lnTo>
                  <a:cubicBezTo>
                    <a:pt x="6637" y="5461"/>
                    <a:pt x="6050" y="6326"/>
                    <a:pt x="5358" y="7051"/>
                  </a:cubicBezTo>
                  <a:cubicBezTo>
                    <a:pt x="5186" y="6913"/>
                    <a:pt x="5186" y="6775"/>
                    <a:pt x="5186" y="6637"/>
                  </a:cubicBezTo>
                  <a:lnTo>
                    <a:pt x="5186" y="6326"/>
                  </a:lnTo>
                  <a:lnTo>
                    <a:pt x="5186" y="6187"/>
                  </a:lnTo>
                  <a:lnTo>
                    <a:pt x="6914" y="4459"/>
                  </a:lnTo>
                  <a:lnTo>
                    <a:pt x="6914" y="4597"/>
                  </a:lnTo>
                  <a:cubicBezTo>
                    <a:pt x="7087" y="4459"/>
                    <a:pt x="7225" y="4321"/>
                    <a:pt x="7363" y="4183"/>
                  </a:cubicBezTo>
                  <a:close/>
                  <a:moveTo>
                    <a:pt x="4045" y="0"/>
                  </a:moveTo>
                  <a:cubicBezTo>
                    <a:pt x="3907" y="0"/>
                    <a:pt x="3769" y="0"/>
                    <a:pt x="3630" y="138"/>
                  </a:cubicBezTo>
                  <a:lnTo>
                    <a:pt x="3457" y="138"/>
                  </a:lnTo>
                  <a:cubicBezTo>
                    <a:pt x="3181" y="277"/>
                    <a:pt x="2904" y="450"/>
                    <a:pt x="2593" y="726"/>
                  </a:cubicBezTo>
                  <a:cubicBezTo>
                    <a:pt x="2455" y="864"/>
                    <a:pt x="2179" y="1003"/>
                    <a:pt x="1902" y="1314"/>
                  </a:cubicBezTo>
                  <a:cubicBezTo>
                    <a:pt x="1453" y="1590"/>
                    <a:pt x="1176" y="2005"/>
                    <a:pt x="727" y="2454"/>
                  </a:cubicBezTo>
                  <a:cubicBezTo>
                    <a:pt x="589" y="2593"/>
                    <a:pt x="450" y="2593"/>
                    <a:pt x="312" y="2731"/>
                  </a:cubicBezTo>
                  <a:cubicBezTo>
                    <a:pt x="174" y="2869"/>
                    <a:pt x="174" y="3042"/>
                    <a:pt x="174" y="3180"/>
                  </a:cubicBezTo>
                  <a:cubicBezTo>
                    <a:pt x="174" y="3318"/>
                    <a:pt x="1" y="3457"/>
                    <a:pt x="1" y="3595"/>
                  </a:cubicBezTo>
                  <a:cubicBezTo>
                    <a:pt x="1" y="4044"/>
                    <a:pt x="174" y="4459"/>
                    <a:pt x="174" y="5047"/>
                  </a:cubicBezTo>
                  <a:cubicBezTo>
                    <a:pt x="174" y="5047"/>
                    <a:pt x="312" y="5185"/>
                    <a:pt x="312" y="5323"/>
                  </a:cubicBezTo>
                  <a:cubicBezTo>
                    <a:pt x="450" y="5323"/>
                    <a:pt x="450" y="5461"/>
                    <a:pt x="450" y="5461"/>
                  </a:cubicBezTo>
                  <a:cubicBezTo>
                    <a:pt x="1176" y="6049"/>
                    <a:pt x="1729" y="6498"/>
                    <a:pt x="2455" y="6913"/>
                  </a:cubicBezTo>
                  <a:cubicBezTo>
                    <a:pt x="3043" y="7363"/>
                    <a:pt x="3769" y="7777"/>
                    <a:pt x="4633" y="8054"/>
                  </a:cubicBezTo>
                  <a:lnTo>
                    <a:pt x="4771" y="8054"/>
                  </a:lnTo>
                  <a:cubicBezTo>
                    <a:pt x="4909" y="8227"/>
                    <a:pt x="4909" y="8227"/>
                    <a:pt x="5047" y="8227"/>
                  </a:cubicBezTo>
                  <a:lnTo>
                    <a:pt x="5358" y="8227"/>
                  </a:lnTo>
                  <a:cubicBezTo>
                    <a:pt x="5912" y="7777"/>
                    <a:pt x="6361" y="7190"/>
                    <a:pt x="6776" y="6775"/>
                  </a:cubicBezTo>
                  <a:cubicBezTo>
                    <a:pt x="7225" y="6326"/>
                    <a:pt x="7640" y="5773"/>
                    <a:pt x="8089" y="5323"/>
                  </a:cubicBezTo>
                  <a:cubicBezTo>
                    <a:pt x="8227" y="5185"/>
                    <a:pt x="8227" y="5047"/>
                    <a:pt x="8227" y="4908"/>
                  </a:cubicBezTo>
                  <a:lnTo>
                    <a:pt x="8227" y="4597"/>
                  </a:lnTo>
                  <a:lnTo>
                    <a:pt x="8227" y="3318"/>
                  </a:lnTo>
                  <a:cubicBezTo>
                    <a:pt x="8227" y="3318"/>
                    <a:pt x="8089" y="3318"/>
                    <a:pt x="8089" y="3180"/>
                  </a:cubicBezTo>
                  <a:cubicBezTo>
                    <a:pt x="8227" y="3042"/>
                    <a:pt x="8089" y="2869"/>
                    <a:pt x="7951" y="2869"/>
                  </a:cubicBezTo>
                  <a:cubicBezTo>
                    <a:pt x="6776" y="1728"/>
                    <a:pt x="5635" y="726"/>
                    <a:pt x="418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53" name="Google Shape;1653;p8"/>
            <p:cNvSpPr/>
            <p:nvPr/>
          </p:nvSpPr>
          <p:spPr>
            <a:xfrm>
              <a:off x="3272050" y="3791510"/>
              <a:ext cx="147775" cy="150253"/>
            </a:xfrm>
            <a:custGeom>
              <a:avLst/>
              <a:gdLst/>
              <a:ahLst/>
              <a:cxnLst/>
              <a:rect l="l" t="t" r="r" b="b"/>
              <a:pathLst>
                <a:path w="8228" h="8366" extrusionOk="0">
                  <a:moveTo>
                    <a:pt x="3907" y="1003"/>
                  </a:moveTo>
                  <a:cubicBezTo>
                    <a:pt x="4183" y="1176"/>
                    <a:pt x="4460" y="1314"/>
                    <a:pt x="4771" y="1452"/>
                  </a:cubicBezTo>
                  <a:cubicBezTo>
                    <a:pt x="5497" y="2040"/>
                    <a:pt x="6361" y="2593"/>
                    <a:pt x="7052" y="3319"/>
                  </a:cubicBezTo>
                  <a:cubicBezTo>
                    <a:pt x="6188" y="4045"/>
                    <a:pt x="5324" y="4771"/>
                    <a:pt x="4632" y="5635"/>
                  </a:cubicBezTo>
                  <a:cubicBezTo>
                    <a:pt x="3768" y="5185"/>
                    <a:pt x="3042" y="4909"/>
                    <a:pt x="2317" y="4321"/>
                  </a:cubicBezTo>
                  <a:cubicBezTo>
                    <a:pt x="1729" y="4045"/>
                    <a:pt x="1452" y="3768"/>
                    <a:pt x="1003" y="3319"/>
                  </a:cubicBezTo>
                  <a:cubicBezTo>
                    <a:pt x="1591" y="2904"/>
                    <a:pt x="2040" y="2317"/>
                    <a:pt x="2593" y="1867"/>
                  </a:cubicBezTo>
                  <a:cubicBezTo>
                    <a:pt x="2904" y="1591"/>
                    <a:pt x="3181" y="1314"/>
                    <a:pt x="3595" y="1176"/>
                  </a:cubicBezTo>
                  <a:lnTo>
                    <a:pt x="3768" y="1176"/>
                  </a:lnTo>
                  <a:cubicBezTo>
                    <a:pt x="3768" y="1003"/>
                    <a:pt x="3768" y="1003"/>
                    <a:pt x="3907" y="1003"/>
                  </a:cubicBezTo>
                  <a:close/>
                  <a:moveTo>
                    <a:pt x="865" y="4460"/>
                  </a:moveTo>
                  <a:cubicBezTo>
                    <a:pt x="1003" y="4460"/>
                    <a:pt x="1003" y="4632"/>
                    <a:pt x="1003" y="4632"/>
                  </a:cubicBezTo>
                  <a:cubicBezTo>
                    <a:pt x="1314" y="4909"/>
                    <a:pt x="1729" y="5047"/>
                    <a:pt x="2040" y="5324"/>
                  </a:cubicBezTo>
                  <a:cubicBezTo>
                    <a:pt x="2731" y="5773"/>
                    <a:pt x="3457" y="6050"/>
                    <a:pt x="4183" y="6499"/>
                  </a:cubicBezTo>
                  <a:cubicBezTo>
                    <a:pt x="4183" y="6499"/>
                    <a:pt x="4321" y="6637"/>
                    <a:pt x="4321" y="6775"/>
                  </a:cubicBezTo>
                  <a:lnTo>
                    <a:pt x="4321" y="7052"/>
                  </a:lnTo>
                  <a:cubicBezTo>
                    <a:pt x="3768" y="6914"/>
                    <a:pt x="3319" y="6637"/>
                    <a:pt x="2731" y="6188"/>
                  </a:cubicBezTo>
                  <a:cubicBezTo>
                    <a:pt x="2178" y="5773"/>
                    <a:pt x="1591" y="5324"/>
                    <a:pt x="1003" y="4909"/>
                  </a:cubicBezTo>
                  <a:cubicBezTo>
                    <a:pt x="1003" y="4771"/>
                    <a:pt x="865" y="4632"/>
                    <a:pt x="865" y="4460"/>
                  </a:cubicBezTo>
                  <a:close/>
                  <a:moveTo>
                    <a:pt x="7225" y="4321"/>
                  </a:moveTo>
                  <a:lnTo>
                    <a:pt x="7225" y="4460"/>
                  </a:lnTo>
                  <a:cubicBezTo>
                    <a:pt x="7225" y="4632"/>
                    <a:pt x="7363" y="4632"/>
                    <a:pt x="7363" y="4771"/>
                  </a:cubicBezTo>
                  <a:lnTo>
                    <a:pt x="7363" y="4909"/>
                  </a:lnTo>
                  <a:lnTo>
                    <a:pt x="5185" y="7052"/>
                  </a:lnTo>
                  <a:lnTo>
                    <a:pt x="5185" y="6637"/>
                  </a:lnTo>
                  <a:cubicBezTo>
                    <a:pt x="5185" y="6637"/>
                    <a:pt x="5185" y="6499"/>
                    <a:pt x="5047" y="6361"/>
                  </a:cubicBezTo>
                  <a:lnTo>
                    <a:pt x="5185" y="6361"/>
                  </a:lnTo>
                  <a:cubicBezTo>
                    <a:pt x="5773" y="5773"/>
                    <a:pt x="6361" y="5185"/>
                    <a:pt x="6914" y="4632"/>
                  </a:cubicBezTo>
                  <a:cubicBezTo>
                    <a:pt x="7052" y="4460"/>
                    <a:pt x="7052" y="4321"/>
                    <a:pt x="7225" y="4321"/>
                  </a:cubicBezTo>
                  <a:close/>
                  <a:moveTo>
                    <a:pt x="3907" y="1"/>
                  </a:moveTo>
                  <a:cubicBezTo>
                    <a:pt x="3768" y="1"/>
                    <a:pt x="3595" y="139"/>
                    <a:pt x="3595" y="312"/>
                  </a:cubicBezTo>
                  <a:lnTo>
                    <a:pt x="3319" y="312"/>
                  </a:lnTo>
                  <a:cubicBezTo>
                    <a:pt x="3181" y="450"/>
                    <a:pt x="2904" y="588"/>
                    <a:pt x="2593" y="727"/>
                  </a:cubicBezTo>
                  <a:cubicBezTo>
                    <a:pt x="2317" y="865"/>
                    <a:pt x="2178" y="1176"/>
                    <a:pt x="1867" y="1314"/>
                  </a:cubicBezTo>
                  <a:lnTo>
                    <a:pt x="588" y="2593"/>
                  </a:lnTo>
                  <a:lnTo>
                    <a:pt x="312" y="2904"/>
                  </a:lnTo>
                  <a:cubicBezTo>
                    <a:pt x="139" y="2904"/>
                    <a:pt x="139" y="3181"/>
                    <a:pt x="139" y="3319"/>
                  </a:cubicBezTo>
                  <a:cubicBezTo>
                    <a:pt x="1" y="3319"/>
                    <a:pt x="1" y="3457"/>
                    <a:pt x="1" y="3595"/>
                  </a:cubicBezTo>
                  <a:cubicBezTo>
                    <a:pt x="1" y="4183"/>
                    <a:pt x="1" y="4632"/>
                    <a:pt x="139" y="5047"/>
                  </a:cubicBezTo>
                  <a:cubicBezTo>
                    <a:pt x="139" y="5185"/>
                    <a:pt x="139" y="5324"/>
                    <a:pt x="312" y="5324"/>
                  </a:cubicBezTo>
                  <a:cubicBezTo>
                    <a:pt x="312" y="5497"/>
                    <a:pt x="312" y="5497"/>
                    <a:pt x="450" y="5635"/>
                  </a:cubicBezTo>
                  <a:cubicBezTo>
                    <a:pt x="1003" y="6050"/>
                    <a:pt x="1729" y="6637"/>
                    <a:pt x="2317" y="7052"/>
                  </a:cubicBezTo>
                  <a:cubicBezTo>
                    <a:pt x="3042" y="7501"/>
                    <a:pt x="3768" y="7916"/>
                    <a:pt x="4460" y="8089"/>
                  </a:cubicBezTo>
                  <a:cubicBezTo>
                    <a:pt x="4632" y="8227"/>
                    <a:pt x="4632" y="8227"/>
                    <a:pt x="4771" y="8227"/>
                  </a:cubicBezTo>
                  <a:cubicBezTo>
                    <a:pt x="4771" y="8227"/>
                    <a:pt x="4909" y="8227"/>
                    <a:pt x="5047" y="8365"/>
                  </a:cubicBezTo>
                  <a:cubicBezTo>
                    <a:pt x="5047" y="8365"/>
                    <a:pt x="5185" y="8365"/>
                    <a:pt x="5324" y="8227"/>
                  </a:cubicBezTo>
                  <a:lnTo>
                    <a:pt x="6637" y="6914"/>
                  </a:lnTo>
                  <a:cubicBezTo>
                    <a:pt x="7052" y="6361"/>
                    <a:pt x="7640" y="5911"/>
                    <a:pt x="8089" y="5324"/>
                  </a:cubicBezTo>
                  <a:cubicBezTo>
                    <a:pt x="8089" y="5185"/>
                    <a:pt x="8227" y="5047"/>
                    <a:pt x="8089" y="4909"/>
                  </a:cubicBezTo>
                  <a:cubicBezTo>
                    <a:pt x="8227" y="4909"/>
                    <a:pt x="8227" y="4771"/>
                    <a:pt x="8227" y="4771"/>
                  </a:cubicBezTo>
                  <a:cubicBezTo>
                    <a:pt x="8089" y="4321"/>
                    <a:pt x="8089" y="3768"/>
                    <a:pt x="8089" y="3319"/>
                  </a:cubicBezTo>
                  <a:cubicBezTo>
                    <a:pt x="8089" y="3181"/>
                    <a:pt x="8089" y="3042"/>
                    <a:pt x="7916" y="2904"/>
                  </a:cubicBezTo>
                  <a:cubicBezTo>
                    <a:pt x="6775" y="1867"/>
                    <a:pt x="5497" y="865"/>
                    <a:pt x="4045" y="139"/>
                  </a:cubicBezTo>
                  <a:cubicBezTo>
                    <a:pt x="4045" y="139"/>
                    <a:pt x="4045" y="1"/>
                    <a:pt x="390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54" name="Google Shape;1654;p8"/>
            <p:cNvSpPr/>
            <p:nvPr/>
          </p:nvSpPr>
          <p:spPr>
            <a:xfrm>
              <a:off x="3026214" y="4143508"/>
              <a:ext cx="147775" cy="148511"/>
            </a:xfrm>
            <a:custGeom>
              <a:avLst/>
              <a:gdLst/>
              <a:ahLst/>
              <a:cxnLst/>
              <a:rect l="l" t="t" r="r" b="b"/>
              <a:pathLst>
                <a:path w="8228" h="8269" extrusionOk="0">
                  <a:moveTo>
                    <a:pt x="3907" y="1002"/>
                  </a:moveTo>
                  <a:cubicBezTo>
                    <a:pt x="4183" y="1141"/>
                    <a:pt x="4494" y="1279"/>
                    <a:pt x="4771" y="1452"/>
                  </a:cubicBezTo>
                  <a:cubicBezTo>
                    <a:pt x="5497" y="2005"/>
                    <a:pt x="6361" y="2592"/>
                    <a:pt x="7087" y="3318"/>
                  </a:cubicBezTo>
                  <a:cubicBezTo>
                    <a:pt x="6223" y="4044"/>
                    <a:pt x="5358" y="4735"/>
                    <a:pt x="4633" y="5600"/>
                  </a:cubicBezTo>
                  <a:cubicBezTo>
                    <a:pt x="3768" y="5185"/>
                    <a:pt x="3043" y="4908"/>
                    <a:pt x="2317" y="4321"/>
                  </a:cubicBezTo>
                  <a:cubicBezTo>
                    <a:pt x="1902" y="4044"/>
                    <a:pt x="1453" y="3733"/>
                    <a:pt x="1038" y="3318"/>
                  </a:cubicBezTo>
                  <a:cubicBezTo>
                    <a:pt x="1591" y="2869"/>
                    <a:pt x="2040" y="2316"/>
                    <a:pt x="2593" y="1867"/>
                  </a:cubicBezTo>
                  <a:cubicBezTo>
                    <a:pt x="2904" y="1590"/>
                    <a:pt x="3181" y="1279"/>
                    <a:pt x="3630" y="1141"/>
                  </a:cubicBezTo>
                  <a:lnTo>
                    <a:pt x="3768" y="1002"/>
                  </a:lnTo>
                  <a:close/>
                  <a:moveTo>
                    <a:pt x="865" y="4459"/>
                  </a:moveTo>
                  <a:cubicBezTo>
                    <a:pt x="1038" y="4459"/>
                    <a:pt x="1038" y="4459"/>
                    <a:pt x="1038" y="4597"/>
                  </a:cubicBezTo>
                  <a:cubicBezTo>
                    <a:pt x="1314" y="4735"/>
                    <a:pt x="1729" y="5047"/>
                    <a:pt x="2040" y="5323"/>
                  </a:cubicBezTo>
                  <a:cubicBezTo>
                    <a:pt x="2766" y="5772"/>
                    <a:pt x="3457" y="6049"/>
                    <a:pt x="4183" y="6464"/>
                  </a:cubicBezTo>
                  <a:lnTo>
                    <a:pt x="4322" y="6464"/>
                  </a:lnTo>
                  <a:lnTo>
                    <a:pt x="4322" y="7051"/>
                  </a:lnTo>
                  <a:cubicBezTo>
                    <a:pt x="3768" y="6775"/>
                    <a:pt x="3319" y="6464"/>
                    <a:pt x="2766" y="6187"/>
                  </a:cubicBezTo>
                  <a:cubicBezTo>
                    <a:pt x="2178" y="5772"/>
                    <a:pt x="1591" y="5323"/>
                    <a:pt x="1038" y="4908"/>
                  </a:cubicBezTo>
                  <a:lnTo>
                    <a:pt x="1038" y="4597"/>
                  </a:lnTo>
                  <a:lnTo>
                    <a:pt x="865" y="4459"/>
                  </a:lnTo>
                  <a:close/>
                  <a:moveTo>
                    <a:pt x="7225" y="4321"/>
                  </a:moveTo>
                  <a:cubicBezTo>
                    <a:pt x="7363" y="4459"/>
                    <a:pt x="7363" y="4597"/>
                    <a:pt x="7363" y="4735"/>
                  </a:cubicBezTo>
                  <a:cubicBezTo>
                    <a:pt x="6637" y="5600"/>
                    <a:pt x="5912" y="6325"/>
                    <a:pt x="5186" y="7051"/>
                  </a:cubicBezTo>
                  <a:lnTo>
                    <a:pt x="5186" y="6464"/>
                  </a:lnTo>
                  <a:lnTo>
                    <a:pt x="5186" y="6325"/>
                  </a:lnTo>
                  <a:cubicBezTo>
                    <a:pt x="5358" y="6049"/>
                    <a:pt x="5497" y="5911"/>
                    <a:pt x="5635" y="5772"/>
                  </a:cubicBezTo>
                  <a:cubicBezTo>
                    <a:pt x="6050" y="5323"/>
                    <a:pt x="6499" y="5047"/>
                    <a:pt x="6914" y="4597"/>
                  </a:cubicBezTo>
                  <a:lnTo>
                    <a:pt x="7225" y="4321"/>
                  </a:lnTo>
                  <a:close/>
                  <a:moveTo>
                    <a:pt x="3907" y="0"/>
                  </a:moveTo>
                  <a:cubicBezTo>
                    <a:pt x="3768" y="0"/>
                    <a:pt x="3630" y="138"/>
                    <a:pt x="3630" y="277"/>
                  </a:cubicBezTo>
                  <a:lnTo>
                    <a:pt x="3630" y="138"/>
                  </a:lnTo>
                  <a:cubicBezTo>
                    <a:pt x="3457" y="138"/>
                    <a:pt x="3457" y="277"/>
                    <a:pt x="3457" y="277"/>
                  </a:cubicBezTo>
                  <a:cubicBezTo>
                    <a:pt x="3181" y="415"/>
                    <a:pt x="2904" y="588"/>
                    <a:pt x="2593" y="726"/>
                  </a:cubicBezTo>
                  <a:cubicBezTo>
                    <a:pt x="2317" y="864"/>
                    <a:pt x="2178" y="1141"/>
                    <a:pt x="1902" y="1279"/>
                  </a:cubicBezTo>
                  <a:lnTo>
                    <a:pt x="1729" y="1452"/>
                  </a:lnTo>
                  <a:cubicBezTo>
                    <a:pt x="1453" y="1728"/>
                    <a:pt x="1176" y="2005"/>
                    <a:pt x="865" y="2316"/>
                  </a:cubicBezTo>
                  <a:cubicBezTo>
                    <a:pt x="727" y="2454"/>
                    <a:pt x="727" y="2454"/>
                    <a:pt x="588" y="2454"/>
                  </a:cubicBezTo>
                  <a:cubicBezTo>
                    <a:pt x="588" y="2592"/>
                    <a:pt x="450" y="2731"/>
                    <a:pt x="312" y="2731"/>
                  </a:cubicBezTo>
                  <a:cubicBezTo>
                    <a:pt x="174" y="2869"/>
                    <a:pt x="174" y="3007"/>
                    <a:pt x="174" y="3318"/>
                  </a:cubicBezTo>
                  <a:cubicBezTo>
                    <a:pt x="1" y="3318"/>
                    <a:pt x="1" y="3457"/>
                    <a:pt x="1" y="3595"/>
                  </a:cubicBezTo>
                  <a:cubicBezTo>
                    <a:pt x="1" y="4044"/>
                    <a:pt x="1" y="4597"/>
                    <a:pt x="174" y="5047"/>
                  </a:cubicBezTo>
                  <a:cubicBezTo>
                    <a:pt x="174" y="5185"/>
                    <a:pt x="174" y="5185"/>
                    <a:pt x="312" y="5323"/>
                  </a:cubicBezTo>
                  <a:cubicBezTo>
                    <a:pt x="312" y="5461"/>
                    <a:pt x="312" y="5461"/>
                    <a:pt x="450" y="5600"/>
                  </a:cubicBezTo>
                  <a:cubicBezTo>
                    <a:pt x="1038" y="6049"/>
                    <a:pt x="1729" y="6464"/>
                    <a:pt x="2317" y="6913"/>
                  </a:cubicBezTo>
                  <a:cubicBezTo>
                    <a:pt x="3043" y="7501"/>
                    <a:pt x="3768" y="7777"/>
                    <a:pt x="4494" y="8054"/>
                  </a:cubicBezTo>
                  <a:cubicBezTo>
                    <a:pt x="4587" y="8054"/>
                    <a:pt x="4679" y="8115"/>
                    <a:pt x="4730" y="8115"/>
                  </a:cubicBezTo>
                  <a:cubicBezTo>
                    <a:pt x="4756" y="8115"/>
                    <a:pt x="4771" y="8100"/>
                    <a:pt x="4771" y="8054"/>
                  </a:cubicBezTo>
                  <a:cubicBezTo>
                    <a:pt x="4771" y="8192"/>
                    <a:pt x="4909" y="8192"/>
                    <a:pt x="5047" y="8192"/>
                  </a:cubicBezTo>
                  <a:cubicBezTo>
                    <a:pt x="5047" y="8250"/>
                    <a:pt x="5063" y="8269"/>
                    <a:pt x="5090" y="8269"/>
                  </a:cubicBezTo>
                  <a:cubicBezTo>
                    <a:pt x="5143" y="8269"/>
                    <a:pt x="5243" y="8192"/>
                    <a:pt x="5358" y="8192"/>
                  </a:cubicBezTo>
                  <a:cubicBezTo>
                    <a:pt x="5773" y="7777"/>
                    <a:pt x="6223" y="7328"/>
                    <a:pt x="6637" y="6775"/>
                  </a:cubicBezTo>
                  <a:cubicBezTo>
                    <a:pt x="7225" y="6325"/>
                    <a:pt x="7640" y="5772"/>
                    <a:pt x="8089" y="5323"/>
                  </a:cubicBezTo>
                  <a:cubicBezTo>
                    <a:pt x="8227" y="5185"/>
                    <a:pt x="8227" y="5047"/>
                    <a:pt x="8089" y="4908"/>
                  </a:cubicBezTo>
                  <a:cubicBezTo>
                    <a:pt x="8227" y="4908"/>
                    <a:pt x="8227" y="4735"/>
                    <a:pt x="8227" y="4597"/>
                  </a:cubicBezTo>
                  <a:cubicBezTo>
                    <a:pt x="8089" y="4182"/>
                    <a:pt x="8089" y="3733"/>
                    <a:pt x="8089" y="3318"/>
                  </a:cubicBezTo>
                  <a:cubicBezTo>
                    <a:pt x="8089" y="3180"/>
                    <a:pt x="8089" y="3007"/>
                    <a:pt x="7951" y="2869"/>
                  </a:cubicBezTo>
                  <a:cubicBezTo>
                    <a:pt x="6776" y="1867"/>
                    <a:pt x="5497" y="864"/>
                    <a:pt x="4183" y="138"/>
                  </a:cubicBezTo>
                  <a:cubicBezTo>
                    <a:pt x="4045" y="0"/>
                    <a:pt x="4045" y="0"/>
                    <a:pt x="390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55" name="Google Shape;1655;p8"/>
            <p:cNvSpPr/>
            <p:nvPr/>
          </p:nvSpPr>
          <p:spPr>
            <a:xfrm>
              <a:off x="3145414" y="4055343"/>
              <a:ext cx="147757" cy="147775"/>
            </a:xfrm>
            <a:custGeom>
              <a:avLst/>
              <a:gdLst/>
              <a:ahLst/>
              <a:cxnLst/>
              <a:rect l="l" t="t" r="r" b="b"/>
              <a:pathLst>
                <a:path w="8227" h="8228" extrusionOk="0">
                  <a:moveTo>
                    <a:pt x="3906" y="865"/>
                  </a:moveTo>
                  <a:cubicBezTo>
                    <a:pt x="4183" y="1003"/>
                    <a:pt x="4459" y="1176"/>
                    <a:pt x="4770" y="1453"/>
                  </a:cubicBezTo>
                  <a:cubicBezTo>
                    <a:pt x="5634" y="1867"/>
                    <a:pt x="6326" y="2593"/>
                    <a:pt x="7052" y="3181"/>
                  </a:cubicBezTo>
                  <a:cubicBezTo>
                    <a:pt x="6326" y="4045"/>
                    <a:pt x="5462" y="4771"/>
                    <a:pt x="4598" y="5497"/>
                  </a:cubicBezTo>
                  <a:cubicBezTo>
                    <a:pt x="3906" y="5186"/>
                    <a:pt x="3042" y="4771"/>
                    <a:pt x="2316" y="4321"/>
                  </a:cubicBezTo>
                  <a:cubicBezTo>
                    <a:pt x="1867" y="4045"/>
                    <a:pt x="1452" y="3596"/>
                    <a:pt x="1141" y="3319"/>
                  </a:cubicBezTo>
                  <a:cubicBezTo>
                    <a:pt x="1590" y="2731"/>
                    <a:pt x="2178" y="2317"/>
                    <a:pt x="2731" y="1729"/>
                  </a:cubicBezTo>
                  <a:cubicBezTo>
                    <a:pt x="3042" y="1453"/>
                    <a:pt x="3319" y="1314"/>
                    <a:pt x="3595" y="1003"/>
                  </a:cubicBezTo>
                  <a:lnTo>
                    <a:pt x="3733" y="1003"/>
                  </a:lnTo>
                  <a:cubicBezTo>
                    <a:pt x="3906" y="1003"/>
                    <a:pt x="3906" y="1003"/>
                    <a:pt x="3906" y="865"/>
                  </a:cubicBezTo>
                  <a:close/>
                  <a:moveTo>
                    <a:pt x="1141" y="4460"/>
                  </a:moveTo>
                  <a:cubicBezTo>
                    <a:pt x="1452" y="4771"/>
                    <a:pt x="1729" y="5047"/>
                    <a:pt x="2178" y="5186"/>
                  </a:cubicBezTo>
                  <a:cubicBezTo>
                    <a:pt x="2869" y="5635"/>
                    <a:pt x="3595" y="6050"/>
                    <a:pt x="4321" y="6361"/>
                  </a:cubicBezTo>
                  <a:lnTo>
                    <a:pt x="4321" y="6637"/>
                  </a:lnTo>
                  <a:cubicBezTo>
                    <a:pt x="4321" y="6776"/>
                    <a:pt x="4321" y="6914"/>
                    <a:pt x="4459" y="7052"/>
                  </a:cubicBezTo>
                  <a:cubicBezTo>
                    <a:pt x="3906" y="6776"/>
                    <a:pt x="3319" y="6499"/>
                    <a:pt x="2869" y="6188"/>
                  </a:cubicBezTo>
                  <a:cubicBezTo>
                    <a:pt x="2316" y="5773"/>
                    <a:pt x="1729" y="5324"/>
                    <a:pt x="1003" y="4909"/>
                  </a:cubicBezTo>
                  <a:lnTo>
                    <a:pt x="1003" y="4771"/>
                  </a:lnTo>
                  <a:lnTo>
                    <a:pt x="1003" y="4460"/>
                  </a:lnTo>
                  <a:close/>
                  <a:moveTo>
                    <a:pt x="7363" y="4183"/>
                  </a:moveTo>
                  <a:lnTo>
                    <a:pt x="7363" y="4321"/>
                  </a:lnTo>
                  <a:lnTo>
                    <a:pt x="7363" y="4633"/>
                  </a:lnTo>
                  <a:lnTo>
                    <a:pt x="7363" y="4771"/>
                  </a:lnTo>
                  <a:cubicBezTo>
                    <a:pt x="6637" y="5497"/>
                    <a:pt x="6049" y="6361"/>
                    <a:pt x="5323" y="7052"/>
                  </a:cubicBezTo>
                  <a:cubicBezTo>
                    <a:pt x="5323" y="6776"/>
                    <a:pt x="5185" y="6637"/>
                    <a:pt x="5185" y="6499"/>
                  </a:cubicBezTo>
                  <a:lnTo>
                    <a:pt x="5185" y="6361"/>
                  </a:lnTo>
                  <a:lnTo>
                    <a:pt x="5185" y="6188"/>
                  </a:lnTo>
                  <a:lnTo>
                    <a:pt x="5323" y="6188"/>
                  </a:lnTo>
                  <a:cubicBezTo>
                    <a:pt x="5773" y="5635"/>
                    <a:pt x="6326" y="5047"/>
                    <a:pt x="6913" y="4460"/>
                  </a:cubicBezTo>
                  <a:cubicBezTo>
                    <a:pt x="7052" y="4460"/>
                    <a:pt x="7190" y="4321"/>
                    <a:pt x="7363" y="4183"/>
                  </a:cubicBezTo>
                  <a:close/>
                  <a:moveTo>
                    <a:pt x="4045" y="1"/>
                  </a:moveTo>
                  <a:cubicBezTo>
                    <a:pt x="3906" y="1"/>
                    <a:pt x="3733" y="1"/>
                    <a:pt x="3595" y="139"/>
                  </a:cubicBezTo>
                  <a:lnTo>
                    <a:pt x="3457" y="139"/>
                  </a:lnTo>
                  <a:cubicBezTo>
                    <a:pt x="3180" y="312"/>
                    <a:pt x="2869" y="450"/>
                    <a:pt x="2731" y="588"/>
                  </a:cubicBezTo>
                  <a:cubicBezTo>
                    <a:pt x="2455" y="865"/>
                    <a:pt x="2178" y="1003"/>
                    <a:pt x="2005" y="1314"/>
                  </a:cubicBezTo>
                  <a:cubicBezTo>
                    <a:pt x="1590" y="1591"/>
                    <a:pt x="1141" y="2040"/>
                    <a:pt x="726" y="2455"/>
                  </a:cubicBezTo>
                  <a:cubicBezTo>
                    <a:pt x="588" y="2593"/>
                    <a:pt x="450" y="2593"/>
                    <a:pt x="450" y="2731"/>
                  </a:cubicBezTo>
                  <a:cubicBezTo>
                    <a:pt x="277" y="2904"/>
                    <a:pt x="139" y="3043"/>
                    <a:pt x="139" y="3181"/>
                  </a:cubicBezTo>
                  <a:cubicBezTo>
                    <a:pt x="139" y="3319"/>
                    <a:pt x="0" y="3457"/>
                    <a:pt x="0" y="3596"/>
                  </a:cubicBezTo>
                  <a:cubicBezTo>
                    <a:pt x="0" y="4045"/>
                    <a:pt x="139" y="4460"/>
                    <a:pt x="139" y="5047"/>
                  </a:cubicBezTo>
                  <a:cubicBezTo>
                    <a:pt x="139" y="5047"/>
                    <a:pt x="277" y="5186"/>
                    <a:pt x="277" y="5324"/>
                  </a:cubicBezTo>
                  <a:lnTo>
                    <a:pt x="450" y="5324"/>
                  </a:lnTo>
                  <a:lnTo>
                    <a:pt x="450" y="5497"/>
                  </a:lnTo>
                  <a:cubicBezTo>
                    <a:pt x="1141" y="6050"/>
                    <a:pt x="1729" y="6499"/>
                    <a:pt x="2455" y="6914"/>
                  </a:cubicBezTo>
                  <a:cubicBezTo>
                    <a:pt x="3180" y="7363"/>
                    <a:pt x="3906" y="7778"/>
                    <a:pt x="4598" y="8089"/>
                  </a:cubicBezTo>
                  <a:lnTo>
                    <a:pt x="4909" y="8089"/>
                  </a:lnTo>
                  <a:lnTo>
                    <a:pt x="5047" y="8227"/>
                  </a:lnTo>
                  <a:cubicBezTo>
                    <a:pt x="5185" y="8227"/>
                    <a:pt x="5323" y="8227"/>
                    <a:pt x="5462" y="8089"/>
                  </a:cubicBezTo>
                  <a:lnTo>
                    <a:pt x="6775" y="6776"/>
                  </a:lnTo>
                  <a:cubicBezTo>
                    <a:pt x="7190" y="6361"/>
                    <a:pt x="7639" y="5773"/>
                    <a:pt x="8054" y="5324"/>
                  </a:cubicBezTo>
                  <a:cubicBezTo>
                    <a:pt x="8227" y="5186"/>
                    <a:pt x="8227" y="5047"/>
                    <a:pt x="8227" y="4909"/>
                  </a:cubicBezTo>
                  <a:lnTo>
                    <a:pt x="8227" y="4633"/>
                  </a:lnTo>
                  <a:lnTo>
                    <a:pt x="8227" y="3319"/>
                  </a:lnTo>
                  <a:lnTo>
                    <a:pt x="8227" y="3181"/>
                  </a:lnTo>
                  <a:cubicBezTo>
                    <a:pt x="8227" y="3043"/>
                    <a:pt x="8054" y="2904"/>
                    <a:pt x="8054" y="2904"/>
                  </a:cubicBezTo>
                  <a:cubicBezTo>
                    <a:pt x="6775" y="1729"/>
                    <a:pt x="5634" y="727"/>
                    <a:pt x="418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56" name="Google Shape;1656;p8"/>
            <p:cNvSpPr/>
            <p:nvPr/>
          </p:nvSpPr>
          <p:spPr>
            <a:xfrm>
              <a:off x="3277636" y="3964717"/>
              <a:ext cx="147146" cy="147757"/>
            </a:xfrm>
            <a:custGeom>
              <a:avLst/>
              <a:gdLst/>
              <a:ahLst/>
              <a:cxnLst/>
              <a:rect l="l" t="t" r="r" b="b"/>
              <a:pathLst>
                <a:path w="8193" h="8227" extrusionOk="0">
                  <a:moveTo>
                    <a:pt x="3872" y="864"/>
                  </a:moveTo>
                  <a:cubicBezTo>
                    <a:pt x="4149" y="1037"/>
                    <a:pt x="4460" y="1176"/>
                    <a:pt x="4736" y="1314"/>
                  </a:cubicBezTo>
                  <a:cubicBezTo>
                    <a:pt x="5600" y="1901"/>
                    <a:pt x="6326" y="2593"/>
                    <a:pt x="7052" y="3180"/>
                  </a:cubicBezTo>
                  <a:cubicBezTo>
                    <a:pt x="6188" y="3906"/>
                    <a:pt x="5462" y="4632"/>
                    <a:pt x="4598" y="5496"/>
                  </a:cubicBezTo>
                  <a:cubicBezTo>
                    <a:pt x="3872" y="5185"/>
                    <a:pt x="3008" y="4770"/>
                    <a:pt x="2282" y="4321"/>
                  </a:cubicBezTo>
                  <a:cubicBezTo>
                    <a:pt x="1867" y="4044"/>
                    <a:pt x="1418" y="3630"/>
                    <a:pt x="1003" y="3319"/>
                  </a:cubicBezTo>
                  <a:cubicBezTo>
                    <a:pt x="1556" y="2766"/>
                    <a:pt x="2144" y="2178"/>
                    <a:pt x="2593" y="1729"/>
                  </a:cubicBezTo>
                  <a:cubicBezTo>
                    <a:pt x="3008" y="1452"/>
                    <a:pt x="3284" y="1176"/>
                    <a:pt x="3596" y="1037"/>
                  </a:cubicBezTo>
                  <a:lnTo>
                    <a:pt x="3734" y="1037"/>
                  </a:lnTo>
                  <a:cubicBezTo>
                    <a:pt x="3872" y="1037"/>
                    <a:pt x="3872" y="864"/>
                    <a:pt x="3872" y="864"/>
                  </a:cubicBezTo>
                  <a:close/>
                  <a:moveTo>
                    <a:pt x="1003" y="4494"/>
                  </a:moveTo>
                  <a:cubicBezTo>
                    <a:pt x="1418" y="4770"/>
                    <a:pt x="1729" y="4909"/>
                    <a:pt x="2144" y="5185"/>
                  </a:cubicBezTo>
                  <a:cubicBezTo>
                    <a:pt x="2731" y="5634"/>
                    <a:pt x="3596" y="5911"/>
                    <a:pt x="4321" y="6360"/>
                  </a:cubicBezTo>
                  <a:lnTo>
                    <a:pt x="4321" y="6775"/>
                  </a:lnTo>
                  <a:lnTo>
                    <a:pt x="4321" y="6913"/>
                  </a:lnTo>
                  <a:cubicBezTo>
                    <a:pt x="4321" y="6913"/>
                    <a:pt x="4149" y="6913"/>
                    <a:pt x="4010" y="6775"/>
                  </a:cubicBezTo>
                  <a:cubicBezTo>
                    <a:pt x="3596" y="6637"/>
                    <a:pt x="3284" y="6360"/>
                    <a:pt x="2870" y="6049"/>
                  </a:cubicBezTo>
                  <a:cubicBezTo>
                    <a:pt x="2144" y="5773"/>
                    <a:pt x="1556" y="5185"/>
                    <a:pt x="1003" y="4770"/>
                  </a:cubicBezTo>
                  <a:lnTo>
                    <a:pt x="1003" y="4494"/>
                  </a:lnTo>
                  <a:close/>
                  <a:moveTo>
                    <a:pt x="7329" y="4183"/>
                  </a:moveTo>
                  <a:lnTo>
                    <a:pt x="7329" y="4321"/>
                  </a:lnTo>
                  <a:lnTo>
                    <a:pt x="7329" y="4632"/>
                  </a:lnTo>
                  <a:lnTo>
                    <a:pt x="7329" y="4770"/>
                  </a:lnTo>
                  <a:cubicBezTo>
                    <a:pt x="6603" y="5496"/>
                    <a:pt x="6050" y="6222"/>
                    <a:pt x="5324" y="7086"/>
                  </a:cubicBezTo>
                  <a:cubicBezTo>
                    <a:pt x="5186" y="6775"/>
                    <a:pt x="5186" y="6637"/>
                    <a:pt x="5186" y="6499"/>
                  </a:cubicBezTo>
                  <a:lnTo>
                    <a:pt x="5186" y="6222"/>
                  </a:lnTo>
                  <a:lnTo>
                    <a:pt x="6914" y="4494"/>
                  </a:lnTo>
                  <a:cubicBezTo>
                    <a:pt x="7052" y="4321"/>
                    <a:pt x="7190" y="4321"/>
                    <a:pt x="7329" y="4183"/>
                  </a:cubicBezTo>
                  <a:close/>
                  <a:moveTo>
                    <a:pt x="4010" y="0"/>
                  </a:moveTo>
                  <a:cubicBezTo>
                    <a:pt x="3872" y="0"/>
                    <a:pt x="3734" y="0"/>
                    <a:pt x="3596" y="173"/>
                  </a:cubicBezTo>
                  <a:lnTo>
                    <a:pt x="3457" y="173"/>
                  </a:lnTo>
                  <a:cubicBezTo>
                    <a:pt x="3146" y="311"/>
                    <a:pt x="2870" y="450"/>
                    <a:pt x="2593" y="588"/>
                  </a:cubicBezTo>
                  <a:cubicBezTo>
                    <a:pt x="2420" y="726"/>
                    <a:pt x="2144" y="1037"/>
                    <a:pt x="1867" y="1176"/>
                  </a:cubicBezTo>
                  <a:cubicBezTo>
                    <a:pt x="1418" y="1590"/>
                    <a:pt x="1141" y="2040"/>
                    <a:pt x="692" y="2454"/>
                  </a:cubicBezTo>
                  <a:cubicBezTo>
                    <a:pt x="554" y="2454"/>
                    <a:pt x="416" y="2593"/>
                    <a:pt x="277" y="2766"/>
                  </a:cubicBezTo>
                  <a:cubicBezTo>
                    <a:pt x="277" y="2904"/>
                    <a:pt x="139" y="3042"/>
                    <a:pt x="139" y="3180"/>
                  </a:cubicBezTo>
                  <a:cubicBezTo>
                    <a:pt x="139" y="3319"/>
                    <a:pt x="1" y="3319"/>
                    <a:pt x="1" y="3457"/>
                  </a:cubicBezTo>
                  <a:lnTo>
                    <a:pt x="1" y="3630"/>
                  </a:lnTo>
                  <a:cubicBezTo>
                    <a:pt x="1" y="3906"/>
                    <a:pt x="1" y="4183"/>
                    <a:pt x="139" y="4321"/>
                  </a:cubicBezTo>
                  <a:lnTo>
                    <a:pt x="139" y="4909"/>
                  </a:lnTo>
                  <a:cubicBezTo>
                    <a:pt x="139" y="5047"/>
                    <a:pt x="277" y="5185"/>
                    <a:pt x="277" y="5185"/>
                  </a:cubicBezTo>
                  <a:cubicBezTo>
                    <a:pt x="416" y="5358"/>
                    <a:pt x="416" y="5496"/>
                    <a:pt x="416" y="5496"/>
                  </a:cubicBezTo>
                  <a:cubicBezTo>
                    <a:pt x="1141" y="5911"/>
                    <a:pt x="1729" y="6499"/>
                    <a:pt x="2420" y="6913"/>
                  </a:cubicBezTo>
                  <a:cubicBezTo>
                    <a:pt x="3008" y="7363"/>
                    <a:pt x="3734" y="7777"/>
                    <a:pt x="4598" y="8089"/>
                  </a:cubicBezTo>
                  <a:lnTo>
                    <a:pt x="4736" y="8089"/>
                  </a:lnTo>
                  <a:cubicBezTo>
                    <a:pt x="4874" y="8089"/>
                    <a:pt x="4874" y="8227"/>
                    <a:pt x="5013" y="8227"/>
                  </a:cubicBezTo>
                  <a:cubicBezTo>
                    <a:pt x="5186" y="8227"/>
                    <a:pt x="5324" y="8227"/>
                    <a:pt x="5324" y="8089"/>
                  </a:cubicBezTo>
                  <a:cubicBezTo>
                    <a:pt x="5877" y="7639"/>
                    <a:pt x="6326" y="7224"/>
                    <a:pt x="6741" y="6775"/>
                  </a:cubicBezTo>
                  <a:cubicBezTo>
                    <a:pt x="7190" y="6222"/>
                    <a:pt x="7605" y="5773"/>
                    <a:pt x="8054" y="5185"/>
                  </a:cubicBezTo>
                  <a:cubicBezTo>
                    <a:pt x="8193" y="5185"/>
                    <a:pt x="8193" y="4909"/>
                    <a:pt x="8193" y="4770"/>
                  </a:cubicBezTo>
                  <a:lnTo>
                    <a:pt x="8193" y="4632"/>
                  </a:lnTo>
                  <a:lnTo>
                    <a:pt x="8193" y="3319"/>
                  </a:lnTo>
                  <a:cubicBezTo>
                    <a:pt x="8193" y="3180"/>
                    <a:pt x="8054" y="3180"/>
                    <a:pt x="8054" y="3180"/>
                  </a:cubicBezTo>
                  <a:cubicBezTo>
                    <a:pt x="8193" y="3042"/>
                    <a:pt x="8054" y="2904"/>
                    <a:pt x="7916" y="2766"/>
                  </a:cubicBezTo>
                  <a:cubicBezTo>
                    <a:pt x="6741" y="1729"/>
                    <a:pt x="5600" y="726"/>
                    <a:pt x="414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57" name="Google Shape;1657;p8"/>
            <p:cNvSpPr/>
            <p:nvPr/>
          </p:nvSpPr>
          <p:spPr>
            <a:xfrm>
              <a:off x="3398686" y="3874701"/>
              <a:ext cx="147775" cy="147146"/>
            </a:xfrm>
            <a:custGeom>
              <a:avLst/>
              <a:gdLst/>
              <a:ahLst/>
              <a:cxnLst/>
              <a:rect l="l" t="t" r="r" b="b"/>
              <a:pathLst>
                <a:path w="8228" h="8193" extrusionOk="0">
                  <a:moveTo>
                    <a:pt x="3907" y="1003"/>
                  </a:moveTo>
                  <a:cubicBezTo>
                    <a:pt x="4183" y="1141"/>
                    <a:pt x="4494" y="1279"/>
                    <a:pt x="4771" y="1418"/>
                  </a:cubicBezTo>
                  <a:cubicBezTo>
                    <a:pt x="5497" y="2005"/>
                    <a:pt x="6361" y="2593"/>
                    <a:pt x="7087" y="3284"/>
                  </a:cubicBezTo>
                  <a:cubicBezTo>
                    <a:pt x="6223" y="4010"/>
                    <a:pt x="5359" y="4736"/>
                    <a:pt x="4633" y="5600"/>
                  </a:cubicBezTo>
                  <a:cubicBezTo>
                    <a:pt x="3769" y="5185"/>
                    <a:pt x="3043" y="4736"/>
                    <a:pt x="2317" y="4321"/>
                  </a:cubicBezTo>
                  <a:cubicBezTo>
                    <a:pt x="1729" y="4010"/>
                    <a:pt x="1453" y="3733"/>
                    <a:pt x="1038" y="3284"/>
                  </a:cubicBezTo>
                  <a:cubicBezTo>
                    <a:pt x="1591" y="2869"/>
                    <a:pt x="2040" y="2282"/>
                    <a:pt x="2593" y="1867"/>
                  </a:cubicBezTo>
                  <a:cubicBezTo>
                    <a:pt x="2904" y="1556"/>
                    <a:pt x="3181" y="1279"/>
                    <a:pt x="3630" y="1141"/>
                  </a:cubicBezTo>
                  <a:cubicBezTo>
                    <a:pt x="3630" y="1141"/>
                    <a:pt x="3630" y="1003"/>
                    <a:pt x="3769" y="1003"/>
                  </a:cubicBezTo>
                  <a:close/>
                  <a:moveTo>
                    <a:pt x="1038" y="4459"/>
                  </a:moveTo>
                  <a:cubicBezTo>
                    <a:pt x="1314" y="4736"/>
                    <a:pt x="1729" y="5012"/>
                    <a:pt x="2040" y="5185"/>
                  </a:cubicBezTo>
                  <a:cubicBezTo>
                    <a:pt x="2766" y="5600"/>
                    <a:pt x="3457" y="6049"/>
                    <a:pt x="4183" y="6326"/>
                  </a:cubicBezTo>
                  <a:cubicBezTo>
                    <a:pt x="4183" y="6464"/>
                    <a:pt x="4322" y="6602"/>
                    <a:pt x="4322" y="6741"/>
                  </a:cubicBezTo>
                  <a:lnTo>
                    <a:pt x="4322" y="7052"/>
                  </a:lnTo>
                  <a:cubicBezTo>
                    <a:pt x="4183" y="7052"/>
                    <a:pt x="4045" y="6913"/>
                    <a:pt x="3907" y="6913"/>
                  </a:cubicBezTo>
                  <a:cubicBezTo>
                    <a:pt x="3630" y="6602"/>
                    <a:pt x="3181" y="6464"/>
                    <a:pt x="2766" y="6188"/>
                  </a:cubicBezTo>
                  <a:cubicBezTo>
                    <a:pt x="2179" y="5738"/>
                    <a:pt x="1591" y="5323"/>
                    <a:pt x="1038" y="4874"/>
                  </a:cubicBezTo>
                  <a:cubicBezTo>
                    <a:pt x="1038" y="4736"/>
                    <a:pt x="865" y="4598"/>
                    <a:pt x="865" y="4459"/>
                  </a:cubicBezTo>
                  <a:close/>
                  <a:moveTo>
                    <a:pt x="7225" y="4148"/>
                  </a:moveTo>
                  <a:lnTo>
                    <a:pt x="7225" y="4459"/>
                  </a:lnTo>
                  <a:cubicBezTo>
                    <a:pt x="7225" y="4459"/>
                    <a:pt x="7363" y="4598"/>
                    <a:pt x="7363" y="4736"/>
                  </a:cubicBezTo>
                  <a:cubicBezTo>
                    <a:pt x="6637" y="5600"/>
                    <a:pt x="5912" y="6326"/>
                    <a:pt x="5186" y="7052"/>
                  </a:cubicBezTo>
                  <a:lnTo>
                    <a:pt x="5186" y="6602"/>
                  </a:lnTo>
                  <a:cubicBezTo>
                    <a:pt x="5186" y="6464"/>
                    <a:pt x="5186" y="6326"/>
                    <a:pt x="5047" y="6326"/>
                  </a:cubicBezTo>
                  <a:cubicBezTo>
                    <a:pt x="5186" y="6326"/>
                    <a:pt x="5186" y="6326"/>
                    <a:pt x="5186" y="6188"/>
                  </a:cubicBezTo>
                  <a:cubicBezTo>
                    <a:pt x="5773" y="5600"/>
                    <a:pt x="6361" y="5012"/>
                    <a:pt x="6914" y="4598"/>
                  </a:cubicBezTo>
                  <a:cubicBezTo>
                    <a:pt x="7087" y="4459"/>
                    <a:pt x="7225" y="4321"/>
                    <a:pt x="7225" y="4148"/>
                  </a:cubicBezTo>
                  <a:close/>
                  <a:moveTo>
                    <a:pt x="3907" y="0"/>
                  </a:moveTo>
                  <a:cubicBezTo>
                    <a:pt x="3769" y="0"/>
                    <a:pt x="3630" y="139"/>
                    <a:pt x="3630" y="139"/>
                  </a:cubicBezTo>
                  <a:cubicBezTo>
                    <a:pt x="3457" y="139"/>
                    <a:pt x="3457" y="139"/>
                    <a:pt x="3457" y="277"/>
                  </a:cubicBezTo>
                  <a:cubicBezTo>
                    <a:pt x="3181" y="277"/>
                    <a:pt x="2904" y="553"/>
                    <a:pt x="2593" y="692"/>
                  </a:cubicBezTo>
                  <a:cubicBezTo>
                    <a:pt x="2317" y="865"/>
                    <a:pt x="2179" y="1003"/>
                    <a:pt x="1902" y="1279"/>
                  </a:cubicBezTo>
                  <a:cubicBezTo>
                    <a:pt x="1453" y="1729"/>
                    <a:pt x="1038" y="2143"/>
                    <a:pt x="589" y="2420"/>
                  </a:cubicBezTo>
                  <a:cubicBezTo>
                    <a:pt x="589" y="2593"/>
                    <a:pt x="450" y="2731"/>
                    <a:pt x="312" y="2731"/>
                  </a:cubicBezTo>
                  <a:cubicBezTo>
                    <a:pt x="174" y="2869"/>
                    <a:pt x="174" y="3008"/>
                    <a:pt x="174" y="3146"/>
                  </a:cubicBezTo>
                  <a:cubicBezTo>
                    <a:pt x="1" y="3284"/>
                    <a:pt x="1" y="3457"/>
                    <a:pt x="1" y="3595"/>
                  </a:cubicBezTo>
                  <a:lnTo>
                    <a:pt x="1" y="3733"/>
                  </a:lnTo>
                  <a:lnTo>
                    <a:pt x="1" y="4321"/>
                  </a:lnTo>
                  <a:cubicBezTo>
                    <a:pt x="1" y="4459"/>
                    <a:pt x="1" y="4736"/>
                    <a:pt x="174" y="5012"/>
                  </a:cubicBezTo>
                  <a:cubicBezTo>
                    <a:pt x="174" y="5185"/>
                    <a:pt x="174" y="5185"/>
                    <a:pt x="312" y="5323"/>
                  </a:cubicBezTo>
                  <a:cubicBezTo>
                    <a:pt x="312" y="5462"/>
                    <a:pt x="312" y="5462"/>
                    <a:pt x="450" y="5600"/>
                  </a:cubicBezTo>
                  <a:cubicBezTo>
                    <a:pt x="1038" y="6049"/>
                    <a:pt x="1729" y="6464"/>
                    <a:pt x="2317" y="6913"/>
                  </a:cubicBezTo>
                  <a:cubicBezTo>
                    <a:pt x="3043" y="7328"/>
                    <a:pt x="3769" y="7778"/>
                    <a:pt x="4494" y="8054"/>
                  </a:cubicBezTo>
                  <a:lnTo>
                    <a:pt x="4771" y="8054"/>
                  </a:lnTo>
                  <a:cubicBezTo>
                    <a:pt x="4771" y="8192"/>
                    <a:pt x="4909" y="8192"/>
                    <a:pt x="5047" y="8192"/>
                  </a:cubicBezTo>
                  <a:lnTo>
                    <a:pt x="5359" y="8192"/>
                  </a:lnTo>
                  <a:cubicBezTo>
                    <a:pt x="5773" y="7778"/>
                    <a:pt x="6223" y="7328"/>
                    <a:pt x="6637" y="6741"/>
                  </a:cubicBezTo>
                  <a:cubicBezTo>
                    <a:pt x="7087" y="6326"/>
                    <a:pt x="7640" y="5738"/>
                    <a:pt x="8089" y="5323"/>
                  </a:cubicBezTo>
                  <a:cubicBezTo>
                    <a:pt x="8089" y="5185"/>
                    <a:pt x="8227" y="5012"/>
                    <a:pt x="8089" y="4874"/>
                  </a:cubicBezTo>
                  <a:cubicBezTo>
                    <a:pt x="8227" y="4736"/>
                    <a:pt x="8227" y="4736"/>
                    <a:pt x="8227" y="4598"/>
                  </a:cubicBezTo>
                  <a:cubicBezTo>
                    <a:pt x="8089" y="4148"/>
                    <a:pt x="8089" y="3733"/>
                    <a:pt x="8089" y="3284"/>
                  </a:cubicBezTo>
                  <a:cubicBezTo>
                    <a:pt x="8089" y="3146"/>
                    <a:pt x="8089" y="3008"/>
                    <a:pt x="7951" y="2869"/>
                  </a:cubicBezTo>
                  <a:cubicBezTo>
                    <a:pt x="6776" y="1867"/>
                    <a:pt x="5497" y="865"/>
                    <a:pt x="418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58" name="Google Shape;1658;p8"/>
            <p:cNvSpPr/>
            <p:nvPr/>
          </p:nvSpPr>
          <p:spPr>
            <a:xfrm>
              <a:off x="3145414" y="4228549"/>
              <a:ext cx="147757" cy="147757"/>
            </a:xfrm>
            <a:custGeom>
              <a:avLst/>
              <a:gdLst/>
              <a:ahLst/>
              <a:cxnLst/>
              <a:rect l="l" t="t" r="r" b="b"/>
              <a:pathLst>
                <a:path w="8227" h="8227" extrusionOk="0">
                  <a:moveTo>
                    <a:pt x="3906" y="865"/>
                  </a:moveTo>
                  <a:cubicBezTo>
                    <a:pt x="4183" y="1037"/>
                    <a:pt x="4459" y="1176"/>
                    <a:pt x="4770" y="1314"/>
                  </a:cubicBezTo>
                  <a:cubicBezTo>
                    <a:pt x="5462" y="1902"/>
                    <a:pt x="6326" y="2593"/>
                    <a:pt x="7052" y="3180"/>
                  </a:cubicBezTo>
                  <a:cubicBezTo>
                    <a:pt x="6188" y="3906"/>
                    <a:pt x="5323" y="4632"/>
                    <a:pt x="4598" y="5496"/>
                  </a:cubicBezTo>
                  <a:cubicBezTo>
                    <a:pt x="3733" y="5185"/>
                    <a:pt x="3042" y="4770"/>
                    <a:pt x="2316" y="4321"/>
                  </a:cubicBezTo>
                  <a:cubicBezTo>
                    <a:pt x="1867" y="3906"/>
                    <a:pt x="1452" y="3630"/>
                    <a:pt x="1003" y="3319"/>
                  </a:cubicBezTo>
                  <a:cubicBezTo>
                    <a:pt x="1590" y="2766"/>
                    <a:pt x="2005" y="2178"/>
                    <a:pt x="2593" y="1729"/>
                  </a:cubicBezTo>
                  <a:cubicBezTo>
                    <a:pt x="2869" y="1452"/>
                    <a:pt x="3319" y="1176"/>
                    <a:pt x="3595" y="1037"/>
                  </a:cubicBezTo>
                  <a:lnTo>
                    <a:pt x="3733" y="1037"/>
                  </a:lnTo>
                  <a:lnTo>
                    <a:pt x="3906" y="865"/>
                  </a:lnTo>
                  <a:close/>
                  <a:moveTo>
                    <a:pt x="1003" y="4494"/>
                  </a:moveTo>
                  <a:cubicBezTo>
                    <a:pt x="1314" y="4770"/>
                    <a:pt x="1729" y="4909"/>
                    <a:pt x="2005" y="5185"/>
                  </a:cubicBezTo>
                  <a:cubicBezTo>
                    <a:pt x="2455" y="5358"/>
                    <a:pt x="2869" y="5635"/>
                    <a:pt x="3180" y="5773"/>
                  </a:cubicBezTo>
                  <a:cubicBezTo>
                    <a:pt x="3595" y="6049"/>
                    <a:pt x="3906" y="6222"/>
                    <a:pt x="4321" y="6360"/>
                  </a:cubicBezTo>
                  <a:lnTo>
                    <a:pt x="4321" y="6499"/>
                  </a:lnTo>
                  <a:lnTo>
                    <a:pt x="4321" y="6913"/>
                  </a:lnTo>
                  <a:cubicBezTo>
                    <a:pt x="3733" y="6775"/>
                    <a:pt x="3319" y="6499"/>
                    <a:pt x="2869" y="6049"/>
                  </a:cubicBezTo>
                  <a:cubicBezTo>
                    <a:pt x="2178" y="5773"/>
                    <a:pt x="1590" y="5185"/>
                    <a:pt x="1003" y="4770"/>
                  </a:cubicBezTo>
                  <a:lnTo>
                    <a:pt x="1003" y="4494"/>
                  </a:lnTo>
                  <a:close/>
                  <a:moveTo>
                    <a:pt x="7363" y="4183"/>
                  </a:moveTo>
                  <a:lnTo>
                    <a:pt x="7363" y="4632"/>
                  </a:lnTo>
                  <a:lnTo>
                    <a:pt x="7363" y="4770"/>
                  </a:lnTo>
                  <a:cubicBezTo>
                    <a:pt x="6637" y="5496"/>
                    <a:pt x="5911" y="6222"/>
                    <a:pt x="5185" y="7086"/>
                  </a:cubicBezTo>
                  <a:lnTo>
                    <a:pt x="5185" y="6499"/>
                  </a:lnTo>
                  <a:lnTo>
                    <a:pt x="5185" y="6222"/>
                  </a:lnTo>
                  <a:lnTo>
                    <a:pt x="6913" y="4494"/>
                  </a:lnTo>
                  <a:cubicBezTo>
                    <a:pt x="7052" y="4321"/>
                    <a:pt x="7190" y="4321"/>
                    <a:pt x="7363" y="4183"/>
                  </a:cubicBezTo>
                  <a:close/>
                  <a:moveTo>
                    <a:pt x="3906" y="0"/>
                  </a:moveTo>
                  <a:cubicBezTo>
                    <a:pt x="3733" y="0"/>
                    <a:pt x="3733" y="0"/>
                    <a:pt x="3595" y="173"/>
                  </a:cubicBezTo>
                  <a:lnTo>
                    <a:pt x="3457" y="173"/>
                  </a:lnTo>
                  <a:cubicBezTo>
                    <a:pt x="3180" y="312"/>
                    <a:pt x="2869" y="450"/>
                    <a:pt x="2593" y="588"/>
                  </a:cubicBezTo>
                  <a:cubicBezTo>
                    <a:pt x="2316" y="726"/>
                    <a:pt x="2178" y="1037"/>
                    <a:pt x="1867" y="1176"/>
                  </a:cubicBezTo>
                  <a:cubicBezTo>
                    <a:pt x="1452" y="1590"/>
                    <a:pt x="1141" y="2040"/>
                    <a:pt x="726" y="2455"/>
                  </a:cubicBezTo>
                  <a:cubicBezTo>
                    <a:pt x="588" y="2455"/>
                    <a:pt x="450" y="2593"/>
                    <a:pt x="277" y="2766"/>
                  </a:cubicBezTo>
                  <a:cubicBezTo>
                    <a:pt x="139" y="2904"/>
                    <a:pt x="139" y="3042"/>
                    <a:pt x="139" y="3180"/>
                  </a:cubicBezTo>
                  <a:cubicBezTo>
                    <a:pt x="0" y="3180"/>
                    <a:pt x="0" y="3319"/>
                    <a:pt x="0" y="3457"/>
                  </a:cubicBezTo>
                  <a:cubicBezTo>
                    <a:pt x="0" y="4045"/>
                    <a:pt x="0" y="4494"/>
                    <a:pt x="139" y="4909"/>
                  </a:cubicBezTo>
                  <a:cubicBezTo>
                    <a:pt x="139" y="5047"/>
                    <a:pt x="139" y="5185"/>
                    <a:pt x="277" y="5185"/>
                  </a:cubicBezTo>
                  <a:cubicBezTo>
                    <a:pt x="277" y="5358"/>
                    <a:pt x="450" y="5496"/>
                    <a:pt x="450" y="5496"/>
                  </a:cubicBezTo>
                  <a:cubicBezTo>
                    <a:pt x="1003" y="5911"/>
                    <a:pt x="1729" y="6499"/>
                    <a:pt x="2316" y="6913"/>
                  </a:cubicBezTo>
                  <a:cubicBezTo>
                    <a:pt x="3042" y="7363"/>
                    <a:pt x="3733" y="7778"/>
                    <a:pt x="4598" y="8089"/>
                  </a:cubicBezTo>
                  <a:lnTo>
                    <a:pt x="4770" y="8089"/>
                  </a:lnTo>
                  <a:cubicBezTo>
                    <a:pt x="4909" y="8089"/>
                    <a:pt x="4909" y="8227"/>
                    <a:pt x="5047" y="8227"/>
                  </a:cubicBezTo>
                  <a:cubicBezTo>
                    <a:pt x="5047" y="8227"/>
                    <a:pt x="5323" y="8227"/>
                    <a:pt x="5323" y="8089"/>
                  </a:cubicBezTo>
                  <a:cubicBezTo>
                    <a:pt x="5773" y="7639"/>
                    <a:pt x="6326" y="7225"/>
                    <a:pt x="6775" y="6775"/>
                  </a:cubicBezTo>
                  <a:cubicBezTo>
                    <a:pt x="7190" y="6222"/>
                    <a:pt x="7639" y="5773"/>
                    <a:pt x="8054" y="5185"/>
                  </a:cubicBezTo>
                  <a:cubicBezTo>
                    <a:pt x="8227" y="5185"/>
                    <a:pt x="8227" y="4909"/>
                    <a:pt x="8054" y="4770"/>
                  </a:cubicBezTo>
                  <a:cubicBezTo>
                    <a:pt x="8227" y="4770"/>
                    <a:pt x="8227" y="4632"/>
                    <a:pt x="8227" y="4632"/>
                  </a:cubicBezTo>
                  <a:lnTo>
                    <a:pt x="8227" y="3906"/>
                  </a:lnTo>
                  <a:cubicBezTo>
                    <a:pt x="8054" y="3630"/>
                    <a:pt x="8054" y="3457"/>
                    <a:pt x="8054" y="3319"/>
                  </a:cubicBezTo>
                  <a:lnTo>
                    <a:pt x="8054" y="3180"/>
                  </a:lnTo>
                  <a:cubicBezTo>
                    <a:pt x="8054" y="3042"/>
                    <a:pt x="8054" y="2904"/>
                    <a:pt x="7916" y="2766"/>
                  </a:cubicBezTo>
                  <a:cubicBezTo>
                    <a:pt x="7778" y="2766"/>
                    <a:pt x="7639" y="2593"/>
                    <a:pt x="7501" y="2455"/>
                  </a:cubicBezTo>
                  <a:cubicBezTo>
                    <a:pt x="6499" y="1452"/>
                    <a:pt x="5323" y="726"/>
                    <a:pt x="418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59" name="Google Shape;1659;p8"/>
            <p:cNvSpPr/>
            <p:nvPr/>
          </p:nvSpPr>
          <p:spPr>
            <a:xfrm>
              <a:off x="3264597" y="4138533"/>
              <a:ext cx="147146" cy="147146"/>
            </a:xfrm>
            <a:custGeom>
              <a:avLst/>
              <a:gdLst/>
              <a:ahLst/>
              <a:cxnLst/>
              <a:rect l="l" t="t" r="r" b="b"/>
              <a:pathLst>
                <a:path w="8193" h="8193" extrusionOk="0">
                  <a:moveTo>
                    <a:pt x="3872" y="865"/>
                  </a:moveTo>
                  <a:cubicBezTo>
                    <a:pt x="4183" y="1141"/>
                    <a:pt x="4460" y="1279"/>
                    <a:pt x="4736" y="1418"/>
                  </a:cubicBezTo>
                  <a:cubicBezTo>
                    <a:pt x="5600" y="2005"/>
                    <a:pt x="6326" y="2593"/>
                    <a:pt x="7190" y="3284"/>
                  </a:cubicBezTo>
                  <a:cubicBezTo>
                    <a:pt x="6326" y="4010"/>
                    <a:pt x="5462" y="4736"/>
                    <a:pt x="4736" y="5600"/>
                  </a:cubicBezTo>
                  <a:cubicBezTo>
                    <a:pt x="3872" y="5185"/>
                    <a:pt x="3146" y="4736"/>
                    <a:pt x="2282" y="4321"/>
                  </a:cubicBezTo>
                  <a:cubicBezTo>
                    <a:pt x="1867" y="4010"/>
                    <a:pt x="1418" y="3734"/>
                    <a:pt x="1142" y="3284"/>
                  </a:cubicBezTo>
                  <a:cubicBezTo>
                    <a:pt x="1729" y="2869"/>
                    <a:pt x="2144" y="2282"/>
                    <a:pt x="2732" y="1867"/>
                  </a:cubicBezTo>
                  <a:cubicBezTo>
                    <a:pt x="3008" y="1556"/>
                    <a:pt x="3319" y="1279"/>
                    <a:pt x="3734" y="1141"/>
                  </a:cubicBezTo>
                  <a:lnTo>
                    <a:pt x="3734" y="1003"/>
                  </a:lnTo>
                  <a:cubicBezTo>
                    <a:pt x="3872" y="1003"/>
                    <a:pt x="3872" y="1003"/>
                    <a:pt x="3872" y="865"/>
                  </a:cubicBezTo>
                  <a:close/>
                  <a:moveTo>
                    <a:pt x="1142" y="4459"/>
                  </a:moveTo>
                  <a:cubicBezTo>
                    <a:pt x="1418" y="4736"/>
                    <a:pt x="1729" y="5012"/>
                    <a:pt x="2144" y="5185"/>
                  </a:cubicBezTo>
                  <a:cubicBezTo>
                    <a:pt x="2870" y="5600"/>
                    <a:pt x="3596" y="6049"/>
                    <a:pt x="4322" y="6326"/>
                  </a:cubicBezTo>
                  <a:lnTo>
                    <a:pt x="4322" y="6602"/>
                  </a:lnTo>
                  <a:cubicBezTo>
                    <a:pt x="4322" y="6741"/>
                    <a:pt x="4460" y="6914"/>
                    <a:pt x="4460" y="7052"/>
                  </a:cubicBezTo>
                  <a:cubicBezTo>
                    <a:pt x="3872" y="6741"/>
                    <a:pt x="3319" y="6464"/>
                    <a:pt x="2870" y="6188"/>
                  </a:cubicBezTo>
                  <a:cubicBezTo>
                    <a:pt x="2282" y="5738"/>
                    <a:pt x="1729" y="5324"/>
                    <a:pt x="1142" y="4874"/>
                  </a:cubicBezTo>
                  <a:lnTo>
                    <a:pt x="1003" y="4874"/>
                  </a:lnTo>
                  <a:lnTo>
                    <a:pt x="1003" y="4459"/>
                  </a:lnTo>
                  <a:close/>
                  <a:moveTo>
                    <a:pt x="7329" y="4148"/>
                  </a:moveTo>
                  <a:lnTo>
                    <a:pt x="7329" y="4736"/>
                  </a:lnTo>
                  <a:cubicBezTo>
                    <a:pt x="6776" y="5462"/>
                    <a:pt x="6050" y="6326"/>
                    <a:pt x="5324" y="7052"/>
                  </a:cubicBezTo>
                  <a:lnTo>
                    <a:pt x="5324" y="6741"/>
                  </a:lnTo>
                  <a:cubicBezTo>
                    <a:pt x="5186" y="6602"/>
                    <a:pt x="5186" y="6464"/>
                    <a:pt x="5186" y="6326"/>
                  </a:cubicBezTo>
                  <a:lnTo>
                    <a:pt x="5324" y="6188"/>
                  </a:lnTo>
                  <a:cubicBezTo>
                    <a:pt x="5739" y="5600"/>
                    <a:pt x="6326" y="5012"/>
                    <a:pt x="7052" y="4598"/>
                  </a:cubicBezTo>
                  <a:cubicBezTo>
                    <a:pt x="7052" y="4459"/>
                    <a:pt x="7190" y="4321"/>
                    <a:pt x="7329" y="4148"/>
                  </a:cubicBezTo>
                  <a:close/>
                  <a:moveTo>
                    <a:pt x="4010" y="1"/>
                  </a:moveTo>
                  <a:cubicBezTo>
                    <a:pt x="3872" y="1"/>
                    <a:pt x="3734" y="139"/>
                    <a:pt x="3734" y="139"/>
                  </a:cubicBezTo>
                  <a:lnTo>
                    <a:pt x="3596" y="139"/>
                  </a:lnTo>
                  <a:lnTo>
                    <a:pt x="3457" y="277"/>
                  </a:lnTo>
                  <a:cubicBezTo>
                    <a:pt x="3146" y="277"/>
                    <a:pt x="2870" y="415"/>
                    <a:pt x="2732" y="692"/>
                  </a:cubicBezTo>
                  <a:cubicBezTo>
                    <a:pt x="2455" y="865"/>
                    <a:pt x="2144" y="1003"/>
                    <a:pt x="2006" y="1279"/>
                  </a:cubicBezTo>
                  <a:cubicBezTo>
                    <a:pt x="1591" y="1729"/>
                    <a:pt x="1142" y="2144"/>
                    <a:pt x="727" y="2420"/>
                  </a:cubicBezTo>
                  <a:cubicBezTo>
                    <a:pt x="554" y="2593"/>
                    <a:pt x="554" y="2731"/>
                    <a:pt x="416" y="2731"/>
                  </a:cubicBezTo>
                  <a:cubicBezTo>
                    <a:pt x="277" y="2869"/>
                    <a:pt x="139" y="3008"/>
                    <a:pt x="277" y="3146"/>
                  </a:cubicBezTo>
                  <a:cubicBezTo>
                    <a:pt x="139" y="3284"/>
                    <a:pt x="1" y="3457"/>
                    <a:pt x="1" y="3595"/>
                  </a:cubicBezTo>
                  <a:cubicBezTo>
                    <a:pt x="1" y="4010"/>
                    <a:pt x="139" y="4598"/>
                    <a:pt x="139" y="5012"/>
                  </a:cubicBezTo>
                  <a:lnTo>
                    <a:pt x="416" y="5324"/>
                  </a:lnTo>
                  <a:cubicBezTo>
                    <a:pt x="416" y="5462"/>
                    <a:pt x="416" y="5462"/>
                    <a:pt x="554" y="5462"/>
                  </a:cubicBezTo>
                  <a:cubicBezTo>
                    <a:pt x="1142" y="6049"/>
                    <a:pt x="1729" y="6464"/>
                    <a:pt x="2455" y="6914"/>
                  </a:cubicBezTo>
                  <a:cubicBezTo>
                    <a:pt x="3146" y="7328"/>
                    <a:pt x="3872" y="7778"/>
                    <a:pt x="4598" y="8054"/>
                  </a:cubicBezTo>
                  <a:lnTo>
                    <a:pt x="4875" y="8054"/>
                  </a:lnTo>
                  <a:cubicBezTo>
                    <a:pt x="4875" y="8192"/>
                    <a:pt x="5047" y="8192"/>
                    <a:pt x="5047" y="8192"/>
                  </a:cubicBezTo>
                  <a:lnTo>
                    <a:pt x="5462" y="8192"/>
                  </a:lnTo>
                  <a:cubicBezTo>
                    <a:pt x="5912" y="7778"/>
                    <a:pt x="6326" y="7328"/>
                    <a:pt x="6776" y="6741"/>
                  </a:cubicBezTo>
                  <a:cubicBezTo>
                    <a:pt x="7190" y="6326"/>
                    <a:pt x="7640" y="5738"/>
                    <a:pt x="8055" y="5324"/>
                  </a:cubicBezTo>
                  <a:cubicBezTo>
                    <a:pt x="8193" y="5185"/>
                    <a:pt x="8193" y="5012"/>
                    <a:pt x="8193" y="4874"/>
                  </a:cubicBezTo>
                  <a:lnTo>
                    <a:pt x="8193" y="4598"/>
                  </a:lnTo>
                  <a:lnTo>
                    <a:pt x="8193" y="4010"/>
                  </a:lnTo>
                  <a:lnTo>
                    <a:pt x="8193" y="3284"/>
                  </a:lnTo>
                  <a:lnTo>
                    <a:pt x="8193" y="3008"/>
                  </a:lnTo>
                  <a:cubicBezTo>
                    <a:pt x="8055" y="3008"/>
                    <a:pt x="8055" y="2869"/>
                    <a:pt x="8055" y="2869"/>
                  </a:cubicBezTo>
                  <a:cubicBezTo>
                    <a:pt x="6914" y="1867"/>
                    <a:pt x="5600" y="865"/>
                    <a:pt x="418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60" name="Google Shape;1660;p8"/>
            <p:cNvSpPr/>
            <p:nvPr/>
          </p:nvSpPr>
          <p:spPr>
            <a:xfrm>
              <a:off x="3396208" y="4047907"/>
              <a:ext cx="147775" cy="147128"/>
            </a:xfrm>
            <a:custGeom>
              <a:avLst/>
              <a:gdLst/>
              <a:ahLst/>
              <a:cxnLst/>
              <a:rect l="l" t="t" r="r" b="b"/>
              <a:pathLst>
                <a:path w="8228" h="8192" extrusionOk="0">
                  <a:moveTo>
                    <a:pt x="3907" y="864"/>
                  </a:moveTo>
                  <a:cubicBezTo>
                    <a:pt x="4183" y="1002"/>
                    <a:pt x="4460" y="1141"/>
                    <a:pt x="4771" y="1417"/>
                  </a:cubicBezTo>
                  <a:cubicBezTo>
                    <a:pt x="5635" y="2005"/>
                    <a:pt x="6361" y="2592"/>
                    <a:pt x="7052" y="3145"/>
                  </a:cubicBezTo>
                  <a:cubicBezTo>
                    <a:pt x="6361" y="4010"/>
                    <a:pt x="5497" y="4735"/>
                    <a:pt x="4632" y="5600"/>
                  </a:cubicBezTo>
                  <a:cubicBezTo>
                    <a:pt x="3907" y="5185"/>
                    <a:pt x="3042" y="4735"/>
                    <a:pt x="2317" y="4321"/>
                  </a:cubicBezTo>
                  <a:cubicBezTo>
                    <a:pt x="1867" y="4010"/>
                    <a:pt x="1452" y="3595"/>
                    <a:pt x="1176" y="3318"/>
                  </a:cubicBezTo>
                  <a:lnTo>
                    <a:pt x="2731" y="1728"/>
                  </a:lnTo>
                  <a:cubicBezTo>
                    <a:pt x="3042" y="1417"/>
                    <a:pt x="3319" y="1279"/>
                    <a:pt x="3595" y="1002"/>
                  </a:cubicBezTo>
                  <a:lnTo>
                    <a:pt x="3768" y="1002"/>
                  </a:lnTo>
                  <a:cubicBezTo>
                    <a:pt x="3907" y="1002"/>
                    <a:pt x="3907" y="1002"/>
                    <a:pt x="3907" y="864"/>
                  </a:cubicBezTo>
                  <a:close/>
                  <a:moveTo>
                    <a:pt x="1176" y="4459"/>
                  </a:moveTo>
                  <a:cubicBezTo>
                    <a:pt x="1452" y="4735"/>
                    <a:pt x="1729" y="5047"/>
                    <a:pt x="2178" y="5185"/>
                  </a:cubicBezTo>
                  <a:cubicBezTo>
                    <a:pt x="2904" y="5600"/>
                    <a:pt x="3595" y="6049"/>
                    <a:pt x="4321" y="6325"/>
                  </a:cubicBezTo>
                  <a:lnTo>
                    <a:pt x="4321" y="6913"/>
                  </a:lnTo>
                  <a:cubicBezTo>
                    <a:pt x="4183" y="6913"/>
                    <a:pt x="4045" y="6775"/>
                    <a:pt x="3907" y="6775"/>
                  </a:cubicBezTo>
                  <a:cubicBezTo>
                    <a:pt x="3595" y="6602"/>
                    <a:pt x="3181" y="6325"/>
                    <a:pt x="2904" y="6187"/>
                  </a:cubicBezTo>
                  <a:lnTo>
                    <a:pt x="2731" y="6049"/>
                  </a:lnTo>
                  <a:cubicBezTo>
                    <a:pt x="2178" y="5600"/>
                    <a:pt x="1591" y="5323"/>
                    <a:pt x="1003" y="4874"/>
                  </a:cubicBezTo>
                  <a:lnTo>
                    <a:pt x="1003" y="4459"/>
                  </a:lnTo>
                  <a:close/>
                  <a:moveTo>
                    <a:pt x="7363" y="4182"/>
                  </a:moveTo>
                  <a:lnTo>
                    <a:pt x="7363" y="4597"/>
                  </a:lnTo>
                  <a:lnTo>
                    <a:pt x="7363" y="4735"/>
                  </a:lnTo>
                  <a:cubicBezTo>
                    <a:pt x="7225" y="4874"/>
                    <a:pt x="7052" y="5047"/>
                    <a:pt x="6914" y="5185"/>
                  </a:cubicBezTo>
                  <a:cubicBezTo>
                    <a:pt x="6499" y="5738"/>
                    <a:pt x="6050" y="6187"/>
                    <a:pt x="5497" y="6775"/>
                  </a:cubicBezTo>
                  <a:lnTo>
                    <a:pt x="5497" y="6913"/>
                  </a:lnTo>
                  <a:cubicBezTo>
                    <a:pt x="5324" y="6913"/>
                    <a:pt x="5324" y="6913"/>
                    <a:pt x="5324" y="7051"/>
                  </a:cubicBezTo>
                  <a:lnTo>
                    <a:pt x="5324" y="6913"/>
                  </a:lnTo>
                  <a:cubicBezTo>
                    <a:pt x="5185" y="6775"/>
                    <a:pt x="5185" y="6464"/>
                    <a:pt x="5185" y="6325"/>
                  </a:cubicBezTo>
                  <a:lnTo>
                    <a:pt x="5185" y="6187"/>
                  </a:lnTo>
                  <a:lnTo>
                    <a:pt x="5324" y="6187"/>
                  </a:lnTo>
                  <a:cubicBezTo>
                    <a:pt x="5773" y="5600"/>
                    <a:pt x="6361" y="5047"/>
                    <a:pt x="6914" y="4459"/>
                  </a:cubicBezTo>
                  <a:cubicBezTo>
                    <a:pt x="7052" y="4459"/>
                    <a:pt x="7225" y="4321"/>
                    <a:pt x="7363" y="4182"/>
                  </a:cubicBezTo>
                  <a:close/>
                  <a:moveTo>
                    <a:pt x="4045" y="0"/>
                  </a:moveTo>
                  <a:cubicBezTo>
                    <a:pt x="3907" y="0"/>
                    <a:pt x="3768" y="0"/>
                    <a:pt x="3595" y="138"/>
                  </a:cubicBezTo>
                  <a:lnTo>
                    <a:pt x="3457" y="138"/>
                  </a:lnTo>
                  <a:cubicBezTo>
                    <a:pt x="3181" y="277"/>
                    <a:pt x="2904" y="415"/>
                    <a:pt x="2731" y="726"/>
                  </a:cubicBezTo>
                  <a:cubicBezTo>
                    <a:pt x="2455" y="864"/>
                    <a:pt x="2178" y="1002"/>
                    <a:pt x="2040" y="1279"/>
                  </a:cubicBezTo>
                  <a:cubicBezTo>
                    <a:pt x="1591" y="1590"/>
                    <a:pt x="1176" y="2005"/>
                    <a:pt x="727" y="2454"/>
                  </a:cubicBezTo>
                  <a:cubicBezTo>
                    <a:pt x="588" y="2592"/>
                    <a:pt x="450" y="2592"/>
                    <a:pt x="450" y="2731"/>
                  </a:cubicBezTo>
                  <a:cubicBezTo>
                    <a:pt x="312" y="2869"/>
                    <a:pt x="139" y="3007"/>
                    <a:pt x="139" y="3145"/>
                  </a:cubicBezTo>
                  <a:cubicBezTo>
                    <a:pt x="139" y="3318"/>
                    <a:pt x="1" y="3457"/>
                    <a:pt x="1" y="3595"/>
                  </a:cubicBezTo>
                  <a:cubicBezTo>
                    <a:pt x="1" y="4010"/>
                    <a:pt x="139" y="4459"/>
                    <a:pt x="139" y="5047"/>
                  </a:cubicBezTo>
                  <a:cubicBezTo>
                    <a:pt x="139" y="5047"/>
                    <a:pt x="312" y="5185"/>
                    <a:pt x="312" y="5323"/>
                  </a:cubicBezTo>
                  <a:lnTo>
                    <a:pt x="450" y="5323"/>
                  </a:lnTo>
                  <a:lnTo>
                    <a:pt x="450" y="5461"/>
                  </a:lnTo>
                  <a:cubicBezTo>
                    <a:pt x="1176" y="6049"/>
                    <a:pt x="1729" y="6464"/>
                    <a:pt x="2455" y="6913"/>
                  </a:cubicBezTo>
                  <a:cubicBezTo>
                    <a:pt x="3181" y="7328"/>
                    <a:pt x="3907" y="7777"/>
                    <a:pt x="4632" y="8054"/>
                  </a:cubicBezTo>
                  <a:lnTo>
                    <a:pt x="4909" y="8054"/>
                  </a:lnTo>
                  <a:lnTo>
                    <a:pt x="5047" y="8192"/>
                  </a:lnTo>
                  <a:cubicBezTo>
                    <a:pt x="5185" y="8192"/>
                    <a:pt x="5324" y="8192"/>
                    <a:pt x="5324" y="8054"/>
                  </a:cubicBezTo>
                  <a:cubicBezTo>
                    <a:pt x="5911" y="7639"/>
                    <a:pt x="6361" y="7190"/>
                    <a:pt x="6775" y="6775"/>
                  </a:cubicBezTo>
                  <a:cubicBezTo>
                    <a:pt x="7225" y="6325"/>
                    <a:pt x="7640" y="5738"/>
                    <a:pt x="8089" y="5323"/>
                  </a:cubicBezTo>
                  <a:cubicBezTo>
                    <a:pt x="8227" y="5185"/>
                    <a:pt x="8227" y="5047"/>
                    <a:pt x="8227" y="4874"/>
                  </a:cubicBezTo>
                  <a:lnTo>
                    <a:pt x="8227" y="4597"/>
                  </a:lnTo>
                  <a:lnTo>
                    <a:pt x="8227" y="3318"/>
                  </a:lnTo>
                  <a:lnTo>
                    <a:pt x="8227" y="3145"/>
                  </a:lnTo>
                  <a:cubicBezTo>
                    <a:pt x="8227" y="3007"/>
                    <a:pt x="8089" y="2869"/>
                    <a:pt x="8089" y="2869"/>
                  </a:cubicBezTo>
                  <a:cubicBezTo>
                    <a:pt x="6775" y="1728"/>
                    <a:pt x="5635" y="726"/>
                    <a:pt x="418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61" name="Google Shape;1661;p8"/>
            <p:cNvSpPr/>
            <p:nvPr/>
          </p:nvSpPr>
          <p:spPr>
            <a:xfrm>
              <a:off x="3517887" y="3957263"/>
              <a:ext cx="147757" cy="149481"/>
            </a:xfrm>
            <a:custGeom>
              <a:avLst/>
              <a:gdLst/>
              <a:ahLst/>
              <a:cxnLst/>
              <a:rect l="l" t="t" r="r" b="b"/>
              <a:pathLst>
                <a:path w="8227" h="8323" extrusionOk="0">
                  <a:moveTo>
                    <a:pt x="3906" y="1003"/>
                  </a:moveTo>
                  <a:cubicBezTo>
                    <a:pt x="4183" y="1141"/>
                    <a:pt x="4459" y="1279"/>
                    <a:pt x="4770" y="1452"/>
                  </a:cubicBezTo>
                  <a:cubicBezTo>
                    <a:pt x="5462" y="2005"/>
                    <a:pt x="6326" y="2593"/>
                    <a:pt x="7052" y="3319"/>
                  </a:cubicBezTo>
                  <a:cubicBezTo>
                    <a:pt x="6188" y="4045"/>
                    <a:pt x="5323" y="4736"/>
                    <a:pt x="4598" y="5600"/>
                  </a:cubicBezTo>
                  <a:cubicBezTo>
                    <a:pt x="3733" y="5185"/>
                    <a:pt x="3042" y="4909"/>
                    <a:pt x="2316" y="4321"/>
                  </a:cubicBezTo>
                  <a:cubicBezTo>
                    <a:pt x="1867" y="4045"/>
                    <a:pt x="1452" y="3734"/>
                    <a:pt x="1003" y="3319"/>
                  </a:cubicBezTo>
                  <a:cubicBezTo>
                    <a:pt x="1590" y="2869"/>
                    <a:pt x="2005" y="2316"/>
                    <a:pt x="2593" y="1867"/>
                  </a:cubicBezTo>
                  <a:cubicBezTo>
                    <a:pt x="2869" y="1591"/>
                    <a:pt x="3319" y="1279"/>
                    <a:pt x="3595" y="1141"/>
                  </a:cubicBezTo>
                  <a:lnTo>
                    <a:pt x="3733" y="1141"/>
                  </a:lnTo>
                  <a:cubicBezTo>
                    <a:pt x="3733" y="1003"/>
                    <a:pt x="3906" y="1003"/>
                    <a:pt x="3906" y="1003"/>
                  </a:cubicBezTo>
                  <a:close/>
                  <a:moveTo>
                    <a:pt x="865" y="4459"/>
                  </a:moveTo>
                  <a:cubicBezTo>
                    <a:pt x="1003" y="4459"/>
                    <a:pt x="1003" y="4598"/>
                    <a:pt x="1003" y="4598"/>
                  </a:cubicBezTo>
                  <a:cubicBezTo>
                    <a:pt x="1314" y="4736"/>
                    <a:pt x="1729" y="5047"/>
                    <a:pt x="2005" y="5324"/>
                  </a:cubicBezTo>
                  <a:cubicBezTo>
                    <a:pt x="2731" y="5773"/>
                    <a:pt x="3457" y="6049"/>
                    <a:pt x="4183" y="6464"/>
                  </a:cubicBezTo>
                  <a:cubicBezTo>
                    <a:pt x="4321" y="6637"/>
                    <a:pt x="4321" y="6775"/>
                    <a:pt x="4321" y="6914"/>
                  </a:cubicBezTo>
                  <a:lnTo>
                    <a:pt x="4321" y="7052"/>
                  </a:lnTo>
                  <a:cubicBezTo>
                    <a:pt x="3733" y="6914"/>
                    <a:pt x="3319" y="6464"/>
                    <a:pt x="2731" y="6188"/>
                  </a:cubicBezTo>
                  <a:cubicBezTo>
                    <a:pt x="2178" y="5773"/>
                    <a:pt x="1590" y="5324"/>
                    <a:pt x="1003" y="4909"/>
                  </a:cubicBezTo>
                  <a:cubicBezTo>
                    <a:pt x="1003" y="4736"/>
                    <a:pt x="1003" y="4598"/>
                    <a:pt x="865" y="4459"/>
                  </a:cubicBezTo>
                  <a:close/>
                  <a:moveTo>
                    <a:pt x="7190" y="4321"/>
                  </a:moveTo>
                  <a:cubicBezTo>
                    <a:pt x="7363" y="4459"/>
                    <a:pt x="7363" y="4598"/>
                    <a:pt x="7363" y="4736"/>
                  </a:cubicBezTo>
                  <a:cubicBezTo>
                    <a:pt x="7190" y="5047"/>
                    <a:pt x="6913" y="5185"/>
                    <a:pt x="6775" y="5324"/>
                  </a:cubicBezTo>
                  <a:cubicBezTo>
                    <a:pt x="6499" y="5773"/>
                    <a:pt x="6049" y="6188"/>
                    <a:pt x="5773" y="6464"/>
                  </a:cubicBezTo>
                  <a:lnTo>
                    <a:pt x="5323" y="6914"/>
                  </a:lnTo>
                  <a:cubicBezTo>
                    <a:pt x="5323" y="7052"/>
                    <a:pt x="5323" y="7052"/>
                    <a:pt x="5185" y="7052"/>
                  </a:cubicBezTo>
                  <a:lnTo>
                    <a:pt x="5185" y="6326"/>
                  </a:lnTo>
                  <a:cubicBezTo>
                    <a:pt x="5773" y="5600"/>
                    <a:pt x="6326" y="5185"/>
                    <a:pt x="6913" y="4598"/>
                  </a:cubicBezTo>
                  <a:cubicBezTo>
                    <a:pt x="7052" y="4459"/>
                    <a:pt x="7190" y="4321"/>
                    <a:pt x="7190" y="4321"/>
                  </a:cubicBezTo>
                  <a:close/>
                  <a:moveTo>
                    <a:pt x="3906" y="1"/>
                  </a:moveTo>
                  <a:cubicBezTo>
                    <a:pt x="3733" y="1"/>
                    <a:pt x="3733" y="139"/>
                    <a:pt x="3595" y="277"/>
                  </a:cubicBezTo>
                  <a:lnTo>
                    <a:pt x="3457" y="277"/>
                  </a:lnTo>
                  <a:cubicBezTo>
                    <a:pt x="3180" y="415"/>
                    <a:pt x="2869" y="588"/>
                    <a:pt x="2593" y="726"/>
                  </a:cubicBezTo>
                  <a:cubicBezTo>
                    <a:pt x="2316" y="865"/>
                    <a:pt x="2178" y="1141"/>
                    <a:pt x="1867" y="1279"/>
                  </a:cubicBezTo>
                  <a:cubicBezTo>
                    <a:pt x="1452" y="1729"/>
                    <a:pt x="1003" y="2144"/>
                    <a:pt x="726" y="2593"/>
                  </a:cubicBezTo>
                  <a:cubicBezTo>
                    <a:pt x="588" y="2593"/>
                    <a:pt x="450" y="2731"/>
                    <a:pt x="277" y="2869"/>
                  </a:cubicBezTo>
                  <a:cubicBezTo>
                    <a:pt x="139" y="2869"/>
                    <a:pt x="139" y="3181"/>
                    <a:pt x="139" y="3319"/>
                  </a:cubicBezTo>
                  <a:cubicBezTo>
                    <a:pt x="0" y="3319"/>
                    <a:pt x="0" y="3457"/>
                    <a:pt x="0" y="3595"/>
                  </a:cubicBezTo>
                  <a:cubicBezTo>
                    <a:pt x="0" y="4183"/>
                    <a:pt x="0" y="4598"/>
                    <a:pt x="139" y="5047"/>
                  </a:cubicBezTo>
                  <a:cubicBezTo>
                    <a:pt x="139" y="5185"/>
                    <a:pt x="139" y="5324"/>
                    <a:pt x="277" y="5324"/>
                  </a:cubicBezTo>
                  <a:cubicBezTo>
                    <a:pt x="277" y="5462"/>
                    <a:pt x="277" y="5462"/>
                    <a:pt x="450" y="5600"/>
                  </a:cubicBezTo>
                  <a:cubicBezTo>
                    <a:pt x="1003" y="6049"/>
                    <a:pt x="1729" y="6464"/>
                    <a:pt x="2316" y="6914"/>
                  </a:cubicBezTo>
                  <a:cubicBezTo>
                    <a:pt x="3042" y="7501"/>
                    <a:pt x="3733" y="7916"/>
                    <a:pt x="4598" y="8054"/>
                  </a:cubicBezTo>
                  <a:cubicBezTo>
                    <a:pt x="4598" y="8192"/>
                    <a:pt x="4770" y="8192"/>
                    <a:pt x="4770" y="8192"/>
                  </a:cubicBezTo>
                  <a:lnTo>
                    <a:pt x="5047" y="8192"/>
                  </a:lnTo>
                  <a:cubicBezTo>
                    <a:pt x="5047" y="8279"/>
                    <a:pt x="5082" y="8322"/>
                    <a:pt x="5133" y="8322"/>
                  </a:cubicBezTo>
                  <a:cubicBezTo>
                    <a:pt x="5185" y="8322"/>
                    <a:pt x="5254" y="8279"/>
                    <a:pt x="5323" y="8192"/>
                  </a:cubicBezTo>
                  <a:lnTo>
                    <a:pt x="6637" y="6914"/>
                  </a:lnTo>
                  <a:cubicBezTo>
                    <a:pt x="7190" y="6326"/>
                    <a:pt x="7639" y="5911"/>
                    <a:pt x="8054" y="5324"/>
                  </a:cubicBezTo>
                  <a:cubicBezTo>
                    <a:pt x="8227" y="5185"/>
                    <a:pt x="8227" y="5047"/>
                    <a:pt x="8054" y="4909"/>
                  </a:cubicBezTo>
                  <a:cubicBezTo>
                    <a:pt x="8227" y="4909"/>
                    <a:pt x="8227" y="4736"/>
                    <a:pt x="8227" y="4598"/>
                  </a:cubicBezTo>
                  <a:cubicBezTo>
                    <a:pt x="8227" y="4183"/>
                    <a:pt x="8054" y="3734"/>
                    <a:pt x="8054" y="3319"/>
                  </a:cubicBezTo>
                  <a:cubicBezTo>
                    <a:pt x="8054" y="3181"/>
                    <a:pt x="8054" y="3008"/>
                    <a:pt x="7916" y="2869"/>
                  </a:cubicBezTo>
                  <a:cubicBezTo>
                    <a:pt x="6775" y="1867"/>
                    <a:pt x="5462" y="865"/>
                    <a:pt x="4183" y="139"/>
                  </a:cubicBezTo>
                  <a:cubicBezTo>
                    <a:pt x="4045" y="139"/>
                    <a:pt x="4045" y="1"/>
                    <a:pt x="39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62" name="Google Shape;1662;p8"/>
            <p:cNvSpPr/>
            <p:nvPr/>
          </p:nvSpPr>
          <p:spPr>
            <a:xfrm>
              <a:off x="3272050" y="4309243"/>
              <a:ext cx="147775" cy="147146"/>
            </a:xfrm>
            <a:custGeom>
              <a:avLst/>
              <a:gdLst/>
              <a:ahLst/>
              <a:cxnLst/>
              <a:rect l="l" t="t" r="r" b="b"/>
              <a:pathLst>
                <a:path w="8228" h="8193" extrusionOk="0">
                  <a:moveTo>
                    <a:pt x="3907" y="1003"/>
                  </a:moveTo>
                  <a:cubicBezTo>
                    <a:pt x="4183" y="1142"/>
                    <a:pt x="4460" y="1280"/>
                    <a:pt x="4771" y="1418"/>
                  </a:cubicBezTo>
                  <a:cubicBezTo>
                    <a:pt x="5497" y="2006"/>
                    <a:pt x="6361" y="2593"/>
                    <a:pt x="7052" y="3285"/>
                  </a:cubicBezTo>
                  <a:cubicBezTo>
                    <a:pt x="6188" y="4010"/>
                    <a:pt x="5324" y="4736"/>
                    <a:pt x="4632" y="5600"/>
                  </a:cubicBezTo>
                  <a:cubicBezTo>
                    <a:pt x="3907" y="5186"/>
                    <a:pt x="3042" y="4875"/>
                    <a:pt x="2317" y="4322"/>
                  </a:cubicBezTo>
                  <a:cubicBezTo>
                    <a:pt x="1867" y="4010"/>
                    <a:pt x="1452" y="3734"/>
                    <a:pt x="1003" y="3285"/>
                  </a:cubicBezTo>
                  <a:cubicBezTo>
                    <a:pt x="1591" y="2870"/>
                    <a:pt x="2040" y="2282"/>
                    <a:pt x="2593" y="1867"/>
                  </a:cubicBezTo>
                  <a:cubicBezTo>
                    <a:pt x="2904" y="1556"/>
                    <a:pt x="3319" y="1280"/>
                    <a:pt x="3595" y="1142"/>
                  </a:cubicBezTo>
                  <a:cubicBezTo>
                    <a:pt x="3595" y="1142"/>
                    <a:pt x="3768" y="1142"/>
                    <a:pt x="3768" y="1003"/>
                  </a:cubicBezTo>
                  <a:close/>
                  <a:moveTo>
                    <a:pt x="1003" y="4598"/>
                  </a:moveTo>
                  <a:cubicBezTo>
                    <a:pt x="1314" y="4736"/>
                    <a:pt x="1729" y="5013"/>
                    <a:pt x="2040" y="5186"/>
                  </a:cubicBezTo>
                  <a:cubicBezTo>
                    <a:pt x="2731" y="5739"/>
                    <a:pt x="3457" y="6050"/>
                    <a:pt x="4321" y="6465"/>
                  </a:cubicBezTo>
                  <a:lnTo>
                    <a:pt x="4321" y="6741"/>
                  </a:lnTo>
                  <a:lnTo>
                    <a:pt x="4321" y="7052"/>
                  </a:lnTo>
                  <a:cubicBezTo>
                    <a:pt x="3768" y="6741"/>
                    <a:pt x="3319" y="6465"/>
                    <a:pt x="2904" y="6188"/>
                  </a:cubicBezTo>
                  <a:cubicBezTo>
                    <a:pt x="2178" y="5739"/>
                    <a:pt x="1591" y="5324"/>
                    <a:pt x="1003" y="4875"/>
                  </a:cubicBezTo>
                  <a:lnTo>
                    <a:pt x="1003" y="4598"/>
                  </a:lnTo>
                  <a:close/>
                  <a:moveTo>
                    <a:pt x="7363" y="4322"/>
                  </a:moveTo>
                  <a:lnTo>
                    <a:pt x="7363" y="4598"/>
                  </a:lnTo>
                  <a:lnTo>
                    <a:pt x="7363" y="4736"/>
                  </a:lnTo>
                  <a:cubicBezTo>
                    <a:pt x="6637" y="5600"/>
                    <a:pt x="5911" y="6326"/>
                    <a:pt x="5185" y="7052"/>
                  </a:cubicBezTo>
                  <a:lnTo>
                    <a:pt x="5185" y="6741"/>
                  </a:lnTo>
                  <a:lnTo>
                    <a:pt x="5185" y="6326"/>
                  </a:lnTo>
                  <a:lnTo>
                    <a:pt x="5185" y="6188"/>
                  </a:lnTo>
                  <a:cubicBezTo>
                    <a:pt x="5773" y="5600"/>
                    <a:pt x="6361" y="5186"/>
                    <a:pt x="6914" y="4598"/>
                  </a:cubicBezTo>
                  <a:cubicBezTo>
                    <a:pt x="7052" y="4460"/>
                    <a:pt x="7225" y="4322"/>
                    <a:pt x="7363" y="4322"/>
                  </a:cubicBezTo>
                  <a:close/>
                  <a:moveTo>
                    <a:pt x="3907" y="1"/>
                  </a:moveTo>
                  <a:cubicBezTo>
                    <a:pt x="3907" y="1"/>
                    <a:pt x="3768" y="139"/>
                    <a:pt x="3595" y="139"/>
                  </a:cubicBezTo>
                  <a:cubicBezTo>
                    <a:pt x="3457" y="139"/>
                    <a:pt x="3457" y="277"/>
                    <a:pt x="3457" y="277"/>
                  </a:cubicBezTo>
                  <a:cubicBezTo>
                    <a:pt x="3181" y="416"/>
                    <a:pt x="2904" y="554"/>
                    <a:pt x="2593" y="692"/>
                  </a:cubicBezTo>
                  <a:cubicBezTo>
                    <a:pt x="2317" y="865"/>
                    <a:pt x="2178" y="1142"/>
                    <a:pt x="1867" y="1280"/>
                  </a:cubicBezTo>
                  <a:cubicBezTo>
                    <a:pt x="1452" y="1729"/>
                    <a:pt x="1176" y="2144"/>
                    <a:pt x="727" y="2420"/>
                  </a:cubicBezTo>
                  <a:cubicBezTo>
                    <a:pt x="588" y="2593"/>
                    <a:pt x="450" y="2732"/>
                    <a:pt x="312" y="2732"/>
                  </a:cubicBezTo>
                  <a:cubicBezTo>
                    <a:pt x="139" y="2870"/>
                    <a:pt x="139" y="3008"/>
                    <a:pt x="139" y="3285"/>
                  </a:cubicBezTo>
                  <a:cubicBezTo>
                    <a:pt x="1" y="3285"/>
                    <a:pt x="1" y="3457"/>
                    <a:pt x="1" y="3596"/>
                  </a:cubicBezTo>
                  <a:cubicBezTo>
                    <a:pt x="1" y="4010"/>
                    <a:pt x="1" y="4598"/>
                    <a:pt x="139" y="5013"/>
                  </a:cubicBezTo>
                  <a:cubicBezTo>
                    <a:pt x="139" y="5186"/>
                    <a:pt x="139" y="5186"/>
                    <a:pt x="312" y="5324"/>
                  </a:cubicBezTo>
                  <a:cubicBezTo>
                    <a:pt x="312" y="5462"/>
                    <a:pt x="450" y="5462"/>
                    <a:pt x="450" y="5600"/>
                  </a:cubicBezTo>
                  <a:cubicBezTo>
                    <a:pt x="1003" y="6050"/>
                    <a:pt x="1729" y="6465"/>
                    <a:pt x="2317" y="6914"/>
                  </a:cubicBezTo>
                  <a:cubicBezTo>
                    <a:pt x="3042" y="7329"/>
                    <a:pt x="3768" y="7778"/>
                    <a:pt x="4632" y="8055"/>
                  </a:cubicBezTo>
                  <a:lnTo>
                    <a:pt x="4771" y="8055"/>
                  </a:lnTo>
                  <a:cubicBezTo>
                    <a:pt x="4909" y="8193"/>
                    <a:pt x="4909" y="8193"/>
                    <a:pt x="5047" y="8193"/>
                  </a:cubicBezTo>
                  <a:lnTo>
                    <a:pt x="5324" y="8193"/>
                  </a:lnTo>
                  <a:cubicBezTo>
                    <a:pt x="5773" y="7778"/>
                    <a:pt x="6361" y="7329"/>
                    <a:pt x="6775" y="6741"/>
                  </a:cubicBezTo>
                  <a:cubicBezTo>
                    <a:pt x="7225" y="6326"/>
                    <a:pt x="7640" y="5739"/>
                    <a:pt x="8089" y="5324"/>
                  </a:cubicBezTo>
                  <a:cubicBezTo>
                    <a:pt x="8227" y="5186"/>
                    <a:pt x="8227" y="5013"/>
                    <a:pt x="8089" y="4875"/>
                  </a:cubicBezTo>
                  <a:cubicBezTo>
                    <a:pt x="8227" y="4875"/>
                    <a:pt x="8227" y="4736"/>
                    <a:pt x="8227" y="4598"/>
                  </a:cubicBezTo>
                  <a:cubicBezTo>
                    <a:pt x="8227" y="4149"/>
                    <a:pt x="8089" y="3734"/>
                    <a:pt x="8089" y="3285"/>
                  </a:cubicBezTo>
                  <a:cubicBezTo>
                    <a:pt x="8089" y="3146"/>
                    <a:pt x="8089" y="3008"/>
                    <a:pt x="7916" y="2870"/>
                  </a:cubicBezTo>
                  <a:cubicBezTo>
                    <a:pt x="6775" y="1867"/>
                    <a:pt x="5497" y="865"/>
                    <a:pt x="4183" y="139"/>
                  </a:cubicBezTo>
                  <a:cubicBezTo>
                    <a:pt x="4045" y="1"/>
                    <a:pt x="4045" y="1"/>
                    <a:pt x="390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63" name="Google Shape;1663;p8"/>
            <p:cNvSpPr/>
            <p:nvPr/>
          </p:nvSpPr>
          <p:spPr>
            <a:xfrm>
              <a:off x="3391251" y="4221096"/>
              <a:ext cx="150235" cy="147146"/>
            </a:xfrm>
            <a:custGeom>
              <a:avLst/>
              <a:gdLst/>
              <a:ahLst/>
              <a:cxnLst/>
              <a:rect l="l" t="t" r="r" b="b"/>
              <a:pathLst>
                <a:path w="8365" h="8193" extrusionOk="0">
                  <a:moveTo>
                    <a:pt x="3871" y="865"/>
                  </a:moveTo>
                  <a:cubicBezTo>
                    <a:pt x="4183" y="1003"/>
                    <a:pt x="4459" y="1141"/>
                    <a:pt x="4736" y="1452"/>
                  </a:cubicBezTo>
                  <a:cubicBezTo>
                    <a:pt x="5600" y="1867"/>
                    <a:pt x="6326" y="2593"/>
                    <a:pt x="7190" y="3181"/>
                  </a:cubicBezTo>
                  <a:cubicBezTo>
                    <a:pt x="6326" y="4045"/>
                    <a:pt x="5461" y="4736"/>
                    <a:pt x="4736" y="5462"/>
                  </a:cubicBezTo>
                  <a:cubicBezTo>
                    <a:pt x="3871" y="5185"/>
                    <a:pt x="3180" y="4736"/>
                    <a:pt x="2316" y="4321"/>
                  </a:cubicBezTo>
                  <a:cubicBezTo>
                    <a:pt x="1867" y="4045"/>
                    <a:pt x="1452" y="3595"/>
                    <a:pt x="1141" y="3319"/>
                  </a:cubicBezTo>
                  <a:cubicBezTo>
                    <a:pt x="1728" y="2731"/>
                    <a:pt x="2143" y="2317"/>
                    <a:pt x="2731" y="1729"/>
                  </a:cubicBezTo>
                  <a:cubicBezTo>
                    <a:pt x="3007" y="1452"/>
                    <a:pt x="3318" y="1280"/>
                    <a:pt x="3733" y="1003"/>
                  </a:cubicBezTo>
                  <a:cubicBezTo>
                    <a:pt x="3871" y="1003"/>
                    <a:pt x="3871" y="865"/>
                    <a:pt x="3871" y="865"/>
                  </a:cubicBezTo>
                  <a:close/>
                  <a:moveTo>
                    <a:pt x="1141" y="4460"/>
                  </a:moveTo>
                  <a:cubicBezTo>
                    <a:pt x="1452" y="4736"/>
                    <a:pt x="1728" y="4909"/>
                    <a:pt x="2143" y="5185"/>
                  </a:cubicBezTo>
                  <a:cubicBezTo>
                    <a:pt x="2869" y="5600"/>
                    <a:pt x="3595" y="6050"/>
                    <a:pt x="4321" y="6326"/>
                  </a:cubicBezTo>
                  <a:lnTo>
                    <a:pt x="4321" y="6775"/>
                  </a:lnTo>
                  <a:cubicBezTo>
                    <a:pt x="4459" y="6914"/>
                    <a:pt x="4459" y="6914"/>
                    <a:pt x="4459" y="7052"/>
                  </a:cubicBezTo>
                  <a:cubicBezTo>
                    <a:pt x="3871" y="6775"/>
                    <a:pt x="3318" y="6464"/>
                    <a:pt x="2869" y="6188"/>
                  </a:cubicBezTo>
                  <a:cubicBezTo>
                    <a:pt x="2316" y="5773"/>
                    <a:pt x="1728" y="5324"/>
                    <a:pt x="1141" y="4909"/>
                  </a:cubicBezTo>
                  <a:lnTo>
                    <a:pt x="1141" y="4736"/>
                  </a:lnTo>
                  <a:lnTo>
                    <a:pt x="1003" y="4736"/>
                  </a:lnTo>
                  <a:lnTo>
                    <a:pt x="1003" y="4460"/>
                  </a:lnTo>
                  <a:close/>
                  <a:moveTo>
                    <a:pt x="7328" y="4183"/>
                  </a:moveTo>
                  <a:lnTo>
                    <a:pt x="7328" y="4598"/>
                  </a:lnTo>
                  <a:lnTo>
                    <a:pt x="7328" y="4736"/>
                  </a:lnTo>
                  <a:lnTo>
                    <a:pt x="7501" y="4736"/>
                  </a:lnTo>
                  <a:cubicBezTo>
                    <a:pt x="6775" y="5462"/>
                    <a:pt x="6049" y="6326"/>
                    <a:pt x="5323" y="7052"/>
                  </a:cubicBezTo>
                  <a:lnTo>
                    <a:pt x="5323" y="6775"/>
                  </a:lnTo>
                  <a:cubicBezTo>
                    <a:pt x="5185" y="6637"/>
                    <a:pt x="5185" y="6464"/>
                    <a:pt x="5185" y="6326"/>
                  </a:cubicBezTo>
                  <a:lnTo>
                    <a:pt x="5185" y="6188"/>
                  </a:lnTo>
                  <a:lnTo>
                    <a:pt x="5323" y="6188"/>
                  </a:lnTo>
                  <a:cubicBezTo>
                    <a:pt x="5773" y="5600"/>
                    <a:pt x="6326" y="5047"/>
                    <a:pt x="7051" y="4460"/>
                  </a:cubicBezTo>
                  <a:lnTo>
                    <a:pt x="7328" y="4183"/>
                  </a:lnTo>
                  <a:close/>
                  <a:moveTo>
                    <a:pt x="4044" y="1"/>
                  </a:moveTo>
                  <a:cubicBezTo>
                    <a:pt x="3871" y="1"/>
                    <a:pt x="3733" y="1"/>
                    <a:pt x="3733" y="139"/>
                  </a:cubicBezTo>
                  <a:lnTo>
                    <a:pt x="3457" y="139"/>
                  </a:lnTo>
                  <a:cubicBezTo>
                    <a:pt x="3180" y="277"/>
                    <a:pt x="2869" y="415"/>
                    <a:pt x="2731" y="588"/>
                  </a:cubicBezTo>
                  <a:cubicBezTo>
                    <a:pt x="2454" y="865"/>
                    <a:pt x="2143" y="1003"/>
                    <a:pt x="2005" y="1280"/>
                  </a:cubicBezTo>
                  <a:cubicBezTo>
                    <a:pt x="1590" y="1591"/>
                    <a:pt x="1141" y="2005"/>
                    <a:pt x="726" y="2455"/>
                  </a:cubicBezTo>
                  <a:cubicBezTo>
                    <a:pt x="588" y="2593"/>
                    <a:pt x="588" y="2593"/>
                    <a:pt x="415" y="2731"/>
                  </a:cubicBezTo>
                  <a:cubicBezTo>
                    <a:pt x="277" y="2870"/>
                    <a:pt x="138" y="3008"/>
                    <a:pt x="277" y="3181"/>
                  </a:cubicBezTo>
                  <a:cubicBezTo>
                    <a:pt x="138" y="3319"/>
                    <a:pt x="0" y="3457"/>
                    <a:pt x="0" y="3595"/>
                  </a:cubicBezTo>
                  <a:cubicBezTo>
                    <a:pt x="138" y="4045"/>
                    <a:pt x="138" y="4460"/>
                    <a:pt x="138" y="4909"/>
                  </a:cubicBezTo>
                  <a:cubicBezTo>
                    <a:pt x="277" y="5047"/>
                    <a:pt x="277" y="5185"/>
                    <a:pt x="415" y="5324"/>
                  </a:cubicBezTo>
                  <a:cubicBezTo>
                    <a:pt x="415" y="5324"/>
                    <a:pt x="415" y="5462"/>
                    <a:pt x="588" y="5462"/>
                  </a:cubicBezTo>
                  <a:cubicBezTo>
                    <a:pt x="1141" y="6050"/>
                    <a:pt x="1728" y="6464"/>
                    <a:pt x="2454" y="6914"/>
                  </a:cubicBezTo>
                  <a:cubicBezTo>
                    <a:pt x="3180" y="7328"/>
                    <a:pt x="3871" y="7778"/>
                    <a:pt x="4597" y="8054"/>
                  </a:cubicBezTo>
                  <a:lnTo>
                    <a:pt x="4908" y="8054"/>
                  </a:lnTo>
                  <a:lnTo>
                    <a:pt x="5047" y="8193"/>
                  </a:lnTo>
                  <a:cubicBezTo>
                    <a:pt x="5185" y="8193"/>
                    <a:pt x="5323" y="8193"/>
                    <a:pt x="5461" y="8054"/>
                  </a:cubicBezTo>
                  <a:lnTo>
                    <a:pt x="6775" y="6775"/>
                  </a:lnTo>
                  <a:cubicBezTo>
                    <a:pt x="7190" y="6188"/>
                    <a:pt x="7639" y="5773"/>
                    <a:pt x="8054" y="5324"/>
                  </a:cubicBezTo>
                  <a:cubicBezTo>
                    <a:pt x="8192" y="5185"/>
                    <a:pt x="8192" y="5047"/>
                    <a:pt x="8192" y="4909"/>
                  </a:cubicBezTo>
                  <a:cubicBezTo>
                    <a:pt x="8192" y="4736"/>
                    <a:pt x="8365" y="4736"/>
                    <a:pt x="8192" y="4598"/>
                  </a:cubicBezTo>
                  <a:lnTo>
                    <a:pt x="8192" y="3319"/>
                  </a:lnTo>
                  <a:lnTo>
                    <a:pt x="8192" y="3181"/>
                  </a:lnTo>
                  <a:cubicBezTo>
                    <a:pt x="8192" y="3008"/>
                    <a:pt x="8192" y="2870"/>
                    <a:pt x="8054" y="2870"/>
                  </a:cubicBezTo>
                  <a:cubicBezTo>
                    <a:pt x="6913" y="1729"/>
                    <a:pt x="5600" y="727"/>
                    <a:pt x="418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64" name="Google Shape;1664;p8"/>
            <p:cNvSpPr/>
            <p:nvPr/>
          </p:nvSpPr>
          <p:spPr>
            <a:xfrm>
              <a:off x="3522844" y="4130469"/>
              <a:ext cx="147775" cy="147757"/>
            </a:xfrm>
            <a:custGeom>
              <a:avLst/>
              <a:gdLst/>
              <a:ahLst/>
              <a:cxnLst/>
              <a:rect l="l" t="t" r="r" b="b"/>
              <a:pathLst>
                <a:path w="8228" h="8227" extrusionOk="0">
                  <a:moveTo>
                    <a:pt x="3907" y="864"/>
                  </a:moveTo>
                  <a:cubicBezTo>
                    <a:pt x="4183" y="1003"/>
                    <a:pt x="4494" y="1141"/>
                    <a:pt x="4771" y="1314"/>
                  </a:cubicBezTo>
                  <a:cubicBezTo>
                    <a:pt x="5635" y="1867"/>
                    <a:pt x="6361" y="2593"/>
                    <a:pt x="7087" y="3180"/>
                  </a:cubicBezTo>
                  <a:cubicBezTo>
                    <a:pt x="6361" y="3906"/>
                    <a:pt x="5497" y="4597"/>
                    <a:pt x="4633" y="5461"/>
                  </a:cubicBezTo>
                  <a:cubicBezTo>
                    <a:pt x="3907" y="5185"/>
                    <a:pt x="3043" y="4770"/>
                    <a:pt x="2317" y="4321"/>
                  </a:cubicBezTo>
                  <a:cubicBezTo>
                    <a:pt x="1902" y="3906"/>
                    <a:pt x="1453" y="3595"/>
                    <a:pt x="1176" y="3318"/>
                  </a:cubicBezTo>
                  <a:cubicBezTo>
                    <a:pt x="1591" y="2731"/>
                    <a:pt x="2179" y="2178"/>
                    <a:pt x="2766" y="1728"/>
                  </a:cubicBezTo>
                  <a:cubicBezTo>
                    <a:pt x="3043" y="1452"/>
                    <a:pt x="3319" y="1141"/>
                    <a:pt x="3630" y="1003"/>
                  </a:cubicBezTo>
                  <a:lnTo>
                    <a:pt x="3769" y="1003"/>
                  </a:lnTo>
                  <a:cubicBezTo>
                    <a:pt x="3907" y="1003"/>
                    <a:pt x="3907" y="864"/>
                    <a:pt x="3907" y="864"/>
                  </a:cubicBezTo>
                  <a:close/>
                  <a:moveTo>
                    <a:pt x="1038" y="4321"/>
                  </a:moveTo>
                  <a:cubicBezTo>
                    <a:pt x="1038" y="4321"/>
                    <a:pt x="1038" y="4459"/>
                    <a:pt x="1176" y="4459"/>
                  </a:cubicBezTo>
                  <a:cubicBezTo>
                    <a:pt x="1453" y="4770"/>
                    <a:pt x="1729" y="4908"/>
                    <a:pt x="2179" y="5185"/>
                  </a:cubicBezTo>
                  <a:cubicBezTo>
                    <a:pt x="2904" y="5634"/>
                    <a:pt x="3630" y="5911"/>
                    <a:pt x="4322" y="6326"/>
                  </a:cubicBezTo>
                  <a:lnTo>
                    <a:pt x="4322" y="6913"/>
                  </a:lnTo>
                  <a:cubicBezTo>
                    <a:pt x="3907" y="6775"/>
                    <a:pt x="3319" y="6498"/>
                    <a:pt x="2904" y="6049"/>
                  </a:cubicBezTo>
                  <a:cubicBezTo>
                    <a:pt x="2317" y="5773"/>
                    <a:pt x="1591" y="5185"/>
                    <a:pt x="1038" y="4770"/>
                  </a:cubicBezTo>
                  <a:lnTo>
                    <a:pt x="1038" y="4321"/>
                  </a:lnTo>
                  <a:close/>
                  <a:moveTo>
                    <a:pt x="7363" y="4183"/>
                  </a:moveTo>
                  <a:lnTo>
                    <a:pt x="7363" y="4597"/>
                  </a:lnTo>
                  <a:lnTo>
                    <a:pt x="7363" y="4770"/>
                  </a:lnTo>
                  <a:cubicBezTo>
                    <a:pt x="7363" y="4770"/>
                    <a:pt x="7225" y="4908"/>
                    <a:pt x="7225" y="5047"/>
                  </a:cubicBezTo>
                  <a:cubicBezTo>
                    <a:pt x="6499" y="5634"/>
                    <a:pt x="5912" y="6326"/>
                    <a:pt x="5359" y="6913"/>
                  </a:cubicBezTo>
                  <a:cubicBezTo>
                    <a:pt x="5186" y="6637"/>
                    <a:pt x="5186" y="6498"/>
                    <a:pt x="5186" y="6187"/>
                  </a:cubicBezTo>
                  <a:lnTo>
                    <a:pt x="5359" y="6187"/>
                  </a:lnTo>
                  <a:cubicBezTo>
                    <a:pt x="5773" y="5634"/>
                    <a:pt x="6361" y="5047"/>
                    <a:pt x="6914" y="4459"/>
                  </a:cubicBezTo>
                  <a:cubicBezTo>
                    <a:pt x="7087" y="4321"/>
                    <a:pt x="7225" y="4321"/>
                    <a:pt x="7363" y="4183"/>
                  </a:cubicBezTo>
                  <a:close/>
                  <a:moveTo>
                    <a:pt x="4045" y="0"/>
                  </a:moveTo>
                  <a:cubicBezTo>
                    <a:pt x="3907" y="0"/>
                    <a:pt x="3769" y="0"/>
                    <a:pt x="3630" y="138"/>
                  </a:cubicBezTo>
                  <a:lnTo>
                    <a:pt x="3457" y="138"/>
                  </a:lnTo>
                  <a:cubicBezTo>
                    <a:pt x="3181" y="277"/>
                    <a:pt x="2904" y="450"/>
                    <a:pt x="2766" y="588"/>
                  </a:cubicBezTo>
                  <a:cubicBezTo>
                    <a:pt x="2455" y="726"/>
                    <a:pt x="2179" y="1003"/>
                    <a:pt x="2040" y="1141"/>
                  </a:cubicBezTo>
                  <a:lnTo>
                    <a:pt x="727" y="2454"/>
                  </a:lnTo>
                  <a:cubicBezTo>
                    <a:pt x="589" y="2454"/>
                    <a:pt x="450" y="2593"/>
                    <a:pt x="450" y="2731"/>
                  </a:cubicBezTo>
                  <a:cubicBezTo>
                    <a:pt x="312" y="2869"/>
                    <a:pt x="174" y="3042"/>
                    <a:pt x="174" y="3180"/>
                  </a:cubicBezTo>
                  <a:cubicBezTo>
                    <a:pt x="174" y="3180"/>
                    <a:pt x="1" y="3318"/>
                    <a:pt x="1" y="3457"/>
                  </a:cubicBezTo>
                  <a:cubicBezTo>
                    <a:pt x="1" y="4044"/>
                    <a:pt x="174" y="4459"/>
                    <a:pt x="174" y="4908"/>
                  </a:cubicBezTo>
                  <a:cubicBezTo>
                    <a:pt x="174" y="5047"/>
                    <a:pt x="312" y="5185"/>
                    <a:pt x="312" y="5185"/>
                  </a:cubicBezTo>
                  <a:lnTo>
                    <a:pt x="450" y="5185"/>
                  </a:lnTo>
                  <a:lnTo>
                    <a:pt x="450" y="5461"/>
                  </a:lnTo>
                  <a:cubicBezTo>
                    <a:pt x="1176" y="5911"/>
                    <a:pt x="1729" y="6498"/>
                    <a:pt x="2455" y="6913"/>
                  </a:cubicBezTo>
                  <a:cubicBezTo>
                    <a:pt x="3181" y="7363"/>
                    <a:pt x="3907" y="7777"/>
                    <a:pt x="4633" y="7916"/>
                  </a:cubicBezTo>
                  <a:cubicBezTo>
                    <a:pt x="4771" y="8054"/>
                    <a:pt x="4771" y="8054"/>
                    <a:pt x="4909" y="8054"/>
                  </a:cubicBezTo>
                  <a:lnTo>
                    <a:pt x="5047" y="8227"/>
                  </a:lnTo>
                  <a:cubicBezTo>
                    <a:pt x="5186" y="8227"/>
                    <a:pt x="5359" y="8227"/>
                    <a:pt x="5359" y="8054"/>
                  </a:cubicBezTo>
                  <a:cubicBezTo>
                    <a:pt x="5912" y="7639"/>
                    <a:pt x="6361" y="7190"/>
                    <a:pt x="6776" y="6775"/>
                  </a:cubicBezTo>
                  <a:cubicBezTo>
                    <a:pt x="7225" y="6187"/>
                    <a:pt x="7640" y="5773"/>
                    <a:pt x="8089" y="5185"/>
                  </a:cubicBezTo>
                  <a:cubicBezTo>
                    <a:pt x="8227" y="5047"/>
                    <a:pt x="8227" y="4908"/>
                    <a:pt x="8227" y="4770"/>
                  </a:cubicBezTo>
                  <a:lnTo>
                    <a:pt x="8227" y="4597"/>
                  </a:lnTo>
                  <a:lnTo>
                    <a:pt x="8227" y="3180"/>
                  </a:lnTo>
                  <a:cubicBezTo>
                    <a:pt x="8227" y="3042"/>
                    <a:pt x="8089" y="2869"/>
                    <a:pt x="8089" y="2731"/>
                  </a:cubicBezTo>
                  <a:cubicBezTo>
                    <a:pt x="6776" y="1728"/>
                    <a:pt x="5635" y="726"/>
                    <a:pt x="418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65" name="Google Shape;1665;p8"/>
            <p:cNvSpPr/>
            <p:nvPr/>
          </p:nvSpPr>
          <p:spPr>
            <a:xfrm>
              <a:off x="3644523" y="4039825"/>
              <a:ext cx="147775" cy="147775"/>
            </a:xfrm>
            <a:custGeom>
              <a:avLst/>
              <a:gdLst/>
              <a:ahLst/>
              <a:cxnLst/>
              <a:rect l="l" t="t" r="r" b="b"/>
              <a:pathLst>
                <a:path w="8228" h="8228" extrusionOk="0">
                  <a:moveTo>
                    <a:pt x="3907" y="865"/>
                  </a:moveTo>
                  <a:cubicBezTo>
                    <a:pt x="4183" y="1176"/>
                    <a:pt x="4460" y="1314"/>
                    <a:pt x="4771" y="1452"/>
                  </a:cubicBezTo>
                  <a:cubicBezTo>
                    <a:pt x="5497" y="2040"/>
                    <a:pt x="6361" y="2593"/>
                    <a:pt x="7052" y="3319"/>
                  </a:cubicBezTo>
                  <a:cubicBezTo>
                    <a:pt x="6188" y="4045"/>
                    <a:pt x="5324" y="4771"/>
                    <a:pt x="4632" y="5635"/>
                  </a:cubicBezTo>
                  <a:cubicBezTo>
                    <a:pt x="3768" y="5185"/>
                    <a:pt x="3042" y="4771"/>
                    <a:pt x="2317" y="4321"/>
                  </a:cubicBezTo>
                  <a:cubicBezTo>
                    <a:pt x="1867" y="4045"/>
                    <a:pt x="1452" y="3768"/>
                    <a:pt x="1003" y="3319"/>
                  </a:cubicBezTo>
                  <a:cubicBezTo>
                    <a:pt x="1591" y="2904"/>
                    <a:pt x="2040" y="2317"/>
                    <a:pt x="2593" y="1729"/>
                  </a:cubicBezTo>
                  <a:cubicBezTo>
                    <a:pt x="2904" y="1591"/>
                    <a:pt x="3319" y="1314"/>
                    <a:pt x="3596" y="1176"/>
                  </a:cubicBezTo>
                  <a:cubicBezTo>
                    <a:pt x="3596" y="1003"/>
                    <a:pt x="3596" y="1003"/>
                    <a:pt x="3768" y="1003"/>
                  </a:cubicBezTo>
                  <a:cubicBezTo>
                    <a:pt x="3768" y="1003"/>
                    <a:pt x="3907" y="1003"/>
                    <a:pt x="3907" y="865"/>
                  </a:cubicBezTo>
                  <a:close/>
                  <a:moveTo>
                    <a:pt x="1003" y="4460"/>
                  </a:moveTo>
                  <a:cubicBezTo>
                    <a:pt x="1314" y="4771"/>
                    <a:pt x="1729" y="5047"/>
                    <a:pt x="2040" y="5185"/>
                  </a:cubicBezTo>
                  <a:cubicBezTo>
                    <a:pt x="2731" y="5635"/>
                    <a:pt x="3457" y="6050"/>
                    <a:pt x="4183" y="6361"/>
                  </a:cubicBezTo>
                  <a:cubicBezTo>
                    <a:pt x="4321" y="6637"/>
                    <a:pt x="4321" y="6775"/>
                    <a:pt x="4321" y="7052"/>
                  </a:cubicBezTo>
                  <a:cubicBezTo>
                    <a:pt x="3768" y="6775"/>
                    <a:pt x="3319" y="6499"/>
                    <a:pt x="2731" y="6188"/>
                  </a:cubicBezTo>
                  <a:cubicBezTo>
                    <a:pt x="2178" y="5773"/>
                    <a:pt x="1591" y="5324"/>
                    <a:pt x="1003" y="4909"/>
                  </a:cubicBezTo>
                  <a:cubicBezTo>
                    <a:pt x="1003" y="4771"/>
                    <a:pt x="1003" y="4632"/>
                    <a:pt x="865" y="4460"/>
                  </a:cubicBezTo>
                  <a:close/>
                  <a:moveTo>
                    <a:pt x="7363" y="4183"/>
                  </a:moveTo>
                  <a:lnTo>
                    <a:pt x="7363" y="4771"/>
                  </a:lnTo>
                  <a:cubicBezTo>
                    <a:pt x="7225" y="4909"/>
                    <a:pt x="7052" y="5047"/>
                    <a:pt x="7052" y="5185"/>
                  </a:cubicBezTo>
                  <a:cubicBezTo>
                    <a:pt x="6499" y="5773"/>
                    <a:pt x="5911" y="6499"/>
                    <a:pt x="5186" y="7052"/>
                  </a:cubicBezTo>
                  <a:lnTo>
                    <a:pt x="5186" y="6361"/>
                  </a:lnTo>
                  <a:lnTo>
                    <a:pt x="5186" y="6188"/>
                  </a:lnTo>
                  <a:cubicBezTo>
                    <a:pt x="5773" y="5635"/>
                    <a:pt x="6361" y="5047"/>
                    <a:pt x="6914" y="4632"/>
                  </a:cubicBezTo>
                  <a:cubicBezTo>
                    <a:pt x="7052" y="4460"/>
                    <a:pt x="7225" y="4321"/>
                    <a:pt x="7363" y="4183"/>
                  </a:cubicBezTo>
                  <a:close/>
                  <a:moveTo>
                    <a:pt x="3907" y="1"/>
                  </a:moveTo>
                  <a:cubicBezTo>
                    <a:pt x="3768" y="1"/>
                    <a:pt x="3768" y="139"/>
                    <a:pt x="3596" y="139"/>
                  </a:cubicBezTo>
                  <a:lnTo>
                    <a:pt x="3457" y="139"/>
                  </a:lnTo>
                  <a:cubicBezTo>
                    <a:pt x="3181" y="312"/>
                    <a:pt x="2904" y="450"/>
                    <a:pt x="2593" y="727"/>
                  </a:cubicBezTo>
                  <a:cubicBezTo>
                    <a:pt x="2317" y="865"/>
                    <a:pt x="2178" y="1003"/>
                    <a:pt x="1867" y="1314"/>
                  </a:cubicBezTo>
                  <a:lnTo>
                    <a:pt x="727" y="2455"/>
                  </a:lnTo>
                  <a:cubicBezTo>
                    <a:pt x="588" y="2593"/>
                    <a:pt x="450" y="2731"/>
                    <a:pt x="312" y="2731"/>
                  </a:cubicBezTo>
                  <a:cubicBezTo>
                    <a:pt x="139" y="2904"/>
                    <a:pt x="139" y="3042"/>
                    <a:pt x="139" y="3181"/>
                  </a:cubicBezTo>
                  <a:cubicBezTo>
                    <a:pt x="1" y="3319"/>
                    <a:pt x="1" y="3457"/>
                    <a:pt x="1" y="3595"/>
                  </a:cubicBezTo>
                  <a:cubicBezTo>
                    <a:pt x="1" y="4045"/>
                    <a:pt x="1" y="4460"/>
                    <a:pt x="139" y="5047"/>
                  </a:cubicBezTo>
                  <a:cubicBezTo>
                    <a:pt x="139" y="5185"/>
                    <a:pt x="139" y="5185"/>
                    <a:pt x="312" y="5324"/>
                  </a:cubicBezTo>
                  <a:cubicBezTo>
                    <a:pt x="312" y="5497"/>
                    <a:pt x="312" y="5497"/>
                    <a:pt x="450" y="5497"/>
                  </a:cubicBezTo>
                  <a:cubicBezTo>
                    <a:pt x="1003" y="6050"/>
                    <a:pt x="1729" y="6499"/>
                    <a:pt x="2317" y="6914"/>
                  </a:cubicBezTo>
                  <a:cubicBezTo>
                    <a:pt x="3042" y="7363"/>
                    <a:pt x="3768" y="7778"/>
                    <a:pt x="4632" y="8089"/>
                  </a:cubicBezTo>
                  <a:lnTo>
                    <a:pt x="4771" y="8089"/>
                  </a:lnTo>
                  <a:cubicBezTo>
                    <a:pt x="4909" y="8227"/>
                    <a:pt x="4909" y="8227"/>
                    <a:pt x="5047" y="8227"/>
                  </a:cubicBezTo>
                  <a:lnTo>
                    <a:pt x="5324" y="8227"/>
                  </a:lnTo>
                  <a:cubicBezTo>
                    <a:pt x="5773" y="7778"/>
                    <a:pt x="6188" y="7363"/>
                    <a:pt x="6637" y="6775"/>
                  </a:cubicBezTo>
                  <a:cubicBezTo>
                    <a:pt x="7225" y="6361"/>
                    <a:pt x="7640" y="5773"/>
                    <a:pt x="8089" y="5324"/>
                  </a:cubicBezTo>
                  <a:cubicBezTo>
                    <a:pt x="8227" y="5185"/>
                    <a:pt x="8227" y="5047"/>
                    <a:pt x="8089" y="4909"/>
                  </a:cubicBezTo>
                  <a:cubicBezTo>
                    <a:pt x="8227" y="4771"/>
                    <a:pt x="8227" y="4771"/>
                    <a:pt x="8227" y="4632"/>
                  </a:cubicBezTo>
                  <a:cubicBezTo>
                    <a:pt x="8227" y="4183"/>
                    <a:pt x="8089" y="3768"/>
                    <a:pt x="8089" y="3319"/>
                  </a:cubicBezTo>
                  <a:cubicBezTo>
                    <a:pt x="8089" y="3181"/>
                    <a:pt x="8089" y="3042"/>
                    <a:pt x="7916" y="2904"/>
                  </a:cubicBezTo>
                  <a:cubicBezTo>
                    <a:pt x="6776" y="1867"/>
                    <a:pt x="5497" y="865"/>
                    <a:pt x="418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66" name="Google Shape;1666;p8"/>
            <p:cNvSpPr/>
            <p:nvPr/>
          </p:nvSpPr>
          <p:spPr>
            <a:xfrm>
              <a:off x="3078370" y="4181997"/>
              <a:ext cx="44092" cy="39117"/>
            </a:xfrm>
            <a:custGeom>
              <a:avLst/>
              <a:gdLst/>
              <a:ahLst/>
              <a:cxnLst/>
              <a:rect l="l" t="t" r="r" b="b"/>
              <a:pathLst>
                <a:path w="2455" h="2178" extrusionOk="0">
                  <a:moveTo>
                    <a:pt x="139" y="0"/>
                  </a:moveTo>
                  <a:lnTo>
                    <a:pt x="0" y="173"/>
                  </a:lnTo>
                  <a:lnTo>
                    <a:pt x="0" y="449"/>
                  </a:lnTo>
                  <a:cubicBezTo>
                    <a:pt x="139" y="726"/>
                    <a:pt x="415" y="1175"/>
                    <a:pt x="553" y="1452"/>
                  </a:cubicBezTo>
                  <a:lnTo>
                    <a:pt x="553" y="1901"/>
                  </a:lnTo>
                  <a:cubicBezTo>
                    <a:pt x="553" y="2039"/>
                    <a:pt x="726" y="2178"/>
                    <a:pt x="864" y="2178"/>
                  </a:cubicBezTo>
                  <a:cubicBezTo>
                    <a:pt x="1141" y="2178"/>
                    <a:pt x="1141" y="2039"/>
                    <a:pt x="1141" y="1901"/>
                  </a:cubicBezTo>
                  <a:lnTo>
                    <a:pt x="1141" y="1452"/>
                  </a:lnTo>
                  <a:cubicBezTo>
                    <a:pt x="1418" y="1590"/>
                    <a:pt x="1729" y="1728"/>
                    <a:pt x="2005" y="1901"/>
                  </a:cubicBezTo>
                  <a:cubicBezTo>
                    <a:pt x="2045" y="1941"/>
                    <a:pt x="2084" y="1958"/>
                    <a:pt x="2124" y="1958"/>
                  </a:cubicBezTo>
                  <a:cubicBezTo>
                    <a:pt x="2225" y="1958"/>
                    <a:pt x="2331" y="1852"/>
                    <a:pt x="2454" y="1728"/>
                  </a:cubicBezTo>
                  <a:cubicBezTo>
                    <a:pt x="2454" y="1590"/>
                    <a:pt x="2454" y="1452"/>
                    <a:pt x="2282" y="1452"/>
                  </a:cubicBezTo>
                  <a:cubicBezTo>
                    <a:pt x="2143" y="1314"/>
                    <a:pt x="2005" y="1314"/>
                    <a:pt x="2005" y="1314"/>
                  </a:cubicBezTo>
                  <a:cubicBezTo>
                    <a:pt x="1590" y="1037"/>
                    <a:pt x="1141" y="726"/>
                    <a:pt x="726" y="311"/>
                  </a:cubicBezTo>
                  <a:lnTo>
                    <a:pt x="726" y="311"/>
                  </a:lnTo>
                  <a:lnTo>
                    <a:pt x="864" y="449"/>
                  </a:lnTo>
                  <a:cubicBezTo>
                    <a:pt x="726" y="311"/>
                    <a:pt x="553" y="173"/>
                    <a:pt x="553" y="173"/>
                  </a:cubicBezTo>
                  <a:lnTo>
                    <a:pt x="41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67" name="Google Shape;1667;p8"/>
            <p:cNvSpPr/>
            <p:nvPr/>
          </p:nvSpPr>
          <p:spPr>
            <a:xfrm>
              <a:off x="3194463" y="4094460"/>
              <a:ext cx="54634" cy="44092"/>
            </a:xfrm>
            <a:custGeom>
              <a:avLst/>
              <a:gdLst/>
              <a:ahLst/>
              <a:cxnLst/>
              <a:rect l="l" t="t" r="r" b="b"/>
              <a:pathLst>
                <a:path w="3042" h="2455" extrusionOk="0">
                  <a:moveTo>
                    <a:pt x="726" y="0"/>
                  </a:moveTo>
                  <a:cubicBezTo>
                    <a:pt x="588" y="0"/>
                    <a:pt x="449" y="0"/>
                    <a:pt x="449" y="139"/>
                  </a:cubicBezTo>
                  <a:cubicBezTo>
                    <a:pt x="138" y="139"/>
                    <a:pt x="138" y="415"/>
                    <a:pt x="0" y="553"/>
                  </a:cubicBezTo>
                  <a:cubicBezTo>
                    <a:pt x="0" y="726"/>
                    <a:pt x="138" y="1003"/>
                    <a:pt x="138" y="1279"/>
                  </a:cubicBezTo>
                  <a:cubicBezTo>
                    <a:pt x="311" y="1418"/>
                    <a:pt x="449" y="1418"/>
                    <a:pt x="588" y="1418"/>
                  </a:cubicBezTo>
                  <a:cubicBezTo>
                    <a:pt x="726" y="1279"/>
                    <a:pt x="726" y="1141"/>
                    <a:pt x="726" y="1003"/>
                  </a:cubicBezTo>
                  <a:lnTo>
                    <a:pt x="726" y="865"/>
                  </a:lnTo>
                  <a:lnTo>
                    <a:pt x="588" y="726"/>
                  </a:lnTo>
                  <a:lnTo>
                    <a:pt x="588" y="553"/>
                  </a:lnTo>
                  <a:lnTo>
                    <a:pt x="864" y="553"/>
                  </a:lnTo>
                  <a:cubicBezTo>
                    <a:pt x="1002" y="726"/>
                    <a:pt x="1175" y="726"/>
                    <a:pt x="1175" y="726"/>
                  </a:cubicBezTo>
                  <a:cubicBezTo>
                    <a:pt x="1314" y="726"/>
                    <a:pt x="1452" y="865"/>
                    <a:pt x="1452" y="865"/>
                  </a:cubicBezTo>
                  <a:cubicBezTo>
                    <a:pt x="1452" y="1003"/>
                    <a:pt x="1590" y="1003"/>
                    <a:pt x="1590" y="1141"/>
                  </a:cubicBezTo>
                  <a:lnTo>
                    <a:pt x="1728" y="1279"/>
                  </a:lnTo>
                  <a:lnTo>
                    <a:pt x="1728" y="1418"/>
                  </a:lnTo>
                  <a:cubicBezTo>
                    <a:pt x="1590" y="1590"/>
                    <a:pt x="1452" y="1867"/>
                    <a:pt x="1314" y="2005"/>
                  </a:cubicBezTo>
                  <a:lnTo>
                    <a:pt x="1314" y="2282"/>
                  </a:lnTo>
                  <a:cubicBezTo>
                    <a:pt x="1452" y="2455"/>
                    <a:pt x="1590" y="2455"/>
                    <a:pt x="1728" y="2455"/>
                  </a:cubicBezTo>
                  <a:cubicBezTo>
                    <a:pt x="1867" y="2143"/>
                    <a:pt x="2039" y="2005"/>
                    <a:pt x="2178" y="1867"/>
                  </a:cubicBezTo>
                  <a:cubicBezTo>
                    <a:pt x="2178" y="1729"/>
                    <a:pt x="2178" y="1729"/>
                    <a:pt x="2316" y="1729"/>
                  </a:cubicBezTo>
                  <a:lnTo>
                    <a:pt x="2178" y="1729"/>
                  </a:lnTo>
                  <a:cubicBezTo>
                    <a:pt x="2454" y="1590"/>
                    <a:pt x="2731" y="1279"/>
                    <a:pt x="2903" y="1003"/>
                  </a:cubicBezTo>
                  <a:cubicBezTo>
                    <a:pt x="3042" y="865"/>
                    <a:pt x="2903" y="726"/>
                    <a:pt x="2731" y="553"/>
                  </a:cubicBezTo>
                  <a:cubicBezTo>
                    <a:pt x="2592" y="553"/>
                    <a:pt x="2454" y="553"/>
                    <a:pt x="2454" y="726"/>
                  </a:cubicBezTo>
                  <a:cubicBezTo>
                    <a:pt x="2316" y="726"/>
                    <a:pt x="2316" y="865"/>
                    <a:pt x="2178" y="1003"/>
                  </a:cubicBezTo>
                  <a:cubicBezTo>
                    <a:pt x="2178" y="865"/>
                    <a:pt x="2039" y="726"/>
                    <a:pt x="2039" y="553"/>
                  </a:cubicBezTo>
                  <a:cubicBezTo>
                    <a:pt x="1728" y="415"/>
                    <a:pt x="1590" y="277"/>
                    <a:pt x="1452" y="139"/>
                  </a:cubicBezTo>
                  <a:cubicBezTo>
                    <a:pt x="1314" y="139"/>
                    <a:pt x="1002" y="0"/>
                    <a:pt x="86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68" name="Google Shape;1668;p8"/>
            <p:cNvSpPr/>
            <p:nvPr/>
          </p:nvSpPr>
          <p:spPr>
            <a:xfrm>
              <a:off x="3326685" y="4003815"/>
              <a:ext cx="49067" cy="40841"/>
            </a:xfrm>
            <a:custGeom>
              <a:avLst/>
              <a:gdLst/>
              <a:ahLst/>
              <a:cxnLst/>
              <a:rect l="l" t="t" r="r" b="b"/>
              <a:pathLst>
                <a:path w="2732" h="2274" extrusionOk="0">
                  <a:moveTo>
                    <a:pt x="277" y="1"/>
                  </a:moveTo>
                  <a:cubicBezTo>
                    <a:pt x="277" y="139"/>
                    <a:pt x="139" y="139"/>
                    <a:pt x="139" y="139"/>
                  </a:cubicBezTo>
                  <a:lnTo>
                    <a:pt x="139" y="277"/>
                  </a:lnTo>
                  <a:cubicBezTo>
                    <a:pt x="0" y="416"/>
                    <a:pt x="0" y="416"/>
                    <a:pt x="0" y="589"/>
                  </a:cubicBezTo>
                  <a:cubicBezTo>
                    <a:pt x="0" y="727"/>
                    <a:pt x="139" y="865"/>
                    <a:pt x="139" y="1003"/>
                  </a:cubicBezTo>
                  <a:cubicBezTo>
                    <a:pt x="139" y="1142"/>
                    <a:pt x="277" y="1142"/>
                    <a:pt x="277" y="1142"/>
                  </a:cubicBezTo>
                  <a:cubicBezTo>
                    <a:pt x="346" y="1211"/>
                    <a:pt x="381" y="1245"/>
                    <a:pt x="415" y="1245"/>
                  </a:cubicBezTo>
                  <a:cubicBezTo>
                    <a:pt x="450" y="1245"/>
                    <a:pt x="484" y="1211"/>
                    <a:pt x="553" y="1142"/>
                  </a:cubicBezTo>
                  <a:lnTo>
                    <a:pt x="726" y="1003"/>
                  </a:lnTo>
                  <a:lnTo>
                    <a:pt x="726" y="865"/>
                  </a:lnTo>
                  <a:cubicBezTo>
                    <a:pt x="726" y="727"/>
                    <a:pt x="553" y="727"/>
                    <a:pt x="553" y="589"/>
                  </a:cubicBezTo>
                  <a:lnTo>
                    <a:pt x="726" y="589"/>
                  </a:lnTo>
                  <a:lnTo>
                    <a:pt x="865" y="727"/>
                  </a:lnTo>
                  <a:cubicBezTo>
                    <a:pt x="865" y="865"/>
                    <a:pt x="1003" y="865"/>
                    <a:pt x="1003" y="865"/>
                  </a:cubicBezTo>
                  <a:lnTo>
                    <a:pt x="1003" y="1003"/>
                  </a:lnTo>
                  <a:lnTo>
                    <a:pt x="1003" y="1142"/>
                  </a:lnTo>
                  <a:cubicBezTo>
                    <a:pt x="1003" y="1280"/>
                    <a:pt x="1003" y="1453"/>
                    <a:pt x="1141" y="1453"/>
                  </a:cubicBezTo>
                  <a:cubicBezTo>
                    <a:pt x="1279" y="1453"/>
                    <a:pt x="1418" y="1453"/>
                    <a:pt x="1590" y="1280"/>
                  </a:cubicBezTo>
                  <a:lnTo>
                    <a:pt x="1590" y="1142"/>
                  </a:lnTo>
                  <a:cubicBezTo>
                    <a:pt x="1590" y="1142"/>
                    <a:pt x="1590" y="1003"/>
                    <a:pt x="1729" y="1003"/>
                  </a:cubicBezTo>
                  <a:lnTo>
                    <a:pt x="1867" y="865"/>
                  </a:lnTo>
                  <a:lnTo>
                    <a:pt x="2005" y="865"/>
                  </a:lnTo>
                  <a:lnTo>
                    <a:pt x="2005" y="1003"/>
                  </a:lnTo>
                  <a:lnTo>
                    <a:pt x="2143" y="1003"/>
                  </a:lnTo>
                  <a:lnTo>
                    <a:pt x="2143" y="1142"/>
                  </a:lnTo>
                  <a:lnTo>
                    <a:pt x="2143" y="1280"/>
                  </a:lnTo>
                  <a:cubicBezTo>
                    <a:pt x="2005" y="1280"/>
                    <a:pt x="2005" y="1453"/>
                    <a:pt x="2005" y="1453"/>
                  </a:cubicBezTo>
                  <a:cubicBezTo>
                    <a:pt x="2005" y="1591"/>
                    <a:pt x="1867" y="1729"/>
                    <a:pt x="1867" y="1729"/>
                  </a:cubicBezTo>
                  <a:cubicBezTo>
                    <a:pt x="1729" y="1867"/>
                    <a:pt x="1729" y="2144"/>
                    <a:pt x="1867" y="2144"/>
                  </a:cubicBezTo>
                  <a:cubicBezTo>
                    <a:pt x="1936" y="2230"/>
                    <a:pt x="2005" y="2274"/>
                    <a:pt x="2074" y="2274"/>
                  </a:cubicBezTo>
                  <a:cubicBezTo>
                    <a:pt x="2143" y="2274"/>
                    <a:pt x="2213" y="2230"/>
                    <a:pt x="2282" y="2144"/>
                  </a:cubicBezTo>
                  <a:cubicBezTo>
                    <a:pt x="2455" y="1867"/>
                    <a:pt x="2731" y="1591"/>
                    <a:pt x="2731" y="1142"/>
                  </a:cubicBezTo>
                  <a:cubicBezTo>
                    <a:pt x="2731" y="1003"/>
                    <a:pt x="2731" y="865"/>
                    <a:pt x="2593" y="727"/>
                  </a:cubicBezTo>
                  <a:lnTo>
                    <a:pt x="2282" y="416"/>
                  </a:lnTo>
                  <a:cubicBezTo>
                    <a:pt x="2213" y="347"/>
                    <a:pt x="2109" y="312"/>
                    <a:pt x="1988" y="312"/>
                  </a:cubicBezTo>
                  <a:cubicBezTo>
                    <a:pt x="1867" y="312"/>
                    <a:pt x="1729" y="347"/>
                    <a:pt x="1590" y="416"/>
                  </a:cubicBezTo>
                  <a:lnTo>
                    <a:pt x="1279" y="416"/>
                  </a:lnTo>
                  <a:cubicBezTo>
                    <a:pt x="1279" y="277"/>
                    <a:pt x="1141" y="139"/>
                    <a:pt x="1141" y="139"/>
                  </a:cubicBezTo>
                  <a:cubicBezTo>
                    <a:pt x="1003" y="1"/>
                    <a:pt x="865" y="1"/>
                    <a:pt x="7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69" name="Google Shape;1669;p8"/>
            <p:cNvSpPr/>
            <p:nvPr/>
          </p:nvSpPr>
          <p:spPr>
            <a:xfrm>
              <a:off x="3191967" y="4267666"/>
              <a:ext cx="54652" cy="33531"/>
            </a:xfrm>
            <a:custGeom>
              <a:avLst/>
              <a:gdLst/>
              <a:ahLst/>
              <a:cxnLst/>
              <a:rect l="l" t="t" r="r" b="b"/>
              <a:pathLst>
                <a:path w="3043" h="1867" extrusionOk="0">
                  <a:moveTo>
                    <a:pt x="1453" y="0"/>
                  </a:moveTo>
                  <a:lnTo>
                    <a:pt x="1314" y="138"/>
                  </a:lnTo>
                  <a:cubicBezTo>
                    <a:pt x="1141" y="277"/>
                    <a:pt x="1141" y="415"/>
                    <a:pt x="1314" y="588"/>
                  </a:cubicBezTo>
                  <a:cubicBezTo>
                    <a:pt x="1314" y="726"/>
                    <a:pt x="1453" y="726"/>
                    <a:pt x="1591" y="864"/>
                  </a:cubicBezTo>
                  <a:cubicBezTo>
                    <a:pt x="1591" y="1002"/>
                    <a:pt x="1453" y="1002"/>
                    <a:pt x="1453" y="1141"/>
                  </a:cubicBezTo>
                  <a:cubicBezTo>
                    <a:pt x="1453" y="1141"/>
                    <a:pt x="1453" y="1279"/>
                    <a:pt x="1314" y="1279"/>
                  </a:cubicBezTo>
                  <a:cubicBezTo>
                    <a:pt x="1141" y="1279"/>
                    <a:pt x="1141" y="1279"/>
                    <a:pt x="1141" y="1141"/>
                  </a:cubicBezTo>
                  <a:cubicBezTo>
                    <a:pt x="865" y="1002"/>
                    <a:pt x="727" y="588"/>
                    <a:pt x="450" y="277"/>
                  </a:cubicBezTo>
                  <a:lnTo>
                    <a:pt x="277" y="138"/>
                  </a:lnTo>
                  <a:cubicBezTo>
                    <a:pt x="139" y="138"/>
                    <a:pt x="139" y="277"/>
                    <a:pt x="1" y="277"/>
                  </a:cubicBezTo>
                  <a:lnTo>
                    <a:pt x="1" y="415"/>
                  </a:lnTo>
                  <a:lnTo>
                    <a:pt x="1" y="726"/>
                  </a:lnTo>
                  <a:cubicBezTo>
                    <a:pt x="139" y="864"/>
                    <a:pt x="277" y="1141"/>
                    <a:pt x="450" y="1279"/>
                  </a:cubicBezTo>
                  <a:cubicBezTo>
                    <a:pt x="588" y="1590"/>
                    <a:pt x="865" y="1728"/>
                    <a:pt x="1003" y="1867"/>
                  </a:cubicBezTo>
                  <a:cubicBezTo>
                    <a:pt x="1141" y="1867"/>
                    <a:pt x="1453" y="1867"/>
                    <a:pt x="1591" y="1728"/>
                  </a:cubicBezTo>
                  <a:cubicBezTo>
                    <a:pt x="1867" y="1728"/>
                    <a:pt x="1867" y="1452"/>
                    <a:pt x="2006" y="1279"/>
                  </a:cubicBezTo>
                  <a:lnTo>
                    <a:pt x="2455" y="1728"/>
                  </a:lnTo>
                  <a:cubicBezTo>
                    <a:pt x="2495" y="1769"/>
                    <a:pt x="2548" y="1786"/>
                    <a:pt x="2602" y="1786"/>
                  </a:cubicBezTo>
                  <a:cubicBezTo>
                    <a:pt x="2731" y="1786"/>
                    <a:pt x="2870" y="1688"/>
                    <a:pt x="2870" y="1590"/>
                  </a:cubicBezTo>
                  <a:cubicBezTo>
                    <a:pt x="3042" y="1590"/>
                    <a:pt x="3042" y="1279"/>
                    <a:pt x="2870" y="1279"/>
                  </a:cubicBezTo>
                  <a:cubicBezTo>
                    <a:pt x="2593" y="1141"/>
                    <a:pt x="2455" y="864"/>
                    <a:pt x="2178" y="726"/>
                  </a:cubicBezTo>
                  <a:cubicBezTo>
                    <a:pt x="2006" y="588"/>
                    <a:pt x="1867" y="277"/>
                    <a:pt x="1729" y="138"/>
                  </a:cubicBezTo>
                  <a:cubicBezTo>
                    <a:pt x="1591" y="138"/>
                    <a:pt x="1591" y="0"/>
                    <a:pt x="14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70" name="Google Shape;1670;p8"/>
            <p:cNvSpPr/>
            <p:nvPr/>
          </p:nvSpPr>
          <p:spPr>
            <a:xfrm>
              <a:off x="3313646" y="4177022"/>
              <a:ext cx="46570" cy="39135"/>
            </a:xfrm>
            <a:custGeom>
              <a:avLst/>
              <a:gdLst/>
              <a:ahLst/>
              <a:cxnLst/>
              <a:rect l="l" t="t" r="r" b="b"/>
              <a:pathLst>
                <a:path w="2593" h="2179" extrusionOk="0">
                  <a:moveTo>
                    <a:pt x="865" y="1"/>
                  </a:moveTo>
                  <a:cubicBezTo>
                    <a:pt x="726" y="1"/>
                    <a:pt x="726" y="1"/>
                    <a:pt x="588" y="139"/>
                  </a:cubicBezTo>
                  <a:cubicBezTo>
                    <a:pt x="415" y="450"/>
                    <a:pt x="277" y="726"/>
                    <a:pt x="1" y="1003"/>
                  </a:cubicBezTo>
                  <a:lnTo>
                    <a:pt x="1" y="1314"/>
                  </a:lnTo>
                  <a:cubicBezTo>
                    <a:pt x="139" y="1314"/>
                    <a:pt x="139" y="1314"/>
                    <a:pt x="139" y="1452"/>
                  </a:cubicBezTo>
                  <a:cubicBezTo>
                    <a:pt x="277" y="1591"/>
                    <a:pt x="415" y="1729"/>
                    <a:pt x="588" y="1729"/>
                  </a:cubicBezTo>
                  <a:cubicBezTo>
                    <a:pt x="726" y="1867"/>
                    <a:pt x="726" y="1867"/>
                    <a:pt x="865" y="1867"/>
                  </a:cubicBezTo>
                  <a:cubicBezTo>
                    <a:pt x="1003" y="1867"/>
                    <a:pt x="1003" y="1729"/>
                    <a:pt x="1003" y="1591"/>
                  </a:cubicBezTo>
                  <a:lnTo>
                    <a:pt x="1141" y="1591"/>
                  </a:lnTo>
                  <a:cubicBezTo>
                    <a:pt x="1141" y="1591"/>
                    <a:pt x="1141" y="1452"/>
                    <a:pt x="1279" y="1452"/>
                  </a:cubicBezTo>
                  <a:lnTo>
                    <a:pt x="1279" y="1314"/>
                  </a:lnTo>
                  <a:lnTo>
                    <a:pt x="1452" y="1314"/>
                  </a:lnTo>
                  <a:lnTo>
                    <a:pt x="1591" y="1141"/>
                  </a:lnTo>
                  <a:lnTo>
                    <a:pt x="1729" y="1141"/>
                  </a:lnTo>
                  <a:cubicBezTo>
                    <a:pt x="1729" y="1314"/>
                    <a:pt x="1867" y="1314"/>
                    <a:pt x="1867" y="1314"/>
                  </a:cubicBezTo>
                  <a:lnTo>
                    <a:pt x="2005" y="1452"/>
                  </a:lnTo>
                  <a:lnTo>
                    <a:pt x="1867" y="1452"/>
                  </a:lnTo>
                  <a:lnTo>
                    <a:pt x="1867" y="1591"/>
                  </a:lnTo>
                  <a:cubicBezTo>
                    <a:pt x="1729" y="1729"/>
                    <a:pt x="1729" y="1729"/>
                    <a:pt x="1729" y="1867"/>
                  </a:cubicBezTo>
                  <a:lnTo>
                    <a:pt x="1729" y="2005"/>
                  </a:lnTo>
                  <a:cubicBezTo>
                    <a:pt x="1867" y="2178"/>
                    <a:pt x="1867" y="2178"/>
                    <a:pt x="2005" y="2178"/>
                  </a:cubicBezTo>
                  <a:lnTo>
                    <a:pt x="2144" y="2178"/>
                  </a:lnTo>
                  <a:cubicBezTo>
                    <a:pt x="2316" y="2005"/>
                    <a:pt x="2316" y="2005"/>
                    <a:pt x="2316" y="1867"/>
                  </a:cubicBezTo>
                  <a:cubicBezTo>
                    <a:pt x="2455" y="1867"/>
                    <a:pt x="2455" y="1729"/>
                    <a:pt x="2455" y="1729"/>
                  </a:cubicBezTo>
                  <a:cubicBezTo>
                    <a:pt x="2593" y="1591"/>
                    <a:pt x="2593" y="1452"/>
                    <a:pt x="2593" y="1314"/>
                  </a:cubicBezTo>
                  <a:cubicBezTo>
                    <a:pt x="2455" y="1141"/>
                    <a:pt x="2455" y="1003"/>
                    <a:pt x="2316" y="1003"/>
                  </a:cubicBezTo>
                  <a:cubicBezTo>
                    <a:pt x="2316" y="865"/>
                    <a:pt x="2144" y="726"/>
                    <a:pt x="2005" y="726"/>
                  </a:cubicBezTo>
                  <a:cubicBezTo>
                    <a:pt x="1867" y="588"/>
                    <a:pt x="1729" y="588"/>
                    <a:pt x="1729" y="588"/>
                  </a:cubicBezTo>
                  <a:lnTo>
                    <a:pt x="1591" y="588"/>
                  </a:lnTo>
                  <a:cubicBezTo>
                    <a:pt x="1452" y="588"/>
                    <a:pt x="1279" y="726"/>
                    <a:pt x="1279" y="726"/>
                  </a:cubicBezTo>
                  <a:cubicBezTo>
                    <a:pt x="1003" y="726"/>
                    <a:pt x="1003" y="865"/>
                    <a:pt x="865" y="1003"/>
                  </a:cubicBezTo>
                  <a:cubicBezTo>
                    <a:pt x="836" y="1003"/>
                    <a:pt x="813" y="1003"/>
                    <a:pt x="795" y="1004"/>
                  </a:cubicBezTo>
                  <a:lnTo>
                    <a:pt x="795" y="1004"/>
                  </a:lnTo>
                  <a:cubicBezTo>
                    <a:pt x="911" y="777"/>
                    <a:pt x="1026" y="565"/>
                    <a:pt x="1141" y="450"/>
                  </a:cubicBezTo>
                  <a:cubicBezTo>
                    <a:pt x="1141" y="277"/>
                    <a:pt x="1141" y="139"/>
                    <a:pt x="100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71" name="Google Shape;1671;p8"/>
            <p:cNvSpPr/>
            <p:nvPr/>
          </p:nvSpPr>
          <p:spPr>
            <a:xfrm>
              <a:off x="3450842" y="4083899"/>
              <a:ext cx="40985" cy="44092"/>
            </a:xfrm>
            <a:custGeom>
              <a:avLst/>
              <a:gdLst/>
              <a:ahLst/>
              <a:cxnLst/>
              <a:rect l="l" t="t" r="r" b="b"/>
              <a:pathLst>
                <a:path w="2282" h="2455" extrusionOk="0">
                  <a:moveTo>
                    <a:pt x="1729" y="1314"/>
                  </a:moveTo>
                  <a:lnTo>
                    <a:pt x="1729" y="1453"/>
                  </a:lnTo>
                  <a:lnTo>
                    <a:pt x="1729" y="1591"/>
                  </a:lnTo>
                  <a:lnTo>
                    <a:pt x="1590" y="1591"/>
                  </a:lnTo>
                  <a:lnTo>
                    <a:pt x="1590" y="1729"/>
                  </a:lnTo>
                  <a:lnTo>
                    <a:pt x="1279" y="1729"/>
                  </a:lnTo>
                  <a:lnTo>
                    <a:pt x="1279" y="1591"/>
                  </a:lnTo>
                  <a:cubicBezTo>
                    <a:pt x="1418" y="1591"/>
                    <a:pt x="1418" y="1453"/>
                    <a:pt x="1418" y="1453"/>
                  </a:cubicBezTo>
                  <a:lnTo>
                    <a:pt x="1418" y="1314"/>
                  </a:lnTo>
                  <a:close/>
                  <a:moveTo>
                    <a:pt x="277" y="1"/>
                  </a:moveTo>
                  <a:lnTo>
                    <a:pt x="0" y="277"/>
                  </a:lnTo>
                  <a:lnTo>
                    <a:pt x="0" y="1141"/>
                  </a:lnTo>
                  <a:cubicBezTo>
                    <a:pt x="139" y="1453"/>
                    <a:pt x="277" y="1729"/>
                    <a:pt x="415" y="2006"/>
                  </a:cubicBezTo>
                  <a:cubicBezTo>
                    <a:pt x="726" y="2317"/>
                    <a:pt x="1003" y="2455"/>
                    <a:pt x="1279" y="2455"/>
                  </a:cubicBezTo>
                  <a:cubicBezTo>
                    <a:pt x="1418" y="2317"/>
                    <a:pt x="1590" y="2317"/>
                    <a:pt x="1729" y="2317"/>
                  </a:cubicBezTo>
                  <a:cubicBezTo>
                    <a:pt x="1867" y="2178"/>
                    <a:pt x="2005" y="2006"/>
                    <a:pt x="2143" y="1867"/>
                  </a:cubicBezTo>
                  <a:cubicBezTo>
                    <a:pt x="2143" y="1867"/>
                    <a:pt x="2282" y="1729"/>
                    <a:pt x="2282" y="1591"/>
                  </a:cubicBezTo>
                  <a:lnTo>
                    <a:pt x="2282" y="1314"/>
                  </a:lnTo>
                  <a:cubicBezTo>
                    <a:pt x="2282" y="1141"/>
                    <a:pt x="2143" y="1003"/>
                    <a:pt x="2143" y="1003"/>
                  </a:cubicBezTo>
                  <a:lnTo>
                    <a:pt x="1867" y="727"/>
                  </a:lnTo>
                  <a:lnTo>
                    <a:pt x="1279" y="727"/>
                  </a:lnTo>
                  <a:cubicBezTo>
                    <a:pt x="1279" y="727"/>
                    <a:pt x="1279" y="865"/>
                    <a:pt x="1141" y="865"/>
                  </a:cubicBezTo>
                  <a:lnTo>
                    <a:pt x="1003" y="1003"/>
                  </a:lnTo>
                  <a:lnTo>
                    <a:pt x="1003" y="1141"/>
                  </a:lnTo>
                  <a:cubicBezTo>
                    <a:pt x="865" y="1314"/>
                    <a:pt x="865" y="1453"/>
                    <a:pt x="865" y="1453"/>
                  </a:cubicBezTo>
                  <a:lnTo>
                    <a:pt x="726" y="1453"/>
                  </a:lnTo>
                  <a:cubicBezTo>
                    <a:pt x="726" y="1314"/>
                    <a:pt x="553" y="1141"/>
                    <a:pt x="553" y="1141"/>
                  </a:cubicBezTo>
                  <a:lnTo>
                    <a:pt x="553" y="865"/>
                  </a:lnTo>
                  <a:lnTo>
                    <a:pt x="553" y="588"/>
                  </a:lnTo>
                  <a:lnTo>
                    <a:pt x="553" y="450"/>
                  </a:lnTo>
                  <a:cubicBezTo>
                    <a:pt x="726" y="277"/>
                    <a:pt x="553" y="139"/>
                    <a:pt x="4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72" name="Google Shape;1672;p8"/>
            <p:cNvSpPr/>
            <p:nvPr/>
          </p:nvSpPr>
          <p:spPr>
            <a:xfrm>
              <a:off x="3313646" y="4347731"/>
              <a:ext cx="49067" cy="35417"/>
            </a:xfrm>
            <a:custGeom>
              <a:avLst/>
              <a:gdLst/>
              <a:ahLst/>
              <a:cxnLst/>
              <a:rect l="l" t="t" r="r" b="b"/>
              <a:pathLst>
                <a:path w="2732" h="1972" extrusionOk="0">
                  <a:moveTo>
                    <a:pt x="865" y="1"/>
                  </a:moveTo>
                  <a:cubicBezTo>
                    <a:pt x="865" y="139"/>
                    <a:pt x="726" y="139"/>
                    <a:pt x="726" y="139"/>
                  </a:cubicBezTo>
                  <a:lnTo>
                    <a:pt x="588" y="277"/>
                  </a:lnTo>
                  <a:cubicBezTo>
                    <a:pt x="415" y="277"/>
                    <a:pt x="415" y="450"/>
                    <a:pt x="415" y="450"/>
                  </a:cubicBezTo>
                  <a:cubicBezTo>
                    <a:pt x="277" y="589"/>
                    <a:pt x="139" y="727"/>
                    <a:pt x="139" y="727"/>
                  </a:cubicBezTo>
                  <a:cubicBezTo>
                    <a:pt x="1" y="865"/>
                    <a:pt x="1" y="1142"/>
                    <a:pt x="139" y="1142"/>
                  </a:cubicBezTo>
                  <a:cubicBezTo>
                    <a:pt x="208" y="1228"/>
                    <a:pt x="320" y="1271"/>
                    <a:pt x="415" y="1271"/>
                  </a:cubicBezTo>
                  <a:cubicBezTo>
                    <a:pt x="510" y="1271"/>
                    <a:pt x="588" y="1228"/>
                    <a:pt x="588" y="1142"/>
                  </a:cubicBezTo>
                  <a:cubicBezTo>
                    <a:pt x="726" y="1003"/>
                    <a:pt x="726" y="865"/>
                    <a:pt x="865" y="727"/>
                  </a:cubicBezTo>
                  <a:cubicBezTo>
                    <a:pt x="865" y="727"/>
                    <a:pt x="1003" y="727"/>
                    <a:pt x="1003" y="589"/>
                  </a:cubicBezTo>
                  <a:lnTo>
                    <a:pt x="1279" y="589"/>
                  </a:lnTo>
                  <a:cubicBezTo>
                    <a:pt x="1279" y="589"/>
                    <a:pt x="1279" y="727"/>
                    <a:pt x="1452" y="727"/>
                  </a:cubicBezTo>
                  <a:cubicBezTo>
                    <a:pt x="1591" y="865"/>
                    <a:pt x="1591" y="1003"/>
                    <a:pt x="1729" y="1142"/>
                  </a:cubicBezTo>
                  <a:cubicBezTo>
                    <a:pt x="1867" y="1453"/>
                    <a:pt x="2005" y="1591"/>
                    <a:pt x="2144" y="1867"/>
                  </a:cubicBezTo>
                  <a:cubicBezTo>
                    <a:pt x="2230" y="1937"/>
                    <a:pt x="2308" y="1971"/>
                    <a:pt x="2381" y="1971"/>
                  </a:cubicBezTo>
                  <a:cubicBezTo>
                    <a:pt x="2455" y="1971"/>
                    <a:pt x="2524" y="1937"/>
                    <a:pt x="2593" y="1867"/>
                  </a:cubicBezTo>
                  <a:cubicBezTo>
                    <a:pt x="2731" y="1867"/>
                    <a:pt x="2731" y="1729"/>
                    <a:pt x="2731" y="1729"/>
                  </a:cubicBezTo>
                  <a:lnTo>
                    <a:pt x="2731" y="1453"/>
                  </a:lnTo>
                  <a:cubicBezTo>
                    <a:pt x="2455" y="1142"/>
                    <a:pt x="2316" y="865"/>
                    <a:pt x="2144" y="727"/>
                  </a:cubicBezTo>
                  <a:cubicBezTo>
                    <a:pt x="2005" y="450"/>
                    <a:pt x="1729" y="139"/>
                    <a:pt x="1591" y="139"/>
                  </a:cubicBezTo>
                  <a:cubicBezTo>
                    <a:pt x="1452" y="1"/>
                    <a:pt x="1279" y="1"/>
                    <a:pt x="127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73" name="Google Shape;1673;p8"/>
            <p:cNvSpPr/>
            <p:nvPr/>
          </p:nvSpPr>
          <p:spPr>
            <a:xfrm>
              <a:off x="3440282" y="4254627"/>
              <a:ext cx="54652" cy="48169"/>
            </a:xfrm>
            <a:custGeom>
              <a:avLst/>
              <a:gdLst/>
              <a:ahLst/>
              <a:cxnLst/>
              <a:rect l="l" t="t" r="r" b="b"/>
              <a:pathLst>
                <a:path w="3043" h="2682" extrusionOk="0">
                  <a:moveTo>
                    <a:pt x="1141" y="588"/>
                  </a:moveTo>
                  <a:lnTo>
                    <a:pt x="1141" y="726"/>
                  </a:lnTo>
                  <a:lnTo>
                    <a:pt x="1314" y="726"/>
                  </a:lnTo>
                  <a:lnTo>
                    <a:pt x="1314" y="864"/>
                  </a:lnTo>
                  <a:lnTo>
                    <a:pt x="1314" y="1003"/>
                  </a:lnTo>
                  <a:cubicBezTo>
                    <a:pt x="1314" y="1141"/>
                    <a:pt x="1141" y="1141"/>
                    <a:pt x="1141" y="1141"/>
                  </a:cubicBezTo>
                  <a:lnTo>
                    <a:pt x="1003" y="1314"/>
                  </a:lnTo>
                  <a:lnTo>
                    <a:pt x="727" y="1314"/>
                  </a:lnTo>
                  <a:lnTo>
                    <a:pt x="727" y="1141"/>
                  </a:lnTo>
                  <a:lnTo>
                    <a:pt x="588" y="1141"/>
                  </a:lnTo>
                  <a:lnTo>
                    <a:pt x="588" y="1003"/>
                  </a:lnTo>
                  <a:cubicBezTo>
                    <a:pt x="588" y="864"/>
                    <a:pt x="588" y="864"/>
                    <a:pt x="727" y="864"/>
                  </a:cubicBezTo>
                  <a:lnTo>
                    <a:pt x="727" y="726"/>
                  </a:lnTo>
                  <a:cubicBezTo>
                    <a:pt x="727" y="726"/>
                    <a:pt x="865" y="726"/>
                    <a:pt x="865" y="588"/>
                  </a:cubicBezTo>
                  <a:close/>
                  <a:moveTo>
                    <a:pt x="2178" y="1314"/>
                  </a:moveTo>
                  <a:lnTo>
                    <a:pt x="2317" y="1452"/>
                  </a:lnTo>
                  <a:lnTo>
                    <a:pt x="2317" y="1590"/>
                  </a:lnTo>
                  <a:lnTo>
                    <a:pt x="2317" y="1728"/>
                  </a:lnTo>
                  <a:lnTo>
                    <a:pt x="2317" y="1867"/>
                  </a:lnTo>
                  <a:lnTo>
                    <a:pt x="2178" y="1867"/>
                  </a:lnTo>
                  <a:cubicBezTo>
                    <a:pt x="2178" y="2005"/>
                    <a:pt x="2006" y="2005"/>
                    <a:pt x="2006" y="2005"/>
                  </a:cubicBezTo>
                  <a:cubicBezTo>
                    <a:pt x="2006" y="2005"/>
                    <a:pt x="2006" y="2178"/>
                    <a:pt x="1867" y="2178"/>
                  </a:cubicBezTo>
                  <a:cubicBezTo>
                    <a:pt x="1729" y="2178"/>
                    <a:pt x="1729" y="2178"/>
                    <a:pt x="1729" y="2005"/>
                  </a:cubicBezTo>
                  <a:lnTo>
                    <a:pt x="1729" y="1867"/>
                  </a:lnTo>
                  <a:cubicBezTo>
                    <a:pt x="1729" y="1728"/>
                    <a:pt x="1729" y="1728"/>
                    <a:pt x="1867" y="1590"/>
                  </a:cubicBezTo>
                  <a:lnTo>
                    <a:pt x="1867" y="1452"/>
                  </a:lnTo>
                  <a:lnTo>
                    <a:pt x="2006" y="1452"/>
                  </a:lnTo>
                  <a:lnTo>
                    <a:pt x="2006" y="1314"/>
                  </a:lnTo>
                  <a:close/>
                  <a:moveTo>
                    <a:pt x="865" y="0"/>
                  </a:moveTo>
                  <a:lnTo>
                    <a:pt x="865" y="138"/>
                  </a:lnTo>
                  <a:lnTo>
                    <a:pt x="588" y="138"/>
                  </a:lnTo>
                  <a:cubicBezTo>
                    <a:pt x="139" y="450"/>
                    <a:pt x="1" y="864"/>
                    <a:pt x="1" y="1314"/>
                  </a:cubicBezTo>
                  <a:cubicBezTo>
                    <a:pt x="139" y="1452"/>
                    <a:pt x="139" y="1590"/>
                    <a:pt x="277" y="1728"/>
                  </a:cubicBezTo>
                  <a:cubicBezTo>
                    <a:pt x="450" y="1728"/>
                    <a:pt x="450" y="1867"/>
                    <a:pt x="588" y="1867"/>
                  </a:cubicBezTo>
                  <a:lnTo>
                    <a:pt x="1141" y="1867"/>
                  </a:lnTo>
                  <a:lnTo>
                    <a:pt x="1141" y="2005"/>
                  </a:lnTo>
                  <a:cubicBezTo>
                    <a:pt x="1141" y="2178"/>
                    <a:pt x="1141" y="2316"/>
                    <a:pt x="1314" y="2454"/>
                  </a:cubicBezTo>
                  <a:cubicBezTo>
                    <a:pt x="1314" y="2454"/>
                    <a:pt x="1453" y="2593"/>
                    <a:pt x="1591" y="2593"/>
                  </a:cubicBezTo>
                  <a:cubicBezTo>
                    <a:pt x="1684" y="2654"/>
                    <a:pt x="1785" y="2682"/>
                    <a:pt x="1888" y="2682"/>
                  </a:cubicBezTo>
                  <a:cubicBezTo>
                    <a:pt x="2246" y="2682"/>
                    <a:pt x="2624" y="2354"/>
                    <a:pt x="2731" y="2005"/>
                  </a:cubicBezTo>
                  <a:cubicBezTo>
                    <a:pt x="3043" y="1728"/>
                    <a:pt x="2870" y="1314"/>
                    <a:pt x="2731" y="1003"/>
                  </a:cubicBezTo>
                  <a:cubicBezTo>
                    <a:pt x="2593" y="864"/>
                    <a:pt x="2317" y="726"/>
                    <a:pt x="2178" y="726"/>
                  </a:cubicBezTo>
                  <a:cubicBezTo>
                    <a:pt x="2006" y="726"/>
                    <a:pt x="2006" y="726"/>
                    <a:pt x="1867" y="864"/>
                  </a:cubicBezTo>
                  <a:lnTo>
                    <a:pt x="1867" y="726"/>
                  </a:lnTo>
                  <a:cubicBezTo>
                    <a:pt x="1867" y="588"/>
                    <a:pt x="1729" y="588"/>
                    <a:pt x="1729" y="450"/>
                  </a:cubicBezTo>
                  <a:cubicBezTo>
                    <a:pt x="1591" y="277"/>
                    <a:pt x="1453" y="138"/>
                    <a:pt x="114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74" name="Google Shape;1674;p8"/>
            <p:cNvSpPr/>
            <p:nvPr/>
          </p:nvSpPr>
          <p:spPr>
            <a:xfrm>
              <a:off x="3471335" y="4290619"/>
              <a:ext cx="18" cy="3125"/>
            </a:xfrm>
            <a:custGeom>
              <a:avLst/>
              <a:gdLst/>
              <a:ahLst/>
              <a:cxnLst/>
              <a:rect l="l" t="t" r="r" b="b"/>
              <a:pathLst>
                <a:path w="1" h="174" extrusionOk="0">
                  <a:moveTo>
                    <a:pt x="0" y="1"/>
                  </a:moveTo>
                  <a:lnTo>
                    <a:pt x="0" y="174"/>
                  </a:lnTo>
                  <a:lnTo>
                    <a:pt x="0" y="174"/>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75" name="Google Shape;1675;p8"/>
            <p:cNvSpPr/>
            <p:nvPr/>
          </p:nvSpPr>
          <p:spPr>
            <a:xfrm>
              <a:off x="3569414" y="4166461"/>
              <a:ext cx="54652" cy="34178"/>
            </a:xfrm>
            <a:custGeom>
              <a:avLst/>
              <a:gdLst/>
              <a:ahLst/>
              <a:cxnLst/>
              <a:rect l="l" t="t" r="r" b="b"/>
              <a:pathLst>
                <a:path w="3043" h="1903" extrusionOk="0">
                  <a:moveTo>
                    <a:pt x="1037" y="589"/>
                  </a:moveTo>
                  <a:lnTo>
                    <a:pt x="1176" y="727"/>
                  </a:lnTo>
                  <a:lnTo>
                    <a:pt x="1176" y="865"/>
                  </a:lnTo>
                  <a:lnTo>
                    <a:pt x="1176" y="1038"/>
                  </a:lnTo>
                  <a:lnTo>
                    <a:pt x="1176" y="1176"/>
                  </a:lnTo>
                  <a:lnTo>
                    <a:pt x="1037" y="1176"/>
                  </a:lnTo>
                  <a:lnTo>
                    <a:pt x="1037" y="1314"/>
                  </a:lnTo>
                  <a:lnTo>
                    <a:pt x="864" y="1314"/>
                  </a:lnTo>
                  <a:lnTo>
                    <a:pt x="726" y="1176"/>
                  </a:lnTo>
                  <a:lnTo>
                    <a:pt x="588" y="1176"/>
                  </a:lnTo>
                  <a:lnTo>
                    <a:pt x="588" y="1038"/>
                  </a:lnTo>
                  <a:cubicBezTo>
                    <a:pt x="588" y="865"/>
                    <a:pt x="726" y="865"/>
                    <a:pt x="726" y="865"/>
                  </a:cubicBezTo>
                  <a:lnTo>
                    <a:pt x="726" y="727"/>
                  </a:lnTo>
                  <a:cubicBezTo>
                    <a:pt x="726" y="727"/>
                    <a:pt x="864" y="727"/>
                    <a:pt x="864" y="589"/>
                  </a:cubicBezTo>
                  <a:close/>
                  <a:moveTo>
                    <a:pt x="1037" y="1"/>
                  </a:moveTo>
                  <a:cubicBezTo>
                    <a:pt x="726" y="1"/>
                    <a:pt x="588" y="174"/>
                    <a:pt x="450" y="312"/>
                  </a:cubicBezTo>
                  <a:lnTo>
                    <a:pt x="0" y="727"/>
                  </a:lnTo>
                  <a:lnTo>
                    <a:pt x="0" y="1038"/>
                  </a:lnTo>
                  <a:cubicBezTo>
                    <a:pt x="0" y="1176"/>
                    <a:pt x="0" y="1314"/>
                    <a:pt x="173" y="1314"/>
                  </a:cubicBezTo>
                  <a:cubicBezTo>
                    <a:pt x="173" y="1453"/>
                    <a:pt x="173" y="1453"/>
                    <a:pt x="311" y="1591"/>
                  </a:cubicBezTo>
                  <a:cubicBezTo>
                    <a:pt x="311" y="1591"/>
                    <a:pt x="450" y="1729"/>
                    <a:pt x="588" y="1729"/>
                  </a:cubicBezTo>
                  <a:cubicBezTo>
                    <a:pt x="726" y="1902"/>
                    <a:pt x="726" y="1902"/>
                    <a:pt x="864" y="1902"/>
                  </a:cubicBezTo>
                  <a:cubicBezTo>
                    <a:pt x="1037" y="1902"/>
                    <a:pt x="1176" y="1902"/>
                    <a:pt x="1176" y="1729"/>
                  </a:cubicBezTo>
                  <a:cubicBezTo>
                    <a:pt x="1314" y="1729"/>
                    <a:pt x="1452" y="1729"/>
                    <a:pt x="1452" y="1591"/>
                  </a:cubicBezTo>
                  <a:cubicBezTo>
                    <a:pt x="1590" y="1591"/>
                    <a:pt x="1590" y="1453"/>
                    <a:pt x="1590" y="1314"/>
                  </a:cubicBezTo>
                  <a:cubicBezTo>
                    <a:pt x="1729" y="1314"/>
                    <a:pt x="1729" y="1176"/>
                    <a:pt x="1729" y="1038"/>
                  </a:cubicBezTo>
                  <a:lnTo>
                    <a:pt x="1729" y="865"/>
                  </a:lnTo>
                  <a:cubicBezTo>
                    <a:pt x="2040" y="1038"/>
                    <a:pt x="2178" y="1176"/>
                    <a:pt x="2454" y="1314"/>
                  </a:cubicBezTo>
                  <a:cubicBezTo>
                    <a:pt x="2524" y="1384"/>
                    <a:pt x="2601" y="1418"/>
                    <a:pt x="2679" y="1418"/>
                  </a:cubicBezTo>
                  <a:cubicBezTo>
                    <a:pt x="2757" y="1418"/>
                    <a:pt x="2835" y="1384"/>
                    <a:pt x="2904" y="1314"/>
                  </a:cubicBezTo>
                  <a:cubicBezTo>
                    <a:pt x="3042" y="1176"/>
                    <a:pt x="2904" y="865"/>
                    <a:pt x="2766" y="865"/>
                  </a:cubicBezTo>
                  <a:cubicBezTo>
                    <a:pt x="2316" y="589"/>
                    <a:pt x="1901" y="174"/>
                    <a:pt x="13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76" name="Google Shape;1676;p8"/>
            <p:cNvSpPr/>
            <p:nvPr/>
          </p:nvSpPr>
          <p:spPr>
            <a:xfrm>
              <a:off x="2951734" y="4112455"/>
              <a:ext cx="27946" cy="33549"/>
            </a:xfrm>
            <a:custGeom>
              <a:avLst/>
              <a:gdLst/>
              <a:ahLst/>
              <a:cxnLst/>
              <a:rect l="l" t="t" r="r" b="b"/>
              <a:pathLst>
                <a:path w="1556" h="1868" extrusionOk="0">
                  <a:moveTo>
                    <a:pt x="691" y="588"/>
                  </a:moveTo>
                  <a:lnTo>
                    <a:pt x="691" y="727"/>
                  </a:lnTo>
                  <a:lnTo>
                    <a:pt x="864" y="727"/>
                  </a:lnTo>
                  <a:lnTo>
                    <a:pt x="864" y="865"/>
                  </a:lnTo>
                  <a:cubicBezTo>
                    <a:pt x="1002" y="865"/>
                    <a:pt x="1002" y="1003"/>
                    <a:pt x="1002" y="1003"/>
                  </a:cubicBezTo>
                  <a:lnTo>
                    <a:pt x="1002" y="1141"/>
                  </a:lnTo>
                  <a:lnTo>
                    <a:pt x="864" y="1141"/>
                  </a:lnTo>
                  <a:lnTo>
                    <a:pt x="864" y="1280"/>
                  </a:lnTo>
                  <a:lnTo>
                    <a:pt x="691" y="1280"/>
                  </a:lnTo>
                  <a:cubicBezTo>
                    <a:pt x="691" y="1280"/>
                    <a:pt x="553" y="1280"/>
                    <a:pt x="553" y="1141"/>
                  </a:cubicBezTo>
                  <a:lnTo>
                    <a:pt x="553" y="1003"/>
                  </a:lnTo>
                  <a:lnTo>
                    <a:pt x="553" y="865"/>
                  </a:lnTo>
                  <a:lnTo>
                    <a:pt x="553" y="727"/>
                  </a:lnTo>
                  <a:lnTo>
                    <a:pt x="691" y="588"/>
                  </a:lnTo>
                  <a:close/>
                  <a:moveTo>
                    <a:pt x="553" y="1"/>
                  </a:moveTo>
                  <a:cubicBezTo>
                    <a:pt x="415" y="1"/>
                    <a:pt x="415" y="1"/>
                    <a:pt x="277" y="139"/>
                  </a:cubicBezTo>
                  <a:cubicBezTo>
                    <a:pt x="277" y="139"/>
                    <a:pt x="277" y="277"/>
                    <a:pt x="138" y="277"/>
                  </a:cubicBezTo>
                  <a:cubicBezTo>
                    <a:pt x="138" y="416"/>
                    <a:pt x="0" y="416"/>
                    <a:pt x="0" y="588"/>
                  </a:cubicBezTo>
                  <a:lnTo>
                    <a:pt x="0" y="1141"/>
                  </a:lnTo>
                  <a:cubicBezTo>
                    <a:pt x="0" y="1280"/>
                    <a:pt x="138" y="1453"/>
                    <a:pt x="277" y="1591"/>
                  </a:cubicBezTo>
                  <a:cubicBezTo>
                    <a:pt x="415" y="1729"/>
                    <a:pt x="553" y="1867"/>
                    <a:pt x="691" y="1867"/>
                  </a:cubicBezTo>
                  <a:cubicBezTo>
                    <a:pt x="1002" y="1867"/>
                    <a:pt x="1141" y="1729"/>
                    <a:pt x="1279" y="1591"/>
                  </a:cubicBezTo>
                  <a:cubicBezTo>
                    <a:pt x="1555" y="1453"/>
                    <a:pt x="1555" y="1141"/>
                    <a:pt x="1555" y="1003"/>
                  </a:cubicBezTo>
                  <a:cubicBezTo>
                    <a:pt x="1555" y="588"/>
                    <a:pt x="1141" y="139"/>
                    <a:pt x="6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77" name="Google Shape;1677;p8"/>
            <p:cNvSpPr/>
            <p:nvPr/>
          </p:nvSpPr>
          <p:spPr>
            <a:xfrm>
              <a:off x="2967251" y="4091981"/>
              <a:ext cx="33531" cy="36010"/>
            </a:xfrm>
            <a:custGeom>
              <a:avLst/>
              <a:gdLst/>
              <a:ahLst/>
              <a:cxnLst/>
              <a:rect l="l" t="t" r="r" b="b"/>
              <a:pathLst>
                <a:path w="1867" h="2005" extrusionOk="0">
                  <a:moveTo>
                    <a:pt x="277" y="0"/>
                  </a:moveTo>
                  <a:cubicBezTo>
                    <a:pt x="277" y="138"/>
                    <a:pt x="277" y="415"/>
                    <a:pt x="415" y="415"/>
                  </a:cubicBezTo>
                  <a:lnTo>
                    <a:pt x="415" y="553"/>
                  </a:lnTo>
                  <a:cubicBezTo>
                    <a:pt x="415" y="415"/>
                    <a:pt x="415" y="415"/>
                    <a:pt x="277" y="415"/>
                  </a:cubicBezTo>
                  <a:cubicBezTo>
                    <a:pt x="138" y="415"/>
                    <a:pt x="138" y="553"/>
                    <a:pt x="0" y="553"/>
                  </a:cubicBezTo>
                  <a:lnTo>
                    <a:pt x="0" y="864"/>
                  </a:lnTo>
                  <a:cubicBezTo>
                    <a:pt x="0" y="1003"/>
                    <a:pt x="138" y="1003"/>
                    <a:pt x="138" y="1141"/>
                  </a:cubicBezTo>
                  <a:cubicBezTo>
                    <a:pt x="415" y="1279"/>
                    <a:pt x="553" y="1556"/>
                    <a:pt x="691" y="1867"/>
                  </a:cubicBezTo>
                  <a:cubicBezTo>
                    <a:pt x="864" y="2005"/>
                    <a:pt x="1003" y="2005"/>
                    <a:pt x="1141" y="2005"/>
                  </a:cubicBezTo>
                  <a:cubicBezTo>
                    <a:pt x="1279" y="1867"/>
                    <a:pt x="1279" y="1867"/>
                    <a:pt x="1279" y="1728"/>
                  </a:cubicBezTo>
                  <a:lnTo>
                    <a:pt x="1279" y="1556"/>
                  </a:lnTo>
                  <a:lnTo>
                    <a:pt x="1141" y="1417"/>
                  </a:lnTo>
                  <a:lnTo>
                    <a:pt x="1556" y="1417"/>
                  </a:lnTo>
                  <a:cubicBezTo>
                    <a:pt x="1556" y="1417"/>
                    <a:pt x="1728" y="1417"/>
                    <a:pt x="1728" y="1279"/>
                  </a:cubicBezTo>
                  <a:cubicBezTo>
                    <a:pt x="1867" y="1279"/>
                    <a:pt x="1867" y="1003"/>
                    <a:pt x="1728" y="864"/>
                  </a:cubicBezTo>
                  <a:cubicBezTo>
                    <a:pt x="1417" y="553"/>
                    <a:pt x="1141" y="277"/>
                    <a:pt x="69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78" name="Google Shape;1678;p8"/>
            <p:cNvSpPr/>
            <p:nvPr/>
          </p:nvSpPr>
          <p:spPr>
            <a:xfrm>
              <a:off x="3326685" y="3838081"/>
              <a:ext cx="9950" cy="10560"/>
            </a:xfrm>
            <a:custGeom>
              <a:avLst/>
              <a:gdLst/>
              <a:ahLst/>
              <a:cxnLst/>
              <a:rect l="l" t="t" r="r" b="b"/>
              <a:pathLst>
                <a:path w="554" h="588" extrusionOk="0">
                  <a:moveTo>
                    <a:pt x="277" y="0"/>
                  </a:moveTo>
                  <a:cubicBezTo>
                    <a:pt x="139" y="0"/>
                    <a:pt x="139" y="0"/>
                    <a:pt x="0" y="138"/>
                  </a:cubicBezTo>
                  <a:lnTo>
                    <a:pt x="0" y="311"/>
                  </a:lnTo>
                  <a:lnTo>
                    <a:pt x="0" y="588"/>
                  </a:lnTo>
                  <a:lnTo>
                    <a:pt x="415" y="588"/>
                  </a:lnTo>
                  <a:cubicBezTo>
                    <a:pt x="415" y="449"/>
                    <a:pt x="553" y="449"/>
                    <a:pt x="553" y="311"/>
                  </a:cubicBezTo>
                  <a:cubicBezTo>
                    <a:pt x="553" y="311"/>
                    <a:pt x="553" y="138"/>
                    <a:pt x="415" y="138"/>
                  </a:cubicBezTo>
                  <a:lnTo>
                    <a:pt x="27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79" name="Google Shape;1679;p8"/>
            <p:cNvSpPr/>
            <p:nvPr/>
          </p:nvSpPr>
          <p:spPr>
            <a:xfrm>
              <a:off x="3329163" y="3838081"/>
              <a:ext cx="28574" cy="29670"/>
            </a:xfrm>
            <a:custGeom>
              <a:avLst/>
              <a:gdLst/>
              <a:ahLst/>
              <a:cxnLst/>
              <a:rect l="l" t="t" r="r" b="b"/>
              <a:pathLst>
                <a:path w="1591" h="1652" extrusionOk="0">
                  <a:moveTo>
                    <a:pt x="1141" y="0"/>
                  </a:moveTo>
                  <a:cubicBezTo>
                    <a:pt x="727" y="449"/>
                    <a:pt x="415" y="726"/>
                    <a:pt x="1" y="1175"/>
                  </a:cubicBezTo>
                  <a:cubicBezTo>
                    <a:pt x="1" y="1314"/>
                    <a:pt x="1" y="1452"/>
                    <a:pt x="139" y="1590"/>
                  </a:cubicBezTo>
                  <a:cubicBezTo>
                    <a:pt x="185" y="1636"/>
                    <a:pt x="231" y="1651"/>
                    <a:pt x="278" y="1651"/>
                  </a:cubicBezTo>
                  <a:cubicBezTo>
                    <a:pt x="373" y="1651"/>
                    <a:pt x="473" y="1590"/>
                    <a:pt x="588" y="1590"/>
                  </a:cubicBezTo>
                  <a:cubicBezTo>
                    <a:pt x="727" y="1314"/>
                    <a:pt x="865" y="1175"/>
                    <a:pt x="1003" y="864"/>
                  </a:cubicBezTo>
                  <a:cubicBezTo>
                    <a:pt x="1141" y="726"/>
                    <a:pt x="1280" y="588"/>
                    <a:pt x="1452" y="588"/>
                  </a:cubicBezTo>
                  <a:cubicBezTo>
                    <a:pt x="1591" y="449"/>
                    <a:pt x="1591" y="311"/>
                    <a:pt x="1452" y="138"/>
                  </a:cubicBezTo>
                  <a:cubicBezTo>
                    <a:pt x="1452" y="0"/>
                    <a:pt x="1280" y="0"/>
                    <a:pt x="12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80" name="Google Shape;1680;p8"/>
            <p:cNvSpPr/>
            <p:nvPr/>
          </p:nvSpPr>
          <p:spPr>
            <a:xfrm>
              <a:off x="3349656" y="3856076"/>
              <a:ext cx="10560" cy="10578"/>
            </a:xfrm>
            <a:custGeom>
              <a:avLst/>
              <a:gdLst/>
              <a:ahLst/>
              <a:cxnLst/>
              <a:rect l="l" t="t" r="r" b="b"/>
              <a:pathLst>
                <a:path w="588" h="589" extrusionOk="0">
                  <a:moveTo>
                    <a:pt x="139" y="0"/>
                  </a:moveTo>
                  <a:cubicBezTo>
                    <a:pt x="0" y="173"/>
                    <a:pt x="0" y="173"/>
                    <a:pt x="0" y="312"/>
                  </a:cubicBezTo>
                  <a:lnTo>
                    <a:pt x="0" y="450"/>
                  </a:lnTo>
                  <a:cubicBezTo>
                    <a:pt x="139" y="450"/>
                    <a:pt x="139" y="588"/>
                    <a:pt x="311" y="588"/>
                  </a:cubicBezTo>
                  <a:cubicBezTo>
                    <a:pt x="311" y="588"/>
                    <a:pt x="450" y="588"/>
                    <a:pt x="450" y="450"/>
                  </a:cubicBezTo>
                  <a:cubicBezTo>
                    <a:pt x="588" y="450"/>
                    <a:pt x="588" y="450"/>
                    <a:pt x="588" y="312"/>
                  </a:cubicBezTo>
                  <a:lnTo>
                    <a:pt x="58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81" name="Google Shape;1681;p8"/>
            <p:cNvSpPr/>
            <p:nvPr/>
          </p:nvSpPr>
          <p:spPr>
            <a:xfrm>
              <a:off x="3450842" y="3910711"/>
              <a:ext cx="36028" cy="37051"/>
            </a:xfrm>
            <a:custGeom>
              <a:avLst/>
              <a:gdLst/>
              <a:ahLst/>
              <a:cxnLst/>
              <a:rect l="l" t="t" r="r" b="b"/>
              <a:pathLst>
                <a:path w="2006" h="2063" extrusionOk="0">
                  <a:moveTo>
                    <a:pt x="553" y="0"/>
                  </a:moveTo>
                  <a:cubicBezTo>
                    <a:pt x="415" y="0"/>
                    <a:pt x="277" y="138"/>
                    <a:pt x="415" y="415"/>
                  </a:cubicBezTo>
                  <a:cubicBezTo>
                    <a:pt x="415" y="588"/>
                    <a:pt x="415" y="726"/>
                    <a:pt x="553" y="1003"/>
                  </a:cubicBezTo>
                  <a:lnTo>
                    <a:pt x="277" y="1003"/>
                  </a:lnTo>
                  <a:cubicBezTo>
                    <a:pt x="139" y="1141"/>
                    <a:pt x="139" y="1141"/>
                    <a:pt x="0" y="1141"/>
                  </a:cubicBezTo>
                  <a:lnTo>
                    <a:pt x="0" y="1452"/>
                  </a:lnTo>
                  <a:cubicBezTo>
                    <a:pt x="0" y="1452"/>
                    <a:pt x="0" y="1590"/>
                    <a:pt x="139" y="1590"/>
                  </a:cubicBezTo>
                  <a:lnTo>
                    <a:pt x="277" y="1728"/>
                  </a:lnTo>
                  <a:cubicBezTo>
                    <a:pt x="415" y="1590"/>
                    <a:pt x="553" y="1590"/>
                    <a:pt x="726" y="1590"/>
                  </a:cubicBezTo>
                  <a:cubicBezTo>
                    <a:pt x="865" y="1590"/>
                    <a:pt x="865" y="1728"/>
                    <a:pt x="865" y="1867"/>
                  </a:cubicBezTo>
                  <a:cubicBezTo>
                    <a:pt x="962" y="1964"/>
                    <a:pt x="1060" y="2062"/>
                    <a:pt x="1158" y="2062"/>
                  </a:cubicBezTo>
                  <a:cubicBezTo>
                    <a:pt x="1198" y="2062"/>
                    <a:pt x="1239" y="2045"/>
                    <a:pt x="1279" y="2005"/>
                  </a:cubicBezTo>
                  <a:cubicBezTo>
                    <a:pt x="1418" y="2005"/>
                    <a:pt x="1418" y="1867"/>
                    <a:pt x="1418" y="1728"/>
                  </a:cubicBezTo>
                  <a:cubicBezTo>
                    <a:pt x="1418" y="1590"/>
                    <a:pt x="1279" y="1452"/>
                    <a:pt x="1279" y="1279"/>
                  </a:cubicBezTo>
                  <a:cubicBezTo>
                    <a:pt x="1418" y="1279"/>
                    <a:pt x="1418" y="1279"/>
                    <a:pt x="1590" y="1141"/>
                  </a:cubicBezTo>
                  <a:lnTo>
                    <a:pt x="1729" y="1141"/>
                  </a:lnTo>
                  <a:cubicBezTo>
                    <a:pt x="1867" y="1141"/>
                    <a:pt x="2005" y="1003"/>
                    <a:pt x="2005" y="864"/>
                  </a:cubicBezTo>
                  <a:cubicBezTo>
                    <a:pt x="2005" y="726"/>
                    <a:pt x="1867" y="588"/>
                    <a:pt x="1729" y="588"/>
                  </a:cubicBezTo>
                  <a:cubicBezTo>
                    <a:pt x="1418" y="588"/>
                    <a:pt x="1279" y="726"/>
                    <a:pt x="1141" y="726"/>
                  </a:cubicBezTo>
                  <a:cubicBezTo>
                    <a:pt x="1141" y="726"/>
                    <a:pt x="1003" y="726"/>
                    <a:pt x="1003" y="588"/>
                  </a:cubicBezTo>
                  <a:lnTo>
                    <a:pt x="1003" y="277"/>
                  </a:lnTo>
                  <a:cubicBezTo>
                    <a:pt x="1003" y="138"/>
                    <a:pt x="865" y="0"/>
                    <a:pt x="7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82" name="Google Shape;1682;p8"/>
            <p:cNvSpPr/>
            <p:nvPr/>
          </p:nvSpPr>
          <p:spPr>
            <a:xfrm>
              <a:off x="3577478" y="4003815"/>
              <a:ext cx="20510" cy="25324"/>
            </a:xfrm>
            <a:custGeom>
              <a:avLst/>
              <a:gdLst/>
              <a:ahLst/>
              <a:cxnLst/>
              <a:rect l="l" t="t" r="r" b="b"/>
              <a:pathLst>
                <a:path w="1142" h="1410" extrusionOk="0">
                  <a:moveTo>
                    <a:pt x="727" y="1"/>
                  </a:moveTo>
                  <a:cubicBezTo>
                    <a:pt x="727" y="1"/>
                    <a:pt x="727" y="139"/>
                    <a:pt x="588" y="139"/>
                  </a:cubicBezTo>
                  <a:cubicBezTo>
                    <a:pt x="415" y="416"/>
                    <a:pt x="139" y="589"/>
                    <a:pt x="1" y="865"/>
                  </a:cubicBezTo>
                  <a:lnTo>
                    <a:pt x="1" y="1142"/>
                  </a:lnTo>
                  <a:cubicBezTo>
                    <a:pt x="1" y="1142"/>
                    <a:pt x="1" y="1280"/>
                    <a:pt x="139" y="1280"/>
                  </a:cubicBezTo>
                  <a:cubicBezTo>
                    <a:pt x="208" y="1366"/>
                    <a:pt x="277" y="1409"/>
                    <a:pt x="351" y="1409"/>
                  </a:cubicBezTo>
                  <a:cubicBezTo>
                    <a:pt x="424" y="1409"/>
                    <a:pt x="502" y="1366"/>
                    <a:pt x="588" y="1280"/>
                  </a:cubicBezTo>
                  <a:cubicBezTo>
                    <a:pt x="727" y="1003"/>
                    <a:pt x="865" y="727"/>
                    <a:pt x="1003" y="589"/>
                  </a:cubicBezTo>
                  <a:cubicBezTo>
                    <a:pt x="1141" y="416"/>
                    <a:pt x="1141" y="277"/>
                    <a:pt x="1141" y="277"/>
                  </a:cubicBezTo>
                  <a:cubicBezTo>
                    <a:pt x="1141" y="139"/>
                    <a:pt x="1003" y="139"/>
                    <a:pt x="1003" y="139"/>
                  </a:cubicBezTo>
                  <a:cubicBezTo>
                    <a:pt x="1003" y="1"/>
                    <a:pt x="865" y="1"/>
                    <a:pt x="8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83" name="Google Shape;1683;p8"/>
            <p:cNvSpPr/>
            <p:nvPr/>
          </p:nvSpPr>
          <p:spPr>
            <a:xfrm>
              <a:off x="3696679" y="4083899"/>
              <a:ext cx="20492" cy="20510"/>
            </a:xfrm>
            <a:custGeom>
              <a:avLst/>
              <a:gdLst/>
              <a:ahLst/>
              <a:cxnLst/>
              <a:rect l="l" t="t" r="r" b="b"/>
              <a:pathLst>
                <a:path w="1141" h="1142" extrusionOk="0">
                  <a:moveTo>
                    <a:pt x="864" y="1"/>
                  </a:moveTo>
                  <a:cubicBezTo>
                    <a:pt x="692" y="1"/>
                    <a:pt x="692" y="1"/>
                    <a:pt x="553" y="139"/>
                  </a:cubicBezTo>
                  <a:cubicBezTo>
                    <a:pt x="415" y="277"/>
                    <a:pt x="277" y="450"/>
                    <a:pt x="138" y="727"/>
                  </a:cubicBezTo>
                  <a:cubicBezTo>
                    <a:pt x="0" y="865"/>
                    <a:pt x="0" y="1003"/>
                    <a:pt x="138" y="1141"/>
                  </a:cubicBezTo>
                  <a:cubicBezTo>
                    <a:pt x="277" y="1141"/>
                    <a:pt x="553" y="1141"/>
                    <a:pt x="553" y="1003"/>
                  </a:cubicBezTo>
                  <a:cubicBezTo>
                    <a:pt x="692" y="865"/>
                    <a:pt x="864" y="727"/>
                    <a:pt x="864" y="588"/>
                  </a:cubicBezTo>
                  <a:lnTo>
                    <a:pt x="1003" y="588"/>
                  </a:lnTo>
                  <a:cubicBezTo>
                    <a:pt x="1003" y="450"/>
                    <a:pt x="1141" y="450"/>
                    <a:pt x="1141" y="277"/>
                  </a:cubicBezTo>
                  <a:cubicBezTo>
                    <a:pt x="1141" y="277"/>
                    <a:pt x="1141" y="139"/>
                    <a:pt x="1003" y="139"/>
                  </a:cubicBezTo>
                  <a:cubicBezTo>
                    <a:pt x="1003" y="1"/>
                    <a:pt x="864" y="1"/>
                    <a:pt x="8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84" name="Google Shape;1684;p8"/>
            <p:cNvSpPr/>
            <p:nvPr/>
          </p:nvSpPr>
          <p:spPr>
            <a:xfrm>
              <a:off x="3712196" y="4088874"/>
              <a:ext cx="20492" cy="23599"/>
            </a:xfrm>
            <a:custGeom>
              <a:avLst/>
              <a:gdLst/>
              <a:ahLst/>
              <a:cxnLst/>
              <a:rect l="l" t="t" r="r" b="b"/>
              <a:pathLst>
                <a:path w="1141" h="1314" extrusionOk="0">
                  <a:moveTo>
                    <a:pt x="864" y="0"/>
                  </a:moveTo>
                  <a:cubicBezTo>
                    <a:pt x="692" y="0"/>
                    <a:pt x="553" y="0"/>
                    <a:pt x="553" y="173"/>
                  </a:cubicBezTo>
                  <a:cubicBezTo>
                    <a:pt x="415" y="311"/>
                    <a:pt x="277" y="588"/>
                    <a:pt x="139" y="864"/>
                  </a:cubicBezTo>
                  <a:cubicBezTo>
                    <a:pt x="0" y="1037"/>
                    <a:pt x="0" y="1176"/>
                    <a:pt x="139" y="1314"/>
                  </a:cubicBezTo>
                  <a:cubicBezTo>
                    <a:pt x="277" y="1314"/>
                    <a:pt x="553" y="1314"/>
                    <a:pt x="553" y="1176"/>
                  </a:cubicBezTo>
                  <a:cubicBezTo>
                    <a:pt x="692" y="864"/>
                    <a:pt x="864" y="726"/>
                    <a:pt x="1003" y="450"/>
                  </a:cubicBezTo>
                  <a:cubicBezTo>
                    <a:pt x="1141" y="450"/>
                    <a:pt x="1141" y="311"/>
                    <a:pt x="1141" y="173"/>
                  </a:cubicBezTo>
                  <a:lnTo>
                    <a:pt x="100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85" name="Google Shape;1685;p8"/>
            <p:cNvSpPr/>
            <p:nvPr/>
          </p:nvSpPr>
          <p:spPr>
            <a:xfrm>
              <a:off x="3205006" y="3928707"/>
              <a:ext cx="31053" cy="27946"/>
            </a:xfrm>
            <a:custGeom>
              <a:avLst/>
              <a:gdLst/>
              <a:ahLst/>
              <a:cxnLst/>
              <a:rect l="l" t="t" r="r" b="b"/>
              <a:pathLst>
                <a:path w="1729" h="1556" extrusionOk="0">
                  <a:moveTo>
                    <a:pt x="277" y="1"/>
                  </a:moveTo>
                  <a:cubicBezTo>
                    <a:pt x="139" y="1"/>
                    <a:pt x="139" y="139"/>
                    <a:pt x="1" y="139"/>
                  </a:cubicBezTo>
                  <a:lnTo>
                    <a:pt x="1" y="450"/>
                  </a:lnTo>
                  <a:cubicBezTo>
                    <a:pt x="1" y="450"/>
                    <a:pt x="1" y="588"/>
                    <a:pt x="139" y="588"/>
                  </a:cubicBezTo>
                  <a:cubicBezTo>
                    <a:pt x="277" y="726"/>
                    <a:pt x="277" y="726"/>
                    <a:pt x="415" y="865"/>
                  </a:cubicBezTo>
                  <a:lnTo>
                    <a:pt x="277" y="1003"/>
                  </a:lnTo>
                  <a:cubicBezTo>
                    <a:pt x="277" y="1141"/>
                    <a:pt x="277" y="1452"/>
                    <a:pt x="415" y="1452"/>
                  </a:cubicBezTo>
                  <a:cubicBezTo>
                    <a:pt x="502" y="1521"/>
                    <a:pt x="580" y="1556"/>
                    <a:pt x="636" y="1556"/>
                  </a:cubicBezTo>
                  <a:cubicBezTo>
                    <a:pt x="692" y="1556"/>
                    <a:pt x="727" y="1521"/>
                    <a:pt x="727" y="1452"/>
                  </a:cubicBezTo>
                  <a:cubicBezTo>
                    <a:pt x="865" y="1314"/>
                    <a:pt x="865" y="1314"/>
                    <a:pt x="1003" y="1141"/>
                  </a:cubicBezTo>
                  <a:cubicBezTo>
                    <a:pt x="1003" y="1314"/>
                    <a:pt x="1141" y="1314"/>
                    <a:pt x="1280" y="1452"/>
                  </a:cubicBezTo>
                  <a:lnTo>
                    <a:pt x="1452" y="1452"/>
                  </a:lnTo>
                  <a:cubicBezTo>
                    <a:pt x="1591" y="1452"/>
                    <a:pt x="1591" y="1314"/>
                    <a:pt x="1729" y="1314"/>
                  </a:cubicBezTo>
                  <a:lnTo>
                    <a:pt x="1729" y="1141"/>
                  </a:lnTo>
                  <a:cubicBezTo>
                    <a:pt x="1729" y="1003"/>
                    <a:pt x="1591" y="865"/>
                    <a:pt x="1591" y="865"/>
                  </a:cubicBezTo>
                  <a:cubicBezTo>
                    <a:pt x="1452" y="865"/>
                    <a:pt x="1452" y="726"/>
                    <a:pt x="1280" y="726"/>
                  </a:cubicBezTo>
                  <a:cubicBezTo>
                    <a:pt x="1280" y="588"/>
                    <a:pt x="1452" y="588"/>
                    <a:pt x="1452" y="450"/>
                  </a:cubicBezTo>
                  <a:cubicBezTo>
                    <a:pt x="1591" y="450"/>
                    <a:pt x="1591" y="277"/>
                    <a:pt x="1591" y="277"/>
                  </a:cubicBezTo>
                  <a:cubicBezTo>
                    <a:pt x="1591" y="139"/>
                    <a:pt x="1452" y="139"/>
                    <a:pt x="1452" y="1"/>
                  </a:cubicBezTo>
                  <a:lnTo>
                    <a:pt x="1141" y="1"/>
                  </a:lnTo>
                  <a:cubicBezTo>
                    <a:pt x="1141" y="1"/>
                    <a:pt x="1003" y="1"/>
                    <a:pt x="1003" y="139"/>
                  </a:cubicBezTo>
                  <a:cubicBezTo>
                    <a:pt x="865" y="139"/>
                    <a:pt x="865" y="277"/>
                    <a:pt x="865" y="450"/>
                  </a:cubicBezTo>
                  <a:cubicBezTo>
                    <a:pt x="727" y="277"/>
                    <a:pt x="588" y="139"/>
                    <a:pt x="415" y="139"/>
                  </a:cubicBezTo>
                  <a:cubicBezTo>
                    <a:pt x="415" y="1"/>
                    <a:pt x="277" y="1"/>
                    <a:pt x="2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86" name="Google Shape;1686;p8"/>
            <p:cNvSpPr/>
            <p:nvPr/>
          </p:nvSpPr>
          <p:spPr>
            <a:xfrm>
              <a:off x="3067809" y="4011269"/>
              <a:ext cx="44092" cy="41613"/>
            </a:xfrm>
            <a:custGeom>
              <a:avLst/>
              <a:gdLst/>
              <a:ahLst/>
              <a:cxnLst/>
              <a:rect l="l" t="t" r="r" b="b"/>
              <a:pathLst>
                <a:path w="2455" h="2317" extrusionOk="0">
                  <a:moveTo>
                    <a:pt x="1003" y="1"/>
                  </a:moveTo>
                  <a:cubicBezTo>
                    <a:pt x="865" y="1"/>
                    <a:pt x="865" y="1"/>
                    <a:pt x="865" y="174"/>
                  </a:cubicBezTo>
                  <a:cubicBezTo>
                    <a:pt x="727" y="174"/>
                    <a:pt x="727" y="312"/>
                    <a:pt x="865" y="312"/>
                  </a:cubicBezTo>
                  <a:cubicBezTo>
                    <a:pt x="865" y="450"/>
                    <a:pt x="865" y="588"/>
                    <a:pt x="1003" y="727"/>
                  </a:cubicBezTo>
                  <a:cubicBezTo>
                    <a:pt x="727" y="865"/>
                    <a:pt x="450" y="1038"/>
                    <a:pt x="139" y="1176"/>
                  </a:cubicBezTo>
                  <a:cubicBezTo>
                    <a:pt x="1" y="1176"/>
                    <a:pt x="1" y="1452"/>
                    <a:pt x="1" y="1591"/>
                  </a:cubicBezTo>
                  <a:cubicBezTo>
                    <a:pt x="1" y="1591"/>
                    <a:pt x="139" y="1729"/>
                    <a:pt x="277" y="1729"/>
                  </a:cubicBezTo>
                  <a:cubicBezTo>
                    <a:pt x="588" y="1902"/>
                    <a:pt x="865" y="2040"/>
                    <a:pt x="1141" y="2178"/>
                  </a:cubicBezTo>
                  <a:cubicBezTo>
                    <a:pt x="1314" y="2317"/>
                    <a:pt x="1314" y="2317"/>
                    <a:pt x="1452" y="2317"/>
                  </a:cubicBezTo>
                  <a:lnTo>
                    <a:pt x="1591" y="2178"/>
                  </a:lnTo>
                  <a:cubicBezTo>
                    <a:pt x="1729" y="2040"/>
                    <a:pt x="1591" y="1902"/>
                    <a:pt x="1591" y="1729"/>
                  </a:cubicBezTo>
                  <a:cubicBezTo>
                    <a:pt x="1314" y="1591"/>
                    <a:pt x="1141" y="1591"/>
                    <a:pt x="1003" y="1452"/>
                  </a:cubicBezTo>
                  <a:cubicBezTo>
                    <a:pt x="1003" y="1314"/>
                    <a:pt x="1141" y="1314"/>
                    <a:pt x="1314" y="1314"/>
                  </a:cubicBezTo>
                  <a:cubicBezTo>
                    <a:pt x="1452" y="1176"/>
                    <a:pt x="1452" y="1176"/>
                    <a:pt x="1452" y="1038"/>
                  </a:cubicBezTo>
                  <a:cubicBezTo>
                    <a:pt x="1452" y="865"/>
                    <a:pt x="1591" y="865"/>
                    <a:pt x="1591" y="865"/>
                  </a:cubicBezTo>
                  <a:cubicBezTo>
                    <a:pt x="1729" y="1038"/>
                    <a:pt x="1867" y="1176"/>
                    <a:pt x="2006" y="1176"/>
                  </a:cubicBezTo>
                  <a:cubicBezTo>
                    <a:pt x="2092" y="1245"/>
                    <a:pt x="2170" y="1280"/>
                    <a:pt x="2226" y="1280"/>
                  </a:cubicBezTo>
                  <a:cubicBezTo>
                    <a:pt x="2282" y="1280"/>
                    <a:pt x="2317" y="1245"/>
                    <a:pt x="2317" y="1176"/>
                  </a:cubicBezTo>
                  <a:cubicBezTo>
                    <a:pt x="2455" y="1038"/>
                    <a:pt x="2455" y="727"/>
                    <a:pt x="2317" y="727"/>
                  </a:cubicBezTo>
                  <a:cubicBezTo>
                    <a:pt x="2006" y="450"/>
                    <a:pt x="1591" y="312"/>
                    <a:pt x="13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sp>
        <p:nvSpPr>
          <p:cNvPr id="1687" name="Google Shape;1687;p8"/>
          <p:cNvSpPr/>
          <p:nvPr/>
        </p:nvSpPr>
        <p:spPr>
          <a:xfrm>
            <a:off x="1262685" y="3318690"/>
            <a:ext cx="44508" cy="46981"/>
          </a:xfrm>
          <a:custGeom>
            <a:avLst/>
            <a:gdLst/>
            <a:ahLst/>
            <a:cxnLst/>
            <a:rect l="l" t="t" r="r" b="b"/>
            <a:pathLst>
              <a:path w="264" h="209" extrusionOk="0">
                <a:moveTo>
                  <a:pt x="132" y="1"/>
                </a:moveTo>
                <a:cubicBezTo>
                  <a:pt x="1" y="1"/>
                  <a:pt x="1" y="209"/>
                  <a:pt x="132" y="209"/>
                </a:cubicBezTo>
                <a:cubicBezTo>
                  <a:pt x="263" y="209"/>
                  <a:pt x="263" y="1"/>
                  <a:pt x="1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88" name="Google Shape;1688;p8"/>
          <p:cNvSpPr/>
          <p:nvPr/>
        </p:nvSpPr>
        <p:spPr>
          <a:xfrm>
            <a:off x="999909" y="3770171"/>
            <a:ext cx="41305" cy="42935"/>
          </a:xfrm>
          <a:custGeom>
            <a:avLst/>
            <a:gdLst/>
            <a:ahLst/>
            <a:cxnLst/>
            <a:rect l="l" t="t" r="r" b="b"/>
            <a:pathLst>
              <a:path w="245" h="191" extrusionOk="0">
                <a:moveTo>
                  <a:pt x="131" y="1"/>
                </a:moveTo>
                <a:cubicBezTo>
                  <a:pt x="0" y="1"/>
                  <a:pt x="0" y="191"/>
                  <a:pt x="131" y="191"/>
                </a:cubicBezTo>
                <a:cubicBezTo>
                  <a:pt x="244" y="191"/>
                  <a:pt x="244" y="1"/>
                  <a:pt x="1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89" name="Google Shape;1689;p8"/>
          <p:cNvSpPr/>
          <p:nvPr/>
        </p:nvSpPr>
        <p:spPr>
          <a:xfrm>
            <a:off x="1218158" y="4470040"/>
            <a:ext cx="44508" cy="47205"/>
          </a:xfrm>
          <a:custGeom>
            <a:avLst/>
            <a:gdLst/>
            <a:ahLst/>
            <a:cxnLst/>
            <a:rect l="l" t="t" r="r" b="b"/>
            <a:pathLst>
              <a:path w="264" h="210" extrusionOk="0">
                <a:moveTo>
                  <a:pt x="132" y="1"/>
                </a:moveTo>
                <a:cubicBezTo>
                  <a:pt x="1" y="1"/>
                  <a:pt x="1" y="209"/>
                  <a:pt x="132" y="209"/>
                </a:cubicBezTo>
                <a:cubicBezTo>
                  <a:pt x="263" y="209"/>
                  <a:pt x="263" y="1"/>
                  <a:pt x="1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90" name="Google Shape;1690;p8"/>
          <p:cNvSpPr/>
          <p:nvPr/>
        </p:nvSpPr>
        <p:spPr>
          <a:xfrm>
            <a:off x="1307513" y="4508705"/>
            <a:ext cx="41305" cy="42935"/>
          </a:xfrm>
          <a:custGeom>
            <a:avLst/>
            <a:gdLst/>
            <a:ahLst/>
            <a:cxnLst/>
            <a:rect l="l" t="t" r="r" b="b"/>
            <a:pathLst>
              <a:path w="245" h="191" extrusionOk="0">
                <a:moveTo>
                  <a:pt x="113" y="1"/>
                </a:moveTo>
                <a:cubicBezTo>
                  <a:pt x="0" y="1"/>
                  <a:pt x="0" y="191"/>
                  <a:pt x="113" y="191"/>
                </a:cubicBezTo>
                <a:cubicBezTo>
                  <a:pt x="244" y="191"/>
                  <a:pt x="244" y="1"/>
                  <a:pt x="11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91" name="Google Shape;1691;p8"/>
          <p:cNvSpPr/>
          <p:nvPr/>
        </p:nvSpPr>
        <p:spPr>
          <a:xfrm>
            <a:off x="382277" y="4991778"/>
            <a:ext cx="41305" cy="46981"/>
          </a:xfrm>
          <a:custGeom>
            <a:avLst/>
            <a:gdLst/>
            <a:ahLst/>
            <a:cxnLst/>
            <a:rect l="l" t="t" r="r" b="b"/>
            <a:pathLst>
              <a:path w="245" h="209" extrusionOk="0">
                <a:moveTo>
                  <a:pt x="132" y="1"/>
                </a:moveTo>
                <a:cubicBezTo>
                  <a:pt x="1" y="1"/>
                  <a:pt x="1" y="209"/>
                  <a:pt x="132" y="209"/>
                </a:cubicBezTo>
                <a:cubicBezTo>
                  <a:pt x="245" y="209"/>
                  <a:pt x="245" y="1"/>
                  <a:pt x="1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92" name="Google Shape;1692;p8"/>
          <p:cNvSpPr/>
          <p:nvPr/>
        </p:nvSpPr>
        <p:spPr>
          <a:xfrm>
            <a:off x="430326" y="4876910"/>
            <a:ext cx="41305" cy="42935"/>
          </a:xfrm>
          <a:custGeom>
            <a:avLst/>
            <a:gdLst/>
            <a:ahLst/>
            <a:cxnLst/>
            <a:rect l="l" t="t" r="r" b="b"/>
            <a:pathLst>
              <a:path w="245" h="191" extrusionOk="0">
                <a:moveTo>
                  <a:pt x="114" y="0"/>
                </a:moveTo>
                <a:cubicBezTo>
                  <a:pt x="1" y="0"/>
                  <a:pt x="1" y="190"/>
                  <a:pt x="114" y="190"/>
                </a:cubicBezTo>
                <a:cubicBezTo>
                  <a:pt x="245" y="190"/>
                  <a:pt x="245" y="0"/>
                  <a:pt x="1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93" name="Google Shape;1693;p8"/>
          <p:cNvSpPr/>
          <p:nvPr/>
        </p:nvSpPr>
        <p:spPr>
          <a:xfrm>
            <a:off x="490682" y="4991778"/>
            <a:ext cx="41305" cy="46981"/>
          </a:xfrm>
          <a:custGeom>
            <a:avLst/>
            <a:gdLst/>
            <a:ahLst/>
            <a:cxnLst/>
            <a:rect l="l" t="t" r="r" b="b"/>
            <a:pathLst>
              <a:path w="245" h="209" extrusionOk="0">
                <a:moveTo>
                  <a:pt x="131" y="1"/>
                </a:moveTo>
                <a:cubicBezTo>
                  <a:pt x="0" y="1"/>
                  <a:pt x="0" y="209"/>
                  <a:pt x="131" y="209"/>
                </a:cubicBezTo>
                <a:cubicBezTo>
                  <a:pt x="244" y="209"/>
                  <a:pt x="244" y="1"/>
                  <a:pt x="1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94" name="Google Shape;1694;p8"/>
          <p:cNvSpPr/>
          <p:nvPr/>
        </p:nvSpPr>
        <p:spPr>
          <a:xfrm>
            <a:off x="832184" y="2721404"/>
            <a:ext cx="86319" cy="88792"/>
          </a:xfrm>
          <a:custGeom>
            <a:avLst/>
            <a:gdLst/>
            <a:ahLst/>
            <a:cxnLst/>
            <a:rect l="l" t="t" r="r" b="b"/>
            <a:pathLst>
              <a:path w="512" h="395" extrusionOk="0">
                <a:moveTo>
                  <a:pt x="250" y="1"/>
                </a:moveTo>
                <a:cubicBezTo>
                  <a:pt x="1" y="1"/>
                  <a:pt x="1" y="394"/>
                  <a:pt x="250" y="394"/>
                </a:cubicBezTo>
                <a:cubicBezTo>
                  <a:pt x="512" y="394"/>
                  <a:pt x="512" y="1"/>
                  <a:pt x="2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95" name="Google Shape;1695;p8"/>
          <p:cNvSpPr/>
          <p:nvPr/>
        </p:nvSpPr>
        <p:spPr>
          <a:xfrm>
            <a:off x="1129633" y="1514622"/>
            <a:ext cx="177865" cy="228612"/>
          </a:xfrm>
          <a:custGeom>
            <a:avLst/>
            <a:gdLst/>
            <a:ahLst/>
            <a:cxnLst/>
            <a:rect l="l" t="t" r="r" b="b"/>
            <a:pathLst>
              <a:path w="1055" h="1017" extrusionOk="0">
                <a:moveTo>
                  <a:pt x="353" y="0"/>
                </a:moveTo>
                <a:cubicBezTo>
                  <a:pt x="314" y="0"/>
                  <a:pt x="278" y="26"/>
                  <a:pt x="263" y="76"/>
                </a:cubicBezTo>
                <a:cubicBezTo>
                  <a:pt x="227" y="171"/>
                  <a:pt x="227" y="284"/>
                  <a:pt x="209" y="397"/>
                </a:cubicBezTo>
                <a:cubicBezTo>
                  <a:pt x="172" y="415"/>
                  <a:pt x="132" y="433"/>
                  <a:pt x="77" y="451"/>
                </a:cubicBezTo>
                <a:cubicBezTo>
                  <a:pt x="1" y="492"/>
                  <a:pt x="19" y="623"/>
                  <a:pt x="96" y="641"/>
                </a:cubicBezTo>
                <a:cubicBezTo>
                  <a:pt x="132" y="641"/>
                  <a:pt x="172" y="659"/>
                  <a:pt x="209" y="678"/>
                </a:cubicBezTo>
                <a:cubicBezTo>
                  <a:pt x="227" y="754"/>
                  <a:pt x="227" y="849"/>
                  <a:pt x="245" y="944"/>
                </a:cubicBezTo>
                <a:cubicBezTo>
                  <a:pt x="245" y="999"/>
                  <a:pt x="322" y="1017"/>
                  <a:pt x="376" y="1017"/>
                </a:cubicBezTo>
                <a:cubicBezTo>
                  <a:pt x="399" y="1017"/>
                  <a:pt x="435" y="999"/>
                  <a:pt x="453" y="963"/>
                </a:cubicBezTo>
                <a:cubicBezTo>
                  <a:pt x="489" y="904"/>
                  <a:pt x="530" y="849"/>
                  <a:pt x="566" y="773"/>
                </a:cubicBezTo>
                <a:cubicBezTo>
                  <a:pt x="679" y="813"/>
                  <a:pt x="792" y="831"/>
                  <a:pt x="923" y="849"/>
                </a:cubicBezTo>
                <a:cubicBezTo>
                  <a:pt x="1000" y="849"/>
                  <a:pt x="1055" y="754"/>
                  <a:pt x="1000" y="700"/>
                </a:cubicBezTo>
                <a:cubicBezTo>
                  <a:pt x="942" y="605"/>
                  <a:pt x="869" y="492"/>
                  <a:pt x="792" y="397"/>
                </a:cubicBezTo>
                <a:cubicBezTo>
                  <a:pt x="810" y="361"/>
                  <a:pt x="828" y="320"/>
                  <a:pt x="869" y="284"/>
                </a:cubicBezTo>
                <a:cubicBezTo>
                  <a:pt x="898" y="209"/>
                  <a:pt x="845" y="135"/>
                  <a:pt x="775" y="135"/>
                </a:cubicBezTo>
                <a:cubicBezTo>
                  <a:pt x="756" y="135"/>
                  <a:pt x="736" y="140"/>
                  <a:pt x="715" y="153"/>
                </a:cubicBezTo>
                <a:cubicBezTo>
                  <a:pt x="697" y="171"/>
                  <a:pt x="661" y="171"/>
                  <a:pt x="643" y="189"/>
                </a:cubicBezTo>
                <a:cubicBezTo>
                  <a:pt x="566" y="112"/>
                  <a:pt x="489" y="58"/>
                  <a:pt x="417" y="22"/>
                </a:cubicBezTo>
                <a:cubicBezTo>
                  <a:pt x="396" y="8"/>
                  <a:pt x="374" y="0"/>
                  <a:pt x="3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96" name="Google Shape;1696;p8"/>
          <p:cNvSpPr/>
          <p:nvPr/>
        </p:nvSpPr>
        <p:spPr>
          <a:xfrm>
            <a:off x="325124" y="1842469"/>
            <a:ext cx="174830" cy="236704"/>
          </a:xfrm>
          <a:custGeom>
            <a:avLst/>
            <a:gdLst/>
            <a:ahLst/>
            <a:cxnLst/>
            <a:rect l="l" t="t" r="r" b="b"/>
            <a:pathLst>
              <a:path w="1037" h="1053" extrusionOk="0">
                <a:moveTo>
                  <a:pt x="750" y="0"/>
                </a:moveTo>
                <a:cubicBezTo>
                  <a:pt x="739" y="0"/>
                  <a:pt x="729" y="2"/>
                  <a:pt x="720" y="5"/>
                </a:cubicBezTo>
                <a:cubicBezTo>
                  <a:pt x="625" y="64"/>
                  <a:pt x="530" y="118"/>
                  <a:pt x="435" y="177"/>
                </a:cubicBezTo>
                <a:cubicBezTo>
                  <a:pt x="398" y="154"/>
                  <a:pt x="358" y="136"/>
                  <a:pt x="303" y="118"/>
                </a:cubicBezTo>
                <a:cubicBezTo>
                  <a:pt x="292" y="113"/>
                  <a:pt x="280" y="110"/>
                  <a:pt x="269" y="110"/>
                </a:cubicBezTo>
                <a:cubicBezTo>
                  <a:pt x="207" y="110"/>
                  <a:pt x="157" y="188"/>
                  <a:pt x="172" y="249"/>
                </a:cubicBezTo>
                <a:cubicBezTo>
                  <a:pt x="190" y="290"/>
                  <a:pt x="208" y="326"/>
                  <a:pt x="227" y="362"/>
                </a:cubicBezTo>
                <a:cubicBezTo>
                  <a:pt x="154" y="421"/>
                  <a:pt x="95" y="494"/>
                  <a:pt x="41" y="552"/>
                </a:cubicBezTo>
                <a:cubicBezTo>
                  <a:pt x="0" y="589"/>
                  <a:pt x="18" y="666"/>
                  <a:pt x="59" y="702"/>
                </a:cubicBezTo>
                <a:cubicBezTo>
                  <a:pt x="77" y="720"/>
                  <a:pt x="113" y="742"/>
                  <a:pt x="154" y="742"/>
                </a:cubicBezTo>
                <a:cubicBezTo>
                  <a:pt x="227" y="720"/>
                  <a:pt x="303" y="720"/>
                  <a:pt x="358" y="702"/>
                </a:cubicBezTo>
                <a:cubicBezTo>
                  <a:pt x="417" y="815"/>
                  <a:pt x="471" y="910"/>
                  <a:pt x="548" y="1005"/>
                </a:cubicBezTo>
                <a:cubicBezTo>
                  <a:pt x="563" y="1038"/>
                  <a:pt x="594" y="1053"/>
                  <a:pt x="625" y="1053"/>
                </a:cubicBezTo>
                <a:cubicBezTo>
                  <a:pt x="665" y="1053"/>
                  <a:pt x="707" y="1028"/>
                  <a:pt x="720" y="987"/>
                </a:cubicBezTo>
                <a:cubicBezTo>
                  <a:pt x="738" y="874"/>
                  <a:pt x="774" y="761"/>
                  <a:pt x="810" y="629"/>
                </a:cubicBezTo>
                <a:cubicBezTo>
                  <a:pt x="851" y="629"/>
                  <a:pt x="887" y="629"/>
                  <a:pt x="923" y="607"/>
                </a:cubicBezTo>
                <a:cubicBezTo>
                  <a:pt x="1036" y="589"/>
                  <a:pt x="1036" y="457"/>
                  <a:pt x="946" y="421"/>
                </a:cubicBezTo>
                <a:cubicBezTo>
                  <a:pt x="923" y="403"/>
                  <a:pt x="887" y="403"/>
                  <a:pt x="869" y="381"/>
                </a:cubicBezTo>
                <a:cubicBezTo>
                  <a:pt x="869" y="290"/>
                  <a:pt x="869" y="195"/>
                  <a:pt x="851" y="82"/>
                </a:cubicBezTo>
                <a:cubicBezTo>
                  <a:pt x="851" y="33"/>
                  <a:pt x="799" y="0"/>
                  <a:pt x="7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97" name="Google Shape;1697;p8"/>
          <p:cNvSpPr/>
          <p:nvPr/>
        </p:nvSpPr>
        <p:spPr>
          <a:xfrm>
            <a:off x="271005" y="3945380"/>
            <a:ext cx="89354" cy="88792"/>
          </a:xfrm>
          <a:custGeom>
            <a:avLst/>
            <a:gdLst/>
            <a:ahLst/>
            <a:cxnLst/>
            <a:rect l="l" t="t" r="r" b="b"/>
            <a:pathLst>
              <a:path w="530" h="395" extrusionOk="0">
                <a:moveTo>
                  <a:pt x="267" y="1"/>
                </a:moveTo>
                <a:cubicBezTo>
                  <a:pt x="0" y="1"/>
                  <a:pt x="0" y="394"/>
                  <a:pt x="267" y="394"/>
                </a:cubicBezTo>
                <a:cubicBezTo>
                  <a:pt x="529" y="394"/>
                  <a:pt x="529" y="1"/>
                  <a:pt x="26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98" name="Google Shape;1698;p8"/>
          <p:cNvSpPr/>
          <p:nvPr/>
        </p:nvSpPr>
        <p:spPr>
          <a:xfrm>
            <a:off x="287023" y="4195571"/>
            <a:ext cx="86319" cy="92839"/>
          </a:xfrm>
          <a:custGeom>
            <a:avLst/>
            <a:gdLst/>
            <a:ahLst/>
            <a:cxnLst/>
            <a:rect l="l" t="t" r="r" b="b"/>
            <a:pathLst>
              <a:path w="512" h="413" extrusionOk="0">
                <a:moveTo>
                  <a:pt x="244" y="1"/>
                </a:moveTo>
                <a:cubicBezTo>
                  <a:pt x="0" y="1"/>
                  <a:pt x="0" y="412"/>
                  <a:pt x="244" y="412"/>
                </a:cubicBezTo>
                <a:cubicBezTo>
                  <a:pt x="511" y="412"/>
                  <a:pt x="511" y="1"/>
                  <a:pt x="24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99" name="Google Shape;1699;p8"/>
          <p:cNvSpPr/>
          <p:nvPr/>
        </p:nvSpPr>
        <p:spPr>
          <a:xfrm flipH="1">
            <a:off x="7835280" y="3318690"/>
            <a:ext cx="44508" cy="46981"/>
          </a:xfrm>
          <a:custGeom>
            <a:avLst/>
            <a:gdLst/>
            <a:ahLst/>
            <a:cxnLst/>
            <a:rect l="l" t="t" r="r" b="b"/>
            <a:pathLst>
              <a:path w="264" h="209" extrusionOk="0">
                <a:moveTo>
                  <a:pt x="132" y="1"/>
                </a:moveTo>
                <a:cubicBezTo>
                  <a:pt x="1" y="1"/>
                  <a:pt x="1" y="209"/>
                  <a:pt x="132" y="209"/>
                </a:cubicBezTo>
                <a:cubicBezTo>
                  <a:pt x="263" y="209"/>
                  <a:pt x="263" y="1"/>
                  <a:pt x="1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00" name="Google Shape;1700;p8"/>
          <p:cNvSpPr/>
          <p:nvPr/>
        </p:nvSpPr>
        <p:spPr>
          <a:xfrm flipH="1">
            <a:off x="8101260" y="3770171"/>
            <a:ext cx="41305" cy="42935"/>
          </a:xfrm>
          <a:custGeom>
            <a:avLst/>
            <a:gdLst/>
            <a:ahLst/>
            <a:cxnLst/>
            <a:rect l="l" t="t" r="r" b="b"/>
            <a:pathLst>
              <a:path w="245" h="191" extrusionOk="0">
                <a:moveTo>
                  <a:pt x="131" y="1"/>
                </a:moveTo>
                <a:cubicBezTo>
                  <a:pt x="0" y="1"/>
                  <a:pt x="0" y="191"/>
                  <a:pt x="131" y="191"/>
                </a:cubicBezTo>
                <a:cubicBezTo>
                  <a:pt x="244" y="191"/>
                  <a:pt x="244" y="1"/>
                  <a:pt x="1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01" name="Google Shape;1701;p8"/>
          <p:cNvSpPr/>
          <p:nvPr/>
        </p:nvSpPr>
        <p:spPr>
          <a:xfrm flipH="1">
            <a:off x="7560550" y="4536022"/>
            <a:ext cx="40150" cy="42583"/>
          </a:xfrm>
          <a:custGeom>
            <a:avLst/>
            <a:gdLst/>
            <a:ahLst/>
            <a:cxnLst/>
            <a:rect l="l" t="t" r="r" b="b"/>
            <a:pathLst>
              <a:path w="264" h="210" extrusionOk="0">
                <a:moveTo>
                  <a:pt x="132" y="1"/>
                </a:moveTo>
                <a:cubicBezTo>
                  <a:pt x="1" y="1"/>
                  <a:pt x="1" y="209"/>
                  <a:pt x="132" y="209"/>
                </a:cubicBezTo>
                <a:cubicBezTo>
                  <a:pt x="263" y="209"/>
                  <a:pt x="263" y="1"/>
                  <a:pt x="1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02" name="Google Shape;1702;p8"/>
          <p:cNvSpPr/>
          <p:nvPr/>
        </p:nvSpPr>
        <p:spPr>
          <a:xfrm flipH="1">
            <a:off x="7482837" y="4570900"/>
            <a:ext cx="37260" cy="38729"/>
          </a:xfrm>
          <a:custGeom>
            <a:avLst/>
            <a:gdLst/>
            <a:ahLst/>
            <a:cxnLst/>
            <a:rect l="l" t="t" r="r" b="b"/>
            <a:pathLst>
              <a:path w="245" h="191" extrusionOk="0">
                <a:moveTo>
                  <a:pt x="113" y="1"/>
                </a:moveTo>
                <a:cubicBezTo>
                  <a:pt x="0" y="1"/>
                  <a:pt x="0" y="191"/>
                  <a:pt x="113" y="191"/>
                </a:cubicBezTo>
                <a:cubicBezTo>
                  <a:pt x="244" y="191"/>
                  <a:pt x="244" y="1"/>
                  <a:pt x="11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03" name="Google Shape;1703;p8"/>
          <p:cNvSpPr/>
          <p:nvPr/>
        </p:nvSpPr>
        <p:spPr>
          <a:xfrm flipH="1">
            <a:off x="8718892" y="4991778"/>
            <a:ext cx="41305" cy="46981"/>
          </a:xfrm>
          <a:custGeom>
            <a:avLst/>
            <a:gdLst/>
            <a:ahLst/>
            <a:cxnLst/>
            <a:rect l="l" t="t" r="r" b="b"/>
            <a:pathLst>
              <a:path w="245" h="209" extrusionOk="0">
                <a:moveTo>
                  <a:pt x="132" y="1"/>
                </a:moveTo>
                <a:cubicBezTo>
                  <a:pt x="1" y="1"/>
                  <a:pt x="1" y="209"/>
                  <a:pt x="132" y="209"/>
                </a:cubicBezTo>
                <a:cubicBezTo>
                  <a:pt x="245" y="209"/>
                  <a:pt x="245" y="1"/>
                  <a:pt x="1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04" name="Google Shape;1704;p8"/>
          <p:cNvSpPr/>
          <p:nvPr/>
        </p:nvSpPr>
        <p:spPr>
          <a:xfrm flipH="1">
            <a:off x="8670843" y="4876910"/>
            <a:ext cx="41305" cy="42935"/>
          </a:xfrm>
          <a:custGeom>
            <a:avLst/>
            <a:gdLst/>
            <a:ahLst/>
            <a:cxnLst/>
            <a:rect l="l" t="t" r="r" b="b"/>
            <a:pathLst>
              <a:path w="245" h="191" extrusionOk="0">
                <a:moveTo>
                  <a:pt x="114" y="0"/>
                </a:moveTo>
                <a:cubicBezTo>
                  <a:pt x="1" y="0"/>
                  <a:pt x="1" y="190"/>
                  <a:pt x="114" y="190"/>
                </a:cubicBezTo>
                <a:cubicBezTo>
                  <a:pt x="245" y="190"/>
                  <a:pt x="245" y="0"/>
                  <a:pt x="1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05" name="Google Shape;1705;p8"/>
          <p:cNvSpPr/>
          <p:nvPr/>
        </p:nvSpPr>
        <p:spPr>
          <a:xfrm flipH="1">
            <a:off x="8610487" y="4991778"/>
            <a:ext cx="41305" cy="46981"/>
          </a:xfrm>
          <a:custGeom>
            <a:avLst/>
            <a:gdLst/>
            <a:ahLst/>
            <a:cxnLst/>
            <a:rect l="l" t="t" r="r" b="b"/>
            <a:pathLst>
              <a:path w="245" h="209" extrusionOk="0">
                <a:moveTo>
                  <a:pt x="131" y="1"/>
                </a:moveTo>
                <a:cubicBezTo>
                  <a:pt x="0" y="1"/>
                  <a:pt x="0" y="209"/>
                  <a:pt x="131" y="209"/>
                </a:cubicBezTo>
                <a:cubicBezTo>
                  <a:pt x="244" y="209"/>
                  <a:pt x="244" y="1"/>
                  <a:pt x="1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06" name="Google Shape;1706;p8"/>
          <p:cNvSpPr/>
          <p:nvPr/>
        </p:nvSpPr>
        <p:spPr>
          <a:xfrm flipH="1">
            <a:off x="8223970" y="2721404"/>
            <a:ext cx="86319" cy="88792"/>
          </a:xfrm>
          <a:custGeom>
            <a:avLst/>
            <a:gdLst/>
            <a:ahLst/>
            <a:cxnLst/>
            <a:rect l="l" t="t" r="r" b="b"/>
            <a:pathLst>
              <a:path w="512" h="395" extrusionOk="0">
                <a:moveTo>
                  <a:pt x="250" y="1"/>
                </a:moveTo>
                <a:cubicBezTo>
                  <a:pt x="1" y="1"/>
                  <a:pt x="1" y="394"/>
                  <a:pt x="250" y="394"/>
                </a:cubicBezTo>
                <a:cubicBezTo>
                  <a:pt x="512" y="394"/>
                  <a:pt x="512" y="1"/>
                  <a:pt x="2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07" name="Google Shape;1707;p8"/>
          <p:cNvSpPr/>
          <p:nvPr/>
        </p:nvSpPr>
        <p:spPr>
          <a:xfrm flipH="1">
            <a:off x="7834977" y="1514622"/>
            <a:ext cx="177865" cy="228612"/>
          </a:xfrm>
          <a:custGeom>
            <a:avLst/>
            <a:gdLst/>
            <a:ahLst/>
            <a:cxnLst/>
            <a:rect l="l" t="t" r="r" b="b"/>
            <a:pathLst>
              <a:path w="1055" h="1017" extrusionOk="0">
                <a:moveTo>
                  <a:pt x="353" y="0"/>
                </a:moveTo>
                <a:cubicBezTo>
                  <a:pt x="314" y="0"/>
                  <a:pt x="278" y="26"/>
                  <a:pt x="263" y="76"/>
                </a:cubicBezTo>
                <a:cubicBezTo>
                  <a:pt x="227" y="171"/>
                  <a:pt x="227" y="284"/>
                  <a:pt x="209" y="397"/>
                </a:cubicBezTo>
                <a:cubicBezTo>
                  <a:pt x="172" y="415"/>
                  <a:pt x="132" y="433"/>
                  <a:pt x="77" y="451"/>
                </a:cubicBezTo>
                <a:cubicBezTo>
                  <a:pt x="1" y="492"/>
                  <a:pt x="19" y="623"/>
                  <a:pt x="96" y="641"/>
                </a:cubicBezTo>
                <a:cubicBezTo>
                  <a:pt x="132" y="641"/>
                  <a:pt x="172" y="659"/>
                  <a:pt x="209" y="678"/>
                </a:cubicBezTo>
                <a:cubicBezTo>
                  <a:pt x="227" y="754"/>
                  <a:pt x="227" y="849"/>
                  <a:pt x="245" y="944"/>
                </a:cubicBezTo>
                <a:cubicBezTo>
                  <a:pt x="245" y="999"/>
                  <a:pt x="322" y="1017"/>
                  <a:pt x="376" y="1017"/>
                </a:cubicBezTo>
                <a:cubicBezTo>
                  <a:pt x="399" y="1017"/>
                  <a:pt x="435" y="999"/>
                  <a:pt x="453" y="963"/>
                </a:cubicBezTo>
                <a:cubicBezTo>
                  <a:pt x="489" y="904"/>
                  <a:pt x="530" y="849"/>
                  <a:pt x="566" y="773"/>
                </a:cubicBezTo>
                <a:cubicBezTo>
                  <a:pt x="679" y="813"/>
                  <a:pt x="792" y="831"/>
                  <a:pt x="923" y="849"/>
                </a:cubicBezTo>
                <a:cubicBezTo>
                  <a:pt x="1000" y="849"/>
                  <a:pt x="1055" y="754"/>
                  <a:pt x="1000" y="700"/>
                </a:cubicBezTo>
                <a:cubicBezTo>
                  <a:pt x="942" y="605"/>
                  <a:pt x="869" y="492"/>
                  <a:pt x="792" y="397"/>
                </a:cubicBezTo>
                <a:cubicBezTo>
                  <a:pt x="810" y="361"/>
                  <a:pt x="828" y="320"/>
                  <a:pt x="869" y="284"/>
                </a:cubicBezTo>
                <a:cubicBezTo>
                  <a:pt x="898" y="209"/>
                  <a:pt x="845" y="135"/>
                  <a:pt x="775" y="135"/>
                </a:cubicBezTo>
                <a:cubicBezTo>
                  <a:pt x="756" y="135"/>
                  <a:pt x="736" y="140"/>
                  <a:pt x="715" y="153"/>
                </a:cubicBezTo>
                <a:cubicBezTo>
                  <a:pt x="697" y="171"/>
                  <a:pt x="661" y="171"/>
                  <a:pt x="643" y="189"/>
                </a:cubicBezTo>
                <a:cubicBezTo>
                  <a:pt x="566" y="112"/>
                  <a:pt x="489" y="58"/>
                  <a:pt x="417" y="22"/>
                </a:cubicBezTo>
                <a:cubicBezTo>
                  <a:pt x="396" y="8"/>
                  <a:pt x="374" y="0"/>
                  <a:pt x="3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08" name="Google Shape;1708;p8"/>
          <p:cNvSpPr/>
          <p:nvPr/>
        </p:nvSpPr>
        <p:spPr>
          <a:xfrm flipH="1">
            <a:off x="8642519" y="1842469"/>
            <a:ext cx="174830" cy="236704"/>
          </a:xfrm>
          <a:custGeom>
            <a:avLst/>
            <a:gdLst/>
            <a:ahLst/>
            <a:cxnLst/>
            <a:rect l="l" t="t" r="r" b="b"/>
            <a:pathLst>
              <a:path w="1037" h="1053" extrusionOk="0">
                <a:moveTo>
                  <a:pt x="750" y="0"/>
                </a:moveTo>
                <a:cubicBezTo>
                  <a:pt x="739" y="0"/>
                  <a:pt x="729" y="2"/>
                  <a:pt x="720" y="5"/>
                </a:cubicBezTo>
                <a:cubicBezTo>
                  <a:pt x="625" y="64"/>
                  <a:pt x="530" y="118"/>
                  <a:pt x="435" y="177"/>
                </a:cubicBezTo>
                <a:cubicBezTo>
                  <a:pt x="398" y="154"/>
                  <a:pt x="358" y="136"/>
                  <a:pt x="303" y="118"/>
                </a:cubicBezTo>
                <a:cubicBezTo>
                  <a:pt x="292" y="113"/>
                  <a:pt x="280" y="110"/>
                  <a:pt x="269" y="110"/>
                </a:cubicBezTo>
                <a:cubicBezTo>
                  <a:pt x="207" y="110"/>
                  <a:pt x="157" y="188"/>
                  <a:pt x="172" y="249"/>
                </a:cubicBezTo>
                <a:cubicBezTo>
                  <a:pt x="190" y="290"/>
                  <a:pt x="208" y="326"/>
                  <a:pt x="227" y="362"/>
                </a:cubicBezTo>
                <a:cubicBezTo>
                  <a:pt x="154" y="421"/>
                  <a:pt x="95" y="494"/>
                  <a:pt x="41" y="552"/>
                </a:cubicBezTo>
                <a:cubicBezTo>
                  <a:pt x="0" y="589"/>
                  <a:pt x="18" y="666"/>
                  <a:pt x="59" y="702"/>
                </a:cubicBezTo>
                <a:cubicBezTo>
                  <a:pt x="77" y="720"/>
                  <a:pt x="113" y="742"/>
                  <a:pt x="154" y="742"/>
                </a:cubicBezTo>
                <a:cubicBezTo>
                  <a:pt x="227" y="720"/>
                  <a:pt x="303" y="720"/>
                  <a:pt x="358" y="702"/>
                </a:cubicBezTo>
                <a:cubicBezTo>
                  <a:pt x="417" y="815"/>
                  <a:pt x="471" y="910"/>
                  <a:pt x="548" y="1005"/>
                </a:cubicBezTo>
                <a:cubicBezTo>
                  <a:pt x="563" y="1038"/>
                  <a:pt x="594" y="1053"/>
                  <a:pt x="625" y="1053"/>
                </a:cubicBezTo>
                <a:cubicBezTo>
                  <a:pt x="665" y="1053"/>
                  <a:pt x="707" y="1028"/>
                  <a:pt x="720" y="987"/>
                </a:cubicBezTo>
                <a:cubicBezTo>
                  <a:pt x="738" y="874"/>
                  <a:pt x="774" y="761"/>
                  <a:pt x="810" y="629"/>
                </a:cubicBezTo>
                <a:cubicBezTo>
                  <a:pt x="851" y="629"/>
                  <a:pt x="887" y="629"/>
                  <a:pt x="923" y="607"/>
                </a:cubicBezTo>
                <a:cubicBezTo>
                  <a:pt x="1036" y="589"/>
                  <a:pt x="1036" y="457"/>
                  <a:pt x="946" y="421"/>
                </a:cubicBezTo>
                <a:cubicBezTo>
                  <a:pt x="923" y="403"/>
                  <a:pt x="887" y="403"/>
                  <a:pt x="869" y="381"/>
                </a:cubicBezTo>
                <a:cubicBezTo>
                  <a:pt x="869" y="290"/>
                  <a:pt x="869" y="195"/>
                  <a:pt x="851" y="82"/>
                </a:cubicBezTo>
                <a:cubicBezTo>
                  <a:pt x="851" y="33"/>
                  <a:pt x="799" y="0"/>
                  <a:pt x="7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09" name="Google Shape;1709;p8"/>
          <p:cNvSpPr/>
          <p:nvPr/>
        </p:nvSpPr>
        <p:spPr>
          <a:xfrm flipH="1">
            <a:off x="8782113" y="3945380"/>
            <a:ext cx="89354" cy="88792"/>
          </a:xfrm>
          <a:custGeom>
            <a:avLst/>
            <a:gdLst/>
            <a:ahLst/>
            <a:cxnLst/>
            <a:rect l="l" t="t" r="r" b="b"/>
            <a:pathLst>
              <a:path w="530" h="395" extrusionOk="0">
                <a:moveTo>
                  <a:pt x="267" y="1"/>
                </a:moveTo>
                <a:cubicBezTo>
                  <a:pt x="0" y="1"/>
                  <a:pt x="0" y="394"/>
                  <a:pt x="267" y="394"/>
                </a:cubicBezTo>
                <a:cubicBezTo>
                  <a:pt x="529" y="394"/>
                  <a:pt x="529" y="1"/>
                  <a:pt x="26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10" name="Google Shape;1710;p8"/>
          <p:cNvSpPr/>
          <p:nvPr/>
        </p:nvSpPr>
        <p:spPr>
          <a:xfrm flipH="1">
            <a:off x="8769133" y="4195571"/>
            <a:ext cx="86319" cy="92839"/>
          </a:xfrm>
          <a:custGeom>
            <a:avLst/>
            <a:gdLst/>
            <a:ahLst/>
            <a:cxnLst/>
            <a:rect l="l" t="t" r="r" b="b"/>
            <a:pathLst>
              <a:path w="512" h="413" extrusionOk="0">
                <a:moveTo>
                  <a:pt x="244" y="1"/>
                </a:moveTo>
                <a:cubicBezTo>
                  <a:pt x="0" y="1"/>
                  <a:pt x="0" y="412"/>
                  <a:pt x="244" y="412"/>
                </a:cubicBezTo>
                <a:cubicBezTo>
                  <a:pt x="511" y="412"/>
                  <a:pt x="511" y="1"/>
                  <a:pt x="24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11" name="Google Shape;1711;p8"/>
          <p:cNvSpPr/>
          <p:nvPr/>
        </p:nvSpPr>
        <p:spPr>
          <a:xfrm>
            <a:off x="8655168" y="1074301"/>
            <a:ext cx="252704" cy="326593"/>
          </a:xfrm>
          <a:custGeom>
            <a:avLst/>
            <a:gdLst/>
            <a:ahLst/>
            <a:cxnLst/>
            <a:rect l="l" t="t" r="r" b="b"/>
            <a:pathLst>
              <a:path w="4305" h="4173" extrusionOk="0">
                <a:moveTo>
                  <a:pt x="2288" y="549"/>
                </a:moveTo>
                <a:lnTo>
                  <a:pt x="2288" y="549"/>
                </a:lnTo>
                <a:cubicBezTo>
                  <a:pt x="2342" y="840"/>
                  <a:pt x="2397" y="1133"/>
                  <a:pt x="2451" y="1427"/>
                </a:cubicBezTo>
                <a:lnTo>
                  <a:pt x="2451" y="1427"/>
                </a:lnTo>
                <a:cubicBezTo>
                  <a:pt x="2261" y="1411"/>
                  <a:pt x="2071" y="1395"/>
                  <a:pt x="1881" y="1378"/>
                </a:cubicBezTo>
                <a:lnTo>
                  <a:pt x="1881" y="1378"/>
                </a:lnTo>
                <a:cubicBezTo>
                  <a:pt x="2018" y="1101"/>
                  <a:pt x="2154" y="824"/>
                  <a:pt x="2288" y="549"/>
                </a:cubicBezTo>
                <a:close/>
                <a:moveTo>
                  <a:pt x="540" y="1521"/>
                </a:moveTo>
                <a:cubicBezTo>
                  <a:pt x="849" y="1552"/>
                  <a:pt x="1158" y="1581"/>
                  <a:pt x="1468" y="1609"/>
                </a:cubicBezTo>
                <a:lnTo>
                  <a:pt x="1468" y="1609"/>
                </a:lnTo>
                <a:cubicBezTo>
                  <a:pt x="1382" y="1786"/>
                  <a:pt x="1295" y="1962"/>
                  <a:pt x="1208" y="2139"/>
                </a:cubicBezTo>
                <a:lnTo>
                  <a:pt x="1208" y="2139"/>
                </a:lnTo>
                <a:cubicBezTo>
                  <a:pt x="985" y="1932"/>
                  <a:pt x="762" y="1726"/>
                  <a:pt x="540" y="1521"/>
                </a:cubicBezTo>
                <a:close/>
                <a:moveTo>
                  <a:pt x="2767" y="1721"/>
                </a:moveTo>
                <a:lnTo>
                  <a:pt x="2767" y="1721"/>
                </a:lnTo>
                <a:cubicBezTo>
                  <a:pt x="3075" y="1746"/>
                  <a:pt x="3383" y="1771"/>
                  <a:pt x="3691" y="1797"/>
                </a:cubicBezTo>
                <a:lnTo>
                  <a:pt x="3691" y="1797"/>
                </a:lnTo>
                <a:cubicBezTo>
                  <a:pt x="3420" y="1956"/>
                  <a:pt x="3147" y="2115"/>
                  <a:pt x="2874" y="2274"/>
                </a:cubicBezTo>
                <a:lnTo>
                  <a:pt x="2874" y="2274"/>
                </a:lnTo>
                <a:cubicBezTo>
                  <a:pt x="2839" y="2090"/>
                  <a:pt x="2803" y="1905"/>
                  <a:pt x="2767" y="1721"/>
                </a:cubicBezTo>
                <a:close/>
                <a:moveTo>
                  <a:pt x="1754" y="1634"/>
                </a:moveTo>
                <a:cubicBezTo>
                  <a:pt x="2003" y="1656"/>
                  <a:pt x="2252" y="1677"/>
                  <a:pt x="2501" y="1698"/>
                </a:cubicBezTo>
                <a:lnTo>
                  <a:pt x="2501" y="1698"/>
                </a:lnTo>
                <a:cubicBezTo>
                  <a:pt x="2545" y="1936"/>
                  <a:pt x="2589" y="2175"/>
                  <a:pt x="2633" y="2414"/>
                </a:cubicBezTo>
                <a:lnTo>
                  <a:pt x="2633" y="2414"/>
                </a:lnTo>
                <a:cubicBezTo>
                  <a:pt x="2401" y="2548"/>
                  <a:pt x="2169" y="2682"/>
                  <a:pt x="1936" y="2816"/>
                </a:cubicBezTo>
                <a:lnTo>
                  <a:pt x="1936" y="2816"/>
                </a:lnTo>
                <a:cubicBezTo>
                  <a:pt x="1761" y="2653"/>
                  <a:pt x="1587" y="2491"/>
                  <a:pt x="1412" y="2328"/>
                </a:cubicBezTo>
                <a:lnTo>
                  <a:pt x="1412" y="2328"/>
                </a:lnTo>
                <a:cubicBezTo>
                  <a:pt x="1526" y="2097"/>
                  <a:pt x="1640" y="1865"/>
                  <a:pt x="1754" y="1634"/>
                </a:cubicBezTo>
                <a:close/>
                <a:moveTo>
                  <a:pt x="1288" y="2578"/>
                </a:moveTo>
                <a:cubicBezTo>
                  <a:pt x="1423" y="2704"/>
                  <a:pt x="1558" y="2830"/>
                  <a:pt x="1694" y="2955"/>
                </a:cubicBezTo>
                <a:lnTo>
                  <a:pt x="1694" y="2955"/>
                </a:lnTo>
                <a:cubicBezTo>
                  <a:pt x="1418" y="3113"/>
                  <a:pt x="1144" y="3270"/>
                  <a:pt x="870" y="3426"/>
                </a:cubicBezTo>
                <a:lnTo>
                  <a:pt x="870" y="3426"/>
                </a:lnTo>
                <a:cubicBezTo>
                  <a:pt x="1009" y="3144"/>
                  <a:pt x="1148" y="2861"/>
                  <a:pt x="1288" y="2578"/>
                </a:cubicBezTo>
                <a:close/>
                <a:moveTo>
                  <a:pt x="2683" y="2684"/>
                </a:moveTo>
                <a:lnTo>
                  <a:pt x="2683" y="2684"/>
                </a:lnTo>
                <a:cubicBezTo>
                  <a:pt x="2744" y="3014"/>
                  <a:pt x="2805" y="3345"/>
                  <a:pt x="2865" y="3676"/>
                </a:cubicBezTo>
                <a:lnTo>
                  <a:pt x="2865" y="3676"/>
                </a:lnTo>
                <a:cubicBezTo>
                  <a:pt x="2622" y="3452"/>
                  <a:pt x="2379" y="3227"/>
                  <a:pt x="2136" y="3001"/>
                </a:cubicBezTo>
                <a:lnTo>
                  <a:pt x="2136" y="3001"/>
                </a:lnTo>
                <a:cubicBezTo>
                  <a:pt x="2318" y="2895"/>
                  <a:pt x="2501" y="2789"/>
                  <a:pt x="2683" y="2684"/>
                </a:cubicBezTo>
                <a:close/>
                <a:moveTo>
                  <a:pt x="2336" y="0"/>
                </a:moveTo>
                <a:cubicBezTo>
                  <a:pt x="2289" y="0"/>
                  <a:pt x="2242" y="21"/>
                  <a:pt x="2220" y="68"/>
                </a:cubicBezTo>
                <a:cubicBezTo>
                  <a:pt x="2011" y="494"/>
                  <a:pt x="1802" y="923"/>
                  <a:pt x="1593" y="1352"/>
                </a:cubicBezTo>
                <a:lnTo>
                  <a:pt x="1593" y="1352"/>
                </a:lnTo>
                <a:cubicBezTo>
                  <a:pt x="1124" y="1310"/>
                  <a:pt x="655" y="1265"/>
                  <a:pt x="186" y="1216"/>
                </a:cubicBezTo>
                <a:cubicBezTo>
                  <a:pt x="52" y="1216"/>
                  <a:pt x="0" y="1377"/>
                  <a:pt x="77" y="1460"/>
                </a:cubicBezTo>
                <a:cubicBezTo>
                  <a:pt x="413" y="1767"/>
                  <a:pt x="749" y="2078"/>
                  <a:pt x="1085" y="2390"/>
                </a:cubicBezTo>
                <a:lnTo>
                  <a:pt x="1085" y="2390"/>
                </a:lnTo>
                <a:cubicBezTo>
                  <a:pt x="872" y="2823"/>
                  <a:pt x="656" y="3257"/>
                  <a:pt x="439" y="3687"/>
                </a:cubicBezTo>
                <a:lnTo>
                  <a:pt x="439" y="3687"/>
                </a:lnTo>
                <a:cubicBezTo>
                  <a:pt x="425" y="3707"/>
                  <a:pt x="417" y="3727"/>
                  <a:pt x="415" y="3748"/>
                </a:cubicBezTo>
                <a:lnTo>
                  <a:pt x="415" y="3748"/>
                </a:lnTo>
                <a:cubicBezTo>
                  <a:pt x="399" y="3839"/>
                  <a:pt x="481" y="3912"/>
                  <a:pt x="559" y="3912"/>
                </a:cubicBezTo>
                <a:cubicBezTo>
                  <a:pt x="590" y="3912"/>
                  <a:pt x="621" y="3900"/>
                  <a:pt x="645" y="3874"/>
                </a:cubicBezTo>
                <a:lnTo>
                  <a:pt x="645" y="3874"/>
                </a:lnTo>
                <a:cubicBezTo>
                  <a:pt x="1058" y="3630"/>
                  <a:pt x="1476" y="3385"/>
                  <a:pt x="1894" y="3142"/>
                </a:cubicBezTo>
                <a:lnTo>
                  <a:pt x="1894" y="3142"/>
                </a:lnTo>
                <a:cubicBezTo>
                  <a:pt x="2251" y="3473"/>
                  <a:pt x="2607" y="3803"/>
                  <a:pt x="2964" y="4128"/>
                </a:cubicBezTo>
                <a:cubicBezTo>
                  <a:pt x="2995" y="4160"/>
                  <a:pt x="3031" y="4173"/>
                  <a:pt x="3065" y="4173"/>
                </a:cubicBezTo>
                <a:cubicBezTo>
                  <a:pt x="3149" y="4173"/>
                  <a:pt x="3226" y="4091"/>
                  <a:pt x="3207" y="4000"/>
                </a:cubicBezTo>
                <a:cubicBezTo>
                  <a:pt x="3116" y="3518"/>
                  <a:pt x="3022" y="3032"/>
                  <a:pt x="2927" y="2543"/>
                </a:cubicBezTo>
                <a:lnTo>
                  <a:pt x="2927" y="2543"/>
                </a:lnTo>
                <a:cubicBezTo>
                  <a:pt x="3343" y="2303"/>
                  <a:pt x="3758" y="2066"/>
                  <a:pt x="4169" y="1832"/>
                </a:cubicBezTo>
                <a:cubicBezTo>
                  <a:pt x="4304" y="1755"/>
                  <a:pt x="4221" y="1595"/>
                  <a:pt x="4118" y="1563"/>
                </a:cubicBezTo>
                <a:cubicBezTo>
                  <a:pt x="3650" y="1526"/>
                  <a:pt x="3182" y="1489"/>
                  <a:pt x="2715" y="1450"/>
                </a:cubicBezTo>
                <a:lnTo>
                  <a:pt x="2715" y="1450"/>
                </a:lnTo>
                <a:cubicBezTo>
                  <a:pt x="2627" y="998"/>
                  <a:pt x="2541" y="546"/>
                  <a:pt x="2457" y="94"/>
                </a:cubicBezTo>
                <a:cubicBezTo>
                  <a:pt x="2457" y="36"/>
                  <a:pt x="2397" y="0"/>
                  <a:pt x="23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12" name="Google Shape;1712;p8"/>
          <p:cNvSpPr/>
          <p:nvPr/>
        </p:nvSpPr>
        <p:spPr>
          <a:xfrm>
            <a:off x="7117700" y="5608260"/>
            <a:ext cx="302716" cy="467701"/>
          </a:xfrm>
          <a:custGeom>
            <a:avLst/>
            <a:gdLst/>
            <a:ahLst/>
            <a:cxnLst/>
            <a:rect l="l" t="t" r="r" b="b"/>
            <a:pathLst>
              <a:path w="5157" h="5976" extrusionOk="0">
                <a:moveTo>
                  <a:pt x="4217" y="0"/>
                </a:moveTo>
                <a:cubicBezTo>
                  <a:pt x="3523" y="0"/>
                  <a:pt x="2983" y="987"/>
                  <a:pt x="2617" y="1452"/>
                </a:cubicBezTo>
                <a:cubicBezTo>
                  <a:pt x="1950" y="2279"/>
                  <a:pt x="1257" y="3081"/>
                  <a:pt x="667" y="3959"/>
                </a:cubicBezTo>
                <a:cubicBezTo>
                  <a:pt x="295" y="4524"/>
                  <a:pt x="0" y="5326"/>
                  <a:pt x="693" y="5781"/>
                </a:cubicBezTo>
                <a:cubicBezTo>
                  <a:pt x="897" y="5917"/>
                  <a:pt x="1091" y="5975"/>
                  <a:pt x="1275" y="5975"/>
                </a:cubicBezTo>
                <a:cubicBezTo>
                  <a:pt x="1954" y="5975"/>
                  <a:pt x="2493" y="5184"/>
                  <a:pt x="2912" y="4658"/>
                </a:cubicBezTo>
                <a:cubicBezTo>
                  <a:pt x="3476" y="3985"/>
                  <a:pt x="4009" y="3318"/>
                  <a:pt x="4541" y="2625"/>
                </a:cubicBezTo>
                <a:cubicBezTo>
                  <a:pt x="4623" y="2524"/>
                  <a:pt x="4538" y="2393"/>
                  <a:pt x="4444" y="2393"/>
                </a:cubicBezTo>
                <a:cubicBezTo>
                  <a:pt x="4413" y="2393"/>
                  <a:pt x="4382" y="2406"/>
                  <a:pt x="4355" y="2439"/>
                </a:cubicBezTo>
                <a:cubicBezTo>
                  <a:pt x="3771" y="3215"/>
                  <a:pt x="3156" y="3959"/>
                  <a:pt x="2514" y="4710"/>
                </a:cubicBezTo>
                <a:cubicBezTo>
                  <a:pt x="2219" y="5082"/>
                  <a:pt x="1924" y="5537"/>
                  <a:pt x="1443" y="5698"/>
                </a:cubicBezTo>
                <a:cubicBezTo>
                  <a:pt x="1380" y="5716"/>
                  <a:pt x="1318" y="5724"/>
                  <a:pt x="1258" y="5724"/>
                </a:cubicBezTo>
                <a:cubicBezTo>
                  <a:pt x="794" y="5724"/>
                  <a:pt x="468" y="5210"/>
                  <a:pt x="564" y="4761"/>
                </a:cubicBezTo>
                <a:cubicBezTo>
                  <a:pt x="667" y="4145"/>
                  <a:pt x="1334" y="3478"/>
                  <a:pt x="1687" y="3023"/>
                </a:cubicBezTo>
                <a:cubicBezTo>
                  <a:pt x="2168" y="2414"/>
                  <a:pt x="2675" y="1798"/>
                  <a:pt x="3181" y="1182"/>
                </a:cubicBezTo>
                <a:cubicBezTo>
                  <a:pt x="3367" y="938"/>
                  <a:pt x="3579" y="618"/>
                  <a:pt x="3823" y="406"/>
                </a:cubicBezTo>
                <a:cubicBezTo>
                  <a:pt x="3960" y="301"/>
                  <a:pt x="4097" y="255"/>
                  <a:pt x="4224" y="255"/>
                </a:cubicBezTo>
                <a:cubicBezTo>
                  <a:pt x="4614" y="255"/>
                  <a:pt x="4906" y="686"/>
                  <a:pt x="4785" y="1131"/>
                </a:cubicBezTo>
                <a:cubicBezTo>
                  <a:pt x="4650" y="1612"/>
                  <a:pt x="4060" y="2144"/>
                  <a:pt x="3739" y="2574"/>
                </a:cubicBezTo>
                <a:cubicBezTo>
                  <a:pt x="3419" y="2946"/>
                  <a:pt x="3130" y="3344"/>
                  <a:pt x="2809" y="3722"/>
                </a:cubicBezTo>
                <a:cubicBezTo>
                  <a:pt x="2617" y="3959"/>
                  <a:pt x="2405" y="4177"/>
                  <a:pt x="2168" y="4363"/>
                </a:cubicBezTo>
                <a:cubicBezTo>
                  <a:pt x="2117" y="4392"/>
                  <a:pt x="2063" y="4404"/>
                  <a:pt x="2010" y="4404"/>
                </a:cubicBezTo>
                <a:cubicBezTo>
                  <a:pt x="1812" y="4404"/>
                  <a:pt x="1624" y="4225"/>
                  <a:pt x="1604" y="4017"/>
                </a:cubicBezTo>
                <a:cubicBezTo>
                  <a:pt x="1552" y="3722"/>
                  <a:pt x="1899" y="3344"/>
                  <a:pt x="2085" y="3132"/>
                </a:cubicBezTo>
                <a:cubicBezTo>
                  <a:pt x="2405" y="2734"/>
                  <a:pt x="2752" y="2356"/>
                  <a:pt x="3072" y="1933"/>
                </a:cubicBezTo>
                <a:cubicBezTo>
                  <a:pt x="3157" y="1848"/>
                  <a:pt x="3063" y="1700"/>
                  <a:pt x="2966" y="1700"/>
                </a:cubicBezTo>
                <a:cubicBezTo>
                  <a:pt x="2938" y="1700"/>
                  <a:pt x="2910" y="1712"/>
                  <a:pt x="2886" y="1740"/>
                </a:cubicBezTo>
                <a:cubicBezTo>
                  <a:pt x="2489" y="2221"/>
                  <a:pt x="2085" y="2702"/>
                  <a:pt x="1713" y="3183"/>
                </a:cubicBezTo>
                <a:cubicBezTo>
                  <a:pt x="1527" y="3427"/>
                  <a:pt x="1308" y="3748"/>
                  <a:pt x="1334" y="4094"/>
                </a:cubicBezTo>
                <a:cubicBezTo>
                  <a:pt x="1393" y="4454"/>
                  <a:pt x="1678" y="4652"/>
                  <a:pt x="1983" y="4652"/>
                </a:cubicBezTo>
                <a:cubicBezTo>
                  <a:pt x="2108" y="4652"/>
                  <a:pt x="2237" y="4618"/>
                  <a:pt x="2354" y="4549"/>
                </a:cubicBezTo>
                <a:cubicBezTo>
                  <a:pt x="2675" y="4338"/>
                  <a:pt x="2938" y="4017"/>
                  <a:pt x="3181" y="3722"/>
                </a:cubicBezTo>
                <a:cubicBezTo>
                  <a:pt x="3637" y="3132"/>
                  <a:pt x="4060" y="2542"/>
                  <a:pt x="4515" y="1958"/>
                </a:cubicBezTo>
                <a:cubicBezTo>
                  <a:pt x="4785" y="1638"/>
                  <a:pt x="5157" y="1233"/>
                  <a:pt x="5080" y="752"/>
                </a:cubicBezTo>
                <a:cubicBezTo>
                  <a:pt x="5022" y="380"/>
                  <a:pt x="4811" y="137"/>
                  <a:pt x="4438" y="34"/>
                </a:cubicBezTo>
                <a:cubicBezTo>
                  <a:pt x="4363" y="11"/>
                  <a:pt x="4289" y="0"/>
                  <a:pt x="421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13" name="Google Shape;1713;p8"/>
          <p:cNvSpPr/>
          <p:nvPr/>
        </p:nvSpPr>
        <p:spPr>
          <a:xfrm rot="-5172461">
            <a:off x="2716946" y="5666714"/>
            <a:ext cx="403628" cy="350782"/>
          </a:xfrm>
          <a:custGeom>
            <a:avLst/>
            <a:gdLst/>
            <a:ahLst/>
            <a:cxnLst/>
            <a:rect l="l" t="t" r="r" b="b"/>
            <a:pathLst>
              <a:path w="5157" h="5976" extrusionOk="0">
                <a:moveTo>
                  <a:pt x="4217" y="0"/>
                </a:moveTo>
                <a:cubicBezTo>
                  <a:pt x="3523" y="0"/>
                  <a:pt x="2983" y="987"/>
                  <a:pt x="2617" y="1452"/>
                </a:cubicBezTo>
                <a:cubicBezTo>
                  <a:pt x="1950" y="2279"/>
                  <a:pt x="1257" y="3081"/>
                  <a:pt x="667" y="3959"/>
                </a:cubicBezTo>
                <a:cubicBezTo>
                  <a:pt x="295" y="4524"/>
                  <a:pt x="0" y="5326"/>
                  <a:pt x="693" y="5781"/>
                </a:cubicBezTo>
                <a:cubicBezTo>
                  <a:pt x="897" y="5917"/>
                  <a:pt x="1091" y="5975"/>
                  <a:pt x="1275" y="5975"/>
                </a:cubicBezTo>
                <a:cubicBezTo>
                  <a:pt x="1954" y="5975"/>
                  <a:pt x="2493" y="5184"/>
                  <a:pt x="2912" y="4658"/>
                </a:cubicBezTo>
                <a:cubicBezTo>
                  <a:pt x="3476" y="3985"/>
                  <a:pt x="4009" y="3318"/>
                  <a:pt x="4541" y="2625"/>
                </a:cubicBezTo>
                <a:cubicBezTo>
                  <a:pt x="4623" y="2524"/>
                  <a:pt x="4538" y="2393"/>
                  <a:pt x="4444" y="2393"/>
                </a:cubicBezTo>
                <a:cubicBezTo>
                  <a:pt x="4413" y="2393"/>
                  <a:pt x="4382" y="2406"/>
                  <a:pt x="4355" y="2439"/>
                </a:cubicBezTo>
                <a:cubicBezTo>
                  <a:pt x="3771" y="3215"/>
                  <a:pt x="3156" y="3959"/>
                  <a:pt x="2514" y="4710"/>
                </a:cubicBezTo>
                <a:cubicBezTo>
                  <a:pt x="2219" y="5082"/>
                  <a:pt x="1924" y="5537"/>
                  <a:pt x="1443" y="5698"/>
                </a:cubicBezTo>
                <a:cubicBezTo>
                  <a:pt x="1380" y="5716"/>
                  <a:pt x="1318" y="5724"/>
                  <a:pt x="1258" y="5724"/>
                </a:cubicBezTo>
                <a:cubicBezTo>
                  <a:pt x="794" y="5724"/>
                  <a:pt x="468" y="5210"/>
                  <a:pt x="564" y="4761"/>
                </a:cubicBezTo>
                <a:cubicBezTo>
                  <a:pt x="667" y="4145"/>
                  <a:pt x="1334" y="3478"/>
                  <a:pt x="1687" y="3023"/>
                </a:cubicBezTo>
                <a:cubicBezTo>
                  <a:pt x="2168" y="2414"/>
                  <a:pt x="2675" y="1798"/>
                  <a:pt x="3181" y="1182"/>
                </a:cubicBezTo>
                <a:cubicBezTo>
                  <a:pt x="3367" y="938"/>
                  <a:pt x="3579" y="618"/>
                  <a:pt x="3823" y="406"/>
                </a:cubicBezTo>
                <a:cubicBezTo>
                  <a:pt x="3960" y="301"/>
                  <a:pt x="4097" y="255"/>
                  <a:pt x="4224" y="255"/>
                </a:cubicBezTo>
                <a:cubicBezTo>
                  <a:pt x="4614" y="255"/>
                  <a:pt x="4906" y="686"/>
                  <a:pt x="4785" y="1131"/>
                </a:cubicBezTo>
                <a:cubicBezTo>
                  <a:pt x="4650" y="1612"/>
                  <a:pt x="4060" y="2144"/>
                  <a:pt x="3739" y="2574"/>
                </a:cubicBezTo>
                <a:cubicBezTo>
                  <a:pt x="3419" y="2946"/>
                  <a:pt x="3130" y="3344"/>
                  <a:pt x="2809" y="3722"/>
                </a:cubicBezTo>
                <a:cubicBezTo>
                  <a:pt x="2617" y="3959"/>
                  <a:pt x="2405" y="4177"/>
                  <a:pt x="2168" y="4363"/>
                </a:cubicBezTo>
                <a:cubicBezTo>
                  <a:pt x="2117" y="4392"/>
                  <a:pt x="2063" y="4404"/>
                  <a:pt x="2010" y="4404"/>
                </a:cubicBezTo>
                <a:cubicBezTo>
                  <a:pt x="1812" y="4404"/>
                  <a:pt x="1624" y="4225"/>
                  <a:pt x="1604" y="4017"/>
                </a:cubicBezTo>
                <a:cubicBezTo>
                  <a:pt x="1552" y="3722"/>
                  <a:pt x="1899" y="3344"/>
                  <a:pt x="2085" y="3132"/>
                </a:cubicBezTo>
                <a:cubicBezTo>
                  <a:pt x="2405" y="2734"/>
                  <a:pt x="2752" y="2356"/>
                  <a:pt x="3072" y="1933"/>
                </a:cubicBezTo>
                <a:cubicBezTo>
                  <a:pt x="3157" y="1848"/>
                  <a:pt x="3063" y="1700"/>
                  <a:pt x="2966" y="1700"/>
                </a:cubicBezTo>
                <a:cubicBezTo>
                  <a:pt x="2938" y="1700"/>
                  <a:pt x="2910" y="1712"/>
                  <a:pt x="2886" y="1740"/>
                </a:cubicBezTo>
                <a:cubicBezTo>
                  <a:pt x="2489" y="2221"/>
                  <a:pt x="2085" y="2702"/>
                  <a:pt x="1713" y="3183"/>
                </a:cubicBezTo>
                <a:cubicBezTo>
                  <a:pt x="1527" y="3427"/>
                  <a:pt x="1308" y="3748"/>
                  <a:pt x="1334" y="4094"/>
                </a:cubicBezTo>
                <a:cubicBezTo>
                  <a:pt x="1393" y="4454"/>
                  <a:pt x="1678" y="4652"/>
                  <a:pt x="1983" y="4652"/>
                </a:cubicBezTo>
                <a:cubicBezTo>
                  <a:pt x="2108" y="4652"/>
                  <a:pt x="2237" y="4618"/>
                  <a:pt x="2354" y="4549"/>
                </a:cubicBezTo>
                <a:cubicBezTo>
                  <a:pt x="2675" y="4338"/>
                  <a:pt x="2938" y="4017"/>
                  <a:pt x="3181" y="3722"/>
                </a:cubicBezTo>
                <a:cubicBezTo>
                  <a:pt x="3637" y="3132"/>
                  <a:pt x="4060" y="2542"/>
                  <a:pt x="4515" y="1958"/>
                </a:cubicBezTo>
                <a:cubicBezTo>
                  <a:pt x="4785" y="1638"/>
                  <a:pt x="5157" y="1233"/>
                  <a:pt x="5080" y="752"/>
                </a:cubicBezTo>
                <a:cubicBezTo>
                  <a:pt x="5022" y="380"/>
                  <a:pt x="4811" y="137"/>
                  <a:pt x="4438" y="34"/>
                </a:cubicBezTo>
                <a:cubicBezTo>
                  <a:pt x="4363" y="11"/>
                  <a:pt x="4289" y="0"/>
                  <a:pt x="421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14" name="Google Shape;1714;p8"/>
          <p:cNvSpPr/>
          <p:nvPr/>
        </p:nvSpPr>
        <p:spPr>
          <a:xfrm flipH="1">
            <a:off x="8336627" y="4271089"/>
            <a:ext cx="177865" cy="228612"/>
          </a:xfrm>
          <a:custGeom>
            <a:avLst/>
            <a:gdLst/>
            <a:ahLst/>
            <a:cxnLst/>
            <a:rect l="l" t="t" r="r" b="b"/>
            <a:pathLst>
              <a:path w="1055" h="1017" extrusionOk="0">
                <a:moveTo>
                  <a:pt x="353" y="0"/>
                </a:moveTo>
                <a:cubicBezTo>
                  <a:pt x="314" y="0"/>
                  <a:pt x="278" y="26"/>
                  <a:pt x="263" y="76"/>
                </a:cubicBezTo>
                <a:cubicBezTo>
                  <a:pt x="227" y="171"/>
                  <a:pt x="227" y="284"/>
                  <a:pt x="209" y="397"/>
                </a:cubicBezTo>
                <a:cubicBezTo>
                  <a:pt x="172" y="415"/>
                  <a:pt x="132" y="433"/>
                  <a:pt x="77" y="451"/>
                </a:cubicBezTo>
                <a:cubicBezTo>
                  <a:pt x="1" y="492"/>
                  <a:pt x="19" y="623"/>
                  <a:pt x="96" y="641"/>
                </a:cubicBezTo>
                <a:cubicBezTo>
                  <a:pt x="132" y="641"/>
                  <a:pt x="172" y="659"/>
                  <a:pt x="209" y="678"/>
                </a:cubicBezTo>
                <a:cubicBezTo>
                  <a:pt x="227" y="754"/>
                  <a:pt x="227" y="849"/>
                  <a:pt x="245" y="944"/>
                </a:cubicBezTo>
                <a:cubicBezTo>
                  <a:pt x="245" y="999"/>
                  <a:pt x="322" y="1017"/>
                  <a:pt x="376" y="1017"/>
                </a:cubicBezTo>
                <a:cubicBezTo>
                  <a:pt x="399" y="1017"/>
                  <a:pt x="435" y="999"/>
                  <a:pt x="453" y="963"/>
                </a:cubicBezTo>
                <a:cubicBezTo>
                  <a:pt x="489" y="904"/>
                  <a:pt x="530" y="849"/>
                  <a:pt x="566" y="773"/>
                </a:cubicBezTo>
                <a:cubicBezTo>
                  <a:pt x="679" y="813"/>
                  <a:pt x="792" y="831"/>
                  <a:pt x="923" y="849"/>
                </a:cubicBezTo>
                <a:cubicBezTo>
                  <a:pt x="1000" y="849"/>
                  <a:pt x="1055" y="754"/>
                  <a:pt x="1000" y="700"/>
                </a:cubicBezTo>
                <a:cubicBezTo>
                  <a:pt x="942" y="605"/>
                  <a:pt x="869" y="492"/>
                  <a:pt x="792" y="397"/>
                </a:cubicBezTo>
                <a:cubicBezTo>
                  <a:pt x="810" y="361"/>
                  <a:pt x="828" y="320"/>
                  <a:pt x="869" y="284"/>
                </a:cubicBezTo>
                <a:cubicBezTo>
                  <a:pt x="898" y="209"/>
                  <a:pt x="845" y="135"/>
                  <a:pt x="775" y="135"/>
                </a:cubicBezTo>
                <a:cubicBezTo>
                  <a:pt x="756" y="135"/>
                  <a:pt x="736" y="140"/>
                  <a:pt x="715" y="153"/>
                </a:cubicBezTo>
                <a:cubicBezTo>
                  <a:pt x="697" y="171"/>
                  <a:pt x="661" y="171"/>
                  <a:pt x="643" y="189"/>
                </a:cubicBezTo>
                <a:cubicBezTo>
                  <a:pt x="566" y="112"/>
                  <a:pt x="489" y="58"/>
                  <a:pt x="417" y="22"/>
                </a:cubicBezTo>
                <a:cubicBezTo>
                  <a:pt x="396" y="8"/>
                  <a:pt x="374" y="0"/>
                  <a:pt x="35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15" name="Google Shape;1715;p8"/>
          <p:cNvSpPr/>
          <p:nvPr/>
        </p:nvSpPr>
        <p:spPr>
          <a:xfrm flipH="1">
            <a:off x="531977" y="3090089"/>
            <a:ext cx="177865" cy="228612"/>
          </a:xfrm>
          <a:custGeom>
            <a:avLst/>
            <a:gdLst/>
            <a:ahLst/>
            <a:cxnLst/>
            <a:rect l="l" t="t" r="r" b="b"/>
            <a:pathLst>
              <a:path w="1055" h="1017" extrusionOk="0">
                <a:moveTo>
                  <a:pt x="353" y="0"/>
                </a:moveTo>
                <a:cubicBezTo>
                  <a:pt x="314" y="0"/>
                  <a:pt x="278" y="26"/>
                  <a:pt x="263" y="76"/>
                </a:cubicBezTo>
                <a:cubicBezTo>
                  <a:pt x="227" y="171"/>
                  <a:pt x="227" y="284"/>
                  <a:pt x="209" y="397"/>
                </a:cubicBezTo>
                <a:cubicBezTo>
                  <a:pt x="172" y="415"/>
                  <a:pt x="132" y="433"/>
                  <a:pt x="77" y="451"/>
                </a:cubicBezTo>
                <a:cubicBezTo>
                  <a:pt x="1" y="492"/>
                  <a:pt x="19" y="623"/>
                  <a:pt x="96" y="641"/>
                </a:cubicBezTo>
                <a:cubicBezTo>
                  <a:pt x="132" y="641"/>
                  <a:pt x="172" y="659"/>
                  <a:pt x="209" y="678"/>
                </a:cubicBezTo>
                <a:cubicBezTo>
                  <a:pt x="227" y="754"/>
                  <a:pt x="227" y="849"/>
                  <a:pt x="245" y="944"/>
                </a:cubicBezTo>
                <a:cubicBezTo>
                  <a:pt x="245" y="999"/>
                  <a:pt x="322" y="1017"/>
                  <a:pt x="376" y="1017"/>
                </a:cubicBezTo>
                <a:cubicBezTo>
                  <a:pt x="399" y="1017"/>
                  <a:pt x="435" y="999"/>
                  <a:pt x="453" y="963"/>
                </a:cubicBezTo>
                <a:cubicBezTo>
                  <a:pt x="489" y="904"/>
                  <a:pt x="530" y="849"/>
                  <a:pt x="566" y="773"/>
                </a:cubicBezTo>
                <a:cubicBezTo>
                  <a:pt x="679" y="813"/>
                  <a:pt x="792" y="831"/>
                  <a:pt x="923" y="849"/>
                </a:cubicBezTo>
                <a:cubicBezTo>
                  <a:pt x="1000" y="849"/>
                  <a:pt x="1055" y="754"/>
                  <a:pt x="1000" y="700"/>
                </a:cubicBezTo>
                <a:cubicBezTo>
                  <a:pt x="942" y="605"/>
                  <a:pt x="869" y="492"/>
                  <a:pt x="792" y="397"/>
                </a:cubicBezTo>
                <a:cubicBezTo>
                  <a:pt x="810" y="361"/>
                  <a:pt x="828" y="320"/>
                  <a:pt x="869" y="284"/>
                </a:cubicBezTo>
                <a:cubicBezTo>
                  <a:pt x="898" y="209"/>
                  <a:pt x="845" y="135"/>
                  <a:pt x="775" y="135"/>
                </a:cubicBezTo>
                <a:cubicBezTo>
                  <a:pt x="756" y="135"/>
                  <a:pt x="736" y="140"/>
                  <a:pt x="715" y="153"/>
                </a:cubicBezTo>
                <a:cubicBezTo>
                  <a:pt x="697" y="171"/>
                  <a:pt x="661" y="171"/>
                  <a:pt x="643" y="189"/>
                </a:cubicBezTo>
                <a:cubicBezTo>
                  <a:pt x="566" y="112"/>
                  <a:pt x="489" y="58"/>
                  <a:pt x="417" y="22"/>
                </a:cubicBezTo>
                <a:cubicBezTo>
                  <a:pt x="396" y="8"/>
                  <a:pt x="374" y="0"/>
                  <a:pt x="35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16" name="Google Shape;1716;p8"/>
          <p:cNvSpPr/>
          <p:nvPr/>
        </p:nvSpPr>
        <p:spPr>
          <a:xfrm flipH="1">
            <a:off x="3369439" y="698022"/>
            <a:ext cx="177865" cy="228612"/>
          </a:xfrm>
          <a:custGeom>
            <a:avLst/>
            <a:gdLst/>
            <a:ahLst/>
            <a:cxnLst/>
            <a:rect l="l" t="t" r="r" b="b"/>
            <a:pathLst>
              <a:path w="1055" h="1017" extrusionOk="0">
                <a:moveTo>
                  <a:pt x="353" y="0"/>
                </a:moveTo>
                <a:cubicBezTo>
                  <a:pt x="314" y="0"/>
                  <a:pt x="278" y="26"/>
                  <a:pt x="263" y="76"/>
                </a:cubicBezTo>
                <a:cubicBezTo>
                  <a:pt x="227" y="171"/>
                  <a:pt x="227" y="284"/>
                  <a:pt x="209" y="397"/>
                </a:cubicBezTo>
                <a:cubicBezTo>
                  <a:pt x="172" y="415"/>
                  <a:pt x="132" y="433"/>
                  <a:pt x="77" y="451"/>
                </a:cubicBezTo>
                <a:cubicBezTo>
                  <a:pt x="1" y="492"/>
                  <a:pt x="19" y="623"/>
                  <a:pt x="96" y="641"/>
                </a:cubicBezTo>
                <a:cubicBezTo>
                  <a:pt x="132" y="641"/>
                  <a:pt x="172" y="659"/>
                  <a:pt x="209" y="678"/>
                </a:cubicBezTo>
                <a:cubicBezTo>
                  <a:pt x="227" y="754"/>
                  <a:pt x="227" y="849"/>
                  <a:pt x="245" y="944"/>
                </a:cubicBezTo>
                <a:cubicBezTo>
                  <a:pt x="245" y="999"/>
                  <a:pt x="322" y="1017"/>
                  <a:pt x="376" y="1017"/>
                </a:cubicBezTo>
                <a:cubicBezTo>
                  <a:pt x="399" y="1017"/>
                  <a:pt x="435" y="999"/>
                  <a:pt x="453" y="963"/>
                </a:cubicBezTo>
                <a:cubicBezTo>
                  <a:pt x="489" y="904"/>
                  <a:pt x="530" y="849"/>
                  <a:pt x="566" y="773"/>
                </a:cubicBezTo>
                <a:cubicBezTo>
                  <a:pt x="679" y="813"/>
                  <a:pt x="792" y="831"/>
                  <a:pt x="923" y="849"/>
                </a:cubicBezTo>
                <a:cubicBezTo>
                  <a:pt x="1000" y="849"/>
                  <a:pt x="1055" y="754"/>
                  <a:pt x="1000" y="700"/>
                </a:cubicBezTo>
                <a:cubicBezTo>
                  <a:pt x="942" y="605"/>
                  <a:pt x="869" y="492"/>
                  <a:pt x="792" y="397"/>
                </a:cubicBezTo>
                <a:cubicBezTo>
                  <a:pt x="810" y="361"/>
                  <a:pt x="828" y="320"/>
                  <a:pt x="869" y="284"/>
                </a:cubicBezTo>
                <a:cubicBezTo>
                  <a:pt x="898" y="209"/>
                  <a:pt x="845" y="135"/>
                  <a:pt x="775" y="135"/>
                </a:cubicBezTo>
                <a:cubicBezTo>
                  <a:pt x="756" y="135"/>
                  <a:pt x="736" y="140"/>
                  <a:pt x="715" y="153"/>
                </a:cubicBezTo>
                <a:cubicBezTo>
                  <a:pt x="697" y="171"/>
                  <a:pt x="661" y="171"/>
                  <a:pt x="643" y="189"/>
                </a:cubicBezTo>
                <a:cubicBezTo>
                  <a:pt x="566" y="112"/>
                  <a:pt x="489" y="58"/>
                  <a:pt x="417" y="22"/>
                </a:cubicBezTo>
                <a:cubicBezTo>
                  <a:pt x="396" y="8"/>
                  <a:pt x="374" y="0"/>
                  <a:pt x="3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17" name="Google Shape;1717;p8"/>
          <p:cNvSpPr/>
          <p:nvPr/>
        </p:nvSpPr>
        <p:spPr>
          <a:xfrm flipH="1">
            <a:off x="4639156" y="1119253"/>
            <a:ext cx="174830" cy="236704"/>
          </a:xfrm>
          <a:custGeom>
            <a:avLst/>
            <a:gdLst/>
            <a:ahLst/>
            <a:cxnLst/>
            <a:rect l="l" t="t" r="r" b="b"/>
            <a:pathLst>
              <a:path w="1037" h="1053" extrusionOk="0">
                <a:moveTo>
                  <a:pt x="750" y="0"/>
                </a:moveTo>
                <a:cubicBezTo>
                  <a:pt x="739" y="0"/>
                  <a:pt x="729" y="2"/>
                  <a:pt x="720" y="5"/>
                </a:cubicBezTo>
                <a:cubicBezTo>
                  <a:pt x="625" y="64"/>
                  <a:pt x="530" y="118"/>
                  <a:pt x="435" y="177"/>
                </a:cubicBezTo>
                <a:cubicBezTo>
                  <a:pt x="398" y="154"/>
                  <a:pt x="358" y="136"/>
                  <a:pt x="303" y="118"/>
                </a:cubicBezTo>
                <a:cubicBezTo>
                  <a:pt x="292" y="113"/>
                  <a:pt x="280" y="110"/>
                  <a:pt x="269" y="110"/>
                </a:cubicBezTo>
                <a:cubicBezTo>
                  <a:pt x="207" y="110"/>
                  <a:pt x="157" y="188"/>
                  <a:pt x="172" y="249"/>
                </a:cubicBezTo>
                <a:cubicBezTo>
                  <a:pt x="190" y="290"/>
                  <a:pt x="208" y="326"/>
                  <a:pt x="227" y="362"/>
                </a:cubicBezTo>
                <a:cubicBezTo>
                  <a:pt x="154" y="421"/>
                  <a:pt x="95" y="494"/>
                  <a:pt x="41" y="552"/>
                </a:cubicBezTo>
                <a:cubicBezTo>
                  <a:pt x="0" y="589"/>
                  <a:pt x="18" y="666"/>
                  <a:pt x="59" y="702"/>
                </a:cubicBezTo>
                <a:cubicBezTo>
                  <a:pt x="77" y="720"/>
                  <a:pt x="113" y="742"/>
                  <a:pt x="154" y="742"/>
                </a:cubicBezTo>
                <a:cubicBezTo>
                  <a:pt x="227" y="720"/>
                  <a:pt x="303" y="720"/>
                  <a:pt x="358" y="702"/>
                </a:cubicBezTo>
                <a:cubicBezTo>
                  <a:pt x="417" y="815"/>
                  <a:pt x="471" y="910"/>
                  <a:pt x="548" y="1005"/>
                </a:cubicBezTo>
                <a:cubicBezTo>
                  <a:pt x="563" y="1038"/>
                  <a:pt x="594" y="1053"/>
                  <a:pt x="625" y="1053"/>
                </a:cubicBezTo>
                <a:cubicBezTo>
                  <a:pt x="665" y="1053"/>
                  <a:pt x="707" y="1028"/>
                  <a:pt x="720" y="987"/>
                </a:cubicBezTo>
                <a:cubicBezTo>
                  <a:pt x="738" y="874"/>
                  <a:pt x="774" y="761"/>
                  <a:pt x="810" y="629"/>
                </a:cubicBezTo>
                <a:cubicBezTo>
                  <a:pt x="851" y="629"/>
                  <a:pt x="887" y="629"/>
                  <a:pt x="923" y="607"/>
                </a:cubicBezTo>
                <a:cubicBezTo>
                  <a:pt x="1036" y="589"/>
                  <a:pt x="1036" y="457"/>
                  <a:pt x="946" y="421"/>
                </a:cubicBezTo>
                <a:cubicBezTo>
                  <a:pt x="923" y="403"/>
                  <a:pt x="887" y="403"/>
                  <a:pt x="869" y="381"/>
                </a:cubicBezTo>
                <a:cubicBezTo>
                  <a:pt x="869" y="290"/>
                  <a:pt x="869" y="195"/>
                  <a:pt x="851" y="82"/>
                </a:cubicBezTo>
                <a:cubicBezTo>
                  <a:pt x="851" y="33"/>
                  <a:pt x="799" y="0"/>
                  <a:pt x="7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18" name="Google Shape;1718;p8"/>
          <p:cNvSpPr/>
          <p:nvPr/>
        </p:nvSpPr>
        <p:spPr>
          <a:xfrm>
            <a:off x="5603131" y="549501"/>
            <a:ext cx="252703" cy="326593"/>
          </a:xfrm>
          <a:custGeom>
            <a:avLst/>
            <a:gdLst/>
            <a:ahLst/>
            <a:cxnLst/>
            <a:rect l="l" t="t" r="r" b="b"/>
            <a:pathLst>
              <a:path w="4305" h="4173" extrusionOk="0">
                <a:moveTo>
                  <a:pt x="2288" y="549"/>
                </a:moveTo>
                <a:lnTo>
                  <a:pt x="2288" y="549"/>
                </a:lnTo>
                <a:cubicBezTo>
                  <a:pt x="2342" y="840"/>
                  <a:pt x="2397" y="1133"/>
                  <a:pt x="2451" y="1427"/>
                </a:cubicBezTo>
                <a:lnTo>
                  <a:pt x="2451" y="1427"/>
                </a:lnTo>
                <a:cubicBezTo>
                  <a:pt x="2261" y="1411"/>
                  <a:pt x="2071" y="1395"/>
                  <a:pt x="1881" y="1378"/>
                </a:cubicBezTo>
                <a:lnTo>
                  <a:pt x="1881" y="1378"/>
                </a:lnTo>
                <a:cubicBezTo>
                  <a:pt x="2018" y="1101"/>
                  <a:pt x="2154" y="824"/>
                  <a:pt x="2288" y="549"/>
                </a:cubicBezTo>
                <a:close/>
                <a:moveTo>
                  <a:pt x="540" y="1521"/>
                </a:moveTo>
                <a:cubicBezTo>
                  <a:pt x="849" y="1552"/>
                  <a:pt x="1158" y="1581"/>
                  <a:pt x="1468" y="1609"/>
                </a:cubicBezTo>
                <a:lnTo>
                  <a:pt x="1468" y="1609"/>
                </a:lnTo>
                <a:cubicBezTo>
                  <a:pt x="1382" y="1786"/>
                  <a:pt x="1295" y="1962"/>
                  <a:pt x="1208" y="2139"/>
                </a:cubicBezTo>
                <a:lnTo>
                  <a:pt x="1208" y="2139"/>
                </a:lnTo>
                <a:cubicBezTo>
                  <a:pt x="985" y="1932"/>
                  <a:pt x="762" y="1726"/>
                  <a:pt x="540" y="1521"/>
                </a:cubicBezTo>
                <a:close/>
                <a:moveTo>
                  <a:pt x="2767" y="1721"/>
                </a:moveTo>
                <a:lnTo>
                  <a:pt x="2767" y="1721"/>
                </a:lnTo>
                <a:cubicBezTo>
                  <a:pt x="3075" y="1746"/>
                  <a:pt x="3383" y="1771"/>
                  <a:pt x="3691" y="1797"/>
                </a:cubicBezTo>
                <a:lnTo>
                  <a:pt x="3691" y="1797"/>
                </a:lnTo>
                <a:cubicBezTo>
                  <a:pt x="3420" y="1956"/>
                  <a:pt x="3147" y="2115"/>
                  <a:pt x="2874" y="2274"/>
                </a:cubicBezTo>
                <a:lnTo>
                  <a:pt x="2874" y="2274"/>
                </a:lnTo>
                <a:cubicBezTo>
                  <a:pt x="2839" y="2090"/>
                  <a:pt x="2803" y="1905"/>
                  <a:pt x="2767" y="1721"/>
                </a:cubicBezTo>
                <a:close/>
                <a:moveTo>
                  <a:pt x="1754" y="1634"/>
                </a:moveTo>
                <a:cubicBezTo>
                  <a:pt x="2003" y="1656"/>
                  <a:pt x="2252" y="1677"/>
                  <a:pt x="2501" y="1698"/>
                </a:cubicBezTo>
                <a:lnTo>
                  <a:pt x="2501" y="1698"/>
                </a:lnTo>
                <a:cubicBezTo>
                  <a:pt x="2545" y="1936"/>
                  <a:pt x="2589" y="2175"/>
                  <a:pt x="2633" y="2414"/>
                </a:cubicBezTo>
                <a:lnTo>
                  <a:pt x="2633" y="2414"/>
                </a:lnTo>
                <a:cubicBezTo>
                  <a:pt x="2401" y="2548"/>
                  <a:pt x="2169" y="2682"/>
                  <a:pt x="1936" y="2816"/>
                </a:cubicBezTo>
                <a:lnTo>
                  <a:pt x="1936" y="2816"/>
                </a:lnTo>
                <a:cubicBezTo>
                  <a:pt x="1761" y="2653"/>
                  <a:pt x="1587" y="2491"/>
                  <a:pt x="1412" y="2328"/>
                </a:cubicBezTo>
                <a:lnTo>
                  <a:pt x="1412" y="2328"/>
                </a:lnTo>
                <a:cubicBezTo>
                  <a:pt x="1526" y="2097"/>
                  <a:pt x="1640" y="1865"/>
                  <a:pt x="1754" y="1634"/>
                </a:cubicBezTo>
                <a:close/>
                <a:moveTo>
                  <a:pt x="1288" y="2578"/>
                </a:moveTo>
                <a:cubicBezTo>
                  <a:pt x="1423" y="2704"/>
                  <a:pt x="1558" y="2830"/>
                  <a:pt x="1694" y="2955"/>
                </a:cubicBezTo>
                <a:lnTo>
                  <a:pt x="1694" y="2955"/>
                </a:lnTo>
                <a:cubicBezTo>
                  <a:pt x="1418" y="3113"/>
                  <a:pt x="1144" y="3270"/>
                  <a:pt x="870" y="3426"/>
                </a:cubicBezTo>
                <a:lnTo>
                  <a:pt x="870" y="3426"/>
                </a:lnTo>
                <a:cubicBezTo>
                  <a:pt x="1009" y="3144"/>
                  <a:pt x="1148" y="2861"/>
                  <a:pt x="1288" y="2578"/>
                </a:cubicBezTo>
                <a:close/>
                <a:moveTo>
                  <a:pt x="2683" y="2684"/>
                </a:moveTo>
                <a:lnTo>
                  <a:pt x="2683" y="2684"/>
                </a:lnTo>
                <a:cubicBezTo>
                  <a:pt x="2744" y="3014"/>
                  <a:pt x="2805" y="3345"/>
                  <a:pt x="2865" y="3676"/>
                </a:cubicBezTo>
                <a:lnTo>
                  <a:pt x="2865" y="3676"/>
                </a:lnTo>
                <a:cubicBezTo>
                  <a:pt x="2622" y="3452"/>
                  <a:pt x="2379" y="3227"/>
                  <a:pt x="2136" y="3001"/>
                </a:cubicBezTo>
                <a:lnTo>
                  <a:pt x="2136" y="3001"/>
                </a:lnTo>
                <a:cubicBezTo>
                  <a:pt x="2318" y="2895"/>
                  <a:pt x="2501" y="2789"/>
                  <a:pt x="2683" y="2684"/>
                </a:cubicBezTo>
                <a:close/>
                <a:moveTo>
                  <a:pt x="2336" y="0"/>
                </a:moveTo>
                <a:cubicBezTo>
                  <a:pt x="2289" y="0"/>
                  <a:pt x="2242" y="21"/>
                  <a:pt x="2220" y="68"/>
                </a:cubicBezTo>
                <a:cubicBezTo>
                  <a:pt x="2011" y="494"/>
                  <a:pt x="1802" y="923"/>
                  <a:pt x="1593" y="1352"/>
                </a:cubicBezTo>
                <a:lnTo>
                  <a:pt x="1593" y="1352"/>
                </a:lnTo>
                <a:cubicBezTo>
                  <a:pt x="1124" y="1310"/>
                  <a:pt x="655" y="1265"/>
                  <a:pt x="186" y="1216"/>
                </a:cubicBezTo>
                <a:cubicBezTo>
                  <a:pt x="52" y="1216"/>
                  <a:pt x="0" y="1377"/>
                  <a:pt x="77" y="1460"/>
                </a:cubicBezTo>
                <a:cubicBezTo>
                  <a:pt x="413" y="1767"/>
                  <a:pt x="749" y="2078"/>
                  <a:pt x="1085" y="2390"/>
                </a:cubicBezTo>
                <a:lnTo>
                  <a:pt x="1085" y="2390"/>
                </a:lnTo>
                <a:cubicBezTo>
                  <a:pt x="872" y="2823"/>
                  <a:pt x="656" y="3257"/>
                  <a:pt x="439" y="3687"/>
                </a:cubicBezTo>
                <a:lnTo>
                  <a:pt x="439" y="3687"/>
                </a:lnTo>
                <a:cubicBezTo>
                  <a:pt x="425" y="3707"/>
                  <a:pt x="417" y="3727"/>
                  <a:pt x="415" y="3748"/>
                </a:cubicBezTo>
                <a:lnTo>
                  <a:pt x="415" y="3748"/>
                </a:lnTo>
                <a:cubicBezTo>
                  <a:pt x="399" y="3839"/>
                  <a:pt x="481" y="3912"/>
                  <a:pt x="559" y="3912"/>
                </a:cubicBezTo>
                <a:cubicBezTo>
                  <a:pt x="590" y="3912"/>
                  <a:pt x="621" y="3900"/>
                  <a:pt x="645" y="3874"/>
                </a:cubicBezTo>
                <a:lnTo>
                  <a:pt x="645" y="3874"/>
                </a:lnTo>
                <a:cubicBezTo>
                  <a:pt x="1058" y="3630"/>
                  <a:pt x="1476" y="3385"/>
                  <a:pt x="1894" y="3142"/>
                </a:cubicBezTo>
                <a:lnTo>
                  <a:pt x="1894" y="3142"/>
                </a:lnTo>
                <a:cubicBezTo>
                  <a:pt x="2251" y="3473"/>
                  <a:pt x="2607" y="3803"/>
                  <a:pt x="2964" y="4128"/>
                </a:cubicBezTo>
                <a:cubicBezTo>
                  <a:pt x="2995" y="4160"/>
                  <a:pt x="3031" y="4173"/>
                  <a:pt x="3065" y="4173"/>
                </a:cubicBezTo>
                <a:cubicBezTo>
                  <a:pt x="3149" y="4173"/>
                  <a:pt x="3226" y="4091"/>
                  <a:pt x="3207" y="4000"/>
                </a:cubicBezTo>
                <a:cubicBezTo>
                  <a:pt x="3116" y="3518"/>
                  <a:pt x="3022" y="3032"/>
                  <a:pt x="2927" y="2543"/>
                </a:cubicBezTo>
                <a:lnTo>
                  <a:pt x="2927" y="2543"/>
                </a:lnTo>
                <a:cubicBezTo>
                  <a:pt x="3343" y="2303"/>
                  <a:pt x="3758" y="2066"/>
                  <a:pt x="4169" y="1832"/>
                </a:cubicBezTo>
                <a:cubicBezTo>
                  <a:pt x="4304" y="1755"/>
                  <a:pt x="4221" y="1595"/>
                  <a:pt x="4118" y="1563"/>
                </a:cubicBezTo>
                <a:cubicBezTo>
                  <a:pt x="3650" y="1526"/>
                  <a:pt x="3182" y="1489"/>
                  <a:pt x="2715" y="1450"/>
                </a:cubicBezTo>
                <a:lnTo>
                  <a:pt x="2715" y="1450"/>
                </a:lnTo>
                <a:cubicBezTo>
                  <a:pt x="2627" y="998"/>
                  <a:pt x="2541" y="546"/>
                  <a:pt x="2457" y="94"/>
                </a:cubicBezTo>
                <a:cubicBezTo>
                  <a:pt x="2457" y="36"/>
                  <a:pt x="2397" y="0"/>
                  <a:pt x="23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19" name="Google Shape;1719;p8"/>
          <p:cNvSpPr/>
          <p:nvPr/>
        </p:nvSpPr>
        <p:spPr>
          <a:xfrm flipH="1">
            <a:off x="2013877" y="469422"/>
            <a:ext cx="177865" cy="228612"/>
          </a:xfrm>
          <a:custGeom>
            <a:avLst/>
            <a:gdLst/>
            <a:ahLst/>
            <a:cxnLst/>
            <a:rect l="l" t="t" r="r" b="b"/>
            <a:pathLst>
              <a:path w="1055" h="1017" extrusionOk="0">
                <a:moveTo>
                  <a:pt x="353" y="0"/>
                </a:moveTo>
                <a:cubicBezTo>
                  <a:pt x="314" y="0"/>
                  <a:pt x="278" y="26"/>
                  <a:pt x="263" y="76"/>
                </a:cubicBezTo>
                <a:cubicBezTo>
                  <a:pt x="227" y="171"/>
                  <a:pt x="227" y="284"/>
                  <a:pt x="209" y="397"/>
                </a:cubicBezTo>
                <a:cubicBezTo>
                  <a:pt x="172" y="415"/>
                  <a:pt x="132" y="433"/>
                  <a:pt x="77" y="451"/>
                </a:cubicBezTo>
                <a:cubicBezTo>
                  <a:pt x="1" y="492"/>
                  <a:pt x="19" y="623"/>
                  <a:pt x="96" y="641"/>
                </a:cubicBezTo>
                <a:cubicBezTo>
                  <a:pt x="132" y="641"/>
                  <a:pt x="172" y="659"/>
                  <a:pt x="209" y="678"/>
                </a:cubicBezTo>
                <a:cubicBezTo>
                  <a:pt x="227" y="754"/>
                  <a:pt x="227" y="849"/>
                  <a:pt x="245" y="944"/>
                </a:cubicBezTo>
                <a:cubicBezTo>
                  <a:pt x="245" y="999"/>
                  <a:pt x="322" y="1017"/>
                  <a:pt x="376" y="1017"/>
                </a:cubicBezTo>
                <a:cubicBezTo>
                  <a:pt x="399" y="1017"/>
                  <a:pt x="435" y="999"/>
                  <a:pt x="453" y="963"/>
                </a:cubicBezTo>
                <a:cubicBezTo>
                  <a:pt x="489" y="904"/>
                  <a:pt x="530" y="849"/>
                  <a:pt x="566" y="773"/>
                </a:cubicBezTo>
                <a:cubicBezTo>
                  <a:pt x="679" y="813"/>
                  <a:pt x="792" y="831"/>
                  <a:pt x="923" y="849"/>
                </a:cubicBezTo>
                <a:cubicBezTo>
                  <a:pt x="1000" y="849"/>
                  <a:pt x="1055" y="754"/>
                  <a:pt x="1000" y="700"/>
                </a:cubicBezTo>
                <a:cubicBezTo>
                  <a:pt x="942" y="605"/>
                  <a:pt x="869" y="492"/>
                  <a:pt x="792" y="397"/>
                </a:cubicBezTo>
                <a:cubicBezTo>
                  <a:pt x="810" y="361"/>
                  <a:pt x="828" y="320"/>
                  <a:pt x="869" y="284"/>
                </a:cubicBezTo>
                <a:cubicBezTo>
                  <a:pt x="898" y="209"/>
                  <a:pt x="845" y="135"/>
                  <a:pt x="775" y="135"/>
                </a:cubicBezTo>
                <a:cubicBezTo>
                  <a:pt x="756" y="135"/>
                  <a:pt x="736" y="140"/>
                  <a:pt x="715" y="153"/>
                </a:cubicBezTo>
                <a:cubicBezTo>
                  <a:pt x="697" y="171"/>
                  <a:pt x="661" y="171"/>
                  <a:pt x="643" y="189"/>
                </a:cubicBezTo>
                <a:cubicBezTo>
                  <a:pt x="566" y="112"/>
                  <a:pt x="489" y="58"/>
                  <a:pt x="417" y="22"/>
                </a:cubicBezTo>
                <a:cubicBezTo>
                  <a:pt x="396" y="8"/>
                  <a:pt x="374" y="0"/>
                  <a:pt x="35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20" name="Google Shape;1720;p8"/>
          <p:cNvSpPr/>
          <p:nvPr/>
        </p:nvSpPr>
        <p:spPr>
          <a:xfrm flipH="1">
            <a:off x="6290497" y="464645"/>
            <a:ext cx="89350" cy="91907"/>
          </a:xfrm>
          <a:custGeom>
            <a:avLst/>
            <a:gdLst/>
            <a:ahLst/>
            <a:cxnLst/>
            <a:rect l="l" t="t" r="r" b="b"/>
            <a:pathLst>
              <a:path w="512" h="395" extrusionOk="0">
                <a:moveTo>
                  <a:pt x="250" y="1"/>
                </a:moveTo>
                <a:cubicBezTo>
                  <a:pt x="1" y="1"/>
                  <a:pt x="1" y="394"/>
                  <a:pt x="250" y="394"/>
                </a:cubicBezTo>
                <a:cubicBezTo>
                  <a:pt x="512" y="394"/>
                  <a:pt x="512" y="1"/>
                  <a:pt x="2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21" name="Google Shape;1721;p8"/>
          <p:cNvSpPr/>
          <p:nvPr/>
        </p:nvSpPr>
        <p:spPr>
          <a:xfrm flipH="1">
            <a:off x="4006852" y="420665"/>
            <a:ext cx="86324" cy="88812"/>
          </a:xfrm>
          <a:custGeom>
            <a:avLst/>
            <a:gdLst/>
            <a:ahLst/>
            <a:cxnLst/>
            <a:rect l="l" t="t" r="r" b="b"/>
            <a:pathLst>
              <a:path w="512" h="395" extrusionOk="0">
                <a:moveTo>
                  <a:pt x="250" y="1"/>
                </a:moveTo>
                <a:cubicBezTo>
                  <a:pt x="1" y="1"/>
                  <a:pt x="1" y="394"/>
                  <a:pt x="250" y="394"/>
                </a:cubicBezTo>
                <a:cubicBezTo>
                  <a:pt x="512" y="394"/>
                  <a:pt x="512" y="1"/>
                  <a:pt x="2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Tree>
    <p:extLst>
      <p:ext uri="{BB962C8B-B14F-4D97-AF65-F5344CB8AC3E}">
        <p14:creationId xmlns:p14="http://schemas.microsoft.com/office/powerpoint/2010/main" val="3981244425"/>
      </p:ext>
    </p:extLst>
  </p:cSld>
  <p:clrMapOvr>
    <a:masterClrMapping/>
  </p:clrMapOvr>
</p:sldLayout>
</file>

<file path=ppt/slideLayouts/slideLayout94.xml><?xml version="1.0" encoding="utf-8"?>
<p:sldLayout xmlns:a="http://schemas.openxmlformats.org/drawingml/2006/main" xmlns:r="http://schemas.openxmlformats.org/officeDocument/2006/relationships" xmlns:p="http://schemas.openxmlformats.org/presentationml/2006/main" matchingName="Section title and description">
  <p:cSld name="Section title and description">
    <p:spTree>
      <p:nvGrpSpPr>
        <p:cNvPr id="1" name="Shape 1722"/>
        <p:cNvGrpSpPr/>
        <p:nvPr/>
      </p:nvGrpSpPr>
      <p:grpSpPr>
        <a:xfrm>
          <a:off x="0" y="0"/>
          <a:ext cx="0" cy="0"/>
          <a:chOff x="0" y="0"/>
          <a:chExt cx="0" cy="0"/>
        </a:xfrm>
      </p:grpSpPr>
      <p:sp>
        <p:nvSpPr>
          <p:cNvPr id="1723" name="Google Shape;1723;p9"/>
          <p:cNvSpPr/>
          <p:nvPr/>
        </p:nvSpPr>
        <p:spPr>
          <a:xfrm rot="-4500010">
            <a:off x="7386924" y="-982418"/>
            <a:ext cx="2789416" cy="2739079"/>
          </a:xfrm>
          <a:custGeom>
            <a:avLst/>
            <a:gdLst/>
            <a:ahLst/>
            <a:cxnLst/>
            <a:rect l="l" t="t" r="r" b="b"/>
            <a:pathLst>
              <a:path w="14974" h="13797" extrusionOk="0">
                <a:moveTo>
                  <a:pt x="8230" y="1"/>
                </a:moveTo>
                <a:cubicBezTo>
                  <a:pt x="6711" y="1"/>
                  <a:pt x="5230" y="620"/>
                  <a:pt x="4526" y="1934"/>
                </a:cubicBezTo>
                <a:cubicBezTo>
                  <a:pt x="3559" y="3725"/>
                  <a:pt x="4156" y="6262"/>
                  <a:pt x="2663" y="7605"/>
                </a:cubicBezTo>
                <a:cubicBezTo>
                  <a:pt x="2114" y="8053"/>
                  <a:pt x="1416" y="8298"/>
                  <a:pt x="944" y="8823"/>
                </a:cubicBezTo>
                <a:cubicBezTo>
                  <a:pt x="1" y="9868"/>
                  <a:pt x="496" y="11635"/>
                  <a:pt x="1589" y="12506"/>
                </a:cubicBezTo>
                <a:cubicBezTo>
                  <a:pt x="2657" y="13378"/>
                  <a:pt x="4048" y="13797"/>
                  <a:pt x="5410" y="13797"/>
                </a:cubicBezTo>
                <a:cubicBezTo>
                  <a:pt x="5447" y="13797"/>
                  <a:pt x="5485" y="13797"/>
                  <a:pt x="5523" y="13796"/>
                </a:cubicBezTo>
                <a:cubicBezTo>
                  <a:pt x="8508" y="13796"/>
                  <a:pt x="12908" y="11581"/>
                  <a:pt x="13952" y="8548"/>
                </a:cubicBezTo>
                <a:cubicBezTo>
                  <a:pt x="14973" y="5516"/>
                  <a:pt x="13409" y="1832"/>
                  <a:pt x="10520" y="489"/>
                </a:cubicBezTo>
                <a:cubicBezTo>
                  <a:pt x="9815" y="167"/>
                  <a:pt x="9017" y="1"/>
                  <a:pt x="823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24" name="Google Shape;1724;p9"/>
          <p:cNvSpPr/>
          <p:nvPr/>
        </p:nvSpPr>
        <p:spPr>
          <a:xfrm rot="650726">
            <a:off x="-1338671" y="4739375"/>
            <a:ext cx="2925304" cy="3108912"/>
          </a:xfrm>
          <a:custGeom>
            <a:avLst/>
            <a:gdLst/>
            <a:ahLst/>
            <a:cxnLst/>
            <a:rect l="l" t="t" r="r" b="b"/>
            <a:pathLst>
              <a:path w="17086" h="13619" extrusionOk="0">
                <a:moveTo>
                  <a:pt x="6637" y="0"/>
                </a:moveTo>
                <a:cubicBezTo>
                  <a:pt x="6028" y="0"/>
                  <a:pt x="5401" y="109"/>
                  <a:pt x="4776" y="360"/>
                </a:cubicBezTo>
                <a:cubicBezTo>
                  <a:pt x="0" y="2324"/>
                  <a:pt x="2907" y="9691"/>
                  <a:pt x="4573" y="11130"/>
                </a:cubicBezTo>
                <a:cubicBezTo>
                  <a:pt x="5648" y="12055"/>
                  <a:pt x="6842" y="12873"/>
                  <a:pt x="8304" y="13321"/>
                </a:cubicBezTo>
                <a:cubicBezTo>
                  <a:pt x="8967" y="13509"/>
                  <a:pt x="9695" y="13618"/>
                  <a:pt x="10448" y="13618"/>
                </a:cubicBezTo>
                <a:cubicBezTo>
                  <a:pt x="11389" y="13618"/>
                  <a:pt x="12368" y="13447"/>
                  <a:pt x="13307" y="13046"/>
                </a:cubicBezTo>
                <a:cubicBezTo>
                  <a:pt x="15020" y="12353"/>
                  <a:pt x="16543" y="10885"/>
                  <a:pt x="16841" y="9368"/>
                </a:cubicBezTo>
                <a:cubicBezTo>
                  <a:pt x="17086" y="8198"/>
                  <a:pt x="16590" y="7177"/>
                  <a:pt x="15892" y="6383"/>
                </a:cubicBezTo>
                <a:cubicBezTo>
                  <a:pt x="15170" y="5607"/>
                  <a:pt x="14250" y="5010"/>
                  <a:pt x="13432" y="4294"/>
                </a:cubicBezTo>
                <a:cubicBezTo>
                  <a:pt x="12238" y="3249"/>
                  <a:pt x="11319" y="1978"/>
                  <a:pt x="9976" y="1082"/>
                </a:cubicBezTo>
                <a:cubicBezTo>
                  <a:pt x="9071" y="463"/>
                  <a:pt x="7894" y="0"/>
                  <a:pt x="663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25" name="Google Shape;1725;p9"/>
          <p:cNvSpPr/>
          <p:nvPr/>
        </p:nvSpPr>
        <p:spPr>
          <a:xfrm rot="4867689">
            <a:off x="-1962927" y="-431897"/>
            <a:ext cx="3900413" cy="2331688"/>
          </a:xfrm>
          <a:custGeom>
            <a:avLst/>
            <a:gdLst/>
            <a:ahLst/>
            <a:cxnLst/>
            <a:rect l="l" t="t" r="r" b="b"/>
            <a:pathLst>
              <a:path w="17086" h="13619" extrusionOk="0">
                <a:moveTo>
                  <a:pt x="6637" y="0"/>
                </a:moveTo>
                <a:cubicBezTo>
                  <a:pt x="6028" y="0"/>
                  <a:pt x="5401" y="109"/>
                  <a:pt x="4776" y="360"/>
                </a:cubicBezTo>
                <a:cubicBezTo>
                  <a:pt x="0" y="2324"/>
                  <a:pt x="2907" y="9691"/>
                  <a:pt x="4573" y="11130"/>
                </a:cubicBezTo>
                <a:cubicBezTo>
                  <a:pt x="5648" y="12055"/>
                  <a:pt x="6842" y="12873"/>
                  <a:pt x="8304" y="13321"/>
                </a:cubicBezTo>
                <a:cubicBezTo>
                  <a:pt x="8967" y="13509"/>
                  <a:pt x="9695" y="13618"/>
                  <a:pt x="10448" y="13618"/>
                </a:cubicBezTo>
                <a:cubicBezTo>
                  <a:pt x="11389" y="13618"/>
                  <a:pt x="12368" y="13447"/>
                  <a:pt x="13307" y="13046"/>
                </a:cubicBezTo>
                <a:cubicBezTo>
                  <a:pt x="15020" y="12353"/>
                  <a:pt x="16543" y="10885"/>
                  <a:pt x="16841" y="9368"/>
                </a:cubicBezTo>
                <a:cubicBezTo>
                  <a:pt x="17086" y="8198"/>
                  <a:pt x="16590" y="7177"/>
                  <a:pt x="15892" y="6383"/>
                </a:cubicBezTo>
                <a:cubicBezTo>
                  <a:pt x="15170" y="5607"/>
                  <a:pt x="14250" y="5010"/>
                  <a:pt x="13432" y="4294"/>
                </a:cubicBezTo>
                <a:cubicBezTo>
                  <a:pt x="12238" y="3249"/>
                  <a:pt x="11319" y="1978"/>
                  <a:pt x="9976" y="1082"/>
                </a:cubicBezTo>
                <a:cubicBezTo>
                  <a:pt x="9071" y="463"/>
                  <a:pt x="7894" y="0"/>
                  <a:pt x="663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26" name="Google Shape;1726;p9"/>
          <p:cNvSpPr txBox="1">
            <a:spLocks noGrp="1"/>
          </p:cNvSpPr>
          <p:nvPr>
            <p:ph type="title"/>
          </p:nvPr>
        </p:nvSpPr>
        <p:spPr>
          <a:xfrm>
            <a:off x="3401240" y="3580500"/>
            <a:ext cx="2341500" cy="748000"/>
          </a:xfrm>
          <a:prstGeom prst="rect">
            <a:avLst/>
          </a:prstGeom>
        </p:spPr>
        <p:txBody>
          <a:bodyPr spcFirstLastPara="1" wrap="square" lIns="91425" tIns="91425" rIns="91425" bIns="91425" anchor="b" anchorCtr="0">
            <a:noAutofit/>
          </a:bodyPr>
          <a:lstStyle>
            <a:lvl1pPr lvl="0">
              <a:spcBef>
                <a:spcPts val="0"/>
              </a:spcBef>
              <a:spcAft>
                <a:spcPts val="0"/>
              </a:spcAft>
              <a:buSzPts val="4800"/>
              <a:buNone/>
              <a:defRPr sz="3000"/>
            </a:lvl1pPr>
            <a:lvl2pPr lvl="1" algn="ctr">
              <a:spcBef>
                <a:spcPts val="0"/>
              </a:spcBef>
              <a:spcAft>
                <a:spcPts val="0"/>
              </a:spcAft>
              <a:buSzPts val="4200"/>
              <a:buNone/>
              <a:defRPr sz="4200"/>
            </a:lvl2pPr>
            <a:lvl3pPr lvl="2" algn="ctr">
              <a:spcBef>
                <a:spcPts val="0"/>
              </a:spcBef>
              <a:spcAft>
                <a:spcPts val="0"/>
              </a:spcAft>
              <a:buSzPts val="4200"/>
              <a:buNone/>
              <a:defRPr sz="4200"/>
            </a:lvl3pPr>
            <a:lvl4pPr lvl="3" algn="ctr">
              <a:spcBef>
                <a:spcPts val="0"/>
              </a:spcBef>
              <a:spcAft>
                <a:spcPts val="0"/>
              </a:spcAft>
              <a:buSzPts val="4200"/>
              <a:buNone/>
              <a:defRPr sz="4200"/>
            </a:lvl4pPr>
            <a:lvl5pPr lvl="4" algn="ctr">
              <a:spcBef>
                <a:spcPts val="0"/>
              </a:spcBef>
              <a:spcAft>
                <a:spcPts val="0"/>
              </a:spcAft>
              <a:buSzPts val="4200"/>
              <a:buNone/>
              <a:defRPr sz="4200"/>
            </a:lvl5pPr>
            <a:lvl6pPr lvl="5" algn="ctr">
              <a:spcBef>
                <a:spcPts val="0"/>
              </a:spcBef>
              <a:spcAft>
                <a:spcPts val="0"/>
              </a:spcAft>
              <a:buSzPts val="4200"/>
              <a:buNone/>
              <a:defRPr sz="4200"/>
            </a:lvl6pPr>
            <a:lvl7pPr lvl="6" algn="ctr">
              <a:spcBef>
                <a:spcPts val="0"/>
              </a:spcBef>
              <a:spcAft>
                <a:spcPts val="0"/>
              </a:spcAft>
              <a:buSzPts val="4200"/>
              <a:buNone/>
              <a:defRPr sz="4200"/>
            </a:lvl7pPr>
            <a:lvl8pPr lvl="7" algn="ctr">
              <a:spcBef>
                <a:spcPts val="0"/>
              </a:spcBef>
              <a:spcAft>
                <a:spcPts val="0"/>
              </a:spcAft>
              <a:buSzPts val="4200"/>
              <a:buNone/>
              <a:defRPr sz="4200"/>
            </a:lvl8pPr>
            <a:lvl9pPr lvl="8" algn="ctr">
              <a:spcBef>
                <a:spcPts val="0"/>
              </a:spcBef>
              <a:spcAft>
                <a:spcPts val="0"/>
              </a:spcAft>
              <a:buSzPts val="4200"/>
              <a:buNone/>
              <a:defRPr sz="4200"/>
            </a:lvl9pPr>
          </a:lstStyle>
          <a:p>
            <a:endParaRPr/>
          </a:p>
        </p:txBody>
      </p:sp>
      <p:sp>
        <p:nvSpPr>
          <p:cNvPr id="1727" name="Google Shape;1727;p9"/>
          <p:cNvSpPr txBox="1">
            <a:spLocks noGrp="1"/>
          </p:cNvSpPr>
          <p:nvPr>
            <p:ph type="subTitle" idx="1"/>
          </p:nvPr>
        </p:nvSpPr>
        <p:spPr>
          <a:xfrm>
            <a:off x="3401240" y="4372067"/>
            <a:ext cx="2341500" cy="11116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SzPts val="1800"/>
              <a:buNone/>
              <a:defRPr/>
            </a:lvl1pPr>
            <a:lvl2pPr lvl="1" algn="ctr">
              <a:lnSpc>
                <a:spcPct val="100000"/>
              </a:lnSpc>
              <a:spcBef>
                <a:spcPts val="0"/>
              </a:spcBef>
              <a:spcAft>
                <a:spcPts val="0"/>
              </a:spcAft>
              <a:buSzPts val="2100"/>
              <a:buNone/>
              <a:defRPr sz="2100"/>
            </a:lvl2pPr>
            <a:lvl3pPr lvl="2" algn="ctr">
              <a:lnSpc>
                <a:spcPct val="100000"/>
              </a:lnSpc>
              <a:spcBef>
                <a:spcPts val="0"/>
              </a:spcBef>
              <a:spcAft>
                <a:spcPts val="0"/>
              </a:spcAft>
              <a:buSzPts val="2100"/>
              <a:buNone/>
              <a:defRPr sz="2100"/>
            </a:lvl3pPr>
            <a:lvl4pPr lvl="3" algn="ctr">
              <a:lnSpc>
                <a:spcPct val="100000"/>
              </a:lnSpc>
              <a:spcBef>
                <a:spcPts val="0"/>
              </a:spcBef>
              <a:spcAft>
                <a:spcPts val="0"/>
              </a:spcAft>
              <a:buSzPts val="2100"/>
              <a:buNone/>
              <a:defRPr sz="2100"/>
            </a:lvl4pPr>
            <a:lvl5pPr lvl="4" algn="ctr">
              <a:lnSpc>
                <a:spcPct val="100000"/>
              </a:lnSpc>
              <a:spcBef>
                <a:spcPts val="0"/>
              </a:spcBef>
              <a:spcAft>
                <a:spcPts val="0"/>
              </a:spcAft>
              <a:buSzPts val="2100"/>
              <a:buNone/>
              <a:defRPr sz="2100"/>
            </a:lvl5pPr>
            <a:lvl6pPr lvl="5" algn="ctr">
              <a:lnSpc>
                <a:spcPct val="100000"/>
              </a:lnSpc>
              <a:spcBef>
                <a:spcPts val="0"/>
              </a:spcBef>
              <a:spcAft>
                <a:spcPts val="0"/>
              </a:spcAft>
              <a:buSzPts val="2100"/>
              <a:buNone/>
              <a:defRPr sz="2100"/>
            </a:lvl6pPr>
            <a:lvl7pPr lvl="6" algn="ctr">
              <a:lnSpc>
                <a:spcPct val="100000"/>
              </a:lnSpc>
              <a:spcBef>
                <a:spcPts val="0"/>
              </a:spcBef>
              <a:spcAft>
                <a:spcPts val="0"/>
              </a:spcAft>
              <a:buSzPts val="2100"/>
              <a:buNone/>
              <a:defRPr sz="2100"/>
            </a:lvl7pPr>
            <a:lvl8pPr lvl="7" algn="ctr">
              <a:lnSpc>
                <a:spcPct val="100000"/>
              </a:lnSpc>
              <a:spcBef>
                <a:spcPts val="0"/>
              </a:spcBef>
              <a:spcAft>
                <a:spcPts val="0"/>
              </a:spcAft>
              <a:buSzPts val="2100"/>
              <a:buNone/>
              <a:defRPr sz="2100"/>
            </a:lvl8pPr>
            <a:lvl9pPr lvl="8" algn="ctr">
              <a:lnSpc>
                <a:spcPct val="100000"/>
              </a:lnSpc>
              <a:spcBef>
                <a:spcPts val="0"/>
              </a:spcBef>
              <a:spcAft>
                <a:spcPts val="0"/>
              </a:spcAft>
              <a:buSzPts val="2100"/>
              <a:buNone/>
              <a:defRPr sz="2100"/>
            </a:lvl9pPr>
          </a:lstStyle>
          <a:p>
            <a:endParaRPr/>
          </a:p>
        </p:txBody>
      </p:sp>
      <p:sp>
        <p:nvSpPr>
          <p:cNvPr id="1728" name="Google Shape;1728;p9"/>
          <p:cNvSpPr txBox="1">
            <a:spLocks noGrp="1"/>
          </p:cNvSpPr>
          <p:nvPr>
            <p:ph type="title" idx="2" hasCustomPrompt="1"/>
          </p:nvPr>
        </p:nvSpPr>
        <p:spPr>
          <a:xfrm>
            <a:off x="3401240" y="2044767"/>
            <a:ext cx="2341500" cy="1033600"/>
          </a:xfrm>
          <a:prstGeom prst="rect">
            <a:avLst/>
          </a:prstGeom>
        </p:spPr>
        <p:txBody>
          <a:bodyPr spcFirstLastPara="1" wrap="square" lIns="91425" tIns="91425" rIns="91425" bIns="91425" anchor="ctr" anchorCtr="0">
            <a:noAutofit/>
          </a:bodyPr>
          <a:lstStyle>
            <a:lvl1pPr lvl="0" rtl="0">
              <a:spcBef>
                <a:spcPts val="0"/>
              </a:spcBef>
              <a:spcAft>
                <a:spcPts val="0"/>
              </a:spcAft>
              <a:buSzPts val="4800"/>
              <a:buNone/>
              <a:defRPr sz="7200"/>
            </a:lvl1pPr>
            <a:lvl2pPr lvl="1" algn="ctr" rtl="0">
              <a:spcBef>
                <a:spcPts val="0"/>
              </a:spcBef>
              <a:spcAft>
                <a:spcPts val="0"/>
              </a:spcAft>
              <a:buSzPts val="12000"/>
              <a:buNone/>
              <a:defRPr sz="12000"/>
            </a:lvl2pPr>
            <a:lvl3pPr lvl="2" algn="ctr" rtl="0">
              <a:spcBef>
                <a:spcPts val="0"/>
              </a:spcBef>
              <a:spcAft>
                <a:spcPts val="0"/>
              </a:spcAft>
              <a:buSzPts val="12000"/>
              <a:buNone/>
              <a:defRPr sz="12000"/>
            </a:lvl3pPr>
            <a:lvl4pPr lvl="3" algn="ctr" rtl="0">
              <a:spcBef>
                <a:spcPts val="0"/>
              </a:spcBef>
              <a:spcAft>
                <a:spcPts val="0"/>
              </a:spcAft>
              <a:buSzPts val="12000"/>
              <a:buNone/>
              <a:defRPr sz="12000"/>
            </a:lvl4pPr>
            <a:lvl5pPr lvl="4" algn="ctr" rtl="0">
              <a:spcBef>
                <a:spcPts val="0"/>
              </a:spcBef>
              <a:spcAft>
                <a:spcPts val="0"/>
              </a:spcAft>
              <a:buSzPts val="12000"/>
              <a:buNone/>
              <a:defRPr sz="12000"/>
            </a:lvl5pPr>
            <a:lvl6pPr lvl="5" algn="ctr" rtl="0">
              <a:spcBef>
                <a:spcPts val="0"/>
              </a:spcBef>
              <a:spcAft>
                <a:spcPts val="0"/>
              </a:spcAft>
              <a:buSzPts val="12000"/>
              <a:buNone/>
              <a:defRPr sz="12000"/>
            </a:lvl6pPr>
            <a:lvl7pPr lvl="6" algn="ctr" rtl="0">
              <a:spcBef>
                <a:spcPts val="0"/>
              </a:spcBef>
              <a:spcAft>
                <a:spcPts val="0"/>
              </a:spcAft>
              <a:buSzPts val="12000"/>
              <a:buNone/>
              <a:defRPr sz="12000"/>
            </a:lvl7pPr>
            <a:lvl8pPr lvl="7" algn="ctr" rtl="0">
              <a:spcBef>
                <a:spcPts val="0"/>
              </a:spcBef>
              <a:spcAft>
                <a:spcPts val="0"/>
              </a:spcAft>
              <a:buSzPts val="12000"/>
              <a:buNone/>
              <a:defRPr sz="12000"/>
            </a:lvl8pPr>
            <a:lvl9pPr lvl="8" algn="ctr" rtl="0">
              <a:spcBef>
                <a:spcPts val="0"/>
              </a:spcBef>
              <a:spcAft>
                <a:spcPts val="0"/>
              </a:spcAft>
              <a:buSzPts val="12000"/>
              <a:buNone/>
              <a:defRPr sz="12000"/>
            </a:lvl9pPr>
          </a:lstStyle>
          <a:p>
            <a:r>
              <a:t>xx%</a:t>
            </a:r>
          </a:p>
        </p:txBody>
      </p:sp>
      <p:grpSp>
        <p:nvGrpSpPr>
          <p:cNvPr id="1729" name="Google Shape;1729;p9"/>
          <p:cNvGrpSpPr/>
          <p:nvPr/>
        </p:nvGrpSpPr>
        <p:grpSpPr>
          <a:xfrm flipH="1">
            <a:off x="-139526" y="4028155"/>
            <a:ext cx="2416620" cy="2990363"/>
            <a:chOff x="1810200" y="2024225"/>
            <a:chExt cx="465675" cy="432175"/>
          </a:xfrm>
        </p:grpSpPr>
        <p:sp>
          <p:nvSpPr>
            <p:cNvPr id="1730" name="Google Shape;1730;p9"/>
            <p:cNvSpPr/>
            <p:nvPr/>
          </p:nvSpPr>
          <p:spPr>
            <a:xfrm>
              <a:off x="1810200" y="2077325"/>
              <a:ext cx="201075" cy="168425"/>
            </a:xfrm>
            <a:custGeom>
              <a:avLst/>
              <a:gdLst/>
              <a:ahLst/>
              <a:cxnLst/>
              <a:rect l="l" t="t" r="r" b="b"/>
              <a:pathLst>
                <a:path w="8043" h="6737" extrusionOk="0">
                  <a:moveTo>
                    <a:pt x="3866" y="167"/>
                  </a:moveTo>
                  <a:cubicBezTo>
                    <a:pt x="4907" y="167"/>
                    <a:pt x="5978" y="609"/>
                    <a:pt x="6735" y="1378"/>
                  </a:cubicBezTo>
                  <a:cubicBezTo>
                    <a:pt x="7139" y="1808"/>
                    <a:pt x="7459" y="2315"/>
                    <a:pt x="7754" y="2822"/>
                  </a:cubicBezTo>
                  <a:cubicBezTo>
                    <a:pt x="7915" y="3065"/>
                    <a:pt x="7940" y="3065"/>
                    <a:pt x="7722" y="3168"/>
                  </a:cubicBezTo>
                  <a:cubicBezTo>
                    <a:pt x="7594" y="3251"/>
                    <a:pt x="7459" y="3328"/>
                    <a:pt x="7350" y="3386"/>
                  </a:cubicBezTo>
                  <a:cubicBezTo>
                    <a:pt x="6658" y="3758"/>
                    <a:pt x="5933" y="4130"/>
                    <a:pt x="5240" y="4476"/>
                  </a:cubicBezTo>
                  <a:cubicBezTo>
                    <a:pt x="3873" y="5188"/>
                    <a:pt x="2511" y="5869"/>
                    <a:pt x="1144" y="6580"/>
                  </a:cubicBezTo>
                  <a:lnTo>
                    <a:pt x="1144" y="6580"/>
                  </a:lnTo>
                  <a:cubicBezTo>
                    <a:pt x="293" y="5036"/>
                    <a:pt x="232" y="3013"/>
                    <a:pt x="1231" y="1539"/>
                  </a:cubicBezTo>
                  <a:cubicBezTo>
                    <a:pt x="1865" y="588"/>
                    <a:pt x="2851" y="167"/>
                    <a:pt x="3866" y="167"/>
                  </a:cubicBezTo>
                  <a:close/>
                  <a:moveTo>
                    <a:pt x="4011" y="1"/>
                  </a:moveTo>
                  <a:cubicBezTo>
                    <a:pt x="3242" y="1"/>
                    <a:pt x="2463" y="238"/>
                    <a:pt x="1847" y="686"/>
                  </a:cubicBezTo>
                  <a:cubicBezTo>
                    <a:pt x="37" y="2037"/>
                    <a:pt x="0" y="4844"/>
                    <a:pt x="1050" y="6660"/>
                  </a:cubicBezTo>
                  <a:lnTo>
                    <a:pt x="1050" y="6660"/>
                  </a:lnTo>
                  <a:cubicBezTo>
                    <a:pt x="1051" y="6694"/>
                    <a:pt x="1074" y="6734"/>
                    <a:pt x="1109" y="6735"/>
                  </a:cubicBezTo>
                  <a:lnTo>
                    <a:pt x="1109" y="6735"/>
                  </a:lnTo>
                  <a:cubicBezTo>
                    <a:pt x="1112" y="6736"/>
                    <a:pt x="1115" y="6736"/>
                    <a:pt x="1119" y="6736"/>
                  </a:cubicBezTo>
                  <a:cubicBezTo>
                    <a:pt x="1137" y="6736"/>
                    <a:pt x="1156" y="6727"/>
                    <a:pt x="1168" y="6711"/>
                  </a:cubicBezTo>
                  <a:lnTo>
                    <a:pt x="1168" y="6711"/>
                  </a:lnTo>
                  <a:cubicBezTo>
                    <a:pt x="3464" y="5541"/>
                    <a:pt x="5779" y="4421"/>
                    <a:pt x="8017" y="3168"/>
                  </a:cubicBezTo>
                  <a:cubicBezTo>
                    <a:pt x="8043" y="3142"/>
                    <a:pt x="8043" y="3117"/>
                    <a:pt x="8043" y="3065"/>
                  </a:cubicBezTo>
                  <a:cubicBezTo>
                    <a:pt x="7459" y="1859"/>
                    <a:pt x="6549" y="737"/>
                    <a:pt x="5266" y="230"/>
                  </a:cubicBezTo>
                  <a:cubicBezTo>
                    <a:pt x="4871" y="76"/>
                    <a:pt x="4443" y="1"/>
                    <a:pt x="401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31" name="Google Shape;1731;p9"/>
            <p:cNvSpPr/>
            <p:nvPr/>
          </p:nvSpPr>
          <p:spPr>
            <a:xfrm>
              <a:off x="1846250" y="2105025"/>
              <a:ext cx="119650" cy="100475"/>
            </a:xfrm>
            <a:custGeom>
              <a:avLst/>
              <a:gdLst/>
              <a:ahLst/>
              <a:cxnLst/>
              <a:rect l="l" t="t" r="r" b="b"/>
              <a:pathLst>
                <a:path w="4786" h="4019" extrusionOk="0">
                  <a:moveTo>
                    <a:pt x="2274" y="147"/>
                  </a:moveTo>
                  <a:cubicBezTo>
                    <a:pt x="2920" y="147"/>
                    <a:pt x="3588" y="446"/>
                    <a:pt x="4035" y="937"/>
                  </a:cubicBezTo>
                  <a:cubicBezTo>
                    <a:pt x="4279" y="1181"/>
                    <a:pt x="4439" y="1444"/>
                    <a:pt x="4600" y="1739"/>
                  </a:cubicBezTo>
                  <a:cubicBezTo>
                    <a:pt x="4677" y="1874"/>
                    <a:pt x="4388" y="1957"/>
                    <a:pt x="4279" y="2034"/>
                  </a:cubicBezTo>
                  <a:cubicBezTo>
                    <a:pt x="3849" y="2246"/>
                    <a:pt x="3394" y="2464"/>
                    <a:pt x="2971" y="2701"/>
                  </a:cubicBezTo>
                  <a:cubicBezTo>
                    <a:pt x="2219" y="3092"/>
                    <a:pt x="1468" y="3454"/>
                    <a:pt x="717" y="3843"/>
                  </a:cubicBezTo>
                  <a:lnTo>
                    <a:pt x="717" y="3843"/>
                  </a:lnTo>
                  <a:cubicBezTo>
                    <a:pt x="242" y="2943"/>
                    <a:pt x="200" y="1828"/>
                    <a:pt x="751" y="963"/>
                  </a:cubicBezTo>
                  <a:cubicBezTo>
                    <a:pt x="1120" y="393"/>
                    <a:pt x="1688" y="147"/>
                    <a:pt x="2274" y="147"/>
                  </a:cubicBezTo>
                  <a:close/>
                  <a:moveTo>
                    <a:pt x="2374" y="1"/>
                  </a:moveTo>
                  <a:cubicBezTo>
                    <a:pt x="1943" y="1"/>
                    <a:pt x="1517" y="122"/>
                    <a:pt x="1149" y="379"/>
                  </a:cubicBezTo>
                  <a:cubicBezTo>
                    <a:pt x="1" y="1156"/>
                    <a:pt x="1" y="2887"/>
                    <a:pt x="617" y="3984"/>
                  </a:cubicBezTo>
                  <a:cubicBezTo>
                    <a:pt x="632" y="4009"/>
                    <a:pt x="652" y="4019"/>
                    <a:pt x="672" y="4019"/>
                  </a:cubicBezTo>
                  <a:cubicBezTo>
                    <a:pt x="679" y="4019"/>
                    <a:pt x="686" y="4018"/>
                    <a:pt x="693" y="4015"/>
                  </a:cubicBezTo>
                  <a:lnTo>
                    <a:pt x="693" y="4015"/>
                  </a:lnTo>
                  <a:cubicBezTo>
                    <a:pt x="694" y="4016"/>
                    <a:pt x="694" y="4016"/>
                    <a:pt x="695" y="4016"/>
                  </a:cubicBezTo>
                  <a:cubicBezTo>
                    <a:pt x="705" y="4016"/>
                    <a:pt x="715" y="4014"/>
                    <a:pt x="726" y="4010"/>
                  </a:cubicBezTo>
                  <a:cubicBezTo>
                    <a:pt x="2060" y="3317"/>
                    <a:pt x="3452" y="2650"/>
                    <a:pt x="4760" y="1900"/>
                  </a:cubicBezTo>
                  <a:cubicBezTo>
                    <a:pt x="4786" y="1900"/>
                    <a:pt x="4786" y="1848"/>
                    <a:pt x="4786" y="1823"/>
                  </a:cubicBezTo>
                  <a:cubicBezTo>
                    <a:pt x="4439" y="1156"/>
                    <a:pt x="3958" y="431"/>
                    <a:pt x="3234" y="161"/>
                  </a:cubicBezTo>
                  <a:cubicBezTo>
                    <a:pt x="2955" y="56"/>
                    <a:pt x="2663" y="1"/>
                    <a:pt x="23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32" name="Google Shape;1732;p9"/>
            <p:cNvSpPr/>
            <p:nvPr/>
          </p:nvSpPr>
          <p:spPr>
            <a:xfrm>
              <a:off x="1850450" y="2216125"/>
              <a:ext cx="10375" cy="16950"/>
            </a:xfrm>
            <a:custGeom>
              <a:avLst/>
              <a:gdLst/>
              <a:ahLst/>
              <a:cxnLst/>
              <a:rect l="l" t="t" r="r" b="b"/>
              <a:pathLst>
                <a:path w="415" h="678" extrusionOk="0">
                  <a:moveTo>
                    <a:pt x="92" y="1"/>
                  </a:moveTo>
                  <a:cubicBezTo>
                    <a:pt x="52" y="1"/>
                    <a:pt x="0" y="44"/>
                    <a:pt x="19" y="104"/>
                  </a:cubicBezTo>
                  <a:cubicBezTo>
                    <a:pt x="128" y="291"/>
                    <a:pt x="179" y="477"/>
                    <a:pt x="263" y="637"/>
                  </a:cubicBezTo>
                  <a:cubicBezTo>
                    <a:pt x="281" y="666"/>
                    <a:pt x="305" y="678"/>
                    <a:pt x="329" y="678"/>
                  </a:cubicBezTo>
                  <a:cubicBezTo>
                    <a:pt x="374" y="678"/>
                    <a:pt x="414" y="636"/>
                    <a:pt x="397" y="586"/>
                  </a:cubicBezTo>
                  <a:cubicBezTo>
                    <a:pt x="288" y="400"/>
                    <a:pt x="237" y="207"/>
                    <a:pt x="128" y="21"/>
                  </a:cubicBezTo>
                  <a:cubicBezTo>
                    <a:pt x="121" y="7"/>
                    <a:pt x="107" y="1"/>
                    <a:pt x="9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33" name="Google Shape;1733;p9"/>
            <p:cNvSpPr/>
            <p:nvPr/>
          </p:nvSpPr>
          <p:spPr>
            <a:xfrm>
              <a:off x="1888175" y="2203150"/>
              <a:ext cx="9200" cy="12400"/>
            </a:xfrm>
            <a:custGeom>
              <a:avLst/>
              <a:gdLst/>
              <a:ahLst/>
              <a:cxnLst/>
              <a:rect l="l" t="t" r="r" b="b"/>
              <a:pathLst>
                <a:path w="368" h="496" extrusionOk="0">
                  <a:moveTo>
                    <a:pt x="97" y="1"/>
                  </a:moveTo>
                  <a:cubicBezTo>
                    <a:pt x="52" y="1"/>
                    <a:pt x="1" y="49"/>
                    <a:pt x="37" y="85"/>
                  </a:cubicBezTo>
                  <a:cubicBezTo>
                    <a:pt x="88" y="219"/>
                    <a:pt x="146" y="354"/>
                    <a:pt x="223" y="463"/>
                  </a:cubicBezTo>
                  <a:cubicBezTo>
                    <a:pt x="238" y="486"/>
                    <a:pt x="259" y="496"/>
                    <a:pt x="279" y="496"/>
                  </a:cubicBezTo>
                  <a:cubicBezTo>
                    <a:pt x="325" y="496"/>
                    <a:pt x="367" y="446"/>
                    <a:pt x="332" y="405"/>
                  </a:cubicBezTo>
                  <a:cubicBezTo>
                    <a:pt x="248" y="277"/>
                    <a:pt x="197" y="168"/>
                    <a:pt x="146" y="33"/>
                  </a:cubicBezTo>
                  <a:cubicBezTo>
                    <a:pt x="136" y="10"/>
                    <a:pt x="117" y="1"/>
                    <a:pt x="9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34" name="Google Shape;1734;p9"/>
            <p:cNvSpPr/>
            <p:nvPr/>
          </p:nvSpPr>
          <p:spPr>
            <a:xfrm>
              <a:off x="1926175" y="2183125"/>
              <a:ext cx="8700" cy="13325"/>
            </a:xfrm>
            <a:custGeom>
              <a:avLst/>
              <a:gdLst/>
              <a:ahLst/>
              <a:cxnLst/>
              <a:rect l="l" t="t" r="r" b="b"/>
              <a:pathLst>
                <a:path w="348" h="533" extrusionOk="0">
                  <a:moveTo>
                    <a:pt x="92" y="1"/>
                  </a:moveTo>
                  <a:cubicBezTo>
                    <a:pt x="45" y="1"/>
                    <a:pt x="0" y="57"/>
                    <a:pt x="37" y="116"/>
                  </a:cubicBezTo>
                  <a:cubicBezTo>
                    <a:pt x="94" y="219"/>
                    <a:pt x="171" y="353"/>
                    <a:pt x="197" y="488"/>
                  </a:cubicBezTo>
                  <a:cubicBezTo>
                    <a:pt x="210" y="518"/>
                    <a:pt x="237" y="533"/>
                    <a:pt x="264" y="533"/>
                  </a:cubicBezTo>
                  <a:cubicBezTo>
                    <a:pt x="306" y="533"/>
                    <a:pt x="347" y="499"/>
                    <a:pt x="332" y="437"/>
                  </a:cubicBezTo>
                  <a:cubicBezTo>
                    <a:pt x="306" y="302"/>
                    <a:pt x="197" y="167"/>
                    <a:pt x="146" y="33"/>
                  </a:cubicBezTo>
                  <a:cubicBezTo>
                    <a:pt x="131" y="10"/>
                    <a:pt x="111" y="1"/>
                    <a:pt x="9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35" name="Google Shape;1735;p9"/>
            <p:cNvSpPr/>
            <p:nvPr/>
          </p:nvSpPr>
          <p:spPr>
            <a:xfrm>
              <a:off x="1959475" y="2165500"/>
              <a:ext cx="10250" cy="12600"/>
            </a:xfrm>
            <a:custGeom>
              <a:avLst/>
              <a:gdLst/>
              <a:ahLst/>
              <a:cxnLst/>
              <a:rect l="l" t="t" r="r" b="b"/>
              <a:pathLst>
                <a:path w="410" h="504" extrusionOk="0">
                  <a:moveTo>
                    <a:pt x="105" y="0"/>
                  </a:moveTo>
                  <a:cubicBezTo>
                    <a:pt x="55" y="0"/>
                    <a:pt x="1" y="63"/>
                    <a:pt x="45" y="122"/>
                  </a:cubicBezTo>
                  <a:cubicBezTo>
                    <a:pt x="148" y="231"/>
                    <a:pt x="206" y="340"/>
                    <a:pt x="282" y="468"/>
                  </a:cubicBezTo>
                  <a:cubicBezTo>
                    <a:pt x="290" y="494"/>
                    <a:pt x="306" y="504"/>
                    <a:pt x="323" y="504"/>
                  </a:cubicBezTo>
                  <a:cubicBezTo>
                    <a:pt x="362" y="504"/>
                    <a:pt x="409" y="453"/>
                    <a:pt x="392" y="417"/>
                  </a:cubicBezTo>
                  <a:cubicBezTo>
                    <a:pt x="308" y="282"/>
                    <a:pt x="231" y="148"/>
                    <a:pt x="148" y="19"/>
                  </a:cubicBezTo>
                  <a:cubicBezTo>
                    <a:pt x="136" y="6"/>
                    <a:pt x="121" y="0"/>
                    <a:pt x="1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36" name="Google Shape;1736;p9"/>
            <p:cNvSpPr/>
            <p:nvPr/>
          </p:nvSpPr>
          <p:spPr>
            <a:xfrm>
              <a:off x="1989000" y="2138200"/>
              <a:ext cx="13925" cy="8075"/>
            </a:xfrm>
            <a:custGeom>
              <a:avLst/>
              <a:gdLst/>
              <a:ahLst/>
              <a:cxnLst/>
              <a:rect l="l" t="t" r="r" b="b"/>
              <a:pathLst>
                <a:path w="557" h="323" extrusionOk="0">
                  <a:moveTo>
                    <a:pt x="470" y="0"/>
                  </a:moveTo>
                  <a:cubicBezTo>
                    <a:pt x="461" y="0"/>
                    <a:pt x="451" y="4"/>
                    <a:pt x="442" y="15"/>
                  </a:cubicBezTo>
                  <a:cubicBezTo>
                    <a:pt x="307" y="66"/>
                    <a:pt x="173" y="149"/>
                    <a:pt x="64" y="201"/>
                  </a:cubicBezTo>
                  <a:cubicBezTo>
                    <a:pt x="1" y="242"/>
                    <a:pt x="23" y="323"/>
                    <a:pt x="79" y="323"/>
                  </a:cubicBezTo>
                  <a:cubicBezTo>
                    <a:pt x="92" y="323"/>
                    <a:pt x="106" y="319"/>
                    <a:pt x="121" y="310"/>
                  </a:cubicBezTo>
                  <a:cubicBezTo>
                    <a:pt x="250" y="252"/>
                    <a:pt x="384" y="201"/>
                    <a:pt x="493" y="117"/>
                  </a:cubicBezTo>
                  <a:cubicBezTo>
                    <a:pt x="557" y="96"/>
                    <a:pt x="515" y="0"/>
                    <a:pt x="4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37" name="Google Shape;1737;p9"/>
            <p:cNvSpPr/>
            <p:nvPr/>
          </p:nvSpPr>
          <p:spPr>
            <a:xfrm>
              <a:off x="1963550" y="2107425"/>
              <a:ext cx="14775" cy="11450"/>
            </a:xfrm>
            <a:custGeom>
              <a:avLst/>
              <a:gdLst/>
              <a:ahLst/>
              <a:cxnLst/>
              <a:rect l="l" t="t" r="r" b="b"/>
              <a:pathLst>
                <a:path w="591" h="458" extrusionOk="0">
                  <a:moveTo>
                    <a:pt x="486" y="0"/>
                  </a:moveTo>
                  <a:cubicBezTo>
                    <a:pt x="472" y="0"/>
                    <a:pt x="456" y="4"/>
                    <a:pt x="440" y="14"/>
                  </a:cubicBezTo>
                  <a:cubicBezTo>
                    <a:pt x="338" y="123"/>
                    <a:pt x="203" y="226"/>
                    <a:pt x="68" y="335"/>
                  </a:cubicBezTo>
                  <a:cubicBezTo>
                    <a:pt x="0" y="377"/>
                    <a:pt x="60" y="457"/>
                    <a:pt x="113" y="457"/>
                  </a:cubicBezTo>
                  <a:cubicBezTo>
                    <a:pt x="124" y="457"/>
                    <a:pt x="136" y="453"/>
                    <a:pt x="145" y="444"/>
                  </a:cubicBezTo>
                  <a:cubicBezTo>
                    <a:pt x="280" y="335"/>
                    <a:pt x="415" y="226"/>
                    <a:pt x="549" y="123"/>
                  </a:cubicBezTo>
                  <a:cubicBezTo>
                    <a:pt x="591" y="76"/>
                    <a:pt x="548" y="0"/>
                    <a:pt x="48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38" name="Google Shape;1738;p9"/>
            <p:cNvSpPr/>
            <p:nvPr/>
          </p:nvSpPr>
          <p:spPr>
            <a:xfrm>
              <a:off x="1933525" y="2083850"/>
              <a:ext cx="10650" cy="11775"/>
            </a:xfrm>
            <a:custGeom>
              <a:avLst/>
              <a:gdLst/>
              <a:ahLst/>
              <a:cxnLst/>
              <a:rect l="l" t="t" r="r" b="b"/>
              <a:pathLst>
                <a:path w="426" h="471" extrusionOk="0">
                  <a:moveTo>
                    <a:pt x="321" y="0"/>
                  </a:moveTo>
                  <a:cubicBezTo>
                    <a:pt x="304" y="0"/>
                    <a:pt x="289" y="6"/>
                    <a:pt x="281" y="21"/>
                  </a:cubicBezTo>
                  <a:cubicBezTo>
                    <a:pt x="198" y="155"/>
                    <a:pt x="121" y="264"/>
                    <a:pt x="38" y="367"/>
                  </a:cubicBezTo>
                  <a:cubicBezTo>
                    <a:pt x="1" y="427"/>
                    <a:pt x="47" y="471"/>
                    <a:pt x="96" y="471"/>
                  </a:cubicBezTo>
                  <a:cubicBezTo>
                    <a:pt x="114" y="471"/>
                    <a:pt x="133" y="465"/>
                    <a:pt x="147" y="450"/>
                  </a:cubicBezTo>
                  <a:cubicBezTo>
                    <a:pt x="224" y="316"/>
                    <a:pt x="307" y="207"/>
                    <a:pt x="384" y="104"/>
                  </a:cubicBezTo>
                  <a:cubicBezTo>
                    <a:pt x="426" y="44"/>
                    <a:pt x="367" y="0"/>
                    <a:pt x="32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39" name="Google Shape;1739;p9"/>
            <p:cNvSpPr/>
            <p:nvPr/>
          </p:nvSpPr>
          <p:spPr>
            <a:xfrm>
              <a:off x="1897100" y="2079400"/>
              <a:ext cx="6475" cy="13575"/>
            </a:xfrm>
            <a:custGeom>
              <a:avLst/>
              <a:gdLst/>
              <a:ahLst/>
              <a:cxnLst/>
              <a:rect l="l" t="t" r="r" b="b"/>
              <a:pathLst>
                <a:path w="259" h="543" extrusionOk="0">
                  <a:moveTo>
                    <a:pt x="163" y="0"/>
                  </a:moveTo>
                  <a:cubicBezTo>
                    <a:pt x="140" y="0"/>
                    <a:pt x="118" y="12"/>
                    <a:pt x="109" y="38"/>
                  </a:cubicBezTo>
                  <a:cubicBezTo>
                    <a:pt x="77" y="199"/>
                    <a:pt x="52" y="333"/>
                    <a:pt x="0" y="468"/>
                  </a:cubicBezTo>
                  <a:cubicBezTo>
                    <a:pt x="0" y="513"/>
                    <a:pt x="38" y="543"/>
                    <a:pt x="74" y="543"/>
                  </a:cubicBezTo>
                  <a:cubicBezTo>
                    <a:pt x="99" y="543"/>
                    <a:pt x="124" y="528"/>
                    <a:pt x="135" y="494"/>
                  </a:cubicBezTo>
                  <a:cubicBezTo>
                    <a:pt x="161" y="359"/>
                    <a:pt x="212" y="224"/>
                    <a:pt x="238" y="96"/>
                  </a:cubicBezTo>
                  <a:cubicBezTo>
                    <a:pt x="259" y="41"/>
                    <a:pt x="208" y="0"/>
                    <a:pt x="1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40" name="Google Shape;1740;p9"/>
            <p:cNvSpPr/>
            <p:nvPr/>
          </p:nvSpPr>
          <p:spPr>
            <a:xfrm>
              <a:off x="1856050" y="2095050"/>
              <a:ext cx="11350" cy="10125"/>
            </a:xfrm>
            <a:custGeom>
              <a:avLst/>
              <a:gdLst/>
              <a:ahLst/>
              <a:cxnLst/>
              <a:rect l="l" t="t" r="r" b="b"/>
              <a:pathLst>
                <a:path w="454" h="405" extrusionOk="0">
                  <a:moveTo>
                    <a:pt x="98" y="0"/>
                  </a:moveTo>
                  <a:cubicBezTo>
                    <a:pt x="48" y="0"/>
                    <a:pt x="0" y="68"/>
                    <a:pt x="39" y="111"/>
                  </a:cubicBezTo>
                  <a:cubicBezTo>
                    <a:pt x="148" y="214"/>
                    <a:pt x="225" y="297"/>
                    <a:pt x="334" y="374"/>
                  </a:cubicBezTo>
                  <a:cubicBezTo>
                    <a:pt x="347" y="396"/>
                    <a:pt x="363" y="405"/>
                    <a:pt x="377" y="405"/>
                  </a:cubicBezTo>
                  <a:cubicBezTo>
                    <a:pt x="419" y="405"/>
                    <a:pt x="453" y="335"/>
                    <a:pt x="411" y="297"/>
                  </a:cubicBezTo>
                  <a:cubicBezTo>
                    <a:pt x="334" y="188"/>
                    <a:pt x="225" y="111"/>
                    <a:pt x="148" y="28"/>
                  </a:cubicBezTo>
                  <a:cubicBezTo>
                    <a:pt x="133" y="8"/>
                    <a:pt x="115" y="0"/>
                    <a:pt x="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41" name="Google Shape;1741;p9"/>
            <p:cNvSpPr/>
            <p:nvPr/>
          </p:nvSpPr>
          <p:spPr>
            <a:xfrm>
              <a:off x="1834225" y="2330975"/>
              <a:ext cx="350250" cy="121075"/>
            </a:xfrm>
            <a:custGeom>
              <a:avLst/>
              <a:gdLst/>
              <a:ahLst/>
              <a:cxnLst/>
              <a:rect l="l" t="t" r="r" b="b"/>
              <a:pathLst>
                <a:path w="14010" h="4843" extrusionOk="0">
                  <a:moveTo>
                    <a:pt x="1" y="0"/>
                  </a:moveTo>
                  <a:lnTo>
                    <a:pt x="1" y="0"/>
                  </a:lnTo>
                  <a:cubicBezTo>
                    <a:pt x="591" y="1174"/>
                    <a:pt x="3105" y="2457"/>
                    <a:pt x="4330" y="3098"/>
                  </a:cubicBezTo>
                  <a:cubicBezTo>
                    <a:pt x="5511" y="3688"/>
                    <a:pt x="6845" y="4221"/>
                    <a:pt x="8076" y="4593"/>
                  </a:cubicBezTo>
                  <a:cubicBezTo>
                    <a:pt x="8854" y="4787"/>
                    <a:pt x="9648" y="4842"/>
                    <a:pt x="10446" y="4842"/>
                  </a:cubicBezTo>
                  <a:cubicBezTo>
                    <a:pt x="11489" y="4842"/>
                    <a:pt x="12537" y="4748"/>
                    <a:pt x="13561" y="4748"/>
                  </a:cubicBezTo>
                  <a:cubicBezTo>
                    <a:pt x="13691" y="4748"/>
                    <a:pt x="13822" y="4750"/>
                    <a:pt x="13951" y="4753"/>
                  </a:cubicBezTo>
                  <a:lnTo>
                    <a:pt x="14009" y="4753"/>
                  </a:lnTo>
                  <a:cubicBezTo>
                    <a:pt x="10103" y="802"/>
                    <a:pt x="5190" y="321"/>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42" name="Google Shape;1742;p9"/>
            <p:cNvSpPr/>
            <p:nvPr/>
          </p:nvSpPr>
          <p:spPr>
            <a:xfrm>
              <a:off x="1872150" y="2348000"/>
              <a:ext cx="311175" cy="104150"/>
            </a:xfrm>
            <a:custGeom>
              <a:avLst/>
              <a:gdLst/>
              <a:ahLst/>
              <a:cxnLst/>
              <a:rect l="l" t="t" r="r" b="b"/>
              <a:pathLst>
                <a:path w="12447" h="4166" extrusionOk="0">
                  <a:moveTo>
                    <a:pt x="123" y="1"/>
                  </a:moveTo>
                  <a:cubicBezTo>
                    <a:pt x="42" y="1"/>
                    <a:pt x="1" y="103"/>
                    <a:pt x="87" y="147"/>
                  </a:cubicBezTo>
                  <a:cubicBezTo>
                    <a:pt x="1960" y="948"/>
                    <a:pt x="3961" y="1378"/>
                    <a:pt x="5943" y="1936"/>
                  </a:cubicBezTo>
                  <a:cubicBezTo>
                    <a:pt x="8105" y="2578"/>
                    <a:pt x="10215" y="3379"/>
                    <a:pt x="12300" y="4155"/>
                  </a:cubicBezTo>
                  <a:cubicBezTo>
                    <a:pt x="12314" y="4162"/>
                    <a:pt x="12328" y="4165"/>
                    <a:pt x="12340" y="4165"/>
                  </a:cubicBezTo>
                  <a:cubicBezTo>
                    <a:pt x="12420" y="4165"/>
                    <a:pt x="12446" y="4039"/>
                    <a:pt x="12357" y="3995"/>
                  </a:cubicBezTo>
                  <a:cubicBezTo>
                    <a:pt x="10299" y="3245"/>
                    <a:pt x="8265" y="2469"/>
                    <a:pt x="6181" y="1859"/>
                  </a:cubicBezTo>
                  <a:cubicBezTo>
                    <a:pt x="4180" y="1243"/>
                    <a:pt x="2095" y="839"/>
                    <a:pt x="171" y="12"/>
                  </a:cubicBezTo>
                  <a:cubicBezTo>
                    <a:pt x="154" y="4"/>
                    <a:pt x="138" y="1"/>
                    <a:pt x="12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43" name="Google Shape;1743;p9"/>
            <p:cNvSpPr/>
            <p:nvPr/>
          </p:nvSpPr>
          <p:spPr>
            <a:xfrm>
              <a:off x="2076625" y="2389075"/>
              <a:ext cx="43700" cy="50225"/>
            </a:xfrm>
            <a:custGeom>
              <a:avLst/>
              <a:gdLst/>
              <a:ahLst/>
              <a:cxnLst/>
              <a:rect l="l" t="t" r="r" b="b"/>
              <a:pathLst>
                <a:path w="1748" h="2009" extrusionOk="0">
                  <a:moveTo>
                    <a:pt x="126" y="1"/>
                  </a:moveTo>
                  <a:cubicBezTo>
                    <a:pt x="66" y="1"/>
                    <a:pt x="0" y="92"/>
                    <a:pt x="61" y="133"/>
                  </a:cubicBezTo>
                  <a:cubicBezTo>
                    <a:pt x="407" y="479"/>
                    <a:pt x="785" y="749"/>
                    <a:pt x="1132" y="1069"/>
                  </a:cubicBezTo>
                  <a:cubicBezTo>
                    <a:pt x="1343" y="1255"/>
                    <a:pt x="1638" y="1467"/>
                    <a:pt x="1266" y="1627"/>
                  </a:cubicBezTo>
                  <a:cubicBezTo>
                    <a:pt x="1023" y="1736"/>
                    <a:pt x="753" y="1762"/>
                    <a:pt x="516" y="1845"/>
                  </a:cubicBezTo>
                  <a:cubicBezTo>
                    <a:pt x="440" y="1892"/>
                    <a:pt x="460" y="2009"/>
                    <a:pt x="543" y="2009"/>
                  </a:cubicBezTo>
                  <a:cubicBezTo>
                    <a:pt x="550" y="2009"/>
                    <a:pt x="559" y="2008"/>
                    <a:pt x="567" y="2006"/>
                  </a:cubicBezTo>
                  <a:cubicBezTo>
                    <a:pt x="946" y="1871"/>
                    <a:pt x="1369" y="1820"/>
                    <a:pt x="1690" y="1550"/>
                  </a:cubicBezTo>
                  <a:cubicBezTo>
                    <a:pt x="1715" y="1550"/>
                    <a:pt x="1748" y="1499"/>
                    <a:pt x="1715" y="1467"/>
                  </a:cubicBezTo>
                  <a:cubicBezTo>
                    <a:pt x="1292" y="883"/>
                    <a:pt x="676" y="505"/>
                    <a:pt x="170" y="24"/>
                  </a:cubicBezTo>
                  <a:cubicBezTo>
                    <a:pt x="157" y="7"/>
                    <a:pt x="142" y="1"/>
                    <a:pt x="1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44" name="Google Shape;1744;p9"/>
            <p:cNvSpPr/>
            <p:nvPr/>
          </p:nvSpPr>
          <p:spPr>
            <a:xfrm>
              <a:off x="2002175" y="2370200"/>
              <a:ext cx="55925" cy="47675"/>
            </a:xfrm>
            <a:custGeom>
              <a:avLst/>
              <a:gdLst/>
              <a:ahLst/>
              <a:cxnLst/>
              <a:rect l="l" t="t" r="r" b="b"/>
              <a:pathLst>
                <a:path w="2237" h="1907" extrusionOk="0">
                  <a:moveTo>
                    <a:pt x="1075" y="0"/>
                  </a:moveTo>
                  <a:cubicBezTo>
                    <a:pt x="1015" y="0"/>
                    <a:pt x="951" y="57"/>
                    <a:pt x="1005" y="112"/>
                  </a:cubicBezTo>
                  <a:cubicBezTo>
                    <a:pt x="1301" y="532"/>
                    <a:pt x="1690" y="908"/>
                    <a:pt x="2000" y="1341"/>
                  </a:cubicBezTo>
                  <a:lnTo>
                    <a:pt x="2000" y="1341"/>
                  </a:lnTo>
                  <a:cubicBezTo>
                    <a:pt x="1364" y="1484"/>
                    <a:pt x="708" y="1540"/>
                    <a:pt x="75" y="1741"/>
                  </a:cubicBezTo>
                  <a:cubicBezTo>
                    <a:pt x="1" y="1793"/>
                    <a:pt x="13" y="1906"/>
                    <a:pt x="95" y="1906"/>
                  </a:cubicBezTo>
                  <a:cubicBezTo>
                    <a:pt x="105" y="1906"/>
                    <a:pt x="115" y="1905"/>
                    <a:pt x="127" y="1901"/>
                  </a:cubicBezTo>
                  <a:cubicBezTo>
                    <a:pt x="794" y="1690"/>
                    <a:pt x="1486" y="1638"/>
                    <a:pt x="2160" y="1478"/>
                  </a:cubicBezTo>
                  <a:cubicBezTo>
                    <a:pt x="2211" y="1478"/>
                    <a:pt x="2237" y="1395"/>
                    <a:pt x="2211" y="1369"/>
                  </a:cubicBezTo>
                  <a:cubicBezTo>
                    <a:pt x="1891" y="888"/>
                    <a:pt x="1461" y="490"/>
                    <a:pt x="1140" y="35"/>
                  </a:cubicBezTo>
                  <a:cubicBezTo>
                    <a:pt x="1125" y="10"/>
                    <a:pt x="1100" y="0"/>
                    <a:pt x="107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45" name="Google Shape;1745;p9"/>
            <p:cNvSpPr/>
            <p:nvPr/>
          </p:nvSpPr>
          <p:spPr>
            <a:xfrm>
              <a:off x="1957375" y="2358400"/>
              <a:ext cx="34675" cy="38725"/>
            </a:xfrm>
            <a:custGeom>
              <a:avLst/>
              <a:gdLst/>
              <a:ahLst/>
              <a:cxnLst/>
              <a:rect l="l" t="t" r="r" b="b"/>
              <a:pathLst>
                <a:path w="1387" h="1549" extrusionOk="0">
                  <a:moveTo>
                    <a:pt x="804" y="0"/>
                  </a:moveTo>
                  <a:cubicBezTo>
                    <a:pt x="753" y="0"/>
                    <a:pt x="706" y="60"/>
                    <a:pt x="745" y="128"/>
                  </a:cubicBezTo>
                  <a:cubicBezTo>
                    <a:pt x="917" y="426"/>
                    <a:pt x="1134" y="750"/>
                    <a:pt x="1211" y="1093"/>
                  </a:cubicBezTo>
                  <a:lnTo>
                    <a:pt x="1211" y="1093"/>
                  </a:lnTo>
                  <a:cubicBezTo>
                    <a:pt x="857" y="1235"/>
                    <a:pt x="476" y="1313"/>
                    <a:pt x="71" y="1385"/>
                  </a:cubicBezTo>
                  <a:cubicBezTo>
                    <a:pt x="0" y="1409"/>
                    <a:pt x="17" y="1549"/>
                    <a:pt x="106" y="1549"/>
                  </a:cubicBezTo>
                  <a:cubicBezTo>
                    <a:pt x="114" y="1549"/>
                    <a:pt x="121" y="1548"/>
                    <a:pt x="129" y="1546"/>
                  </a:cubicBezTo>
                  <a:cubicBezTo>
                    <a:pt x="527" y="1469"/>
                    <a:pt x="931" y="1360"/>
                    <a:pt x="1329" y="1225"/>
                  </a:cubicBezTo>
                  <a:cubicBezTo>
                    <a:pt x="1386" y="1225"/>
                    <a:pt x="1386" y="1174"/>
                    <a:pt x="1386" y="1148"/>
                  </a:cubicBezTo>
                  <a:cubicBezTo>
                    <a:pt x="1303" y="744"/>
                    <a:pt x="1066" y="398"/>
                    <a:pt x="873" y="51"/>
                  </a:cubicBezTo>
                  <a:cubicBezTo>
                    <a:pt x="856" y="15"/>
                    <a:pt x="830" y="0"/>
                    <a:pt x="80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46" name="Google Shape;1746;p9"/>
            <p:cNvSpPr/>
            <p:nvPr/>
          </p:nvSpPr>
          <p:spPr>
            <a:xfrm>
              <a:off x="1912650" y="2351950"/>
              <a:ext cx="21825" cy="27225"/>
            </a:xfrm>
            <a:custGeom>
              <a:avLst/>
              <a:gdLst/>
              <a:ahLst/>
              <a:cxnLst/>
              <a:rect l="l" t="t" r="r" b="b"/>
              <a:pathLst>
                <a:path w="873" h="1089" extrusionOk="0">
                  <a:moveTo>
                    <a:pt x="552" y="1"/>
                  </a:moveTo>
                  <a:cubicBezTo>
                    <a:pt x="506" y="1"/>
                    <a:pt x="460" y="36"/>
                    <a:pt x="475" y="98"/>
                  </a:cubicBezTo>
                  <a:cubicBezTo>
                    <a:pt x="547" y="318"/>
                    <a:pt x="646" y="517"/>
                    <a:pt x="701" y="740"/>
                  </a:cubicBezTo>
                  <a:lnTo>
                    <a:pt x="701" y="740"/>
                  </a:lnTo>
                  <a:cubicBezTo>
                    <a:pt x="502" y="827"/>
                    <a:pt x="289" y="873"/>
                    <a:pt x="71" y="925"/>
                  </a:cubicBezTo>
                  <a:cubicBezTo>
                    <a:pt x="1" y="972"/>
                    <a:pt x="16" y="1089"/>
                    <a:pt x="103" y="1089"/>
                  </a:cubicBezTo>
                  <a:cubicBezTo>
                    <a:pt x="111" y="1089"/>
                    <a:pt x="119" y="1088"/>
                    <a:pt x="129" y="1085"/>
                  </a:cubicBezTo>
                  <a:cubicBezTo>
                    <a:pt x="366" y="1002"/>
                    <a:pt x="610" y="951"/>
                    <a:pt x="847" y="842"/>
                  </a:cubicBezTo>
                  <a:cubicBezTo>
                    <a:pt x="873" y="816"/>
                    <a:pt x="873" y="790"/>
                    <a:pt x="873" y="765"/>
                  </a:cubicBezTo>
                  <a:cubicBezTo>
                    <a:pt x="821" y="521"/>
                    <a:pt x="712" y="284"/>
                    <a:pt x="635" y="66"/>
                  </a:cubicBezTo>
                  <a:cubicBezTo>
                    <a:pt x="624" y="21"/>
                    <a:pt x="588" y="1"/>
                    <a:pt x="55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47" name="Google Shape;1747;p9"/>
            <p:cNvSpPr/>
            <p:nvPr/>
          </p:nvSpPr>
          <p:spPr>
            <a:xfrm>
              <a:off x="2004700" y="2371700"/>
              <a:ext cx="8675" cy="6750"/>
            </a:xfrm>
            <a:custGeom>
              <a:avLst/>
              <a:gdLst/>
              <a:ahLst/>
              <a:cxnLst/>
              <a:rect l="l" t="t" r="r" b="b"/>
              <a:pathLst>
                <a:path w="347" h="270" extrusionOk="0">
                  <a:moveTo>
                    <a:pt x="160" y="0"/>
                  </a:moveTo>
                  <a:cubicBezTo>
                    <a:pt x="0" y="0"/>
                    <a:pt x="0" y="270"/>
                    <a:pt x="160" y="270"/>
                  </a:cubicBezTo>
                  <a:cubicBezTo>
                    <a:pt x="346" y="270"/>
                    <a:pt x="346" y="0"/>
                    <a:pt x="16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48" name="Google Shape;1748;p9"/>
            <p:cNvSpPr/>
            <p:nvPr/>
          </p:nvSpPr>
          <p:spPr>
            <a:xfrm>
              <a:off x="1996025" y="2362400"/>
              <a:ext cx="8700" cy="6600"/>
            </a:xfrm>
            <a:custGeom>
              <a:avLst/>
              <a:gdLst/>
              <a:ahLst/>
              <a:cxnLst/>
              <a:rect l="l" t="t" r="r" b="b"/>
              <a:pathLst>
                <a:path w="348" h="264" extrusionOk="0">
                  <a:moveTo>
                    <a:pt x="161" y="0"/>
                  </a:moveTo>
                  <a:cubicBezTo>
                    <a:pt x="1" y="0"/>
                    <a:pt x="1" y="263"/>
                    <a:pt x="161" y="263"/>
                  </a:cubicBezTo>
                  <a:cubicBezTo>
                    <a:pt x="347" y="263"/>
                    <a:pt x="347" y="0"/>
                    <a:pt x="16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49" name="Google Shape;1749;p9"/>
            <p:cNvSpPr/>
            <p:nvPr/>
          </p:nvSpPr>
          <p:spPr>
            <a:xfrm>
              <a:off x="1941825" y="2381000"/>
              <a:ext cx="8700" cy="6750"/>
            </a:xfrm>
            <a:custGeom>
              <a:avLst/>
              <a:gdLst/>
              <a:ahLst/>
              <a:cxnLst/>
              <a:rect l="l" t="t" r="r" b="b"/>
              <a:pathLst>
                <a:path w="348" h="270" extrusionOk="0">
                  <a:moveTo>
                    <a:pt x="161" y="0"/>
                  </a:moveTo>
                  <a:cubicBezTo>
                    <a:pt x="1" y="0"/>
                    <a:pt x="1" y="270"/>
                    <a:pt x="161" y="270"/>
                  </a:cubicBezTo>
                  <a:cubicBezTo>
                    <a:pt x="347" y="270"/>
                    <a:pt x="347" y="0"/>
                    <a:pt x="16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50" name="Google Shape;1750;p9"/>
            <p:cNvSpPr/>
            <p:nvPr/>
          </p:nvSpPr>
          <p:spPr>
            <a:xfrm>
              <a:off x="1932525" y="2386450"/>
              <a:ext cx="8700" cy="6600"/>
            </a:xfrm>
            <a:custGeom>
              <a:avLst/>
              <a:gdLst/>
              <a:ahLst/>
              <a:cxnLst/>
              <a:rect l="l" t="t" r="r" b="b"/>
              <a:pathLst>
                <a:path w="348" h="264" extrusionOk="0">
                  <a:moveTo>
                    <a:pt x="161" y="0"/>
                  </a:moveTo>
                  <a:cubicBezTo>
                    <a:pt x="1" y="0"/>
                    <a:pt x="1" y="263"/>
                    <a:pt x="161" y="263"/>
                  </a:cubicBezTo>
                  <a:cubicBezTo>
                    <a:pt x="347" y="263"/>
                    <a:pt x="347" y="0"/>
                    <a:pt x="16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51" name="Google Shape;1751;p9"/>
            <p:cNvSpPr/>
            <p:nvPr/>
          </p:nvSpPr>
          <p:spPr>
            <a:xfrm>
              <a:off x="1857650" y="2341550"/>
              <a:ext cx="8675" cy="6750"/>
            </a:xfrm>
            <a:custGeom>
              <a:avLst/>
              <a:gdLst/>
              <a:ahLst/>
              <a:cxnLst/>
              <a:rect l="l" t="t" r="r" b="b"/>
              <a:pathLst>
                <a:path w="347" h="270" extrusionOk="0">
                  <a:moveTo>
                    <a:pt x="161" y="1"/>
                  </a:moveTo>
                  <a:cubicBezTo>
                    <a:pt x="0" y="1"/>
                    <a:pt x="0" y="270"/>
                    <a:pt x="161" y="270"/>
                  </a:cubicBezTo>
                  <a:cubicBezTo>
                    <a:pt x="347" y="270"/>
                    <a:pt x="347" y="1"/>
                    <a:pt x="1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52" name="Google Shape;1752;p9"/>
            <p:cNvSpPr/>
            <p:nvPr/>
          </p:nvSpPr>
          <p:spPr>
            <a:xfrm>
              <a:off x="2054075" y="2024225"/>
              <a:ext cx="215225" cy="318150"/>
            </a:xfrm>
            <a:custGeom>
              <a:avLst/>
              <a:gdLst/>
              <a:ahLst/>
              <a:cxnLst/>
              <a:rect l="l" t="t" r="r" b="b"/>
              <a:pathLst>
                <a:path w="8609" h="12726" extrusionOk="0">
                  <a:moveTo>
                    <a:pt x="1" y="0"/>
                  </a:moveTo>
                  <a:lnTo>
                    <a:pt x="1" y="0"/>
                  </a:lnTo>
                  <a:cubicBezTo>
                    <a:pt x="52" y="2675"/>
                    <a:pt x="1335" y="6094"/>
                    <a:pt x="3047" y="8127"/>
                  </a:cubicBezTo>
                  <a:cubicBezTo>
                    <a:pt x="3900" y="9140"/>
                    <a:pt x="4862" y="10000"/>
                    <a:pt x="5933" y="10801"/>
                  </a:cubicBezTo>
                  <a:cubicBezTo>
                    <a:pt x="6684" y="11385"/>
                    <a:pt x="7486" y="12347"/>
                    <a:pt x="8448" y="12565"/>
                  </a:cubicBezTo>
                  <a:lnTo>
                    <a:pt x="8448" y="12726"/>
                  </a:lnTo>
                  <a:cubicBezTo>
                    <a:pt x="8608" y="9782"/>
                    <a:pt x="8448" y="6895"/>
                    <a:pt x="6626" y="4439"/>
                  </a:cubicBezTo>
                  <a:cubicBezTo>
                    <a:pt x="5080" y="2406"/>
                    <a:pt x="2406" y="751"/>
                    <a:pt x="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53" name="Google Shape;1753;p9"/>
            <p:cNvSpPr/>
            <p:nvPr/>
          </p:nvSpPr>
          <p:spPr>
            <a:xfrm>
              <a:off x="2081975" y="2058275"/>
              <a:ext cx="180375" cy="273925"/>
            </a:xfrm>
            <a:custGeom>
              <a:avLst/>
              <a:gdLst/>
              <a:ahLst/>
              <a:cxnLst/>
              <a:rect l="l" t="t" r="r" b="b"/>
              <a:pathLst>
                <a:path w="7215" h="10957" extrusionOk="0">
                  <a:moveTo>
                    <a:pt x="128" y="0"/>
                  </a:moveTo>
                  <a:cubicBezTo>
                    <a:pt x="61" y="0"/>
                    <a:pt x="1" y="77"/>
                    <a:pt x="58" y="139"/>
                  </a:cubicBezTo>
                  <a:cubicBezTo>
                    <a:pt x="1559" y="1550"/>
                    <a:pt x="2598" y="3449"/>
                    <a:pt x="3746" y="5136"/>
                  </a:cubicBezTo>
                  <a:cubicBezTo>
                    <a:pt x="5029" y="6951"/>
                    <a:pt x="6184" y="8875"/>
                    <a:pt x="7062" y="10908"/>
                  </a:cubicBezTo>
                  <a:cubicBezTo>
                    <a:pt x="7071" y="10942"/>
                    <a:pt x="7091" y="10956"/>
                    <a:pt x="7114" y="10956"/>
                  </a:cubicBezTo>
                  <a:cubicBezTo>
                    <a:pt x="7160" y="10956"/>
                    <a:pt x="7214" y="10898"/>
                    <a:pt x="7197" y="10825"/>
                  </a:cubicBezTo>
                  <a:cubicBezTo>
                    <a:pt x="6286" y="8715"/>
                    <a:pt x="5087" y="6791"/>
                    <a:pt x="3778" y="4892"/>
                  </a:cubicBezTo>
                  <a:cubicBezTo>
                    <a:pt x="2656" y="3263"/>
                    <a:pt x="1636" y="1390"/>
                    <a:pt x="193" y="30"/>
                  </a:cubicBezTo>
                  <a:cubicBezTo>
                    <a:pt x="174" y="9"/>
                    <a:pt x="150" y="0"/>
                    <a:pt x="12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54" name="Google Shape;1754;p9"/>
            <p:cNvSpPr/>
            <p:nvPr/>
          </p:nvSpPr>
          <p:spPr>
            <a:xfrm>
              <a:off x="2186650" y="2235400"/>
              <a:ext cx="60200" cy="52175"/>
            </a:xfrm>
            <a:custGeom>
              <a:avLst/>
              <a:gdLst/>
              <a:ahLst/>
              <a:cxnLst/>
              <a:rect l="l" t="t" r="r" b="b"/>
              <a:pathLst>
                <a:path w="2408" h="2087" extrusionOk="0">
                  <a:moveTo>
                    <a:pt x="2333" y="1"/>
                  </a:moveTo>
                  <a:cubicBezTo>
                    <a:pt x="2293" y="1"/>
                    <a:pt x="2247" y="26"/>
                    <a:pt x="2234" y="78"/>
                  </a:cubicBezTo>
                  <a:cubicBezTo>
                    <a:pt x="2234" y="373"/>
                    <a:pt x="2208" y="668"/>
                    <a:pt x="2183" y="963"/>
                  </a:cubicBezTo>
                  <a:cubicBezTo>
                    <a:pt x="2157" y="1200"/>
                    <a:pt x="2183" y="1925"/>
                    <a:pt x="1913" y="1925"/>
                  </a:cubicBezTo>
                  <a:cubicBezTo>
                    <a:pt x="1323" y="1925"/>
                    <a:pt x="682" y="1630"/>
                    <a:pt x="175" y="1392"/>
                  </a:cubicBezTo>
                  <a:cubicBezTo>
                    <a:pt x="164" y="1389"/>
                    <a:pt x="154" y="1388"/>
                    <a:pt x="144" y="1388"/>
                  </a:cubicBezTo>
                  <a:cubicBezTo>
                    <a:pt x="57" y="1388"/>
                    <a:pt x="0" y="1501"/>
                    <a:pt x="98" y="1553"/>
                  </a:cubicBezTo>
                  <a:cubicBezTo>
                    <a:pt x="689" y="1805"/>
                    <a:pt x="1350" y="2087"/>
                    <a:pt x="2014" y="2087"/>
                  </a:cubicBezTo>
                  <a:cubicBezTo>
                    <a:pt x="2043" y="2087"/>
                    <a:pt x="2071" y="2086"/>
                    <a:pt x="2099" y="2085"/>
                  </a:cubicBezTo>
                  <a:cubicBezTo>
                    <a:pt x="2157" y="2085"/>
                    <a:pt x="2183" y="2059"/>
                    <a:pt x="2183" y="2034"/>
                  </a:cubicBezTo>
                  <a:cubicBezTo>
                    <a:pt x="2285" y="1392"/>
                    <a:pt x="2369" y="719"/>
                    <a:pt x="2394" y="78"/>
                  </a:cubicBezTo>
                  <a:cubicBezTo>
                    <a:pt x="2407" y="26"/>
                    <a:pt x="2373" y="1"/>
                    <a:pt x="23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55" name="Google Shape;1755;p9"/>
            <p:cNvSpPr/>
            <p:nvPr/>
          </p:nvSpPr>
          <p:spPr>
            <a:xfrm>
              <a:off x="2146550" y="2169225"/>
              <a:ext cx="67900" cy="63475"/>
            </a:xfrm>
            <a:custGeom>
              <a:avLst/>
              <a:gdLst/>
              <a:ahLst/>
              <a:cxnLst/>
              <a:rect l="l" t="t" r="r" b="b"/>
              <a:pathLst>
                <a:path w="2716" h="2539" extrusionOk="0">
                  <a:moveTo>
                    <a:pt x="2520" y="0"/>
                  </a:moveTo>
                  <a:cubicBezTo>
                    <a:pt x="2480" y="0"/>
                    <a:pt x="2433" y="27"/>
                    <a:pt x="2420" y="82"/>
                  </a:cubicBezTo>
                  <a:cubicBezTo>
                    <a:pt x="2420" y="428"/>
                    <a:pt x="2639" y="2378"/>
                    <a:pt x="2209" y="2378"/>
                  </a:cubicBezTo>
                  <a:cubicBezTo>
                    <a:pt x="1516" y="2353"/>
                    <a:pt x="740" y="2083"/>
                    <a:pt x="150" y="1737"/>
                  </a:cubicBezTo>
                  <a:cubicBezTo>
                    <a:pt x="140" y="1730"/>
                    <a:pt x="129" y="1727"/>
                    <a:pt x="119" y="1727"/>
                  </a:cubicBezTo>
                  <a:cubicBezTo>
                    <a:pt x="53" y="1727"/>
                    <a:pt x="1" y="1853"/>
                    <a:pt x="73" y="1897"/>
                  </a:cubicBezTo>
                  <a:cubicBezTo>
                    <a:pt x="766" y="2301"/>
                    <a:pt x="1619" y="2539"/>
                    <a:pt x="2420" y="2539"/>
                  </a:cubicBezTo>
                  <a:cubicBezTo>
                    <a:pt x="2478" y="2539"/>
                    <a:pt x="2504" y="2513"/>
                    <a:pt x="2504" y="2487"/>
                  </a:cubicBezTo>
                  <a:cubicBezTo>
                    <a:pt x="2716" y="1685"/>
                    <a:pt x="2555" y="884"/>
                    <a:pt x="2581" y="82"/>
                  </a:cubicBezTo>
                  <a:cubicBezTo>
                    <a:pt x="2594" y="27"/>
                    <a:pt x="2560" y="0"/>
                    <a:pt x="25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56" name="Google Shape;1756;p9"/>
            <p:cNvSpPr/>
            <p:nvPr/>
          </p:nvSpPr>
          <p:spPr>
            <a:xfrm>
              <a:off x="2113775" y="2127850"/>
              <a:ext cx="64600" cy="53125"/>
            </a:xfrm>
            <a:custGeom>
              <a:avLst/>
              <a:gdLst/>
              <a:ahLst/>
              <a:cxnLst/>
              <a:rect l="l" t="t" r="r" b="b"/>
              <a:pathLst>
                <a:path w="2584" h="2125" extrusionOk="0">
                  <a:moveTo>
                    <a:pt x="2426" y="0"/>
                  </a:moveTo>
                  <a:cubicBezTo>
                    <a:pt x="2386" y="0"/>
                    <a:pt x="2346" y="28"/>
                    <a:pt x="2346" y="82"/>
                  </a:cubicBezTo>
                  <a:cubicBezTo>
                    <a:pt x="2372" y="429"/>
                    <a:pt x="2583" y="1897"/>
                    <a:pt x="2154" y="1949"/>
                  </a:cubicBezTo>
                  <a:cubicBezTo>
                    <a:pt x="2074" y="1959"/>
                    <a:pt x="1993" y="1963"/>
                    <a:pt x="1911" y="1963"/>
                  </a:cubicBezTo>
                  <a:cubicBezTo>
                    <a:pt x="1310" y="1963"/>
                    <a:pt x="669" y="1718"/>
                    <a:pt x="127" y="1577"/>
                  </a:cubicBezTo>
                  <a:cubicBezTo>
                    <a:pt x="119" y="1575"/>
                    <a:pt x="111" y="1574"/>
                    <a:pt x="104" y="1574"/>
                  </a:cubicBezTo>
                  <a:cubicBezTo>
                    <a:pt x="15" y="1574"/>
                    <a:pt x="0" y="1713"/>
                    <a:pt x="101" y="1737"/>
                  </a:cubicBezTo>
                  <a:cubicBezTo>
                    <a:pt x="473" y="1814"/>
                    <a:pt x="845" y="1923"/>
                    <a:pt x="1224" y="2006"/>
                  </a:cubicBezTo>
                  <a:cubicBezTo>
                    <a:pt x="1456" y="2044"/>
                    <a:pt x="1757" y="2125"/>
                    <a:pt x="2027" y="2125"/>
                  </a:cubicBezTo>
                  <a:cubicBezTo>
                    <a:pt x="2129" y="2125"/>
                    <a:pt x="2226" y="2113"/>
                    <a:pt x="2314" y="2083"/>
                  </a:cubicBezTo>
                  <a:cubicBezTo>
                    <a:pt x="2558" y="1974"/>
                    <a:pt x="2532" y="1551"/>
                    <a:pt x="2532" y="1365"/>
                  </a:cubicBezTo>
                  <a:cubicBezTo>
                    <a:pt x="2558" y="935"/>
                    <a:pt x="2532" y="505"/>
                    <a:pt x="2506" y="82"/>
                  </a:cubicBezTo>
                  <a:cubicBezTo>
                    <a:pt x="2506" y="28"/>
                    <a:pt x="2466" y="0"/>
                    <a:pt x="24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57" name="Google Shape;1757;p9"/>
            <p:cNvSpPr/>
            <p:nvPr/>
          </p:nvSpPr>
          <p:spPr>
            <a:xfrm>
              <a:off x="2080425" y="2081675"/>
              <a:ext cx="66525" cy="44475"/>
            </a:xfrm>
            <a:custGeom>
              <a:avLst/>
              <a:gdLst/>
              <a:ahLst/>
              <a:cxnLst/>
              <a:rect l="l" t="t" r="r" b="b"/>
              <a:pathLst>
                <a:path w="2661" h="1779" extrusionOk="0">
                  <a:moveTo>
                    <a:pt x="2285" y="0"/>
                  </a:moveTo>
                  <a:cubicBezTo>
                    <a:pt x="2245" y="0"/>
                    <a:pt x="2205" y="27"/>
                    <a:pt x="2205" y="82"/>
                  </a:cubicBezTo>
                  <a:cubicBezTo>
                    <a:pt x="2237" y="428"/>
                    <a:pt x="2474" y="1608"/>
                    <a:pt x="1968" y="1608"/>
                  </a:cubicBezTo>
                  <a:cubicBezTo>
                    <a:pt x="1377" y="1576"/>
                    <a:pt x="710" y="1256"/>
                    <a:pt x="178" y="1018"/>
                  </a:cubicBezTo>
                  <a:cubicBezTo>
                    <a:pt x="169" y="1016"/>
                    <a:pt x="160" y="1015"/>
                    <a:pt x="151" y="1015"/>
                  </a:cubicBezTo>
                  <a:cubicBezTo>
                    <a:pt x="57" y="1015"/>
                    <a:pt x="1" y="1132"/>
                    <a:pt x="95" y="1179"/>
                  </a:cubicBezTo>
                  <a:cubicBezTo>
                    <a:pt x="390" y="1313"/>
                    <a:pt x="710" y="1416"/>
                    <a:pt x="1031" y="1551"/>
                  </a:cubicBezTo>
                  <a:cubicBezTo>
                    <a:pt x="1309" y="1645"/>
                    <a:pt x="1670" y="1779"/>
                    <a:pt x="1987" y="1779"/>
                  </a:cubicBezTo>
                  <a:cubicBezTo>
                    <a:pt x="2035" y="1779"/>
                    <a:pt x="2082" y="1776"/>
                    <a:pt x="2128" y="1769"/>
                  </a:cubicBezTo>
                  <a:cubicBezTo>
                    <a:pt x="2660" y="1660"/>
                    <a:pt x="2397" y="454"/>
                    <a:pt x="2365" y="82"/>
                  </a:cubicBezTo>
                  <a:cubicBezTo>
                    <a:pt x="2365" y="27"/>
                    <a:pt x="2325" y="0"/>
                    <a:pt x="228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58" name="Google Shape;1758;p9"/>
            <p:cNvSpPr/>
            <p:nvPr/>
          </p:nvSpPr>
          <p:spPr>
            <a:xfrm>
              <a:off x="2164400" y="2105050"/>
              <a:ext cx="8675" cy="6750"/>
            </a:xfrm>
            <a:custGeom>
              <a:avLst/>
              <a:gdLst/>
              <a:ahLst/>
              <a:cxnLst/>
              <a:rect l="l" t="t" r="r" b="b"/>
              <a:pathLst>
                <a:path w="347" h="270" extrusionOk="0">
                  <a:moveTo>
                    <a:pt x="161" y="0"/>
                  </a:moveTo>
                  <a:cubicBezTo>
                    <a:pt x="0" y="0"/>
                    <a:pt x="0" y="269"/>
                    <a:pt x="161" y="269"/>
                  </a:cubicBezTo>
                  <a:cubicBezTo>
                    <a:pt x="347" y="269"/>
                    <a:pt x="347" y="0"/>
                    <a:pt x="16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59" name="Google Shape;1759;p9"/>
            <p:cNvSpPr/>
            <p:nvPr/>
          </p:nvSpPr>
          <p:spPr>
            <a:xfrm>
              <a:off x="2154925" y="2095100"/>
              <a:ext cx="8700" cy="6750"/>
            </a:xfrm>
            <a:custGeom>
              <a:avLst/>
              <a:gdLst/>
              <a:ahLst/>
              <a:cxnLst/>
              <a:rect l="l" t="t" r="r" b="b"/>
              <a:pathLst>
                <a:path w="348" h="270" extrusionOk="0">
                  <a:moveTo>
                    <a:pt x="161" y="0"/>
                  </a:moveTo>
                  <a:cubicBezTo>
                    <a:pt x="1" y="0"/>
                    <a:pt x="1" y="270"/>
                    <a:pt x="161" y="270"/>
                  </a:cubicBezTo>
                  <a:cubicBezTo>
                    <a:pt x="347" y="270"/>
                    <a:pt x="347" y="0"/>
                    <a:pt x="16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60" name="Google Shape;1760;p9"/>
            <p:cNvSpPr/>
            <p:nvPr/>
          </p:nvSpPr>
          <p:spPr>
            <a:xfrm>
              <a:off x="2152375" y="2109050"/>
              <a:ext cx="8675" cy="6750"/>
            </a:xfrm>
            <a:custGeom>
              <a:avLst/>
              <a:gdLst/>
              <a:ahLst/>
              <a:cxnLst/>
              <a:rect l="l" t="t" r="r" b="b"/>
              <a:pathLst>
                <a:path w="347" h="270" extrusionOk="0">
                  <a:moveTo>
                    <a:pt x="161" y="0"/>
                  </a:moveTo>
                  <a:cubicBezTo>
                    <a:pt x="0" y="0"/>
                    <a:pt x="0" y="270"/>
                    <a:pt x="161" y="270"/>
                  </a:cubicBezTo>
                  <a:cubicBezTo>
                    <a:pt x="347" y="270"/>
                    <a:pt x="347" y="0"/>
                    <a:pt x="16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61" name="Google Shape;1761;p9"/>
            <p:cNvSpPr/>
            <p:nvPr/>
          </p:nvSpPr>
          <p:spPr>
            <a:xfrm>
              <a:off x="2110850" y="2146575"/>
              <a:ext cx="8675" cy="6600"/>
            </a:xfrm>
            <a:custGeom>
              <a:avLst/>
              <a:gdLst/>
              <a:ahLst/>
              <a:cxnLst/>
              <a:rect l="l" t="t" r="r" b="b"/>
              <a:pathLst>
                <a:path w="347" h="264" extrusionOk="0">
                  <a:moveTo>
                    <a:pt x="160" y="0"/>
                  </a:moveTo>
                  <a:cubicBezTo>
                    <a:pt x="0" y="0"/>
                    <a:pt x="0" y="263"/>
                    <a:pt x="160" y="263"/>
                  </a:cubicBezTo>
                  <a:cubicBezTo>
                    <a:pt x="346" y="263"/>
                    <a:pt x="346" y="0"/>
                    <a:pt x="16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62" name="Google Shape;1762;p9"/>
            <p:cNvSpPr/>
            <p:nvPr/>
          </p:nvSpPr>
          <p:spPr>
            <a:xfrm>
              <a:off x="2101550" y="2133900"/>
              <a:ext cx="8675" cy="6600"/>
            </a:xfrm>
            <a:custGeom>
              <a:avLst/>
              <a:gdLst/>
              <a:ahLst/>
              <a:cxnLst/>
              <a:rect l="l" t="t" r="r" b="b"/>
              <a:pathLst>
                <a:path w="347" h="264" extrusionOk="0">
                  <a:moveTo>
                    <a:pt x="160" y="1"/>
                  </a:moveTo>
                  <a:cubicBezTo>
                    <a:pt x="0" y="1"/>
                    <a:pt x="0" y="263"/>
                    <a:pt x="160" y="263"/>
                  </a:cubicBezTo>
                  <a:cubicBezTo>
                    <a:pt x="346" y="263"/>
                    <a:pt x="346" y="1"/>
                    <a:pt x="1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63" name="Google Shape;1763;p9"/>
            <p:cNvSpPr/>
            <p:nvPr/>
          </p:nvSpPr>
          <p:spPr>
            <a:xfrm>
              <a:off x="2096900" y="2147850"/>
              <a:ext cx="8675" cy="6750"/>
            </a:xfrm>
            <a:custGeom>
              <a:avLst/>
              <a:gdLst/>
              <a:ahLst/>
              <a:cxnLst/>
              <a:rect l="l" t="t" r="r" b="b"/>
              <a:pathLst>
                <a:path w="347" h="270" extrusionOk="0">
                  <a:moveTo>
                    <a:pt x="160" y="1"/>
                  </a:moveTo>
                  <a:cubicBezTo>
                    <a:pt x="0" y="1"/>
                    <a:pt x="0" y="270"/>
                    <a:pt x="160" y="270"/>
                  </a:cubicBezTo>
                  <a:cubicBezTo>
                    <a:pt x="346" y="270"/>
                    <a:pt x="346" y="1"/>
                    <a:pt x="1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64" name="Google Shape;1764;p9"/>
            <p:cNvSpPr/>
            <p:nvPr/>
          </p:nvSpPr>
          <p:spPr>
            <a:xfrm>
              <a:off x="2184450" y="2246150"/>
              <a:ext cx="8675" cy="6600"/>
            </a:xfrm>
            <a:custGeom>
              <a:avLst/>
              <a:gdLst/>
              <a:ahLst/>
              <a:cxnLst/>
              <a:rect l="l" t="t" r="r" b="b"/>
              <a:pathLst>
                <a:path w="347" h="264" extrusionOk="0">
                  <a:moveTo>
                    <a:pt x="160" y="0"/>
                  </a:moveTo>
                  <a:cubicBezTo>
                    <a:pt x="0" y="0"/>
                    <a:pt x="0" y="263"/>
                    <a:pt x="160" y="263"/>
                  </a:cubicBezTo>
                  <a:cubicBezTo>
                    <a:pt x="346" y="263"/>
                    <a:pt x="346" y="0"/>
                    <a:pt x="16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65" name="Google Shape;1765;p9"/>
            <p:cNvSpPr/>
            <p:nvPr/>
          </p:nvSpPr>
          <p:spPr>
            <a:xfrm>
              <a:off x="2170325" y="2242125"/>
              <a:ext cx="8700" cy="6600"/>
            </a:xfrm>
            <a:custGeom>
              <a:avLst/>
              <a:gdLst/>
              <a:ahLst/>
              <a:cxnLst/>
              <a:rect l="l" t="t" r="r" b="b"/>
              <a:pathLst>
                <a:path w="348" h="264" extrusionOk="0">
                  <a:moveTo>
                    <a:pt x="161" y="1"/>
                  </a:moveTo>
                  <a:cubicBezTo>
                    <a:pt x="1" y="1"/>
                    <a:pt x="1" y="264"/>
                    <a:pt x="161" y="264"/>
                  </a:cubicBezTo>
                  <a:cubicBezTo>
                    <a:pt x="347" y="264"/>
                    <a:pt x="347" y="1"/>
                    <a:pt x="1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66" name="Google Shape;1766;p9"/>
            <p:cNvSpPr/>
            <p:nvPr/>
          </p:nvSpPr>
          <p:spPr>
            <a:xfrm>
              <a:off x="2230450" y="2201250"/>
              <a:ext cx="8700" cy="6750"/>
            </a:xfrm>
            <a:custGeom>
              <a:avLst/>
              <a:gdLst/>
              <a:ahLst/>
              <a:cxnLst/>
              <a:rect l="l" t="t" r="r" b="b"/>
              <a:pathLst>
                <a:path w="348" h="270" extrusionOk="0">
                  <a:moveTo>
                    <a:pt x="161" y="0"/>
                  </a:moveTo>
                  <a:cubicBezTo>
                    <a:pt x="1" y="0"/>
                    <a:pt x="1" y="270"/>
                    <a:pt x="161" y="270"/>
                  </a:cubicBezTo>
                  <a:cubicBezTo>
                    <a:pt x="347" y="270"/>
                    <a:pt x="347" y="0"/>
                    <a:pt x="16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67" name="Google Shape;1767;p9"/>
            <p:cNvSpPr/>
            <p:nvPr/>
          </p:nvSpPr>
          <p:spPr>
            <a:xfrm>
              <a:off x="2227725" y="2186025"/>
              <a:ext cx="8850" cy="6600"/>
            </a:xfrm>
            <a:custGeom>
              <a:avLst/>
              <a:gdLst/>
              <a:ahLst/>
              <a:cxnLst/>
              <a:rect l="l" t="t" r="r" b="b"/>
              <a:pathLst>
                <a:path w="354" h="264" extrusionOk="0">
                  <a:moveTo>
                    <a:pt x="161" y="0"/>
                  </a:moveTo>
                  <a:cubicBezTo>
                    <a:pt x="1" y="0"/>
                    <a:pt x="1" y="263"/>
                    <a:pt x="161" y="263"/>
                  </a:cubicBezTo>
                  <a:cubicBezTo>
                    <a:pt x="354" y="263"/>
                    <a:pt x="354" y="0"/>
                    <a:pt x="16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68" name="Google Shape;1768;p9"/>
            <p:cNvSpPr/>
            <p:nvPr/>
          </p:nvSpPr>
          <p:spPr>
            <a:xfrm>
              <a:off x="2068825" y="2068950"/>
              <a:ext cx="8675" cy="6775"/>
            </a:xfrm>
            <a:custGeom>
              <a:avLst/>
              <a:gdLst/>
              <a:ahLst/>
              <a:cxnLst/>
              <a:rect l="l" t="t" r="r" b="b"/>
              <a:pathLst>
                <a:path w="347" h="271" extrusionOk="0">
                  <a:moveTo>
                    <a:pt x="161" y="1"/>
                  </a:moveTo>
                  <a:cubicBezTo>
                    <a:pt x="1" y="1"/>
                    <a:pt x="1" y="270"/>
                    <a:pt x="161" y="270"/>
                  </a:cubicBezTo>
                  <a:cubicBezTo>
                    <a:pt x="347" y="270"/>
                    <a:pt x="347" y="1"/>
                    <a:pt x="1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69" name="Google Shape;1769;p9"/>
            <p:cNvSpPr/>
            <p:nvPr/>
          </p:nvSpPr>
          <p:spPr>
            <a:xfrm>
              <a:off x="1995225" y="2199400"/>
              <a:ext cx="280650" cy="251225"/>
            </a:xfrm>
            <a:custGeom>
              <a:avLst/>
              <a:gdLst/>
              <a:ahLst/>
              <a:cxnLst/>
              <a:rect l="l" t="t" r="r" b="b"/>
              <a:pathLst>
                <a:path w="11226" h="10049" extrusionOk="0">
                  <a:moveTo>
                    <a:pt x="2440" y="1"/>
                  </a:moveTo>
                  <a:cubicBezTo>
                    <a:pt x="2209" y="1"/>
                    <a:pt x="1997" y="115"/>
                    <a:pt x="1822" y="395"/>
                  </a:cubicBezTo>
                  <a:cubicBezTo>
                    <a:pt x="1476" y="985"/>
                    <a:pt x="3105" y="2832"/>
                    <a:pt x="3451" y="3390"/>
                  </a:cubicBezTo>
                  <a:cubicBezTo>
                    <a:pt x="2329" y="3499"/>
                    <a:pt x="1" y="3660"/>
                    <a:pt x="1553" y="5263"/>
                  </a:cubicBezTo>
                  <a:cubicBezTo>
                    <a:pt x="2329" y="6039"/>
                    <a:pt x="4041" y="6277"/>
                    <a:pt x="5029" y="6758"/>
                  </a:cubicBezTo>
                  <a:cubicBezTo>
                    <a:pt x="3849" y="7373"/>
                    <a:pt x="2034" y="8284"/>
                    <a:pt x="4202" y="9214"/>
                  </a:cubicBezTo>
                  <a:cubicBezTo>
                    <a:pt x="5587" y="9913"/>
                    <a:pt x="9410" y="9939"/>
                    <a:pt x="10962" y="10048"/>
                  </a:cubicBezTo>
                  <a:cubicBezTo>
                    <a:pt x="11039" y="8445"/>
                    <a:pt x="11225" y="4885"/>
                    <a:pt x="10827" y="3281"/>
                  </a:cubicBezTo>
                  <a:cubicBezTo>
                    <a:pt x="10542" y="2268"/>
                    <a:pt x="10212" y="1874"/>
                    <a:pt x="9891" y="1874"/>
                  </a:cubicBezTo>
                  <a:cubicBezTo>
                    <a:pt x="9367" y="1874"/>
                    <a:pt x="8868" y="2922"/>
                    <a:pt x="8634" y="4032"/>
                  </a:cubicBezTo>
                  <a:cubicBezTo>
                    <a:pt x="8009" y="2070"/>
                    <a:pt x="7295" y="108"/>
                    <a:pt x="6469" y="108"/>
                  </a:cubicBezTo>
                  <a:cubicBezTo>
                    <a:pt x="6023" y="108"/>
                    <a:pt x="5544" y="680"/>
                    <a:pt x="5029" y="2133"/>
                  </a:cubicBezTo>
                  <a:cubicBezTo>
                    <a:pt x="4623" y="1856"/>
                    <a:pt x="3373" y="1"/>
                    <a:pt x="24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70" name="Google Shape;1770;p9"/>
            <p:cNvSpPr/>
            <p:nvPr/>
          </p:nvSpPr>
          <p:spPr>
            <a:xfrm>
              <a:off x="2059350" y="2218275"/>
              <a:ext cx="211900" cy="238125"/>
            </a:xfrm>
            <a:custGeom>
              <a:avLst/>
              <a:gdLst/>
              <a:ahLst/>
              <a:cxnLst/>
              <a:rect l="l" t="t" r="r" b="b"/>
              <a:pathLst>
                <a:path w="8476" h="9525" extrusionOk="0">
                  <a:moveTo>
                    <a:pt x="188" y="1"/>
                  </a:moveTo>
                  <a:cubicBezTo>
                    <a:pt x="92" y="1"/>
                    <a:pt x="0" y="146"/>
                    <a:pt x="85" y="230"/>
                  </a:cubicBezTo>
                  <a:cubicBezTo>
                    <a:pt x="2650" y="3463"/>
                    <a:pt x="5376" y="6509"/>
                    <a:pt x="8211" y="9479"/>
                  </a:cubicBezTo>
                  <a:cubicBezTo>
                    <a:pt x="8236" y="9511"/>
                    <a:pt x="8265" y="9525"/>
                    <a:pt x="8294" y="9525"/>
                  </a:cubicBezTo>
                  <a:cubicBezTo>
                    <a:pt x="8386" y="9525"/>
                    <a:pt x="8475" y="9391"/>
                    <a:pt x="8397" y="9293"/>
                  </a:cubicBezTo>
                  <a:cubicBezTo>
                    <a:pt x="5588" y="6323"/>
                    <a:pt x="2836" y="3251"/>
                    <a:pt x="271" y="44"/>
                  </a:cubicBezTo>
                  <a:cubicBezTo>
                    <a:pt x="246" y="13"/>
                    <a:pt x="217" y="1"/>
                    <a:pt x="18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71" name="Google Shape;1771;p9"/>
            <p:cNvSpPr/>
            <p:nvPr/>
          </p:nvSpPr>
          <p:spPr>
            <a:xfrm>
              <a:off x="2067375" y="2244425"/>
              <a:ext cx="95600" cy="89575"/>
            </a:xfrm>
            <a:custGeom>
              <a:avLst/>
              <a:gdLst/>
              <a:ahLst/>
              <a:cxnLst/>
              <a:rect l="l" t="t" r="r" b="b"/>
              <a:pathLst>
                <a:path w="3824" h="3583" extrusionOk="0">
                  <a:moveTo>
                    <a:pt x="3532" y="0"/>
                  </a:moveTo>
                  <a:cubicBezTo>
                    <a:pt x="3466" y="0"/>
                    <a:pt x="3400" y="40"/>
                    <a:pt x="3400" y="121"/>
                  </a:cubicBezTo>
                  <a:cubicBezTo>
                    <a:pt x="3425" y="1175"/>
                    <a:pt x="3550" y="2253"/>
                    <a:pt x="3463" y="3309"/>
                  </a:cubicBezTo>
                  <a:lnTo>
                    <a:pt x="3463" y="3309"/>
                  </a:lnTo>
                  <a:cubicBezTo>
                    <a:pt x="3347" y="3315"/>
                    <a:pt x="3231" y="3317"/>
                    <a:pt x="3115" y="3317"/>
                  </a:cubicBezTo>
                  <a:cubicBezTo>
                    <a:pt x="2143" y="3317"/>
                    <a:pt x="1155" y="3142"/>
                    <a:pt x="161" y="3142"/>
                  </a:cubicBezTo>
                  <a:cubicBezTo>
                    <a:pt x="1" y="3142"/>
                    <a:pt x="1" y="3405"/>
                    <a:pt x="161" y="3405"/>
                  </a:cubicBezTo>
                  <a:cubicBezTo>
                    <a:pt x="1147" y="3405"/>
                    <a:pt x="2128" y="3582"/>
                    <a:pt x="3093" y="3582"/>
                  </a:cubicBezTo>
                  <a:cubicBezTo>
                    <a:pt x="3258" y="3582"/>
                    <a:pt x="3422" y="3577"/>
                    <a:pt x="3586" y="3565"/>
                  </a:cubicBezTo>
                  <a:cubicBezTo>
                    <a:pt x="3663" y="3565"/>
                    <a:pt x="3721" y="3514"/>
                    <a:pt x="3721" y="3437"/>
                  </a:cubicBezTo>
                  <a:cubicBezTo>
                    <a:pt x="3824" y="2340"/>
                    <a:pt x="3689" y="1217"/>
                    <a:pt x="3663" y="121"/>
                  </a:cubicBezTo>
                  <a:cubicBezTo>
                    <a:pt x="3663" y="40"/>
                    <a:pt x="3598" y="0"/>
                    <a:pt x="353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72" name="Google Shape;1772;p9"/>
            <p:cNvSpPr/>
            <p:nvPr/>
          </p:nvSpPr>
          <p:spPr>
            <a:xfrm>
              <a:off x="2134250" y="2321875"/>
              <a:ext cx="100875" cy="91850"/>
            </a:xfrm>
            <a:custGeom>
              <a:avLst/>
              <a:gdLst/>
              <a:ahLst/>
              <a:cxnLst/>
              <a:rect l="l" t="t" r="r" b="b"/>
              <a:pathLst>
                <a:path w="4035" h="3674" extrusionOk="0">
                  <a:moveTo>
                    <a:pt x="3849" y="0"/>
                  </a:moveTo>
                  <a:cubicBezTo>
                    <a:pt x="3782" y="0"/>
                    <a:pt x="3714" y="40"/>
                    <a:pt x="3714" y="121"/>
                  </a:cubicBezTo>
                  <a:cubicBezTo>
                    <a:pt x="3740" y="1192"/>
                    <a:pt x="3772" y="2288"/>
                    <a:pt x="3612" y="3353"/>
                  </a:cubicBezTo>
                  <a:cubicBezTo>
                    <a:pt x="3598" y="3398"/>
                    <a:pt x="3334" y="3412"/>
                    <a:pt x="3017" y="3412"/>
                  </a:cubicBezTo>
                  <a:cubicBezTo>
                    <a:pt x="2570" y="3412"/>
                    <a:pt x="2019" y="3385"/>
                    <a:pt x="1925" y="3385"/>
                  </a:cubicBezTo>
                  <a:cubicBezTo>
                    <a:pt x="1779" y="3392"/>
                    <a:pt x="1635" y="3395"/>
                    <a:pt x="1490" y="3395"/>
                  </a:cubicBezTo>
                  <a:cubicBezTo>
                    <a:pt x="1047" y="3395"/>
                    <a:pt x="606" y="3365"/>
                    <a:pt x="161" y="3302"/>
                  </a:cubicBezTo>
                  <a:cubicBezTo>
                    <a:pt x="154" y="3301"/>
                    <a:pt x="147" y="3300"/>
                    <a:pt x="140" y="3300"/>
                  </a:cubicBezTo>
                  <a:cubicBezTo>
                    <a:pt x="1" y="3300"/>
                    <a:pt x="8" y="3547"/>
                    <a:pt x="161" y="3571"/>
                  </a:cubicBezTo>
                  <a:cubicBezTo>
                    <a:pt x="731" y="3649"/>
                    <a:pt x="1303" y="3663"/>
                    <a:pt x="1876" y="3663"/>
                  </a:cubicBezTo>
                  <a:cubicBezTo>
                    <a:pt x="2207" y="3663"/>
                    <a:pt x="2538" y="3659"/>
                    <a:pt x="2870" y="3659"/>
                  </a:cubicBezTo>
                  <a:cubicBezTo>
                    <a:pt x="3143" y="3659"/>
                    <a:pt x="3416" y="3662"/>
                    <a:pt x="3689" y="3674"/>
                  </a:cubicBezTo>
                  <a:cubicBezTo>
                    <a:pt x="3740" y="3674"/>
                    <a:pt x="3823" y="3623"/>
                    <a:pt x="3823" y="3571"/>
                  </a:cubicBezTo>
                  <a:cubicBezTo>
                    <a:pt x="4035" y="2449"/>
                    <a:pt x="4009" y="1269"/>
                    <a:pt x="3984" y="121"/>
                  </a:cubicBezTo>
                  <a:cubicBezTo>
                    <a:pt x="3984" y="40"/>
                    <a:pt x="3916" y="0"/>
                    <a:pt x="384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73" name="Google Shape;1773;p9"/>
            <p:cNvSpPr/>
            <p:nvPr/>
          </p:nvSpPr>
          <p:spPr>
            <a:xfrm>
              <a:off x="2173700" y="2292800"/>
              <a:ext cx="12700" cy="10125"/>
            </a:xfrm>
            <a:custGeom>
              <a:avLst/>
              <a:gdLst/>
              <a:ahLst/>
              <a:cxnLst/>
              <a:rect l="l" t="t" r="r" b="b"/>
              <a:pathLst>
                <a:path w="508" h="405" extrusionOk="0">
                  <a:moveTo>
                    <a:pt x="238" y="1"/>
                  </a:moveTo>
                  <a:cubicBezTo>
                    <a:pt x="0" y="1"/>
                    <a:pt x="0" y="405"/>
                    <a:pt x="238" y="405"/>
                  </a:cubicBezTo>
                  <a:cubicBezTo>
                    <a:pt x="507" y="405"/>
                    <a:pt x="507" y="1"/>
                    <a:pt x="23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74" name="Google Shape;1774;p9"/>
            <p:cNvSpPr/>
            <p:nvPr/>
          </p:nvSpPr>
          <p:spPr>
            <a:xfrm>
              <a:off x="2173700" y="2267475"/>
              <a:ext cx="12700" cy="9950"/>
            </a:xfrm>
            <a:custGeom>
              <a:avLst/>
              <a:gdLst/>
              <a:ahLst/>
              <a:cxnLst/>
              <a:rect l="l" t="t" r="r" b="b"/>
              <a:pathLst>
                <a:path w="508" h="398" extrusionOk="0">
                  <a:moveTo>
                    <a:pt x="238" y="0"/>
                  </a:moveTo>
                  <a:cubicBezTo>
                    <a:pt x="0" y="0"/>
                    <a:pt x="0" y="398"/>
                    <a:pt x="238" y="398"/>
                  </a:cubicBezTo>
                  <a:cubicBezTo>
                    <a:pt x="507" y="398"/>
                    <a:pt x="507" y="0"/>
                    <a:pt x="23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75" name="Google Shape;1775;p9"/>
            <p:cNvSpPr/>
            <p:nvPr/>
          </p:nvSpPr>
          <p:spPr>
            <a:xfrm>
              <a:off x="2128325" y="2271475"/>
              <a:ext cx="12675" cy="9975"/>
            </a:xfrm>
            <a:custGeom>
              <a:avLst/>
              <a:gdLst/>
              <a:ahLst/>
              <a:cxnLst/>
              <a:rect l="l" t="t" r="r" b="b"/>
              <a:pathLst>
                <a:path w="507" h="399" extrusionOk="0">
                  <a:moveTo>
                    <a:pt x="238" y="1"/>
                  </a:moveTo>
                  <a:cubicBezTo>
                    <a:pt x="0" y="1"/>
                    <a:pt x="0" y="398"/>
                    <a:pt x="238" y="398"/>
                  </a:cubicBezTo>
                  <a:cubicBezTo>
                    <a:pt x="507" y="398"/>
                    <a:pt x="507" y="1"/>
                    <a:pt x="23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76" name="Google Shape;1776;p9"/>
            <p:cNvSpPr/>
            <p:nvPr/>
          </p:nvSpPr>
          <p:spPr>
            <a:xfrm>
              <a:off x="2061450" y="2299550"/>
              <a:ext cx="12700" cy="9950"/>
            </a:xfrm>
            <a:custGeom>
              <a:avLst/>
              <a:gdLst/>
              <a:ahLst/>
              <a:cxnLst/>
              <a:rect l="l" t="t" r="r" b="b"/>
              <a:pathLst>
                <a:path w="508" h="398" extrusionOk="0">
                  <a:moveTo>
                    <a:pt x="238" y="0"/>
                  </a:moveTo>
                  <a:cubicBezTo>
                    <a:pt x="1" y="0"/>
                    <a:pt x="1" y="398"/>
                    <a:pt x="238" y="398"/>
                  </a:cubicBezTo>
                  <a:cubicBezTo>
                    <a:pt x="507" y="398"/>
                    <a:pt x="507" y="0"/>
                    <a:pt x="23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77" name="Google Shape;1777;p9"/>
            <p:cNvSpPr/>
            <p:nvPr/>
          </p:nvSpPr>
          <p:spPr>
            <a:xfrm>
              <a:off x="2041400" y="2307550"/>
              <a:ext cx="12700" cy="9975"/>
            </a:xfrm>
            <a:custGeom>
              <a:avLst/>
              <a:gdLst/>
              <a:ahLst/>
              <a:cxnLst/>
              <a:rect l="l" t="t" r="r" b="b"/>
              <a:pathLst>
                <a:path w="508" h="399" extrusionOk="0">
                  <a:moveTo>
                    <a:pt x="238" y="1"/>
                  </a:moveTo>
                  <a:cubicBezTo>
                    <a:pt x="1" y="1"/>
                    <a:pt x="1" y="398"/>
                    <a:pt x="238" y="398"/>
                  </a:cubicBezTo>
                  <a:cubicBezTo>
                    <a:pt x="508" y="398"/>
                    <a:pt x="508" y="1"/>
                    <a:pt x="23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78" name="Google Shape;1778;p9"/>
            <p:cNvSpPr/>
            <p:nvPr/>
          </p:nvSpPr>
          <p:spPr>
            <a:xfrm>
              <a:off x="2149650" y="2370425"/>
              <a:ext cx="12675" cy="9950"/>
            </a:xfrm>
            <a:custGeom>
              <a:avLst/>
              <a:gdLst/>
              <a:ahLst/>
              <a:cxnLst/>
              <a:rect l="l" t="t" r="r" b="b"/>
              <a:pathLst>
                <a:path w="507" h="398" extrusionOk="0">
                  <a:moveTo>
                    <a:pt x="238" y="0"/>
                  </a:moveTo>
                  <a:cubicBezTo>
                    <a:pt x="0" y="0"/>
                    <a:pt x="0" y="398"/>
                    <a:pt x="238" y="398"/>
                  </a:cubicBezTo>
                  <a:cubicBezTo>
                    <a:pt x="507" y="398"/>
                    <a:pt x="507" y="0"/>
                    <a:pt x="23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79" name="Google Shape;1779;p9"/>
            <p:cNvSpPr/>
            <p:nvPr/>
          </p:nvSpPr>
          <p:spPr>
            <a:xfrm>
              <a:off x="2094800" y="2397025"/>
              <a:ext cx="12700" cy="10125"/>
            </a:xfrm>
            <a:custGeom>
              <a:avLst/>
              <a:gdLst/>
              <a:ahLst/>
              <a:cxnLst/>
              <a:rect l="l" t="t" r="r" b="b"/>
              <a:pathLst>
                <a:path w="508" h="405" extrusionOk="0">
                  <a:moveTo>
                    <a:pt x="244" y="1"/>
                  </a:moveTo>
                  <a:cubicBezTo>
                    <a:pt x="1" y="1"/>
                    <a:pt x="1" y="405"/>
                    <a:pt x="244" y="405"/>
                  </a:cubicBezTo>
                  <a:cubicBezTo>
                    <a:pt x="507" y="405"/>
                    <a:pt x="507" y="1"/>
                    <a:pt x="24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80" name="Google Shape;1780;p9"/>
            <p:cNvSpPr/>
            <p:nvPr/>
          </p:nvSpPr>
          <p:spPr>
            <a:xfrm>
              <a:off x="2228525" y="2280775"/>
              <a:ext cx="12700" cy="10125"/>
            </a:xfrm>
            <a:custGeom>
              <a:avLst/>
              <a:gdLst/>
              <a:ahLst/>
              <a:cxnLst/>
              <a:rect l="l" t="t" r="r" b="b"/>
              <a:pathLst>
                <a:path w="508" h="405" extrusionOk="0">
                  <a:moveTo>
                    <a:pt x="238" y="1"/>
                  </a:moveTo>
                  <a:cubicBezTo>
                    <a:pt x="1" y="1"/>
                    <a:pt x="1" y="405"/>
                    <a:pt x="238" y="405"/>
                  </a:cubicBezTo>
                  <a:cubicBezTo>
                    <a:pt x="508" y="405"/>
                    <a:pt x="508" y="1"/>
                    <a:pt x="23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81" name="Google Shape;1781;p9"/>
            <p:cNvSpPr/>
            <p:nvPr/>
          </p:nvSpPr>
          <p:spPr>
            <a:xfrm>
              <a:off x="2244575" y="2377000"/>
              <a:ext cx="12700" cy="10125"/>
            </a:xfrm>
            <a:custGeom>
              <a:avLst/>
              <a:gdLst/>
              <a:ahLst/>
              <a:cxnLst/>
              <a:rect l="l" t="t" r="r" b="b"/>
              <a:pathLst>
                <a:path w="508" h="405" extrusionOk="0">
                  <a:moveTo>
                    <a:pt x="238" y="0"/>
                  </a:moveTo>
                  <a:cubicBezTo>
                    <a:pt x="0" y="0"/>
                    <a:pt x="0" y="404"/>
                    <a:pt x="238" y="404"/>
                  </a:cubicBezTo>
                  <a:cubicBezTo>
                    <a:pt x="507" y="404"/>
                    <a:pt x="507" y="0"/>
                    <a:pt x="23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82" name="Google Shape;1782;p9"/>
            <p:cNvSpPr/>
            <p:nvPr/>
          </p:nvSpPr>
          <p:spPr>
            <a:xfrm>
              <a:off x="1937175" y="2266825"/>
              <a:ext cx="12050" cy="9325"/>
            </a:xfrm>
            <a:custGeom>
              <a:avLst/>
              <a:gdLst/>
              <a:ahLst/>
              <a:cxnLst/>
              <a:rect l="l" t="t" r="r" b="b"/>
              <a:pathLst>
                <a:path w="482" h="373" extrusionOk="0">
                  <a:moveTo>
                    <a:pt x="238" y="1"/>
                  </a:moveTo>
                  <a:cubicBezTo>
                    <a:pt x="1" y="1"/>
                    <a:pt x="1" y="373"/>
                    <a:pt x="238" y="373"/>
                  </a:cubicBezTo>
                  <a:cubicBezTo>
                    <a:pt x="482" y="373"/>
                    <a:pt x="482" y="1"/>
                    <a:pt x="2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83" name="Google Shape;1783;p9"/>
            <p:cNvSpPr/>
            <p:nvPr/>
          </p:nvSpPr>
          <p:spPr>
            <a:xfrm>
              <a:off x="1945850" y="2253350"/>
              <a:ext cx="11400" cy="8850"/>
            </a:xfrm>
            <a:custGeom>
              <a:avLst/>
              <a:gdLst/>
              <a:ahLst/>
              <a:cxnLst/>
              <a:rect l="l" t="t" r="r" b="b"/>
              <a:pathLst>
                <a:path w="456" h="354" extrusionOk="0">
                  <a:moveTo>
                    <a:pt x="212" y="1"/>
                  </a:moveTo>
                  <a:cubicBezTo>
                    <a:pt x="0" y="1"/>
                    <a:pt x="0" y="354"/>
                    <a:pt x="212" y="354"/>
                  </a:cubicBezTo>
                  <a:cubicBezTo>
                    <a:pt x="455" y="354"/>
                    <a:pt x="455" y="1"/>
                    <a:pt x="21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84" name="Google Shape;1784;p9"/>
            <p:cNvSpPr/>
            <p:nvPr/>
          </p:nvSpPr>
          <p:spPr>
            <a:xfrm>
              <a:off x="1951925" y="2268750"/>
              <a:ext cx="12050" cy="8675"/>
            </a:xfrm>
            <a:custGeom>
              <a:avLst/>
              <a:gdLst/>
              <a:ahLst/>
              <a:cxnLst/>
              <a:rect l="l" t="t" r="r" b="b"/>
              <a:pathLst>
                <a:path w="482" h="347" extrusionOk="0">
                  <a:moveTo>
                    <a:pt x="238" y="1"/>
                  </a:moveTo>
                  <a:cubicBezTo>
                    <a:pt x="1" y="1"/>
                    <a:pt x="1" y="347"/>
                    <a:pt x="238" y="347"/>
                  </a:cubicBezTo>
                  <a:cubicBezTo>
                    <a:pt x="482" y="347"/>
                    <a:pt x="482" y="1"/>
                    <a:pt x="2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1785" name="Google Shape;1785;p9"/>
          <p:cNvGrpSpPr/>
          <p:nvPr/>
        </p:nvGrpSpPr>
        <p:grpSpPr>
          <a:xfrm>
            <a:off x="-69323" y="-208934"/>
            <a:ext cx="2602000" cy="3446355"/>
            <a:chOff x="231375" y="1093650"/>
            <a:chExt cx="506354" cy="503000"/>
          </a:xfrm>
        </p:grpSpPr>
        <p:sp>
          <p:nvSpPr>
            <p:cNvPr id="1786" name="Google Shape;1786;p9"/>
            <p:cNvSpPr/>
            <p:nvPr/>
          </p:nvSpPr>
          <p:spPr>
            <a:xfrm>
              <a:off x="504775" y="1315050"/>
              <a:ext cx="158300" cy="84475"/>
            </a:xfrm>
            <a:custGeom>
              <a:avLst/>
              <a:gdLst/>
              <a:ahLst/>
              <a:cxnLst/>
              <a:rect l="l" t="t" r="r" b="b"/>
              <a:pathLst>
                <a:path w="6332" h="3379" extrusionOk="0">
                  <a:moveTo>
                    <a:pt x="5875" y="156"/>
                  </a:moveTo>
                  <a:cubicBezTo>
                    <a:pt x="5953" y="348"/>
                    <a:pt x="6047" y="545"/>
                    <a:pt x="6145" y="736"/>
                  </a:cubicBezTo>
                  <a:cubicBezTo>
                    <a:pt x="6196" y="871"/>
                    <a:pt x="5933" y="922"/>
                    <a:pt x="5799" y="973"/>
                  </a:cubicBezTo>
                  <a:cubicBezTo>
                    <a:pt x="5318" y="1217"/>
                    <a:pt x="4837" y="1403"/>
                    <a:pt x="4356" y="1589"/>
                  </a:cubicBezTo>
                  <a:cubicBezTo>
                    <a:pt x="3981" y="1748"/>
                    <a:pt x="398" y="3219"/>
                    <a:pt x="322" y="3219"/>
                  </a:cubicBezTo>
                  <a:cubicBezTo>
                    <a:pt x="322" y="3219"/>
                    <a:pt x="321" y="3219"/>
                    <a:pt x="321" y="3218"/>
                  </a:cubicBezTo>
                  <a:cubicBezTo>
                    <a:pt x="238" y="3032"/>
                    <a:pt x="212" y="2846"/>
                    <a:pt x="161" y="2660"/>
                  </a:cubicBezTo>
                  <a:cubicBezTo>
                    <a:pt x="103" y="2416"/>
                    <a:pt x="1014" y="2128"/>
                    <a:pt x="1174" y="2070"/>
                  </a:cubicBezTo>
                  <a:cubicBezTo>
                    <a:pt x="1816" y="1775"/>
                    <a:pt x="2431" y="1512"/>
                    <a:pt x="3073" y="1243"/>
                  </a:cubicBezTo>
                  <a:cubicBezTo>
                    <a:pt x="4000" y="874"/>
                    <a:pt x="4953" y="500"/>
                    <a:pt x="5875" y="156"/>
                  </a:cubicBezTo>
                  <a:close/>
                  <a:moveTo>
                    <a:pt x="5903" y="1"/>
                  </a:moveTo>
                  <a:cubicBezTo>
                    <a:pt x="5886" y="1"/>
                    <a:pt x="5869" y="7"/>
                    <a:pt x="5857" y="18"/>
                  </a:cubicBezTo>
                  <a:lnTo>
                    <a:pt x="5857" y="18"/>
                  </a:lnTo>
                  <a:cubicBezTo>
                    <a:pt x="3888" y="741"/>
                    <a:pt x="1944" y="1566"/>
                    <a:pt x="26" y="2449"/>
                  </a:cubicBezTo>
                  <a:cubicBezTo>
                    <a:pt x="0" y="2449"/>
                    <a:pt x="0" y="2500"/>
                    <a:pt x="0" y="2526"/>
                  </a:cubicBezTo>
                  <a:cubicBezTo>
                    <a:pt x="52" y="2795"/>
                    <a:pt x="103" y="3058"/>
                    <a:pt x="212" y="3327"/>
                  </a:cubicBezTo>
                  <a:cubicBezTo>
                    <a:pt x="238" y="3353"/>
                    <a:pt x="263" y="3379"/>
                    <a:pt x="289" y="3379"/>
                  </a:cubicBezTo>
                  <a:cubicBezTo>
                    <a:pt x="2297" y="2577"/>
                    <a:pt x="4381" y="1884"/>
                    <a:pt x="6305" y="896"/>
                  </a:cubicBezTo>
                  <a:cubicBezTo>
                    <a:pt x="6331" y="871"/>
                    <a:pt x="6331" y="845"/>
                    <a:pt x="6331" y="813"/>
                  </a:cubicBezTo>
                  <a:cubicBezTo>
                    <a:pt x="6196" y="550"/>
                    <a:pt x="6062" y="306"/>
                    <a:pt x="5959" y="43"/>
                  </a:cubicBezTo>
                  <a:cubicBezTo>
                    <a:pt x="5950" y="13"/>
                    <a:pt x="5927" y="1"/>
                    <a:pt x="590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87" name="Google Shape;1787;p9"/>
            <p:cNvSpPr/>
            <p:nvPr/>
          </p:nvSpPr>
          <p:spPr>
            <a:xfrm>
              <a:off x="472700" y="1376100"/>
              <a:ext cx="41175" cy="34800"/>
            </a:xfrm>
            <a:custGeom>
              <a:avLst/>
              <a:gdLst/>
              <a:ahLst/>
              <a:cxnLst/>
              <a:rect l="l" t="t" r="r" b="b"/>
              <a:pathLst>
                <a:path w="1647" h="1392" extrusionOk="0">
                  <a:moveTo>
                    <a:pt x="1362" y="1"/>
                  </a:moveTo>
                  <a:cubicBezTo>
                    <a:pt x="1354" y="1"/>
                    <a:pt x="1345" y="3"/>
                    <a:pt x="1335" y="7"/>
                  </a:cubicBezTo>
                  <a:cubicBezTo>
                    <a:pt x="879" y="109"/>
                    <a:pt x="482" y="295"/>
                    <a:pt x="52" y="456"/>
                  </a:cubicBezTo>
                  <a:cubicBezTo>
                    <a:pt x="26" y="488"/>
                    <a:pt x="1" y="513"/>
                    <a:pt x="1" y="539"/>
                  </a:cubicBezTo>
                  <a:cubicBezTo>
                    <a:pt x="103" y="808"/>
                    <a:pt x="187" y="1071"/>
                    <a:pt x="264" y="1341"/>
                  </a:cubicBezTo>
                  <a:cubicBezTo>
                    <a:pt x="289" y="1366"/>
                    <a:pt x="321" y="1392"/>
                    <a:pt x="347" y="1392"/>
                  </a:cubicBezTo>
                  <a:cubicBezTo>
                    <a:pt x="770" y="1232"/>
                    <a:pt x="1174" y="1097"/>
                    <a:pt x="1572" y="937"/>
                  </a:cubicBezTo>
                  <a:cubicBezTo>
                    <a:pt x="1647" y="914"/>
                    <a:pt x="1634" y="803"/>
                    <a:pt x="1571" y="803"/>
                  </a:cubicBezTo>
                  <a:cubicBezTo>
                    <a:pt x="1563" y="803"/>
                    <a:pt x="1555" y="805"/>
                    <a:pt x="1546" y="808"/>
                  </a:cubicBezTo>
                  <a:cubicBezTo>
                    <a:pt x="1164" y="962"/>
                    <a:pt x="776" y="1117"/>
                    <a:pt x="370" y="1242"/>
                  </a:cubicBezTo>
                  <a:lnTo>
                    <a:pt x="370" y="1242"/>
                  </a:lnTo>
                  <a:cubicBezTo>
                    <a:pt x="287" y="1017"/>
                    <a:pt x="237" y="792"/>
                    <a:pt x="152" y="571"/>
                  </a:cubicBezTo>
                  <a:lnTo>
                    <a:pt x="152" y="571"/>
                  </a:lnTo>
                  <a:cubicBezTo>
                    <a:pt x="541" y="415"/>
                    <a:pt x="948" y="238"/>
                    <a:pt x="1360" y="109"/>
                  </a:cubicBezTo>
                  <a:cubicBezTo>
                    <a:pt x="1433" y="87"/>
                    <a:pt x="1418" y="1"/>
                    <a:pt x="136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88" name="Google Shape;1788;p9"/>
            <p:cNvSpPr/>
            <p:nvPr/>
          </p:nvSpPr>
          <p:spPr>
            <a:xfrm>
              <a:off x="515850" y="1329250"/>
              <a:ext cx="129500" cy="56025"/>
            </a:xfrm>
            <a:custGeom>
              <a:avLst/>
              <a:gdLst/>
              <a:ahLst/>
              <a:cxnLst/>
              <a:rect l="l" t="t" r="r" b="b"/>
              <a:pathLst>
                <a:path w="5180" h="2241" extrusionOk="0">
                  <a:moveTo>
                    <a:pt x="4996" y="0"/>
                  </a:moveTo>
                  <a:cubicBezTo>
                    <a:pt x="4982" y="0"/>
                    <a:pt x="4967" y="3"/>
                    <a:pt x="4952" y="8"/>
                  </a:cubicBezTo>
                  <a:cubicBezTo>
                    <a:pt x="3348" y="675"/>
                    <a:pt x="1745" y="1290"/>
                    <a:pt x="141" y="1958"/>
                  </a:cubicBezTo>
                  <a:cubicBezTo>
                    <a:pt x="1" y="2030"/>
                    <a:pt x="47" y="2241"/>
                    <a:pt x="168" y="2241"/>
                  </a:cubicBezTo>
                  <a:cubicBezTo>
                    <a:pt x="186" y="2241"/>
                    <a:pt x="204" y="2237"/>
                    <a:pt x="225" y="2227"/>
                  </a:cubicBezTo>
                  <a:cubicBezTo>
                    <a:pt x="1828" y="1560"/>
                    <a:pt x="3432" y="918"/>
                    <a:pt x="5035" y="277"/>
                  </a:cubicBezTo>
                  <a:cubicBezTo>
                    <a:pt x="5180" y="202"/>
                    <a:pt x="5126" y="0"/>
                    <a:pt x="49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89" name="Google Shape;1789;p9"/>
            <p:cNvSpPr/>
            <p:nvPr/>
          </p:nvSpPr>
          <p:spPr>
            <a:xfrm>
              <a:off x="231375" y="1405425"/>
              <a:ext cx="266050" cy="191225"/>
            </a:xfrm>
            <a:custGeom>
              <a:avLst/>
              <a:gdLst/>
              <a:ahLst/>
              <a:cxnLst/>
              <a:rect l="l" t="t" r="r" b="b"/>
              <a:pathLst>
                <a:path w="10642" h="7649" extrusionOk="0">
                  <a:moveTo>
                    <a:pt x="6432" y="140"/>
                  </a:moveTo>
                  <a:cubicBezTo>
                    <a:pt x="7868" y="140"/>
                    <a:pt x="9293" y="684"/>
                    <a:pt x="10000" y="2041"/>
                  </a:cubicBezTo>
                  <a:cubicBezTo>
                    <a:pt x="10558" y="3080"/>
                    <a:pt x="10641" y="4709"/>
                    <a:pt x="9461" y="5376"/>
                  </a:cubicBezTo>
                  <a:cubicBezTo>
                    <a:pt x="9219" y="5515"/>
                    <a:pt x="8971" y="5563"/>
                    <a:pt x="8720" y="5563"/>
                  </a:cubicBezTo>
                  <a:cubicBezTo>
                    <a:pt x="8393" y="5563"/>
                    <a:pt x="8060" y="5481"/>
                    <a:pt x="7729" y="5408"/>
                  </a:cubicBezTo>
                  <a:cubicBezTo>
                    <a:pt x="7398" y="5318"/>
                    <a:pt x="7066" y="5227"/>
                    <a:pt x="6739" y="5227"/>
                  </a:cubicBezTo>
                  <a:cubicBezTo>
                    <a:pt x="6486" y="5227"/>
                    <a:pt x="6235" y="5282"/>
                    <a:pt x="5991" y="5434"/>
                  </a:cubicBezTo>
                  <a:cubicBezTo>
                    <a:pt x="5941" y="5456"/>
                    <a:pt x="5915" y="5497"/>
                    <a:pt x="5876" y="5525"/>
                  </a:cubicBezTo>
                  <a:lnTo>
                    <a:pt x="5876" y="5525"/>
                  </a:lnTo>
                  <a:cubicBezTo>
                    <a:pt x="5869" y="5527"/>
                    <a:pt x="5862" y="5530"/>
                    <a:pt x="5857" y="5536"/>
                  </a:cubicBezTo>
                  <a:cubicBezTo>
                    <a:pt x="5080" y="6396"/>
                    <a:pt x="4144" y="7249"/>
                    <a:pt x="2996" y="7492"/>
                  </a:cubicBezTo>
                  <a:cubicBezTo>
                    <a:pt x="2863" y="7519"/>
                    <a:pt x="2737" y="7532"/>
                    <a:pt x="2618" y="7532"/>
                  </a:cubicBezTo>
                  <a:cubicBezTo>
                    <a:pt x="1197" y="7532"/>
                    <a:pt x="708" y="5730"/>
                    <a:pt x="802" y="4523"/>
                  </a:cubicBezTo>
                  <a:cubicBezTo>
                    <a:pt x="1020" y="2201"/>
                    <a:pt x="2945" y="783"/>
                    <a:pt x="5055" y="302"/>
                  </a:cubicBezTo>
                  <a:cubicBezTo>
                    <a:pt x="5499" y="197"/>
                    <a:pt x="5966" y="140"/>
                    <a:pt x="6432" y="140"/>
                  </a:cubicBezTo>
                  <a:close/>
                  <a:moveTo>
                    <a:pt x="6392" y="1"/>
                  </a:moveTo>
                  <a:cubicBezTo>
                    <a:pt x="4973" y="1"/>
                    <a:pt x="3505" y="494"/>
                    <a:pt x="2406" y="1341"/>
                  </a:cubicBezTo>
                  <a:cubicBezTo>
                    <a:pt x="860" y="2547"/>
                    <a:pt x="1" y="5029"/>
                    <a:pt x="1155" y="6793"/>
                  </a:cubicBezTo>
                  <a:cubicBezTo>
                    <a:pt x="1549" y="7410"/>
                    <a:pt x="2055" y="7648"/>
                    <a:pt x="2596" y="7648"/>
                  </a:cubicBezTo>
                  <a:cubicBezTo>
                    <a:pt x="3817" y="7648"/>
                    <a:pt x="5224" y="6440"/>
                    <a:pt x="5966" y="5645"/>
                  </a:cubicBezTo>
                  <a:cubicBezTo>
                    <a:pt x="6210" y="5433"/>
                    <a:pt x="6477" y="5359"/>
                    <a:pt x="6753" y="5359"/>
                  </a:cubicBezTo>
                  <a:cubicBezTo>
                    <a:pt x="7205" y="5359"/>
                    <a:pt x="7682" y="5556"/>
                    <a:pt x="8127" y="5671"/>
                  </a:cubicBezTo>
                  <a:cubicBezTo>
                    <a:pt x="8271" y="5703"/>
                    <a:pt x="8414" y="5719"/>
                    <a:pt x="8557" y="5719"/>
                  </a:cubicBezTo>
                  <a:cubicBezTo>
                    <a:pt x="8893" y="5719"/>
                    <a:pt x="9225" y="5633"/>
                    <a:pt x="9545" y="5485"/>
                  </a:cubicBezTo>
                  <a:cubicBezTo>
                    <a:pt x="10398" y="5055"/>
                    <a:pt x="10616" y="3990"/>
                    <a:pt x="10481" y="3105"/>
                  </a:cubicBezTo>
                  <a:cubicBezTo>
                    <a:pt x="10263" y="1399"/>
                    <a:pt x="8878" y="302"/>
                    <a:pt x="7216" y="59"/>
                  </a:cubicBezTo>
                  <a:cubicBezTo>
                    <a:pt x="6945" y="20"/>
                    <a:pt x="6669" y="1"/>
                    <a:pt x="639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90" name="Google Shape;1790;p9"/>
            <p:cNvSpPr/>
            <p:nvPr/>
          </p:nvSpPr>
          <p:spPr>
            <a:xfrm>
              <a:off x="311550" y="1531075"/>
              <a:ext cx="35400" cy="30850"/>
            </a:xfrm>
            <a:custGeom>
              <a:avLst/>
              <a:gdLst/>
              <a:ahLst/>
              <a:cxnLst/>
              <a:rect l="l" t="t" r="r" b="b"/>
              <a:pathLst>
                <a:path w="1416" h="1234" extrusionOk="0">
                  <a:moveTo>
                    <a:pt x="884" y="138"/>
                  </a:moveTo>
                  <a:cubicBezTo>
                    <a:pt x="1133" y="145"/>
                    <a:pt x="1281" y="255"/>
                    <a:pt x="1206" y="510"/>
                  </a:cubicBezTo>
                  <a:cubicBezTo>
                    <a:pt x="1123" y="754"/>
                    <a:pt x="963" y="940"/>
                    <a:pt x="751" y="1049"/>
                  </a:cubicBezTo>
                  <a:cubicBezTo>
                    <a:pt x="684" y="1085"/>
                    <a:pt x="616" y="1101"/>
                    <a:pt x="553" y="1101"/>
                  </a:cubicBezTo>
                  <a:cubicBezTo>
                    <a:pt x="290" y="1101"/>
                    <a:pt x="95" y="826"/>
                    <a:pt x="244" y="568"/>
                  </a:cubicBezTo>
                  <a:cubicBezTo>
                    <a:pt x="379" y="350"/>
                    <a:pt x="641" y="190"/>
                    <a:pt x="884" y="138"/>
                  </a:cubicBezTo>
                  <a:close/>
                  <a:moveTo>
                    <a:pt x="879" y="0"/>
                  </a:moveTo>
                  <a:cubicBezTo>
                    <a:pt x="873" y="0"/>
                    <a:pt x="867" y="1"/>
                    <a:pt x="860" y="3"/>
                  </a:cubicBezTo>
                  <a:cubicBezTo>
                    <a:pt x="847" y="3"/>
                    <a:pt x="836" y="7"/>
                    <a:pt x="826" y="13"/>
                  </a:cubicBezTo>
                  <a:lnTo>
                    <a:pt x="826" y="13"/>
                  </a:lnTo>
                  <a:cubicBezTo>
                    <a:pt x="513" y="103"/>
                    <a:pt x="157" y="335"/>
                    <a:pt x="58" y="645"/>
                  </a:cubicBezTo>
                  <a:cubicBezTo>
                    <a:pt x="1" y="805"/>
                    <a:pt x="84" y="991"/>
                    <a:pt x="193" y="1100"/>
                  </a:cubicBezTo>
                  <a:cubicBezTo>
                    <a:pt x="281" y="1193"/>
                    <a:pt x="400" y="1234"/>
                    <a:pt x="525" y="1234"/>
                  </a:cubicBezTo>
                  <a:cubicBezTo>
                    <a:pt x="583" y="1234"/>
                    <a:pt x="642" y="1225"/>
                    <a:pt x="700" y="1209"/>
                  </a:cubicBezTo>
                  <a:cubicBezTo>
                    <a:pt x="1020" y="1126"/>
                    <a:pt x="1283" y="805"/>
                    <a:pt x="1341" y="484"/>
                  </a:cubicBezTo>
                  <a:cubicBezTo>
                    <a:pt x="1415" y="176"/>
                    <a:pt x="1199" y="16"/>
                    <a:pt x="898" y="4"/>
                  </a:cubicBezTo>
                  <a:lnTo>
                    <a:pt x="898" y="4"/>
                  </a:lnTo>
                  <a:cubicBezTo>
                    <a:pt x="892" y="2"/>
                    <a:pt x="886" y="0"/>
                    <a:pt x="8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91" name="Google Shape;1791;p9"/>
            <p:cNvSpPr/>
            <p:nvPr/>
          </p:nvSpPr>
          <p:spPr>
            <a:xfrm>
              <a:off x="265525" y="1473250"/>
              <a:ext cx="66900" cy="46550"/>
            </a:xfrm>
            <a:custGeom>
              <a:avLst/>
              <a:gdLst/>
              <a:ahLst/>
              <a:cxnLst/>
              <a:rect l="l" t="t" r="r" b="b"/>
              <a:pathLst>
                <a:path w="2676" h="1862" extrusionOk="0">
                  <a:moveTo>
                    <a:pt x="951" y="1"/>
                  </a:moveTo>
                  <a:cubicBezTo>
                    <a:pt x="874" y="1"/>
                    <a:pt x="806" y="43"/>
                    <a:pt x="777" y="155"/>
                  </a:cubicBezTo>
                  <a:cubicBezTo>
                    <a:pt x="694" y="315"/>
                    <a:pt x="912" y="662"/>
                    <a:pt x="559" y="713"/>
                  </a:cubicBezTo>
                  <a:cubicBezTo>
                    <a:pt x="373" y="739"/>
                    <a:pt x="1" y="931"/>
                    <a:pt x="161" y="1220"/>
                  </a:cubicBezTo>
                  <a:cubicBezTo>
                    <a:pt x="210" y="1306"/>
                    <a:pt x="262" y="1331"/>
                    <a:pt x="320" y="1331"/>
                  </a:cubicBezTo>
                  <a:cubicBezTo>
                    <a:pt x="391" y="1331"/>
                    <a:pt x="470" y="1292"/>
                    <a:pt x="559" y="1277"/>
                  </a:cubicBezTo>
                  <a:cubicBezTo>
                    <a:pt x="587" y="1272"/>
                    <a:pt x="611" y="1270"/>
                    <a:pt x="634" y="1270"/>
                  </a:cubicBezTo>
                  <a:cubicBezTo>
                    <a:pt x="978" y="1270"/>
                    <a:pt x="724" y="1837"/>
                    <a:pt x="1200" y="1861"/>
                  </a:cubicBezTo>
                  <a:cubicBezTo>
                    <a:pt x="1361" y="1861"/>
                    <a:pt x="1553" y="1701"/>
                    <a:pt x="1579" y="1515"/>
                  </a:cubicBezTo>
                  <a:cubicBezTo>
                    <a:pt x="1579" y="1380"/>
                    <a:pt x="1361" y="1252"/>
                    <a:pt x="1470" y="1091"/>
                  </a:cubicBezTo>
                  <a:cubicBezTo>
                    <a:pt x="1604" y="873"/>
                    <a:pt x="2675" y="931"/>
                    <a:pt x="2162" y="418"/>
                  </a:cubicBezTo>
                  <a:cubicBezTo>
                    <a:pt x="2072" y="328"/>
                    <a:pt x="1991" y="291"/>
                    <a:pt x="1914" y="291"/>
                  </a:cubicBezTo>
                  <a:cubicBezTo>
                    <a:pt x="1809" y="291"/>
                    <a:pt x="1711" y="358"/>
                    <a:pt x="1604" y="450"/>
                  </a:cubicBezTo>
                  <a:cubicBezTo>
                    <a:pt x="1507" y="506"/>
                    <a:pt x="1449" y="531"/>
                    <a:pt x="1413" y="531"/>
                  </a:cubicBezTo>
                  <a:cubicBezTo>
                    <a:pt x="1330" y="531"/>
                    <a:pt x="1360" y="402"/>
                    <a:pt x="1284" y="232"/>
                  </a:cubicBezTo>
                  <a:cubicBezTo>
                    <a:pt x="1232" y="116"/>
                    <a:pt x="1078" y="1"/>
                    <a:pt x="951" y="1"/>
                  </a:cubicBezTo>
                  <a:close/>
                </a:path>
              </a:pathLst>
            </a:custGeom>
            <a:solidFill>
              <a:srgbClr val="F077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92" name="Google Shape;1792;p9"/>
            <p:cNvSpPr/>
            <p:nvPr/>
          </p:nvSpPr>
          <p:spPr>
            <a:xfrm>
              <a:off x="338325" y="1426900"/>
              <a:ext cx="66900" cy="46225"/>
            </a:xfrm>
            <a:custGeom>
              <a:avLst/>
              <a:gdLst/>
              <a:ahLst/>
              <a:cxnLst/>
              <a:rect l="l" t="t" r="r" b="b"/>
              <a:pathLst>
                <a:path w="2676" h="1849" extrusionOk="0">
                  <a:moveTo>
                    <a:pt x="981" y="1"/>
                  </a:moveTo>
                  <a:cubicBezTo>
                    <a:pt x="898" y="1"/>
                    <a:pt x="819" y="46"/>
                    <a:pt x="777" y="162"/>
                  </a:cubicBezTo>
                  <a:cubicBezTo>
                    <a:pt x="693" y="322"/>
                    <a:pt x="912" y="643"/>
                    <a:pt x="565" y="726"/>
                  </a:cubicBezTo>
                  <a:cubicBezTo>
                    <a:pt x="373" y="752"/>
                    <a:pt x="1" y="938"/>
                    <a:pt x="161" y="1207"/>
                  </a:cubicBezTo>
                  <a:cubicBezTo>
                    <a:pt x="209" y="1289"/>
                    <a:pt x="267" y="1314"/>
                    <a:pt x="328" y="1314"/>
                  </a:cubicBezTo>
                  <a:cubicBezTo>
                    <a:pt x="406" y="1314"/>
                    <a:pt x="490" y="1273"/>
                    <a:pt x="565" y="1259"/>
                  </a:cubicBezTo>
                  <a:cubicBezTo>
                    <a:pt x="584" y="1257"/>
                    <a:pt x="601" y="1256"/>
                    <a:pt x="617" y="1256"/>
                  </a:cubicBezTo>
                  <a:cubicBezTo>
                    <a:pt x="1023" y="1256"/>
                    <a:pt x="744" y="1849"/>
                    <a:pt x="1207" y="1849"/>
                  </a:cubicBezTo>
                  <a:cubicBezTo>
                    <a:pt x="1367" y="1849"/>
                    <a:pt x="1553" y="1714"/>
                    <a:pt x="1579" y="1528"/>
                  </a:cubicBezTo>
                  <a:cubicBezTo>
                    <a:pt x="1579" y="1368"/>
                    <a:pt x="1367" y="1233"/>
                    <a:pt x="1495" y="1072"/>
                  </a:cubicBezTo>
                  <a:cubicBezTo>
                    <a:pt x="1630" y="861"/>
                    <a:pt x="2675" y="938"/>
                    <a:pt x="2169" y="405"/>
                  </a:cubicBezTo>
                  <a:cubicBezTo>
                    <a:pt x="2079" y="316"/>
                    <a:pt x="1999" y="281"/>
                    <a:pt x="1923" y="281"/>
                  </a:cubicBezTo>
                  <a:cubicBezTo>
                    <a:pt x="1814" y="281"/>
                    <a:pt x="1714" y="352"/>
                    <a:pt x="1604" y="431"/>
                  </a:cubicBezTo>
                  <a:cubicBezTo>
                    <a:pt x="1508" y="492"/>
                    <a:pt x="1452" y="518"/>
                    <a:pt x="1417" y="518"/>
                  </a:cubicBezTo>
                  <a:cubicBezTo>
                    <a:pt x="1343" y="518"/>
                    <a:pt x="1357" y="405"/>
                    <a:pt x="1284" y="245"/>
                  </a:cubicBezTo>
                  <a:cubicBezTo>
                    <a:pt x="1252" y="112"/>
                    <a:pt x="1111" y="1"/>
                    <a:pt x="98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93" name="Google Shape;1793;p9"/>
            <p:cNvSpPr/>
            <p:nvPr/>
          </p:nvSpPr>
          <p:spPr>
            <a:xfrm>
              <a:off x="411775" y="1453200"/>
              <a:ext cx="66875" cy="46550"/>
            </a:xfrm>
            <a:custGeom>
              <a:avLst/>
              <a:gdLst/>
              <a:ahLst/>
              <a:cxnLst/>
              <a:rect l="l" t="t" r="r" b="b"/>
              <a:pathLst>
                <a:path w="2675" h="1862" extrusionOk="0">
                  <a:moveTo>
                    <a:pt x="973" y="1"/>
                  </a:moveTo>
                  <a:cubicBezTo>
                    <a:pt x="893" y="1"/>
                    <a:pt x="818" y="44"/>
                    <a:pt x="776" y="155"/>
                  </a:cubicBezTo>
                  <a:cubicBezTo>
                    <a:pt x="699" y="341"/>
                    <a:pt x="911" y="662"/>
                    <a:pt x="565" y="713"/>
                  </a:cubicBezTo>
                  <a:cubicBezTo>
                    <a:pt x="379" y="771"/>
                    <a:pt x="0" y="957"/>
                    <a:pt x="161" y="1220"/>
                  </a:cubicBezTo>
                  <a:cubicBezTo>
                    <a:pt x="209" y="1306"/>
                    <a:pt x="268" y="1332"/>
                    <a:pt x="331" y="1332"/>
                  </a:cubicBezTo>
                  <a:cubicBezTo>
                    <a:pt x="408" y="1332"/>
                    <a:pt x="490" y="1292"/>
                    <a:pt x="565" y="1278"/>
                  </a:cubicBezTo>
                  <a:cubicBezTo>
                    <a:pt x="594" y="1273"/>
                    <a:pt x="620" y="1270"/>
                    <a:pt x="644" y="1270"/>
                  </a:cubicBezTo>
                  <a:cubicBezTo>
                    <a:pt x="1010" y="1270"/>
                    <a:pt x="754" y="1837"/>
                    <a:pt x="1206" y="1861"/>
                  </a:cubicBezTo>
                  <a:cubicBezTo>
                    <a:pt x="1367" y="1861"/>
                    <a:pt x="1553" y="1733"/>
                    <a:pt x="1578" y="1541"/>
                  </a:cubicBezTo>
                  <a:cubicBezTo>
                    <a:pt x="1578" y="1380"/>
                    <a:pt x="1367" y="1252"/>
                    <a:pt x="1501" y="1092"/>
                  </a:cubicBezTo>
                  <a:cubicBezTo>
                    <a:pt x="1636" y="874"/>
                    <a:pt x="2675" y="957"/>
                    <a:pt x="2168" y="418"/>
                  </a:cubicBezTo>
                  <a:cubicBezTo>
                    <a:pt x="2082" y="332"/>
                    <a:pt x="2005" y="299"/>
                    <a:pt x="1930" y="299"/>
                  </a:cubicBezTo>
                  <a:cubicBezTo>
                    <a:pt x="1821" y="299"/>
                    <a:pt x="1718" y="370"/>
                    <a:pt x="1604" y="450"/>
                  </a:cubicBezTo>
                  <a:cubicBezTo>
                    <a:pt x="1512" y="510"/>
                    <a:pt x="1457" y="536"/>
                    <a:pt x="1421" y="536"/>
                  </a:cubicBezTo>
                  <a:cubicBezTo>
                    <a:pt x="1345" y="536"/>
                    <a:pt x="1357" y="415"/>
                    <a:pt x="1283" y="232"/>
                  </a:cubicBezTo>
                  <a:cubicBezTo>
                    <a:pt x="1251" y="116"/>
                    <a:pt x="1105" y="1"/>
                    <a:pt x="9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94" name="Google Shape;1794;p9"/>
            <p:cNvSpPr/>
            <p:nvPr/>
          </p:nvSpPr>
          <p:spPr>
            <a:xfrm>
              <a:off x="529475" y="1499075"/>
              <a:ext cx="11400" cy="9500"/>
            </a:xfrm>
            <a:custGeom>
              <a:avLst/>
              <a:gdLst/>
              <a:ahLst/>
              <a:cxnLst/>
              <a:rect l="l" t="t" r="r" b="b"/>
              <a:pathLst>
                <a:path w="456" h="380" extrusionOk="0">
                  <a:moveTo>
                    <a:pt x="238" y="1"/>
                  </a:moveTo>
                  <a:cubicBezTo>
                    <a:pt x="0" y="1"/>
                    <a:pt x="0" y="379"/>
                    <a:pt x="238" y="379"/>
                  </a:cubicBezTo>
                  <a:cubicBezTo>
                    <a:pt x="456" y="379"/>
                    <a:pt x="456" y="1"/>
                    <a:pt x="2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95" name="Google Shape;1795;p9"/>
            <p:cNvSpPr/>
            <p:nvPr/>
          </p:nvSpPr>
          <p:spPr>
            <a:xfrm>
              <a:off x="537475" y="1485775"/>
              <a:ext cx="12050" cy="8675"/>
            </a:xfrm>
            <a:custGeom>
              <a:avLst/>
              <a:gdLst/>
              <a:ahLst/>
              <a:cxnLst/>
              <a:rect l="l" t="t" r="r" b="b"/>
              <a:pathLst>
                <a:path w="482" h="347" extrusionOk="0">
                  <a:moveTo>
                    <a:pt x="238" y="0"/>
                  </a:moveTo>
                  <a:cubicBezTo>
                    <a:pt x="1" y="0"/>
                    <a:pt x="1" y="347"/>
                    <a:pt x="238" y="347"/>
                  </a:cubicBezTo>
                  <a:cubicBezTo>
                    <a:pt x="482" y="347"/>
                    <a:pt x="482" y="0"/>
                    <a:pt x="23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96" name="Google Shape;1796;p9"/>
            <p:cNvSpPr/>
            <p:nvPr/>
          </p:nvSpPr>
          <p:spPr>
            <a:xfrm>
              <a:off x="544050" y="1501175"/>
              <a:ext cx="11425" cy="8675"/>
            </a:xfrm>
            <a:custGeom>
              <a:avLst/>
              <a:gdLst/>
              <a:ahLst/>
              <a:cxnLst/>
              <a:rect l="l" t="t" r="r" b="b"/>
              <a:pathLst>
                <a:path w="457" h="347" extrusionOk="0">
                  <a:moveTo>
                    <a:pt x="219" y="0"/>
                  </a:moveTo>
                  <a:cubicBezTo>
                    <a:pt x="1" y="0"/>
                    <a:pt x="1" y="346"/>
                    <a:pt x="219" y="346"/>
                  </a:cubicBezTo>
                  <a:cubicBezTo>
                    <a:pt x="456" y="346"/>
                    <a:pt x="456" y="0"/>
                    <a:pt x="21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97" name="Google Shape;1797;p9"/>
            <p:cNvSpPr/>
            <p:nvPr/>
          </p:nvSpPr>
          <p:spPr>
            <a:xfrm>
              <a:off x="252225" y="1103650"/>
              <a:ext cx="483650" cy="328750"/>
            </a:xfrm>
            <a:custGeom>
              <a:avLst/>
              <a:gdLst/>
              <a:ahLst/>
              <a:cxnLst/>
              <a:rect l="l" t="t" r="r" b="b"/>
              <a:pathLst>
                <a:path w="19346" h="13150" extrusionOk="0">
                  <a:moveTo>
                    <a:pt x="0" y="1"/>
                  </a:moveTo>
                  <a:lnTo>
                    <a:pt x="0" y="3445"/>
                  </a:lnTo>
                  <a:cubicBezTo>
                    <a:pt x="481" y="6735"/>
                    <a:pt x="1732" y="10366"/>
                    <a:pt x="4593" y="12155"/>
                  </a:cubicBezTo>
                  <a:cubicBezTo>
                    <a:pt x="4914" y="12104"/>
                    <a:pt x="5260" y="12078"/>
                    <a:pt x="5581" y="12078"/>
                  </a:cubicBezTo>
                  <a:cubicBezTo>
                    <a:pt x="5850" y="12078"/>
                    <a:pt x="6119" y="12078"/>
                    <a:pt x="6382" y="12130"/>
                  </a:cubicBezTo>
                  <a:cubicBezTo>
                    <a:pt x="6786" y="12187"/>
                    <a:pt x="7184" y="12290"/>
                    <a:pt x="7537" y="12450"/>
                  </a:cubicBezTo>
                  <a:cubicBezTo>
                    <a:pt x="7749" y="10391"/>
                    <a:pt x="5901" y="8788"/>
                    <a:pt x="5452" y="6896"/>
                  </a:cubicBezTo>
                  <a:cubicBezTo>
                    <a:pt x="5183" y="5344"/>
                    <a:pt x="5478" y="4811"/>
                    <a:pt x="6062" y="4811"/>
                  </a:cubicBezTo>
                  <a:cubicBezTo>
                    <a:pt x="7133" y="4811"/>
                    <a:pt x="9166" y="6440"/>
                    <a:pt x="10584" y="7056"/>
                  </a:cubicBezTo>
                  <a:cubicBezTo>
                    <a:pt x="11385" y="7377"/>
                    <a:pt x="13175" y="7858"/>
                    <a:pt x="14644" y="7858"/>
                  </a:cubicBezTo>
                  <a:cubicBezTo>
                    <a:pt x="16196" y="7858"/>
                    <a:pt x="17421" y="7345"/>
                    <a:pt x="16837" y="5613"/>
                  </a:cubicBezTo>
                  <a:cubicBezTo>
                    <a:pt x="16196" y="3529"/>
                    <a:pt x="12508" y="3849"/>
                    <a:pt x="11225" y="2566"/>
                  </a:cubicBezTo>
                  <a:cubicBezTo>
                    <a:pt x="11757" y="2188"/>
                    <a:pt x="12399" y="2085"/>
                    <a:pt x="13066" y="2085"/>
                  </a:cubicBezTo>
                  <a:cubicBezTo>
                    <a:pt x="13521" y="2085"/>
                    <a:pt x="14002" y="2137"/>
                    <a:pt x="14458" y="2162"/>
                  </a:cubicBezTo>
                  <a:cubicBezTo>
                    <a:pt x="14939" y="2214"/>
                    <a:pt x="15394" y="2271"/>
                    <a:pt x="15875" y="2271"/>
                  </a:cubicBezTo>
                  <a:cubicBezTo>
                    <a:pt x="16568" y="2271"/>
                    <a:pt x="17235" y="2162"/>
                    <a:pt x="17799" y="1765"/>
                  </a:cubicBezTo>
                  <a:cubicBezTo>
                    <a:pt x="19024" y="1040"/>
                    <a:pt x="19345" y="482"/>
                    <a:pt x="19133" y="1"/>
                  </a:cubicBezTo>
                  <a:close/>
                  <a:moveTo>
                    <a:pt x="5581" y="12213"/>
                  </a:moveTo>
                  <a:cubicBezTo>
                    <a:pt x="5318" y="12213"/>
                    <a:pt x="5048" y="12239"/>
                    <a:pt x="4779" y="12264"/>
                  </a:cubicBezTo>
                  <a:cubicBezTo>
                    <a:pt x="5555" y="12694"/>
                    <a:pt x="6414" y="13015"/>
                    <a:pt x="7377" y="13149"/>
                  </a:cubicBezTo>
                  <a:cubicBezTo>
                    <a:pt x="7453" y="12957"/>
                    <a:pt x="7505" y="12771"/>
                    <a:pt x="7537" y="12585"/>
                  </a:cubicBezTo>
                  <a:cubicBezTo>
                    <a:pt x="6921" y="12316"/>
                    <a:pt x="6280" y="12213"/>
                    <a:pt x="5581" y="12213"/>
                  </a:cubicBezTo>
                  <a:close/>
                </a:path>
              </a:pathLst>
            </a:custGeom>
            <a:solidFill>
              <a:srgbClr val="FFF5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98" name="Google Shape;1798;p9"/>
            <p:cNvSpPr/>
            <p:nvPr/>
          </p:nvSpPr>
          <p:spPr>
            <a:xfrm>
              <a:off x="367025" y="1405600"/>
              <a:ext cx="73625" cy="12700"/>
            </a:xfrm>
            <a:custGeom>
              <a:avLst/>
              <a:gdLst/>
              <a:ahLst/>
              <a:cxnLst/>
              <a:rect l="l" t="t" r="r" b="b"/>
              <a:pathLst>
                <a:path w="2945" h="508" extrusionOk="0">
                  <a:moveTo>
                    <a:pt x="989" y="0"/>
                  </a:moveTo>
                  <a:cubicBezTo>
                    <a:pt x="668" y="0"/>
                    <a:pt x="322" y="26"/>
                    <a:pt x="1" y="77"/>
                  </a:cubicBezTo>
                  <a:cubicBezTo>
                    <a:pt x="59" y="109"/>
                    <a:pt x="136" y="161"/>
                    <a:pt x="187" y="186"/>
                  </a:cubicBezTo>
                  <a:cubicBezTo>
                    <a:pt x="456" y="161"/>
                    <a:pt x="726" y="135"/>
                    <a:pt x="989" y="135"/>
                  </a:cubicBezTo>
                  <a:cubicBezTo>
                    <a:pt x="1688" y="135"/>
                    <a:pt x="2329" y="238"/>
                    <a:pt x="2945" y="507"/>
                  </a:cubicBezTo>
                  <a:lnTo>
                    <a:pt x="2945" y="372"/>
                  </a:lnTo>
                  <a:cubicBezTo>
                    <a:pt x="2592" y="212"/>
                    <a:pt x="2194" y="109"/>
                    <a:pt x="1790" y="52"/>
                  </a:cubicBezTo>
                  <a:cubicBezTo>
                    <a:pt x="1527" y="0"/>
                    <a:pt x="1258" y="0"/>
                    <a:pt x="989" y="0"/>
                  </a:cubicBezTo>
                  <a:close/>
                </a:path>
              </a:pathLst>
            </a:custGeom>
            <a:solidFill>
              <a:srgbClr val="9FB0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99" name="Google Shape;1799;p9"/>
            <p:cNvSpPr/>
            <p:nvPr/>
          </p:nvSpPr>
          <p:spPr>
            <a:xfrm>
              <a:off x="242775" y="1093650"/>
              <a:ext cx="310125" cy="248125"/>
            </a:xfrm>
            <a:custGeom>
              <a:avLst/>
              <a:gdLst/>
              <a:ahLst/>
              <a:cxnLst/>
              <a:rect l="l" t="t" r="r" b="b"/>
              <a:pathLst>
                <a:path w="12405" h="9925" extrusionOk="0">
                  <a:moveTo>
                    <a:pt x="5523" y="0"/>
                  </a:moveTo>
                  <a:cubicBezTo>
                    <a:pt x="3739" y="0"/>
                    <a:pt x="1268" y="336"/>
                    <a:pt x="0" y="503"/>
                  </a:cubicBezTo>
                  <a:cubicBezTo>
                    <a:pt x="269" y="2056"/>
                    <a:pt x="590" y="5853"/>
                    <a:pt x="1417" y="7212"/>
                  </a:cubicBezTo>
                  <a:cubicBezTo>
                    <a:pt x="1779" y="7868"/>
                    <a:pt x="2102" y="8120"/>
                    <a:pt x="2391" y="8120"/>
                  </a:cubicBezTo>
                  <a:cubicBezTo>
                    <a:pt x="2998" y="8120"/>
                    <a:pt x="3454" y="7004"/>
                    <a:pt x="3797" y="6173"/>
                  </a:cubicBezTo>
                  <a:cubicBezTo>
                    <a:pt x="4355" y="7103"/>
                    <a:pt x="4734" y="8765"/>
                    <a:pt x="5587" y="9483"/>
                  </a:cubicBezTo>
                  <a:cubicBezTo>
                    <a:pt x="5963" y="9795"/>
                    <a:pt x="6256" y="9924"/>
                    <a:pt x="6483" y="9924"/>
                  </a:cubicBezTo>
                  <a:cubicBezTo>
                    <a:pt x="7289" y="9924"/>
                    <a:pt x="7273" y="8300"/>
                    <a:pt x="7273" y="7424"/>
                  </a:cubicBezTo>
                  <a:lnTo>
                    <a:pt x="7273" y="7424"/>
                  </a:lnTo>
                  <a:cubicBezTo>
                    <a:pt x="7791" y="7709"/>
                    <a:pt x="9410" y="8877"/>
                    <a:pt x="10158" y="8877"/>
                  </a:cubicBezTo>
                  <a:cubicBezTo>
                    <a:pt x="10253" y="8877"/>
                    <a:pt x="10334" y="8858"/>
                    <a:pt x="10397" y="8816"/>
                  </a:cubicBezTo>
                  <a:cubicBezTo>
                    <a:pt x="11763" y="7828"/>
                    <a:pt x="8794" y="6250"/>
                    <a:pt x="8396" y="5769"/>
                  </a:cubicBezTo>
                  <a:cubicBezTo>
                    <a:pt x="12405" y="3929"/>
                    <a:pt x="9300" y="3043"/>
                    <a:pt x="6202" y="2325"/>
                  </a:cubicBezTo>
                  <a:cubicBezTo>
                    <a:pt x="7966" y="1812"/>
                    <a:pt x="9486" y="612"/>
                    <a:pt x="6760" y="80"/>
                  </a:cubicBezTo>
                  <a:cubicBezTo>
                    <a:pt x="6419" y="24"/>
                    <a:pt x="5995" y="0"/>
                    <a:pt x="552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00" name="Google Shape;1800;p9"/>
            <p:cNvSpPr/>
            <p:nvPr/>
          </p:nvSpPr>
          <p:spPr>
            <a:xfrm>
              <a:off x="235425" y="1106125"/>
              <a:ext cx="257400" cy="189225"/>
            </a:xfrm>
            <a:custGeom>
              <a:avLst/>
              <a:gdLst/>
              <a:ahLst/>
              <a:cxnLst/>
              <a:rect l="l" t="t" r="r" b="b"/>
              <a:pathLst>
                <a:path w="10296" h="7569" extrusionOk="0">
                  <a:moveTo>
                    <a:pt x="234" y="0"/>
                  </a:moveTo>
                  <a:cubicBezTo>
                    <a:pt x="117" y="0"/>
                    <a:pt x="1" y="136"/>
                    <a:pt x="108" y="223"/>
                  </a:cubicBezTo>
                  <a:cubicBezTo>
                    <a:pt x="3341" y="2788"/>
                    <a:pt x="6631" y="5270"/>
                    <a:pt x="10050" y="7541"/>
                  </a:cubicBezTo>
                  <a:cubicBezTo>
                    <a:pt x="10074" y="7560"/>
                    <a:pt x="10098" y="7568"/>
                    <a:pt x="10120" y="7568"/>
                  </a:cubicBezTo>
                  <a:cubicBezTo>
                    <a:pt x="10224" y="7568"/>
                    <a:pt x="10295" y="7392"/>
                    <a:pt x="10184" y="7329"/>
                  </a:cubicBezTo>
                  <a:cubicBezTo>
                    <a:pt x="6791" y="5059"/>
                    <a:pt x="3501" y="2570"/>
                    <a:pt x="320" y="30"/>
                  </a:cubicBezTo>
                  <a:cubicBezTo>
                    <a:pt x="293" y="9"/>
                    <a:pt x="264" y="0"/>
                    <a:pt x="2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01" name="Google Shape;1801;p9"/>
            <p:cNvSpPr/>
            <p:nvPr/>
          </p:nvSpPr>
          <p:spPr>
            <a:xfrm>
              <a:off x="369125" y="1199025"/>
              <a:ext cx="90125" cy="97200"/>
            </a:xfrm>
            <a:custGeom>
              <a:avLst/>
              <a:gdLst/>
              <a:ahLst/>
              <a:cxnLst/>
              <a:rect l="l" t="t" r="r" b="b"/>
              <a:pathLst>
                <a:path w="3605" h="3888" extrusionOk="0">
                  <a:moveTo>
                    <a:pt x="3465" y="0"/>
                  </a:moveTo>
                  <a:cubicBezTo>
                    <a:pt x="3459" y="0"/>
                    <a:pt x="3452" y="1"/>
                    <a:pt x="3445" y="2"/>
                  </a:cubicBezTo>
                  <a:cubicBezTo>
                    <a:pt x="2322" y="86"/>
                    <a:pt x="1200" y="34"/>
                    <a:pt x="103" y="246"/>
                  </a:cubicBezTo>
                  <a:cubicBezTo>
                    <a:pt x="52" y="246"/>
                    <a:pt x="0" y="297"/>
                    <a:pt x="0" y="355"/>
                  </a:cubicBezTo>
                  <a:cubicBezTo>
                    <a:pt x="0" y="1503"/>
                    <a:pt x="347" y="2625"/>
                    <a:pt x="456" y="3748"/>
                  </a:cubicBezTo>
                  <a:cubicBezTo>
                    <a:pt x="468" y="3841"/>
                    <a:pt x="541" y="3887"/>
                    <a:pt x="606" y="3887"/>
                  </a:cubicBezTo>
                  <a:cubicBezTo>
                    <a:pt x="672" y="3887"/>
                    <a:pt x="731" y="3841"/>
                    <a:pt x="719" y="3748"/>
                  </a:cubicBezTo>
                  <a:cubicBezTo>
                    <a:pt x="616" y="2728"/>
                    <a:pt x="347" y="1740"/>
                    <a:pt x="295" y="701"/>
                  </a:cubicBezTo>
                  <a:cubicBezTo>
                    <a:pt x="273" y="433"/>
                    <a:pt x="443" y="410"/>
                    <a:pt x="647" y="410"/>
                  </a:cubicBezTo>
                  <a:cubicBezTo>
                    <a:pt x="690" y="410"/>
                    <a:pt x="735" y="411"/>
                    <a:pt x="780" y="411"/>
                  </a:cubicBezTo>
                  <a:cubicBezTo>
                    <a:pt x="822" y="411"/>
                    <a:pt x="864" y="410"/>
                    <a:pt x="905" y="406"/>
                  </a:cubicBezTo>
                  <a:cubicBezTo>
                    <a:pt x="1174" y="381"/>
                    <a:pt x="1418" y="355"/>
                    <a:pt x="1681" y="355"/>
                  </a:cubicBezTo>
                  <a:lnTo>
                    <a:pt x="3445" y="272"/>
                  </a:lnTo>
                  <a:cubicBezTo>
                    <a:pt x="3598" y="247"/>
                    <a:pt x="3605" y="0"/>
                    <a:pt x="346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02" name="Google Shape;1802;p9"/>
            <p:cNvSpPr/>
            <p:nvPr/>
          </p:nvSpPr>
          <p:spPr>
            <a:xfrm>
              <a:off x="283500" y="1130925"/>
              <a:ext cx="92225" cy="105675"/>
            </a:xfrm>
            <a:custGeom>
              <a:avLst/>
              <a:gdLst/>
              <a:ahLst/>
              <a:cxnLst/>
              <a:rect l="l" t="t" r="r" b="b"/>
              <a:pathLst>
                <a:path w="3689" h="4227" extrusionOk="0">
                  <a:moveTo>
                    <a:pt x="3528" y="0"/>
                  </a:moveTo>
                  <a:cubicBezTo>
                    <a:pt x="2380" y="109"/>
                    <a:pt x="1206" y="135"/>
                    <a:pt x="109" y="456"/>
                  </a:cubicBezTo>
                  <a:cubicBezTo>
                    <a:pt x="58" y="481"/>
                    <a:pt x="0" y="539"/>
                    <a:pt x="0" y="590"/>
                  </a:cubicBezTo>
                  <a:cubicBezTo>
                    <a:pt x="135" y="1764"/>
                    <a:pt x="161" y="2970"/>
                    <a:pt x="404" y="4118"/>
                  </a:cubicBezTo>
                  <a:cubicBezTo>
                    <a:pt x="425" y="4194"/>
                    <a:pt x="479" y="4227"/>
                    <a:pt x="533" y="4227"/>
                  </a:cubicBezTo>
                  <a:cubicBezTo>
                    <a:pt x="611" y="4227"/>
                    <a:pt x="689" y="4161"/>
                    <a:pt x="674" y="4067"/>
                  </a:cubicBezTo>
                  <a:cubicBezTo>
                    <a:pt x="539" y="3502"/>
                    <a:pt x="481" y="2944"/>
                    <a:pt x="430" y="2354"/>
                  </a:cubicBezTo>
                  <a:cubicBezTo>
                    <a:pt x="430" y="2194"/>
                    <a:pt x="218" y="699"/>
                    <a:pt x="321" y="674"/>
                  </a:cubicBezTo>
                  <a:cubicBezTo>
                    <a:pt x="1366" y="379"/>
                    <a:pt x="2463" y="353"/>
                    <a:pt x="3528" y="270"/>
                  </a:cubicBezTo>
                  <a:cubicBezTo>
                    <a:pt x="3688" y="270"/>
                    <a:pt x="3688" y="0"/>
                    <a:pt x="352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03" name="Google Shape;1803;p9"/>
            <p:cNvSpPr/>
            <p:nvPr/>
          </p:nvSpPr>
          <p:spPr>
            <a:xfrm>
              <a:off x="397475" y="1177775"/>
              <a:ext cx="10750" cy="9800"/>
            </a:xfrm>
            <a:custGeom>
              <a:avLst/>
              <a:gdLst/>
              <a:ahLst/>
              <a:cxnLst/>
              <a:rect l="l" t="t" r="r" b="b"/>
              <a:pathLst>
                <a:path w="430" h="392" extrusionOk="0">
                  <a:moveTo>
                    <a:pt x="208" y="0"/>
                  </a:moveTo>
                  <a:cubicBezTo>
                    <a:pt x="104" y="0"/>
                    <a:pt x="1" y="73"/>
                    <a:pt x="14" y="211"/>
                  </a:cubicBezTo>
                  <a:cubicBezTo>
                    <a:pt x="26" y="335"/>
                    <a:pt x="119" y="391"/>
                    <a:pt x="212" y="391"/>
                  </a:cubicBezTo>
                  <a:cubicBezTo>
                    <a:pt x="321" y="391"/>
                    <a:pt x="429" y="316"/>
                    <a:pt x="412" y="185"/>
                  </a:cubicBezTo>
                  <a:cubicBezTo>
                    <a:pt x="400" y="60"/>
                    <a:pt x="303" y="0"/>
                    <a:pt x="20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04" name="Google Shape;1804;p9"/>
            <p:cNvSpPr/>
            <p:nvPr/>
          </p:nvSpPr>
          <p:spPr>
            <a:xfrm>
              <a:off x="422825" y="1175725"/>
              <a:ext cx="10450" cy="9550"/>
            </a:xfrm>
            <a:custGeom>
              <a:avLst/>
              <a:gdLst/>
              <a:ahLst/>
              <a:cxnLst/>
              <a:rect l="l" t="t" r="r" b="b"/>
              <a:pathLst>
                <a:path w="418" h="382" extrusionOk="0">
                  <a:moveTo>
                    <a:pt x="211" y="0"/>
                  </a:moveTo>
                  <a:cubicBezTo>
                    <a:pt x="105" y="0"/>
                    <a:pt x="0" y="75"/>
                    <a:pt x="14" y="216"/>
                  </a:cubicBezTo>
                  <a:cubicBezTo>
                    <a:pt x="14" y="328"/>
                    <a:pt x="104" y="381"/>
                    <a:pt x="199" y="381"/>
                  </a:cubicBezTo>
                  <a:cubicBezTo>
                    <a:pt x="306" y="381"/>
                    <a:pt x="418" y="315"/>
                    <a:pt x="418" y="190"/>
                  </a:cubicBezTo>
                  <a:cubicBezTo>
                    <a:pt x="406" y="62"/>
                    <a:pt x="308" y="0"/>
                    <a:pt x="21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05" name="Google Shape;1805;p9"/>
            <p:cNvSpPr/>
            <p:nvPr/>
          </p:nvSpPr>
          <p:spPr>
            <a:xfrm>
              <a:off x="422525" y="1221150"/>
              <a:ext cx="10450" cy="9875"/>
            </a:xfrm>
            <a:custGeom>
              <a:avLst/>
              <a:gdLst/>
              <a:ahLst/>
              <a:cxnLst/>
              <a:rect l="l" t="t" r="r" b="b"/>
              <a:pathLst>
                <a:path w="418" h="395" extrusionOk="0">
                  <a:moveTo>
                    <a:pt x="218" y="1"/>
                  </a:moveTo>
                  <a:cubicBezTo>
                    <a:pt x="112" y="1"/>
                    <a:pt x="0" y="75"/>
                    <a:pt x="0" y="214"/>
                  </a:cubicBezTo>
                  <a:cubicBezTo>
                    <a:pt x="12" y="339"/>
                    <a:pt x="105" y="395"/>
                    <a:pt x="199" y="395"/>
                  </a:cubicBezTo>
                  <a:cubicBezTo>
                    <a:pt x="308" y="395"/>
                    <a:pt x="418" y="319"/>
                    <a:pt x="404" y="188"/>
                  </a:cubicBezTo>
                  <a:cubicBezTo>
                    <a:pt x="404" y="61"/>
                    <a:pt x="314" y="1"/>
                    <a:pt x="21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06" name="Google Shape;1806;p9"/>
            <p:cNvSpPr/>
            <p:nvPr/>
          </p:nvSpPr>
          <p:spPr>
            <a:xfrm>
              <a:off x="400125" y="1290225"/>
              <a:ext cx="10725" cy="9825"/>
            </a:xfrm>
            <a:custGeom>
              <a:avLst/>
              <a:gdLst/>
              <a:ahLst/>
              <a:cxnLst/>
              <a:rect l="l" t="t" r="r" b="b"/>
              <a:pathLst>
                <a:path w="429" h="393" extrusionOk="0">
                  <a:moveTo>
                    <a:pt x="218" y="1"/>
                  </a:moveTo>
                  <a:cubicBezTo>
                    <a:pt x="109" y="1"/>
                    <a:pt x="0" y="75"/>
                    <a:pt x="17" y="203"/>
                  </a:cubicBezTo>
                  <a:cubicBezTo>
                    <a:pt x="30" y="331"/>
                    <a:pt x="126" y="392"/>
                    <a:pt x="221" y="392"/>
                  </a:cubicBezTo>
                  <a:cubicBezTo>
                    <a:pt x="326" y="392"/>
                    <a:pt x="428" y="318"/>
                    <a:pt x="415" y="177"/>
                  </a:cubicBezTo>
                  <a:cubicBezTo>
                    <a:pt x="403" y="55"/>
                    <a:pt x="311" y="1"/>
                    <a:pt x="21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07" name="Google Shape;1807;p9"/>
            <p:cNvSpPr/>
            <p:nvPr/>
          </p:nvSpPr>
          <p:spPr>
            <a:xfrm>
              <a:off x="394100" y="1310925"/>
              <a:ext cx="10475" cy="9825"/>
            </a:xfrm>
            <a:custGeom>
              <a:avLst/>
              <a:gdLst/>
              <a:ahLst/>
              <a:cxnLst/>
              <a:rect l="l" t="t" r="r" b="b"/>
              <a:pathLst>
                <a:path w="419" h="393" extrusionOk="0">
                  <a:moveTo>
                    <a:pt x="220" y="1"/>
                  </a:moveTo>
                  <a:cubicBezTo>
                    <a:pt x="111" y="1"/>
                    <a:pt x="1" y="77"/>
                    <a:pt x="15" y="208"/>
                  </a:cubicBezTo>
                  <a:cubicBezTo>
                    <a:pt x="15" y="333"/>
                    <a:pt x="105" y="393"/>
                    <a:pt x="200" y="393"/>
                  </a:cubicBezTo>
                  <a:cubicBezTo>
                    <a:pt x="306" y="393"/>
                    <a:pt x="419" y="318"/>
                    <a:pt x="419" y="176"/>
                  </a:cubicBezTo>
                  <a:cubicBezTo>
                    <a:pt x="404" y="55"/>
                    <a:pt x="312" y="1"/>
                    <a:pt x="22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08" name="Google Shape;1808;p9"/>
            <p:cNvSpPr/>
            <p:nvPr/>
          </p:nvSpPr>
          <p:spPr>
            <a:xfrm>
              <a:off x="321950" y="1208350"/>
              <a:ext cx="10825" cy="9625"/>
            </a:xfrm>
            <a:custGeom>
              <a:avLst/>
              <a:gdLst/>
              <a:ahLst/>
              <a:cxnLst/>
              <a:rect l="l" t="t" r="r" b="b"/>
              <a:pathLst>
                <a:path w="433" h="385" extrusionOk="0">
                  <a:moveTo>
                    <a:pt x="217" y="0"/>
                  </a:moveTo>
                  <a:cubicBezTo>
                    <a:pt x="109" y="0"/>
                    <a:pt x="1" y="74"/>
                    <a:pt x="14" y="219"/>
                  </a:cubicBezTo>
                  <a:cubicBezTo>
                    <a:pt x="26" y="331"/>
                    <a:pt x="118" y="385"/>
                    <a:pt x="211" y="385"/>
                  </a:cubicBezTo>
                  <a:cubicBezTo>
                    <a:pt x="320" y="385"/>
                    <a:pt x="432" y="310"/>
                    <a:pt x="418" y="168"/>
                  </a:cubicBezTo>
                  <a:cubicBezTo>
                    <a:pt x="404" y="55"/>
                    <a:pt x="311" y="0"/>
                    <a:pt x="21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09" name="Google Shape;1809;p9"/>
            <p:cNvSpPr/>
            <p:nvPr/>
          </p:nvSpPr>
          <p:spPr>
            <a:xfrm>
              <a:off x="299900" y="1265250"/>
              <a:ext cx="10725" cy="9625"/>
            </a:xfrm>
            <a:custGeom>
              <a:avLst/>
              <a:gdLst/>
              <a:ahLst/>
              <a:cxnLst/>
              <a:rect l="l" t="t" r="r" b="b"/>
              <a:pathLst>
                <a:path w="429" h="385" extrusionOk="0">
                  <a:moveTo>
                    <a:pt x="211" y="1"/>
                  </a:moveTo>
                  <a:cubicBezTo>
                    <a:pt x="105" y="1"/>
                    <a:pt x="1" y="75"/>
                    <a:pt x="18" y="214"/>
                  </a:cubicBezTo>
                  <a:cubicBezTo>
                    <a:pt x="30" y="329"/>
                    <a:pt x="125" y="384"/>
                    <a:pt x="220" y="384"/>
                  </a:cubicBezTo>
                  <a:cubicBezTo>
                    <a:pt x="325" y="384"/>
                    <a:pt x="429" y="316"/>
                    <a:pt x="415" y="188"/>
                  </a:cubicBezTo>
                  <a:cubicBezTo>
                    <a:pt x="403" y="61"/>
                    <a:pt x="306" y="1"/>
                    <a:pt x="21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10" name="Google Shape;1810;p9"/>
            <p:cNvSpPr/>
            <p:nvPr/>
          </p:nvSpPr>
          <p:spPr>
            <a:xfrm>
              <a:off x="404850" y="1122300"/>
              <a:ext cx="10325" cy="9550"/>
            </a:xfrm>
            <a:custGeom>
              <a:avLst/>
              <a:gdLst/>
              <a:ahLst/>
              <a:cxnLst/>
              <a:rect l="l" t="t" r="r" b="b"/>
              <a:pathLst>
                <a:path w="413" h="382" extrusionOk="0">
                  <a:moveTo>
                    <a:pt x="210" y="1"/>
                  </a:moveTo>
                  <a:cubicBezTo>
                    <a:pt x="105" y="1"/>
                    <a:pt x="1" y="75"/>
                    <a:pt x="14" y="217"/>
                  </a:cubicBezTo>
                  <a:cubicBezTo>
                    <a:pt x="26" y="328"/>
                    <a:pt x="115" y="382"/>
                    <a:pt x="206" y="382"/>
                  </a:cubicBezTo>
                  <a:cubicBezTo>
                    <a:pt x="308" y="382"/>
                    <a:pt x="412" y="314"/>
                    <a:pt x="412" y="185"/>
                  </a:cubicBezTo>
                  <a:cubicBezTo>
                    <a:pt x="400" y="60"/>
                    <a:pt x="305" y="1"/>
                    <a:pt x="21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11" name="Google Shape;1811;p9"/>
            <p:cNvSpPr/>
            <p:nvPr/>
          </p:nvSpPr>
          <p:spPr>
            <a:xfrm>
              <a:off x="307200" y="1114275"/>
              <a:ext cx="10825" cy="9825"/>
            </a:xfrm>
            <a:custGeom>
              <a:avLst/>
              <a:gdLst/>
              <a:ahLst/>
              <a:cxnLst/>
              <a:rect l="l" t="t" r="r" b="b"/>
              <a:pathLst>
                <a:path w="433" h="393" extrusionOk="0">
                  <a:moveTo>
                    <a:pt x="213" y="1"/>
                  </a:moveTo>
                  <a:cubicBezTo>
                    <a:pt x="107" y="1"/>
                    <a:pt x="1" y="75"/>
                    <a:pt x="14" y="217"/>
                  </a:cubicBezTo>
                  <a:cubicBezTo>
                    <a:pt x="29" y="338"/>
                    <a:pt x="121" y="392"/>
                    <a:pt x="213" y="392"/>
                  </a:cubicBezTo>
                  <a:cubicBezTo>
                    <a:pt x="322" y="392"/>
                    <a:pt x="432" y="317"/>
                    <a:pt x="418" y="185"/>
                  </a:cubicBezTo>
                  <a:cubicBezTo>
                    <a:pt x="406" y="61"/>
                    <a:pt x="309" y="1"/>
                    <a:pt x="21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12" name="Google Shape;1812;p9"/>
            <p:cNvSpPr/>
            <p:nvPr/>
          </p:nvSpPr>
          <p:spPr>
            <a:xfrm>
              <a:off x="561550" y="1249900"/>
              <a:ext cx="16700" cy="12700"/>
            </a:xfrm>
            <a:custGeom>
              <a:avLst/>
              <a:gdLst/>
              <a:ahLst/>
              <a:cxnLst/>
              <a:rect l="l" t="t" r="r" b="b"/>
              <a:pathLst>
                <a:path w="668" h="508" extrusionOk="0">
                  <a:moveTo>
                    <a:pt x="321" y="0"/>
                  </a:moveTo>
                  <a:cubicBezTo>
                    <a:pt x="0" y="0"/>
                    <a:pt x="0" y="507"/>
                    <a:pt x="321" y="507"/>
                  </a:cubicBezTo>
                  <a:cubicBezTo>
                    <a:pt x="667" y="507"/>
                    <a:pt x="667" y="0"/>
                    <a:pt x="3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13" name="Google Shape;1813;p9"/>
            <p:cNvSpPr/>
            <p:nvPr/>
          </p:nvSpPr>
          <p:spPr>
            <a:xfrm>
              <a:off x="572925" y="1229850"/>
              <a:ext cx="16700" cy="13325"/>
            </a:xfrm>
            <a:custGeom>
              <a:avLst/>
              <a:gdLst/>
              <a:ahLst/>
              <a:cxnLst/>
              <a:rect l="l" t="t" r="r" b="b"/>
              <a:pathLst>
                <a:path w="668" h="533" extrusionOk="0">
                  <a:moveTo>
                    <a:pt x="347" y="1"/>
                  </a:moveTo>
                  <a:cubicBezTo>
                    <a:pt x="0" y="1"/>
                    <a:pt x="0" y="533"/>
                    <a:pt x="347" y="533"/>
                  </a:cubicBezTo>
                  <a:cubicBezTo>
                    <a:pt x="667" y="533"/>
                    <a:pt x="667" y="1"/>
                    <a:pt x="34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14" name="Google Shape;1814;p9"/>
            <p:cNvSpPr/>
            <p:nvPr/>
          </p:nvSpPr>
          <p:spPr>
            <a:xfrm>
              <a:off x="582225" y="1251975"/>
              <a:ext cx="16700" cy="13350"/>
            </a:xfrm>
            <a:custGeom>
              <a:avLst/>
              <a:gdLst/>
              <a:ahLst/>
              <a:cxnLst/>
              <a:rect l="l" t="t" r="r" b="b"/>
              <a:pathLst>
                <a:path w="668" h="534" extrusionOk="0">
                  <a:moveTo>
                    <a:pt x="321" y="1"/>
                  </a:moveTo>
                  <a:cubicBezTo>
                    <a:pt x="0" y="1"/>
                    <a:pt x="0" y="533"/>
                    <a:pt x="321" y="533"/>
                  </a:cubicBezTo>
                  <a:cubicBezTo>
                    <a:pt x="667" y="533"/>
                    <a:pt x="667" y="1"/>
                    <a:pt x="3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15" name="Google Shape;1815;p9"/>
            <p:cNvSpPr/>
            <p:nvPr/>
          </p:nvSpPr>
          <p:spPr>
            <a:xfrm>
              <a:off x="697604" y="1241250"/>
              <a:ext cx="40125" cy="34800"/>
            </a:xfrm>
            <a:custGeom>
              <a:avLst/>
              <a:gdLst/>
              <a:ahLst/>
              <a:cxnLst/>
              <a:rect l="l" t="t" r="r" b="b"/>
              <a:pathLst>
                <a:path w="1605" h="1392" extrusionOk="0">
                  <a:moveTo>
                    <a:pt x="761" y="0"/>
                  </a:moveTo>
                  <a:cubicBezTo>
                    <a:pt x="721" y="0"/>
                    <a:pt x="681" y="21"/>
                    <a:pt x="668" y="63"/>
                  </a:cubicBezTo>
                  <a:cubicBezTo>
                    <a:pt x="617" y="165"/>
                    <a:pt x="559" y="275"/>
                    <a:pt x="508" y="384"/>
                  </a:cubicBezTo>
                  <a:lnTo>
                    <a:pt x="161" y="384"/>
                  </a:lnTo>
                  <a:cubicBezTo>
                    <a:pt x="52" y="384"/>
                    <a:pt x="1" y="518"/>
                    <a:pt x="78" y="595"/>
                  </a:cubicBezTo>
                  <a:cubicBezTo>
                    <a:pt x="161" y="679"/>
                    <a:pt x="238" y="756"/>
                    <a:pt x="347" y="839"/>
                  </a:cubicBezTo>
                  <a:cubicBezTo>
                    <a:pt x="296" y="942"/>
                    <a:pt x="270" y="1051"/>
                    <a:pt x="238" y="1128"/>
                  </a:cubicBezTo>
                  <a:cubicBezTo>
                    <a:pt x="218" y="1212"/>
                    <a:pt x="295" y="1281"/>
                    <a:pt x="369" y="1281"/>
                  </a:cubicBezTo>
                  <a:cubicBezTo>
                    <a:pt x="391" y="1281"/>
                    <a:pt x="412" y="1275"/>
                    <a:pt x="431" y="1262"/>
                  </a:cubicBezTo>
                  <a:lnTo>
                    <a:pt x="456" y="1262"/>
                  </a:lnTo>
                  <a:cubicBezTo>
                    <a:pt x="533" y="1211"/>
                    <a:pt x="617" y="1185"/>
                    <a:pt x="694" y="1128"/>
                  </a:cubicBezTo>
                  <a:cubicBezTo>
                    <a:pt x="803" y="1237"/>
                    <a:pt x="937" y="1320"/>
                    <a:pt x="1040" y="1371"/>
                  </a:cubicBezTo>
                  <a:cubicBezTo>
                    <a:pt x="1062" y="1385"/>
                    <a:pt x="1086" y="1391"/>
                    <a:pt x="1109" y="1391"/>
                  </a:cubicBezTo>
                  <a:cubicBezTo>
                    <a:pt x="1174" y="1391"/>
                    <a:pt x="1232" y="1342"/>
                    <a:pt x="1232" y="1262"/>
                  </a:cubicBezTo>
                  <a:cubicBezTo>
                    <a:pt x="1232" y="1160"/>
                    <a:pt x="1200" y="1025"/>
                    <a:pt x="1175" y="865"/>
                  </a:cubicBezTo>
                  <a:cubicBezTo>
                    <a:pt x="1309" y="807"/>
                    <a:pt x="1418" y="756"/>
                    <a:pt x="1495" y="647"/>
                  </a:cubicBezTo>
                  <a:cubicBezTo>
                    <a:pt x="1604" y="570"/>
                    <a:pt x="1521" y="461"/>
                    <a:pt x="1418" y="461"/>
                  </a:cubicBezTo>
                  <a:cubicBezTo>
                    <a:pt x="1309" y="435"/>
                    <a:pt x="1175" y="435"/>
                    <a:pt x="1072" y="409"/>
                  </a:cubicBezTo>
                  <a:cubicBezTo>
                    <a:pt x="1014" y="275"/>
                    <a:pt x="963" y="165"/>
                    <a:pt x="854" y="63"/>
                  </a:cubicBezTo>
                  <a:cubicBezTo>
                    <a:pt x="841" y="21"/>
                    <a:pt x="801" y="0"/>
                    <a:pt x="76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sp>
        <p:nvSpPr>
          <p:cNvPr id="1816" name="Google Shape;1816;p9"/>
          <p:cNvSpPr/>
          <p:nvPr/>
        </p:nvSpPr>
        <p:spPr>
          <a:xfrm>
            <a:off x="150775" y="3603886"/>
            <a:ext cx="224790" cy="319007"/>
          </a:xfrm>
          <a:custGeom>
            <a:avLst/>
            <a:gdLst/>
            <a:ahLst/>
            <a:cxnLst/>
            <a:rect l="l" t="t" r="r" b="b"/>
            <a:pathLst>
              <a:path w="2704" h="2878" extrusionOk="0">
                <a:moveTo>
                  <a:pt x="1074" y="533"/>
                </a:moveTo>
                <a:cubicBezTo>
                  <a:pt x="1080" y="533"/>
                  <a:pt x="1085" y="533"/>
                  <a:pt x="1091" y="534"/>
                </a:cubicBezTo>
                <a:cubicBezTo>
                  <a:pt x="1360" y="559"/>
                  <a:pt x="1572" y="938"/>
                  <a:pt x="1707" y="1175"/>
                </a:cubicBezTo>
                <a:cubicBezTo>
                  <a:pt x="1444" y="1310"/>
                  <a:pt x="1174" y="1335"/>
                  <a:pt x="905" y="1419"/>
                </a:cubicBezTo>
                <a:cubicBezTo>
                  <a:pt x="879" y="1444"/>
                  <a:pt x="854" y="1470"/>
                  <a:pt x="828" y="1470"/>
                </a:cubicBezTo>
                <a:cubicBezTo>
                  <a:pt x="828" y="977"/>
                  <a:pt x="877" y="533"/>
                  <a:pt x="1074" y="533"/>
                </a:cubicBezTo>
                <a:close/>
                <a:moveTo>
                  <a:pt x="1063" y="1"/>
                </a:moveTo>
                <a:cubicBezTo>
                  <a:pt x="1055" y="1"/>
                  <a:pt x="1048" y="1"/>
                  <a:pt x="1040" y="1"/>
                </a:cubicBezTo>
                <a:cubicBezTo>
                  <a:pt x="1" y="27"/>
                  <a:pt x="289" y="2002"/>
                  <a:pt x="347" y="2618"/>
                </a:cubicBezTo>
                <a:cubicBezTo>
                  <a:pt x="360" y="2791"/>
                  <a:pt x="499" y="2878"/>
                  <a:pt x="632" y="2878"/>
                </a:cubicBezTo>
                <a:cubicBezTo>
                  <a:pt x="766" y="2878"/>
                  <a:pt x="892" y="2791"/>
                  <a:pt x="879" y="2618"/>
                </a:cubicBezTo>
                <a:cubicBezTo>
                  <a:pt x="879" y="2541"/>
                  <a:pt x="854" y="2246"/>
                  <a:pt x="828" y="1925"/>
                </a:cubicBezTo>
                <a:lnTo>
                  <a:pt x="828" y="1925"/>
                </a:lnTo>
                <a:cubicBezTo>
                  <a:pt x="864" y="1944"/>
                  <a:pt x="917" y="1962"/>
                  <a:pt x="971" y="1962"/>
                </a:cubicBezTo>
                <a:cubicBezTo>
                  <a:pt x="994" y="1962"/>
                  <a:pt x="1017" y="1959"/>
                  <a:pt x="1040" y="1951"/>
                </a:cubicBezTo>
                <a:cubicBezTo>
                  <a:pt x="1335" y="1842"/>
                  <a:pt x="1655" y="1791"/>
                  <a:pt x="1925" y="1656"/>
                </a:cubicBezTo>
                <a:cubicBezTo>
                  <a:pt x="2028" y="1868"/>
                  <a:pt x="2111" y="2086"/>
                  <a:pt x="2137" y="2297"/>
                </a:cubicBezTo>
                <a:cubicBezTo>
                  <a:pt x="2167" y="2424"/>
                  <a:pt x="2265" y="2479"/>
                  <a:pt x="2369" y="2479"/>
                </a:cubicBezTo>
                <a:cubicBezTo>
                  <a:pt x="2529" y="2479"/>
                  <a:pt x="2704" y="2347"/>
                  <a:pt x="2669" y="2137"/>
                </a:cubicBezTo>
                <a:cubicBezTo>
                  <a:pt x="2510" y="1450"/>
                  <a:pt x="1960" y="1"/>
                  <a:pt x="1063" y="1"/>
                </a:cubicBezTo>
                <a:close/>
              </a:path>
            </a:pathLst>
          </a:custGeom>
          <a:solidFill>
            <a:srgbClr val="F077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17" name="Google Shape;1817;p9"/>
          <p:cNvSpPr/>
          <p:nvPr/>
        </p:nvSpPr>
        <p:spPr>
          <a:xfrm>
            <a:off x="2125171" y="3955330"/>
            <a:ext cx="93441" cy="110068"/>
          </a:xfrm>
          <a:custGeom>
            <a:avLst/>
            <a:gdLst/>
            <a:ahLst/>
            <a:cxnLst/>
            <a:rect l="l" t="t" r="r" b="b"/>
            <a:pathLst>
              <a:path w="1124" h="993" extrusionOk="0">
                <a:moveTo>
                  <a:pt x="516" y="1"/>
                </a:moveTo>
                <a:cubicBezTo>
                  <a:pt x="490" y="1"/>
                  <a:pt x="468" y="15"/>
                  <a:pt x="456" y="50"/>
                </a:cubicBezTo>
                <a:cubicBezTo>
                  <a:pt x="424" y="107"/>
                  <a:pt x="398" y="184"/>
                  <a:pt x="347" y="268"/>
                </a:cubicBezTo>
                <a:lnTo>
                  <a:pt x="103" y="268"/>
                </a:lnTo>
                <a:cubicBezTo>
                  <a:pt x="26" y="268"/>
                  <a:pt x="1" y="370"/>
                  <a:pt x="52" y="428"/>
                </a:cubicBezTo>
                <a:cubicBezTo>
                  <a:pt x="103" y="479"/>
                  <a:pt x="161" y="531"/>
                  <a:pt x="238" y="588"/>
                </a:cubicBezTo>
                <a:cubicBezTo>
                  <a:pt x="212" y="665"/>
                  <a:pt x="187" y="749"/>
                  <a:pt x="161" y="800"/>
                </a:cubicBezTo>
                <a:cubicBezTo>
                  <a:pt x="161" y="869"/>
                  <a:pt x="213" y="916"/>
                  <a:pt x="264" y="916"/>
                </a:cubicBezTo>
                <a:cubicBezTo>
                  <a:pt x="275" y="916"/>
                  <a:pt x="286" y="914"/>
                  <a:pt x="296" y="909"/>
                </a:cubicBezTo>
                <a:lnTo>
                  <a:pt x="321" y="909"/>
                </a:lnTo>
                <a:cubicBezTo>
                  <a:pt x="373" y="883"/>
                  <a:pt x="424" y="826"/>
                  <a:pt x="482" y="800"/>
                </a:cubicBezTo>
                <a:cubicBezTo>
                  <a:pt x="559" y="883"/>
                  <a:pt x="642" y="935"/>
                  <a:pt x="745" y="986"/>
                </a:cubicBezTo>
                <a:cubicBezTo>
                  <a:pt x="755" y="991"/>
                  <a:pt x="767" y="993"/>
                  <a:pt x="778" y="993"/>
                </a:cubicBezTo>
                <a:cubicBezTo>
                  <a:pt x="827" y="993"/>
                  <a:pt x="875" y="951"/>
                  <a:pt x="854" y="909"/>
                </a:cubicBezTo>
                <a:cubicBezTo>
                  <a:pt x="854" y="826"/>
                  <a:pt x="854" y="723"/>
                  <a:pt x="828" y="614"/>
                </a:cubicBezTo>
                <a:cubicBezTo>
                  <a:pt x="905" y="588"/>
                  <a:pt x="989" y="531"/>
                  <a:pt x="1066" y="454"/>
                </a:cubicBezTo>
                <a:cubicBezTo>
                  <a:pt x="1123" y="402"/>
                  <a:pt x="1066" y="319"/>
                  <a:pt x="989" y="319"/>
                </a:cubicBezTo>
                <a:cubicBezTo>
                  <a:pt x="905" y="319"/>
                  <a:pt x="828" y="293"/>
                  <a:pt x="745" y="293"/>
                </a:cubicBezTo>
                <a:cubicBezTo>
                  <a:pt x="719" y="210"/>
                  <a:pt x="668" y="107"/>
                  <a:pt x="617" y="50"/>
                </a:cubicBezTo>
                <a:cubicBezTo>
                  <a:pt x="585" y="21"/>
                  <a:pt x="547" y="1"/>
                  <a:pt x="51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18" name="Google Shape;1818;p9"/>
          <p:cNvSpPr/>
          <p:nvPr/>
        </p:nvSpPr>
        <p:spPr>
          <a:xfrm>
            <a:off x="1779883" y="1887926"/>
            <a:ext cx="102419" cy="103860"/>
          </a:xfrm>
          <a:custGeom>
            <a:avLst/>
            <a:gdLst/>
            <a:ahLst/>
            <a:cxnLst/>
            <a:rect l="l" t="t" r="r" b="b"/>
            <a:pathLst>
              <a:path w="1232" h="937" extrusionOk="0">
                <a:moveTo>
                  <a:pt x="616" y="0"/>
                </a:moveTo>
                <a:cubicBezTo>
                  <a:pt x="0" y="0"/>
                  <a:pt x="0" y="937"/>
                  <a:pt x="616" y="937"/>
                </a:cubicBezTo>
                <a:cubicBezTo>
                  <a:pt x="1232" y="937"/>
                  <a:pt x="1232" y="0"/>
                  <a:pt x="61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19" name="Google Shape;1819;p9"/>
          <p:cNvSpPr/>
          <p:nvPr/>
        </p:nvSpPr>
        <p:spPr>
          <a:xfrm>
            <a:off x="2326465" y="5869767"/>
            <a:ext cx="340439" cy="536480"/>
          </a:xfrm>
          <a:custGeom>
            <a:avLst/>
            <a:gdLst/>
            <a:ahLst/>
            <a:cxnLst/>
            <a:rect l="l" t="t" r="r" b="b"/>
            <a:pathLst>
              <a:path w="2650" h="3132" extrusionOk="0">
                <a:moveTo>
                  <a:pt x="905" y="440"/>
                </a:moveTo>
                <a:cubicBezTo>
                  <a:pt x="1008" y="440"/>
                  <a:pt x="1093" y="529"/>
                  <a:pt x="1149" y="644"/>
                </a:cubicBezTo>
                <a:cubicBezTo>
                  <a:pt x="1335" y="933"/>
                  <a:pt x="854" y="1285"/>
                  <a:pt x="616" y="1414"/>
                </a:cubicBezTo>
                <a:cubicBezTo>
                  <a:pt x="565" y="1285"/>
                  <a:pt x="507" y="1151"/>
                  <a:pt x="456" y="1016"/>
                </a:cubicBezTo>
                <a:cubicBezTo>
                  <a:pt x="482" y="990"/>
                  <a:pt x="507" y="933"/>
                  <a:pt x="507" y="907"/>
                </a:cubicBezTo>
                <a:cubicBezTo>
                  <a:pt x="533" y="747"/>
                  <a:pt x="642" y="586"/>
                  <a:pt x="777" y="484"/>
                </a:cubicBezTo>
                <a:cubicBezTo>
                  <a:pt x="822" y="453"/>
                  <a:pt x="864" y="440"/>
                  <a:pt x="905" y="440"/>
                </a:cubicBezTo>
                <a:close/>
                <a:moveTo>
                  <a:pt x="1649" y="1516"/>
                </a:moveTo>
                <a:cubicBezTo>
                  <a:pt x="1770" y="1516"/>
                  <a:pt x="1872" y="1561"/>
                  <a:pt x="1925" y="1683"/>
                </a:cubicBezTo>
                <a:cubicBezTo>
                  <a:pt x="2111" y="2190"/>
                  <a:pt x="1527" y="2485"/>
                  <a:pt x="1097" y="2620"/>
                </a:cubicBezTo>
                <a:cubicBezTo>
                  <a:pt x="988" y="2350"/>
                  <a:pt x="886" y="2087"/>
                  <a:pt x="777" y="1818"/>
                </a:cubicBezTo>
                <a:lnTo>
                  <a:pt x="802" y="1818"/>
                </a:lnTo>
                <a:cubicBezTo>
                  <a:pt x="828" y="1818"/>
                  <a:pt x="886" y="1818"/>
                  <a:pt x="937" y="1792"/>
                </a:cubicBezTo>
                <a:cubicBezTo>
                  <a:pt x="1079" y="1702"/>
                  <a:pt x="1403" y="1516"/>
                  <a:pt x="1649" y="1516"/>
                </a:cubicBezTo>
                <a:close/>
                <a:moveTo>
                  <a:pt x="957" y="1"/>
                </a:moveTo>
                <a:cubicBezTo>
                  <a:pt x="568" y="1"/>
                  <a:pt x="171" y="376"/>
                  <a:pt x="84" y="772"/>
                </a:cubicBezTo>
                <a:lnTo>
                  <a:pt x="84" y="881"/>
                </a:lnTo>
                <a:cubicBezTo>
                  <a:pt x="26" y="933"/>
                  <a:pt x="1" y="1016"/>
                  <a:pt x="26" y="1093"/>
                </a:cubicBezTo>
                <a:cubicBezTo>
                  <a:pt x="270" y="1766"/>
                  <a:pt x="533" y="2408"/>
                  <a:pt x="802" y="3017"/>
                </a:cubicBezTo>
                <a:cubicBezTo>
                  <a:pt x="845" y="3098"/>
                  <a:pt x="906" y="3132"/>
                  <a:pt x="971" y="3132"/>
                </a:cubicBezTo>
                <a:cubicBezTo>
                  <a:pt x="1033" y="3132"/>
                  <a:pt x="1098" y="3100"/>
                  <a:pt x="1149" y="3049"/>
                </a:cubicBezTo>
                <a:cubicBezTo>
                  <a:pt x="1848" y="2857"/>
                  <a:pt x="2650" y="2324"/>
                  <a:pt x="2329" y="1497"/>
                </a:cubicBezTo>
                <a:cubicBezTo>
                  <a:pt x="2193" y="1204"/>
                  <a:pt x="1961" y="1081"/>
                  <a:pt x="1699" y="1081"/>
                </a:cubicBezTo>
                <a:cubicBezTo>
                  <a:pt x="1651" y="1081"/>
                  <a:pt x="1602" y="1085"/>
                  <a:pt x="1553" y="1093"/>
                </a:cubicBezTo>
                <a:cubicBezTo>
                  <a:pt x="1655" y="856"/>
                  <a:pt x="1655" y="561"/>
                  <a:pt x="1469" y="291"/>
                </a:cubicBezTo>
                <a:cubicBezTo>
                  <a:pt x="1323" y="85"/>
                  <a:pt x="1141" y="1"/>
                  <a:pt x="95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nvGrpSpPr>
          <p:cNvPr id="1820" name="Google Shape;1820;p9"/>
          <p:cNvGrpSpPr/>
          <p:nvPr/>
        </p:nvGrpSpPr>
        <p:grpSpPr>
          <a:xfrm>
            <a:off x="8070946" y="4092841"/>
            <a:ext cx="1606980" cy="3029052"/>
            <a:chOff x="581498" y="885400"/>
            <a:chExt cx="494516" cy="699098"/>
          </a:xfrm>
        </p:grpSpPr>
        <p:sp>
          <p:nvSpPr>
            <p:cNvPr id="1821" name="Google Shape;1821;p9"/>
            <p:cNvSpPr/>
            <p:nvPr/>
          </p:nvSpPr>
          <p:spPr>
            <a:xfrm>
              <a:off x="581498" y="1128852"/>
              <a:ext cx="494516" cy="455646"/>
            </a:xfrm>
            <a:custGeom>
              <a:avLst/>
              <a:gdLst/>
              <a:ahLst/>
              <a:cxnLst/>
              <a:rect l="l" t="t" r="r" b="b"/>
              <a:pathLst>
                <a:path w="14974" h="13797" extrusionOk="0">
                  <a:moveTo>
                    <a:pt x="8230" y="1"/>
                  </a:moveTo>
                  <a:cubicBezTo>
                    <a:pt x="6711" y="1"/>
                    <a:pt x="5230" y="620"/>
                    <a:pt x="4526" y="1934"/>
                  </a:cubicBezTo>
                  <a:cubicBezTo>
                    <a:pt x="3559" y="3725"/>
                    <a:pt x="4156" y="6262"/>
                    <a:pt x="2663" y="7605"/>
                  </a:cubicBezTo>
                  <a:cubicBezTo>
                    <a:pt x="2114" y="8053"/>
                    <a:pt x="1416" y="8298"/>
                    <a:pt x="944" y="8823"/>
                  </a:cubicBezTo>
                  <a:cubicBezTo>
                    <a:pt x="1" y="9868"/>
                    <a:pt x="496" y="11635"/>
                    <a:pt x="1589" y="12506"/>
                  </a:cubicBezTo>
                  <a:cubicBezTo>
                    <a:pt x="2657" y="13378"/>
                    <a:pt x="4048" y="13797"/>
                    <a:pt x="5410" y="13797"/>
                  </a:cubicBezTo>
                  <a:cubicBezTo>
                    <a:pt x="5447" y="13797"/>
                    <a:pt x="5485" y="13797"/>
                    <a:pt x="5523" y="13796"/>
                  </a:cubicBezTo>
                  <a:cubicBezTo>
                    <a:pt x="8508" y="13796"/>
                    <a:pt x="12908" y="11581"/>
                    <a:pt x="13952" y="8548"/>
                  </a:cubicBezTo>
                  <a:cubicBezTo>
                    <a:pt x="14973" y="5516"/>
                    <a:pt x="13409" y="1832"/>
                    <a:pt x="10520" y="489"/>
                  </a:cubicBezTo>
                  <a:cubicBezTo>
                    <a:pt x="9815" y="167"/>
                    <a:pt x="9017" y="1"/>
                    <a:pt x="82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22" name="Google Shape;1822;p9"/>
            <p:cNvSpPr/>
            <p:nvPr/>
          </p:nvSpPr>
          <p:spPr>
            <a:xfrm>
              <a:off x="614525" y="1030275"/>
              <a:ext cx="49875" cy="37575"/>
            </a:xfrm>
            <a:custGeom>
              <a:avLst/>
              <a:gdLst/>
              <a:ahLst/>
              <a:cxnLst/>
              <a:rect l="l" t="t" r="r" b="b"/>
              <a:pathLst>
                <a:path w="1995" h="1503" extrusionOk="0">
                  <a:moveTo>
                    <a:pt x="1101" y="0"/>
                  </a:moveTo>
                  <a:cubicBezTo>
                    <a:pt x="889" y="0"/>
                    <a:pt x="671" y="112"/>
                    <a:pt x="424" y="277"/>
                  </a:cubicBezTo>
                  <a:cubicBezTo>
                    <a:pt x="251" y="378"/>
                    <a:pt x="102" y="528"/>
                    <a:pt x="54" y="725"/>
                  </a:cubicBezTo>
                  <a:cubicBezTo>
                    <a:pt x="0" y="952"/>
                    <a:pt x="102" y="1196"/>
                    <a:pt x="275" y="1346"/>
                  </a:cubicBezTo>
                  <a:cubicBezTo>
                    <a:pt x="441" y="1448"/>
                    <a:pt x="619" y="1503"/>
                    <a:pt x="803" y="1503"/>
                  </a:cubicBezTo>
                  <a:cubicBezTo>
                    <a:pt x="844" y="1503"/>
                    <a:pt x="885" y="1500"/>
                    <a:pt x="926" y="1495"/>
                  </a:cubicBezTo>
                  <a:cubicBezTo>
                    <a:pt x="1170" y="1471"/>
                    <a:pt x="1373" y="1375"/>
                    <a:pt x="1570" y="1274"/>
                  </a:cubicBezTo>
                  <a:cubicBezTo>
                    <a:pt x="1720" y="1196"/>
                    <a:pt x="1869" y="1101"/>
                    <a:pt x="1917" y="952"/>
                  </a:cubicBezTo>
                  <a:cubicBezTo>
                    <a:pt x="1994" y="701"/>
                    <a:pt x="1821" y="450"/>
                    <a:pt x="1618" y="253"/>
                  </a:cubicBezTo>
                  <a:cubicBezTo>
                    <a:pt x="1442" y="74"/>
                    <a:pt x="1273" y="0"/>
                    <a:pt x="110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23" name="Google Shape;1823;p9"/>
            <p:cNvSpPr/>
            <p:nvPr/>
          </p:nvSpPr>
          <p:spPr>
            <a:xfrm>
              <a:off x="664125" y="1106700"/>
              <a:ext cx="54900" cy="43925"/>
            </a:xfrm>
            <a:custGeom>
              <a:avLst/>
              <a:gdLst/>
              <a:ahLst/>
              <a:cxnLst/>
              <a:rect l="l" t="t" r="r" b="b"/>
              <a:pathLst>
                <a:path w="2196" h="1757" extrusionOk="0">
                  <a:moveTo>
                    <a:pt x="1120" y="0"/>
                  </a:moveTo>
                  <a:cubicBezTo>
                    <a:pt x="570" y="0"/>
                    <a:pt x="1" y="313"/>
                    <a:pt x="34" y="903"/>
                  </a:cubicBezTo>
                  <a:cubicBezTo>
                    <a:pt x="58" y="1303"/>
                    <a:pt x="380" y="1650"/>
                    <a:pt x="780" y="1721"/>
                  </a:cubicBezTo>
                  <a:cubicBezTo>
                    <a:pt x="867" y="1745"/>
                    <a:pt x="956" y="1756"/>
                    <a:pt x="1045" y="1756"/>
                  </a:cubicBezTo>
                  <a:cubicBezTo>
                    <a:pt x="1340" y="1756"/>
                    <a:pt x="1638" y="1633"/>
                    <a:pt x="1849" y="1423"/>
                  </a:cubicBezTo>
                  <a:cubicBezTo>
                    <a:pt x="2046" y="1226"/>
                    <a:pt x="2195" y="951"/>
                    <a:pt x="2147" y="706"/>
                  </a:cubicBezTo>
                  <a:cubicBezTo>
                    <a:pt x="2100" y="480"/>
                    <a:pt x="1950" y="306"/>
                    <a:pt x="1777" y="181"/>
                  </a:cubicBezTo>
                  <a:cubicBezTo>
                    <a:pt x="1596" y="60"/>
                    <a:pt x="1360" y="0"/>
                    <a:pt x="112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24" name="Google Shape;1824;p9"/>
            <p:cNvSpPr/>
            <p:nvPr/>
          </p:nvSpPr>
          <p:spPr>
            <a:xfrm>
              <a:off x="729600" y="1159650"/>
              <a:ext cx="61050" cy="52400"/>
            </a:xfrm>
            <a:custGeom>
              <a:avLst/>
              <a:gdLst/>
              <a:ahLst/>
              <a:cxnLst/>
              <a:rect l="l" t="t" r="r" b="b"/>
              <a:pathLst>
                <a:path w="2442" h="2096" extrusionOk="0">
                  <a:moveTo>
                    <a:pt x="1313" y="0"/>
                  </a:moveTo>
                  <a:cubicBezTo>
                    <a:pt x="721" y="0"/>
                    <a:pt x="122" y="435"/>
                    <a:pt x="54" y="1072"/>
                  </a:cubicBezTo>
                  <a:cubicBezTo>
                    <a:pt x="0" y="1543"/>
                    <a:pt x="376" y="2045"/>
                    <a:pt x="824" y="2093"/>
                  </a:cubicBezTo>
                  <a:cubicBezTo>
                    <a:pt x="849" y="2095"/>
                    <a:pt x="874" y="2096"/>
                    <a:pt x="898" y="2096"/>
                  </a:cubicBezTo>
                  <a:cubicBezTo>
                    <a:pt x="1168" y="2096"/>
                    <a:pt x="1417" y="1981"/>
                    <a:pt x="1642" y="1872"/>
                  </a:cubicBezTo>
                  <a:cubicBezTo>
                    <a:pt x="1940" y="1693"/>
                    <a:pt x="2239" y="1472"/>
                    <a:pt x="2340" y="1149"/>
                  </a:cubicBezTo>
                  <a:cubicBezTo>
                    <a:pt x="2442" y="797"/>
                    <a:pt x="2263" y="427"/>
                    <a:pt x="1994" y="230"/>
                  </a:cubicBezTo>
                  <a:cubicBezTo>
                    <a:pt x="1792" y="72"/>
                    <a:pt x="1554" y="0"/>
                    <a:pt x="13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25" name="Google Shape;1825;p9"/>
            <p:cNvSpPr/>
            <p:nvPr/>
          </p:nvSpPr>
          <p:spPr>
            <a:xfrm>
              <a:off x="808625" y="1045575"/>
              <a:ext cx="67850" cy="50050"/>
            </a:xfrm>
            <a:custGeom>
              <a:avLst/>
              <a:gdLst/>
              <a:ahLst/>
              <a:cxnLst/>
              <a:rect l="l" t="t" r="r" b="b"/>
              <a:pathLst>
                <a:path w="2714" h="2002" extrusionOk="0">
                  <a:moveTo>
                    <a:pt x="1579" y="0"/>
                  </a:moveTo>
                  <a:cubicBezTo>
                    <a:pt x="885" y="0"/>
                    <a:pt x="1" y="530"/>
                    <a:pt x="176" y="1283"/>
                  </a:cubicBezTo>
                  <a:cubicBezTo>
                    <a:pt x="272" y="1659"/>
                    <a:pt x="624" y="1928"/>
                    <a:pt x="994" y="1981"/>
                  </a:cubicBezTo>
                  <a:cubicBezTo>
                    <a:pt x="1067" y="1995"/>
                    <a:pt x="1140" y="2002"/>
                    <a:pt x="1212" y="2002"/>
                  </a:cubicBezTo>
                  <a:cubicBezTo>
                    <a:pt x="1512" y="2002"/>
                    <a:pt x="1803" y="1889"/>
                    <a:pt x="2063" y="1731"/>
                  </a:cubicBezTo>
                  <a:cubicBezTo>
                    <a:pt x="2290" y="1581"/>
                    <a:pt x="2510" y="1384"/>
                    <a:pt x="2588" y="1110"/>
                  </a:cubicBezTo>
                  <a:cubicBezTo>
                    <a:pt x="2713" y="662"/>
                    <a:pt x="2337" y="166"/>
                    <a:pt x="1890" y="41"/>
                  </a:cubicBezTo>
                  <a:cubicBezTo>
                    <a:pt x="1794" y="13"/>
                    <a:pt x="1689" y="0"/>
                    <a:pt x="157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26" name="Google Shape;1826;p9"/>
            <p:cNvSpPr/>
            <p:nvPr/>
          </p:nvSpPr>
          <p:spPr>
            <a:xfrm>
              <a:off x="728400" y="1013500"/>
              <a:ext cx="62850" cy="56125"/>
            </a:xfrm>
            <a:custGeom>
              <a:avLst/>
              <a:gdLst/>
              <a:ahLst/>
              <a:cxnLst/>
              <a:rect l="l" t="t" r="r" b="b"/>
              <a:pathLst>
                <a:path w="2514" h="2245" extrusionOk="0">
                  <a:moveTo>
                    <a:pt x="1471" y="1"/>
                  </a:moveTo>
                  <a:cubicBezTo>
                    <a:pt x="990" y="1"/>
                    <a:pt x="538" y="380"/>
                    <a:pt x="251" y="727"/>
                  </a:cubicBezTo>
                  <a:cubicBezTo>
                    <a:pt x="102" y="924"/>
                    <a:pt x="0" y="1151"/>
                    <a:pt x="24" y="1372"/>
                  </a:cubicBezTo>
                  <a:cubicBezTo>
                    <a:pt x="48" y="1646"/>
                    <a:pt x="251" y="1897"/>
                    <a:pt x="472" y="2017"/>
                  </a:cubicBezTo>
                  <a:cubicBezTo>
                    <a:pt x="698" y="2167"/>
                    <a:pt x="959" y="2245"/>
                    <a:pt x="1217" y="2245"/>
                  </a:cubicBezTo>
                  <a:cubicBezTo>
                    <a:pt x="1387" y="2245"/>
                    <a:pt x="1557" y="2211"/>
                    <a:pt x="1714" y="2142"/>
                  </a:cubicBezTo>
                  <a:cubicBezTo>
                    <a:pt x="2114" y="1993"/>
                    <a:pt x="2412" y="1599"/>
                    <a:pt x="2460" y="1175"/>
                  </a:cubicBezTo>
                  <a:cubicBezTo>
                    <a:pt x="2514" y="751"/>
                    <a:pt x="2263" y="303"/>
                    <a:pt x="1893" y="106"/>
                  </a:cubicBezTo>
                  <a:cubicBezTo>
                    <a:pt x="1752" y="32"/>
                    <a:pt x="1610" y="1"/>
                    <a:pt x="147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27" name="Google Shape;1827;p9"/>
            <p:cNvSpPr/>
            <p:nvPr/>
          </p:nvSpPr>
          <p:spPr>
            <a:xfrm>
              <a:off x="855950" y="1134200"/>
              <a:ext cx="61575" cy="58450"/>
            </a:xfrm>
            <a:custGeom>
              <a:avLst/>
              <a:gdLst/>
              <a:ahLst/>
              <a:cxnLst/>
              <a:rect l="l" t="t" r="r" b="b"/>
              <a:pathLst>
                <a:path w="2463" h="2338" extrusionOk="0">
                  <a:moveTo>
                    <a:pt x="1398" y="1"/>
                  </a:moveTo>
                  <a:cubicBezTo>
                    <a:pt x="693" y="1"/>
                    <a:pt x="0" y="806"/>
                    <a:pt x="20" y="1469"/>
                  </a:cubicBezTo>
                  <a:cubicBezTo>
                    <a:pt x="20" y="1845"/>
                    <a:pt x="271" y="2215"/>
                    <a:pt x="641" y="2317"/>
                  </a:cubicBezTo>
                  <a:cubicBezTo>
                    <a:pt x="701" y="2331"/>
                    <a:pt x="760" y="2337"/>
                    <a:pt x="820" y="2337"/>
                  </a:cubicBezTo>
                  <a:cubicBezTo>
                    <a:pt x="1058" y="2337"/>
                    <a:pt x="1293" y="2233"/>
                    <a:pt x="1513" y="2114"/>
                  </a:cubicBezTo>
                  <a:cubicBezTo>
                    <a:pt x="1835" y="1941"/>
                    <a:pt x="2164" y="1696"/>
                    <a:pt x="2283" y="1344"/>
                  </a:cubicBezTo>
                  <a:cubicBezTo>
                    <a:pt x="2462" y="872"/>
                    <a:pt x="2235" y="323"/>
                    <a:pt x="1811" y="102"/>
                  </a:cubicBezTo>
                  <a:cubicBezTo>
                    <a:pt x="1677" y="32"/>
                    <a:pt x="1537" y="1"/>
                    <a:pt x="139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28" name="Google Shape;1828;p9"/>
            <p:cNvSpPr/>
            <p:nvPr/>
          </p:nvSpPr>
          <p:spPr>
            <a:xfrm>
              <a:off x="678100" y="945525"/>
              <a:ext cx="36600" cy="31150"/>
            </a:xfrm>
            <a:custGeom>
              <a:avLst/>
              <a:gdLst/>
              <a:ahLst/>
              <a:cxnLst/>
              <a:rect l="l" t="t" r="r" b="b"/>
              <a:pathLst>
                <a:path w="1464" h="1246" extrusionOk="0">
                  <a:moveTo>
                    <a:pt x="597" y="0"/>
                  </a:moveTo>
                  <a:cubicBezTo>
                    <a:pt x="290" y="0"/>
                    <a:pt x="1" y="254"/>
                    <a:pt x="48" y="586"/>
                  </a:cubicBezTo>
                  <a:cubicBezTo>
                    <a:pt x="72" y="783"/>
                    <a:pt x="221" y="957"/>
                    <a:pt x="371" y="1058"/>
                  </a:cubicBezTo>
                  <a:cubicBezTo>
                    <a:pt x="508" y="1176"/>
                    <a:pt x="694" y="1246"/>
                    <a:pt x="887" y="1246"/>
                  </a:cubicBezTo>
                  <a:cubicBezTo>
                    <a:pt x="937" y="1246"/>
                    <a:pt x="988" y="1241"/>
                    <a:pt x="1039" y="1231"/>
                  </a:cubicBezTo>
                  <a:cubicBezTo>
                    <a:pt x="1266" y="1154"/>
                    <a:pt x="1463" y="957"/>
                    <a:pt x="1439" y="706"/>
                  </a:cubicBezTo>
                  <a:cubicBezTo>
                    <a:pt x="1439" y="509"/>
                    <a:pt x="1266" y="336"/>
                    <a:pt x="1093" y="210"/>
                  </a:cubicBezTo>
                  <a:cubicBezTo>
                    <a:pt x="991" y="109"/>
                    <a:pt x="866" y="37"/>
                    <a:pt x="717" y="13"/>
                  </a:cubicBezTo>
                  <a:cubicBezTo>
                    <a:pt x="677" y="4"/>
                    <a:pt x="637" y="0"/>
                    <a:pt x="59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29" name="Google Shape;1829;p9"/>
            <p:cNvSpPr/>
            <p:nvPr/>
          </p:nvSpPr>
          <p:spPr>
            <a:xfrm>
              <a:off x="732125" y="885400"/>
              <a:ext cx="74650" cy="54550"/>
            </a:xfrm>
            <a:custGeom>
              <a:avLst/>
              <a:gdLst/>
              <a:ahLst/>
              <a:cxnLst/>
              <a:rect l="l" t="t" r="r" b="b"/>
              <a:pathLst>
                <a:path w="2986" h="2182" extrusionOk="0">
                  <a:moveTo>
                    <a:pt x="1944" y="1"/>
                  </a:moveTo>
                  <a:cubicBezTo>
                    <a:pt x="1909" y="1"/>
                    <a:pt x="1874" y="3"/>
                    <a:pt x="1839" y="6"/>
                  </a:cubicBezTo>
                  <a:cubicBezTo>
                    <a:pt x="1021" y="102"/>
                    <a:pt x="1" y="1123"/>
                    <a:pt x="795" y="1893"/>
                  </a:cubicBezTo>
                  <a:cubicBezTo>
                    <a:pt x="978" y="2096"/>
                    <a:pt x="1255" y="2181"/>
                    <a:pt x="1541" y="2181"/>
                  </a:cubicBezTo>
                  <a:cubicBezTo>
                    <a:pt x="1609" y="2181"/>
                    <a:pt x="1676" y="2177"/>
                    <a:pt x="1744" y="2168"/>
                  </a:cubicBezTo>
                  <a:cubicBezTo>
                    <a:pt x="2066" y="2096"/>
                    <a:pt x="2388" y="1893"/>
                    <a:pt x="2609" y="1648"/>
                  </a:cubicBezTo>
                  <a:cubicBezTo>
                    <a:pt x="2812" y="1397"/>
                    <a:pt x="2985" y="1075"/>
                    <a:pt x="2938" y="753"/>
                  </a:cubicBezTo>
                  <a:cubicBezTo>
                    <a:pt x="2888" y="310"/>
                    <a:pt x="2392" y="1"/>
                    <a:pt x="194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30" name="Google Shape;1830;p9"/>
            <p:cNvSpPr/>
            <p:nvPr/>
          </p:nvSpPr>
          <p:spPr>
            <a:xfrm>
              <a:off x="799275" y="1138525"/>
              <a:ext cx="27350" cy="22400"/>
            </a:xfrm>
            <a:custGeom>
              <a:avLst/>
              <a:gdLst/>
              <a:ahLst/>
              <a:cxnLst/>
              <a:rect l="l" t="t" r="r" b="b"/>
              <a:pathLst>
                <a:path w="1094" h="896" extrusionOk="0">
                  <a:moveTo>
                    <a:pt x="550" y="1"/>
                  </a:moveTo>
                  <a:cubicBezTo>
                    <a:pt x="473" y="1"/>
                    <a:pt x="401" y="1"/>
                    <a:pt x="299" y="54"/>
                  </a:cubicBezTo>
                  <a:cubicBezTo>
                    <a:pt x="102" y="150"/>
                    <a:pt x="1" y="478"/>
                    <a:pt x="126" y="675"/>
                  </a:cubicBezTo>
                  <a:cubicBezTo>
                    <a:pt x="198" y="800"/>
                    <a:pt x="347" y="872"/>
                    <a:pt x="496" y="896"/>
                  </a:cubicBezTo>
                  <a:cubicBezTo>
                    <a:pt x="646" y="896"/>
                    <a:pt x="795" y="824"/>
                    <a:pt x="896" y="723"/>
                  </a:cubicBezTo>
                  <a:cubicBezTo>
                    <a:pt x="1022" y="597"/>
                    <a:pt x="1093" y="448"/>
                    <a:pt x="1046" y="275"/>
                  </a:cubicBezTo>
                  <a:cubicBezTo>
                    <a:pt x="998" y="78"/>
                    <a:pt x="771" y="1"/>
                    <a:pt x="55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31" name="Google Shape;1831;p9"/>
            <p:cNvSpPr/>
            <p:nvPr/>
          </p:nvSpPr>
          <p:spPr>
            <a:xfrm>
              <a:off x="829725" y="948875"/>
              <a:ext cx="43025" cy="29425"/>
            </a:xfrm>
            <a:custGeom>
              <a:avLst/>
              <a:gdLst/>
              <a:ahLst/>
              <a:cxnLst/>
              <a:rect l="l" t="t" r="r" b="b"/>
              <a:pathLst>
                <a:path w="1721" h="1177" extrusionOk="0">
                  <a:moveTo>
                    <a:pt x="1025" y="0"/>
                  </a:moveTo>
                  <a:cubicBezTo>
                    <a:pt x="998" y="0"/>
                    <a:pt x="971" y="2"/>
                    <a:pt x="944" y="5"/>
                  </a:cubicBezTo>
                  <a:cubicBezTo>
                    <a:pt x="747" y="29"/>
                    <a:pt x="550" y="100"/>
                    <a:pt x="401" y="249"/>
                  </a:cubicBezTo>
                  <a:cubicBezTo>
                    <a:pt x="1" y="673"/>
                    <a:pt x="347" y="1097"/>
                    <a:pt x="849" y="1169"/>
                  </a:cubicBezTo>
                  <a:cubicBezTo>
                    <a:pt x="887" y="1174"/>
                    <a:pt x="926" y="1177"/>
                    <a:pt x="965" y="1177"/>
                  </a:cubicBezTo>
                  <a:cubicBezTo>
                    <a:pt x="1153" y="1177"/>
                    <a:pt x="1350" y="1115"/>
                    <a:pt x="1493" y="972"/>
                  </a:cubicBezTo>
                  <a:cubicBezTo>
                    <a:pt x="1643" y="823"/>
                    <a:pt x="1720" y="548"/>
                    <a:pt x="1619" y="327"/>
                  </a:cubicBezTo>
                  <a:cubicBezTo>
                    <a:pt x="1506" y="122"/>
                    <a:pt x="1271" y="0"/>
                    <a:pt x="102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1832" name="Google Shape;1832;p9"/>
          <p:cNvGrpSpPr/>
          <p:nvPr/>
        </p:nvGrpSpPr>
        <p:grpSpPr>
          <a:xfrm>
            <a:off x="8106339" y="5362493"/>
            <a:ext cx="1210840" cy="2091095"/>
            <a:chOff x="5879975" y="3227400"/>
            <a:chExt cx="234350" cy="303550"/>
          </a:xfrm>
        </p:grpSpPr>
        <p:sp>
          <p:nvSpPr>
            <p:cNvPr id="1833" name="Google Shape;1833;p9"/>
            <p:cNvSpPr/>
            <p:nvPr/>
          </p:nvSpPr>
          <p:spPr>
            <a:xfrm>
              <a:off x="5879975" y="3227400"/>
              <a:ext cx="234350" cy="298525"/>
            </a:xfrm>
            <a:custGeom>
              <a:avLst/>
              <a:gdLst/>
              <a:ahLst/>
              <a:cxnLst/>
              <a:rect l="l" t="t" r="r" b="b"/>
              <a:pathLst>
                <a:path w="9374" h="11941" extrusionOk="0">
                  <a:moveTo>
                    <a:pt x="1" y="0"/>
                  </a:moveTo>
                  <a:lnTo>
                    <a:pt x="1" y="0"/>
                  </a:lnTo>
                  <a:cubicBezTo>
                    <a:pt x="299" y="1248"/>
                    <a:pt x="795" y="2562"/>
                    <a:pt x="1195" y="3809"/>
                  </a:cubicBezTo>
                  <a:cubicBezTo>
                    <a:pt x="1911" y="6221"/>
                    <a:pt x="3953" y="7117"/>
                    <a:pt x="5744" y="8609"/>
                  </a:cubicBezTo>
                  <a:cubicBezTo>
                    <a:pt x="6568" y="9254"/>
                    <a:pt x="7338" y="9851"/>
                    <a:pt x="8084" y="10573"/>
                  </a:cubicBezTo>
                  <a:cubicBezTo>
                    <a:pt x="8486" y="10953"/>
                    <a:pt x="8786" y="11473"/>
                    <a:pt x="9219" y="11792"/>
                  </a:cubicBezTo>
                  <a:lnTo>
                    <a:pt x="9219" y="11792"/>
                  </a:lnTo>
                  <a:cubicBezTo>
                    <a:pt x="9125" y="11628"/>
                    <a:pt x="9004" y="11372"/>
                    <a:pt x="8956" y="11218"/>
                  </a:cubicBezTo>
                  <a:cubicBezTo>
                    <a:pt x="8257" y="9254"/>
                    <a:pt x="8179" y="7218"/>
                    <a:pt x="7338" y="5248"/>
                  </a:cubicBezTo>
                  <a:cubicBezTo>
                    <a:pt x="5971" y="2066"/>
                    <a:pt x="2807" y="1368"/>
                    <a:pt x="1" y="0"/>
                  </a:cubicBezTo>
                  <a:close/>
                  <a:moveTo>
                    <a:pt x="9219" y="11792"/>
                  </a:moveTo>
                  <a:cubicBezTo>
                    <a:pt x="9264" y="11869"/>
                    <a:pt x="9303" y="11925"/>
                    <a:pt x="9326" y="11940"/>
                  </a:cubicBezTo>
                  <a:lnTo>
                    <a:pt x="9373" y="11893"/>
                  </a:lnTo>
                  <a:cubicBezTo>
                    <a:pt x="9320" y="11862"/>
                    <a:pt x="9269" y="11828"/>
                    <a:pt x="9219" y="1179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34" name="Google Shape;1834;p9"/>
            <p:cNvSpPr/>
            <p:nvPr/>
          </p:nvSpPr>
          <p:spPr>
            <a:xfrm>
              <a:off x="5909075" y="3265200"/>
              <a:ext cx="204300" cy="265750"/>
            </a:xfrm>
            <a:custGeom>
              <a:avLst/>
              <a:gdLst/>
              <a:ahLst/>
              <a:cxnLst/>
              <a:rect l="l" t="t" r="r" b="b"/>
              <a:pathLst>
                <a:path w="8172" h="10630" extrusionOk="0">
                  <a:moveTo>
                    <a:pt x="152" y="1"/>
                  </a:moveTo>
                  <a:cubicBezTo>
                    <a:pt x="70" y="1"/>
                    <a:pt x="1" y="106"/>
                    <a:pt x="78" y="184"/>
                  </a:cubicBezTo>
                  <a:cubicBezTo>
                    <a:pt x="1523" y="1772"/>
                    <a:pt x="3111" y="3240"/>
                    <a:pt x="4580" y="4834"/>
                  </a:cubicBezTo>
                  <a:cubicBezTo>
                    <a:pt x="6048" y="6452"/>
                    <a:pt x="6968" y="8637"/>
                    <a:pt x="7941" y="10578"/>
                  </a:cubicBezTo>
                  <a:cubicBezTo>
                    <a:pt x="7962" y="10614"/>
                    <a:pt x="7991" y="10629"/>
                    <a:pt x="8022" y="10629"/>
                  </a:cubicBezTo>
                  <a:cubicBezTo>
                    <a:pt x="8095" y="10629"/>
                    <a:pt x="8172" y="10541"/>
                    <a:pt x="8138" y="10452"/>
                  </a:cubicBezTo>
                  <a:cubicBezTo>
                    <a:pt x="7195" y="8590"/>
                    <a:pt x="6269" y="6524"/>
                    <a:pt x="4926" y="4906"/>
                  </a:cubicBezTo>
                  <a:cubicBezTo>
                    <a:pt x="3463" y="3169"/>
                    <a:pt x="1744" y="1700"/>
                    <a:pt x="228" y="35"/>
                  </a:cubicBezTo>
                  <a:cubicBezTo>
                    <a:pt x="204" y="11"/>
                    <a:pt x="177" y="1"/>
                    <a:pt x="15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35" name="Google Shape;1835;p9"/>
            <p:cNvSpPr/>
            <p:nvPr/>
          </p:nvSpPr>
          <p:spPr>
            <a:xfrm>
              <a:off x="5914450" y="3282500"/>
              <a:ext cx="63175" cy="51225"/>
            </a:xfrm>
            <a:custGeom>
              <a:avLst/>
              <a:gdLst/>
              <a:ahLst/>
              <a:cxnLst/>
              <a:rect l="l" t="t" r="r" b="b"/>
              <a:pathLst>
                <a:path w="2527" h="2049" extrusionOk="0">
                  <a:moveTo>
                    <a:pt x="2413" y="1"/>
                  </a:moveTo>
                  <a:cubicBezTo>
                    <a:pt x="2356" y="1"/>
                    <a:pt x="2299" y="38"/>
                    <a:pt x="2299" y="113"/>
                  </a:cubicBezTo>
                  <a:lnTo>
                    <a:pt x="2299" y="1775"/>
                  </a:lnTo>
                  <a:lnTo>
                    <a:pt x="2299" y="1775"/>
                  </a:lnTo>
                  <a:cubicBezTo>
                    <a:pt x="1623" y="1446"/>
                    <a:pt x="925" y="1219"/>
                    <a:pt x="186" y="1080"/>
                  </a:cubicBezTo>
                  <a:cubicBezTo>
                    <a:pt x="171" y="1075"/>
                    <a:pt x="158" y="1073"/>
                    <a:pt x="145" y="1073"/>
                  </a:cubicBezTo>
                  <a:cubicBezTo>
                    <a:pt x="29" y="1073"/>
                    <a:pt x="1" y="1256"/>
                    <a:pt x="114" y="1283"/>
                  </a:cubicBezTo>
                  <a:cubicBezTo>
                    <a:pt x="908" y="1456"/>
                    <a:pt x="1631" y="1677"/>
                    <a:pt x="2353" y="2029"/>
                  </a:cubicBezTo>
                  <a:cubicBezTo>
                    <a:pt x="2373" y="2042"/>
                    <a:pt x="2395" y="2048"/>
                    <a:pt x="2416" y="2048"/>
                  </a:cubicBezTo>
                  <a:cubicBezTo>
                    <a:pt x="2473" y="2048"/>
                    <a:pt x="2526" y="2008"/>
                    <a:pt x="2526" y="1952"/>
                  </a:cubicBezTo>
                  <a:lnTo>
                    <a:pt x="2526" y="113"/>
                  </a:lnTo>
                  <a:cubicBezTo>
                    <a:pt x="2526" y="38"/>
                    <a:pt x="2469" y="1"/>
                    <a:pt x="241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36" name="Google Shape;1836;p9"/>
            <p:cNvSpPr/>
            <p:nvPr/>
          </p:nvSpPr>
          <p:spPr>
            <a:xfrm>
              <a:off x="5942675" y="3326500"/>
              <a:ext cx="84625" cy="57200"/>
            </a:xfrm>
            <a:custGeom>
              <a:avLst/>
              <a:gdLst/>
              <a:ahLst/>
              <a:cxnLst/>
              <a:rect l="l" t="t" r="r" b="b"/>
              <a:pathLst>
                <a:path w="3385" h="2288" extrusionOk="0">
                  <a:moveTo>
                    <a:pt x="3286" y="0"/>
                  </a:moveTo>
                  <a:cubicBezTo>
                    <a:pt x="3237" y="0"/>
                    <a:pt x="3188" y="30"/>
                    <a:pt x="3188" y="90"/>
                  </a:cubicBezTo>
                  <a:cubicBezTo>
                    <a:pt x="3166" y="728"/>
                    <a:pt x="3080" y="1366"/>
                    <a:pt x="3047" y="1999"/>
                  </a:cubicBezTo>
                  <a:lnTo>
                    <a:pt x="3047" y="1999"/>
                  </a:lnTo>
                  <a:cubicBezTo>
                    <a:pt x="2144" y="1555"/>
                    <a:pt x="1132" y="1332"/>
                    <a:pt x="125" y="1236"/>
                  </a:cubicBezTo>
                  <a:cubicBezTo>
                    <a:pt x="119" y="1235"/>
                    <a:pt x="113" y="1234"/>
                    <a:pt x="107" y="1234"/>
                  </a:cubicBezTo>
                  <a:cubicBezTo>
                    <a:pt x="0" y="1234"/>
                    <a:pt x="6" y="1433"/>
                    <a:pt x="125" y="1433"/>
                  </a:cubicBezTo>
                  <a:cubicBezTo>
                    <a:pt x="1146" y="1535"/>
                    <a:pt x="2191" y="1785"/>
                    <a:pt x="3110" y="2281"/>
                  </a:cubicBezTo>
                  <a:cubicBezTo>
                    <a:pt x="3120" y="2285"/>
                    <a:pt x="3131" y="2287"/>
                    <a:pt x="3142" y="2287"/>
                  </a:cubicBezTo>
                  <a:cubicBezTo>
                    <a:pt x="3195" y="2287"/>
                    <a:pt x="3260" y="2243"/>
                    <a:pt x="3260" y="2179"/>
                  </a:cubicBezTo>
                  <a:cubicBezTo>
                    <a:pt x="3284" y="1487"/>
                    <a:pt x="3385" y="788"/>
                    <a:pt x="3385" y="90"/>
                  </a:cubicBezTo>
                  <a:cubicBezTo>
                    <a:pt x="3385" y="30"/>
                    <a:pt x="3336" y="0"/>
                    <a:pt x="328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37" name="Google Shape;1837;p9"/>
            <p:cNvSpPr/>
            <p:nvPr/>
          </p:nvSpPr>
          <p:spPr>
            <a:xfrm>
              <a:off x="5999550" y="3375200"/>
              <a:ext cx="62300" cy="52075"/>
            </a:xfrm>
            <a:custGeom>
              <a:avLst/>
              <a:gdLst/>
              <a:ahLst/>
              <a:cxnLst/>
              <a:rect l="l" t="t" r="r" b="b"/>
              <a:pathLst>
                <a:path w="2492" h="2083" extrusionOk="0">
                  <a:moveTo>
                    <a:pt x="2363" y="1"/>
                  </a:moveTo>
                  <a:cubicBezTo>
                    <a:pt x="2325" y="1"/>
                    <a:pt x="2289" y="24"/>
                    <a:pt x="2280" y="82"/>
                  </a:cubicBezTo>
                  <a:cubicBezTo>
                    <a:pt x="2164" y="665"/>
                    <a:pt x="2176" y="1263"/>
                    <a:pt x="2178" y="1842"/>
                  </a:cubicBezTo>
                  <a:lnTo>
                    <a:pt x="2178" y="1842"/>
                  </a:lnTo>
                  <a:cubicBezTo>
                    <a:pt x="1501" y="1672"/>
                    <a:pt x="849" y="1442"/>
                    <a:pt x="191" y="1228"/>
                  </a:cubicBezTo>
                  <a:cubicBezTo>
                    <a:pt x="182" y="1227"/>
                    <a:pt x="174" y="1226"/>
                    <a:pt x="166" y="1226"/>
                  </a:cubicBezTo>
                  <a:cubicBezTo>
                    <a:pt x="37" y="1226"/>
                    <a:pt x="0" y="1405"/>
                    <a:pt x="113" y="1455"/>
                  </a:cubicBezTo>
                  <a:cubicBezTo>
                    <a:pt x="835" y="1652"/>
                    <a:pt x="1534" y="1903"/>
                    <a:pt x="2256" y="2076"/>
                  </a:cubicBezTo>
                  <a:cubicBezTo>
                    <a:pt x="2269" y="2080"/>
                    <a:pt x="2282" y="2082"/>
                    <a:pt x="2294" y="2082"/>
                  </a:cubicBezTo>
                  <a:cubicBezTo>
                    <a:pt x="2353" y="2082"/>
                    <a:pt x="2405" y="2039"/>
                    <a:pt x="2405" y="1975"/>
                  </a:cubicBezTo>
                  <a:cubicBezTo>
                    <a:pt x="2382" y="1354"/>
                    <a:pt x="2352" y="757"/>
                    <a:pt x="2477" y="136"/>
                  </a:cubicBezTo>
                  <a:cubicBezTo>
                    <a:pt x="2492" y="59"/>
                    <a:pt x="2424" y="1"/>
                    <a:pt x="23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38" name="Google Shape;1838;p9"/>
            <p:cNvSpPr/>
            <p:nvPr/>
          </p:nvSpPr>
          <p:spPr>
            <a:xfrm>
              <a:off x="5999375" y="3323825"/>
              <a:ext cx="8675" cy="6875"/>
            </a:xfrm>
            <a:custGeom>
              <a:avLst/>
              <a:gdLst/>
              <a:ahLst/>
              <a:cxnLst/>
              <a:rect l="l" t="t" r="r" b="b"/>
              <a:pathLst>
                <a:path w="347" h="275" extrusionOk="0">
                  <a:moveTo>
                    <a:pt x="174" y="0"/>
                  </a:moveTo>
                  <a:cubicBezTo>
                    <a:pt x="1" y="0"/>
                    <a:pt x="1" y="275"/>
                    <a:pt x="174" y="275"/>
                  </a:cubicBezTo>
                  <a:cubicBezTo>
                    <a:pt x="347" y="275"/>
                    <a:pt x="347" y="0"/>
                    <a:pt x="1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39" name="Google Shape;1839;p9"/>
            <p:cNvSpPr/>
            <p:nvPr/>
          </p:nvSpPr>
          <p:spPr>
            <a:xfrm>
              <a:off x="6003700" y="3305750"/>
              <a:ext cx="8100" cy="6300"/>
            </a:xfrm>
            <a:custGeom>
              <a:avLst/>
              <a:gdLst/>
              <a:ahLst/>
              <a:cxnLst/>
              <a:rect l="l" t="t" r="r" b="b"/>
              <a:pathLst>
                <a:path w="324" h="252" extrusionOk="0">
                  <a:moveTo>
                    <a:pt x="174" y="1"/>
                  </a:moveTo>
                  <a:cubicBezTo>
                    <a:pt x="1" y="1"/>
                    <a:pt x="1" y="251"/>
                    <a:pt x="174" y="251"/>
                  </a:cubicBezTo>
                  <a:cubicBezTo>
                    <a:pt x="323" y="251"/>
                    <a:pt x="323" y="1"/>
                    <a:pt x="1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40" name="Google Shape;1840;p9"/>
            <p:cNvSpPr/>
            <p:nvPr/>
          </p:nvSpPr>
          <p:spPr>
            <a:xfrm>
              <a:off x="5907300" y="3293375"/>
              <a:ext cx="8075" cy="6875"/>
            </a:xfrm>
            <a:custGeom>
              <a:avLst/>
              <a:gdLst/>
              <a:ahLst/>
              <a:cxnLst/>
              <a:rect l="l" t="t" r="r" b="b"/>
              <a:pathLst>
                <a:path w="323" h="275" extrusionOk="0">
                  <a:moveTo>
                    <a:pt x="173" y="0"/>
                  </a:moveTo>
                  <a:cubicBezTo>
                    <a:pt x="0" y="0"/>
                    <a:pt x="0" y="275"/>
                    <a:pt x="173" y="275"/>
                  </a:cubicBezTo>
                  <a:cubicBezTo>
                    <a:pt x="323" y="275"/>
                    <a:pt x="323" y="0"/>
                    <a:pt x="1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41" name="Google Shape;1841;p9"/>
            <p:cNvSpPr/>
            <p:nvPr/>
          </p:nvSpPr>
          <p:spPr>
            <a:xfrm>
              <a:off x="5942675" y="3339925"/>
              <a:ext cx="8825" cy="6300"/>
            </a:xfrm>
            <a:custGeom>
              <a:avLst/>
              <a:gdLst/>
              <a:ahLst/>
              <a:cxnLst/>
              <a:rect l="l" t="t" r="r" b="b"/>
              <a:pathLst>
                <a:path w="353" h="252" extrusionOk="0">
                  <a:moveTo>
                    <a:pt x="179" y="1"/>
                  </a:moveTo>
                  <a:cubicBezTo>
                    <a:pt x="0" y="1"/>
                    <a:pt x="0" y="251"/>
                    <a:pt x="179" y="251"/>
                  </a:cubicBezTo>
                  <a:cubicBezTo>
                    <a:pt x="352" y="251"/>
                    <a:pt x="352" y="1"/>
                    <a:pt x="17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42" name="Google Shape;1842;p9"/>
            <p:cNvSpPr/>
            <p:nvPr/>
          </p:nvSpPr>
          <p:spPr>
            <a:xfrm>
              <a:off x="5957000" y="3345000"/>
              <a:ext cx="8825" cy="6900"/>
            </a:xfrm>
            <a:custGeom>
              <a:avLst/>
              <a:gdLst/>
              <a:ahLst/>
              <a:cxnLst/>
              <a:rect l="l" t="t" r="r" b="b"/>
              <a:pathLst>
                <a:path w="353" h="276" extrusionOk="0">
                  <a:moveTo>
                    <a:pt x="173" y="1"/>
                  </a:moveTo>
                  <a:cubicBezTo>
                    <a:pt x="0" y="1"/>
                    <a:pt x="0" y="275"/>
                    <a:pt x="173" y="275"/>
                  </a:cubicBezTo>
                  <a:cubicBezTo>
                    <a:pt x="352" y="275"/>
                    <a:pt x="352" y="1"/>
                    <a:pt x="17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43" name="Google Shape;1843;p9"/>
            <p:cNvSpPr/>
            <p:nvPr/>
          </p:nvSpPr>
          <p:spPr>
            <a:xfrm>
              <a:off x="6069525" y="3417700"/>
              <a:ext cx="8825" cy="6875"/>
            </a:xfrm>
            <a:custGeom>
              <a:avLst/>
              <a:gdLst/>
              <a:ahLst/>
              <a:cxnLst/>
              <a:rect l="l" t="t" r="r" b="b"/>
              <a:pathLst>
                <a:path w="353" h="275" extrusionOk="0">
                  <a:moveTo>
                    <a:pt x="180" y="0"/>
                  </a:moveTo>
                  <a:cubicBezTo>
                    <a:pt x="0" y="0"/>
                    <a:pt x="0" y="275"/>
                    <a:pt x="180" y="275"/>
                  </a:cubicBezTo>
                  <a:cubicBezTo>
                    <a:pt x="353" y="275"/>
                    <a:pt x="353" y="0"/>
                    <a:pt x="1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44" name="Google Shape;1844;p9"/>
            <p:cNvSpPr/>
            <p:nvPr/>
          </p:nvSpPr>
          <p:spPr>
            <a:xfrm>
              <a:off x="6040425" y="3435150"/>
              <a:ext cx="8675" cy="6300"/>
            </a:xfrm>
            <a:custGeom>
              <a:avLst/>
              <a:gdLst/>
              <a:ahLst/>
              <a:cxnLst/>
              <a:rect l="l" t="t" r="r" b="b"/>
              <a:pathLst>
                <a:path w="347" h="252" extrusionOk="0">
                  <a:moveTo>
                    <a:pt x="173" y="1"/>
                  </a:moveTo>
                  <a:cubicBezTo>
                    <a:pt x="0" y="1"/>
                    <a:pt x="0" y="251"/>
                    <a:pt x="173" y="251"/>
                  </a:cubicBezTo>
                  <a:cubicBezTo>
                    <a:pt x="347" y="251"/>
                    <a:pt x="347" y="1"/>
                    <a:pt x="17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1845" name="Google Shape;1845;p9"/>
          <p:cNvGrpSpPr/>
          <p:nvPr/>
        </p:nvGrpSpPr>
        <p:grpSpPr>
          <a:xfrm>
            <a:off x="7818241" y="-453683"/>
            <a:ext cx="2034053" cy="2844353"/>
            <a:chOff x="7818240" y="-340263"/>
            <a:chExt cx="2034053" cy="2133265"/>
          </a:xfrm>
        </p:grpSpPr>
        <p:sp>
          <p:nvSpPr>
            <p:cNvPr id="1846" name="Google Shape;1846;p9"/>
            <p:cNvSpPr/>
            <p:nvPr/>
          </p:nvSpPr>
          <p:spPr>
            <a:xfrm rot="-9938427">
              <a:off x="7938401" y="-157060"/>
              <a:ext cx="1121378" cy="1110234"/>
            </a:xfrm>
            <a:custGeom>
              <a:avLst/>
              <a:gdLst/>
              <a:ahLst/>
              <a:cxnLst/>
              <a:rect l="l" t="t" r="r" b="b"/>
              <a:pathLst>
                <a:path w="5960" h="5901" extrusionOk="0">
                  <a:moveTo>
                    <a:pt x="5141" y="1"/>
                  </a:moveTo>
                  <a:cubicBezTo>
                    <a:pt x="4461" y="1"/>
                    <a:pt x="3709" y="1428"/>
                    <a:pt x="3208" y="1655"/>
                  </a:cubicBezTo>
                  <a:cubicBezTo>
                    <a:pt x="3187" y="1295"/>
                    <a:pt x="3351" y="434"/>
                    <a:pt x="3025" y="434"/>
                  </a:cubicBezTo>
                  <a:cubicBezTo>
                    <a:pt x="2939" y="434"/>
                    <a:pt x="2818" y="495"/>
                    <a:pt x="2650" y="641"/>
                  </a:cubicBezTo>
                  <a:cubicBezTo>
                    <a:pt x="2059" y="1122"/>
                    <a:pt x="2059" y="2052"/>
                    <a:pt x="1578" y="2591"/>
                  </a:cubicBezTo>
                  <a:cubicBezTo>
                    <a:pt x="1469" y="2322"/>
                    <a:pt x="1527" y="1469"/>
                    <a:pt x="1206" y="1334"/>
                  </a:cubicBezTo>
                  <a:cubicBezTo>
                    <a:pt x="1164" y="1314"/>
                    <a:pt x="1123" y="1305"/>
                    <a:pt x="1084" y="1305"/>
                  </a:cubicBezTo>
                  <a:cubicBezTo>
                    <a:pt x="702" y="1305"/>
                    <a:pt x="472" y="2163"/>
                    <a:pt x="379" y="2431"/>
                  </a:cubicBezTo>
                  <a:cubicBezTo>
                    <a:pt x="1" y="3579"/>
                    <a:pt x="187" y="4650"/>
                    <a:pt x="270" y="5824"/>
                  </a:cubicBezTo>
                  <a:lnTo>
                    <a:pt x="347" y="5901"/>
                  </a:lnTo>
                  <a:cubicBezTo>
                    <a:pt x="1309" y="5477"/>
                    <a:pt x="2194" y="5048"/>
                    <a:pt x="3233" y="4778"/>
                  </a:cubicBezTo>
                  <a:cubicBezTo>
                    <a:pt x="3612" y="4676"/>
                    <a:pt x="4894" y="4592"/>
                    <a:pt x="4971" y="4086"/>
                  </a:cubicBezTo>
                  <a:cubicBezTo>
                    <a:pt x="5022" y="3662"/>
                    <a:pt x="4513" y="3627"/>
                    <a:pt x="4035" y="3627"/>
                  </a:cubicBezTo>
                  <a:cubicBezTo>
                    <a:pt x="3940" y="3627"/>
                    <a:pt x="3846" y="3628"/>
                    <a:pt x="3758" y="3628"/>
                  </a:cubicBezTo>
                  <a:cubicBezTo>
                    <a:pt x="3566" y="3628"/>
                    <a:pt x="3402" y="3622"/>
                    <a:pt x="3317" y="3579"/>
                  </a:cubicBezTo>
                  <a:cubicBezTo>
                    <a:pt x="3528" y="2937"/>
                    <a:pt x="4837" y="2963"/>
                    <a:pt x="5350" y="2668"/>
                  </a:cubicBezTo>
                  <a:cubicBezTo>
                    <a:pt x="5831" y="2347"/>
                    <a:pt x="5638" y="2027"/>
                    <a:pt x="5132" y="2001"/>
                  </a:cubicBezTo>
                  <a:cubicBezTo>
                    <a:pt x="5112" y="2000"/>
                    <a:pt x="5092" y="1999"/>
                    <a:pt x="5072" y="1999"/>
                  </a:cubicBezTo>
                  <a:cubicBezTo>
                    <a:pt x="4783" y="1999"/>
                    <a:pt x="4496" y="2144"/>
                    <a:pt x="4224" y="2144"/>
                  </a:cubicBezTo>
                  <a:cubicBezTo>
                    <a:pt x="4188" y="2144"/>
                    <a:pt x="4153" y="2141"/>
                    <a:pt x="4118" y="2136"/>
                  </a:cubicBezTo>
                  <a:cubicBezTo>
                    <a:pt x="4304" y="1815"/>
                    <a:pt x="5959" y="263"/>
                    <a:pt x="5292" y="26"/>
                  </a:cubicBezTo>
                  <a:cubicBezTo>
                    <a:pt x="5242" y="9"/>
                    <a:pt x="5192" y="1"/>
                    <a:pt x="514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47" name="Google Shape;1847;p9"/>
            <p:cNvSpPr/>
            <p:nvPr/>
          </p:nvSpPr>
          <p:spPr>
            <a:xfrm rot="-9938427">
              <a:off x="8152762" y="-127326"/>
              <a:ext cx="873583" cy="988129"/>
            </a:xfrm>
            <a:custGeom>
              <a:avLst/>
              <a:gdLst/>
              <a:ahLst/>
              <a:cxnLst/>
              <a:rect l="l" t="t" r="r" b="b"/>
              <a:pathLst>
                <a:path w="4643" h="5252" extrusionOk="0">
                  <a:moveTo>
                    <a:pt x="4557" y="1"/>
                  </a:moveTo>
                  <a:cubicBezTo>
                    <a:pt x="4537" y="1"/>
                    <a:pt x="4516" y="11"/>
                    <a:pt x="4500" y="36"/>
                  </a:cubicBezTo>
                  <a:cubicBezTo>
                    <a:pt x="3108" y="1826"/>
                    <a:pt x="1293" y="3269"/>
                    <a:pt x="36" y="5167"/>
                  </a:cubicBezTo>
                  <a:cubicBezTo>
                    <a:pt x="0" y="5203"/>
                    <a:pt x="39" y="5251"/>
                    <a:pt x="86" y="5251"/>
                  </a:cubicBezTo>
                  <a:cubicBezTo>
                    <a:pt x="106" y="5251"/>
                    <a:pt x="127" y="5242"/>
                    <a:pt x="145" y="5219"/>
                  </a:cubicBezTo>
                  <a:cubicBezTo>
                    <a:pt x="1396" y="3320"/>
                    <a:pt x="3243" y="1903"/>
                    <a:pt x="4603" y="88"/>
                  </a:cubicBezTo>
                  <a:cubicBezTo>
                    <a:pt x="4643" y="52"/>
                    <a:pt x="4603" y="1"/>
                    <a:pt x="45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48" name="Google Shape;1848;p9"/>
            <p:cNvSpPr/>
            <p:nvPr/>
          </p:nvSpPr>
          <p:spPr>
            <a:xfrm rot="-9938427">
              <a:off x="8130041" y="283851"/>
              <a:ext cx="485429" cy="373276"/>
            </a:xfrm>
            <a:custGeom>
              <a:avLst/>
              <a:gdLst/>
              <a:ahLst/>
              <a:cxnLst/>
              <a:rect l="l" t="t" r="r" b="b"/>
              <a:pathLst>
                <a:path w="2580" h="1984" extrusionOk="0">
                  <a:moveTo>
                    <a:pt x="290" y="0"/>
                  </a:moveTo>
                  <a:cubicBezTo>
                    <a:pt x="266" y="0"/>
                    <a:pt x="244" y="16"/>
                    <a:pt x="244" y="50"/>
                  </a:cubicBezTo>
                  <a:cubicBezTo>
                    <a:pt x="110" y="665"/>
                    <a:pt x="0" y="1307"/>
                    <a:pt x="26" y="1916"/>
                  </a:cubicBezTo>
                  <a:cubicBezTo>
                    <a:pt x="50" y="1959"/>
                    <a:pt x="70" y="1984"/>
                    <a:pt x="99" y="1984"/>
                  </a:cubicBezTo>
                  <a:cubicBezTo>
                    <a:pt x="110" y="1984"/>
                    <a:pt x="122" y="1981"/>
                    <a:pt x="135" y="1974"/>
                  </a:cubicBezTo>
                  <a:cubicBezTo>
                    <a:pt x="937" y="1788"/>
                    <a:pt x="1713" y="1435"/>
                    <a:pt x="2515" y="1146"/>
                  </a:cubicBezTo>
                  <a:cubicBezTo>
                    <a:pt x="2579" y="1120"/>
                    <a:pt x="2554" y="1025"/>
                    <a:pt x="2499" y="1025"/>
                  </a:cubicBezTo>
                  <a:cubicBezTo>
                    <a:pt x="2488" y="1025"/>
                    <a:pt x="2476" y="1029"/>
                    <a:pt x="2463" y="1037"/>
                  </a:cubicBezTo>
                  <a:cubicBezTo>
                    <a:pt x="1822" y="1249"/>
                    <a:pt x="1206" y="1518"/>
                    <a:pt x="565" y="1730"/>
                  </a:cubicBezTo>
                  <a:cubicBezTo>
                    <a:pt x="452" y="1764"/>
                    <a:pt x="370" y="1780"/>
                    <a:pt x="312" y="1780"/>
                  </a:cubicBezTo>
                  <a:cubicBezTo>
                    <a:pt x="133" y="1780"/>
                    <a:pt x="167" y="1625"/>
                    <a:pt x="186" y="1307"/>
                  </a:cubicBezTo>
                  <a:cubicBezTo>
                    <a:pt x="186" y="903"/>
                    <a:pt x="270" y="505"/>
                    <a:pt x="347" y="101"/>
                  </a:cubicBezTo>
                  <a:cubicBezTo>
                    <a:pt x="366" y="36"/>
                    <a:pt x="325" y="0"/>
                    <a:pt x="29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49" name="Google Shape;1849;p9"/>
            <p:cNvSpPr/>
            <p:nvPr/>
          </p:nvSpPr>
          <p:spPr>
            <a:xfrm rot="-9938427">
              <a:off x="8396172" y="87046"/>
              <a:ext cx="516473" cy="425957"/>
            </a:xfrm>
            <a:custGeom>
              <a:avLst/>
              <a:gdLst/>
              <a:ahLst/>
              <a:cxnLst/>
              <a:rect l="l" t="t" r="r" b="b"/>
              <a:pathLst>
                <a:path w="2745" h="2264" extrusionOk="0">
                  <a:moveTo>
                    <a:pt x="67" y="1"/>
                  </a:moveTo>
                  <a:cubicBezTo>
                    <a:pt x="34" y="1"/>
                    <a:pt x="0" y="21"/>
                    <a:pt x="0" y="63"/>
                  </a:cubicBezTo>
                  <a:cubicBezTo>
                    <a:pt x="83" y="781"/>
                    <a:pt x="135" y="1481"/>
                    <a:pt x="109" y="2199"/>
                  </a:cubicBezTo>
                  <a:cubicBezTo>
                    <a:pt x="109" y="2236"/>
                    <a:pt x="136" y="2263"/>
                    <a:pt x="170" y="2263"/>
                  </a:cubicBezTo>
                  <a:cubicBezTo>
                    <a:pt x="183" y="2263"/>
                    <a:pt x="197" y="2259"/>
                    <a:pt x="212" y="2250"/>
                  </a:cubicBezTo>
                  <a:cubicBezTo>
                    <a:pt x="1013" y="2013"/>
                    <a:pt x="1847" y="1827"/>
                    <a:pt x="2675" y="1667"/>
                  </a:cubicBezTo>
                  <a:cubicBezTo>
                    <a:pt x="2745" y="1667"/>
                    <a:pt x="2708" y="1554"/>
                    <a:pt x="2638" y="1554"/>
                  </a:cubicBezTo>
                  <a:cubicBezTo>
                    <a:pt x="2631" y="1554"/>
                    <a:pt x="2624" y="1555"/>
                    <a:pt x="2617" y="1558"/>
                  </a:cubicBezTo>
                  <a:cubicBezTo>
                    <a:pt x="1924" y="1692"/>
                    <a:pt x="1232" y="1827"/>
                    <a:pt x="532" y="2039"/>
                  </a:cubicBezTo>
                  <a:cubicBezTo>
                    <a:pt x="460" y="2054"/>
                    <a:pt x="407" y="2065"/>
                    <a:pt x="369" y="2065"/>
                  </a:cubicBezTo>
                  <a:cubicBezTo>
                    <a:pt x="282" y="2065"/>
                    <a:pt x="269" y="2009"/>
                    <a:pt x="269" y="1827"/>
                  </a:cubicBezTo>
                  <a:cubicBezTo>
                    <a:pt x="269" y="1609"/>
                    <a:pt x="244" y="1423"/>
                    <a:pt x="244" y="1237"/>
                  </a:cubicBezTo>
                  <a:cubicBezTo>
                    <a:pt x="212" y="839"/>
                    <a:pt x="186" y="461"/>
                    <a:pt x="135" y="63"/>
                  </a:cubicBezTo>
                  <a:cubicBezTo>
                    <a:pt x="135" y="21"/>
                    <a:pt x="101" y="1"/>
                    <a:pt x="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nvGrpSpPr>
            <p:cNvPr id="1850" name="Google Shape;1850;p9"/>
            <p:cNvGrpSpPr/>
            <p:nvPr/>
          </p:nvGrpSpPr>
          <p:grpSpPr>
            <a:xfrm rot="899960">
              <a:off x="8102563" y="-171071"/>
              <a:ext cx="1543765" cy="1794880"/>
              <a:chOff x="8191540" y="120749"/>
              <a:chExt cx="1543811" cy="1794934"/>
            </a:xfrm>
          </p:grpSpPr>
          <p:sp>
            <p:nvSpPr>
              <p:cNvPr id="1851" name="Google Shape;1851;p9"/>
              <p:cNvSpPr/>
              <p:nvPr/>
            </p:nvSpPr>
            <p:spPr>
              <a:xfrm rot="-9211776">
                <a:off x="8480653" y="256044"/>
                <a:ext cx="965584" cy="1524344"/>
              </a:xfrm>
              <a:custGeom>
                <a:avLst/>
                <a:gdLst/>
                <a:ahLst/>
                <a:cxnLst/>
                <a:rect l="l" t="t" r="r" b="b"/>
                <a:pathLst>
                  <a:path w="5132" h="8102" extrusionOk="0">
                    <a:moveTo>
                      <a:pt x="1" y="1"/>
                    </a:moveTo>
                    <a:lnTo>
                      <a:pt x="1" y="1"/>
                    </a:lnTo>
                    <a:cubicBezTo>
                      <a:pt x="78" y="3317"/>
                      <a:pt x="668" y="7030"/>
                      <a:pt x="4490" y="8101"/>
                    </a:cubicBezTo>
                    <a:cubicBezTo>
                      <a:pt x="5132" y="5292"/>
                      <a:pt x="3182" y="1392"/>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52" name="Google Shape;1852;p9"/>
              <p:cNvSpPr/>
              <p:nvPr/>
            </p:nvSpPr>
            <p:spPr>
              <a:xfrm rot="-9211776">
                <a:off x="8655828" y="273573"/>
                <a:ext cx="692955" cy="1320960"/>
              </a:xfrm>
              <a:custGeom>
                <a:avLst/>
                <a:gdLst/>
                <a:ahLst/>
                <a:cxnLst/>
                <a:rect l="l" t="t" r="r" b="b"/>
                <a:pathLst>
                  <a:path w="3683" h="7021" extrusionOk="0">
                    <a:moveTo>
                      <a:pt x="86" y="1"/>
                    </a:moveTo>
                    <a:cubicBezTo>
                      <a:pt x="44" y="1"/>
                      <a:pt x="0" y="40"/>
                      <a:pt x="38" y="90"/>
                    </a:cubicBezTo>
                    <a:cubicBezTo>
                      <a:pt x="1263" y="2367"/>
                      <a:pt x="2225" y="4772"/>
                      <a:pt x="3540" y="6985"/>
                    </a:cubicBezTo>
                    <a:cubicBezTo>
                      <a:pt x="3548" y="7011"/>
                      <a:pt x="3566" y="7020"/>
                      <a:pt x="3585" y="7020"/>
                    </a:cubicBezTo>
                    <a:cubicBezTo>
                      <a:pt x="3630" y="7020"/>
                      <a:pt x="3682" y="6969"/>
                      <a:pt x="3642" y="6934"/>
                    </a:cubicBezTo>
                    <a:cubicBezTo>
                      <a:pt x="2334" y="4689"/>
                      <a:pt x="1397" y="2284"/>
                      <a:pt x="140" y="39"/>
                    </a:cubicBezTo>
                    <a:cubicBezTo>
                      <a:pt x="131" y="12"/>
                      <a:pt x="109" y="1"/>
                      <a:pt x="8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53" name="Google Shape;1853;p9"/>
              <p:cNvSpPr/>
              <p:nvPr/>
            </p:nvSpPr>
            <p:spPr>
              <a:xfrm rot="-9211776">
                <a:off x="8917690" y="1240235"/>
                <a:ext cx="246664" cy="260391"/>
              </a:xfrm>
              <a:custGeom>
                <a:avLst/>
                <a:gdLst/>
                <a:ahLst/>
                <a:cxnLst/>
                <a:rect l="l" t="t" r="r" b="b"/>
                <a:pathLst>
                  <a:path w="1311" h="1384" extrusionOk="0">
                    <a:moveTo>
                      <a:pt x="1252" y="0"/>
                    </a:moveTo>
                    <a:cubicBezTo>
                      <a:pt x="1219" y="0"/>
                      <a:pt x="1179" y="19"/>
                      <a:pt x="1166" y="58"/>
                    </a:cubicBezTo>
                    <a:cubicBezTo>
                      <a:pt x="1136" y="440"/>
                      <a:pt x="1163" y="845"/>
                      <a:pt x="1117" y="1224"/>
                    </a:cubicBezTo>
                    <a:lnTo>
                      <a:pt x="1117" y="1224"/>
                    </a:lnTo>
                    <a:cubicBezTo>
                      <a:pt x="795" y="1051"/>
                      <a:pt x="466" y="882"/>
                      <a:pt x="121" y="757"/>
                    </a:cubicBezTo>
                    <a:cubicBezTo>
                      <a:pt x="108" y="747"/>
                      <a:pt x="95" y="743"/>
                      <a:pt x="83" y="743"/>
                    </a:cubicBezTo>
                    <a:cubicBezTo>
                      <a:pt x="28" y="743"/>
                      <a:pt x="1" y="838"/>
                      <a:pt x="70" y="860"/>
                    </a:cubicBezTo>
                    <a:cubicBezTo>
                      <a:pt x="442" y="994"/>
                      <a:pt x="788" y="1180"/>
                      <a:pt x="1134" y="1373"/>
                    </a:cubicBezTo>
                    <a:cubicBezTo>
                      <a:pt x="1144" y="1380"/>
                      <a:pt x="1154" y="1383"/>
                      <a:pt x="1165" y="1383"/>
                    </a:cubicBezTo>
                    <a:cubicBezTo>
                      <a:pt x="1192" y="1383"/>
                      <a:pt x="1218" y="1363"/>
                      <a:pt x="1218" y="1341"/>
                    </a:cubicBezTo>
                    <a:cubicBezTo>
                      <a:pt x="1295" y="917"/>
                      <a:pt x="1269" y="488"/>
                      <a:pt x="1295" y="58"/>
                    </a:cubicBezTo>
                    <a:cubicBezTo>
                      <a:pt x="1311" y="19"/>
                      <a:pt x="1285" y="0"/>
                      <a:pt x="125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54" name="Google Shape;1854;p9"/>
              <p:cNvSpPr/>
              <p:nvPr/>
            </p:nvSpPr>
            <p:spPr>
              <a:xfrm rot="-9211776">
                <a:off x="8887785" y="943807"/>
                <a:ext cx="347701" cy="295574"/>
              </a:xfrm>
              <a:custGeom>
                <a:avLst/>
                <a:gdLst/>
                <a:ahLst/>
                <a:cxnLst/>
                <a:rect l="l" t="t" r="r" b="b"/>
                <a:pathLst>
                  <a:path w="1848" h="1571" extrusionOk="0">
                    <a:moveTo>
                      <a:pt x="1786" y="1"/>
                    </a:moveTo>
                    <a:cubicBezTo>
                      <a:pt x="1753" y="1"/>
                      <a:pt x="1713" y="20"/>
                      <a:pt x="1700" y="59"/>
                    </a:cubicBezTo>
                    <a:cubicBezTo>
                      <a:pt x="1675" y="520"/>
                      <a:pt x="1645" y="981"/>
                      <a:pt x="1575" y="1419"/>
                    </a:cubicBezTo>
                    <a:lnTo>
                      <a:pt x="1575" y="1419"/>
                    </a:lnTo>
                    <a:cubicBezTo>
                      <a:pt x="1090" y="1196"/>
                      <a:pt x="606" y="1012"/>
                      <a:pt x="122" y="835"/>
                    </a:cubicBezTo>
                    <a:cubicBezTo>
                      <a:pt x="109" y="827"/>
                      <a:pt x="96" y="823"/>
                      <a:pt x="85" y="823"/>
                    </a:cubicBezTo>
                    <a:cubicBezTo>
                      <a:pt x="26" y="823"/>
                      <a:pt x="0" y="922"/>
                      <a:pt x="71" y="944"/>
                    </a:cubicBezTo>
                    <a:cubicBezTo>
                      <a:pt x="577" y="1130"/>
                      <a:pt x="1084" y="1341"/>
                      <a:pt x="1591" y="1559"/>
                    </a:cubicBezTo>
                    <a:cubicBezTo>
                      <a:pt x="1598" y="1567"/>
                      <a:pt x="1609" y="1570"/>
                      <a:pt x="1619" y="1570"/>
                    </a:cubicBezTo>
                    <a:cubicBezTo>
                      <a:pt x="1645" y="1570"/>
                      <a:pt x="1674" y="1552"/>
                      <a:pt x="1674" y="1534"/>
                    </a:cubicBezTo>
                    <a:cubicBezTo>
                      <a:pt x="1751" y="1053"/>
                      <a:pt x="1802" y="540"/>
                      <a:pt x="1835" y="59"/>
                    </a:cubicBezTo>
                    <a:cubicBezTo>
                      <a:pt x="1847" y="20"/>
                      <a:pt x="1820" y="1"/>
                      <a:pt x="178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55" name="Google Shape;1855;p9"/>
              <p:cNvSpPr/>
              <p:nvPr/>
            </p:nvSpPr>
            <p:spPr>
              <a:xfrm rot="-9211776">
                <a:off x="8874145" y="605859"/>
                <a:ext cx="377428" cy="267541"/>
              </a:xfrm>
              <a:custGeom>
                <a:avLst/>
                <a:gdLst/>
                <a:ahLst/>
                <a:cxnLst/>
                <a:rect l="l" t="t" r="r" b="b"/>
                <a:pathLst>
                  <a:path w="2006" h="1422" extrusionOk="0">
                    <a:moveTo>
                      <a:pt x="1929" y="0"/>
                    </a:moveTo>
                    <a:cubicBezTo>
                      <a:pt x="1907" y="0"/>
                      <a:pt x="1887" y="15"/>
                      <a:pt x="1887" y="45"/>
                    </a:cubicBezTo>
                    <a:cubicBezTo>
                      <a:pt x="1856" y="201"/>
                      <a:pt x="1733" y="1252"/>
                      <a:pt x="1548" y="1252"/>
                    </a:cubicBezTo>
                    <a:cubicBezTo>
                      <a:pt x="1543" y="1252"/>
                      <a:pt x="1539" y="1252"/>
                      <a:pt x="1535" y="1251"/>
                    </a:cubicBezTo>
                    <a:cubicBezTo>
                      <a:pt x="1053" y="1065"/>
                      <a:pt x="572" y="904"/>
                      <a:pt x="123" y="712"/>
                    </a:cubicBezTo>
                    <a:cubicBezTo>
                      <a:pt x="110" y="704"/>
                      <a:pt x="98" y="700"/>
                      <a:pt x="87" y="700"/>
                    </a:cubicBezTo>
                    <a:cubicBezTo>
                      <a:pt x="27" y="700"/>
                      <a:pt x="1" y="799"/>
                      <a:pt x="66" y="821"/>
                    </a:cubicBezTo>
                    <a:cubicBezTo>
                      <a:pt x="572" y="1033"/>
                      <a:pt x="1111" y="1225"/>
                      <a:pt x="1618" y="1411"/>
                    </a:cubicBezTo>
                    <a:cubicBezTo>
                      <a:pt x="1633" y="1418"/>
                      <a:pt x="1646" y="1422"/>
                      <a:pt x="1656" y="1422"/>
                    </a:cubicBezTo>
                    <a:cubicBezTo>
                      <a:pt x="1682" y="1422"/>
                      <a:pt x="1695" y="1403"/>
                      <a:pt x="1695" y="1385"/>
                    </a:cubicBezTo>
                    <a:cubicBezTo>
                      <a:pt x="1855" y="956"/>
                      <a:pt x="1939" y="526"/>
                      <a:pt x="1990" y="102"/>
                    </a:cubicBezTo>
                    <a:cubicBezTo>
                      <a:pt x="2006" y="36"/>
                      <a:pt x="1964" y="0"/>
                      <a:pt x="192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sp>
        <p:nvSpPr>
          <p:cNvPr id="1856" name="Google Shape;1856;p9"/>
          <p:cNvSpPr/>
          <p:nvPr/>
        </p:nvSpPr>
        <p:spPr>
          <a:xfrm>
            <a:off x="7654875" y="719994"/>
            <a:ext cx="202568" cy="267447"/>
          </a:xfrm>
          <a:custGeom>
            <a:avLst/>
            <a:gdLst/>
            <a:ahLst/>
            <a:cxnLst/>
            <a:rect l="l" t="t" r="r" b="b"/>
            <a:pathLst>
              <a:path w="2145" h="2124" extrusionOk="0">
                <a:moveTo>
                  <a:pt x="1141" y="1"/>
                </a:moveTo>
                <a:cubicBezTo>
                  <a:pt x="1117" y="1"/>
                  <a:pt x="1092" y="4"/>
                  <a:pt x="1065" y="10"/>
                </a:cubicBezTo>
                <a:cubicBezTo>
                  <a:pt x="424" y="222"/>
                  <a:pt x="0" y="837"/>
                  <a:pt x="321" y="1504"/>
                </a:cubicBezTo>
                <a:cubicBezTo>
                  <a:pt x="507" y="1910"/>
                  <a:pt x="873" y="2123"/>
                  <a:pt x="1260" y="2123"/>
                </a:cubicBezTo>
                <a:cubicBezTo>
                  <a:pt x="1485" y="2123"/>
                  <a:pt x="1717" y="2051"/>
                  <a:pt x="1924" y="1902"/>
                </a:cubicBezTo>
                <a:cubicBezTo>
                  <a:pt x="2144" y="1725"/>
                  <a:pt x="1996" y="1377"/>
                  <a:pt x="1784" y="1377"/>
                </a:cubicBezTo>
                <a:cubicBezTo>
                  <a:pt x="1743" y="1377"/>
                  <a:pt x="1699" y="1391"/>
                  <a:pt x="1655" y="1421"/>
                </a:cubicBezTo>
                <a:cubicBezTo>
                  <a:pt x="1520" y="1532"/>
                  <a:pt x="1375" y="1593"/>
                  <a:pt x="1239" y="1593"/>
                </a:cubicBezTo>
                <a:cubicBezTo>
                  <a:pt x="1077" y="1593"/>
                  <a:pt x="929" y="1507"/>
                  <a:pt x="828" y="1318"/>
                </a:cubicBezTo>
                <a:cubicBezTo>
                  <a:pt x="616" y="940"/>
                  <a:pt x="853" y="651"/>
                  <a:pt x="1225" y="542"/>
                </a:cubicBezTo>
                <a:cubicBezTo>
                  <a:pt x="1522" y="442"/>
                  <a:pt x="1435" y="1"/>
                  <a:pt x="114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nvGrpSpPr>
          <p:cNvPr id="1857" name="Google Shape;1857;p9"/>
          <p:cNvGrpSpPr/>
          <p:nvPr/>
        </p:nvGrpSpPr>
        <p:grpSpPr>
          <a:xfrm>
            <a:off x="8223574" y="1455627"/>
            <a:ext cx="252717" cy="326379"/>
            <a:chOff x="8065323" y="1624045"/>
            <a:chExt cx="252717" cy="244784"/>
          </a:xfrm>
        </p:grpSpPr>
        <p:sp>
          <p:nvSpPr>
            <p:cNvPr id="1858" name="Google Shape;1858;p9"/>
            <p:cNvSpPr/>
            <p:nvPr/>
          </p:nvSpPr>
          <p:spPr>
            <a:xfrm rot="10800000">
              <a:off x="8219730" y="1639155"/>
              <a:ext cx="98309" cy="75833"/>
            </a:xfrm>
            <a:custGeom>
              <a:avLst/>
              <a:gdLst/>
              <a:ahLst/>
              <a:cxnLst/>
              <a:rect l="l" t="t" r="r" b="b"/>
              <a:pathLst>
                <a:path w="1041" h="803" extrusionOk="0">
                  <a:moveTo>
                    <a:pt x="533" y="1"/>
                  </a:moveTo>
                  <a:cubicBezTo>
                    <a:pt x="1" y="1"/>
                    <a:pt x="1" y="802"/>
                    <a:pt x="533" y="802"/>
                  </a:cubicBezTo>
                  <a:cubicBezTo>
                    <a:pt x="1040" y="802"/>
                    <a:pt x="1040" y="1"/>
                    <a:pt x="533" y="1"/>
                  </a:cubicBezTo>
                  <a:close/>
                </a:path>
              </a:pathLst>
            </a:custGeom>
            <a:solidFill>
              <a:srgbClr val="F077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59" name="Google Shape;1859;p9"/>
            <p:cNvSpPr/>
            <p:nvPr/>
          </p:nvSpPr>
          <p:spPr>
            <a:xfrm rot="10800000">
              <a:off x="8125858" y="1792995"/>
              <a:ext cx="98876" cy="75833"/>
            </a:xfrm>
            <a:custGeom>
              <a:avLst/>
              <a:gdLst/>
              <a:ahLst/>
              <a:cxnLst/>
              <a:rect l="l" t="t" r="r" b="b"/>
              <a:pathLst>
                <a:path w="1047" h="803" extrusionOk="0">
                  <a:moveTo>
                    <a:pt x="507" y="1"/>
                  </a:moveTo>
                  <a:cubicBezTo>
                    <a:pt x="1" y="1"/>
                    <a:pt x="1" y="802"/>
                    <a:pt x="507" y="802"/>
                  </a:cubicBezTo>
                  <a:cubicBezTo>
                    <a:pt x="1046" y="802"/>
                    <a:pt x="1046" y="1"/>
                    <a:pt x="507" y="1"/>
                  </a:cubicBezTo>
                  <a:close/>
                </a:path>
              </a:pathLst>
            </a:custGeom>
            <a:solidFill>
              <a:srgbClr val="F077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60" name="Google Shape;1860;p9"/>
            <p:cNvSpPr/>
            <p:nvPr/>
          </p:nvSpPr>
          <p:spPr>
            <a:xfrm rot="10800000">
              <a:off x="8065323" y="1624045"/>
              <a:ext cx="98782" cy="75739"/>
            </a:xfrm>
            <a:custGeom>
              <a:avLst/>
              <a:gdLst/>
              <a:ahLst/>
              <a:cxnLst/>
              <a:rect l="l" t="t" r="r" b="b"/>
              <a:pathLst>
                <a:path w="1046" h="802" extrusionOk="0">
                  <a:moveTo>
                    <a:pt x="533" y="0"/>
                  </a:moveTo>
                  <a:cubicBezTo>
                    <a:pt x="0" y="0"/>
                    <a:pt x="0" y="802"/>
                    <a:pt x="533" y="802"/>
                  </a:cubicBezTo>
                  <a:cubicBezTo>
                    <a:pt x="1046" y="802"/>
                    <a:pt x="1046" y="0"/>
                    <a:pt x="533" y="0"/>
                  </a:cubicBezTo>
                  <a:close/>
                </a:path>
              </a:pathLst>
            </a:custGeom>
            <a:solidFill>
              <a:srgbClr val="F077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spTree>
    <p:extLst>
      <p:ext uri="{BB962C8B-B14F-4D97-AF65-F5344CB8AC3E}">
        <p14:creationId xmlns:p14="http://schemas.microsoft.com/office/powerpoint/2010/main" val="1772825163"/>
      </p:ext>
    </p:extLst>
  </p:cSld>
  <p:clrMapOvr>
    <a:masterClrMapping/>
  </p:clrMapOvr>
</p:sldLayout>
</file>

<file path=ppt/slideLayouts/slideLayout95.xml><?xml version="1.0" encoding="utf-8"?>
<p:sldLayout xmlns:a="http://schemas.openxmlformats.org/drawingml/2006/main" xmlns:r="http://schemas.openxmlformats.org/officeDocument/2006/relationships" xmlns:p="http://schemas.openxmlformats.org/presentationml/2006/main" matchingName="Caption">
  <p:cSld name="Caption">
    <p:spTree>
      <p:nvGrpSpPr>
        <p:cNvPr id="1" name="Shape 1861"/>
        <p:cNvGrpSpPr/>
        <p:nvPr/>
      </p:nvGrpSpPr>
      <p:grpSpPr>
        <a:xfrm>
          <a:off x="0" y="0"/>
          <a:ext cx="0" cy="0"/>
          <a:chOff x="0" y="0"/>
          <a:chExt cx="0" cy="0"/>
        </a:xfrm>
      </p:grpSpPr>
      <p:sp>
        <p:nvSpPr>
          <p:cNvPr id="1862" name="Google Shape;1862;p10"/>
          <p:cNvSpPr txBox="1">
            <a:spLocks noGrp="1"/>
          </p:cNvSpPr>
          <p:nvPr>
            <p:ph type="title"/>
          </p:nvPr>
        </p:nvSpPr>
        <p:spPr>
          <a:xfrm>
            <a:off x="720000" y="720000"/>
            <a:ext cx="7704000" cy="6368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grpSp>
        <p:nvGrpSpPr>
          <p:cNvPr id="1863" name="Google Shape;1863;p10"/>
          <p:cNvGrpSpPr/>
          <p:nvPr/>
        </p:nvGrpSpPr>
        <p:grpSpPr>
          <a:xfrm>
            <a:off x="-102039" y="-271495"/>
            <a:ext cx="1872975" cy="2438687"/>
            <a:chOff x="3081970" y="3217891"/>
            <a:chExt cx="525187" cy="512861"/>
          </a:xfrm>
        </p:grpSpPr>
        <p:sp>
          <p:nvSpPr>
            <p:cNvPr id="1864" name="Google Shape;1864;p10"/>
            <p:cNvSpPr/>
            <p:nvPr/>
          </p:nvSpPr>
          <p:spPr>
            <a:xfrm>
              <a:off x="3259011" y="3219116"/>
              <a:ext cx="324755" cy="188949"/>
            </a:xfrm>
            <a:custGeom>
              <a:avLst/>
              <a:gdLst/>
              <a:ahLst/>
              <a:cxnLst/>
              <a:rect l="l" t="t" r="r" b="b"/>
              <a:pathLst>
                <a:path w="8482" h="4935" extrusionOk="0">
                  <a:moveTo>
                    <a:pt x="110" y="0"/>
                  </a:moveTo>
                  <a:cubicBezTo>
                    <a:pt x="48" y="0"/>
                    <a:pt x="0" y="76"/>
                    <a:pt x="39" y="135"/>
                  </a:cubicBezTo>
                  <a:cubicBezTo>
                    <a:pt x="1041" y="1383"/>
                    <a:pt x="2452" y="2411"/>
                    <a:pt x="3915" y="3009"/>
                  </a:cubicBezTo>
                  <a:cubicBezTo>
                    <a:pt x="5379" y="3608"/>
                    <a:pt x="7193" y="3634"/>
                    <a:pt x="8305" y="4908"/>
                  </a:cubicBezTo>
                  <a:cubicBezTo>
                    <a:pt x="8324" y="4927"/>
                    <a:pt x="8345" y="4935"/>
                    <a:pt x="8365" y="4935"/>
                  </a:cubicBezTo>
                  <a:cubicBezTo>
                    <a:pt x="8427" y="4935"/>
                    <a:pt x="8481" y="4857"/>
                    <a:pt x="8442" y="4798"/>
                  </a:cubicBezTo>
                  <a:cubicBezTo>
                    <a:pt x="7434" y="3660"/>
                    <a:pt x="5893" y="3497"/>
                    <a:pt x="4507" y="3061"/>
                  </a:cubicBezTo>
                  <a:cubicBezTo>
                    <a:pt x="2855" y="2521"/>
                    <a:pt x="1255" y="1383"/>
                    <a:pt x="176" y="31"/>
                  </a:cubicBezTo>
                  <a:cubicBezTo>
                    <a:pt x="154" y="9"/>
                    <a:pt x="132" y="0"/>
                    <a:pt x="11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65" name="Google Shape;1865;p10"/>
            <p:cNvSpPr/>
            <p:nvPr/>
          </p:nvSpPr>
          <p:spPr>
            <a:xfrm>
              <a:off x="3490841" y="3289717"/>
              <a:ext cx="75273" cy="140285"/>
            </a:xfrm>
            <a:custGeom>
              <a:avLst/>
              <a:gdLst/>
              <a:ahLst/>
              <a:cxnLst/>
              <a:rect l="l" t="t" r="r" b="b"/>
              <a:pathLst>
                <a:path w="1966" h="3664" extrusionOk="0">
                  <a:moveTo>
                    <a:pt x="1844" y="0"/>
                  </a:moveTo>
                  <a:cubicBezTo>
                    <a:pt x="1826" y="0"/>
                    <a:pt x="1806" y="8"/>
                    <a:pt x="1789" y="27"/>
                  </a:cubicBezTo>
                  <a:cubicBezTo>
                    <a:pt x="1301" y="463"/>
                    <a:pt x="351" y="892"/>
                    <a:pt x="189" y="1601"/>
                  </a:cubicBezTo>
                  <a:cubicBezTo>
                    <a:pt x="0" y="2277"/>
                    <a:pt x="624" y="2980"/>
                    <a:pt x="787" y="3604"/>
                  </a:cubicBezTo>
                  <a:cubicBezTo>
                    <a:pt x="787" y="3646"/>
                    <a:pt x="811" y="3664"/>
                    <a:pt x="838" y="3664"/>
                  </a:cubicBezTo>
                  <a:cubicBezTo>
                    <a:pt x="883" y="3664"/>
                    <a:pt x="940" y="3617"/>
                    <a:pt x="924" y="3552"/>
                  </a:cubicBezTo>
                  <a:cubicBezTo>
                    <a:pt x="787" y="2954"/>
                    <a:pt x="351" y="2440"/>
                    <a:pt x="299" y="1790"/>
                  </a:cubicBezTo>
                  <a:cubicBezTo>
                    <a:pt x="241" y="1113"/>
                    <a:pt x="1463" y="541"/>
                    <a:pt x="1925" y="138"/>
                  </a:cubicBezTo>
                  <a:cubicBezTo>
                    <a:pt x="1966" y="92"/>
                    <a:pt x="1908" y="0"/>
                    <a:pt x="184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66" name="Google Shape;1866;p10"/>
            <p:cNvSpPr/>
            <p:nvPr/>
          </p:nvSpPr>
          <p:spPr>
            <a:xfrm>
              <a:off x="3496048" y="3338380"/>
              <a:ext cx="101270" cy="20943"/>
            </a:xfrm>
            <a:custGeom>
              <a:avLst/>
              <a:gdLst/>
              <a:ahLst/>
              <a:cxnLst/>
              <a:rect l="l" t="t" r="r" b="b"/>
              <a:pathLst>
                <a:path w="2645" h="547" extrusionOk="0">
                  <a:moveTo>
                    <a:pt x="2540" y="1"/>
                  </a:moveTo>
                  <a:cubicBezTo>
                    <a:pt x="2533" y="1"/>
                    <a:pt x="2525" y="2"/>
                    <a:pt x="2518" y="5"/>
                  </a:cubicBezTo>
                  <a:cubicBezTo>
                    <a:pt x="1780" y="206"/>
                    <a:pt x="1019" y="384"/>
                    <a:pt x="235" y="384"/>
                  </a:cubicBezTo>
                  <a:cubicBezTo>
                    <a:pt x="183" y="384"/>
                    <a:pt x="131" y="384"/>
                    <a:pt x="79" y="382"/>
                  </a:cubicBezTo>
                  <a:cubicBezTo>
                    <a:pt x="1" y="382"/>
                    <a:pt x="1" y="545"/>
                    <a:pt x="79" y="545"/>
                  </a:cubicBezTo>
                  <a:cubicBezTo>
                    <a:pt x="131" y="546"/>
                    <a:pt x="183" y="547"/>
                    <a:pt x="236" y="547"/>
                  </a:cubicBezTo>
                  <a:cubicBezTo>
                    <a:pt x="1023" y="547"/>
                    <a:pt x="1812" y="369"/>
                    <a:pt x="2544" y="167"/>
                  </a:cubicBezTo>
                  <a:cubicBezTo>
                    <a:pt x="2644" y="138"/>
                    <a:pt x="2610" y="1"/>
                    <a:pt x="25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67" name="Google Shape;1867;p10"/>
            <p:cNvSpPr/>
            <p:nvPr/>
          </p:nvSpPr>
          <p:spPr>
            <a:xfrm>
              <a:off x="3549842" y="3279265"/>
              <a:ext cx="26189" cy="20714"/>
            </a:xfrm>
            <a:custGeom>
              <a:avLst/>
              <a:gdLst/>
              <a:ahLst/>
              <a:cxnLst/>
              <a:rect l="l" t="t" r="r" b="b"/>
              <a:pathLst>
                <a:path w="684" h="541" extrusionOk="0">
                  <a:moveTo>
                    <a:pt x="326" y="1"/>
                  </a:moveTo>
                  <a:cubicBezTo>
                    <a:pt x="1" y="1"/>
                    <a:pt x="1" y="541"/>
                    <a:pt x="326" y="541"/>
                  </a:cubicBezTo>
                  <a:cubicBezTo>
                    <a:pt x="683" y="541"/>
                    <a:pt x="683" y="1"/>
                    <a:pt x="3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68" name="Google Shape;1868;p10"/>
            <p:cNvSpPr/>
            <p:nvPr/>
          </p:nvSpPr>
          <p:spPr>
            <a:xfrm>
              <a:off x="3580969" y="3333326"/>
              <a:ext cx="26189" cy="20675"/>
            </a:xfrm>
            <a:custGeom>
              <a:avLst/>
              <a:gdLst/>
              <a:ahLst/>
              <a:cxnLst/>
              <a:rect l="l" t="t" r="r" b="b"/>
              <a:pathLst>
                <a:path w="684" h="540" extrusionOk="0">
                  <a:moveTo>
                    <a:pt x="326" y="0"/>
                  </a:moveTo>
                  <a:cubicBezTo>
                    <a:pt x="0" y="0"/>
                    <a:pt x="0" y="540"/>
                    <a:pt x="326" y="540"/>
                  </a:cubicBezTo>
                  <a:cubicBezTo>
                    <a:pt x="683" y="540"/>
                    <a:pt x="683" y="0"/>
                    <a:pt x="3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69" name="Google Shape;1869;p10"/>
            <p:cNvSpPr/>
            <p:nvPr/>
          </p:nvSpPr>
          <p:spPr>
            <a:xfrm>
              <a:off x="3570746" y="3392327"/>
              <a:ext cx="25959" cy="20943"/>
            </a:xfrm>
            <a:custGeom>
              <a:avLst/>
              <a:gdLst/>
              <a:ahLst/>
              <a:cxnLst/>
              <a:rect l="l" t="t" r="r" b="b"/>
              <a:pathLst>
                <a:path w="678" h="547" extrusionOk="0">
                  <a:moveTo>
                    <a:pt x="326" y="1"/>
                  </a:moveTo>
                  <a:cubicBezTo>
                    <a:pt x="1" y="1"/>
                    <a:pt x="1" y="547"/>
                    <a:pt x="326" y="547"/>
                  </a:cubicBezTo>
                  <a:cubicBezTo>
                    <a:pt x="677" y="547"/>
                    <a:pt x="677" y="1"/>
                    <a:pt x="3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70" name="Google Shape;1870;p10"/>
            <p:cNvSpPr/>
            <p:nvPr/>
          </p:nvSpPr>
          <p:spPr>
            <a:xfrm>
              <a:off x="3510482" y="3418209"/>
              <a:ext cx="25959" cy="20982"/>
            </a:xfrm>
            <a:custGeom>
              <a:avLst/>
              <a:gdLst/>
              <a:ahLst/>
              <a:cxnLst/>
              <a:rect l="l" t="t" r="r" b="b"/>
              <a:pathLst>
                <a:path w="678" h="548" extrusionOk="0">
                  <a:moveTo>
                    <a:pt x="326" y="1"/>
                  </a:moveTo>
                  <a:cubicBezTo>
                    <a:pt x="1" y="1"/>
                    <a:pt x="1" y="547"/>
                    <a:pt x="326" y="547"/>
                  </a:cubicBezTo>
                  <a:cubicBezTo>
                    <a:pt x="677" y="547"/>
                    <a:pt x="677" y="1"/>
                    <a:pt x="3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71" name="Google Shape;1871;p10"/>
            <p:cNvSpPr/>
            <p:nvPr/>
          </p:nvSpPr>
          <p:spPr>
            <a:xfrm>
              <a:off x="3081970" y="3259547"/>
              <a:ext cx="203460" cy="471204"/>
            </a:xfrm>
            <a:custGeom>
              <a:avLst/>
              <a:gdLst/>
              <a:ahLst/>
              <a:cxnLst/>
              <a:rect l="l" t="t" r="r" b="b"/>
              <a:pathLst>
                <a:path w="5314" h="12307" extrusionOk="0">
                  <a:moveTo>
                    <a:pt x="1608" y="227"/>
                  </a:moveTo>
                  <a:lnTo>
                    <a:pt x="1608" y="227"/>
                  </a:lnTo>
                  <a:cubicBezTo>
                    <a:pt x="3097" y="1781"/>
                    <a:pt x="3968" y="3729"/>
                    <a:pt x="4364" y="5803"/>
                  </a:cubicBezTo>
                  <a:cubicBezTo>
                    <a:pt x="4579" y="6909"/>
                    <a:pt x="4663" y="8021"/>
                    <a:pt x="4637" y="9133"/>
                  </a:cubicBezTo>
                  <a:cubicBezTo>
                    <a:pt x="4637" y="9647"/>
                    <a:pt x="4579" y="10193"/>
                    <a:pt x="4527" y="10707"/>
                  </a:cubicBezTo>
                  <a:cubicBezTo>
                    <a:pt x="4475" y="11006"/>
                    <a:pt x="4449" y="11299"/>
                    <a:pt x="4390" y="11598"/>
                  </a:cubicBezTo>
                  <a:cubicBezTo>
                    <a:pt x="4367" y="11742"/>
                    <a:pt x="4385" y="12078"/>
                    <a:pt x="4241" y="12078"/>
                  </a:cubicBezTo>
                  <a:cubicBezTo>
                    <a:pt x="4222" y="12078"/>
                    <a:pt x="4200" y="12073"/>
                    <a:pt x="4176" y="12060"/>
                  </a:cubicBezTo>
                  <a:cubicBezTo>
                    <a:pt x="3311" y="11598"/>
                    <a:pt x="2686" y="10623"/>
                    <a:pt x="2172" y="9784"/>
                  </a:cubicBezTo>
                  <a:cubicBezTo>
                    <a:pt x="1574" y="8782"/>
                    <a:pt x="1249" y="7618"/>
                    <a:pt x="1060" y="6454"/>
                  </a:cubicBezTo>
                  <a:cubicBezTo>
                    <a:pt x="709" y="4581"/>
                    <a:pt x="137" y="1791"/>
                    <a:pt x="1600" y="243"/>
                  </a:cubicBezTo>
                  <a:cubicBezTo>
                    <a:pt x="1603" y="238"/>
                    <a:pt x="1606" y="233"/>
                    <a:pt x="1608" y="227"/>
                  </a:cubicBezTo>
                  <a:close/>
                  <a:moveTo>
                    <a:pt x="1591" y="1"/>
                  </a:moveTo>
                  <a:cubicBezTo>
                    <a:pt x="1538" y="1"/>
                    <a:pt x="1493" y="55"/>
                    <a:pt x="1509" y="111"/>
                  </a:cubicBezTo>
                  <a:lnTo>
                    <a:pt x="1509" y="111"/>
                  </a:lnTo>
                  <a:cubicBezTo>
                    <a:pt x="1494" y="115"/>
                    <a:pt x="1478" y="124"/>
                    <a:pt x="1464" y="139"/>
                  </a:cubicBezTo>
                  <a:cubicBezTo>
                    <a:pt x="0" y="1706"/>
                    <a:pt x="573" y="4392"/>
                    <a:pt x="872" y="6291"/>
                  </a:cubicBezTo>
                  <a:cubicBezTo>
                    <a:pt x="1060" y="7592"/>
                    <a:pt x="1437" y="8860"/>
                    <a:pt x="2114" y="9998"/>
                  </a:cubicBezTo>
                  <a:cubicBezTo>
                    <a:pt x="2628" y="10870"/>
                    <a:pt x="3363" y="11871"/>
                    <a:pt x="4312" y="12307"/>
                  </a:cubicBezTo>
                  <a:cubicBezTo>
                    <a:pt x="4364" y="12307"/>
                    <a:pt x="4416" y="12307"/>
                    <a:pt x="4416" y="12248"/>
                  </a:cubicBezTo>
                  <a:cubicBezTo>
                    <a:pt x="5314" y="8080"/>
                    <a:pt x="4741" y="3202"/>
                    <a:pt x="1652" y="28"/>
                  </a:cubicBezTo>
                  <a:cubicBezTo>
                    <a:pt x="1633" y="9"/>
                    <a:pt x="1611" y="1"/>
                    <a:pt x="15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72" name="Google Shape;1872;p10"/>
            <p:cNvSpPr/>
            <p:nvPr/>
          </p:nvSpPr>
          <p:spPr>
            <a:xfrm>
              <a:off x="3135994" y="3265826"/>
              <a:ext cx="116739" cy="462858"/>
            </a:xfrm>
            <a:custGeom>
              <a:avLst/>
              <a:gdLst/>
              <a:ahLst/>
              <a:cxnLst/>
              <a:rect l="l" t="t" r="r" b="b"/>
              <a:pathLst>
                <a:path w="3049" h="12089" extrusionOk="0">
                  <a:moveTo>
                    <a:pt x="108" y="1"/>
                  </a:moveTo>
                  <a:cubicBezTo>
                    <a:pt x="67" y="1"/>
                    <a:pt x="26" y="27"/>
                    <a:pt x="26" y="79"/>
                  </a:cubicBezTo>
                  <a:cubicBezTo>
                    <a:pt x="0" y="2355"/>
                    <a:pt x="787" y="4631"/>
                    <a:pt x="1249" y="6830"/>
                  </a:cubicBezTo>
                  <a:cubicBezTo>
                    <a:pt x="1490" y="7942"/>
                    <a:pt x="1926" y="8969"/>
                    <a:pt x="2140" y="10081"/>
                  </a:cubicBezTo>
                  <a:cubicBezTo>
                    <a:pt x="2251" y="10758"/>
                    <a:pt x="2355" y="11571"/>
                    <a:pt x="2875" y="12058"/>
                  </a:cubicBezTo>
                  <a:cubicBezTo>
                    <a:pt x="2895" y="12080"/>
                    <a:pt x="2917" y="12089"/>
                    <a:pt x="2937" y="12089"/>
                  </a:cubicBezTo>
                  <a:cubicBezTo>
                    <a:pt x="2998" y="12089"/>
                    <a:pt x="3049" y="12011"/>
                    <a:pt x="3005" y="11948"/>
                  </a:cubicBezTo>
                  <a:cubicBezTo>
                    <a:pt x="2439" y="11434"/>
                    <a:pt x="2387" y="10485"/>
                    <a:pt x="2225" y="9782"/>
                  </a:cubicBezTo>
                  <a:cubicBezTo>
                    <a:pt x="2030" y="8781"/>
                    <a:pt x="1626" y="7805"/>
                    <a:pt x="1412" y="6803"/>
                  </a:cubicBezTo>
                  <a:cubicBezTo>
                    <a:pt x="924" y="4605"/>
                    <a:pt x="163" y="2329"/>
                    <a:pt x="189" y="79"/>
                  </a:cubicBezTo>
                  <a:cubicBezTo>
                    <a:pt x="189" y="27"/>
                    <a:pt x="148" y="1"/>
                    <a:pt x="10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73" name="Google Shape;1873;p10"/>
            <p:cNvSpPr/>
            <p:nvPr/>
          </p:nvSpPr>
          <p:spPr>
            <a:xfrm>
              <a:off x="3147212" y="3520053"/>
              <a:ext cx="120223" cy="98782"/>
            </a:xfrm>
            <a:custGeom>
              <a:avLst/>
              <a:gdLst/>
              <a:ahLst/>
              <a:cxnLst/>
              <a:rect l="l" t="t" r="r" b="b"/>
              <a:pathLst>
                <a:path w="3140" h="2580" extrusionOk="0">
                  <a:moveTo>
                    <a:pt x="1008" y="1"/>
                  </a:moveTo>
                  <a:cubicBezTo>
                    <a:pt x="982" y="1"/>
                    <a:pt x="924" y="27"/>
                    <a:pt x="924" y="53"/>
                  </a:cubicBezTo>
                  <a:cubicBezTo>
                    <a:pt x="598" y="866"/>
                    <a:pt x="306" y="1653"/>
                    <a:pt x="33" y="2466"/>
                  </a:cubicBezTo>
                  <a:cubicBezTo>
                    <a:pt x="1" y="2533"/>
                    <a:pt x="49" y="2579"/>
                    <a:pt x="98" y="2579"/>
                  </a:cubicBezTo>
                  <a:cubicBezTo>
                    <a:pt x="128" y="2579"/>
                    <a:pt x="159" y="2561"/>
                    <a:pt x="169" y="2518"/>
                  </a:cubicBezTo>
                  <a:cubicBezTo>
                    <a:pt x="410" y="1789"/>
                    <a:pt x="683" y="1080"/>
                    <a:pt x="956" y="378"/>
                  </a:cubicBezTo>
                  <a:cubicBezTo>
                    <a:pt x="998" y="267"/>
                    <a:pt x="1054" y="228"/>
                    <a:pt x="1121" y="228"/>
                  </a:cubicBezTo>
                  <a:cubicBezTo>
                    <a:pt x="1219" y="228"/>
                    <a:pt x="1338" y="312"/>
                    <a:pt x="1470" y="378"/>
                  </a:cubicBezTo>
                  <a:cubicBezTo>
                    <a:pt x="1685" y="489"/>
                    <a:pt x="1873" y="593"/>
                    <a:pt x="2094" y="729"/>
                  </a:cubicBezTo>
                  <a:cubicBezTo>
                    <a:pt x="2387" y="892"/>
                    <a:pt x="2686" y="1054"/>
                    <a:pt x="3011" y="1165"/>
                  </a:cubicBezTo>
                  <a:cubicBezTo>
                    <a:pt x="3018" y="1167"/>
                    <a:pt x="3024" y="1168"/>
                    <a:pt x="3029" y="1168"/>
                  </a:cubicBezTo>
                  <a:cubicBezTo>
                    <a:pt x="3103" y="1168"/>
                    <a:pt x="3140" y="1027"/>
                    <a:pt x="3037" y="1002"/>
                  </a:cubicBezTo>
                  <a:cubicBezTo>
                    <a:pt x="2335" y="729"/>
                    <a:pt x="1711" y="268"/>
                    <a:pt x="100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74" name="Google Shape;1874;p10"/>
            <p:cNvSpPr/>
            <p:nvPr/>
          </p:nvSpPr>
          <p:spPr>
            <a:xfrm>
              <a:off x="3116314" y="3427704"/>
              <a:ext cx="140477" cy="79064"/>
            </a:xfrm>
            <a:custGeom>
              <a:avLst/>
              <a:gdLst/>
              <a:ahLst/>
              <a:cxnLst/>
              <a:rect l="l" t="t" r="r" b="b"/>
              <a:pathLst>
                <a:path w="3669" h="2065" extrusionOk="0">
                  <a:moveTo>
                    <a:pt x="1327" y="0"/>
                  </a:moveTo>
                  <a:cubicBezTo>
                    <a:pt x="1301" y="0"/>
                    <a:pt x="1243" y="0"/>
                    <a:pt x="1217" y="52"/>
                  </a:cubicBezTo>
                  <a:cubicBezTo>
                    <a:pt x="1054" y="377"/>
                    <a:pt x="866" y="676"/>
                    <a:pt x="651" y="976"/>
                  </a:cubicBezTo>
                  <a:cubicBezTo>
                    <a:pt x="462" y="1275"/>
                    <a:pt x="267" y="1678"/>
                    <a:pt x="27" y="1899"/>
                  </a:cubicBezTo>
                  <a:cubicBezTo>
                    <a:pt x="1" y="1925"/>
                    <a:pt x="1" y="1951"/>
                    <a:pt x="1" y="1977"/>
                  </a:cubicBezTo>
                  <a:lnTo>
                    <a:pt x="1" y="2003"/>
                  </a:lnTo>
                  <a:cubicBezTo>
                    <a:pt x="1" y="2029"/>
                    <a:pt x="27" y="2062"/>
                    <a:pt x="53" y="2062"/>
                  </a:cubicBezTo>
                  <a:lnTo>
                    <a:pt x="79" y="2062"/>
                  </a:lnTo>
                  <a:cubicBezTo>
                    <a:pt x="85" y="2064"/>
                    <a:pt x="91" y="2065"/>
                    <a:pt x="97" y="2065"/>
                  </a:cubicBezTo>
                  <a:cubicBezTo>
                    <a:pt x="170" y="2065"/>
                    <a:pt x="207" y="1923"/>
                    <a:pt x="105" y="1899"/>
                  </a:cubicBezTo>
                  <a:lnTo>
                    <a:pt x="105" y="1899"/>
                  </a:lnTo>
                  <a:cubicBezTo>
                    <a:pt x="199" y="1914"/>
                    <a:pt x="175" y="1993"/>
                    <a:pt x="182" y="1993"/>
                  </a:cubicBezTo>
                  <a:cubicBezTo>
                    <a:pt x="186" y="1993"/>
                    <a:pt x="207" y="1951"/>
                    <a:pt x="300" y="1815"/>
                  </a:cubicBezTo>
                  <a:cubicBezTo>
                    <a:pt x="404" y="1626"/>
                    <a:pt x="567" y="1411"/>
                    <a:pt x="703" y="1216"/>
                  </a:cubicBezTo>
                  <a:cubicBezTo>
                    <a:pt x="754" y="1115"/>
                    <a:pt x="1247" y="239"/>
                    <a:pt x="1370" y="239"/>
                  </a:cubicBezTo>
                  <a:cubicBezTo>
                    <a:pt x="1373" y="239"/>
                    <a:pt x="1377" y="239"/>
                    <a:pt x="1379" y="241"/>
                  </a:cubicBezTo>
                  <a:cubicBezTo>
                    <a:pt x="2088" y="728"/>
                    <a:pt x="2843" y="1028"/>
                    <a:pt x="3519" y="1541"/>
                  </a:cubicBezTo>
                  <a:cubicBezTo>
                    <a:pt x="3533" y="1551"/>
                    <a:pt x="3547" y="1556"/>
                    <a:pt x="3560" y="1556"/>
                  </a:cubicBezTo>
                  <a:cubicBezTo>
                    <a:pt x="3625" y="1556"/>
                    <a:pt x="3669" y="1449"/>
                    <a:pt x="3604" y="1379"/>
                  </a:cubicBezTo>
                  <a:cubicBezTo>
                    <a:pt x="2901" y="839"/>
                    <a:pt x="2056" y="514"/>
                    <a:pt x="132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75" name="Google Shape;1875;p10"/>
            <p:cNvSpPr/>
            <p:nvPr/>
          </p:nvSpPr>
          <p:spPr>
            <a:xfrm>
              <a:off x="3099391" y="3356758"/>
              <a:ext cx="123477" cy="42001"/>
            </a:xfrm>
            <a:custGeom>
              <a:avLst/>
              <a:gdLst/>
              <a:ahLst/>
              <a:cxnLst/>
              <a:rect l="l" t="t" r="r" b="b"/>
              <a:pathLst>
                <a:path w="3225" h="1097" extrusionOk="0">
                  <a:moveTo>
                    <a:pt x="1423" y="0"/>
                  </a:moveTo>
                  <a:cubicBezTo>
                    <a:pt x="1358" y="0"/>
                    <a:pt x="1294" y="4"/>
                    <a:pt x="1230" y="13"/>
                  </a:cubicBezTo>
                  <a:cubicBezTo>
                    <a:pt x="1035" y="39"/>
                    <a:pt x="904" y="279"/>
                    <a:pt x="794" y="390"/>
                  </a:cubicBezTo>
                  <a:cubicBezTo>
                    <a:pt x="579" y="604"/>
                    <a:pt x="306" y="767"/>
                    <a:pt x="59" y="956"/>
                  </a:cubicBezTo>
                  <a:cubicBezTo>
                    <a:pt x="1" y="1019"/>
                    <a:pt x="62" y="1096"/>
                    <a:pt x="130" y="1096"/>
                  </a:cubicBezTo>
                  <a:cubicBezTo>
                    <a:pt x="152" y="1096"/>
                    <a:pt x="176" y="1088"/>
                    <a:pt x="196" y="1066"/>
                  </a:cubicBezTo>
                  <a:cubicBezTo>
                    <a:pt x="469" y="825"/>
                    <a:pt x="794" y="604"/>
                    <a:pt x="1067" y="305"/>
                  </a:cubicBezTo>
                  <a:cubicBezTo>
                    <a:pt x="1168" y="198"/>
                    <a:pt x="1315" y="156"/>
                    <a:pt x="1487" y="156"/>
                  </a:cubicBezTo>
                  <a:cubicBezTo>
                    <a:pt x="2000" y="156"/>
                    <a:pt x="2731" y="526"/>
                    <a:pt x="3096" y="604"/>
                  </a:cubicBezTo>
                  <a:cubicBezTo>
                    <a:pt x="3102" y="606"/>
                    <a:pt x="3108" y="607"/>
                    <a:pt x="3114" y="607"/>
                  </a:cubicBezTo>
                  <a:cubicBezTo>
                    <a:pt x="3187" y="607"/>
                    <a:pt x="3225" y="466"/>
                    <a:pt x="3122" y="442"/>
                  </a:cubicBezTo>
                  <a:cubicBezTo>
                    <a:pt x="2589" y="319"/>
                    <a:pt x="2008" y="0"/>
                    <a:pt x="142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76" name="Google Shape;1876;p10"/>
            <p:cNvSpPr/>
            <p:nvPr/>
          </p:nvSpPr>
          <p:spPr>
            <a:xfrm>
              <a:off x="3129753" y="3227501"/>
              <a:ext cx="352896" cy="364229"/>
            </a:xfrm>
            <a:custGeom>
              <a:avLst/>
              <a:gdLst/>
              <a:ahLst/>
              <a:cxnLst/>
              <a:rect l="l" t="t" r="r" b="b"/>
              <a:pathLst>
                <a:path w="9217" h="9513" extrusionOk="0">
                  <a:moveTo>
                    <a:pt x="1" y="0"/>
                  </a:moveTo>
                  <a:cubicBezTo>
                    <a:pt x="1" y="1080"/>
                    <a:pt x="866" y="2706"/>
                    <a:pt x="1087" y="3902"/>
                  </a:cubicBezTo>
                  <a:cubicBezTo>
                    <a:pt x="1191" y="4553"/>
                    <a:pt x="762" y="6283"/>
                    <a:pt x="1302" y="6718"/>
                  </a:cubicBezTo>
                  <a:cubicBezTo>
                    <a:pt x="1489" y="6884"/>
                    <a:pt x="1664" y="6955"/>
                    <a:pt x="1827" y="6955"/>
                  </a:cubicBezTo>
                  <a:cubicBezTo>
                    <a:pt x="2511" y="6955"/>
                    <a:pt x="2969" y="5707"/>
                    <a:pt x="3142" y="5092"/>
                  </a:cubicBezTo>
                  <a:lnTo>
                    <a:pt x="3142" y="5092"/>
                  </a:lnTo>
                  <a:cubicBezTo>
                    <a:pt x="3467" y="6068"/>
                    <a:pt x="2928" y="7804"/>
                    <a:pt x="3578" y="8669"/>
                  </a:cubicBezTo>
                  <a:cubicBezTo>
                    <a:pt x="3837" y="9044"/>
                    <a:pt x="4081" y="9197"/>
                    <a:pt x="4299" y="9197"/>
                  </a:cubicBezTo>
                  <a:cubicBezTo>
                    <a:pt x="4904" y="9197"/>
                    <a:pt x="5314" y="8028"/>
                    <a:pt x="5314" y="7154"/>
                  </a:cubicBezTo>
                  <a:cubicBezTo>
                    <a:pt x="5798" y="7637"/>
                    <a:pt x="6719" y="9513"/>
                    <a:pt x="7606" y="9513"/>
                  </a:cubicBezTo>
                  <a:cubicBezTo>
                    <a:pt x="7710" y="9513"/>
                    <a:pt x="7814" y="9487"/>
                    <a:pt x="7916" y="9430"/>
                  </a:cubicBezTo>
                  <a:cubicBezTo>
                    <a:pt x="8995" y="8884"/>
                    <a:pt x="7591" y="6829"/>
                    <a:pt x="7044" y="6283"/>
                  </a:cubicBezTo>
                  <a:cubicBezTo>
                    <a:pt x="7121" y="6257"/>
                    <a:pt x="7207" y="6247"/>
                    <a:pt x="7300" y="6247"/>
                  </a:cubicBezTo>
                  <a:cubicBezTo>
                    <a:pt x="7692" y="6247"/>
                    <a:pt x="8197" y="6433"/>
                    <a:pt x="8594" y="6433"/>
                  </a:cubicBezTo>
                  <a:cubicBezTo>
                    <a:pt x="8894" y="6433"/>
                    <a:pt x="9133" y="6327"/>
                    <a:pt x="9217" y="5957"/>
                  </a:cubicBezTo>
                  <a:cubicBezTo>
                    <a:pt x="8891" y="4553"/>
                    <a:pt x="7695" y="4006"/>
                    <a:pt x="6505" y="3577"/>
                  </a:cubicBezTo>
                  <a:cubicBezTo>
                    <a:pt x="7369" y="3141"/>
                    <a:pt x="8670" y="3252"/>
                    <a:pt x="8456" y="2276"/>
                  </a:cubicBezTo>
                  <a:cubicBezTo>
                    <a:pt x="8130" y="1405"/>
                    <a:pt x="6394" y="1190"/>
                    <a:pt x="5744" y="976"/>
                  </a:cubicBezTo>
                  <a:cubicBezTo>
                    <a:pt x="4014" y="540"/>
                    <a:pt x="1952" y="104"/>
                    <a:pt x="111" y="104"/>
                  </a:cubicBezTo>
                  <a:lnTo>
                    <a:pt x="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77" name="Google Shape;1877;p10"/>
            <p:cNvSpPr/>
            <p:nvPr/>
          </p:nvSpPr>
          <p:spPr>
            <a:xfrm>
              <a:off x="3110418" y="3217891"/>
              <a:ext cx="295694" cy="330459"/>
            </a:xfrm>
            <a:custGeom>
              <a:avLst/>
              <a:gdLst/>
              <a:ahLst/>
              <a:cxnLst/>
              <a:rect l="l" t="t" r="r" b="b"/>
              <a:pathLst>
                <a:path w="7723" h="8631" extrusionOk="0">
                  <a:moveTo>
                    <a:pt x="153" y="1"/>
                  </a:moveTo>
                  <a:cubicBezTo>
                    <a:pt x="58" y="1"/>
                    <a:pt x="1" y="119"/>
                    <a:pt x="96" y="167"/>
                  </a:cubicBezTo>
                  <a:cubicBezTo>
                    <a:pt x="3485" y="1877"/>
                    <a:pt x="6008" y="5181"/>
                    <a:pt x="7549" y="8595"/>
                  </a:cubicBezTo>
                  <a:cubicBezTo>
                    <a:pt x="7557" y="8620"/>
                    <a:pt x="7577" y="8630"/>
                    <a:pt x="7599" y="8630"/>
                  </a:cubicBezTo>
                  <a:cubicBezTo>
                    <a:pt x="7653" y="8630"/>
                    <a:pt x="7723" y="8572"/>
                    <a:pt x="7686" y="8517"/>
                  </a:cubicBezTo>
                  <a:cubicBezTo>
                    <a:pt x="6145" y="5070"/>
                    <a:pt x="3595" y="1740"/>
                    <a:pt x="181" y="4"/>
                  </a:cubicBezTo>
                  <a:cubicBezTo>
                    <a:pt x="171" y="2"/>
                    <a:pt x="162" y="1"/>
                    <a:pt x="1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78" name="Google Shape;1878;p10"/>
            <p:cNvSpPr/>
            <p:nvPr/>
          </p:nvSpPr>
          <p:spPr>
            <a:xfrm>
              <a:off x="3290407" y="3402779"/>
              <a:ext cx="145110" cy="120070"/>
            </a:xfrm>
            <a:custGeom>
              <a:avLst/>
              <a:gdLst/>
              <a:ahLst/>
              <a:cxnLst/>
              <a:rect l="l" t="t" r="r" b="b"/>
              <a:pathLst>
                <a:path w="3790" h="3136" extrusionOk="0">
                  <a:moveTo>
                    <a:pt x="793" y="1"/>
                  </a:moveTo>
                  <a:cubicBezTo>
                    <a:pt x="761" y="1"/>
                    <a:pt x="709" y="53"/>
                    <a:pt x="709" y="79"/>
                  </a:cubicBezTo>
                  <a:cubicBezTo>
                    <a:pt x="709" y="1139"/>
                    <a:pt x="409" y="2088"/>
                    <a:pt x="32" y="3038"/>
                  </a:cubicBezTo>
                  <a:cubicBezTo>
                    <a:pt x="1" y="3101"/>
                    <a:pt x="48" y="3135"/>
                    <a:pt x="96" y="3135"/>
                  </a:cubicBezTo>
                  <a:cubicBezTo>
                    <a:pt x="127" y="3135"/>
                    <a:pt x="159" y="3121"/>
                    <a:pt x="169" y="3090"/>
                  </a:cubicBezTo>
                  <a:cubicBezTo>
                    <a:pt x="494" y="2303"/>
                    <a:pt x="761" y="1490"/>
                    <a:pt x="871" y="651"/>
                  </a:cubicBezTo>
                  <a:lnTo>
                    <a:pt x="871" y="274"/>
                  </a:lnTo>
                  <a:cubicBezTo>
                    <a:pt x="973" y="237"/>
                    <a:pt x="1075" y="213"/>
                    <a:pt x="1176" y="213"/>
                  </a:cubicBezTo>
                  <a:cubicBezTo>
                    <a:pt x="1237" y="213"/>
                    <a:pt x="1298" y="222"/>
                    <a:pt x="1359" y="241"/>
                  </a:cubicBezTo>
                  <a:cubicBezTo>
                    <a:pt x="1632" y="300"/>
                    <a:pt x="1873" y="378"/>
                    <a:pt x="2120" y="436"/>
                  </a:cubicBezTo>
                  <a:cubicBezTo>
                    <a:pt x="2634" y="599"/>
                    <a:pt x="3147" y="762"/>
                    <a:pt x="3661" y="866"/>
                  </a:cubicBezTo>
                  <a:cubicBezTo>
                    <a:pt x="3667" y="868"/>
                    <a:pt x="3674" y="868"/>
                    <a:pt x="3679" y="868"/>
                  </a:cubicBezTo>
                  <a:cubicBezTo>
                    <a:pt x="3753" y="868"/>
                    <a:pt x="3790" y="727"/>
                    <a:pt x="3687" y="703"/>
                  </a:cubicBezTo>
                  <a:cubicBezTo>
                    <a:pt x="2712" y="488"/>
                    <a:pt x="1795" y="137"/>
                    <a:pt x="7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79" name="Google Shape;1879;p10"/>
            <p:cNvSpPr/>
            <p:nvPr/>
          </p:nvSpPr>
          <p:spPr>
            <a:xfrm>
              <a:off x="3215517" y="3327966"/>
              <a:ext cx="178458" cy="85419"/>
            </a:xfrm>
            <a:custGeom>
              <a:avLst/>
              <a:gdLst/>
              <a:ahLst/>
              <a:cxnLst/>
              <a:rect l="l" t="t" r="r" b="b"/>
              <a:pathLst>
                <a:path w="4661" h="2231" extrusionOk="0">
                  <a:moveTo>
                    <a:pt x="4554" y="1"/>
                  </a:moveTo>
                  <a:cubicBezTo>
                    <a:pt x="4549" y="1"/>
                    <a:pt x="4543" y="2"/>
                    <a:pt x="4538" y="4"/>
                  </a:cubicBezTo>
                  <a:cubicBezTo>
                    <a:pt x="3999" y="107"/>
                    <a:pt x="3449" y="155"/>
                    <a:pt x="2898" y="155"/>
                  </a:cubicBezTo>
                  <a:cubicBezTo>
                    <a:pt x="2311" y="155"/>
                    <a:pt x="1723" y="101"/>
                    <a:pt x="1149" y="4"/>
                  </a:cubicBezTo>
                  <a:cubicBezTo>
                    <a:pt x="1091" y="4"/>
                    <a:pt x="1065" y="30"/>
                    <a:pt x="1039" y="82"/>
                  </a:cubicBezTo>
                  <a:cubicBezTo>
                    <a:pt x="961" y="869"/>
                    <a:pt x="473" y="1493"/>
                    <a:pt x="37" y="2117"/>
                  </a:cubicBezTo>
                  <a:cubicBezTo>
                    <a:pt x="0" y="2172"/>
                    <a:pt x="54" y="2231"/>
                    <a:pt x="110" y="2231"/>
                  </a:cubicBezTo>
                  <a:cubicBezTo>
                    <a:pt x="133" y="2231"/>
                    <a:pt x="156" y="2220"/>
                    <a:pt x="174" y="2195"/>
                  </a:cubicBezTo>
                  <a:cubicBezTo>
                    <a:pt x="499" y="1740"/>
                    <a:pt x="798" y="1304"/>
                    <a:pt x="1039" y="817"/>
                  </a:cubicBezTo>
                  <a:cubicBezTo>
                    <a:pt x="1123" y="654"/>
                    <a:pt x="1149" y="465"/>
                    <a:pt x="1201" y="277"/>
                  </a:cubicBezTo>
                  <a:cubicBezTo>
                    <a:pt x="1213" y="205"/>
                    <a:pt x="1267" y="185"/>
                    <a:pt x="1332" y="185"/>
                  </a:cubicBezTo>
                  <a:cubicBezTo>
                    <a:pt x="1417" y="185"/>
                    <a:pt x="1520" y="218"/>
                    <a:pt x="1579" y="218"/>
                  </a:cubicBezTo>
                  <a:cubicBezTo>
                    <a:pt x="2027" y="281"/>
                    <a:pt x="2488" y="315"/>
                    <a:pt x="2950" y="315"/>
                  </a:cubicBezTo>
                  <a:cubicBezTo>
                    <a:pt x="3492" y="315"/>
                    <a:pt x="4037" y="268"/>
                    <a:pt x="4564" y="166"/>
                  </a:cubicBezTo>
                  <a:cubicBezTo>
                    <a:pt x="4660" y="142"/>
                    <a:pt x="4623" y="1"/>
                    <a:pt x="455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80" name="Google Shape;1880;p10"/>
            <p:cNvSpPr/>
            <p:nvPr/>
          </p:nvSpPr>
          <p:spPr>
            <a:xfrm>
              <a:off x="3194918" y="3274058"/>
              <a:ext cx="98743" cy="82892"/>
            </a:xfrm>
            <a:custGeom>
              <a:avLst/>
              <a:gdLst/>
              <a:ahLst/>
              <a:cxnLst/>
              <a:rect l="l" t="t" r="r" b="b"/>
              <a:pathLst>
                <a:path w="2579" h="2165" extrusionOk="0">
                  <a:moveTo>
                    <a:pt x="198" y="0"/>
                  </a:moveTo>
                  <a:cubicBezTo>
                    <a:pt x="139" y="0"/>
                    <a:pt x="113" y="59"/>
                    <a:pt x="139" y="111"/>
                  </a:cubicBezTo>
                  <a:cubicBezTo>
                    <a:pt x="224" y="787"/>
                    <a:pt x="276" y="1412"/>
                    <a:pt x="35" y="2062"/>
                  </a:cubicBezTo>
                  <a:cubicBezTo>
                    <a:pt x="0" y="2128"/>
                    <a:pt x="45" y="2164"/>
                    <a:pt x="91" y="2164"/>
                  </a:cubicBezTo>
                  <a:cubicBezTo>
                    <a:pt x="123" y="2164"/>
                    <a:pt x="155" y="2148"/>
                    <a:pt x="165" y="2114"/>
                  </a:cubicBezTo>
                  <a:cubicBezTo>
                    <a:pt x="423" y="1475"/>
                    <a:pt x="391" y="837"/>
                    <a:pt x="294" y="176"/>
                  </a:cubicBezTo>
                  <a:lnTo>
                    <a:pt x="294" y="176"/>
                  </a:lnTo>
                  <a:cubicBezTo>
                    <a:pt x="651" y="222"/>
                    <a:pt x="1009" y="234"/>
                    <a:pt x="1368" y="234"/>
                  </a:cubicBezTo>
                  <a:cubicBezTo>
                    <a:pt x="1736" y="234"/>
                    <a:pt x="2105" y="221"/>
                    <a:pt x="2474" y="221"/>
                  </a:cubicBezTo>
                  <a:cubicBezTo>
                    <a:pt x="2578" y="221"/>
                    <a:pt x="2578" y="59"/>
                    <a:pt x="2474" y="59"/>
                  </a:cubicBezTo>
                  <a:cubicBezTo>
                    <a:pt x="2105" y="59"/>
                    <a:pt x="1736" y="71"/>
                    <a:pt x="1368" y="71"/>
                  </a:cubicBezTo>
                  <a:cubicBezTo>
                    <a:pt x="977" y="71"/>
                    <a:pt x="587" y="57"/>
                    <a:pt x="1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81" name="Google Shape;1881;p10"/>
            <p:cNvSpPr/>
            <p:nvPr/>
          </p:nvSpPr>
          <p:spPr>
            <a:xfrm>
              <a:off x="3347646" y="3373643"/>
              <a:ext cx="13477" cy="10491"/>
            </a:xfrm>
            <a:custGeom>
              <a:avLst/>
              <a:gdLst/>
              <a:ahLst/>
              <a:cxnLst/>
              <a:rect l="l" t="t" r="r" b="b"/>
              <a:pathLst>
                <a:path w="352" h="274" extrusionOk="0">
                  <a:moveTo>
                    <a:pt x="163" y="1"/>
                  </a:moveTo>
                  <a:cubicBezTo>
                    <a:pt x="1" y="1"/>
                    <a:pt x="1" y="274"/>
                    <a:pt x="163" y="274"/>
                  </a:cubicBezTo>
                  <a:cubicBezTo>
                    <a:pt x="352" y="274"/>
                    <a:pt x="352" y="1"/>
                    <a:pt x="16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82" name="Google Shape;1882;p10"/>
            <p:cNvSpPr/>
            <p:nvPr/>
          </p:nvSpPr>
          <p:spPr>
            <a:xfrm>
              <a:off x="3333212" y="3350977"/>
              <a:ext cx="13477" cy="10261"/>
            </a:xfrm>
            <a:custGeom>
              <a:avLst/>
              <a:gdLst/>
              <a:ahLst/>
              <a:cxnLst/>
              <a:rect l="l" t="t" r="r" b="b"/>
              <a:pathLst>
                <a:path w="352" h="268" extrusionOk="0">
                  <a:moveTo>
                    <a:pt x="163" y="1"/>
                  </a:moveTo>
                  <a:cubicBezTo>
                    <a:pt x="0" y="1"/>
                    <a:pt x="0" y="268"/>
                    <a:pt x="163" y="268"/>
                  </a:cubicBezTo>
                  <a:cubicBezTo>
                    <a:pt x="352" y="268"/>
                    <a:pt x="352" y="1"/>
                    <a:pt x="16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83" name="Google Shape;1883;p10"/>
            <p:cNvSpPr/>
            <p:nvPr/>
          </p:nvSpPr>
          <p:spPr>
            <a:xfrm>
              <a:off x="3324750" y="3369661"/>
              <a:ext cx="13477" cy="10261"/>
            </a:xfrm>
            <a:custGeom>
              <a:avLst/>
              <a:gdLst/>
              <a:ahLst/>
              <a:cxnLst/>
              <a:rect l="l" t="t" r="r" b="b"/>
              <a:pathLst>
                <a:path w="352" h="268" extrusionOk="0">
                  <a:moveTo>
                    <a:pt x="163" y="1"/>
                  </a:moveTo>
                  <a:cubicBezTo>
                    <a:pt x="0" y="1"/>
                    <a:pt x="0" y="267"/>
                    <a:pt x="163" y="267"/>
                  </a:cubicBezTo>
                  <a:cubicBezTo>
                    <a:pt x="351" y="267"/>
                    <a:pt x="351" y="1"/>
                    <a:pt x="16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84" name="Google Shape;1884;p10"/>
            <p:cNvSpPr/>
            <p:nvPr/>
          </p:nvSpPr>
          <p:spPr>
            <a:xfrm>
              <a:off x="3196258" y="3442138"/>
              <a:ext cx="13477" cy="10491"/>
            </a:xfrm>
            <a:custGeom>
              <a:avLst/>
              <a:gdLst/>
              <a:ahLst/>
              <a:cxnLst/>
              <a:rect l="l" t="t" r="r" b="b"/>
              <a:pathLst>
                <a:path w="352" h="274" extrusionOk="0">
                  <a:moveTo>
                    <a:pt x="163" y="0"/>
                  </a:moveTo>
                  <a:cubicBezTo>
                    <a:pt x="0" y="0"/>
                    <a:pt x="0" y="273"/>
                    <a:pt x="163" y="273"/>
                  </a:cubicBezTo>
                  <a:cubicBezTo>
                    <a:pt x="352" y="273"/>
                    <a:pt x="352" y="0"/>
                    <a:pt x="16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85" name="Google Shape;1885;p10"/>
            <p:cNvSpPr/>
            <p:nvPr/>
          </p:nvSpPr>
          <p:spPr>
            <a:xfrm>
              <a:off x="3192008" y="3419472"/>
              <a:ext cx="13477" cy="10261"/>
            </a:xfrm>
            <a:custGeom>
              <a:avLst/>
              <a:gdLst/>
              <a:ahLst/>
              <a:cxnLst/>
              <a:rect l="l" t="t" r="r" b="b"/>
              <a:pathLst>
                <a:path w="352" h="268" extrusionOk="0">
                  <a:moveTo>
                    <a:pt x="163" y="0"/>
                  </a:moveTo>
                  <a:cubicBezTo>
                    <a:pt x="1" y="0"/>
                    <a:pt x="1" y="267"/>
                    <a:pt x="163" y="267"/>
                  </a:cubicBezTo>
                  <a:cubicBezTo>
                    <a:pt x="352" y="267"/>
                    <a:pt x="352" y="0"/>
                    <a:pt x="16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86" name="Google Shape;1886;p10"/>
            <p:cNvSpPr/>
            <p:nvPr/>
          </p:nvSpPr>
          <p:spPr>
            <a:xfrm>
              <a:off x="3175353" y="3435898"/>
              <a:ext cx="13477" cy="10491"/>
            </a:xfrm>
            <a:custGeom>
              <a:avLst/>
              <a:gdLst/>
              <a:ahLst/>
              <a:cxnLst/>
              <a:rect l="l" t="t" r="r" b="b"/>
              <a:pathLst>
                <a:path w="352" h="274" extrusionOk="0">
                  <a:moveTo>
                    <a:pt x="163" y="1"/>
                  </a:moveTo>
                  <a:cubicBezTo>
                    <a:pt x="0" y="1"/>
                    <a:pt x="0" y="274"/>
                    <a:pt x="163" y="274"/>
                  </a:cubicBezTo>
                  <a:cubicBezTo>
                    <a:pt x="351" y="274"/>
                    <a:pt x="351" y="1"/>
                    <a:pt x="16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87" name="Google Shape;1887;p10"/>
            <p:cNvSpPr/>
            <p:nvPr/>
          </p:nvSpPr>
          <p:spPr>
            <a:xfrm>
              <a:off x="3281179" y="3556426"/>
              <a:ext cx="13477" cy="10261"/>
            </a:xfrm>
            <a:custGeom>
              <a:avLst/>
              <a:gdLst/>
              <a:ahLst/>
              <a:cxnLst/>
              <a:rect l="l" t="t" r="r" b="b"/>
              <a:pathLst>
                <a:path w="352" h="268" extrusionOk="0">
                  <a:moveTo>
                    <a:pt x="163" y="0"/>
                  </a:moveTo>
                  <a:cubicBezTo>
                    <a:pt x="0" y="0"/>
                    <a:pt x="0" y="267"/>
                    <a:pt x="163" y="267"/>
                  </a:cubicBezTo>
                  <a:cubicBezTo>
                    <a:pt x="351" y="267"/>
                    <a:pt x="351" y="0"/>
                    <a:pt x="16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88" name="Google Shape;1888;p10"/>
            <p:cNvSpPr/>
            <p:nvPr/>
          </p:nvSpPr>
          <p:spPr>
            <a:xfrm>
              <a:off x="3270957" y="3539732"/>
              <a:ext cx="13477" cy="10491"/>
            </a:xfrm>
            <a:custGeom>
              <a:avLst/>
              <a:gdLst/>
              <a:ahLst/>
              <a:cxnLst/>
              <a:rect l="l" t="t" r="r" b="b"/>
              <a:pathLst>
                <a:path w="352" h="274" extrusionOk="0">
                  <a:moveTo>
                    <a:pt x="163" y="1"/>
                  </a:moveTo>
                  <a:cubicBezTo>
                    <a:pt x="0" y="1"/>
                    <a:pt x="0" y="274"/>
                    <a:pt x="163" y="274"/>
                  </a:cubicBezTo>
                  <a:cubicBezTo>
                    <a:pt x="352" y="274"/>
                    <a:pt x="352" y="1"/>
                    <a:pt x="16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89" name="Google Shape;1889;p10"/>
            <p:cNvSpPr/>
            <p:nvPr/>
          </p:nvSpPr>
          <p:spPr>
            <a:xfrm>
              <a:off x="3345655" y="3496162"/>
              <a:ext cx="13477" cy="10491"/>
            </a:xfrm>
            <a:custGeom>
              <a:avLst/>
              <a:gdLst/>
              <a:ahLst/>
              <a:cxnLst/>
              <a:rect l="l" t="t" r="r" b="b"/>
              <a:pathLst>
                <a:path w="352" h="274" extrusionOk="0">
                  <a:moveTo>
                    <a:pt x="163" y="1"/>
                  </a:moveTo>
                  <a:cubicBezTo>
                    <a:pt x="1" y="1"/>
                    <a:pt x="1" y="274"/>
                    <a:pt x="163" y="274"/>
                  </a:cubicBezTo>
                  <a:cubicBezTo>
                    <a:pt x="352" y="274"/>
                    <a:pt x="352" y="1"/>
                    <a:pt x="16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90" name="Google Shape;1890;p10"/>
            <p:cNvSpPr/>
            <p:nvPr/>
          </p:nvSpPr>
          <p:spPr>
            <a:xfrm>
              <a:off x="3420354" y="3543982"/>
              <a:ext cx="13477" cy="10223"/>
            </a:xfrm>
            <a:custGeom>
              <a:avLst/>
              <a:gdLst/>
              <a:ahLst/>
              <a:cxnLst/>
              <a:rect l="l" t="t" r="r" b="b"/>
              <a:pathLst>
                <a:path w="352" h="267" extrusionOk="0">
                  <a:moveTo>
                    <a:pt x="163" y="0"/>
                  </a:moveTo>
                  <a:cubicBezTo>
                    <a:pt x="1" y="0"/>
                    <a:pt x="1" y="267"/>
                    <a:pt x="163" y="267"/>
                  </a:cubicBezTo>
                  <a:cubicBezTo>
                    <a:pt x="352" y="267"/>
                    <a:pt x="352" y="0"/>
                    <a:pt x="16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91" name="Google Shape;1891;p10"/>
            <p:cNvSpPr/>
            <p:nvPr/>
          </p:nvSpPr>
          <p:spPr>
            <a:xfrm>
              <a:off x="3218924" y="3336313"/>
              <a:ext cx="13477" cy="10491"/>
            </a:xfrm>
            <a:custGeom>
              <a:avLst/>
              <a:gdLst/>
              <a:ahLst/>
              <a:cxnLst/>
              <a:rect l="l" t="t" r="r" b="b"/>
              <a:pathLst>
                <a:path w="352" h="274" extrusionOk="0">
                  <a:moveTo>
                    <a:pt x="163" y="0"/>
                  </a:moveTo>
                  <a:cubicBezTo>
                    <a:pt x="0" y="0"/>
                    <a:pt x="0" y="273"/>
                    <a:pt x="163" y="273"/>
                  </a:cubicBezTo>
                  <a:cubicBezTo>
                    <a:pt x="351" y="273"/>
                    <a:pt x="351" y="0"/>
                    <a:pt x="16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92" name="Google Shape;1892;p10"/>
            <p:cNvSpPr/>
            <p:nvPr/>
          </p:nvSpPr>
          <p:spPr>
            <a:xfrm>
              <a:off x="3262495" y="3298944"/>
              <a:ext cx="13477" cy="10491"/>
            </a:xfrm>
            <a:custGeom>
              <a:avLst/>
              <a:gdLst/>
              <a:ahLst/>
              <a:cxnLst/>
              <a:rect l="l" t="t" r="r" b="b"/>
              <a:pathLst>
                <a:path w="352" h="274" extrusionOk="0">
                  <a:moveTo>
                    <a:pt x="163" y="1"/>
                  </a:moveTo>
                  <a:cubicBezTo>
                    <a:pt x="0" y="1"/>
                    <a:pt x="0" y="274"/>
                    <a:pt x="163" y="274"/>
                  </a:cubicBezTo>
                  <a:cubicBezTo>
                    <a:pt x="352" y="274"/>
                    <a:pt x="352" y="1"/>
                    <a:pt x="16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93" name="Google Shape;1893;p10"/>
            <p:cNvSpPr/>
            <p:nvPr/>
          </p:nvSpPr>
          <p:spPr>
            <a:xfrm>
              <a:off x="3165131" y="3290751"/>
              <a:ext cx="13477" cy="10491"/>
            </a:xfrm>
            <a:custGeom>
              <a:avLst/>
              <a:gdLst/>
              <a:ahLst/>
              <a:cxnLst/>
              <a:rect l="l" t="t" r="r" b="b"/>
              <a:pathLst>
                <a:path w="352" h="274" extrusionOk="0">
                  <a:moveTo>
                    <a:pt x="163" y="0"/>
                  </a:moveTo>
                  <a:cubicBezTo>
                    <a:pt x="0" y="0"/>
                    <a:pt x="0" y="273"/>
                    <a:pt x="163" y="273"/>
                  </a:cubicBezTo>
                  <a:cubicBezTo>
                    <a:pt x="352" y="273"/>
                    <a:pt x="352" y="0"/>
                    <a:pt x="16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1894" name="Google Shape;1894;p10"/>
          <p:cNvGrpSpPr/>
          <p:nvPr/>
        </p:nvGrpSpPr>
        <p:grpSpPr>
          <a:xfrm>
            <a:off x="7336237" y="-271495"/>
            <a:ext cx="1872975" cy="2438687"/>
            <a:chOff x="3366383" y="3217891"/>
            <a:chExt cx="525187" cy="512861"/>
          </a:xfrm>
        </p:grpSpPr>
        <p:sp>
          <p:nvSpPr>
            <p:cNvPr id="1895" name="Google Shape;1895;p10"/>
            <p:cNvSpPr/>
            <p:nvPr/>
          </p:nvSpPr>
          <p:spPr>
            <a:xfrm flipH="1">
              <a:off x="3389775" y="3219116"/>
              <a:ext cx="324755" cy="188949"/>
            </a:xfrm>
            <a:custGeom>
              <a:avLst/>
              <a:gdLst/>
              <a:ahLst/>
              <a:cxnLst/>
              <a:rect l="l" t="t" r="r" b="b"/>
              <a:pathLst>
                <a:path w="8482" h="4935" extrusionOk="0">
                  <a:moveTo>
                    <a:pt x="110" y="0"/>
                  </a:moveTo>
                  <a:cubicBezTo>
                    <a:pt x="48" y="0"/>
                    <a:pt x="0" y="76"/>
                    <a:pt x="39" y="135"/>
                  </a:cubicBezTo>
                  <a:cubicBezTo>
                    <a:pt x="1041" y="1383"/>
                    <a:pt x="2452" y="2411"/>
                    <a:pt x="3915" y="3009"/>
                  </a:cubicBezTo>
                  <a:cubicBezTo>
                    <a:pt x="5379" y="3608"/>
                    <a:pt x="7193" y="3634"/>
                    <a:pt x="8305" y="4908"/>
                  </a:cubicBezTo>
                  <a:cubicBezTo>
                    <a:pt x="8324" y="4927"/>
                    <a:pt x="8345" y="4935"/>
                    <a:pt x="8365" y="4935"/>
                  </a:cubicBezTo>
                  <a:cubicBezTo>
                    <a:pt x="8427" y="4935"/>
                    <a:pt x="8481" y="4857"/>
                    <a:pt x="8442" y="4798"/>
                  </a:cubicBezTo>
                  <a:cubicBezTo>
                    <a:pt x="7434" y="3660"/>
                    <a:pt x="5893" y="3497"/>
                    <a:pt x="4507" y="3061"/>
                  </a:cubicBezTo>
                  <a:cubicBezTo>
                    <a:pt x="2855" y="2521"/>
                    <a:pt x="1255" y="1383"/>
                    <a:pt x="176" y="31"/>
                  </a:cubicBezTo>
                  <a:cubicBezTo>
                    <a:pt x="154" y="9"/>
                    <a:pt x="132" y="0"/>
                    <a:pt x="11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96" name="Google Shape;1896;p10"/>
            <p:cNvSpPr/>
            <p:nvPr/>
          </p:nvSpPr>
          <p:spPr>
            <a:xfrm flipH="1">
              <a:off x="3407427" y="3289717"/>
              <a:ext cx="75273" cy="140285"/>
            </a:xfrm>
            <a:custGeom>
              <a:avLst/>
              <a:gdLst/>
              <a:ahLst/>
              <a:cxnLst/>
              <a:rect l="l" t="t" r="r" b="b"/>
              <a:pathLst>
                <a:path w="1966" h="3664" extrusionOk="0">
                  <a:moveTo>
                    <a:pt x="1844" y="0"/>
                  </a:moveTo>
                  <a:cubicBezTo>
                    <a:pt x="1826" y="0"/>
                    <a:pt x="1806" y="8"/>
                    <a:pt x="1789" y="27"/>
                  </a:cubicBezTo>
                  <a:cubicBezTo>
                    <a:pt x="1301" y="463"/>
                    <a:pt x="351" y="892"/>
                    <a:pt x="189" y="1601"/>
                  </a:cubicBezTo>
                  <a:cubicBezTo>
                    <a:pt x="0" y="2277"/>
                    <a:pt x="624" y="2980"/>
                    <a:pt x="787" y="3604"/>
                  </a:cubicBezTo>
                  <a:cubicBezTo>
                    <a:pt x="787" y="3646"/>
                    <a:pt x="811" y="3664"/>
                    <a:pt x="838" y="3664"/>
                  </a:cubicBezTo>
                  <a:cubicBezTo>
                    <a:pt x="883" y="3664"/>
                    <a:pt x="940" y="3617"/>
                    <a:pt x="924" y="3552"/>
                  </a:cubicBezTo>
                  <a:cubicBezTo>
                    <a:pt x="787" y="2954"/>
                    <a:pt x="351" y="2440"/>
                    <a:pt x="299" y="1790"/>
                  </a:cubicBezTo>
                  <a:cubicBezTo>
                    <a:pt x="241" y="1113"/>
                    <a:pt x="1463" y="541"/>
                    <a:pt x="1925" y="138"/>
                  </a:cubicBezTo>
                  <a:cubicBezTo>
                    <a:pt x="1966" y="92"/>
                    <a:pt x="1908" y="0"/>
                    <a:pt x="184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97" name="Google Shape;1897;p10"/>
            <p:cNvSpPr/>
            <p:nvPr/>
          </p:nvSpPr>
          <p:spPr>
            <a:xfrm flipH="1">
              <a:off x="3376222" y="3338380"/>
              <a:ext cx="101270" cy="20943"/>
            </a:xfrm>
            <a:custGeom>
              <a:avLst/>
              <a:gdLst/>
              <a:ahLst/>
              <a:cxnLst/>
              <a:rect l="l" t="t" r="r" b="b"/>
              <a:pathLst>
                <a:path w="2645" h="547" extrusionOk="0">
                  <a:moveTo>
                    <a:pt x="2540" y="1"/>
                  </a:moveTo>
                  <a:cubicBezTo>
                    <a:pt x="2533" y="1"/>
                    <a:pt x="2525" y="2"/>
                    <a:pt x="2518" y="5"/>
                  </a:cubicBezTo>
                  <a:cubicBezTo>
                    <a:pt x="1780" y="206"/>
                    <a:pt x="1019" y="384"/>
                    <a:pt x="235" y="384"/>
                  </a:cubicBezTo>
                  <a:cubicBezTo>
                    <a:pt x="183" y="384"/>
                    <a:pt x="131" y="384"/>
                    <a:pt x="79" y="382"/>
                  </a:cubicBezTo>
                  <a:cubicBezTo>
                    <a:pt x="1" y="382"/>
                    <a:pt x="1" y="545"/>
                    <a:pt x="79" y="545"/>
                  </a:cubicBezTo>
                  <a:cubicBezTo>
                    <a:pt x="131" y="546"/>
                    <a:pt x="183" y="547"/>
                    <a:pt x="236" y="547"/>
                  </a:cubicBezTo>
                  <a:cubicBezTo>
                    <a:pt x="1023" y="547"/>
                    <a:pt x="1812" y="369"/>
                    <a:pt x="2544" y="167"/>
                  </a:cubicBezTo>
                  <a:cubicBezTo>
                    <a:pt x="2644" y="138"/>
                    <a:pt x="2610" y="1"/>
                    <a:pt x="25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98" name="Google Shape;1898;p10"/>
            <p:cNvSpPr/>
            <p:nvPr/>
          </p:nvSpPr>
          <p:spPr>
            <a:xfrm flipH="1">
              <a:off x="3397510" y="3279265"/>
              <a:ext cx="26189" cy="20714"/>
            </a:xfrm>
            <a:custGeom>
              <a:avLst/>
              <a:gdLst/>
              <a:ahLst/>
              <a:cxnLst/>
              <a:rect l="l" t="t" r="r" b="b"/>
              <a:pathLst>
                <a:path w="684" h="541" extrusionOk="0">
                  <a:moveTo>
                    <a:pt x="326" y="1"/>
                  </a:moveTo>
                  <a:cubicBezTo>
                    <a:pt x="1" y="1"/>
                    <a:pt x="1" y="541"/>
                    <a:pt x="326" y="541"/>
                  </a:cubicBezTo>
                  <a:cubicBezTo>
                    <a:pt x="683" y="541"/>
                    <a:pt x="683" y="1"/>
                    <a:pt x="3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99" name="Google Shape;1899;p10"/>
            <p:cNvSpPr/>
            <p:nvPr/>
          </p:nvSpPr>
          <p:spPr>
            <a:xfrm flipH="1">
              <a:off x="3366383" y="3333326"/>
              <a:ext cx="26189" cy="20675"/>
            </a:xfrm>
            <a:custGeom>
              <a:avLst/>
              <a:gdLst/>
              <a:ahLst/>
              <a:cxnLst/>
              <a:rect l="l" t="t" r="r" b="b"/>
              <a:pathLst>
                <a:path w="684" h="540" extrusionOk="0">
                  <a:moveTo>
                    <a:pt x="326" y="0"/>
                  </a:moveTo>
                  <a:cubicBezTo>
                    <a:pt x="0" y="0"/>
                    <a:pt x="0" y="540"/>
                    <a:pt x="326" y="540"/>
                  </a:cubicBezTo>
                  <a:cubicBezTo>
                    <a:pt x="683" y="540"/>
                    <a:pt x="683" y="0"/>
                    <a:pt x="3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00" name="Google Shape;1900;p10"/>
            <p:cNvSpPr/>
            <p:nvPr/>
          </p:nvSpPr>
          <p:spPr>
            <a:xfrm flipH="1">
              <a:off x="3376835" y="3392327"/>
              <a:ext cx="25959" cy="20943"/>
            </a:xfrm>
            <a:custGeom>
              <a:avLst/>
              <a:gdLst/>
              <a:ahLst/>
              <a:cxnLst/>
              <a:rect l="l" t="t" r="r" b="b"/>
              <a:pathLst>
                <a:path w="678" h="547" extrusionOk="0">
                  <a:moveTo>
                    <a:pt x="326" y="1"/>
                  </a:moveTo>
                  <a:cubicBezTo>
                    <a:pt x="1" y="1"/>
                    <a:pt x="1" y="547"/>
                    <a:pt x="326" y="547"/>
                  </a:cubicBezTo>
                  <a:cubicBezTo>
                    <a:pt x="677" y="547"/>
                    <a:pt x="677" y="1"/>
                    <a:pt x="3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01" name="Google Shape;1901;p10"/>
            <p:cNvSpPr/>
            <p:nvPr/>
          </p:nvSpPr>
          <p:spPr>
            <a:xfrm flipH="1">
              <a:off x="3437100" y="3418209"/>
              <a:ext cx="25959" cy="20982"/>
            </a:xfrm>
            <a:custGeom>
              <a:avLst/>
              <a:gdLst/>
              <a:ahLst/>
              <a:cxnLst/>
              <a:rect l="l" t="t" r="r" b="b"/>
              <a:pathLst>
                <a:path w="678" h="548" extrusionOk="0">
                  <a:moveTo>
                    <a:pt x="326" y="1"/>
                  </a:moveTo>
                  <a:cubicBezTo>
                    <a:pt x="1" y="1"/>
                    <a:pt x="1" y="547"/>
                    <a:pt x="326" y="547"/>
                  </a:cubicBezTo>
                  <a:cubicBezTo>
                    <a:pt x="677" y="547"/>
                    <a:pt x="677" y="1"/>
                    <a:pt x="3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02" name="Google Shape;1902;p10"/>
            <p:cNvSpPr/>
            <p:nvPr/>
          </p:nvSpPr>
          <p:spPr>
            <a:xfrm flipH="1">
              <a:off x="3688110" y="3259547"/>
              <a:ext cx="203460" cy="471204"/>
            </a:xfrm>
            <a:custGeom>
              <a:avLst/>
              <a:gdLst/>
              <a:ahLst/>
              <a:cxnLst/>
              <a:rect l="l" t="t" r="r" b="b"/>
              <a:pathLst>
                <a:path w="5314" h="12307" extrusionOk="0">
                  <a:moveTo>
                    <a:pt x="1608" y="227"/>
                  </a:moveTo>
                  <a:lnTo>
                    <a:pt x="1608" y="227"/>
                  </a:lnTo>
                  <a:cubicBezTo>
                    <a:pt x="3097" y="1781"/>
                    <a:pt x="3968" y="3729"/>
                    <a:pt x="4364" y="5803"/>
                  </a:cubicBezTo>
                  <a:cubicBezTo>
                    <a:pt x="4579" y="6909"/>
                    <a:pt x="4663" y="8021"/>
                    <a:pt x="4637" y="9133"/>
                  </a:cubicBezTo>
                  <a:cubicBezTo>
                    <a:pt x="4637" y="9647"/>
                    <a:pt x="4579" y="10193"/>
                    <a:pt x="4527" y="10707"/>
                  </a:cubicBezTo>
                  <a:cubicBezTo>
                    <a:pt x="4475" y="11006"/>
                    <a:pt x="4449" y="11299"/>
                    <a:pt x="4390" y="11598"/>
                  </a:cubicBezTo>
                  <a:cubicBezTo>
                    <a:pt x="4367" y="11742"/>
                    <a:pt x="4385" y="12078"/>
                    <a:pt x="4241" y="12078"/>
                  </a:cubicBezTo>
                  <a:cubicBezTo>
                    <a:pt x="4222" y="12078"/>
                    <a:pt x="4200" y="12073"/>
                    <a:pt x="4176" y="12060"/>
                  </a:cubicBezTo>
                  <a:cubicBezTo>
                    <a:pt x="3311" y="11598"/>
                    <a:pt x="2686" y="10623"/>
                    <a:pt x="2172" y="9784"/>
                  </a:cubicBezTo>
                  <a:cubicBezTo>
                    <a:pt x="1574" y="8782"/>
                    <a:pt x="1249" y="7618"/>
                    <a:pt x="1060" y="6454"/>
                  </a:cubicBezTo>
                  <a:cubicBezTo>
                    <a:pt x="709" y="4581"/>
                    <a:pt x="137" y="1791"/>
                    <a:pt x="1600" y="243"/>
                  </a:cubicBezTo>
                  <a:cubicBezTo>
                    <a:pt x="1603" y="238"/>
                    <a:pt x="1606" y="233"/>
                    <a:pt x="1608" y="227"/>
                  </a:cubicBezTo>
                  <a:close/>
                  <a:moveTo>
                    <a:pt x="1591" y="1"/>
                  </a:moveTo>
                  <a:cubicBezTo>
                    <a:pt x="1538" y="1"/>
                    <a:pt x="1493" y="55"/>
                    <a:pt x="1509" y="111"/>
                  </a:cubicBezTo>
                  <a:lnTo>
                    <a:pt x="1509" y="111"/>
                  </a:lnTo>
                  <a:cubicBezTo>
                    <a:pt x="1494" y="115"/>
                    <a:pt x="1478" y="124"/>
                    <a:pt x="1464" y="139"/>
                  </a:cubicBezTo>
                  <a:cubicBezTo>
                    <a:pt x="0" y="1706"/>
                    <a:pt x="573" y="4392"/>
                    <a:pt x="872" y="6291"/>
                  </a:cubicBezTo>
                  <a:cubicBezTo>
                    <a:pt x="1060" y="7592"/>
                    <a:pt x="1437" y="8860"/>
                    <a:pt x="2114" y="9998"/>
                  </a:cubicBezTo>
                  <a:cubicBezTo>
                    <a:pt x="2628" y="10870"/>
                    <a:pt x="3363" y="11871"/>
                    <a:pt x="4312" y="12307"/>
                  </a:cubicBezTo>
                  <a:cubicBezTo>
                    <a:pt x="4364" y="12307"/>
                    <a:pt x="4416" y="12307"/>
                    <a:pt x="4416" y="12248"/>
                  </a:cubicBezTo>
                  <a:cubicBezTo>
                    <a:pt x="5314" y="8080"/>
                    <a:pt x="4741" y="3202"/>
                    <a:pt x="1652" y="28"/>
                  </a:cubicBezTo>
                  <a:cubicBezTo>
                    <a:pt x="1633" y="9"/>
                    <a:pt x="1611" y="1"/>
                    <a:pt x="15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03" name="Google Shape;1903;p10"/>
            <p:cNvSpPr/>
            <p:nvPr/>
          </p:nvSpPr>
          <p:spPr>
            <a:xfrm flipH="1">
              <a:off x="3720808" y="3265826"/>
              <a:ext cx="116739" cy="462858"/>
            </a:xfrm>
            <a:custGeom>
              <a:avLst/>
              <a:gdLst/>
              <a:ahLst/>
              <a:cxnLst/>
              <a:rect l="l" t="t" r="r" b="b"/>
              <a:pathLst>
                <a:path w="3049" h="12089" extrusionOk="0">
                  <a:moveTo>
                    <a:pt x="108" y="1"/>
                  </a:moveTo>
                  <a:cubicBezTo>
                    <a:pt x="67" y="1"/>
                    <a:pt x="26" y="27"/>
                    <a:pt x="26" y="79"/>
                  </a:cubicBezTo>
                  <a:cubicBezTo>
                    <a:pt x="0" y="2355"/>
                    <a:pt x="787" y="4631"/>
                    <a:pt x="1249" y="6830"/>
                  </a:cubicBezTo>
                  <a:cubicBezTo>
                    <a:pt x="1490" y="7942"/>
                    <a:pt x="1926" y="8969"/>
                    <a:pt x="2140" y="10081"/>
                  </a:cubicBezTo>
                  <a:cubicBezTo>
                    <a:pt x="2251" y="10758"/>
                    <a:pt x="2355" y="11571"/>
                    <a:pt x="2875" y="12058"/>
                  </a:cubicBezTo>
                  <a:cubicBezTo>
                    <a:pt x="2895" y="12080"/>
                    <a:pt x="2917" y="12089"/>
                    <a:pt x="2937" y="12089"/>
                  </a:cubicBezTo>
                  <a:cubicBezTo>
                    <a:pt x="2998" y="12089"/>
                    <a:pt x="3049" y="12011"/>
                    <a:pt x="3005" y="11948"/>
                  </a:cubicBezTo>
                  <a:cubicBezTo>
                    <a:pt x="2439" y="11434"/>
                    <a:pt x="2387" y="10485"/>
                    <a:pt x="2225" y="9782"/>
                  </a:cubicBezTo>
                  <a:cubicBezTo>
                    <a:pt x="2030" y="8781"/>
                    <a:pt x="1626" y="7805"/>
                    <a:pt x="1412" y="6803"/>
                  </a:cubicBezTo>
                  <a:cubicBezTo>
                    <a:pt x="924" y="4605"/>
                    <a:pt x="163" y="2329"/>
                    <a:pt x="189" y="79"/>
                  </a:cubicBezTo>
                  <a:cubicBezTo>
                    <a:pt x="189" y="27"/>
                    <a:pt x="148" y="1"/>
                    <a:pt x="10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04" name="Google Shape;1904;p10"/>
            <p:cNvSpPr/>
            <p:nvPr/>
          </p:nvSpPr>
          <p:spPr>
            <a:xfrm flipH="1">
              <a:off x="3706106" y="3520053"/>
              <a:ext cx="120223" cy="98782"/>
            </a:xfrm>
            <a:custGeom>
              <a:avLst/>
              <a:gdLst/>
              <a:ahLst/>
              <a:cxnLst/>
              <a:rect l="l" t="t" r="r" b="b"/>
              <a:pathLst>
                <a:path w="3140" h="2580" extrusionOk="0">
                  <a:moveTo>
                    <a:pt x="1008" y="1"/>
                  </a:moveTo>
                  <a:cubicBezTo>
                    <a:pt x="982" y="1"/>
                    <a:pt x="924" y="27"/>
                    <a:pt x="924" y="53"/>
                  </a:cubicBezTo>
                  <a:cubicBezTo>
                    <a:pt x="598" y="866"/>
                    <a:pt x="306" y="1653"/>
                    <a:pt x="33" y="2466"/>
                  </a:cubicBezTo>
                  <a:cubicBezTo>
                    <a:pt x="1" y="2533"/>
                    <a:pt x="49" y="2579"/>
                    <a:pt x="98" y="2579"/>
                  </a:cubicBezTo>
                  <a:cubicBezTo>
                    <a:pt x="128" y="2579"/>
                    <a:pt x="159" y="2561"/>
                    <a:pt x="169" y="2518"/>
                  </a:cubicBezTo>
                  <a:cubicBezTo>
                    <a:pt x="410" y="1789"/>
                    <a:pt x="683" y="1080"/>
                    <a:pt x="956" y="378"/>
                  </a:cubicBezTo>
                  <a:cubicBezTo>
                    <a:pt x="998" y="267"/>
                    <a:pt x="1054" y="228"/>
                    <a:pt x="1121" y="228"/>
                  </a:cubicBezTo>
                  <a:cubicBezTo>
                    <a:pt x="1219" y="228"/>
                    <a:pt x="1338" y="312"/>
                    <a:pt x="1470" y="378"/>
                  </a:cubicBezTo>
                  <a:cubicBezTo>
                    <a:pt x="1685" y="489"/>
                    <a:pt x="1873" y="593"/>
                    <a:pt x="2094" y="729"/>
                  </a:cubicBezTo>
                  <a:cubicBezTo>
                    <a:pt x="2387" y="892"/>
                    <a:pt x="2686" y="1054"/>
                    <a:pt x="3011" y="1165"/>
                  </a:cubicBezTo>
                  <a:cubicBezTo>
                    <a:pt x="3018" y="1167"/>
                    <a:pt x="3024" y="1168"/>
                    <a:pt x="3029" y="1168"/>
                  </a:cubicBezTo>
                  <a:cubicBezTo>
                    <a:pt x="3103" y="1168"/>
                    <a:pt x="3140" y="1027"/>
                    <a:pt x="3037" y="1002"/>
                  </a:cubicBezTo>
                  <a:cubicBezTo>
                    <a:pt x="2335" y="729"/>
                    <a:pt x="1711" y="268"/>
                    <a:pt x="100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05" name="Google Shape;1905;p10"/>
            <p:cNvSpPr/>
            <p:nvPr/>
          </p:nvSpPr>
          <p:spPr>
            <a:xfrm flipH="1">
              <a:off x="3716750" y="3427704"/>
              <a:ext cx="140477" cy="79064"/>
            </a:xfrm>
            <a:custGeom>
              <a:avLst/>
              <a:gdLst/>
              <a:ahLst/>
              <a:cxnLst/>
              <a:rect l="l" t="t" r="r" b="b"/>
              <a:pathLst>
                <a:path w="3669" h="2065" extrusionOk="0">
                  <a:moveTo>
                    <a:pt x="1327" y="0"/>
                  </a:moveTo>
                  <a:cubicBezTo>
                    <a:pt x="1301" y="0"/>
                    <a:pt x="1243" y="0"/>
                    <a:pt x="1217" y="52"/>
                  </a:cubicBezTo>
                  <a:cubicBezTo>
                    <a:pt x="1054" y="377"/>
                    <a:pt x="866" y="676"/>
                    <a:pt x="651" y="976"/>
                  </a:cubicBezTo>
                  <a:cubicBezTo>
                    <a:pt x="462" y="1275"/>
                    <a:pt x="267" y="1678"/>
                    <a:pt x="27" y="1899"/>
                  </a:cubicBezTo>
                  <a:cubicBezTo>
                    <a:pt x="1" y="1925"/>
                    <a:pt x="1" y="1951"/>
                    <a:pt x="1" y="1977"/>
                  </a:cubicBezTo>
                  <a:lnTo>
                    <a:pt x="1" y="2003"/>
                  </a:lnTo>
                  <a:cubicBezTo>
                    <a:pt x="1" y="2029"/>
                    <a:pt x="27" y="2062"/>
                    <a:pt x="53" y="2062"/>
                  </a:cubicBezTo>
                  <a:lnTo>
                    <a:pt x="79" y="2062"/>
                  </a:lnTo>
                  <a:cubicBezTo>
                    <a:pt x="85" y="2064"/>
                    <a:pt x="91" y="2065"/>
                    <a:pt x="97" y="2065"/>
                  </a:cubicBezTo>
                  <a:cubicBezTo>
                    <a:pt x="170" y="2065"/>
                    <a:pt x="207" y="1923"/>
                    <a:pt x="105" y="1899"/>
                  </a:cubicBezTo>
                  <a:lnTo>
                    <a:pt x="105" y="1899"/>
                  </a:lnTo>
                  <a:cubicBezTo>
                    <a:pt x="199" y="1914"/>
                    <a:pt x="175" y="1993"/>
                    <a:pt x="182" y="1993"/>
                  </a:cubicBezTo>
                  <a:cubicBezTo>
                    <a:pt x="186" y="1993"/>
                    <a:pt x="207" y="1951"/>
                    <a:pt x="300" y="1815"/>
                  </a:cubicBezTo>
                  <a:cubicBezTo>
                    <a:pt x="404" y="1626"/>
                    <a:pt x="567" y="1411"/>
                    <a:pt x="703" y="1216"/>
                  </a:cubicBezTo>
                  <a:cubicBezTo>
                    <a:pt x="754" y="1115"/>
                    <a:pt x="1247" y="239"/>
                    <a:pt x="1370" y="239"/>
                  </a:cubicBezTo>
                  <a:cubicBezTo>
                    <a:pt x="1373" y="239"/>
                    <a:pt x="1377" y="239"/>
                    <a:pt x="1379" y="241"/>
                  </a:cubicBezTo>
                  <a:cubicBezTo>
                    <a:pt x="2088" y="728"/>
                    <a:pt x="2843" y="1028"/>
                    <a:pt x="3519" y="1541"/>
                  </a:cubicBezTo>
                  <a:cubicBezTo>
                    <a:pt x="3533" y="1551"/>
                    <a:pt x="3547" y="1556"/>
                    <a:pt x="3560" y="1556"/>
                  </a:cubicBezTo>
                  <a:cubicBezTo>
                    <a:pt x="3625" y="1556"/>
                    <a:pt x="3669" y="1449"/>
                    <a:pt x="3604" y="1379"/>
                  </a:cubicBezTo>
                  <a:cubicBezTo>
                    <a:pt x="2901" y="839"/>
                    <a:pt x="2056" y="514"/>
                    <a:pt x="132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06" name="Google Shape;1906;p10"/>
            <p:cNvSpPr/>
            <p:nvPr/>
          </p:nvSpPr>
          <p:spPr>
            <a:xfrm flipH="1">
              <a:off x="3750672" y="3356758"/>
              <a:ext cx="123477" cy="42001"/>
            </a:xfrm>
            <a:custGeom>
              <a:avLst/>
              <a:gdLst/>
              <a:ahLst/>
              <a:cxnLst/>
              <a:rect l="l" t="t" r="r" b="b"/>
              <a:pathLst>
                <a:path w="3225" h="1097" extrusionOk="0">
                  <a:moveTo>
                    <a:pt x="1423" y="0"/>
                  </a:moveTo>
                  <a:cubicBezTo>
                    <a:pt x="1358" y="0"/>
                    <a:pt x="1294" y="4"/>
                    <a:pt x="1230" y="13"/>
                  </a:cubicBezTo>
                  <a:cubicBezTo>
                    <a:pt x="1035" y="39"/>
                    <a:pt x="904" y="279"/>
                    <a:pt x="794" y="390"/>
                  </a:cubicBezTo>
                  <a:cubicBezTo>
                    <a:pt x="579" y="604"/>
                    <a:pt x="306" y="767"/>
                    <a:pt x="59" y="956"/>
                  </a:cubicBezTo>
                  <a:cubicBezTo>
                    <a:pt x="1" y="1019"/>
                    <a:pt x="62" y="1096"/>
                    <a:pt x="130" y="1096"/>
                  </a:cubicBezTo>
                  <a:cubicBezTo>
                    <a:pt x="152" y="1096"/>
                    <a:pt x="176" y="1088"/>
                    <a:pt x="196" y="1066"/>
                  </a:cubicBezTo>
                  <a:cubicBezTo>
                    <a:pt x="469" y="825"/>
                    <a:pt x="794" y="604"/>
                    <a:pt x="1067" y="305"/>
                  </a:cubicBezTo>
                  <a:cubicBezTo>
                    <a:pt x="1168" y="198"/>
                    <a:pt x="1315" y="156"/>
                    <a:pt x="1487" y="156"/>
                  </a:cubicBezTo>
                  <a:cubicBezTo>
                    <a:pt x="2000" y="156"/>
                    <a:pt x="2731" y="526"/>
                    <a:pt x="3096" y="604"/>
                  </a:cubicBezTo>
                  <a:cubicBezTo>
                    <a:pt x="3102" y="606"/>
                    <a:pt x="3108" y="607"/>
                    <a:pt x="3114" y="607"/>
                  </a:cubicBezTo>
                  <a:cubicBezTo>
                    <a:pt x="3187" y="607"/>
                    <a:pt x="3225" y="466"/>
                    <a:pt x="3122" y="442"/>
                  </a:cubicBezTo>
                  <a:cubicBezTo>
                    <a:pt x="2589" y="319"/>
                    <a:pt x="2008" y="0"/>
                    <a:pt x="142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07" name="Google Shape;1907;p10"/>
            <p:cNvSpPr/>
            <p:nvPr/>
          </p:nvSpPr>
          <p:spPr>
            <a:xfrm flipH="1">
              <a:off x="3490892" y="3227501"/>
              <a:ext cx="352896" cy="364229"/>
            </a:xfrm>
            <a:custGeom>
              <a:avLst/>
              <a:gdLst/>
              <a:ahLst/>
              <a:cxnLst/>
              <a:rect l="l" t="t" r="r" b="b"/>
              <a:pathLst>
                <a:path w="9217" h="9513" extrusionOk="0">
                  <a:moveTo>
                    <a:pt x="1" y="0"/>
                  </a:moveTo>
                  <a:cubicBezTo>
                    <a:pt x="1" y="1080"/>
                    <a:pt x="866" y="2706"/>
                    <a:pt x="1087" y="3902"/>
                  </a:cubicBezTo>
                  <a:cubicBezTo>
                    <a:pt x="1191" y="4553"/>
                    <a:pt x="762" y="6283"/>
                    <a:pt x="1302" y="6718"/>
                  </a:cubicBezTo>
                  <a:cubicBezTo>
                    <a:pt x="1489" y="6884"/>
                    <a:pt x="1664" y="6955"/>
                    <a:pt x="1827" y="6955"/>
                  </a:cubicBezTo>
                  <a:cubicBezTo>
                    <a:pt x="2511" y="6955"/>
                    <a:pt x="2969" y="5707"/>
                    <a:pt x="3142" y="5092"/>
                  </a:cubicBezTo>
                  <a:lnTo>
                    <a:pt x="3142" y="5092"/>
                  </a:lnTo>
                  <a:cubicBezTo>
                    <a:pt x="3467" y="6068"/>
                    <a:pt x="2928" y="7804"/>
                    <a:pt x="3578" y="8669"/>
                  </a:cubicBezTo>
                  <a:cubicBezTo>
                    <a:pt x="3837" y="9044"/>
                    <a:pt x="4081" y="9197"/>
                    <a:pt x="4299" y="9197"/>
                  </a:cubicBezTo>
                  <a:cubicBezTo>
                    <a:pt x="4904" y="9197"/>
                    <a:pt x="5314" y="8028"/>
                    <a:pt x="5314" y="7154"/>
                  </a:cubicBezTo>
                  <a:cubicBezTo>
                    <a:pt x="5798" y="7637"/>
                    <a:pt x="6719" y="9513"/>
                    <a:pt x="7606" y="9513"/>
                  </a:cubicBezTo>
                  <a:cubicBezTo>
                    <a:pt x="7710" y="9513"/>
                    <a:pt x="7814" y="9487"/>
                    <a:pt x="7916" y="9430"/>
                  </a:cubicBezTo>
                  <a:cubicBezTo>
                    <a:pt x="8995" y="8884"/>
                    <a:pt x="7591" y="6829"/>
                    <a:pt x="7044" y="6283"/>
                  </a:cubicBezTo>
                  <a:cubicBezTo>
                    <a:pt x="7121" y="6257"/>
                    <a:pt x="7207" y="6247"/>
                    <a:pt x="7300" y="6247"/>
                  </a:cubicBezTo>
                  <a:cubicBezTo>
                    <a:pt x="7692" y="6247"/>
                    <a:pt x="8197" y="6433"/>
                    <a:pt x="8594" y="6433"/>
                  </a:cubicBezTo>
                  <a:cubicBezTo>
                    <a:pt x="8894" y="6433"/>
                    <a:pt x="9133" y="6327"/>
                    <a:pt x="9217" y="5957"/>
                  </a:cubicBezTo>
                  <a:cubicBezTo>
                    <a:pt x="8891" y="4553"/>
                    <a:pt x="7695" y="4006"/>
                    <a:pt x="6505" y="3577"/>
                  </a:cubicBezTo>
                  <a:cubicBezTo>
                    <a:pt x="7369" y="3141"/>
                    <a:pt x="8670" y="3252"/>
                    <a:pt x="8456" y="2276"/>
                  </a:cubicBezTo>
                  <a:cubicBezTo>
                    <a:pt x="8130" y="1405"/>
                    <a:pt x="6394" y="1190"/>
                    <a:pt x="5744" y="976"/>
                  </a:cubicBezTo>
                  <a:cubicBezTo>
                    <a:pt x="4014" y="540"/>
                    <a:pt x="1952" y="104"/>
                    <a:pt x="111" y="104"/>
                  </a:cubicBezTo>
                  <a:lnTo>
                    <a:pt x="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08" name="Google Shape;1908;p10"/>
            <p:cNvSpPr/>
            <p:nvPr/>
          </p:nvSpPr>
          <p:spPr>
            <a:xfrm flipH="1">
              <a:off x="3567428" y="3217891"/>
              <a:ext cx="295694" cy="330459"/>
            </a:xfrm>
            <a:custGeom>
              <a:avLst/>
              <a:gdLst/>
              <a:ahLst/>
              <a:cxnLst/>
              <a:rect l="l" t="t" r="r" b="b"/>
              <a:pathLst>
                <a:path w="7723" h="8631" extrusionOk="0">
                  <a:moveTo>
                    <a:pt x="153" y="1"/>
                  </a:moveTo>
                  <a:cubicBezTo>
                    <a:pt x="58" y="1"/>
                    <a:pt x="1" y="119"/>
                    <a:pt x="96" y="167"/>
                  </a:cubicBezTo>
                  <a:cubicBezTo>
                    <a:pt x="3485" y="1877"/>
                    <a:pt x="6008" y="5181"/>
                    <a:pt x="7549" y="8595"/>
                  </a:cubicBezTo>
                  <a:cubicBezTo>
                    <a:pt x="7557" y="8620"/>
                    <a:pt x="7577" y="8630"/>
                    <a:pt x="7599" y="8630"/>
                  </a:cubicBezTo>
                  <a:cubicBezTo>
                    <a:pt x="7653" y="8630"/>
                    <a:pt x="7723" y="8572"/>
                    <a:pt x="7686" y="8517"/>
                  </a:cubicBezTo>
                  <a:cubicBezTo>
                    <a:pt x="6145" y="5070"/>
                    <a:pt x="3595" y="1740"/>
                    <a:pt x="181" y="4"/>
                  </a:cubicBezTo>
                  <a:cubicBezTo>
                    <a:pt x="171" y="2"/>
                    <a:pt x="162" y="1"/>
                    <a:pt x="1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09" name="Google Shape;1909;p10"/>
            <p:cNvSpPr/>
            <p:nvPr/>
          </p:nvSpPr>
          <p:spPr>
            <a:xfrm flipH="1">
              <a:off x="3538024" y="3402779"/>
              <a:ext cx="145110" cy="120070"/>
            </a:xfrm>
            <a:custGeom>
              <a:avLst/>
              <a:gdLst/>
              <a:ahLst/>
              <a:cxnLst/>
              <a:rect l="l" t="t" r="r" b="b"/>
              <a:pathLst>
                <a:path w="3790" h="3136" extrusionOk="0">
                  <a:moveTo>
                    <a:pt x="793" y="1"/>
                  </a:moveTo>
                  <a:cubicBezTo>
                    <a:pt x="761" y="1"/>
                    <a:pt x="709" y="53"/>
                    <a:pt x="709" y="79"/>
                  </a:cubicBezTo>
                  <a:cubicBezTo>
                    <a:pt x="709" y="1139"/>
                    <a:pt x="409" y="2088"/>
                    <a:pt x="32" y="3038"/>
                  </a:cubicBezTo>
                  <a:cubicBezTo>
                    <a:pt x="1" y="3101"/>
                    <a:pt x="48" y="3135"/>
                    <a:pt x="96" y="3135"/>
                  </a:cubicBezTo>
                  <a:cubicBezTo>
                    <a:pt x="127" y="3135"/>
                    <a:pt x="159" y="3121"/>
                    <a:pt x="169" y="3090"/>
                  </a:cubicBezTo>
                  <a:cubicBezTo>
                    <a:pt x="494" y="2303"/>
                    <a:pt x="761" y="1490"/>
                    <a:pt x="871" y="651"/>
                  </a:cubicBezTo>
                  <a:lnTo>
                    <a:pt x="871" y="274"/>
                  </a:lnTo>
                  <a:cubicBezTo>
                    <a:pt x="973" y="237"/>
                    <a:pt x="1075" y="213"/>
                    <a:pt x="1176" y="213"/>
                  </a:cubicBezTo>
                  <a:cubicBezTo>
                    <a:pt x="1237" y="213"/>
                    <a:pt x="1298" y="222"/>
                    <a:pt x="1359" y="241"/>
                  </a:cubicBezTo>
                  <a:cubicBezTo>
                    <a:pt x="1632" y="300"/>
                    <a:pt x="1873" y="378"/>
                    <a:pt x="2120" y="436"/>
                  </a:cubicBezTo>
                  <a:cubicBezTo>
                    <a:pt x="2634" y="599"/>
                    <a:pt x="3147" y="762"/>
                    <a:pt x="3661" y="866"/>
                  </a:cubicBezTo>
                  <a:cubicBezTo>
                    <a:pt x="3667" y="868"/>
                    <a:pt x="3674" y="868"/>
                    <a:pt x="3679" y="868"/>
                  </a:cubicBezTo>
                  <a:cubicBezTo>
                    <a:pt x="3753" y="868"/>
                    <a:pt x="3790" y="727"/>
                    <a:pt x="3687" y="703"/>
                  </a:cubicBezTo>
                  <a:cubicBezTo>
                    <a:pt x="2712" y="488"/>
                    <a:pt x="1795" y="137"/>
                    <a:pt x="7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10" name="Google Shape;1910;p10"/>
            <p:cNvSpPr/>
            <p:nvPr/>
          </p:nvSpPr>
          <p:spPr>
            <a:xfrm flipH="1">
              <a:off x="3579566" y="3327966"/>
              <a:ext cx="178458" cy="85419"/>
            </a:xfrm>
            <a:custGeom>
              <a:avLst/>
              <a:gdLst/>
              <a:ahLst/>
              <a:cxnLst/>
              <a:rect l="l" t="t" r="r" b="b"/>
              <a:pathLst>
                <a:path w="4661" h="2231" extrusionOk="0">
                  <a:moveTo>
                    <a:pt x="4554" y="1"/>
                  </a:moveTo>
                  <a:cubicBezTo>
                    <a:pt x="4549" y="1"/>
                    <a:pt x="4543" y="2"/>
                    <a:pt x="4538" y="4"/>
                  </a:cubicBezTo>
                  <a:cubicBezTo>
                    <a:pt x="3999" y="107"/>
                    <a:pt x="3449" y="155"/>
                    <a:pt x="2898" y="155"/>
                  </a:cubicBezTo>
                  <a:cubicBezTo>
                    <a:pt x="2311" y="155"/>
                    <a:pt x="1723" y="101"/>
                    <a:pt x="1149" y="4"/>
                  </a:cubicBezTo>
                  <a:cubicBezTo>
                    <a:pt x="1091" y="4"/>
                    <a:pt x="1065" y="30"/>
                    <a:pt x="1039" y="82"/>
                  </a:cubicBezTo>
                  <a:cubicBezTo>
                    <a:pt x="961" y="869"/>
                    <a:pt x="473" y="1493"/>
                    <a:pt x="37" y="2117"/>
                  </a:cubicBezTo>
                  <a:cubicBezTo>
                    <a:pt x="0" y="2172"/>
                    <a:pt x="54" y="2231"/>
                    <a:pt x="110" y="2231"/>
                  </a:cubicBezTo>
                  <a:cubicBezTo>
                    <a:pt x="133" y="2231"/>
                    <a:pt x="156" y="2220"/>
                    <a:pt x="174" y="2195"/>
                  </a:cubicBezTo>
                  <a:cubicBezTo>
                    <a:pt x="499" y="1740"/>
                    <a:pt x="798" y="1304"/>
                    <a:pt x="1039" y="817"/>
                  </a:cubicBezTo>
                  <a:cubicBezTo>
                    <a:pt x="1123" y="654"/>
                    <a:pt x="1149" y="465"/>
                    <a:pt x="1201" y="277"/>
                  </a:cubicBezTo>
                  <a:cubicBezTo>
                    <a:pt x="1213" y="205"/>
                    <a:pt x="1267" y="185"/>
                    <a:pt x="1332" y="185"/>
                  </a:cubicBezTo>
                  <a:cubicBezTo>
                    <a:pt x="1417" y="185"/>
                    <a:pt x="1520" y="218"/>
                    <a:pt x="1579" y="218"/>
                  </a:cubicBezTo>
                  <a:cubicBezTo>
                    <a:pt x="2027" y="281"/>
                    <a:pt x="2488" y="315"/>
                    <a:pt x="2950" y="315"/>
                  </a:cubicBezTo>
                  <a:cubicBezTo>
                    <a:pt x="3492" y="315"/>
                    <a:pt x="4037" y="268"/>
                    <a:pt x="4564" y="166"/>
                  </a:cubicBezTo>
                  <a:cubicBezTo>
                    <a:pt x="4660" y="142"/>
                    <a:pt x="4623" y="1"/>
                    <a:pt x="455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11" name="Google Shape;1911;p10"/>
            <p:cNvSpPr/>
            <p:nvPr/>
          </p:nvSpPr>
          <p:spPr>
            <a:xfrm flipH="1">
              <a:off x="3679879" y="3274058"/>
              <a:ext cx="98743" cy="82892"/>
            </a:xfrm>
            <a:custGeom>
              <a:avLst/>
              <a:gdLst/>
              <a:ahLst/>
              <a:cxnLst/>
              <a:rect l="l" t="t" r="r" b="b"/>
              <a:pathLst>
                <a:path w="2579" h="2165" extrusionOk="0">
                  <a:moveTo>
                    <a:pt x="198" y="0"/>
                  </a:moveTo>
                  <a:cubicBezTo>
                    <a:pt x="139" y="0"/>
                    <a:pt x="113" y="59"/>
                    <a:pt x="139" y="111"/>
                  </a:cubicBezTo>
                  <a:cubicBezTo>
                    <a:pt x="224" y="787"/>
                    <a:pt x="276" y="1412"/>
                    <a:pt x="35" y="2062"/>
                  </a:cubicBezTo>
                  <a:cubicBezTo>
                    <a:pt x="0" y="2128"/>
                    <a:pt x="45" y="2164"/>
                    <a:pt x="91" y="2164"/>
                  </a:cubicBezTo>
                  <a:cubicBezTo>
                    <a:pt x="123" y="2164"/>
                    <a:pt x="155" y="2148"/>
                    <a:pt x="165" y="2114"/>
                  </a:cubicBezTo>
                  <a:cubicBezTo>
                    <a:pt x="423" y="1475"/>
                    <a:pt x="391" y="837"/>
                    <a:pt x="294" y="176"/>
                  </a:cubicBezTo>
                  <a:lnTo>
                    <a:pt x="294" y="176"/>
                  </a:lnTo>
                  <a:cubicBezTo>
                    <a:pt x="651" y="222"/>
                    <a:pt x="1009" y="234"/>
                    <a:pt x="1368" y="234"/>
                  </a:cubicBezTo>
                  <a:cubicBezTo>
                    <a:pt x="1736" y="234"/>
                    <a:pt x="2105" y="221"/>
                    <a:pt x="2474" y="221"/>
                  </a:cubicBezTo>
                  <a:cubicBezTo>
                    <a:pt x="2578" y="221"/>
                    <a:pt x="2578" y="59"/>
                    <a:pt x="2474" y="59"/>
                  </a:cubicBezTo>
                  <a:cubicBezTo>
                    <a:pt x="2105" y="59"/>
                    <a:pt x="1736" y="71"/>
                    <a:pt x="1368" y="71"/>
                  </a:cubicBezTo>
                  <a:cubicBezTo>
                    <a:pt x="977" y="71"/>
                    <a:pt x="587" y="57"/>
                    <a:pt x="1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12" name="Google Shape;1912;p10"/>
            <p:cNvSpPr/>
            <p:nvPr/>
          </p:nvSpPr>
          <p:spPr>
            <a:xfrm flipH="1">
              <a:off x="3612417" y="3373643"/>
              <a:ext cx="13477" cy="10491"/>
            </a:xfrm>
            <a:custGeom>
              <a:avLst/>
              <a:gdLst/>
              <a:ahLst/>
              <a:cxnLst/>
              <a:rect l="l" t="t" r="r" b="b"/>
              <a:pathLst>
                <a:path w="352" h="274" extrusionOk="0">
                  <a:moveTo>
                    <a:pt x="163" y="1"/>
                  </a:moveTo>
                  <a:cubicBezTo>
                    <a:pt x="1" y="1"/>
                    <a:pt x="1" y="274"/>
                    <a:pt x="163" y="274"/>
                  </a:cubicBezTo>
                  <a:cubicBezTo>
                    <a:pt x="352" y="274"/>
                    <a:pt x="352" y="1"/>
                    <a:pt x="16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13" name="Google Shape;1913;p10"/>
            <p:cNvSpPr/>
            <p:nvPr/>
          </p:nvSpPr>
          <p:spPr>
            <a:xfrm flipH="1">
              <a:off x="3626852" y="3350977"/>
              <a:ext cx="13477" cy="10261"/>
            </a:xfrm>
            <a:custGeom>
              <a:avLst/>
              <a:gdLst/>
              <a:ahLst/>
              <a:cxnLst/>
              <a:rect l="l" t="t" r="r" b="b"/>
              <a:pathLst>
                <a:path w="352" h="268" extrusionOk="0">
                  <a:moveTo>
                    <a:pt x="163" y="1"/>
                  </a:moveTo>
                  <a:cubicBezTo>
                    <a:pt x="0" y="1"/>
                    <a:pt x="0" y="268"/>
                    <a:pt x="163" y="268"/>
                  </a:cubicBezTo>
                  <a:cubicBezTo>
                    <a:pt x="352" y="268"/>
                    <a:pt x="352" y="1"/>
                    <a:pt x="16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14" name="Google Shape;1914;p10"/>
            <p:cNvSpPr/>
            <p:nvPr/>
          </p:nvSpPr>
          <p:spPr>
            <a:xfrm flipH="1">
              <a:off x="3635313" y="3369661"/>
              <a:ext cx="13477" cy="10261"/>
            </a:xfrm>
            <a:custGeom>
              <a:avLst/>
              <a:gdLst/>
              <a:ahLst/>
              <a:cxnLst/>
              <a:rect l="l" t="t" r="r" b="b"/>
              <a:pathLst>
                <a:path w="352" h="268" extrusionOk="0">
                  <a:moveTo>
                    <a:pt x="163" y="1"/>
                  </a:moveTo>
                  <a:cubicBezTo>
                    <a:pt x="0" y="1"/>
                    <a:pt x="0" y="267"/>
                    <a:pt x="163" y="267"/>
                  </a:cubicBezTo>
                  <a:cubicBezTo>
                    <a:pt x="351" y="267"/>
                    <a:pt x="351" y="1"/>
                    <a:pt x="16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15" name="Google Shape;1915;p10"/>
            <p:cNvSpPr/>
            <p:nvPr/>
          </p:nvSpPr>
          <p:spPr>
            <a:xfrm flipH="1">
              <a:off x="3763805" y="3442138"/>
              <a:ext cx="13477" cy="10491"/>
            </a:xfrm>
            <a:custGeom>
              <a:avLst/>
              <a:gdLst/>
              <a:ahLst/>
              <a:cxnLst/>
              <a:rect l="l" t="t" r="r" b="b"/>
              <a:pathLst>
                <a:path w="352" h="274" extrusionOk="0">
                  <a:moveTo>
                    <a:pt x="163" y="0"/>
                  </a:moveTo>
                  <a:cubicBezTo>
                    <a:pt x="0" y="0"/>
                    <a:pt x="0" y="273"/>
                    <a:pt x="163" y="273"/>
                  </a:cubicBezTo>
                  <a:cubicBezTo>
                    <a:pt x="352" y="273"/>
                    <a:pt x="352" y="0"/>
                    <a:pt x="16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16" name="Google Shape;1916;p10"/>
            <p:cNvSpPr/>
            <p:nvPr/>
          </p:nvSpPr>
          <p:spPr>
            <a:xfrm flipH="1">
              <a:off x="3768055" y="3419472"/>
              <a:ext cx="13477" cy="10261"/>
            </a:xfrm>
            <a:custGeom>
              <a:avLst/>
              <a:gdLst/>
              <a:ahLst/>
              <a:cxnLst/>
              <a:rect l="l" t="t" r="r" b="b"/>
              <a:pathLst>
                <a:path w="352" h="268" extrusionOk="0">
                  <a:moveTo>
                    <a:pt x="163" y="0"/>
                  </a:moveTo>
                  <a:cubicBezTo>
                    <a:pt x="1" y="0"/>
                    <a:pt x="1" y="267"/>
                    <a:pt x="163" y="267"/>
                  </a:cubicBezTo>
                  <a:cubicBezTo>
                    <a:pt x="352" y="267"/>
                    <a:pt x="352" y="0"/>
                    <a:pt x="16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17" name="Google Shape;1917;p10"/>
            <p:cNvSpPr/>
            <p:nvPr/>
          </p:nvSpPr>
          <p:spPr>
            <a:xfrm flipH="1">
              <a:off x="3784710" y="3435898"/>
              <a:ext cx="13477" cy="10491"/>
            </a:xfrm>
            <a:custGeom>
              <a:avLst/>
              <a:gdLst/>
              <a:ahLst/>
              <a:cxnLst/>
              <a:rect l="l" t="t" r="r" b="b"/>
              <a:pathLst>
                <a:path w="352" h="274" extrusionOk="0">
                  <a:moveTo>
                    <a:pt x="163" y="1"/>
                  </a:moveTo>
                  <a:cubicBezTo>
                    <a:pt x="0" y="1"/>
                    <a:pt x="0" y="274"/>
                    <a:pt x="163" y="274"/>
                  </a:cubicBezTo>
                  <a:cubicBezTo>
                    <a:pt x="351" y="274"/>
                    <a:pt x="351" y="1"/>
                    <a:pt x="16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18" name="Google Shape;1918;p10"/>
            <p:cNvSpPr/>
            <p:nvPr/>
          </p:nvSpPr>
          <p:spPr>
            <a:xfrm flipH="1">
              <a:off x="3678884" y="3556426"/>
              <a:ext cx="13477" cy="10261"/>
            </a:xfrm>
            <a:custGeom>
              <a:avLst/>
              <a:gdLst/>
              <a:ahLst/>
              <a:cxnLst/>
              <a:rect l="l" t="t" r="r" b="b"/>
              <a:pathLst>
                <a:path w="352" h="268" extrusionOk="0">
                  <a:moveTo>
                    <a:pt x="163" y="0"/>
                  </a:moveTo>
                  <a:cubicBezTo>
                    <a:pt x="0" y="0"/>
                    <a:pt x="0" y="267"/>
                    <a:pt x="163" y="267"/>
                  </a:cubicBezTo>
                  <a:cubicBezTo>
                    <a:pt x="351" y="267"/>
                    <a:pt x="351" y="0"/>
                    <a:pt x="16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19" name="Google Shape;1919;p10"/>
            <p:cNvSpPr/>
            <p:nvPr/>
          </p:nvSpPr>
          <p:spPr>
            <a:xfrm flipH="1">
              <a:off x="3689107" y="3539732"/>
              <a:ext cx="13477" cy="10491"/>
            </a:xfrm>
            <a:custGeom>
              <a:avLst/>
              <a:gdLst/>
              <a:ahLst/>
              <a:cxnLst/>
              <a:rect l="l" t="t" r="r" b="b"/>
              <a:pathLst>
                <a:path w="352" h="274" extrusionOk="0">
                  <a:moveTo>
                    <a:pt x="163" y="1"/>
                  </a:moveTo>
                  <a:cubicBezTo>
                    <a:pt x="0" y="1"/>
                    <a:pt x="0" y="274"/>
                    <a:pt x="163" y="274"/>
                  </a:cubicBezTo>
                  <a:cubicBezTo>
                    <a:pt x="352" y="274"/>
                    <a:pt x="352" y="1"/>
                    <a:pt x="16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20" name="Google Shape;1920;p10"/>
            <p:cNvSpPr/>
            <p:nvPr/>
          </p:nvSpPr>
          <p:spPr>
            <a:xfrm flipH="1">
              <a:off x="3614408" y="3496162"/>
              <a:ext cx="13477" cy="10491"/>
            </a:xfrm>
            <a:custGeom>
              <a:avLst/>
              <a:gdLst/>
              <a:ahLst/>
              <a:cxnLst/>
              <a:rect l="l" t="t" r="r" b="b"/>
              <a:pathLst>
                <a:path w="352" h="274" extrusionOk="0">
                  <a:moveTo>
                    <a:pt x="163" y="1"/>
                  </a:moveTo>
                  <a:cubicBezTo>
                    <a:pt x="1" y="1"/>
                    <a:pt x="1" y="274"/>
                    <a:pt x="163" y="274"/>
                  </a:cubicBezTo>
                  <a:cubicBezTo>
                    <a:pt x="352" y="274"/>
                    <a:pt x="352" y="1"/>
                    <a:pt x="16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21" name="Google Shape;1921;p10"/>
            <p:cNvSpPr/>
            <p:nvPr/>
          </p:nvSpPr>
          <p:spPr>
            <a:xfrm flipH="1">
              <a:off x="3539710" y="3543982"/>
              <a:ext cx="13477" cy="10223"/>
            </a:xfrm>
            <a:custGeom>
              <a:avLst/>
              <a:gdLst/>
              <a:ahLst/>
              <a:cxnLst/>
              <a:rect l="l" t="t" r="r" b="b"/>
              <a:pathLst>
                <a:path w="352" h="267" extrusionOk="0">
                  <a:moveTo>
                    <a:pt x="163" y="0"/>
                  </a:moveTo>
                  <a:cubicBezTo>
                    <a:pt x="1" y="0"/>
                    <a:pt x="1" y="267"/>
                    <a:pt x="163" y="267"/>
                  </a:cubicBezTo>
                  <a:cubicBezTo>
                    <a:pt x="352" y="267"/>
                    <a:pt x="352" y="0"/>
                    <a:pt x="16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22" name="Google Shape;1922;p10"/>
            <p:cNvSpPr/>
            <p:nvPr/>
          </p:nvSpPr>
          <p:spPr>
            <a:xfrm flipH="1">
              <a:off x="3741139" y="3336313"/>
              <a:ext cx="13477" cy="10491"/>
            </a:xfrm>
            <a:custGeom>
              <a:avLst/>
              <a:gdLst/>
              <a:ahLst/>
              <a:cxnLst/>
              <a:rect l="l" t="t" r="r" b="b"/>
              <a:pathLst>
                <a:path w="352" h="274" extrusionOk="0">
                  <a:moveTo>
                    <a:pt x="163" y="0"/>
                  </a:moveTo>
                  <a:cubicBezTo>
                    <a:pt x="0" y="0"/>
                    <a:pt x="0" y="273"/>
                    <a:pt x="163" y="273"/>
                  </a:cubicBezTo>
                  <a:cubicBezTo>
                    <a:pt x="351" y="273"/>
                    <a:pt x="351" y="0"/>
                    <a:pt x="16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23" name="Google Shape;1923;p10"/>
            <p:cNvSpPr/>
            <p:nvPr/>
          </p:nvSpPr>
          <p:spPr>
            <a:xfrm flipH="1">
              <a:off x="3697568" y="3298944"/>
              <a:ext cx="13477" cy="10491"/>
            </a:xfrm>
            <a:custGeom>
              <a:avLst/>
              <a:gdLst/>
              <a:ahLst/>
              <a:cxnLst/>
              <a:rect l="l" t="t" r="r" b="b"/>
              <a:pathLst>
                <a:path w="352" h="274" extrusionOk="0">
                  <a:moveTo>
                    <a:pt x="163" y="1"/>
                  </a:moveTo>
                  <a:cubicBezTo>
                    <a:pt x="0" y="1"/>
                    <a:pt x="0" y="274"/>
                    <a:pt x="163" y="274"/>
                  </a:cubicBezTo>
                  <a:cubicBezTo>
                    <a:pt x="352" y="274"/>
                    <a:pt x="352" y="1"/>
                    <a:pt x="16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24" name="Google Shape;1924;p10"/>
            <p:cNvSpPr/>
            <p:nvPr/>
          </p:nvSpPr>
          <p:spPr>
            <a:xfrm flipH="1">
              <a:off x="3794933" y="3290751"/>
              <a:ext cx="13477" cy="10491"/>
            </a:xfrm>
            <a:custGeom>
              <a:avLst/>
              <a:gdLst/>
              <a:ahLst/>
              <a:cxnLst/>
              <a:rect l="l" t="t" r="r" b="b"/>
              <a:pathLst>
                <a:path w="352" h="274" extrusionOk="0">
                  <a:moveTo>
                    <a:pt x="163" y="0"/>
                  </a:moveTo>
                  <a:cubicBezTo>
                    <a:pt x="0" y="0"/>
                    <a:pt x="0" y="273"/>
                    <a:pt x="163" y="273"/>
                  </a:cubicBezTo>
                  <a:cubicBezTo>
                    <a:pt x="352" y="273"/>
                    <a:pt x="352" y="0"/>
                    <a:pt x="16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sp>
        <p:nvSpPr>
          <p:cNvPr id="1925" name="Google Shape;1925;p10"/>
          <p:cNvSpPr/>
          <p:nvPr/>
        </p:nvSpPr>
        <p:spPr>
          <a:xfrm rot="-7003625" flipH="1">
            <a:off x="7429327" y="5883721"/>
            <a:ext cx="3349079" cy="2314569"/>
          </a:xfrm>
          <a:custGeom>
            <a:avLst/>
            <a:gdLst/>
            <a:ahLst/>
            <a:cxnLst/>
            <a:rect l="l" t="t" r="r" b="b"/>
            <a:pathLst>
              <a:path w="11346" h="10455" extrusionOk="0">
                <a:moveTo>
                  <a:pt x="6236" y="0"/>
                </a:moveTo>
                <a:cubicBezTo>
                  <a:pt x="5085" y="0"/>
                  <a:pt x="3963" y="469"/>
                  <a:pt x="3429" y="1465"/>
                </a:cubicBezTo>
                <a:cubicBezTo>
                  <a:pt x="2696" y="2822"/>
                  <a:pt x="3149" y="4744"/>
                  <a:pt x="2018" y="5762"/>
                </a:cubicBezTo>
                <a:cubicBezTo>
                  <a:pt x="1602" y="6101"/>
                  <a:pt x="1072" y="6287"/>
                  <a:pt x="715" y="6685"/>
                </a:cubicBezTo>
                <a:cubicBezTo>
                  <a:pt x="0" y="7477"/>
                  <a:pt x="376" y="8816"/>
                  <a:pt x="1204" y="9476"/>
                </a:cubicBezTo>
                <a:cubicBezTo>
                  <a:pt x="2013" y="10136"/>
                  <a:pt x="3067" y="10454"/>
                  <a:pt x="4099" y="10454"/>
                </a:cubicBezTo>
                <a:cubicBezTo>
                  <a:pt x="4128" y="10454"/>
                  <a:pt x="4156" y="10454"/>
                  <a:pt x="4185" y="10453"/>
                </a:cubicBezTo>
                <a:cubicBezTo>
                  <a:pt x="6447" y="10453"/>
                  <a:pt x="9781" y="8775"/>
                  <a:pt x="10572" y="6477"/>
                </a:cubicBezTo>
                <a:cubicBezTo>
                  <a:pt x="11346" y="4179"/>
                  <a:pt x="10161" y="1388"/>
                  <a:pt x="7971" y="370"/>
                </a:cubicBezTo>
                <a:cubicBezTo>
                  <a:pt x="7437" y="126"/>
                  <a:pt x="6833" y="0"/>
                  <a:pt x="623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26" name="Google Shape;1926;p10"/>
          <p:cNvSpPr/>
          <p:nvPr/>
        </p:nvSpPr>
        <p:spPr>
          <a:xfrm rot="1565542" flipH="1">
            <a:off x="-554445" y="5930569"/>
            <a:ext cx="2065233" cy="1474468"/>
          </a:xfrm>
          <a:custGeom>
            <a:avLst/>
            <a:gdLst/>
            <a:ahLst/>
            <a:cxnLst/>
            <a:rect l="l" t="t" r="r" b="b"/>
            <a:pathLst>
              <a:path w="11971" h="6410" extrusionOk="0">
                <a:moveTo>
                  <a:pt x="6067" y="1"/>
                </a:moveTo>
                <a:cubicBezTo>
                  <a:pt x="5760" y="1"/>
                  <a:pt x="5454" y="90"/>
                  <a:pt x="5203" y="264"/>
                </a:cubicBezTo>
                <a:cubicBezTo>
                  <a:pt x="4864" y="509"/>
                  <a:pt x="4638" y="884"/>
                  <a:pt x="4335" y="1169"/>
                </a:cubicBezTo>
                <a:cubicBezTo>
                  <a:pt x="4122" y="1366"/>
                  <a:pt x="3826" y="1528"/>
                  <a:pt x="3539" y="1528"/>
                </a:cubicBezTo>
                <a:cubicBezTo>
                  <a:pt x="3417" y="1528"/>
                  <a:pt x="3297" y="1499"/>
                  <a:pt x="3185" y="1431"/>
                </a:cubicBezTo>
                <a:cubicBezTo>
                  <a:pt x="2882" y="1264"/>
                  <a:pt x="2769" y="884"/>
                  <a:pt x="2525" y="640"/>
                </a:cubicBezTo>
                <a:cubicBezTo>
                  <a:pt x="2356" y="489"/>
                  <a:pt x="2148" y="424"/>
                  <a:pt x="1928" y="424"/>
                </a:cubicBezTo>
                <a:cubicBezTo>
                  <a:pt x="1488" y="424"/>
                  <a:pt x="1005" y="685"/>
                  <a:pt x="715" y="1038"/>
                </a:cubicBezTo>
                <a:cubicBezTo>
                  <a:pt x="114" y="1789"/>
                  <a:pt x="1" y="2938"/>
                  <a:pt x="471" y="3788"/>
                </a:cubicBezTo>
                <a:cubicBezTo>
                  <a:pt x="1172" y="5025"/>
                  <a:pt x="6163" y="6409"/>
                  <a:pt x="7926" y="6409"/>
                </a:cubicBezTo>
                <a:cubicBezTo>
                  <a:pt x="7962" y="6409"/>
                  <a:pt x="7997" y="6409"/>
                  <a:pt x="8030" y="6408"/>
                </a:cubicBezTo>
                <a:cubicBezTo>
                  <a:pt x="9763" y="6353"/>
                  <a:pt x="11591" y="5259"/>
                  <a:pt x="11876" y="3544"/>
                </a:cubicBezTo>
                <a:cubicBezTo>
                  <a:pt x="11971" y="3033"/>
                  <a:pt x="11894" y="2467"/>
                  <a:pt x="11591" y="2056"/>
                </a:cubicBezTo>
                <a:cubicBezTo>
                  <a:pt x="11357" y="1715"/>
                  <a:pt x="10944" y="1491"/>
                  <a:pt x="10542" y="1491"/>
                </a:cubicBezTo>
                <a:cubicBezTo>
                  <a:pt x="10431" y="1491"/>
                  <a:pt x="10321" y="1508"/>
                  <a:pt x="10215" y="1545"/>
                </a:cubicBezTo>
                <a:cubicBezTo>
                  <a:pt x="9840" y="1658"/>
                  <a:pt x="9555" y="1997"/>
                  <a:pt x="9311" y="2318"/>
                </a:cubicBezTo>
                <a:cubicBezTo>
                  <a:pt x="9066" y="2639"/>
                  <a:pt x="8822" y="2979"/>
                  <a:pt x="8465" y="3146"/>
                </a:cubicBezTo>
                <a:cubicBezTo>
                  <a:pt x="8338" y="3203"/>
                  <a:pt x="8197" y="3233"/>
                  <a:pt x="8058" y="3233"/>
                </a:cubicBezTo>
                <a:cubicBezTo>
                  <a:pt x="7783" y="3233"/>
                  <a:pt x="7521" y="3115"/>
                  <a:pt x="7406" y="2866"/>
                </a:cubicBezTo>
                <a:cubicBezTo>
                  <a:pt x="7257" y="2526"/>
                  <a:pt x="7465" y="2146"/>
                  <a:pt x="7537" y="1789"/>
                </a:cubicBezTo>
                <a:cubicBezTo>
                  <a:pt x="7650" y="1205"/>
                  <a:pt x="7388" y="563"/>
                  <a:pt x="6900" y="246"/>
                </a:cubicBezTo>
                <a:cubicBezTo>
                  <a:pt x="6651" y="81"/>
                  <a:pt x="6358" y="1"/>
                  <a:pt x="606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Tree>
    <p:extLst>
      <p:ext uri="{BB962C8B-B14F-4D97-AF65-F5344CB8AC3E}">
        <p14:creationId xmlns:p14="http://schemas.microsoft.com/office/powerpoint/2010/main" val="3366135447"/>
      </p:ext>
    </p:extLst>
  </p:cSld>
  <p:clrMapOvr>
    <a:masterClrMapping/>
  </p:clrMapOvr>
</p:sldLayout>
</file>

<file path=ppt/slideLayouts/slideLayout96.xml><?xml version="1.0" encoding="utf-8"?>
<p:sldLayout xmlns:a="http://schemas.openxmlformats.org/drawingml/2006/main" xmlns:r="http://schemas.openxmlformats.org/officeDocument/2006/relationships" xmlns:p="http://schemas.openxmlformats.org/presentationml/2006/main" matchingName="Blank" type="blank">
  <p:cSld name="Blank">
    <p:spTree>
      <p:nvGrpSpPr>
        <p:cNvPr id="1" name="Shape 2021"/>
        <p:cNvGrpSpPr/>
        <p:nvPr/>
      </p:nvGrpSpPr>
      <p:grpSpPr>
        <a:xfrm>
          <a:off x="0" y="0"/>
          <a:ext cx="0" cy="0"/>
          <a:chOff x="0" y="0"/>
          <a:chExt cx="0" cy="0"/>
        </a:xfrm>
      </p:grpSpPr>
    </p:spTree>
    <p:extLst>
      <p:ext uri="{BB962C8B-B14F-4D97-AF65-F5344CB8AC3E}">
        <p14:creationId xmlns:p14="http://schemas.microsoft.com/office/powerpoint/2010/main" val="1973152133"/>
      </p:ext>
    </p:extLst>
  </p:cSld>
  <p:clrMapOvr>
    <a:masterClrMapping/>
  </p:clrMapOvr>
</p:sldLayout>
</file>

<file path=ppt/slideLayouts/slideLayout97.xml><?xml version="1.0" encoding="utf-8"?>
<p:sldLayout xmlns:a="http://schemas.openxmlformats.org/drawingml/2006/main" xmlns:r="http://schemas.openxmlformats.org/officeDocument/2006/relationships" xmlns:p="http://schemas.openxmlformats.org/presentationml/2006/main" matchingName="Table of contents">
  <p:cSld name="Table of contents">
    <p:spTree>
      <p:nvGrpSpPr>
        <p:cNvPr id="1" name="Shape 2022"/>
        <p:cNvGrpSpPr/>
        <p:nvPr/>
      </p:nvGrpSpPr>
      <p:grpSpPr>
        <a:xfrm>
          <a:off x="0" y="0"/>
          <a:ext cx="0" cy="0"/>
          <a:chOff x="0" y="0"/>
          <a:chExt cx="0" cy="0"/>
        </a:xfrm>
      </p:grpSpPr>
      <p:sp>
        <p:nvSpPr>
          <p:cNvPr id="2023" name="Google Shape;2023;p13"/>
          <p:cNvSpPr txBox="1">
            <a:spLocks noGrp="1"/>
          </p:cNvSpPr>
          <p:nvPr>
            <p:ph type="title"/>
          </p:nvPr>
        </p:nvSpPr>
        <p:spPr>
          <a:xfrm>
            <a:off x="720000" y="720000"/>
            <a:ext cx="7704000" cy="636800"/>
          </a:xfrm>
          <a:prstGeom prst="rect">
            <a:avLst/>
          </a:prstGeom>
        </p:spPr>
        <p:txBody>
          <a:bodyPr spcFirstLastPara="1" wrap="square" lIns="91425" tIns="91425" rIns="91425" bIns="91425" anchor="t" anchorCtr="0">
            <a:noAutofit/>
          </a:bodyPr>
          <a:lstStyle>
            <a:lvl1pPr lvl="0">
              <a:spcBef>
                <a:spcPts val="0"/>
              </a:spcBef>
              <a:spcAft>
                <a:spcPts val="0"/>
              </a:spcAft>
              <a:buSzPts val="2800"/>
              <a:buNone/>
              <a:defRPr/>
            </a:lvl1pPr>
            <a:lvl2pPr lvl="1">
              <a:spcBef>
                <a:spcPts val="0"/>
              </a:spcBef>
              <a:spcAft>
                <a:spcPts val="0"/>
              </a:spcAft>
              <a:buSzPts val="2800"/>
              <a:buNone/>
              <a:defRPr>
                <a:latin typeface="Roboto"/>
                <a:ea typeface="Roboto"/>
                <a:cs typeface="Roboto"/>
                <a:sym typeface="Roboto"/>
              </a:defRPr>
            </a:lvl2pPr>
            <a:lvl3pPr lvl="2">
              <a:spcBef>
                <a:spcPts val="0"/>
              </a:spcBef>
              <a:spcAft>
                <a:spcPts val="0"/>
              </a:spcAft>
              <a:buSzPts val="2800"/>
              <a:buNone/>
              <a:defRPr>
                <a:latin typeface="Roboto"/>
                <a:ea typeface="Roboto"/>
                <a:cs typeface="Roboto"/>
                <a:sym typeface="Roboto"/>
              </a:defRPr>
            </a:lvl3pPr>
            <a:lvl4pPr lvl="3">
              <a:spcBef>
                <a:spcPts val="0"/>
              </a:spcBef>
              <a:spcAft>
                <a:spcPts val="0"/>
              </a:spcAft>
              <a:buSzPts val="2800"/>
              <a:buNone/>
              <a:defRPr>
                <a:latin typeface="Roboto"/>
                <a:ea typeface="Roboto"/>
                <a:cs typeface="Roboto"/>
                <a:sym typeface="Roboto"/>
              </a:defRPr>
            </a:lvl4pPr>
            <a:lvl5pPr lvl="4">
              <a:spcBef>
                <a:spcPts val="0"/>
              </a:spcBef>
              <a:spcAft>
                <a:spcPts val="0"/>
              </a:spcAft>
              <a:buSzPts val="2800"/>
              <a:buNone/>
              <a:defRPr>
                <a:latin typeface="Roboto"/>
                <a:ea typeface="Roboto"/>
                <a:cs typeface="Roboto"/>
                <a:sym typeface="Roboto"/>
              </a:defRPr>
            </a:lvl5pPr>
            <a:lvl6pPr lvl="5">
              <a:spcBef>
                <a:spcPts val="0"/>
              </a:spcBef>
              <a:spcAft>
                <a:spcPts val="0"/>
              </a:spcAft>
              <a:buSzPts val="2800"/>
              <a:buNone/>
              <a:defRPr>
                <a:latin typeface="Roboto"/>
                <a:ea typeface="Roboto"/>
                <a:cs typeface="Roboto"/>
                <a:sym typeface="Roboto"/>
              </a:defRPr>
            </a:lvl6pPr>
            <a:lvl7pPr lvl="6">
              <a:spcBef>
                <a:spcPts val="0"/>
              </a:spcBef>
              <a:spcAft>
                <a:spcPts val="0"/>
              </a:spcAft>
              <a:buSzPts val="2800"/>
              <a:buNone/>
              <a:defRPr>
                <a:latin typeface="Roboto"/>
                <a:ea typeface="Roboto"/>
                <a:cs typeface="Roboto"/>
                <a:sym typeface="Roboto"/>
              </a:defRPr>
            </a:lvl7pPr>
            <a:lvl8pPr lvl="7">
              <a:spcBef>
                <a:spcPts val="0"/>
              </a:spcBef>
              <a:spcAft>
                <a:spcPts val="0"/>
              </a:spcAft>
              <a:buSzPts val="2800"/>
              <a:buNone/>
              <a:defRPr>
                <a:latin typeface="Roboto"/>
                <a:ea typeface="Roboto"/>
                <a:cs typeface="Roboto"/>
                <a:sym typeface="Roboto"/>
              </a:defRPr>
            </a:lvl8pPr>
            <a:lvl9pPr lvl="8">
              <a:spcBef>
                <a:spcPts val="0"/>
              </a:spcBef>
              <a:spcAft>
                <a:spcPts val="0"/>
              </a:spcAft>
              <a:buSzPts val="2800"/>
              <a:buNone/>
              <a:defRPr>
                <a:latin typeface="Roboto"/>
                <a:ea typeface="Roboto"/>
                <a:cs typeface="Roboto"/>
                <a:sym typeface="Roboto"/>
              </a:defRPr>
            </a:lvl9pPr>
          </a:lstStyle>
          <a:p>
            <a:endParaRPr/>
          </a:p>
        </p:txBody>
      </p:sp>
      <p:sp>
        <p:nvSpPr>
          <p:cNvPr id="2024" name="Google Shape;2024;p13"/>
          <p:cNvSpPr txBox="1">
            <a:spLocks noGrp="1"/>
          </p:cNvSpPr>
          <p:nvPr>
            <p:ph type="subTitle" idx="1"/>
          </p:nvPr>
        </p:nvSpPr>
        <p:spPr>
          <a:xfrm>
            <a:off x="2069063" y="3124489"/>
            <a:ext cx="2316000" cy="931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2100"/>
              <a:buNone/>
              <a:defRPr sz="2100"/>
            </a:lvl2pPr>
            <a:lvl3pPr lvl="2" algn="ctr" rtl="0">
              <a:lnSpc>
                <a:spcPct val="100000"/>
              </a:lnSpc>
              <a:spcBef>
                <a:spcPts val="0"/>
              </a:spcBef>
              <a:spcAft>
                <a:spcPts val="0"/>
              </a:spcAft>
              <a:buSzPts val="2100"/>
              <a:buNone/>
              <a:defRPr sz="2100"/>
            </a:lvl3pPr>
            <a:lvl4pPr lvl="3" algn="ctr" rtl="0">
              <a:lnSpc>
                <a:spcPct val="100000"/>
              </a:lnSpc>
              <a:spcBef>
                <a:spcPts val="0"/>
              </a:spcBef>
              <a:spcAft>
                <a:spcPts val="0"/>
              </a:spcAft>
              <a:buSzPts val="2100"/>
              <a:buNone/>
              <a:defRPr sz="2100"/>
            </a:lvl4pPr>
            <a:lvl5pPr lvl="4" algn="ctr" rtl="0">
              <a:lnSpc>
                <a:spcPct val="100000"/>
              </a:lnSpc>
              <a:spcBef>
                <a:spcPts val="0"/>
              </a:spcBef>
              <a:spcAft>
                <a:spcPts val="0"/>
              </a:spcAft>
              <a:buSzPts val="2100"/>
              <a:buNone/>
              <a:defRPr sz="2100"/>
            </a:lvl5pPr>
            <a:lvl6pPr lvl="5" algn="ctr" rtl="0">
              <a:lnSpc>
                <a:spcPct val="100000"/>
              </a:lnSpc>
              <a:spcBef>
                <a:spcPts val="0"/>
              </a:spcBef>
              <a:spcAft>
                <a:spcPts val="0"/>
              </a:spcAft>
              <a:buSzPts val="2100"/>
              <a:buNone/>
              <a:defRPr sz="2100"/>
            </a:lvl6pPr>
            <a:lvl7pPr lvl="6" algn="ctr" rtl="0">
              <a:lnSpc>
                <a:spcPct val="100000"/>
              </a:lnSpc>
              <a:spcBef>
                <a:spcPts val="0"/>
              </a:spcBef>
              <a:spcAft>
                <a:spcPts val="0"/>
              </a:spcAft>
              <a:buSzPts val="2100"/>
              <a:buNone/>
              <a:defRPr sz="2100"/>
            </a:lvl7pPr>
            <a:lvl8pPr lvl="7" algn="ctr" rtl="0">
              <a:lnSpc>
                <a:spcPct val="100000"/>
              </a:lnSpc>
              <a:spcBef>
                <a:spcPts val="0"/>
              </a:spcBef>
              <a:spcAft>
                <a:spcPts val="0"/>
              </a:spcAft>
              <a:buSzPts val="2100"/>
              <a:buNone/>
              <a:defRPr sz="2100"/>
            </a:lvl8pPr>
            <a:lvl9pPr lvl="8" algn="ctr" rtl="0">
              <a:lnSpc>
                <a:spcPct val="100000"/>
              </a:lnSpc>
              <a:spcBef>
                <a:spcPts val="0"/>
              </a:spcBef>
              <a:spcAft>
                <a:spcPts val="0"/>
              </a:spcAft>
              <a:buSzPts val="2100"/>
              <a:buNone/>
              <a:defRPr sz="2100"/>
            </a:lvl9pPr>
          </a:lstStyle>
          <a:p>
            <a:endParaRPr/>
          </a:p>
        </p:txBody>
      </p:sp>
      <p:sp>
        <p:nvSpPr>
          <p:cNvPr id="2025" name="Google Shape;2025;p13"/>
          <p:cNvSpPr txBox="1">
            <a:spLocks noGrp="1"/>
          </p:cNvSpPr>
          <p:nvPr>
            <p:ph type="title" idx="2"/>
          </p:nvPr>
        </p:nvSpPr>
        <p:spPr>
          <a:xfrm>
            <a:off x="2069063" y="2822027"/>
            <a:ext cx="2316000" cy="324000"/>
          </a:xfrm>
          <a:prstGeom prst="rect">
            <a:avLst/>
          </a:prstGeom>
        </p:spPr>
        <p:txBody>
          <a:bodyPr spcFirstLastPara="1" wrap="square" lIns="91425" tIns="91425" rIns="91425" bIns="91425" anchor="ctr" anchorCtr="0">
            <a:noAutofit/>
          </a:bodyPr>
          <a:lstStyle>
            <a:lvl1pPr lvl="0" rtl="0">
              <a:spcBef>
                <a:spcPts val="0"/>
              </a:spcBef>
              <a:spcAft>
                <a:spcPts val="0"/>
              </a:spcAft>
              <a:buSzPts val="1800"/>
              <a:buNone/>
              <a:defRPr sz="1800"/>
            </a:lvl1pPr>
            <a:lvl2pPr lvl="1" rtl="0">
              <a:spcBef>
                <a:spcPts val="0"/>
              </a:spcBef>
              <a:spcAft>
                <a:spcPts val="0"/>
              </a:spcAft>
              <a:buSzPts val="2800"/>
              <a:buFont typeface="Patrick Hand"/>
              <a:buNone/>
              <a:defRPr>
                <a:latin typeface="Patrick Hand"/>
                <a:ea typeface="Patrick Hand"/>
                <a:cs typeface="Patrick Hand"/>
                <a:sym typeface="Patrick Hand"/>
              </a:defRPr>
            </a:lvl2pPr>
            <a:lvl3pPr lvl="2" rtl="0">
              <a:spcBef>
                <a:spcPts val="0"/>
              </a:spcBef>
              <a:spcAft>
                <a:spcPts val="0"/>
              </a:spcAft>
              <a:buSzPts val="2800"/>
              <a:buFont typeface="Patrick Hand"/>
              <a:buNone/>
              <a:defRPr>
                <a:latin typeface="Patrick Hand"/>
                <a:ea typeface="Patrick Hand"/>
                <a:cs typeface="Patrick Hand"/>
                <a:sym typeface="Patrick Hand"/>
              </a:defRPr>
            </a:lvl3pPr>
            <a:lvl4pPr lvl="3" rtl="0">
              <a:spcBef>
                <a:spcPts val="0"/>
              </a:spcBef>
              <a:spcAft>
                <a:spcPts val="0"/>
              </a:spcAft>
              <a:buSzPts val="2800"/>
              <a:buFont typeface="Patrick Hand"/>
              <a:buNone/>
              <a:defRPr>
                <a:latin typeface="Patrick Hand"/>
                <a:ea typeface="Patrick Hand"/>
                <a:cs typeface="Patrick Hand"/>
                <a:sym typeface="Patrick Hand"/>
              </a:defRPr>
            </a:lvl4pPr>
            <a:lvl5pPr lvl="4" rtl="0">
              <a:spcBef>
                <a:spcPts val="0"/>
              </a:spcBef>
              <a:spcAft>
                <a:spcPts val="0"/>
              </a:spcAft>
              <a:buSzPts val="2800"/>
              <a:buFont typeface="Patrick Hand"/>
              <a:buNone/>
              <a:defRPr>
                <a:latin typeface="Patrick Hand"/>
                <a:ea typeface="Patrick Hand"/>
                <a:cs typeface="Patrick Hand"/>
                <a:sym typeface="Patrick Hand"/>
              </a:defRPr>
            </a:lvl5pPr>
            <a:lvl6pPr lvl="5" rtl="0">
              <a:spcBef>
                <a:spcPts val="0"/>
              </a:spcBef>
              <a:spcAft>
                <a:spcPts val="0"/>
              </a:spcAft>
              <a:buSzPts val="2800"/>
              <a:buFont typeface="Patrick Hand"/>
              <a:buNone/>
              <a:defRPr>
                <a:latin typeface="Patrick Hand"/>
                <a:ea typeface="Patrick Hand"/>
                <a:cs typeface="Patrick Hand"/>
                <a:sym typeface="Patrick Hand"/>
              </a:defRPr>
            </a:lvl6pPr>
            <a:lvl7pPr lvl="6" rtl="0">
              <a:spcBef>
                <a:spcPts val="0"/>
              </a:spcBef>
              <a:spcAft>
                <a:spcPts val="0"/>
              </a:spcAft>
              <a:buSzPts val="2800"/>
              <a:buFont typeface="Patrick Hand"/>
              <a:buNone/>
              <a:defRPr>
                <a:latin typeface="Patrick Hand"/>
                <a:ea typeface="Patrick Hand"/>
                <a:cs typeface="Patrick Hand"/>
                <a:sym typeface="Patrick Hand"/>
              </a:defRPr>
            </a:lvl7pPr>
            <a:lvl8pPr lvl="7" rtl="0">
              <a:spcBef>
                <a:spcPts val="0"/>
              </a:spcBef>
              <a:spcAft>
                <a:spcPts val="0"/>
              </a:spcAft>
              <a:buSzPts val="2800"/>
              <a:buFont typeface="Patrick Hand"/>
              <a:buNone/>
              <a:defRPr>
                <a:latin typeface="Patrick Hand"/>
                <a:ea typeface="Patrick Hand"/>
                <a:cs typeface="Patrick Hand"/>
                <a:sym typeface="Patrick Hand"/>
              </a:defRPr>
            </a:lvl8pPr>
            <a:lvl9pPr lvl="8" rtl="0">
              <a:spcBef>
                <a:spcPts val="0"/>
              </a:spcBef>
              <a:spcAft>
                <a:spcPts val="0"/>
              </a:spcAft>
              <a:buSzPts val="2800"/>
              <a:buFont typeface="Patrick Hand"/>
              <a:buNone/>
              <a:defRPr>
                <a:latin typeface="Patrick Hand"/>
                <a:ea typeface="Patrick Hand"/>
                <a:cs typeface="Patrick Hand"/>
                <a:sym typeface="Patrick Hand"/>
              </a:defRPr>
            </a:lvl9pPr>
          </a:lstStyle>
          <a:p>
            <a:endParaRPr/>
          </a:p>
        </p:txBody>
      </p:sp>
      <p:sp>
        <p:nvSpPr>
          <p:cNvPr id="2026" name="Google Shape;2026;p13"/>
          <p:cNvSpPr txBox="1">
            <a:spLocks noGrp="1"/>
          </p:cNvSpPr>
          <p:nvPr>
            <p:ph type="title" idx="3" hasCustomPrompt="1"/>
          </p:nvPr>
        </p:nvSpPr>
        <p:spPr>
          <a:xfrm>
            <a:off x="2069100" y="1972081"/>
            <a:ext cx="2316000" cy="586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4800"/>
              <a:buNone/>
              <a:defRPr sz="3000"/>
            </a:lvl1pPr>
            <a:lvl2pPr lvl="1" algn="ctr" rtl="0">
              <a:spcBef>
                <a:spcPts val="0"/>
              </a:spcBef>
              <a:spcAft>
                <a:spcPts val="0"/>
              </a:spcAft>
              <a:buSzPts val="12000"/>
              <a:buNone/>
              <a:defRPr sz="12000"/>
            </a:lvl2pPr>
            <a:lvl3pPr lvl="2" algn="ctr" rtl="0">
              <a:spcBef>
                <a:spcPts val="0"/>
              </a:spcBef>
              <a:spcAft>
                <a:spcPts val="0"/>
              </a:spcAft>
              <a:buSzPts val="12000"/>
              <a:buNone/>
              <a:defRPr sz="12000"/>
            </a:lvl3pPr>
            <a:lvl4pPr lvl="3" algn="ctr" rtl="0">
              <a:spcBef>
                <a:spcPts val="0"/>
              </a:spcBef>
              <a:spcAft>
                <a:spcPts val="0"/>
              </a:spcAft>
              <a:buSzPts val="12000"/>
              <a:buNone/>
              <a:defRPr sz="12000"/>
            </a:lvl4pPr>
            <a:lvl5pPr lvl="4" algn="ctr" rtl="0">
              <a:spcBef>
                <a:spcPts val="0"/>
              </a:spcBef>
              <a:spcAft>
                <a:spcPts val="0"/>
              </a:spcAft>
              <a:buSzPts val="12000"/>
              <a:buNone/>
              <a:defRPr sz="12000"/>
            </a:lvl5pPr>
            <a:lvl6pPr lvl="5" algn="ctr" rtl="0">
              <a:spcBef>
                <a:spcPts val="0"/>
              </a:spcBef>
              <a:spcAft>
                <a:spcPts val="0"/>
              </a:spcAft>
              <a:buSzPts val="12000"/>
              <a:buNone/>
              <a:defRPr sz="12000"/>
            </a:lvl6pPr>
            <a:lvl7pPr lvl="6" algn="ctr" rtl="0">
              <a:spcBef>
                <a:spcPts val="0"/>
              </a:spcBef>
              <a:spcAft>
                <a:spcPts val="0"/>
              </a:spcAft>
              <a:buSzPts val="12000"/>
              <a:buNone/>
              <a:defRPr sz="12000"/>
            </a:lvl7pPr>
            <a:lvl8pPr lvl="7" algn="ctr" rtl="0">
              <a:spcBef>
                <a:spcPts val="0"/>
              </a:spcBef>
              <a:spcAft>
                <a:spcPts val="0"/>
              </a:spcAft>
              <a:buSzPts val="12000"/>
              <a:buNone/>
              <a:defRPr sz="12000"/>
            </a:lvl8pPr>
            <a:lvl9pPr lvl="8" algn="ctr" rtl="0">
              <a:spcBef>
                <a:spcPts val="0"/>
              </a:spcBef>
              <a:spcAft>
                <a:spcPts val="0"/>
              </a:spcAft>
              <a:buSzPts val="12000"/>
              <a:buNone/>
              <a:defRPr sz="12000"/>
            </a:lvl9pPr>
          </a:lstStyle>
          <a:p>
            <a:r>
              <a:t>xx%</a:t>
            </a:r>
          </a:p>
        </p:txBody>
      </p:sp>
      <p:sp>
        <p:nvSpPr>
          <p:cNvPr id="2027" name="Google Shape;2027;p13"/>
          <p:cNvSpPr txBox="1">
            <a:spLocks noGrp="1"/>
          </p:cNvSpPr>
          <p:nvPr>
            <p:ph type="subTitle" idx="4"/>
          </p:nvPr>
        </p:nvSpPr>
        <p:spPr>
          <a:xfrm>
            <a:off x="4758933" y="3124489"/>
            <a:ext cx="2316000" cy="931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2100"/>
              <a:buNone/>
              <a:defRPr sz="2100"/>
            </a:lvl2pPr>
            <a:lvl3pPr lvl="2" algn="ctr" rtl="0">
              <a:lnSpc>
                <a:spcPct val="100000"/>
              </a:lnSpc>
              <a:spcBef>
                <a:spcPts val="0"/>
              </a:spcBef>
              <a:spcAft>
                <a:spcPts val="0"/>
              </a:spcAft>
              <a:buSzPts val="2100"/>
              <a:buNone/>
              <a:defRPr sz="2100"/>
            </a:lvl3pPr>
            <a:lvl4pPr lvl="3" algn="ctr" rtl="0">
              <a:lnSpc>
                <a:spcPct val="100000"/>
              </a:lnSpc>
              <a:spcBef>
                <a:spcPts val="0"/>
              </a:spcBef>
              <a:spcAft>
                <a:spcPts val="0"/>
              </a:spcAft>
              <a:buSzPts val="2100"/>
              <a:buNone/>
              <a:defRPr sz="2100"/>
            </a:lvl4pPr>
            <a:lvl5pPr lvl="4" algn="ctr" rtl="0">
              <a:lnSpc>
                <a:spcPct val="100000"/>
              </a:lnSpc>
              <a:spcBef>
                <a:spcPts val="0"/>
              </a:spcBef>
              <a:spcAft>
                <a:spcPts val="0"/>
              </a:spcAft>
              <a:buSzPts val="2100"/>
              <a:buNone/>
              <a:defRPr sz="2100"/>
            </a:lvl5pPr>
            <a:lvl6pPr lvl="5" algn="ctr" rtl="0">
              <a:lnSpc>
                <a:spcPct val="100000"/>
              </a:lnSpc>
              <a:spcBef>
                <a:spcPts val="0"/>
              </a:spcBef>
              <a:spcAft>
                <a:spcPts val="0"/>
              </a:spcAft>
              <a:buSzPts val="2100"/>
              <a:buNone/>
              <a:defRPr sz="2100"/>
            </a:lvl6pPr>
            <a:lvl7pPr lvl="6" algn="ctr" rtl="0">
              <a:lnSpc>
                <a:spcPct val="100000"/>
              </a:lnSpc>
              <a:spcBef>
                <a:spcPts val="0"/>
              </a:spcBef>
              <a:spcAft>
                <a:spcPts val="0"/>
              </a:spcAft>
              <a:buSzPts val="2100"/>
              <a:buNone/>
              <a:defRPr sz="2100"/>
            </a:lvl7pPr>
            <a:lvl8pPr lvl="7" algn="ctr" rtl="0">
              <a:lnSpc>
                <a:spcPct val="100000"/>
              </a:lnSpc>
              <a:spcBef>
                <a:spcPts val="0"/>
              </a:spcBef>
              <a:spcAft>
                <a:spcPts val="0"/>
              </a:spcAft>
              <a:buSzPts val="2100"/>
              <a:buNone/>
              <a:defRPr sz="2100"/>
            </a:lvl8pPr>
            <a:lvl9pPr lvl="8" algn="ctr" rtl="0">
              <a:lnSpc>
                <a:spcPct val="100000"/>
              </a:lnSpc>
              <a:spcBef>
                <a:spcPts val="0"/>
              </a:spcBef>
              <a:spcAft>
                <a:spcPts val="0"/>
              </a:spcAft>
              <a:buSzPts val="2100"/>
              <a:buNone/>
              <a:defRPr sz="2100"/>
            </a:lvl9pPr>
          </a:lstStyle>
          <a:p>
            <a:endParaRPr/>
          </a:p>
        </p:txBody>
      </p:sp>
      <p:sp>
        <p:nvSpPr>
          <p:cNvPr id="2028" name="Google Shape;2028;p13"/>
          <p:cNvSpPr txBox="1">
            <a:spLocks noGrp="1"/>
          </p:cNvSpPr>
          <p:nvPr>
            <p:ph type="title" idx="5"/>
          </p:nvPr>
        </p:nvSpPr>
        <p:spPr>
          <a:xfrm>
            <a:off x="4758936" y="2822027"/>
            <a:ext cx="2316000" cy="324000"/>
          </a:xfrm>
          <a:prstGeom prst="rect">
            <a:avLst/>
          </a:prstGeom>
        </p:spPr>
        <p:txBody>
          <a:bodyPr spcFirstLastPara="1" wrap="square" lIns="91425" tIns="91425" rIns="91425" bIns="91425" anchor="ctr" anchorCtr="0">
            <a:noAutofit/>
          </a:bodyPr>
          <a:lstStyle>
            <a:lvl1pPr lvl="0" rtl="0">
              <a:spcBef>
                <a:spcPts val="0"/>
              </a:spcBef>
              <a:spcAft>
                <a:spcPts val="0"/>
              </a:spcAft>
              <a:buSzPts val="1800"/>
              <a:buNone/>
              <a:defRPr sz="1800"/>
            </a:lvl1pPr>
            <a:lvl2pPr lvl="1" rtl="0">
              <a:spcBef>
                <a:spcPts val="0"/>
              </a:spcBef>
              <a:spcAft>
                <a:spcPts val="0"/>
              </a:spcAft>
              <a:buSzPts val="2800"/>
              <a:buFont typeface="Patrick Hand"/>
              <a:buNone/>
              <a:defRPr>
                <a:latin typeface="Patrick Hand"/>
                <a:ea typeface="Patrick Hand"/>
                <a:cs typeface="Patrick Hand"/>
                <a:sym typeface="Patrick Hand"/>
              </a:defRPr>
            </a:lvl2pPr>
            <a:lvl3pPr lvl="2" rtl="0">
              <a:spcBef>
                <a:spcPts val="0"/>
              </a:spcBef>
              <a:spcAft>
                <a:spcPts val="0"/>
              </a:spcAft>
              <a:buSzPts val="2800"/>
              <a:buFont typeface="Patrick Hand"/>
              <a:buNone/>
              <a:defRPr>
                <a:latin typeface="Patrick Hand"/>
                <a:ea typeface="Patrick Hand"/>
                <a:cs typeface="Patrick Hand"/>
                <a:sym typeface="Patrick Hand"/>
              </a:defRPr>
            </a:lvl3pPr>
            <a:lvl4pPr lvl="3" rtl="0">
              <a:spcBef>
                <a:spcPts val="0"/>
              </a:spcBef>
              <a:spcAft>
                <a:spcPts val="0"/>
              </a:spcAft>
              <a:buSzPts val="2800"/>
              <a:buFont typeface="Patrick Hand"/>
              <a:buNone/>
              <a:defRPr>
                <a:latin typeface="Patrick Hand"/>
                <a:ea typeface="Patrick Hand"/>
                <a:cs typeface="Patrick Hand"/>
                <a:sym typeface="Patrick Hand"/>
              </a:defRPr>
            </a:lvl4pPr>
            <a:lvl5pPr lvl="4" rtl="0">
              <a:spcBef>
                <a:spcPts val="0"/>
              </a:spcBef>
              <a:spcAft>
                <a:spcPts val="0"/>
              </a:spcAft>
              <a:buSzPts val="2800"/>
              <a:buFont typeface="Patrick Hand"/>
              <a:buNone/>
              <a:defRPr>
                <a:latin typeface="Patrick Hand"/>
                <a:ea typeface="Patrick Hand"/>
                <a:cs typeface="Patrick Hand"/>
                <a:sym typeface="Patrick Hand"/>
              </a:defRPr>
            </a:lvl5pPr>
            <a:lvl6pPr lvl="5" rtl="0">
              <a:spcBef>
                <a:spcPts val="0"/>
              </a:spcBef>
              <a:spcAft>
                <a:spcPts val="0"/>
              </a:spcAft>
              <a:buSzPts val="2800"/>
              <a:buFont typeface="Patrick Hand"/>
              <a:buNone/>
              <a:defRPr>
                <a:latin typeface="Patrick Hand"/>
                <a:ea typeface="Patrick Hand"/>
                <a:cs typeface="Patrick Hand"/>
                <a:sym typeface="Patrick Hand"/>
              </a:defRPr>
            </a:lvl6pPr>
            <a:lvl7pPr lvl="6" rtl="0">
              <a:spcBef>
                <a:spcPts val="0"/>
              </a:spcBef>
              <a:spcAft>
                <a:spcPts val="0"/>
              </a:spcAft>
              <a:buSzPts val="2800"/>
              <a:buFont typeface="Patrick Hand"/>
              <a:buNone/>
              <a:defRPr>
                <a:latin typeface="Patrick Hand"/>
                <a:ea typeface="Patrick Hand"/>
                <a:cs typeface="Patrick Hand"/>
                <a:sym typeface="Patrick Hand"/>
              </a:defRPr>
            </a:lvl7pPr>
            <a:lvl8pPr lvl="7" rtl="0">
              <a:spcBef>
                <a:spcPts val="0"/>
              </a:spcBef>
              <a:spcAft>
                <a:spcPts val="0"/>
              </a:spcAft>
              <a:buSzPts val="2800"/>
              <a:buFont typeface="Patrick Hand"/>
              <a:buNone/>
              <a:defRPr>
                <a:latin typeface="Patrick Hand"/>
                <a:ea typeface="Patrick Hand"/>
                <a:cs typeface="Patrick Hand"/>
                <a:sym typeface="Patrick Hand"/>
              </a:defRPr>
            </a:lvl8pPr>
            <a:lvl9pPr lvl="8" rtl="0">
              <a:spcBef>
                <a:spcPts val="0"/>
              </a:spcBef>
              <a:spcAft>
                <a:spcPts val="0"/>
              </a:spcAft>
              <a:buSzPts val="2800"/>
              <a:buFont typeface="Patrick Hand"/>
              <a:buNone/>
              <a:defRPr>
                <a:latin typeface="Patrick Hand"/>
                <a:ea typeface="Patrick Hand"/>
                <a:cs typeface="Patrick Hand"/>
                <a:sym typeface="Patrick Hand"/>
              </a:defRPr>
            </a:lvl9pPr>
          </a:lstStyle>
          <a:p>
            <a:endParaRPr/>
          </a:p>
        </p:txBody>
      </p:sp>
      <p:sp>
        <p:nvSpPr>
          <p:cNvPr id="2029" name="Google Shape;2029;p13"/>
          <p:cNvSpPr txBox="1">
            <a:spLocks noGrp="1"/>
          </p:cNvSpPr>
          <p:nvPr>
            <p:ph type="title" idx="6" hasCustomPrompt="1"/>
          </p:nvPr>
        </p:nvSpPr>
        <p:spPr>
          <a:xfrm>
            <a:off x="4758946" y="1971997"/>
            <a:ext cx="2316000" cy="586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4800"/>
              <a:buNone/>
              <a:defRPr sz="3000"/>
            </a:lvl1pPr>
            <a:lvl2pPr lvl="1" algn="ctr" rtl="0">
              <a:spcBef>
                <a:spcPts val="0"/>
              </a:spcBef>
              <a:spcAft>
                <a:spcPts val="0"/>
              </a:spcAft>
              <a:buSzPts val="12000"/>
              <a:buNone/>
              <a:defRPr sz="12000"/>
            </a:lvl2pPr>
            <a:lvl3pPr lvl="2" algn="ctr" rtl="0">
              <a:spcBef>
                <a:spcPts val="0"/>
              </a:spcBef>
              <a:spcAft>
                <a:spcPts val="0"/>
              </a:spcAft>
              <a:buSzPts val="12000"/>
              <a:buNone/>
              <a:defRPr sz="12000"/>
            </a:lvl3pPr>
            <a:lvl4pPr lvl="3" algn="ctr" rtl="0">
              <a:spcBef>
                <a:spcPts val="0"/>
              </a:spcBef>
              <a:spcAft>
                <a:spcPts val="0"/>
              </a:spcAft>
              <a:buSzPts val="12000"/>
              <a:buNone/>
              <a:defRPr sz="12000"/>
            </a:lvl4pPr>
            <a:lvl5pPr lvl="4" algn="ctr" rtl="0">
              <a:spcBef>
                <a:spcPts val="0"/>
              </a:spcBef>
              <a:spcAft>
                <a:spcPts val="0"/>
              </a:spcAft>
              <a:buSzPts val="12000"/>
              <a:buNone/>
              <a:defRPr sz="12000"/>
            </a:lvl5pPr>
            <a:lvl6pPr lvl="5" algn="ctr" rtl="0">
              <a:spcBef>
                <a:spcPts val="0"/>
              </a:spcBef>
              <a:spcAft>
                <a:spcPts val="0"/>
              </a:spcAft>
              <a:buSzPts val="12000"/>
              <a:buNone/>
              <a:defRPr sz="12000"/>
            </a:lvl6pPr>
            <a:lvl7pPr lvl="6" algn="ctr" rtl="0">
              <a:spcBef>
                <a:spcPts val="0"/>
              </a:spcBef>
              <a:spcAft>
                <a:spcPts val="0"/>
              </a:spcAft>
              <a:buSzPts val="12000"/>
              <a:buNone/>
              <a:defRPr sz="12000"/>
            </a:lvl7pPr>
            <a:lvl8pPr lvl="7" algn="ctr" rtl="0">
              <a:spcBef>
                <a:spcPts val="0"/>
              </a:spcBef>
              <a:spcAft>
                <a:spcPts val="0"/>
              </a:spcAft>
              <a:buSzPts val="12000"/>
              <a:buNone/>
              <a:defRPr sz="12000"/>
            </a:lvl8pPr>
            <a:lvl9pPr lvl="8" algn="ctr" rtl="0">
              <a:spcBef>
                <a:spcPts val="0"/>
              </a:spcBef>
              <a:spcAft>
                <a:spcPts val="0"/>
              </a:spcAft>
              <a:buSzPts val="12000"/>
              <a:buNone/>
              <a:defRPr sz="12000"/>
            </a:lvl9pPr>
          </a:lstStyle>
          <a:p>
            <a:r>
              <a:t>xx%</a:t>
            </a:r>
          </a:p>
        </p:txBody>
      </p:sp>
      <p:sp>
        <p:nvSpPr>
          <p:cNvPr id="2030" name="Google Shape;2030;p13"/>
          <p:cNvSpPr txBox="1">
            <a:spLocks noGrp="1"/>
          </p:cNvSpPr>
          <p:nvPr>
            <p:ph type="subTitle" idx="7"/>
          </p:nvPr>
        </p:nvSpPr>
        <p:spPr>
          <a:xfrm>
            <a:off x="2069063" y="5409477"/>
            <a:ext cx="2316000" cy="931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2100"/>
              <a:buNone/>
              <a:defRPr sz="2100"/>
            </a:lvl2pPr>
            <a:lvl3pPr lvl="2" algn="ctr" rtl="0">
              <a:lnSpc>
                <a:spcPct val="100000"/>
              </a:lnSpc>
              <a:spcBef>
                <a:spcPts val="0"/>
              </a:spcBef>
              <a:spcAft>
                <a:spcPts val="0"/>
              </a:spcAft>
              <a:buSzPts val="2100"/>
              <a:buNone/>
              <a:defRPr sz="2100"/>
            </a:lvl3pPr>
            <a:lvl4pPr lvl="3" algn="ctr" rtl="0">
              <a:lnSpc>
                <a:spcPct val="100000"/>
              </a:lnSpc>
              <a:spcBef>
                <a:spcPts val="0"/>
              </a:spcBef>
              <a:spcAft>
                <a:spcPts val="0"/>
              </a:spcAft>
              <a:buSzPts val="2100"/>
              <a:buNone/>
              <a:defRPr sz="2100"/>
            </a:lvl4pPr>
            <a:lvl5pPr lvl="4" algn="ctr" rtl="0">
              <a:lnSpc>
                <a:spcPct val="100000"/>
              </a:lnSpc>
              <a:spcBef>
                <a:spcPts val="0"/>
              </a:spcBef>
              <a:spcAft>
                <a:spcPts val="0"/>
              </a:spcAft>
              <a:buSzPts val="2100"/>
              <a:buNone/>
              <a:defRPr sz="2100"/>
            </a:lvl5pPr>
            <a:lvl6pPr lvl="5" algn="ctr" rtl="0">
              <a:lnSpc>
                <a:spcPct val="100000"/>
              </a:lnSpc>
              <a:spcBef>
                <a:spcPts val="0"/>
              </a:spcBef>
              <a:spcAft>
                <a:spcPts val="0"/>
              </a:spcAft>
              <a:buSzPts val="2100"/>
              <a:buNone/>
              <a:defRPr sz="2100"/>
            </a:lvl6pPr>
            <a:lvl7pPr lvl="6" algn="ctr" rtl="0">
              <a:lnSpc>
                <a:spcPct val="100000"/>
              </a:lnSpc>
              <a:spcBef>
                <a:spcPts val="0"/>
              </a:spcBef>
              <a:spcAft>
                <a:spcPts val="0"/>
              </a:spcAft>
              <a:buSzPts val="2100"/>
              <a:buNone/>
              <a:defRPr sz="2100"/>
            </a:lvl7pPr>
            <a:lvl8pPr lvl="7" algn="ctr" rtl="0">
              <a:lnSpc>
                <a:spcPct val="100000"/>
              </a:lnSpc>
              <a:spcBef>
                <a:spcPts val="0"/>
              </a:spcBef>
              <a:spcAft>
                <a:spcPts val="0"/>
              </a:spcAft>
              <a:buSzPts val="2100"/>
              <a:buNone/>
              <a:defRPr sz="2100"/>
            </a:lvl8pPr>
            <a:lvl9pPr lvl="8" algn="ctr" rtl="0">
              <a:lnSpc>
                <a:spcPct val="100000"/>
              </a:lnSpc>
              <a:spcBef>
                <a:spcPts val="0"/>
              </a:spcBef>
              <a:spcAft>
                <a:spcPts val="0"/>
              </a:spcAft>
              <a:buSzPts val="2100"/>
              <a:buNone/>
              <a:defRPr sz="2100"/>
            </a:lvl9pPr>
          </a:lstStyle>
          <a:p>
            <a:endParaRPr/>
          </a:p>
        </p:txBody>
      </p:sp>
      <p:sp>
        <p:nvSpPr>
          <p:cNvPr id="2031" name="Google Shape;2031;p13"/>
          <p:cNvSpPr txBox="1">
            <a:spLocks noGrp="1"/>
          </p:cNvSpPr>
          <p:nvPr>
            <p:ph type="title" idx="8"/>
          </p:nvPr>
        </p:nvSpPr>
        <p:spPr>
          <a:xfrm>
            <a:off x="2069063" y="5107015"/>
            <a:ext cx="2316000" cy="324000"/>
          </a:xfrm>
          <a:prstGeom prst="rect">
            <a:avLst/>
          </a:prstGeom>
        </p:spPr>
        <p:txBody>
          <a:bodyPr spcFirstLastPara="1" wrap="square" lIns="91425" tIns="91425" rIns="91425" bIns="91425" anchor="ctr" anchorCtr="0">
            <a:noAutofit/>
          </a:bodyPr>
          <a:lstStyle>
            <a:lvl1pPr lvl="0" rtl="0">
              <a:spcBef>
                <a:spcPts val="0"/>
              </a:spcBef>
              <a:spcAft>
                <a:spcPts val="0"/>
              </a:spcAft>
              <a:buSzPts val="1800"/>
              <a:buNone/>
              <a:defRPr sz="1800"/>
            </a:lvl1pPr>
            <a:lvl2pPr lvl="1" rtl="0">
              <a:spcBef>
                <a:spcPts val="0"/>
              </a:spcBef>
              <a:spcAft>
                <a:spcPts val="0"/>
              </a:spcAft>
              <a:buSzPts val="2800"/>
              <a:buFont typeface="Patrick Hand"/>
              <a:buNone/>
              <a:defRPr>
                <a:latin typeface="Patrick Hand"/>
                <a:ea typeface="Patrick Hand"/>
                <a:cs typeface="Patrick Hand"/>
                <a:sym typeface="Patrick Hand"/>
              </a:defRPr>
            </a:lvl2pPr>
            <a:lvl3pPr lvl="2" rtl="0">
              <a:spcBef>
                <a:spcPts val="0"/>
              </a:spcBef>
              <a:spcAft>
                <a:spcPts val="0"/>
              </a:spcAft>
              <a:buSzPts val="2800"/>
              <a:buFont typeface="Patrick Hand"/>
              <a:buNone/>
              <a:defRPr>
                <a:latin typeface="Patrick Hand"/>
                <a:ea typeface="Patrick Hand"/>
                <a:cs typeface="Patrick Hand"/>
                <a:sym typeface="Patrick Hand"/>
              </a:defRPr>
            </a:lvl3pPr>
            <a:lvl4pPr lvl="3" rtl="0">
              <a:spcBef>
                <a:spcPts val="0"/>
              </a:spcBef>
              <a:spcAft>
                <a:spcPts val="0"/>
              </a:spcAft>
              <a:buSzPts val="2800"/>
              <a:buFont typeface="Patrick Hand"/>
              <a:buNone/>
              <a:defRPr>
                <a:latin typeface="Patrick Hand"/>
                <a:ea typeface="Patrick Hand"/>
                <a:cs typeface="Patrick Hand"/>
                <a:sym typeface="Patrick Hand"/>
              </a:defRPr>
            </a:lvl4pPr>
            <a:lvl5pPr lvl="4" rtl="0">
              <a:spcBef>
                <a:spcPts val="0"/>
              </a:spcBef>
              <a:spcAft>
                <a:spcPts val="0"/>
              </a:spcAft>
              <a:buSzPts val="2800"/>
              <a:buFont typeface="Patrick Hand"/>
              <a:buNone/>
              <a:defRPr>
                <a:latin typeface="Patrick Hand"/>
                <a:ea typeface="Patrick Hand"/>
                <a:cs typeface="Patrick Hand"/>
                <a:sym typeface="Patrick Hand"/>
              </a:defRPr>
            </a:lvl5pPr>
            <a:lvl6pPr lvl="5" rtl="0">
              <a:spcBef>
                <a:spcPts val="0"/>
              </a:spcBef>
              <a:spcAft>
                <a:spcPts val="0"/>
              </a:spcAft>
              <a:buSzPts val="2800"/>
              <a:buFont typeface="Patrick Hand"/>
              <a:buNone/>
              <a:defRPr>
                <a:latin typeface="Patrick Hand"/>
                <a:ea typeface="Patrick Hand"/>
                <a:cs typeface="Patrick Hand"/>
                <a:sym typeface="Patrick Hand"/>
              </a:defRPr>
            </a:lvl6pPr>
            <a:lvl7pPr lvl="6" rtl="0">
              <a:spcBef>
                <a:spcPts val="0"/>
              </a:spcBef>
              <a:spcAft>
                <a:spcPts val="0"/>
              </a:spcAft>
              <a:buSzPts val="2800"/>
              <a:buFont typeface="Patrick Hand"/>
              <a:buNone/>
              <a:defRPr>
                <a:latin typeface="Patrick Hand"/>
                <a:ea typeface="Patrick Hand"/>
                <a:cs typeface="Patrick Hand"/>
                <a:sym typeface="Patrick Hand"/>
              </a:defRPr>
            </a:lvl7pPr>
            <a:lvl8pPr lvl="7" rtl="0">
              <a:spcBef>
                <a:spcPts val="0"/>
              </a:spcBef>
              <a:spcAft>
                <a:spcPts val="0"/>
              </a:spcAft>
              <a:buSzPts val="2800"/>
              <a:buFont typeface="Patrick Hand"/>
              <a:buNone/>
              <a:defRPr>
                <a:latin typeface="Patrick Hand"/>
                <a:ea typeface="Patrick Hand"/>
                <a:cs typeface="Patrick Hand"/>
                <a:sym typeface="Patrick Hand"/>
              </a:defRPr>
            </a:lvl8pPr>
            <a:lvl9pPr lvl="8" rtl="0">
              <a:spcBef>
                <a:spcPts val="0"/>
              </a:spcBef>
              <a:spcAft>
                <a:spcPts val="0"/>
              </a:spcAft>
              <a:buSzPts val="2800"/>
              <a:buFont typeface="Patrick Hand"/>
              <a:buNone/>
              <a:defRPr>
                <a:latin typeface="Patrick Hand"/>
                <a:ea typeface="Patrick Hand"/>
                <a:cs typeface="Patrick Hand"/>
                <a:sym typeface="Patrick Hand"/>
              </a:defRPr>
            </a:lvl9pPr>
          </a:lstStyle>
          <a:p>
            <a:endParaRPr/>
          </a:p>
        </p:txBody>
      </p:sp>
      <p:sp>
        <p:nvSpPr>
          <p:cNvPr id="2032" name="Google Shape;2032;p13"/>
          <p:cNvSpPr txBox="1">
            <a:spLocks noGrp="1"/>
          </p:cNvSpPr>
          <p:nvPr>
            <p:ph type="title" idx="9" hasCustomPrompt="1"/>
          </p:nvPr>
        </p:nvSpPr>
        <p:spPr>
          <a:xfrm>
            <a:off x="2069075" y="4256985"/>
            <a:ext cx="2316000" cy="586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4800"/>
              <a:buNone/>
              <a:defRPr sz="3000"/>
            </a:lvl1pPr>
            <a:lvl2pPr lvl="1" algn="ctr" rtl="0">
              <a:spcBef>
                <a:spcPts val="0"/>
              </a:spcBef>
              <a:spcAft>
                <a:spcPts val="0"/>
              </a:spcAft>
              <a:buSzPts val="12000"/>
              <a:buNone/>
              <a:defRPr sz="12000"/>
            </a:lvl2pPr>
            <a:lvl3pPr lvl="2" algn="ctr" rtl="0">
              <a:spcBef>
                <a:spcPts val="0"/>
              </a:spcBef>
              <a:spcAft>
                <a:spcPts val="0"/>
              </a:spcAft>
              <a:buSzPts val="12000"/>
              <a:buNone/>
              <a:defRPr sz="12000"/>
            </a:lvl3pPr>
            <a:lvl4pPr lvl="3" algn="ctr" rtl="0">
              <a:spcBef>
                <a:spcPts val="0"/>
              </a:spcBef>
              <a:spcAft>
                <a:spcPts val="0"/>
              </a:spcAft>
              <a:buSzPts val="12000"/>
              <a:buNone/>
              <a:defRPr sz="12000"/>
            </a:lvl4pPr>
            <a:lvl5pPr lvl="4" algn="ctr" rtl="0">
              <a:spcBef>
                <a:spcPts val="0"/>
              </a:spcBef>
              <a:spcAft>
                <a:spcPts val="0"/>
              </a:spcAft>
              <a:buSzPts val="12000"/>
              <a:buNone/>
              <a:defRPr sz="12000"/>
            </a:lvl5pPr>
            <a:lvl6pPr lvl="5" algn="ctr" rtl="0">
              <a:spcBef>
                <a:spcPts val="0"/>
              </a:spcBef>
              <a:spcAft>
                <a:spcPts val="0"/>
              </a:spcAft>
              <a:buSzPts val="12000"/>
              <a:buNone/>
              <a:defRPr sz="12000"/>
            </a:lvl6pPr>
            <a:lvl7pPr lvl="6" algn="ctr" rtl="0">
              <a:spcBef>
                <a:spcPts val="0"/>
              </a:spcBef>
              <a:spcAft>
                <a:spcPts val="0"/>
              </a:spcAft>
              <a:buSzPts val="12000"/>
              <a:buNone/>
              <a:defRPr sz="12000"/>
            </a:lvl7pPr>
            <a:lvl8pPr lvl="7" algn="ctr" rtl="0">
              <a:spcBef>
                <a:spcPts val="0"/>
              </a:spcBef>
              <a:spcAft>
                <a:spcPts val="0"/>
              </a:spcAft>
              <a:buSzPts val="12000"/>
              <a:buNone/>
              <a:defRPr sz="12000"/>
            </a:lvl8pPr>
            <a:lvl9pPr lvl="8" algn="ctr" rtl="0">
              <a:spcBef>
                <a:spcPts val="0"/>
              </a:spcBef>
              <a:spcAft>
                <a:spcPts val="0"/>
              </a:spcAft>
              <a:buSzPts val="12000"/>
              <a:buNone/>
              <a:defRPr sz="12000"/>
            </a:lvl9pPr>
          </a:lstStyle>
          <a:p>
            <a:r>
              <a:t>xx%</a:t>
            </a:r>
          </a:p>
        </p:txBody>
      </p:sp>
      <p:sp>
        <p:nvSpPr>
          <p:cNvPr id="2033" name="Google Shape;2033;p13"/>
          <p:cNvSpPr txBox="1">
            <a:spLocks noGrp="1"/>
          </p:cNvSpPr>
          <p:nvPr>
            <p:ph type="subTitle" idx="13"/>
          </p:nvPr>
        </p:nvSpPr>
        <p:spPr>
          <a:xfrm>
            <a:off x="4758933" y="5409477"/>
            <a:ext cx="2316000" cy="931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2100"/>
              <a:buNone/>
              <a:defRPr sz="2100"/>
            </a:lvl2pPr>
            <a:lvl3pPr lvl="2" algn="ctr" rtl="0">
              <a:lnSpc>
                <a:spcPct val="100000"/>
              </a:lnSpc>
              <a:spcBef>
                <a:spcPts val="0"/>
              </a:spcBef>
              <a:spcAft>
                <a:spcPts val="0"/>
              </a:spcAft>
              <a:buSzPts val="2100"/>
              <a:buNone/>
              <a:defRPr sz="2100"/>
            </a:lvl3pPr>
            <a:lvl4pPr lvl="3" algn="ctr" rtl="0">
              <a:lnSpc>
                <a:spcPct val="100000"/>
              </a:lnSpc>
              <a:spcBef>
                <a:spcPts val="0"/>
              </a:spcBef>
              <a:spcAft>
                <a:spcPts val="0"/>
              </a:spcAft>
              <a:buSzPts val="2100"/>
              <a:buNone/>
              <a:defRPr sz="2100"/>
            </a:lvl4pPr>
            <a:lvl5pPr lvl="4" algn="ctr" rtl="0">
              <a:lnSpc>
                <a:spcPct val="100000"/>
              </a:lnSpc>
              <a:spcBef>
                <a:spcPts val="0"/>
              </a:spcBef>
              <a:spcAft>
                <a:spcPts val="0"/>
              </a:spcAft>
              <a:buSzPts val="2100"/>
              <a:buNone/>
              <a:defRPr sz="2100"/>
            </a:lvl5pPr>
            <a:lvl6pPr lvl="5" algn="ctr" rtl="0">
              <a:lnSpc>
                <a:spcPct val="100000"/>
              </a:lnSpc>
              <a:spcBef>
                <a:spcPts val="0"/>
              </a:spcBef>
              <a:spcAft>
                <a:spcPts val="0"/>
              </a:spcAft>
              <a:buSzPts val="2100"/>
              <a:buNone/>
              <a:defRPr sz="2100"/>
            </a:lvl6pPr>
            <a:lvl7pPr lvl="6" algn="ctr" rtl="0">
              <a:lnSpc>
                <a:spcPct val="100000"/>
              </a:lnSpc>
              <a:spcBef>
                <a:spcPts val="0"/>
              </a:spcBef>
              <a:spcAft>
                <a:spcPts val="0"/>
              </a:spcAft>
              <a:buSzPts val="2100"/>
              <a:buNone/>
              <a:defRPr sz="2100"/>
            </a:lvl7pPr>
            <a:lvl8pPr lvl="7" algn="ctr" rtl="0">
              <a:lnSpc>
                <a:spcPct val="100000"/>
              </a:lnSpc>
              <a:spcBef>
                <a:spcPts val="0"/>
              </a:spcBef>
              <a:spcAft>
                <a:spcPts val="0"/>
              </a:spcAft>
              <a:buSzPts val="2100"/>
              <a:buNone/>
              <a:defRPr sz="2100"/>
            </a:lvl8pPr>
            <a:lvl9pPr lvl="8" algn="ctr" rtl="0">
              <a:lnSpc>
                <a:spcPct val="100000"/>
              </a:lnSpc>
              <a:spcBef>
                <a:spcPts val="0"/>
              </a:spcBef>
              <a:spcAft>
                <a:spcPts val="0"/>
              </a:spcAft>
              <a:buSzPts val="2100"/>
              <a:buNone/>
              <a:defRPr sz="2100"/>
            </a:lvl9pPr>
          </a:lstStyle>
          <a:p>
            <a:endParaRPr/>
          </a:p>
        </p:txBody>
      </p:sp>
      <p:sp>
        <p:nvSpPr>
          <p:cNvPr id="2034" name="Google Shape;2034;p13"/>
          <p:cNvSpPr txBox="1">
            <a:spLocks noGrp="1"/>
          </p:cNvSpPr>
          <p:nvPr>
            <p:ph type="title" idx="14"/>
          </p:nvPr>
        </p:nvSpPr>
        <p:spPr>
          <a:xfrm>
            <a:off x="4758936" y="5107015"/>
            <a:ext cx="2316000" cy="324000"/>
          </a:xfrm>
          <a:prstGeom prst="rect">
            <a:avLst/>
          </a:prstGeom>
        </p:spPr>
        <p:txBody>
          <a:bodyPr spcFirstLastPara="1" wrap="square" lIns="91425" tIns="91425" rIns="91425" bIns="91425" anchor="ctr" anchorCtr="0">
            <a:noAutofit/>
          </a:bodyPr>
          <a:lstStyle>
            <a:lvl1pPr lvl="0" rtl="0">
              <a:spcBef>
                <a:spcPts val="0"/>
              </a:spcBef>
              <a:spcAft>
                <a:spcPts val="0"/>
              </a:spcAft>
              <a:buSzPts val="1800"/>
              <a:buNone/>
              <a:defRPr sz="1800"/>
            </a:lvl1pPr>
            <a:lvl2pPr lvl="1" rtl="0">
              <a:spcBef>
                <a:spcPts val="0"/>
              </a:spcBef>
              <a:spcAft>
                <a:spcPts val="0"/>
              </a:spcAft>
              <a:buSzPts val="2800"/>
              <a:buFont typeface="Patrick Hand"/>
              <a:buNone/>
              <a:defRPr>
                <a:latin typeface="Patrick Hand"/>
                <a:ea typeface="Patrick Hand"/>
                <a:cs typeface="Patrick Hand"/>
                <a:sym typeface="Patrick Hand"/>
              </a:defRPr>
            </a:lvl2pPr>
            <a:lvl3pPr lvl="2" rtl="0">
              <a:spcBef>
                <a:spcPts val="0"/>
              </a:spcBef>
              <a:spcAft>
                <a:spcPts val="0"/>
              </a:spcAft>
              <a:buSzPts val="2800"/>
              <a:buFont typeface="Patrick Hand"/>
              <a:buNone/>
              <a:defRPr>
                <a:latin typeface="Patrick Hand"/>
                <a:ea typeface="Patrick Hand"/>
                <a:cs typeface="Patrick Hand"/>
                <a:sym typeface="Patrick Hand"/>
              </a:defRPr>
            </a:lvl3pPr>
            <a:lvl4pPr lvl="3" rtl="0">
              <a:spcBef>
                <a:spcPts val="0"/>
              </a:spcBef>
              <a:spcAft>
                <a:spcPts val="0"/>
              </a:spcAft>
              <a:buSzPts val="2800"/>
              <a:buFont typeface="Patrick Hand"/>
              <a:buNone/>
              <a:defRPr>
                <a:latin typeface="Patrick Hand"/>
                <a:ea typeface="Patrick Hand"/>
                <a:cs typeface="Patrick Hand"/>
                <a:sym typeface="Patrick Hand"/>
              </a:defRPr>
            </a:lvl4pPr>
            <a:lvl5pPr lvl="4" rtl="0">
              <a:spcBef>
                <a:spcPts val="0"/>
              </a:spcBef>
              <a:spcAft>
                <a:spcPts val="0"/>
              </a:spcAft>
              <a:buSzPts val="2800"/>
              <a:buFont typeface="Patrick Hand"/>
              <a:buNone/>
              <a:defRPr>
                <a:latin typeface="Patrick Hand"/>
                <a:ea typeface="Patrick Hand"/>
                <a:cs typeface="Patrick Hand"/>
                <a:sym typeface="Patrick Hand"/>
              </a:defRPr>
            </a:lvl5pPr>
            <a:lvl6pPr lvl="5" rtl="0">
              <a:spcBef>
                <a:spcPts val="0"/>
              </a:spcBef>
              <a:spcAft>
                <a:spcPts val="0"/>
              </a:spcAft>
              <a:buSzPts val="2800"/>
              <a:buFont typeface="Patrick Hand"/>
              <a:buNone/>
              <a:defRPr>
                <a:latin typeface="Patrick Hand"/>
                <a:ea typeface="Patrick Hand"/>
                <a:cs typeface="Patrick Hand"/>
                <a:sym typeface="Patrick Hand"/>
              </a:defRPr>
            </a:lvl6pPr>
            <a:lvl7pPr lvl="6" rtl="0">
              <a:spcBef>
                <a:spcPts val="0"/>
              </a:spcBef>
              <a:spcAft>
                <a:spcPts val="0"/>
              </a:spcAft>
              <a:buSzPts val="2800"/>
              <a:buFont typeface="Patrick Hand"/>
              <a:buNone/>
              <a:defRPr>
                <a:latin typeface="Patrick Hand"/>
                <a:ea typeface="Patrick Hand"/>
                <a:cs typeface="Patrick Hand"/>
                <a:sym typeface="Patrick Hand"/>
              </a:defRPr>
            </a:lvl7pPr>
            <a:lvl8pPr lvl="7" rtl="0">
              <a:spcBef>
                <a:spcPts val="0"/>
              </a:spcBef>
              <a:spcAft>
                <a:spcPts val="0"/>
              </a:spcAft>
              <a:buSzPts val="2800"/>
              <a:buFont typeface="Patrick Hand"/>
              <a:buNone/>
              <a:defRPr>
                <a:latin typeface="Patrick Hand"/>
                <a:ea typeface="Patrick Hand"/>
                <a:cs typeface="Patrick Hand"/>
                <a:sym typeface="Patrick Hand"/>
              </a:defRPr>
            </a:lvl8pPr>
            <a:lvl9pPr lvl="8" rtl="0">
              <a:spcBef>
                <a:spcPts val="0"/>
              </a:spcBef>
              <a:spcAft>
                <a:spcPts val="0"/>
              </a:spcAft>
              <a:buSzPts val="2800"/>
              <a:buFont typeface="Patrick Hand"/>
              <a:buNone/>
              <a:defRPr>
                <a:latin typeface="Patrick Hand"/>
                <a:ea typeface="Patrick Hand"/>
                <a:cs typeface="Patrick Hand"/>
                <a:sym typeface="Patrick Hand"/>
              </a:defRPr>
            </a:lvl9pPr>
          </a:lstStyle>
          <a:p>
            <a:endParaRPr/>
          </a:p>
        </p:txBody>
      </p:sp>
      <p:sp>
        <p:nvSpPr>
          <p:cNvPr id="2035" name="Google Shape;2035;p13"/>
          <p:cNvSpPr txBox="1">
            <a:spLocks noGrp="1"/>
          </p:cNvSpPr>
          <p:nvPr>
            <p:ph type="title" idx="15" hasCustomPrompt="1"/>
          </p:nvPr>
        </p:nvSpPr>
        <p:spPr>
          <a:xfrm>
            <a:off x="4758946" y="4256985"/>
            <a:ext cx="2316000" cy="586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4800"/>
              <a:buNone/>
              <a:defRPr sz="3000"/>
            </a:lvl1pPr>
            <a:lvl2pPr lvl="1" algn="ctr" rtl="0">
              <a:spcBef>
                <a:spcPts val="0"/>
              </a:spcBef>
              <a:spcAft>
                <a:spcPts val="0"/>
              </a:spcAft>
              <a:buSzPts val="12000"/>
              <a:buNone/>
              <a:defRPr sz="12000"/>
            </a:lvl2pPr>
            <a:lvl3pPr lvl="2" algn="ctr" rtl="0">
              <a:spcBef>
                <a:spcPts val="0"/>
              </a:spcBef>
              <a:spcAft>
                <a:spcPts val="0"/>
              </a:spcAft>
              <a:buSzPts val="12000"/>
              <a:buNone/>
              <a:defRPr sz="12000"/>
            </a:lvl3pPr>
            <a:lvl4pPr lvl="3" algn="ctr" rtl="0">
              <a:spcBef>
                <a:spcPts val="0"/>
              </a:spcBef>
              <a:spcAft>
                <a:spcPts val="0"/>
              </a:spcAft>
              <a:buSzPts val="12000"/>
              <a:buNone/>
              <a:defRPr sz="12000"/>
            </a:lvl4pPr>
            <a:lvl5pPr lvl="4" algn="ctr" rtl="0">
              <a:spcBef>
                <a:spcPts val="0"/>
              </a:spcBef>
              <a:spcAft>
                <a:spcPts val="0"/>
              </a:spcAft>
              <a:buSzPts val="12000"/>
              <a:buNone/>
              <a:defRPr sz="12000"/>
            </a:lvl5pPr>
            <a:lvl6pPr lvl="5" algn="ctr" rtl="0">
              <a:spcBef>
                <a:spcPts val="0"/>
              </a:spcBef>
              <a:spcAft>
                <a:spcPts val="0"/>
              </a:spcAft>
              <a:buSzPts val="12000"/>
              <a:buNone/>
              <a:defRPr sz="12000"/>
            </a:lvl6pPr>
            <a:lvl7pPr lvl="6" algn="ctr" rtl="0">
              <a:spcBef>
                <a:spcPts val="0"/>
              </a:spcBef>
              <a:spcAft>
                <a:spcPts val="0"/>
              </a:spcAft>
              <a:buSzPts val="12000"/>
              <a:buNone/>
              <a:defRPr sz="12000"/>
            </a:lvl7pPr>
            <a:lvl8pPr lvl="7" algn="ctr" rtl="0">
              <a:spcBef>
                <a:spcPts val="0"/>
              </a:spcBef>
              <a:spcAft>
                <a:spcPts val="0"/>
              </a:spcAft>
              <a:buSzPts val="12000"/>
              <a:buNone/>
              <a:defRPr sz="12000"/>
            </a:lvl8pPr>
            <a:lvl9pPr lvl="8" algn="ctr" rtl="0">
              <a:spcBef>
                <a:spcPts val="0"/>
              </a:spcBef>
              <a:spcAft>
                <a:spcPts val="0"/>
              </a:spcAft>
              <a:buSzPts val="12000"/>
              <a:buNone/>
              <a:defRPr sz="12000"/>
            </a:lvl9pPr>
          </a:lstStyle>
          <a:p>
            <a:r>
              <a:t>xx%</a:t>
            </a:r>
          </a:p>
        </p:txBody>
      </p:sp>
      <p:sp>
        <p:nvSpPr>
          <p:cNvPr id="2036" name="Google Shape;2036;p13"/>
          <p:cNvSpPr/>
          <p:nvPr/>
        </p:nvSpPr>
        <p:spPr>
          <a:xfrm rot="2700000">
            <a:off x="-2063330" y="4791840"/>
            <a:ext cx="4383681" cy="1760467"/>
          </a:xfrm>
          <a:custGeom>
            <a:avLst/>
            <a:gdLst/>
            <a:ahLst/>
            <a:cxnLst/>
            <a:rect l="l" t="t" r="r" b="b"/>
            <a:pathLst>
              <a:path w="11971" h="6410" extrusionOk="0">
                <a:moveTo>
                  <a:pt x="6067" y="1"/>
                </a:moveTo>
                <a:cubicBezTo>
                  <a:pt x="5760" y="1"/>
                  <a:pt x="5454" y="90"/>
                  <a:pt x="5203" y="264"/>
                </a:cubicBezTo>
                <a:cubicBezTo>
                  <a:pt x="4864" y="509"/>
                  <a:pt x="4638" y="884"/>
                  <a:pt x="4335" y="1169"/>
                </a:cubicBezTo>
                <a:cubicBezTo>
                  <a:pt x="4122" y="1366"/>
                  <a:pt x="3826" y="1528"/>
                  <a:pt x="3539" y="1528"/>
                </a:cubicBezTo>
                <a:cubicBezTo>
                  <a:pt x="3417" y="1528"/>
                  <a:pt x="3297" y="1499"/>
                  <a:pt x="3185" y="1431"/>
                </a:cubicBezTo>
                <a:cubicBezTo>
                  <a:pt x="2882" y="1264"/>
                  <a:pt x="2769" y="884"/>
                  <a:pt x="2525" y="640"/>
                </a:cubicBezTo>
                <a:cubicBezTo>
                  <a:pt x="2356" y="489"/>
                  <a:pt x="2148" y="424"/>
                  <a:pt x="1928" y="424"/>
                </a:cubicBezTo>
                <a:cubicBezTo>
                  <a:pt x="1488" y="424"/>
                  <a:pt x="1005" y="685"/>
                  <a:pt x="715" y="1038"/>
                </a:cubicBezTo>
                <a:cubicBezTo>
                  <a:pt x="114" y="1789"/>
                  <a:pt x="1" y="2938"/>
                  <a:pt x="471" y="3788"/>
                </a:cubicBezTo>
                <a:cubicBezTo>
                  <a:pt x="1172" y="5025"/>
                  <a:pt x="6163" y="6409"/>
                  <a:pt x="7926" y="6409"/>
                </a:cubicBezTo>
                <a:cubicBezTo>
                  <a:pt x="7962" y="6409"/>
                  <a:pt x="7997" y="6409"/>
                  <a:pt x="8030" y="6408"/>
                </a:cubicBezTo>
                <a:cubicBezTo>
                  <a:pt x="9763" y="6353"/>
                  <a:pt x="11591" y="5259"/>
                  <a:pt x="11876" y="3544"/>
                </a:cubicBezTo>
                <a:cubicBezTo>
                  <a:pt x="11971" y="3033"/>
                  <a:pt x="11894" y="2467"/>
                  <a:pt x="11591" y="2056"/>
                </a:cubicBezTo>
                <a:cubicBezTo>
                  <a:pt x="11357" y="1715"/>
                  <a:pt x="10944" y="1491"/>
                  <a:pt x="10542" y="1491"/>
                </a:cubicBezTo>
                <a:cubicBezTo>
                  <a:pt x="10431" y="1491"/>
                  <a:pt x="10321" y="1508"/>
                  <a:pt x="10215" y="1545"/>
                </a:cubicBezTo>
                <a:cubicBezTo>
                  <a:pt x="9840" y="1658"/>
                  <a:pt x="9555" y="1997"/>
                  <a:pt x="9311" y="2318"/>
                </a:cubicBezTo>
                <a:cubicBezTo>
                  <a:pt x="9066" y="2639"/>
                  <a:pt x="8822" y="2979"/>
                  <a:pt x="8465" y="3146"/>
                </a:cubicBezTo>
                <a:cubicBezTo>
                  <a:pt x="8338" y="3203"/>
                  <a:pt x="8197" y="3233"/>
                  <a:pt x="8058" y="3233"/>
                </a:cubicBezTo>
                <a:cubicBezTo>
                  <a:pt x="7783" y="3233"/>
                  <a:pt x="7521" y="3115"/>
                  <a:pt x="7406" y="2866"/>
                </a:cubicBezTo>
                <a:cubicBezTo>
                  <a:pt x="7257" y="2526"/>
                  <a:pt x="7465" y="2146"/>
                  <a:pt x="7537" y="1789"/>
                </a:cubicBezTo>
                <a:cubicBezTo>
                  <a:pt x="7650" y="1205"/>
                  <a:pt x="7388" y="563"/>
                  <a:pt x="6900" y="246"/>
                </a:cubicBezTo>
                <a:cubicBezTo>
                  <a:pt x="6651" y="81"/>
                  <a:pt x="6358" y="1"/>
                  <a:pt x="606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037" name="Google Shape;2037;p13"/>
          <p:cNvSpPr/>
          <p:nvPr/>
        </p:nvSpPr>
        <p:spPr>
          <a:xfrm>
            <a:off x="119250" y="3670202"/>
            <a:ext cx="633919" cy="778905"/>
          </a:xfrm>
          <a:custGeom>
            <a:avLst/>
            <a:gdLst/>
            <a:ahLst/>
            <a:cxnLst/>
            <a:rect l="l" t="t" r="r" b="b"/>
            <a:pathLst>
              <a:path w="7239" h="6671" extrusionOk="0">
                <a:moveTo>
                  <a:pt x="3430" y="0"/>
                </a:moveTo>
                <a:cubicBezTo>
                  <a:pt x="3072" y="0"/>
                  <a:pt x="2691" y="149"/>
                  <a:pt x="2394" y="301"/>
                </a:cubicBezTo>
                <a:cubicBezTo>
                  <a:pt x="1851" y="582"/>
                  <a:pt x="1340" y="980"/>
                  <a:pt x="946" y="1450"/>
                </a:cubicBezTo>
                <a:cubicBezTo>
                  <a:pt x="548" y="1939"/>
                  <a:pt x="227" y="2504"/>
                  <a:pt x="114" y="3129"/>
                </a:cubicBezTo>
                <a:cubicBezTo>
                  <a:pt x="1" y="3712"/>
                  <a:pt x="42" y="4314"/>
                  <a:pt x="268" y="4879"/>
                </a:cubicBezTo>
                <a:cubicBezTo>
                  <a:pt x="494" y="5445"/>
                  <a:pt x="869" y="5938"/>
                  <a:pt x="1399" y="6236"/>
                </a:cubicBezTo>
                <a:cubicBezTo>
                  <a:pt x="1964" y="6576"/>
                  <a:pt x="2661" y="6671"/>
                  <a:pt x="3299" y="6671"/>
                </a:cubicBezTo>
                <a:cubicBezTo>
                  <a:pt x="3661" y="6653"/>
                  <a:pt x="4000" y="6616"/>
                  <a:pt x="4317" y="6558"/>
                </a:cubicBezTo>
                <a:cubicBezTo>
                  <a:pt x="4678" y="6503"/>
                  <a:pt x="5036" y="6426"/>
                  <a:pt x="5357" y="6295"/>
                </a:cubicBezTo>
                <a:cubicBezTo>
                  <a:pt x="5995" y="6051"/>
                  <a:pt x="6524" y="5617"/>
                  <a:pt x="6845" y="5015"/>
                </a:cubicBezTo>
                <a:cubicBezTo>
                  <a:pt x="7144" y="4427"/>
                  <a:pt x="7239" y="3771"/>
                  <a:pt x="7090" y="3147"/>
                </a:cubicBezTo>
                <a:cubicBezTo>
                  <a:pt x="6940" y="2486"/>
                  <a:pt x="6542" y="1903"/>
                  <a:pt x="5995" y="1527"/>
                </a:cubicBezTo>
                <a:cubicBezTo>
                  <a:pt x="5714" y="1319"/>
                  <a:pt x="5393" y="1170"/>
                  <a:pt x="5072" y="1057"/>
                </a:cubicBezTo>
                <a:cubicBezTo>
                  <a:pt x="4697" y="903"/>
                  <a:pt x="4317" y="808"/>
                  <a:pt x="3941" y="808"/>
                </a:cubicBezTo>
                <a:cubicBezTo>
                  <a:pt x="3922" y="807"/>
                  <a:pt x="3903" y="807"/>
                  <a:pt x="3884" y="807"/>
                </a:cubicBezTo>
                <a:cubicBezTo>
                  <a:pt x="3303" y="807"/>
                  <a:pt x="2761" y="1071"/>
                  <a:pt x="2376" y="1509"/>
                </a:cubicBezTo>
                <a:cubicBezTo>
                  <a:pt x="1643" y="2373"/>
                  <a:pt x="1489" y="3771"/>
                  <a:pt x="2190" y="4712"/>
                </a:cubicBezTo>
                <a:cubicBezTo>
                  <a:pt x="2376" y="4956"/>
                  <a:pt x="2584" y="5146"/>
                  <a:pt x="2869" y="5259"/>
                </a:cubicBezTo>
                <a:cubicBezTo>
                  <a:pt x="3030" y="5330"/>
                  <a:pt x="3203" y="5363"/>
                  <a:pt x="3379" y="5363"/>
                </a:cubicBezTo>
                <a:cubicBezTo>
                  <a:pt x="3529" y="5363"/>
                  <a:pt x="3680" y="5339"/>
                  <a:pt x="3828" y="5295"/>
                </a:cubicBezTo>
                <a:cubicBezTo>
                  <a:pt x="4452" y="5087"/>
                  <a:pt x="4995" y="4563"/>
                  <a:pt x="5203" y="3938"/>
                </a:cubicBezTo>
                <a:cubicBezTo>
                  <a:pt x="5411" y="3355"/>
                  <a:pt x="5244" y="2676"/>
                  <a:pt x="4769" y="2260"/>
                </a:cubicBezTo>
                <a:cubicBezTo>
                  <a:pt x="4543" y="2075"/>
                  <a:pt x="4262" y="1939"/>
                  <a:pt x="3959" y="1939"/>
                </a:cubicBezTo>
                <a:cubicBezTo>
                  <a:pt x="3661" y="1961"/>
                  <a:pt x="3358" y="2093"/>
                  <a:pt x="3149" y="2301"/>
                </a:cubicBezTo>
                <a:cubicBezTo>
                  <a:pt x="2941" y="2486"/>
                  <a:pt x="2792" y="2789"/>
                  <a:pt x="2810" y="3070"/>
                </a:cubicBezTo>
                <a:cubicBezTo>
                  <a:pt x="2810" y="3409"/>
                  <a:pt x="3000" y="3730"/>
                  <a:pt x="3321" y="3825"/>
                </a:cubicBezTo>
                <a:cubicBezTo>
                  <a:pt x="3396" y="3852"/>
                  <a:pt x="3478" y="3865"/>
                  <a:pt x="3560" y="3865"/>
                </a:cubicBezTo>
                <a:cubicBezTo>
                  <a:pt x="3766" y="3865"/>
                  <a:pt x="3977" y="3784"/>
                  <a:pt x="4113" y="3635"/>
                </a:cubicBezTo>
                <a:cubicBezTo>
                  <a:pt x="4317" y="3409"/>
                  <a:pt x="4357" y="2979"/>
                  <a:pt x="4054" y="2807"/>
                </a:cubicBezTo>
                <a:cubicBezTo>
                  <a:pt x="3997" y="2774"/>
                  <a:pt x="3933" y="2759"/>
                  <a:pt x="3869" y="2759"/>
                </a:cubicBezTo>
                <a:cubicBezTo>
                  <a:pt x="3785" y="2759"/>
                  <a:pt x="3702" y="2784"/>
                  <a:pt x="3638" y="2825"/>
                </a:cubicBezTo>
                <a:cubicBezTo>
                  <a:pt x="3489" y="2902"/>
                  <a:pt x="3434" y="3052"/>
                  <a:pt x="3453" y="3205"/>
                </a:cubicBezTo>
                <a:cubicBezTo>
                  <a:pt x="3467" y="3295"/>
                  <a:pt x="3552" y="3348"/>
                  <a:pt x="3634" y="3348"/>
                </a:cubicBezTo>
                <a:cubicBezTo>
                  <a:pt x="3656" y="3348"/>
                  <a:pt x="3677" y="3344"/>
                  <a:pt x="3697" y="3337"/>
                </a:cubicBezTo>
                <a:cubicBezTo>
                  <a:pt x="3797" y="3321"/>
                  <a:pt x="3837" y="3229"/>
                  <a:pt x="3832" y="3143"/>
                </a:cubicBezTo>
                <a:lnTo>
                  <a:pt x="3832" y="3143"/>
                </a:lnTo>
                <a:lnTo>
                  <a:pt x="3846" y="3129"/>
                </a:lnTo>
                <a:lnTo>
                  <a:pt x="3864" y="3129"/>
                </a:lnTo>
                <a:cubicBezTo>
                  <a:pt x="3846" y="3129"/>
                  <a:pt x="3887" y="3147"/>
                  <a:pt x="3887" y="3147"/>
                </a:cubicBezTo>
                <a:lnTo>
                  <a:pt x="3905" y="3183"/>
                </a:lnTo>
                <a:cubicBezTo>
                  <a:pt x="3905" y="3224"/>
                  <a:pt x="3905" y="3278"/>
                  <a:pt x="3887" y="3319"/>
                </a:cubicBezTo>
                <a:cubicBezTo>
                  <a:pt x="3819" y="3439"/>
                  <a:pt x="3683" y="3491"/>
                  <a:pt x="3555" y="3491"/>
                </a:cubicBezTo>
                <a:cubicBezTo>
                  <a:pt x="3504" y="3491"/>
                  <a:pt x="3455" y="3483"/>
                  <a:pt x="3412" y="3468"/>
                </a:cubicBezTo>
                <a:cubicBezTo>
                  <a:pt x="3226" y="3391"/>
                  <a:pt x="3149" y="3129"/>
                  <a:pt x="3186" y="2939"/>
                </a:cubicBezTo>
                <a:cubicBezTo>
                  <a:pt x="3244" y="2730"/>
                  <a:pt x="3394" y="2545"/>
                  <a:pt x="3566" y="2450"/>
                </a:cubicBezTo>
                <a:cubicBezTo>
                  <a:pt x="3703" y="2363"/>
                  <a:pt x="3838" y="2316"/>
                  <a:pt x="3979" y="2316"/>
                </a:cubicBezTo>
                <a:cubicBezTo>
                  <a:pt x="4052" y="2316"/>
                  <a:pt x="4127" y="2329"/>
                  <a:pt x="4203" y="2355"/>
                </a:cubicBezTo>
                <a:cubicBezTo>
                  <a:pt x="4412" y="2432"/>
                  <a:pt x="4602" y="2581"/>
                  <a:pt x="4715" y="2771"/>
                </a:cubicBezTo>
                <a:cubicBezTo>
                  <a:pt x="4995" y="3183"/>
                  <a:pt x="4959" y="3712"/>
                  <a:pt x="4697" y="4146"/>
                </a:cubicBezTo>
                <a:cubicBezTo>
                  <a:pt x="4418" y="4571"/>
                  <a:pt x="3909" y="4975"/>
                  <a:pt x="3374" y="4975"/>
                </a:cubicBezTo>
                <a:cubicBezTo>
                  <a:pt x="3363" y="4975"/>
                  <a:pt x="3351" y="4975"/>
                  <a:pt x="3339" y="4974"/>
                </a:cubicBezTo>
                <a:cubicBezTo>
                  <a:pt x="2869" y="4974"/>
                  <a:pt x="2507" y="4581"/>
                  <a:pt x="2322" y="4183"/>
                </a:cubicBezTo>
                <a:cubicBezTo>
                  <a:pt x="1905" y="3355"/>
                  <a:pt x="2132" y="2260"/>
                  <a:pt x="2792" y="1640"/>
                </a:cubicBezTo>
                <a:cubicBezTo>
                  <a:pt x="3111" y="1336"/>
                  <a:pt x="3516" y="1193"/>
                  <a:pt x="3941" y="1193"/>
                </a:cubicBezTo>
                <a:cubicBezTo>
                  <a:pt x="4016" y="1193"/>
                  <a:pt x="4091" y="1197"/>
                  <a:pt x="4167" y="1206"/>
                </a:cubicBezTo>
                <a:cubicBezTo>
                  <a:pt x="4488" y="1242"/>
                  <a:pt x="4810" y="1337"/>
                  <a:pt x="5090" y="1468"/>
                </a:cubicBezTo>
                <a:cubicBezTo>
                  <a:pt x="5375" y="1563"/>
                  <a:pt x="5638" y="1713"/>
                  <a:pt x="5864" y="1885"/>
                </a:cubicBezTo>
                <a:cubicBezTo>
                  <a:pt x="6750" y="2563"/>
                  <a:pt x="7031" y="3807"/>
                  <a:pt x="6524" y="4789"/>
                </a:cubicBezTo>
                <a:cubicBezTo>
                  <a:pt x="6280" y="5277"/>
                  <a:pt x="5864" y="5671"/>
                  <a:pt x="5357" y="5897"/>
                </a:cubicBezTo>
                <a:cubicBezTo>
                  <a:pt x="4810" y="6123"/>
                  <a:pt x="4185" y="6218"/>
                  <a:pt x="3602" y="6277"/>
                </a:cubicBezTo>
                <a:cubicBezTo>
                  <a:pt x="3479" y="6285"/>
                  <a:pt x="3356" y="6289"/>
                  <a:pt x="3233" y="6289"/>
                </a:cubicBezTo>
                <a:cubicBezTo>
                  <a:pt x="2791" y="6289"/>
                  <a:pt x="2352" y="6232"/>
                  <a:pt x="1923" y="6069"/>
                </a:cubicBezTo>
                <a:cubicBezTo>
                  <a:pt x="1453" y="5897"/>
                  <a:pt x="1059" y="5558"/>
                  <a:pt x="793" y="5128"/>
                </a:cubicBezTo>
                <a:cubicBezTo>
                  <a:pt x="286" y="4241"/>
                  <a:pt x="340" y="3147"/>
                  <a:pt x="833" y="2278"/>
                </a:cubicBezTo>
                <a:cubicBezTo>
                  <a:pt x="1096" y="1808"/>
                  <a:pt x="1453" y="1414"/>
                  <a:pt x="1887" y="1075"/>
                </a:cubicBezTo>
                <a:cubicBezTo>
                  <a:pt x="2095" y="921"/>
                  <a:pt x="2322" y="772"/>
                  <a:pt x="2566" y="640"/>
                </a:cubicBezTo>
                <a:cubicBezTo>
                  <a:pt x="2792" y="527"/>
                  <a:pt x="3018" y="414"/>
                  <a:pt x="3281" y="396"/>
                </a:cubicBezTo>
                <a:cubicBezTo>
                  <a:pt x="3331" y="386"/>
                  <a:pt x="3381" y="381"/>
                  <a:pt x="3430" y="381"/>
                </a:cubicBezTo>
                <a:cubicBezTo>
                  <a:pt x="3585" y="381"/>
                  <a:pt x="3733" y="432"/>
                  <a:pt x="3846" y="545"/>
                </a:cubicBezTo>
                <a:cubicBezTo>
                  <a:pt x="3886" y="590"/>
                  <a:pt x="3933" y="608"/>
                  <a:pt x="3978" y="608"/>
                </a:cubicBezTo>
                <a:cubicBezTo>
                  <a:pt x="4125" y="608"/>
                  <a:pt x="4259" y="411"/>
                  <a:pt x="4131" y="283"/>
                </a:cubicBezTo>
                <a:cubicBezTo>
                  <a:pt x="3934" y="77"/>
                  <a:pt x="3688" y="0"/>
                  <a:pt x="343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nvGrpSpPr>
          <p:cNvPr id="2038" name="Google Shape;2038;p13"/>
          <p:cNvGrpSpPr/>
          <p:nvPr/>
        </p:nvGrpSpPr>
        <p:grpSpPr>
          <a:xfrm>
            <a:off x="7135952" y="-2215355"/>
            <a:ext cx="3753445" cy="5361388"/>
            <a:chOff x="7135951" y="-1661517"/>
            <a:chExt cx="3753445" cy="4021041"/>
          </a:xfrm>
        </p:grpSpPr>
        <p:sp>
          <p:nvSpPr>
            <p:cNvPr id="2039" name="Google Shape;2039;p13"/>
            <p:cNvSpPr/>
            <p:nvPr/>
          </p:nvSpPr>
          <p:spPr>
            <a:xfrm rot="-3796382">
              <a:off x="7538163" y="-1092223"/>
              <a:ext cx="2949020" cy="2717468"/>
            </a:xfrm>
            <a:custGeom>
              <a:avLst/>
              <a:gdLst/>
              <a:ahLst/>
              <a:cxnLst/>
              <a:rect l="l" t="t" r="r" b="b"/>
              <a:pathLst>
                <a:path w="11346" h="10455" extrusionOk="0">
                  <a:moveTo>
                    <a:pt x="6236" y="0"/>
                  </a:moveTo>
                  <a:cubicBezTo>
                    <a:pt x="5085" y="0"/>
                    <a:pt x="3963" y="469"/>
                    <a:pt x="3429" y="1465"/>
                  </a:cubicBezTo>
                  <a:cubicBezTo>
                    <a:pt x="2696" y="2822"/>
                    <a:pt x="3149" y="4744"/>
                    <a:pt x="2018" y="5762"/>
                  </a:cubicBezTo>
                  <a:cubicBezTo>
                    <a:pt x="1602" y="6101"/>
                    <a:pt x="1072" y="6287"/>
                    <a:pt x="715" y="6685"/>
                  </a:cubicBezTo>
                  <a:cubicBezTo>
                    <a:pt x="0" y="7477"/>
                    <a:pt x="376" y="8816"/>
                    <a:pt x="1204" y="9476"/>
                  </a:cubicBezTo>
                  <a:cubicBezTo>
                    <a:pt x="2013" y="10136"/>
                    <a:pt x="3067" y="10454"/>
                    <a:pt x="4099" y="10454"/>
                  </a:cubicBezTo>
                  <a:cubicBezTo>
                    <a:pt x="4128" y="10454"/>
                    <a:pt x="4156" y="10454"/>
                    <a:pt x="4185" y="10453"/>
                  </a:cubicBezTo>
                  <a:cubicBezTo>
                    <a:pt x="6447" y="10453"/>
                    <a:pt x="9781" y="8775"/>
                    <a:pt x="10572" y="6477"/>
                  </a:cubicBezTo>
                  <a:cubicBezTo>
                    <a:pt x="11346" y="4179"/>
                    <a:pt x="10161" y="1388"/>
                    <a:pt x="7971" y="370"/>
                  </a:cubicBezTo>
                  <a:cubicBezTo>
                    <a:pt x="7437" y="126"/>
                    <a:pt x="6833" y="0"/>
                    <a:pt x="623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nvGrpSpPr>
            <p:cNvPr id="2040" name="Google Shape;2040;p13"/>
            <p:cNvGrpSpPr/>
            <p:nvPr/>
          </p:nvGrpSpPr>
          <p:grpSpPr>
            <a:xfrm>
              <a:off x="8090250" y="1355275"/>
              <a:ext cx="1404941" cy="1004250"/>
              <a:chOff x="8090250" y="1355275"/>
              <a:chExt cx="1404941" cy="1004250"/>
            </a:xfrm>
          </p:grpSpPr>
          <p:sp>
            <p:nvSpPr>
              <p:cNvPr id="2041" name="Google Shape;2041;p13"/>
              <p:cNvSpPr/>
              <p:nvPr/>
            </p:nvSpPr>
            <p:spPr>
              <a:xfrm>
                <a:off x="8404718" y="1910757"/>
                <a:ext cx="101354" cy="98675"/>
              </a:xfrm>
              <a:custGeom>
                <a:avLst/>
                <a:gdLst/>
                <a:ahLst/>
                <a:cxnLst/>
                <a:rect l="l" t="t" r="r" b="b"/>
                <a:pathLst>
                  <a:path w="643" h="626" extrusionOk="0">
                    <a:moveTo>
                      <a:pt x="322" y="1"/>
                    </a:moveTo>
                    <a:cubicBezTo>
                      <a:pt x="285" y="1"/>
                      <a:pt x="245" y="1"/>
                      <a:pt x="208" y="19"/>
                    </a:cubicBezTo>
                    <a:cubicBezTo>
                      <a:pt x="172" y="37"/>
                      <a:pt x="132" y="60"/>
                      <a:pt x="95" y="96"/>
                    </a:cubicBezTo>
                    <a:cubicBezTo>
                      <a:pt x="77" y="114"/>
                      <a:pt x="59" y="150"/>
                      <a:pt x="41" y="191"/>
                    </a:cubicBezTo>
                    <a:cubicBezTo>
                      <a:pt x="18" y="227"/>
                      <a:pt x="0" y="263"/>
                      <a:pt x="18" y="304"/>
                    </a:cubicBezTo>
                    <a:lnTo>
                      <a:pt x="18" y="399"/>
                    </a:lnTo>
                    <a:cubicBezTo>
                      <a:pt x="41" y="435"/>
                      <a:pt x="59" y="489"/>
                      <a:pt x="95" y="530"/>
                    </a:cubicBezTo>
                    <a:cubicBezTo>
                      <a:pt x="132" y="548"/>
                      <a:pt x="154" y="566"/>
                      <a:pt x="172" y="584"/>
                    </a:cubicBezTo>
                    <a:cubicBezTo>
                      <a:pt x="208" y="602"/>
                      <a:pt x="267" y="625"/>
                      <a:pt x="322" y="625"/>
                    </a:cubicBezTo>
                    <a:cubicBezTo>
                      <a:pt x="358" y="625"/>
                      <a:pt x="398" y="602"/>
                      <a:pt x="435" y="584"/>
                    </a:cubicBezTo>
                    <a:cubicBezTo>
                      <a:pt x="471" y="584"/>
                      <a:pt x="512" y="566"/>
                      <a:pt x="548" y="530"/>
                    </a:cubicBezTo>
                    <a:cubicBezTo>
                      <a:pt x="566" y="489"/>
                      <a:pt x="607" y="471"/>
                      <a:pt x="607" y="435"/>
                    </a:cubicBezTo>
                    <a:cubicBezTo>
                      <a:pt x="625" y="399"/>
                      <a:pt x="643" y="358"/>
                      <a:pt x="643" y="304"/>
                    </a:cubicBezTo>
                    <a:cubicBezTo>
                      <a:pt x="625" y="286"/>
                      <a:pt x="625" y="245"/>
                      <a:pt x="625" y="227"/>
                    </a:cubicBezTo>
                    <a:cubicBezTo>
                      <a:pt x="607" y="173"/>
                      <a:pt x="584" y="132"/>
                      <a:pt x="548" y="96"/>
                    </a:cubicBezTo>
                    <a:cubicBezTo>
                      <a:pt x="530" y="78"/>
                      <a:pt x="512" y="60"/>
                      <a:pt x="471" y="37"/>
                    </a:cubicBezTo>
                    <a:cubicBezTo>
                      <a:pt x="435" y="19"/>
                      <a:pt x="380" y="1"/>
                      <a:pt x="32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042" name="Google Shape;2042;p13"/>
              <p:cNvSpPr/>
              <p:nvPr/>
            </p:nvSpPr>
            <p:spPr>
              <a:xfrm>
                <a:off x="8526565" y="1673369"/>
                <a:ext cx="86537" cy="86380"/>
              </a:xfrm>
              <a:custGeom>
                <a:avLst/>
                <a:gdLst/>
                <a:ahLst/>
                <a:cxnLst/>
                <a:rect l="l" t="t" r="r" b="b"/>
                <a:pathLst>
                  <a:path w="549" h="548" extrusionOk="0">
                    <a:moveTo>
                      <a:pt x="286" y="0"/>
                    </a:moveTo>
                    <a:cubicBezTo>
                      <a:pt x="209" y="0"/>
                      <a:pt x="132" y="37"/>
                      <a:pt x="78" y="95"/>
                    </a:cubicBezTo>
                    <a:cubicBezTo>
                      <a:pt x="60" y="114"/>
                      <a:pt x="37" y="150"/>
                      <a:pt x="19" y="168"/>
                    </a:cubicBezTo>
                    <a:cubicBezTo>
                      <a:pt x="19" y="209"/>
                      <a:pt x="1" y="245"/>
                      <a:pt x="1" y="281"/>
                    </a:cubicBezTo>
                    <a:cubicBezTo>
                      <a:pt x="1" y="358"/>
                      <a:pt x="37" y="412"/>
                      <a:pt x="78" y="471"/>
                    </a:cubicBezTo>
                    <a:cubicBezTo>
                      <a:pt x="132" y="525"/>
                      <a:pt x="209" y="548"/>
                      <a:pt x="286" y="548"/>
                    </a:cubicBezTo>
                    <a:cubicBezTo>
                      <a:pt x="340" y="548"/>
                      <a:pt x="417" y="525"/>
                      <a:pt x="471" y="471"/>
                    </a:cubicBezTo>
                    <a:cubicBezTo>
                      <a:pt x="490" y="453"/>
                      <a:pt x="512" y="412"/>
                      <a:pt x="530" y="376"/>
                    </a:cubicBezTo>
                    <a:cubicBezTo>
                      <a:pt x="548" y="358"/>
                      <a:pt x="548" y="322"/>
                      <a:pt x="548" y="281"/>
                    </a:cubicBezTo>
                    <a:cubicBezTo>
                      <a:pt x="548" y="209"/>
                      <a:pt x="530" y="132"/>
                      <a:pt x="471" y="95"/>
                    </a:cubicBezTo>
                    <a:cubicBezTo>
                      <a:pt x="417" y="37"/>
                      <a:pt x="358" y="0"/>
                      <a:pt x="28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043" name="Google Shape;2043;p13"/>
              <p:cNvSpPr/>
              <p:nvPr/>
            </p:nvSpPr>
            <p:spPr>
              <a:xfrm>
                <a:off x="8856797" y="1773936"/>
                <a:ext cx="77237" cy="77868"/>
              </a:xfrm>
              <a:custGeom>
                <a:avLst/>
                <a:gdLst/>
                <a:ahLst/>
                <a:cxnLst/>
                <a:rect l="l" t="t" r="r" b="b"/>
                <a:pathLst>
                  <a:path w="490" h="494" extrusionOk="0">
                    <a:moveTo>
                      <a:pt x="245" y="0"/>
                    </a:moveTo>
                    <a:cubicBezTo>
                      <a:pt x="204" y="0"/>
                      <a:pt x="186" y="23"/>
                      <a:pt x="150" y="23"/>
                    </a:cubicBezTo>
                    <a:cubicBezTo>
                      <a:pt x="114" y="41"/>
                      <a:pt x="91" y="59"/>
                      <a:pt x="73" y="77"/>
                    </a:cubicBezTo>
                    <a:cubicBezTo>
                      <a:pt x="55" y="95"/>
                      <a:pt x="37" y="136"/>
                      <a:pt x="19" y="154"/>
                    </a:cubicBezTo>
                    <a:cubicBezTo>
                      <a:pt x="0" y="190"/>
                      <a:pt x="0" y="208"/>
                      <a:pt x="0" y="249"/>
                    </a:cubicBezTo>
                    <a:cubicBezTo>
                      <a:pt x="0" y="267"/>
                      <a:pt x="0" y="285"/>
                      <a:pt x="19" y="321"/>
                    </a:cubicBezTo>
                    <a:cubicBezTo>
                      <a:pt x="19" y="362"/>
                      <a:pt x="37" y="398"/>
                      <a:pt x="73" y="416"/>
                    </a:cubicBezTo>
                    <a:cubicBezTo>
                      <a:pt x="91" y="435"/>
                      <a:pt x="114" y="453"/>
                      <a:pt x="132" y="453"/>
                    </a:cubicBezTo>
                    <a:cubicBezTo>
                      <a:pt x="168" y="475"/>
                      <a:pt x="204" y="493"/>
                      <a:pt x="245" y="493"/>
                    </a:cubicBezTo>
                    <a:cubicBezTo>
                      <a:pt x="281" y="493"/>
                      <a:pt x="299" y="493"/>
                      <a:pt x="340" y="475"/>
                    </a:cubicBezTo>
                    <a:cubicBezTo>
                      <a:pt x="376" y="453"/>
                      <a:pt x="394" y="453"/>
                      <a:pt x="412" y="416"/>
                    </a:cubicBezTo>
                    <a:cubicBezTo>
                      <a:pt x="430" y="398"/>
                      <a:pt x="453" y="380"/>
                      <a:pt x="471" y="340"/>
                    </a:cubicBezTo>
                    <a:cubicBezTo>
                      <a:pt x="489" y="321"/>
                      <a:pt x="489" y="285"/>
                      <a:pt x="489" y="249"/>
                    </a:cubicBezTo>
                    <a:cubicBezTo>
                      <a:pt x="489" y="226"/>
                      <a:pt x="489" y="208"/>
                      <a:pt x="471" y="190"/>
                    </a:cubicBezTo>
                    <a:cubicBezTo>
                      <a:pt x="471" y="154"/>
                      <a:pt x="453" y="113"/>
                      <a:pt x="412" y="77"/>
                    </a:cubicBezTo>
                    <a:cubicBezTo>
                      <a:pt x="394" y="59"/>
                      <a:pt x="376" y="59"/>
                      <a:pt x="376" y="41"/>
                    </a:cubicBezTo>
                    <a:cubicBezTo>
                      <a:pt x="340" y="23"/>
                      <a:pt x="281" y="0"/>
                      <a:pt x="24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044" name="Google Shape;2044;p13"/>
              <p:cNvSpPr/>
              <p:nvPr/>
            </p:nvSpPr>
            <p:spPr>
              <a:xfrm>
                <a:off x="8915907" y="1495091"/>
                <a:ext cx="59426" cy="62263"/>
              </a:xfrm>
              <a:custGeom>
                <a:avLst/>
                <a:gdLst/>
                <a:ahLst/>
                <a:cxnLst/>
                <a:rect l="l" t="t" r="r" b="b"/>
                <a:pathLst>
                  <a:path w="377" h="395" extrusionOk="0">
                    <a:moveTo>
                      <a:pt x="191" y="0"/>
                    </a:moveTo>
                    <a:cubicBezTo>
                      <a:pt x="168" y="0"/>
                      <a:pt x="132" y="19"/>
                      <a:pt x="114" y="19"/>
                    </a:cubicBezTo>
                    <a:cubicBezTo>
                      <a:pt x="96" y="37"/>
                      <a:pt x="78" y="37"/>
                      <a:pt x="55" y="55"/>
                    </a:cubicBezTo>
                    <a:cubicBezTo>
                      <a:pt x="37" y="73"/>
                      <a:pt x="19" y="95"/>
                      <a:pt x="19" y="132"/>
                    </a:cubicBezTo>
                    <a:cubicBezTo>
                      <a:pt x="1" y="150"/>
                      <a:pt x="1" y="168"/>
                      <a:pt x="1" y="209"/>
                    </a:cubicBezTo>
                    <a:lnTo>
                      <a:pt x="1" y="245"/>
                    </a:lnTo>
                    <a:cubicBezTo>
                      <a:pt x="19" y="281"/>
                      <a:pt x="19" y="322"/>
                      <a:pt x="55" y="340"/>
                    </a:cubicBezTo>
                    <a:cubicBezTo>
                      <a:pt x="55" y="340"/>
                      <a:pt x="78" y="358"/>
                      <a:pt x="96" y="376"/>
                    </a:cubicBezTo>
                    <a:cubicBezTo>
                      <a:pt x="114" y="376"/>
                      <a:pt x="150" y="394"/>
                      <a:pt x="191" y="394"/>
                    </a:cubicBezTo>
                    <a:cubicBezTo>
                      <a:pt x="209" y="394"/>
                      <a:pt x="245" y="394"/>
                      <a:pt x="263" y="376"/>
                    </a:cubicBezTo>
                    <a:cubicBezTo>
                      <a:pt x="281" y="376"/>
                      <a:pt x="304" y="358"/>
                      <a:pt x="322" y="340"/>
                    </a:cubicBezTo>
                    <a:cubicBezTo>
                      <a:pt x="340" y="322"/>
                      <a:pt x="358" y="299"/>
                      <a:pt x="358" y="281"/>
                    </a:cubicBezTo>
                    <a:cubicBezTo>
                      <a:pt x="376" y="245"/>
                      <a:pt x="376" y="227"/>
                      <a:pt x="376" y="209"/>
                    </a:cubicBezTo>
                    <a:lnTo>
                      <a:pt x="376" y="150"/>
                    </a:lnTo>
                    <a:cubicBezTo>
                      <a:pt x="376" y="114"/>
                      <a:pt x="358" y="95"/>
                      <a:pt x="322" y="55"/>
                    </a:cubicBezTo>
                    <a:cubicBezTo>
                      <a:pt x="322" y="55"/>
                      <a:pt x="304" y="37"/>
                      <a:pt x="281" y="37"/>
                    </a:cubicBezTo>
                    <a:cubicBezTo>
                      <a:pt x="263" y="19"/>
                      <a:pt x="227" y="0"/>
                      <a:pt x="19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045" name="Google Shape;2045;p13"/>
              <p:cNvSpPr/>
              <p:nvPr/>
            </p:nvSpPr>
            <p:spPr>
              <a:xfrm>
                <a:off x="8681356" y="2057824"/>
                <a:ext cx="44451" cy="44766"/>
              </a:xfrm>
              <a:custGeom>
                <a:avLst/>
                <a:gdLst/>
                <a:ahLst/>
                <a:cxnLst/>
                <a:rect l="l" t="t" r="r" b="b"/>
                <a:pathLst>
                  <a:path w="282" h="284" extrusionOk="0">
                    <a:moveTo>
                      <a:pt x="150" y="1"/>
                    </a:moveTo>
                    <a:cubicBezTo>
                      <a:pt x="138" y="1"/>
                      <a:pt x="126" y="9"/>
                      <a:pt x="114" y="9"/>
                    </a:cubicBezTo>
                    <a:cubicBezTo>
                      <a:pt x="73" y="9"/>
                      <a:pt x="37" y="49"/>
                      <a:pt x="19" y="68"/>
                    </a:cubicBezTo>
                    <a:cubicBezTo>
                      <a:pt x="19" y="86"/>
                      <a:pt x="1" y="104"/>
                      <a:pt x="1" y="122"/>
                    </a:cubicBezTo>
                    <a:cubicBezTo>
                      <a:pt x="1" y="144"/>
                      <a:pt x="1" y="163"/>
                      <a:pt x="19" y="181"/>
                    </a:cubicBezTo>
                    <a:cubicBezTo>
                      <a:pt x="19" y="217"/>
                      <a:pt x="37" y="235"/>
                      <a:pt x="73" y="258"/>
                    </a:cubicBezTo>
                    <a:cubicBezTo>
                      <a:pt x="102" y="270"/>
                      <a:pt x="128" y="283"/>
                      <a:pt x="154" y="283"/>
                    </a:cubicBezTo>
                    <a:cubicBezTo>
                      <a:pt x="165" y="283"/>
                      <a:pt x="175" y="281"/>
                      <a:pt x="186" y="276"/>
                    </a:cubicBezTo>
                    <a:cubicBezTo>
                      <a:pt x="209" y="276"/>
                      <a:pt x="245" y="235"/>
                      <a:pt x="263" y="217"/>
                    </a:cubicBezTo>
                    <a:cubicBezTo>
                      <a:pt x="281" y="199"/>
                      <a:pt x="281" y="163"/>
                      <a:pt x="281" y="144"/>
                    </a:cubicBezTo>
                    <a:cubicBezTo>
                      <a:pt x="281" y="122"/>
                      <a:pt x="281" y="104"/>
                      <a:pt x="263" y="86"/>
                    </a:cubicBezTo>
                    <a:cubicBezTo>
                      <a:pt x="263" y="68"/>
                      <a:pt x="263" y="49"/>
                      <a:pt x="245" y="49"/>
                    </a:cubicBezTo>
                    <a:cubicBezTo>
                      <a:pt x="227" y="31"/>
                      <a:pt x="209" y="9"/>
                      <a:pt x="186" y="9"/>
                    </a:cubicBezTo>
                    <a:lnTo>
                      <a:pt x="168" y="9"/>
                    </a:lnTo>
                    <a:cubicBezTo>
                      <a:pt x="162" y="3"/>
                      <a:pt x="156" y="1"/>
                      <a:pt x="15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046" name="Google Shape;2046;p13"/>
              <p:cNvSpPr/>
              <p:nvPr/>
            </p:nvSpPr>
            <p:spPr>
              <a:xfrm>
                <a:off x="8737629" y="1711830"/>
                <a:ext cx="59426" cy="60687"/>
              </a:xfrm>
              <a:custGeom>
                <a:avLst/>
                <a:gdLst/>
                <a:ahLst/>
                <a:cxnLst/>
                <a:rect l="l" t="t" r="r" b="b"/>
                <a:pathLst>
                  <a:path w="377" h="385" extrusionOk="0">
                    <a:moveTo>
                      <a:pt x="191" y="1"/>
                    </a:moveTo>
                    <a:cubicBezTo>
                      <a:pt x="168" y="1"/>
                      <a:pt x="132" y="19"/>
                      <a:pt x="114" y="19"/>
                    </a:cubicBezTo>
                    <a:cubicBezTo>
                      <a:pt x="96" y="37"/>
                      <a:pt x="78" y="37"/>
                      <a:pt x="55" y="55"/>
                    </a:cubicBezTo>
                    <a:cubicBezTo>
                      <a:pt x="37" y="78"/>
                      <a:pt x="19" y="96"/>
                      <a:pt x="19" y="132"/>
                    </a:cubicBezTo>
                    <a:cubicBezTo>
                      <a:pt x="1" y="150"/>
                      <a:pt x="1" y="168"/>
                      <a:pt x="1" y="191"/>
                    </a:cubicBezTo>
                    <a:lnTo>
                      <a:pt x="1" y="245"/>
                    </a:lnTo>
                    <a:cubicBezTo>
                      <a:pt x="19" y="281"/>
                      <a:pt x="37" y="304"/>
                      <a:pt x="55" y="340"/>
                    </a:cubicBezTo>
                    <a:cubicBezTo>
                      <a:pt x="78" y="340"/>
                      <a:pt x="78" y="358"/>
                      <a:pt x="96" y="358"/>
                    </a:cubicBezTo>
                    <a:cubicBezTo>
                      <a:pt x="132" y="376"/>
                      <a:pt x="150" y="376"/>
                      <a:pt x="191" y="376"/>
                    </a:cubicBezTo>
                    <a:cubicBezTo>
                      <a:pt x="197" y="382"/>
                      <a:pt x="205" y="384"/>
                      <a:pt x="214" y="384"/>
                    </a:cubicBezTo>
                    <a:cubicBezTo>
                      <a:pt x="231" y="384"/>
                      <a:pt x="251" y="376"/>
                      <a:pt x="263" y="376"/>
                    </a:cubicBezTo>
                    <a:cubicBezTo>
                      <a:pt x="281" y="358"/>
                      <a:pt x="304" y="358"/>
                      <a:pt x="322" y="340"/>
                    </a:cubicBezTo>
                    <a:cubicBezTo>
                      <a:pt x="340" y="322"/>
                      <a:pt x="358" y="304"/>
                      <a:pt x="358" y="263"/>
                    </a:cubicBezTo>
                    <a:cubicBezTo>
                      <a:pt x="376" y="245"/>
                      <a:pt x="376" y="227"/>
                      <a:pt x="376" y="191"/>
                    </a:cubicBezTo>
                    <a:lnTo>
                      <a:pt x="376" y="150"/>
                    </a:lnTo>
                    <a:cubicBezTo>
                      <a:pt x="358" y="114"/>
                      <a:pt x="340" y="96"/>
                      <a:pt x="322" y="55"/>
                    </a:cubicBezTo>
                    <a:cubicBezTo>
                      <a:pt x="304" y="55"/>
                      <a:pt x="304" y="37"/>
                      <a:pt x="281" y="37"/>
                    </a:cubicBezTo>
                    <a:cubicBezTo>
                      <a:pt x="263" y="19"/>
                      <a:pt x="227" y="1"/>
                      <a:pt x="19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047" name="Google Shape;2047;p13"/>
              <p:cNvSpPr/>
              <p:nvPr/>
            </p:nvSpPr>
            <p:spPr>
              <a:xfrm>
                <a:off x="8339776" y="1602121"/>
                <a:ext cx="65100" cy="64312"/>
              </a:xfrm>
              <a:custGeom>
                <a:avLst/>
                <a:gdLst/>
                <a:ahLst/>
                <a:cxnLst/>
                <a:rect l="l" t="t" r="r" b="b"/>
                <a:pathLst>
                  <a:path w="413" h="408" extrusionOk="0">
                    <a:moveTo>
                      <a:pt x="245" y="0"/>
                    </a:moveTo>
                    <a:cubicBezTo>
                      <a:pt x="204" y="0"/>
                      <a:pt x="186" y="0"/>
                      <a:pt x="168" y="18"/>
                    </a:cubicBezTo>
                    <a:cubicBezTo>
                      <a:pt x="132" y="18"/>
                      <a:pt x="114" y="36"/>
                      <a:pt x="91" y="54"/>
                    </a:cubicBezTo>
                    <a:cubicBezTo>
                      <a:pt x="73" y="54"/>
                      <a:pt x="55" y="72"/>
                      <a:pt x="37" y="113"/>
                    </a:cubicBezTo>
                    <a:cubicBezTo>
                      <a:pt x="19" y="131"/>
                      <a:pt x="19" y="149"/>
                      <a:pt x="19" y="186"/>
                    </a:cubicBezTo>
                    <a:cubicBezTo>
                      <a:pt x="1" y="208"/>
                      <a:pt x="19" y="226"/>
                      <a:pt x="19" y="262"/>
                    </a:cubicBezTo>
                    <a:cubicBezTo>
                      <a:pt x="19" y="281"/>
                      <a:pt x="37" y="299"/>
                      <a:pt x="37" y="299"/>
                    </a:cubicBezTo>
                    <a:cubicBezTo>
                      <a:pt x="55" y="339"/>
                      <a:pt x="73" y="357"/>
                      <a:pt x="114" y="376"/>
                    </a:cubicBezTo>
                    <a:cubicBezTo>
                      <a:pt x="132" y="394"/>
                      <a:pt x="150" y="394"/>
                      <a:pt x="168" y="394"/>
                    </a:cubicBezTo>
                    <a:cubicBezTo>
                      <a:pt x="177" y="403"/>
                      <a:pt x="192" y="407"/>
                      <a:pt x="209" y="407"/>
                    </a:cubicBezTo>
                    <a:cubicBezTo>
                      <a:pt x="226" y="407"/>
                      <a:pt x="245" y="403"/>
                      <a:pt x="263" y="394"/>
                    </a:cubicBezTo>
                    <a:cubicBezTo>
                      <a:pt x="281" y="394"/>
                      <a:pt x="299" y="394"/>
                      <a:pt x="317" y="376"/>
                    </a:cubicBezTo>
                    <a:cubicBezTo>
                      <a:pt x="340" y="357"/>
                      <a:pt x="376" y="339"/>
                      <a:pt x="394" y="299"/>
                    </a:cubicBezTo>
                    <a:cubicBezTo>
                      <a:pt x="394" y="299"/>
                      <a:pt x="394" y="281"/>
                      <a:pt x="412" y="262"/>
                    </a:cubicBezTo>
                    <a:lnTo>
                      <a:pt x="412" y="167"/>
                    </a:lnTo>
                    <a:lnTo>
                      <a:pt x="412" y="149"/>
                    </a:lnTo>
                    <a:cubicBezTo>
                      <a:pt x="394" y="131"/>
                      <a:pt x="394" y="113"/>
                      <a:pt x="376" y="72"/>
                    </a:cubicBezTo>
                    <a:cubicBezTo>
                      <a:pt x="358" y="54"/>
                      <a:pt x="340" y="36"/>
                      <a:pt x="317" y="36"/>
                    </a:cubicBezTo>
                    <a:cubicBezTo>
                      <a:pt x="299" y="18"/>
                      <a:pt x="263" y="18"/>
                      <a:pt x="24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048" name="Google Shape;2048;p13"/>
              <p:cNvSpPr/>
              <p:nvPr/>
            </p:nvSpPr>
            <p:spPr>
              <a:xfrm>
                <a:off x="8090250" y="1860158"/>
                <a:ext cx="47131" cy="45081"/>
              </a:xfrm>
              <a:custGeom>
                <a:avLst/>
                <a:gdLst/>
                <a:ahLst/>
                <a:cxnLst/>
                <a:rect l="l" t="t" r="r" b="b"/>
                <a:pathLst>
                  <a:path w="299" h="286" extrusionOk="0">
                    <a:moveTo>
                      <a:pt x="132" y="1"/>
                    </a:moveTo>
                    <a:cubicBezTo>
                      <a:pt x="113" y="1"/>
                      <a:pt x="91" y="1"/>
                      <a:pt x="91" y="19"/>
                    </a:cubicBezTo>
                    <a:cubicBezTo>
                      <a:pt x="73" y="19"/>
                      <a:pt x="73" y="19"/>
                      <a:pt x="55" y="41"/>
                    </a:cubicBezTo>
                    <a:cubicBezTo>
                      <a:pt x="55" y="41"/>
                      <a:pt x="37" y="41"/>
                      <a:pt x="37" y="59"/>
                    </a:cubicBezTo>
                    <a:cubicBezTo>
                      <a:pt x="18" y="59"/>
                      <a:pt x="18" y="78"/>
                      <a:pt x="18" y="96"/>
                    </a:cubicBezTo>
                    <a:cubicBezTo>
                      <a:pt x="0" y="114"/>
                      <a:pt x="0" y="132"/>
                      <a:pt x="0" y="154"/>
                    </a:cubicBezTo>
                    <a:lnTo>
                      <a:pt x="0" y="191"/>
                    </a:lnTo>
                    <a:cubicBezTo>
                      <a:pt x="18" y="191"/>
                      <a:pt x="18" y="209"/>
                      <a:pt x="18" y="209"/>
                    </a:cubicBezTo>
                    <a:cubicBezTo>
                      <a:pt x="37" y="227"/>
                      <a:pt x="37" y="227"/>
                      <a:pt x="37" y="245"/>
                    </a:cubicBezTo>
                    <a:cubicBezTo>
                      <a:pt x="55" y="245"/>
                      <a:pt x="55" y="268"/>
                      <a:pt x="73" y="268"/>
                    </a:cubicBezTo>
                    <a:cubicBezTo>
                      <a:pt x="73" y="268"/>
                      <a:pt x="91" y="286"/>
                      <a:pt x="113" y="286"/>
                    </a:cubicBezTo>
                    <a:lnTo>
                      <a:pt x="204" y="286"/>
                    </a:lnTo>
                    <a:lnTo>
                      <a:pt x="245" y="245"/>
                    </a:lnTo>
                    <a:lnTo>
                      <a:pt x="263" y="227"/>
                    </a:lnTo>
                    <a:cubicBezTo>
                      <a:pt x="281" y="209"/>
                      <a:pt x="281" y="209"/>
                      <a:pt x="281" y="191"/>
                    </a:cubicBezTo>
                    <a:cubicBezTo>
                      <a:pt x="299" y="173"/>
                      <a:pt x="299" y="154"/>
                      <a:pt x="299" y="154"/>
                    </a:cubicBezTo>
                    <a:lnTo>
                      <a:pt x="299" y="114"/>
                    </a:lnTo>
                    <a:cubicBezTo>
                      <a:pt x="281" y="96"/>
                      <a:pt x="281" y="78"/>
                      <a:pt x="263" y="59"/>
                    </a:cubicBezTo>
                    <a:lnTo>
                      <a:pt x="245" y="41"/>
                    </a:lnTo>
                    <a:lnTo>
                      <a:pt x="227" y="19"/>
                    </a:lnTo>
                    <a:cubicBezTo>
                      <a:pt x="204" y="19"/>
                      <a:pt x="186" y="1"/>
                      <a:pt x="18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049" name="Google Shape;2049;p13"/>
              <p:cNvSpPr/>
              <p:nvPr/>
            </p:nvSpPr>
            <p:spPr>
              <a:xfrm>
                <a:off x="8449643" y="1444493"/>
                <a:ext cx="100724" cy="101354"/>
              </a:xfrm>
              <a:custGeom>
                <a:avLst/>
                <a:gdLst/>
                <a:ahLst/>
                <a:cxnLst/>
                <a:rect l="l" t="t" r="r" b="b"/>
                <a:pathLst>
                  <a:path w="639" h="643" extrusionOk="0">
                    <a:moveTo>
                      <a:pt x="322" y="0"/>
                    </a:moveTo>
                    <a:cubicBezTo>
                      <a:pt x="281" y="0"/>
                      <a:pt x="245" y="0"/>
                      <a:pt x="186" y="18"/>
                    </a:cubicBezTo>
                    <a:cubicBezTo>
                      <a:pt x="150" y="36"/>
                      <a:pt x="132" y="55"/>
                      <a:pt x="95" y="95"/>
                    </a:cubicBezTo>
                    <a:cubicBezTo>
                      <a:pt x="55" y="113"/>
                      <a:pt x="37" y="150"/>
                      <a:pt x="18" y="190"/>
                    </a:cubicBezTo>
                    <a:cubicBezTo>
                      <a:pt x="0" y="226"/>
                      <a:pt x="0" y="281"/>
                      <a:pt x="0" y="321"/>
                    </a:cubicBezTo>
                    <a:cubicBezTo>
                      <a:pt x="0" y="340"/>
                      <a:pt x="0" y="376"/>
                      <a:pt x="18" y="394"/>
                    </a:cubicBezTo>
                    <a:cubicBezTo>
                      <a:pt x="18" y="453"/>
                      <a:pt x="55" y="507"/>
                      <a:pt x="95" y="548"/>
                    </a:cubicBezTo>
                    <a:cubicBezTo>
                      <a:pt x="150" y="602"/>
                      <a:pt x="227" y="643"/>
                      <a:pt x="322" y="643"/>
                    </a:cubicBezTo>
                    <a:cubicBezTo>
                      <a:pt x="358" y="643"/>
                      <a:pt x="412" y="643"/>
                      <a:pt x="453" y="620"/>
                    </a:cubicBezTo>
                    <a:cubicBezTo>
                      <a:pt x="489" y="602"/>
                      <a:pt x="525" y="584"/>
                      <a:pt x="548" y="548"/>
                    </a:cubicBezTo>
                    <a:cubicBezTo>
                      <a:pt x="584" y="507"/>
                      <a:pt x="602" y="489"/>
                      <a:pt x="620" y="435"/>
                    </a:cubicBezTo>
                    <a:cubicBezTo>
                      <a:pt x="638" y="394"/>
                      <a:pt x="638" y="358"/>
                      <a:pt x="638" y="321"/>
                    </a:cubicBezTo>
                    <a:lnTo>
                      <a:pt x="638" y="226"/>
                    </a:lnTo>
                    <a:cubicBezTo>
                      <a:pt x="620" y="168"/>
                      <a:pt x="584" y="131"/>
                      <a:pt x="548" y="95"/>
                    </a:cubicBezTo>
                    <a:cubicBezTo>
                      <a:pt x="489" y="36"/>
                      <a:pt x="412" y="0"/>
                      <a:pt x="32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050" name="Google Shape;2050;p13"/>
              <p:cNvSpPr/>
              <p:nvPr/>
            </p:nvSpPr>
            <p:spPr>
              <a:xfrm>
                <a:off x="9073535" y="1803570"/>
                <a:ext cx="62263" cy="55800"/>
              </a:xfrm>
              <a:custGeom>
                <a:avLst/>
                <a:gdLst/>
                <a:ahLst/>
                <a:cxnLst/>
                <a:rect l="l" t="t" r="r" b="b"/>
                <a:pathLst>
                  <a:path w="395" h="354" extrusionOk="0">
                    <a:moveTo>
                      <a:pt x="205" y="1"/>
                    </a:moveTo>
                    <a:cubicBezTo>
                      <a:pt x="160" y="1"/>
                      <a:pt x="109" y="16"/>
                      <a:pt x="73" y="38"/>
                    </a:cubicBezTo>
                    <a:cubicBezTo>
                      <a:pt x="55" y="61"/>
                      <a:pt x="37" y="79"/>
                      <a:pt x="19" y="97"/>
                    </a:cubicBezTo>
                    <a:cubicBezTo>
                      <a:pt x="1" y="115"/>
                      <a:pt x="1" y="152"/>
                      <a:pt x="1" y="174"/>
                    </a:cubicBezTo>
                    <a:cubicBezTo>
                      <a:pt x="1" y="210"/>
                      <a:pt x="1" y="228"/>
                      <a:pt x="19" y="265"/>
                    </a:cubicBezTo>
                    <a:cubicBezTo>
                      <a:pt x="37" y="287"/>
                      <a:pt x="55" y="305"/>
                      <a:pt x="73" y="323"/>
                    </a:cubicBezTo>
                    <a:cubicBezTo>
                      <a:pt x="108" y="345"/>
                      <a:pt x="154" y="353"/>
                      <a:pt x="198" y="353"/>
                    </a:cubicBezTo>
                    <a:cubicBezTo>
                      <a:pt x="229" y="353"/>
                      <a:pt x="259" y="349"/>
                      <a:pt x="281" y="342"/>
                    </a:cubicBezTo>
                    <a:cubicBezTo>
                      <a:pt x="281" y="323"/>
                      <a:pt x="299" y="323"/>
                      <a:pt x="322" y="305"/>
                    </a:cubicBezTo>
                    <a:cubicBezTo>
                      <a:pt x="358" y="287"/>
                      <a:pt x="394" y="228"/>
                      <a:pt x="394" y="174"/>
                    </a:cubicBezTo>
                    <a:cubicBezTo>
                      <a:pt x="394" y="133"/>
                      <a:pt x="358" y="79"/>
                      <a:pt x="322" y="61"/>
                    </a:cubicBezTo>
                    <a:cubicBezTo>
                      <a:pt x="299" y="38"/>
                      <a:pt x="281" y="38"/>
                      <a:pt x="281" y="20"/>
                    </a:cubicBezTo>
                    <a:cubicBezTo>
                      <a:pt x="260" y="7"/>
                      <a:pt x="234" y="1"/>
                      <a:pt x="20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051" name="Google Shape;2051;p13"/>
              <p:cNvSpPr/>
              <p:nvPr/>
            </p:nvSpPr>
            <p:spPr>
              <a:xfrm>
                <a:off x="8992987" y="2089035"/>
                <a:ext cx="122161" cy="117432"/>
              </a:xfrm>
              <a:custGeom>
                <a:avLst/>
                <a:gdLst/>
                <a:ahLst/>
                <a:cxnLst/>
                <a:rect l="l" t="t" r="r" b="b"/>
                <a:pathLst>
                  <a:path w="775" h="745" extrusionOk="0">
                    <a:moveTo>
                      <a:pt x="358" y="1"/>
                    </a:moveTo>
                    <a:cubicBezTo>
                      <a:pt x="304" y="1"/>
                      <a:pt x="245" y="19"/>
                      <a:pt x="191" y="60"/>
                    </a:cubicBezTo>
                    <a:cubicBezTo>
                      <a:pt x="114" y="96"/>
                      <a:pt x="59" y="150"/>
                      <a:pt x="41" y="227"/>
                    </a:cubicBezTo>
                    <a:cubicBezTo>
                      <a:pt x="1" y="286"/>
                      <a:pt x="1" y="340"/>
                      <a:pt x="1" y="417"/>
                    </a:cubicBezTo>
                    <a:cubicBezTo>
                      <a:pt x="19" y="489"/>
                      <a:pt x="59" y="566"/>
                      <a:pt x="114" y="625"/>
                    </a:cubicBezTo>
                    <a:lnTo>
                      <a:pt x="114" y="643"/>
                    </a:lnTo>
                    <a:cubicBezTo>
                      <a:pt x="188" y="717"/>
                      <a:pt x="294" y="744"/>
                      <a:pt x="391" y="744"/>
                    </a:cubicBezTo>
                    <a:cubicBezTo>
                      <a:pt x="419" y="744"/>
                      <a:pt x="446" y="742"/>
                      <a:pt x="471" y="738"/>
                    </a:cubicBezTo>
                    <a:cubicBezTo>
                      <a:pt x="607" y="697"/>
                      <a:pt x="697" y="602"/>
                      <a:pt x="738" y="471"/>
                    </a:cubicBezTo>
                    <a:cubicBezTo>
                      <a:pt x="774" y="340"/>
                      <a:pt x="738" y="209"/>
                      <a:pt x="643" y="114"/>
                    </a:cubicBezTo>
                    <a:cubicBezTo>
                      <a:pt x="607" y="60"/>
                      <a:pt x="548" y="37"/>
                      <a:pt x="471" y="19"/>
                    </a:cubicBezTo>
                    <a:cubicBezTo>
                      <a:pt x="444" y="10"/>
                      <a:pt x="411" y="5"/>
                      <a:pt x="378" y="5"/>
                    </a:cubicBezTo>
                    <a:cubicBezTo>
                      <a:pt x="345" y="5"/>
                      <a:pt x="313" y="10"/>
                      <a:pt x="286" y="19"/>
                    </a:cubicBezTo>
                    <a:cubicBezTo>
                      <a:pt x="304" y="1"/>
                      <a:pt x="340" y="1"/>
                      <a:pt x="38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052" name="Google Shape;2052;p13"/>
              <p:cNvSpPr/>
              <p:nvPr/>
            </p:nvSpPr>
            <p:spPr>
              <a:xfrm>
                <a:off x="9263320" y="1735317"/>
                <a:ext cx="53593" cy="60056"/>
              </a:xfrm>
              <a:custGeom>
                <a:avLst/>
                <a:gdLst/>
                <a:ahLst/>
                <a:cxnLst/>
                <a:rect l="l" t="t" r="r" b="b"/>
                <a:pathLst>
                  <a:path w="340" h="381" extrusionOk="0">
                    <a:moveTo>
                      <a:pt x="172" y="1"/>
                    </a:moveTo>
                    <a:cubicBezTo>
                      <a:pt x="154" y="19"/>
                      <a:pt x="136" y="19"/>
                      <a:pt x="113" y="19"/>
                    </a:cubicBezTo>
                    <a:cubicBezTo>
                      <a:pt x="113" y="19"/>
                      <a:pt x="95" y="19"/>
                      <a:pt x="77" y="42"/>
                    </a:cubicBezTo>
                    <a:cubicBezTo>
                      <a:pt x="59" y="42"/>
                      <a:pt x="59" y="60"/>
                      <a:pt x="41" y="78"/>
                    </a:cubicBezTo>
                    <a:cubicBezTo>
                      <a:pt x="23" y="96"/>
                      <a:pt x="23" y="114"/>
                      <a:pt x="0" y="132"/>
                    </a:cubicBezTo>
                    <a:lnTo>
                      <a:pt x="0" y="173"/>
                    </a:lnTo>
                    <a:lnTo>
                      <a:pt x="0" y="245"/>
                    </a:lnTo>
                    <a:cubicBezTo>
                      <a:pt x="23" y="286"/>
                      <a:pt x="23" y="304"/>
                      <a:pt x="41" y="322"/>
                    </a:cubicBezTo>
                    <a:cubicBezTo>
                      <a:pt x="77" y="358"/>
                      <a:pt x="113" y="381"/>
                      <a:pt x="172" y="381"/>
                    </a:cubicBezTo>
                    <a:cubicBezTo>
                      <a:pt x="190" y="381"/>
                      <a:pt x="208" y="381"/>
                      <a:pt x="226" y="358"/>
                    </a:cubicBezTo>
                    <a:cubicBezTo>
                      <a:pt x="249" y="358"/>
                      <a:pt x="267" y="340"/>
                      <a:pt x="285" y="322"/>
                    </a:cubicBezTo>
                    <a:cubicBezTo>
                      <a:pt x="303" y="304"/>
                      <a:pt x="321" y="286"/>
                      <a:pt x="321" y="245"/>
                    </a:cubicBezTo>
                    <a:cubicBezTo>
                      <a:pt x="339" y="227"/>
                      <a:pt x="339" y="191"/>
                      <a:pt x="321" y="173"/>
                    </a:cubicBezTo>
                    <a:lnTo>
                      <a:pt x="321" y="132"/>
                    </a:lnTo>
                    <a:cubicBezTo>
                      <a:pt x="321" y="114"/>
                      <a:pt x="303" y="96"/>
                      <a:pt x="303" y="96"/>
                    </a:cubicBezTo>
                    <a:cubicBezTo>
                      <a:pt x="303" y="78"/>
                      <a:pt x="285" y="60"/>
                      <a:pt x="267" y="42"/>
                    </a:cubicBezTo>
                    <a:cubicBezTo>
                      <a:pt x="249" y="42"/>
                      <a:pt x="249" y="19"/>
                      <a:pt x="226" y="19"/>
                    </a:cubicBezTo>
                    <a:cubicBezTo>
                      <a:pt x="208" y="19"/>
                      <a:pt x="190" y="1"/>
                      <a:pt x="17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053" name="Google Shape;2053;p13"/>
              <p:cNvSpPr/>
              <p:nvPr/>
            </p:nvSpPr>
            <p:spPr>
              <a:xfrm>
                <a:off x="9281132" y="1967188"/>
                <a:ext cx="92843" cy="71405"/>
              </a:xfrm>
              <a:custGeom>
                <a:avLst/>
                <a:gdLst/>
                <a:ahLst/>
                <a:cxnLst/>
                <a:rect l="l" t="t" r="r" b="b"/>
                <a:pathLst>
                  <a:path w="589" h="453" extrusionOk="0">
                    <a:moveTo>
                      <a:pt x="303" y="0"/>
                    </a:moveTo>
                    <a:cubicBezTo>
                      <a:pt x="0" y="0"/>
                      <a:pt x="0" y="453"/>
                      <a:pt x="303" y="453"/>
                    </a:cubicBezTo>
                    <a:cubicBezTo>
                      <a:pt x="588" y="453"/>
                      <a:pt x="588" y="0"/>
                      <a:pt x="30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054" name="Google Shape;2054;p13"/>
              <p:cNvSpPr/>
              <p:nvPr/>
            </p:nvSpPr>
            <p:spPr>
              <a:xfrm>
                <a:off x="8440342" y="2242565"/>
                <a:ext cx="77868" cy="75504"/>
              </a:xfrm>
              <a:custGeom>
                <a:avLst/>
                <a:gdLst/>
                <a:ahLst/>
                <a:cxnLst/>
                <a:rect l="l" t="t" r="r" b="b"/>
                <a:pathLst>
                  <a:path w="494" h="479" extrusionOk="0">
                    <a:moveTo>
                      <a:pt x="214" y="1"/>
                    </a:moveTo>
                    <a:cubicBezTo>
                      <a:pt x="189" y="1"/>
                      <a:pt x="167" y="14"/>
                      <a:pt x="154" y="27"/>
                    </a:cubicBezTo>
                    <a:cubicBezTo>
                      <a:pt x="114" y="27"/>
                      <a:pt x="96" y="45"/>
                      <a:pt x="77" y="63"/>
                    </a:cubicBezTo>
                    <a:cubicBezTo>
                      <a:pt x="41" y="81"/>
                      <a:pt x="41" y="122"/>
                      <a:pt x="19" y="140"/>
                    </a:cubicBezTo>
                    <a:cubicBezTo>
                      <a:pt x="1" y="176"/>
                      <a:pt x="1" y="217"/>
                      <a:pt x="1" y="235"/>
                    </a:cubicBezTo>
                    <a:lnTo>
                      <a:pt x="1" y="307"/>
                    </a:lnTo>
                    <a:cubicBezTo>
                      <a:pt x="19" y="348"/>
                      <a:pt x="41" y="384"/>
                      <a:pt x="77" y="402"/>
                    </a:cubicBezTo>
                    <a:cubicBezTo>
                      <a:pt x="96" y="420"/>
                      <a:pt x="96" y="443"/>
                      <a:pt x="114" y="443"/>
                    </a:cubicBezTo>
                    <a:cubicBezTo>
                      <a:pt x="154" y="479"/>
                      <a:pt x="191" y="479"/>
                      <a:pt x="245" y="479"/>
                    </a:cubicBezTo>
                    <a:cubicBezTo>
                      <a:pt x="267" y="479"/>
                      <a:pt x="304" y="479"/>
                      <a:pt x="340" y="461"/>
                    </a:cubicBezTo>
                    <a:cubicBezTo>
                      <a:pt x="358" y="461"/>
                      <a:pt x="399" y="443"/>
                      <a:pt x="417" y="402"/>
                    </a:cubicBezTo>
                    <a:cubicBezTo>
                      <a:pt x="435" y="384"/>
                      <a:pt x="453" y="366"/>
                      <a:pt x="453" y="330"/>
                    </a:cubicBezTo>
                    <a:cubicBezTo>
                      <a:pt x="471" y="307"/>
                      <a:pt x="494" y="271"/>
                      <a:pt x="471" y="235"/>
                    </a:cubicBezTo>
                    <a:lnTo>
                      <a:pt x="471" y="176"/>
                    </a:lnTo>
                    <a:cubicBezTo>
                      <a:pt x="453" y="140"/>
                      <a:pt x="435" y="103"/>
                      <a:pt x="417" y="63"/>
                    </a:cubicBezTo>
                    <a:cubicBezTo>
                      <a:pt x="399" y="63"/>
                      <a:pt x="381" y="45"/>
                      <a:pt x="358" y="27"/>
                    </a:cubicBezTo>
                    <a:cubicBezTo>
                      <a:pt x="322" y="8"/>
                      <a:pt x="286" y="8"/>
                      <a:pt x="245" y="8"/>
                    </a:cubicBezTo>
                    <a:cubicBezTo>
                      <a:pt x="234" y="3"/>
                      <a:pt x="224" y="1"/>
                      <a:pt x="2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055" name="Google Shape;2055;p13"/>
              <p:cNvSpPr/>
              <p:nvPr/>
            </p:nvSpPr>
            <p:spPr>
              <a:xfrm>
                <a:off x="8773411" y="2312237"/>
                <a:ext cx="50756" cy="47288"/>
              </a:xfrm>
              <a:custGeom>
                <a:avLst/>
                <a:gdLst/>
                <a:ahLst/>
                <a:cxnLst/>
                <a:rect l="l" t="t" r="r" b="b"/>
                <a:pathLst>
                  <a:path w="322" h="300" extrusionOk="0">
                    <a:moveTo>
                      <a:pt x="168" y="1"/>
                    </a:moveTo>
                    <a:cubicBezTo>
                      <a:pt x="131" y="1"/>
                      <a:pt x="113" y="1"/>
                      <a:pt x="95" y="19"/>
                    </a:cubicBezTo>
                    <a:cubicBezTo>
                      <a:pt x="77" y="19"/>
                      <a:pt x="77" y="19"/>
                      <a:pt x="54" y="37"/>
                    </a:cubicBezTo>
                    <a:cubicBezTo>
                      <a:pt x="36" y="37"/>
                      <a:pt x="18" y="55"/>
                      <a:pt x="18" y="73"/>
                    </a:cubicBezTo>
                    <a:cubicBezTo>
                      <a:pt x="0" y="91"/>
                      <a:pt x="0" y="114"/>
                      <a:pt x="0" y="150"/>
                    </a:cubicBezTo>
                    <a:cubicBezTo>
                      <a:pt x="0" y="168"/>
                      <a:pt x="0" y="186"/>
                      <a:pt x="18" y="204"/>
                    </a:cubicBezTo>
                    <a:cubicBezTo>
                      <a:pt x="18" y="227"/>
                      <a:pt x="36" y="245"/>
                      <a:pt x="54" y="263"/>
                    </a:cubicBezTo>
                    <a:cubicBezTo>
                      <a:pt x="77" y="263"/>
                      <a:pt x="77" y="263"/>
                      <a:pt x="95" y="281"/>
                    </a:cubicBezTo>
                    <a:cubicBezTo>
                      <a:pt x="113" y="281"/>
                      <a:pt x="131" y="299"/>
                      <a:pt x="168" y="299"/>
                    </a:cubicBezTo>
                    <a:cubicBezTo>
                      <a:pt x="190" y="299"/>
                      <a:pt x="226" y="281"/>
                      <a:pt x="244" y="281"/>
                    </a:cubicBezTo>
                    <a:cubicBezTo>
                      <a:pt x="281" y="245"/>
                      <a:pt x="321" y="186"/>
                      <a:pt x="321" y="150"/>
                    </a:cubicBezTo>
                    <a:cubicBezTo>
                      <a:pt x="321" y="91"/>
                      <a:pt x="281" y="37"/>
                      <a:pt x="244" y="19"/>
                    </a:cubicBezTo>
                    <a:cubicBezTo>
                      <a:pt x="226" y="1"/>
                      <a:pt x="190" y="1"/>
                      <a:pt x="1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056" name="Google Shape;2056;p13"/>
              <p:cNvSpPr/>
              <p:nvPr/>
            </p:nvSpPr>
            <p:spPr>
              <a:xfrm>
                <a:off x="9195540" y="2151771"/>
                <a:ext cx="136348" cy="136348"/>
              </a:xfrm>
              <a:custGeom>
                <a:avLst/>
                <a:gdLst/>
                <a:ahLst/>
                <a:cxnLst/>
                <a:rect l="l" t="t" r="r" b="b"/>
                <a:pathLst>
                  <a:path w="865" h="865" extrusionOk="0">
                    <a:moveTo>
                      <a:pt x="430" y="1"/>
                    </a:moveTo>
                    <a:cubicBezTo>
                      <a:pt x="376" y="1"/>
                      <a:pt x="317" y="19"/>
                      <a:pt x="263" y="37"/>
                    </a:cubicBezTo>
                    <a:cubicBezTo>
                      <a:pt x="226" y="55"/>
                      <a:pt x="168" y="91"/>
                      <a:pt x="131" y="132"/>
                    </a:cubicBezTo>
                    <a:cubicBezTo>
                      <a:pt x="91" y="168"/>
                      <a:pt x="55" y="227"/>
                      <a:pt x="36" y="263"/>
                    </a:cubicBezTo>
                    <a:cubicBezTo>
                      <a:pt x="18" y="318"/>
                      <a:pt x="0" y="376"/>
                      <a:pt x="0" y="431"/>
                    </a:cubicBezTo>
                    <a:cubicBezTo>
                      <a:pt x="18" y="471"/>
                      <a:pt x="18" y="508"/>
                      <a:pt x="18" y="544"/>
                    </a:cubicBezTo>
                    <a:cubicBezTo>
                      <a:pt x="36" y="621"/>
                      <a:pt x="73" y="679"/>
                      <a:pt x="131" y="734"/>
                    </a:cubicBezTo>
                    <a:cubicBezTo>
                      <a:pt x="168" y="752"/>
                      <a:pt x="186" y="793"/>
                      <a:pt x="226" y="811"/>
                    </a:cubicBezTo>
                    <a:cubicBezTo>
                      <a:pt x="281" y="847"/>
                      <a:pt x="358" y="865"/>
                      <a:pt x="430" y="865"/>
                    </a:cubicBezTo>
                    <a:cubicBezTo>
                      <a:pt x="489" y="865"/>
                      <a:pt x="543" y="847"/>
                      <a:pt x="602" y="829"/>
                    </a:cubicBezTo>
                    <a:cubicBezTo>
                      <a:pt x="656" y="811"/>
                      <a:pt x="697" y="770"/>
                      <a:pt x="733" y="734"/>
                    </a:cubicBezTo>
                    <a:cubicBezTo>
                      <a:pt x="769" y="698"/>
                      <a:pt x="810" y="657"/>
                      <a:pt x="828" y="603"/>
                    </a:cubicBezTo>
                    <a:cubicBezTo>
                      <a:pt x="846" y="544"/>
                      <a:pt x="864" y="489"/>
                      <a:pt x="864" y="431"/>
                    </a:cubicBezTo>
                    <a:cubicBezTo>
                      <a:pt x="864" y="394"/>
                      <a:pt x="846" y="358"/>
                      <a:pt x="846" y="318"/>
                    </a:cubicBezTo>
                    <a:cubicBezTo>
                      <a:pt x="828" y="245"/>
                      <a:pt x="792" y="186"/>
                      <a:pt x="733" y="132"/>
                    </a:cubicBezTo>
                    <a:cubicBezTo>
                      <a:pt x="715" y="114"/>
                      <a:pt x="679" y="91"/>
                      <a:pt x="656" y="73"/>
                    </a:cubicBezTo>
                    <a:cubicBezTo>
                      <a:pt x="584" y="19"/>
                      <a:pt x="507" y="1"/>
                      <a:pt x="4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057" name="Google Shape;2057;p13"/>
              <p:cNvSpPr/>
              <p:nvPr/>
            </p:nvSpPr>
            <p:spPr>
              <a:xfrm>
                <a:off x="8152198" y="2076897"/>
                <a:ext cx="83700" cy="83700"/>
              </a:xfrm>
              <a:custGeom>
                <a:avLst/>
                <a:gdLst/>
                <a:ahLst/>
                <a:cxnLst/>
                <a:rect l="l" t="t" r="r" b="b"/>
                <a:pathLst>
                  <a:path w="531" h="531" extrusionOk="0">
                    <a:moveTo>
                      <a:pt x="263" y="1"/>
                    </a:moveTo>
                    <a:cubicBezTo>
                      <a:pt x="227" y="1"/>
                      <a:pt x="209" y="1"/>
                      <a:pt x="173" y="23"/>
                    </a:cubicBezTo>
                    <a:cubicBezTo>
                      <a:pt x="132" y="42"/>
                      <a:pt x="114" y="60"/>
                      <a:pt x="78" y="78"/>
                    </a:cubicBezTo>
                    <a:cubicBezTo>
                      <a:pt x="60" y="96"/>
                      <a:pt x="37" y="137"/>
                      <a:pt x="37" y="155"/>
                    </a:cubicBezTo>
                    <a:cubicBezTo>
                      <a:pt x="19" y="191"/>
                      <a:pt x="1" y="227"/>
                      <a:pt x="1" y="268"/>
                    </a:cubicBezTo>
                    <a:cubicBezTo>
                      <a:pt x="19" y="286"/>
                      <a:pt x="19" y="304"/>
                      <a:pt x="19" y="340"/>
                    </a:cubicBezTo>
                    <a:cubicBezTo>
                      <a:pt x="37" y="381"/>
                      <a:pt x="60" y="417"/>
                      <a:pt x="78" y="453"/>
                    </a:cubicBezTo>
                    <a:cubicBezTo>
                      <a:pt x="96" y="453"/>
                      <a:pt x="114" y="476"/>
                      <a:pt x="132" y="494"/>
                    </a:cubicBezTo>
                    <a:cubicBezTo>
                      <a:pt x="173" y="512"/>
                      <a:pt x="227" y="530"/>
                      <a:pt x="263" y="530"/>
                    </a:cubicBezTo>
                    <a:cubicBezTo>
                      <a:pt x="304" y="530"/>
                      <a:pt x="340" y="512"/>
                      <a:pt x="376" y="512"/>
                    </a:cubicBezTo>
                    <a:cubicBezTo>
                      <a:pt x="399" y="494"/>
                      <a:pt x="435" y="476"/>
                      <a:pt x="453" y="453"/>
                    </a:cubicBezTo>
                    <a:cubicBezTo>
                      <a:pt x="471" y="417"/>
                      <a:pt x="490" y="399"/>
                      <a:pt x="512" y="363"/>
                    </a:cubicBezTo>
                    <a:cubicBezTo>
                      <a:pt x="530" y="340"/>
                      <a:pt x="530" y="304"/>
                      <a:pt x="530" y="268"/>
                    </a:cubicBezTo>
                    <a:lnTo>
                      <a:pt x="530" y="191"/>
                    </a:lnTo>
                    <a:cubicBezTo>
                      <a:pt x="512" y="155"/>
                      <a:pt x="490" y="114"/>
                      <a:pt x="453" y="78"/>
                    </a:cubicBezTo>
                    <a:cubicBezTo>
                      <a:pt x="435" y="60"/>
                      <a:pt x="417" y="60"/>
                      <a:pt x="399" y="42"/>
                    </a:cubicBezTo>
                    <a:cubicBezTo>
                      <a:pt x="358" y="23"/>
                      <a:pt x="322" y="1"/>
                      <a:pt x="2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058" name="Google Shape;2058;p13"/>
              <p:cNvSpPr/>
              <p:nvPr/>
            </p:nvSpPr>
            <p:spPr>
              <a:xfrm>
                <a:off x="8657081" y="1355275"/>
                <a:ext cx="80705" cy="77237"/>
              </a:xfrm>
              <a:custGeom>
                <a:avLst/>
                <a:gdLst/>
                <a:ahLst/>
                <a:cxnLst/>
                <a:rect l="l" t="t" r="r" b="b"/>
                <a:pathLst>
                  <a:path w="512" h="490" extrusionOk="0">
                    <a:moveTo>
                      <a:pt x="250" y="1"/>
                    </a:moveTo>
                    <a:cubicBezTo>
                      <a:pt x="227" y="1"/>
                      <a:pt x="191" y="1"/>
                      <a:pt x="155" y="19"/>
                    </a:cubicBezTo>
                    <a:cubicBezTo>
                      <a:pt x="137" y="19"/>
                      <a:pt x="96" y="37"/>
                      <a:pt x="78" y="55"/>
                    </a:cubicBezTo>
                    <a:cubicBezTo>
                      <a:pt x="60" y="96"/>
                      <a:pt x="42" y="114"/>
                      <a:pt x="42" y="150"/>
                    </a:cubicBezTo>
                    <a:cubicBezTo>
                      <a:pt x="23" y="168"/>
                      <a:pt x="1" y="209"/>
                      <a:pt x="23" y="245"/>
                    </a:cubicBezTo>
                    <a:lnTo>
                      <a:pt x="23" y="304"/>
                    </a:lnTo>
                    <a:cubicBezTo>
                      <a:pt x="42" y="340"/>
                      <a:pt x="60" y="376"/>
                      <a:pt x="78" y="417"/>
                    </a:cubicBezTo>
                    <a:cubicBezTo>
                      <a:pt x="96" y="417"/>
                      <a:pt x="114" y="435"/>
                      <a:pt x="137" y="453"/>
                    </a:cubicBezTo>
                    <a:cubicBezTo>
                      <a:pt x="173" y="471"/>
                      <a:pt x="209" y="489"/>
                      <a:pt x="250" y="489"/>
                    </a:cubicBezTo>
                    <a:cubicBezTo>
                      <a:pt x="286" y="489"/>
                      <a:pt x="322" y="471"/>
                      <a:pt x="340" y="453"/>
                    </a:cubicBezTo>
                    <a:cubicBezTo>
                      <a:pt x="381" y="453"/>
                      <a:pt x="399" y="435"/>
                      <a:pt x="435" y="417"/>
                    </a:cubicBezTo>
                    <a:cubicBezTo>
                      <a:pt x="453" y="394"/>
                      <a:pt x="476" y="358"/>
                      <a:pt x="476" y="340"/>
                    </a:cubicBezTo>
                    <a:cubicBezTo>
                      <a:pt x="494" y="304"/>
                      <a:pt x="512" y="263"/>
                      <a:pt x="494" y="245"/>
                    </a:cubicBezTo>
                    <a:lnTo>
                      <a:pt x="494" y="168"/>
                    </a:lnTo>
                    <a:cubicBezTo>
                      <a:pt x="476" y="132"/>
                      <a:pt x="453" y="96"/>
                      <a:pt x="435" y="55"/>
                    </a:cubicBezTo>
                    <a:cubicBezTo>
                      <a:pt x="417" y="55"/>
                      <a:pt x="399" y="37"/>
                      <a:pt x="381" y="19"/>
                    </a:cubicBezTo>
                    <a:cubicBezTo>
                      <a:pt x="340" y="1"/>
                      <a:pt x="304" y="1"/>
                      <a:pt x="25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059" name="Google Shape;2059;p13"/>
              <p:cNvSpPr/>
              <p:nvPr/>
            </p:nvSpPr>
            <p:spPr>
              <a:xfrm>
                <a:off x="9177728" y="1524253"/>
                <a:ext cx="100724" cy="101512"/>
              </a:xfrm>
              <a:custGeom>
                <a:avLst/>
                <a:gdLst/>
                <a:ahLst/>
                <a:cxnLst/>
                <a:rect l="l" t="t" r="r" b="b"/>
                <a:pathLst>
                  <a:path w="639" h="644" extrusionOk="0">
                    <a:moveTo>
                      <a:pt x="317" y="1"/>
                    </a:moveTo>
                    <a:cubicBezTo>
                      <a:pt x="281" y="1"/>
                      <a:pt x="244" y="1"/>
                      <a:pt x="204" y="42"/>
                    </a:cubicBezTo>
                    <a:cubicBezTo>
                      <a:pt x="168" y="42"/>
                      <a:pt x="131" y="60"/>
                      <a:pt x="91" y="96"/>
                    </a:cubicBezTo>
                    <a:cubicBezTo>
                      <a:pt x="73" y="114"/>
                      <a:pt x="54" y="155"/>
                      <a:pt x="36" y="191"/>
                    </a:cubicBezTo>
                    <a:cubicBezTo>
                      <a:pt x="18" y="227"/>
                      <a:pt x="0" y="268"/>
                      <a:pt x="18" y="322"/>
                    </a:cubicBezTo>
                    <a:lnTo>
                      <a:pt x="18" y="399"/>
                    </a:lnTo>
                    <a:cubicBezTo>
                      <a:pt x="36" y="453"/>
                      <a:pt x="54" y="512"/>
                      <a:pt x="91" y="548"/>
                    </a:cubicBezTo>
                    <a:cubicBezTo>
                      <a:pt x="131" y="548"/>
                      <a:pt x="149" y="566"/>
                      <a:pt x="168" y="589"/>
                    </a:cubicBezTo>
                    <a:cubicBezTo>
                      <a:pt x="204" y="625"/>
                      <a:pt x="263" y="625"/>
                      <a:pt x="317" y="643"/>
                    </a:cubicBezTo>
                    <a:cubicBezTo>
                      <a:pt x="376" y="643"/>
                      <a:pt x="412" y="625"/>
                      <a:pt x="453" y="607"/>
                    </a:cubicBezTo>
                    <a:cubicBezTo>
                      <a:pt x="489" y="589"/>
                      <a:pt x="525" y="566"/>
                      <a:pt x="543" y="548"/>
                    </a:cubicBezTo>
                    <a:cubicBezTo>
                      <a:pt x="584" y="512"/>
                      <a:pt x="602" y="476"/>
                      <a:pt x="620" y="435"/>
                    </a:cubicBezTo>
                    <a:cubicBezTo>
                      <a:pt x="638" y="399"/>
                      <a:pt x="638" y="363"/>
                      <a:pt x="638" y="322"/>
                    </a:cubicBezTo>
                    <a:cubicBezTo>
                      <a:pt x="638" y="286"/>
                      <a:pt x="638" y="268"/>
                      <a:pt x="620" y="227"/>
                    </a:cubicBezTo>
                    <a:cubicBezTo>
                      <a:pt x="620" y="191"/>
                      <a:pt x="584" y="137"/>
                      <a:pt x="543" y="96"/>
                    </a:cubicBezTo>
                    <a:cubicBezTo>
                      <a:pt x="525" y="78"/>
                      <a:pt x="507" y="60"/>
                      <a:pt x="489" y="42"/>
                    </a:cubicBezTo>
                    <a:cubicBezTo>
                      <a:pt x="430" y="24"/>
                      <a:pt x="376" y="1"/>
                      <a:pt x="31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060" name="Google Shape;2060;p13"/>
              <p:cNvSpPr/>
              <p:nvPr/>
            </p:nvSpPr>
            <p:spPr>
              <a:xfrm>
                <a:off x="9438603" y="1839509"/>
                <a:ext cx="56588" cy="47919"/>
              </a:xfrm>
              <a:custGeom>
                <a:avLst/>
                <a:gdLst/>
                <a:ahLst/>
                <a:cxnLst/>
                <a:rect l="l" t="t" r="r" b="b"/>
                <a:pathLst>
                  <a:path w="359" h="304" extrusionOk="0">
                    <a:moveTo>
                      <a:pt x="173" y="0"/>
                    </a:moveTo>
                    <a:cubicBezTo>
                      <a:pt x="132" y="0"/>
                      <a:pt x="96" y="19"/>
                      <a:pt x="60" y="59"/>
                    </a:cubicBezTo>
                    <a:cubicBezTo>
                      <a:pt x="60" y="59"/>
                      <a:pt x="42" y="77"/>
                      <a:pt x="42" y="95"/>
                    </a:cubicBezTo>
                    <a:cubicBezTo>
                      <a:pt x="1" y="132"/>
                      <a:pt x="1" y="190"/>
                      <a:pt x="42" y="227"/>
                    </a:cubicBezTo>
                    <a:lnTo>
                      <a:pt x="60" y="245"/>
                    </a:lnTo>
                    <a:cubicBezTo>
                      <a:pt x="78" y="285"/>
                      <a:pt x="132" y="304"/>
                      <a:pt x="173" y="304"/>
                    </a:cubicBezTo>
                    <a:cubicBezTo>
                      <a:pt x="209" y="304"/>
                      <a:pt x="227" y="304"/>
                      <a:pt x="268" y="285"/>
                    </a:cubicBezTo>
                    <a:lnTo>
                      <a:pt x="304" y="285"/>
                    </a:lnTo>
                    <a:cubicBezTo>
                      <a:pt x="304" y="263"/>
                      <a:pt x="322" y="245"/>
                      <a:pt x="340" y="245"/>
                    </a:cubicBezTo>
                    <a:cubicBezTo>
                      <a:pt x="358" y="209"/>
                      <a:pt x="358" y="190"/>
                      <a:pt x="358" y="150"/>
                    </a:cubicBezTo>
                    <a:cubicBezTo>
                      <a:pt x="358" y="132"/>
                      <a:pt x="358" y="114"/>
                      <a:pt x="340" y="77"/>
                    </a:cubicBezTo>
                    <a:cubicBezTo>
                      <a:pt x="322" y="59"/>
                      <a:pt x="286" y="19"/>
                      <a:pt x="268" y="19"/>
                    </a:cubicBezTo>
                    <a:cubicBezTo>
                      <a:pt x="227" y="19"/>
                      <a:pt x="209" y="0"/>
                      <a:pt x="1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061" name="Google Shape;2061;p13"/>
              <p:cNvSpPr/>
              <p:nvPr/>
            </p:nvSpPr>
            <p:spPr>
              <a:xfrm>
                <a:off x="8612945" y="1887271"/>
                <a:ext cx="59268" cy="56431"/>
              </a:xfrm>
              <a:custGeom>
                <a:avLst/>
                <a:gdLst/>
                <a:ahLst/>
                <a:cxnLst/>
                <a:rect l="l" t="t" r="r" b="b"/>
                <a:pathLst>
                  <a:path w="376" h="358" extrusionOk="0">
                    <a:moveTo>
                      <a:pt x="190" y="1"/>
                    </a:moveTo>
                    <a:cubicBezTo>
                      <a:pt x="168" y="1"/>
                      <a:pt x="132" y="1"/>
                      <a:pt x="113" y="19"/>
                    </a:cubicBezTo>
                    <a:cubicBezTo>
                      <a:pt x="95" y="19"/>
                      <a:pt x="77" y="37"/>
                      <a:pt x="55" y="55"/>
                    </a:cubicBezTo>
                    <a:cubicBezTo>
                      <a:pt x="37" y="73"/>
                      <a:pt x="37" y="96"/>
                      <a:pt x="18" y="114"/>
                    </a:cubicBezTo>
                    <a:cubicBezTo>
                      <a:pt x="18" y="132"/>
                      <a:pt x="0" y="150"/>
                      <a:pt x="18" y="168"/>
                    </a:cubicBezTo>
                    <a:lnTo>
                      <a:pt x="18" y="227"/>
                    </a:lnTo>
                    <a:cubicBezTo>
                      <a:pt x="18" y="245"/>
                      <a:pt x="37" y="281"/>
                      <a:pt x="55" y="299"/>
                    </a:cubicBezTo>
                    <a:cubicBezTo>
                      <a:pt x="77" y="299"/>
                      <a:pt x="95" y="322"/>
                      <a:pt x="95" y="322"/>
                    </a:cubicBezTo>
                    <a:cubicBezTo>
                      <a:pt x="132" y="340"/>
                      <a:pt x="150" y="358"/>
                      <a:pt x="190" y="358"/>
                    </a:cubicBezTo>
                    <a:cubicBezTo>
                      <a:pt x="190" y="358"/>
                      <a:pt x="208" y="358"/>
                      <a:pt x="208" y="340"/>
                    </a:cubicBezTo>
                    <a:cubicBezTo>
                      <a:pt x="245" y="340"/>
                      <a:pt x="263" y="340"/>
                      <a:pt x="281" y="322"/>
                    </a:cubicBezTo>
                    <a:cubicBezTo>
                      <a:pt x="281" y="322"/>
                      <a:pt x="303" y="299"/>
                      <a:pt x="322" y="299"/>
                    </a:cubicBezTo>
                    <a:lnTo>
                      <a:pt x="322" y="281"/>
                    </a:lnTo>
                    <a:cubicBezTo>
                      <a:pt x="340" y="281"/>
                      <a:pt x="358" y="263"/>
                      <a:pt x="358" y="245"/>
                    </a:cubicBezTo>
                    <a:cubicBezTo>
                      <a:pt x="376" y="227"/>
                      <a:pt x="376" y="186"/>
                      <a:pt x="376" y="168"/>
                    </a:cubicBezTo>
                    <a:lnTo>
                      <a:pt x="376" y="132"/>
                    </a:lnTo>
                    <a:cubicBezTo>
                      <a:pt x="358" y="114"/>
                      <a:pt x="340" y="73"/>
                      <a:pt x="322" y="55"/>
                    </a:cubicBezTo>
                    <a:cubicBezTo>
                      <a:pt x="303" y="37"/>
                      <a:pt x="281" y="37"/>
                      <a:pt x="281" y="19"/>
                    </a:cubicBezTo>
                    <a:cubicBezTo>
                      <a:pt x="263" y="19"/>
                      <a:pt x="245" y="19"/>
                      <a:pt x="24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grpSp>
        <p:nvGrpSpPr>
          <p:cNvPr id="2062" name="Google Shape;2062;p13"/>
          <p:cNvGrpSpPr/>
          <p:nvPr/>
        </p:nvGrpSpPr>
        <p:grpSpPr>
          <a:xfrm>
            <a:off x="324651" y="5431001"/>
            <a:ext cx="1106519" cy="697167"/>
            <a:chOff x="1259825" y="1188950"/>
            <a:chExt cx="1106519" cy="522875"/>
          </a:xfrm>
        </p:grpSpPr>
        <p:sp>
          <p:nvSpPr>
            <p:cNvPr id="2063" name="Google Shape;2063;p13"/>
            <p:cNvSpPr/>
            <p:nvPr/>
          </p:nvSpPr>
          <p:spPr>
            <a:xfrm>
              <a:off x="1259825" y="1488606"/>
              <a:ext cx="1106519" cy="223219"/>
            </a:xfrm>
            <a:custGeom>
              <a:avLst/>
              <a:gdLst/>
              <a:ahLst/>
              <a:cxnLst/>
              <a:rect l="l" t="t" r="r" b="b"/>
              <a:pathLst>
                <a:path w="13984" h="2821" extrusionOk="0">
                  <a:moveTo>
                    <a:pt x="2093" y="0"/>
                  </a:moveTo>
                  <a:cubicBezTo>
                    <a:pt x="1914" y="0"/>
                    <a:pt x="1732" y="38"/>
                    <a:pt x="1561" y="108"/>
                  </a:cubicBezTo>
                  <a:cubicBezTo>
                    <a:pt x="1239" y="221"/>
                    <a:pt x="959" y="429"/>
                    <a:pt x="733" y="714"/>
                  </a:cubicBezTo>
                  <a:cubicBezTo>
                    <a:pt x="507" y="1013"/>
                    <a:pt x="335" y="1352"/>
                    <a:pt x="204" y="1691"/>
                  </a:cubicBezTo>
                  <a:cubicBezTo>
                    <a:pt x="149" y="1863"/>
                    <a:pt x="90" y="2053"/>
                    <a:pt x="36" y="2221"/>
                  </a:cubicBezTo>
                  <a:cubicBezTo>
                    <a:pt x="1" y="2335"/>
                    <a:pt x="97" y="2415"/>
                    <a:pt x="190" y="2415"/>
                  </a:cubicBezTo>
                  <a:cubicBezTo>
                    <a:pt x="252" y="2415"/>
                    <a:pt x="313" y="2380"/>
                    <a:pt x="335" y="2297"/>
                  </a:cubicBezTo>
                  <a:cubicBezTo>
                    <a:pt x="543" y="1673"/>
                    <a:pt x="769" y="940"/>
                    <a:pt x="1375" y="542"/>
                  </a:cubicBezTo>
                  <a:cubicBezTo>
                    <a:pt x="1577" y="419"/>
                    <a:pt x="1816" y="320"/>
                    <a:pt x="2064" y="320"/>
                  </a:cubicBezTo>
                  <a:cubicBezTo>
                    <a:pt x="2116" y="320"/>
                    <a:pt x="2168" y="325"/>
                    <a:pt x="2221" y="334"/>
                  </a:cubicBezTo>
                  <a:cubicBezTo>
                    <a:pt x="2484" y="375"/>
                    <a:pt x="2692" y="524"/>
                    <a:pt x="2864" y="714"/>
                  </a:cubicBezTo>
                  <a:cubicBezTo>
                    <a:pt x="3203" y="1072"/>
                    <a:pt x="3465" y="1578"/>
                    <a:pt x="3918" y="1827"/>
                  </a:cubicBezTo>
                  <a:cubicBezTo>
                    <a:pt x="4062" y="1899"/>
                    <a:pt x="4221" y="1940"/>
                    <a:pt x="4383" y="1940"/>
                  </a:cubicBezTo>
                  <a:cubicBezTo>
                    <a:pt x="4474" y="1940"/>
                    <a:pt x="4565" y="1927"/>
                    <a:pt x="4655" y="1899"/>
                  </a:cubicBezTo>
                  <a:cubicBezTo>
                    <a:pt x="4881" y="1845"/>
                    <a:pt x="5085" y="1714"/>
                    <a:pt x="5257" y="1560"/>
                  </a:cubicBezTo>
                  <a:cubicBezTo>
                    <a:pt x="5447" y="1393"/>
                    <a:pt x="5614" y="1221"/>
                    <a:pt x="5763" y="1053"/>
                  </a:cubicBezTo>
                  <a:cubicBezTo>
                    <a:pt x="5935" y="882"/>
                    <a:pt x="6084" y="732"/>
                    <a:pt x="6274" y="619"/>
                  </a:cubicBezTo>
                  <a:cubicBezTo>
                    <a:pt x="6399" y="548"/>
                    <a:pt x="6536" y="510"/>
                    <a:pt x="6676" y="510"/>
                  </a:cubicBezTo>
                  <a:cubicBezTo>
                    <a:pt x="6725" y="510"/>
                    <a:pt x="6773" y="515"/>
                    <a:pt x="6822" y="524"/>
                  </a:cubicBezTo>
                  <a:cubicBezTo>
                    <a:pt x="6935" y="542"/>
                    <a:pt x="7007" y="583"/>
                    <a:pt x="7102" y="655"/>
                  </a:cubicBezTo>
                  <a:cubicBezTo>
                    <a:pt x="7179" y="714"/>
                    <a:pt x="7274" y="787"/>
                    <a:pt x="7347" y="863"/>
                  </a:cubicBezTo>
                  <a:cubicBezTo>
                    <a:pt x="7668" y="1221"/>
                    <a:pt x="7912" y="1673"/>
                    <a:pt x="8328" y="1940"/>
                  </a:cubicBezTo>
                  <a:cubicBezTo>
                    <a:pt x="8509" y="2037"/>
                    <a:pt x="8702" y="2092"/>
                    <a:pt x="8904" y="2092"/>
                  </a:cubicBezTo>
                  <a:cubicBezTo>
                    <a:pt x="8975" y="2092"/>
                    <a:pt x="9047" y="2085"/>
                    <a:pt x="9120" y="2071"/>
                  </a:cubicBezTo>
                  <a:cubicBezTo>
                    <a:pt x="9423" y="2012"/>
                    <a:pt x="9685" y="1827"/>
                    <a:pt x="9912" y="1655"/>
                  </a:cubicBezTo>
                  <a:cubicBezTo>
                    <a:pt x="10156" y="1465"/>
                    <a:pt x="10400" y="1280"/>
                    <a:pt x="10685" y="1148"/>
                  </a:cubicBezTo>
                  <a:cubicBezTo>
                    <a:pt x="10868" y="1067"/>
                    <a:pt x="11064" y="1034"/>
                    <a:pt x="11256" y="1034"/>
                  </a:cubicBezTo>
                  <a:cubicBezTo>
                    <a:pt x="11383" y="1034"/>
                    <a:pt x="11508" y="1048"/>
                    <a:pt x="11626" y="1072"/>
                  </a:cubicBezTo>
                  <a:cubicBezTo>
                    <a:pt x="12345" y="1239"/>
                    <a:pt x="12888" y="1768"/>
                    <a:pt x="13341" y="2334"/>
                  </a:cubicBezTo>
                  <a:cubicBezTo>
                    <a:pt x="13436" y="2465"/>
                    <a:pt x="13549" y="2596"/>
                    <a:pt x="13662" y="2750"/>
                  </a:cubicBezTo>
                  <a:cubicBezTo>
                    <a:pt x="13691" y="2789"/>
                    <a:pt x="13746" y="2821"/>
                    <a:pt x="13803" y="2821"/>
                  </a:cubicBezTo>
                  <a:cubicBezTo>
                    <a:pt x="13825" y="2821"/>
                    <a:pt x="13848" y="2816"/>
                    <a:pt x="13870" y="2804"/>
                  </a:cubicBezTo>
                  <a:cubicBezTo>
                    <a:pt x="13947" y="2750"/>
                    <a:pt x="13983" y="2655"/>
                    <a:pt x="13929" y="2578"/>
                  </a:cubicBezTo>
                  <a:cubicBezTo>
                    <a:pt x="13476" y="1976"/>
                    <a:pt x="12983" y="1352"/>
                    <a:pt x="12305" y="995"/>
                  </a:cubicBezTo>
                  <a:cubicBezTo>
                    <a:pt x="11983" y="827"/>
                    <a:pt x="11608" y="714"/>
                    <a:pt x="11251" y="714"/>
                  </a:cubicBezTo>
                  <a:cubicBezTo>
                    <a:pt x="10893" y="714"/>
                    <a:pt x="10572" y="827"/>
                    <a:pt x="10269" y="1013"/>
                  </a:cubicBezTo>
                  <a:cubicBezTo>
                    <a:pt x="10007" y="1185"/>
                    <a:pt x="9762" y="1393"/>
                    <a:pt x="9495" y="1560"/>
                  </a:cubicBezTo>
                  <a:cubicBezTo>
                    <a:pt x="9325" y="1670"/>
                    <a:pt x="9111" y="1782"/>
                    <a:pt x="8893" y="1782"/>
                  </a:cubicBezTo>
                  <a:cubicBezTo>
                    <a:pt x="8849" y="1782"/>
                    <a:pt x="8806" y="1778"/>
                    <a:pt x="8763" y="1768"/>
                  </a:cubicBezTo>
                  <a:cubicBezTo>
                    <a:pt x="8536" y="1732"/>
                    <a:pt x="8364" y="1601"/>
                    <a:pt x="8215" y="1429"/>
                  </a:cubicBezTo>
                  <a:cubicBezTo>
                    <a:pt x="8048" y="1239"/>
                    <a:pt x="7894" y="1035"/>
                    <a:pt x="7745" y="845"/>
                  </a:cubicBezTo>
                  <a:cubicBezTo>
                    <a:pt x="7573" y="655"/>
                    <a:pt x="7405" y="470"/>
                    <a:pt x="7197" y="334"/>
                  </a:cubicBezTo>
                  <a:cubicBezTo>
                    <a:pt x="7026" y="235"/>
                    <a:pt x="6844" y="190"/>
                    <a:pt x="6659" y="190"/>
                  </a:cubicBezTo>
                  <a:cubicBezTo>
                    <a:pt x="6600" y="190"/>
                    <a:pt x="6541" y="194"/>
                    <a:pt x="6483" y="203"/>
                  </a:cubicBezTo>
                  <a:cubicBezTo>
                    <a:pt x="5989" y="298"/>
                    <a:pt x="5650" y="714"/>
                    <a:pt x="5334" y="1053"/>
                  </a:cubicBezTo>
                  <a:cubicBezTo>
                    <a:pt x="5162" y="1221"/>
                    <a:pt x="5012" y="1393"/>
                    <a:pt x="4822" y="1506"/>
                  </a:cubicBezTo>
                  <a:cubicBezTo>
                    <a:pt x="4709" y="1560"/>
                    <a:pt x="4655" y="1578"/>
                    <a:pt x="4542" y="1619"/>
                  </a:cubicBezTo>
                  <a:lnTo>
                    <a:pt x="4406" y="1619"/>
                  </a:lnTo>
                  <a:cubicBezTo>
                    <a:pt x="4334" y="1619"/>
                    <a:pt x="4293" y="1619"/>
                    <a:pt x="4239" y="1601"/>
                  </a:cubicBezTo>
                  <a:cubicBezTo>
                    <a:pt x="4126" y="1578"/>
                    <a:pt x="4049" y="1542"/>
                    <a:pt x="3936" y="1465"/>
                  </a:cubicBezTo>
                  <a:cubicBezTo>
                    <a:pt x="3863" y="1411"/>
                    <a:pt x="3768" y="1298"/>
                    <a:pt x="3691" y="1221"/>
                  </a:cubicBezTo>
                  <a:cubicBezTo>
                    <a:pt x="3501" y="1013"/>
                    <a:pt x="3352" y="809"/>
                    <a:pt x="3185" y="601"/>
                  </a:cubicBezTo>
                  <a:cubicBezTo>
                    <a:pt x="3013" y="393"/>
                    <a:pt x="2805" y="203"/>
                    <a:pt x="2542" y="90"/>
                  </a:cubicBezTo>
                  <a:cubicBezTo>
                    <a:pt x="2401" y="29"/>
                    <a:pt x="2248" y="0"/>
                    <a:pt x="209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064" name="Google Shape;2064;p13"/>
            <p:cNvSpPr/>
            <p:nvPr/>
          </p:nvSpPr>
          <p:spPr>
            <a:xfrm>
              <a:off x="1259904" y="1340954"/>
              <a:ext cx="1106440" cy="222744"/>
            </a:xfrm>
            <a:custGeom>
              <a:avLst/>
              <a:gdLst/>
              <a:ahLst/>
              <a:cxnLst/>
              <a:rect l="l" t="t" r="r" b="b"/>
              <a:pathLst>
                <a:path w="13983" h="2815" extrusionOk="0">
                  <a:moveTo>
                    <a:pt x="2076" y="0"/>
                  </a:moveTo>
                  <a:cubicBezTo>
                    <a:pt x="1902" y="0"/>
                    <a:pt x="1726" y="33"/>
                    <a:pt x="1560" y="92"/>
                  </a:cubicBezTo>
                  <a:cubicBezTo>
                    <a:pt x="1238" y="223"/>
                    <a:pt x="958" y="431"/>
                    <a:pt x="732" y="712"/>
                  </a:cubicBezTo>
                  <a:cubicBezTo>
                    <a:pt x="506" y="997"/>
                    <a:pt x="334" y="1354"/>
                    <a:pt x="203" y="1693"/>
                  </a:cubicBezTo>
                  <a:cubicBezTo>
                    <a:pt x="148" y="1861"/>
                    <a:pt x="89" y="2051"/>
                    <a:pt x="35" y="2223"/>
                  </a:cubicBezTo>
                  <a:cubicBezTo>
                    <a:pt x="0" y="2333"/>
                    <a:pt x="93" y="2405"/>
                    <a:pt x="186" y="2405"/>
                  </a:cubicBezTo>
                  <a:cubicBezTo>
                    <a:pt x="249" y="2405"/>
                    <a:pt x="312" y="2372"/>
                    <a:pt x="334" y="2295"/>
                  </a:cubicBezTo>
                  <a:cubicBezTo>
                    <a:pt x="542" y="1675"/>
                    <a:pt x="768" y="920"/>
                    <a:pt x="1374" y="544"/>
                  </a:cubicBezTo>
                  <a:cubicBezTo>
                    <a:pt x="1584" y="412"/>
                    <a:pt x="1835" y="310"/>
                    <a:pt x="2094" y="310"/>
                  </a:cubicBezTo>
                  <a:cubicBezTo>
                    <a:pt x="2136" y="310"/>
                    <a:pt x="2178" y="313"/>
                    <a:pt x="2220" y="318"/>
                  </a:cubicBezTo>
                  <a:cubicBezTo>
                    <a:pt x="2483" y="373"/>
                    <a:pt x="2691" y="526"/>
                    <a:pt x="2863" y="694"/>
                  </a:cubicBezTo>
                  <a:cubicBezTo>
                    <a:pt x="3202" y="1069"/>
                    <a:pt x="3464" y="1580"/>
                    <a:pt x="3917" y="1807"/>
                  </a:cubicBezTo>
                  <a:cubicBezTo>
                    <a:pt x="4065" y="1893"/>
                    <a:pt x="4230" y="1930"/>
                    <a:pt x="4396" y="1930"/>
                  </a:cubicBezTo>
                  <a:cubicBezTo>
                    <a:pt x="4482" y="1930"/>
                    <a:pt x="4569" y="1920"/>
                    <a:pt x="4654" y="1902"/>
                  </a:cubicBezTo>
                  <a:cubicBezTo>
                    <a:pt x="4880" y="1843"/>
                    <a:pt x="5084" y="1712"/>
                    <a:pt x="5256" y="1562"/>
                  </a:cubicBezTo>
                  <a:cubicBezTo>
                    <a:pt x="5446" y="1390"/>
                    <a:pt x="5613" y="1223"/>
                    <a:pt x="5762" y="1033"/>
                  </a:cubicBezTo>
                  <a:cubicBezTo>
                    <a:pt x="5934" y="884"/>
                    <a:pt x="6083" y="730"/>
                    <a:pt x="6273" y="617"/>
                  </a:cubicBezTo>
                  <a:cubicBezTo>
                    <a:pt x="6394" y="552"/>
                    <a:pt x="6527" y="503"/>
                    <a:pt x="6663" y="503"/>
                  </a:cubicBezTo>
                  <a:cubicBezTo>
                    <a:pt x="6715" y="503"/>
                    <a:pt x="6768" y="510"/>
                    <a:pt x="6821" y="526"/>
                  </a:cubicBezTo>
                  <a:cubicBezTo>
                    <a:pt x="6934" y="544"/>
                    <a:pt x="7006" y="581"/>
                    <a:pt x="7101" y="658"/>
                  </a:cubicBezTo>
                  <a:cubicBezTo>
                    <a:pt x="7178" y="694"/>
                    <a:pt x="7273" y="789"/>
                    <a:pt x="7346" y="866"/>
                  </a:cubicBezTo>
                  <a:cubicBezTo>
                    <a:pt x="7667" y="1223"/>
                    <a:pt x="7911" y="1675"/>
                    <a:pt x="8327" y="1938"/>
                  </a:cubicBezTo>
                  <a:cubicBezTo>
                    <a:pt x="8507" y="2034"/>
                    <a:pt x="8699" y="2092"/>
                    <a:pt x="8900" y="2092"/>
                  </a:cubicBezTo>
                  <a:cubicBezTo>
                    <a:pt x="8972" y="2092"/>
                    <a:pt x="9045" y="2084"/>
                    <a:pt x="9119" y="2069"/>
                  </a:cubicBezTo>
                  <a:cubicBezTo>
                    <a:pt x="9422" y="2015"/>
                    <a:pt x="9684" y="1825"/>
                    <a:pt x="9911" y="1657"/>
                  </a:cubicBezTo>
                  <a:cubicBezTo>
                    <a:pt x="10155" y="1467"/>
                    <a:pt x="10399" y="1259"/>
                    <a:pt x="10684" y="1146"/>
                  </a:cubicBezTo>
                  <a:cubicBezTo>
                    <a:pt x="10872" y="1065"/>
                    <a:pt x="11073" y="1027"/>
                    <a:pt x="11270" y="1027"/>
                  </a:cubicBezTo>
                  <a:cubicBezTo>
                    <a:pt x="11391" y="1027"/>
                    <a:pt x="11511" y="1042"/>
                    <a:pt x="11625" y="1069"/>
                  </a:cubicBezTo>
                  <a:cubicBezTo>
                    <a:pt x="12344" y="1241"/>
                    <a:pt x="12887" y="1770"/>
                    <a:pt x="13340" y="2313"/>
                  </a:cubicBezTo>
                  <a:cubicBezTo>
                    <a:pt x="13435" y="2467"/>
                    <a:pt x="13548" y="2598"/>
                    <a:pt x="13661" y="2729"/>
                  </a:cubicBezTo>
                  <a:cubicBezTo>
                    <a:pt x="13688" y="2781"/>
                    <a:pt x="13738" y="2814"/>
                    <a:pt x="13791" y="2814"/>
                  </a:cubicBezTo>
                  <a:cubicBezTo>
                    <a:pt x="13817" y="2814"/>
                    <a:pt x="13844" y="2806"/>
                    <a:pt x="13869" y="2788"/>
                  </a:cubicBezTo>
                  <a:cubicBezTo>
                    <a:pt x="13946" y="2748"/>
                    <a:pt x="13982" y="2653"/>
                    <a:pt x="13928" y="2580"/>
                  </a:cubicBezTo>
                  <a:cubicBezTo>
                    <a:pt x="13475" y="1974"/>
                    <a:pt x="12982" y="1354"/>
                    <a:pt x="12304" y="997"/>
                  </a:cubicBezTo>
                  <a:cubicBezTo>
                    <a:pt x="11982" y="825"/>
                    <a:pt x="11607" y="712"/>
                    <a:pt x="11250" y="712"/>
                  </a:cubicBezTo>
                  <a:cubicBezTo>
                    <a:pt x="10892" y="712"/>
                    <a:pt x="10571" y="825"/>
                    <a:pt x="10268" y="1015"/>
                  </a:cubicBezTo>
                  <a:cubicBezTo>
                    <a:pt x="10006" y="1182"/>
                    <a:pt x="9761" y="1390"/>
                    <a:pt x="9494" y="1562"/>
                  </a:cubicBezTo>
                  <a:cubicBezTo>
                    <a:pt x="9323" y="1673"/>
                    <a:pt x="9107" y="1783"/>
                    <a:pt x="8887" y="1783"/>
                  </a:cubicBezTo>
                  <a:cubicBezTo>
                    <a:pt x="8845" y="1783"/>
                    <a:pt x="8803" y="1779"/>
                    <a:pt x="8762" y="1770"/>
                  </a:cubicBezTo>
                  <a:cubicBezTo>
                    <a:pt x="8535" y="1712"/>
                    <a:pt x="8363" y="1598"/>
                    <a:pt x="8214" y="1431"/>
                  </a:cubicBezTo>
                  <a:cubicBezTo>
                    <a:pt x="8047" y="1241"/>
                    <a:pt x="7893" y="1033"/>
                    <a:pt x="7744" y="843"/>
                  </a:cubicBezTo>
                  <a:cubicBezTo>
                    <a:pt x="7572" y="658"/>
                    <a:pt x="7404" y="468"/>
                    <a:pt x="7196" y="336"/>
                  </a:cubicBezTo>
                  <a:cubicBezTo>
                    <a:pt x="7026" y="238"/>
                    <a:pt x="6845" y="190"/>
                    <a:pt x="6662" y="190"/>
                  </a:cubicBezTo>
                  <a:cubicBezTo>
                    <a:pt x="6602" y="190"/>
                    <a:pt x="6542" y="195"/>
                    <a:pt x="6482" y="205"/>
                  </a:cubicBezTo>
                  <a:cubicBezTo>
                    <a:pt x="5988" y="300"/>
                    <a:pt x="5649" y="712"/>
                    <a:pt x="5333" y="1051"/>
                  </a:cubicBezTo>
                  <a:cubicBezTo>
                    <a:pt x="5161" y="1223"/>
                    <a:pt x="5011" y="1372"/>
                    <a:pt x="4821" y="1503"/>
                  </a:cubicBezTo>
                  <a:cubicBezTo>
                    <a:pt x="4708" y="1562"/>
                    <a:pt x="4654" y="1580"/>
                    <a:pt x="4541" y="1598"/>
                  </a:cubicBezTo>
                  <a:cubicBezTo>
                    <a:pt x="4518" y="1617"/>
                    <a:pt x="4500" y="1617"/>
                    <a:pt x="4482" y="1617"/>
                  </a:cubicBezTo>
                  <a:lnTo>
                    <a:pt x="4405" y="1617"/>
                  </a:lnTo>
                  <a:cubicBezTo>
                    <a:pt x="4333" y="1617"/>
                    <a:pt x="4292" y="1617"/>
                    <a:pt x="4238" y="1598"/>
                  </a:cubicBezTo>
                  <a:cubicBezTo>
                    <a:pt x="4125" y="1580"/>
                    <a:pt x="4048" y="1544"/>
                    <a:pt x="3935" y="1467"/>
                  </a:cubicBezTo>
                  <a:cubicBezTo>
                    <a:pt x="3862" y="1408"/>
                    <a:pt x="3767" y="1295"/>
                    <a:pt x="3690" y="1223"/>
                  </a:cubicBezTo>
                  <a:cubicBezTo>
                    <a:pt x="3500" y="1015"/>
                    <a:pt x="3351" y="789"/>
                    <a:pt x="3184" y="599"/>
                  </a:cubicBezTo>
                  <a:cubicBezTo>
                    <a:pt x="3012" y="391"/>
                    <a:pt x="2804" y="205"/>
                    <a:pt x="2541" y="92"/>
                  </a:cubicBezTo>
                  <a:cubicBezTo>
                    <a:pt x="2395" y="29"/>
                    <a:pt x="2237" y="0"/>
                    <a:pt x="207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065" name="Google Shape;2065;p13"/>
            <p:cNvSpPr/>
            <p:nvPr/>
          </p:nvSpPr>
          <p:spPr>
            <a:xfrm>
              <a:off x="1259825" y="1188950"/>
              <a:ext cx="1106519" cy="223140"/>
            </a:xfrm>
            <a:custGeom>
              <a:avLst/>
              <a:gdLst/>
              <a:ahLst/>
              <a:cxnLst/>
              <a:rect l="l" t="t" r="r" b="b"/>
              <a:pathLst>
                <a:path w="13984" h="2820" extrusionOk="0">
                  <a:moveTo>
                    <a:pt x="2093" y="1"/>
                  </a:moveTo>
                  <a:cubicBezTo>
                    <a:pt x="1914" y="1"/>
                    <a:pt x="1732" y="38"/>
                    <a:pt x="1561" y="109"/>
                  </a:cubicBezTo>
                  <a:cubicBezTo>
                    <a:pt x="1239" y="222"/>
                    <a:pt x="959" y="430"/>
                    <a:pt x="733" y="710"/>
                  </a:cubicBezTo>
                  <a:cubicBezTo>
                    <a:pt x="507" y="1013"/>
                    <a:pt x="335" y="1353"/>
                    <a:pt x="204" y="1692"/>
                  </a:cubicBezTo>
                  <a:cubicBezTo>
                    <a:pt x="149" y="1882"/>
                    <a:pt x="90" y="2049"/>
                    <a:pt x="36" y="2221"/>
                  </a:cubicBezTo>
                  <a:cubicBezTo>
                    <a:pt x="1" y="2333"/>
                    <a:pt x="96" y="2411"/>
                    <a:pt x="190" y="2411"/>
                  </a:cubicBezTo>
                  <a:cubicBezTo>
                    <a:pt x="252" y="2411"/>
                    <a:pt x="313" y="2377"/>
                    <a:pt x="335" y="2294"/>
                  </a:cubicBezTo>
                  <a:cubicBezTo>
                    <a:pt x="543" y="1674"/>
                    <a:pt x="769" y="936"/>
                    <a:pt x="1375" y="543"/>
                  </a:cubicBezTo>
                  <a:cubicBezTo>
                    <a:pt x="1575" y="417"/>
                    <a:pt x="1810" y="319"/>
                    <a:pt x="2055" y="319"/>
                  </a:cubicBezTo>
                  <a:cubicBezTo>
                    <a:pt x="2110" y="319"/>
                    <a:pt x="2165" y="324"/>
                    <a:pt x="2221" y="335"/>
                  </a:cubicBezTo>
                  <a:cubicBezTo>
                    <a:pt x="2484" y="371"/>
                    <a:pt x="2692" y="525"/>
                    <a:pt x="2864" y="710"/>
                  </a:cubicBezTo>
                  <a:cubicBezTo>
                    <a:pt x="3203" y="1068"/>
                    <a:pt x="3465" y="1579"/>
                    <a:pt x="3918" y="1823"/>
                  </a:cubicBezTo>
                  <a:cubicBezTo>
                    <a:pt x="4064" y="1896"/>
                    <a:pt x="4226" y="1937"/>
                    <a:pt x="4390" y="1937"/>
                  </a:cubicBezTo>
                  <a:cubicBezTo>
                    <a:pt x="4478" y="1937"/>
                    <a:pt x="4568" y="1925"/>
                    <a:pt x="4655" y="1900"/>
                  </a:cubicBezTo>
                  <a:cubicBezTo>
                    <a:pt x="4881" y="1841"/>
                    <a:pt x="5085" y="1710"/>
                    <a:pt x="5257" y="1561"/>
                  </a:cubicBezTo>
                  <a:cubicBezTo>
                    <a:pt x="5447" y="1389"/>
                    <a:pt x="5614" y="1221"/>
                    <a:pt x="5763" y="1050"/>
                  </a:cubicBezTo>
                  <a:cubicBezTo>
                    <a:pt x="5935" y="882"/>
                    <a:pt x="6084" y="728"/>
                    <a:pt x="6274" y="615"/>
                  </a:cubicBezTo>
                  <a:cubicBezTo>
                    <a:pt x="6398" y="549"/>
                    <a:pt x="6533" y="509"/>
                    <a:pt x="6672" y="509"/>
                  </a:cubicBezTo>
                  <a:cubicBezTo>
                    <a:pt x="6722" y="509"/>
                    <a:pt x="6772" y="514"/>
                    <a:pt x="6822" y="525"/>
                  </a:cubicBezTo>
                  <a:cubicBezTo>
                    <a:pt x="6935" y="543"/>
                    <a:pt x="7007" y="579"/>
                    <a:pt x="7102" y="656"/>
                  </a:cubicBezTo>
                  <a:cubicBezTo>
                    <a:pt x="7179" y="710"/>
                    <a:pt x="7274" y="787"/>
                    <a:pt x="7347" y="864"/>
                  </a:cubicBezTo>
                  <a:cubicBezTo>
                    <a:pt x="7668" y="1221"/>
                    <a:pt x="7912" y="1674"/>
                    <a:pt x="8328" y="1936"/>
                  </a:cubicBezTo>
                  <a:cubicBezTo>
                    <a:pt x="8508" y="2033"/>
                    <a:pt x="8700" y="2090"/>
                    <a:pt x="8901" y="2090"/>
                  </a:cubicBezTo>
                  <a:cubicBezTo>
                    <a:pt x="8973" y="2090"/>
                    <a:pt x="9046" y="2083"/>
                    <a:pt x="9120" y="2067"/>
                  </a:cubicBezTo>
                  <a:cubicBezTo>
                    <a:pt x="9423" y="2013"/>
                    <a:pt x="9685" y="1823"/>
                    <a:pt x="9912" y="1656"/>
                  </a:cubicBezTo>
                  <a:cubicBezTo>
                    <a:pt x="10156" y="1466"/>
                    <a:pt x="10400" y="1276"/>
                    <a:pt x="10685" y="1145"/>
                  </a:cubicBezTo>
                  <a:cubicBezTo>
                    <a:pt x="10857" y="1070"/>
                    <a:pt x="11040" y="1038"/>
                    <a:pt x="11221" y="1038"/>
                  </a:cubicBezTo>
                  <a:cubicBezTo>
                    <a:pt x="11360" y="1038"/>
                    <a:pt x="11497" y="1057"/>
                    <a:pt x="11626" y="1090"/>
                  </a:cubicBezTo>
                  <a:cubicBezTo>
                    <a:pt x="12345" y="1240"/>
                    <a:pt x="12888" y="1769"/>
                    <a:pt x="13341" y="2334"/>
                  </a:cubicBezTo>
                  <a:cubicBezTo>
                    <a:pt x="13436" y="2465"/>
                    <a:pt x="13549" y="2597"/>
                    <a:pt x="13662" y="2746"/>
                  </a:cubicBezTo>
                  <a:cubicBezTo>
                    <a:pt x="13691" y="2788"/>
                    <a:pt x="13747" y="2819"/>
                    <a:pt x="13804" y="2819"/>
                  </a:cubicBezTo>
                  <a:cubicBezTo>
                    <a:pt x="13826" y="2819"/>
                    <a:pt x="13849" y="2815"/>
                    <a:pt x="13870" y="2805"/>
                  </a:cubicBezTo>
                  <a:cubicBezTo>
                    <a:pt x="13947" y="2764"/>
                    <a:pt x="13983" y="2651"/>
                    <a:pt x="13929" y="2579"/>
                  </a:cubicBezTo>
                  <a:cubicBezTo>
                    <a:pt x="13476" y="1972"/>
                    <a:pt x="12983" y="1353"/>
                    <a:pt x="12305" y="995"/>
                  </a:cubicBezTo>
                  <a:cubicBezTo>
                    <a:pt x="11983" y="823"/>
                    <a:pt x="11608" y="728"/>
                    <a:pt x="11251" y="710"/>
                  </a:cubicBezTo>
                  <a:cubicBezTo>
                    <a:pt x="10893" y="710"/>
                    <a:pt x="10572" y="823"/>
                    <a:pt x="10269" y="1013"/>
                  </a:cubicBezTo>
                  <a:cubicBezTo>
                    <a:pt x="10007" y="1181"/>
                    <a:pt x="9762" y="1389"/>
                    <a:pt x="9495" y="1561"/>
                  </a:cubicBezTo>
                  <a:cubicBezTo>
                    <a:pt x="9324" y="1671"/>
                    <a:pt x="9108" y="1781"/>
                    <a:pt x="8888" y="1781"/>
                  </a:cubicBezTo>
                  <a:cubicBezTo>
                    <a:pt x="8846" y="1781"/>
                    <a:pt x="8804" y="1777"/>
                    <a:pt x="8763" y="1769"/>
                  </a:cubicBezTo>
                  <a:cubicBezTo>
                    <a:pt x="8536" y="1728"/>
                    <a:pt x="8364" y="1597"/>
                    <a:pt x="8215" y="1430"/>
                  </a:cubicBezTo>
                  <a:cubicBezTo>
                    <a:pt x="8048" y="1240"/>
                    <a:pt x="7894" y="1031"/>
                    <a:pt x="7745" y="841"/>
                  </a:cubicBezTo>
                  <a:cubicBezTo>
                    <a:pt x="7573" y="656"/>
                    <a:pt x="7405" y="466"/>
                    <a:pt x="7197" y="335"/>
                  </a:cubicBezTo>
                  <a:cubicBezTo>
                    <a:pt x="7027" y="236"/>
                    <a:pt x="6846" y="188"/>
                    <a:pt x="6663" y="188"/>
                  </a:cubicBezTo>
                  <a:cubicBezTo>
                    <a:pt x="6603" y="188"/>
                    <a:pt x="6543" y="194"/>
                    <a:pt x="6483" y="204"/>
                  </a:cubicBezTo>
                  <a:cubicBezTo>
                    <a:pt x="5989" y="299"/>
                    <a:pt x="5650" y="710"/>
                    <a:pt x="5334" y="1050"/>
                  </a:cubicBezTo>
                  <a:cubicBezTo>
                    <a:pt x="5162" y="1221"/>
                    <a:pt x="5012" y="1389"/>
                    <a:pt x="4822" y="1502"/>
                  </a:cubicBezTo>
                  <a:cubicBezTo>
                    <a:pt x="4709" y="1561"/>
                    <a:pt x="4655" y="1579"/>
                    <a:pt x="4542" y="1615"/>
                  </a:cubicBezTo>
                  <a:lnTo>
                    <a:pt x="4239" y="1615"/>
                  </a:lnTo>
                  <a:cubicBezTo>
                    <a:pt x="4126" y="1579"/>
                    <a:pt x="4049" y="1543"/>
                    <a:pt x="3936" y="1466"/>
                  </a:cubicBezTo>
                  <a:cubicBezTo>
                    <a:pt x="3863" y="1407"/>
                    <a:pt x="3768" y="1316"/>
                    <a:pt x="3691" y="1221"/>
                  </a:cubicBezTo>
                  <a:cubicBezTo>
                    <a:pt x="3501" y="1013"/>
                    <a:pt x="3352" y="805"/>
                    <a:pt x="3185" y="597"/>
                  </a:cubicBezTo>
                  <a:cubicBezTo>
                    <a:pt x="3013" y="389"/>
                    <a:pt x="2805" y="204"/>
                    <a:pt x="2542" y="90"/>
                  </a:cubicBezTo>
                  <a:cubicBezTo>
                    <a:pt x="2401" y="29"/>
                    <a:pt x="2248" y="1"/>
                    <a:pt x="209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sp>
        <p:nvSpPr>
          <p:cNvPr id="2066" name="Google Shape;2066;p13"/>
          <p:cNvSpPr/>
          <p:nvPr/>
        </p:nvSpPr>
        <p:spPr>
          <a:xfrm>
            <a:off x="-1340312" y="-1220400"/>
            <a:ext cx="2424500" cy="2812568"/>
          </a:xfrm>
          <a:custGeom>
            <a:avLst/>
            <a:gdLst/>
            <a:ahLst/>
            <a:cxnLst/>
            <a:rect l="l" t="t" r="r" b="b"/>
            <a:pathLst>
              <a:path w="8049" h="7003" extrusionOk="0">
                <a:moveTo>
                  <a:pt x="3660" y="0"/>
                </a:moveTo>
                <a:cubicBezTo>
                  <a:pt x="3320" y="0"/>
                  <a:pt x="2991" y="45"/>
                  <a:pt x="2697" y="143"/>
                </a:cubicBezTo>
                <a:cubicBezTo>
                  <a:pt x="1697" y="482"/>
                  <a:pt x="924" y="1332"/>
                  <a:pt x="625" y="2350"/>
                </a:cubicBezTo>
                <a:cubicBezTo>
                  <a:pt x="1" y="4553"/>
                  <a:pt x="1399" y="6196"/>
                  <a:pt x="2982" y="6797"/>
                </a:cubicBezTo>
                <a:cubicBezTo>
                  <a:pt x="3349" y="6937"/>
                  <a:pt x="3737" y="7002"/>
                  <a:pt x="4127" y="7002"/>
                </a:cubicBezTo>
                <a:cubicBezTo>
                  <a:pt x="5416" y="7002"/>
                  <a:pt x="6718" y="6280"/>
                  <a:pt x="7298" y="5119"/>
                </a:cubicBezTo>
                <a:cubicBezTo>
                  <a:pt x="8049" y="3612"/>
                  <a:pt x="7483" y="1577"/>
                  <a:pt x="6054" y="672"/>
                </a:cubicBezTo>
                <a:cubicBezTo>
                  <a:pt x="5410" y="270"/>
                  <a:pt x="4499" y="0"/>
                  <a:pt x="366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067" name="Google Shape;2067;p13"/>
          <p:cNvSpPr/>
          <p:nvPr/>
        </p:nvSpPr>
        <p:spPr>
          <a:xfrm>
            <a:off x="8115301" y="5057067"/>
            <a:ext cx="2424500" cy="2812568"/>
          </a:xfrm>
          <a:custGeom>
            <a:avLst/>
            <a:gdLst/>
            <a:ahLst/>
            <a:cxnLst/>
            <a:rect l="l" t="t" r="r" b="b"/>
            <a:pathLst>
              <a:path w="8049" h="7003" extrusionOk="0">
                <a:moveTo>
                  <a:pt x="3660" y="0"/>
                </a:moveTo>
                <a:cubicBezTo>
                  <a:pt x="3320" y="0"/>
                  <a:pt x="2991" y="45"/>
                  <a:pt x="2697" y="143"/>
                </a:cubicBezTo>
                <a:cubicBezTo>
                  <a:pt x="1697" y="482"/>
                  <a:pt x="924" y="1332"/>
                  <a:pt x="625" y="2350"/>
                </a:cubicBezTo>
                <a:cubicBezTo>
                  <a:pt x="1" y="4553"/>
                  <a:pt x="1399" y="6196"/>
                  <a:pt x="2982" y="6797"/>
                </a:cubicBezTo>
                <a:cubicBezTo>
                  <a:pt x="3349" y="6937"/>
                  <a:pt x="3737" y="7002"/>
                  <a:pt x="4127" y="7002"/>
                </a:cubicBezTo>
                <a:cubicBezTo>
                  <a:pt x="5416" y="7002"/>
                  <a:pt x="6718" y="6280"/>
                  <a:pt x="7298" y="5119"/>
                </a:cubicBezTo>
                <a:cubicBezTo>
                  <a:pt x="8049" y="3612"/>
                  <a:pt x="7483" y="1577"/>
                  <a:pt x="6054" y="672"/>
                </a:cubicBezTo>
                <a:cubicBezTo>
                  <a:pt x="5410" y="270"/>
                  <a:pt x="4499" y="0"/>
                  <a:pt x="36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nvGrpSpPr>
          <p:cNvPr id="2068" name="Google Shape;2068;p13"/>
          <p:cNvGrpSpPr/>
          <p:nvPr/>
        </p:nvGrpSpPr>
        <p:grpSpPr>
          <a:xfrm>
            <a:off x="7937078" y="5252067"/>
            <a:ext cx="973848" cy="1399836"/>
            <a:chOff x="301225" y="1363100"/>
            <a:chExt cx="229600" cy="247525"/>
          </a:xfrm>
        </p:grpSpPr>
        <p:sp>
          <p:nvSpPr>
            <p:cNvPr id="2069" name="Google Shape;2069;p13"/>
            <p:cNvSpPr/>
            <p:nvPr/>
          </p:nvSpPr>
          <p:spPr>
            <a:xfrm>
              <a:off x="301225" y="1472875"/>
              <a:ext cx="37800" cy="28500"/>
            </a:xfrm>
            <a:custGeom>
              <a:avLst/>
              <a:gdLst/>
              <a:ahLst/>
              <a:cxnLst/>
              <a:rect l="l" t="t" r="r" b="b"/>
              <a:pathLst>
                <a:path w="1512" h="1140" extrusionOk="0">
                  <a:moveTo>
                    <a:pt x="835" y="1"/>
                  </a:moveTo>
                  <a:cubicBezTo>
                    <a:pt x="674" y="1"/>
                    <a:pt x="509" y="85"/>
                    <a:pt x="321" y="210"/>
                  </a:cubicBezTo>
                  <a:cubicBezTo>
                    <a:pt x="190" y="287"/>
                    <a:pt x="77" y="400"/>
                    <a:pt x="41" y="550"/>
                  </a:cubicBezTo>
                  <a:cubicBezTo>
                    <a:pt x="0" y="721"/>
                    <a:pt x="77" y="907"/>
                    <a:pt x="208" y="1020"/>
                  </a:cubicBezTo>
                  <a:cubicBezTo>
                    <a:pt x="334" y="1098"/>
                    <a:pt x="469" y="1139"/>
                    <a:pt x="609" y="1139"/>
                  </a:cubicBezTo>
                  <a:cubicBezTo>
                    <a:pt x="639" y="1139"/>
                    <a:pt x="670" y="1137"/>
                    <a:pt x="701" y="1133"/>
                  </a:cubicBezTo>
                  <a:cubicBezTo>
                    <a:pt x="887" y="1115"/>
                    <a:pt x="1041" y="1043"/>
                    <a:pt x="1190" y="966"/>
                  </a:cubicBezTo>
                  <a:cubicBezTo>
                    <a:pt x="1303" y="907"/>
                    <a:pt x="1416" y="835"/>
                    <a:pt x="1452" y="721"/>
                  </a:cubicBezTo>
                  <a:cubicBezTo>
                    <a:pt x="1511" y="531"/>
                    <a:pt x="1380" y="341"/>
                    <a:pt x="1226" y="192"/>
                  </a:cubicBezTo>
                  <a:cubicBezTo>
                    <a:pt x="1092" y="56"/>
                    <a:pt x="965" y="1"/>
                    <a:pt x="8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070" name="Google Shape;2070;p13"/>
            <p:cNvSpPr/>
            <p:nvPr/>
          </p:nvSpPr>
          <p:spPr>
            <a:xfrm>
              <a:off x="338825" y="1530800"/>
              <a:ext cx="41575" cy="33275"/>
            </a:xfrm>
            <a:custGeom>
              <a:avLst/>
              <a:gdLst/>
              <a:ahLst/>
              <a:cxnLst/>
              <a:rect l="l" t="t" r="r" b="b"/>
              <a:pathLst>
                <a:path w="1663" h="1331" extrusionOk="0">
                  <a:moveTo>
                    <a:pt x="849" y="0"/>
                  </a:moveTo>
                  <a:cubicBezTo>
                    <a:pt x="432" y="0"/>
                    <a:pt x="0" y="237"/>
                    <a:pt x="25" y="684"/>
                  </a:cubicBezTo>
                  <a:cubicBezTo>
                    <a:pt x="43" y="988"/>
                    <a:pt x="288" y="1250"/>
                    <a:pt x="591" y="1304"/>
                  </a:cubicBezTo>
                  <a:cubicBezTo>
                    <a:pt x="656" y="1322"/>
                    <a:pt x="724" y="1331"/>
                    <a:pt x="792" y="1331"/>
                  </a:cubicBezTo>
                  <a:cubicBezTo>
                    <a:pt x="1015" y="1331"/>
                    <a:pt x="1241" y="1238"/>
                    <a:pt x="1401" y="1078"/>
                  </a:cubicBezTo>
                  <a:cubicBezTo>
                    <a:pt x="1550" y="929"/>
                    <a:pt x="1663" y="721"/>
                    <a:pt x="1627" y="535"/>
                  </a:cubicBezTo>
                  <a:cubicBezTo>
                    <a:pt x="1591" y="363"/>
                    <a:pt x="1477" y="232"/>
                    <a:pt x="1346" y="137"/>
                  </a:cubicBezTo>
                  <a:cubicBezTo>
                    <a:pt x="1209" y="45"/>
                    <a:pt x="1030" y="0"/>
                    <a:pt x="84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071" name="Google Shape;2071;p13"/>
            <p:cNvSpPr/>
            <p:nvPr/>
          </p:nvSpPr>
          <p:spPr>
            <a:xfrm>
              <a:off x="388425" y="1570900"/>
              <a:ext cx="46275" cy="39725"/>
            </a:xfrm>
            <a:custGeom>
              <a:avLst/>
              <a:gdLst/>
              <a:ahLst/>
              <a:cxnLst/>
              <a:rect l="l" t="t" r="r" b="b"/>
              <a:pathLst>
                <a:path w="1851" h="1589" extrusionOk="0">
                  <a:moveTo>
                    <a:pt x="995" y="1"/>
                  </a:moveTo>
                  <a:cubicBezTo>
                    <a:pt x="547" y="1"/>
                    <a:pt x="92" y="330"/>
                    <a:pt x="41" y="813"/>
                  </a:cubicBezTo>
                  <a:cubicBezTo>
                    <a:pt x="0" y="1170"/>
                    <a:pt x="285" y="1550"/>
                    <a:pt x="624" y="1587"/>
                  </a:cubicBezTo>
                  <a:cubicBezTo>
                    <a:pt x="643" y="1588"/>
                    <a:pt x="662" y="1589"/>
                    <a:pt x="681" y="1589"/>
                  </a:cubicBezTo>
                  <a:cubicBezTo>
                    <a:pt x="885" y="1589"/>
                    <a:pt x="1074" y="1502"/>
                    <a:pt x="1244" y="1419"/>
                  </a:cubicBezTo>
                  <a:cubicBezTo>
                    <a:pt x="1470" y="1284"/>
                    <a:pt x="1697" y="1116"/>
                    <a:pt x="1773" y="872"/>
                  </a:cubicBezTo>
                  <a:cubicBezTo>
                    <a:pt x="1850" y="605"/>
                    <a:pt x="1715" y="324"/>
                    <a:pt x="1511" y="175"/>
                  </a:cubicBezTo>
                  <a:cubicBezTo>
                    <a:pt x="1358" y="55"/>
                    <a:pt x="1177" y="1"/>
                    <a:pt x="99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072" name="Google Shape;2072;p13"/>
            <p:cNvSpPr/>
            <p:nvPr/>
          </p:nvSpPr>
          <p:spPr>
            <a:xfrm>
              <a:off x="448325" y="1484475"/>
              <a:ext cx="51400" cy="37925"/>
            </a:xfrm>
            <a:custGeom>
              <a:avLst/>
              <a:gdLst/>
              <a:ahLst/>
              <a:cxnLst/>
              <a:rect l="l" t="t" r="r" b="b"/>
              <a:pathLst>
                <a:path w="2056" h="1517" extrusionOk="0">
                  <a:moveTo>
                    <a:pt x="1196" y="0"/>
                  </a:moveTo>
                  <a:cubicBezTo>
                    <a:pt x="670" y="0"/>
                    <a:pt x="0" y="402"/>
                    <a:pt x="133" y="972"/>
                  </a:cubicBezTo>
                  <a:cubicBezTo>
                    <a:pt x="205" y="1257"/>
                    <a:pt x="472" y="1461"/>
                    <a:pt x="753" y="1502"/>
                  </a:cubicBezTo>
                  <a:cubicBezTo>
                    <a:pt x="808" y="1512"/>
                    <a:pt x="863" y="1517"/>
                    <a:pt x="918" y="1517"/>
                  </a:cubicBezTo>
                  <a:cubicBezTo>
                    <a:pt x="1145" y="1517"/>
                    <a:pt x="1365" y="1432"/>
                    <a:pt x="1562" y="1312"/>
                  </a:cubicBezTo>
                  <a:cubicBezTo>
                    <a:pt x="1734" y="1198"/>
                    <a:pt x="1902" y="1049"/>
                    <a:pt x="1961" y="841"/>
                  </a:cubicBezTo>
                  <a:cubicBezTo>
                    <a:pt x="2056" y="502"/>
                    <a:pt x="1771" y="126"/>
                    <a:pt x="1431" y="31"/>
                  </a:cubicBezTo>
                  <a:cubicBezTo>
                    <a:pt x="1359" y="10"/>
                    <a:pt x="1279" y="0"/>
                    <a:pt x="119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073" name="Google Shape;2073;p13"/>
            <p:cNvSpPr/>
            <p:nvPr/>
          </p:nvSpPr>
          <p:spPr>
            <a:xfrm>
              <a:off x="387500" y="1460175"/>
              <a:ext cx="47650" cy="42525"/>
            </a:xfrm>
            <a:custGeom>
              <a:avLst/>
              <a:gdLst/>
              <a:ahLst/>
              <a:cxnLst/>
              <a:rect l="l" t="t" r="r" b="b"/>
              <a:pathLst>
                <a:path w="1906" h="1701" extrusionOk="0">
                  <a:moveTo>
                    <a:pt x="1115" y="0"/>
                  </a:moveTo>
                  <a:cubicBezTo>
                    <a:pt x="751" y="0"/>
                    <a:pt x="408" y="288"/>
                    <a:pt x="191" y="551"/>
                  </a:cubicBezTo>
                  <a:cubicBezTo>
                    <a:pt x="78" y="700"/>
                    <a:pt x="1" y="872"/>
                    <a:pt x="19" y="1039"/>
                  </a:cubicBezTo>
                  <a:cubicBezTo>
                    <a:pt x="37" y="1248"/>
                    <a:pt x="191" y="1438"/>
                    <a:pt x="358" y="1528"/>
                  </a:cubicBezTo>
                  <a:cubicBezTo>
                    <a:pt x="530" y="1642"/>
                    <a:pt x="727" y="1701"/>
                    <a:pt x="923" y="1701"/>
                  </a:cubicBezTo>
                  <a:cubicBezTo>
                    <a:pt x="1052" y="1701"/>
                    <a:pt x="1180" y="1675"/>
                    <a:pt x="1299" y="1623"/>
                  </a:cubicBezTo>
                  <a:cubicBezTo>
                    <a:pt x="1602" y="1510"/>
                    <a:pt x="1829" y="1211"/>
                    <a:pt x="1865" y="890"/>
                  </a:cubicBezTo>
                  <a:cubicBezTo>
                    <a:pt x="1905" y="569"/>
                    <a:pt x="1715" y="230"/>
                    <a:pt x="1435" y="80"/>
                  </a:cubicBezTo>
                  <a:cubicBezTo>
                    <a:pt x="1328" y="25"/>
                    <a:pt x="1221" y="0"/>
                    <a:pt x="111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074" name="Google Shape;2074;p13"/>
            <p:cNvSpPr/>
            <p:nvPr/>
          </p:nvSpPr>
          <p:spPr>
            <a:xfrm>
              <a:off x="484175" y="1551650"/>
              <a:ext cx="46650" cy="44275"/>
            </a:xfrm>
            <a:custGeom>
              <a:avLst/>
              <a:gdLst/>
              <a:ahLst/>
              <a:cxnLst/>
              <a:rect l="l" t="t" r="r" b="b"/>
              <a:pathLst>
                <a:path w="1866" h="1771" extrusionOk="0">
                  <a:moveTo>
                    <a:pt x="1059" y="0"/>
                  </a:moveTo>
                  <a:cubicBezTo>
                    <a:pt x="525" y="0"/>
                    <a:pt x="0" y="610"/>
                    <a:pt x="15" y="1113"/>
                  </a:cubicBezTo>
                  <a:cubicBezTo>
                    <a:pt x="15" y="1398"/>
                    <a:pt x="205" y="1678"/>
                    <a:pt x="486" y="1755"/>
                  </a:cubicBezTo>
                  <a:cubicBezTo>
                    <a:pt x="531" y="1766"/>
                    <a:pt x="576" y="1771"/>
                    <a:pt x="621" y="1771"/>
                  </a:cubicBezTo>
                  <a:cubicBezTo>
                    <a:pt x="801" y="1771"/>
                    <a:pt x="980" y="1692"/>
                    <a:pt x="1146" y="1601"/>
                  </a:cubicBezTo>
                  <a:cubicBezTo>
                    <a:pt x="1391" y="1470"/>
                    <a:pt x="1639" y="1284"/>
                    <a:pt x="1730" y="1018"/>
                  </a:cubicBezTo>
                  <a:cubicBezTo>
                    <a:pt x="1866" y="660"/>
                    <a:pt x="1694" y="244"/>
                    <a:pt x="1372" y="77"/>
                  </a:cubicBezTo>
                  <a:cubicBezTo>
                    <a:pt x="1270" y="24"/>
                    <a:pt x="1165" y="0"/>
                    <a:pt x="105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075" name="Google Shape;2075;p13"/>
            <p:cNvSpPr/>
            <p:nvPr/>
          </p:nvSpPr>
          <p:spPr>
            <a:xfrm>
              <a:off x="349400" y="1408650"/>
              <a:ext cx="27725" cy="23625"/>
            </a:xfrm>
            <a:custGeom>
              <a:avLst/>
              <a:gdLst/>
              <a:ahLst/>
              <a:cxnLst/>
              <a:rect l="l" t="t" r="r" b="b"/>
              <a:pathLst>
                <a:path w="1109" h="945" extrusionOk="0">
                  <a:moveTo>
                    <a:pt x="452" y="1"/>
                  </a:moveTo>
                  <a:cubicBezTo>
                    <a:pt x="220" y="1"/>
                    <a:pt x="1" y="193"/>
                    <a:pt x="37" y="445"/>
                  </a:cubicBezTo>
                  <a:cubicBezTo>
                    <a:pt x="55" y="594"/>
                    <a:pt x="168" y="725"/>
                    <a:pt x="281" y="802"/>
                  </a:cubicBezTo>
                  <a:cubicBezTo>
                    <a:pt x="385" y="892"/>
                    <a:pt x="526" y="945"/>
                    <a:pt x="672" y="945"/>
                  </a:cubicBezTo>
                  <a:cubicBezTo>
                    <a:pt x="710" y="945"/>
                    <a:pt x="749" y="941"/>
                    <a:pt x="788" y="934"/>
                  </a:cubicBezTo>
                  <a:cubicBezTo>
                    <a:pt x="959" y="875"/>
                    <a:pt x="1109" y="725"/>
                    <a:pt x="1091" y="535"/>
                  </a:cubicBezTo>
                  <a:cubicBezTo>
                    <a:pt x="1091" y="386"/>
                    <a:pt x="959" y="255"/>
                    <a:pt x="828" y="160"/>
                  </a:cubicBezTo>
                  <a:cubicBezTo>
                    <a:pt x="751" y="83"/>
                    <a:pt x="656" y="29"/>
                    <a:pt x="543" y="11"/>
                  </a:cubicBezTo>
                  <a:cubicBezTo>
                    <a:pt x="513" y="4"/>
                    <a:pt x="483" y="1"/>
                    <a:pt x="45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076" name="Google Shape;2076;p13"/>
            <p:cNvSpPr/>
            <p:nvPr/>
          </p:nvSpPr>
          <p:spPr>
            <a:xfrm>
              <a:off x="390350" y="1363100"/>
              <a:ext cx="56550" cy="41350"/>
            </a:xfrm>
            <a:custGeom>
              <a:avLst/>
              <a:gdLst/>
              <a:ahLst/>
              <a:cxnLst/>
              <a:rect l="l" t="t" r="r" b="b"/>
              <a:pathLst>
                <a:path w="2262" h="1654" extrusionOk="0">
                  <a:moveTo>
                    <a:pt x="1473" y="1"/>
                  </a:moveTo>
                  <a:cubicBezTo>
                    <a:pt x="1446" y="1"/>
                    <a:pt x="1419" y="2"/>
                    <a:pt x="1393" y="5"/>
                  </a:cubicBezTo>
                  <a:cubicBezTo>
                    <a:pt x="774" y="78"/>
                    <a:pt x="0" y="851"/>
                    <a:pt x="602" y="1435"/>
                  </a:cubicBezTo>
                  <a:cubicBezTo>
                    <a:pt x="741" y="1588"/>
                    <a:pt x="951" y="1653"/>
                    <a:pt x="1167" y="1653"/>
                  </a:cubicBezTo>
                  <a:cubicBezTo>
                    <a:pt x="1219" y="1653"/>
                    <a:pt x="1270" y="1650"/>
                    <a:pt x="1321" y="1643"/>
                  </a:cubicBezTo>
                  <a:cubicBezTo>
                    <a:pt x="1565" y="1588"/>
                    <a:pt x="1810" y="1435"/>
                    <a:pt x="1977" y="1249"/>
                  </a:cubicBezTo>
                  <a:cubicBezTo>
                    <a:pt x="2131" y="1059"/>
                    <a:pt x="2262" y="815"/>
                    <a:pt x="2226" y="571"/>
                  </a:cubicBezTo>
                  <a:cubicBezTo>
                    <a:pt x="2188" y="235"/>
                    <a:pt x="1812" y="1"/>
                    <a:pt x="147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077" name="Google Shape;2077;p13"/>
            <p:cNvSpPr/>
            <p:nvPr/>
          </p:nvSpPr>
          <p:spPr>
            <a:xfrm>
              <a:off x="441225" y="1554900"/>
              <a:ext cx="20725" cy="17000"/>
            </a:xfrm>
            <a:custGeom>
              <a:avLst/>
              <a:gdLst/>
              <a:ahLst/>
              <a:cxnLst/>
              <a:rect l="l" t="t" r="r" b="b"/>
              <a:pathLst>
                <a:path w="829" h="680" extrusionOk="0">
                  <a:moveTo>
                    <a:pt x="417" y="1"/>
                  </a:moveTo>
                  <a:cubicBezTo>
                    <a:pt x="358" y="1"/>
                    <a:pt x="304" y="1"/>
                    <a:pt x="227" y="42"/>
                  </a:cubicBezTo>
                  <a:cubicBezTo>
                    <a:pt x="78" y="114"/>
                    <a:pt x="1" y="363"/>
                    <a:pt x="96" y="512"/>
                  </a:cubicBezTo>
                  <a:cubicBezTo>
                    <a:pt x="150" y="607"/>
                    <a:pt x="263" y="661"/>
                    <a:pt x="376" y="679"/>
                  </a:cubicBezTo>
                  <a:cubicBezTo>
                    <a:pt x="489" y="679"/>
                    <a:pt x="602" y="625"/>
                    <a:pt x="679" y="548"/>
                  </a:cubicBezTo>
                  <a:cubicBezTo>
                    <a:pt x="774" y="453"/>
                    <a:pt x="829" y="340"/>
                    <a:pt x="792" y="209"/>
                  </a:cubicBezTo>
                  <a:cubicBezTo>
                    <a:pt x="756" y="60"/>
                    <a:pt x="584" y="1"/>
                    <a:pt x="41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078" name="Google Shape;2078;p13"/>
            <p:cNvSpPr/>
            <p:nvPr/>
          </p:nvSpPr>
          <p:spPr>
            <a:xfrm>
              <a:off x="464300" y="1411200"/>
              <a:ext cx="32600" cy="22300"/>
            </a:xfrm>
            <a:custGeom>
              <a:avLst/>
              <a:gdLst/>
              <a:ahLst/>
              <a:cxnLst/>
              <a:rect l="l" t="t" r="r" b="b"/>
              <a:pathLst>
                <a:path w="1304" h="892" extrusionOk="0">
                  <a:moveTo>
                    <a:pt x="776" y="0"/>
                  </a:moveTo>
                  <a:cubicBezTo>
                    <a:pt x="756" y="0"/>
                    <a:pt x="736" y="2"/>
                    <a:pt x="715" y="4"/>
                  </a:cubicBezTo>
                  <a:cubicBezTo>
                    <a:pt x="566" y="22"/>
                    <a:pt x="417" y="76"/>
                    <a:pt x="304" y="189"/>
                  </a:cubicBezTo>
                  <a:cubicBezTo>
                    <a:pt x="1" y="510"/>
                    <a:pt x="263" y="832"/>
                    <a:pt x="643" y="886"/>
                  </a:cubicBezTo>
                  <a:cubicBezTo>
                    <a:pt x="672" y="890"/>
                    <a:pt x="701" y="892"/>
                    <a:pt x="731" y="892"/>
                  </a:cubicBezTo>
                  <a:cubicBezTo>
                    <a:pt x="874" y="892"/>
                    <a:pt x="1023" y="845"/>
                    <a:pt x="1132" y="737"/>
                  </a:cubicBezTo>
                  <a:cubicBezTo>
                    <a:pt x="1245" y="623"/>
                    <a:pt x="1303" y="415"/>
                    <a:pt x="1227" y="248"/>
                  </a:cubicBezTo>
                  <a:cubicBezTo>
                    <a:pt x="1141" y="93"/>
                    <a:pt x="963" y="0"/>
                    <a:pt x="77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2079" name="Google Shape;2079;p13"/>
          <p:cNvGrpSpPr/>
          <p:nvPr/>
        </p:nvGrpSpPr>
        <p:grpSpPr>
          <a:xfrm>
            <a:off x="288805" y="585371"/>
            <a:ext cx="701393" cy="697157"/>
            <a:chOff x="2634075" y="475000"/>
            <a:chExt cx="193200" cy="144025"/>
          </a:xfrm>
        </p:grpSpPr>
        <p:sp>
          <p:nvSpPr>
            <p:cNvPr id="2080" name="Google Shape;2080;p13"/>
            <p:cNvSpPr/>
            <p:nvPr/>
          </p:nvSpPr>
          <p:spPr>
            <a:xfrm>
              <a:off x="2681125" y="480875"/>
              <a:ext cx="36800" cy="21925"/>
            </a:xfrm>
            <a:custGeom>
              <a:avLst/>
              <a:gdLst/>
              <a:ahLst/>
              <a:cxnLst/>
              <a:rect l="l" t="t" r="r" b="b"/>
              <a:pathLst>
                <a:path w="1472" h="877" extrusionOk="0">
                  <a:moveTo>
                    <a:pt x="166" y="1"/>
                  </a:moveTo>
                  <a:cubicBezTo>
                    <a:pt x="108" y="1"/>
                    <a:pt x="50" y="35"/>
                    <a:pt x="23" y="92"/>
                  </a:cubicBezTo>
                  <a:cubicBezTo>
                    <a:pt x="1" y="169"/>
                    <a:pt x="42" y="259"/>
                    <a:pt x="114" y="300"/>
                  </a:cubicBezTo>
                  <a:cubicBezTo>
                    <a:pt x="494" y="485"/>
                    <a:pt x="851" y="675"/>
                    <a:pt x="1227" y="865"/>
                  </a:cubicBezTo>
                  <a:cubicBezTo>
                    <a:pt x="1244" y="873"/>
                    <a:pt x="1261" y="877"/>
                    <a:pt x="1279" y="877"/>
                  </a:cubicBezTo>
                  <a:cubicBezTo>
                    <a:pt x="1342" y="877"/>
                    <a:pt x="1407" y="830"/>
                    <a:pt x="1435" y="770"/>
                  </a:cubicBezTo>
                  <a:cubicBezTo>
                    <a:pt x="1471" y="693"/>
                    <a:pt x="1417" y="598"/>
                    <a:pt x="1340" y="580"/>
                  </a:cubicBezTo>
                  <a:cubicBezTo>
                    <a:pt x="983" y="395"/>
                    <a:pt x="607" y="205"/>
                    <a:pt x="227" y="15"/>
                  </a:cubicBezTo>
                  <a:cubicBezTo>
                    <a:pt x="208" y="5"/>
                    <a:pt x="187" y="1"/>
                    <a:pt x="1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081" name="Google Shape;2081;p13"/>
            <p:cNvSpPr/>
            <p:nvPr/>
          </p:nvSpPr>
          <p:spPr>
            <a:xfrm>
              <a:off x="2723100" y="488975"/>
              <a:ext cx="30675" cy="19025"/>
            </a:xfrm>
            <a:custGeom>
              <a:avLst/>
              <a:gdLst/>
              <a:ahLst/>
              <a:cxnLst/>
              <a:rect l="l" t="t" r="r" b="b"/>
              <a:pathLst>
                <a:path w="1227" h="761" extrusionOk="0">
                  <a:moveTo>
                    <a:pt x="184" y="1"/>
                  </a:moveTo>
                  <a:cubicBezTo>
                    <a:pt x="127" y="1"/>
                    <a:pt x="55" y="47"/>
                    <a:pt x="41" y="107"/>
                  </a:cubicBezTo>
                  <a:cubicBezTo>
                    <a:pt x="0" y="184"/>
                    <a:pt x="41" y="256"/>
                    <a:pt x="113" y="297"/>
                  </a:cubicBezTo>
                  <a:cubicBezTo>
                    <a:pt x="416" y="446"/>
                    <a:pt x="697" y="596"/>
                    <a:pt x="982" y="749"/>
                  </a:cubicBezTo>
                  <a:cubicBezTo>
                    <a:pt x="998" y="757"/>
                    <a:pt x="1016" y="760"/>
                    <a:pt x="1034" y="760"/>
                  </a:cubicBezTo>
                  <a:cubicBezTo>
                    <a:pt x="1102" y="760"/>
                    <a:pt x="1176" y="712"/>
                    <a:pt x="1190" y="654"/>
                  </a:cubicBezTo>
                  <a:cubicBezTo>
                    <a:pt x="1226" y="578"/>
                    <a:pt x="1190" y="501"/>
                    <a:pt x="1095" y="464"/>
                  </a:cubicBezTo>
                  <a:cubicBezTo>
                    <a:pt x="810" y="315"/>
                    <a:pt x="529" y="161"/>
                    <a:pt x="226" y="12"/>
                  </a:cubicBezTo>
                  <a:cubicBezTo>
                    <a:pt x="215" y="4"/>
                    <a:pt x="200" y="1"/>
                    <a:pt x="18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082" name="Google Shape;2082;p13"/>
            <p:cNvSpPr/>
            <p:nvPr/>
          </p:nvSpPr>
          <p:spPr>
            <a:xfrm>
              <a:off x="2709975" y="518325"/>
              <a:ext cx="27725" cy="16800"/>
            </a:xfrm>
            <a:custGeom>
              <a:avLst/>
              <a:gdLst/>
              <a:ahLst/>
              <a:cxnLst/>
              <a:rect l="l" t="t" r="r" b="b"/>
              <a:pathLst>
                <a:path w="1109" h="672" extrusionOk="0">
                  <a:moveTo>
                    <a:pt x="160" y="1"/>
                  </a:moveTo>
                  <a:cubicBezTo>
                    <a:pt x="113" y="1"/>
                    <a:pt x="68" y="19"/>
                    <a:pt x="37" y="64"/>
                  </a:cubicBezTo>
                  <a:cubicBezTo>
                    <a:pt x="0" y="141"/>
                    <a:pt x="0" y="231"/>
                    <a:pt x="73" y="272"/>
                  </a:cubicBezTo>
                  <a:cubicBezTo>
                    <a:pt x="317" y="439"/>
                    <a:pt x="584" y="571"/>
                    <a:pt x="883" y="666"/>
                  </a:cubicBezTo>
                  <a:cubicBezTo>
                    <a:pt x="900" y="670"/>
                    <a:pt x="918" y="672"/>
                    <a:pt x="935" y="672"/>
                  </a:cubicBezTo>
                  <a:cubicBezTo>
                    <a:pt x="998" y="672"/>
                    <a:pt x="1058" y="645"/>
                    <a:pt x="1073" y="571"/>
                  </a:cubicBezTo>
                  <a:cubicBezTo>
                    <a:pt x="1109" y="498"/>
                    <a:pt x="1073" y="403"/>
                    <a:pt x="996" y="367"/>
                  </a:cubicBezTo>
                  <a:cubicBezTo>
                    <a:pt x="864" y="326"/>
                    <a:pt x="733" y="290"/>
                    <a:pt x="602" y="231"/>
                  </a:cubicBezTo>
                  <a:cubicBezTo>
                    <a:pt x="566" y="213"/>
                    <a:pt x="543" y="195"/>
                    <a:pt x="507" y="195"/>
                  </a:cubicBezTo>
                  <a:cubicBezTo>
                    <a:pt x="489" y="177"/>
                    <a:pt x="489" y="177"/>
                    <a:pt x="471" y="159"/>
                  </a:cubicBezTo>
                  <a:lnTo>
                    <a:pt x="453" y="159"/>
                  </a:lnTo>
                  <a:lnTo>
                    <a:pt x="430" y="141"/>
                  </a:lnTo>
                  <a:cubicBezTo>
                    <a:pt x="376" y="118"/>
                    <a:pt x="317" y="82"/>
                    <a:pt x="263" y="28"/>
                  </a:cubicBezTo>
                  <a:cubicBezTo>
                    <a:pt x="230" y="11"/>
                    <a:pt x="195" y="1"/>
                    <a:pt x="1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083" name="Google Shape;2083;p13"/>
            <p:cNvSpPr/>
            <p:nvPr/>
          </p:nvSpPr>
          <p:spPr>
            <a:xfrm>
              <a:off x="2740050" y="518600"/>
              <a:ext cx="27850" cy="16775"/>
            </a:xfrm>
            <a:custGeom>
              <a:avLst/>
              <a:gdLst/>
              <a:ahLst/>
              <a:cxnLst/>
              <a:rect l="l" t="t" r="r" b="b"/>
              <a:pathLst>
                <a:path w="1114" h="671" extrusionOk="0">
                  <a:moveTo>
                    <a:pt x="173" y="1"/>
                  </a:moveTo>
                  <a:cubicBezTo>
                    <a:pt x="118" y="1"/>
                    <a:pt x="55" y="37"/>
                    <a:pt x="41" y="89"/>
                  </a:cubicBezTo>
                  <a:cubicBezTo>
                    <a:pt x="1" y="166"/>
                    <a:pt x="41" y="261"/>
                    <a:pt x="114" y="297"/>
                  </a:cubicBezTo>
                  <a:cubicBezTo>
                    <a:pt x="381" y="410"/>
                    <a:pt x="625" y="542"/>
                    <a:pt x="887" y="655"/>
                  </a:cubicBezTo>
                  <a:cubicBezTo>
                    <a:pt x="908" y="666"/>
                    <a:pt x="931" y="671"/>
                    <a:pt x="952" y="671"/>
                  </a:cubicBezTo>
                  <a:cubicBezTo>
                    <a:pt x="1010" y="671"/>
                    <a:pt x="1064" y="635"/>
                    <a:pt x="1077" y="582"/>
                  </a:cubicBezTo>
                  <a:cubicBezTo>
                    <a:pt x="1114" y="487"/>
                    <a:pt x="1077" y="410"/>
                    <a:pt x="1001" y="374"/>
                  </a:cubicBezTo>
                  <a:cubicBezTo>
                    <a:pt x="738" y="261"/>
                    <a:pt x="494" y="130"/>
                    <a:pt x="227" y="17"/>
                  </a:cubicBezTo>
                  <a:cubicBezTo>
                    <a:pt x="212" y="6"/>
                    <a:pt x="193" y="1"/>
                    <a:pt x="17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084" name="Google Shape;2084;p13"/>
            <p:cNvSpPr/>
            <p:nvPr/>
          </p:nvSpPr>
          <p:spPr>
            <a:xfrm>
              <a:off x="2744350" y="478750"/>
              <a:ext cx="32950" cy="22375"/>
            </a:xfrm>
            <a:custGeom>
              <a:avLst/>
              <a:gdLst/>
              <a:ahLst/>
              <a:cxnLst/>
              <a:rect l="l" t="t" r="r" b="b"/>
              <a:pathLst>
                <a:path w="1318" h="895" extrusionOk="0">
                  <a:moveTo>
                    <a:pt x="169" y="0"/>
                  </a:moveTo>
                  <a:cubicBezTo>
                    <a:pt x="128" y="0"/>
                    <a:pt x="89" y="19"/>
                    <a:pt x="55" y="64"/>
                  </a:cubicBezTo>
                  <a:cubicBezTo>
                    <a:pt x="1" y="118"/>
                    <a:pt x="1" y="231"/>
                    <a:pt x="73" y="272"/>
                  </a:cubicBezTo>
                  <a:cubicBezTo>
                    <a:pt x="412" y="457"/>
                    <a:pt x="734" y="665"/>
                    <a:pt x="1055" y="855"/>
                  </a:cubicBezTo>
                  <a:cubicBezTo>
                    <a:pt x="1090" y="881"/>
                    <a:pt x="1130" y="894"/>
                    <a:pt x="1166" y="894"/>
                  </a:cubicBezTo>
                  <a:cubicBezTo>
                    <a:pt x="1207" y="894"/>
                    <a:pt x="1243" y="876"/>
                    <a:pt x="1263" y="837"/>
                  </a:cubicBezTo>
                  <a:cubicBezTo>
                    <a:pt x="1317" y="778"/>
                    <a:pt x="1317" y="665"/>
                    <a:pt x="1245" y="611"/>
                  </a:cubicBezTo>
                  <a:cubicBezTo>
                    <a:pt x="924" y="421"/>
                    <a:pt x="584" y="213"/>
                    <a:pt x="263" y="27"/>
                  </a:cubicBezTo>
                  <a:cubicBezTo>
                    <a:pt x="231" y="10"/>
                    <a:pt x="199" y="0"/>
                    <a:pt x="16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085" name="Google Shape;2085;p13"/>
            <p:cNvSpPr/>
            <p:nvPr/>
          </p:nvSpPr>
          <p:spPr>
            <a:xfrm>
              <a:off x="2795250" y="521700"/>
              <a:ext cx="23550" cy="18625"/>
            </a:xfrm>
            <a:custGeom>
              <a:avLst/>
              <a:gdLst/>
              <a:ahLst/>
              <a:cxnLst/>
              <a:rect l="l" t="t" r="r" b="b"/>
              <a:pathLst>
                <a:path w="942" h="745" extrusionOk="0">
                  <a:moveTo>
                    <a:pt x="162" y="0"/>
                  </a:moveTo>
                  <a:cubicBezTo>
                    <a:pt x="119" y="0"/>
                    <a:pt x="76" y="19"/>
                    <a:pt x="55" y="60"/>
                  </a:cubicBezTo>
                  <a:cubicBezTo>
                    <a:pt x="0" y="137"/>
                    <a:pt x="0" y="232"/>
                    <a:pt x="73" y="268"/>
                  </a:cubicBezTo>
                  <a:cubicBezTo>
                    <a:pt x="281" y="418"/>
                    <a:pt x="489" y="571"/>
                    <a:pt x="697" y="721"/>
                  </a:cubicBezTo>
                  <a:cubicBezTo>
                    <a:pt x="720" y="736"/>
                    <a:pt x="749" y="744"/>
                    <a:pt x="780" y="744"/>
                  </a:cubicBezTo>
                  <a:cubicBezTo>
                    <a:pt x="824" y="744"/>
                    <a:pt x="871" y="727"/>
                    <a:pt x="905" y="684"/>
                  </a:cubicBezTo>
                  <a:cubicBezTo>
                    <a:pt x="941" y="626"/>
                    <a:pt x="941" y="513"/>
                    <a:pt x="864" y="476"/>
                  </a:cubicBezTo>
                  <a:cubicBezTo>
                    <a:pt x="679" y="323"/>
                    <a:pt x="471" y="173"/>
                    <a:pt x="263" y="42"/>
                  </a:cubicBezTo>
                  <a:cubicBezTo>
                    <a:pt x="237" y="15"/>
                    <a:pt x="199" y="0"/>
                    <a:pt x="16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086" name="Google Shape;2086;p13"/>
            <p:cNvSpPr/>
            <p:nvPr/>
          </p:nvSpPr>
          <p:spPr>
            <a:xfrm>
              <a:off x="2758500" y="556975"/>
              <a:ext cx="23075" cy="15100"/>
            </a:xfrm>
            <a:custGeom>
              <a:avLst/>
              <a:gdLst/>
              <a:ahLst/>
              <a:cxnLst/>
              <a:rect l="l" t="t" r="r" b="b"/>
              <a:pathLst>
                <a:path w="923" h="604" extrusionOk="0">
                  <a:moveTo>
                    <a:pt x="468" y="171"/>
                  </a:moveTo>
                  <a:cubicBezTo>
                    <a:pt x="466" y="171"/>
                    <a:pt x="466" y="173"/>
                    <a:pt x="471" y="178"/>
                  </a:cubicBezTo>
                  <a:cubicBezTo>
                    <a:pt x="474" y="178"/>
                    <a:pt x="478" y="179"/>
                    <a:pt x="482" y="180"/>
                  </a:cubicBezTo>
                  <a:lnTo>
                    <a:pt x="482" y="180"/>
                  </a:lnTo>
                  <a:cubicBezTo>
                    <a:pt x="478" y="177"/>
                    <a:pt x="470" y="171"/>
                    <a:pt x="468" y="171"/>
                  </a:cubicBezTo>
                  <a:close/>
                  <a:moveTo>
                    <a:pt x="176" y="1"/>
                  </a:moveTo>
                  <a:cubicBezTo>
                    <a:pt x="128" y="1"/>
                    <a:pt x="79" y="20"/>
                    <a:pt x="54" y="65"/>
                  </a:cubicBezTo>
                  <a:cubicBezTo>
                    <a:pt x="0" y="138"/>
                    <a:pt x="18" y="214"/>
                    <a:pt x="73" y="269"/>
                  </a:cubicBezTo>
                  <a:cubicBezTo>
                    <a:pt x="263" y="423"/>
                    <a:pt x="489" y="536"/>
                    <a:pt x="697" y="590"/>
                  </a:cubicBezTo>
                  <a:cubicBezTo>
                    <a:pt x="724" y="599"/>
                    <a:pt x="748" y="603"/>
                    <a:pt x="769" y="603"/>
                  </a:cubicBezTo>
                  <a:cubicBezTo>
                    <a:pt x="791" y="603"/>
                    <a:pt x="810" y="599"/>
                    <a:pt x="828" y="590"/>
                  </a:cubicBezTo>
                  <a:cubicBezTo>
                    <a:pt x="864" y="572"/>
                    <a:pt x="887" y="554"/>
                    <a:pt x="905" y="518"/>
                  </a:cubicBezTo>
                  <a:cubicBezTo>
                    <a:pt x="923" y="441"/>
                    <a:pt x="905" y="346"/>
                    <a:pt x="828" y="309"/>
                  </a:cubicBezTo>
                  <a:cubicBezTo>
                    <a:pt x="715" y="291"/>
                    <a:pt x="620" y="251"/>
                    <a:pt x="507" y="196"/>
                  </a:cubicBezTo>
                  <a:cubicBezTo>
                    <a:pt x="507" y="196"/>
                    <a:pt x="495" y="185"/>
                    <a:pt x="482" y="180"/>
                  </a:cubicBezTo>
                  <a:lnTo>
                    <a:pt x="482" y="180"/>
                  </a:lnTo>
                  <a:cubicBezTo>
                    <a:pt x="483" y="182"/>
                    <a:pt x="484" y="183"/>
                    <a:pt x="483" y="183"/>
                  </a:cubicBezTo>
                  <a:cubicBezTo>
                    <a:pt x="481" y="183"/>
                    <a:pt x="478" y="182"/>
                    <a:pt x="471" y="178"/>
                  </a:cubicBezTo>
                  <a:cubicBezTo>
                    <a:pt x="453" y="156"/>
                    <a:pt x="434" y="138"/>
                    <a:pt x="394" y="119"/>
                  </a:cubicBezTo>
                  <a:cubicBezTo>
                    <a:pt x="358" y="101"/>
                    <a:pt x="321" y="65"/>
                    <a:pt x="263" y="24"/>
                  </a:cubicBezTo>
                  <a:cubicBezTo>
                    <a:pt x="240" y="10"/>
                    <a:pt x="209" y="1"/>
                    <a:pt x="1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087" name="Google Shape;2087;p13"/>
            <p:cNvSpPr/>
            <p:nvPr/>
          </p:nvSpPr>
          <p:spPr>
            <a:xfrm>
              <a:off x="2806550" y="551750"/>
              <a:ext cx="20725" cy="15925"/>
            </a:xfrm>
            <a:custGeom>
              <a:avLst/>
              <a:gdLst/>
              <a:ahLst/>
              <a:cxnLst/>
              <a:rect l="l" t="t" r="r" b="b"/>
              <a:pathLst>
                <a:path w="829" h="637" extrusionOk="0">
                  <a:moveTo>
                    <a:pt x="154" y="1"/>
                  </a:moveTo>
                  <a:cubicBezTo>
                    <a:pt x="113" y="1"/>
                    <a:pt x="70" y="15"/>
                    <a:pt x="37" y="48"/>
                  </a:cubicBezTo>
                  <a:cubicBezTo>
                    <a:pt x="1" y="120"/>
                    <a:pt x="1" y="215"/>
                    <a:pt x="73" y="274"/>
                  </a:cubicBezTo>
                  <a:cubicBezTo>
                    <a:pt x="245" y="387"/>
                    <a:pt x="394" y="500"/>
                    <a:pt x="566" y="613"/>
                  </a:cubicBezTo>
                  <a:cubicBezTo>
                    <a:pt x="596" y="628"/>
                    <a:pt x="629" y="637"/>
                    <a:pt x="662" y="637"/>
                  </a:cubicBezTo>
                  <a:cubicBezTo>
                    <a:pt x="710" y="637"/>
                    <a:pt x="758" y="618"/>
                    <a:pt x="792" y="573"/>
                  </a:cubicBezTo>
                  <a:cubicBezTo>
                    <a:pt x="829" y="518"/>
                    <a:pt x="829" y="405"/>
                    <a:pt x="752" y="365"/>
                  </a:cubicBezTo>
                  <a:lnTo>
                    <a:pt x="245" y="25"/>
                  </a:lnTo>
                  <a:cubicBezTo>
                    <a:pt x="219" y="9"/>
                    <a:pt x="187" y="1"/>
                    <a:pt x="15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088" name="Google Shape;2088;p13"/>
            <p:cNvSpPr/>
            <p:nvPr/>
          </p:nvSpPr>
          <p:spPr>
            <a:xfrm>
              <a:off x="2682150" y="548500"/>
              <a:ext cx="25475" cy="17725"/>
            </a:xfrm>
            <a:custGeom>
              <a:avLst/>
              <a:gdLst/>
              <a:ahLst/>
              <a:cxnLst/>
              <a:rect l="l" t="t" r="r" b="b"/>
              <a:pathLst>
                <a:path w="1019" h="709" extrusionOk="0">
                  <a:moveTo>
                    <a:pt x="162" y="1"/>
                  </a:moveTo>
                  <a:cubicBezTo>
                    <a:pt x="118" y="1"/>
                    <a:pt x="72" y="19"/>
                    <a:pt x="37" y="65"/>
                  </a:cubicBezTo>
                  <a:cubicBezTo>
                    <a:pt x="1" y="119"/>
                    <a:pt x="1" y="232"/>
                    <a:pt x="73" y="268"/>
                  </a:cubicBezTo>
                  <a:cubicBezTo>
                    <a:pt x="299" y="404"/>
                    <a:pt x="525" y="553"/>
                    <a:pt x="752" y="685"/>
                  </a:cubicBezTo>
                  <a:cubicBezTo>
                    <a:pt x="776" y="700"/>
                    <a:pt x="806" y="708"/>
                    <a:pt x="838" y="708"/>
                  </a:cubicBezTo>
                  <a:cubicBezTo>
                    <a:pt x="882" y="708"/>
                    <a:pt x="928" y="691"/>
                    <a:pt x="960" y="648"/>
                  </a:cubicBezTo>
                  <a:cubicBezTo>
                    <a:pt x="1000" y="590"/>
                    <a:pt x="1018" y="477"/>
                    <a:pt x="942" y="440"/>
                  </a:cubicBezTo>
                  <a:cubicBezTo>
                    <a:pt x="715" y="309"/>
                    <a:pt x="471" y="155"/>
                    <a:pt x="245" y="24"/>
                  </a:cubicBezTo>
                  <a:cubicBezTo>
                    <a:pt x="221" y="9"/>
                    <a:pt x="192" y="1"/>
                    <a:pt x="16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089" name="Google Shape;2089;p13"/>
            <p:cNvSpPr/>
            <p:nvPr/>
          </p:nvSpPr>
          <p:spPr>
            <a:xfrm>
              <a:off x="2645850" y="508450"/>
              <a:ext cx="27400" cy="18725"/>
            </a:xfrm>
            <a:custGeom>
              <a:avLst/>
              <a:gdLst/>
              <a:ahLst/>
              <a:cxnLst/>
              <a:rect l="l" t="t" r="r" b="b"/>
              <a:pathLst>
                <a:path w="1096" h="749" extrusionOk="0">
                  <a:moveTo>
                    <a:pt x="165" y="1"/>
                  </a:moveTo>
                  <a:cubicBezTo>
                    <a:pt x="118" y="1"/>
                    <a:pt x="71" y="19"/>
                    <a:pt x="37" y="61"/>
                  </a:cubicBezTo>
                  <a:cubicBezTo>
                    <a:pt x="0" y="120"/>
                    <a:pt x="0" y="233"/>
                    <a:pt x="77" y="269"/>
                  </a:cubicBezTo>
                  <a:cubicBezTo>
                    <a:pt x="322" y="423"/>
                    <a:pt x="584" y="572"/>
                    <a:pt x="828" y="721"/>
                  </a:cubicBezTo>
                  <a:cubicBezTo>
                    <a:pt x="861" y="739"/>
                    <a:pt x="896" y="748"/>
                    <a:pt x="931" y="748"/>
                  </a:cubicBezTo>
                  <a:cubicBezTo>
                    <a:pt x="978" y="748"/>
                    <a:pt x="1023" y="730"/>
                    <a:pt x="1054" y="685"/>
                  </a:cubicBezTo>
                  <a:cubicBezTo>
                    <a:pt x="1095" y="626"/>
                    <a:pt x="1095" y="513"/>
                    <a:pt x="1018" y="477"/>
                  </a:cubicBezTo>
                  <a:cubicBezTo>
                    <a:pt x="774" y="328"/>
                    <a:pt x="507" y="174"/>
                    <a:pt x="263" y="25"/>
                  </a:cubicBezTo>
                  <a:cubicBezTo>
                    <a:pt x="233" y="10"/>
                    <a:pt x="199" y="1"/>
                    <a:pt x="1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090" name="Google Shape;2090;p13"/>
            <p:cNvSpPr/>
            <p:nvPr/>
          </p:nvSpPr>
          <p:spPr>
            <a:xfrm>
              <a:off x="2720725" y="559350"/>
              <a:ext cx="26025" cy="20550"/>
            </a:xfrm>
            <a:custGeom>
              <a:avLst/>
              <a:gdLst/>
              <a:ahLst/>
              <a:cxnLst/>
              <a:rect l="l" t="t" r="r" b="b"/>
              <a:pathLst>
                <a:path w="1041" h="822" extrusionOk="0">
                  <a:moveTo>
                    <a:pt x="166" y="1"/>
                  </a:moveTo>
                  <a:cubicBezTo>
                    <a:pt x="118" y="1"/>
                    <a:pt x="73" y="18"/>
                    <a:pt x="41" y="61"/>
                  </a:cubicBezTo>
                  <a:cubicBezTo>
                    <a:pt x="0" y="138"/>
                    <a:pt x="0" y="233"/>
                    <a:pt x="77" y="269"/>
                  </a:cubicBezTo>
                  <a:cubicBezTo>
                    <a:pt x="303" y="459"/>
                    <a:pt x="548" y="626"/>
                    <a:pt x="774" y="798"/>
                  </a:cubicBezTo>
                  <a:cubicBezTo>
                    <a:pt x="806" y="813"/>
                    <a:pt x="841" y="822"/>
                    <a:pt x="873" y="822"/>
                  </a:cubicBezTo>
                  <a:cubicBezTo>
                    <a:pt x="919" y="822"/>
                    <a:pt x="961" y="804"/>
                    <a:pt x="982" y="762"/>
                  </a:cubicBezTo>
                  <a:cubicBezTo>
                    <a:pt x="1041" y="703"/>
                    <a:pt x="1041" y="608"/>
                    <a:pt x="964" y="554"/>
                  </a:cubicBezTo>
                  <a:cubicBezTo>
                    <a:pt x="719" y="382"/>
                    <a:pt x="493" y="214"/>
                    <a:pt x="267" y="24"/>
                  </a:cubicBezTo>
                  <a:cubicBezTo>
                    <a:pt x="235" y="9"/>
                    <a:pt x="200" y="1"/>
                    <a:pt x="1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091" name="Google Shape;2091;p13"/>
            <p:cNvSpPr/>
            <p:nvPr/>
          </p:nvSpPr>
          <p:spPr>
            <a:xfrm>
              <a:off x="2779650" y="587325"/>
              <a:ext cx="21725" cy="15975"/>
            </a:xfrm>
            <a:custGeom>
              <a:avLst/>
              <a:gdLst/>
              <a:ahLst/>
              <a:cxnLst/>
              <a:rect l="l" t="t" r="r" b="b"/>
              <a:pathLst>
                <a:path w="869" h="639" extrusionOk="0">
                  <a:moveTo>
                    <a:pt x="131" y="0"/>
                  </a:moveTo>
                  <a:cubicBezTo>
                    <a:pt x="95" y="0"/>
                    <a:pt x="59" y="36"/>
                    <a:pt x="41" y="54"/>
                  </a:cubicBezTo>
                  <a:cubicBezTo>
                    <a:pt x="0" y="131"/>
                    <a:pt x="0" y="226"/>
                    <a:pt x="59" y="281"/>
                  </a:cubicBezTo>
                  <a:cubicBezTo>
                    <a:pt x="244" y="376"/>
                    <a:pt x="434" y="489"/>
                    <a:pt x="606" y="602"/>
                  </a:cubicBezTo>
                  <a:cubicBezTo>
                    <a:pt x="642" y="620"/>
                    <a:pt x="679" y="638"/>
                    <a:pt x="737" y="638"/>
                  </a:cubicBezTo>
                  <a:cubicBezTo>
                    <a:pt x="774" y="620"/>
                    <a:pt x="810" y="602"/>
                    <a:pt x="832" y="584"/>
                  </a:cubicBezTo>
                  <a:cubicBezTo>
                    <a:pt x="869" y="507"/>
                    <a:pt x="869" y="412"/>
                    <a:pt x="792" y="358"/>
                  </a:cubicBezTo>
                  <a:cubicBezTo>
                    <a:pt x="624" y="244"/>
                    <a:pt x="434" y="149"/>
                    <a:pt x="244" y="36"/>
                  </a:cubicBezTo>
                  <a:cubicBezTo>
                    <a:pt x="208" y="0"/>
                    <a:pt x="172" y="0"/>
                    <a:pt x="13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092" name="Google Shape;2092;p13"/>
            <p:cNvSpPr/>
            <p:nvPr/>
          </p:nvSpPr>
          <p:spPr>
            <a:xfrm>
              <a:off x="2741525" y="602475"/>
              <a:ext cx="20725" cy="16550"/>
            </a:xfrm>
            <a:custGeom>
              <a:avLst/>
              <a:gdLst/>
              <a:ahLst/>
              <a:cxnLst/>
              <a:rect l="l" t="t" r="r" b="b"/>
              <a:pathLst>
                <a:path w="829" h="662" extrusionOk="0">
                  <a:moveTo>
                    <a:pt x="166" y="1"/>
                  </a:moveTo>
                  <a:cubicBezTo>
                    <a:pt x="120" y="1"/>
                    <a:pt x="73" y="26"/>
                    <a:pt x="37" y="73"/>
                  </a:cubicBezTo>
                  <a:cubicBezTo>
                    <a:pt x="1" y="127"/>
                    <a:pt x="1" y="222"/>
                    <a:pt x="73" y="281"/>
                  </a:cubicBezTo>
                  <a:cubicBezTo>
                    <a:pt x="227" y="394"/>
                    <a:pt x="394" y="525"/>
                    <a:pt x="566" y="638"/>
                  </a:cubicBezTo>
                  <a:cubicBezTo>
                    <a:pt x="595" y="653"/>
                    <a:pt x="629" y="662"/>
                    <a:pt x="662" y="662"/>
                  </a:cubicBezTo>
                  <a:cubicBezTo>
                    <a:pt x="710" y="662"/>
                    <a:pt x="757" y="643"/>
                    <a:pt x="792" y="597"/>
                  </a:cubicBezTo>
                  <a:cubicBezTo>
                    <a:pt x="828" y="543"/>
                    <a:pt x="828" y="448"/>
                    <a:pt x="752" y="394"/>
                  </a:cubicBezTo>
                  <a:cubicBezTo>
                    <a:pt x="584" y="281"/>
                    <a:pt x="412" y="145"/>
                    <a:pt x="245" y="32"/>
                  </a:cubicBezTo>
                  <a:cubicBezTo>
                    <a:pt x="222" y="11"/>
                    <a:pt x="194" y="1"/>
                    <a:pt x="1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093" name="Google Shape;2093;p13"/>
            <p:cNvSpPr/>
            <p:nvPr/>
          </p:nvSpPr>
          <p:spPr>
            <a:xfrm>
              <a:off x="2634550" y="475000"/>
              <a:ext cx="27375" cy="20075"/>
            </a:xfrm>
            <a:custGeom>
              <a:avLst/>
              <a:gdLst/>
              <a:ahLst/>
              <a:cxnLst/>
              <a:rect l="l" t="t" r="r" b="b"/>
              <a:pathLst>
                <a:path w="1095" h="803" extrusionOk="0">
                  <a:moveTo>
                    <a:pt x="167" y="0"/>
                  </a:moveTo>
                  <a:cubicBezTo>
                    <a:pt x="119" y="0"/>
                    <a:pt x="71" y="19"/>
                    <a:pt x="36" y="64"/>
                  </a:cubicBezTo>
                  <a:cubicBezTo>
                    <a:pt x="0" y="119"/>
                    <a:pt x="0" y="232"/>
                    <a:pt x="77" y="268"/>
                  </a:cubicBezTo>
                  <a:cubicBezTo>
                    <a:pt x="321" y="440"/>
                    <a:pt x="584" y="607"/>
                    <a:pt x="828" y="779"/>
                  </a:cubicBezTo>
                  <a:cubicBezTo>
                    <a:pt x="860" y="794"/>
                    <a:pt x="895" y="803"/>
                    <a:pt x="927" y="803"/>
                  </a:cubicBezTo>
                  <a:cubicBezTo>
                    <a:pt x="973" y="803"/>
                    <a:pt x="1015" y="785"/>
                    <a:pt x="1036" y="743"/>
                  </a:cubicBezTo>
                  <a:cubicBezTo>
                    <a:pt x="1095" y="684"/>
                    <a:pt x="1095" y="571"/>
                    <a:pt x="1018" y="535"/>
                  </a:cubicBezTo>
                  <a:cubicBezTo>
                    <a:pt x="756" y="363"/>
                    <a:pt x="507" y="196"/>
                    <a:pt x="262" y="24"/>
                  </a:cubicBezTo>
                  <a:cubicBezTo>
                    <a:pt x="233" y="9"/>
                    <a:pt x="200" y="0"/>
                    <a:pt x="1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094" name="Google Shape;2094;p13"/>
            <p:cNvSpPr/>
            <p:nvPr/>
          </p:nvSpPr>
          <p:spPr>
            <a:xfrm>
              <a:off x="2677400" y="583350"/>
              <a:ext cx="24125" cy="17325"/>
            </a:xfrm>
            <a:custGeom>
              <a:avLst/>
              <a:gdLst/>
              <a:ahLst/>
              <a:cxnLst/>
              <a:rect l="l" t="t" r="r" b="b"/>
              <a:pathLst>
                <a:path w="965" h="693" extrusionOk="0">
                  <a:moveTo>
                    <a:pt x="164" y="1"/>
                  </a:moveTo>
                  <a:cubicBezTo>
                    <a:pt x="117" y="1"/>
                    <a:pt x="71" y="20"/>
                    <a:pt x="37" y="64"/>
                  </a:cubicBezTo>
                  <a:cubicBezTo>
                    <a:pt x="1" y="118"/>
                    <a:pt x="1" y="232"/>
                    <a:pt x="77" y="272"/>
                  </a:cubicBezTo>
                  <a:cubicBezTo>
                    <a:pt x="286" y="403"/>
                    <a:pt x="489" y="535"/>
                    <a:pt x="697" y="666"/>
                  </a:cubicBezTo>
                  <a:cubicBezTo>
                    <a:pt x="730" y="683"/>
                    <a:pt x="765" y="693"/>
                    <a:pt x="798" y="693"/>
                  </a:cubicBezTo>
                  <a:cubicBezTo>
                    <a:pt x="844" y="693"/>
                    <a:pt x="884" y="674"/>
                    <a:pt x="905" y="630"/>
                  </a:cubicBezTo>
                  <a:cubicBezTo>
                    <a:pt x="964" y="571"/>
                    <a:pt x="964" y="458"/>
                    <a:pt x="887" y="422"/>
                  </a:cubicBezTo>
                  <a:cubicBezTo>
                    <a:pt x="679" y="290"/>
                    <a:pt x="471" y="159"/>
                    <a:pt x="263" y="28"/>
                  </a:cubicBezTo>
                  <a:cubicBezTo>
                    <a:pt x="232" y="11"/>
                    <a:pt x="198" y="1"/>
                    <a:pt x="1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095" name="Google Shape;2095;p13"/>
            <p:cNvSpPr/>
            <p:nvPr/>
          </p:nvSpPr>
          <p:spPr>
            <a:xfrm>
              <a:off x="2634075" y="534850"/>
              <a:ext cx="28300" cy="18475"/>
            </a:xfrm>
            <a:custGeom>
              <a:avLst/>
              <a:gdLst/>
              <a:ahLst/>
              <a:cxnLst/>
              <a:rect l="l" t="t" r="r" b="b"/>
              <a:pathLst>
                <a:path w="1132" h="739" extrusionOk="0">
                  <a:moveTo>
                    <a:pt x="168" y="1"/>
                  </a:moveTo>
                  <a:cubicBezTo>
                    <a:pt x="112" y="1"/>
                    <a:pt x="50" y="44"/>
                    <a:pt x="37" y="100"/>
                  </a:cubicBezTo>
                  <a:cubicBezTo>
                    <a:pt x="1" y="195"/>
                    <a:pt x="37" y="249"/>
                    <a:pt x="114" y="308"/>
                  </a:cubicBezTo>
                  <a:cubicBezTo>
                    <a:pt x="376" y="439"/>
                    <a:pt x="639" y="588"/>
                    <a:pt x="906" y="724"/>
                  </a:cubicBezTo>
                  <a:cubicBezTo>
                    <a:pt x="920" y="734"/>
                    <a:pt x="939" y="738"/>
                    <a:pt x="958" y="738"/>
                  </a:cubicBezTo>
                  <a:cubicBezTo>
                    <a:pt x="1013" y="738"/>
                    <a:pt x="1078" y="704"/>
                    <a:pt x="1091" y="647"/>
                  </a:cubicBezTo>
                  <a:cubicBezTo>
                    <a:pt x="1132" y="552"/>
                    <a:pt x="1091" y="475"/>
                    <a:pt x="1019" y="439"/>
                  </a:cubicBezTo>
                  <a:cubicBezTo>
                    <a:pt x="752" y="308"/>
                    <a:pt x="490" y="158"/>
                    <a:pt x="227" y="23"/>
                  </a:cubicBezTo>
                  <a:cubicBezTo>
                    <a:pt x="211" y="7"/>
                    <a:pt x="190" y="1"/>
                    <a:pt x="1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spTree>
    <p:extLst>
      <p:ext uri="{BB962C8B-B14F-4D97-AF65-F5344CB8AC3E}">
        <p14:creationId xmlns:p14="http://schemas.microsoft.com/office/powerpoint/2010/main" val="1571462149"/>
      </p:ext>
    </p:extLst>
  </p:cSld>
  <p:clrMapOvr>
    <a:masterClrMapping/>
  </p:clrMapOvr>
</p:sldLayout>
</file>

<file path=ppt/slideLayouts/slideLayout98.xml><?xml version="1.0" encoding="utf-8"?>
<p:sldLayout xmlns:a="http://schemas.openxmlformats.org/drawingml/2006/main" xmlns:r="http://schemas.openxmlformats.org/officeDocument/2006/relationships" xmlns:p="http://schemas.openxmlformats.org/presentationml/2006/main" matchingName="Background">
  <p:cSld name="Background">
    <p:bg>
      <p:bgPr>
        <a:solidFill>
          <a:schemeClr val="lt2"/>
        </a:solidFill>
        <a:effectLst/>
      </p:bgPr>
    </p:bg>
    <p:spTree>
      <p:nvGrpSpPr>
        <p:cNvPr id="1" name="Shape 3334"/>
        <p:cNvGrpSpPr/>
        <p:nvPr/>
      </p:nvGrpSpPr>
      <p:grpSpPr>
        <a:xfrm>
          <a:off x="0" y="0"/>
          <a:ext cx="0" cy="0"/>
          <a:chOff x="0" y="0"/>
          <a:chExt cx="0" cy="0"/>
        </a:xfrm>
      </p:grpSpPr>
    </p:spTree>
    <p:extLst>
      <p:ext uri="{BB962C8B-B14F-4D97-AF65-F5344CB8AC3E}">
        <p14:creationId xmlns:p14="http://schemas.microsoft.com/office/powerpoint/2010/main" val="3253434072"/>
      </p:ext>
    </p:extLst>
  </p:cSld>
  <p:clrMapOvr>
    <a:masterClrMapping/>
  </p:clrMapOvr>
</p:sldLayout>
</file>

<file path=ppt/slideLayouts/slideLayout99.xml><?xml version="1.0" encoding="utf-8"?>
<p:sldLayout xmlns:a="http://schemas.openxmlformats.org/drawingml/2006/main" xmlns:r="http://schemas.openxmlformats.org/officeDocument/2006/relationships" xmlns:p="http://schemas.openxmlformats.org/presentationml/2006/main" matchingName="Background 1">
  <p:cSld name="Background 1">
    <p:spTree>
      <p:nvGrpSpPr>
        <p:cNvPr id="1" name="Shape 3335"/>
        <p:cNvGrpSpPr/>
        <p:nvPr/>
      </p:nvGrpSpPr>
      <p:grpSpPr>
        <a:xfrm>
          <a:off x="0" y="0"/>
          <a:ext cx="0" cy="0"/>
          <a:chOff x="0" y="0"/>
          <a:chExt cx="0" cy="0"/>
        </a:xfrm>
      </p:grpSpPr>
      <p:grpSp>
        <p:nvGrpSpPr>
          <p:cNvPr id="3336" name="Google Shape;3336;p33"/>
          <p:cNvGrpSpPr/>
          <p:nvPr/>
        </p:nvGrpSpPr>
        <p:grpSpPr>
          <a:xfrm>
            <a:off x="-102039" y="-271495"/>
            <a:ext cx="1872975" cy="2438687"/>
            <a:chOff x="3081970" y="3217891"/>
            <a:chExt cx="525187" cy="512861"/>
          </a:xfrm>
        </p:grpSpPr>
        <p:sp>
          <p:nvSpPr>
            <p:cNvPr id="3337" name="Google Shape;3337;p33"/>
            <p:cNvSpPr/>
            <p:nvPr/>
          </p:nvSpPr>
          <p:spPr>
            <a:xfrm>
              <a:off x="3259011" y="3219116"/>
              <a:ext cx="324755" cy="188949"/>
            </a:xfrm>
            <a:custGeom>
              <a:avLst/>
              <a:gdLst/>
              <a:ahLst/>
              <a:cxnLst/>
              <a:rect l="l" t="t" r="r" b="b"/>
              <a:pathLst>
                <a:path w="8482" h="4935" extrusionOk="0">
                  <a:moveTo>
                    <a:pt x="110" y="0"/>
                  </a:moveTo>
                  <a:cubicBezTo>
                    <a:pt x="48" y="0"/>
                    <a:pt x="0" y="76"/>
                    <a:pt x="39" y="135"/>
                  </a:cubicBezTo>
                  <a:cubicBezTo>
                    <a:pt x="1041" y="1383"/>
                    <a:pt x="2452" y="2411"/>
                    <a:pt x="3915" y="3009"/>
                  </a:cubicBezTo>
                  <a:cubicBezTo>
                    <a:pt x="5379" y="3608"/>
                    <a:pt x="7193" y="3634"/>
                    <a:pt x="8305" y="4908"/>
                  </a:cubicBezTo>
                  <a:cubicBezTo>
                    <a:pt x="8324" y="4927"/>
                    <a:pt x="8345" y="4935"/>
                    <a:pt x="8365" y="4935"/>
                  </a:cubicBezTo>
                  <a:cubicBezTo>
                    <a:pt x="8427" y="4935"/>
                    <a:pt x="8481" y="4857"/>
                    <a:pt x="8442" y="4798"/>
                  </a:cubicBezTo>
                  <a:cubicBezTo>
                    <a:pt x="7434" y="3660"/>
                    <a:pt x="5893" y="3497"/>
                    <a:pt x="4507" y="3061"/>
                  </a:cubicBezTo>
                  <a:cubicBezTo>
                    <a:pt x="2855" y="2521"/>
                    <a:pt x="1255" y="1383"/>
                    <a:pt x="176" y="31"/>
                  </a:cubicBezTo>
                  <a:cubicBezTo>
                    <a:pt x="154" y="9"/>
                    <a:pt x="132" y="0"/>
                    <a:pt x="11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338" name="Google Shape;3338;p33"/>
            <p:cNvSpPr/>
            <p:nvPr/>
          </p:nvSpPr>
          <p:spPr>
            <a:xfrm>
              <a:off x="3490841" y="3289717"/>
              <a:ext cx="75273" cy="140285"/>
            </a:xfrm>
            <a:custGeom>
              <a:avLst/>
              <a:gdLst/>
              <a:ahLst/>
              <a:cxnLst/>
              <a:rect l="l" t="t" r="r" b="b"/>
              <a:pathLst>
                <a:path w="1966" h="3664" extrusionOk="0">
                  <a:moveTo>
                    <a:pt x="1844" y="0"/>
                  </a:moveTo>
                  <a:cubicBezTo>
                    <a:pt x="1826" y="0"/>
                    <a:pt x="1806" y="8"/>
                    <a:pt x="1789" y="27"/>
                  </a:cubicBezTo>
                  <a:cubicBezTo>
                    <a:pt x="1301" y="463"/>
                    <a:pt x="351" y="892"/>
                    <a:pt x="189" y="1601"/>
                  </a:cubicBezTo>
                  <a:cubicBezTo>
                    <a:pt x="0" y="2277"/>
                    <a:pt x="624" y="2980"/>
                    <a:pt x="787" y="3604"/>
                  </a:cubicBezTo>
                  <a:cubicBezTo>
                    <a:pt x="787" y="3646"/>
                    <a:pt x="811" y="3664"/>
                    <a:pt x="838" y="3664"/>
                  </a:cubicBezTo>
                  <a:cubicBezTo>
                    <a:pt x="883" y="3664"/>
                    <a:pt x="940" y="3617"/>
                    <a:pt x="924" y="3552"/>
                  </a:cubicBezTo>
                  <a:cubicBezTo>
                    <a:pt x="787" y="2954"/>
                    <a:pt x="351" y="2440"/>
                    <a:pt x="299" y="1790"/>
                  </a:cubicBezTo>
                  <a:cubicBezTo>
                    <a:pt x="241" y="1113"/>
                    <a:pt x="1463" y="541"/>
                    <a:pt x="1925" y="138"/>
                  </a:cubicBezTo>
                  <a:cubicBezTo>
                    <a:pt x="1966" y="92"/>
                    <a:pt x="1908" y="0"/>
                    <a:pt x="184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339" name="Google Shape;3339;p33"/>
            <p:cNvSpPr/>
            <p:nvPr/>
          </p:nvSpPr>
          <p:spPr>
            <a:xfrm>
              <a:off x="3496048" y="3338380"/>
              <a:ext cx="101270" cy="20943"/>
            </a:xfrm>
            <a:custGeom>
              <a:avLst/>
              <a:gdLst/>
              <a:ahLst/>
              <a:cxnLst/>
              <a:rect l="l" t="t" r="r" b="b"/>
              <a:pathLst>
                <a:path w="2645" h="547" extrusionOk="0">
                  <a:moveTo>
                    <a:pt x="2540" y="1"/>
                  </a:moveTo>
                  <a:cubicBezTo>
                    <a:pt x="2533" y="1"/>
                    <a:pt x="2525" y="2"/>
                    <a:pt x="2518" y="5"/>
                  </a:cubicBezTo>
                  <a:cubicBezTo>
                    <a:pt x="1780" y="206"/>
                    <a:pt x="1019" y="384"/>
                    <a:pt x="235" y="384"/>
                  </a:cubicBezTo>
                  <a:cubicBezTo>
                    <a:pt x="183" y="384"/>
                    <a:pt x="131" y="384"/>
                    <a:pt x="79" y="382"/>
                  </a:cubicBezTo>
                  <a:cubicBezTo>
                    <a:pt x="1" y="382"/>
                    <a:pt x="1" y="545"/>
                    <a:pt x="79" y="545"/>
                  </a:cubicBezTo>
                  <a:cubicBezTo>
                    <a:pt x="131" y="546"/>
                    <a:pt x="183" y="547"/>
                    <a:pt x="236" y="547"/>
                  </a:cubicBezTo>
                  <a:cubicBezTo>
                    <a:pt x="1023" y="547"/>
                    <a:pt x="1812" y="369"/>
                    <a:pt x="2544" y="167"/>
                  </a:cubicBezTo>
                  <a:cubicBezTo>
                    <a:pt x="2644" y="138"/>
                    <a:pt x="2610" y="1"/>
                    <a:pt x="25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340" name="Google Shape;3340;p33"/>
            <p:cNvSpPr/>
            <p:nvPr/>
          </p:nvSpPr>
          <p:spPr>
            <a:xfrm>
              <a:off x="3549842" y="3279265"/>
              <a:ext cx="26189" cy="20714"/>
            </a:xfrm>
            <a:custGeom>
              <a:avLst/>
              <a:gdLst/>
              <a:ahLst/>
              <a:cxnLst/>
              <a:rect l="l" t="t" r="r" b="b"/>
              <a:pathLst>
                <a:path w="684" h="541" extrusionOk="0">
                  <a:moveTo>
                    <a:pt x="326" y="1"/>
                  </a:moveTo>
                  <a:cubicBezTo>
                    <a:pt x="1" y="1"/>
                    <a:pt x="1" y="541"/>
                    <a:pt x="326" y="541"/>
                  </a:cubicBezTo>
                  <a:cubicBezTo>
                    <a:pt x="683" y="541"/>
                    <a:pt x="683" y="1"/>
                    <a:pt x="3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341" name="Google Shape;3341;p33"/>
            <p:cNvSpPr/>
            <p:nvPr/>
          </p:nvSpPr>
          <p:spPr>
            <a:xfrm>
              <a:off x="3580969" y="3333326"/>
              <a:ext cx="26189" cy="20675"/>
            </a:xfrm>
            <a:custGeom>
              <a:avLst/>
              <a:gdLst/>
              <a:ahLst/>
              <a:cxnLst/>
              <a:rect l="l" t="t" r="r" b="b"/>
              <a:pathLst>
                <a:path w="684" h="540" extrusionOk="0">
                  <a:moveTo>
                    <a:pt x="326" y="0"/>
                  </a:moveTo>
                  <a:cubicBezTo>
                    <a:pt x="0" y="0"/>
                    <a:pt x="0" y="540"/>
                    <a:pt x="326" y="540"/>
                  </a:cubicBezTo>
                  <a:cubicBezTo>
                    <a:pt x="683" y="540"/>
                    <a:pt x="683" y="0"/>
                    <a:pt x="3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342" name="Google Shape;3342;p33"/>
            <p:cNvSpPr/>
            <p:nvPr/>
          </p:nvSpPr>
          <p:spPr>
            <a:xfrm>
              <a:off x="3570746" y="3392327"/>
              <a:ext cx="25959" cy="20943"/>
            </a:xfrm>
            <a:custGeom>
              <a:avLst/>
              <a:gdLst/>
              <a:ahLst/>
              <a:cxnLst/>
              <a:rect l="l" t="t" r="r" b="b"/>
              <a:pathLst>
                <a:path w="678" h="547" extrusionOk="0">
                  <a:moveTo>
                    <a:pt x="326" y="1"/>
                  </a:moveTo>
                  <a:cubicBezTo>
                    <a:pt x="1" y="1"/>
                    <a:pt x="1" y="547"/>
                    <a:pt x="326" y="547"/>
                  </a:cubicBezTo>
                  <a:cubicBezTo>
                    <a:pt x="677" y="547"/>
                    <a:pt x="677" y="1"/>
                    <a:pt x="3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343" name="Google Shape;3343;p33"/>
            <p:cNvSpPr/>
            <p:nvPr/>
          </p:nvSpPr>
          <p:spPr>
            <a:xfrm>
              <a:off x="3510482" y="3418209"/>
              <a:ext cx="25959" cy="20982"/>
            </a:xfrm>
            <a:custGeom>
              <a:avLst/>
              <a:gdLst/>
              <a:ahLst/>
              <a:cxnLst/>
              <a:rect l="l" t="t" r="r" b="b"/>
              <a:pathLst>
                <a:path w="678" h="548" extrusionOk="0">
                  <a:moveTo>
                    <a:pt x="326" y="1"/>
                  </a:moveTo>
                  <a:cubicBezTo>
                    <a:pt x="1" y="1"/>
                    <a:pt x="1" y="547"/>
                    <a:pt x="326" y="547"/>
                  </a:cubicBezTo>
                  <a:cubicBezTo>
                    <a:pt x="677" y="547"/>
                    <a:pt x="677" y="1"/>
                    <a:pt x="3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344" name="Google Shape;3344;p33"/>
            <p:cNvSpPr/>
            <p:nvPr/>
          </p:nvSpPr>
          <p:spPr>
            <a:xfrm>
              <a:off x="3081970" y="3259547"/>
              <a:ext cx="203460" cy="471204"/>
            </a:xfrm>
            <a:custGeom>
              <a:avLst/>
              <a:gdLst/>
              <a:ahLst/>
              <a:cxnLst/>
              <a:rect l="l" t="t" r="r" b="b"/>
              <a:pathLst>
                <a:path w="5314" h="12307" extrusionOk="0">
                  <a:moveTo>
                    <a:pt x="1608" y="227"/>
                  </a:moveTo>
                  <a:lnTo>
                    <a:pt x="1608" y="227"/>
                  </a:lnTo>
                  <a:cubicBezTo>
                    <a:pt x="3097" y="1781"/>
                    <a:pt x="3968" y="3729"/>
                    <a:pt x="4364" y="5803"/>
                  </a:cubicBezTo>
                  <a:cubicBezTo>
                    <a:pt x="4579" y="6909"/>
                    <a:pt x="4663" y="8021"/>
                    <a:pt x="4637" y="9133"/>
                  </a:cubicBezTo>
                  <a:cubicBezTo>
                    <a:pt x="4637" y="9647"/>
                    <a:pt x="4579" y="10193"/>
                    <a:pt x="4527" y="10707"/>
                  </a:cubicBezTo>
                  <a:cubicBezTo>
                    <a:pt x="4475" y="11006"/>
                    <a:pt x="4449" y="11299"/>
                    <a:pt x="4390" y="11598"/>
                  </a:cubicBezTo>
                  <a:cubicBezTo>
                    <a:pt x="4367" y="11742"/>
                    <a:pt x="4385" y="12078"/>
                    <a:pt x="4241" y="12078"/>
                  </a:cubicBezTo>
                  <a:cubicBezTo>
                    <a:pt x="4222" y="12078"/>
                    <a:pt x="4200" y="12073"/>
                    <a:pt x="4176" y="12060"/>
                  </a:cubicBezTo>
                  <a:cubicBezTo>
                    <a:pt x="3311" y="11598"/>
                    <a:pt x="2686" y="10623"/>
                    <a:pt x="2172" y="9784"/>
                  </a:cubicBezTo>
                  <a:cubicBezTo>
                    <a:pt x="1574" y="8782"/>
                    <a:pt x="1249" y="7618"/>
                    <a:pt x="1060" y="6454"/>
                  </a:cubicBezTo>
                  <a:cubicBezTo>
                    <a:pt x="709" y="4581"/>
                    <a:pt x="137" y="1791"/>
                    <a:pt x="1600" y="243"/>
                  </a:cubicBezTo>
                  <a:cubicBezTo>
                    <a:pt x="1603" y="238"/>
                    <a:pt x="1606" y="233"/>
                    <a:pt x="1608" y="227"/>
                  </a:cubicBezTo>
                  <a:close/>
                  <a:moveTo>
                    <a:pt x="1591" y="1"/>
                  </a:moveTo>
                  <a:cubicBezTo>
                    <a:pt x="1538" y="1"/>
                    <a:pt x="1493" y="55"/>
                    <a:pt x="1509" y="111"/>
                  </a:cubicBezTo>
                  <a:lnTo>
                    <a:pt x="1509" y="111"/>
                  </a:lnTo>
                  <a:cubicBezTo>
                    <a:pt x="1494" y="115"/>
                    <a:pt x="1478" y="124"/>
                    <a:pt x="1464" y="139"/>
                  </a:cubicBezTo>
                  <a:cubicBezTo>
                    <a:pt x="0" y="1706"/>
                    <a:pt x="573" y="4392"/>
                    <a:pt x="872" y="6291"/>
                  </a:cubicBezTo>
                  <a:cubicBezTo>
                    <a:pt x="1060" y="7592"/>
                    <a:pt x="1437" y="8860"/>
                    <a:pt x="2114" y="9998"/>
                  </a:cubicBezTo>
                  <a:cubicBezTo>
                    <a:pt x="2628" y="10870"/>
                    <a:pt x="3363" y="11871"/>
                    <a:pt x="4312" y="12307"/>
                  </a:cubicBezTo>
                  <a:cubicBezTo>
                    <a:pt x="4364" y="12307"/>
                    <a:pt x="4416" y="12307"/>
                    <a:pt x="4416" y="12248"/>
                  </a:cubicBezTo>
                  <a:cubicBezTo>
                    <a:pt x="5314" y="8080"/>
                    <a:pt x="4741" y="3202"/>
                    <a:pt x="1652" y="28"/>
                  </a:cubicBezTo>
                  <a:cubicBezTo>
                    <a:pt x="1633" y="9"/>
                    <a:pt x="1611" y="1"/>
                    <a:pt x="15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345" name="Google Shape;3345;p33"/>
            <p:cNvSpPr/>
            <p:nvPr/>
          </p:nvSpPr>
          <p:spPr>
            <a:xfrm>
              <a:off x="3135994" y="3265826"/>
              <a:ext cx="116739" cy="462858"/>
            </a:xfrm>
            <a:custGeom>
              <a:avLst/>
              <a:gdLst/>
              <a:ahLst/>
              <a:cxnLst/>
              <a:rect l="l" t="t" r="r" b="b"/>
              <a:pathLst>
                <a:path w="3049" h="12089" extrusionOk="0">
                  <a:moveTo>
                    <a:pt x="108" y="1"/>
                  </a:moveTo>
                  <a:cubicBezTo>
                    <a:pt x="67" y="1"/>
                    <a:pt x="26" y="27"/>
                    <a:pt x="26" y="79"/>
                  </a:cubicBezTo>
                  <a:cubicBezTo>
                    <a:pt x="0" y="2355"/>
                    <a:pt x="787" y="4631"/>
                    <a:pt x="1249" y="6830"/>
                  </a:cubicBezTo>
                  <a:cubicBezTo>
                    <a:pt x="1490" y="7942"/>
                    <a:pt x="1926" y="8969"/>
                    <a:pt x="2140" y="10081"/>
                  </a:cubicBezTo>
                  <a:cubicBezTo>
                    <a:pt x="2251" y="10758"/>
                    <a:pt x="2355" y="11571"/>
                    <a:pt x="2875" y="12058"/>
                  </a:cubicBezTo>
                  <a:cubicBezTo>
                    <a:pt x="2895" y="12080"/>
                    <a:pt x="2917" y="12089"/>
                    <a:pt x="2937" y="12089"/>
                  </a:cubicBezTo>
                  <a:cubicBezTo>
                    <a:pt x="2998" y="12089"/>
                    <a:pt x="3049" y="12011"/>
                    <a:pt x="3005" y="11948"/>
                  </a:cubicBezTo>
                  <a:cubicBezTo>
                    <a:pt x="2439" y="11434"/>
                    <a:pt x="2387" y="10485"/>
                    <a:pt x="2225" y="9782"/>
                  </a:cubicBezTo>
                  <a:cubicBezTo>
                    <a:pt x="2030" y="8781"/>
                    <a:pt x="1626" y="7805"/>
                    <a:pt x="1412" y="6803"/>
                  </a:cubicBezTo>
                  <a:cubicBezTo>
                    <a:pt x="924" y="4605"/>
                    <a:pt x="163" y="2329"/>
                    <a:pt x="189" y="79"/>
                  </a:cubicBezTo>
                  <a:cubicBezTo>
                    <a:pt x="189" y="27"/>
                    <a:pt x="148" y="1"/>
                    <a:pt x="10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346" name="Google Shape;3346;p33"/>
            <p:cNvSpPr/>
            <p:nvPr/>
          </p:nvSpPr>
          <p:spPr>
            <a:xfrm>
              <a:off x="3147212" y="3520053"/>
              <a:ext cx="120223" cy="98782"/>
            </a:xfrm>
            <a:custGeom>
              <a:avLst/>
              <a:gdLst/>
              <a:ahLst/>
              <a:cxnLst/>
              <a:rect l="l" t="t" r="r" b="b"/>
              <a:pathLst>
                <a:path w="3140" h="2580" extrusionOk="0">
                  <a:moveTo>
                    <a:pt x="1008" y="1"/>
                  </a:moveTo>
                  <a:cubicBezTo>
                    <a:pt x="982" y="1"/>
                    <a:pt x="924" y="27"/>
                    <a:pt x="924" y="53"/>
                  </a:cubicBezTo>
                  <a:cubicBezTo>
                    <a:pt x="598" y="866"/>
                    <a:pt x="306" y="1653"/>
                    <a:pt x="33" y="2466"/>
                  </a:cubicBezTo>
                  <a:cubicBezTo>
                    <a:pt x="1" y="2533"/>
                    <a:pt x="49" y="2579"/>
                    <a:pt x="98" y="2579"/>
                  </a:cubicBezTo>
                  <a:cubicBezTo>
                    <a:pt x="128" y="2579"/>
                    <a:pt x="159" y="2561"/>
                    <a:pt x="169" y="2518"/>
                  </a:cubicBezTo>
                  <a:cubicBezTo>
                    <a:pt x="410" y="1789"/>
                    <a:pt x="683" y="1080"/>
                    <a:pt x="956" y="378"/>
                  </a:cubicBezTo>
                  <a:cubicBezTo>
                    <a:pt x="998" y="267"/>
                    <a:pt x="1054" y="228"/>
                    <a:pt x="1121" y="228"/>
                  </a:cubicBezTo>
                  <a:cubicBezTo>
                    <a:pt x="1219" y="228"/>
                    <a:pt x="1338" y="312"/>
                    <a:pt x="1470" y="378"/>
                  </a:cubicBezTo>
                  <a:cubicBezTo>
                    <a:pt x="1685" y="489"/>
                    <a:pt x="1873" y="593"/>
                    <a:pt x="2094" y="729"/>
                  </a:cubicBezTo>
                  <a:cubicBezTo>
                    <a:pt x="2387" y="892"/>
                    <a:pt x="2686" y="1054"/>
                    <a:pt x="3011" y="1165"/>
                  </a:cubicBezTo>
                  <a:cubicBezTo>
                    <a:pt x="3018" y="1167"/>
                    <a:pt x="3024" y="1168"/>
                    <a:pt x="3029" y="1168"/>
                  </a:cubicBezTo>
                  <a:cubicBezTo>
                    <a:pt x="3103" y="1168"/>
                    <a:pt x="3140" y="1027"/>
                    <a:pt x="3037" y="1002"/>
                  </a:cubicBezTo>
                  <a:cubicBezTo>
                    <a:pt x="2335" y="729"/>
                    <a:pt x="1711" y="268"/>
                    <a:pt x="100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347" name="Google Shape;3347;p33"/>
            <p:cNvSpPr/>
            <p:nvPr/>
          </p:nvSpPr>
          <p:spPr>
            <a:xfrm>
              <a:off x="3116314" y="3427704"/>
              <a:ext cx="140477" cy="79064"/>
            </a:xfrm>
            <a:custGeom>
              <a:avLst/>
              <a:gdLst/>
              <a:ahLst/>
              <a:cxnLst/>
              <a:rect l="l" t="t" r="r" b="b"/>
              <a:pathLst>
                <a:path w="3669" h="2065" extrusionOk="0">
                  <a:moveTo>
                    <a:pt x="1327" y="0"/>
                  </a:moveTo>
                  <a:cubicBezTo>
                    <a:pt x="1301" y="0"/>
                    <a:pt x="1243" y="0"/>
                    <a:pt x="1217" y="52"/>
                  </a:cubicBezTo>
                  <a:cubicBezTo>
                    <a:pt x="1054" y="377"/>
                    <a:pt x="866" y="676"/>
                    <a:pt x="651" y="976"/>
                  </a:cubicBezTo>
                  <a:cubicBezTo>
                    <a:pt x="462" y="1275"/>
                    <a:pt x="267" y="1678"/>
                    <a:pt x="27" y="1899"/>
                  </a:cubicBezTo>
                  <a:cubicBezTo>
                    <a:pt x="1" y="1925"/>
                    <a:pt x="1" y="1951"/>
                    <a:pt x="1" y="1977"/>
                  </a:cubicBezTo>
                  <a:lnTo>
                    <a:pt x="1" y="2003"/>
                  </a:lnTo>
                  <a:cubicBezTo>
                    <a:pt x="1" y="2029"/>
                    <a:pt x="27" y="2062"/>
                    <a:pt x="53" y="2062"/>
                  </a:cubicBezTo>
                  <a:lnTo>
                    <a:pt x="79" y="2062"/>
                  </a:lnTo>
                  <a:cubicBezTo>
                    <a:pt x="85" y="2064"/>
                    <a:pt x="91" y="2065"/>
                    <a:pt x="97" y="2065"/>
                  </a:cubicBezTo>
                  <a:cubicBezTo>
                    <a:pt x="170" y="2065"/>
                    <a:pt x="207" y="1923"/>
                    <a:pt x="105" y="1899"/>
                  </a:cubicBezTo>
                  <a:lnTo>
                    <a:pt x="105" y="1899"/>
                  </a:lnTo>
                  <a:cubicBezTo>
                    <a:pt x="199" y="1914"/>
                    <a:pt x="175" y="1993"/>
                    <a:pt x="182" y="1993"/>
                  </a:cubicBezTo>
                  <a:cubicBezTo>
                    <a:pt x="186" y="1993"/>
                    <a:pt x="207" y="1951"/>
                    <a:pt x="300" y="1815"/>
                  </a:cubicBezTo>
                  <a:cubicBezTo>
                    <a:pt x="404" y="1626"/>
                    <a:pt x="567" y="1411"/>
                    <a:pt x="703" y="1216"/>
                  </a:cubicBezTo>
                  <a:cubicBezTo>
                    <a:pt x="754" y="1115"/>
                    <a:pt x="1247" y="239"/>
                    <a:pt x="1370" y="239"/>
                  </a:cubicBezTo>
                  <a:cubicBezTo>
                    <a:pt x="1373" y="239"/>
                    <a:pt x="1377" y="239"/>
                    <a:pt x="1379" y="241"/>
                  </a:cubicBezTo>
                  <a:cubicBezTo>
                    <a:pt x="2088" y="728"/>
                    <a:pt x="2843" y="1028"/>
                    <a:pt x="3519" y="1541"/>
                  </a:cubicBezTo>
                  <a:cubicBezTo>
                    <a:pt x="3533" y="1551"/>
                    <a:pt x="3547" y="1556"/>
                    <a:pt x="3560" y="1556"/>
                  </a:cubicBezTo>
                  <a:cubicBezTo>
                    <a:pt x="3625" y="1556"/>
                    <a:pt x="3669" y="1449"/>
                    <a:pt x="3604" y="1379"/>
                  </a:cubicBezTo>
                  <a:cubicBezTo>
                    <a:pt x="2901" y="839"/>
                    <a:pt x="2056" y="514"/>
                    <a:pt x="132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348" name="Google Shape;3348;p33"/>
            <p:cNvSpPr/>
            <p:nvPr/>
          </p:nvSpPr>
          <p:spPr>
            <a:xfrm>
              <a:off x="3099391" y="3356758"/>
              <a:ext cx="123477" cy="42001"/>
            </a:xfrm>
            <a:custGeom>
              <a:avLst/>
              <a:gdLst/>
              <a:ahLst/>
              <a:cxnLst/>
              <a:rect l="l" t="t" r="r" b="b"/>
              <a:pathLst>
                <a:path w="3225" h="1097" extrusionOk="0">
                  <a:moveTo>
                    <a:pt x="1423" y="0"/>
                  </a:moveTo>
                  <a:cubicBezTo>
                    <a:pt x="1358" y="0"/>
                    <a:pt x="1294" y="4"/>
                    <a:pt x="1230" y="13"/>
                  </a:cubicBezTo>
                  <a:cubicBezTo>
                    <a:pt x="1035" y="39"/>
                    <a:pt x="904" y="279"/>
                    <a:pt x="794" y="390"/>
                  </a:cubicBezTo>
                  <a:cubicBezTo>
                    <a:pt x="579" y="604"/>
                    <a:pt x="306" y="767"/>
                    <a:pt x="59" y="956"/>
                  </a:cubicBezTo>
                  <a:cubicBezTo>
                    <a:pt x="1" y="1019"/>
                    <a:pt x="62" y="1096"/>
                    <a:pt x="130" y="1096"/>
                  </a:cubicBezTo>
                  <a:cubicBezTo>
                    <a:pt x="152" y="1096"/>
                    <a:pt x="176" y="1088"/>
                    <a:pt x="196" y="1066"/>
                  </a:cubicBezTo>
                  <a:cubicBezTo>
                    <a:pt x="469" y="825"/>
                    <a:pt x="794" y="604"/>
                    <a:pt x="1067" y="305"/>
                  </a:cubicBezTo>
                  <a:cubicBezTo>
                    <a:pt x="1168" y="198"/>
                    <a:pt x="1315" y="156"/>
                    <a:pt x="1487" y="156"/>
                  </a:cubicBezTo>
                  <a:cubicBezTo>
                    <a:pt x="2000" y="156"/>
                    <a:pt x="2731" y="526"/>
                    <a:pt x="3096" y="604"/>
                  </a:cubicBezTo>
                  <a:cubicBezTo>
                    <a:pt x="3102" y="606"/>
                    <a:pt x="3108" y="607"/>
                    <a:pt x="3114" y="607"/>
                  </a:cubicBezTo>
                  <a:cubicBezTo>
                    <a:pt x="3187" y="607"/>
                    <a:pt x="3225" y="466"/>
                    <a:pt x="3122" y="442"/>
                  </a:cubicBezTo>
                  <a:cubicBezTo>
                    <a:pt x="2589" y="319"/>
                    <a:pt x="2008" y="0"/>
                    <a:pt x="142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349" name="Google Shape;3349;p33"/>
            <p:cNvSpPr/>
            <p:nvPr/>
          </p:nvSpPr>
          <p:spPr>
            <a:xfrm>
              <a:off x="3129753" y="3227501"/>
              <a:ext cx="352896" cy="364229"/>
            </a:xfrm>
            <a:custGeom>
              <a:avLst/>
              <a:gdLst/>
              <a:ahLst/>
              <a:cxnLst/>
              <a:rect l="l" t="t" r="r" b="b"/>
              <a:pathLst>
                <a:path w="9217" h="9513" extrusionOk="0">
                  <a:moveTo>
                    <a:pt x="1" y="0"/>
                  </a:moveTo>
                  <a:cubicBezTo>
                    <a:pt x="1" y="1080"/>
                    <a:pt x="866" y="2706"/>
                    <a:pt x="1087" y="3902"/>
                  </a:cubicBezTo>
                  <a:cubicBezTo>
                    <a:pt x="1191" y="4553"/>
                    <a:pt x="762" y="6283"/>
                    <a:pt x="1302" y="6718"/>
                  </a:cubicBezTo>
                  <a:cubicBezTo>
                    <a:pt x="1489" y="6884"/>
                    <a:pt x="1664" y="6955"/>
                    <a:pt x="1827" y="6955"/>
                  </a:cubicBezTo>
                  <a:cubicBezTo>
                    <a:pt x="2511" y="6955"/>
                    <a:pt x="2969" y="5707"/>
                    <a:pt x="3142" y="5092"/>
                  </a:cubicBezTo>
                  <a:lnTo>
                    <a:pt x="3142" y="5092"/>
                  </a:lnTo>
                  <a:cubicBezTo>
                    <a:pt x="3467" y="6068"/>
                    <a:pt x="2928" y="7804"/>
                    <a:pt x="3578" y="8669"/>
                  </a:cubicBezTo>
                  <a:cubicBezTo>
                    <a:pt x="3837" y="9044"/>
                    <a:pt x="4081" y="9197"/>
                    <a:pt x="4299" y="9197"/>
                  </a:cubicBezTo>
                  <a:cubicBezTo>
                    <a:pt x="4904" y="9197"/>
                    <a:pt x="5314" y="8028"/>
                    <a:pt x="5314" y="7154"/>
                  </a:cubicBezTo>
                  <a:cubicBezTo>
                    <a:pt x="5798" y="7637"/>
                    <a:pt x="6719" y="9513"/>
                    <a:pt x="7606" y="9513"/>
                  </a:cubicBezTo>
                  <a:cubicBezTo>
                    <a:pt x="7710" y="9513"/>
                    <a:pt x="7814" y="9487"/>
                    <a:pt x="7916" y="9430"/>
                  </a:cubicBezTo>
                  <a:cubicBezTo>
                    <a:pt x="8995" y="8884"/>
                    <a:pt x="7591" y="6829"/>
                    <a:pt x="7044" y="6283"/>
                  </a:cubicBezTo>
                  <a:cubicBezTo>
                    <a:pt x="7121" y="6257"/>
                    <a:pt x="7207" y="6247"/>
                    <a:pt x="7300" y="6247"/>
                  </a:cubicBezTo>
                  <a:cubicBezTo>
                    <a:pt x="7692" y="6247"/>
                    <a:pt x="8197" y="6433"/>
                    <a:pt x="8594" y="6433"/>
                  </a:cubicBezTo>
                  <a:cubicBezTo>
                    <a:pt x="8894" y="6433"/>
                    <a:pt x="9133" y="6327"/>
                    <a:pt x="9217" y="5957"/>
                  </a:cubicBezTo>
                  <a:cubicBezTo>
                    <a:pt x="8891" y="4553"/>
                    <a:pt x="7695" y="4006"/>
                    <a:pt x="6505" y="3577"/>
                  </a:cubicBezTo>
                  <a:cubicBezTo>
                    <a:pt x="7369" y="3141"/>
                    <a:pt x="8670" y="3252"/>
                    <a:pt x="8456" y="2276"/>
                  </a:cubicBezTo>
                  <a:cubicBezTo>
                    <a:pt x="8130" y="1405"/>
                    <a:pt x="6394" y="1190"/>
                    <a:pt x="5744" y="976"/>
                  </a:cubicBezTo>
                  <a:cubicBezTo>
                    <a:pt x="4014" y="540"/>
                    <a:pt x="1952" y="104"/>
                    <a:pt x="111" y="104"/>
                  </a:cubicBezTo>
                  <a:lnTo>
                    <a:pt x="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350" name="Google Shape;3350;p33"/>
            <p:cNvSpPr/>
            <p:nvPr/>
          </p:nvSpPr>
          <p:spPr>
            <a:xfrm>
              <a:off x="3110418" y="3217891"/>
              <a:ext cx="295694" cy="330459"/>
            </a:xfrm>
            <a:custGeom>
              <a:avLst/>
              <a:gdLst/>
              <a:ahLst/>
              <a:cxnLst/>
              <a:rect l="l" t="t" r="r" b="b"/>
              <a:pathLst>
                <a:path w="7723" h="8631" extrusionOk="0">
                  <a:moveTo>
                    <a:pt x="153" y="1"/>
                  </a:moveTo>
                  <a:cubicBezTo>
                    <a:pt x="58" y="1"/>
                    <a:pt x="1" y="119"/>
                    <a:pt x="96" y="167"/>
                  </a:cubicBezTo>
                  <a:cubicBezTo>
                    <a:pt x="3485" y="1877"/>
                    <a:pt x="6008" y="5181"/>
                    <a:pt x="7549" y="8595"/>
                  </a:cubicBezTo>
                  <a:cubicBezTo>
                    <a:pt x="7557" y="8620"/>
                    <a:pt x="7577" y="8630"/>
                    <a:pt x="7599" y="8630"/>
                  </a:cubicBezTo>
                  <a:cubicBezTo>
                    <a:pt x="7653" y="8630"/>
                    <a:pt x="7723" y="8572"/>
                    <a:pt x="7686" y="8517"/>
                  </a:cubicBezTo>
                  <a:cubicBezTo>
                    <a:pt x="6145" y="5070"/>
                    <a:pt x="3595" y="1740"/>
                    <a:pt x="181" y="4"/>
                  </a:cubicBezTo>
                  <a:cubicBezTo>
                    <a:pt x="171" y="2"/>
                    <a:pt x="162" y="1"/>
                    <a:pt x="1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351" name="Google Shape;3351;p33"/>
            <p:cNvSpPr/>
            <p:nvPr/>
          </p:nvSpPr>
          <p:spPr>
            <a:xfrm>
              <a:off x="3290407" y="3402779"/>
              <a:ext cx="145110" cy="120070"/>
            </a:xfrm>
            <a:custGeom>
              <a:avLst/>
              <a:gdLst/>
              <a:ahLst/>
              <a:cxnLst/>
              <a:rect l="l" t="t" r="r" b="b"/>
              <a:pathLst>
                <a:path w="3790" h="3136" extrusionOk="0">
                  <a:moveTo>
                    <a:pt x="793" y="1"/>
                  </a:moveTo>
                  <a:cubicBezTo>
                    <a:pt x="761" y="1"/>
                    <a:pt x="709" y="53"/>
                    <a:pt x="709" y="79"/>
                  </a:cubicBezTo>
                  <a:cubicBezTo>
                    <a:pt x="709" y="1139"/>
                    <a:pt x="409" y="2088"/>
                    <a:pt x="32" y="3038"/>
                  </a:cubicBezTo>
                  <a:cubicBezTo>
                    <a:pt x="1" y="3101"/>
                    <a:pt x="48" y="3135"/>
                    <a:pt x="96" y="3135"/>
                  </a:cubicBezTo>
                  <a:cubicBezTo>
                    <a:pt x="127" y="3135"/>
                    <a:pt x="159" y="3121"/>
                    <a:pt x="169" y="3090"/>
                  </a:cubicBezTo>
                  <a:cubicBezTo>
                    <a:pt x="494" y="2303"/>
                    <a:pt x="761" y="1490"/>
                    <a:pt x="871" y="651"/>
                  </a:cubicBezTo>
                  <a:lnTo>
                    <a:pt x="871" y="274"/>
                  </a:lnTo>
                  <a:cubicBezTo>
                    <a:pt x="973" y="237"/>
                    <a:pt x="1075" y="213"/>
                    <a:pt x="1176" y="213"/>
                  </a:cubicBezTo>
                  <a:cubicBezTo>
                    <a:pt x="1237" y="213"/>
                    <a:pt x="1298" y="222"/>
                    <a:pt x="1359" y="241"/>
                  </a:cubicBezTo>
                  <a:cubicBezTo>
                    <a:pt x="1632" y="300"/>
                    <a:pt x="1873" y="378"/>
                    <a:pt x="2120" y="436"/>
                  </a:cubicBezTo>
                  <a:cubicBezTo>
                    <a:pt x="2634" y="599"/>
                    <a:pt x="3147" y="762"/>
                    <a:pt x="3661" y="866"/>
                  </a:cubicBezTo>
                  <a:cubicBezTo>
                    <a:pt x="3667" y="868"/>
                    <a:pt x="3674" y="868"/>
                    <a:pt x="3679" y="868"/>
                  </a:cubicBezTo>
                  <a:cubicBezTo>
                    <a:pt x="3753" y="868"/>
                    <a:pt x="3790" y="727"/>
                    <a:pt x="3687" y="703"/>
                  </a:cubicBezTo>
                  <a:cubicBezTo>
                    <a:pt x="2712" y="488"/>
                    <a:pt x="1795" y="137"/>
                    <a:pt x="7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352" name="Google Shape;3352;p33"/>
            <p:cNvSpPr/>
            <p:nvPr/>
          </p:nvSpPr>
          <p:spPr>
            <a:xfrm>
              <a:off x="3215517" y="3327966"/>
              <a:ext cx="178458" cy="85419"/>
            </a:xfrm>
            <a:custGeom>
              <a:avLst/>
              <a:gdLst/>
              <a:ahLst/>
              <a:cxnLst/>
              <a:rect l="l" t="t" r="r" b="b"/>
              <a:pathLst>
                <a:path w="4661" h="2231" extrusionOk="0">
                  <a:moveTo>
                    <a:pt x="4554" y="1"/>
                  </a:moveTo>
                  <a:cubicBezTo>
                    <a:pt x="4549" y="1"/>
                    <a:pt x="4543" y="2"/>
                    <a:pt x="4538" y="4"/>
                  </a:cubicBezTo>
                  <a:cubicBezTo>
                    <a:pt x="3999" y="107"/>
                    <a:pt x="3449" y="155"/>
                    <a:pt x="2898" y="155"/>
                  </a:cubicBezTo>
                  <a:cubicBezTo>
                    <a:pt x="2311" y="155"/>
                    <a:pt x="1723" y="101"/>
                    <a:pt x="1149" y="4"/>
                  </a:cubicBezTo>
                  <a:cubicBezTo>
                    <a:pt x="1091" y="4"/>
                    <a:pt x="1065" y="30"/>
                    <a:pt x="1039" y="82"/>
                  </a:cubicBezTo>
                  <a:cubicBezTo>
                    <a:pt x="961" y="869"/>
                    <a:pt x="473" y="1493"/>
                    <a:pt x="37" y="2117"/>
                  </a:cubicBezTo>
                  <a:cubicBezTo>
                    <a:pt x="0" y="2172"/>
                    <a:pt x="54" y="2231"/>
                    <a:pt x="110" y="2231"/>
                  </a:cubicBezTo>
                  <a:cubicBezTo>
                    <a:pt x="133" y="2231"/>
                    <a:pt x="156" y="2220"/>
                    <a:pt x="174" y="2195"/>
                  </a:cubicBezTo>
                  <a:cubicBezTo>
                    <a:pt x="499" y="1740"/>
                    <a:pt x="798" y="1304"/>
                    <a:pt x="1039" y="817"/>
                  </a:cubicBezTo>
                  <a:cubicBezTo>
                    <a:pt x="1123" y="654"/>
                    <a:pt x="1149" y="465"/>
                    <a:pt x="1201" y="277"/>
                  </a:cubicBezTo>
                  <a:cubicBezTo>
                    <a:pt x="1213" y="205"/>
                    <a:pt x="1267" y="185"/>
                    <a:pt x="1332" y="185"/>
                  </a:cubicBezTo>
                  <a:cubicBezTo>
                    <a:pt x="1417" y="185"/>
                    <a:pt x="1520" y="218"/>
                    <a:pt x="1579" y="218"/>
                  </a:cubicBezTo>
                  <a:cubicBezTo>
                    <a:pt x="2027" y="281"/>
                    <a:pt x="2488" y="315"/>
                    <a:pt x="2950" y="315"/>
                  </a:cubicBezTo>
                  <a:cubicBezTo>
                    <a:pt x="3492" y="315"/>
                    <a:pt x="4037" y="268"/>
                    <a:pt x="4564" y="166"/>
                  </a:cubicBezTo>
                  <a:cubicBezTo>
                    <a:pt x="4660" y="142"/>
                    <a:pt x="4623" y="1"/>
                    <a:pt x="455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353" name="Google Shape;3353;p33"/>
            <p:cNvSpPr/>
            <p:nvPr/>
          </p:nvSpPr>
          <p:spPr>
            <a:xfrm>
              <a:off x="3194918" y="3274058"/>
              <a:ext cx="98743" cy="82892"/>
            </a:xfrm>
            <a:custGeom>
              <a:avLst/>
              <a:gdLst/>
              <a:ahLst/>
              <a:cxnLst/>
              <a:rect l="l" t="t" r="r" b="b"/>
              <a:pathLst>
                <a:path w="2579" h="2165" extrusionOk="0">
                  <a:moveTo>
                    <a:pt x="198" y="0"/>
                  </a:moveTo>
                  <a:cubicBezTo>
                    <a:pt x="139" y="0"/>
                    <a:pt x="113" y="59"/>
                    <a:pt x="139" y="111"/>
                  </a:cubicBezTo>
                  <a:cubicBezTo>
                    <a:pt x="224" y="787"/>
                    <a:pt x="276" y="1412"/>
                    <a:pt x="35" y="2062"/>
                  </a:cubicBezTo>
                  <a:cubicBezTo>
                    <a:pt x="0" y="2128"/>
                    <a:pt x="45" y="2164"/>
                    <a:pt x="91" y="2164"/>
                  </a:cubicBezTo>
                  <a:cubicBezTo>
                    <a:pt x="123" y="2164"/>
                    <a:pt x="155" y="2148"/>
                    <a:pt x="165" y="2114"/>
                  </a:cubicBezTo>
                  <a:cubicBezTo>
                    <a:pt x="423" y="1475"/>
                    <a:pt x="391" y="837"/>
                    <a:pt x="294" y="176"/>
                  </a:cubicBezTo>
                  <a:lnTo>
                    <a:pt x="294" y="176"/>
                  </a:lnTo>
                  <a:cubicBezTo>
                    <a:pt x="651" y="222"/>
                    <a:pt x="1009" y="234"/>
                    <a:pt x="1368" y="234"/>
                  </a:cubicBezTo>
                  <a:cubicBezTo>
                    <a:pt x="1736" y="234"/>
                    <a:pt x="2105" y="221"/>
                    <a:pt x="2474" y="221"/>
                  </a:cubicBezTo>
                  <a:cubicBezTo>
                    <a:pt x="2578" y="221"/>
                    <a:pt x="2578" y="59"/>
                    <a:pt x="2474" y="59"/>
                  </a:cubicBezTo>
                  <a:cubicBezTo>
                    <a:pt x="2105" y="59"/>
                    <a:pt x="1736" y="71"/>
                    <a:pt x="1368" y="71"/>
                  </a:cubicBezTo>
                  <a:cubicBezTo>
                    <a:pt x="977" y="71"/>
                    <a:pt x="587" y="57"/>
                    <a:pt x="1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354" name="Google Shape;3354;p33"/>
            <p:cNvSpPr/>
            <p:nvPr/>
          </p:nvSpPr>
          <p:spPr>
            <a:xfrm>
              <a:off x="3347646" y="3373643"/>
              <a:ext cx="13477" cy="10491"/>
            </a:xfrm>
            <a:custGeom>
              <a:avLst/>
              <a:gdLst/>
              <a:ahLst/>
              <a:cxnLst/>
              <a:rect l="l" t="t" r="r" b="b"/>
              <a:pathLst>
                <a:path w="352" h="274" extrusionOk="0">
                  <a:moveTo>
                    <a:pt x="163" y="1"/>
                  </a:moveTo>
                  <a:cubicBezTo>
                    <a:pt x="1" y="1"/>
                    <a:pt x="1" y="274"/>
                    <a:pt x="163" y="274"/>
                  </a:cubicBezTo>
                  <a:cubicBezTo>
                    <a:pt x="352" y="274"/>
                    <a:pt x="352" y="1"/>
                    <a:pt x="16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355" name="Google Shape;3355;p33"/>
            <p:cNvSpPr/>
            <p:nvPr/>
          </p:nvSpPr>
          <p:spPr>
            <a:xfrm>
              <a:off x="3333212" y="3350977"/>
              <a:ext cx="13477" cy="10261"/>
            </a:xfrm>
            <a:custGeom>
              <a:avLst/>
              <a:gdLst/>
              <a:ahLst/>
              <a:cxnLst/>
              <a:rect l="l" t="t" r="r" b="b"/>
              <a:pathLst>
                <a:path w="352" h="268" extrusionOk="0">
                  <a:moveTo>
                    <a:pt x="163" y="1"/>
                  </a:moveTo>
                  <a:cubicBezTo>
                    <a:pt x="0" y="1"/>
                    <a:pt x="0" y="268"/>
                    <a:pt x="163" y="268"/>
                  </a:cubicBezTo>
                  <a:cubicBezTo>
                    <a:pt x="352" y="268"/>
                    <a:pt x="352" y="1"/>
                    <a:pt x="16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356" name="Google Shape;3356;p33"/>
            <p:cNvSpPr/>
            <p:nvPr/>
          </p:nvSpPr>
          <p:spPr>
            <a:xfrm>
              <a:off x="3324750" y="3369661"/>
              <a:ext cx="13477" cy="10261"/>
            </a:xfrm>
            <a:custGeom>
              <a:avLst/>
              <a:gdLst/>
              <a:ahLst/>
              <a:cxnLst/>
              <a:rect l="l" t="t" r="r" b="b"/>
              <a:pathLst>
                <a:path w="352" h="268" extrusionOk="0">
                  <a:moveTo>
                    <a:pt x="163" y="1"/>
                  </a:moveTo>
                  <a:cubicBezTo>
                    <a:pt x="0" y="1"/>
                    <a:pt x="0" y="267"/>
                    <a:pt x="163" y="267"/>
                  </a:cubicBezTo>
                  <a:cubicBezTo>
                    <a:pt x="351" y="267"/>
                    <a:pt x="351" y="1"/>
                    <a:pt x="16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357" name="Google Shape;3357;p33"/>
            <p:cNvSpPr/>
            <p:nvPr/>
          </p:nvSpPr>
          <p:spPr>
            <a:xfrm>
              <a:off x="3196258" y="3442138"/>
              <a:ext cx="13477" cy="10491"/>
            </a:xfrm>
            <a:custGeom>
              <a:avLst/>
              <a:gdLst/>
              <a:ahLst/>
              <a:cxnLst/>
              <a:rect l="l" t="t" r="r" b="b"/>
              <a:pathLst>
                <a:path w="352" h="274" extrusionOk="0">
                  <a:moveTo>
                    <a:pt x="163" y="0"/>
                  </a:moveTo>
                  <a:cubicBezTo>
                    <a:pt x="0" y="0"/>
                    <a:pt x="0" y="273"/>
                    <a:pt x="163" y="273"/>
                  </a:cubicBezTo>
                  <a:cubicBezTo>
                    <a:pt x="352" y="273"/>
                    <a:pt x="352" y="0"/>
                    <a:pt x="16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358" name="Google Shape;3358;p33"/>
            <p:cNvSpPr/>
            <p:nvPr/>
          </p:nvSpPr>
          <p:spPr>
            <a:xfrm>
              <a:off x="3192008" y="3419472"/>
              <a:ext cx="13477" cy="10261"/>
            </a:xfrm>
            <a:custGeom>
              <a:avLst/>
              <a:gdLst/>
              <a:ahLst/>
              <a:cxnLst/>
              <a:rect l="l" t="t" r="r" b="b"/>
              <a:pathLst>
                <a:path w="352" h="268" extrusionOk="0">
                  <a:moveTo>
                    <a:pt x="163" y="0"/>
                  </a:moveTo>
                  <a:cubicBezTo>
                    <a:pt x="1" y="0"/>
                    <a:pt x="1" y="267"/>
                    <a:pt x="163" y="267"/>
                  </a:cubicBezTo>
                  <a:cubicBezTo>
                    <a:pt x="352" y="267"/>
                    <a:pt x="352" y="0"/>
                    <a:pt x="16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359" name="Google Shape;3359;p33"/>
            <p:cNvSpPr/>
            <p:nvPr/>
          </p:nvSpPr>
          <p:spPr>
            <a:xfrm>
              <a:off x="3175353" y="3435898"/>
              <a:ext cx="13477" cy="10491"/>
            </a:xfrm>
            <a:custGeom>
              <a:avLst/>
              <a:gdLst/>
              <a:ahLst/>
              <a:cxnLst/>
              <a:rect l="l" t="t" r="r" b="b"/>
              <a:pathLst>
                <a:path w="352" h="274" extrusionOk="0">
                  <a:moveTo>
                    <a:pt x="163" y="1"/>
                  </a:moveTo>
                  <a:cubicBezTo>
                    <a:pt x="0" y="1"/>
                    <a:pt x="0" y="274"/>
                    <a:pt x="163" y="274"/>
                  </a:cubicBezTo>
                  <a:cubicBezTo>
                    <a:pt x="351" y="274"/>
                    <a:pt x="351" y="1"/>
                    <a:pt x="16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360" name="Google Shape;3360;p33"/>
            <p:cNvSpPr/>
            <p:nvPr/>
          </p:nvSpPr>
          <p:spPr>
            <a:xfrm>
              <a:off x="3281179" y="3556426"/>
              <a:ext cx="13477" cy="10261"/>
            </a:xfrm>
            <a:custGeom>
              <a:avLst/>
              <a:gdLst/>
              <a:ahLst/>
              <a:cxnLst/>
              <a:rect l="l" t="t" r="r" b="b"/>
              <a:pathLst>
                <a:path w="352" h="268" extrusionOk="0">
                  <a:moveTo>
                    <a:pt x="163" y="0"/>
                  </a:moveTo>
                  <a:cubicBezTo>
                    <a:pt x="0" y="0"/>
                    <a:pt x="0" y="267"/>
                    <a:pt x="163" y="267"/>
                  </a:cubicBezTo>
                  <a:cubicBezTo>
                    <a:pt x="351" y="267"/>
                    <a:pt x="351" y="0"/>
                    <a:pt x="16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361" name="Google Shape;3361;p33"/>
            <p:cNvSpPr/>
            <p:nvPr/>
          </p:nvSpPr>
          <p:spPr>
            <a:xfrm>
              <a:off x="3270957" y="3539732"/>
              <a:ext cx="13477" cy="10491"/>
            </a:xfrm>
            <a:custGeom>
              <a:avLst/>
              <a:gdLst/>
              <a:ahLst/>
              <a:cxnLst/>
              <a:rect l="l" t="t" r="r" b="b"/>
              <a:pathLst>
                <a:path w="352" h="274" extrusionOk="0">
                  <a:moveTo>
                    <a:pt x="163" y="1"/>
                  </a:moveTo>
                  <a:cubicBezTo>
                    <a:pt x="0" y="1"/>
                    <a:pt x="0" y="274"/>
                    <a:pt x="163" y="274"/>
                  </a:cubicBezTo>
                  <a:cubicBezTo>
                    <a:pt x="352" y="274"/>
                    <a:pt x="352" y="1"/>
                    <a:pt x="16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362" name="Google Shape;3362;p33"/>
            <p:cNvSpPr/>
            <p:nvPr/>
          </p:nvSpPr>
          <p:spPr>
            <a:xfrm>
              <a:off x="3345655" y="3496162"/>
              <a:ext cx="13477" cy="10491"/>
            </a:xfrm>
            <a:custGeom>
              <a:avLst/>
              <a:gdLst/>
              <a:ahLst/>
              <a:cxnLst/>
              <a:rect l="l" t="t" r="r" b="b"/>
              <a:pathLst>
                <a:path w="352" h="274" extrusionOk="0">
                  <a:moveTo>
                    <a:pt x="163" y="1"/>
                  </a:moveTo>
                  <a:cubicBezTo>
                    <a:pt x="1" y="1"/>
                    <a:pt x="1" y="274"/>
                    <a:pt x="163" y="274"/>
                  </a:cubicBezTo>
                  <a:cubicBezTo>
                    <a:pt x="352" y="274"/>
                    <a:pt x="352" y="1"/>
                    <a:pt x="16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363" name="Google Shape;3363;p33"/>
            <p:cNvSpPr/>
            <p:nvPr/>
          </p:nvSpPr>
          <p:spPr>
            <a:xfrm>
              <a:off x="3420354" y="3543982"/>
              <a:ext cx="13477" cy="10223"/>
            </a:xfrm>
            <a:custGeom>
              <a:avLst/>
              <a:gdLst/>
              <a:ahLst/>
              <a:cxnLst/>
              <a:rect l="l" t="t" r="r" b="b"/>
              <a:pathLst>
                <a:path w="352" h="267" extrusionOk="0">
                  <a:moveTo>
                    <a:pt x="163" y="0"/>
                  </a:moveTo>
                  <a:cubicBezTo>
                    <a:pt x="1" y="0"/>
                    <a:pt x="1" y="267"/>
                    <a:pt x="163" y="267"/>
                  </a:cubicBezTo>
                  <a:cubicBezTo>
                    <a:pt x="352" y="267"/>
                    <a:pt x="352" y="0"/>
                    <a:pt x="16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364" name="Google Shape;3364;p33"/>
            <p:cNvSpPr/>
            <p:nvPr/>
          </p:nvSpPr>
          <p:spPr>
            <a:xfrm>
              <a:off x="3218924" y="3336313"/>
              <a:ext cx="13477" cy="10491"/>
            </a:xfrm>
            <a:custGeom>
              <a:avLst/>
              <a:gdLst/>
              <a:ahLst/>
              <a:cxnLst/>
              <a:rect l="l" t="t" r="r" b="b"/>
              <a:pathLst>
                <a:path w="352" h="274" extrusionOk="0">
                  <a:moveTo>
                    <a:pt x="163" y="0"/>
                  </a:moveTo>
                  <a:cubicBezTo>
                    <a:pt x="0" y="0"/>
                    <a:pt x="0" y="273"/>
                    <a:pt x="163" y="273"/>
                  </a:cubicBezTo>
                  <a:cubicBezTo>
                    <a:pt x="351" y="273"/>
                    <a:pt x="351" y="0"/>
                    <a:pt x="16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365" name="Google Shape;3365;p33"/>
            <p:cNvSpPr/>
            <p:nvPr/>
          </p:nvSpPr>
          <p:spPr>
            <a:xfrm>
              <a:off x="3262495" y="3298944"/>
              <a:ext cx="13477" cy="10491"/>
            </a:xfrm>
            <a:custGeom>
              <a:avLst/>
              <a:gdLst/>
              <a:ahLst/>
              <a:cxnLst/>
              <a:rect l="l" t="t" r="r" b="b"/>
              <a:pathLst>
                <a:path w="352" h="274" extrusionOk="0">
                  <a:moveTo>
                    <a:pt x="163" y="1"/>
                  </a:moveTo>
                  <a:cubicBezTo>
                    <a:pt x="0" y="1"/>
                    <a:pt x="0" y="274"/>
                    <a:pt x="163" y="274"/>
                  </a:cubicBezTo>
                  <a:cubicBezTo>
                    <a:pt x="352" y="274"/>
                    <a:pt x="352" y="1"/>
                    <a:pt x="16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366" name="Google Shape;3366;p33"/>
            <p:cNvSpPr/>
            <p:nvPr/>
          </p:nvSpPr>
          <p:spPr>
            <a:xfrm>
              <a:off x="3165131" y="3290751"/>
              <a:ext cx="13477" cy="10491"/>
            </a:xfrm>
            <a:custGeom>
              <a:avLst/>
              <a:gdLst/>
              <a:ahLst/>
              <a:cxnLst/>
              <a:rect l="l" t="t" r="r" b="b"/>
              <a:pathLst>
                <a:path w="352" h="274" extrusionOk="0">
                  <a:moveTo>
                    <a:pt x="163" y="0"/>
                  </a:moveTo>
                  <a:cubicBezTo>
                    <a:pt x="0" y="0"/>
                    <a:pt x="0" y="273"/>
                    <a:pt x="163" y="273"/>
                  </a:cubicBezTo>
                  <a:cubicBezTo>
                    <a:pt x="352" y="273"/>
                    <a:pt x="352" y="0"/>
                    <a:pt x="16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3367" name="Google Shape;3367;p33"/>
          <p:cNvGrpSpPr/>
          <p:nvPr/>
        </p:nvGrpSpPr>
        <p:grpSpPr>
          <a:xfrm rot="5400000">
            <a:off x="6988124" y="4790741"/>
            <a:ext cx="2497300" cy="1829015"/>
            <a:chOff x="3366383" y="3217891"/>
            <a:chExt cx="525187" cy="512861"/>
          </a:xfrm>
        </p:grpSpPr>
        <p:sp>
          <p:nvSpPr>
            <p:cNvPr id="3368" name="Google Shape;3368;p33"/>
            <p:cNvSpPr/>
            <p:nvPr/>
          </p:nvSpPr>
          <p:spPr>
            <a:xfrm flipH="1">
              <a:off x="3389775" y="3219116"/>
              <a:ext cx="324755" cy="188949"/>
            </a:xfrm>
            <a:custGeom>
              <a:avLst/>
              <a:gdLst/>
              <a:ahLst/>
              <a:cxnLst/>
              <a:rect l="l" t="t" r="r" b="b"/>
              <a:pathLst>
                <a:path w="8482" h="4935" extrusionOk="0">
                  <a:moveTo>
                    <a:pt x="110" y="0"/>
                  </a:moveTo>
                  <a:cubicBezTo>
                    <a:pt x="48" y="0"/>
                    <a:pt x="0" y="76"/>
                    <a:pt x="39" y="135"/>
                  </a:cubicBezTo>
                  <a:cubicBezTo>
                    <a:pt x="1041" y="1383"/>
                    <a:pt x="2452" y="2411"/>
                    <a:pt x="3915" y="3009"/>
                  </a:cubicBezTo>
                  <a:cubicBezTo>
                    <a:pt x="5379" y="3608"/>
                    <a:pt x="7193" y="3634"/>
                    <a:pt x="8305" y="4908"/>
                  </a:cubicBezTo>
                  <a:cubicBezTo>
                    <a:pt x="8324" y="4927"/>
                    <a:pt x="8345" y="4935"/>
                    <a:pt x="8365" y="4935"/>
                  </a:cubicBezTo>
                  <a:cubicBezTo>
                    <a:pt x="8427" y="4935"/>
                    <a:pt x="8481" y="4857"/>
                    <a:pt x="8442" y="4798"/>
                  </a:cubicBezTo>
                  <a:cubicBezTo>
                    <a:pt x="7434" y="3660"/>
                    <a:pt x="5893" y="3497"/>
                    <a:pt x="4507" y="3061"/>
                  </a:cubicBezTo>
                  <a:cubicBezTo>
                    <a:pt x="2855" y="2521"/>
                    <a:pt x="1255" y="1383"/>
                    <a:pt x="176" y="31"/>
                  </a:cubicBezTo>
                  <a:cubicBezTo>
                    <a:pt x="154" y="9"/>
                    <a:pt x="132" y="0"/>
                    <a:pt x="11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369" name="Google Shape;3369;p33"/>
            <p:cNvSpPr/>
            <p:nvPr/>
          </p:nvSpPr>
          <p:spPr>
            <a:xfrm flipH="1">
              <a:off x="3407427" y="3289717"/>
              <a:ext cx="75273" cy="140285"/>
            </a:xfrm>
            <a:custGeom>
              <a:avLst/>
              <a:gdLst/>
              <a:ahLst/>
              <a:cxnLst/>
              <a:rect l="l" t="t" r="r" b="b"/>
              <a:pathLst>
                <a:path w="1966" h="3664" extrusionOk="0">
                  <a:moveTo>
                    <a:pt x="1844" y="0"/>
                  </a:moveTo>
                  <a:cubicBezTo>
                    <a:pt x="1826" y="0"/>
                    <a:pt x="1806" y="8"/>
                    <a:pt x="1789" y="27"/>
                  </a:cubicBezTo>
                  <a:cubicBezTo>
                    <a:pt x="1301" y="463"/>
                    <a:pt x="351" y="892"/>
                    <a:pt x="189" y="1601"/>
                  </a:cubicBezTo>
                  <a:cubicBezTo>
                    <a:pt x="0" y="2277"/>
                    <a:pt x="624" y="2980"/>
                    <a:pt x="787" y="3604"/>
                  </a:cubicBezTo>
                  <a:cubicBezTo>
                    <a:pt x="787" y="3646"/>
                    <a:pt x="811" y="3664"/>
                    <a:pt x="838" y="3664"/>
                  </a:cubicBezTo>
                  <a:cubicBezTo>
                    <a:pt x="883" y="3664"/>
                    <a:pt x="940" y="3617"/>
                    <a:pt x="924" y="3552"/>
                  </a:cubicBezTo>
                  <a:cubicBezTo>
                    <a:pt x="787" y="2954"/>
                    <a:pt x="351" y="2440"/>
                    <a:pt x="299" y="1790"/>
                  </a:cubicBezTo>
                  <a:cubicBezTo>
                    <a:pt x="241" y="1113"/>
                    <a:pt x="1463" y="541"/>
                    <a:pt x="1925" y="138"/>
                  </a:cubicBezTo>
                  <a:cubicBezTo>
                    <a:pt x="1966" y="92"/>
                    <a:pt x="1908" y="0"/>
                    <a:pt x="184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370" name="Google Shape;3370;p33"/>
            <p:cNvSpPr/>
            <p:nvPr/>
          </p:nvSpPr>
          <p:spPr>
            <a:xfrm flipH="1">
              <a:off x="3376222" y="3338380"/>
              <a:ext cx="101270" cy="20943"/>
            </a:xfrm>
            <a:custGeom>
              <a:avLst/>
              <a:gdLst/>
              <a:ahLst/>
              <a:cxnLst/>
              <a:rect l="l" t="t" r="r" b="b"/>
              <a:pathLst>
                <a:path w="2645" h="547" extrusionOk="0">
                  <a:moveTo>
                    <a:pt x="2540" y="1"/>
                  </a:moveTo>
                  <a:cubicBezTo>
                    <a:pt x="2533" y="1"/>
                    <a:pt x="2525" y="2"/>
                    <a:pt x="2518" y="5"/>
                  </a:cubicBezTo>
                  <a:cubicBezTo>
                    <a:pt x="1780" y="206"/>
                    <a:pt x="1019" y="384"/>
                    <a:pt x="235" y="384"/>
                  </a:cubicBezTo>
                  <a:cubicBezTo>
                    <a:pt x="183" y="384"/>
                    <a:pt x="131" y="384"/>
                    <a:pt x="79" y="382"/>
                  </a:cubicBezTo>
                  <a:cubicBezTo>
                    <a:pt x="1" y="382"/>
                    <a:pt x="1" y="545"/>
                    <a:pt x="79" y="545"/>
                  </a:cubicBezTo>
                  <a:cubicBezTo>
                    <a:pt x="131" y="546"/>
                    <a:pt x="183" y="547"/>
                    <a:pt x="236" y="547"/>
                  </a:cubicBezTo>
                  <a:cubicBezTo>
                    <a:pt x="1023" y="547"/>
                    <a:pt x="1812" y="369"/>
                    <a:pt x="2544" y="167"/>
                  </a:cubicBezTo>
                  <a:cubicBezTo>
                    <a:pt x="2644" y="138"/>
                    <a:pt x="2610" y="1"/>
                    <a:pt x="25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371" name="Google Shape;3371;p33"/>
            <p:cNvSpPr/>
            <p:nvPr/>
          </p:nvSpPr>
          <p:spPr>
            <a:xfrm flipH="1">
              <a:off x="3397510" y="3279265"/>
              <a:ext cx="26189" cy="20714"/>
            </a:xfrm>
            <a:custGeom>
              <a:avLst/>
              <a:gdLst/>
              <a:ahLst/>
              <a:cxnLst/>
              <a:rect l="l" t="t" r="r" b="b"/>
              <a:pathLst>
                <a:path w="684" h="541" extrusionOk="0">
                  <a:moveTo>
                    <a:pt x="326" y="1"/>
                  </a:moveTo>
                  <a:cubicBezTo>
                    <a:pt x="1" y="1"/>
                    <a:pt x="1" y="541"/>
                    <a:pt x="326" y="541"/>
                  </a:cubicBezTo>
                  <a:cubicBezTo>
                    <a:pt x="683" y="541"/>
                    <a:pt x="683" y="1"/>
                    <a:pt x="3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372" name="Google Shape;3372;p33"/>
            <p:cNvSpPr/>
            <p:nvPr/>
          </p:nvSpPr>
          <p:spPr>
            <a:xfrm flipH="1">
              <a:off x="3366383" y="3333326"/>
              <a:ext cx="26189" cy="20675"/>
            </a:xfrm>
            <a:custGeom>
              <a:avLst/>
              <a:gdLst/>
              <a:ahLst/>
              <a:cxnLst/>
              <a:rect l="l" t="t" r="r" b="b"/>
              <a:pathLst>
                <a:path w="684" h="540" extrusionOk="0">
                  <a:moveTo>
                    <a:pt x="326" y="0"/>
                  </a:moveTo>
                  <a:cubicBezTo>
                    <a:pt x="0" y="0"/>
                    <a:pt x="0" y="540"/>
                    <a:pt x="326" y="540"/>
                  </a:cubicBezTo>
                  <a:cubicBezTo>
                    <a:pt x="683" y="540"/>
                    <a:pt x="683" y="0"/>
                    <a:pt x="3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373" name="Google Shape;3373;p33"/>
            <p:cNvSpPr/>
            <p:nvPr/>
          </p:nvSpPr>
          <p:spPr>
            <a:xfrm flipH="1">
              <a:off x="3376835" y="3392327"/>
              <a:ext cx="25959" cy="20943"/>
            </a:xfrm>
            <a:custGeom>
              <a:avLst/>
              <a:gdLst/>
              <a:ahLst/>
              <a:cxnLst/>
              <a:rect l="l" t="t" r="r" b="b"/>
              <a:pathLst>
                <a:path w="678" h="547" extrusionOk="0">
                  <a:moveTo>
                    <a:pt x="326" y="1"/>
                  </a:moveTo>
                  <a:cubicBezTo>
                    <a:pt x="1" y="1"/>
                    <a:pt x="1" y="547"/>
                    <a:pt x="326" y="547"/>
                  </a:cubicBezTo>
                  <a:cubicBezTo>
                    <a:pt x="677" y="547"/>
                    <a:pt x="677" y="1"/>
                    <a:pt x="3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374" name="Google Shape;3374;p33"/>
            <p:cNvSpPr/>
            <p:nvPr/>
          </p:nvSpPr>
          <p:spPr>
            <a:xfrm flipH="1">
              <a:off x="3437100" y="3418209"/>
              <a:ext cx="25959" cy="20982"/>
            </a:xfrm>
            <a:custGeom>
              <a:avLst/>
              <a:gdLst/>
              <a:ahLst/>
              <a:cxnLst/>
              <a:rect l="l" t="t" r="r" b="b"/>
              <a:pathLst>
                <a:path w="678" h="548" extrusionOk="0">
                  <a:moveTo>
                    <a:pt x="326" y="1"/>
                  </a:moveTo>
                  <a:cubicBezTo>
                    <a:pt x="1" y="1"/>
                    <a:pt x="1" y="547"/>
                    <a:pt x="326" y="547"/>
                  </a:cubicBezTo>
                  <a:cubicBezTo>
                    <a:pt x="677" y="547"/>
                    <a:pt x="677" y="1"/>
                    <a:pt x="3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375" name="Google Shape;3375;p33"/>
            <p:cNvSpPr/>
            <p:nvPr/>
          </p:nvSpPr>
          <p:spPr>
            <a:xfrm flipH="1">
              <a:off x="3688110" y="3259547"/>
              <a:ext cx="203460" cy="471204"/>
            </a:xfrm>
            <a:custGeom>
              <a:avLst/>
              <a:gdLst/>
              <a:ahLst/>
              <a:cxnLst/>
              <a:rect l="l" t="t" r="r" b="b"/>
              <a:pathLst>
                <a:path w="5314" h="12307" extrusionOk="0">
                  <a:moveTo>
                    <a:pt x="1608" y="227"/>
                  </a:moveTo>
                  <a:lnTo>
                    <a:pt x="1608" y="227"/>
                  </a:lnTo>
                  <a:cubicBezTo>
                    <a:pt x="3097" y="1781"/>
                    <a:pt x="3968" y="3729"/>
                    <a:pt x="4364" y="5803"/>
                  </a:cubicBezTo>
                  <a:cubicBezTo>
                    <a:pt x="4579" y="6909"/>
                    <a:pt x="4663" y="8021"/>
                    <a:pt x="4637" y="9133"/>
                  </a:cubicBezTo>
                  <a:cubicBezTo>
                    <a:pt x="4637" y="9647"/>
                    <a:pt x="4579" y="10193"/>
                    <a:pt x="4527" y="10707"/>
                  </a:cubicBezTo>
                  <a:cubicBezTo>
                    <a:pt x="4475" y="11006"/>
                    <a:pt x="4449" y="11299"/>
                    <a:pt x="4390" y="11598"/>
                  </a:cubicBezTo>
                  <a:cubicBezTo>
                    <a:pt x="4367" y="11742"/>
                    <a:pt x="4385" y="12078"/>
                    <a:pt x="4241" y="12078"/>
                  </a:cubicBezTo>
                  <a:cubicBezTo>
                    <a:pt x="4222" y="12078"/>
                    <a:pt x="4200" y="12073"/>
                    <a:pt x="4176" y="12060"/>
                  </a:cubicBezTo>
                  <a:cubicBezTo>
                    <a:pt x="3311" y="11598"/>
                    <a:pt x="2686" y="10623"/>
                    <a:pt x="2172" y="9784"/>
                  </a:cubicBezTo>
                  <a:cubicBezTo>
                    <a:pt x="1574" y="8782"/>
                    <a:pt x="1249" y="7618"/>
                    <a:pt x="1060" y="6454"/>
                  </a:cubicBezTo>
                  <a:cubicBezTo>
                    <a:pt x="709" y="4581"/>
                    <a:pt x="137" y="1791"/>
                    <a:pt x="1600" y="243"/>
                  </a:cubicBezTo>
                  <a:cubicBezTo>
                    <a:pt x="1603" y="238"/>
                    <a:pt x="1606" y="233"/>
                    <a:pt x="1608" y="227"/>
                  </a:cubicBezTo>
                  <a:close/>
                  <a:moveTo>
                    <a:pt x="1591" y="1"/>
                  </a:moveTo>
                  <a:cubicBezTo>
                    <a:pt x="1538" y="1"/>
                    <a:pt x="1493" y="55"/>
                    <a:pt x="1509" y="111"/>
                  </a:cubicBezTo>
                  <a:lnTo>
                    <a:pt x="1509" y="111"/>
                  </a:lnTo>
                  <a:cubicBezTo>
                    <a:pt x="1494" y="115"/>
                    <a:pt x="1478" y="124"/>
                    <a:pt x="1464" y="139"/>
                  </a:cubicBezTo>
                  <a:cubicBezTo>
                    <a:pt x="0" y="1706"/>
                    <a:pt x="573" y="4392"/>
                    <a:pt x="872" y="6291"/>
                  </a:cubicBezTo>
                  <a:cubicBezTo>
                    <a:pt x="1060" y="7592"/>
                    <a:pt x="1437" y="8860"/>
                    <a:pt x="2114" y="9998"/>
                  </a:cubicBezTo>
                  <a:cubicBezTo>
                    <a:pt x="2628" y="10870"/>
                    <a:pt x="3363" y="11871"/>
                    <a:pt x="4312" y="12307"/>
                  </a:cubicBezTo>
                  <a:cubicBezTo>
                    <a:pt x="4364" y="12307"/>
                    <a:pt x="4416" y="12307"/>
                    <a:pt x="4416" y="12248"/>
                  </a:cubicBezTo>
                  <a:cubicBezTo>
                    <a:pt x="5314" y="8080"/>
                    <a:pt x="4741" y="3202"/>
                    <a:pt x="1652" y="28"/>
                  </a:cubicBezTo>
                  <a:cubicBezTo>
                    <a:pt x="1633" y="9"/>
                    <a:pt x="1611" y="1"/>
                    <a:pt x="15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376" name="Google Shape;3376;p33"/>
            <p:cNvSpPr/>
            <p:nvPr/>
          </p:nvSpPr>
          <p:spPr>
            <a:xfrm flipH="1">
              <a:off x="3720808" y="3265826"/>
              <a:ext cx="116739" cy="462858"/>
            </a:xfrm>
            <a:custGeom>
              <a:avLst/>
              <a:gdLst/>
              <a:ahLst/>
              <a:cxnLst/>
              <a:rect l="l" t="t" r="r" b="b"/>
              <a:pathLst>
                <a:path w="3049" h="12089" extrusionOk="0">
                  <a:moveTo>
                    <a:pt x="108" y="1"/>
                  </a:moveTo>
                  <a:cubicBezTo>
                    <a:pt x="67" y="1"/>
                    <a:pt x="26" y="27"/>
                    <a:pt x="26" y="79"/>
                  </a:cubicBezTo>
                  <a:cubicBezTo>
                    <a:pt x="0" y="2355"/>
                    <a:pt x="787" y="4631"/>
                    <a:pt x="1249" y="6830"/>
                  </a:cubicBezTo>
                  <a:cubicBezTo>
                    <a:pt x="1490" y="7942"/>
                    <a:pt x="1926" y="8969"/>
                    <a:pt x="2140" y="10081"/>
                  </a:cubicBezTo>
                  <a:cubicBezTo>
                    <a:pt x="2251" y="10758"/>
                    <a:pt x="2355" y="11571"/>
                    <a:pt x="2875" y="12058"/>
                  </a:cubicBezTo>
                  <a:cubicBezTo>
                    <a:pt x="2895" y="12080"/>
                    <a:pt x="2917" y="12089"/>
                    <a:pt x="2937" y="12089"/>
                  </a:cubicBezTo>
                  <a:cubicBezTo>
                    <a:pt x="2998" y="12089"/>
                    <a:pt x="3049" y="12011"/>
                    <a:pt x="3005" y="11948"/>
                  </a:cubicBezTo>
                  <a:cubicBezTo>
                    <a:pt x="2439" y="11434"/>
                    <a:pt x="2387" y="10485"/>
                    <a:pt x="2225" y="9782"/>
                  </a:cubicBezTo>
                  <a:cubicBezTo>
                    <a:pt x="2030" y="8781"/>
                    <a:pt x="1626" y="7805"/>
                    <a:pt x="1412" y="6803"/>
                  </a:cubicBezTo>
                  <a:cubicBezTo>
                    <a:pt x="924" y="4605"/>
                    <a:pt x="163" y="2329"/>
                    <a:pt x="189" y="79"/>
                  </a:cubicBezTo>
                  <a:cubicBezTo>
                    <a:pt x="189" y="27"/>
                    <a:pt x="148" y="1"/>
                    <a:pt x="10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377" name="Google Shape;3377;p33"/>
            <p:cNvSpPr/>
            <p:nvPr/>
          </p:nvSpPr>
          <p:spPr>
            <a:xfrm flipH="1">
              <a:off x="3706106" y="3520053"/>
              <a:ext cx="120223" cy="98782"/>
            </a:xfrm>
            <a:custGeom>
              <a:avLst/>
              <a:gdLst/>
              <a:ahLst/>
              <a:cxnLst/>
              <a:rect l="l" t="t" r="r" b="b"/>
              <a:pathLst>
                <a:path w="3140" h="2580" extrusionOk="0">
                  <a:moveTo>
                    <a:pt x="1008" y="1"/>
                  </a:moveTo>
                  <a:cubicBezTo>
                    <a:pt x="982" y="1"/>
                    <a:pt x="924" y="27"/>
                    <a:pt x="924" y="53"/>
                  </a:cubicBezTo>
                  <a:cubicBezTo>
                    <a:pt x="598" y="866"/>
                    <a:pt x="306" y="1653"/>
                    <a:pt x="33" y="2466"/>
                  </a:cubicBezTo>
                  <a:cubicBezTo>
                    <a:pt x="1" y="2533"/>
                    <a:pt x="49" y="2579"/>
                    <a:pt x="98" y="2579"/>
                  </a:cubicBezTo>
                  <a:cubicBezTo>
                    <a:pt x="128" y="2579"/>
                    <a:pt x="159" y="2561"/>
                    <a:pt x="169" y="2518"/>
                  </a:cubicBezTo>
                  <a:cubicBezTo>
                    <a:pt x="410" y="1789"/>
                    <a:pt x="683" y="1080"/>
                    <a:pt x="956" y="378"/>
                  </a:cubicBezTo>
                  <a:cubicBezTo>
                    <a:pt x="998" y="267"/>
                    <a:pt x="1054" y="228"/>
                    <a:pt x="1121" y="228"/>
                  </a:cubicBezTo>
                  <a:cubicBezTo>
                    <a:pt x="1219" y="228"/>
                    <a:pt x="1338" y="312"/>
                    <a:pt x="1470" y="378"/>
                  </a:cubicBezTo>
                  <a:cubicBezTo>
                    <a:pt x="1685" y="489"/>
                    <a:pt x="1873" y="593"/>
                    <a:pt x="2094" y="729"/>
                  </a:cubicBezTo>
                  <a:cubicBezTo>
                    <a:pt x="2387" y="892"/>
                    <a:pt x="2686" y="1054"/>
                    <a:pt x="3011" y="1165"/>
                  </a:cubicBezTo>
                  <a:cubicBezTo>
                    <a:pt x="3018" y="1167"/>
                    <a:pt x="3024" y="1168"/>
                    <a:pt x="3029" y="1168"/>
                  </a:cubicBezTo>
                  <a:cubicBezTo>
                    <a:pt x="3103" y="1168"/>
                    <a:pt x="3140" y="1027"/>
                    <a:pt x="3037" y="1002"/>
                  </a:cubicBezTo>
                  <a:cubicBezTo>
                    <a:pt x="2335" y="729"/>
                    <a:pt x="1711" y="268"/>
                    <a:pt x="100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378" name="Google Shape;3378;p33"/>
            <p:cNvSpPr/>
            <p:nvPr/>
          </p:nvSpPr>
          <p:spPr>
            <a:xfrm flipH="1">
              <a:off x="3716750" y="3427704"/>
              <a:ext cx="140477" cy="79064"/>
            </a:xfrm>
            <a:custGeom>
              <a:avLst/>
              <a:gdLst/>
              <a:ahLst/>
              <a:cxnLst/>
              <a:rect l="l" t="t" r="r" b="b"/>
              <a:pathLst>
                <a:path w="3669" h="2065" extrusionOk="0">
                  <a:moveTo>
                    <a:pt x="1327" y="0"/>
                  </a:moveTo>
                  <a:cubicBezTo>
                    <a:pt x="1301" y="0"/>
                    <a:pt x="1243" y="0"/>
                    <a:pt x="1217" y="52"/>
                  </a:cubicBezTo>
                  <a:cubicBezTo>
                    <a:pt x="1054" y="377"/>
                    <a:pt x="866" y="676"/>
                    <a:pt x="651" y="976"/>
                  </a:cubicBezTo>
                  <a:cubicBezTo>
                    <a:pt x="462" y="1275"/>
                    <a:pt x="267" y="1678"/>
                    <a:pt x="27" y="1899"/>
                  </a:cubicBezTo>
                  <a:cubicBezTo>
                    <a:pt x="1" y="1925"/>
                    <a:pt x="1" y="1951"/>
                    <a:pt x="1" y="1977"/>
                  </a:cubicBezTo>
                  <a:lnTo>
                    <a:pt x="1" y="2003"/>
                  </a:lnTo>
                  <a:cubicBezTo>
                    <a:pt x="1" y="2029"/>
                    <a:pt x="27" y="2062"/>
                    <a:pt x="53" y="2062"/>
                  </a:cubicBezTo>
                  <a:lnTo>
                    <a:pt x="79" y="2062"/>
                  </a:lnTo>
                  <a:cubicBezTo>
                    <a:pt x="85" y="2064"/>
                    <a:pt x="91" y="2065"/>
                    <a:pt x="97" y="2065"/>
                  </a:cubicBezTo>
                  <a:cubicBezTo>
                    <a:pt x="170" y="2065"/>
                    <a:pt x="207" y="1923"/>
                    <a:pt x="105" y="1899"/>
                  </a:cubicBezTo>
                  <a:lnTo>
                    <a:pt x="105" y="1899"/>
                  </a:lnTo>
                  <a:cubicBezTo>
                    <a:pt x="199" y="1914"/>
                    <a:pt x="175" y="1993"/>
                    <a:pt x="182" y="1993"/>
                  </a:cubicBezTo>
                  <a:cubicBezTo>
                    <a:pt x="186" y="1993"/>
                    <a:pt x="207" y="1951"/>
                    <a:pt x="300" y="1815"/>
                  </a:cubicBezTo>
                  <a:cubicBezTo>
                    <a:pt x="404" y="1626"/>
                    <a:pt x="567" y="1411"/>
                    <a:pt x="703" y="1216"/>
                  </a:cubicBezTo>
                  <a:cubicBezTo>
                    <a:pt x="754" y="1115"/>
                    <a:pt x="1247" y="239"/>
                    <a:pt x="1370" y="239"/>
                  </a:cubicBezTo>
                  <a:cubicBezTo>
                    <a:pt x="1373" y="239"/>
                    <a:pt x="1377" y="239"/>
                    <a:pt x="1379" y="241"/>
                  </a:cubicBezTo>
                  <a:cubicBezTo>
                    <a:pt x="2088" y="728"/>
                    <a:pt x="2843" y="1028"/>
                    <a:pt x="3519" y="1541"/>
                  </a:cubicBezTo>
                  <a:cubicBezTo>
                    <a:pt x="3533" y="1551"/>
                    <a:pt x="3547" y="1556"/>
                    <a:pt x="3560" y="1556"/>
                  </a:cubicBezTo>
                  <a:cubicBezTo>
                    <a:pt x="3625" y="1556"/>
                    <a:pt x="3669" y="1449"/>
                    <a:pt x="3604" y="1379"/>
                  </a:cubicBezTo>
                  <a:cubicBezTo>
                    <a:pt x="2901" y="839"/>
                    <a:pt x="2056" y="514"/>
                    <a:pt x="132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379" name="Google Shape;3379;p33"/>
            <p:cNvSpPr/>
            <p:nvPr/>
          </p:nvSpPr>
          <p:spPr>
            <a:xfrm flipH="1">
              <a:off x="3750672" y="3356758"/>
              <a:ext cx="123477" cy="42001"/>
            </a:xfrm>
            <a:custGeom>
              <a:avLst/>
              <a:gdLst/>
              <a:ahLst/>
              <a:cxnLst/>
              <a:rect l="l" t="t" r="r" b="b"/>
              <a:pathLst>
                <a:path w="3225" h="1097" extrusionOk="0">
                  <a:moveTo>
                    <a:pt x="1423" y="0"/>
                  </a:moveTo>
                  <a:cubicBezTo>
                    <a:pt x="1358" y="0"/>
                    <a:pt x="1294" y="4"/>
                    <a:pt x="1230" y="13"/>
                  </a:cubicBezTo>
                  <a:cubicBezTo>
                    <a:pt x="1035" y="39"/>
                    <a:pt x="904" y="279"/>
                    <a:pt x="794" y="390"/>
                  </a:cubicBezTo>
                  <a:cubicBezTo>
                    <a:pt x="579" y="604"/>
                    <a:pt x="306" y="767"/>
                    <a:pt x="59" y="956"/>
                  </a:cubicBezTo>
                  <a:cubicBezTo>
                    <a:pt x="1" y="1019"/>
                    <a:pt x="62" y="1096"/>
                    <a:pt x="130" y="1096"/>
                  </a:cubicBezTo>
                  <a:cubicBezTo>
                    <a:pt x="152" y="1096"/>
                    <a:pt x="176" y="1088"/>
                    <a:pt x="196" y="1066"/>
                  </a:cubicBezTo>
                  <a:cubicBezTo>
                    <a:pt x="469" y="825"/>
                    <a:pt x="794" y="604"/>
                    <a:pt x="1067" y="305"/>
                  </a:cubicBezTo>
                  <a:cubicBezTo>
                    <a:pt x="1168" y="198"/>
                    <a:pt x="1315" y="156"/>
                    <a:pt x="1487" y="156"/>
                  </a:cubicBezTo>
                  <a:cubicBezTo>
                    <a:pt x="2000" y="156"/>
                    <a:pt x="2731" y="526"/>
                    <a:pt x="3096" y="604"/>
                  </a:cubicBezTo>
                  <a:cubicBezTo>
                    <a:pt x="3102" y="606"/>
                    <a:pt x="3108" y="607"/>
                    <a:pt x="3114" y="607"/>
                  </a:cubicBezTo>
                  <a:cubicBezTo>
                    <a:pt x="3187" y="607"/>
                    <a:pt x="3225" y="466"/>
                    <a:pt x="3122" y="442"/>
                  </a:cubicBezTo>
                  <a:cubicBezTo>
                    <a:pt x="2589" y="319"/>
                    <a:pt x="2008" y="0"/>
                    <a:pt x="142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380" name="Google Shape;3380;p33"/>
            <p:cNvSpPr/>
            <p:nvPr/>
          </p:nvSpPr>
          <p:spPr>
            <a:xfrm flipH="1">
              <a:off x="3490892" y="3227501"/>
              <a:ext cx="352896" cy="364229"/>
            </a:xfrm>
            <a:custGeom>
              <a:avLst/>
              <a:gdLst/>
              <a:ahLst/>
              <a:cxnLst/>
              <a:rect l="l" t="t" r="r" b="b"/>
              <a:pathLst>
                <a:path w="9217" h="9513" extrusionOk="0">
                  <a:moveTo>
                    <a:pt x="1" y="0"/>
                  </a:moveTo>
                  <a:cubicBezTo>
                    <a:pt x="1" y="1080"/>
                    <a:pt x="866" y="2706"/>
                    <a:pt x="1087" y="3902"/>
                  </a:cubicBezTo>
                  <a:cubicBezTo>
                    <a:pt x="1191" y="4553"/>
                    <a:pt x="762" y="6283"/>
                    <a:pt x="1302" y="6718"/>
                  </a:cubicBezTo>
                  <a:cubicBezTo>
                    <a:pt x="1489" y="6884"/>
                    <a:pt x="1664" y="6955"/>
                    <a:pt x="1827" y="6955"/>
                  </a:cubicBezTo>
                  <a:cubicBezTo>
                    <a:pt x="2511" y="6955"/>
                    <a:pt x="2969" y="5707"/>
                    <a:pt x="3142" y="5092"/>
                  </a:cubicBezTo>
                  <a:lnTo>
                    <a:pt x="3142" y="5092"/>
                  </a:lnTo>
                  <a:cubicBezTo>
                    <a:pt x="3467" y="6068"/>
                    <a:pt x="2928" y="7804"/>
                    <a:pt x="3578" y="8669"/>
                  </a:cubicBezTo>
                  <a:cubicBezTo>
                    <a:pt x="3837" y="9044"/>
                    <a:pt x="4081" y="9197"/>
                    <a:pt x="4299" y="9197"/>
                  </a:cubicBezTo>
                  <a:cubicBezTo>
                    <a:pt x="4904" y="9197"/>
                    <a:pt x="5314" y="8028"/>
                    <a:pt x="5314" y="7154"/>
                  </a:cubicBezTo>
                  <a:cubicBezTo>
                    <a:pt x="5798" y="7637"/>
                    <a:pt x="6719" y="9513"/>
                    <a:pt x="7606" y="9513"/>
                  </a:cubicBezTo>
                  <a:cubicBezTo>
                    <a:pt x="7710" y="9513"/>
                    <a:pt x="7814" y="9487"/>
                    <a:pt x="7916" y="9430"/>
                  </a:cubicBezTo>
                  <a:cubicBezTo>
                    <a:pt x="8995" y="8884"/>
                    <a:pt x="7591" y="6829"/>
                    <a:pt x="7044" y="6283"/>
                  </a:cubicBezTo>
                  <a:cubicBezTo>
                    <a:pt x="7121" y="6257"/>
                    <a:pt x="7207" y="6247"/>
                    <a:pt x="7300" y="6247"/>
                  </a:cubicBezTo>
                  <a:cubicBezTo>
                    <a:pt x="7692" y="6247"/>
                    <a:pt x="8197" y="6433"/>
                    <a:pt x="8594" y="6433"/>
                  </a:cubicBezTo>
                  <a:cubicBezTo>
                    <a:pt x="8894" y="6433"/>
                    <a:pt x="9133" y="6327"/>
                    <a:pt x="9217" y="5957"/>
                  </a:cubicBezTo>
                  <a:cubicBezTo>
                    <a:pt x="8891" y="4553"/>
                    <a:pt x="7695" y="4006"/>
                    <a:pt x="6505" y="3577"/>
                  </a:cubicBezTo>
                  <a:cubicBezTo>
                    <a:pt x="7369" y="3141"/>
                    <a:pt x="8670" y="3252"/>
                    <a:pt x="8456" y="2276"/>
                  </a:cubicBezTo>
                  <a:cubicBezTo>
                    <a:pt x="8130" y="1405"/>
                    <a:pt x="6394" y="1190"/>
                    <a:pt x="5744" y="976"/>
                  </a:cubicBezTo>
                  <a:cubicBezTo>
                    <a:pt x="4014" y="540"/>
                    <a:pt x="1952" y="104"/>
                    <a:pt x="111" y="104"/>
                  </a:cubicBezTo>
                  <a:lnTo>
                    <a:pt x="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381" name="Google Shape;3381;p33"/>
            <p:cNvSpPr/>
            <p:nvPr/>
          </p:nvSpPr>
          <p:spPr>
            <a:xfrm flipH="1">
              <a:off x="3567428" y="3217891"/>
              <a:ext cx="295694" cy="330459"/>
            </a:xfrm>
            <a:custGeom>
              <a:avLst/>
              <a:gdLst/>
              <a:ahLst/>
              <a:cxnLst/>
              <a:rect l="l" t="t" r="r" b="b"/>
              <a:pathLst>
                <a:path w="7723" h="8631" extrusionOk="0">
                  <a:moveTo>
                    <a:pt x="153" y="1"/>
                  </a:moveTo>
                  <a:cubicBezTo>
                    <a:pt x="58" y="1"/>
                    <a:pt x="1" y="119"/>
                    <a:pt x="96" y="167"/>
                  </a:cubicBezTo>
                  <a:cubicBezTo>
                    <a:pt x="3485" y="1877"/>
                    <a:pt x="6008" y="5181"/>
                    <a:pt x="7549" y="8595"/>
                  </a:cubicBezTo>
                  <a:cubicBezTo>
                    <a:pt x="7557" y="8620"/>
                    <a:pt x="7577" y="8630"/>
                    <a:pt x="7599" y="8630"/>
                  </a:cubicBezTo>
                  <a:cubicBezTo>
                    <a:pt x="7653" y="8630"/>
                    <a:pt x="7723" y="8572"/>
                    <a:pt x="7686" y="8517"/>
                  </a:cubicBezTo>
                  <a:cubicBezTo>
                    <a:pt x="6145" y="5070"/>
                    <a:pt x="3595" y="1740"/>
                    <a:pt x="181" y="4"/>
                  </a:cubicBezTo>
                  <a:cubicBezTo>
                    <a:pt x="171" y="2"/>
                    <a:pt x="162" y="1"/>
                    <a:pt x="1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382" name="Google Shape;3382;p33"/>
            <p:cNvSpPr/>
            <p:nvPr/>
          </p:nvSpPr>
          <p:spPr>
            <a:xfrm flipH="1">
              <a:off x="3538024" y="3402779"/>
              <a:ext cx="145110" cy="120070"/>
            </a:xfrm>
            <a:custGeom>
              <a:avLst/>
              <a:gdLst/>
              <a:ahLst/>
              <a:cxnLst/>
              <a:rect l="l" t="t" r="r" b="b"/>
              <a:pathLst>
                <a:path w="3790" h="3136" extrusionOk="0">
                  <a:moveTo>
                    <a:pt x="793" y="1"/>
                  </a:moveTo>
                  <a:cubicBezTo>
                    <a:pt x="761" y="1"/>
                    <a:pt x="709" y="53"/>
                    <a:pt x="709" y="79"/>
                  </a:cubicBezTo>
                  <a:cubicBezTo>
                    <a:pt x="709" y="1139"/>
                    <a:pt x="409" y="2088"/>
                    <a:pt x="32" y="3038"/>
                  </a:cubicBezTo>
                  <a:cubicBezTo>
                    <a:pt x="1" y="3101"/>
                    <a:pt x="48" y="3135"/>
                    <a:pt x="96" y="3135"/>
                  </a:cubicBezTo>
                  <a:cubicBezTo>
                    <a:pt x="127" y="3135"/>
                    <a:pt x="159" y="3121"/>
                    <a:pt x="169" y="3090"/>
                  </a:cubicBezTo>
                  <a:cubicBezTo>
                    <a:pt x="494" y="2303"/>
                    <a:pt x="761" y="1490"/>
                    <a:pt x="871" y="651"/>
                  </a:cubicBezTo>
                  <a:lnTo>
                    <a:pt x="871" y="274"/>
                  </a:lnTo>
                  <a:cubicBezTo>
                    <a:pt x="973" y="237"/>
                    <a:pt x="1075" y="213"/>
                    <a:pt x="1176" y="213"/>
                  </a:cubicBezTo>
                  <a:cubicBezTo>
                    <a:pt x="1237" y="213"/>
                    <a:pt x="1298" y="222"/>
                    <a:pt x="1359" y="241"/>
                  </a:cubicBezTo>
                  <a:cubicBezTo>
                    <a:pt x="1632" y="300"/>
                    <a:pt x="1873" y="378"/>
                    <a:pt x="2120" y="436"/>
                  </a:cubicBezTo>
                  <a:cubicBezTo>
                    <a:pt x="2634" y="599"/>
                    <a:pt x="3147" y="762"/>
                    <a:pt x="3661" y="866"/>
                  </a:cubicBezTo>
                  <a:cubicBezTo>
                    <a:pt x="3667" y="868"/>
                    <a:pt x="3674" y="868"/>
                    <a:pt x="3679" y="868"/>
                  </a:cubicBezTo>
                  <a:cubicBezTo>
                    <a:pt x="3753" y="868"/>
                    <a:pt x="3790" y="727"/>
                    <a:pt x="3687" y="703"/>
                  </a:cubicBezTo>
                  <a:cubicBezTo>
                    <a:pt x="2712" y="488"/>
                    <a:pt x="1795" y="137"/>
                    <a:pt x="7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383" name="Google Shape;3383;p33"/>
            <p:cNvSpPr/>
            <p:nvPr/>
          </p:nvSpPr>
          <p:spPr>
            <a:xfrm flipH="1">
              <a:off x="3579566" y="3327966"/>
              <a:ext cx="178458" cy="85419"/>
            </a:xfrm>
            <a:custGeom>
              <a:avLst/>
              <a:gdLst/>
              <a:ahLst/>
              <a:cxnLst/>
              <a:rect l="l" t="t" r="r" b="b"/>
              <a:pathLst>
                <a:path w="4661" h="2231" extrusionOk="0">
                  <a:moveTo>
                    <a:pt x="4554" y="1"/>
                  </a:moveTo>
                  <a:cubicBezTo>
                    <a:pt x="4549" y="1"/>
                    <a:pt x="4543" y="2"/>
                    <a:pt x="4538" y="4"/>
                  </a:cubicBezTo>
                  <a:cubicBezTo>
                    <a:pt x="3999" y="107"/>
                    <a:pt x="3449" y="155"/>
                    <a:pt x="2898" y="155"/>
                  </a:cubicBezTo>
                  <a:cubicBezTo>
                    <a:pt x="2311" y="155"/>
                    <a:pt x="1723" y="101"/>
                    <a:pt x="1149" y="4"/>
                  </a:cubicBezTo>
                  <a:cubicBezTo>
                    <a:pt x="1091" y="4"/>
                    <a:pt x="1065" y="30"/>
                    <a:pt x="1039" y="82"/>
                  </a:cubicBezTo>
                  <a:cubicBezTo>
                    <a:pt x="961" y="869"/>
                    <a:pt x="473" y="1493"/>
                    <a:pt x="37" y="2117"/>
                  </a:cubicBezTo>
                  <a:cubicBezTo>
                    <a:pt x="0" y="2172"/>
                    <a:pt x="54" y="2231"/>
                    <a:pt x="110" y="2231"/>
                  </a:cubicBezTo>
                  <a:cubicBezTo>
                    <a:pt x="133" y="2231"/>
                    <a:pt x="156" y="2220"/>
                    <a:pt x="174" y="2195"/>
                  </a:cubicBezTo>
                  <a:cubicBezTo>
                    <a:pt x="499" y="1740"/>
                    <a:pt x="798" y="1304"/>
                    <a:pt x="1039" y="817"/>
                  </a:cubicBezTo>
                  <a:cubicBezTo>
                    <a:pt x="1123" y="654"/>
                    <a:pt x="1149" y="465"/>
                    <a:pt x="1201" y="277"/>
                  </a:cubicBezTo>
                  <a:cubicBezTo>
                    <a:pt x="1213" y="205"/>
                    <a:pt x="1267" y="185"/>
                    <a:pt x="1332" y="185"/>
                  </a:cubicBezTo>
                  <a:cubicBezTo>
                    <a:pt x="1417" y="185"/>
                    <a:pt x="1520" y="218"/>
                    <a:pt x="1579" y="218"/>
                  </a:cubicBezTo>
                  <a:cubicBezTo>
                    <a:pt x="2027" y="281"/>
                    <a:pt x="2488" y="315"/>
                    <a:pt x="2950" y="315"/>
                  </a:cubicBezTo>
                  <a:cubicBezTo>
                    <a:pt x="3492" y="315"/>
                    <a:pt x="4037" y="268"/>
                    <a:pt x="4564" y="166"/>
                  </a:cubicBezTo>
                  <a:cubicBezTo>
                    <a:pt x="4660" y="142"/>
                    <a:pt x="4623" y="1"/>
                    <a:pt x="455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384" name="Google Shape;3384;p33"/>
            <p:cNvSpPr/>
            <p:nvPr/>
          </p:nvSpPr>
          <p:spPr>
            <a:xfrm flipH="1">
              <a:off x="3679879" y="3274058"/>
              <a:ext cx="98743" cy="82892"/>
            </a:xfrm>
            <a:custGeom>
              <a:avLst/>
              <a:gdLst/>
              <a:ahLst/>
              <a:cxnLst/>
              <a:rect l="l" t="t" r="r" b="b"/>
              <a:pathLst>
                <a:path w="2579" h="2165" extrusionOk="0">
                  <a:moveTo>
                    <a:pt x="198" y="0"/>
                  </a:moveTo>
                  <a:cubicBezTo>
                    <a:pt x="139" y="0"/>
                    <a:pt x="113" y="59"/>
                    <a:pt x="139" y="111"/>
                  </a:cubicBezTo>
                  <a:cubicBezTo>
                    <a:pt x="224" y="787"/>
                    <a:pt x="276" y="1412"/>
                    <a:pt x="35" y="2062"/>
                  </a:cubicBezTo>
                  <a:cubicBezTo>
                    <a:pt x="0" y="2128"/>
                    <a:pt x="45" y="2164"/>
                    <a:pt x="91" y="2164"/>
                  </a:cubicBezTo>
                  <a:cubicBezTo>
                    <a:pt x="123" y="2164"/>
                    <a:pt x="155" y="2148"/>
                    <a:pt x="165" y="2114"/>
                  </a:cubicBezTo>
                  <a:cubicBezTo>
                    <a:pt x="423" y="1475"/>
                    <a:pt x="391" y="837"/>
                    <a:pt x="294" y="176"/>
                  </a:cubicBezTo>
                  <a:lnTo>
                    <a:pt x="294" y="176"/>
                  </a:lnTo>
                  <a:cubicBezTo>
                    <a:pt x="651" y="222"/>
                    <a:pt x="1009" y="234"/>
                    <a:pt x="1368" y="234"/>
                  </a:cubicBezTo>
                  <a:cubicBezTo>
                    <a:pt x="1736" y="234"/>
                    <a:pt x="2105" y="221"/>
                    <a:pt x="2474" y="221"/>
                  </a:cubicBezTo>
                  <a:cubicBezTo>
                    <a:pt x="2578" y="221"/>
                    <a:pt x="2578" y="59"/>
                    <a:pt x="2474" y="59"/>
                  </a:cubicBezTo>
                  <a:cubicBezTo>
                    <a:pt x="2105" y="59"/>
                    <a:pt x="1736" y="71"/>
                    <a:pt x="1368" y="71"/>
                  </a:cubicBezTo>
                  <a:cubicBezTo>
                    <a:pt x="977" y="71"/>
                    <a:pt x="587" y="57"/>
                    <a:pt x="1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385" name="Google Shape;3385;p33"/>
            <p:cNvSpPr/>
            <p:nvPr/>
          </p:nvSpPr>
          <p:spPr>
            <a:xfrm flipH="1">
              <a:off x="3612417" y="3373643"/>
              <a:ext cx="13477" cy="10491"/>
            </a:xfrm>
            <a:custGeom>
              <a:avLst/>
              <a:gdLst/>
              <a:ahLst/>
              <a:cxnLst/>
              <a:rect l="l" t="t" r="r" b="b"/>
              <a:pathLst>
                <a:path w="352" h="274" extrusionOk="0">
                  <a:moveTo>
                    <a:pt x="163" y="1"/>
                  </a:moveTo>
                  <a:cubicBezTo>
                    <a:pt x="1" y="1"/>
                    <a:pt x="1" y="274"/>
                    <a:pt x="163" y="274"/>
                  </a:cubicBezTo>
                  <a:cubicBezTo>
                    <a:pt x="352" y="274"/>
                    <a:pt x="352" y="1"/>
                    <a:pt x="16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386" name="Google Shape;3386;p33"/>
            <p:cNvSpPr/>
            <p:nvPr/>
          </p:nvSpPr>
          <p:spPr>
            <a:xfrm flipH="1">
              <a:off x="3626852" y="3350977"/>
              <a:ext cx="13477" cy="10261"/>
            </a:xfrm>
            <a:custGeom>
              <a:avLst/>
              <a:gdLst/>
              <a:ahLst/>
              <a:cxnLst/>
              <a:rect l="l" t="t" r="r" b="b"/>
              <a:pathLst>
                <a:path w="352" h="268" extrusionOk="0">
                  <a:moveTo>
                    <a:pt x="163" y="1"/>
                  </a:moveTo>
                  <a:cubicBezTo>
                    <a:pt x="0" y="1"/>
                    <a:pt x="0" y="268"/>
                    <a:pt x="163" y="268"/>
                  </a:cubicBezTo>
                  <a:cubicBezTo>
                    <a:pt x="352" y="268"/>
                    <a:pt x="352" y="1"/>
                    <a:pt x="16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387" name="Google Shape;3387;p33"/>
            <p:cNvSpPr/>
            <p:nvPr/>
          </p:nvSpPr>
          <p:spPr>
            <a:xfrm flipH="1">
              <a:off x="3635313" y="3369661"/>
              <a:ext cx="13477" cy="10261"/>
            </a:xfrm>
            <a:custGeom>
              <a:avLst/>
              <a:gdLst/>
              <a:ahLst/>
              <a:cxnLst/>
              <a:rect l="l" t="t" r="r" b="b"/>
              <a:pathLst>
                <a:path w="352" h="268" extrusionOk="0">
                  <a:moveTo>
                    <a:pt x="163" y="1"/>
                  </a:moveTo>
                  <a:cubicBezTo>
                    <a:pt x="0" y="1"/>
                    <a:pt x="0" y="267"/>
                    <a:pt x="163" y="267"/>
                  </a:cubicBezTo>
                  <a:cubicBezTo>
                    <a:pt x="351" y="267"/>
                    <a:pt x="351" y="1"/>
                    <a:pt x="16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388" name="Google Shape;3388;p33"/>
            <p:cNvSpPr/>
            <p:nvPr/>
          </p:nvSpPr>
          <p:spPr>
            <a:xfrm flipH="1">
              <a:off x="3763805" y="3442138"/>
              <a:ext cx="13477" cy="10491"/>
            </a:xfrm>
            <a:custGeom>
              <a:avLst/>
              <a:gdLst/>
              <a:ahLst/>
              <a:cxnLst/>
              <a:rect l="l" t="t" r="r" b="b"/>
              <a:pathLst>
                <a:path w="352" h="274" extrusionOk="0">
                  <a:moveTo>
                    <a:pt x="163" y="0"/>
                  </a:moveTo>
                  <a:cubicBezTo>
                    <a:pt x="0" y="0"/>
                    <a:pt x="0" y="273"/>
                    <a:pt x="163" y="273"/>
                  </a:cubicBezTo>
                  <a:cubicBezTo>
                    <a:pt x="352" y="273"/>
                    <a:pt x="352" y="0"/>
                    <a:pt x="16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389" name="Google Shape;3389;p33"/>
            <p:cNvSpPr/>
            <p:nvPr/>
          </p:nvSpPr>
          <p:spPr>
            <a:xfrm flipH="1">
              <a:off x="3768055" y="3419472"/>
              <a:ext cx="13477" cy="10261"/>
            </a:xfrm>
            <a:custGeom>
              <a:avLst/>
              <a:gdLst/>
              <a:ahLst/>
              <a:cxnLst/>
              <a:rect l="l" t="t" r="r" b="b"/>
              <a:pathLst>
                <a:path w="352" h="268" extrusionOk="0">
                  <a:moveTo>
                    <a:pt x="163" y="0"/>
                  </a:moveTo>
                  <a:cubicBezTo>
                    <a:pt x="1" y="0"/>
                    <a:pt x="1" y="267"/>
                    <a:pt x="163" y="267"/>
                  </a:cubicBezTo>
                  <a:cubicBezTo>
                    <a:pt x="352" y="267"/>
                    <a:pt x="352" y="0"/>
                    <a:pt x="16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390" name="Google Shape;3390;p33"/>
            <p:cNvSpPr/>
            <p:nvPr/>
          </p:nvSpPr>
          <p:spPr>
            <a:xfrm flipH="1">
              <a:off x="3784710" y="3435898"/>
              <a:ext cx="13477" cy="10491"/>
            </a:xfrm>
            <a:custGeom>
              <a:avLst/>
              <a:gdLst/>
              <a:ahLst/>
              <a:cxnLst/>
              <a:rect l="l" t="t" r="r" b="b"/>
              <a:pathLst>
                <a:path w="352" h="274" extrusionOk="0">
                  <a:moveTo>
                    <a:pt x="163" y="1"/>
                  </a:moveTo>
                  <a:cubicBezTo>
                    <a:pt x="0" y="1"/>
                    <a:pt x="0" y="274"/>
                    <a:pt x="163" y="274"/>
                  </a:cubicBezTo>
                  <a:cubicBezTo>
                    <a:pt x="351" y="274"/>
                    <a:pt x="351" y="1"/>
                    <a:pt x="16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391" name="Google Shape;3391;p33"/>
            <p:cNvSpPr/>
            <p:nvPr/>
          </p:nvSpPr>
          <p:spPr>
            <a:xfrm flipH="1">
              <a:off x="3678884" y="3556426"/>
              <a:ext cx="13477" cy="10261"/>
            </a:xfrm>
            <a:custGeom>
              <a:avLst/>
              <a:gdLst/>
              <a:ahLst/>
              <a:cxnLst/>
              <a:rect l="l" t="t" r="r" b="b"/>
              <a:pathLst>
                <a:path w="352" h="268" extrusionOk="0">
                  <a:moveTo>
                    <a:pt x="163" y="0"/>
                  </a:moveTo>
                  <a:cubicBezTo>
                    <a:pt x="0" y="0"/>
                    <a:pt x="0" y="267"/>
                    <a:pt x="163" y="267"/>
                  </a:cubicBezTo>
                  <a:cubicBezTo>
                    <a:pt x="351" y="267"/>
                    <a:pt x="351" y="0"/>
                    <a:pt x="16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392" name="Google Shape;3392;p33"/>
            <p:cNvSpPr/>
            <p:nvPr/>
          </p:nvSpPr>
          <p:spPr>
            <a:xfrm flipH="1">
              <a:off x="3689107" y="3539732"/>
              <a:ext cx="13477" cy="10491"/>
            </a:xfrm>
            <a:custGeom>
              <a:avLst/>
              <a:gdLst/>
              <a:ahLst/>
              <a:cxnLst/>
              <a:rect l="l" t="t" r="r" b="b"/>
              <a:pathLst>
                <a:path w="352" h="274" extrusionOk="0">
                  <a:moveTo>
                    <a:pt x="163" y="1"/>
                  </a:moveTo>
                  <a:cubicBezTo>
                    <a:pt x="0" y="1"/>
                    <a:pt x="0" y="274"/>
                    <a:pt x="163" y="274"/>
                  </a:cubicBezTo>
                  <a:cubicBezTo>
                    <a:pt x="352" y="274"/>
                    <a:pt x="352" y="1"/>
                    <a:pt x="16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393" name="Google Shape;3393;p33"/>
            <p:cNvSpPr/>
            <p:nvPr/>
          </p:nvSpPr>
          <p:spPr>
            <a:xfrm flipH="1">
              <a:off x="3614408" y="3496162"/>
              <a:ext cx="13477" cy="10491"/>
            </a:xfrm>
            <a:custGeom>
              <a:avLst/>
              <a:gdLst/>
              <a:ahLst/>
              <a:cxnLst/>
              <a:rect l="l" t="t" r="r" b="b"/>
              <a:pathLst>
                <a:path w="352" h="274" extrusionOk="0">
                  <a:moveTo>
                    <a:pt x="163" y="1"/>
                  </a:moveTo>
                  <a:cubicBezTo>
                    <a:pt x="1" y="1"/>
                    <a:pt x="1" y="274"/>
                    <a:pt x="163" y="274"/>
                  </a:cubicBezTo>
                  <a:cubicBezTo>
                    <a:pt x="352" y="274"/>
                    <a:pt x="352" y="1"/>
                    <a:pt x="16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394" name="Google Shape;3394;p33"/>
            <p:cNvSpPr/>
            <p:nvPr/>
          </p:nvSpPr>
          <p:spPr>
            <a:xfrm flipH="1">
              <a:off x="3539710" y="3543982"/>
              <a:ext cx="13477" cy="10223"/>
            </a:xfrm>
            <a:custGeom>
              <a:avLst/>
              <a:gdLst/>
              <a:ahLst/>
              <a:cxnLst/>
              <a:rect l="l" t="t" r="r" b="b"/>
              <a:pathLst>
                <a:path w="352" h="267" extrusionOk="0">
                  <a:moveTo>
                    <a:pt x="163" y="0"/>
                  </a:moveTo>
                  <a:cubicBezTo>
                    <a:pt x="1" y="0"/>
                    <a:pt x="1" y="267"/>
                    <a:pt x="163" y="267"/>
                  </a:cubicBezTo>
                  <a:cubicBezTo>
                    <a:pt x="352" y="267"/>
                    <a:pt x="352" y="0"/>
                    <a:pt x="16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395" name="Google Shape;3395;p33"/>
            <p:cNvSpPr/>
            <p:nvPr/>
          </p:nvSpPr>
          <p:spPr>
            <a:xfrm flipH="1">
              <a:off x="3741139" y="3336313"/>
              <a:ext cx="13477" cy="10491"/>
            </a:xfrm>
            <a:custGeom>
              <a:avLst/>
              <a:gdLst/>
              <a:ahLst/>
              <a:cxnLst/>
              <a:rect l="l" t="t" r="r" b="b"/>
              <a:pathLst>
                <a:path w="352" h="274" extrusionOk="0">
                  <a:moveTo>
                    <a:pt x="163" y="0"/>
                  </a:moveTo>
                  <a:cubicBezTo>
                    <a:pt x="0" y="0"/>
                    <a:pt x="0" y="273"/>
                    <a:pt x="163" y="273"/>
                  </a:cubicBezTo>
                  <a:cubicBezTo>
                    <a:pt x="351" y="273"/>
                    <a:pt x="351" y="0"/>
                    <a:pt x="16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396" name="Google Shape;3396;p33"/>
            <p:cNvSpPr/>
            <p:nvPr/>
          </p:nvSpPr>
          <p:spPr>
            <a:xfrm flipH="1">
              <a:off x="3697568" y="3298944"/>
              <a:ext cx="13477" cy="10491"/>
            </a:xfrm>
            <a:custGeom>
              <a:avLst/>
              <a:gdLst/>
              <a:ahLst/>
              <a:cxnLst/>
              <a:rect l="l" t="t" r="r" b="b"/>
              <a:pathLst>
                <a:path w="352" h="274" extrusionOk="0">
                  <a:moveTo>
                    <a:pt x="163" y="1"/>
                  </a:moveTo>
                  <a:cubicBezTo>
                    <a:pt x="0" y="1"/>
                    <a:pt x="0" y="274"/>
                    <a:pt x="163" y="274"/>
                  </a:cubicBezTo>
                  <a:cubicBezTo>
                    <a:pt x="352" y="274"/>
                    <a:pt x="352" y="1"/>
                    <a:pt x="16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397" name="Google Shape;3397;p33"/>
            <p:cNvSpPr/>
            <p:nvPr/>
          </p:nvSpPr>
          <p:spPr>
            <a:xfrm flipH="1">
              <a:off x="3794933" y="3290751"/>
              <a:ext cx="13477" cy="10491"/>
            </a:xfrm>
            <a:custGeom>
              <a:avLst/>
              <a:gdLst/>
              <a:ahLst/>
              <a:cxnLst/>
              <a:rect l="l" t="t" r="r" b="b"/>
              <a:pathLst>
                <a:path w="352" h="274" extrusionOk="0">
                  <a:moveTo>
                    <a:pt x="163" y="0"/>
                  </a:moveTo>
                  <a:cubicBezTo>
                    <a:pt x="0" y="0"/>
                    <a:pt x="0" y="273"/>
                    <a:pt x="163" y="273"/>
                  </a:cubicBezTo>
                  <a:cubicBezTo>
                    <a:pt x="352" y="273"/>
                    <a:pt x="352" y="0"/>
                    <a:pt x="16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sp>
        <p:nvSpPr>
          <p:cNvPr id="3398" name="Google Shape;3398;p33"/>
          <p:cNvSpPr/>
          <p:nvPr/>
        </p:nvSpPr>
        <p:spPr>
          <a:xfrm rot="6191567" flipH="1">
            <a:off x="7577558" y="-945566"/>
            <a:ext cx="3577839" cy="2138580"/>
          </a:xfrm>
          <a:custGeom>
            <a:avLst/>
            <a:gdLst/>
            <a:ahLst/>
            <a:cxnLst/>
            <a:rect l="l" t="t" r="r" b="b"/>
            <a:pathLst>
              <a:path w="12949" h="10320" extrusionOk="0">
                <a:moveTo>
                  <a:pt x="5030" y="0"/>
                </a:moveTo>
                <a:cubicBezTo>
                  <a:pt x="4569" y="0"/>
                  <a:pt x="4094" y="82"/>
                  <a:pt x="3620" y="273"/>
                </a:cubicBezTo>
                <a:cubicBezTo>
                  <a:pt x="1" y="1761"/>
                  <a:pt x="2204" y="7343"/>
                  <a:pt x="3466" y="8434"/>
                </a:cubicBezTo>
                <a:cubicBezTo>
                  <a:pt x="4280" y="9135"/>
                  <a:pt x="5185" y="9755"/>
                  <a:pt x="6294" y="10094"/>
                </a:cubicBezTo>
                <a:cubicBezTo>
                  <a:pt x="6796" y="10237"/>
                  <a:pt x="7348" y="10319"/>
                  <a:pt x="7918" y="10319"/>
                </a:cubicBezTo>
                <a:cubicBezTo>
                  <a:pt x="8631" y="10319"/>
                  <a:pt x="9373" y="10190"/>
                  <a:pt x="10084" y="9886"/>
                </a:cubicBezTo>
                <a:cubicBezTo>
                  <a:pt x="11383" y="9361"/>
                  <a:pt x="12536" y="8248"/>
                  <a:pt x="12763" y="7099"/>
                </a:cubicBezTo>
                <a:cubicBezTo>
                  <a:pt x="12948" y="6212"/>
                  <a:pt x="12573" y="5439"/>
                  <a:pt x="12043" y="4837"/>
                </a:cubicBezTo>
                <a:cubicBezTo>
                  <a:pt x="11496" y="4249"/>
                  <a:pt x="10799" y="3797"/>
                  <a:pt x="10179" y="3254"/>
                </a:cubicBezTo>
                <a:cubicBezTo>
                  <a:pt x="9275" y="2462"/>
                  <a:pt x="8578" y="1499"/>
                  <a:pt x="7560" y="820"/>
                </a:cubicBezTo>
                <a:cubicBezTo>
                  <a:pt x="6874" y="351"/>
                  <a:pt x="5983" y="0"/>
                  <a:pt x="503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399" name="Google Shape;3399;p33"/>
          <p:cNvSpPr/>
          <p:nvPr/>
        </p:nvSpPr>
        <p:spPr>
          <a:xfrm rot="337514">
            <a:off x="-1217776" y="5536832"/>
            <a:ext cx="2683362" cy="2851421"/>
          </a:xfrm>
          <a:custGeom>
            <a:avLst/>
            <a:gdLst/>
            <a:ahLst/>
            <a:cxnLst/>
            <a:rect l="l" t="t" r="r" b="b"/>
            <a:pathLst>
              <a:path w="12949" h="10320" extrusionOk="0">
                <a:moveTo>
                  <a:pt x="5030" y="0"/>
                </a:moveTo>
                <a:cubicBezTo>
                  <a:pt x="4569" y="0"/>
                  <a:pt x="4094" y="82"/>
                  <a:pt x="3620" y="273"/>
                </a:cubicBezTo>
                <a:cubicBezTo>
                  <a:pt x="1" y="1761"/>
                  <a:pt x="2204" y="7343"/>
                  <a:pt x="3466" y="8434"/>
                </a:cubicBezTo>
                <a:cubicBezTo>
                  <a:pt x="4280" y="9135"/>
                  <a:pt x="5185" y="9755"/>
                  <a:pt x="6294" y="10094"/>
                </a:cubicBezTo>
                <a:cubicBezTo>
                  <a:pt x="6796" y="10237"/>
                  <a:pt x="7348" y="10319"/>
                  <a:pt x="7918" y="10319"/>
                </a:cubicBezTo>
                <a:cubicBezTo>
                  <a:pt x="8631" y="10319"/>
                  <a:pt x="9373" y="10190"/>
                  <a:pt x="10084" y="9886"/>
                </a:cubicBezTo>
                <a:cubicBezTo>
                  <a:pt x="11383" y="9361"/>
                  <a:pt x="12536" y="8248"/>
                  <a:pt x="12763" y="7099"/>
                </a:cubicBezTo>
                <a:cubicBezTo>
                  <a:pt x="12948" y="6212"/>
                  <a:pt x="12573" y="5439"/>
                  <a:pt x="12043" y="4837"/>
                </a:cubicBezTo>
                <a:cubicBezTo>
                  <a:pt x="11496" y="4249"/>
                  <a:pt x="10799" y="3797"/>
                  <a:pt x="10179" y="3254"/>
                </a:cubicBezTo>
                <a:cubicBezTo>
                  <a:pt x="9275" y="2462"/>
                  <a:pt x="8578" y="1499"/>
                  <a:pt x="7560" y="820"/>
                </a:cubicBezTo>
                <a:cubicBezTo>
                  <a:pt x="6874" y="351"/>
                  <a:pt x="5983" y="0"/>
                  <a:pt x="503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nvGrpSpPr>
          <p:cNvPr id="3400" name="Google Shape;3400;p33"/>
          <p:cNvGrpSpPr/>
          <p:nvPr/>
        </p:nvGrpSpPr>
        <p:grpSpPr>
          <a:xfrm rot="-5400000">
            <a:off x="-121824" y="5864779"/>
            <a:ext cx="1171367" cy="627975"/>
            <a:chOff x="142975" y="118750"/>
            <a:chExt cx="878525" cy="627975"/>
          </a:xfrm>
        </p:grpSpPr>
        <p:sp>
          <p:nvSpPr>
            <p:cNvPr id="3401" name="Google Shape;3401;p33"/>
            <p:cNvSpPr/>
            <p:nvPr/>
          </p:nvSpPr>
          <p:spPr>
            <a:xfrm>
              <a:off x="339616" y="466103"/>
              <a:ext cx="63379" cy="61703"/>
            </a:xfrm>
            <a:custGeom>
              <a:avLst/>
              <a:gdLst/>
              <a:ahLst/>
              <a:cxnLst/>
              <a:rect l="l" t="t" r="r" b="b"/>
              <a:pathLst>
                <a:path w="643" h="626" extrusionOk="0">
                  <a:moveTo>
                    <a:pt x="322" y="1"/>
                  </a:moveTo>
                  <a:cubicBezTo>
                    <a:pt x="285" y="1"/>
                    <a:pt x="245" y="1"/>
                    <a:pt x="208" y="19"/>
                  </a:cubicBezTo>
                  <a:cubicBezTo>
                    <a:pt x="172" y="37"/>
                    <a:pt x="132" y="60"/>
                    <a:pt x="95" y="96"/>
                  </a:cubicBezTo>
                  <a:cubicBezTo>
                    <a:pt x="77" y="114"/>
                    <a:pt x="59" y="150"/>
                    <a:pt x="41" y="191"/>
                  </a:cubicBezTo>
                  <a:cubicBezTo>
                    <a:pt x="18" y="227"/>
                    <a:pt x="0" y="263"/>
                    <a:pt x="18" y="304"/>
                  </a:cubicBezTo>
                  <a:lnTo>
                    <a:pt x="18" y="399"/>
                  </a:lnTo>
                  <a:cubicBezTo>
                    <a:pt x="41" y="435"/>
                    <a:pt x="59" y="489"/>
                    <a:pt x="95" y="530"/>
                  </a:cubicBezTo>
                  <a:cubicBezTo>
                    <a:pt x="132" y="548"/>
                    <a:pt x="154" y="566"/>
                    <a:pt x="172" y="584"/>
                  </a:cubicBezTo>
                  <a:cubicBezTo>
                    <a:pt x="208" y="602"/>
                    <a:pt x="267" y="625"/>
                    <a:pt x="322" y="625"/>
                  </a:cubicBezTo>
                  <a:cubicBezTo>
                    <a:pt x="358" y="625"/>
                    <a:pt x="398" y="602"/>
                    <a:pt x="435" y="584"/>
                  </a:cubicBezTo>
                  <a:cubicBezTo>
                    <a:pt x="471" y="584"/>
                    <a:pt x="512" y="566"/>
                    <a:pt x="548" y="530"/>
                  </a:cubicBezTo>
                  <a:cubicBezTo>
                    <a:pt x="566" y="489"/>
                    <a:pt x="607" y="471"/>
                    <a:pt x="607" y="435"/>
                  </a:cubicBezTo>
                  <a:cubicBezTo>
                    <a:pt x="625" y="399"/>
                    <a:pt x="643" y="358"/>
                    <a:pt x="643" y="304"/>
                  </a:cubicBezTo>
                  <a:cubicBezTo>
                    <a:pt x="625" y="286"/>
                    <a:pt x="625" y="245"/>
                    <a:pt x="625" y="227"/>
                  </a:cubicBezTo>
                  <a:cubicBezTo>
                    <a:pt x="607" y="173"/>
                    <a:pt x="584" y="132"/>
                    <a:pt x="548" y="96"/>
                  </a:cubicBezTo>
                  <a:cubicBezTo>
                    <a:pt x="530" y="78"/>
                    <a:pt x="512" y="60"/>
                    <a:pt x="471" y="37"/>
                  </a:cubicBezTo>
                  <a:cubicBezTo>
                    <a:pt x="435" y="19"/>
                    <a:pt x="380" y="1"/>
                    <a:pt x="32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402" name="Google Shape;3402;p33"/>
            <p:cNvSpPr/>
            <p:nvPr/>
          </p:nvSpPr>
          <p:spPr>
            <a:xfrm>
              <a:off x="415808" y="317660"/>
              <a:ext cx="54114" cy="54015"/>
            </a:xfrm>
            <a:custGeom>
              <a:avLst/>
              <a:gdLst/>
              <a:ahLst/>
              <a:cxnLst/>
              <a:rect l="l" t="t" r="r" b="b"/>
              <a:pathLst>
                <a:path w="549" h="548" extrusionOk="0">
                  <a:moveTo>
                    <a:pt x="286" y="0"/>
                  </a:moveTo>
                  <a:cubicBezTo>
                    <a:pt x="209" y="0"/>
                    <a:pt x="132" y="37"/>
                    <a:pt x="78" y="95"/>
                  </a:cubicBezTo>
                  <a:cubicBezTo>
                    <a:pt x="60" y="114"/>
                    <a:pt x="37" y="150"/>
                    <a:pt x="19" y="168"/>
                  </a:cubicBezTo>
                  <a:cubicBezTo>
                    <a:pt x="19" y="209"/>
                    <a:pt x="1" y="245"/>
                    <a:pt x="1" y="281"/>
                  </a:cubicBezTo>
                  <a:cubicBezTo>
                    <a:pt x="1" y="358"/>
                    <a:pt x="37" y="412"/>
                    <a:pt x="78" y="471"/>
                  </a:cubicBezTo>
                  <a:cubicBezTo>
                    <a:pt x="132" y="525"/>
                    <a:pt x="209" y="548"/>
                    <a:pt x="286" y="548"/>
                  </a:cubicBezTo>
                  <a:cubicBezTo>
                    <a:pt x="340" y="548"/>
                    <a:pt x="417" y="525"/>
                    <a:pt x="471" y="471"/>
                  </a:cubicBezTo>
                  <a:cubicBezTo>
                    <a:pt x="490" y="453"/>
                    <a:pt x="512" y="412"/>
                    <a:pt x="530" y="376"/>
                  </a:cubicBezTo>
                  <a:cubicBezTo>
                    <a:pt x="548" y="358"/>
                    <a:pt x="548" y="322"/>
                    <a:pt x="548" y="281"/>
                  </a:cubicBezTo>
                  <a:cubicBezTo>
                    <a:pt x="548" y="209"/>
                    <a:pt x="530" y="132"/>
                    <a:pt x="471" y="95"/>
                  </a:cubicBezTo>
                  <a:cubicBezTo>
                    <a:pt x="417" y="37"/>
                    <a:pt x="358" y="0"/>
                    <a:pt x="28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403" name="Google Shape;3403;p33"/>
            <p:cNvSpPr/>
            <p:nvPr/>
          </p:nvSpPr>
          <p:spPr>
            <a:xfrm>
              <a:off x="622305" y="380546"/>
              <a:ext cx="48298" cy="48692"/>
            </a:xfrm>
            <a:custGeom>
              <a:avLst/>
              <a:gdLst/>
              <a:ahLst/>
              <a:cxnLst/>
              <a:rect l="l" t="t" r="r" b="b"/>
              <a:pathLst>
                <a:path w="490" h="494" extrusionOk="0">
                  <a:moveTo>
                    <a:pt x="245" y="0"/>
                  </a:moveTo>
                  <a:cubicBezTo>
                    <a:pt x="204" y="0"/>
                    <a:pt x="186" y="23"/>
                    <a:pt x="150" y="23"/>
                  </a:cubicBezTo>
                  <a:cubicBezTo>
                    <a:pt x="114" y="41"/>
                    <a:pt x="91" y="59"/>
                    <a:pt x="73" y="77"/>
                  </a:cubicBezTo>
                  <a:cubicBezTo>
                    <a:pt x="55" y="95"/>
                    <a:pt x="37" y="136"/>
                    <a:pt x="19" y="154"/>
                  </a:cubicBezTo>
                  <a:cubicBezTo>
                    <a:pt x="0" y="190"/>
                    <a:pt x="0" y="208"/>
                    <a:pt x="0" y="249"/>
                  </a:cubicBezTo>
                  <a:cubicBezTo>
                    <a:pt x="0" y="267"/>
                    <a:pt x="0" y="285"/>
                    <a:pt x="19" y="321"/>
                  </a:cubicBezTo>
                  <a:cubicBezTo>
                    <a:pt x="19" y="362"/>
                    <a:pt x="37" y="398"/>
                    <a:pt x="73" y="416"/>
                  </a:cubicBezTo>
                  <a:cubicBezTo>
                    <a:pt x="91" y="435"/>
                    <a:pt x="114" y="453"/>
                    <a:pt x="132" y="453"/>
                  </a:cubicBezTo>
                  <a:cubicBezTo>
                    <a:pt x="168" y="475"/>
                    <a:pt x="204" y="493"/>
                    <a:pt x="245" y="493"/>
                  </a:cubicBezTo>
                  <a:cubicBezTo>
                    <a:pt x="281" y="493"/>
                    <a:pt x="299" y="493"/>
                    <a:pt x="340" y="475"/>
                  </a:cubicBezTo>
                  <a:cubicBezTo>
                    <a:pt x="376" y="453"/>
                    <a:pt x="394" y="453"/>
                    <a:pt x="412" y="416"/>
                  </a:cubicBezTo>
                  <a:cubicBezTo>
                    <a:pt x="430" y="398"/>
                    <a:pt x="453" y="380"/>
                    <a:pt x="471" y="340"/>
                  </a:cubicBezTo>
                  <a:cubicBezTo>
                    <a:pt x="489" y="321"/>
                    <a:pt x="489" y="285"/>
                    <a:pt x="489" y="249"/>
                  </a:cubicBezTo>
                  <a:cubicBezTo>
                    <a:pt x="489" y="226"/>
                    <a:pt x="489" y="208"/>
                    <a:pt x="471" y="190"/>
                  </a:cubicBezTo>
                  <a:cubicBezTo>
                    <a:pt x="471" y="154"/>
                    <a:pt x="453" y="113"/>
                    <a:pt x="412" y="77"/>
                  </a:cubicBezTo>
                  <a:cubicBezTo>
                    <a:pt x="394" y="59"/>
                    <a:pt x="376" y="59"/>
                    <a:pt x="376" y="41"/>
                  </a:cubicBezTo>
                  <a:cubicBezTo>
                    <a:pt x="340" y="23"/>
                    <a:pt x="281" y="0"/>
                    <a:pt x="24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404" name="Google Shape;3404;p33"/>
            <p:cNvSpPr/>
            <p:nvPr/>
          </p:nvSpPr>
          <p:spPr>
            <a:xfrm>
              <a:off x="659267" y="206180"/>
              <a:ext cx="37160" cy="38934"/>
            </a:xfrm>
            <a:custGeom>
              <a:avLst/>
              <a:gdLst/>
              <a:ahLst/>
              <a:cxnLst/>
              <a:rect l="l" t="t" r="r" b="b"/>
              <a:pathLst>
                <a:path w="377" h="395" extrusionOk="0">
                  <a:moveTo>
                    <a:pt x="191" y="0"/>
                  </a:moveTo>
                  <a:cubicBezTo>
                    <a:pt x="168" y="0"/>
                    <a:pt x="132" y="19"/>
                    <a:pt x="114" y="19"/>
                  </a:cubicBezTo>
                  <a:cubicBezTo>
                    <a:pt x="96" y="37"/>
                    <a:pt x="78" y="37"/>
                    <a:pt x="55" y="55"/>
                  </a:cubicBezTo>
                  <a:cubicBezTo>
                    <a:pt x="37" y="73"/>
                    <a:pt x="19" y="95"/>
                    <a:pt x="19" y="132"/>
                  </a:cubicBezTo>
                  <a:cubicBezTo>
                    <a:pt x="1" y="150"/>
                    <a:pt x="1" y="168"/>
                    <a:pt x="1" y="209"/>
                  </a:cubicBezTo>
                  <a:lnTo>
                    <a:pt x="1" y="245"/>
                  </a:lnTo>
                  <a:cubicBezTo>
                    <a:pt x="19" y="281"/>
                    <a:pt x="19" y="322"/>
                    <a:pt x="55" y="340"/>
                  </a:cubicBezTo>
                  <a:cubicBezTo>
                    <a:pt x="55" y="340"/>
                    <a:pt x="78" y="358"/>
                    <a:pt x="96" y="376"/>
                  </a:cubicBezTo>
                  <a:cubicBezTo>
                    <a:pt x="114" y="376"/>
                    <a:pt x="150" y="394"/>
                    <a:pt x="191" y="394"/>
                  </a:cubicBezTo>
                  <a:cubicBezTo>
                    <a:pt x="209" y="394"/>
                    <a:pt x="245" y="394"/>
                    <a:pt x="263" y="376"/>
                  </a:cubicBezTo>
                  <a:cubicBezTo>
                    <a:pt x="281" y="376"/>
                    <a:pt x="304" y="358"/>
                    <a:pt x="322" y="340"/>
                  </a:cubicBezTo>
                  <a:cubicBezTo>
                    <a:pt x="340" y="322"/>
                    <a:pt x="358" y="299"/>
                    <a:pt x="358" y="281"/>
                  </a:cubicBezTo>
                  <a:cubicBezTo>
                    <a:pt x="376" y="245"/>
                    <a:pt x="376" y="227"/>
                    <a:pt x="376" y="209"/>
                  </a:cubicBezTo>
                  <a:lnTo>
                    <a:pt x="376" y="150"/>
                  </a:lnTo>
                  <a:cubicBezTo>
                    <a:pt x="376" y="114"/>
                    <a:pt x="358" y="95"/>
                    <a:pt x="322" y="55"/>
                  </a:cubicBezTo>
                  <a:cubicBezTo>
                    <a:pt x="322" y="55"/>
                    <a:pt x="304" y="37"/>
                    <a:pt x="281" y="37"/>
                  </a:cubicBezTo>
                  <a:cubicBezTo>
                    <a:pt x="263" y="19"/>
                    <a:pt x="227" y="0"/>
                    <a:pt x="19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405" name="Google Shape;3405;p33"/>
            <p:cNvSpPr/>
            <p:nvPr/>
          </p:nvSpPr>
          <p:spPr>
            <a:xfrm>
              <a:off x="512600" y="558066"/>
              <a:ext cx="27796" cy="27993"/>
            </a:xfrm>
            <a:custGeom>
              <a:avLst/>
              <a:gdLst/>
              <a:ahLst/>
              <a:cxnLst/>
              <a:rect l="l" t="t" r="r" b="b"/>
              <a:pathLst>
                <a:path w="282" h="284" extrusionOk="0">
                  <a:moveTo>
                    <a:pt x="150" y="1"/>
                  </a:moveTo>
                  <a:cubicBezTo>
                    <a:pt x="138" y="1"/>
                    <a:pt x="126" y="9"/>
                    <a:pt x="114" y="9"/>
                  </a:cubicBezTo>
                  <a:cubicBezTo>
                    <a:pt x="73" y="9"/>
                    <a:pt x="37" y="49"/>
                    <a:pt x="19" y="68"/>
                  </a:cubicBezTo>
                  <a:cubicBezTo>
                    <a:pt x="19" y="86"/>
                    <a:pt x="1" y="104"/>
                    <a:pt x="1" y="122"/>
                  </a:cubicBezTo>
                  <a:cubicBezTo>
                    <a:pt x="1" y="144"/>
                    <a:pt x="1" y="163"/>
                    <a:pt x="19" y="181"/>
                  </a:cubicBezTo>
                  <a:cubicBezTo>
                    <a:pt x="19" y="217"/>
                    <a:pt x="37" y="235"/>
                    <a:pt x="73" y="258"/>
                  </a:cubicBezTo>
                  <a:cubicBezTo>
                    <a:pt x="102" y="270"/>
                    <a:pt x="128" y="283"/>
                    <a:pt x="154" y="283"/>
                  </a:cubicBezTo>
                  <a:cubicBezTo>
                    <a:pt x="165" y="283"/>
                    <a:pt x="175" y="281"/>
                    <a:pt x="186" y="276"/>
                  </a:cubicBezTo>
                  <a:cubicBezTo>
                    <a:pt x="209" y="276"/>
                    <a:pt x="245" y="235"/>
                    <a:pt x="263" y="217"/>
                  </a:cubicBezTo>
                  <a:cubicBezTo>
                    <a:pt x="281" y="199"/>
                    <a:pt x="281" y="163"/>
                    <a:pt x="281" y="144"/>
                  </a:cubicBezTo>
                  <a:cubicBezTo>
                    <a:pt x="281" y="122"/>
                    <a:pt x="281" y="104"/>
                    <a:pt x="263" y="86"/>
                  </a:cubicBezTo>
                  <a:cubicBezTo>
                    <a:pt x="263" y="68"/>
                    <a:pt x="263" y="49"/>
                    <a:pt x="245" y="49"/>
                  </a:cubicBezTo>
                  <a:cubicBezTo>
                    <a:pt x="227" y="31"/>
                    <a:pt x="209" y="9"/>
                    <a:pt x="186" y="9"/>
                  </a:cubicBezTo>
                  <a:lnTo>
                    <a:pt x="168" y="9"/>
                  </a:lnTo>
                  <a:cubicBezTo>
                    <a:pt x="162" y="3"/>
                    <a:pt x="156" y="1"/>
                    <a:pt x="15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406" name="Google Shape;3406;p33"/>
            <p:cNvSpPr/>
            <p:nvPr/>
          </p:nvSpPr>
          <p:spPr>
            <a:xfrm>
              <a:off x="547788" y="341710"/>
              <a:ext cx="37160" cy="37948"/>
            </a:xfrm>
            <a:custGeom>
              <a:avLst/>
              <a:gdLst/>
              <a:ahLst/>
              <a:cxnLst/>
              <a:rect l="l" t="t" r="r" b="b"/>
              <a:pathLst>
                <a:path w="377" h="385" extrusionOk="0">
                  <a:moveTo>
                    <a:pt x="191" y="1"/>
                  </a:moveTo>
                  <a:cubicBezTo>
                    <a:pt x="168" y="1"/>
                    <a:pt x="132" y="19"/>
                    <a:pt x="114" y="19"/>
                  </a:cubicBezTo>
                  <a:cubicBezTo>
                    <a:pt x="96" y="37"/>
                    <a:pt x="78" y="37"/>
                    <a:pt x="55" y="55"/>
                  </a:cubicBezTo>
                  <a:cubicBezTo>
                    <a:pt x="37" y="78"/>
                    <a:pt x="19" y="96"/>
                    <a:pt x="19" y="132"/>
                  </a:cubicBezTo>
                  <a:cubicBezTo>
                    <a:pt x="1" y="150"/>
                    <a:pt x="1" y="168"/>
                    <a:pt x="1" y="191"/>
                  </a:cubicBezTo>
                  <a:lnTo>
                    <a:pt x="1" y="245"/>
                  </a:lnTo>
                  <a:cubicBezTo>
                    <a:pt x="19" y="281"/>
                    <a:pt x="37" y="304"/>
                    <a:pt x="55" y="340"/>
                  </a:cubicBezTo>
                  <a:cubicBezTo>
                    <a:pt x="78" y="340"/>
                    <a:pt x="78" y="358"/>
                    <a:pt x="96" y="358"/>
                  </a:cubicBezTo>
                  <a:cubicBezTo>
                    <a:pt x="132" y="376"/>
                    <a:pt x="150" y="376"/>
                    <a:pt x="191" y="376"/>
                  </a:cubicBezTo>
                  <a:cubicBezTo>
                    <a:pt x="197" y="382"/>
                    <a:pt x="205" y="384"/>
                    <a:pt x="214" y="384"/>
                  </a:cubicBezTo>
                  <a:cubicBezTo>
                    <a:pt x="231" y="384"/>
                    <a:pt x="251" y="376"/>
                    <a:pt x="263" y="376"/>
                  </a:cubicBezTo>
                  <a:cubicBezTo>
                    <a:pt x="281" y="358"/>
                    <a:pt x="304" y="358"/>
                    <a:pt x="322" y="340"/>
                  </a:cubicBezTo>
                  <a:cubicBezTo>
                    <a:pt x="340" y="322"/>
                    <a:pt x="358" y="304"/>
                    <a:pt x="358" y="263"/>
                  </a:cubicBezTo>
                  <a:cubicBezTo>
                    <a:pt x="376" y="245"/>
                    <a:pt x="376" y="227"/>
                    <a:pt x="376" y="191"/>
                  </a:cubicBezTo>
                  <a:lnTo>
                    <a:pt x="376" y="150"/>
                  </a:lnTo>
                  <a:cubicBezTo>
                    <a:pt x="358" y="114"/>
                    <a:pt x="340" y="96"/>
                    <a:pt x="322" y="55"/>
                  </a:cubicBezTo>
                  <a:cubicBezTo>
                    <a:pt x="304" y="55"/>
                    <a:pt x="304" y="37"/>
                    <a:pt x="281" y="37"/>
                  </a:cubicBezTo>
                  <a:cubicBezTo>
                    <a:pt x="263" y="19"/>
                    <a:pt x="227" y="1"/>
                    <a:pt x="19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407" name="Google Shape;3407;p33"/>
            <p:cNvSpPr/>
            <p:nvPr/>
          </p:nvSpPr>
          <p:spPr>
            <a:xfrm>
              <a:off x="299006" y="273107"/>
              <a:ext cx="40708" cy="40216"/>
            </a:xfrm>
            <a:custGeom>
              <a:avLst/>
              <a:gdLst/>
              <a:ahLst/>
              <a:cxnLst/>
              <a:rect l="l" t="t" r="r" b="b"/>
              <a:pathLst>
                <a:path w="413" h="408" extrusionOk="0">
                  <a:moveTo>
                    <a:pt x="245" y="0"/>
                  </a:moveTo>
                  <a:cubicBezTo>
                    <a:pt x="204" y="0"/>
                    <a:pt x="186" y="0"/>
                    <a:pt x="168" y="18"/>
                  </a:cubicBezTo>
                  <a:cubicBezTo>
                    <a:pt x="132" y="18"/>
                    <a:pt x="114" y="36"/>
                    <a:pt x="91" y="54"/>
                  </a:cubicBezTo>
                  <a:cubicBezTo>
                    <a:pt x="73" y="54"/>
                    <a:pt x="55" y="72"/>
                    <a:pt x="37" y="113"/>
                  </a:cubicBezTo>
                  <a:cubicBezTo>
                    <a:pt x="19" y="131"/>
                    <a:pt x="19" y="149"/>
                    <a:pt x="19" y="186"/>
                  </a:cubicBezTo>
                  <a:cubicBezTo>
                    <a:pt x="1" y="208"/>
                    <a:pt x="19" y="226"/>
                    <a:pt x="19" y="262"/>
                  </a:cubicBezTo>
                  <a:cubicBezTo>
                    <a:pt x="19" y="281"/>
                    <a:pt x="37" y="299"/>
                    <a:pt x="37" y="299"/>
                  </a:cubicBezTo>
                  <a:cubicBezTo>
                    <a:pt x="55" y="339"/>
                    <a:pt x="73" y="357"/>
                    <a:pt x="114" y="376"/>
                  </a:cubicBezTo>
                  <a:cubicBezTo>
                    <a:pt x="132" y="394"/>
                    <a:pt x="150" y="394"/>
                    <a:pt x="168" y="394"/>
                  </a:cubicBezTo>
                  <a:cubicBezTo>
                    <a:pt x="177" y="403"/>
                    <a:pt x="192" y="407"/>
                    <a:pt x="209" y="407"/>
                  </a:cubicBezTo>
                  <a:cubicBezTo>
                    <a:pt x="226" y="407"/>
                    <a:pt x="245" y="403"/>
                    <a:pt x="263" y="394"/>
                  </a:cubicBezTo>
                  <a:cubicBezTo>
                    <a:pt x="281" y="394"/>
                    <a:pt x="299" y="394"/>
                    <a:pt x="317" y="376"/>
                  </a:cubicBezTo>
                  <a:cubicBezTo>
                    <a:pt x="340" y="357"/>
                    <a:pt x="376" y="339"/>
                    <a:pt x="394" y="299"/>
                  </a:cubicBezTo>
                  <a:cubicBezTo>
                    <a:pt x="394" y="299"/>
                    <a:pt x="394" y="281"/>
                    <a:pt x="412" y="262"/>
                  </a:cubicBezTo>
                  <a:lnTo>
                    <a:pt x="412" y="167"/>
                  </a:lnTo>
                  <a:lnTo>
                    <a:pt x="412" y="149"/>
                  </a:lnTo>
                  <a:cubicBezTo>
                    <a:pt x="394" y="131"/>
                    <a:pt x="394" y="113"/>
                    <a:pt x="376" y="72"/>
                  </a:cubicBezTo>
                  <a:cubicBezTo>
                    <a:pt x="358" y="54"/>
                    <a:pt x="340" y="36"/>
                    <a:pt x="317" y="36"/>
                  </a:cubicBezTo>
                  <a:cubicBezTo>
                    <a:pt x="299" y="18"/>
                    <a:pt x="263" y="18"/>
                    <a:pt x="24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408" name="Google Shape;3408;p33"/>
            <p:cNvSpPr/>
            <p:nvPr/>
          </p:nvSpPr>
          <p:spPr>
            <a:xfrm>
              <a:off x="142975" y="434462"/>
              <a:ext cx="29472" cy="28190"/>
            </a:xfrm>
            <a:custGeom>
              <a:avLst/>
              <a:gdLst/>
              <a:ahLst/>
              <a:cxnLst/>
              <a:rect l="l" t="t" r="r" b="b"/>
              <a:pathLst>
                <a:path w="299" h="286" extrusionOk="0">
                  <a:moveTo>
                    <a:pt x="132" y="1"/>
                  </a:moveTo>
                  <a:cubicBezTo>
                    <a:pt x="113" y="1"/>
                    <a:pt x="91" y="1"/>
                    <a:pt x="91" y="19"/>
                  </a:cubicBezTo>
                  <a:cubicBezTo>
                    <a:pt x="73" y="19"/>
                    <a:pt x="73" y="19"/>
                    <a:pt x="55" y="41"/>
                  </a:cubicBezTo>
                  <a:cubicBezTo>
                    <a:pt x="55" y="41"/>
                    <a:pt x="37" y="41"/>
                    <a:pt x="37" y="59"/>
                  </a:cubicBezTo>
                  <a:cubicBezTo>
                    <a:pt x="18" y="59"/>
                    <a:pt x="18" y="78"/>
                    <a:pt x="18" y="96"/>
                  </a:cubicBezTo>
                  <a:cubicBezTo>
                    <a:pt x="0" y="114"/>
                    <a:pt x="0" y="132"/>
                    <a:pt x="0" y="154"/>
                  </a:cubicBezTo>
                  <a:lnTo>
                    <a:pt x="0" y="191"/>
                  </a:lnTo>
                  <a:cubicBezTo>
                    <a:pt x="18" y="191"/>
                    <a:pt x="18" y="209"/>
                    <a:pt x="18" y="209"/>
                  </a:cubicBezTo>
                  <a:cubicBezTo>
                    <a:pt x="37" y="227"/>
                    <a:pt x="37" y="227"/>
                    <a:pt x="37" y="245"/>
                  </a:cubicBezTo>
                  <a:cubicBezTo>
                    <a:pt x="55" y="245"/>
                    <a:pt x="55" y="268"/>
                    <a:pt x="73" y="268"/>
                  </a:cubicBezTo>
                  <a:cubicBezTo>
                    <a:pt x="73" y="268"/>
                    <a:pt x="91" y="286"/>
                    <a:pt x="113" y="286"/>
                  </a:cubicBezTo>
                  <a:lnTo>
                    <a:pt x="204" y="286"/>
                  </a:lnTo>
                  <a:lnTo>
                    <a:pt x="245" y="245"/>
                  </a:lnTo>
                  <a:lnTo>
                    <a:pt x="263" y="227"/>
                  </a:lnTo>
                  <a:cubicBezTo>
                    <a:pt x="281" y="209"/>
                    <a:pt x="281" y="209"/>
                    <a:pt x="281" y="191"/>
                  </a:cubicBezTo>
                  <a:cubicBezTo>
                    <a:pt x="299" y="173"/>
                    <a:pt x="299" y="154"/>
                    <a:pt x="299" y="154"/>
                  </a:cubicBezTo>
                  <a:lnTo>
                    <a:pt x="299" y="114"/>
                  </a:lnTo>
                  <a:cubicBezTo>
                    <a:pt x="281" y="96"/>
                    <a:pt x="281" y="78"/>
                    <a:pt x="263" y="59"/>
                  </a:cubicBezTo>
                  <a:lnTo>
                    <a:pt x="245" y="41"/>
                  </a:lnTo>
                  <a:lnTo>
                    <a:pt x="227" y="19"/>
                  </a:lnTo>
                  <a:cubicBezTo>
                    <a:pt x="204" y="19"/>
                    <a:pt x="186" y="1"/>
                    <a:pt x="18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409" name="Google Shape;3409;p33"/>
            <p:cNvSpPr/>
            <p:nvPr/>
          </p:nvSpPr>
          <p:spPr>
            <a:xfrm>
              <a:off x="367707" y="174539"/>
              <a:ext cx="62985" cy="63379"/>
            </a:xfrm>
            <a:custGeom>
              <a:avLst/>
              <a:gdLst/>
              <a:ahLst/>
              <a:cxnLst/>
              <a:rect l="l" t="t" r="r" b="b"/>
              <a:pathLst>
                <a:path w="639" h="643" extrusionOk="0">
                  <a:moveTo>
                    <a:pt x="322" y="0"/>
                  </a:moveTo>
                  <a:cubicBezTo>
                    <a:pt x="281" y="0"/>
                    <a:pt x="245" y="0"/>
                    <a:pt x="186" y="18"/>
                  </a:cubicBezTo>
                  <a:cubicBezTo>
                    <a:pt x="150" y="36"/>
                    <a:pt x="132" y="55"/>
                    <a:pt x="95" y="95"/>
                  </a:cubicBezTo>
                  <a:cubicBezTo>
                    <a:pt x="55" y="113"/>
                    <a:pt x="37" y="150"/>
                    <a:pt x="18" y="190"/>
                  </a:cubicBezTo>
                  <a:cubicBezTo>
                    <a:pt x="0" y="226"/>
                    <a:pt x="0" y="281"/>
                    <a:pt x="0" y="321"/>
                  </a:cubicBezTo>
                  <a:cubicBezTo>
                    <a:pt x="0" y="340"/>
                    <a:pt x="0" y="376"/>
                    <a:pt x="18" y="394"/>
                  </a:cubicBezTo>
                  <a:cubicBezTo>
                    <a:pt x="18" y="453"/>
                    <a:pt x="55" y="507"/>
                    <a:pt x="95" y="548"/>
                  </a:cubicBezTo>
                  <a:cubicBezTo>
                    <a:pt x="150" y="602"/>
                    <a:pt x="227" y="643"/>
                    <a:pt x="322" y="643"/>
                  </a:cubicBezTo>
                  <a:cubicBezTo>
                    <a:pt x="358" y="643"/>
                    <a:pt x="412" y="643"/>
                    <a:pt x="453" y="620"/>
                  </a:cubicBezTo>
                  <a:cubicBezTo>
                    <a:pt x="489" y="602"/>
                    <a:pt x="525" y="584"/>
                    <a:pt x="548" y="548"/>
                  </a:cubicBezTo>
                  <a:cubicBezTo>
                    <a:pt x="584" y="507"/>
                    <a:pt x="602" y="489"/>
                    <a:pt x="620" y="435"/>
                  </a:cubicBezTo>
                  <a:cubicBezTo>
                    <a:pt x="638" y="394"/>
                    <a:pt x="638" y="358"/>
                    <a:pt x="638" y="321"/>
                  </a:cubicBezTo>
                  <a:lnTo>
                    <a:pt x="638" y="226"/>
                  </a:lnTo>
                  <a:cubicBezTo>
                    <a:pt x="620" y="168"/>
                    <a:pt x="584" y="131"/>
                    <a:pt x="548" y="95"/>
                  </a:cubicBezTo>
                  <a:cubicBezTo>
                    <a:pt x="489" y="36"/>
                    <a:pt x="412" y="0"/>
                    <a:pt x="32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410" name="Google Shape;3410;p33"/>
            <p:cNvSpPr/>
            <p:nvPr/>
          </p:nvSpPr>
          <p:spPr>
            <a:xfrm>
              <a:off x="757834" y="399077"/>
              <a:ext cx="38934" cy="34893"/>
            </a:xfrm>
            <a:custGeom>
              <a:avLst/>
              <a:gdLst/>
              <a:ahLst/>
              <a:cxnLst/>
              <a:rect l="l" t="t" r="r" b="b"/>
              <a:pathLst>
                <a:path w="395" h="354" extrusionOk="0">
                  <a:moveTo>
                    <a:pt x="205" y="1"/>
                  </a:moveTo>
                  <a:cubicBezTo>
                    <a:pt x="160" y="1"/>
                    <a:pt x="109" y="16"/>
                    <a:pt x="73" y="38"/>
                  </a:cubicBezTo>
                  <a:cubicBezTo>
                    <a:pt x="55" y="61"/>
                    <a:pt x="37" y="79"/>
                    <a:pt x="19" y="97"/>
                  </a:cubicBezTo>
                  <a:cubicBezTo>
                    <a:pt x="1" y="115"/>
                    <a:pt x="1" y="152"/>
                    <a:pt x="1" y="174"/>
                  </a:cubicBezTo>
                  <a:cubicBezTo>
                    <a:pt x="1" y="210"/>
                    <a:pt x="1" y="228"/>
                    <a:pt x="19" y="265"/>
                  </a:cubicBezTo>
                  <a:cubicBezTo>
                    <a:pt x="37" y="287"/>
                    <a:pt x="55" y="305"/>
                    <a:pt x="73" y="323"/>
                  </a:cubicBezTo>
                  <a:cubicBezTo>
                    <a:pt x="108" y="345"/>
                    <a:pt x="154" y="353"/>
                    <a:pt x="198" y="353"/>
                  </a:cubicBezTo>
                  <a:cubicBezTo>
                    <a:pt x="229" y="353"/>
                    <a:pt x="259" y="349"/>
                    <a:pt x="281" y="342"/>
                  </a:cubicBezTo>
                  <a:cubicBezTo>
                    <a:pt x="281" y="323"/>
                    <a:pt x="299" y="323"/>
                    <a:pt x="322" y="305"/>
                  </a:cubicBezTo>
                  <a:cubicBezTo>
                    <a:pt x="358" y="287"/>
                    <a:pt x="394" y="228"/>
                    <a:pt x="394" y="174"/>
                  </a:cubicBezTo>
                  <a:cubicBezTo>
                    <a:pt x="394" y="133"/>
                    <a:pt x="358" y="79"/>
                    <a:pt x="322" y="61"/>
                  </a:cubicBezTo>
                  <a:cubicBezTo>
                    <a:pt x="299" y="38"/>
                    <a:pt x="281" y="38"/>
                    <a:pt x="281" y="20"/>
                  </a:cubicBezTo>
                  <a:cubicBezTo>
                    <a:pt x="260" y="7"/>
                    <a:pt x="234" y="1"/>
                    <a:pt x="20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411" name="Google Shape;3411;p33"/>
            <p:cNvSpPr/>
            <p:nvPr/>
          </p:nvSpPr>
          <p:spPr>
            <a:xfrm>
              <a:off x="707466" y="577583"/>
              <a:ext cx="76390" cy="73433"/>
            </a:xfrm>
            <a:custGeom>
              <a:avLst/>
              <a:gdLst/>
              <a:ahLst/>
              <a:cxnLst/>
              <a:rect l="l" t="t" r="r" b="b"/>
              <a:pathLst>
                <a:path w="775" h="745" extrusionOk="0">
                  <a:moveTo>
                    <a:pt x="358" y="1"/>
                  </a:moveTo>
                  <a:cubicBezTo>
                    <a:pt x="304" y="1"/>
                    <a:pt x="245" y="19"/>
                    <a:pt x="191" y="60"/>
                  </a:cubicBezTo>
                  <a:cubicBezTo>
                    <a:pt x="114" y="96"/>
                    <a:pt x="59" y="150"/>
                    <a:pt x="41" y="227"/>
                  </a:cubicBezTo>
                  <a:cubicBezTo>
                    <a:pt x="1" y="286"/>
                    <a:pt x="1" y="340"/>
                    <a:pt x="1" y="417"/>
                  </a:cubicBezTo>
                  <a:cubicBezTo>
                    <a:pt x="19" y="489"/>
                    <a:pt x="59" y="566"/>
                    <a:pt x="114" y="625"/>
                  </a:cubicBezTo>
                  <a:lnTo>
                    <a:pt x="114" y="643"/>
                  </a:lnTo>
                  <a:cubicBezTo>
                    <a:pt x="188" y="717"/>
                    <a:pt x="294" y="744"/>
                    <a:pt x="391" y="744"/>
                  </a:cubicBezTo>
                  <a:cubicBezTo>
                    <a:pt x="419" y="744"/>
                    <a:pt x="446" y="742"/>
                    <a:pt x="471" y="738"/>
                  </a:cubicBezTo>
                  <a:cubicBezTo>
                    <a:pt x="607" y="697"/>
                    <a:pt x="697" y="602"/>
                    <a:pt x="738" y="471"/>
                  </a:cubicBezTo>
                  <a:cubicBezTo>
                    <a:pt x="774" y="340"/>
                    <a:pt x="738" y="209"/>
                    <a:pt x="643" y="114"/>
                  </a:cubicBezTo>
                  <a:cubicBezTo>
                    <a:pt x="607" y="60"/>
                    <a:pt x="548" y="37"/>
                    <a:pt x="471" y="19"/>
                  </a:cubicBezTo>
                  <a:cubicBezTo>
                    <a:pt x="444" y="10"/>
                    <a:pt x="411" y="5"/>
                    <a:pt x="378" y="5"/>
                  </a:cubicBezTo>
                  <a:cubicBezTo>
                    <a:pt x="345" y="5"/>
                    <a:pt x="313" y="10"/>
                    <a:pt x="286" y="19"/>
                  </a:cubicBezTo>
                  <a:cubicBezTo>
                    <a:pt x="304" y="1"/>
                    <a:pt x="340" y="1"/>
                    <a:pt x="38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412" name="Google Shape;3412;p33"/>
            <p:cNvSpPr/>
            <p:nvPr/>
          </p:nvSpPr>
          <p:spPr>
            <a:xfrm>
              <a:off x="876508" y="356397"/>
              <a:ext cx="33513" cy="37554"/>
            </a:xfrm>
            <a:custGeom>
              <a:avLst/>
              <a:gdLst/>
              <a:ahLst/>
              <a:cxnLst/>
              <a:rect l="l" t="t" r="r" b="b"/>
              <a:pathLst>
                <a:path w="340" h="381" extrusionOk="0">
                  <a:moveTo>
                    <a:pt x="172" y="1"/>
                  </a:moveTo>
                  <a:cubicBezTo>
                    <a:pt x="154" y="19"/>
                    <a:pt x="136" y="19"/>
                    <a:pt x="113" y="19"/>
                  </a:cubicBezTo>
                  <a:cubicBezTo>
                    <a:pt x="113" y="19"/>
                    <a:pt x="95" y="19"/>
                    <a:pt x="77" y="42"/>
                  </a:cubicBezTo>
                  <a:cubicBezTo>
                    <a:pt x="59" y="42"/>
                    <a:pt x="59" y="60"/>
                    <a:pt x="41" y="78"/>
                  </a:cubicBezTo>
                  <a:cubicBezTo>
                    <a:pt x="23" y="96"/>
                    <a:pt x="23" y="114"/>
                    <a:pt x="0" y="132"/>
                  </a:cubicBezTo>
                  <a:lnTo>
                    <a:pt x="0" y="173"/>
                  </a:lnTo>
                  <a:lnTo>
                    <a:pt x="0" y="245"/>
                  </a:lnTo>
                  <a:cubicBezTo>
                    <a:pt x="23" y="286"/>
                    <a:pt x="23" y="304"/>
                    <a:pt x="41" y="322"/>
                  </a:cubicBezTo>
                  <a:cubicBezTo>
                    <a:pt x="77" y="358"/>
                    <a:pt x="113" y="381"/>
                    <a:pt x="172" y="381"/>
                  </a:cubicBezTo>
                  <a:cubicBezTo>
                    <a:pt x="190" y="381"/>
                    <a:pt x="208" y="381"/>
                    <a:pt x="226" y="358"/>
                  </a:cubicBezTo>
                  <a:cubicBezTo>
                    <a:pt x="249" y="358"/>
                    <a:pt x="267" y="340"/>
                    <a:pt x="285" y="322"/>
                  </a:cubicBezTo>
                  <a:cubicBezTo>
                    <a:pt x="303" y="304"/>
                    <a:pt x="321" y="286"/>
                    <a:pt x="321" y="245"/>
                  </a:cubicBezTo>
                  <a:cubicBezTo>
                    <a:pt x="339" y="227"/>
                    <a:pt x="339" y="191"/>
                    <a:pt x="321" y="173"/>
                  </a:cubicBezTo>
                  <a:lnTo>
                    <a:pt x="321" y="132"/>
                  </a:lnTo>
                  <a:cubicBezTo>
                    <a:pt x="321" y="114"/>
                    <a:pt x="303" y="96"/>
                    <a:pt x="303" y="96"/>
                  </a:cubicBezTo>
                  <a:cubicBezTo>
                    <a:pt x="303" y="78"/>
                    <a:pt x="285" y="60"/>
                    <a:pt x="267" y="42"/>
                  </a:cubicBezTo>
                  <a:cubicBezTo>
                    <a:pt x="249" y="42"/>
                    <a:pt x="249" y="19"/>
                    <a:pt x="226" y="19"/>
                  </a:cubicBezTo>
                  <a:cubicBezTo>
                    <a:pt x="208" y="19"/>
                    <a:pt x="190" y="1"/>
                    <a:pt x="17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413" name="Google Shape;3413;p33"/>
            <p:cNvSpPr/>
            <p:nvPr/>
          </p:nvSpPr>
          <p:spPr>
            <a:xfrm>
              <a:off x="887646" y="501390"/>
              <a:ext cx="58056" cy="44651"/>
            </a:xfrm>
            <a:custGeom>
              <a:avLst/>
              <a:gdLst/>
              <a:ahLst/>
              <a:cxnLst/>
              <a:rect l="l" t="t" r="r" b="b"/>
              <a:pathLst>
                <a:path w="589" h="453" extrusionOk="0">
                  <a:moveTo>
                    <a:pt x="303" y="0"/>
                  </a:moveTo>
                  <a:cubicBezTo>
                    <a:pt x="0" y="0"/>
                    <a:pt x="0" y="453"/>
                    <a:pt x="303" y="453"/>
                  </a:cubicBezTo>
                  <a:cubicBezTo>
                    <a:pt x="588" y="453"/>
                    <a:pt x="588" y="0"/>
                    <a:pt x="30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414" name="Google Shape;3414;p33"/>
            <p:cNvSpPr/>
            <p:nvPr/>
          </p:nvSpPr>
          <p:spPr>
            <a:xfrm>
              <a:off x="361892" y="673588"/>
              <a:ext cx="48692" cy="47214"/>
            </a:xfrm>
            <a:custGeom>
              <a:avLst/>
              <a:gdLst/>
              <a:ahLst/>
              <a:cxnLst/>
              <a:rect l="l" t="t" r="r" b="b"/>
              <a:pathLst>
                <a:path w="494" h="479" extrusionOk="0">
                  <a:moveTo>
                    <a:pt x="214" y="1"/>
                  </a:moveTo>
                  <a:cubicBezTo>
                    <a:pt x="189" y="1"/>
                    <a:pt x="167" y="14"/>
                    <a:pt x="154" y="27"/>
                  </a:cubicBezTo>
                  <a:cubicBezTo>
                    <a:pt x="114" y="27"/>
                    <a:pt x="96" y="45"/>
                    <a:pt x="77" y="63"/>
                  </a:cubicBezTo>
                  <a:cubicBezTo>
                    <a:pt x="41" y="81"/>
                    <a:pt x="41" y="122"/>
                    <a:pt x="19" y="140"/>
                  </a:cubicBezTo>
                  <a:cubicBezTo>
                    <a:pt x="1" y="176"/>
                    <a:pt x="1" y="217"/>
                    <a:pt x="1" y="235"/>
                  </a:cubicBezTo>
                  <a:lnTo>
                    <a:pt x="1" y="307"/>
                  </a:lnTo>
                  <a:cubicBezTo>
                    <a:pt x="19" y="348"/>
                    <a:pt x="41" y="384"/>
                    <a:pt x="77" y="402"/>
                  </a:cubicBezTo>
                  <a:cubicBezTo>
                    <a:pt x="96" y="420"/>
                    <a:pt x="96" y="443"/>
                    <a:pt x="114" y="443"/>
                  </a:cubicBezTo>
                  <a:cubicBezTo>
                    <a:pt x="154" y="479"/>
                    <a:pt x="191" y="479"/>
                    <a:pt x="245" y="479"/>
                  </a:cubicBezTo>
                  <a:cubicBezTo>
                    <a:pt x="267" y="479"/>
                    <a:pt x="304" y="479"/>
                    <a:pt x="340" y="461"/>
                  </a:cubicBezTo>
                  <a:cubicBezTo>
                    <a:pt x="358" y="461"/>
                    <a:pt x="399" y="443"/>
                    <a:pt x="417" y="402"/>
                  </a:cubicBezTo>
                  <a:cubicBezTo>
                    <a:pt x="435" y="384"/>
                    <a:pt x="453" y="366"/>
                    <a:pt x="453" y="330"/>
                  </a:cubicBezTo>
                  <a:cubicBezTo>
                    <a:pt x="471" y="307"/>
                    <a:pt x="494" y="271"/>
                    <a:pt x="471" y="235"/>
                  </a:cubicBezTo>
                  <a:lnTo>
                    <a:pt x="471" y="176"/>
                  </a:lnTo>
                  <a:cubicBezTo>
                    <a:pt x="453" y="140"/>
                    <a:pt x="435" y="103"/>
                    <a:pt x="417" y="63"/>
                  </a:cubicBezTo>
                  <a:cubicBezTo>
                    <a:pt x="399" y="63"/>
                    <a:pt x="381" y="45"/>
                    <a:pt x="358" y="27"/>
                  </a:cubicBezTo>
                  <a:cubicBezTo>
                    <a:pt x="322" y="8"/>
                    <a:pt x="286" y="8"/>
                    <a:pt x="245" y="8"/>
                  </a:cubicBezTo>
                  <a:cubicBezTo>
                    <a:pt x="234" y="3"/>
                    <a:pt x="224" y="1"/>
                    <a:pt x="2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415" name="Google Shape;3415;p33"/>
            <p:cNvSpPr/>
            <p:nvPr/>
          </p:nvSpPr>
          <p:spPr>
            <a:xfrm>
              <a:off x="570163" y="717155"/>
              <a:ext cx="31739" cy="29570"/>
            </a:xfrm>
            <a:custGeom>
              <a:avLst/>
              <a:gdLst/>
              <a:ahLst/>
              <a:cxnLst/>
              <a:rect l="l" t="t" r="r" b="b"/>
              <a:pathLst>
                <a:path w="322" h="300" extrusionOk="0">
                  <a:moveTo>
                    <a:pt x="168" y="1"/>
                  </a:moveTo>
                  <a:cubicBezTo>
                    <a:pt x="131" y="1"/>
                    <a:pt x="113" y="1"/>
                    <a:pt x="95" y="19"/>
                  </a:cubicBezTo>
                  <a:cubicBezTo>
                    <a:pt x="77" y="19"/>
                    <a:pt x="77" y="19"/>
                    <a:pt x="54" y="37"/>
                  </a:cubicBezTo>
                  <a:cubicBezTo>
                    <a:pt x="36" y="37"/>
                    <a:pt x="18" y="55"/>
                    <a:pt x="18" y="73"/>
                  </a:cubicBezTo>
                  <a:cubicBezTo>
                    <a:pt x="0" y="91"/>
                    <a:pt x="0" y="114"/>
                    <a:pt x="0" y="150"/>
                  </a:cubicBezTo>
                  <a:cubicBezTo>
                    <a:pt x="0" y="168"/>
                    <a:pt x="0" y="186"/>
                    <a:pt x="18" y="204"/>
                  </a:cubicBezTo>
                  <a:cubicBezTo>
                    <a:pt x="18" y="227"/>
                    <a:pt x="36" y="245"/>
                    <a:pt x="54" y="263"/>
                  </a:cubicBezTo>
                  <a:cubicBezTo>
                    <a:pt x="77" y="263"/>
                    <a:pt x="77" y="263"/>
                    <a:pt x="95" y="281"/>
                  </a:cubicBezTo>
                  <a:cubicBezTo>
                    <a:pt x="113" y="281"/>
                    <a:pt x="131" y="299"/>
                    <a:pt x="168" y="299"/>
                  </a:cubicBezTo>
                  <a:cubicBezTo>
                    <a:pt x="190" y="299"/>
                    <a:pt x="226" y="281"/>
                    <a:pt x="244" y="281"/>
                  </a:cubicBezTo>
                  <a:cubicBezTo>
                    <a:pt x="281" y="245"/>
                    <a:pt x="321" y="186"/>
                    <a:pt x="321" y="150"/>
                  </a:cubicBezTo>
                  <a:cubicBezTo>
                    <a:pt x="321" y="91"/>
                    <a:pt x="281" y="37"/>
                    <a:pt x="244" y="19"/>
                  </a:cubicBezTo>
                  <a:cubicBezTo>
                    <a:pt x="226" y="1"/>
                    <a:pt x="190" y="1"/>
                    <a:pt x="1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416" name="Google Shape;3416;p33"/>
            <p:cNvSpPr/>
            <p:nvPr/>
          </p:nvSpPr>
          <p:spPr>
            <a:xfrm>
              <a:off x="834125" y="616813"/>
              <a:ext cx="85261" cy="85261"/>
            </a:xfrm>
            <a:custGeom>
              <a:avLst/>
              <a:gdLst/>
              <a:ahLst/>
              <a:cxnLst/>
              <a:rect l="l" t="t" r="r" b="b"/>
              <a:pathLst>
                <a:path w="865" h="865" extrusionOk="0">
                  <a:moveTo>
                    <a:pt x="430" y="1"/>
                  </a:moveTo>
                  <a:cubicBezTo>
                    <a:pt x="376" y="1"/>
                    <a:pt x="317" y="19"/>
                    <a:pt x="263" y="37"/>
                  </a:cubicBezTo>
                  <a:cubicBezTo>
                    <a:pt x="226" y="55"/>
                    <a:pt x="168" y="91"/>
                    <a:pt x="131" y="132"/>
                  </a:cubicBezTo>
                  <a:cubicBezTo>
                    <a:pt x="91" y="168"/>
                    <a:pt x="55" y="227"/>
                    <a:pt x="36" y="263"/>
                  </a:cubicBezTo>
                  <a:cubicBezTo>
                    <a:pt x="18" y="318"/>
                    <a:pt x="0" y="376"/>
                    <a:pt x="0" y="431"/>
                  </a:cubicBezTo>
                  <a:cubicBezTo>
                    <a:pt x="18" y="471"/>
                    <a:pt x="18" y="508"/>
                    <a:pt x="18" y="544"/>
                  </a:cubicBezTo>
                  <a:cubicBezTo>
                    <a:pt x="36" y="621"/>
                    <a:pt x="73" y="679"/>
                    <a:pt x="131" y="734"/>
                  </a:cubicBezTo>
                  <a:cubicBezTo>
                    <a:pt x="168" y="752"/>
                    <a:pt x="186" y="793"/>
                    <a:pt x="226" y="811"/>
                  </a:cubicBezTo>
                  <a:cubicBezTo>
                    <a:pt x="281" y="847"/>
                    <a:pt x="358" y="865"/>
                    <a:pt x="430" y="865"/>
                  </a:cubicBezTo>
                  <a:cubicBezTo>
                    <a:pt x="489" y="865"/>
                    <a:pt x="543" y="847"/>
                    <a:pt x="602" y="829"/>
                  </a:cubicBezTo>
                  <a:cubicBezTo>
                    <a:pt x="656" y="811"/>
                    <a:pt x="697" y="770"/>
                    <a:pt x="733" y="734"/>
                  </a:cubicBezTo>
                  <a:cubicBezTo>
                    <a:pt x="769" y="698"/>
                    <a:pt x="810" y="657"/>
                    <a:pt x="828" y="603"/>
                  </a:cubicBezTo>
                  <a:cubicBezTo>
                    <a:pt x="846" y="544"/>
                    <a:pt x="864" y="489"/>
                    <a:pt x="864" y="431"/>
                  </a:cubicBezTo>
                  <a:cubicBezTo>
                    <a:pt x="864" y="394"/>
                    <a:pt x="846" y="358"/>
                    <a:pt x="846" y="318"/>
                  </a:cubicBezTo>
                  <a:cubicBezTo>
                    <a:pt x="828" y="245"/>
                    <a:pt x="792" y="186"/>
                    <a:pt x="733" y="132"/>
                  </a:cubicBezTo>
                  <a:cubicBezTo>
                    <a:pt x="715" y="114"/>
                    <a:pt x="679" y="91"/>
                    <a:pt x="656" y="73"/>
                  </a:cubicBezTo>
                  <a:cubicBezTo>
                    <a:pt x="584" y="19"/>
                    <a:pt x="507" y="1"/>
                    <a:pt x="4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417" name="Google Shape;3417;p33"/>
            <p:cNvSpPr/>
            <p:nvPr/>
          </p:nvSpPr>
          <p:spPr>
            <a:xfrm>
              <a:off x="181712" y="569993"/>
              <a:ext cx="52339" cy="52339"/>
            </a:xfrm>
            <a:custGeom>
              <a:avLst/>
              <a:gdLst/>
              <a:ahLst/>
              <a:cxnLst/>
              <a:rect l="l" t="t" r="r" b="b"/>
              <a:pathLst>
                <a:path w="531" h="531" extrusionOk="0">
                  <a:moveTo>
                    <a:pt x="263" y="1"/>
                  </a:moveTo>
                  <a:cubicBezTo>
                    <a:pt x="227" y="1"/>
                    <a:pt x="209" y="1"/>
                    <a:pt x="173" y="23"/>
                  </a:cubicBezTo>
                  <a:cubicBezTo>
                    <a:pt x="132" y="42"/>
                    <a:pt x="114" y="60"/>
                    <a:pt x="78" y="78"/>
                  </a:cubicBezTo>
                  <a:cubicBezTo>
                    <a:pt x="60" y="96"/>
                    <a:pt x="37" y="137"/>
                    <a:pt x="37" y="155"/>
                  </a:cubicBezTo>
                  <a:cubicBezTo>
                    <a:pt x="19" y="191"/>
                    <a:pt x="1" y="227"/>
                    <a:pt x="1" y="268"/>
                  </a:cubicBezTo>
                  <a:cubicBezTo>
                    <a:pt x="19" y="286"/>
                    <a:pt x="19" y="304"/>
                    <a:pt x="19" y="340"/>
                  </a:cubicBezTo>
                  <a:cubicBezTo>
                    <a:pt x="37" y="381"/>
                    <a:pt x="60" y="417"/>
                    <a:pt x="78" y="453"/>
                  </a:cubicBezTo>
                  <a:cubicBezTo>
                    <a:pt x="96" y="453"/>
                    <a:pt x="114" y="476"/>
                    <a:pt x="132" y="494"/>
                  </a:cubicBezTo>
                  <a:cubicBezTo>
                    <a:pt x="173" y="512"/>
                    <a:pt x="227" y="530"/>
                    <a:pt x="263" y="530"/>
                  </a:cubicBezTo>
                  <a:cubicBezTo>
                    <a:pt x="304" y="530"/>
                    <a:pt x="340" y="512"/>
                    <a:pt x="376" y="512"/>
                  </a:cubicBezTo>
                  <a:cubicBezTo>
                    <a:pt x="399" y="494"/>
                    <a:pt x="435" y="476"/>
                    <a:pt x="453" y="453"/>
                  </a:cubicBezTo>
                  <a:cubicBezTo>
                    <a:pt x="471" y="417"/>
                    <a:pt x="490" y="399"/>
                    <a:pt x="512" y="363"/>
                  </a:cubicBezTo>
                  <a:cubicBezTo>
                    <a:pt x="530" y="340"/>
                    <a:pt x="530" y="304"/>
                    <a:pt x="530" y="268"/>
                  </a:cubicBezTo>
                  <a:lnTo>
                    <a:pt x="530" y="191"/>
                  </a:lnTo>
                  <a:cubicBezTo>
                    <a:pt x="512" y="155"/>
                    <a:pt x="490" y="114"/>
                    <a:pt x="453" y="78"/>
                  </a:cubicBezTo>
                  <a:cubicBezTo>
                    <a:pt x="435" y="60"/>
                    <a:pt x="417" y="60"/>
                    <a:pt x="399" y="42"/>
                  </a:cubicBezTo>
                  <a:cubicBezTo>
                    <a:pt x="358" y="23"/>
                    <a:pt x="322" y="1"/>
                    <a:pt x="2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418" name="Google Shape;3418;p33"/>
            <p:cNvSpPr/>
            <p:nvPr/>
          </p:nvSpPr>
          <p:spPr>
            <a:xfrm>
              <a:off x="497421" y="118750"/>
              <a:ext cx="50467" cy="48298"/>
            </a:xfrm>
            <a:custGeom>
              <a:avLst/>
              <a:gdLst/>
              <a:ahLst/>
              <a:cxnLst/>
              <a:rect l="l" t="t" r="r" b="b"/>
              <a:pathLst>
                <a:path w="512" h="490" extrusionOk="0">
                  <a:moveTo>
                    <a:pt x="250" y="1"/>
                  </a:moveTo>
                  <a:cubicBezTo>
                    <a:pt x="227" y="1"/>
                    <a:pt x="191" y="1"/>
                    <a:pt x="155" y="19"/>
                  </a:cubicBezTo>
                  <a:cubicBezTo>
                    <a:pt x="137" y="19"/>
                    <a:pt x="96" y="37"/>
                    <a:pt x="78" y="55"/>
                  </a:cubicBezTo>
                  <a:cubicBezTo>
                    <a:pt x="60" y="96"/>
                    <a:pt x="42" y="114"/>
                    <a:pt x="42" y="150"/>
                  </a:cubicBezTo>
                  <a:cubicBezTo>
                    <a:pt x="23" y="168"/>
                    <a:pt x="1" y="209"/>
                    <a:pt x="23" y="245"/>
                  </a:cubicBezTo>
                  <a:lnTo>
                    <a:pt x="23" y="304"/>
                  </a:lnTo>
                  <a:cubicBezTo>
                    <a:pt x="42" y="340"/>
                    <a:pt x="60" y="376"/>
                    <a:pt x="78" y="417"/>
                  </a:cubicBezTo>
                  <a:cubicBezTo>
                    <a:pt x="96" y="417"/>
                    <a:pt x="114" y="435"/>
                    <a:pt x="137" y="453"/>
                  </a:cubicBezTo>
                  <a:cubicBezTo>
                    <a:pt x="173" y="471"/>
                    <a:pt x="209" y="489"/>
                    <a:pt x="250" y="489"/>
                  </a:cubicBezTo>
                  <a:cubicBezTo>
                    <a:pt x="286" y="489"/>
                    <a:pt x="322" y="471"/>
                    <a:pt x="340" y="453"/>
                  </a:cubicBezTo>
                  <a:cubicBezTo>
                    <a:pt x="381" y="453"/>
                    <a:pt x="399" y="435"/>
                    <a:pt x="435" y="417"/>
                  </a:cubicBezTo>
                  <a:cubicBezTo>
                    <a:pt x="453" y="394"/>
                    <a:pt x="476" y="358"/>
                    <a:pt x="476" y="340"/>
                  </a:cubicBezTo>
                  <a:cubicBezTo>
                    <a:pt x="494" y="304"/>
                    <a:pt x="512" y="263"/>
                    <a:pt x="494" y="245"/>
                  </a:cubicBezTo>
                  <a:lnTo>
                    <a:pt x="494" y="168"/>
                  </a:lnTo>
                  <a:cubicBezTo>
                    <a:pt x="476" y="132"/>
                    <a:pt x="453" y="96"/>
                    <a:pt x="435" y="55"/>
                  </a:cubicBezTo>
                  <a:cubicBezTo>
                    <a:pt x="417" y="55"/>
                    <a:pt x="399" y="37"/>
                    <a:pt x="381" y="19"/>
                  </a:cubicBezTo>
                  <a:cubicBezTo>
                    <a:pt x="340" y="1"/>
                    <a:pt x="304" y="1"/>
                    <a:pt x="25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419" name="Google Shape;3419;p33"/>
            <p:cNvSpPr/>
            <p:nvPr/>
          </p:nvSpPr>
          <p:spPr>
            <a:xfrm>
              <a:off x="822987" y="224415"/>
              <a:ext cx="62985" cy="63477"/>
            </a:xfrm>
            <a:custGeom>
              <a:avLst/>
              <a:gdLst/>
              <a:ahLst/>
              <a:cxnLst/>
              <a:rect l="l" t="t" r="r" b="b"/>
              <a:pathLst>
                <a:path w="639" h="644" extrusionOk="0">
                  <a:moveTo>
                    <a:pt x="317" y="1"/>
                  </a:moveTo>
                  <a:cubicBezTo>
                    <a:pt x="281" y="1"/>
                    <a:pt x="244" y="1"/>
                    <a:pt x="204" y="42"/>
                  </a:cubicBezTo>
                  <a:cubicBezTo>
                    <a:pt x="168" y="42"/>
                    <a:pt x="131" y="60"/>
                    <a:pt x="91" y="96"/>
                  </a:cubicBezTo>
                  <a:cubicBezTo>
                    <a:pt x="73" y="114"/>
                    <a:pt x="54" y="155"/>
                    <a:pt x="36" y="191"/>
                  </a:cubicBezTo>
                  <a:cubicBezTo>
                    <a:pt x="18" y="227"/>
                    <a:pt x="0" y="268"/>
                    <a:pt x="18" y="322"/>
                  </a:cubicBezTo>
                  <a:lnTo>
                    <a:pt x="18" y="399"/>
                  </a:lnTo>
                  <a:cubicBezTo>
                    <a:pt x="36" y="453"/>
                    <a:pt x="54" y="512"/>
                    <a:pt x="91" y="548"/>
                  </a:cubicBezTo>
                  <a:cubicBezTo>
                    <a:pt x="131" y="548"/>
                    <a:pt x="149" y="566"/>
                    <a:pt x="168" y="589"/>
                  </a:cubicBezTo>
                  <a:cubicBezTo>
                    <a:pt x="204" y="625"/>
                    <a:pt x="263" y="625"/>
                    <a:pt x="317" y="643"/>
                  </a:cubicBezTo>
                  <a:cubicBezTo>
                    <a:pt x="376" y="643"/>
                    <a:pt x="412" y="625"/>
                    <a:pt x="453" y="607"/>
                  </a:cubicBezTo>
                  <a:cubicBezTo>
                    <a:pt x="489" y="589"/>
                    <a:pt x="525" y="566"/>
                    <a:pt x="543" y="548"/>
                  </a:cubicBezTo>
                  <a:cubicBezTo>
                    <a:pt x="584" y="512"/>
                    <a:pt x="602" y="476"/>
                    <a:pt x="620" y="435"/>
                  </a:cubicBezTo>
                  <a:cubicBezTo>
                    <a:pt x="638" y="399"/>
                    <a:pt x="638" y="363"/>
                    <a:pt x="638" y="322"/>
                  </a:cubicBezTo>
                  <a:cubicBezTo>
                    <a:pt x="638" y="286"/>
                    <a:pt x="638" y="268"/>
                    <a:pt x="620" y="227"/>
                  </a:cubicBezTo>
                  <a:cubicBezTo>
                    <a:pt x="620" y="191"/>
                    <a:pt x="584" y="137"/>
                    <a:pt x="543" y="96"/>
                  </a:cubicBezTo>
                  <a:cubicBezTo>
                    <a:pt x="525" y="78"/>
                    <a:pt x="507" y="60"/>
                    <a:pt x="489" y="42"/>
                  </a:cubicBezTo>
                  <a:cubicBezTo>
                    <a:pt x="430" y="24"/>
                    <a:pt x="376" y="1"/>
                    <a:pt x="31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420" name="Google Shape;3420;p33"/>
            <p:cNvSpPr/>
            <p:nvPr/>
          </p:nvSpPr>
          <p:spPr>
            <a:xfrm>
              <a:off x="986115" y="421550"/>
              <a:ext cx="35386" cy="29965"/>
            </a:xfrm>
            <a:custGeom>
              <a:avLst/>
              <a:gdLst/>
              <a:ahLst/>
              <a:cxnLst/>
              <a:rect l="l" t="t" r="r" b="b"/>
              <a:pathLst>
                <a:path w="359" h="304" extrusionOk="0">
                  <a:moveTo>
                    <a:pt x="173" y="0"/>
                  </a:moveTo>
                  <a:cubicBezTo>
                    <a:pt x="132" y="0"/>
                    <a:pt x="96" y="19"/>
                    <a:pt x="60" y="59"/>
                  </a:cubicBezTo>
                  <a:cubicBezTo>
                    <a:pt x="60" y="59"/>
                    <a:pt x="42" y="77"/>
                    <a:pt x="42" y="95"/>
                  </a:cubicBezTo>
                  <a:cubicBezTo>
                    <a:pt x="1" y="132"/>
                    <a:pt x="1" y="190"/>
                    <a:pt x="42" y="227"/>
                  </a:cubicBezTo>
                  <a:lnTo>
                    <a:pt x="60" y="245"/>
                  </a:lnTo>
                  <a:cubicBezTo>
                    <a:pt x="78" y="285"/>
                    <a:pt x="132" y="304"/>
                    <a:pt x="173" y="304"/>
                  </a:cubicBezTo>
                  <a:cubicBezTo>
                    <a:pt x="209" y="304"/>
                    <a:pt x="227" y="304"/>
                    <a:pt x="268" y="285"/>
                  </a:cubicBezTo>
                  <a:lnTo>
                    <a:pt x="304" y="285"/>
                  </a:lnTo>
                  <a:cubicBezTo>
                    <a:pt x="304" y="263"/>
                    <a:pt x="322" y="245"/>
                    <a:pt x="340" y="245"/>
                  </a:cubicBezTo>
                  <a:cubicBezTo>
                    <a:pt x="358" y="209"/>
                    <a:pt x="358" y="190"/>
                    <a:pt x="358" y="150"/>
                  </a:cubicBezTo>
                  <a:cubicBezTo>
                    <a:pt x="358" y="132"/>
                    <a:pt x="358" y="114"/>
                    <a:pt x="340" y="77"/>
                  </a:cubicBezTo>
                  <a:cubicBezTo>
                    <a:pt x="322" y="59"/>
                    <a:pt x="286" y="19"/>
                    <a:pt x="268" y="19"/>
                  </a:cubicBezTo>
                  <a:cubicBezTo>
                    <a:pt x="227" y="19"/>
                    <a:pt x="209" y="0"/>
                    <a:pt x="1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421" name="Google Shape;3421;p33"/>
            <p:cNvSpPr/>
            <p:nvPr/>
          </p:nvSpPr>
          <p:spPr>
            <a:xfrm>
              <a:off x="469822" y="451416"/>
              <a:ext cx="37061" cy="35287"/>
            </a:xfrm>
            <a:custGeom>
              <a:avLst/>
              <a:gdLst/>
              <a:ahLst/>
              <a:cxnLst/>
              <a:rect l="l" t="t" r="r" b="b"/>
              <a:pathLst>
                <a:path w="376" h="358" extrusionOk="0">
                  <a:moveTo>
                    <a:pt x="190" y="1"/>
                  </a:moveTo>
                  <a:cubicBezTo>
                    <a:pt x="168" y="1"/>
                    <a:pt x="132" y="1"/>
                    <a:pt x="113" y="19"/>
                  </a:cubicBezTo>
                  <a:cubicBezTo>
                    <a:pt x="95" y="19"/>
                    <a:pt x="77" y="37"/>
                    <a:pt x="55" y="55"/>
                  </a:cubicBezTo>
                  <a:cubicBezTo>
                    <a:pt x="37" y="73"/>
                    <a:pt x="37" y="96"/>
                    <a:pt x="18" y="114"/>
                  </a:cubicBezTo>
                  <a:cubicBezTo>
                    <a:pt x="18" y="132"/>
                    <a:pt x="0" y="150"/>
                    <a:pt x="18" y="168"/>
                  </a:cubicBezTo>
                  <a:lnTo>
                    <a:pt x="18" y="227"/>
                  </a:lnTo>
                  <a:cubicBezTo>
                    <a:pt x="18" y="245"/>
                    <a:pt x="37" y="281"/>
                    <a:pt x="55" y="299"/>
                  </a:cubicBezTo>
                  <a:cubicBezTo>
                    <a:pt x="77" y="299"/>
                    <a:pt x="95" y="322"/>
                    <a:pt x="95" y="322"/>
                  </a:cubicBezTo>
                  <a:cubicBezTo>
                    <a:pt x="132" y="340"/>
                    <a:pt x="150" y="358"/>
                    <a:pt x="190" y="358"/>
                  </a:cubicBezTo>
                  <a:cubicBezTo>
                    <a:pt x="190" y="358"/>
                    <a:pt x="208" y="358"/>
                    <a:pt x="208" y="340"/>
                  </a:cubicBezTo>
                  <a:cubicBezTo>
                    <a:pt x="245" y="340"/>
                    <a:pt x="263" y="340"/>
                    <a:pt x="281" y="322"/>
                  </a:cubicBezTo>
                  <a:cubicBezTo>
                    <a:pt x="281" y="322"/>
                    <a:pt x="303" y="299"/>
                    <a:pt x="322" y="299"/>
                  </a:cubicBezTo>
                  <a:lnTo>
                    <a:pt x="322" y="281"/>
                  </a:lnTo>
                  <a:cubicBezTo>
                    <a:pt x="340" y="281"/>
                    <a:pt x="358" y="263"/>
                    <a:pt x="358" y="245"/>
                  </a:cubicBezTo>
                  <a:cubicBezTo>
                    <a:pt x="376" y="227"/>
                    <a:pt x="376" y="186"/>
                    <a:pt x="376" y="168"/>
                  </a:cubicBezTo>
                  <a:lnTo>
                    <a:pt x="376" y="132"/>
                  </a:lnTo>
                  <a:cubicBezTo>
                    <a:pt x="358" y="114"/>
                    <a:pt x="340" y="73"/>
                    <a:pt x="322" y="55"/>
                  </a:cubicBezTo>
                  <a:cubicBezTo>
                    <a:pt x="303" y="37"/>
                    <a:pt x="281" y="37"/>
                    <a:pt x="281" y="19"/>
                  </a:cubicBezTo>
                  <a:cubicBezTo>
                    <a:pt x="263" y="19"/>
                    <a:pt x="245" y="19"/>
                    <a:pt x="24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3422" name="Google Shape;3422;p33"/>
          <p:cNvGrpSpPr/>
          <p:nvPr/>
        </p:nvGrpSpPr>
        <p:grpSpPr>
          <a:xfrm rot="10800000" flipH="1">
            <a:off x="8436626" y="144031"/>
            <a:ext cx="627975" cy="1171367"/>
            <a:chOff x="8436625" y="2649875"/>
            <a:chExt cx="627975" cy="878525"/>
          </a:xfrm>
        </p:grpSpPr>
        <p:sp>
          <p:nvSpPr>
            <p:cNvPr id="3423" name="Google Shape;3423;p33"/>
            <p:cNvSpPr/>
            <p:nvPr/>
          </p:nvSpPr>
          <p:spPr>
            <a:xfrm rot="5400000">
              <a:off x="8654706" y="2847353"/>
              <a:ext cx="63379" cy="61703"/>
            </a:xfrm>
            <a:custGeom>
              <a:avLst/>
              <a:gdLst/>
              <a:ahLst/>
              <a:cxnLst/>
              <a:rect l="l" t="t" r="r" b="b"/>
              <a:pathLst>
                <a:path w="643" h="626" extrusionOk="0">
                  <a:moveTo>
                    <a:pt x="322" y="1"/>
                  </a:moveTo>
                  <a:cubicBezTo>
                    <a:pt x="285" y="1"/>
                    <a:pt x="245" y="1"/>
                    <a:pt x="208" y="19"/>
                  </a:cubicBezTo>
                  <a:cubicBezTo>
                    <a:pt x="172" y="37"/>
                    <a:pt x="132" y="60"/>
                    <a:pt x="95" y="96"/>
                  </a:cubicBezTo>
                  <a:cubicBezTo>
                    <a:pt x="77" y="114"/>
                    <a:pt x="59" y="150"/>
                    <a:pt x="41" y="191"/>
                  </a:cubicBezTo>
                  <a:cubicBezTo>
                    <a:pt x="18" y="227"/>
                    <a:pt x="0" y="263"/>
                    <a:pt x="18" y="304"/>
                  </a:cubicBezTo>
                  <a:lnTo>
                    <a:pt x="18" y="399"/>
                  </a:lnTo>
                  <a:cubicBezTo>
                    <a:pt x="41" y="435"/>
                    <a:pt x="59" y="489"/>
                    <a:pt x="95" y="530"/>
                  </a:cubicBezTo>
                  <a:cubicBezTo>
                    <a:pt x="132" y="548"/>
                    <a:pt x="154" y="566"/>
                    <a:pt x="172" y="584"/>
                  </a:cubicBezTo>
                  <a:cubicBezTo>
                    <a:pt x="208" y="602"/>
                    <a:pt x="267" y="625"/>
                    <a:pt x="322" y="625"/>
                  </a:cubicBezTo>
                  <a:cubicBezTo>
                    <a:pt x="358" y="625"/>
                    <a:pt x="398" y="602"/>
                    <a:pt x="435" y="584"/>
                  </a:cubicBezTo>
                  <a:cubicBezTo>
                    <a:pt x="471" y="584"/>
                    <a:pt x="512" y="566"/>
                    <a:pt x="548" y="530"/>
                  </a:cubicBezTo>
                  <a:cubicBezTo>
                    <a:pt x="566" y="489"/>
                    <a:pt x="607" y="471"/>
                    <a:pt x="607" y="435"/>
                  </a:cubicBezTo>
                  <a:cubicBezTo>
                    <a:pt x="625" y="399"/>
                    <a:pt x="643" y="358"/>
                    <a:pt x="643" y="304"/>
                  </a:cubicBezTo>
                  <a:cubicBezTo>
                    <a:pt x="625" y="286"/>
                    <a:pt x="625" y="245"/>
                    <a:pt x="625" y="227"/>
                  </a:cubicBezTo>
                  <a:cubicBezTo>
                    <a:pt x="607" y="173"/>
                    <a:pt x="584" y="132"/>
                    <a:pt x="548" y="96"/>
                  </a:cubicBezTo>
                  <a:cubicBezTo>
                    <a:pt x="530" y="78"/>
                    <a:pt x="512" y="60"/>
                    <a:pt x="471" y="37"/>
                  </a:cubicBezTo>
                  <a:cubicBezTo>
                    <a:pt x="435" y="19"/>
                    <a:pt x="380" y="1"/>
                    <a:pt x="32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424" name="Google Shape;3424;p33"/>
            <p:cNvSpPr/>
            <p:nvPr/>
          </p:nvSpPr>
          <p:spPr>
            <a:xfrm rot="5400000">
              <a:off x="8811626" y="2922757"/>
              <a:ext cx="54114" cy="54015"/>
            </a:xfrm>
            <a:custGeom>
              <a:avLst/>
              <a:gdLst/>
              <a:ahLst/>
              <a:cxnLst/>
              <a:rect l="l" t="t" r="r" b="b"/>
              <a:pathLst>
                <a:path w="549" h="548" extrusionOk="0">
                  <a:moveTo>
                    <a:pt x="286" y="0"/>
                  </a:moveTo>
                  <a:cubicBezTo>
                    <a:pt x="209" y="0"/>
                    <a:pt x="132" y="37"/>
                    <a:pt x="78" y="95"/>
                  </a:cubicBezTo>
                  <a:cubicBezTo>
                    <a:pt x="60" y="114"/>
                    <a:pt x="37" y="150"/>
                    <a:pt x="19" y="168"/>
                  </a:cubicBezTo>
                  <a:cubicBezTo>
                    <a:pt x="19" y="209"/>
                    <a:pt x="1" y="245"/>
                    <a:pt x="1" y="281"/>
                  </a:cubicBezTo>
                  <a:cubicBezTo>
                    <a:pt x="1" y="358"/>
                    <a:pt x="37" y="412"/>
                    <a:pt x="78" y="471"/>
                  </a:cubicBezTo>
                  <a:cubicBezTo>
                    <a:pt x="132" y="525"/>
                    <a:pt x="209" y="548"/>
                    <a:pt x="286" y="548"/>
                  </a:cubicBezTo>
                  <a:cubicBezTo>
                    <a:pt x="340" y="548"/>
                    <a:pt x="417" y="525"/>
                    <a:pt x="471" y="471"/>
                  </a:cubicBezTo>
                  <a:cubicBezTo>
                    <a:pt x="490" y="453"/>
                    <a:pt x="512" y="412"/>
                    <a:pt x="530" y="376"/>
                  </a:cubicBezTo>
                  <a:cubicBezTo>
                    <a:pt x="548" y="358"/>
                    <a:pt x="548" y="322"/>
                    <a:pt x="548" y="281"/>
                  </a:cubicBezTo>
                  <a:cubicBezTo>
                    <a:pt x="548" y="209"/>
                    <a:pt x="530" y="132"/>
                    <a:pt x="471" y="95"/>
                  </a:cubicBezTo>
                  <a:cubicBezTo>
                    <a:pt x="417" y="37"/>
                    <a:pt x="358" y="0"/>
                    <a:pt x="28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425" name="Google Shape;3425;p33"/>
            <p:cNvSpPr/>
            <p:nvPr/>
          </p:nvSpPr>
          <p:spPr>
            <a:xfrm rot="5400000">
              <a:off x="8754309" y="3129008"/>
              <a:ext cx="48298" cy="48692"/>
            </a:xfrm>
            <a:custGeom>
              <a:avLst/>
              <a:gdLst/>
              <a:ahLst/>
              <a:cxnLst/>
              <a:rect l="l" t="t" r="r" b="b"/>
              <a:pathLst>
                <a:path w="490" h="494" extrusionOk="0">
                  <a:moveTo>
                    <a:pt x="245" y="0"/>
                  </a:moveTo>
                  <a:cubicBezTo>
                    <a:pt x="204" y="0"/>
                    <a:pt x="186" y="23"/>
                    <a:pt x="150" y="23"/>
                  </a:cubicBezTo>
                  <a:cubicBezTo>
                    <a:pt x="114" y="41"/>
                    <a:pt x="91" y="59"/>
                    <a:pt x="73" y="77"/>
                  </a:cubicBezTo>
                  <a:cubicBezTo>
                    <a:pt x="55" y="95"/>
                    <a:pt x="37" y="136"/>
                    <a:pt x="19" y="154"/>
                  </a:cubicBezTo>
                  <a:cubicBezTo>
                    <a:pt x="0" y="190"/>
                    <a:pt x="0" y="208"/>
                    <a:pt x="0" y="249"/>
                  </a:cubicBezTo>
                  <a:cubicBezTo>
                    <a:pt x="0" y="267"/>
                    <a:pt x="0" y="285"/>
                    <a:pt x="19" y="321"/>
                  </a:cubicBezTo>
                  <a:cubicBezTo>
                    <a:pt x="19" y="362"/>
                    <a:pt x="37" y="398"/>
                    <a:pt x="73" y="416"/>
                  </a:cubicBezTo>
                  <a:cubicBezTo>
                    <a:pt x="91" y="435"/>
                    <a:pt x="114" y="453"/>
                    <a:pt x="132" y="453"/>
                  </a:cubicBezTo>
                  <a:cubicBezTo>
                    <a:pt x="168" y="475"/>
                    <a:pt x="204" y="493"/>
                    <a:pt x="245" y="493"/>
                  </a:cubicBezTo>
                  <a:cubicBezTo>
                    <a:pt x="281" y="493"/>
                    <a:pt x="299" y="493"/>
                    <a:pt x="340" y="475"/>
                  </a:cubicBezTo>
                  <a:cubicBezTo>
                    <a:pt x="376" y="453"/>
                    <a:pt x="394" y="453"/>
                    <a:pt x="412" y="416"/>
                  </a:cubicBezTo>
                  <a:cubicBezTo>
                    <a:pt x="430" y="398"/>
                    <a:pt x="453" y="380"/>
                    <a:pt x="471" y="340"/>
                  </a:cubicBezTo>
                  <a:cubicBezTo>
                    <a:pt x="489" y="321"/>
                    <a:pt x="489" y="285"/>
                    <a:pt x="489" y="249"/>
                  </a:cubicBezTo>
                  <a:cubicBezTo>
                    <a:pt x="489" y="226"/>
                    <a:pt x="489" y="208"/>
                    <a:pt x="471" y="190"/>
                  </a:cubicBezTo>
                  <a:cubicBezTo>
                    <a:pt x="471" y="154"/>
                    <a:pt x="453" y="113"/>
                    <a:pt x="412" y="77"/>
                  </a:cubicBezTo>
                  <a:cubicBezTo>
                    <a:pt x="394" y="59"/>
                    <a:pt x="376" y="59"/>
                    <a:pt x="376" y="41"/>
                  </a:cubicBezTo>
                  <a:cubicBezTo>
                    <a:pt x="340" y="23"/>
                    <a:pt x="281" y="0"/>
                    <a:pt x="24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426" name="Google Shape;3426;p33"/>
            <p:cNvSpPr/>
            <p:nvPr/>
          </p:nvSpPr>
          <p:spPr>
            <a:xfrm rot="5400000">
              <a:off x="8939123" y="3165280"/>
              <a:ext cx="37160" cy="38934"/>
            </a:xfrm>
            <a:custGeom>
              <a:avLst/>
              <a:gdLst/>
              <a:ahLst/>
              <a:cxnLst/>
              <a:rect l="l" t="t" r="r" b="b"/>
              <a:pathLst>
                <a:path w="377" h="395" extrusionOk="0">
                  <a:moveTo>
                    <a:pt x="191" y="0"/>
                  </a:moveTo>
                  <a:cubicBezTo>
                    <a:pt x="168" y="0"/>
                    <a:pt x="132" y="19"/>
                    <a:pt x="114" y="19"/>
                  </a:cubicBezTo>
                  <a:cubicBezTo>
                    <a:pt x="96" y="37"/>
                    <a:pt x="78" y="37"/>
                    <a:pt x="55" y="55"/>
                  </a:cubicBezTo>
                  <a:cubicBezTo>
                    <a:pt x="37" y="73"/>
                    <a:pt x="19" y="95"/>
                    <a:pt x="19" y="132"/>
                  </a:cubicBezTo>
                  <a:cubicBezTo>
                    <a:pt x="1" y="150"/>
                    <a:pt x="1" y="168"/>
                    <a:pt x="1" y="209"/>
                  </a:cubicBezTo>
                  <a:lnTo>
                    <a:pt x="1" y="245"/>
                  </a:lnTo>
                  <a:cubicBezTo>
                    <a:pt x="19" y="281"/>
                    <a:pt x="19" y="322"/>
                    <a:pt x="55" y="340"/>
                  </a:cubicBezTo>
                  <a:cubicBezTo>
                    <a:pt x="55" y="340"/>
                    <a:pt x="78" y="358"/>
                    <a:pt x="96" y="376"/>
                  </a:cubicBezTo>
                  <a:cubicBezTo>
                    <a:pt x="114" y="376"/>
                    <a:pt x="150" y="394"/>
                    <a:pt x="191" y="394"/>
                  </a:cubicBezTo>
                  <a:cubicBezTo>
                    <a:pt x="209" y="394"/>
                    <a:pt x="245" y="394"/>
                    <a:pt x="263" y="376"/>
                  </a:cubicBezTo>
                  <a:cubicBezTo>
                    <a:pt x="281" y="376"/>
                    <a:pt x="304" y="358"/>
                    <a:pt x="322" y="340"/>
                  </a:cubicBezTo>
                  <a:cubicBezTo>
                    <a:pt x="340" y="322"/>
                    <a:pt x="358" y="299"/>
                    <a:pt x="358" y="281"/>
                  </a:cubicBezTo>
                  <a:cubicBezTo>
                    <a:pt x="376" y="245"/>
                    <a:pt x="376" y="227"/>
                    <a:pt x="376" y="209"/>
                  </a:cubicBezTo>
                  <a:lnTo>
                    <a:pt x="376" y="150"/>
                  </a:lnTo>
                  <a:cubicBezTo>
                    <a:pt x="376" y="114"/>
                    <a:pt x="358" y="95"/>
                    <a:pt x="322" y="55"/>
                  </a:cubicBezTo>
                  <a:cubicBezTo>
                    <a:pt x="322" y="55"/>
                    <a:pt x="304" y="37"/>
                    <a:pt x="281" y="37"/>
                  </a:cubicBezTo>
                  <a:cubicBezTo>
                    <a:pt x="263" y="19"/>
                    <a:pt x="227" y="0"/>
                    <a:pt x="19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427" name="Google Shape;3427;p33"/>
            <p:cNvSpPr/>
            <p:nvPr/>
          </p:nvSpPr>
          <p:spPr>
            <a:xfrm rot="5400000">
              <a:off x="8597389" y="3019401"/>
              <a:ext cx="27796" cy="27993"/>
            </a:xfrm>
            <a:custGeom>
              <a:avLst/>
              <a:gdLst/>
              <a:ahLst/>
              <a:cxnLst/>
              <a:rect l="l" t="t" r="r" b="b"/>
              <a:pathLst>
                <a:path w="282" h="284" extrusionOk="0">
                  <a:moveTo>
                    <a:pt x="150" y="1"/>
                  </a:moveTo>
                  <a:cubicBezTo>
                    <a:pt x="138" y="1"/>
                    <a:pt x="126" y="9"/>
                    <a:pt x="114" y="9"/>
                  </a:cubicBezTo>
                  <a:cubicBezTo>
                    <a:pt x="73" y="9"/>
                    <a:pt x="37" y="49"/>
                    <a:pt x="19" y="68"/>
                  </a:cubicBezTo>
                  <a:cubicBezTo>
                    <a:pt x="19" y="86"/>
                    <a:pt x="1" y="104"/>
                    <a:pt x="1" y="122"/>
                  </a:cubicBezTo>
                  <a:cubicBezTo>
                    <a:pt x="1" y="144"/>
                    <a:pt x="1" y="163"/>
                    <a:pt x="19" y="181"/>
                  </a:cubicBezTo>
                  <a:cubicBezTo>
                    <a:pt x="19" y="217"/>
                    <a:pt x="37" y="235"/>
                    <a:pt x="73" y="258"/>
                  </a:cubicBezTo>
                  <a:cubicBezTo>
                    <a:pt x="102" y="270"/>
                    <a:pt x="128" y="283"/>
                    <a:pt x="154" y="283"/>
                  </a:cubicBezTo>
                  <a:cubicBezTo>
                    <a:pt x="165" y="283"/>
                    <a:pt x="175" y="281"/>
                    <a:pt x="186" y="276"/>
                  </a:cubicBezTo>
                  <a:cubicBezTo>
                    <a:pt x="209" y="276"/>
                    <a:pt x="245" y="235"/>
                    <a:pt x="263" y="217"/>
                  </a:cubicBezTo>
                  <a:cubicBezTo>
                    <a:pt x="281" y="199"/>
                    <a:pt x="281" y="163"/>
                    <a:pt x="281" y="144"/>
                  </a:cubicBezTo>
                  <a:cubicBezTo>
                    <a:pt x="281" y="122"/>
                    <a:pt x="281" y="104"/>
                    <a:pt x="263" y="86"/>
                  </a:cubicBezTo>
                  <a:cubicBezTo>
                    <a:pt x="263" y="68"/>
                    <a:pt x="263" y="49"/>
                    <a:pt x="245" y="49"/>
                  </a:cubicBezTo>
                  <a:cubicBezTo>
                    <a:pt x="227" y="31"/>
                    <a:pt x="209" y="9"/>
                    <a:pt x="186" y="9"/>
                  </a:cubicBezTo>
                  <a:lnTo>
                    <a:pt x="168" y="9"/>
                  </a:lnTo>
                  <a:cubicBezTo>
                    <a:pt x="162" y="3"/>
                    <a:pt x="156" y="1"/>
                    <a:pt x="15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428" name="Google Shape;3428;p33"/>
            <p:cNvSpPr/>
            <p:nvPr/>
          </p:nvSpPr>
          <p:spPr>
            <a:xfrm rot="5400000">
              <a:off x="8804086" y="3054294"/>
              <a:ext cx="37160" cy="37948"/>
            </a:xfrm>
            <a:custGeom>
              <a:avLst/>
              <a:gdLst/>
              <a:ahLst/>
              <a:cxnLst/>
              <a:rect l="l" t="t" r="r" b="b"/>
              <a:pathLst>
                <a:path w="377" h="385" extrusionOk="0">
                  <a:moveTo>
                    <a:pt x="191" y="1"/>
                  </a:moveTo>
                  <a:cubicBezTo>
                    <a:pt x="168" y="1"/>
                    <a:pt x="132" y="19"/>
                    <a:pt x="114" y="19"/>
                  </a:cubicBezTo>
                  <a:cubicBezTo>
                    <a:pt x="96" y="37"/>
                    <a:pt x="78" y="37"/>
                    <a:pt x="55" y="55"/>
                  </a:cubicBezTo>
                  <a:cubicBezTo>
                    <a:pt x="37" y="78"/>
                    <a:pt x="19" y="96"/>
                    <a:pt x="19" y="132"/>
                  </a:cubicBezTo>
                  <a:cubicBezTo>
                    <a:pt x="1" y="150"/>
                    <a:pt x="1" y="168"/>
                    <a:pt x="1" y="191"/>
                  </a:cubicBezTo>
                  <a:lnTo>
                    <a:pt x="1" y="245"/>
                  </a:lnTo>
                  <a:cubicBezTo>
                    <a:pt x="19" y="281"/>
                    <a:pt x="37" y="304"/>
                    <a:pt x="55" y="340"/>
                  </a:cubicBezTo>
                  <a:cubicBezTo>
                    <a:pt x="78" y="340"/>
                    <a:pt x="78" y="358"/>
                    <a:pt x="96" y="358"/>
                  </a:cubicBezTo>
                  <a:cubicBezTo>
                    <a:pt x="132" y="376"/>
                    <a:pt x="150" y="376"/>
                    <a:pt x="191" y="376"/>
                  </a:cubicBezTo>
                  <a:cubicBezTo>
                    <a:pt x="197" y="382"/>
                    <a:pt x="205" y="384"/>
                    <a:pt x="214" y="384"/>
                  </a:cubicBezTo>
                  <a:cubicBezTo>
                    <a:pt x="231" y="384"/>
                    <a:pt x="251" y="376"/>
                    <a:pt x="263" y="376"/>
                  </a:cubicBezTo>
                  <a:cubicBezTo>
                    <a:pt x="281" y="358"/>
                    <a:pt x="304" y="358"/>
                    <a:pt x="322" y="340"/>
                  </a:cubicBezTo>
                  <a:cubicBezTo>
                    <a:pt x="340" y="322"/>
                    <a:pt x="358" y="304"/>
                    <a:pt x="358" y="263"/>
                  </a:cubicBezTo>
                  <a:cubicBezTo>
                    <a:pt x="376" y="245"/>
                    <a:pt x="376" y="227"/>
                    <a:pt x="376" y="191"/>
                  </a:cubicBezTo>
                  <a:lnTo>
                    <a:pt x="376" y="150"/>
                  </a:lnTo>
                  <a:cubicBezTo>
                    <a:pt x="358" y="114"/>
                    <a:pt x="340" y="96"/>
                    <a:pt x="322" y="55"/>
                  </a:cubicBezTo>
                  <a:cubicBezTo>
                    <a:pt x="304" y="55"/>
                    <a:pt x="304" y="37"/>
                    <a:pt x="281" y="37"/>
                  </a:cubicBezTo>
                  <a:cubicBezTo>
                    <a:pt x="263" y="19"/>
                    <a:pt x="227" y="1"/>
                    <a:pt x="1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429" name="Google Shape;3429;p33"/>
            <p:cNvSpPr/>
            <p:nvPr/>
          </p:nvSpPr>
          <p:spPr>
            <a:xfrm rot="5400000">
              <a:off x="8869781" y="2806152"/>
              <a:ext cx="40708" cy="40216"/>
            </a:xfrm>
            <a:custGeom>
              <a:avLst/>
              <a:gdLst/>
              <a:ahLst/>
              <a:cxnLst/>
              <a:rect l="l" t="t" r="r" b="b"/>
              <a:pathLst>
                <a:path w="413" h="408" extrusionOk="0">
                  <a:moveTo>
                    <a:pt x="245" y="0"/>
                  </a:moveTo>
                  <a:cubicBezTo>
                    <a:pt x="204" y="0"/>
                    <a:pt x="186" y="0"/>
                    <a:pt x="168" y="18"/>
                  </a:cubicBezTo>
                  <a:cubicBezTo>
                    <a:pt x="132" y="18"/>
                    <a:pt x="114" y="36"/>
                    <a:pt x="91" y="54"/>
                  </a:cubicBezTo>
                  <a:cubicBezTo>
                    <a:pt x="73" y="54"/>
                    <a:pt x="55" y="72"/>
                    <a:pt x="37" y="113"/>
                  </a:cubicBezTo>
                  <a:cubicBezTo>
                    <a:pt x="19" y="131"/>
                    <a:pt x="19" y="149"/>
                    <a:pt x="19" y="186"/>
                  </a:cubicBezTo>
                  <a:cubicBezTo>
                    <a:pt x="1" y="208"/>
                    <a:pt x="19" y="226"/>
                    <a:pt x="19" y="262"/>
                  </a:cubicBezTo>
                  <a:cubicBezTo>
                    <a:pt x="19" y="281"/>
                    <a:pt x="37" y="299"/>
                    <a:pt x="37" y="299"/>
                  </a:cubicBezTo>
                  <a:cubicBezTo>
                    <a:pt x="55" y="339"/>
                    <a:pt x="73" y="357"/>
                    <a:pt x="114" y="376"/>
                  </a:cubicBezTo>
                  <a:cubicBezTo>
                    <a:pt x="132" y="394"/>
                    <a:pt x="150" y="394"/>
                    <a:pt x="168" y="394"/>
                  </a:cubicBezTo>
                  <a:cubicBezTo>
                    <a:pt x="177" y="403"/>
                    <a:pt x="192" y="407"/>
                    <a:pt x="209" y="407"/>
                  </a:cubicBezTo>
                  <a:cubicBezTo>
                    <a:pt x="226" y="407"/>
                    <a:pt x="245" y="403"/>
                    <a:pt x="263" y="394"/>
                  </a:cubicBezTo>
                  <a:cubicBezTo>
                    <a:pt x="281" y="394"/>
                    <a:pt x="299" y="394"/>
                    <a:pt x="317" y="376"/>
                  </a:cubicBezTo>
                  <a:cubicBezTo>
                    <a:pt x="340" y="357"/>
                    <a:pt x="376" y="339"/>
                    <a:pt x="394" y="299"/>
                  </a:cubicBezTo>
                  <a:cubicBezTo>
                    <a:pt x="394" y="299"/>
                    <a:pt x="394" y="281"/>
                    <a:pt x="412" y="262"/>
                  </a:cubicBezTo>
                  <a:lnTo>
                    <a:pt x="412" y="167"/>
                  </a:lnTo>
                  <a:lnTo>
                    <a:pt x="412" y="149"/>
                  </a:lnTo>
                  <a:cubicBezTo>
                    <a:pt x="394" y="131"/>
                    <a:pt x="394" y="113"/>
                    <a:pt x="376" y="72"/>
                  </a:cubicBezTo>
                  <a:cubicBezTo>
                    <a:pt x="358" y="54"/>
                    <a:pt x="340" y="36"/>
                    <a:pt x="317" y="36"/>
                  </a:cubicBezTo>
                  <a:cubicBezTo>
                    <a:pt x="299" y="18"/>
                    <a:pt x="263" y="18"/>
                    <a:pt x="24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430" name="Google Shape;3430;p33"/>
            <p:cNvSpPr/>
            <p:nvPr/>
          </p:nvSpPr>
          <p:spPr>
            <a:xfrm rot="5400000">
              <a:off x="8720057" y="2650516"/>
              <a:ext cx="29472" cy="28190"/>
            </a:xfrm>
            <a:custGeom>
              <a:avLst/>
              <a:gdLst/>
              <a:ahLst/>
              <a:cxnLst/>
              <a:rect l="l" t="t" r="r" b="b"/>
              <a:pathLst>
                <a:path w="299" h="286" extrusionOk="0">
                  <a:moveTo>
                    <a:pt x="132" y="1"/>
                  </a:moveTo>
                  <a:cubicBezTo>
                    <a:pt x="113" y="1"/>
                    <a:pt x="91" y="1"/>
                    <a:pt x="91" y="19"/>
                  </a:cubicBezTo>
                  <a:cubicBezTo>
                    <a:pt x="73" y="19"/>
                    <a:pt x="73" y="19"/>
                    <a:pt x="55" y="41"/>
                  </a:cubicBezTo>
                  <a:cubicBezTo>
                    <a:pt x="55" y="41"/>
                    <a:pt x="37" y="41"/>
                    <a:pt x="37" y="59"/>
                  </a:cubicBezTo>
                  <a:cubicBezTo>
                    <a:pt x="18" y="59"/>
                    <a:pt x="18" y="78"/>
                    <a:pt x="18" y="96"/>
                  </a:cubicBezTo>
                  <a:cubicBezTo>
                    <a:pt x="0" y="114"/>
                    <a:pt x="0" y="132"/>
                    <a:pt x="0" y="154"/>
                  </a:cubicBezTo>
                  <a:lnTo>
                    <a:pt x="0" y="191"/>
                  </a:lnTo>
                  <a:cubicBezTo>
                    <a:pt x="18" y="191"/>
                    <a:pt x="18" y="209"/>
                    <a:pt x="18" y="209"/>
                  </a:cubicBezTo>
                  <a:cubicBezTo>
                    <a:pt x="37" y="227"/>
                    <a:pt x="37" y="227"/>
                    <a:pt x="37" y="245"/>
                  </a:cubicBezTo>
                  <a:cubicBezTo>
                    <a:pt x="55" y="245"/>
                    <a:pt x="55" y="268"/>
                    <a:pt x="73" y="268"/>
                  </a:cubicBezTo>
                  <a:cubicBezTo>
                    <a:pt x="73" y="268"/>
                    <a:pt x="91" y="286"/>
                    <a:pt x="113" y="286"/>
                  </a:cubicBezTo>
                  <a:lnTo>
                    <a:pt x="204" y="286"/>
                  </a:lnTo>
                  <a:lnTo>
                    <a:pt x="245" y="245"/>
                  </a:lnTo>
                  <a:lnTo>
                    <a:pt x="263" y="227"/>
                  </a:lnTo>
                  <a:cubicBezTo>
                    <a:pt x="281" y="209"/>
                    <a:pt x="281" y="209"/>
                    <a:pt x="281" y="191"/>
                  </a:cubicBezTo>
                  <a:cubicBezTo>
                    <a:pt x="299" y="173"/>
                    <a:pt x="299" y="154"/>
                    <a:pt x="299" y="154"/>
                  </a:cubicBezTo>
                  <a:lnTo>
                    <a:pt x="299" y="114"/>
                  </a:lnTo>
                  <a:cubicBezTo>
                    <a:pt x="281" y="96"/>
                    <a:pt x="281" y="78"/>
                    <a:pt x="263" y="59"/>
                  </a:cubicBezTo>
                  <a:lnTo>
                    <a:pt x="245" y="41"/>
                  </a:lnTo>
                  <a:lnTo>
                    <a:pt x="227" y="19"/>
                  </a:lnTo>
                  <a:cubicBezTo>
                    <a:pt x="204" y="19"/>
                    <a:pt x="186" y="1"/>
                    <a:pt x="18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431" name="Google Shape;3431;p33"/>
            <p:cNvSpPr/>
            <p:nvPr/>
          </p:nvSpPr>
          <p:spPr>
            <a:xfrm rot="5400000">
              <a:off x="8945629" y="2874410"/>
              <a:ext cx="62985" cy="63379"/>
            </a:xfrm>
            <a:custGeom>
              <a:avLst/>
              <a:gdLst/>
              <a:ahLst/>
              <a:cxnLst/>
              <a:rect l="l" t="t" r="r" b="b"/>
              <a:pathLst>
                <a:path w="639" h="643" extrusionOk="0">
                  <a:moveTo>
                    <a:pt x="322" y="0"/>
                  </a:moveTo>
                  <a:cubicBezTo>
                    <a:pt x="281" y="0"/>
                    <a:pt x="245" y="0"/>
                    <a:pt x="186" y="18"/>
                  </a:cubicBezTo>
                  <a:cubicBezTo>
                    <a:pt x="150" y="36"/>
                    <a:pt x="132" y="55"/>
                    <a:pt x="95" y="95"/>
                  </a:cubicBezTo>
                  <a:cubicBezTo>
                    <a:pt x="55" y="113"/>
                    <a:pt x="37" y="150"/>
                    <a:pt x="18" y="190"/>
                  </a:cubicBezTo>
                  <a:cubicBezTo>
                    <a:pt x="0" y="226"/>
                    <a:pt x="0" y="281"/>
                    <a:pt x="0" y="321"/>
                  </a:cubicBezTo>
                  <a:cubicBezTo>
                    <a:pt x="0" y="340"/>
                    <a:pt x="0" y="376"/>
                    <a:pt x="18" y="394"/>
                  </a:cubicBezTo>
                  <a:cubicBezTo>
                    <a:pt x="18" y="453"/>
                    <a:pt x="55" y="507"/>
                    <a:pt x="95" y="548"/>
                  </a:cubicBezTo>
                  <a:cubicBezTo>
                    <a:pt x="150" y="602"/>
                    <a:pt x="227" y="643"/>
                    <a:pt x="322" y="643"/>
                  </a:cubicBezTo>
                  <a:cubicBezTo>
                    <a:pt x="358" y="643"/>
                    <a:pt x="412" y="643"/>
                    <a:pt x="453" y="620"/>
                  </a:cubicBezTo>
                  <a:cubicBezTo>
                    <a:pt x="489" y="602"/>
                    <a:pt x="525" y="584"/>
                    <a:pt x="548" y="548"/>
                  </a:cubicBezTo>
                  <a:cubicBezTo>
                    <a:pt x="584" y="507"/>
                    <a:pt x="602" y="489"/>
                    <a:pt x="620" y="435"/>
                  </a:cubicBezTo>
                  <a:cubicBezTo>
                    <a:pt x="638" y="394"/>
                    <a:pt x="638" y="358"/>
                    <a:pt x="638" y="321"/>
                  </a:cubicBezTo>
                  <a:lnTo>
                    <a:pt x="638" y="226"/>
                  </a:lnTo>
                  <a:cubicBezTo>
                    <a:pt x="620" y="168"/>
                    <a:pt x="584" y="131"/>
                    <a:pt x="548" y="95"/>
                  </a:cubicBezTo>
                  <a:cubicBezTo>
                    <a:pt x="489" y="36"/>
                    <a:pt x="412" y="0"/>
                    <a:pt x="32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432" name="Google Shape;3432;p33"/>
            <p:cNvSpPr/>
            <p:nvPr/>
          </p:nvSpPr>
          <p:spPr>
            <a:xfrm rot="5400000">
              <a:off x="8747360" y="3266755"/>
              <a:ext cx="38934" cy="34893"/>
            </a:xfrm>
            <a:custGeom>
              <a:avLst/>
              <a:gdLst/>
              <a:ahLst/>
              <a:cxnLst/>
              <a:rect l="l" t="t" r="r" b="b"/>
              <a:pathLst>
                <a:path w="395" h="354" extrusionOk="0">
                  <a:moveTo>
                    <a:pt x="205" y="1"/>
                  </a:moveTo>
                  <a:cubicBezTo>
                    <a:pt x="160" y="1"/>
                    <a:pt x="109" y="16"/>
                    <a:pt x="73" y="38"/>
                  </a:cubicBezTo>
                  <a:cubicBezTo>
                    <a:pt x="55" y="61"/>
                    <a:pt x="37" y="79"/>
                    <a:pt x="19" y="97"/>
                  </a:cubicBezTo>
                  <a:cubicBezTo>
                    <a:pt x="1" y="115"/>
                    <a:pt x="1" y="152"/>
                    <a:pt x="1" y="174"/>
                  </a:cubicBezTo>
                  <a:cubicBezTo>
                    <a:pt x="1" y="210"/>
                    <a:pt x="1" y="228"/>
                    <a:pt x="19" y="265"/>
                  </a:cubicBezTo>
                  <a:cubicBezTo>
                    <a:pt x="37" y="287"/>
                    <a:pt x="55" y="305"/>
                    <a:pt x="73" y="323"/>
                  </a:cubicBezTo>
                  <a:cubicBezTo>
                    <a:pt x="108" y="345"/>
                    <a:pt x="154" y="353"/>
                    <a:pt x="198" y="353"/>
                  </a:cubicBezTo>
                  <a:cubicBezTo>
                    <a:pt x="229" y="353"/>
                    <a:pt x="259" y="349"/>
                    <a:pt x="281" y="342"/>
                  </a:cubicBezTo>
                  <a:cubicBezTo>
                    <a:pt x="281" y="323"/>
                    <a:pt x="299" y="323"/>
                    <a:pt x="322" y="305"/>
                  </a:cubicBezTo>
                  <a:cubicBezTo>
                    <a:pt x="358" y="287"/>
                    <a:pt x="394" y="228"/>
                    <a:pt x="394" y="174"/>
                  </a:cubicBezTo>
                  <a:cubicBezTo>
                    <a:pt x="394" y="133"/>
                    <a:pt x="358" y="79"/>
                    <a:pt x="322" y="61"/>
                  </a:cubicBezTo>
                  <a:cubicBezTo>
                    <a:pt x="299" y="38"/>
                    <a:pt x="281" y="38"/>
                    <a:pt x="281" y="20"/>
                  </a:cubicBezTo>
                  <a:cubicBezTo>
                    <a:pt x="260" y="7"/>
                    <a:pt x="234" y="1"/>
                    <a:pt x="20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433" name="Google Shape;3433;p33"/>
            <p:cNvSpPr/>
            <p:nvPr/>
          </p:nvSpPr>
          <p:spPr>
            <a:xfrm rot="5400000">
              <a:off x="8530856" y="3215845"/>
              <a:ext cx="76390" cy="73433"/>
            </a:xfrm>
            <a:custGeom>
              <a:avLst/>
              <a:gdLst/>
              <a:ahLst/>
              <a:cxnLst/>
              <a:rect l="l" t="t" r="r" b="b"/>
              <a:pathLst>
                <a:path w="775" h="745" extrusionOk="0">
                  <a:moveTo>
                    <a:pt x="358" y="1"/>
                  </a:moveTo>
                  <a:cubicBezTo>
                    <a:pt x="304" y="1"/>
                    <a:pt x="245" y="19"/>
                    <a:pt x="191" y="60"/>
                  </a:cubicBezTo>
                  <a:cubicBezTo>
                    <a:pt x="114" y="96"/>
                    <a:pt x="59" y="150"/>
                    <a:pt x="41" y="227"/>
                  </a:cubicBezTo>
                  <a:cubicBezTo>
                    <a:pt x="1" y="286"/>
                    <a:pt x="1" y="340"/>
                    <a:pt x="1" y="417"/>
                  </a:cubicBezTo>
                  <a:cubicBezTo>
                    <a:pt x="19" y="489"/>
                    <a:pt x="59" y="566"/>
                    <a:pt x="114" y="625"/>
                  </a:cubicBezTo>
                  <a:lnTo>
                    <a:pt x="114" y="643"/>
                  </a:lnTo>
                  <a:cubicBezTo>
                    <a:pt x="188" y="717"/>
                    <a:pt x="294" y="744"/>
                    <a:pt x="391" y="744"/>
                  </a:cubicBezTo>
                  <a:cubicBezTo>
                    <a:pt x="419" y="744"/>
                    <a:pt x="446" y="742"/>
                    <a:pt x="471" y="738"/>
                  </a:cubicBezTo>
                  <a:cubicBezTo>
                    <a:pt x="607" y="697"/>
                    <a:pt x="697" y="602"/>
                    <a:pt x="738" y="471"/>
                  </a:cubicBezTo>
                  <a:cubicBezTo>
                    <a:pt x="774" y="340"/>
                    <a:pt x="738" y="209"/>
                    <a:pt x="643" y="114"/>
                  </a:cubicBezTo>
                  <a:cubicBezTo>
                    <a:pt x="607" y="60"/>
                    <a:pt x="548" y="37"/>
                    <a:pt x="471" y="19"/>
                  </a:cubicBezTo>
                  <a:cubicBezTo>
                    <a:pt x="444" y="10"/>
                    <a:pt x="411" y="5"/>
                    <a:pt x="378" y="5"/>
                  </a:cubicBezTo>
                  <a:cubicBezTo>
                    <a:pt x="345" y="5"/>
                    <a:pt x="313" y="10"/>
                    <a:pt x="286" y="19"/>
                  </a:cubicBezTo>
                  <a:cubicBezTo>
                    <a:pt x="304" y="1"/>
                    <a:pt x="340" y="1"/>
                    <a:pt x="3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434" name="Google Shape;3434;p33"/>
            <p:cNvSpPr/>
            <p:nvPr/>
          </p:nvSpPr>
          <p:spPr>
            <a:xfrm rot="5400000">
              <a:off x="8791420" y="3381388"/>
              <a:ext cx="33513" cy="37554"/>
            </a:xfrm>
            <a:custGeom>
              <a:avLst/>
              <a:gdLst/>
              <a:ahLst/>
              <a:cxnLst/>
              <a:rect l="l" t="t" r="r" b="b"/>
              <a:pathLst>
                <a:path w="340" h="381" extrusionOk="0">
                  <a:moveTo>
                    <a:pt x="172" y="1"/>
                  </a:moveTo>
                  <a:cubicBezTo>
                    <a:pt x="154" y="19"/>
                    <a:pt x="136" y="19"/>
                    <a:pt x="113" y="19"/>
                  </a:cubicBezTo>
                  <a:cubicBezTo>
                    <a:pt x="113" y="19"/>
                    <a:pt x="95" y="19"/>
                    <a:pt x="77" y="42"/>
                  </a:cubicBezTo>
                  <a:cubicBezTo>
                    <a:pt x="59" y="42"/>
                    <a:pt x="59" y="60"/>
                    <a:pt x="41" y="78"/>
                  </a:cubicBezTo>
                  <a:cubicBezTo>
                    <a:pt x="23" y="96"/>
                    <a:pt x="23" y="114"/>
                    <a:pt x="0" y="132"/>
                  </a:cubicBezTo>
                  <a:lnTo>
                    <a:pt x="0" y="173"/>
                  </a:lnTo>
                  <a:lnTo>
                    <a:pt x="0" y="245"/>
                  </a:lnTo>
                  <a:cubicBezTo>
                    <a:pt x="23" y="286"/>
                    <a:pt x="23" y="304"/>
                    <a:pt x="41" y="322"/>
                  </a:cubicBezTo>
                  <a:cubicBezTo>
                    <a:pt x="77" y="358"/>
                    <a:pt x="113" y="381"/>
                    <a:pt x="172" y="381"/>
                  </a:cubicBezTo>
                  <a:cubicBezTo>
                    <a:pt x="190" y="381"/>
                    <a:pt x="208" y="381"/>
                    <a:pt x="226" y="358"/>
                  </a:cubicBezTo>
                  <a:cubicBezTo>
                    <a:pt x="249" y="358"/>
                    <a:pt x="267" y="340"/>
                    <a:pt x="285" y="322"/>
                  </a:cubicBezTo>
                  <a:cubicBezTo>
                    <a:pt x="303" y="304"/>
                    <a:pt x="321" y="286"/>
                    <a:pt x="321" y="245"/>
                  </a:cubicBezTo>
                  <a:cubicBezTo>
                    <a:pt x="339" y="227"/>
                    <a:pt x="339" y="191"/>
                    <a:pt x="321" y="173"/>
                  </a:cubicBezTo>
                  <a:lnTo>
                    <a:pt x="321" y="132"/>
                  </a:lnTo>
                  <a:cubicBezTo>
                    <a:pt x="321" y="114"/>
                    <a:pt x="303" y="96"/>
                    <a:pt x="303" y="96"/>
                  </a:cubicBezTo>
                  <a:cubicBezTo>
                    <a:pt x="303" y="78"/>
                    <a:pt x="285" y="60"/>
                    <a:pt x="267" y="42"/>
                  </a:cubicBezTo>
                  <a:cubicBezTo>
                    <a:pt x="249" y="42"/>
                    <a:pt x="249" y="19"/>
                    <a:pt x="226" y="19"/>
                  </a:cubicBezTo>
                  <a:cubicBezTo>
                    <a:pt x="208" y="19"/>
                    <a:pt x="190" y="1"/>
                    <a:pt x="17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435" name="Google Shape;3435;p33"/>
            <p:cNvSpPr/>
            <p:nvPr/>
          </p:nvSpPr>
          <p:spPr>
            <a:xfrm rot="5400000">
              <a:off x="8630607" y="3401249"/>
              <a:ext cx="58056" cy="44651"/>
            </a:xfrm>
            <a:custGeom>
              <a:avLst/>
              <a:gdLst/>
              <a:ahLst/>
              <a:cxnLst/>
              <a:rect l="l" t="t" r="r" b="b"/>
              <a:pathLst>
                <a:path w="589" h="453" extrusionOk="0">
                  <a:moveTo>
                    <a:pt x="303" y="0"/>
                  </a:moveTo>
                  <a:cubicBezTo>
                    <a:pt x="0" y="0"/>
                    <a:pt x="0" y="453"/>
                    <a:pt x="303" y="453"/>
                  </a:cubicBezTo>
                  <a:cubicBezTo>
                    <a:pt x="588" y="453"/>
                    <a:pt x="588" y="0"/>
                    <a:pt x="30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436" name="Google Shape;3436;p33"/>
            <p:cNvSpPr/>
            <p:nvPr/>
          </p:nvSpPr>
          <p:spPr>
            <a:xfrm rot="5400000">
              <a:off x="8461809" y="2869531"/>
              <a:ext cx="48692" cy="47214"/>
            </a:xfrm>
            <a:custGeom>
              <a:avLst/>
              <a:gdLst/>
              <a:ahLst/>
              <a:cxnLst/>
              <a:rect l="l" t="t" r="r" b="b"/>
              <a:pathLst>
                <a:path w="494" h="479" extrusionOk="0">
                  <a:moveTo>
                    <a:pt x="214" y="1"/>
                  </a:moveTo>
                  <a:cubicBezTo>
                    <a:pt x="189" y="1"/>
                    <a:pt x="167" y="14"/>
                    <a:pt x="154" y="27"/>
                  </a:cubicBezTo>
                  <a:cubicBezTo>
                    <a:pt x="114" y="27"/>
                    <a:pt x="96" y="45"/>
                    <a:pt x="77" y="63"/>
                  </a:cubicBezTo>
                  <a:cubicBezTo>
                    <a:pt x="41" y="81"/>
                    <a:pt x="41" y="122"/>
                    <a:pt x="19" y="140"/>
                  </a:cubicBezTo>
                  <a:cubicBezTo>
                    <a:pt x="1" y="176"/>
                    <a:pt x="1" y="217"/>
                    <a:pt x="1" y="235"/>
                  </a:cubicBezTo>
                  <a:lnTo>
                    <a:pt x="1" y="307"/>
                  </a:lnTo>
                  <a:cubicBezTo>
                    <a:pt x="19" y="348"/>
                    <a:pt x="41" y="384"/>
                    <a:pt x="77" y="402"/>
                  </a:cubicBezTo>
                  <a:cubicBezTo>
                    <a:pt x="96" y="420"/>
                    <a:pt x="96" y="443"/>
                    <a:pt x="114" y="443"/>
                  </a:cubicBezTo>
                  <a:cubicBezTo>
                    <a:pt x="154" y="479"/>
                    <a:pt x="191" y="479"/>
                    <a:pt x="245" y="479"/>
                  </a:cubicBezTo>
                  <a:cubicBezTo>
                    <a:pt x="267" y="479"/>
                    <a:pt x="304" y="479"/>
                    <a:pt x="340" y="461"/>
                  </a:cubicBezTo>
                  <a:cubicBezTo>
                    <a:pt x="358" y="461"/>
                    <a:pt x="399" y="443"/>
                    <a:pt x="417" y="402"/>
                  </a:cubicBezTo>
                  <a:cubicBezTo>
                    <a:pt x="435" y="384"/>
                    <a:pt x="453" y="366"/>
                    <a:pt x="453" y="330"/>
                  </a:cubicBezTo>
                  <a:cubicBezTo>
                    <a:pt x="471" y="307"/>
                    <a:pt x="494" y="271"/>
                    <a:pt x="471" y="235"/>
                  </a:cubicBezTo>
                  <a:lnTo>
                    <a:pt x="471" y="176"/>
                  </a:lnTo>
                  <a:cubicBezTo>
                    <a:pt x="453" y="140"/>
                    <a:pt x="435" y="103"/>
                    <a:pt x="417" y="63"/>
                  </a:cubicBezTo>
                  <a:cubicBezTo>
                    <a:pt x="399" y="63"/>
                    <a:pt x="381" y="45"/>
                    <a:pt x="358" y="27"/>
                  </a:cubicBezTo>
                  <a:cubicBezTo>
                    <a:pt x="322" y="8"/>
                    <a:pt x="286" y="8"/>
                    <a:pt x="245" y="8"/>
                  </a:cubicBezTo>
                  <a:cubicBezTo>
                    <a:pt x="234" y="3"/>
                    <a:pt x="224" y="1"/>
                    <a:pt x="21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437" name="Google Shape;3437;p33"/>
            <p:cNvSpPr/>
            <p:nvPr/>
          </p:nvSpPr>
          <p:spPr>
            <a:xfrm rot="5400000">
              <a:off x="8435541" y="3078147"/>
              <a:ext cx="31739" cy="29570"/>
            </a:xfrm>
            <a:custGeom>
              <a:avLst/>
              <a:gdLst/>
              <a:ahLst/>
              <a:cxnLst/>
              <a:rect l="l" t="t" r="r" b="b"/>
              <a:pathLst>
                <a:path w="322" h="300" extrusionOk="0">
                  <a:moveTo>
                    <a:pt x="168" y="1"/>
                  </a:moveTo>
                  <a:cubicBezTo>
                    <a:pt x="131" y="1"/>
                    <a:pt x="113" y="1"/>
                    <a:pt x="95" y="19"/>
                  </a:cubicBezTo>
                  <a:cubicBezTo>
                    <a:pt x="77" y="19"/>
                    <a:pt x="77" y="19"/>
                    <a:pt x="54" y="37"/>
                  </a:cubicBezTo>
                  <a:cubicBezTo>
                    <a:pt x="36" y="37"/>
                    <a:pt x="18" y="55"/>
                    <a:pt x="18" y="73"/>
                  </a:cubicBezTo>
                  <a:cubicBezTo>
                    <a:pt x="0" y="91"/>
                    <a:pt x="0" y="114"/>
                    <a:pt x="0" y="150"/>
                  </a:cubicBezTo>
                  <a:cubicBezTo>
                    <a:pt x="0" y="168"/>
                    <a:pt x="0" y="186"/>
                    <a:pt x="18" y="204"/>
                  </a:cubicBezTo>
                  <a:cubicBezTo>
                    <a:pt x="18" y="227"/>
                    <a:pt x="36" y="245"/>
                    <a:pt x="54" y="263"/>
                  </a:cubicBezTo>
                  <a:cubicBezTo>
                    <a:pt x="77" y="263"/>
                    <a:pt x="77" y="263"/>
                    <a:pt x="95" y="281"/>
                  </a:cubicBezTo>
                  <a:cubicBezTo>
                    <a:pt x="113" y="281"/>
                    <a:pt x="131" y="299"/>
                    <a:pt x="168" y="299"/>
                  </a:cubicBezTo>
                  <a:cubicBezTo>
                    <a:pt x="190" y="299"/>
                    <a:pt x="226" y="281"/>
                    <a:pt x="244" y="281"/>
                  </a:cubicBezTo>
                  <a:cubicBezTo>
                    <a:pt x="281" y="245"/>
                    <a:pt x="321" y="186"/>
                    <a:pt x="321" y="150"/>
                  </a:cubicBezTo>
                  <a:cubicBezTo>
                    <a:pt x="321" y="91"/>
                    <a:pt x="281" y="37"/>
                    <a:pt x="244" y="19"/>
                  </a:cubicBezTo>
                  <a:cubicBezTo>
                    <a:pt x="226" y="1"/>
                    <a:pt x="190" y="1"/>
                    <a:pt x="16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438" name="Google Shape;3438;p33"/>
            <p:cNvSpPr/>
            <p:nvPr/>
          </p:nvSpPr>
          <p:spPr>
            <a:xfrm rot="5400000">
              <a:off x="8481276" y="3341025"/>
              <a:ext cx="85261" cy="85261"/>
            </a:xfrm>
            <a:custGeom>
              <a:avLst/>
              <a:gdLst/>
              <a:ahLst/>
              <a:cxnLst/>
              <a:rect l="l" t="t" r="r" b="b"/>
              <a:pathLst>
                <a:path w="865" h="865" extrusionOk="0">
                  <a:moveTo>
                    <a:pt x="430" y="1"/>
                  </a:moveTo>
                  <a:cubicBezTo>
                    <a:pt x="376" y="1"/>
                    <a:pt x="317" y="19"/>
                    <a:pt x="263" y="37"/>
                  </a:cubicBezTo>
                  <a:cubicBezTo>
                    <a:pt x="226" y="55"/>
                    <a:pt x="168" y="91"/>
                    <a:pt x="131" y="132"/>
                  </a:cubicBezTo>
                  <a:cubicBezTo>
                    <a:pt x="91" y="168"/>
                    <a:pt x="55" y="227"/>
                    <a:pt x="36" y="263"/>
                  </a:cubicBezTo>
                  <a:cubicBezTo>
                    <a:pt x="18" y="318"/>
                    <a:pt x="0" y="376"/>
                    <a:pt x="0" y="431"/>
                  </a:cubicBezTo>
                  <a:cubicBezTo>
                    <a:pt x="18" y="471"/>
                    <a:pt x="18" y="508"/>
                    <a:pt x="18" y="544"/>
                  </a:cubicBezTo>
                  <a:cubicBezTo>
                    <a:pt x="36" y="621"/>
                    <a:pt x="73" y="679"/>
                    <a:pt x="131" y="734"/>
                  </a:cubicBezTo>
                  <a:cubicBezTo>
                    <a:pt x="168" y="752"/>
                    <a:pt x="186" y="793"/>
                    <a:pt x="226" y="811"/>
                  </a:cubicBezTo>
                  <a:cubicBezTo>
                    <a:pt x="281" y="847"/>
                    <a:pt x="358" y="865"/>
                    <a:pt x="430" y="865"/>
                  </a:cubicBezTo>
                  <a:cubicBezTo>
                    <a:pt x="489" y="865"/>
                    <a:pt x="543" y="847"/>
                    <a:pt x="602" y="829"/>
                  </a:cubicBezTo>
                  <a:cubicBezTo>
                    <a:pt x="656" y="811"/>
                    <a:pt x="697" y="770"/>
                    <a:pt x="733" y="734"/>
                  </a:cubicBezTo>
                  <a:cubicBezTo>
                    <a:pt x="769" y="698"/>
                    <a:pt x="810" y="657"/>
                    <a:pt x="828" y="603"/>
                  </a:cubicBezTo>
                  <a:cubicBezTo>
                    <a:pt x="846" y="544"/>
                    <a:pt x="864" y="489"/>
                    <a:pt x="864" y="431"/>
                  </a:cubicBezTo>
                  <a:cubicBezTo>
                    <a:pt x="864" y="394"/>
                    <a:pt x="846" y="358"/>
                    <a:pt x="846" y="318"/>
                  </a:cubicBezTo>
                  <a:cubicBezTo>
                    <a:pt x="828" y="245"/>
                    <a:pt x="792" y="186"/>
                    <a:pt x="733" y="132"/>
                  </a:cubicBezTo>
                  <a:cubicBezTo>
                    <a:pt x="715" y="114"/>
                    <a:pt x="679" y="91"/>
                    <a:pt x="656" y="73"/>
                  </a:cubicBezTo>
                  <a:cubicBezTo>
                    <a:pt x="584" y="19"/>
                    <a:pt x="507" y="1"/>
                    <a:pt x="43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439" name="Google Shape;3439;p33"/>
            <p:cNvSpPr/>
            <p:nvPr/>
          </p:nvSpPr>
          <p:spPr>
            <a:xfrm rot="5400000">
              <a:off x="8561018" y="2688612"/>
              <a:ext cx="52339" cy="52339"/>
            </a:xfrm>
            <a:custGeom>
              <a:avLst/>
              <a:gdLst/>
              <a:ahLst/>
              <a:cxnLst/>
              <a:rect l="l" t="t" r="r" b="b"/>
              <a:pathLst>
                <a:path w="531" h="531" extrusionOk="0">
                  <a:moveTo>
                    <a:pt x="263" y="1"/>
                  </a:moveTo>
                  <a:cubicBezTo>
                    <a:pt x="227" y="1"/>
                    <a:pt x="209" y="1"/>
                    <a:pt x="173" y="23"/>
                  </a:cubicBezTo>
                  <a:cubicBezTo>
                    <a:pt x="132" y="42"/>
                    <a:pt x="114" y="60"/>
                    <a:pt x="78" y="78"/>
                  </a:cubicBezTo>
                  <a:cubicBezTo>
                    <a:pt x="60" y="96"/>
                    <a:pt x="37" y="137"/>
                    <a:pt x="37" y="155"/>
                  </a:cubicBezTo>
                  <a:cubicBezTo>
                    <a:pt x="19" y="191"/>
                    <a:pt x="1" y="227"/>
                    <a:pt x="1" y="268"/>
                  </a:cubicBezTo>
                  <a:cubicBezTo>
                    <a:pt x="19" y="286"/>
                    <a:pt x="19" y="304"/>
                    <a:pt x="19" y="340"/>
                  </a:cubicBezTo>
                  <a:cubicBezTo>
                    <a:pt x="37" y="381"/>
                    <a:pt x="60" y="417"/>
                    <a:pt x="78" y="453"/>
                  </a:cubicBezTo>
                  <a:cubicBezTo>
                    <a:pt x="96" y="453"/>
                    <a:pt x="114" y="476"/>
                    <a:pt x="132" y="494"/>
                  </a:cubicBezTo>
                  <a:cubicBezTo>
                    <a:pt x="173" y="512"/>
                    <a:pt x="227" y="530"/>
                    <a:pt x="263" y="530"/>
                  </a:cubicBezTo>
                  <a:cubicBezTo>
                    <a:pt x="304" y="530"/>
                    <a:pt x="340" y="512"/>
                    <a:pt x="376" y="512"/>
                  </a:cubicBezTo>
                  <a:cubicBezTo>
                    <a:pt x="399" y="494"/>
                    <a:pt x="435" y="476"/>
                    <a:pt x="453" y="453"/>
                  </a:cubicBezTo>
                  <a:cubicBezTo>
                    <a:pt x="471" y="417"/>
                    <a:pt x="490" y="399"/>
                    <a:pt x="512" y="363"/>
                  </a:cubicBezTo>
                  <a:cubicBezTo>
                    <a:pt x="530" y="340"/>
                    <a:pt x="530" y="304"/>
                    <a:pt x="530" y="268"/>
                  </a:cubicBezTo>
                  <a:lnTo>
                    <a:pt x="530" y="191"/>
                  </a:lnTo>
                  <a:cubicBezTo>
                    <a:pt x="512" y="155"/>
                    <a:pt x="490" y="114"/>
                    <a:pt x="453" y="78"/>
                  </a:cubicBezTo>
                  <a:cubicBezTo>
                    <a:pt x="435" y="60"/>
                    <a:pt x="417" y="60"/>
                    <a:pt x="399" y="42"/>
                  </a:cubicBezTo>
                  <a:cubicBezTo>
                    <a:pt x="358" y="23"/>
                    <a:pt x="322" y="1"/>
                    <a:pt x="2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440" name="Google Shape;3440;p33"/>
            <p:cNvSpPr/>
            <p:nvPr/>
          </p:nvSpPr>
          <p:spPr>
            <a:xfrm rot="5400000">
              <a:off x="9015218" y="3005405"/>
              <a:ext cx="50467" cy="48298"/>
            </a:xfrm>
            <a:custGeom>
              <a:avLst/>
              <a:gdLst/>
              <a:ahLst/>
              <a:cxnLst/>
              <a:rect l="l" t="t" r="r" b="b"/>
              <a:pathLst>
                <a:path w="512" h="490" extrusionOk="0">
                  <a:moveTo>
                    <a:pt x="250" y="1"/>
                  </a:moveTo>
                  <a:cubicBezTo>
                    <a:pt x="227" y="1"/>
                    <a:pt x="191" y="1"/>
                    <a:pt x="155" y="19"/>
                  </a:cubicBezTo>
                  <a:cubicBezTo>
                    <a:pt x="137" y="19"/>
                    <a:pt x="96" y="37"/>
                    <a:pt x="78" y="55"/>
                  </a:cubicBezTo>
                  <a:cubicBezTo>
                    <a:pt x="60" y="96"/>
                    <a:pt x="42" y="114"/>
                    <a:pt x="42" y="150"/>
                  </a:cubicBezTo>
                  <a:cubicBezTo>
                    <a:pt x="23" y="168"/>
                    <a:pt x="1" y="209"/>
                    <a:pt x="23" y="245"/>
                  </a:cubicBezTo>
                  <a:lnTo>
                    <a:pt x="23" y="304"/>
                  </a:lnTo>
                  <a:cubicBezTo>
                    <a:pt x="42" y="340"/>
                    <a:pt x="60" y="376"/>
                    <a:pt x="78" y="417"/>
                  </a:cubicBezTo>
                  <a:cubicBezTo>
                    <a:pt x="96" y="417"/>
                    <a:pt x="114" y="435"/>
                    <a:pt x="137" y="453"/>
                  </a:cubicBezTo>
                  <a:cubicBezTo>
                    <a:pt x="173" y="471"/>
                    <a:pt x="209" y="489"/>
                    <a:pt x="250" y="489"/>
                  </a:cubicBezTo>
                  <a:cubicBezTo>
                    <a:pt x="286" y="489"/>
                    <a:pt x="322" y="471"/>
                    <a:pt x="340" y="453"/>
                  </a:cubicBezTo>
                  <a:cubicBezTo>
                    <a:pt x="381" y="453"/>
                    <a:pt x="399" y="435"/>
                    <a:pt x="435" y="417"/>
                  </a:cubicBezTo>
                  <a:cubicBezTo>
                    <a:pt x="453" y="394"/>
                    <a:pt x="476" y="358"/>
                    <a:pt x="476" y="340"/>
                  </a:cubicBezTo>
                  <a:cubicBezTo>
                    <a:pt x="494" y="304"/>
                    <a:pt x="512" y="263"/>
                    <a:pt x="494" y="245"/>
                  </a:cubicBezTo>
                  <a:lnTo>
                    <a:pt x="494" y="168"/>
                  </a:lnTo>
                  <a:cubicBezTo>
                    <a:pt x="476" y="132"/>
                    <a:pt x="453" y="96"/>
                    <a:pt x="435" y="55"/>
                  </a:cubicBezTo>
                  <a:cubicBezTo>
                    <a:pt x="417" y="55"/>
                    <a:pt x="399" y="37"/>
                    <a:pt x="381" y="19"/>
                  </a:cubicBezTo>
                  <a:cubicBezTo>
                    <a:pt x="340" y="1"/>
                    <a:pt x="304" y="1"/>
                    <a:pt x="25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441" name="Google Shape;3441;p33"/>
            <p:cNvSpPr/>
            <p:nvPr/>
          </p:nvSpPr>
          <p:spPr>
            <a:xfrm rot="5400000">
              <a:off x="8895704" y="3329640"/>
              <a:ext cx="62985" cy="63477"/>
            </a:xfrm>
            <a:custGeom>
              <a:avLst/>
              <a:gdLst/>
              <a:ahLst/>
              <a:cxnLst/>
              <a:rect l="l" t="t" r="r" b="b"/>
              <a:pathLst>
                <a:path w="639" h="644" extrusionOk="0">
                  <a:moveTo>
                    <a:pt x="317" y="1"/>
                  </a:moveTo>
                  <a:cubicBezTo>
                    <a:pt x="281" y="1"/>
                    <a:pt x="244" y="1"/>
                    <a:pt x="204" y="42"/>
                  </a:cubicBezTo>
                  <a:cubicBezTo>
                    <a:pt x="168" y="42"/>
                    <a:pt x="131" y="60"/>
                    <a:pt x="91" y="96"/>
                  </a:cubicBezTo>
                  <a:cubicBezTo>
                    <a:pt x="73" y="114"/>
                    <a:pt x="54" y="155"/>
                    <a:pt x="36" y="191"/>
                  </a:cubicBezTo>
                  <a:cubicBezTo>
                    <a:pt x="18" y="227"/>
                    <a:pt x="0" y="268"/>
                    <a:pt x="18" y="322"/>
                  </a:cubicBezTo>
                  <a:lnTo>
                    <a:pt x="18" y="399"/>
                  </a:lnTo>
                  <a:cubicBezTo>
                    <a:pt x="36" y="453"/>
                    <a:pt x="54" y="512"/>
                    <a:pt x="91" y="548"/>
                  </a:cubicBezTo>
                  <a:cubicBezTo>
                    <a:pt x="131" y="548"/>
                    <a:pt x="149" y="566"/>
                    <a:pt x="168" y="589"/>
                  </a:cubicBezTo>
                  <a:cubicBezTo>
                    <a:pt x="204" y="625"/>
                    <a:pt x="263" y="625"/>
                    <a:pt x="317" y="643"/>
                  </a:cubicBezTo>
                  <a:cubicBezTo>
                    <a:pt x="376" y="643"/>
                    <a:pt x="412" y="625"/>
                    <a:pt x="453" y="607"/>
                  </a:cubicBezTo>
                  <a:cubicBezTo>
                    <a:pt x="489" y="589"/>
                    <a:pt x="525" y="566"/>
                    <a:pt x="543" y="548"/>
                  </a:cubicBezTo>
                  <a:cubicBezTo>
                    <a:pt x="584" y="512"/>
                    <a:pt x="602" y="476"/>
                    <a:pt x="620" y="435"/>
                  </a:cubicBezTo>
                  <a:cubicBezTo>
                    <a:pt x="638" y="399"/>
                    <a:pt x="638" y="363"/>
                    <a:pt x="638" y="322"/>
                  </a:cubicBezTo>
                  <a:cubicBezTo>
                    <a:pt x="638" y="286"/>
                    <a:pt x="638" y="268"/>
                    <a:pt x="620" y="227"/>
                  </a:cubicBezTo>
                  <a:cubicBezTo>
                    <a:pt x="620" y="191"/>
                    <a:pt x="584" y="137"/>
                    <a:pt x="543" y="96"/>
                  </a:cubicBezTo>
                  <a:cubicBezTo>
                    <a:pt x="525" y="78"/>
                    <a:pt x="507" y="60"/>
                    <a:pt x="489" y="42"/>
                  </a:cubicBezTo>
                  <a:cubicBezTo>
                    <a:pt x="430" y="24"/>
                    <a:pt x="376" y="1"/>
                    <a:pt x="31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442" name="Google Shape;3442;p33"/>
            <p:cNvSpPr/>
            <p:nvPr/>
          </p:nvSpPr>
          <p:spPr>
            <a:xfrm rot="5400000">
              <a:off x="8729125" y="3495725"/>
              <a:ext cx="35386" cy="29965"/>
            </a:xfrm>
            <a:custGeom>
              <a:avLst/>
              <a:gdLst/>
              <a:ahLst/>
              <a:cxnLst/>
              <a:rect l="l" t="t" r="r" b="b"/>
              <a:pathLst>
                <a:path w="359" h="304" extrusionOk="0">
                  <a:moveTo>
                    <a:pt x="173" y="0"/>
                  </a:moveTo>
                  <a:cubicBezTo>
                    <a:pt x="132" y="0"/>
                    <a:pt x="96" y="19"/>
                    <a:pt x="60" y="59"/>
                  </a:cubicBezTo>
                  <a:cubicBezTo>
                    <a:pt x="60" y="59"/>
                    <a:pt x="42" y="77"/>
                    <a:pt x="42" y="95"/>
                  </a:cubicBezTo>
                  <a:cubicBezTo>
                    <a:pt x="1" y="132"/>
                    <a:pt x="1" y="190"/>
                    <a:pt x="42" y="227"/>
                  </a:cubicBezTo>
                  <a:lnTo>
                    <a:pt x="60" y="245"/>
                  </a:lnTo>
                  <a:cubicBezTo>
                    <a:pt x="78" y="285"/>
                    <a:pt x="132" y="304"/>
                    <a:pt x="173" y="304"/>
                  </a:cubicBezTo>
                  <a:cubicBezTo>
                    <a:pt x="209" y="304"/>
                    <a:pt x="227" y="304"/>
                    <a:pt x="268" y="285"/>
                  </a:cubicBezTo>
                  <a:lnTo>
                    <a:pt x="304" y="285"/>
                  </a:lnTo>
                  <a:cubicBezTo>
                    <a:pt x="304" y="263"/>
                    <a:pt x="322" y="245"/>
                    <a:pt x="340" y="245"/>
                  </a:cubicBezTo>
                  <a:cubicBezTo>
                    <a:pt x="358" y="209"/>
                    <a:pt x="358" y="190"/>
                    <a:pt x="358" y="150"/>
                  </a:cubicBezTo>
                  <a:cubicBezTo>
                    <a:pt x="358" y="132"/>
                    <a:pt x="358" y="114"/>
                    <a:pt x="340" y="77"/>
                  </a:cubicBezTo>
                  <a:cubicBezTo>
                    <a:pt x="322" y="59"/>
                    <a:pt x="286" y="19"/>
                    <a:pt x="268" y="19"/>
                  </a:cubicBezTo>
                  <a:cubicBezTo>
                    <a:pt x="227" y="19"/>
                    <a:pt x="209" y="0"/>
                    <a:pt x="17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443" name="Google Shape;3443;p33"/>
            <p:cNvSpPr/>
            <p:nvPr/>
          </p:nvSpPr>
          <p:spPr>
            <a:xfrm rot="5400000">
              <a:off x="8695760" y="2977609"/>
              <a:ext cx="37061" cy="35287"/>
            </a:xfrm>
            <a:custGeom>
              <a:avLst/>
              <a:gdLst/>
              <a:ahLst/>
              <a:cxnLst/>
              <a:rect l="l" t="t" r="r" b="b"/>
              <a:pathLst>
                <a:path w="376" h="358" extrusionOk="0">
                  <a:moveTo>
                    <a:pt x="190" y="1"/>
                  </a:moveTo>
                  <a:cubicBezTo>
                    <a:pt x="168" y="1"/>
                    <a:pt x="132" y="1"/>
                    <a:pt x="113" y="19"/>
                  </a:cubicBezTo>
                  <a:cubicBezTo>
                    <a:pt x="95" y="19"/>
                    <a:pt x="77" y="37"/>
                    <a:pt x="55" y="55"/>
                  </a:cubicBezTo>
                  <a:cubicBezTo>
                    <a:pt x="37" y="73"/>
                    <a:pt x="37" y="96"/>
                    <a:pt x="18" y="114"/>
                  </a:cubicBezTo>
                  <a:cubicBezTo>
                    <a:pt x="18" y="132"/>
                    <a:pt x="0" y="150"/>
                    <a:pt x="18" y="168"/>
                  </a:cubicBezTo>
                  <a:lnTo>
                    <a:pt x="18" y="227"/>
                  </a:lnTo>
                  <a:cubicBezTo>
                    <a:pt x="18" y="245"/>
                    <a:pt x="37" y="281"/>
                    <a:pt x="55" y="299"/>
                  </a:cubicBezTo>
                  <a:cubicBezTo>
                    <a:pt x="77" y="299"/>
                    <a:pt x="95" y="322"/>
                    <a:pt x="95" y="322"/>
                  </a:cubicBezTo>
                  <a:cubicBezTo>
                    <a:pt x="132" y="340"/>
                    <a:pt x="150" y="358"/>
                    <a:pt x="190" y="358"/>
                  </a:cubicBezTo>
                  <a:cubicBezTo>
                    <a:pt x="190" y="358"/>
                    <a:pt x="208" y="358"/>
                    <a:pt x="208" y="340"/>
                  </a:cubicBezTo>
                  <a:cubicBezTo>
                    <a:pt x="245" y="340"/>
                    <a:pt x="263" y="340"/>
                    <a:pt x="281" y="322"/>
                  </a:cubicBezTo>
                  <a:cubicBezTo>
                    <a:pt x="281" y="322"/>
                    <a:pt x="303" y="299"/>
                    <a:pt x="322" y="299"/>
                  </a:cubicBezTo>
                  <a:lnTo>
                    <a:pt x="322" y="281"/>
                  </a:lnTo>
                  <a:cubicBezTo>
                    <a:pt x="340" y="281"/>
                    <a:pt x="358" y="263"/>
                    <a:pt x="358" y="245"/>
                  </a:cubicBezTo>
                  <a:cubicBezTo>
                    <a:pt x="376" y="227"/>
                    <a:pt x="376" y="186"/>
                    <a:pt x="376" y="168"/>
                  </a:cubicBezTo>
                  <a:lnTo>
                    <a:pt x="376" y="132"/>
                  </a:lnTo>
                  <a:cubicBezTo>
                    <a:pt x="358" y="114"/>
                    <a:pt x="340" y="73"/>
                    <a:pt x="322" y="55"/>
                  </a:cubicBezTo>
                  <a:cubicBezTo>
                    <a:pt x="303" y="37"/>
                    <a:pt x="281" y="37"/>
                    <a:pt x="281" y="19"/>
                  </a:cubicBezTo>
                  <a:cubicBezTo>
                    <a:pt x="263" y="19"/>
                    <a:pt x="245" y="19"/>
                    <a:pt x="24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spTree>
    <p:extLst>
      <p:ext uri="{BB962C8B-B14F-4D97-AF65-F5344CB8AC3E}">
        <p14:creationId xmlns:p14="http://schemas.microsoft.com/office/powerpoint/2010/main" val="1624878138"/>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19.xml"/><Relationship Id="rId13" Type="http://schemas.openxmlformats.org/officeDocument/2006/relationships/slideLayout" Target="../slideLayouts/slideLayout24.xml"/><Relationship Id="rId18" Type="http://schemas.openxmlformats.org/officeDocument/2006/relationships/slideLayout" Target="../slideLayouts/slideLayout29.xml"/><Relationship Id="rId26" Type="http://schemas.openxmlformats.org/officeDocument/2006/relationships/slideLayout" Target="../slideLayouts/slideLayout37.xml"/><Relationship Id="rId3" Type="http://schemas.openxmlformats.org/officeDocument/2006/relationships/slideLayout" Target="../slideLayouts/slideLayout14.xml"/><Relationship Id="rId21" Type="http://schemas.openxmlformats.org/officeDocument/2006/relationships/slideLayout" Target="../slideLayouts/slideLayout32.xml"/><Relationship Id="rId7" Type="http://schemas.openxmlformats.org/officeDocument/2006/relationships/slideLayout" Target="../slideLayouts/slideLayout18.xml"/><Relationship Id="rId12" Type="http://schemas.openxmlformats.org/officeDocument/2006/relationships/slideLayout" Target="../slideLayouts/slideLayout23.xml"/><Relationship Id="rId17" Type="http://schemas.openxmlformats.org/officeDocument/2006/relationships/slideLayout" Target="../slideLayouts/slideLayout28.xml"/><Relationship Id="rId25" Type="http://schemas.openxmlformats.org/officeDocument/2006/relationships/slideLayout" Target="../slideLayouts/slideLayout36.xml"/><Relationship Id="rId2" Type="http://schemas.openxmlformats.org/officeDocument/2006/relationships/slideLayout" Target="../slideLayouts/slideLayout13.xml"/><Relationship Id="rId16" Type="http://schemas.openxmlformats.org/officeDocument/2006/relationships/slideLayout" Target="../slideLayouts/slideLayout27.xml"/><Relationship Id="rId20" Type="http://schemas.openxmlformats.org/officeDocument/2006/relationships/slideLayout" Target="../slideLayouts/slideLayout31.xml"/><Relationship Id="rId1" Type="http://schemas.openxmlformats.org/officeDocument/2006/relationships/slideLayout" Target="../slideLayouts/slideLayout12.xml"/><Relationship Id="rId6" Type="http://schemas.openxmlformats.org/officeDocument/2006/relationships/slideLayout" Target="../slideLayouts/slideLayout17.xml"/><Relationship Id="rId11" Type="http://schemas.openxmlformats.org/officeDocument/2006/relationships/slideLayout" Target="../slideLayouts/slideLayout22.xml"/><Relationship Id="rId24" Type="http://schemas.openxmlformats.org/officeDocument/2006/relationships/slideLayout" Target="../slideLayouts/slideLayout35.xml"/><Relationship Id="rId5" Type="http://schemas.openxmlformats.org/officeDocument/2006/relationships/slideLayout" Target="../slideLayouts/slideLayout16.xml"/><Relationship Id="rId15" Type="http://schemas.openxmlformats.org/officeDocument/2006/relationships/slideLayout" Target="../slideLayouts/slideLayout26.xml"/><Relationship Id="rId23" Type="http://schemas.openxmlformats.org/officeDocument/2006/relationships/slideLayout" Target="../slideLayouts/slideLayout34.xml"/><Relationship Id="rId28" Type="http://schemas.openxmlformats.org/officeDocument/2006/relationships/theme" Target="../theme/theme2.xml"/><Relationship Id="rId10" Type="http://schemas.openxmlformats.org/officeDocument/2006/relationships/slideLayout" Target="../slideLayouts/slideLayout21.xml"/><Relationship Id="rId19" Type="http://schemas.openxmlformats.org/officeDocument/2006/relationships/slideLayout" Target="../slideLayouts/slideLayout30.xml"/><Relationship Id="rId4" Type="http://schemas.openxmlformats.org/officeDocument/2006/relationships/slideLayout" Target="../slideLayouts/slideLayout15.xml"/><Relationship Id="rId9" Type="http://schemas.openxmlformats.org/officeDocument/2006/relationships/slideLayout" Target="../slideLayouts/slideLayout20.xml"/><Relationship Id="rId14" Type="http://schemas.openxmlformats.org/officeDocument/2006/relationships/slideLayout" Target="../slideLayouts/slideLayout25.xml"/><Relationship Id="rId22" Type="http://schemas.openxmlformats.org/officeDocument/2006/relationships/slideLayout" Target="../slideLayouts/slideLayout33.xml"/><Relationship Id="rId27" Type="http://schemas.openxmlformats.org/officeDocument/2006/relationships/slideLayout" Target="../slideLayouts/slideLayout38.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46.xml"/><Relationship Id="rId3" Type="http://schemas.openxmlformats.org/officeDocument/2006/relationships/slideLayout" Target="../slideLayouts/slideLayout41.xml"/><Relationship Id="rId7" Type="http://schemas.openxmlformats.org/officeDocument/2006/relationships/slideLayout" Target="../slideLayouts/slideLayout45.xml"/><Relationship Id="rId12" Type="http://schemas.openxmlformats.org/officeDocument/2006/relationships/theme" Target="../theme/theme3.xml"/><Relationship Id="rId2" Type="http://schemas.openxmlformats.org/officeDocument/2006/relationships/slideLayout" Target="../slideLayouts/slideLayout40.xml"/><Relationship Id="rId1" Type="http://schemas.openxmlformats.org/officeDocument/2006/relationships/slideLayout" Target="../slideLayouts/slideLayout39.xml"/><Relationship Id="rId6" Type="http://schemas.openxmlformats.org/officeDocument/2006/relationships/slideLayout" Target="../slideLayouts/slideLayout44.xml"/><Relationship Id="rId11" Type="http://schemas.openxmlformats.org/officeDocument/2006/relationships/slideLayout" Target="../slideLayouts/slideLayout49.xml"/><Relationship Id="rId5" Type="http://schemas.openxmlformats.org/officeDocument/2006/relationships/slideLayout" Target="../slideLayouts/slideLayout43.xml"/><Relationship Id="rId10" Type="http://schemas.openxmlformats.org/officeDocument/2006/relationships/slideLayout" Target="../slideLayouts/slideLayout48.xml"/><Relationship Id="rId4" Type="http://schemas.openxmlformats.org/officeDocument/2006/relationships/slideLayout" Target="../slideLayouts/slideLayout42.xml"/><Relationship Id="rId9" Type="http://schemas.openxmlformats.org/officeDocument/2006/relationships/slideLayout" Target="../slideLayouts/slideLayout47.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57.xml"/><Relationship Id="rId13" Type="http://schemas.openxmlformats.org/officeDocument/2006/relationships/slideLayout" Target="../slideLayouts/slideLayout62.xml"/><Relationship Id="rId3" Type="http://schemas.openxmlformats.org/officeDocument/2006/relationships/slideLayout" Target="../slideLayouts/slideLayout52.xml"/><Relationship Id="rId7" Type="http://schemas.openxmlformats.org/officeDocument/2006/relationships/slideLayout" Target="../slideLayouts/slideLayout56.xml"/><Relationship Id="rId12" Type="http://schemas.openxmlformats.org/officeDocument/2006/relationships/slideLayout" Target="../slideLayouts/slideLayout61.xml"/><Relationship Id="rId2" Type="http://schemas.openxmlformats.org/officeDocument/2006/relationships/slideLayout" Target="../slideLayouts/slideLayout51.xml"/><Relationship Id="rId1" Type="http://schemas.openxmlformats.org/officeDocument/2006/relationships/slideLayout" Target="../slideLayouts/slideLayout50.xml"/><Relationship Id="rId6" Type="http://schemas.openxmlformats.org/officeDocument/2006/relationships/slideLayout" Target="../slideLayouts/slideLayout55.xml"/><Relationship Id="rId11" Type="http://schemas.openxmlformats.org/officeDocument/2006/relationships/slideLayout" Target="../slideLayouts/slideLayout60.xml"/><Relationship Id="rId5" Type="http://schemas.openxmlformats.org/officeDocument/2006/relationships/slideLayout" Target="../slideLayouts/slideLayout54.xml"/><Relationship Id="rId15" Type="http://schemas.openxmlformats.org/officeDocument/2006/relationships/theme" Target="../theme/theme4.xml"/><Relationship Id="rId10" Type="http://schemas.openxmlformats.org/officeDocument/2006/relationships/slideLayout" Target="../slideLayouts/slideLayout59.xml"/><Relationship Id="rId4" Type="http://schemas.openxmlformats.org/officeDocument/2006/relationships/slideLayout" Target="../slideLayouts/slideLayout53.xml"/><Relationship Id="rId9" Type="http://schemas.openxmlformats.org/officeDocument/2006/relationships/slideLayout" Target="../slideLayouts/slideLayout58.xml"/><Relationship Id="rId14" Type="http://schemas.openxmlformats.org/officeDocument/2006/relationships/slideLayout" Target="../slideLayouts/slideLayout63.xml"/></Relationships>
</file>

<file path=ppt/slideMasters/_rels/slideMaster5.xml.rels><?xml version="1.0" encoding="UTF-8" standalone="yes"?>
<Relationships xmlns="http://schemas.openxmlformats.org/package/2006/relationships"><Relationship Id="rId8" Type="http://schemas.openxmlformats.org/officeDocument/2006/relationships/slideLayout" Target="../slideLayouts/slideLayout71.xml"/><Relationship Id="rId13" Type="http://schemas.openxmlformats.org/officeDocument/2006/relationships/slideLayout" Target="../slideLayouts/slideLayout76.xml"/><Relationship Id="rId3" Type="http://schemas.openxmlformats.org/officeDocument/2006/relationships/slideLayout" Target="../slideLayouts/slideLayout66.xml"/><Relationship Id="rId7" Type="http://schemas.openxmlformats.org/officeDocument/2006/relationships/slideLayout" Target="../slideLayouts/slideLayout70.xml"/><Relationship Id="rId12" Type="http://schemas.openxmlformats.org/officeDocument/2006/relationships/slideLayout" Target="../slideLayouts/slideLayout75.xml"/><Relationship Id="rId2" Type="http://schemas.openxmlformats.org/officeDocument/2006/relationships/slideLayout" Target="../slideLayouts/slideLayout65.xml"/><Relationship Id="rId1" Type="http://schemas.openxmlformats.org/officeDocument/2006/relationships/slideLayout" Target="../slideLayouts/slideLayout64.xml"/><Relationship Id="rId6" Type="http://schemas.openxmlformats.org/officeDocument/2006/relationships/slideLayout" Target="../slideLayouts/slideLayout69.xml"/><Relationship Id="rId11" Type="http://schemas.openxmlformats.org/officeDocument/2006/relationships/slideLayout" Target="../slideLayouts/slideLayout74.xml"/><Relationship Id="rId5" Type="http://schemas.openxmlformats.org/officeDocument/2006/relationships/slideLayout" Target="../slideLayouts/slideLayout68.xml"/><Relationship Id="rId15" Type="http://schemas.openxmlformats.org/officeDocument/2006/relationships/image" Target="../media/image1.png"/><Relationship Id="rId10" Type="http://schemas.openxmlformats.org/officeDocument/2006/relationships/slideLayout" Target="../slideLayouts/slideLayout73.xml"/><Relationship Id="rId4" Type="http://schemas.openxmlformats.org/officeDocument/2006/relationships/slideLayout" Target="../slideLayouts/slideLayout67.xml"/><Relationship Id="rId9" Type="http://schemas.openxmlformats.org/officeDocument/2006/relationships/slideLayout" Target="../slideLayouts/slideLayout72.xml"/><Relationship Id="rId14" Type="http://schemas.openxmlformats.org/officeDocument/2006/relationships/theme" Target="../theme/theme5.xml"/></Relationships>
</file>

<file path=ppt/slideMasters/_rels/slideMaster6.xml.rels><?xml version="1.0" encoding="UTF-8" standalone="yes"?>
<Relationships xmlns="http://schemas.openxmlformats.org/package/2006/relationships"><Relationship Id="rId8" Type="http://schemas.openxmlformats.org/officeDocument/2006/relationships/slideLayout" Target="../slideLayouts/slideLayout84.xml"/><Relationship Id="rId13" Type="http://schemas.openxmlformats.org/officeDocument/2006/relationships/theme" Target="../theme/theme6.xml"/><Relationship Id="rId3" Type="http://schemas.openxmlformats.org/officeDocument/2006/relationships/slideLayout" Target="../slideLayouts/slideLayout79.xml"/><Relationship Id="rId7" Type="http://schemas.openxmlformats.org/officeDocument/2006/relationships/slideLayout" Target="../slideLayouts/slideLayout83.xml"/><Relationship Id="rId12" Type="http://schemas.openxmlformats.org/officeDocument/2006/relationships/slideLayout" Target="../slideLayouts/slideLayout88.xml"/><Relationship Id="rId2" Type="http://schemas.openxmlformats.org/officeDocument/2006/relationships/slideLayout" Target="../slideLayouts/slideLayout78.xml"/><Relationship Id="rId1" Type="http://schemas.openxmlformats.org/officeDocument/2006/relationships/slideLayout" Target="../slideLayouts/slideLayout77.xml"/><Relationship Id="rId6" Type="http://schemas.openxmlformats.org/officeDocument/2006/relationships/slideLayout" Target="../slideLayouts/slideLayout82.xml"/><Relationship Id="rId11" Type="http://schemas.openxmlformats.org/officeDocument/2006/relationships/slideLayout" Target="../slideLayouts/slideLayout87.xml"/><Relationship Id="rId5" Type="http://schemas.openxmlformats.org/officeDocument/2006/relationships/slideLayout" Target="../slideLayouts/slideLayout81.xml"/><Relationship Id="rId10" Type="http://schemas.openxmlformats.org/officeDocument/2006/relationships/slideLayout" Target="../slideLayouts/slideLayout86.xml"/><Relationship Id="rId4" Type="http://schemas.openxmlformats.org/officeDocument/2006/relationships/slideLayout" Target="../slideLayouts/slideLayout80.xml"/><Relationship Id="rId9" Type="http://schemas.openxmlformats.org/officeDocument/2006/relationships/slideLayout" Target="../slideLayouts/slideLayout85.xml"/></Relationships>
</file>

<file path=ppt/slideMasters/_rels/slideMaster7.xml.rels><?xml version="1.0" encoding="UTF-8" standalone="yes"?>
<Relationships xmlns="http://schemas.openxmlformats.org/package/2006/relationships"><Relationship Id="rId8" Type="http://schemas.openxmlformats.org/officeDocument/2006/relationships/slideLayout" Target="../slideLayouts/slideLayout96.xml"/><Relationship Id="rId13" Type="http://schemas.openxmlformats.org/officeDocument/2006/relationships/slideLayout" Target="../slideLayouts/slideLayout101.xml"/><Relationship Id="rId3" Type="http://schemas.openxmlformats.org/officeDocument/2006/relationships/slideLayout" Target="../slideLayouts/slideLayout91.xml"/><Relationship Id="rId7" Type="http://schemas.openxmlformats.org/officeDocument/2006/relationships/slideLayout" Target="../slideLayouts/slideLayout95.xml"/><Relationship Id="rId12" Type="http://schemas.openxmlformats.org/officeDocument/2006/relationships/slideLayout" Target="../slideLayouts/slideLayout100.xml"/><Relationship Id="rId17" Type="http://schemas.openxmlformats.org/officeDocument/2006/relationships/theme" Target="../theme/theme7.xml"/><Relationship Id="rId2" Type="http://schemas.openxmlformats.org/officeDocument/2006/relationships/slideLayout" Target="../slideLayouts/slideLayout90.xml"/><Relationship Id="rId16" Type="http://schemas.openxmlformats.org/officeDocument/2006/relationships/slideLayout" Target="../slideLayouts/slideLayout104.xml"/><Relationship Id="rId1" Type="http://schemas.openxmlformats.org/officeDocument/2006/relationships/slideLayout" Target="../slideLayouts/slideLayout89.xml"/><Relationship Id="rId6" Type="http://schemas.openxmlformats.org/officeDocument/2006/relationships/slideLayout" Target="../slideLayouts/slideLayout94.xml"/><Relationship Id="rId11" Type="http://schemas.openxmlformats.org/officeDocument/2006/relationships/slideLayout" Target="../slideLayouts/slideLayout99.xml"/><Relationship Id="rId5" Type="http://schemas.openxmlformats.org/officeDocument/2006/relationships/slideLayout" Target="../slideLayouts/slideLayout93.xml"/><Relationship Id="rId15" Type="http://schemas.openxmlformats.org/officeDocument/2006/relationships/slideLayout" Target="../slideLayouts/slideLayout103.xml"/><Relationship Id="rId10" Type="http://schemas.openxmlformats.org/officeDocument/2006/relationships/slideLayout" Target="../slideLayouts/slideLayout98.xml"/><Relationship Id="rId4" Type="http://schemas.openxmlformats.org/officeDocument/2006/relationships/slideLayout" Target="../slideLayouts/slideLayout92.xml"/><Relationship Id="rId9" Type="http://schemas.openxmlformats.org/officeDocument/2006/relationships/slideLayout" Target="../slideLayouts/slideLayout97.xml"/><Relationship Id="rId14" Type="http://schemas.openxmlformats.org/officeDocument/2006/relationships/slideLayout" Target="../slideLayouts/slideLayout102.xml"/></Relationships>
</file>

<file path=ppt/slideMasters/_rels/slideMaster8.xml.rels><?xml version="1.0" encoding="UTF-8" standalone="yes"?>
<Relationships xmlns="http://schemas.openxmlformats.org/package/2006/relationships"><Relationship Id="rId8" Type="http://schemas.openxmlformats.org/officeDocument/2006/relationships/slideLayout" Target="../slideLayouts/slideLayout112.xml"/><Relationship Id="rId13" Type="http://schemas.openxmlformats.org/officeDocument/2006/relationships/slideLayout" Target="../slideLayouts/slideLayout117.xml"/><Relationship Id="rId18" Type="http://schemas.openxmlformats.org/officeDocument/2006/relationships/slideLayout" Target="../slideLayouts/slideLayout122.xml"/><Relationship Id="rId26" Type="http://schemas.openxmlformats.org/officeDocument/2006/relationships/slideLayout" Target="../slideLayouts/slideLayout130.xml"/><Relationship Id="rId3" Type="http://schemas.openxmlformats.org/officeDocument/2006/relationships/slideLayout" Target="../slideLayouts/slideLayout107.xml"/><Relationship Id="rId21" Type="http://schemas.openxmlformats.org/officeDocument/2006/relationships/slideLayout" Target="../slideLayouts/slideLayout125.xml"/><Relationship Id="rId7" Type="http://schemas.openxmlformats.org/officeDocument/2006/relationships/slideLayout" Target="../slideLayouts/slideLayout111.xml"/><Relationship Id="rId12" Type="http://schemas.openxmlformats.org/officeDocument/2006/relationships/slideLayout" Target="../slideLayouts/slideLayout116.xml"/><Relationship Id="rId17" Type="http://schemas.openxmlformats.org/officeDocument/2006/relationships/slideLayout" Target="../slideLayouts/slideLayout121.xml"/><Relationship Id="rId25" Type="http://schemas.openxmlformats.org/officeDocument/2006/relationships/slideLayout" Target="../slideLayouts/slideLayout129.xml"/><Relationship Id="rId2" Type="http://schemas.openxmlformats.org/officeDocument/2006/relationships/slideLayout" Target="../slideLayouts/slideLayout106.xml"/><Relationship Id="rId16" Type="http://schemas.openxmlformats.org/officeDocument/2006/relationships/slideLayout" Target="../slideLayouts/slideLayout120.xml"/><Relationship Id="rId20" Type="http://schemas.openxmlformats.org/officeDocument/2006/relationships/slideLayout" Target="../slideLayouts/slideLayout124.xml"/><Relationship Id="rId1" Type="http://schemas.openxmlformats.org/officeDocument/2006/relationships/slideLayout" Target="../slideLayouts/slideLayout105.xml"/><Relationship Id="rId6" Type="http://schemas.openxmlformats.org/officeDocument/2006/relationships/slideLayout" Target="../slideLayouts/slideLayout110.xml"/><Relationship Id="rId11" Type="http://schemas.openxmlformats.org/officeDocument/2006/relationships/slideLayout" Target="../slideLayouts/slideLayout115.xml"/><Relationship Id="rId24" Type="http://schemas.openxmlformats.org/officeDocument/2006/relationships/slideLayout" Target="../slideLayouts/slideLayout128.xml"/><Relationship Id="rId5" Type="http://schemas.openxmlformats.org/officeDocument/2006/relationships/slideLayout" Target="../slideLayouts/slideLayout109.xml"/><Relationship Id="rId15" Type="http://schemas.openxmlformats.org/officeDocument/2006/relationships/slideLayout" Target="../slideLayouts/slideLayout119.xml"/><Relationship Id="rId23" Type="http://schemas.openxmlformats.org/officeDocument/2006/relationships/slideLayout" Target="../slideLayouts/slideLayout127.xml"/><Relationship Id="rId10" Type="http://schemas.openxmlformats.org/officeDocument/2006/relationships/slideLayout" Target="../slideLayouts/slideLayout114.xml"/><Relationship Id="rId19" Type="http://schemas.openxmlformats.org/officeDocument/2006/relationships/slideLayout" Target="../slideLayouts/slideLayout123.xml"/><Relationship Id="rId4" Type="http://schemas.openxmlformats.org/officeDocument/2006/relationships/slideLayout" Target="../slideLayouts/slideLayout108.xml"/><Relationship Id="rId9" Type="http://schemas.openxmlformats.org/officeDocument/2006/relationships/slideLayout" Target="../slideLayouts/slideLayout113.xml"/><Relationship Id="rId14" Type="http://schemas.openxmlformats.org/officeDocument/2006/relationships/slideLayout" Target="../slideLayouts/slideLayout118.xml"/><Relationship Id="rId22" Type="http://schemas.openxmlformats.org/officeDocument/2006/relationships/slideLayout" Target="../slideLayouts/slideLayout126.xml"/><Relationship Id="rId27" Type="http://schemas.openxmlformats.org/officeDocument/2006/relationships/theme" Target="../theme/theme8.xml"/></Relationships>
</file>

<file path=ppt/slideMasters/_rels/slideMaster9.xml.rels><?xml version="1.0" encoding="UTF-8" standalone="yes"?>
<Relationships xmlns="http://schemas.openxmlformats.org/package/2006/relationships"><Relationship Id="rId8" Type="http://schemas.openxmlformats.org/officeDocument/2006/relationships/slideLayout" Target="../slideLayouts/slideLayout138.xml"/><Relationship Id="rId13" Type="http://schemas.openxmlformats.org/officeDocument/2006/relationships/slideLayout" Target="../slideLayouts/slideLayout143.xml"/><Relationship Id="rId3" Type="http://schemas.openxmlformats.org/officeDocument/2006/relationships/slideLayout" Target="../slideLayouts/slideLayout133.xml"/><Relationship Id="rId7" Type="http://schemas.openxmlformats.org/officeDocument/2006/relationships/slideLayout" Target="../slideLayouts/slideLayout137.xml"/><Relationship Id="rId12" Type="http://schemas.openxmlformats.org/officeDocument/2006/relationships/slideLayout" Target="../slideLayouts/slideLayout142.xml"/><Relationship Id="rId2" Type="http://schemas.openxmlformats.org/officeDocument/2006/relationships/slideLayout" Target="../slideLayouts/slideLayout132.xml"/><Relationship Id="rId1" Type="http://schemas.openxmlformats.org/officeDocument/2006/relationships/slideLayout" Target="../slideLayouts/slideLayout131.xml"/><Relationship Id="rId6" Type="http://schemas.openxmlformats.org/officeDocument/2006/relationships/slideLayout" Target="../slideLayouts/slideLayout136.xml"/><Relationship Id="rId11" Type="http://schemas.openxmlformats.org/officeDocument/2006/relationships/slideLayout" Target="../slideLayouts/slideLayout141.xml"/><Relationship Id="rId5" Type="http://schemas.openxmlformats.org/officeDocument/2006/relationships/slideLayout" Target="../slideLayouts/slideLayout135.xml"/><Relationship Id="rId15" Type="http://schemas.openxmlformats.org/officeDocument/2006/relationships/theme" Target="../theme/theme9.xml"/><Relationship Id="rId10" Type="http://schemas.openxmlformats.org/officeDocument/2006/relationships/slideLayout" Target="../slideLayouts/slideLayout140.xml"/><Relationship Id="rId4" Type="http://schemas.openxmlformats.org/officeDocument/2006/relationships/slideLayout" Target="../slideLayouts/slideLayout134.xml"/><Relationship Id="rId9" Type="http://schemas.openxmlformats.org/officeDocument/2006/relationships/slideLayout" Target="../slideLayouts/slideLayout139.xml"/><Relationship Id="rId14" Type="http://schemas.openxmlformats.org/officeDocument/2006/relationships/slideLayout" Target="../slideLayouts/slideLayout144.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r>
              <a:rPr lang="en-US"/>
              <a:t>Click to edit Master title style</a:t>
            </a:r>
            <a:endParaRPr lang="vi-VN"/>
          </a:p>
        </p:txBody>
      </p:sp>
      <p:sp>
        <p:nvSpPr>
          <p:cNvPr id="3" name="Text Placeholder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4" name="Date Placeholder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C582FC6F-945D-401D-8813-5DA5FC4E60A7}" type="datetimeFigureOut">
              <a:rPr lang="vi-VN" smtClean="0"/>
              <a:pPr/>
              <a:t>11/10/2021</a:t>
            </a:fld>
            <a:endParaRPr lang="vi-VN"/>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vi-VN"/>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62216678-EABD-4651-B20A-0B9AB408436B}" type="slidenum">
              <a:rPr lang="vi-VN" smtClean="0"/>
              <a:pPr/>
              <a:t>‹#›</a:t>
            </a:fld>
            <a:endParaRPr lang="vi-VN"/>
          </a:p>
        </p:txBody>
      </p:sp>
    </p:spTree>
    <p:extLst>
      <p:ext uri="{BB962C8B-B14F-4D97-AF65-F5344CB8AC3E}">
        <p14:creationId xmlns:p14="http://schemas.microsoft.com/office/powerpoint/2010/main" val="3772657093"/>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Lst>
  <p:txStyles>
    <p:titleStyle>
      <a:lvl1pPr algn="ctr" defTabSz="9144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vi-V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BE58C40B-6789-4E71-8632-AD2A12B6B881}"/>
              </a:ext>
            </a:extLst>
          </p:cNvPr>
          <p:cNvSpPr>
            <a:spLocks noGrp="1"/>
          </p:cNvSpPr>
          <p:nvPr>
            <p:ph type="title"/>
          </p:nvPr>
        </p:nvSpPr>
        <p:spPr>
          <a:xfrm>
            <a:off x="628650" y="365126"/>
            <a:ext cx="7886700" cy="1325563"/>
          </a:xfrm>
          <a:prstGeom prst="rect">
            <a:avLst/>
          </a:prstGeom>
        </p:spPr>
        <p:txBody>
          <a:bodyPr vert="horz" lIns="91440" tIns="45720" rIns="91440" bIns="45720" rtlCol="0" anchor="ctr">
            <a:normAutofit/>
          </a:bodyPr>
          <a:lstStyle/>
          <a:p>
            <a:r>
              <a:rPr lang="en-US" dirty="0"/>
              <a:t>Click to edit Master title style</a:t>
            </a:r>
            <a:endParaRPr lang="vi-VN" dirty="0"/>
          </a:p>
        </p:txBody>
      </p:sp>
      <p:sp>
        <p:nvSpPr>
          <p:cNvPr id="3" name="Text Placeholder 2">
            <a:extLst>
              <a:ext uri="{FF2B5EF4-FFF2-40B4-BE49-F238E27FC236}">
                <a16:creationId xmlns:a16="http://schemas.microsoft.com/office/drawing/2014/main" id="{00DD5742-5ACC-4D14-BBCB-E7E86382907D}"/>
              </a:ext>
            </a:extLst>
          </p:cNvPr>
          <p:cNvSpPr>
            <a:spLocks noGrp="1"/>
          </p:cNvSpPr>
          <p:nvPr>
            <p:ph type="body" idx="1"/>
          </p:nvPr>
        </p:nvSpPr>
        <p:spPr>
          <a:xfrm>
            <a:off x="628650" y="1825625"/>
            <a:ext cx="78867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7" name="Rectangle 6">
            <a:extLst>
              <a:ext uri="{FF2B5EF4-FFF2-40B4-BE49-F238E27FC236}">
                <a16:creationId xmlns:a16="http://schemas.microsoft.com/office/drawing/2014/main" id="{CFC913FC-2AA7-4D98-9459-C3E2D5824688}"/>
              </a:ext>
            </a:extLst>
          </p:cNvPr>
          <p:cNvSpPr/>
          <p:nvPr userDrawn="1"/>
        </p:nvSpPr>
        <p:spPr>
          <a:xfrm>
            <a:off x="7321972" y="6492875"/>
            <a:ext cx="1257075" cy="184666"/>
          </a:xfrm>
          <a:prstGeom prst="rect">
            <a:avLst/>
          </a:prstGeom>
        </p:spPr>
        <p:txBody>
          <a:bodyPr wrap="none">
            <a:sp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r>
              <a:rPr lang="vi-VN" sz="600" b="0" i="0" dirty="0">
                <a:solidFill>
                  <a:srgbClr val="000000"/>
                </a:solidFill>
                <a:effectLst/>
                <a:latin typeface="+mn-lt"/>
              </a:rPr>
              <a:t>FeistyForwarders_0968120672</a:t>
            </a:r>
            <a:endParaRPr lang="vi-VN" sz="600" dirty="0">
              <a:solidFill>
                <a:srgbClr val="000000"/>
              </a:solidFill>
              <a:latin typeface="+mn-lt"/>
            </a:endParaRPr>
          </a:p>
        </p:txBody>
      </p:sp>
    </p:spTree>
    <p:extLst>
      <p:ext uri="{BB962C8B-B14F-4D97-AF65-F5344CB8AC3E}">
        <p14:creationId xmlns:p14="http://schemas.microsoft.com/office/powerpoint/2010/main" val="4015961527"/>
      </p:ext>
    </p:extLst>
  </p:cSld>
  <p:clrMap bg1="lt1" tx1="dk1" bg2="lt2" tx2="dk2" accent1="accent1" accent2="accent2" accent3="accent3" accent4="accent4" accent5="accent5" accent6="accent6" hlink="hlink" folHlink="folHlink"/>
  <p:sldLayoutIdLst>
    <p:sldLayoutId id="2147483662" r:id="rId1"/>
    <p:sldLayoutId id="2147483805" r:id="rId2"/>
    <p:sldLayoutId id="2147483663" r:id="rId3"/>
    <p:sldLayoutId id="2147483664" r:id="rId4"/>
    <p:sldLayoutId id="2147483665" r:id="rId5"/>
    <p:sldLayoutId id="2147483808" r:id="rId6"/>
    <p:sldLayoutId id="2147483666" r:id="rId7"/>
    <p:sldLayoutId id="2147483667" r:id="rId8"/>
    <p:sldLayoutId id="2147483668" r:id="rId9"/>
    <p:sldLayoutId id="2147483669" r:id="rId10"/>
    <p:sldLayoutId id="2147483670" r:id="rId11"/>
    <p:sldLayoutId id="2147483671" r:id="rId12"/>
    <p:sldLayoutId id="2147483672" r:id="rId13"/>
    <p:sldLayoutId id="2147483673" r:id="rId14"/>
    <p:sldLayoutId id="2147483674" r:id="rId15"/>
    <p:sldLayoutId id="2147483675" r:id="rId16"/>
    <p:sldLayoutId id="2147483676" r:id="rId17"/>
    <p:sldLayoutId id="2147483677" r:id="rId18"/>
    <p:sldLayoutId id="2147483678" r:id="rId19"/>
    <p:sldLayoutId id="2147483679" r:id="rId20"/>
    <p:sldLayoutId id="2147483680" r:id="rId21"/>
    <p:sldLayoutId id="2147483681" r:id="rId22"/>
    <p:sldLayoutId id="2147483682" r:id="rId23"/>
    <p:sldLayoutId id="2147483683" r:id="rId24"/>
    <p:sldLayoutId id="2147483684" r:id="rId25"/>
    <p:sldLayoutId id="2147483685" r:id="rId26"/>
    <p:sldLayoutId id="2147483686" r:id="rId27"/>
  </p:sldLayoutIdLst>
  <p:txStyles>
    <p:titleStyle>
      <a:lvl1pPr algn="l" defTabSz="685800" rtl="0" eaLnBrk="1" latinLnBrk="0" hangingPunct="1">
        <a:lnSpc>
          <a:spcPct val="90000"/>
        </a:lnSpc>
        <a:spcBef>
          <a:spcPct val="0"/>
        </a:spcBef>
        <a:buNone/>
        <a:defRPr sz="3300" kern="1200">
          <a:solidFill>
            <a:schemeClr val="tx1"/>
          </a:solidFill>
          <a:latin typeface="+mj-lt"/>
          <a:ea typeface="+mj-ea"/>
          <a:cs typeface="+mj-cs"/>
        </a:defRPr>
      </a:lvl1pPr>
    </p:titleStyle>
    <p:body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mn-lt"/>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p:bodyStyle>
    <p:otherStyle>
      <a:defPPr>
        <a:defRPr lang="vi-VN"/>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5122" name="Title Placeholder 1">
            <a:extLst>
              <a:ext uri="{FF2B5EF4-FFF2-40B4-BE49-F238E27FC236}">
                <a16:creationId xmlns:a16="http://schemas.microsoft.com/office/drawing/2014/main" id="{28DEC7C6-E569-4FBE-9381-2FF59527C7BB}"/>
              </a:ext>
            </a:extLst>
          </p:cNvPr>
          <p:cNvSpPr>
            <a:spLocks noGrp="1" noChangeArrowheads="1"/>
          </p:cNvSpPr>
          <p:nvPr>
            <p:ph type="title"/>
          </p:nvPr>
        </p:nvSpPr>
        <p:spPr bwMode="auto">
          <a:xfrm>
            <a:off x="628650" y="365127"/>
            <a:ext cx="7886700" cy="1325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vi-VN"/>
              <a:t>Click to edit Master title style</a:t>
            </a:r>
          </a:p>
        </p:txBody>
      </p:sp>
      <p:sp>
        <p:nvSpPr>
          <p:cNvPr id="5123" name="Text Placeholder 2">
            <a:extLst>
              <a:ext uri="{FF2B5EF4-FFF2-40B4-BE49-F238E27FC236}">
                <a16:creationId xmlns:a16="http://schemas.microsoft.com/office/drawing/2014/main" id="{3ECBCE7F-3F17-453C-90DE-C1D8A6D98DE5}"/>
              </a:ext>
            </a:extLst>
          </p:cNvPr>
          <p:cNvSpPr>
            <a:spLocks noGrp="1" noChangeArrowheads="1"/>
          </p:cNvSpPr>
          <p:nvPr>
            <p:ph type="body" idx="1"/>
          </p:nvPr>
        </p:nvSpPr>
        <p:spPr bwMode="auto">
          <a:xfrm>
            <a:off x="628650" y="1825625"/>
            <a:ext cx="7886700" cy="4351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vi-VN"/>
              <a:t>Click to edit Master text styles</a:t>
            </a:r>
          </a:p>
          <a:p>
            <a:pPr lvl="1"/>
            <a:r>
              <a:rPr lang="en-US" altLang="vi-VN"/>
              <a:t>Second level</a:t>
            </a:r>
          </a:p>
          <a:p>
            <a:pPr lvl="2"/>
            <a:r>
              <a:rPr lang="en-US" altLang="vi-VN"/>
              <a:t>Third level</a:t>
            </a:r>
          </a:p>
          <a:p>
            <a:pPr lvl="3"/>
            <a:r>
              <a:rPr lang="en-US" altLang="vi-VN"/>
              <a:t>Fourth level</a:t>
            </a:r>
          </a:p>
          <a:p>
            <a:pPr lvl="4"/>
            <a:r>
              <a:rPr lang="en-US" altLang="vi-VN"/>
              <a:t>Fifth level</a:t>
            </a:r>
          </a:p>
        </p:txBody>
      </p:sp>
      <p:sp>
        <p:nvSpPr>
          <p:cNvPr id="4" name="Date Placeholder 3">
            <a:extLst>
              <a:ext uri="{FF2B5EF4-FFF2-40B4-BE49-F238E27FC236}">
                <a16:creationId xmlns:a16="http://schemas.microsoft.com/office/drawing/2014/main" id="{5D0840BE-1CBF-49E0-95B6-7CC7433C88C6}"/>
              </a:ext>
            </a:extLst>
          </p:cNvPr>
          <p:cNvSpPr>
            <a:spLocks noGrp="1"/>
          </p:cNvSpPr>
          <p:nvPr>
            <p:ph type="dt" sz="half" idx="2"/>
          </p:nvPr>
        </p:nvSpPr>
        <p:spPr>
          <a:xfrm>
            <a:off x="628650" y="6356352"/>
            <a:ext cx="2057400" cy="365125"/>
          </a:xfrm>
          <a:prstGeom prst="rect">
            <a:avLst/>
          </a:prstGeom>
        </p:spPr>
        <p:txBody>
          <a:bodyPr vert="horz" lIns="91440" tIns="45720" rIns="91440" bIns="45720" rtlCol="0" anchor="ctr"/>
          <a:lstStyle>
            <a:lvl1pPr algn="l">
              <a:defRPr sz="675">
                <a:solidFill>
                  <a:schemeClr val="tx1">
                    <a:tint val="75000"/>
                  </a:schemeClr>
                </a:solidFill>
              </a:defRPr>
            </a:lvl1pPr>
          </a:lstStyle>
          <a:p>
            <a:pPr>
              <a:defRPr/>
            </a:pPr>
            <a:fld id="{1B598D9C-9C83-418C-B5EA-474A1D00A71D}" type="datetimeFigureOut">
              <a:rPr lang="en-US"/>
              <a:pPr>
                <a:defRPr/>
              </a:pPr>
              <a:t>10/11/2021</a:t>
            </a:fld>
            <a:endParaRPr lang="en-US"/>
          </a:p>
        </p:txBody>
      </p:sp>
      <p:sp>
        <p:nvSpPr>
          <p:cNvPr id="5" name="Footer Placeholder 4">
            <a:extLst>
              <a:ext uri="{FF2B5EF4-FFF2-40B4-BE49-F238E27FC236}">
                <a16:creationId xmlns:a16="http://schemas.microsoft.com/office/drawing/2014/main" id="{D87F45F7-BAB9-4DB4-96A0-55DAA7CE86FF}"/>
              </a:ext>
            </a:extLst>
          </p:cNvPr>
          <p:cNvSpPr>
            <a:spLocks noGrp="1"/>
          </p:cNvSpPr>
          <p:nvPr>
            <p:ph type="ftr" sz="quarter" idx="3"/>
          </p:nvPr>
        </p:nvSpPr>
        <p:spPr>
          <a:xfrm>
            <a:off x="3028950" y="6356352"/>
            <a:ext cx="3086100" cy="365125"/>
          </a:xfrm>
          <a:prstGeom prst="rect">
            <a:avLst/>
          </a:prstGeom>
        </p:spPr>
        <p:txBody>
          <a:bodyPr vert="horz" lIns="91440" tIns="45720" rIns="91440" bIns="45720" rtlCol="0" anchor="ctr"/>
          <a:lstStyle>
            <a:lvl1pPr algn="ctr">
              <a:defRPr sz="675">
                <a:solidFill>
                  <a:schemeClr val="tx1">
                    <a:tint val="75000"/>
                  </a:schemeClr>
                </a:solidFill>
              </a:defRPr>
            </a:lvl1pPr>
          </a:lstStyle>
          <a:p>
            <a:pPr>
              <a:defRPr/>
            </a:pPr>
            <a:endParaRPr lang="en-US"/>
          </a:p>
        </p:txBody>
      </p:sp>
      <p:sp>
        <p:nvSpPr>
          <p:cNvPr id="6" name="Slide Number Placeholder 5">
            <a:extLst>
              <a:ext uri="{FF2B5EF4-FFF2-40B4-BE49-F238E27FC236}">
                <a16:creationId xmlns:a16="http://schemas.microsoft.com/office/drawing/2014/main" id="{76029A8C-FB3D-4F85-A510-C26D0A265963}"/>
              </a:ext>
            </a:extLst>
          </p:cNvPr>
          <p:cNvSpPr>
            <a:spLocks noGrp="1"/>
          </p:cNvSpPr>
          <p:nvPr>
            <p:ph type="sldNum" sz="quarter" idx="4"/>
          </p:nvPr>
        </p:nvSpPr>
        <p:spPr>
          <a:xfrm>
            <a:off x="6457950" y="6356352"/>
            <a:ext cx="2057400" cy="365125"/>
          </a:xfrm>
          <a:prstGeom prst="rect">
            <a:avLst/>
          </a:prstGeom>
        </p:spPr>
        <p:txBody>
          <a:bodyPr vert="horz" lIns="91440" tIns="45720" rIns="91440" bIns="45720" rtlCol="0" anchor="ctr"/>
          <a:lstStyle>
            <a:lvl1pPr algn="r">
              <a:defRPr sz="675">
                <a:solidFill>
                  <a:schemeClr val="tx1">
                    <a:tint val="75000"/>
                  </a:schemeClr>
                </a:solidFill>
              </a:defRPr>
            </a:lvl1pPr>
          </a:lstStyle>
          <a:p>
            <a:pPr>
              <a:defRPr/>
            </a:pPr>
            <a:fld id="{D87CB2D5-BCE6-4DCF-9585-25244302271D}" type="slidenum">
              <a:rPr lang="en-US"/>
              <a:pPr>
                <a:defRPr/>
              </a:pPr>
              <a:t>‹#›</a:t>
            </a:fld>
            <a:endParaRPr lang="en-US"/>
          </a:p>
        </p:txBody>
      </p:sp>
    </p:spTree>
    <p:extLst>
      <p:ext uri="{BB962C8B-B14F-4D97-AF65-F5344CB8AC3E}">
        <p14:creationId xmlns:p14="http://schemas.microsoft.com/office/powerpoint/2010/main" val="4126922339"/>
      </p:ext>
    </p:extLst>
  </p:cSld>
  <p:clrMap bg1="lt1" tx1="dk1" bg2="lt2" tx2="dk2" accent1="accent1" accent2="accent2" accent3="accent3" accent4="accent4" accent5="accent5" accent6="accent6" hlink="hlink" folHlink="folHlink"/>
  <p:sldLayoutIdLst>
    <p:sldLayoutId id="2147483688" r:id="rId1"/>
    <p:sldLayoutId id="2147483689" r:id="rId2"/>
    <p:sldLayoutId id="2147483690" r:id="rId3"/>
    <p:sldLayoutId id="2147483691" r:id="rId4"/>
    <p:sldLayoutId id="2147483692" r:id="rId5"/>
    <p:sldLayoutId id="2147483693" r:id="rId6"/>
    <p:sldLayoutId id="2147483694" r:id="rId7"/>
    <p:sldLayoutId id="2147483695" r:id="rId8"/>
    <p:sldLayoutId id="2147483696" r:id="rId9"/>
    <p:sldLayoutId id="2147483697" r:id="rId10"/>
    <p:sldLayoutId id="2147483698" r:id="rId11"/>
  </p:sldLayoutIdLst>
  <p:transition spd="slow">
    <p:wipe/>
  </p:transition>
  <p:txStyles>
    <p:titleStyle>
      <a:lvl1pPr algn="l" defTabSz="514350" rtl="0" eaLnBrk="0" fontAlgn="base" hangingPunct="0">
        <a:lnSpc>
          <a:spcPct val="90000"/>
        </a:lnSpc>
        <a:spcBef>
          <a:spcPct val="0"/>
        </a:spcBef>
        <a:spcAft>
          <a:spcPct val="0"/>
        </a:spcAft>
        <a:defRPr sz="2475" kern="1200">
          <a:solidFill>
            <a:schemeClr val="tx1"/>
          </a:solidFill>
          <a:latin typeface="+mj-lt"/>
          <a:ea typeface="+mj-ea"/>
          <a:cs typeface="+mj-cs"/>
        </a:defRPr>
      </a:lvl1pPr>
      <a:lvl2pPr algn="l" defTabSz="514350" rtl="0" eaLnBrk="0" fontAlgn="base" hangingPunct="0">
        <a:lnSpc>
          <a:spcPct val="90000"/>
        </a:lnSpc>
        <a:spcBef>
          <a:spcPct val="0"/>
        </a:spcBef>
        <a:spcAft>
          <a:spcPct val="0"/>
        </a:spcAft>
        <a:defRPr sz="2475">
          <a:solidFill>
            <a:schemeClr val="tx1"/>
          </a:solidFill>
          <a:latin typeface="Calibri Light" panose="020F0302020204030204" pitchFamily="34" charset="0"/>
        </a:defRPr>
      </a:lvl2pPr>
      <a:lvl3pPr algn="l" defTabSz="514350" rtl="0" eaLnBrk="0" fontAlgn="base" hangingPunct="0">
        <a:lnSpc>
          <a:spcPct val="90000"/>
        </a:lnSpc>
        <a:spcBef>
          <a:spcPct val="0"/>
        </a:spcBef>
        <a:spcAft>
          <a:spcPct val="0"/>
        </a:spcAft>
        <a:defRPr sz="2475">
          <a:solidFill>
            <a:schemeClr val="tx1"/>
          </a:solidFill>
          <a:latin typeface="Calibri Light" panose="020F0302020204030204" pitchFamily="34" charset="0"/>
        </a:defRPr>
      </a:lvl3pPr>
      <a:lvl4pPr algn="l" defTabSz="514350" rtl="0" eaLnBrk="0" fontAlgn="base" hangingPunct="0">
        <a:lnSpc>
          <a:spcPct val="90000"/>
        </a:lnSpc>
        <a:spcBef>
          <a:spcPct val="0"/>
        </a:spcBef>
        <a:spcAft>
          <a:spcPct val="0"/>
        </a:spcAft>
        <a:defRPr sz="2475">
          <a:solidFill>
            <a:schemeClr val="tx1"/>
          </a:solidFill>
          <a:latin typeface="Calibri Light" panose="020F0302020204030204" pitchFamily="34" charset="0"/>
        </a:defRPr>
      </a:lvl4pPr>
      <a:lvl5pPr algn="l" defTabSz="514350" rtl="0" eaLnBrk="0" fontAlgn="base" hangingPunct="0">
        <a:lnSpc>
          <a:spcPct val="90000"/>
        </a:lnSpc>
        <a:spcBef>
          <a:spcPct val="0"/>
        </a:spcBef>
        <a:spcAft>
          <a:spcPct val="0"/>
        </a:spcAft>
        <a:defRPr sz="2475">
          <a:solidFill>
            <a:schemeClr val="tx1"/>
          </a:solidFill>
          <a:latin typeface="Calibri Light" panose="020F0302020204030204" pitchFamily="34" charset="0"/>
        </a:defRPr>
      </a:lvl5pPr>
      <a:lvl6pPr marL="342900" algn="l" defTabSz="514350" rtl="0" fontAlgn="base">
        <a:lnSpc>
          <a:spcPct val="90000"/>
        </a:lnSpc>
        <a:spcBef>
          <a:spcPct val="0"/>
        </a:spcBef>
        <a:spcAft>
          <a:spcPct val="0"/>
        </a:spcAft>
        <a:defRPr sz="2475">
          <a:solidFill>
            <a:schemeClr val="tx1"/>
          </a:solidFill>
          <a:latin typeface="Calibri Light" panose="020F0302020204030204" pitchFamily="34" charset="0"/>
        </a:defRPr>
      </a:lvl6pPr>
      <a:lvl7pPr marL="685800" algn="l" defTabSz="514350" rtl="0" fontAlgn="base">
        <a:lnSpc>
          <a:spcPct val="90000"/>
        </a:lnSpc>
        <a:spcBef>
          <a:spcPct val="0"/>
        </a:spcBef>
        <a:spcAft>
          <a:spcPct val="0"/>
        </a:spcAft>
        <a:defRPr sz="2475">
          <a:solidFill>
            <a:schemeClr val="tx1"/>
          </a:solidFill>
          <a:latin typeface="Calibri Light" panose="020F0302020204030204" pitchFamily="34" charset="0"/>
        </a:defRPr>
      </a:lvl7pPr>
      <a:lvl8pPr marL="1028700" algn="l" defTabSz="514350" rtl="0" fontAlgn="base">
        <a:lnSpc>
          <a:spcPct val="90000"/>
        </a:lnSpc>
        <a:spcBef>
          <a:spcPct val="0"/>
        </a:spcBef>
        <a:spcAft>
          <a:spcPct val="0"/>
        </a:spcAft>
        <a:defRPr sz="2475">
          <a:solidFill>
            <a:schemeClr val="tx1"/>
          </a:solidFill>
          <a:latin typeface="Calibri Light" panose="020F0302020204030204" pitchFamily="34" charset="0"/>
        </a:defRPr>
      </a:lvl8pPr>
      <a:lvl9pPr marL="1371600" algn="l" defTabSz="514350" rtl="0" fontAlgn="base">
        <a:lnSpc>
          <a:spcPct val="90000"/>
        </a:lnSpc>
        <a:spcBef>
          <a:spcPct val="0"/>
        </a:spcBef>
        <a:spcAft>
          <a:spcPct val="0"/>
        </a:spcAft>
        <a:defRPr sz="2475">
          <a:solidFill>
            <a:schemeClr val="tx1"/>
          </a:solidFill>
          <a:latin typeface="Calibri Light" panose="020F0302020204030204" pitchFamily="34" charset="0"/>
        </a:defRPr>
      </a:lvl9pPr>
    </p:titleStyle>
    <p:bodyStyle>
      <a:lvl1pPr marL="128588" indent="-128588" algn="l" defTabSz="514350" rtl="0" eaLnBrk="0" fontAlgn="base" hangingPunct="0">
        <a:lnSpc>
          <a:spcPct val="90000"/>
        </a:lnSpc>
        <a:spcBef>
          <a:spcPts val="563"/>
        </a:spcBef>
        <a:spcAft>
          <a:spcPct val="0"/>
        </a:spcAft>
        <a:buFont typeface="Arial" panose="020B0604020202020204" pitchFamily="34" charset="0"/>
        <a:buChar char="•"/>
        <a:defRPr sz="1575" kern="1200">
          <a:solidFill>
            <a:schemeClr val="tx1"/>
          </a:solidFill>
          <a:latin typeface="+mn-lt"/>
          <a:ea typeface="+mn-ea"/>
          <a:cs typeface="+mn-cs"/>
        </a:defRPr>
      </a:lvl1pPr>
      <a:lvl2pPr marL="385763" indent="-128588" algn="l" defTabSz="514350" rtl="0" eaLnBrk="0" fontAlgn="base" hangingPunct="0">
        <a:lnSpc>
          <a:spcPct val="90000"/>
        </a:lnSpc>
        <a:spcBef>
          <a:spcPts val="281"/>
        </a:spcBef>
        <a:spcAft>
          <a:spcPct val="0"/>
        </a:spcAft>
        <a:buFont typeface="Arial" panose="020B0604020202020204" pitchFamily="34" charset="0"/>
        <a:buChar char="•"/>
        <a:defRPr kern="1200">
          <a:solidFill>
            <a:schemeClr val="tx1"/>
          </a:solidFill>
          <a:latin typeface="+mn-lt"/>
          <a:ea typeface="+mn-ea"/>
          <a:cs typeface="+mn-cs"/>
        </a:defRPr>
      </a:lvl2pPr>
      <a:lvl3pPr marL="642938" indent="-128588" algn="l" defTabSz="514350" rtl="0" eaLnBrk="0" fontAlgn="base" hangingPunct="0">
        <a:lnSpc>
          <a:spcPct val="90000"/>
        </a:lnSpc>
        <a:spcBef>
          <a:spcPts val="281"/>
        </a:spcBef>
        <a:spcAft>
          <a:spcPct val="0"/>
        </a:spcAft>
        <a:buFont typeface="Arial" panose="020B0604020202020204" pitchFamily="34" charset="0"/>
        <a:buChar char="•"/>
        <a:defRPr sz="1125" kern="1200">
          <a:solidFill>
            <a:schemeClr val="tx1"/>
          </a:solidFill>
          <a:latin typeface="+mn-lt"/>
          <a:ea typeface="+mn-ea"/>
          <a:cs typeface="+mn-cs"/>
        </a:defRPr>
      </a:lvl3pPr>
      <a:lvl4pPr marL="900113" indent="-128588" algn="l" defTabSz="514350" rtl="0" eaLnBrk="0" fontAlgn="base" hangingPunct="0">
        <a:lnSpc>
          <a:spcPct val="90000"/>
        </a:lnSpc>
        <a:spcBef>
          <a:spcPts val="281"/>
        </a:spcBef>
        <a:spcAft>
          <a:spcPct val="0"/>
        </a:spcAft>
        <a:buFont typeface="Arial" panose="020B0604020202020204" pitchFamily="34" charset="0"/>
        <a:buChar char="•"/>
        <a:defRPr sz="975" kern="1200">
          <a:solidFill>
            <a:schemeClr val="tx1"/>
          </a:solidFill>
          <a:latin typeface="+mn-lt"/>
          <a:ea typeface="+mn-ea"/>
          <a:cs typeface="+mn-cs"/>
        </a:defRPr>
      </a:lvl4pPr>
      <a:lvl5pPr marL="1157288" indent="-128588" algn="l" defTabSz="514350" rtl="0" eaLnBrk="0" fontAlgn="base" hangingPunct="0">
        <a:lnSpc>
          <a:spcPct val="90000"/>
        </a:lnSpc>
        <a:spcBef>
          <a:spcPts val="281"/>
        </a:spcBef>
        <a:spcAft>
          <a:spcPct val="0"/>
        </a:spcAft>
        <a:buFont typeface="Arial" panose="020B0604020202020204" pitchFamily="34" charset="0"/>
        <a:buChar char="•"/>
        <a:defRPr sz="975" kern="1200">
          <a:solidFill>
            <a:schemeClr val="tx1"/>
          </a:solidFill>
          <a:latin typeface="+mn-lt"/>
          <a:ea typeface="+mn-ea"/>
          <a:cs typeface="+mn-cs"/>
        </a:defRPr>
      </a:lvl5pPr>
      <a:lvl6pPr marL="1414463" indent="-128588" algn="l" defTabSz="514350" rtl="0" eaLnBrk="1" latinLnBrk="0" hangingPunct="1">
        <a:lnSpc>
          <a:spcPct val="90000"/>
        </a:lnSpc>
        <a:spcBef>
          <a:spcPts val="281"/>
        </a:spcBef>
        <a:buFont typeface="Arial" panose="020B0604020202020204" pitchFamily="34" charset="0"/>
        <a:buChar char="•"/>
        <a:defRPr sz="1013" kern="1200">
          <a:solidFill>
            <a:schemeClr val="tx1"/>
          </a:solidFill>
          <a:latin typeface="+mn-lt"/>
          <a:ea typeface="+mn-ea"/>
          <a:cs typeface="+mn-cs"/>
        </a:defRPr>
      </a:lvl6pPr>
      <a:lvl7pPr marL="1671638" indent="-128588" algn="l" defTabSz="514350" rtl="0" eaLnBrk="1" latinLnBrk="0" hangingPunct="1">
        <a:lnSpc>
          <a:spcPct val="90000"/>
        </a:lnSpc>
        <a:spcBef>
          <a:spcPts val="281"/>
        </a:spcBef>
        <a:buFont typeface="Arial" panose="020B0604020202020204" pitchFamily="34" charset="0"/>
        <a:buChar char="•"/>
        <a:defRPr sz="1013" kern="1200">
          <a:solidFill>
            <a:schemeClr val="tx1"/>
          </a:solidFill>
          <a:latin typeface="+mn-lt"/>
          <a:ea typeface="+mn-ea"/>
          <a:cs typeface="+mn-cs"/>
        </a:defRPr>
      </a:lvl7pPr>
      <a:lvl8pPr marL="1928813" indent="-128588" algn="l" defTabSz="514350" rtl="0" eaLnBrk="1" latinLnBrk="0" hangingPunct="1">
        <a:lnSpc>
          <a:spcPct val="90000"/>
        </a:lnSpc>
        <a:spcBef>
          <a:spcPts val="281"/>
        </a:spcBef>
        <a:buFont typeface="Arial" panose="020B0604020202020204" pitchFamily="34" charset="0"/>
        <a:buChar char="•"/>
        <a:defRPr sz="1013" kern="1200">
          <a:solidFill>
            <a:schemeClr val="tx1"/>
          </a:solidFill>
          <a:latin typeface="+mn-lt"/>
          <a:ea typeface="+mn-ea"/>
          <a:cs typeface="+mn-cs"/>
        </a:defRPr>
      </a:lvl8pPr>
      <a:lvl9pPr marL="2185988" indent="-128588" algn="l" defTabSz="514350" rtl="0" eaLnBrk="1" latinLnBrk="0" hangingPunct="1">
        <a:lnSpc>
          <a:spcPct val="90000"/>
        </a:lnSpc>
        <a:spcBef>
          <a:spcPts val="281"/>
        </a:spcBef>
        <a:buFont typeface="Arial" panose="020B0604020202020204" pitchFamily="34" charset="0"/>
        <a:buChar char="•"/>
        <a:defRPr sz="1013" kern="1200">
          <a:solidFill>
            <a:schemeClr val="tx1"/>
          </a:solidFill>
          <a:latin typeface="+mn-lt"/>
          <a:ea typeface="+mn-ea"/>
          <a:cs typeface="+mn-cs"/>
        </a:defRPr>
      </a:lvl9pPr>
    </p:bodyStyle>
    <p:otherStyle>
      <a:defPPr>
        <a:defRPr lang="en-US"/>
      </a:defPPr>
      <a:lvl1pPr marL="0" algn="l" defTabSz="514350" rtl="0" eaLnBrk="1" latinLnBrk="0" hangingPunct="1">
        <a:defRPr sz="1013" kern="1200">
          <a:solidFill>
            <a:schemeClr val="tx1"/>
          </a:solidFill>
          <a:latin typeface="+mn-lt"/>
          <a:ea typeface="+mn-ea"/>
          <a:cs typeface="+mn-cs"/>
        </a:defRPr>
      </a:lvl1pPr>
      <a:lvl2pPr marL="257175" algn="l" defTabSz="514350" rtl="0" eaLnBrk="1" latinLnBrk="0" hangingPunct="1">
        <a:defRPr sz="1013" kern="1200">
          <a:solidFill>
            <a:schemeClr val="tx1"/>
          </a:solidFill>
          <a:latin typeface="+mn-lt"/>
          <a:ea typeface="+mn-ea"/>
          <a:cs typeface="+mn-cs"/>
        </a:defRPr>
      </a:lvl2pPr>
      <a:lvl3pPr marL="514350" algn="l" defTabSz="514350" rtl="0" eaLnBrk="1" latinLnBrk="0" hangingPunct="1">
        <a:defRPr sz="1013" kern="1200">
          <a:solidFill>
            <a:schemeClr val="tx1"/>
          </a:solidFill>
          <a:latin typeface="+mn-lt"/>
          <a:ea typeface="+mn-ea"/>
          <a:cs typeface="+mn-cs"/>
        </a:defRPr>
      </a:lvl3pPr>
      <a:lvl4pPr marL="771525" algn="l" defTabSz="514350" rtl="0" eaLnBrk="1" latinLnBrk="0" hangingPunct="1">
        <a:defRPr sz="1013" kern="1200">
          <a:solidFill>
            <a:schemeClr val="tx1"/>
          </a:solidFill>
          <a:latin typeface="+mn-lt"/>
          <a:ea typeface="+mn-ea"/>
          <a:cs typeface="+mn-cs"/>
        </a:defRPr>
      </a:lvl4pPr>
      <a:lvl5pPr marL="1028700" algn="l" defTabSz="514350" rtl="0" eaLnBrk="1" latinLnBrk="0" hangingPunct="1">
        <a:defRPr sz="1013" kern="1200">
          <a:solidFill>
            <a:schemeClr val="tx1"/>
          </a:solidFill>
          <a:latin typeface="+mn-lt"/>
          <a:ea typeface="+mn-ea"/>
          <a:cs typeface="+mn-cs"/>
        </a:defRPr>
      </a:lvl5pPr>
      <a:lvl6pPr marL="1285875" algn="l" defTabSz="514350" rtl="0" eaLnBrk="1" latinLnBrk="0" hangingPunct="1">
        <a:defRPr sz="1013" kern="1200">
          <a:solidFill>
            <a:schemeClr val="tx1"/>
          </a:solidFill>
          <a:latin typeface="+mn-lt"/>
          <a:ea typeface="+mn-ea"/>
          <a:cs typeface="+mn-cs"/>
        </a:defRPr>
      </a:lvl6pPr>
      <a:lvl7pPr marL="1543050" algn="l" defTabSz="514350" rtl="0" eaLnBrk="1" latinLnBrk="0" hangingPunct="1">
        <a:defRPr sz="1013" kern="1200">
          <a:solidFill>
            <a:schemeClr val="tx1"/>
          </a:solidFill>
          <a:latin typeface="+mn-lt"/>
          <a:ea typeface="+mn-ea"/>
          <a:cs typeface="+mn-cs"/>
        </a:defRPr>
      </a:lvl7pPr>
      <a:lvl8pPr marL="1800225" algn="l" defTabSz="514350" rtl="0" eaLnBrk="1" latinLnBrk="0" hangingPunct="1">
        <a:defRPr sz="1013" kern="1200">
          <a:solidFill>
            <a:schemeClr val="tx1"/>
          </a:solidFill>
          <a:latin typeface="+mn-lt"/>
          <a:ea typeface="+mn-ea"/>
          <a:cs typeface="+mn-cs"/>
        </a:defRPr>
      </a:lvl8pPr>
      <a:lvl9pPr marL="2057400" algn="l" defTabSz="514350" rtl="0" eaLnBrk="1" latinLnBrk="0" hangingPunct="1">
        <a:defRPr sz="1013"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dirty="0"/>
              <a:t>Click to edit Master title style</a:t>
            </a:r>
          </a:p>
        </p:txBody>
      </p:sp>
      <p:sp>
        <p:nvSpPr>
          <p:cNvPr id="1027" name="Rectangle 3"/>
          <p:cNvSpPr>
            <a:spLocks noGrp="1" noChangeArrowheads="1"/>
          </p:cNvSpPr>
          <p:nvPr>
            <p:ph type="body" idx="1"/>
          </p:nvPr>
        </p:nvSpPr>
        <p:spPr bwMode="auto">
          <a:xfrm>
            <a:off x="457200" y="1600201"/>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dirty="0"/>
              <a:t>Click to edit Master text styles</a:t>
            </a:r>
          </a:p>
          <a:p>
            <a:pPr lvl="1"/>
            <a:r>
              <a:rPr lang="en-US" altLang="en-US" dirty="0"/>
              <a:t>Second level</a:t>
            </a:r>
          </a:p>
          <a:p>
            <a:pPr lvl="2"/>
            <a:r>
              <a:rPr lang="en-US" altLang="en-US" dirty="0"/>
              <a:t>Third level</a:t>
            </a:r>
          </a:p>
          <a:p>
            <a:pPr lvl="3"/>
            <a:r>
              <a:rPr lang="en-US" altLang="en-US" dirty="0"/>
              <a:t>Fourth level</a:t>
            </a:r>
          </a:p>
          <a:p>
            <a:pPr lvl="4"/>
            <a:r>
              <a:rPr lang="en-US" altLang="en-US" dirty="0"/>
              <a:t>Fifth level</a:t>
            </a:r>
          </a:p>
        </p:txBody>
      </p:sp>
      <p:sp>
        <p:nvSpPr>
          <p:cNvPr id="1028" name="Rectangle 4"/>
          <p:cNvSpPr>
            <a:spLocks noGrp="1" noChangeArrowheads="1"/>
          </p:cNvSpPr>
          <p:nvPr>
            <p:ph type="dt" sz="half" idx="2"/>
          </p:nvPr>
        </p:nvSpPr>
        <p:spPr bwMode="auto">
          <a:xfrm>
            <a:off x="457200" y="6245226"/>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050">
                <a:latin typeface="Times New Roman" panose="02020603050405020304" pitchFamily="18" charset="0"/>
              </a:defRPr>
            </a:lvl1pPr>
          </a:lstStyle>
          <a:p>
            <a:pPr defTabSz="685800" fontAlgn="base">
              <a:spcBef>
                <a:spcPct val="0"/>
              </a:spcBef>
              <a:spcAft>
                <a:spcPct val="0"/>
              </a:spcAft>
              <a:defRPr/>
            </a:pPr>
            <a:endParaRPr lang="en-US" dirty="0">
              <a:solidFill>
                <a:srgbClr val="000000"/>
              </a:solidFill>
            </a:endParaRPr>
          </a:p>
        </p:txBody>
      </p:sp>
      <p:sp>
        <p:nvSpPr>
          <p:cNvPr id="1029" name="Rectangle 5"/>
          <p:cNvSpPr>
            <a:spLocks noGrp="1" noChangeArrowheads="1"/>
          </p:cNvSpPr>
          <p:nvPr>
            <p:ph type="ftr" sz="quarter" idx="3"/>
          </p:nvPr>
        </p:nvSpPr>
        <p:spPr bwMode="auto">
          <a:xfrm>
            <a:off x="3124200" y="6245226"/>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050">
                <a:latin typeface="Times New Roman" panose="02020603050405020304" pitchFamily="18" charset="0"/>
              </a:defRPr>
            </a:lvl1pPr>
          </a:lstStyle>
          <a:p>
            <a:pPr defTabSz="685800" fontAlgn="base">
              <a:spcBef>
                <a:spcPct val="0"/>
              </a:spcBef>
              <a:spcAft>
                <a:spcPct val="0"/>
              </a:spcAft>
              <a:defRPr/>
            </a:pPr>
            <a:endParaRPr lang="en-US" dirty="0">
              <a:solidFill>
                <a:srgbClr val="000000"/>
              </a:solidFill>
            </a:endParaRPr>
          </a:p>
        </p:txBody>
      </p:sp>
      <p:sp>
        <p:nvSpPr>
          <p:cNvPr id="1030" name="Rectangle 6"/>
          <p:cNvSpPr>
            <a:spLocks noGrp="1" noChangeArrowheads="1"/>
          </p:cNvSpPr>
          <p:nvPr>
            <p:ph type="sldNum" sz="quarter" idx="4"/>
          </p:nvPr>
        </p:nvSpPr>
        <p:spPr bwMode="auto">
          <a:xfrm>
            <a:off x="6553200" y="6245226"/>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050">
                <a:latin typeface="Times New Roman" panose="02020603050405020304" pitchFamily="18" charset="0"/>
              </a:defRPr>
            </a:lvl1pPr>
          </a:lstStyle>
          <a:p>
            <a:pPr defTabSz="685800" fontAlgn="base">
              <a:spcBef>
                <a:spcPct val="0"/>
              </a:spcBef>
              <a:spcAft>
                <a:spcPct val="0"/>
              </a:spcAft>
            </a:pPr>
            <a:fld id="{8468F75A-ADDA-4638-AB72-EA7E5804F8BF}" type="slidenum">
              <a:rPr lang="en-US" altLang="en-US" smtClean="0">
                <a:solidFill>
                  <a:srgbClr val="000000"/>
                </a:solidFill>
              </a:rPr>
              <a:pPr defTabSz="685800" fontAlgn="base">
                <a:spcBef>
                  <a:spcPct val="0"/>
                </a:spcBef>
                <a:spcAft>
                  <a:spcPct val="0"/>
                </a:spcAft>
              </a:pPr>
              <a:t>‹#›</a:t>
            </a:fld>
            <a:endParaRPr lang="en-US" altLang="en-US" dirty="0">
              <a:solidFill>
                <a:srgbClr val="000000"/>
              </a:solidFill>
            </a:endParaRPr>
          </a:p>
        </p:txBody>
      </p:sp>
    </p:spTree>
    <p:extLst>
      <p:ext uri="{BB962C8B-B14F-4D97-AF65-F5344CB8AC3E}">
        <p14:creationId xmlns:p14="http://schemas.microsoft.com/office/powerpoint/2010/main" val="3470384473"/>
      </p:ext>
    </p:extLst>
  </p:cSld>
  <p:clrMap bg1="lt1" tx1="dk1" bg2="lt2" tx2="dk2" accent1="accent1" accent2="accent2" accent3="accent3" accent4="accent4" accent5="accent5" accent6="accent6" hlink="hlink" folHlink="folHlink"/>
  <p:sldLayoutIdLst>
    <p:sldLayoutId id="2147483700" r:id="rId1"/>
    <p:sldLayoutId id="2147483701" r:id="rId2"/>
    <p:sldLayoutId id="2147483706" r:id="rId3"/>
    <p:sldLayoutId id="2147483707" r:id="rId4"/>
    <p:sldLayoutId id="2147483708" r:id="rId5"/>
    <p:sldLayoutId id="2147483709" r:id="rId6"/>
    <p:sldLayoutId id="2147483710" r:id="rId7"/>
    <p:sldLayoutId id="2147483711" r:id="rId8"/>
    <p:sldLayoutId id="2147483712" r:id="rId9"/>
    <p:sldLayoutId id="2147483713" r:id="rId10"/>
    <p:sldLayoutId id="2147483714" r:id="rId11"/>
    <p:sldLayoutId id="2147483715" r:id="rId12"/>
    <p:sldLayoutId id="2147483716" r:id="rId13"/>
    <p:sldLayoutId id="2147483717" r:id="rId14"/>
  </p:sldLayoutIdLst>
  <p:txStyles>
    <p:titleStyle>
      <a:lvl1pPr algn="ctr" rtl="0" eaLnBrk="0" fontAlgn="base" hangingPunct="0">
        <a:spcBef>
          <a:spcPct val="0"/>
        </a:spcBef>
        <a:spcAft>
          <a:spcPct val="0"/>
        </a:spcAft>
        <a:defRPr sz="3300">
          <a:solidFill>
            <a:schemeClr val="tx2"/>
          </a:solidFill>
          <a:latin typeface="Times New Roman" panose="02020603050405020304" pitchFamily="18" charset="0"/>
          <a:ea typeface="+mj-ea"/>
          <a:cs typeface="+mj-cs"/>
        </a:defRPr>
      </a:lvl1pPr>
      <a:lvl2pPr algn="ctr" rtl="0" eaLnBrk="0" fontAlgn="base" hangingPunct="0">
        <a:spcBef>
          <a:spcPct val="0"/>
        </a:spcBef>
        <a:spcAft>
          <a:spcPct val="0"/>
        </a:spcAft>
        <a:defRPr sz="3300">
          <a:solidFill>
            <a:schemeClr val="tx2"/>
          </a:solidFill>
          <a:latin typeface="Arial" charset="0"/>
        </a:defRPr>
      </a:lvl2pPr>
      <a:lvl3pPr algn="ctr" rtl="0" eaLnBrk="0" fontAlgn="base" hangingPunct="0">
        <a:spcBef>
          <a:spcPct val="0"/>
        </a:spcBef>
        <a:spcAft>
          <a:spcPct val="0"/>
        </a:spcAft>
        <a:defRPr sz="3300">
          <a:solidFill>
            <a:schemeClr val="tx2"/>
          </a:solidFill>
          <a:latin typeface="Arial" charset="0"/>
        </a:defRPr>
      </a:lvl3pPr>
      <a:lvl4pPr algn="ctr" rtl="0" eaLnBrk="0" fontAlgn="base" hangingPunct="0">
        <a:spcBef>
          <a:spcPct val="0"/>
        </a:spcBef>
        <a:spcAft>
          <a:spcPct val="0"/>
        </a:spcAft>
        <a:defRPr sz="3300">
          <a:solidFill>
            <a:schemeClr val="tx2"/>
          </a:solidFill>
          <a:latin typeface="Arial" charset="0"/>
        </a:defRPr>
      </a:lvl4pPr>
      <a:lvl5pPr algn="ctr" rtl="0" eaLnBrk="0" fontAlgn="base" hangingPunct="0">
        <a:spcBef>
          <a:spcPct val="0"/>
        </a:spcBef>
        <a:spcAft>
          <a:spcPct val="0"/>
        </a:spcAft>
        <a:defRPr sz="3300">
          <a:solidFill>
            <a:schemeClr val="tx2"/>
          </a:solidFill>
          <a:latin typeface="Arial" charset="0"/>
        </a:defRPr>
      </a:lvl5pPr>
      <a:lvl6pPr marL="342900" algn="ctr" rtl="0" fontAlgn="base">
        <a:spcBef>
          <a:spcPct val="0"/>
        </a:spcBef>
        <a:spcAft>
          <a:spcPct val="0"/>
        </a:spcAft>
        <a:defRPr sz="3300">
          <a:solidFill>
            <a:schemeClr val="tx2"/>
          </a:solidFill>
          <a:latin typeface="Arial" charset="0"/>
        </a:defRPr>
      </a:lvl6pPr>
      <a:lvl7pPr marL="685800" algn="ctr" rtl="0" fontAlgn="base">
        <a:spcBef>
          <a:spcPct val="0"/>
        </a:spcBef>
        <a:spcAft>
          <a:spcPct val="0"/>
        </a:spcAft>
        <a:defRPr sz="3300">
          <a:solidFill>
            <a:schemeClr val="tx2"/>
          </a:solidFill>
          <a:latin typeface="Arial" charset="0"/>
        </a:defRPr>
      </a:lvl7pPr>
      <a:lvl8pPr marL="1028700" algn="ctr" rtl="0" fontAlgn="base">
        <a:spcBef>
          <a:spcPct val="0"/>
        </a:spcBef>
        <a:spcAft>
          <a:spcPct val="0"/>
        </a:spcAft>
        <a:defRPr sz="3300">
          <a:solidFill>
            <a:schemeClr val="tx2"/>
          </a:solidFill>
          <a:latin typeface="Arial" charset="0"/>
        </a:defRPr>
      </a:lvl8pPr>
      <a:lvl9pPr marL="1371600" algn="ctr" rtl="0" fontAlgn="base">
        <a:spcBef>
          <a:spcPct val="0"/>
        </a:spcBef>
        <a:spcAft>
          <a:spcPct val="0"/>
        </a:spcAft>
        <a:defRPr sz="3300">
          <a:solidFill>
            <a:schemeClr val="tx2"/>
          </a:solidFill>
          <a:latin typeface="Arial" charset="0"/>
        </a:defRPr>
      </a:lvl9pPr>
    </p:titleStyle>
    <p:bodyStyle>
      <a:lvl1pPr marL="257175" indent="-257175" algn="l" rtl="0" eaLnBrk="0" fontAlgn="base" hangingPunct="0">
        <a:spcBef>
          <a:spcPct val="20000"/>
        </a:spcBef>
        <a:spcAft>
          <a:spcPct val="0"/>
        </a:spcAft>
        <a:buChar char="•"/>
        <a:defRPr sz="2400">
          <a:solidFill>
            <a:schemeClr val="tx1"/>
          </a:solidFill>
          <a:latin typeface="Times New Roman" panose="02020603050405020304" pitchFamily="18" charset="0"/>
          <a:ea typeface="+mn-ea"/>
          <a:cs typeface="+mn-cs"/>
        </a:defRPr>
      </a:lvl1pPr>
      <a:lvl2pPr marL="557213" indent="-214313" algn="l" rtl="0" eaLnBrk="0" fontAlgn="base" hangingPunct="0">
        <a:spcBef>
          <a:spcPct val="20000"/>
        </a:spcBef>
        <a:spcAft>
          <a:spcPct val="0"/>
        </a:spcAft>
        <a:buChar char="–"/>
        <a:defRPr sz="2100">
          <a:solidFill>
            <a:schemeClr val="tx1"/>
          </a:solidFill>
          <a:latin typeface="Times New Roman" panose="02020603050405020304" pitchFamily="18" charset="0"/>
        </a:defRPr>
      </a:lvl2pPr>
      <a:lvl3pPr marL="857250" indent="-171450" algn="l" rtl="0" eaLnBrk="0" fontAlgn="base" hangingPunct="0">
        <a:spcBef>
          <a:spcPct val="20000"/>
        </a:spcBef>
        <a:spcAft>
          <a:spcPct val="0"/>
        </a:spcAft>
        <a:buChar char="•"/>
        <a:defRPr sz="1800">
          <a:solidFill>
            <a:schemeClr val="tx1"/>
          </a:solidFill>
          <a:latin typeface="Times New Roman" panose="02020603050405020304" pitchFamily="18" charset="0"/>
        </a:defRPr>
      </a:lvl3pPr>
      <a:lvl4pPr marL="1200150" indent="-171450" algn="l" rtl="0" eaLnBrk="0" fontAlgn="base" hangingPunct="0">
        <a:spcBef>
          <a:spcPct val="20000"/>
        </a:spcBef>
        <a:spcAft>
          <a:spcPct val="0"/>
        </a:spcAft>
        <a:buChar char="–"/>
        <a:defRPr sz="1500">
          <a:solidFill>
            <a:schemeClr val="tx1"/>
          </a:solidFill>
          <a:latin typeface="Times New Roman" panose="02020603050405020304" pitchFamily="18" charset="0"/>
        </a:defRPr>
      </a:lvl4pPr>
      <a:lvl5pPr marL="1543050" indent="-171450" algn="l" rtl="0" eaLnBrk="0" fontAlgn="base" hangingPunct="0">
        <a:spcBef>
          <a:spcPct val="20000"/>
        </a:spcBef>
        <a:spcAft>
          <a:spcPct val="0"/>
        </a:spcAft>
        <a:buChar char="»"/>
        <a:defRPr sz="1500">
          <a:solidFill>
            <a:schemeClr val="tx1"/>
          </a:solidFill>
          <a:latin typeface="Times New Roman" panose="02020603050405020304" pitchFamily="18" charset="0"/>
        </a:defRPr>
      </a:lvl5pPr>
      <a:lvl6pPr marL="1885950" indent="-171450" algn="l" rtl="0" fontAlgn="base">
        <a:spcBef>
          <a:spcPct val="20000"/>
        </a:spcBef>
        <a:spcAft>
          <a:spcPct val="0"/>
        </a:spcAft>
        <a:buChar char="»"/>
        <a:defRPr sz="1500">
          <a:solidFill>
            <a:schemeClr val="tx1"/>
          </a:solidFill>
          <a:latin typeface="+mn-lt"/>
        </a:defRPr>
      </a:lvl6pPr>
      <a:lvl7pPr marL="2228850" indent="-171450" algn="l" rtl="0" fontAlgn="base">
        <a:spcBef>
          <a:spcPct val="20000"/>
        </a:spcBef>
        <a:spcAft>
          <a:spcPct val="0"/>
        </a:spcAft>
        <a:buChar char="»"/>
        <a:defRPr sz="1500">
          <a:solidFill>
            <a:schemeClr val="tx1"/>
          </a:solidFill>
          <a:latin typeface="+mn-lt"/>
        </a:defRPr>
      </a:lvl7pPr>
      <a:lvl8pPr marL="2571750" indent="-171450" algn="l" rtl="0" fontAlgn="base">
        <a:spcBef>
          <a:spcPct val="20000"/>
        </a:spcBef>
        <a:spcAft>
          <a:spcPct val="0"/>
        </a:spcAft>
        <a:buChar char="»"/>
        <a:defRPr sz="1500">
          <a:solidFill>
            <a:schemeClr val="tx1"/>
          </a:solidFill>
          <a:latin typeface="+mn-lt"/>
        </a:defRPr>
      </a:lvl8pPr>
      <a:lvl9pPr marL="2914650" indent="-171450" algn="l" rtl="0" fontAlgn="base">
        <a:spcBef>
          <a:spcPct val="20000"/>
        </a:spcBef>
        <a:spcAft>
          <a:spcPct val="0"/>
        </a:spcAft>
        <a:buChar char="»"/>
        <a:defRPr sz="1500">
          <a:solidFill>
            <a:schemeClr val="tx1"/>
          </a:solidFill>
          <a:latin typeface="+mn-lt"/>
        </a:defRPr>
      </a:lvl9pPr>
    </p:bodyStyle>
    <p:otherStyle>
      <a:defPPr>
        <a:defRPr lang="vi-VN"/>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1026" name="Picture 18" descr="047">
            <a:extLst>
              <a:ext uri="{FF2B5EF4-FFF2-40B4-BE49-F238E27FC236}">
                <a16:creationId xmlns:a16="http://schemas.microsoft.com/office/drawing/2014/main" id="{41FCA254-703A-42BD-B8D2-A35C253773E2}"/>
              </a:ext>
            </a:extLst>
          </p:cNvPr>
          <p:cNvPicPr>
            <a:picLocks noChangeAspect="1" noChangeArrowheads="1"/>
          </p:cNvPicPr>
          <p:nvPr userDrawn="1"/>
        </p:nvPicPr>
        <p:blipFill>
          <a:blip r:embed="rId15">
            <a:extLst>
              <a:ext uri="{28A0092B-C50C-407E-A947-70E740481C1C}">
                <a14:useLocalDpi xmlns:a14="http://schemas.microsoft.com/office/drawing/2010/main" val="0"/>
              </a:ext>
            </a:extLst>
          </a:blip>
          <a:srcRect/>
          <a:stretch>
            <a:fillRect/>
          </a:stretch>
        </p:blipFill>
        <p:spPr bwMode="auto">
          <a:xfrm>
            <a:off x="8305800" y="6019800"/>
            <a:ext cx="838200" cy="838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27" name="Rectangle 23">
            <a:extLst>
              <a:ext uri="{FF2B5EF4-FFF2-40B4-BE49-F238E27FC236}">
                <a16:creationId xmlns:a16="http://schemas.microsoft.com/office/drawing/2014/main" id="{D2A53E7C-AFB7-4995-AA52-3CEB36FCC5BC}"/>
              </a:ext>
            </a:extLst>
          </p:cNvPr>
          <p:cNvSpPr>
            <a:spLocks noGrp="1" noChangeArrowheads="1"/>
          </p:cNvSpPr>
          <p:nvPr>
            <p:ph type="title"/>
          </p:nvPr>
        </p:nvSpPr>
        <p:spPr bwMode="auto">
          <a:xfrm>
            <a:off x="533400" y="1676400"/>
            <a:ext cx="8229600" cy="1143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bodyPr>
          <a:lstStyle/>
          <a:p>
            <a:pPr lvl="0"/>
            <a:r>
              <a:rPr lang="en-US" altLang="vi-VN"/>
              <a:t>Click to edit Master title style</a:t>
            </a:r>
          </a:p>
        </p:txBody>
      </p:sp>
    </p:spTree>
    <p:extLst>
      <p:ext uri="{BB962C8B-B14F-4D97-AF65-F5344CB8AC3E}">
        <p14:creationId xmlns:p14="http://schemas.microsoft.com/office/powerpoint/2010/main" val="3161426519"/>
      </p:ext>
    </p:extLst>
  </p:cSld>
  <p:clrMap bg1="lt1" tx1="dk1" bg2="lt2" tx2="dk2" accent1="accent1" accent2="accent2" accent3="accent3" accent4="accent4" accent5="accent5" accent6="accent6" hlink="hlink" folHlink="folHlink"/>
  <p:sldLayoutIdLst>
    <p:sldLayoutId id="2147483719" r:id="rId1"/>
    <p:sldLayoutId id="2147483720" r:id="rId2"/>
    <p:sldLayoutId id="2147483721" r:id="rId3"/>
    <p:sldLayoutId id="2147483722" r:id="rId4"/>
    <p:sldLayoutId id="2147483723" r:id="rId5"/>
    <p:sldLayoutId id="2147483724" r:id="rId6"/>
    <p:sldLayoutId id="2147483725" r:id="rId7"/>
    <p:sldLayoutId id="2147483726" r:id="rId8"/>
    <p:sldLayoutId id="2147483727" r:id="rId9"/>
    <p:sldLayoutId id="2147483728" r:id="rId10"/>
    <p:sldLayoutId id="2147483729" r:id="rId11"/>
    <p:sldLayoutId id="2147483730" r:id="rId12"/>
    <p:sldLayoutId id="2147483731" r:id="rId13"/>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cs typeface="Arial" charset="0"/>
        </a:defRPr>
      </a:lvl2pPr>
      <a:lvl3pPr algn="ctr" rtl="0" eaLnBrk="0" fontAlgn="base" hangingPunct="0">
        <a:spcBef>
          <a:spcPct val="0"/>
        </a:spcBef>
        <a:spcAft>
          <a:spcPct val="0"/>
        </a:spcAft>
        <a:defRPr sz="4400">
          <a:solidFill>
            <a:schemeClr val="tx2"/>
          </a:solidFill>
          <a:latin typeface="Arial" charset="0"/>
          <a:cs typeface="Arial" charset="0"/>
        </a:defRPr>
      </a:lvl3pPr>
      <a:lvl4pPr algn="ctr" rtl="0" eaLnBrk="0" fontAlgn="base" hangingPunct="0">
        <a:spcBef>
          <a:spcPct val="0"/>
        </a:spcBef>
        <a:spcAft>
          <a:spcPct val="0"/>
        </a:spcAft>
        <a:defRPr sz="4400">
          <a:solidFill>
            <a:schemeClr val="tx2"/>
          </a:solidFill>
          <a:latin typeface="Arial" charset="0"/>
          <a:cs typeface="Arial" charset="0"/>
        </a:defRPr>
      </a:lvl4pPr>
      <a:lvl5pPr algn="ctr" rtl="0" eaLnBrk="0" fontAlgn="base" hangingPunct="0">
        <a:spcBef>
          <a:spcPct val="0"/>
        </a:spcBef>
        <a:spcAft>
          <a:spcPct val="0"/>
        </a:spcAft>
        <a:defRPr sz="4400">
          <a:solidFill>
            <a:schemeClr val="tx2"/>
          </a:solidFill>
          <a:latin typeface="Arial" charset="0"/>
          <a:cs typeface="Arial" charset="0"/>
        </a:defRPr>
      </a:lvl5pPr>
      <a:lvl6pPr marL="457200" algn="ctr" rtl="0" fontAlgn="base">
        <a:spcBef>
          <a:spcPct val="0"/>
        </a:spcBef>
        <a:spcAft>
          <a:spcPct val="0"/>
        </a:spcAft>
        <a:defRPr sz="4400">
          <a:solidFill>
            <a:schemeClr val="tx2"/>
          </a:solidFill>
          <a:latin typeface="Arial" charset="0"/>
          <a:cs typeface="Arial" charset="0"/>
        </a:defRPr>
      </a:lvl6pPr>
      <a:lvl7pPr marL="914400" algn="ctr" rtl="0" fontAlgn="base">
        <a:spcBef>
          <a:spcPct val="0"/>
        </a:spcBef>
        <a:spcAft>
          <a:spcPct val="0"/>
        </a:spcAft>
        <a:defRPr sz="4400">
          <a:solidFill>
            <a:schemeClr val="tx2"/>
          </a:solidFill>
          <a:latin typeface="Arial" charset="0"/>
          <a:cs typeface="Arial" charset="0"/>
        </a:defRPr>
      </a:lvl7pPr>
      <a:lvl8pPr marL="1371600" algn="ctr" rtl="0" fontAlgn="base">
        <a:spcBef>
          <a:spcPct val="0"/>
        </a:spcBef>
        <a:spcAft>
          <a:spcPct val="0"/>
        </a:spcAft>
        <a:defRPr sz="4400">
          <a:solidFill>
            <a:schemeClr val="tx2"/>
          </a:solidFill>
          <a:latin typeface="Arial" charset="0"/>
          <a:cs typeface="Arial" charset="0"/>
        </a:defRPr>
      </a:lvl8pPr>
      <a:lvl9pPr marL="1828800" algn="ctr" rtl="0" fontAlgn="base">
        <a:spcBef>
          <a:spcPct val="0"/>
        </a:spcBef>
        <a:spcAft>
          <a:spcPct val="0"/>
        </a:spcAft>
        <a:defRPr sz="4400">
          <a:solidFill>
            <a:schemeClr val="tx2"/>
          </a:solidFill>
          <a:latin typeface="Arial" charset="0"/>
          <a:cs typeface="Arial" charset="0"/>
        </a:defRPr>
      </a:lvl9pPr>
    </p:titleStyle>
    <p:bodyStyle>
      <a:lvl1pPr marL="342900" indent="-342900" algn="l" rtl="0" eaLnBrk="0" fontAlgn="base" hangingPunct="0">
        <a:spcBef>
          <a:spcPct val="20000"/>
        </a:spcBef>
        <a:spcAft>
          <a:spcPct val="0"/>
        </a:spcAft>
        <a:buChar char="•"/>
        <a:defRPr sz="2800" b="1">
          <a:solidFill>
            <a:srgbClr val="0000FF"/>
          </a:solidFill>
          <a:latin typeface="+mn-lt"/>
          <a:ea typeface="+mn-ea"/>
          <a:cs typeface="+mn-cs"/>
        </a:defRPr>
      </a:lvl1pPr>
      <a:lvl2pPr marL="742950" indent="-285750" algn="l" rtl="0" eaLnBrk="0" fontAlgn="base" hangingPunct="0">
        <a:spcBef>
          <a:spcPct val="20000"/>
        </a:spcBef>
        <a:spcAft>
          <a:spcPct val="0"/>
        </a:spcAft>
        <a:buChar char="–"/>
        <a:defRPr sz="3200">
          <a:solidFill>
            <a:schemeClr val="tx1"/>
          </a:solidFill>
          <a:latin typeface=".VnArial" pitchFamily="34" charset="0"/>
          <a:cs typeface="+mn-cs"/>
        </a:defRPr>
      </a:lvl2pPr>
      <a:lvl3pPr marL="1143000" indent="-228600" algn="l" rtl="0" eaLnBrk="0" fontAlgn="base" hangingPunct="0">
        <a:spcBef>
          <a:spcPct val="20000"/>
        </a:spcBef>
        <a:spcAft>
          <a:spcPct val="0"/>
        </a:spcAft>
        <a:buChar char="•"/>
        <a:defRPr sz="2800">
          <a:solidFill>
            <a:schemeClr val="tx1"/>
          </a:solidFill>
          <a:latin typeface=".VnArial" pitchFamily="34" charset="0"/>
          <a:cs typeface="+mn-cs"/>
        </a:defRPr>
      </a:lvl3pPr>
      <a:lvl4pPr marL="1600200" indent="-228600" algn="l" rtl="0" eaLnBrk="0" fontAlgn="base" hangingPunct="0">
        <a:spcBef>
          <a:spcPct val="20000"/>
        </a:spcBef>
        <a:spcAft>
          <a:spcPct val="0"/>
        </a:spcAft>
        <a:buChar char="–"/>
        <a:defRPr sz="2800">
          <a:solidFill>
            <a:schemeClr val="tx1"/>
          </a:solidFill>
          <a:latin typeface=".VnArial" pitchFamily="34" charset="0"/>
          <a:cs typeface="+mn-cs"/>
        </a:defRPr>
      </a:lvl4pPr>
      <a:lvl5pPr marL="2057400" indent="-228600" algn="l" rtl="0" eaLnBrk="0" fontAlgn="base" hangingPunct="0">
        <a:spcBef>
          <a:spcPct val="20000"/>
        </a:spcBef>
        <a:spcAft>
          <a:spcPct val="0"/>
        </a:spcAft>
        <a:buChar char="»"/>
        <a:defRPr sz="2800">
          <a:solidFill>
            <a:schemeClr val="tx1"/>
          </a:solidFill>
          <a:latin typeface=".VnArial" pitchFamily="34" charset="0"/>
          <a:cs typeface="+mn-cs"/>
        </a:defRPr>
      </a:lvl5pPr>
      <a:lvl6pPr marL="2514600" indent="-228600" algn="l" rtl="0" fontAlgn="base">
        <a:spcBef>
          <a:spcPct val="20000"/>
        </a:spcBef>
        <a:spcAft>
          <a:spcPct val="0"/>
        </a:spcAft>
        <a:buChar char="»"/>
        <a:defRPr sz="2800">
          <a:solidFill>
            <a:schemeClr val="tx1"/>
          </a:solidFill>
          <a:latin typeface=".VnArial" pitchFamily="34" charset="0"/>
          <a:cs typeface="+mn-cs"/>
        </a:defRPr>
      </a:lvl6pPr>
      <a:lvl7pPr marL="2971800" indent="-228600" algn="l" rtl="0" fontAlgn="base">
        <a:spcBef>
          <a:spcPct val="20000"/>
        </a:spcBef>
        <a:spcAft>
          <a:spcPct val="0"/>
        </a:spcAft>
        <a:buChar char="»"/>
        <a:defRPr sz="2800">
          <a:solidFill>
            <a:schemeClr val="tx1"/>
          </a:solidFill>
          <a:latin typeface=".VnArial" pitchFamily="34" charset="0"/>
          <a:cs typeface="+mn-cs"/>
        </a:defRPr>
      </a:lvl7pPr>
      <a:lvl8pPr marL="3429000" indent="-228600" algn="l" rtl="0" fontAlgn="base">
        <a:spcBef>
          <a:spcPct val="20000"/>
        </a:spcBef>
        <a:spcAft>
          <a:spcPct val="0"/>
        </a:spcAft>
        <a:buChar char="»"/>
        <a:defRPr sz="2800">
          <a:solidFill>
            <a:schemeClr val="tx1"/>
          </a:solidFill>
          <a:latin typeface=".VnArial" pitchFamily="34" charset="0"/>
          <a:cs typeface="+mn-cs"/>
        </a:defRPr>
      </a:lvl8pPr>
      <a:lvl9pPr marL="3886200" indent="-228600" algn="l" rtl="0" fontAlgn="base">
        <a:spcBef>
          <a:spcPct val="20000"/>
        </a:spcBef>
        <a:spcAft>
          <a:spcPct val="0"/>
        </a:spcAft>
        <a:buChar char="»"/>
        <a:defRPr sz="2800">
          <a:solidFill>
            <a:schemeClr val="tx1"/>
          </a:solidFill>
          <a:latin typeface=".VnArial" pitchFamily="34" charset="0"/>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a:extLst>
              <a:ext uri="{FF2B5EF4-FFF2-40B4-BE49-F238E27FC236}">
                <a16:creationId xmlns:a16="http://schemas.microsoft.com/office/drawing/2014/main" id="{84E0E408-D885-4A2C-8C7A-B238FEC67A6A}"/>
              </a:ext>
            </a:extLst>
          </p:cNvPr>
          <p:cNvSpPr>
            <a:spLocks noGrp="1" noChangeArrowheads="1"/>
          </p:cNvSpPr>
          <p:nvPr>
            <p:ph type="title"/>
          </p:nvPr>
        </p:nvSpPr>
        <p:spPr bwMode="auto">
          <a:xfrm>
            <a:off x="457200" y="277813"/>
            <a:ext cx="8229600" cy="1139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title style</a:t>
            </a:r>
          </a:p>
        </p:txBody>
      </p:sp>
      <p:sp>
        <p:nvSpPr>
          <p:cNvPr id="1027" name="Rectangle 3">
            <a:extLst>
              <a:ext uri="{FF2B5EF4-FFF2-40B4-BE49-F238E27FC236}">
                <a16:creationId xmlns:a16="http://schemas.microsoft.com/office/drawing/2014/main" id="{142B489D-1B0A-4FB4-B8E9-490FE58EA459}"/>
              </a:ext>
            </a:extLst>
          </p:cNvPr>
          <p:cNvSpPr>
            <a:spLocks noGrp="1" noChangeArrowheads="1"/>
          </p:cNvSpPr>
          <p:nvPr>
            <p:ph type="body" idx="1"/>
          </p:nvPr>
        </p:nvSpPr>
        <p:spPr bwMode="auto">
          <a:xfrm>
            <a:off x="457200" y="1600200"/>
            <a:ext cx="8229600" cy="4530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28676" name="Rectangle 4">
            <a:extLst>
              <a:ext uri="{FF2B5EF4-FFF2-40B4-BE49-F238E27FC236}">
                <a16:creationId xmlns:a16="http://schemas.microsoft.com/office/drawing/2014/main" id="{53FA88E6-3557-4618-9708-4C46F9F75FEB}"/>
              </a:ext>
            </a:extLst>
          </p:cNvPr>
          <p:cNvSpPr>
            <a:spLocks noGrp="1" noChangeArrowheads="1"/>
          </p:cNvSpPr>
          <p:nvPr>
            <p:ph type="dt" sz="half" idx="2"/>
          </p:nvPr>
        </p:nvSpPr>
        <p:spPr bwMode="auto">
          <a:xfrm>
            <a:off x="457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200">
                <a:latin typeface="+mj-lt"/>
              </a:defRPr>
            </a:lvl1pPr>
          </a:lstStyle>
          <a:p>
            <a:pPr>
              <a:defRPr/>
            </a:pPr>
            <a:endParaRPr lang="en-US" altLang="en-US"/>
          </a:p>
        </p:txBody>
      </p:sp>
      <p:sp>
        <p:nvSpPr>
          <p:cNvPr id="28677" name="Rectangle 5">
            <a:extLst>
              <a:ext uri="{FF2B5EF4-FFF2-40B4-BE49-F238E27FC236}">
                <a16:creationId xmlns:a16="http://schemas.microsoft.com/office/drawing/2014/main" id="{FF48D1F5-F8D6-4298-9F2F-F13487A32E11}"/>
              </a:ext>
            </a:extLst>
          </p:cNvPr>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200">
                <a:latin typeface="+mj-lt"/>
              </a:defRPr>
            </a:lvl1pPr>
          </a:lstStyle>
          <a:p>
            <a:pPr>
              <a:defRPr/>
            </a:pPr>
            <a:endParaRPr lang="en-US" altLang="en-US"/>
          </a:p>
        </p:txBody>
      </p:sp>
      <p:sp>
        <p:nvSpPr>
          <p:cNvPr id="28678" name="Rectangle 6">
            <a:extLst>
              <a:ext uri="{FF2B5EF4-FFF2-40B4-BE49-F238E27FC236}">
                <a16:creationId xmlns:a16="http://schemas.microsoft.com/office/drawing/2014/main" id="{157DE389-E16F-4C9B-A06F-1BBDAAC5D2BB}"/>
              </a:ext>
            </a:extLst>
          </p:cNvPr>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200" smtClean="0">
                <a:latin typeface="Garamond" panose="02020404030301010803" pitchFamily="18" charset="0"/>
              </a:defRPr>
            </a:lvl1pPr>
          </a:lstStyle>
          <a:p>
            <a:pPr>
              <a:defRPr/>
            </a:pPr>
            <a:fld id="{59F38A46-0083-46CF-934D-6DBAF30D1AF7}" type="slidenum">
              <a:rPr lang="en-US" altLang="en-US"/>
              <a:pPr>
                <a:defRPr/>
              </a:pPr>
              <a:t>‹#›</a:t>
            </a:fld>
            <a:endParaRPr lang="en-US" altLang="en-US"/>
          </a:p>
        </p:txBody>
      </p:sp>
      <p:sp>
        <p:nvSpPr>
          <p:cNvPr id="1031" name="Freeform 7">
            <a:extLst>
              <a:ext uri="{FF2B5EF4-FFF2-40B4-BE49-F238E27FC236}">
                <a16:creationId xmlns:a16="http://schemas.microsoft.com/office/drawing/2014/main" id="{BC0D6250-38AC-444E-A68E-5185A6FA9756}"/>
              </a:ext>
            </a:extLst>
          </p:cNvPr>
          <p:cNvSpPr>
            <a:spLocks noChangeArrowheads="1"/>
          </p:cNvSpPr>
          <p:nvPr/>
        </p:nvSpPr>
        <p:spPr bwMode="auto">
          <a:xfrm>
            <a:off x="381000" y="228600"/>
            <a:ext cx="8229600" cy="609600"/>
          </a:xfrm>
          <a:custGeom>
            <a:avLst/>
            <a:gdLst>
              <a:gd name="T0" fmla="*/ 0 w 1000"/>
              <a:gd name="T1" fmla="*/ 1000 h 1000"/>
              <a:gd name="T2" fmla="*/ 0 w 1000"/>
              <a:gd name="T3" fmla="*/ 0 h 1000"/>
              <a:gd name="T4" fmla="*/ 1000 w 1000"/>
              <a:gd name="T5" fmla="*/ 0 h 1000"/>
              <a:gd name="T6" fmla="*/ 0 60000 65536"/>
              <a:gd name="T7" fmla="*/ 0 60000 65536"/>
              <a:gd name="T8" fmla="*/ 0 60000 65536"/>
            </a:gdLst>
            <a:ahLst/>
            <a:cxnLst>
              <a:cxn ang="T6">
                <a:pos x="T0" y="T1"/>
              </a:cxn>
              <a:cxn ang="T7">
                <a:pos x="T2" y="T3"/>
              </a:cxn>
              <a:cxn ang="T8">
                <a:pos x="T4" y="T5"/>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vi-VN"/>
          </a:p>
        </p:txBody>
      </p:sp>
      <p:sp>
        <p:nvSpPr>
          <p:cNvPr id="1032" name="Line 8">
            <a:extLst>
              <a:ext uri="{FF2B5EF4-FFF2-40B4-BE49-F238E27FC236}">
                <a16:creationId xmlns:a16="http://schemas.microsoft.com/office/drawing/2014/main" id="{280FEABA-0AEA-45D3-8DEF-9ECF400854F8}"/>
              </a:ext>
            </a:extLst>
          </p:cNvPr>
          <p:cNvSpPr>
            <a:spLocks noChangeShapeType="1"/>
          </p:cNvSpPr>
          <p:nvPr/>
        </p:nvSpPr>
        <p:spPr bwMode="auto">
          <a:xfrm>
            <a:off x="457200" y="6172200"/>
            <a:ext cx="8229600" cy="0"/>
          </a:xfrm>
          <a:prstGeom prst="line">
            <a:avLst/>
          </a:prstGeom>
          <a:noFill/>
          <a:ln w="19050">
            <a:solidFill>
              <a:schemeClr val="accent1"/>
            </a:solidFill>
            <a:round/>
            <a:headEnd/>
            <a:tailEnd/>
          </a:ln>
          <a:extLst>
            <a:ext uri="{909E8E84-426E-40DD-AFC4-6F175D3DCCD1}">
              <a14:hiddenFill xmlns:a14="http://schemas.microsoft.com/office/drawing/2010/main">
                <a:noFill/>
              </a14:hiddenFill>
            </a:ext>
          </a:extLst>
        </p:spPr>
        <p:txBody>
          <a:bodyPr/>
          <a:lstStyle/>
          <a:p>
            <a:endParaRPr lang="vi-VN"/>
          </a:p>
        </p:txBody>
      </p:sp>
    </p:spTree>
    <p:extLst>
      <p:ext uri="{BB962C8B-B14F-4D97-AF65-F5344CB8AC3E}">
        <p14:creationId xmlns:p14="http://schemas.microsoft.com/office/powerpoint/2010/main" val="3147118702"/>
      </p:ext>
    </p:extLst>
  </p:cSld>
  <p:clrMap bg1="lt1" tx1="dk1" bg2="lt2" tx2="dk2" accent1="accent1" accent2="accent2" accent3="accent3" accent4="accent4" accent5="accent5" accent6="accent6" hlink="hlink" folHlink="folHlink"/>
  <p:sldLayoutIdLst>
    <p:sldLayoutId id="2147483733" r:id="rId1"/>
    <p:sldLayoutId id="2147483734" r:id="rId2"/>
    <p:sldLayoutId id="2147483735" r:id="rId3"/>
    <p:sldLayoutId id="2147483736" r:id="rId4"/>
    <p:sldLayoutId id="2147483737" r:id="rId5"/>
    <p:sldLayoutId id="2147483738" r:id="rId6"/>
    <p:sldLayoutId id="2147483739" r:id="rId7"/>
    <p:sldLayoutId id="2147483740" r:id="rId8"/>
    <p:sldLayoutId id="2147483741" r:id="rId9"/>
    <p:sldLayoutId id="2147483742" r:id="rId10"/>
    <p:sldLayoutId id="2147483743" r:id="rId11"/>
    <p:sldLayoutId id="2147483744" r:id="rId12"/>
  </p:sldLayoutIdLst>
  <p:txStyles>
    <p:titleStyle>
      <a:lvl1pPr algn="l" rtl="0" eaLnBrk="0" fontAlgn="base" hangingPunct="0">
        <a:spcBef>
          <a:spcPct val="0"/>
        </a:spcBef>
        <a:spcAft>
          <a:spcPct val="0"/>
        </a:spcAft>
        <a:defRPr sz="4200">
          <a:solidFill>
            <a:schemeClr val="tx2"/>
          </a:solidFill>
          <a:latin typeface="+mj-lt"/>
          <a:ea typeface="+mj-ea"/>
          <a:cs typeface="+mj-cs"/>
        </a:defRPr>
      </a:lvl1pPr>
      <a:lvl2pPr algn="l" rtl="0" eaLnBrk="0" fontAlgn="base" hangingPunct="0">
        <a:spcBef>
          <a:spcPct val="0"/>
        </a:spcBef>
        <a:spcAft>
          <a:spcPct val="0"/>
        </a:spcAft>
        <a:defRPr sz="4200">
          <a:solidFill>
            <a:schemeClr val="tx2"/>
          </a:solidFill>
          <a:latin typeface="Garamond" pitchFamily="18" charset="0"/>
        </a:defRPr>
      </a:lvl2pPr>
      <a:lvl3pPr algn="l" rtl="0" eaLnBrk="0" fontAlgn="base" hangingPunct="0">
        <a:spcBef>
          <a:spcPct val="0"/>
        </a:spcBef>
        <a:spcAft>
          <a:spcPct val="0"/>
        </a:spcAft>
        <a:defRPr sz="4200">
          <a:solidFill>
            <a:schemeClr val="tx2"/>
          </a:solidFill>
          <a:latin typeface="Garamond" pitchFamily="18" charset="0"/>
        </a:defRPr>
      </a:lvl3pPr>
      <a:lvl4pPr algn="l" rtl="0" eaLnBrk="0" fontAlgn="base" hangingPunct="0">
        <a:spcBef>
          <a:spcPct val="0"/>
        </a:spcBef>
        <a:spcAft>
          <a:spcPct val="0"/>
        </a:spcAft>
        <a:defRPr sz="4200">
          <a:solidFill>
            <a:schemeClr val="tx2"/>
          </a:solidFill>
          <a:latin typeface="Garamond" pitchFamily="18" charset="0"/>
        </a:defRPr>
      </a:lvl4pPr>
      <a:lvl5pPr algn="l" rtl="0" eaLnBrk="0" fontAlgn="base" hangingPunct="0">
        <a:spcBef>
          <a:spcPct val="0"/>
        </a:spcBef>
        <a:spcAft>
          <a:spcPct val="0"/>
        </a:spcAft>
        <a:defRPr sz="4200">
          <a:solidFill>
            <a:schemeClr val="tx2"/>
          </a:solidFill>
          <a:latin typeface="Garamond" pitchFamily="18" charset="0"/>
        </a:defRPr>
      </a:lvl5pPr>
      <a:lvl6pPr marL="457200" algn="l" rtl="0" fontAlgn="base">
        <a:spcBef>
          <a:spcPct val="0"/>
        </a:spcBef>
        <a:spcAft>
          <a:spcPct val="0"/>
        </a:spcAft>
        <a:defRPr sz="4200">
          <a:solidFill>
            <a:schemeClr val="tx2"/>
          </a:solidFill>
          <a:latin typeface="Garamond" pitchFamily="18" charset="0"/>
        </a:defRPr>
      </a:lvl6pPr>
      <a:lvl7pPr marL="914400" algn="l" rtl="0" fontAlgn="base">
        <a:spcBef>
          <a:spcPct val="0"/>
        </a:spcBef>
        <a:spcAft>
          <a:spcPct val="0"/>
        </a:spcAft>
        <a:defRPr sz="4200">
          <a:solidFill>
            <a:schemeClr val="tx2"/>
          </a:solidFill>
          <a:latin typeface="Garamond" pitchFamily="18" charset="0"/>
        </a:defRPr>
      </a:lvl7pPr>
      <a:lvl8pPr marL="1371600" algn="l" rtl="0" fontAlgn="base">
        <a:spcBef>
          <a:spcPct val="0"/>
        </a:spcBef>
        <a:spcAft>
          <a:spcPct val="0"/>
        </a:spcAft>
        <a:defRPr sz="4200">
          <a:solidFill>
            <a:schemeClr val="tx2"/>
          </a:solidFill>
          <a:latin typeface="Garamond" pitchFamily="18" charset="0"/>
        </a:defRPr>
      </a:lvl8pPr>
      <a:lvl9pPr marL="1828800" algn="l" rtl="0" fontAlgn="base">
        <a:spcBef>
          <a:spcPct val="0"/>
        </a:spcBef>
        <a:spcAft>
          <a:spcPct val="0"/>
        </a:spcAft>
        <a:defRPr sz="42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anose="05000000000000000000" pitchFamily="2" charset="2"/>
        <a:buChar char="n"/>
        <a:defRPr sz="30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anose="05000000000000000000" pitchFamily="2" charset="2"/>
        <a:buChar char="q"/>
        <a:defRPr sz="26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anose="05000000000000000000" pitchFamily="2" charset="2"/>
        <a:buChar char="n"/>
        <a:defRPr sz="22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anose="05000000000000000000" pitchFamily="2" charset="2"/>
        <a:buChar char="q"/>
        <a:defRPr sz="2000">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anose="05000000000000000000" pitchFamily="2" charset="2"/>
        <a:buChar char="§"/>
        <a:defRPr sz="20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20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20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20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720000" y="720000"/>
            <a:ext cx="7704000" cy="636800"/>
          </a:xfrm>
          <a:prstGeom prst="rect">
            <a:avLst/>
          </a:prstGeom>
          <a:noFill/>
          <a:ln>
            <a:noFill/>
          </a:ln>
        </p:spPr>
        <p:txBody>
          <a:bodyPr spcFirstLastPara="1" wrap="square" lIns="91425" tIns="91425" rIns="91425" bIns="91425" anchor="t" anchorCtr="0">
            <a:noAutofit/>
          </a:bodyPr>
          <a:lstStyle>
            <a:lvl1pPr lvl="0" algn="ctr">
              <a:spcBef>
                <a:spcPts val="0"/>
              </a:spcBef>
              <a:spcAft>
                <a:spcPts val="0"/>
              </a:spcAft>
              <a:buClr>
                <a:schemeClr val="dk2"/>
              </a:buClr>
              <a:buSzPts val="2800"/>
              <a:buFont typeface="Patrick Hand"/>
              <a:buNone/>
              <a:defRPr sz="2800" b="1">
                <a:solidFill>
                  <a:schemeClr val="dk2"/>
                </a:solidFill>
                <a:latin typeface="Patrick Hand"/>
                <a:ea typeface="Patrick Hand"/>
                <a:cs typeface="Patrick Hand"/>
                <a:sym typeface="Patrick Hand"/>
              </a:defRPr>
            </a:lvl1pPr>
            <a:lvl2pPr lvl="1">
              <a:spcBef>
                <a:spcPts val="0"/>
              </a:spcBef>
              <a:spcAft>
                <a:spcPts val="0"/>
              </a:spcAft>
              <a:buClr>
                <a:schemeClr val="dk1"/>
              </a:buClr>
              <a:buSzPts val="2800"/>
              <a:buNone/>
              <a:defRPr sz="2800">
                <a:solidFill>
                  <a:schemeClr val="dk1"/>
                </a:solidFill>
              </a:defRPr>
            </a:lvl2pPr>
            <a:lvl3pPr lvl="2">
              <a:spcBef>
                <a:spcPts val="0"/>
              </a:spcBef>
              <a:spcAft>
                <a:spcPts val="0"/>
              </a:spcAft>
              <a:buClr>
                <a:schemeClr val="dk1"/>
              </a:buClr>
              <a:buSzPts val="2800"/>
              <a:buNone/>
              <a:defRPr sz="2800">
                <a:solidFill>
                  <a:schemeClr val="dk1"/>
                </a:solidFill>
              </a:defRPr>
            </a:lvl3pPr>
            <a:lvl4pPr lvl="3">
              <a:spcBef>
                <a:spcPts val="0"/>
              </a:spcBef>
              <a:spcAft>
                <a:spcPts val="0"/>
              </a:spcAft>
              <a:buClr>
                <a:schemeClr val="dk1"/>
              </a:buClr>
              <a:buSzPts val="2800"/>
              <a:buNone/>
              <a:defRPr sz="2800">
                <a:solidFill>
                  <a:schemeClr val="dk1"/>
                </a:solidFill>
              </a:defRPr>
            </a:lvl4pPr>
            <a:lvl5pPr lvl="4">
              <a:spcBef>
                <a:spcPts val="0"/>
              </a:spcBef>
              <a:spcAft>
                <a:spcPts val="0"/>
              </a:spcAft>
              <a:buClr>
                <a:schemeClr val="dk1"/>
              </a:buClr>
              <a:buSzPts val="2800"/>
              <a:buNone/>
              <a:defRPr sz="2800">
                <a:solidFill>
                  <a:schemeClr val="dk1"/>
                </a:solidFill>
              </a:defRPr>
            </a:lvl5pPr>
            <a:lvl6pPr lvl="5">
              <a:spcBef>
                <a:spcPts val="0"/>
              </a:spcBef>
              <a:spcAft>
                <a:spcPts val="0"/>
              </a:spcAft>
              <a:buClr>
                <a:schemeClr val="dk1"/>
              </a:buClr>
              <a:buSzPts val="2800"/>
              <a:buNone/>
              <a:defRPr sz="2800">
                <a:solidFill>
                  <a:schemeClr val="dk1"/>
                </a:solidFill>
              </a:defRPr>
            </a:lvl6pPr>
            <a:lvl7pPr lvl="6">
              <a:spcBef>
                <a:spcPts val="0"/>
              </a:spcBef>
              <a:spcAft>
                <a:spcPts val="0"/>
              </a:spcAft>
              <a:buClr>
                <a:schemeClr val="dk1"/>
              </a:buClr>
              <a:buSzPts val="2800"/>
              <a:buNone/>
              <a:defRPr sz="2800">
                <a:solidFill>
                  <a:schemeClr val="dk1"/>
                </a:solidFill>
              </a:defRPr>
            </a:lvl7pPr>
            <a:lvl8pPr lvl="7">
              <a:spcBef>
                <a:spcPts val="0"/>
              </a:spcBef>
              <a:spcAft>
                <a:spcPts val="0"/>
              </a:spcAft>
              <a:buClr>
                <a:schemeClr val="dk1"/>
              </a:buClr>
              <a:buSzPts val="2800"/>
              <a:buNone/>
              <a:defRPr sz="2800">
                <a:solidFill>
                  <a:schemeClr val="dk1"/>
                </a:solidFill>
              </a:defRPr>
            </a:lvl8pPr>
            <a:lvl9pPr lvl="8">
              <a:spcBef>
                <a:spcPts val="0"/>
              </a:spcBef>
              <a:spcAft>
                <a:spcPts val="0"/>
              </a:spcAft>
              <a:buClr>
                <a:schemeClr val="dk1"/>
              </a:buClr>
              <a:buSzPts val="2800"/>
              <a:buNone/>
              <a:defRPr sz="2800">
                <a:solidFill>
                  <a:schemeClr val="dk1"/>
                </a:solidFill>
              </a:defRPr>
            </a:lvl9pPr>
          </a:lstStyle>
          <a:p>
            <a:endParaRPr/>
          </a:p>
        </p:txBody>
      </p:sp>
      <p:sp>
        <p:nvSpPr>
          <p:cNvPr id="7" name="Google Shape;7;p1"/>
          <p:cNvSpPr txBox="1">
            <a:spLocks noGrp="1"/>
          </p:cNvSpPr>
          <p:nvPr>
            <p:ph type="body" idx="1"/>
          </p:nvPr>
        </p:nvSpPr>
        <p:spPr>
          <a:xfrm>
            <a:off x="720000" y="1536633"/>
            <a:ext cx="7704000" cy="4601200"/>
          </a:xfrm>
          <a:prstGeom prst="rect">
            <a:avLst/>
          </a:prstGeom>
          <a:noFill/>
          <a:ln>
            <a:noFill/>
          </a:ln>
        </p:spPr>
        <p:txBody>
          <a:bodyPr spcFirstLastPara="1" wrap="square" lIns="91425" tIns="91425" rIns="91425" bIns="91425" anchor="t" anchorCtr="0">
            <a:noAutofit/>
          </a:bodyPr>
          <a:lstStyle>
            <a:lvl1pPr marL="457200" lvl="0" indent="-317500">
              <a:lnSpc>
                <a:spcPct val="115000"/>
              </a:lnSpc>
              <a:spcBef>
                <a:spcPts val="0"/>
              </a:spcBef>
              <a:spcAft>
                <a:spcPts val="0"/>
              </a:spcAft>
              <a:buClr>
                <a:schemeClr val="dk2"/>
              </a:buClr>
              <a:buSzPts val="1400"/>
              <a:buFont typeface="Open Sans"/>
              <a:buChar char="●"/>
              <a:defRPr>
                <a:solidFill>
                  <a:schemeClr val="dk2"/>
                </a:solidFill>
                <a:latin typeface="Open Sans"/>
                <a:ea typeface="Open Sans"/>
                <a:cs typeface="Open Sans"/>
                <a:sym typeface="Open Sans"/>
              </a:defRPr>
            </a:lvl1pPr>
            <a:lvl2pPr marL="914400" lvl="1" indent="-317500">
              <a:lnSpc>
                <a:spcPct val="115000"/>
              </a:lnSpc>
              <a:spcBef>
                <a:spcPts val="1600"/>
              </a:spcBef>
              <a:spcAft>
                <a:spcPts val="0"/>
              </a:spcAft>
              <a:buClr>
                <a:schemeClr val="dk2"/>
              </a:buClr>
              <a:buSzPts val="1400"/>
              <a:buFont typeface="Open Sans"/>
              <a:buChar char="○"/>
              <a:defRPr>
                <a:solidFill>
                  <a:schemeClr val="dk2"/>
                </a:solidFill>
                <a:latin typeface="Open Sans"/>
                <a:ea typeface="Open Sans"/>
                <a:cs typeface="Open Sans"/>
                <a:sym typeface="Open Sans"/>
              </a:defRPr>
            </a:lvl2pPr>
            <a:lvl3pPr marL="1371600" lvl="2" indent="-317500">
              <a:lnSpc>
                <a:spcPct val="115000"/>
              </a:lnSpc>
              <a:spcBef>
                <a:spcPts val="1600"/>
              </a:spcBef>
              <a:spcAft>
                <a:spcPts val="0"/>
              </a:spcAft>
              <a:buClr>
                <a:schemeClr val="dk2"/>
              </a:buClr>
              <a:buSzPts val="1400"/>
              <a:buFont typeface="Open Sans"/>
              <a:buChar char="■"/>
              <a:defRPr>
                <a:solidFill>
                  <a:schemeClr val="dk2"/>
                </a:solidFill>
                <a:latin typeface="Open Sans"/>
                <a:ea typeface="Open Sans"/>
                <a:cs typeface="Open Sans"/>
                <a:sym typeface="Open Sans"/>
              </a:defRPr>
            </a:lvl3pPr>
            <a:lvl4pPr marL="1828800" lvl="3" indent="-317500">
              <a:lnSpc>
                <a:spcPct val="115000"/>
              </a:lnSpc>
              <a:spcBef>
                <a:spcPts val="1600"/>
              </a:spcBef>
              <a:spcAft>
                <a:spcPts val="0"/>
              </a:spcAft>
              <a:buClr>
                <a:schemeClr val="dk2"/>
              </a:buClr>
              <a:buSzPts val="1400"/>
              <a:buFont typeface="Open Sans"/>
              <a:buChar char="●"/>
              <a:defRPr>
                <a:solidFill>
                  <a:schemeClr val="dk2"/>
                </a:solidFill>
                <a:latin typeface="Open Sans"/>
                <a:ea typeface="Open Sans"/>
                <a:cs typeface="Open Sans"/>
                <a:sym typeface="Open Sans"/>
              </a:defRPr>
            </a:lvl4pPr>
            <a:lvl5pPr marL="2286000" lvl="4" indent="-317500">
              <a:lnSpc>
                <a:spcPct val="115000"/>
              </a:lnSpc>
              <a:spcBef>
                <a:spcPts val="1600"/>
              </a:spcBef>
              <a:spcAft>
                <a:spcPts val="0"/>
              </a:spcAft>
              <a:buClr>
                <a:schemeClr val="dk2"/>
              </a:buClr>
              <a:buSzPts val="1400"/>
              <a:buFont typeface="Open Sans"/>
              <a:buChar char="○"/>
              <a:defRPr>
                <a:solidFill>
                  <a:schemeClr val="dk2"/>
                </a:solidFill>
                <a:latin typeface="Open Sans"/>
                <a:ea typeface="Open Sans"/>
                <a:cs typeface="Open Sans"/>
                <a:sym typeface="Open Sans"/>
              </a:defRPr>
            </a:lvl5pPr>
            <a:lvl6pPr marL="2743200" lvl="5" indent="-317500">
              <a:lnSpc>
                <a:spcPct val="115000"/>
              </a:lnSpc>
              <a:spcBef>
                <a:spcPts val="1600"/>
              </a:spcBef>
              <a:spcAft>
                <a:spcPts val="0"/>
              </a:spcAft>
              <a:buClr>
                <a:schemeClr val="dk2"/>
              </a:buClr>
              <a:buSzPts val="1400"/>
              <a:buFont typeface="Open Sans"/>
              <a:buChar char="■"/>
              <a:defRPr>
                <a:solidFill>
                  <a:schemeClr val="dk2"/>
                </a:solidFill>
                <a:latin typeface="Open Sans"/>
                <a:ea typeface="Open Sans"/>
                <a:cs typeface="Open Sans"/>
                <a:sym typeface="Open Sans"/>
              </a:defRPr>
            </a:lvl6pPr>
            <a:lvl7pPr marL="3200400" lvl="6" indent="-317500">
              <a:lnSpc>
                <a:spcPct val="115000"/>
              </a:lnSpc>
              <a:spcBef>
                <a:spcPts val="1600"/>
              </a:spcBef>
              <a:spcAft>
                <a:spcPts val="0"/>
              </a:spcAft>
              <a:buClr>
                <a:schemeClr val="dk2"/>
              </a:buClr>
              <a:buSzPts val="1400"/>
              <a:buFont typeface="Open Sans"/>
              <a:buChar char="●"/>
              <a:defRPr>
                <a:solidFill>
                  <a:schemeClr val="dk2"/>
                </a:solidFill>
                <a:latin typeface="Open Sans"/>
                <a:ea typeface="Open Sans"/>
                <a:cs typeface="Open Sans"/>
                <a:sym typeface="Open Sans"/>
              </a:defRPr>
            </a:lvl7pPr>
            <a:lvl8pPr marL="3657600" lvl="7" indent="-317500">
              <a:lnSpc>
                <a:spcPct val="115000"/>
              </a:lnSpc>
              <a:spcBef>
                <a:spcPts val="1600"/>
              </a:spcBef>
              <a:spcAft>
                <a:spcPts val="0"/>
              </a:spcAft>
              <a:buClr>
                <a:schemeClr val="dk2"/>
              </a:buClr>
              <a:buSzPts val="1400"/>
              <a:buFont typeface="Open Sans"/>
              <a:buChar char="○"/>
              <a:defRPr>
                <a:solidFill>
                  <a:schemeClr val="dk2"/>
                </a:solidFill>
                <a:latin typeface="Open Sans"/>
                <a:ea typeface="Open Sans"/>
                <a:cs typeface="Open Sans"/>
                <a:sym typeface="Open Sans"/>
              </a:defRPr>
            </a:lvl8pPr>
            <a:lvl9pPr marL="4114800" lvl="8" indent="-317500">
              <a:lnSpc>
                <a:spcPct val="115000"/>
              </a:lnSpc>
              <a:spcBef>
                <a:spcPts val="1600"/>
              </a:spcBef>
              <a:spcAft>
                <a:spcPts val="1600"/>
              </a:spcAft>
              <a:buClr>
                <a:schemeClr val="dk2"/>
              </a:buClr>
              <a:buSzPts val="1400"/>
              <a:buFont typeface="Open Sans"/>
              <a:buChar char="■"/>
              <a:defRPr>
                <a:solidFill>
                  <a:schemeClr val="dk2"/>
                </a:solidFill>
                <a:latin typeface="Open Sans"/>
                <a:ea typeface="Open Sans"/>
                <a:cs typeface="Open Sans"/>
                <a:sym typeface="Open Sans"/>
              </a:defRPr>
            </a:lvl9pPr>
          </a:lstStyle>
          <a:p>
            <a:endParaRPr/>
          </a:p>
        </p:txBody>
      </p:sp>
    </p:spTree>
    <p:extLst>
      <p:ext uri="{BB962C8B-B14F-4D97-AF65-F5344CB8AC3E}">
        <p14:creationId xmlns:p14="http://schemas.microsoft.com/office/powerpoint/2010/main" val="2234589537"/>
      </p:ext>
    </p:extLst>
  </p:cSld>
  <p:clrMap bg1="lt1" tx1="dk1" bg2="dk2" tx2="lt2" accent1="accent1" accent2="accent2" accent3="accent3" accent4="accent4" accent5="accent5" accent6="accent6" hlink="hlink" folHlink="folHlink"/>
  <p:sldLayoutIdLst>
    <p:sldLayoutId id="2147483746" r:id="rId1"/>
    <p:sldLayoutId id="2147483747" r:id="rId2"/>
    <p:sldLayoutId id="2147483748" r:id="rId3"/>
    <p:sldLayoutId id="2147483749" r:id="rId4"/>
    <p:sldLayoutId id="2147483750" r:id="rId5"/>
    <p:sldLayoutId id="2147483751" r:id="rId6"/>
    <p:sldLayoutId id="2147483752" r:id="rId7"/>
    <p:sldLayoutId id="2147483753" r:id="rId8"/>
    <p:sldLayoutId id="2147483755" r:id="rId9"/>
    <p:sldLayoutId id="2147483756" r:id="rId10"/>
    <p:sldLayoutId id="2147483757" r:id="rId11"/>
    <p:sldLayoutId id="2147483758" r:id="rId12"/>
    <p:sldLayoutId id="2147483759" r:id="rId13"/>
    <p:sldLayoutId id="2147483760" r:id="rId14"/>
    <p:sldLayoutId id="2147483761" r:id="rId15"/>
    <p:sldLayoutId id="2147483762" r:id="rId16"/>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8.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BE58C40B-6789-4E71-8632-AD2A12B6B881}"/>
              </a:ext>
            </a:extLst>
          </p:cNvPr>
          <p:cNvSpPr>
            <a:spLocks noGrp="1"/>
          </p:cNvSpPr>
          <p:nvPr>
            <p:ph type="title"/>
          </p:nvPr>
        </p:nvSpPr>
        <p:spPr>
          <a:xfrm>
            <a:off x="628650" y="365128"/>
            <a:ext cx="7886700" cy="1325563"/>
          </a:xfrm>
          <a:prstGeom prst="rect">
            <a:avLst/>
          </a:prstGeom>
        </p:spPr>
        <p:txBody>
          <a:bodyPr vert="horz" lIns="91440" tIns="45720" rIns="91440" bIns="45720" rtlCol="0" anchor="ctr">
            <a:normAutofit/>
          </a:bodyPr>
          <a:lstStyle/>
          <a:p>
            <a:r>
              <a:rPr lang="en-US" dirty="0"/>
              <a:t>Click to edit Master title style</a:t>
            </a:r>
            <a:endParaRPr lang="vi-VN" dirty="0"/>
          </a:p>
        </p:txBody>
      </p:sp>
      <p:sp>
        <p:nvSpPr>
          <p:cNvPr id="3" name="Text Placeholder 2">
            <a:extLst>
              <a:ext uri="{FF2B5EF4-FFF2-40B4-BE49-F238E27FC236}">
                <a16:creationId xmlns:a16="http://schemas.microsoft.com/office/drawing/2014/main" id="{00DD5742-5ACC-4D14-BBCB-E7E86382907D}"/>
              </a:ext>
            </a:extLst>
          </p:cNvPr>
          <p:cNvSpPr>
            <a:spLocks noGrp="1"/>
          </p:cNvSpPr>
          <p:nvPr>
            <p:ph type="body" idx="1"/>
          </p:nvPr>
        </p:nvSpPr>
        <p:spPr>
          <a:xfrm>
            <a:off x="628650" y="1825625"/>
            <a:ext cx="78867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7" name="Rectangle 6">
            <a:extLst>
              <a:ext uri="{FF2B5EF4-FFF2-40B4-BE49-F238E27FC236}">
                <a16:creationId xmlns:a16="http://schemas.microsoft.com/office/drawing/2014/main" id="{CFC913FC-2AA7-4D98-9459-C3E2D5824688}"/>
              </a:ext>
            </a:extLst>
          </p:cNvPr>
          <p:cNvSpPr/>
          <p:nvPr userDrawn="1"/>
        </p:nvSpPr>
        <p:spPr>
          <a:xfrm>
            <a:off x="7321973" y="6492876"/>
            <a:ext cx="982961" cy="161583"/>
          </a:xfrm>
          <a:prstGeom prst="rect">
            <a:avLst/>
          </a:prstGeom>
        </p:spPr>
        <p:txBody>
          <a:bodyPr wrap="none">
            <a:sp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r>
              <a:rPr lang="vi-VN" sz="450" b="0" i="0" dirty="0">
                <a:solidFill>
                  <a:srgbClr val="000000"/>
                </a:solidFill>
                <a:effectLst/>
                <a:latin typeface="+mn-lt"/>
              </a:rPr>
              <a:t>FeistyForwarders_0968120672</a:t>
            </a:r>
            <a:endParaRPr lang="vi-VN" sz="450" dirty="0">
              <a:solidFill>
                <a:srgbClr val="000000"/>
              </a:solidFill>
              <a:latin typeface="+mn-lt"/>
            </a:endParaRPr>
          </a:p>
        </p:txBody>
      </p:sp>
    </p:spTree>
    <p:extLst>
      <p:ext uri="{BB962C8B-B14F-4D97-AF65-F5344CB8AC3E}">
        <p14:creationId xmlns:p14="http://schemas.microsoft.com/office/powerpoint/2010/main" val="1695392349"/>
      </p:ext>
    </p:extLst>
  </p:cSld>
  <p:clrMap bg1="lt1" tx1="dk1" bg2="lt2" tx2="dk2" accent1="accent1" accent2="accent2" accent3="accent3" accent4="accent4" accent5="accent5" accent6="accent6" hlink="hlink" folHlink="folHlink"/>
  <p:sldLayoutIdLst>
    <p:sldLayoutId id="2147483764" r:id="rId1"/>
    <p:sldLayoutId id="2147483765" r:id="rId2"/>
    <p:sldLayoutId id="2147483766" r:id="rId3"/>
    <p:sldLayoutId id="2147483767" r:id="rId4"/>
    <p:sldLayoutId id="2147483815" r:id="rId5"/>
    <p:sldLayoutId id="2147483768" r:id="rId6"/>
    <p:sldLayoutId id="2147483769" r:id="rId7"/>
    <p:sldLayoutId id="2147483770" r:id="rId8"/>
    <p:sldLayoutId id="2147483771" r:id="rId9"/>
    <p:sldLayoutId id="2147483772" r:id="rId10"/>
    <p:sldLayoutId id="2147483773" r:id="rId11"/>
    <p:sldLayoutId id="2147483774" r:id="rId12"/>
    <p:sldLayoutId id="2147483775" r:id="rId13"/>
    <p:sldLayoutId id="2147483776" r:id="rId14"/>
    <p:sldLayoutId id="2147483777" r:id="rId15"/>
    <p:sldLayoutId id="2147483778" r:id="rId16"/>
    <p:sldLayoutId id="2147483779" r:id="rId17"/>
    <p:sldLayoutId id="2147483780" r:id="rId18"/>
    <p:sldLayoutId id="2147483781" r:id="rId19"/>
    <p:sldLayoutId id="2147483782" r:id="rId20"/>
    <p:sldLayoutId id="2147483783" r:id="rId21"/>
    <p:sldLayoutId id="2147483784" r:id="rId22"/>
    <p:sldLayoutId id="2147483785" r:id="rId23"/>
    <p:sldLayoutId id="2147483786" r:id="rId24"/>
    <p:sldLayoutId id="2147483787" r:id="rId25"/>
    <p:sldLayoutId id="2147483788" r:id="rId26"/>
  </p:sldLayoutIdLst>
  <p:txStyles>
    <p:titleStyle>
      <a:lvl1pPr algn="l" defTabSz="514350" rtl="0" eaLnBrk="1" latinLnBrk="0" hangingPunct="1">
        <a:lnSpc>
          <a:spcPct val="90000"/>
        </a:lnSpc>
        <a:spcBef>
          <a:spcPct val="0"/>
        </a:spcBef>
        <a:buNone/>
        <a:defRPr sz="2475" kern="1200">
          <a:solidFill>
            <a:schemeClr val="tx1"/>
          </a:solidFill>
          <a:latin typeface="+mj-lt"/>
          <a:ea typeface="+mj-ea"/>
          <a:cs typeface="+mj-cs"/>
        </a:defRPr>
      </a:lvl1pPr>
    </p:titleStyle>
    <p:bodyStyle>
      <a:lvl1pPr marL="128588" indent="-128588" algn="l" defTabSz="514350" rtl="0" eaLnBrk="1" latinLnBrk="0" hangingPunct="1">
        <a:lnSpc>
          <a:spcPct val="90000"/>
        </a:lnSpc>
        <a:spcBef>
          <a:spcPts val="563"/>
        </a:spcBef>
        <a:buFont typeface="Arial" panose="020B0604020202020204" pitchFamily="34" charset="0"/>
        <a:buChar char="•"/>
        <a:defRPr sz="1575" kern="1200">
          <a:solidFill>
            <a:schemeClr val="tx1"/>
          </a:solidFill>
          <a:latin typeface="+mn-lt"/>
          <a:ea typeface="+mn-ea"/>
          <a:cs typeface="+mn-cs"/>
        </a:defRPr>
      </a:lvl1pPr>
      <a:lvl2pPr marL="385763" indent="-128588" algn="l" defTabSz="514350" rtl="0" eaLnBrk="1" latinLnBrk="0" hangingPunct="1">
        <a:lnSpc>
          <a:spcPct val="90000"/>
        </a:lnSpc>
        <a:spcBef>
          <a:spcPts val="281"/>
        </a:spcBef>
        <a:buFont typeface="Arial" panose="020B0604020202020204" pitchFamily="34" charset="0"/>
        <a:buChar char="•"/>
        <a:defRPr sz="1350" kern="1200">
          <a:solidFill>
            <a:schemeClr val="tx1"/>
          </a:solidFill>
          <a:latin typeface="+mn-lt"/>
          <a:ea typeface="+mn-ea"/>
          <a:cs typeface="+mn-cs"/>
        </a:defRPr>
      </a:lvl2pPr>
      <a:lvl3pPr marL="642938" indent="-128588" algn="l" defTabSz="514350" rtl="0" eaLnBrk="1" latinLnBrk="0" hangingPunct="1">
        <a:lnSpc>
          <a:spcPct val="90000"/>
        </a:lnSpc>
        <a:spcBef>
          <a:spcPts val="281"/>
        </a:spcBef>
        <a:buFont typeface="Arial" panose="020B0604020202020204" pitchFamily="34" charset="0"/>
        <a:buChar char="•"/>
        <a:defRPr sz="1125" kern="1200">
          <a:solidFill>
            <a:schemeClr val="tx1"/>
          </a:solidFill>
          <a:latin typeface="+mn-lt"/>
          <a:ea typeface="+mn-ea"/>
          <a:cs typeface="+mn-cs"/>
        </a:defRPr>
      </a:lvl3pPr>
      <a:lvl4pPr marL="900113" indent="-128588" algn="l" defTabSz="514350" rtl="0" eaLnBrk="1" latinLnBrk="0" hangingPunct="1">
        <a:lnSpc>
          <a:spcPct val="90000"/>
        </a:lnSpc>
        <a:spcBef>
          <a:spcPts val="281"/>
        </a:spcBef>
        <a:buFont typeface="Arial" panose="020B0604020202020204" pitchFamily="34" charset="0"/>
        <a:buChar char="•"/>
        <a:defRPr sz="1013" kern="1200">
          <a:solidFill>
            <a:schemeClr val="tx1"/>
          </a:solidFill>
          <a:latin typeface="+mn-lt"/>
          <a:ea typeface="+mn-ea"/>
          <a:cs typeface="+mn-cs"/>
        </a:defRPr>
      </a:lvl4pPr>
      <a:lvl5pPr marL="1157288" indent="-128588" algn="l" defTabSz="514350" rtl="0" eaLnBrk="1" latinLnBrk="0" hangingPunct="1">
        <a:lnSpc>
          <a:spcPct val="90000"/>
        </a:lnSpc>
        <a:spcBef>
          <a:spcPts val="281"/>
        </a:spcBef>
        <a:buFont typeface="Arial" panose="020B0604020202020204" pitchFamily="34" charset="0"/>
        <a:buChar char="•"/>
        <a:defRPr sz="1013" kern="1200">
          <a:solidFill>
            <a:schemeClr val="tx1"/>
          </a:solidFill>
          <a:latin typeface="+mn-lt"/>
          <a:ea typeface="+mn-ea"/>
          <a:cs typeface="+mn-cs"/>
        </a:defRPr>
      </a:lvl5pPr>
      <a:lvl6pPr marL="1414463" indent="-128588" algn="l" defTabSz="514350" rtl="0" eaLnBrk="1" latinLnBrk="0" hangingPunct="1">
        <a:lnSpc>
          <a:spcPct val="90000"/>
        </a:lnSpc>
        <a:spcBef>
          <a:spcPts val="281"/>
        </a:spcBef>
        <a:buFont typeface="Arial" panose="020B0604020202020204" pitchFamily="34" charset="0"/>
        <a:buChar char="•"/>
        <a:defRPr sz="1013" kern="1200">
          <a:solidFill>
            <a:schemeClr val="tx1"/>
          </a:solidFill>
          <a:latin typeface="+mn-lt"/>
          <a:ea typeface="+mn-ea"/>
          <a:cs typeface="+mn-cs"/>
        </a:defRPr>
      </a:lvl6pPr>
      <a:lvl7pPr marL="1671638" indent="-128588" algn="l" defTabSz="514350" rtl="0" eaLnBrk="1" latinLnBrk="0" hangingPunct="1">
        <a:lnSpc>
          <a:spcPct val="90000"/>
        </a:lnSpc>
        <a:spcBef>
          <a:spcPts val="281"/>
        </a:spcBef>
        <a:buFont typeface="Arial" panose="020B0604020202020204" pitchFamily="34" charset="0"/>
        <a:buChar char="•"/>
        <a:defRPr sz="1013" kern="1200">
          <a:solidFill>
            <a:schemeClr val="tx1"/>
          </a:solidFill>
          <a:latin typeface="+mn-lt"/>
          <a:ea typeface="+mn-ea"/>
          <a:cs typeface="+mn-cs"/>
        </a:defRPr>
      </a:lvl7pPr>
      <a:lvl8pPr marL="1928813" indent="-128588" algn="l" defTabSz="514350" rtl="0" eaLnBrk="1" latinLnBrk="0" hangingPunct="1">
        <a:lnSpc>
          <a:spcPct val="90000"/>
        </a:lnSpc>
        <a:spcBef>
          <a:spcPts val="281"/>
        </a:spcBef>
        <a:buFont typeface="Arial" panose="020B0604020202020204" pitchFamily="34" charset="0"/>
        <a:buChar char="•"/>
        <a:defRPr sz="1013" kern="1200">
          <a:solidFill>
            <a:schemeClr val="tx1"/>
          </a:solidFill>
          <a:latin typeface="+mn-lt"/>
          <a:ea typeface="+mn-ea"/>
          <a:cs typeface="+mn-cs"/>
        </a:defRPr>
      </a:lvl8pPr>
      <a:lvl9pPr marL="2185988" indent="-128588" algn="l" defTabSz="514350" rtl="0" eaLnBrk="1" latinLnBrk="0" hangingPunct="1">
        <a:lnSpc>
          <a:spcPct val="90000"/>
        </a:lnSpc>
        <a:spcBef>
          <a:spcPts val="281"/>
        </a:spcBef>
        <a:buFont typeface="Arial" panose="020B0604020202020204" pitchFamily="34" charset="0"/>
        <a:buChar char="•"/>
        <a:defRPr sz="1013" kern="1200">
          <a:solidFill>
            <a:schemeClr val="tx1"/>
          </a:solidFill>
          <a:latin typeface="+mn-lt"/>
          <a:ea typeface="+mn-ea"/>
          <a:cs typeface="+mn-cs"/>
        </a:defRPr>
      </a:lvl9pPr>
    </p:bodyStyle>
    <p:otherStyle>
      <a:defPPr>
        <a:defRPr lang="vi-VN"/>
      </a:defPPr>
      <a:lvl1pPr marL="0" algn="l" defTabSz="514350" rtl="0" eaLnBrk="1" latinLnBrk="0" hangingPunct="1">
        <a:defRPr sz="1013" kern="1200">
          <a:solidFill>
            <a:schemeClr val="tx1"/>
          </a:solidFill>
          <a:latin typeface="+mn-lt"/>
          <a:ea typeface="+mn-ea"/>
          <a:cs typeface="+mn-cs"/>
        </a:defRPr>
      </a:lvl1pPr>
      <a:lvl2pPr marL="257175" algn="l" defTabSz="514350" rtl="0" eaLnBrk="1" latinLnBrk="0" hangingPunct="1">
        <a:defRPr sz="1013" kern="1200">
          <a:solidFill>
            <a:schemeClr val="tx1"/>
          </a:solidFill>
          <a:latin typeface="+mn-lt"/>
          <a:ea typeface="+mn-ea"/>
          <a:cs typeface="+mn-cs"/>
        </a:defRPr>
      </a:lvl2pPr>
      <a:lvl3pPr marL="514350" algn="l" defTabSz="514350" rtl="0" eaLnBrk="1" latinLnBrk="0" hangingPunct="1">
        <a:defRPr sz="1013" kern="1200">
          <a:solidFill>
            <a:schemeClr val="tx1"/>
          </a:solidFill>
          <a:latin typeface="+mn-lt"/>
          <a:ea typeface="+mn-ea"/>
          <a:cs typeface="+mn-cs"/>
        </a:defRPr>
      </a:lvl3pPr>
      <a:lvl4pPr marL="771525" algn="l" defTabSz="514350" rtl="0" eaLnBrk="1" latinLnBrk="0" hangingPunct="1">
        <a:defRPr sz="1013" kern="1200">
          <a:solidFill>
            <a:schemeClr val="tx1"/>
          </a:solidFill>
          <a:latin typeface="+mn-lt"/>
          <a:ea typeface="+mn-ea"/>
          <a:cs typeface="+mn-cs"/>
        </a:defRPr>
      </a:lvl4pPr>
      <a:lvl5pPr marL="1028700" algn="l" defTabSz="514350" rtl="0" eaLnBrk="1" latinLnBrk="0" hangingPunct="1">
        <a:defRPr sz="1013" kern="1200">
          <a:solidFill>
            <a:schemeClr val="tx1"/>
          </a:solidFill>
          <a:latin typeface="+mn-lt"/>
          <a:ea typeface="+mn-ea"/>
          <a:cs typeface="+mn-cs"/>
        </a:defRPr>
      </a:lvl5pPr>
      <a:lvl6pPr marL="1285875" algn="l" defTabSz="514350" rtl="0" eaLnBrk="1" latinLnBrk="0" hangingPunct="1">
        <a:defRPr sz="1013" kern="1200">
          <a:solidFill>
            <a:schemeClr val="tx1"/>
          </a:solidFill>
          <a:latin typeface="+mn-lt"/>
          <a:ea typeface="+mn-ea"/>
          <a:cs typeface="+mn-cs"/>
        </a:defRPr>
      </a:lvl6pPr>
      <a:lvl7pPr marL="1543050" algn="l" defTabSz="514350" rtl="0" eaLnBrk="1" latinLnBrk="0" hangingPunct="1">
        <a:defRPr sz="1013" kern="1200">
          <a:solidFill>
            <a:schemeClr val="tx1"/>
          </a:solidFill>
          <a:latin typeface="+mn-lt"/>
          <a:ea typeface="+mn-ea"/>
          <a:cs typeface="+mn-cs"/>
        </a:defRPr>
      </a:lvl7pPr>
      <a:lvl8pPr marL="1800225" algn="l" defTabSz="514350" rtl="0" eaLnBrk="1" latinLnBrk="0" hangingPunct="1">
        <a:defRPr sz="1013" kern="1200">
          <a:solidFill>
            <a:schemeClr val="tx1"/>
          </a:solidFill>
          <a:latin typeface="+mn-lt"/>
          <a:ea typeface="+mn-ea"/>
          <a:cs typeface="+mn-cs"/>
        </a:defRPr>
      </a:lvl8pPr>
      <a:lvl9pPr marL="2057400" algn="l" defTabSz="514350" rtl="0" eaLnBrk="1" latinLnBrk="0" hangingPunct="1">
        <a:defRPr sz="1013" kern="1200">
          <a:solidFill>
            <a:schemeClr val="tx1"/>
          </a:solidFill>
          <a:latin typeface="+mn-lt"/>
          <a:ea typeface="+mn-ea"/>
          <a:cs typeface="+mn-cs"/>
        </a:defRPr>
      </a:lvl9pPr>
    </p:otherStyle>
  </p:txStyles>
</p:sldMaster>
</file>

<file path=ppt/slideMasters/slideMaster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a:extLst>
              <a:ext uri="{FF2B5EF4-FFF2-40B4-BE49-F238E27FC236}">
                <a16:creationId xmlns:a16="http://schemas.microsoft.com/office/drawing/2014/main" id="{87316405-8AA2-443B-9439-BDBF4F02BDC3}"/>
              </a:ext>
            </a:extLst>
          </p:cNvPr>
          <p:cNvSpPr>
            <a:spLocks noGrp="1" noChangeArrowheads="1"/>
          </p:cNvSpPr>
          <p:nvPr>
            <p:ph type="title"/>
          </p:nvPr>
        </p:nvSpPr>
        <p:spPr bwMode="auto">
          <a:xfrm>
            <a:off x="457200" y="274638"/>
            <a:ext cx="8229600" cy="1143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bodyPr>
          <a:lstStyle/>
          <a:p>
            <a:pPr lvl="0"/>
            <a:r>
              <a:rPr lang="en-US" altLang="vi-VN"/>
              <a:t>Click to edit Master title style</a:t>
            </a:r>
          </a:p>
        </p:txBody>
      </p:sp>
      <p:sp>
        <p:nvSpPr>
          <p:cNvPr id="1027" name="Rectangle 3">
            <a:extLst>
              <a:ext uri="{FF2B5EF4-FFF2-40B4-BE49-F238E27FC236}">
                <a16:creationId xmlns:a16="http://schemas.microsoft.com/office/drawing/2014/main" id="{6D9272C2-53E2-4A2A-8031-F5BD493F773D}"/>
              </a:ext>
            </a:extLst>
          </p:cNvPr>
          <p:cNvSpPr>
            <a:spLocks noGrp="1" noChangeArrowheads="1"/>
          </p:cNvSpPr>
          <p:nvPr>
            <p:ph type="body" idx="1"/>
          </p:nvPr>
        </p:nvSpPr>
        <p:spPr bwMode="auto">
          <a:xfrm>
            <a:off x="457200" y="1600200"/>
            <a:ext cx="8229600" cy="45259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p>
            <a:pPr lvl="0"/>
            <a:r>
              <a:rPr lang="en-US" altLang="vi-VN"/>
              <a:t>Click to edit Master text styles</a:t>
            </a:r>
          </a:p>
          <a:p>
            <a:pPr lvl="1"/>
            <a:r>
              <a:rPr lang="en-US" altLang="vi-VN"/>
              <a:t>Second level</a:t>
            </a:r>
          </a:p>
          <a:p>
            <a:pPr lvl="2"/>
            <a:r>
              <a:rPr lang="en-US" altLang="vi-VN"/>
              <a:t>Third level</a:t>
            </a:r>
          </a:p>
          <a:p>
            <a:pPr lvl="3"/>
            <a:r>
              <a:rPr lang="en-US" altLang="vi-VN"/>
              <a:t>Fourth level</a:t>
            </a:r>
          </a:p>
          <a:p>
            <a:pPr lvl="4"/>
            <a:r>
              <a:rPr lang="en-US" altLang="vi-VN"/>
              <a:t>Fifth level</a:t>
            </a:r>
          </a:p>
        </p:txBody>
      </p:sp>
      <p:sp>
        <p:nvSpPr>
          <p:cNvPr id="1028" name="Rectangle 4">
            <a:extLst>
              <a:ext uri="{FF2B5EF4-FFF2-40B4-BE49-F238E27FC236}">
                <a16:creationId xmlns:a16="http://schemas.microsoft.com/office/drawing/2014/main" id="{ED759A28-ADEA-4312-874E-2A4ADD71D964}"/>
              </a:ext>
            </a:extLst>
          </p:cNvPr>
          <p:cNvSpPr>
            <a:spLocks noGrp="1" noChangeArrowheads="1"/>
          </p:cNvSpPr>
          <p:nvPr>
            <p:ph type="dt" sz="half" idx="2"/>
          </p:nvPr>
        </p:nvSpPr>
        <p:spPr bwMode="auto">
          <a:xfrm>
            <a:off x="457200" y="6245225"/>
            <a:ext cx="21336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defRPr sz="1400">
                <a:latin typeface="Arial" charset="0"/>
              </a:defRPr>
            </a:lvl1pPr>
          </a:lstStyle>
          <a:p>
            <a:pPr>
              <a:defRPr/>
            </a:pPr>
            <a:endParaRPr lang="en-US"/>
          </a:p>
        </p:txBody>
      </p:sp>
      <p:sp>
        <p:nvSpPr>
          <p:cNvPr id="1029" name="Rectangle 5">
            <a:extLst>
              <a:ext uri="{FF2B5EF4-FFF2-40B4-BE49-F238E27FC236}">
                <a16:creationId xmlns:a16="http://schemas.microsoft.com/office/drawing/2014/main" id="{A59EB00C-9F48-4EA7-95D2-0997765C5E9B}"/>
              </a:ext>
            </a:extLst>
          </p:cNvPr>
          <p:cNvSpPr>
            <a:spLocks noGrp="1" noChangeArrowheads="1"/>
          </p:cNvSpPr>
          <p:nvPr>
            <p:ph type="ftr" sz="quarter" idx="3"/>
          </p:nvPr>
        </p:nvSpPr>
        <p:spPr bwMode="auto">
          <a:xfrm>
            <a:off x="3124200" y="6245225"/>
            <a:ext cx="28956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lgn="ctr">
              <a:defRPr sz="1400">
                <a:latin typeface="Arial" charset="0"/>
              </a:defRPr>
            </a:lvl1pPr>
          </a:lstStyle>
          <a:p>
            <a:pPr>
              <a:defRPr/>
            </a:pPr>
            <a:endParaRPr lang="en-US"/>
          </a:p>
        </p:txBody>
      </p:sp>
      <p:sp>
        <p:nvSpPr>
          <p:cNvPr id="1030" name="Rectangle 6">
            <a:extLst>
              <a:ext uri="{FF2B5EF4-FFF2-40B4-BE49-F238E27FC236}">
                <a16:creationId xmlns:a16="http://schemas.microsoft.com/office/drawing/2014/main" id="{66608ECE-CAC9-4A67-83A6-62D58FAB85FB}"/>
              </a:ext>
            </a:extLst>
          </p:cNvPr>
          <p:cNvSpPr>
            <a:spLocks noGrp="1" noChangeArrowheads="1"/>
          </p:cNvSpPr>
          <p:nvPr>
            <p:ph type="sldNum" sz="quarter" idx="4"/>
          </p:nvPr>
        </p:nvSpPr>
        <p:spPr bwMode="auto">
          <a:xfrm>
            <a:off x="6553200" y="6245225"/>
            <a:ext cx="21336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lgn="r">
              <a:defRPr sz="1400"/>
            </a:lvl1pPr>
          </a:lstStyle>
          <a:p>
            <a:fld id="{346B4EAA-5439-4010-B34C-533CED63D0D1}" type="slidenum">
              <a:rPr lang="en-US" altLang="vi-VN"/>
              <a:pPr/>
              <a:t>‹#›</a:t>
            </a:fld>
            <a:endParaRPr lang="en-US" altLang="vi-VN"/>
          </a:p>
        </p:txBody>
      </p:sp>
    </p:spTree>
    <p:extLst>
      <p:ext uri="{BB962C8B-B14F-4D97-AF65-F5344CB8AC3E}">
        <p14:creationId xmlns:p14="http://schemas.microsoft.com/office/powerpoint/2010/main" val="4243596899"/>
      </p:ext>
    </p:extLst>
  </p:cSld>
  <p:clrMap bg1="lt1" tx1="dk1" bg2="lt2" tx2="dk2" accent1="accent1" accent2="accent2" accent3="accent3" accent4="accent4" accent5="accent5" accent6="accent6" hlink="hlink" folHlink="folHlink"/>
  <p:sldLayoutIdLst>
    <p:sldLayoutId id="2147483790" r:id="rId1"/>
    <p:sldLayoutId id="2147483791" r:id="rId2"/>
    <p:sldLayoutId id="2147483792" r:id="rId3"/>
    <p:sldLayoutId id="2147483793" r:id="rId4"/>
    <p:sldLayoutId id="2147483794" r:id="rId5"/>
    <p:sldLayoutId id="2147483795" r:id="rId6"/>
    <p:sldLayoutId id="2147483796" r:id="rId7"/>
    <p:sldLayoutId id="2147483797" r:id="rId8"/>
    <p:sldLayoutId id="2147483798" r:id="rId9"/>
    <p:sldLayoutId id="2147483799" r:id="rId10"/>
    <p:sldLayoutId id="2147483800" r:id="rId11"/>
    <p:sldLayoutId id="2147483801" r:id="rId12"/>
    <p:sldLayoutId id="2147483802" r:id="rId13"/>
    <p:sldLayoutId id="2147483803" r:id="rId14"/>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400">
          <a:solidFill>
            <a:schemeClr val="tx1"/>
          </a:solidFill>
          <a:latin typeface="+mn-lt"/>
        </a:defRPr>
      </a:lvl3pPr>
      <a:lvl4pPr marL="1600200" indent="-228600" algn="l" rtl="0" eaLnBrk="0" fontAlgn="base" hangingPunct="0">
        <a:spcBef>
          <a:spcPct val="20000"/>
        </a:spcBef>
        <a:spcAft>
          <a:spcPct val="0"/>
        </a:spcAft>
        <a:buChar char="–"/>
        <a:defRPr sz="2000">
          <a:solidFill>
            <a:schemeClr val="tx1"/>
          </a:solidFill>
          <a:latin typeface="+mn-lt"/>
        </a:defRPr>
      </a:lvl4pPr>
      <a:lvl5pPr marL="2057400" indent="-228600" algn="l" rtl="0" eaLnBrk="0" fontAlgn="base" hangingPunct="0">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image" Target="../media/image3.jpeg"/><Relationship Id="rId1" Type="http://schemas.openxmlformats.org/officeDocument/2006/relationships/slideLayout" Target="../slideLayouts/slideLayout39.xml"/></Relationships>
</file>

<file path=ppt/slides/_rels/slide10.xml.rels><?xml version="1.0" encoding="UTF-8" standalone="yes"?>
<Relationships xmlns="http://schemas.openxmlformats.org/package/2006/relationships"><Relationship Id="rId3" Type="http://schemas.openxmlformats.org/officeDocument/2006/relationships/diagramLayout" Target="../diagrams/layout1.xml"/><Relationship Id="rId2" Type="http://schemas.openxmlformats.org/officeDocument/2006/relationships/diagramData" Target="../diagrams/data1.xml"/><Relationship Id="rId1" Type="http://schemas.openxmlformats.org/officeDocument/2006/relationships/slideLayout" Target="../slideLayouts/slideLayout51.xml"/><Relationship Id="rId6" Type="http://schemas.microsoft.com/office/2007/relationships/diagramDrawing" Target="../diagrams/drawing1.xml"/><Relationship Id="rId5" Type="http://schemas.openxmlformats.org/officeDocument/2006/relationships/diagramColors" Target="../diagrams/colors1.xml"/><Relationship Id="rId4" Type="http://schemas.openxmlformats.org/officeDocument/2006/relationships/diagramQuickStyle" Target="../diagrams/quickStyle1.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51.xml"/></Relationships>
</file>

<file path=ppt/slides/_rels/slide12.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image" Target="../media/image27.jpg"/><Relationship Id="rId1" Type="http://schemas.openxmlformats.org/officeDocument/2006/relationships/slideLayout" Target="../slideLayouts/slideLayout16.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51.xml"/></Relationships>
</file>

<file path=ppt/slides/_rels/slide14.xml.rels><?xml version="1.0" encoding="UTF-8" standalone="yes"?>
<Relationships xmlns="http://schemas.openxmlformats.org/package/2006/relationships"><Relationship Id="rId2" Type="http://schemas.openxmlformats.org/officeDocument/2006/relationships/image" Target="../media/image29.jpeg"/><Relationship Id="rId1" Type="http://schemas.openxmlformats.org/officeDocument/2006/relationships/slideLayout" Target="../slideLayouts/slideLayout97.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51.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97.xml"/></Relationships>
</file>

<file path=ppt/slides/_rels/slide17.xml.rels><?xml version="1.0" encoding="UTF-8" standalone="yes"?>
<Relationships xmlns="http://schemas.openxmlformats.org/package/2006/relationships"><Relationship Id="rId3" Type="http://schemas.openxmlformats.org/officeDocument/2006/relationships/image" Target="../media/image31.png"/><Relationship Id="rId2" Type="http://schemas.openxmlformats.org/officeDocument/2006/relationships/image" Target="../media/image30.gif"/><Relationship Id="rId1" Type="http://schemas.openxmlformats.org/officeDocument/2006/relationships/slideLayout" Target="../slideLayouts/slideLayout78.xml"/><Relationship Id="rId4" Type="http://schemas.openxmlformats.org/officeDocument/2006/relationships/image" Target="../media/image32.jpeg"/></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75.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65.xml"/></Relationships>
</file>

<file path=ppt/slides/_rels/slide2.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jpeg"/><Relationship Id="rId1" Type="http://schemas.openxmlformats.org/officeDocument/2006/relationships/slideLayout" Target="../slideLayouts/slideLayout1.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1.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image" Target="../media/image27.jpg"/><Relationship Id="rId1" Type="http://schemas.openxmlformats.org/officeDocument/2006/relationships/slideLayout" Target="../slideLayouts/slideLayout108.xml"/><Relationship Id="rId5" Type="http://schemas.openxmlformats.org/officeDocument/2006/relationships/image" Target="../media/image28.png"/><Relationship Id="rId4" Type="http://schemas.openxmlformats.org/officeDocument/2006/relationships/image" Target="../media/image34.png"/></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23.xml.rels><?xml version="1.0" encoding="UTF-8" standalone="yes"?>
<Relationships xmlns="http://schemas.openxmlformats.org/package/2006/relationships"><Relationship Id="rId2" Type="http://schemas.openxmlformats.org/officeDocument/2006/relationships/image" Target="../media/image3.jpeg"/><Relationship Id="rId1" Type="http://schemas.openxmlformats.org/officeDocument/2006/relationships/slideLayout" Target="../slideLayouts/slideLayout39.xml"/></Relationships>
</file>

<file path=ppt/slides/_rels/slide24.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Layout" Target="../slideLayouts/slideLayout97.xml"/></Relationships>
</file>

<file path=ppt/slides/_rels/slide25.xml.rels><?xml version="1.0" encoding="UTF-8" standalone="yes"?>
<Relationships xmlns="http://schemas.openxmlformats.org/package/2006/relationships"><Relationship Id="rId3" Type="http://schemas.openxmlformats.org/officeDocument/2006/relationships/image" Target="../media/image36.jpeg"/><Relationship Id="rId7" Type="http://schemas.openxmlformats.org/officeDocument/2006/relationships/image" Target="../media/image40.jpg"/><Relationship Id="rId2" Type="http://schemas.openxmlformats.org/officeDocument/2006/relationships/image" Target="../media/image35.jpeg"/><Relationship Id="rId1" Type="http://schemas.openxmlformats.org/officeDocument/2006/relationships/slideLayout" Target="../slideLayouts/slideLayout2.xml"/><Relationship Id="rId6" Type="http://schemas.openxmlformats.org/officeDocument/2006/relationships/image" Target="../media/image39.jpg"/><Relationship Id="rId5" Type="http://schemas.openxmlformats.org/officeDocument/2006/relationships/image" Target="../media/image38.jpg"/><Relationship Id="rId4" Type="http://schemas.openxmlformats.org/officeDocument/2006/relationships/image" Target="../media/image37.jpg"/></Relationships>
</file>

<file path=ppt/slides/_rels/slide26.xml.rels><?xml version="1.0" encoding="UTF-8" standalone="yes"?>
<Relationships xmlns="http://schemas.openxmlformats.org/package/2006/relationships"><Relationship Id="rId3" Type="http://schemas.openxmlformats.org/officeDocument/2006/relationships/image" Target="../media/image42.jpeg"/><Relationship Id="rId7" Type="http://schemas.openxmlformats.org/officeDocument/2006/relationships/image" Target="../media/image46.jpeg"/><Relationship Id="rId2" Type="http://schemas.openxmlformats.org/officeDocument/2006/relationships/image" Target="../media/image41.jpeg"/><Relationship Id="rId1" Type="http://schemas.openxmlformats.org/officeDocument/2006/relationships/slideLayout" Target="../slideLayouts/slideLayout78.xml"/><Relationship Id="rId6" Type="http://schemas.openxmlformats.org/officeDocument/2006/relationships/image" Target="../media/image45.png"/><Relationship Id="rId5" Type="http://schemas.openxmlformats.org/officeDocument/2006/relationships/image" Target="../media/image44.jpeg"/><Relationship Id="rId4" Type="http://schemas.openxmlformats.org/officeDocument/2006/relationships/image" Target="../media/image43.jpeg"/></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51.xml"/></Relationships>
</file>

<file path=ppt/slides/_rels/slide28.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Layout" Target="../slideLayouts/slideLayout97.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137.xml"/></Relationships>
</file>

<file path=ppt/slides/_rels/slide3.xml.rels><?xml version="1.0" encoding="UTF-8" standalone="yes"?>
<Relationships xmlns="http://schemas.openxmlformats.org/package/2006/relationships"><Relationship Id="rId8" Type="http://schemas.openxmlformats.org/officeDocument/2006/relationships/image" Target="../media/image8.png"/><Relationship Id="rId13" Type="http://schemas.openxmlformats.org/officeDocument/2006/relationships/image" Target="../media/image12.png"/><Relationship Id="rId3" Type="http://schemas.openxmlformats.org/officeDocument/2006/relationships/slideLayout" Target="../slideLayouts/slideLayout1.xml"/><Relationship Id="rId7" Type="http://schemas.openxmlformats.org/officeDocument/2006/relationships/slide" Target="slide4.xml"/><Relationship Id="rId12" Type="http://schemas.microsoft.com/office/2007/relationships/hdphoto" Target="../media/hdphoto2.wdp"/><Relationship Id="rId17" Type="http://schemas.openxmlformats.org/officeDocument/2006/relationships/image" Target="../media/image15.png"/><Relationship Id="rId2" Type="http://schemas.openxmlformats.org/officeDocument/2006/relationships/audio" Target="../media/media1.MP3"/><Relationship Id="rId16" Type="http://schemas.openxmlformats.org/officeDocument/2006/relationships/image" Target="../media/image14.png"/><Relationship Id="rId1" Type="http://schemas.microsoft.com/office/2007/relationships/media" Target="../media/media1.MP3"/><Relationship Id="rId6" Type="http://schemas.microsoft.com/office/2007/relationships/hdphoto" Target="../media/hdphoto1.wdp"/><Relationship Id="rId11" Type="http://schemas.openxmlformats.org/officeDocument/2006/relationships/image" Target="../media/image11.png"/><Relationship Id="rId5" Type="http://schemas.openxmlformats.org/officeDocument/2006/relationships/image" Target="../media/image7.png"/><Relationship Id="rId15" Type="http://schemas.microsoft.com/office/2007/relationships/hdphoto" Target="../media/hdphoto3.wdp"/><Relationship Id="rId10" Type="http://schemas.openxmlformats.org/officeDocument/2006/relationships/image" Target="../media/image10.png"/><Relationship Id="rId4" Type="http://schemas.openxmlformats.org/officeDocument/2006/relationships/image" Target="../media/image6.jpeg"/><Relationship Id="rId9" Type="http://schemas.openxmlformats.org/officeDocument/2006/relationships/image" Target="../media/image9.png"/><Relationship Id="rId14" Type="http://schemas.openxmlformats.org/officeDocument/2006/relationships/image" Target="../media/image13.png"/></Relationships>
</file>

<file path=ppt/slides/_rels/slide30.xml.rels><?xml version="1.0" encoding="UTF-8" standalone="yes"?>
<Relationships xmlns="http://schemas.openxmlformats.org/package/2006/relationships"><Relationship Id="rId8" Type="http://schemas.openxmlformats.org/officeDocument/2006/relationships/oleObject" Target="../embeddings/oleObject2.bin"/><Relationship Id="rId3" Type="http://schemas.openxmlformats.org/officeDocument/2006/relationships/notesSlide" Target="../notesSlides/notesSlide1.xml"/><Relationship Id="rId7" Type="http://schemas.openxmlformats.org/officeDocument/2006/relationships/image" Target="../media/image47.wmf"/><Relationship Id="rId2" Type="http://schemas.openxmlformats.org/officeDocument/2006/relationships/slideLayout" Target="../slideLayouts/slideLayout137.xml"/><Relationship Id="rId1" Type="http://schemas.openxmlformats.org/officeDocument/2006/relationships/vmlDrawing" Target="../drawings/vmlDrawing1.vml"/><Relationship Id="rId6" Type="http://schemas.openxmlformats.org/officeDocument/2006/relationships/oleObject" Target="../embeddings/oleObject1.bin"/><Relationship Id="rId11" Type="http://schemas.openxmlformats.org/officeDocument/2006/relationships/image" Target="../media/image49.wmf"/><Relationship Id="rId5" Type="http://schemas.openxmlformats.org/officeDocument/2006/relationships/image" Target="../media/image50.png"/><Relationship Id="rId10" Type="http://schemas.openxmlformats.org/officeDocument/2006/relationships/oleObject" Target="../embeddings/oleObject3.bin"/><Relationship Id="rId4" Type="http://schemas.openxmlformats.org/officeDocument/2006/relationships/audio" Target="../media/audio1.wav"/><Relationship Id="rId9" Type="http://schemas.openxmlformats.org/officeDocument/2006/relationships/image" Target="../media/image48.wmf"/></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2.xml.rels><?xml version="1.0" encoding="UTF-8" standalone="yes"?>
<Relationships xmlns="http://schemas.openxmlformats.org/package/2006/relationships"><Relationship Id="rId3" Type="http://schemas.openxmlformats.org/officeDocument/2006/relationships/oleObject" Target="../embeddings/oleObject3.bin"/><Relationship Id="rId2" Type="http://schemas.openxmlformats.org/officeDocument/2006/relationships/slideLayout" Target="../slideLayouts/slideLayout51.xml"/><Relationship Id="rId1" Type="http://schemas.openxmlformats.org/officeDocument/2006/relationships/vmlDrawing" Target="../drawings/vmlDrawing2.vml"/><Relationship Id="rId4" Type="http://schemas.openxmlformats.org/officeDocument/2006/relationships/image" Target="../media/image49.wmf"/></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97.xm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97.xml"/></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97.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97.xm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97.xm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97.xml"/></Relationships>
</file>

<file path=ppt/slides/_rels/slide39.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image" Target="../media/image27.jpg"/><Relationship Id="rId1" Type="http://schemas.openxmlformats.org/officeDocument/2006/relationships/slideLayout" Target="../slideLayouts/slideLayout108.xml"/><Relationship Id="rId5" Type="http://schemas.openxmlformats.org/officeDocument/2006/relationships/image" Target="../media/image28.png"/><Relationship Id="rId4" Type="http://schemas.openxmlformats.org/officeDocument/2006/relationships/image" Target="../media/image34.png"/></Relationships>
</file>

<file path=ppt/slides/_rels/slide4.xml.rels><?xml version="1.0" encoding="UTF-8" standalone="yes"?>
<Relationships xmlns="http://schemas.openxmlformats.org/package/2006/relationships"><Relationship Id="rId8" Type="http://schemas.openxmlformats.org/officeDocument/2006/relationships/image" Target="../media/image22.png"/><Relationship Id="rId13" Type="http://schemas.microsoft.com/office/2007/relationships/hdphoto" Target="../media/hdphoto5.wdp"/><Relationship Id="rId18" Type="http://schemas.openxmlformats.org/officeDocument/2006/relationships/image" Target="../media/image24.png"/><Relationship Id="rId3" Type="http://schemas.openxmlformats.org/officeDocument/2006/relationships/image" Target="../media/image17.gif"/><Relationship Id="rId7" Type="http://schemas.openxmlformats.org/officeDocument/2006/relationships/image" Target="../media/image21.gif"/><Relationship Id="rId12" Type="http://schemas.openxmlformats.org/officeDocument/2006/relationships/image" Target="../media/image23.png"/><Relationship Id="rId17" Type="http://schemas.openxmlformats.org/officeDocument/2006/relationships/slide" Target="slide8.xml"/><Relationship Id="rId2" Type="http://schemas.openxmlformats.org/officeDocument/2006/relationships/image" Target="../media/image16.png"/><Relationship Id="rId16" Type="http://schemas.openxmlformats.org/officeDocument/2006/relationships/slide" Target="slide7.xml"/><Relationship Id="rId1" Type="http://schemas.openxmlformats.org/officeDocument/2006/relationships/slideLayout" Target="../slideLayouts/slideLayout1.xml"/><Relationship Id="rId6" Type="http://schemas.openxmlformats.org/officeDocument/2006/relationships/image" Target="../media/image20.gif"/><Relationship Id="rId11" Type="http://schemas.openxmlformats.org/officeDocument/2006/relationships/image" Target="../media/image14.png"/><Relationship Id="rId5" Type="http://schemas.openxmlformats.org/officeDocument/2006/relationships/image" Target="../media/image19.gif"/><Relationship Id="rId15" Type="http://schemas.openxmlformats.org/officeDocument/2006/relationships/slide" Target="slide6.xml"/><Relationship Id="rId10" Type="http://schemas.openxmlformats.org/officeDocument/2006/relationships/image" Target="../media/image12.png"/><Relationship Id="rId4" Type="http://schemas.openxmlformats.org/officeDocument/2006/relationships/image" Target="../media/image18.gif"/><Relationship Id="rId9" Type="http://schemas.microsoft.com/office/2007/relationships/hdphoto" Target="../media/hdphoto4.wdp"/><Relationship Id="rId14" Type="http://schemas.openxmlformats.org/officeDocument/2006/relationships/slide" Target="slide5.xml"/></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41.xml.rels><?xml version="1.0" encoding="UTF-8" standalone="yes"?>
<Relationships xmlns="http://schemas.openxmlformats.org/package/2006/relationships"><Relationship Id="rId8" Type="http://schemas.openxmlformats.org/officeDocument/2006/relationships/image" Target="../media/image8.png"/><Relationship Id="rId13" Type="http://schemas.openxmlformats.org/officeDocument/2006/relationships/image" Target="../media/image12.png"/><Relationship Id="rId3" Type="http://schemas.openxmlformats.org/officeDocument/2006/relationships/slideLayout" Target="../slideLayouts/slideLayout1.xml"/><Relationship Id="rId7" Type="http://schemas.openxmlformats.org/officeDocument/2006/relationships/slide" Target="slide4.xml"/><Relationship Id="rId12" Type="http://schemas.microsoft.com/office/2007/relationships/hdphoto" Target="../media/hdphoto2.wdp"/><Relationship Id="rId17" Type="http://schemas.openxmlformats.org/officeDocument/2006/relationships/image" Target="../media/image15.png"/><Relationship Id="rId2" Type="http://schemas.openxmlformats.org/officeDocument/2006/relationships/audio" Target="../media/media1.MP3"/><Relationship Id="rId16" Type="http://schemas.openxmlformats.org/officeDocument/2006/relationships/image" Target="../media/image14.png"/><Relationship Id="rId1" Type="http://schemas.microsoft.com/office/2007/relationships/media" Target="../media/media1.MP3"/><Relationship Id="rId6" Type="http://schemas.microsoft.com/office/2007/relationships/hdphoto" Target="../media/hdphoto1.wdp"/><Relationship Id="rId11" Type="http://schemas.openxmlformats.org/officeDocument/2006/relationships/image" Target="../media/image11.png"/><Relationship Id="rId5" Type="http://schemas.openxmlformats.org/officeDocument/2006/relationships/image" Target="../media/image7.png"/><Relationship Id="rId15" Type="http://schemas.microsoft.com/office/2007/relationships/hdphoto" Target="../media/hdphoto3.wdp"/><Relationship Id="rId10" Type="http://schemas.openxmlformats.org/officeDocument/2006/relationships/image" Target="../media/image10.png"/><Relationship Id="rId4" Type="http://schemas.openxmlformats.org/officeDocument/2006/relationships/image" Target="../media/image6.jpeg"/><Relationship Id="rId9" Type="http://schemas.openxmlformats.org/officeDocument/2006/relationships/image" Target="../media/image9.png"/><Relationship Id="rId14" Type="http://schemas.openxmlformats.org/officeDocument/2006/relationships/image" Target="../media/image13.png"/></Relationships>
</file>

<file path=ppt/slides/_rels/slide42.xml.rels><?xml version="1.0" encoding="UTF-8" standalone="yes"?>
<Relationships xmlns="http://schemas.openxmlformats.org/package/2006/relationships"><Relationship Id="rId8" Type="http://schemas.openxmlformats.org/officeDocument/2006/relationships/image" Target="../media/image8.png"/><Relationship Id="rId13" Type="http://schemas.openxmlformats.org/officeDocument/2006/relationships/image" Target="../media/image12.png"/><Relationship Id="rId3" Type="http://schemas.openxmlformats.org/officeDocument/2006/relationships/slideLayout" Target="../slideLayouts/slideLayout1.xml"/><Relationship Id="rId7" Type="http://schemas.openxmlformats.org/officeDocument/2006/relationships/slide" Target="slide4.xml"/><Relationship Id="rId12" Type="http://schemas.microsoft.com/office/2007/relationships/hdphoto" Target="../media/hdphoto2.wdp"/><Relationship Id="rId17" Type="http://schemas.openxmlformats.org/officeDocument/2006/relationships/image" Target="../media/image15.png"/><Relationship Id="rId2" Type="http://schemas.openxmlformats.org/officeDocument/2006/relationships/audio" Target="../media/media1.MP3"/><Relationship Id="rId16" Type="http://schemas.openxmlformats.org/officeDocument/2006/relationships/image" Target="../media/image14.png"/><Relationship Id="rId1" Type="http://schemas.microsoft.com/office/2007/relationships/media" Target="../media/media1.MP3"/><Relationship Id="rId6" Type="http://schemas.microsoft.com/office/2007/relationships/hdphoto" Target="../media/hdphoto1.wdp"/><Relationship Id="rId11" Type="http://schemas.openxmlformats.org/officeDocument/2006/relationships/image" Target="../media/image11.png"/><Relationship Id="rId5" Type="http://schemas.openxmlformats.org/officeDocument/2006/relationships/image" Target="../media/image7.png"/><Relationship Id="rId15" Type="http://schemas.microsoft.com/office/2007/relationships/hdphoto" Target="../media/hdphoto3.wdp"/><Relationship Id="rId10" Type="http://schemas.openxmlformats.org/officeDocument/2006/relationships/image" Target="../media/image10.png"/><Relationship Id="rId4" Type="http://schemas.openxmlformats.org/officeDocument/2006/relationships/image" Target="../media/image6.jpeg"/><Relationship Id="rId9" Type="http://schemas.openxmlformats.org/officeDocument/2006/relationships/image" Target="../media/image9.png"/><Relationship Id="rId14" Type="http://schemas.openxmlformats.org/officeDocument/2006/relationships/image" Target="../media/image13.png"/></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5.xml.rels><?xml version="1.0" encoding="UTF-8" standalone="yes"?>
<Relationships xmlns="http://schemas.openxmlformats.org/package/2006/relationships"><Relationship Id="rId3" Type="http://schemas.openxmlformats.org/officeDocument/2006/relationships/image" Target="../media/image25.jpeg"/><Relationship Id="rId7" Type="http://schemas.openxmlformats.org/officeDocument/2006/relationships/slide" Target="slide8.xml"/><Relationship Id="rId2" Type="http://schemas.openxmlformats.org/officeDocument/2006/relationships/image" Target="../media/image16.png"/><Relationship Id="rId1" Type="http://schemas.openxmlformats.org/officeDocument/2006/relationships/slideLayout" Target="../slideLayouts/slideLayout1.xml"/><Relationship Id="rId6" Type="http://schemas.openxmlformats.org/officeDocument/2006/relationships/image" Target="../media/image26.png"/><Relationship Id="rId5" Type="http://schemas.openxmlformats.org/officeDocument/2006/relationships/slide" Target="slide4.xml"/><Relationship Id="rId4" Type="http://schemas.microsoft.com/office/2007/relationships/hdphoto" Target="../media/hdphoto6.wdp"/></Relationships>
</file>

<file path=ppt/slides/_rels/slide6.xml.rels><?xml version="1.0" encoding="UTF-8" standalone="yes"?>
<Relationships xmlns="http://schemas.openxmlformats.org/package/2006/relationships"><Relationship Id="rId3" Type="http://schemas.openxmlformats.org/officeDocument/2006/relationships/image" Target="../media/image25.jpeg"/><Relationship Id="rId7" Type="http://schemas.openxmlformats.org/officeDocument/2006/relationships/slide" Target="slide8.xml"/><Relationship Id="rId2" Type="http://schemas.openxmlformats.org/officeDocument/2006/relationships/image" Target="../media/image16.png"/><Relationship Id="rId1" Type="http://schemas.openxmlformats.org/officeDocument/2006/relationships/slideLayout" Target="../slideLayouts/slideLayout1.xml"/><Relationship Id="rId6" Type="http://schemas.openxmlformats.org/officeDocument/2006/relationships/image" Target="../media/image26.png"/><Relationship Id="rId5" Type="http://schemas.openxmlformats.org/officeDocument/2006/relationships/slide" Target="slide4.xml"/><Relationship Id="rId4" Type="http://schemas.microsoft.com/office/2007/relationships/hdphoto" Target="../media/hdphoto6.wdp"/></Relationships>
</file>

<file path=ppt/slides/_rels/slide7.xml.rels><?xml version="1.0" encoding="UTF-8" standalone="yes"?>
<Relationships xmlns="http://schemas.openxmlformats.org/package/2006/relationships"><Relationship Id="rId3" Type="http://schemas.openxmlformats.org/officeDocument/2006/relationships/image" Target="../media/image25.jpeg"/><Relationship Id="rId7" Type="http://schemas.openxmlformats.org/officeDocument/2006/relationships/slide" Target="slide8.xml"/><Relationship Id="rId2" Type="http://schemas.openxmlformats.org/officeDocument/2006/relationships/image" Target="../media/image16.png"/><Relationship Id="rId1" Type="http://schemas.openxmlformats.org/officeDocument/2006/relationships/slideLayout" Target="../slideLayouts/slideLayout1.xml"/><Relationship Id="rId6" Type="http://schemas.openxmlformats.org/officeDocument/2006/relationships/image" Target="../media/image26.png"/><Relationship Id="rId5" Type="http://schemas.openxmlformats.org/officeDocument/2006/relationships/slide" Target="slide4.xml"/><Relationship Id="rId4" Type="http://schemas.microsoft.com/office/2007/relationships/hdphoto" Target="../media/hdphoto6.wdp"/></Relationships>
</file>

<file path=ppt/slides/_rels/slide8.xml.rels><?xml version="1.0" encoding="UTF-8" standalone="yes"?>
<Relationships xmlns="http://schemas.openxmlformats.org/package/2006/relationships"><Relationship Id="rId3" Type="http://schemas.openxmlformats.org/officeDocument/2006/relationships/image" Target="../media/image25.jpeg"/><Relationship Id="rId7" Type="http://schemas.openxmlformats.org/officeDocument/2006/relationships/slide" Target="slide8.xml"/><Relationship Id="rId2" Type="http://schemas.openxmlformats.org/officeDocument/2006/relationships/image" Target="../media/image16.png"/><Relationship Id="rId1" Type="http://schemas.openxmlformats.org/officeDocument/2006/relationships/slideLayout" Target="../slideLayouts/slideLayout1.xml"/><Relationship Id="rId6" Type="http://schemas.openxmlformats.org/officeDocument/2006/relationships/image" Target="../media/image26.png"/><Relationship Id="rId5" Type="http://schemas.openxmlformats.org/officeDocument/2006/relationships/slide" Target="slide4.xml"/><Relationship Id="rId4" Type="http://schemas.microsoft.com/office/2007/relationships/hdphoto" Target="../media/hdphoto6.wdp"/></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0418" name="Picture 3">
            <a:extLst>
              <a:ext uri="{FF2B5EF4-FFF2-40B4-BE49-F238E27FC236}">
                <a16:creationId xmlns:a16="http://schemas.microsoft.com/office/drawing/2014/main" id="{94DC6985-4ED5-46D6-AD7F-E29975A91FD1}"/>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0419" name="TextBox 4">
            <a:extLst>
              <a:ext uri="{FF2B5EF4-FFF2-40B4-BE49-F238E27FC236}">
                <a16:creationId xmlns:a16="http://schemas.microsoft.com/office/drawing/2014/main" id="{DC252EFE-6EC1-4E0D-9481-B6963557787F}"/>
              </a:ext>
            </a:extLst>
          </p:cNvPr>
          <p:cNvSpPr txBox="1">
            <a:spLocks noChangeArrowheads="1"/>
          </p:cNvSpPr>
          <p:nvPr/>
        </p:nvSpPr>
        <p:spPr bwMode="auto">
          <a:xfrm>
            <a:off x="1691680" y="1469777"/>
            <a:ext cx="5480989" cy="10772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defTabSz="685800">
              <a:lnSpc>
                <a:spcPct val="90000"/>
              </a:lnSpc>
              <a:spcBef>
                <a:spcPts val="750"/>
              </a:spcBef>
              <a:buFont typeface="Arial" panose="020B0604020202020204" pitchFamily="34" charset="0"/>
              <a:buChar char="•"/>
              <a:defRPr sz="2100">
                <a:solidFill>
                  <a:schemeClr val="tx1"/>
                </a:solidFill>
                <a:latin typeface="Calibri" panose="020F0502020204030204" pitchFamily="34" charset="0"/>
              </a:defRPr>
            </a:lvl1pPr>
            <a:lvl2pPr marL="742950" indent="-285750" defTabSz="685800">
              <a:lnSpc>
                <a:spcPct val="90000"/>
              </a:lnSpc>
              <a:spcBef>
                <a:spcPts val="375"/>
              </a:spcBef>
              <a:buFont typeface="Arial" panose="020B0604020202020204" pitchFamily="34" charset="0"/>
              <a:buChar char="•"/>
              <a:defRPr>
                <a:solidFill>
                  <a:schemeClr val="tx1"/>
                </a:solidFill>
                <a:latin typeface="Calibri" panose="020F0502020204030204" pitchFamily="34" charset="0"/>
              </a:defRPr>
            </a:lvl2pPr>
            <a:lvl3pPr marL="1143000" indent="-228600" defTabSz="685800">
              <a:lnSpc>
                <a:spcPct val="90000"/>
              </a:lnSpc>
              <a:spcBef>
                <a:spcPts val="375"/>
              </a:spcBef>
              <a:buFont typeface="Arial" panose="020B0604020202020204" pitchFamily="34" charset="0"/>
              <a:buChar char="•"/>
              <a:defRPr sz="1500">
                <a:solidFill>
                  <a:schemeClr val="tx1"/>
                </a:solidFill>
                <a:latin typeface="Calibri" panose="020F0502020204030204" pitchFamily="34" charset="0"/>
              </a:defRPr>
            </a:lvl3pPr>
            <a:lvl4pPr marL="16002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4pPr>
            <a:lvl5pPr marL="20574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5pPr>
            <a:lvl6pPr marL="25146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6pPr>
            <a:lvl7pPr marL="29718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7pPr>
            <a:lvl8pPr marL="34290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8pPr>
            <a:lvl9pPr marL="38862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9pPr>
          </a:lstStyle>
          <a:p>
            <a:pPr algn="ctr" defTabSz="514350" fontAlgn="base">
              <a:lnSpc>
                <a:spcPct val="100000"/>
              </a:lnSpc>
              <a:spcBef>
                <a:spcPct val="0"/>
              </a:spcBef>
              <a:spcAft>
                <a:spcPct val="0"/>
              </a:spcAft>
              <a:buNone/>
            </a:pPr>
            <a:r>
              <a:rPr lang="en-US" altLang="vi-VN" sz="3200" b="1" dirty="0" err="1">
                <a:solidFill>
                  <a:srgbClr val="FF0000"/>
                </a:solidFill>
                <a:latin typeface="Times New Roman" panose="02020603050405020304" pitchFamily="18" charset="0"/>
                <a:cs typeface="Times New Roman" panose="02020603050405020304" pitchFamily="18" charset="0"/>
              </a:rPr>
              <a:t>Chào</a:t>
            </a:r>
            <a:r>
              <a:rPr lang="en-US" altLang="vi-VN" sz="3200" b="1" dirty="0">
                <a:solidFill>
                  <a:srgbClr val="FF0000"/>
                </a:solidFill>
                <a:latin typeface="Times New Roman" panose="02020603050405020304" pitchFamily="18" charset="0"/>
                <a:cs typeface="Times New Roman" panose="02020603050405020304" pitchFamily="18" charset="0"/>
              </a:rPr>
              <a:t> </a:t>
            </a:r>
            <a:r>
              <a:rPr lang="en-US" altLang="vi-VN" sz="3200" b="1" dirty="0" err="1">
                <a:solidFill>
                  <a:srgbClr val="FF0000"/>
                </a:solidFill>
                <a:latin typeface="Times New Roman" panose="02020603050405020304" pitchFamily="18" charset="0"/>
                <a:cs typeface="Times New Roman" panose="02020603050405020304" pitchFamily="18" charset="0"/>
              </a:rPr>
              <a:t>mừng</a:t>
            </a:r>
            <a:r>
              <a:rPr lang="en-US" altLang="vi-VN" sz="3200" b="1" dirty="0">
                <a:solidFill>
                  <a:srgbClr val="FF0000"/>
                </a:solidFill>
                <a:latin typeface="Times New Roman" panose="02020603050405020304" pitchFamily="18" charset="0"/>
                <a:cs typeface="Times New Roman" panose="02020603050405020304" pitchFamily="18" charset="0"/>
              </a:rPr>
              <a:t> </a:t>
            </a:r>
            <a:r>
              <a:rPr lang="en-US" altLang="vi-VN" sz="3200" b="1" dirty="0" err="1">
                <a:solidFill>
                  <a:srgbClr val="FF0000"/>
                </a:solidFill>
                <a:latin typeface="Times New Roman" panose="02020603050405020304" pitchFamily="18" charset="0"/>
                <a:cs typeface="Times New Roman" panose="02020603050405020304" pitchFamily="18" charset="0"/>
              </a:rPr>
              <a:t>các</a:t>
            </a:r>
            <a:r>
              <a:rPr lang="en-US" altLang="vi-VN" sz="3200" b="1" dirty="0">
                <a:solidFill>
                  <a:srgbClr val="FF0000"/>
                </a:solidFill>
                <a:latin typeface="Times New Roman" panose="02020603050405020304" pitchFamily="18" charset="0"/>
                <a:cs typeface="Times New Roman" panose="02020603050405020304" pitchFamily="18" charset="0"/>
              </a:rPr>
              <a:t> con</a:t>
            </a:r>
          </a:p>
          <a:p>
            <a:pPr algn="ctr" defTabSz="514350" fontAlgn="base">
              <a:lnSpc>
                <a:spcPct val="100000"/>
              </a:lnSpc>
              <a:spcBef>
                <a:spcPct val="0"/>
              </a:spcBef>
              <a:spcAft>
                <a:spcPct val="0"/>
              </a:spcAft>
              <a:buNone/>
            </a:pPr>
            <a:r>
              <a:rPr lang="en-US" altLang="vi-VN" sz="3200" b="1" dirty="0">
                <a:solidFill>
                  <a:srgbClr val="FF0000"/>
                </a:solidFill>
                <a:latin typeface="Times New Roman" panose="02020603050405020304" pitchFamily="18" charset="0"/>
                <a:cs typeface="Times New Roman" panose="02020603050405020304" pitchFamily="18" charset="0"/>
              </a:rPr>
              <a:t> </a:t>
            </a:r>
            <a:r>
              <a:rPr lang="en-US" altLang="vi-VN" sz="3200" b="1" dirty="0" err="1">
                <a:solidFill>
                  <a:srgbClr val="FF0000"/>
                </a:solidFill>
                <a:latin typeface="Times New Roman" panose="02020603050405020304" pitchFamily="18" charset="0"/>
                <a:cs typeface="Times New Roman" panose="02020603050405020304" pitchFamily="18" charset="0"/>
              </a:rPr>
              <a:t>đến</a:t>
            </a:r>
            <a:r>
              <a:rPr lang="en-US" altLang="vi-VN" sz="3200" b="1" dirty="0">
                <a:solidFill>
                  <a:srgbClr val="FF0000"/>
                </a:solidFill>
                <a:latin typeface="Times New Roman" panose="02020603050405020304" pitchFamily="18" charset="0"/>
                <a:cs typeface="Times New Roman" panose="02020603050405020304" pitchFamily="18" charset="0"/>
              </a:rPr>
              <a:t> </a:t>
            </a:r>
            <a:r>
              <a:rPr lang="en-US" altLang="vi-VN" sz="3200" b="1" dirty="0" err="1">
                <a:solidFill>
                  <a:srgbClr val="FF0000"/>
                </a:solidFill>
                <a:latin typeface="Times New Roman" panose="02020603050405020304" pitchFamily="18" charset="0"/>
                <a:cs typeface="Times New Roman" panose="02020603050405020304" pitchFamily="18" charset="0"/>
              </a:rPr>
              <a:t>với</a:t>
            </a:r>
            <a:r>
              <a:rPr lang="en-US" altLang="vi-VN" sz="3200" b="1" dirty="0">
                <a:solidFill>
                  <a:srgbClr val="FF0000"/>
                </a:solidFill>
                <a:latin typeface="Times New Roman" panose="02020603050405020304" pitchFamily="18" charset="0"/>
                <a:cs typeface="Times New Roman" panose="02020603050405020304" pitchFamily="18" charset="0"/>
              </a:rPr>
              <a:t> </a:t>
            </a:r>
            <a:r>
              <a:rPr lang="en-US" altLang="vi-VN" sz="3200" b="1" dirty="0" err="1">
                <a:solidFill>
                  <a:srgbClr val="FF0000"/>
                </a:solidFill>
                <a:latin typeface="Times New Roman" panose="02020603050405020304" pitchFamily="18" charset="0"/>
                <a:cs typeface="Times New Roman" panose="02020603050405020304" pitchFamily="18" charset="0"/>
              </a:rPr>
              <a:t>lớp</a:t>
            </a:r>
            <a:r>
              <a:rPr lang="en-US" altLang="vi-VN" sz="3200" b="1" dirty="0">
                <a:solidFill>
                  <a:srgbClr val="FF0000"/>
                </a:solidFill>
                <a:latin typeface="Times New Roman" panose="02020603050405020304" pitchFamily="18" charset="0"/>
                <a:cs typeface="Times New Roman" panose="02020603050405020304" pitchFamily="18" charset="0"/>
              </a:rPr>
              <a:t> </a:t>
            </a:r>
            <a:r>
              <a:rPr lang="en-US" altLang="vi-VN" sz="3200" b="1" dirty="0" err="1">
                <a:solidFill>
                  <a:srgbClr val="FF0000"/>
                </a:solidFill>
                <a:latin typeface="Times New Roman" panose="02020603050405020304" pitchFamily="18" charset="0"/>
                <a:cs typeface="Times New Roman" panose="02020603050405020304" pitchFamily="18" charset="0"/>
              </a:rPr>
              <a:t>học</a:t>
            </a:r>
            <a:r>
              <a:rPr lang="en-US" altLang="vi-VN" sz="3200" b="1" dirty="0">
                <a:solidFill>
                  <a:srgbClr val="FF0000"/>
                </a:solidFill>
                <a:latin typeface="Times New Roman" panose="02020603050405020304" pitchFamily="18" charset="0"/>
                <a:cs typeface="Times New Roman" panose="02020603050405020304" pitchFamily="18" charset="0"/>
              </a:rPr>
              <a:t> </a:t>
            </a:r>
            <a:r>
              <a:rPr lang="en-US" altLang="vi-VN" sz="3200" b="1" dirty="0" err="1">
                <a:solidFill>
                  <a:srgbClr val="FF0000"/>
                </a:solidFill>
                <a:latin typeface="Times New Roman" panose="02020603050405020304" pitchFamily="18" charset="0"/>
                <a:cs typeface="Times New Roman" panose="02020603050405020304" pitchFamily="18" charset="0"/>
              </a:rPr>
              <a:t>hóa</a:t>
            </a:r>
            <a:r>
              <a:rPr lang="en-US" altLang="vi-VN" sz="3200" b="1" dirty="0">
                <a:solidFill>
                  <a:srgbClr val="FF0000"/>
                </a:solidFill>
                <a:latin typeface="Times New Roman" panose="02020603050405020304" pitchFamily="18" charset="0"/>
                <a:cs typeface="Times New Roman" panose="02020603050405020304" pitchFamily="18" charset="0"/>
              </a:rPr>
              <a:t> </a:t>
            </a:r>
            <a:r>
              <a:rPr lang="en-US" altLang="vi-VN" sz="3200" b="1" dirty="0" err="1">
                <a:solidFill>
                  <a:srgbClr val="FF0000"/>
                </a:solidFill>
                <a:latin typeface="Times New Roman" panose="02020603050405020304" pitchFamily="18" charset="0"/>
                <a:cs typeface="Times New Roman" panose="02020603050405020304" pitchFamily="18" charset="0"/>
              </a:rPr>
              <a:t>vui</a:t>
            </a:r>
            <a:r>
              <a:rPr lang="en-US" altLang="vi-VN" sz="3200" b="1" dirty="0">
                <a:solidFill>
                  <a:srgbClr val="FF0000"/>
                </a:solidFill>
                <a:latin typeface="Times New Roman" panose="02020603050405020304" pitchFamily="18" charset="0"/>
                <a:cs typeface="Times New Roman" panose="02020603050405020304" pitchFamily="18" charset="0"/>
              </a:rPr>
              <a:t> </a:t>
            </a:r>
            <a:r>
              <a:rPr lang="en-US" altLang="vi-VN" sz="3200" b="1" dirty="0" err="1">
                <a:solidFill>
                  <a:srgbClr val="FF0000"/>
                </a:solidFill>
                <a:latin typeface="Times New Roman" panose="02020603050405020304" pitchFamily="18" charset="0"/>
                <a:cs typeface="Times New Roman" panose="02020603050405020304" pitchFamily="18" charset="0"/>
              </a:rPr>
              <a:t>nhộn</a:t>
            </a:r>
            <a:r>
              <a:rPr lang="en-US" altLang="vi-VN" sz="3200" b="1" dirty="0">
                <a:solidFill>
                  <a:srgbClr val="FF0000"/>
                </a:solidFill>
                <a:latin typeface="Times New Roman" panose="02020603050405020304" pitchFamily="18" charset="0"/>
                <a:cs typeface="Times New Roman" panose="02020603050405020304" pitchFamily="18" charset="0"/>
              </a:rPr>
              <a:t>!</a:t>
            </a:r>
          </a:p>
        </p:txBody>
      </p:sp>
      <p:sp>
        <p:nvSpPr>
          <p:cNvPr id="60420" name="TextBox 8">
            <a:extLst>
              <a:ext uri="{FF2B5EF4-FFF2-40B4-BE49-F238E27FC236}">
                <a16:creationId xmlns:a16="http://schemas.microsoft.com/office/drawing/2014/main" id="{4C071CB1-11E6-4C2E-AE81-37AB51FE34F1}"/>
              </a:ext>
            </a:extLst>
          </p:cNvPr>
          <p:cNvSpPr txBox="1">
            <a:spLocks noChangeArrowheads="1"/>
          </p:cNvSpPr>
          <p:nvPr/>
        </p:nvSpPr>
        <p:spPr bwMode="auto">
          <a:xfrm>
            <a:off x="2475111" y="3933056"/>
            <a:ext cx="4193777"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defTabSz="685800">
              <a:lnSpc>
                <a:spcPct val="90000"/>
              </a:lnSpc>
              <a:spcBef>
                <a:spcPts val="750"/>
              </a:spcBef>
              <a:buFont typeface="Arial" panose="020B0604020202020204" pitchFamily="34" charset="0"/>
              <a:buChar char="•"/>
              <a:defRPr sz="2100">
                <a:solidFill>
                  <a:schemeClr val="tx1"/>
                </a:solidFill>
                <a:latin typeface="Calibri" panose="020F0502020204030204" pitchFamily="34" charset="0"/>
              </a:defRPr>
            </a:lvl1pPr>
            <a:lvl2pPr marL="742950" indent="-285750" defTabSz="685800">
              <a:lnSpc>
                <a:spcPct val="90000"/>
              </a:lnSpc>
              <a:spcBef>
                <a:spcPts val="375"/>
              </a:spcBef>
              <a:buFont typeface="Arial" panose="020B0604020202020204" pitchFamily="34" charset="0"/>
              <a:buChar char="•"/>
              <a:defRPr>
                <a:solidFill>
                  <a:schemeClr val="tx1"/>
                </a:solidFill>
                <a:latin typeface="Calibri" panose="020F0502020204030204" pitchFamily="34" charset="0"/>
              </a:defRPr>
            </a:lvl2pPr>
            <a:lvl3pPr marL="1143000" indent="-228600" defTabSz="685800">
              <a:lnSpc>
                <a:spcPct val="90000"/>
              </a:lnSpc>
              <a:spcBef>
                <a:spcPts val="375"/>
              </a:spcBef>
              <a:buFont typeface="Arial" panose="020B0604020202020204" pitchFamily="34" charset="0"/>
              <a:buChar char="•"/>
              <a:defRPr sz="1500">
                <a:solidFill>
                  <a:schemeClr val="tx1"/>
                </a:solidFill>
                <a:latin typeface="Calibri" panose="020F0502020204030204" pitchFamily="34" charset="0"/>
              </a:defRPr>
            </a:lvl3pPr>
            <a:lvl4pPr marL="16002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4pPr>
            <a:lvl5pPr marL="20574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5pPr>
            <a:lvl6pPr marL="25146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6pPr>
            <a:lvl7pPr marL="29718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7pPr>
            <a:lvl8pPr marL="34290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8pPr>
            <a:lvl9pPr marL="38862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9pPr>
          </a:lstStyle>
          <a:p>
            <a:pPr defTabSz="514350" fontAlgn="base">
              <a:lnSpc>
                <a:spcPct val="100000"/>
              </a:lnSpc>
              <a:spcBef>
                <a:spcPct val="0"/>
              </a:spcBef>
              <a:spcAft>
                <a:spcPct val="0"/>
              </a:spcAft>
              <a:buNone/>
            </a:pPr>
            <a:r>
              <a:rPr lang="en-US" altLang="vi-VN" sz="2400" b="1" dirty="0" err="1">
                <a:solidFill>
                  <a:srgbClr val="000000"/>
                </a:solidFill>
                <a:latin typeface="Times New Roman" panose="02020603050405020304" pitchFamily="18" charset="0"/>
                <a:cs typeface="Times New Roman" panose="02020603050405020304" pitchFamily="18" charset="0"/>
              </a:rPr>
              <a:t>Giáo</a:t>
            </a:r>
            <a:r>
              <a:rPr lang="en-US" altLang="vi-VN" sz="2400" b="1" dirty="0">
                <a:solidFill>
                  <a:srgbClr val="000000"/>
                </a:solidFill>
                <a:latin typeface="Times New Roman" panose="02020603050405020304" pitchFamily="18" charset="0"/>
                <a:cs typeface="Times New Roman" panose="02020603050405020304" pitchFamily="18" charset="0"/>
              </a:rPr>
              <a:t> </a:t>
            </a:r>
            <a:r>
              <a:rPr lang="en-US" altLang="vi-VN" sz="2400" b="1" dirty="0" err="1">
                <a:solidFill>
                  <a:srgbClr val="000000"/>
                </a:solidFill>
                <a:latin typeface="Times New Roman" panose="02020603050405020304" pitchFamily="18" charset="0"/>
                <a:cs typeface="Times New Roman" panose="02020603050405020304" pitchFamily="18" charset="0"/>
              </a:rPr>
              <a:t>viên</a:t>
            </a:r>
            <a:r>
              <a:rPr lang="en-US" altLang="vi-VN" sz="2400" b="1" dirty="0">
                <a:solidFill>
                  <a:srgbClr val="000000"/>
                </a:solidFill>
                <a:latin typeface="Times New Roman" panose="02020603050405020304" pitchFamily="18" charset="0"/>
                <a:cs typeface="Times New Roman" panose="02020603050405020304" pitchFamily="18" charset="0"/>
              </a:rPr>
              <a:t>: </a:t>
            </a:r>
            <a:r>
              <a:rPr lang="en-US" altLang="vi-VN" sz="2400" b="1" dirty="0" err="1">
                <a:solidFill>
                  <a:srgbClr val="000000"/>
                </a:solidFill>
                <a:latin typeface="Times New Roman" panose="02020603050405020304" pitchFamily="18" charset="0"/>
                <a:cs typeface="Times New Roman" panose="02020603050405020304" pitchFamily="18" charset="0"/>
              </a:rPr>
              <a:t>Đỗ</a:t>
            </a:r>
            <a:r>
              <a:rPr lang="en-US" altLang="vi-VN" sz="2400" b="1" dirty="0">
                <a:solidFill>
                  <a:srgbClr val="000000"/>
                </a:solidFill>
                <a:latin typeface="Times New Roman" panose="02020603050405020304" pitchFamily="18" charset="0"/>
                <a:cs typeface="Times New Roman" panose="02020603050405020304" pitchFamily="18" charset="0"/>
              </a:rPr>
              <a:t> </a:t>
            </a:r>
            <a:r>
              <a:rPr lang="en-US" altLang="vi-VN" sz="2400" b="1" dirty="0" err="1">
                <a:solidFill>
                  <a:srgbClr val="000000"/>
                </a:solidFill>
                <a:latin typeface="Times New Roman" panose="02020603050405020304" pitchFamily="18" charset="0"/>
                <a:cs typeface="Times New Roman" panose="02020603050405020304" pitchFamily="18" charset="0"/>
              </a:rPr>
              <a:t>Thị</a:t>
            </a:r>
            <a:r>
              <a:rPr lang="en-US" altLang="vi-VN" sz="2400" b="1" dirty="0">
                <a:solidFill>
                  <a:srgbClr val="000000"/>
                </a:solidFill>
                <a:latin typeface="Times New Roman" panose="02020603050405020304" pitchFamily="18" charset="0"/>
                <a:cs typeface="Times New Roman" panose="02020603050405020304" pitchFamily="18" charset="0"/>
              </a:rPr>
              <a:t> </a:t>
            </a:r>
            <a:r>
              <a:rPr lang="en-US" altLang="vi-VN" sz="2400" b="1" dirty="0" err="1">
                <a:solidFill>
                  <a:srgbClr val="000000"/>
                </a:solidFill>
                <a:latin typeface="Times New Roman" panose="02020603050405020304" pitchFamily="18" charset="0"/>
                <a:cs typeface="Times New Roman" panose="02020603050405020304" pitchFamily="18" charset="0"/>
              </a:rPr>
              <a:t>Thúy</a:t>
            </a:r>
            <a:r>
              <a:rPr lang="en-US" altLang="vi-VN" sz="2400" b="1" dirty="0">
                <a:solidFill>
                  <a:srgbClr val="000000"/>
                </a:solidFill>
                <a:latin typeface="Times New Roman" panose="02020603050405020304" pitchFamily="18" charset="0"/>
                <a:cs typeface="Times New Roman" panose="02020603050405020304" pitchFamily="18" charset="0"/>
              </a:rPr>
              <a:t> </a:t>
            </a:r>
            <a:r>
              <a:rPr lang="en-US" altLang="vi-VN" sz="2400" b="1" dirty="0" err="1">
                <a:solidFill>
                  <a:srgbClr val="000000"/>
                </a:solidFill>
                <a:latin typeface="Times New Roman" panose="02020603050405020304" pitchFamily="18" charset="0"/>
                <a:cs typeface="Times New Roman" panose="02020603050405020304" pitchFamily="18" charset="0"/>
              </a:rPr>
              <a:t>Giang</a:t>
            </a:r>
            <a:endParaRPr lang="en-US" altLang="vi-VN" sz="2400" b="1" dirty="0">
              <a:solidFill>
                <a:srgbClr val="000000"/>
              </a:solidFill>
              <a:latin typeface="Times New Roman" panose="02020603050405020304" pitchFamily="18" charset="0"/>
              <a:cs typeface="Times New Roman" panose="02020603050405020304" pitchFamily="18" charset="0"/>
            </a:endParaRPr>
          </a:p>
        </p:txBody>
      </p:sp>
    </p:spTree>
  </p:cSld>
  <p:clrMapOvr>
    <a:masterClrMapping/>
  </p:clrMapOvr>
  <p:transition spd="slow">
    <p:wipe/>
  </p:transition>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9" name="WordArt 35"/>
          <p:cNvSpPr>
            <a:spLocks noChangeArrowheads="1" noChangeShapeType="1" noTextEdit="1"/>
          </p:cNvSpPr>
          <p:nvPr/>
        </p:nvSpPr>
        <p:spPr bwMode="auto">
          <a:xfrm>
            <a:off x="1600200" y="1037590"/>
            <a:ext cx="6896100" cy="800100"/>
          </a:xfrm>
          <a:prstGeom prst="rect">
            <a:avLst/>
          </a:prstGeom>
        </p:spPr>
        <p:txBody>
          <a:bodyPr wrap="none" fromWordArt="1">
            <a:prstTxWarp prst="textPlain">
              <a:avLst>
                <a:gd name="adj" fmla="val 50000"/>
              </a:avLst>
            </a:prstTxWarp>
          </a:bodyPr>
          <a:lstStyle/>
          <a:p>
            <a:pPr algn="ctr" defTabSz="685800" fontAlgn="base">
              <a:spcBef>
                <a:spcPct val="0"/>
              </a:spcBef>
              <a:spcAft>
                <a:spcPct val="0"/>
              </a:spcAft>
            </a:pPr>
            <a:r>
              <a:rPr lang="en-US" sz="2700" kern="10" dirty="0">
                <a:ln w="12700">
                  <a:solidFill>
                    <a:srgbClr val="3333CC"/>
                  </a:solidFill>
                  <a:round/>
                  <a:headEnd/>
                  <a:tailEnd/>
                </a:ln>
                <a:solidFill>
                  <a:srgbClr val="FF0000"/>
                </a:solidFill>
                <a:effectLst>
                  <a:outerShdw dist="45791" dir="2021404" algn="ctr" rotWithShape="0">
                    <a:srgbClr val="9999FF"/>
                  </a:outerShdw>
                </a:effectLst>
                <a:latin typeface="Times New Roman" panose="02020603050405020304" pitchFamily="18" charset="0"/>
                <a:cs typeface="Times New Roman" panose="02020603050405020304" pitchFamily="18" charset="0"/>
              </a:rPr>
              <a:t>NỘI DUNG</a:t>
            </a:r>
          </a:p>
        </p:txBody>
      </p:sp>
      <p:graphicFrame>
        <p:nvGraphicFramePr>
          <p:cNvPr id="10" name="Diagram 9"/>
          <p:cNvGraphicFramePr/>
          <p:nvPr>
            <p:extLst>
              <p:ext uri="{D42A27DB-BD31-4B8C-83A1-F6EECF244321}">
                <p14:modId xmlns:p14="http://schemas.microsoft.com/office/powerpoint/2010/main" val="992179382"/>
              </p:ext>
            </p:extLst>
          </p:nvPr>
        </p:nvGraphicFramePr>
        <p:xfrm>
          <a:off x="2286000" y="2400300"/>
          <a:ext cx="4572000" cy="304800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3725477769"/>
      </p:ext>
    </p:extLst>
  </p:cSld>
  <p:clrMapOvr>
    <a:masterClrMapping/>
  </p:clrMapOvr>
  <p:transition>
    <p:wipe dir="u"/>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8" presetClass="entr" presetSubtype="0" accel="100000" fill="hold" grpId="0" nodeType="click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p:cTn id="7" dur="500" fill="hold"/>
                                        <p:tgtEl>
                                          <p:spTgt spid="10"/>
                                        </p:tgtEl>
                                        <p:attrNameLst>
                                          <p:attrName>ppt_w</p:attrName>
                                        </p:attrNameLst>
                                      </p:cBhvr>
                                      <p:tavLst>
                                        <p:tav tm="0">
                                          <p:val>
                                            <p:strVal val="#ppt_w*2.5"/>
                                          </p:val>
                                        </p:tav>
                                        <p:tav tm="100000">
                                          <p:val>
                                            <p:strVal val="#ppt_w"/>
                                          </p:val>
                                        </p:tav>
                                      </p:tavLst>
                                    </p:anim>
                                    <p:anim calcmode="lin" valueType="num">
                                      <p:cBhvr>
                                        <p:cTn id="8" dur="500" fill="hold"/>
                                        <p:tgtEl>
                                          <p:spTgt spid="10"/>
                                        </p:tgtEl>
                                        <p:attrNameLst>
                                          <p:attrName>ppt_h</p:attrName>
                                        </p:attrNameLst>
                                      </p:cBhvr>
                                      <p:tavLst>
                                        <p:tav tm="0">
                                          <p:val>
                                            <p:strVal val="#ppt_h*0.01"/>
                                          </p:val>
                                        </p:tav>
                                        <p:tav tm="100000">
                                          <p:val>
                                            <p:strVal val="#ppt_h"/>
                                          </p:val>
                                        </p:tav>
                                      </p:tavLst>
                                    </p:anim>
                                    <p:anim calcmode="lin" valueType="num">
                                      <p:cBhvr>
                                        <p:cTn id="9" dur="500" fill="hold"/>
                                        <p:tgtEl>
                                          <p:spTgt spid="10"/>
                                        </p:tgtEl>
                                        <p:attrNameLst>
                                          <p:attrName>ppt_x</p:attrName>
                                        </p:attrNameLst>
                                      </p:cBhvr>
                                      <p:tavLst>
                                        <p:tav tm="0">
                                          <p:val>
                                            <p:strVal val="#ppt_x"/>
                                          </p:val>
                                        </p:tav>
                                        <p:tav tm="100000">
                                          <p:val>
                                            <p:strVal val="#ppt_x"/>
                                          </p:val>
                                        </p:tav>
                                      </p:tavLst>
                                    </p:anim>
                                    <p:anim calcmode="lin" valueType="num">
                                      <p:cBhvr>
                                        <p:cTn id="10" dur="500" fill="hold"/>
                                        <p:tgtEl>
                                          <p:spTgt spid="10"/>
                                        </p:tgtEl>
                                        <p:attrNameLst>
                                          <p:attrName>ppt_y</p:attrName>
                                        </p:attrNameLst>
                                      </p:cBhvr>
                                      <p:tavLst>
                                        <p:tav tm="0">
                                          <p:val>
                                            <p:strVal val="#ppt_h+1"/>
                                          </p:val>
                                        </p:tav>
                                        <p:tav tm="100000">
                                          <p:val>
                                            <p:strVal val="#ppt_y"/>
                                          </p:val>
                                        </p:tav>
                                      </p:tavLst>
                                    </p:anim>
                                    <p:animEffect transition="in" filter="fade">
                                      <p:cBhvr>
                                        <p:cTn id="11"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10" grpId="0">
        <p:bldAsOne/>
      </p:bldGraphic>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Table 4">
            <a:extLst>
              <a:ext uri="{FF2B5EF4-FFF2-40B4-BE49-F238E27FC236}">
                <a16:creationId xmlns:a16="http://schemas.microsoft.com/office/drawing/2014/main" id="{CCAAB94F-9138-4944-97E7-41EB6AC6F905}"/>
              </a:ext>
            </a:extLst>
          </p:cNvPr>
          <p:cNvGraphicFramePr>
            <a:graphicFrameLocks noGrp="1"/>
          </p:cNvGraphicFramePr>
          <p:nvPr>
            <p:extLst>
              <p:ext uri="{D42A27DB-BD31-4B8C-83A1-F6EECF244321}">
                <p14:modId xmlns:p14="http://schemas.microsoft.com/office/powerpoint/2010/main" val="3369312068"/>
              </p:ext>
            </p:extLst>
          </p:nvPr>
        </p:nvGraphicFramePr>
        <p:xfrm>
          <a:off x="3854" y="13252"/>
          <a:ext cx="9140146" cy="6844747"/>
        </p:xfrm>
        <a:graphic>
          <a:graphicData uri="http://schemas.openxmlformats.org/drawingml/2006/table">
            <a:tbl>
              <a:tblPr firstRow="1" bandRow="1">
                <a:tableStyleId>{5C22544A-7EE6-4342-B048-85BDC9FD1C3A}</a:tableStyleId>
              </a:tblPr>
              <a:tblGrid>
                <a:gridCol w="1711084">
                  <a:extLst>
                    <a:ext uri="{9D8B030D-6E8A-4147-A177-3AD203B41FA5}">
                      <a16:colId xmlns:a16="http://schemas.microsoft.com/office/drawing/2014/main" val="3293583516"/>
                    </a:ext>
                  </a:extLst>
                </a:gridCol>
                <a:gridCol w="3204694">
                  <a:extLst>
                    <a:ext uri="{9D8B030D-6E8A-4147-A177-3AD203B41FA5}">
                      <a16:colId xmlns:a16="http://schemas.microsoft.com/office/drawing/2014/main" val="2171809239"/>
                    </a:ext>
                  </a:extLst>
                </a:gridCol>
                <a:gridCol w="4224368">
                  <a:extLst>
                    <a:ext uri="{9D8B030D-6E8A-4147-A177-3AD203B41FA5}">
                      <a16:colId xmlns:a16="http://schemas.microsoft.com/office/drawing/2014/main" val="1122934945"/>
                    </a:ext>
                  </a:extLst>
                </a:gridCol>
              </a:tblGrid>
              <a:tr h="1039705">
                <a:tc>
                  <a:txBody>
                    <a:bodyPr/>
                    <a:lstStyle/>
                    <a:p>
                      <a:endParaRPr lang="vi-VN" sz="2400" dirty="0">
                        <a:solidFill>
                          <a:schemeClr val="tx1"/>
                        </a:solidFill>
                        <a:latin typeface="Times New Roman" panose="02020603050405020304" pitchFamily="18" charset="0"/>
                        <a:cs typeface="Times New Roman" panose="02020603050405020304" pitchFamily="18" charset="0"/>
                      </a:endParaRPr>
                    </a:p>
                  </a:txBody>
                  <a:tcPr/>
                </a:tc>
                <a:tc>
                  <a:txBody>
                    <a:bodyPr/>
                    <a:lstStyle/>
                    <a:p>
                      <a:r>
                        <a:rPr lang="en-US" sz="2400" dirty="0" err="1">
                          <a:solidFill>
                            <a:schemeClr val="tx1"/>
                          </a:solidFill>
                          <a:latin typeface="Times New Roman" panose="02020603050405020304" pitchFamily="18" charset="0"/>
                          <a:cs typeface="Times New Roman" panose="02020603050405020304" pitchFamily="18" charset="0"/>
                        </a:rPr>
                        <a:t>Natri</a:t>
                      </a:r>
                      <a:r>
                        <a:rPr lang="en-US" sz="2400" dirty="0">
                          <a:solidFill>
                            <a:schemeClr val="tx1"/>
                          </a:solidFill>
                          <a:latin typeface="Times New Roman" panose="02020603050405020304" pitchFamily="18" charset="0"/>
                          <a:cs typeface="Times New Roman" panose="02020603050405020304" pitchFamily="18" charset="0"/>
                        </a:rPr>
                        <a:t> </a:t>
                      </a:r>
                      <a:r>
                        <a:rPr lang="en-US" sz="2400" dirty="0" err="1">
                          <a:solidFill>
                            <a:schemeClr val="tx1"/>
                          </a:solidFill>
                          <a:latin typeface="Times New Roman" panose="02020603050405020304" pitchFamily="18" charset="0"/>
                          <a:cs typeface="Times New Roman" panose="02020603050405020304" pitchFamily="18" charset="0"/>
                        </a:rPr>
                        <a:t>hiđroxit</a:t>
                      </a:r>
                      <a:r>
                        <a:rPr lang="en-US" sz="2400" dirty="0">
                          <a:solidFill>
                            <a:schemeClr val="tx1"/>
                          </a:solidFill>
                          <a:latin typeface="Times New Roman" panose="02020603050405020304" pitchFamily="18" charset="0"/>
                          <a:cs typeface="Times New Roman" panose="02020603050405020304" pitchFamily="18" charset="0"/>
                        </a:rPr>
                        <a:t> (NaOH)</a:t>
                      </a:r>
                      <a:endParaRPr lang="vi-VN" sz="2400" dirty="0">
                        <a:solidFill>
                          <a:schemeClr val="tx1"/>
                        </a:solidFill>
                        <a:latin typeface="Times New Roman" panose="02020603050405020304" pitchFamily="18" charset="0"/>
                        <a:cs typeface="Times New Roman" panose="02020603050405020304" pitchFamily="18" charset="0"/>
                      </a:endParaRPr>
                    </a:p>
                  </a:txBody>
                  <a:tcPr/>
                </a:tc>
                <a:tc>
                  <a:txBody>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lang="en-US" sz="2400" dirty="0" err="1">
                          <a:solidFill>
                            <a:schemeClr val="tx1"/>
                          </a:solidFill>
                          <a:latin typeface="Times New Roman" panose="02020603050405020304" pitchFamily="18" charset="0"/>
                          <a:cs typeface="Times New Roman" panose="02020603050405020304" pitchFamily="18" charset="0"/>
                        </a:rPr>
                        <a:t>Canxi</a:t>
                      </a:r>
                      <a:r>
                        <a:rPr lang="en-US" sz="2400" dirty="0">
                          <a:solidFill>
                            <a:schemeClr val="tx1"/>
                          </a:solidFill>
                          <a:latin typeface="Times New Roman" panose="02020603050405020304" pitchFamily="18" charset="0"/>
                          <a:cs typeface="Times New Roman" panose="02020603050405020304" pitchFamily="18" charset="0"/>
                        </a:rPr>
                        <a:t> </a:t>
                      </a:r>
                      <a:r>
                        <a:rPr lang="en-US" sz="2400" dirty="0" err="1">
                          <a:solidFill>
                            <a:schemeClr val="tx1"/>
                          </a:solidFill>
                          <a:latin typeface="Times New Roman" panose="02020603050405020304" pitchFamily="18" charset="0"/>
                          <a:cs typeface="Times New Roman" panose="02020603050405020304" pitchFamily="18" charset="0"/>
                        </a:rPr>
                        <a:t>hiđroxit</a:t>
                      </a:r>
                      <a:r>
                        <a:rPr lang="en-US" sz="2400" dirty="0">
                          <a:solidFill>
                            <a:schemeClr val="tx1"/>
                          </a:solidFill>
                          <a:latin typeface="Times New Roman" panose="02020603050405020304" pitchFamily="18" charset="0"/>
                          <a:cs typeface="Times New Roman" panose="02020603050405020304" pitchFamily="18" charset="0"/>
                        </a:rPr>
                        <a:t> -Ca(OH)</a:t>
                      </a:r>
                      <a:r>
                        <a:rPr lang="en-US" sz="2400" baseline="-25000" dirty="0">
                          <a:solidFill>
                            <a:schemeClr val="tx1"/>
                          </a:solidFill>
                          <a:latin typeface="Times New Roman" panose="02020603050405020304" pitchFamily="18" charset="0"/>
                          <a:cs typeface="Times New Roman" panose="02020603050405020304" pitchFamily="18" charset="0"/>
                        </a:rPr>
                        <a:t>2</a:t>
                      </a:r>
                      <a:endParaRPr lang="vi-VN" sz="2400" dirty="0">
                        <a:solidFill>
                          <a:schemeClr val="tx1"/>
                        </a:solidFill>
                        <a:latin typeface="Times New Roman" panose="02020603050405020304" pitchFamily="18" charset="0"/>
                        <a:cs typeface="Times New Roman" panose="02020603050405020304" pitchFamily="18" charset="0"/>
                      </a:endParaRPr>
                    </a:p>
                    <a:p>
                      <a:endParaRPr lang="vi-VN" sz="2400" dirty="0">
                        <a:solidFill>
                          <a:schemeClr val="tx1"/>
                        </a:solidFill>
                        <a:latin typeface="Times New Roman" panose="02020603050405020304" pitchFamily="18" charset="0"/>
                        <a:cs typeface="Times New Roman" panose="02020603050405020304" pitchFamily="18" charset="0"/>
                      </a:endParaRPr>
                    </a:p>
                  </a:txBody>
                  <a:tcPr/>
                </a:tc>
                <a:extLst>
                  <a:ext uri="{0D108BD9-81ED-4DB2-BD59-A6C34878D82A}">
                    <a16:rowId xmlns:a16="http://schemas.microsoft.com/office/drawing/2014/main" val="3748884422"/>
                  </a:ext>
                </a:extLst>
              </a:tr>
              <a:tr h="1472940">
                <a:tc>
                  <a:txBody>
                    <a:bodyPr/>
                    <a:lstStyle/>
                    <a:p>
                      <a:r>
                        <a:rPr lang="en-US" sz="2400" dirty="0">
                          <a:solidFill>
                            <a:schemeClr val="tx1"/>
                          </a:solidFill>
                          <a:latin typeface="Times New Roman" panose="02020603050405020304" pitchFamily="18" charset="0"/>
                          <a:cs typeface="Times New Roman" panose="02020603050405020304" pitchFamily="18" charset="0"/>
                        </a:rPr>
                        <a:t>I. </a:t>
                      </a:r>
                      <a:r>
                        <a:rPr lang="en-US" sz="2400" dirty="0" err="1">
                          <a:solidFill>
                            <a:schemeClr val="tx1"/>
                          </a:solidFill>
                          <a:latin typeface="Times New Roman" panose="02020603050405020304" pitchFamily="18" charset="0"/>
                          <a:cs typeface="Times New Roman" panose="02020603050405020304" pitchFamily="18" charset="0"/>
                        </a:rPr>
                        <a:t>Tính</a:t>
                      </a:r>
                      <a:r>
                        <a:rPr lang="en-US" sz="2400" dirty="0">
                          <a:solidFill>
                            <a:schemeClr val="tx1"/>
                          </a:solidFill>
                          <a:latin typeface="Times New Roman" panose="02020603050405020304" pitchFamily="18" charset="0"/>
                          <a:cs typeface="Times New Roman" panose="02020603050405020304" pitchFamily="18" charset="0"/>
                        </a:rPr>
                        <a:t> </a:t>
                      </a:r>
                      <a:r>
                        <a:rPr lang="en-US" sz="2400" dirty="0" err="1">
                          <a:solidFill>
                            <a:schemeClr val="tx1"/>
                          </a:solidFill>
                          <a:latin typeface="Times New Roman" panose="02020603050405020304" pitchFamily="18" charset="0"/>
                          <a:cs typeface="Times New Roman" panose="02020603050405020304" pitchFamily="18" charset="0"/>
                        </a:rPr>
                        <a:t>chất</a:t>
                      </a:r>
                      <a:r>
                        <a:rPr lang="en-US" sz="2400" dirty="0">
                          <a:solidFill>
                            <a:schemeClr val="tx1"/>
                          </a:solidFill>
                          <a:latin typeface="Times New Roman" panose="02020603050405020304" pitchFamily="18" charset="0"/>
                          <a:cs typeface="Times New Roman" panose="02020603050405020304" pitchFamily="18" charset="0"/>
                        </a:rPr>
                        <a:t> </a:t>
                      </a:r>
                      <a:r>
                        <a:rPr lang="en-US" sz="2400" dirty="0" err="1">
                          <a:solidFill>
                            <a:schemeClr val="tx1"/>
                          </a:solidFill>
                          <a:latin typeface="Times New Roman" panose="02020603050405020304" pitchFamily="18" charset="0"/>
                          <a:cs typeface="Times New Roman" panose="02020603050405020304" pitchFamily="18" charset="0"/>
                        </a:rPr>
                        <a:t>vật</a:t>
                      </a:r>
                      <a:r>
                        <a:rPr lang="en-US" sz="2400" dirty="0">
                          <a:solidFill>
                            <a:schemeClr val="tx1"/>
                          </a:solidFill>
                          <a:latin typeface="Times New Roman" panose="02020603050405020304" pitchFamily="18" charset="0"/>
                          <a:cs typeface="Times New Roman" panose="02020603050405020304" pitchFamily="18" charset="0"/>
                        </a:rPr>
                        <a:t> </a:t>
                      </a:r>
                      <a:r>
                        <a:rPr lang="en-US" sz="2400" dirty="0" err="1">
                          <a:solidFill>
                            <a:schemeClr val="tx1"/>
                          </a:solidFill>
                          <a:latin typeface="Times New Roman" panose="02020603050405020304" pitchFamily="18" charset="0"/>
                          <a:cs typeface="Times New Roman" panose="02020603050405020304" pitchFamily="18" charset="0"/>
                        </a:rPr>
                        <a:t>lí</a:t>
                      </a:r>
                      <a:endParaRPr lang="vi-VN" sz="2400" dirty="0">
                        <a:solidFill>
                          <a:schemeClr val="tx1"/>
                        </a:solidFill>
                        <a:latin typeface="Times New Roman" panose="02020603050405020304" pitchFamily="18" charset="0"/>
                        <a:cs typeface="Times New Roman" panose="02020603050405020304" pitchFamily="18" charset="0"/>
                      </a:endParaRPr>
                    </a:p>
                  </a:txBody>
                  <a:tcPr/>
                </a:tc>
                <a:tc>
                  <a:txBody>
                    <a:bodyPr/>
                    <a:lstStyle/>
                    <a:p>
                      <a:endParaRPr lang="vi-VN" sz="2400">
                        <a:solidFill>
                          <a:schemeClr val="tx1"/>
                        </a:solidFill>
                        <a:latin typeface="Times New Roman" panose="02020603050405020304" pitchFamily="18" charset="0"/>
                        <a:cs typeface="Times New Roman" panose="02020603050405020304" pitchFamily="18" charset="0"/>
                      </a:endParaRPr>
                    </a:p>
                  </a:txBody>
                  <a:tcPr/>
                </a:tc>
                <a:tc>
                  <a:txBody>
                    <a:bodyPr/>
                    <a:lstStyle/>
                    <a:p>
                      <a:endParaRPr lang="vi-VN" sz="2400">
                        <a:solidFill>
                          <a:schemeClr val="tx1"/>
                        </a:solidFill>
                        <a:latin typeface="Times New Roman" panose="02020603050405020304" pitchFamily="18" charset="0"/>
                        <a:cs typeface="Times New Roman" panose="02020603050405020304" pitchFamily="18" charset="0"/>
                      </a:endParaRPr>
                    </a:p>
                  </a:txBody>
                  <a:tcPr/>
                </a:tc>
                <a:extLst>
                  <a:ext uri="{0D108BD9-81ED-4DB2-BD59-A6C34878D82A}">
                    <a16:rowId xmlns:a16="http://schemas.microsoft.com/office/drawing/2014/main" val="104892289"/>
                  </a:ext>
                </a:extLst>
              </a:tr>
              <a:tr h="1444034">
                <a:tc>
                  <a:txBody>
                    <a:bodyPr/>
                    <a:lstStyle/>
                    <a:p>
                      <a:r>
                        <a:rPr lang="en-US" sz="2400" dirty="0">
                          <a:solidFill>
                            <a:schemeClr val="tx1"/>
                          </a:solidFill>
                          <a:latin typeface="Times New Roman" panose="02020603050405020304" pitchFamily="18" charset="0"/>
                          <a:cs typeface="Times New Roman" panose="02020603050405020304" pitchFamily="18" charset="0"/>
                        </a:rPr>
                        <a:t>II. </a:t>
                      </a:r>
                      <a:r>
                        <a:rPr lang="en-US" sz="2400" dirty="0" err="1">
                          <a:solidFill>
                            <a:schemeClr val="tx1"/>
                          </a:solidFill>
                          <a:latin typeface="Times New Roman" panose="02020603050405020304" pitchFamily="18" charset="0"/>
                          <a:cs typeface="Times New Roman" panose="02020603050405020304" pitchFamily="18" charset="0"/>
                        </a:rPr>
                        <a:t>Tính</a:t>
                      </a:r>
                      <a:r>
                        <a:rPr lang="en-US" sz="2400" dirty="0">
                          <a:solidFill>
                            <a:schemeClr val="tx1"/>
                          </a:solidFill>
                          <a:latin typeface="Times New Roman" panose="02020603050405020304" pitchFamily="18" charset="0"/>
                          <a:cs typeface="Times New Roman" panose="02020603050405020304" pitchFamily="18" charset="0"/>
                        </a:rPr>
                        <a:t> </a:t>
                      </a:r>
                      <a:r>
                        <a:rPr lang="en-US" sz="2400" dirty="0" err="1">
                          <a:solidFill>
                            <a:schemeClr val="tx1"/>
                          </a:solidFill>
                          <a:latin typeface="Times New Roman" panose="02020603050405020304" pitchFamily="18" charset="0"/>
                          <a:cs typeface="Times New Roman" panose="02020603050405020304" pitchFamily="18" charset="0"/>
                        </a:rPr>
                        <a:t>chất</a:t>
                      </a:r>
                      <a:r>
                        <a:rPr lang="en-US" sz="2400" dirty="0">
                          <a:solidFill>
                            <a:schemeClr val="tx1"/>
                          </a:solidFill>
                          <a:latin typeface="Times New Roman" panose="02020603050405020304" pitchFamily="18" charset="0"/>
                          <a:cs typeface="Times New Roman" panose="02020603050405020304" pitchFamily="18" charset="0"/>
                        </a:rPr>
                        <a:t> </a:t>
                      </a:r>
                      <a:r>
                        <a:rPr lang="en-US" sz="2400" dirty="0" err="1">
                          <a:solidFill>
                            <a:schemeClr val="tx1"/>
                          </a:solidFill>
                          <a:latin typeface="Times New Roman" panose="02020603050405020304" pitchFamily="18" charset="0"/>
                          <a:cs typeface="Times New Roman" panose="02020603050405020304" pitchFamily="18" charset="0"/>
                        </a:rPr>
                        <a:t>hoá</a:t>
                      </a:r>
                      <a:r>
                        <a:rPr lang="en-US" sz="2400" dirty="0">
                          <a:solidFill>
                            <a:schemeClr val="tx1"/>
                          </a:solidFill>
                          <a:latin typeface="Times New Roman" panose="02020603050405020304" pitchFamily="18" charset="0"/>
                          <a:cs typeface="Times New Roman" panose="02020603050405020304" pitchFamily="18" charset="0"/>
                        </a:rPr>
                        <a:t> </a:t>
                      </a:r>
                      <a:r>
                        <a:rPr lang="en-US" sz="2400" dirty="0" err="1">
                          <a:solidFill>
                            <a:schemeClr val="tx1"/>
                          </a:solidFill>
                          <a:latin typeface="Times New Roman" panose="02020603050405020304" pitchFamily="18" charset="0"/>
                          <a:cs typeface="Times New Roman" panose="02020603050405020304" pitchFamily="18" charset="0"/>
                        </a:rPr>
                        <a:t>học</a:t>
                      </a:r>
                      <a:endParaRPr lang="vi-VN" sz="2400" dirty="0">
                        <a:solidFill>
                          <a:schemeClr val="tx1"/>
                        </a:solidFill>
                        <a:latin typeface="Times New Roman" panose="02020603050405020304" pitchFamily="18" charset="0"/>
                        <a:cs typeface="Times New Roman" panose="02020603050405020304" pitchFamily="18" charset="0"/>
                      </a:endParaRPr>
                    </a:p>
                  </a:txBody>
                  <a:tcPr/>
                </a:tc>
                <a:tc>
                  <a:txBody>
                    <a:bodyPr/>
                    <a:lstStyle/>
                    <a:p>
                      <a:endParaRPr lang="vi-VN" sz="2400">
                        <a:solidFill>
                          <a:schemeClr val="tx1"/>
                        </a:solidFill>
                        <a:latin typeface="Times New Roman" panose="02020603050405020304" pitchFamily="18" charset="0"/>
                        <a:cs typeface="Times New Roman" panose="02020603050405020304" pitchFamily="18" charset="0"/>
                      </a:endParaRPr>
                    </a:p>
                  </a:txBody>
                  <a:tcPr/>
                </a:tc>
                <a:tc>
                  <a:txBody>
                    <a:bodyPr/>
                    <a:lstStyle/>
                    <a:p>
                      <a:endParaRPr lang="vi-VN" sz="2400">
                        <a:solidFill>
                          <a:schemeClr val="tx1"/>
                        </a:solidFill>
                        <a:latin typeface="Times New Roman" panose="02020603050405020304" pitchFamily="18" charset="0"/>
                        <a:cs typeface="Times New Roman" panose="02020603050405020304" pitchFamily="18" charset="0"/>
                      </a:endParaRPr>
                    </a:p>
                  </a:txBody>
                  <a:tcPr/>
                </a:tc>
                <a:extLst>
                  <a:ext uri="{0D108BD9-81ED-4DB2-BD59-A6C34878D82A}">
                    <a16:rowId xmlns:a16="http://schemas.microsoft.com/office/drawing/2014/main" val="469558829"/>
                  </a:ext>
                </a:extLst>
              </a:tr>
              <a:tr h="1444034">
                <a:tc>
                  <a:txBody>
                    <a:bodyPr/>
                    <a:lstStyle/>
                    <a:p>
                      <a:r>
                        <a:rPr lang="en-US" sz="2400" dirty="0">
                          <a:solidFill>
                            <a:schemeClr val="tx1"/>
                          </a:solidFill>
                          <a:latin typeface="Times New Roman" panose="02020603050405020304" pitchFamily="18" charset="0"/>
                          <a:cs typeface="Times New Roman" panose="02020603050405020304" pitchFamily="18" charset="0"/>
                        </a:rPr>
                        <a:t>III. </a:t>
                      </a:r>
                      <a:r>
                        <a:rPr lang="en-US" sz="2400" dirty="0" err="1">
                          <a:solidFill>
                            <a:schemeClr val="tx1"/>
                          </a:solidFill>
                          <a:latin typeface="Times New Roman" panose="02020603050405020304" pitchFamily="18" charset="0"/>
                          <a:cs typeface="Times New Roman" panose="02020603050405020304" pitchFamily="18" charset="0"/>
                        </a:rPr>
                        <a:t>Ứng</a:t>
                      </a:r>
                      <a:r>
                        <a:rPr lang="en-US" sz="2400" dirty="0">
                          <a:solidFill>
                            <a:schemeClr val="tx1"/>
                          </a:solidFill>
                          <a:latin typeface="Times New Roman" panose="02020603050405020304" pitchFamily="18" charset="0"/>
                          <a:cs typeface="Times New Roman" panose="02020603050405020304" pitchFamily="18" charset="0"/>
                        </a:rPr>
                        <a:t> </a:t>
                      </a:r>
                      <a:r>
                        <a:rPr lang="en-US" sz="2400" dirty="0" err="1">
                          <a:solidFill>
                            <a:schemeClr val="tx1"/>
                          </a:solidFill>
                          <a:latin typeface="Times New Roman" panose="02020603050405020304" pitchFamily="18" charset="0"/>
                          <a:cs typeface="Times New Roman" panose="02020603050405020304" pitchFamily="18" charset="0"/>
                        </a:rPr>
                        <a:t>dụng</a:t>
                      </a:r>
                      <a:endParaRPr lang="vi-VN" sz="2400" dirty="0">
                        <a:solidFill>
                          <a:schemeClr val="tx1"/>
                        </a:solidFill>
                        <a:latin typeface="Times New Roman" panose="02020603050405020304" pitchFamily="18" charset="0"/>
                        <a:cs typeface="Times New Roman" panose="02020603050405020304" pitchFamily="18" charset="0"/>
                      </a:endParaRPr>
                    </a:p>
                  </a:txBody>
                  <a:tcPr/>
                </a:tc>
                <a:tc>
                  <a:txBody>
                    <a:bodyPr/>
                    <a:lstStyle/>
                    <a:p>
                      <a:endParaRPr lang="vi-VN" sz="2400">
                        <a:solidFill>
                          <a:schemeClr val="tx1"/>
                        </a:solidFill>
                        <a:latin typeface="Times New Roman" panose="02020603050405020304" pitchFamily="18" charset="0"/>
                        <a:cs typeface="Times New Roman" panose="02020603050405020304" pitchFamily="18" charset="0"/>
                      </a:endParaRPr>
                    </a:p>
                  </a:txBody>
                  <a:tcPr/>
                </a:tc>
                <a:tc>
                  <a:txBody>
                    <a:bodyPr/>
                    <a:lstStyle/>
                    <a:p>
                      <a:endParaRPr lang="vi-VN" sz="2400">
                        <a:solidFill>
                          <a:schemeClr val="tx1"/>
                        </a:solidFill>
                        <a:latin typeface="Times New Roman" panose="02020603050405020304" pitchFamily="18" charset="0"/>
                        <a:cs typeface="Times New Roman" panose="02020603050405020304" pitchFamily="18" charset="0"/>
                      </a:endParaRPr>
                    </a:p>
                  </a:txBody>
                  <a:tcPr/>
                </a:tc>
                <a:extLst>
                  <a:ext uri="{0D108BD9-81ED-4DB2-BD59-A6C34878D82A}">
                    <a16:rowId xmlns:a16="http://schemas.microsoft.com/office/drawing/2014/main" val="3131481129"/>
                  </a:ext>
                </a:extLst>
              </a:tr>
              <a:tr h="1444034">
                <a:tc>
                  <a:txBody>
                    <a:bodyPr/>
                    <a:lstStyle/>
                    <a:p>
                      <a:r>
                        <a:rPr lang="en-US" sz="2400" dirty="0">
                          <a:solidFill>
                            <a:schemeClr val="tx1"/>
                          </a:solidFill>
                          <a:latin typeface="Times New Roman" panose="02020603050405020304" pitchFamily="18" charset="0"/>
                          <a:cs typeface="Times New Roman" panose="02020603050405020304" pitchFamily="18" charset="0"/>
                        </a:rPr>
                        <a:t>IV. </a:t>
                      </a:r>
                      <a:r>
                        <a:rPr lang="en-US" sz="2400" dirty="0" err="1">
                          <a:solidFill>
                            <a:schemeClr val="tx1"/>
                          </a:solidFill>
                          <a:latin typeface="Times New Roman" panose="02020603050405020304" pitchFamily="18" charset="0"/>
                          <a:cs typeface="Times New Roman" panose="02020603050405020304" pitchFamily="18" charset="0"/>
                        </a:rPr>
                        <a:t>Sản</a:t>
                      </a:r>
                      <a:r>
                        <a:rPr lang="en-US" sz="2400" dirty="0">
                          <a:solidFill>
                            <a:schemeClr val="tx1"/>
                          </a:solidFill>
                          <a:latin typeface="Times New Roman" panose="02020603050405020304" pitchFamily="18" charset="0"/>
                          <a:cs typeface="Times New Roman" panose="02020603050405020304" pitchFamily="18" charset="0"/>
                        </a:rPr>
                        <a:t> </a:t>
                      </a:r>
                      <a:r>
                        <a:rPr lang="en-US" sz="2400" dirty="0" err="1">
                          <a:solidFill>
                            <a:schemeClr val="tx1"/>
                          </a:solidFill>
                          <a:latin typeface="Times New Roman" panose="02020603050405020304" pitchFamily="18" charset="0"/>
                          <a:cs typeface="Times New Roman" panose="02020603050405020304" pitchFamily="18" charset="0"/>
                        </a:rPr>
                        <a:t>suất</a:t>
                      </a:r>
                      <a:endParaRPr lang="vi-VN" sz="2400" dirty="0">
                        <a:solidFill>
                          <a:schemeClr val="tx1"/>
                        </a:solidFill>
                        <a:latin typeface="Times New Roman" panose="02020603050405020304" pitchFamily="18" charset="0"/>
                        <a:cs typeface="Times New Roman" panose="02020603050405020304" pitchFamily="18" charset="0"/>
                      </a:endParaRPr>
                    </a:p>
                  </a:txBody>
                  <a:tcPr/>
                </a:tc>
                <a:tc>
                  <a:txBody>
                    <a:bodyPr/>
                    <a:lstStyle/>
                    <a:p>
                      <a:endParaRPr lang="vi-VN" sz="2400">
                        <a:solidFill>
                          <a:schemeClr val="tx1"/>
                        </a:solidFill>
                        <a:latin typeface="Times New Roman" panose="02020603050405020304" pitchFamily="18" charset="0"/>
                        <a:cs typeface="Times New Roman" panose="02020603050405020304" pitchFamily="18" charset="0"/>
                      </a:endParaRPr>
                    </a:p>
                  </a:txBody>
                  <a:tcPr/>
                </a:tc>
                <a:tc>
                  <a:txBody>
                    <a:bodyPr/>
                    <a:lstStyle/>
                    <a:p>
                      <a:endParaRPr lang="vi-VN" sz="2400" dirty="0">
                        <a:solidFill>
                          <a:schemeClr val="tx1"/>
                        </a:solidFill>
                        <a:latin typeface="Times New Roman" panose="02020603050405020304" pitchFamily="18" charset="0"/>
                        <a:cs typeface="Times New Roman" panose="02020603050405020304" pitchFamily="18" charset="0"/>
                      </a:endParaRPr>
                    </a:p>
                  </a:txBody>
                  <a:tcPr/>
                </a:tc>
                <a:extLst>
                  <a:ext uri="{0D108BD9-81ED-4DB2-BD59-A6C34878D82A}">
                    <a16:rowId xmlns:a16="http://schemas.microsoft.com/office/drawing/2014/main" val="2184229973"/>
                  </a:ext>
                </a:extLst>
              </a:tr>
            </a:tbl>
          </a:graphicData>
        </a:graphic>
      </p:graphicFrame>
      <p:sp>
        <p:nvSpPr>
          <p:cNvPr id="5" name="Text Box 124">
            <a:extLst>
              <a:ext uri="{FF2B5EF4-FFF2-40B4-BE49-F238E27FC236}">
                <a16:creationId xmlns:a16="http://schemas.microsoft.com/office/drawing/2014/main" id="{4FC08B3C-922F-4630-B127-3453C22E9F76}"/>
              </a:ext>
            </a:extLst>
          </p:cNvPr>
          <p:cNvSpPr txBox="1">
            <a:spLocks noChangeArrowheads="1"/>
          </p:cNvSpPr>
          <p:nvPr/>
        </p:nvSpPr>
        <p:spPr bwMode="auto">
          <a:xfrm>
            <a:off x="107504" y="116632"/>
            <a:ext cx="838200" cy="6715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altLang="vi-VN" sz="3800" b="1" i="0" u="none" strike="noStrike" kern="1200" cap="none" spc="0" normalizeH="0" baseline="0" noProof="0" dirty="0">
                <a:ln>
                  <a:noFill/>
                </a:ln>
                <a:solidFill>
                  <a:srgbClr val="FF3300"/>
                </a:solidFill>
                <a:effectLst/>
                <a:uLnTx/>
                <a:uFillTx/>
                <a:latin typeface=".VnTime" panose="020B7200000000000000" pitchFamily="34" charset="0"/>
                <a:ea typeface="+mn-ea"/>
                <a:cs typeface="+mn-cs"/>
                <a:sym typeface="Wingdings" panose="05000000000000000000" pitchFamily="2" charset="2"/>
              </a:rPr>
              <a:t></a:t>
            </a:r>
          </a:p>
        </p:txBody>
      </p:sp>
    </p:spTree>
    <p:extLst>
      <p:ext uri="{BB962C8B-B14F-4D97-AF65-F5344CB8AC3E}">
        <p14:creationId xmlns:p14="http://schemas.microsoft.com/office/powerpoint/2010/main" val="58511862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0"/>
                                  </p:stCondLst>
                                  <p:iterate type="lt">
                                    <p:tmAbs val="0"/>
                                  </p:iterate>
                                  <p:childTnLst>
                                    <p:set>
                                      <p:cBhvr>
                                        <p:cTn id="6" dur="1" fill="hold">
                                          <p:stCondLst>
                                            <p:cond delay="0"/>
                                          </p:stCondLst>
                                        </p:cTn>
                                        <p:tgtEl>
                                          <p:spTgt spid="5"/>
                                        </p:tgtEl>
                                        <p:attrNameLst>
                                          <p:attrName>style.visibility</p:attrName>
                                        </p:attrNameLst>
                                      </p:cBhvr>
                                      <p:to>
                                        <p:strVal val="visible"/>
                                      </p:to>
                                    </p:set>
                                  </p:childTnLst>
                                </p:cTn>
                              </p:par>
                              <p:par>
                                <p:cTn id="7" presetID="36" presetClass="emph" presetSubtype="0" repeatCount="indefinite" fill="hold" nodeType="withEffect">
                                  <p:stCondLst>
                                    <p:cond delay="0"/>
                                  </p:stCondLst>
                                  <p:iterate type="lt">
                                    <p:tmPct val="10000"/>
                                  </p:iterate>
                                  <p:childTnLst>
                                    <p:animScale>
                                      <p:cBhvr>
                                        <p:cTn id="8" dur="500" autoRev="1" fill="hold">
                                          <p:stCondLst>
                                            <p:cond delay="0"/>
                                          </p:stCondLst>
                                        </p:cTn>
                                        <p:tgtEl>
                                          <p:spTgt spid="5"/>
                                        </p:tgtEl>
                                      </p:cBhvr>
                                      <p:to x="80000" y="100000"/>
                                    </p:animScale>
                                    <p:anim by="(#ppt_w*0.10)" calcmode="lin" valueType="num">
                                      <p:cBhvr>
                                        <p:cTn id="9" dur="500" autoRev="1" fill="hold">
                                          <p:stCondLst>
                                            <p:cond delay="0"/>
                                          </p:stCondLst>
                                        </p:cTn>
                                        <p:tgtEl>
                                          <p:spTgt spid="5"/>
                                        </p:tgtEl>
                                        <p:attrNameLst>
                                          <p:attrName>ppt_x</p:attrName>
                                        </p:attrNameLst>
                                      </p:cBhvr>
                                    </p:anim>
                                    <p:anim by="(-#ppt_w*0.10)" calcmode="lin" valueType="num">
                                      <p:cBhvr>
                                        <p:cTn id="10" dur="500" autoRev="1" fill="hold">
                                          <p:stCondLst>
                                            <p:cond delay="0"/>
                                          </p:stCondLst>
                                        </p:cTn>
                                        <p:tgtEl>
                                          <p:spTgt spid="5"/>
                                        </p:tgtEl>
                                        <p:attrNameLst>
                                          <p:attrName>ppt_y</p:attrName>
                                        </p:attrNameLst>
                                      </p:cBhvr>
                                    </p:anim>
                                    <p:animRot by="-480000">
                                      <p:cBhvr>
                                        <p:cTn id="11" dur="500" autoRev="1" fill="hold">
                                          <p:stCondLst>
                                            <p:cond delay="0"/>
                                          </p:stCondLst>
                                        </p:cTn>
                                        <p:tgtEl>
                                          <p:spTgt spid="5"/>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xml><?xml version="1.0" encoding="utf-8"?>
<p:sld xmlns:a="http://schemas.openxmlformats.org/drawingml/2006/main" xmlns:r="http://schemas.openxmlformats.org/officeDocument/2006/relationships" xmlns:p="http://schemas.openxmlformats.org/presentationml/2006/main" showMasterSp="0">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pic>
        <p:nvPicPr>
          <p:cNvPr id="9" name="Picture 8">
            <a:extLst>
              <a:ext uri="{FF2B5EF4-FFF2-40B4-BE49-F238E27FC236}">
                <a16:creationId xmlns:a16="http://schemas.microsoft.com/office/drawing/2014/main" id="{CB242540-3D1D-4DF9-A7F0-4AD2073BFB5A}"/>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351419" y="3458710"/>
            <a:ext cx="1904762" cy="1904762"/>
          </a:xfrm>
          <a:prstGeom prst="rect">
            <a:avLst/>
          </a:prstGeom>
        </p:spPr>
      </p:pic>
      <p:sp>
        <p:nvSpPr>
          <p:cNvPr id="3" name="Thought Bubble: Cloud 2">
            <a:extLst>
              <a:ext uri="{FF2B5EF4-FFF2-40B4-BE49-F238E27FC236}">
                <a16:creationId xmlns:a16="http://schemas.microsoft.com/office/drawing/2014/main" id="{8B642BC0-6A2F-4FEA-8D97-DFE4020644BA}"/>
              </a:ext>
            </a:extLst>
          </p:cNvPr>
          <p:cNvSpPr/>
          <p:nvPr/>
        </p:nvSpPr>
        <p:spPr>
          <a:xfrm>
            <a:off x="4214060" y="1615239"/>
            <a:ext cx="3365835" cy="2661987"/>
          </a:xfrm>
          <a:prstGeom prst="cloudCallout">
            <a:avLst>
              <a:gd name="adj1" fmla="val -88393"/>
              <a:gd name="adj2" fmla="val 46907"/>
            </a:avLst>
          </a:prstGeom>
          <a:solidFill>
            <a:schemeClr val="accent3">
              <a:lumMod val="5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vi-VN" sz="1350" b="0" i="0" u="none" strike="noStrike" kern="1200" cap="none" spc="0" normalizeH="0" baseline="0" noProof="0">
              <a:ln>
                <a:noFill/>
              </a:ln>
              <a:solidFill>
                <a:prstClr val="white"/>
              </a:solidFill>
              <a:effectLst/>
              <a:uLnTx/>
              <a:uFillTx/>
              <a:latin typeface="Arial"/>
              <a:ea typeface="+mn-ea"/>
              <a:cs typeface="+mn-cs"/>
            </a:endParaRPr>
          </a:p>
        </p:txBody>
      </p:sp>
      <p:sp>
        <p:nvSpPr>
          <p:cNvPr id="5" name="TextBox 4">
            <a:extLst>
              <a:ext uri="{FF2B5EF4-FFF2-40B4-BE49-F238E27FC236}">
                <a16:creationId xmlns:a16="http://schemas.microsoft.com/office/drawing/2014/main" id="{FD6C96C6-9928-4FB7-9B24-3705C7802A0D}"/>
              </a:ext>
            </a:extLst>
          </p:cNvPr>
          <p:cNvSpPr txBox="1"/>
          <p:nvPr/>
        </p:nvSpPr>
        <p:spPr>
          <a:xfrm>
            <a:off x="4597693" y="2132856"/>
            <a:ext cx="2905627" cy="1061829"/>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en-US" sz="2100" b="0" i="0" u="none" strike="noStrike" kern="1200" cap="none" spc="0" normalizeH="0" baseline="0" noProof="0" dirty="0" err="1">
                <a:ln>
                  <a:noFill/>
                </a:ln>
                <a:solidFill>
                  <a:prstClr val="white"/>
                </a:solidFill>
                <a:effectLst/>
                <a:uLnTx/>
                <a:uFillTx/>
                <a:latin typeface="Arial"/>
                <a:ea typeface="+mn-ea"/>
                <a:cs typeface="+mn-cs"/>
              </a:rPr>
              <a:t>Nghiên</a:t>
            </a:r>
            <a:r>
              <a:rPr kumimoji="0" lang="en-US" sz="2100" b="0" i="0" u="none" strike="noStrike" kern="1200" cap="none" spc="0" normalizeH="0" baseline="0" noProof="0" dirty="0">
                <a:ln>
                  <a:noFill/>
                </a:ln>
                <a:solidFill>
                  <a:prstClr val="white"/>
                </a:solidFill>
                <a:effectLst/>
                <a:uLnTx/>
                <a:uFillTx/>
                <a:latin typeface="Arial"/>
                <a:ea typeface="+mn-ea"/>
                <a:cs typeface="+mn-cs"/>
              </a:rPr>
              <a:t> </a:t>
            </a:r>
            <a:r>
              <a:rPr kumimoji="0" lang="en-US" sz="2100" b="0" i="0" u="none" strike="noStrike" kern="1200" cap="none" spc="0" normalizeH="0" baseline="0" noProof="0" dirty="0" err="1">
                <a:ln>
                  <a:noFill/>
                </a:ln>
                <a:solidFill>
                  <a:prstClr val="white"/>
                </a:solidFill>
                <a:effectLst/>
                <a:uLnTx/>
                <a:uFillTx/>
                <a:latin typeface="Arial"/>
                <a:ea typeface="+mn-ea"/>
                <a:cs typeface="+mn-cs"/>
              </a:rPr>
              <a:t>cứu</a:t>
            </a:r>
            <a:r>
              <a:rPr kumimoji="0" lang="en-US" sz="2100" b="0" i="0" u="none" strike="noStrike" kern="1200" cap="none" spc="0" normalizeH="0" baseline="0" noProof="0" dirty="0">
                <a:ln>
                  <a:noFill/>
                </a:ln>
                <a:solidFill>
                  <a:prstClr val="white"/>
                </a:solidFill>
                <a:effectLst/>
                <a:uLnTx/>
                <a:uFillTx/>
                <a:latin typeface="Arial"/>
                <a:ea typeface="+mn-ea"/>
                <a:cs typeface="+mn-cs"/>
              </a:rPr>
              <a:t> SGK </a:t>
            </a:r>
            <a:r>
              <a:rPr kumimoji="0" lang="en-US" sz="2100" b="0" i="0" u="none" strike="noStrike" kern="1200" cap="none" spc="0" normalizeH="0" baseline="0" noProof="0" dirty="0" err="1">
                <a:ln>
                  <a:noFill/>
                </a:ln>
                <a:solidFill>
                  <a:prstClr val="white"/>
                </a:solidFill>
                <a:effectLst/>
                <a:uLnTx/>
                <a:uFillTx/>
                <a:latin typeface="Arial"/>
                <a:ea typeface="+mn-ea"/>
                <a:cs typeface="+mn-cs"/>
              </a:rPr>
              <a:t>cho</a:t>
            </a:r>
            <a:r>
              <a:rPr kumimoji="0" lang="en-US" sz="2100" b="0" i="0" u="none" strike="noStrike" kern="1200" cap="none" spc="0" normalizeH="0" baseline="0" noProof="0" dirty="0">
                <a:ln>
                  <a:noFill/>
                </a:ln>
                <a:solidFill>
                  <a:prstClr val="white"/>
                </a:solidFill>
                <a:effectLst/>
                <a:uLnTx/>
                <a:uFillTx/>
                <a:latin typeface="Arial"/>
                <a:ea typeface="+mn-ea"/>
                <a:cs typeface="+mn-cs"/>
              </a:rPr>
              <a:t> </a:t>
            </a:r>
            <a:r>
              <a:rPr kumimoji="0" lang="en-US" sz="2100" b="0" i="0" u="none" strike="noStrike" kern="1200" cap="none" spc="0" normalizeH="0" baseline="0" noProof="0" dirty="0" err="1">
                <a:ln>
                  <a:noFill/>
                </a:ln>
                <a:solidFill>
                  <a:prstClr val="white"/>
                </a:solidFill>
                <a:effectLst/>
                <a:uLnTx/>
                <a:uFillTx/>
                <a:latin typeface="Arial"/>
                <a:ea typeface="+mn-ea"/>
                <a:cs typeface="+mn-cs"/>
              </a:rPr>
              <a:t>biết</a:t>
            </a:r>
            <a:r>
              <a:rPr kumimoji="0" lang="en-US" sz="2100" b="0" i="0" u="none" strike="noStrike" kern="1200" cap="none" spc="0" normalizeH="0" baseline="0" noProof="0" dirty="0">
                <a:ln>
                  <a:noFill/>
                </a:ln>
                <a:solidFill>
                  <a:prstClr val="white"/>
                </a:solidFill>
                <a:effectLst/>
                <a:uLnTx/>
                <a:uFillTx/>
                <a:latin typeface="Arial"/>
                <a:ea typeface="+mn-ea"/>
                <a:cs typeface="+mn-cs"/>
              </a:rPr>
              <a:t> </a:t>
            </a:r>
            <a:r>
              <a:rPr kumimoji="0" lang="en-US" sz="2100" b="0" i="0" u="none" strike="noStrike" kern="1200" cap="none" spc="0" normalizeH="0" baseline="0" noProof="0" dirty="0" err="1">
                <a:ln>
                  <a:noFill/>
                </a:ln>
                <a:solidFill>
                  <a:prstClr val="white"/>
                </a:solidFill>
                <a:effectLst/>
                <a:uLnTx/>
                <a:uFillTx/>
                <a:latin typeface="Arial"/>
                <a:ea typeface="+mn-ea"/>
                <a:cs typeface="+mn-cs"/>
              </a:rPr>
              <a:t>tính</a:t>
            </a:r>
            <a:r>
              <a:rPr kumimoji="0" lang="en-US" sz="2100" b="0" i="0" u="none" strike="noStrike" kern="1200" cap="none" spc="0" normalizeH="0" baseline="0" noProof="0" dirty="0">
                <a:ln>
                  <a:noFill/>
                </a:ln>
                <a:solidFill>
                  <a:prstClr val="white"/>
                </a:solidFill>
                <a:effectLst/>
                <a:uLnTx/>
                <a:uFillTx/>
                <a:latin typeface="Arial"/>
                <a:ea typeface="+mn-ea"/>
                <a:cs typeface="+mn-cs"/>
              </a:rPr>
              <a:t> </a:t>
            </a:r>
            <a:r>
              <a:rPr kumimoji="0" lang="en-US" sz="2100" b="0" i="0" u="none" strike="noStrike" kern="1200" cap="none" spc="0" normalizeH="0" baseline="0" noProof="0" dirty="0" err="1">
                <a:ln>
                  <a:noFill/>
                </a:ln>
                <a:solidFill>
                  <a:prstClr val="white"/>
                </a:solidFill>
                <a:effectLst/>
                <a:uLnTx/>
                <a:uFillTx/>
                <a:latin typeface="Arial"/>
                <a:ea typeface="+mn-ea"/>
                <a:cs typeface="+mn-cs"/>
              </a:rPr>
              <a:t>chất</a:t>
            </a:r>
            <a:r>
              <a:rPr kumimoji="0" lang="en-US" sz="2100" b="0" i="0" u="none" strike="noStrike" kern="1200" cap="none" spc="0" normalizeH="0" baseline="0" noProof="0" dirty="0">
                <a:ln>
                  <a:noFill/>
                </a:ln>
                <a:solidFill>
                  <a:prstClr val="white"/>
                </a:solidFill>
                <a:effectLst/>
                <a:uLnTx/>
                <a:uFillTx/>
                <a:latin typeface="Arial"/>
                <a:ea typeface="+mn-ea"/>
                <a:cs typeface="+mn-cs"/>
              </a:rPr>
              <a:t> </a:t>
            </a:r>
            <a:r>
              <a:rPr kumimoji="0" lang="en-US" sz="2100" b="0" i="0" u="none" strike="noStrike" kern="1200" cap="none" spc="0" normalizeH="0" baseline="0" noProof="0" dirty="0" err="1">
                <a:ln>
                  <a:noFill/>
                </a:ln>
                <a:solidFill>
                  <a:prstClr val="white"/>
                </a:solidFill>
                <a:effectLst/>
                <a:uLnTx/>
                <a:uFillTx/>
                <a:latin typeface="Arial"/>
                <a:ea typeface="+mn-ea"/>
                <a:cs typeface="+mn-cs"/>
              </a:rPr>
              <a:t>vật</a:t>
            </a:r>
            <a:r>
              <a:rPr kumimoji="0" lang="en-US" sz="2100" b="0" i="0" u="none" strike="noStrike" kern="1200" cap="none" spc="0" normalizeH="0" baseline="0" noProof="0" dirty="0">
                <a:ln>
                  <a:noFill/>
                </a:ln>
                <a:solidFill>
                  <a:prstClr val="white"/>
                </a:solidFill>
                <a:effectLst/>
                <a:uLnTx/>
                <a:uFillTx/>
                <a:latin typeface="Arial"/>
                <a:ea typeface="+mn-ea"/>
                <a:cs typeface="+mn-cs"/>
              </a:rPr>
              <a:t> </a:t>
            </a:r>
            <a:r>
              <a:rPr kumimoji="0" lang="en-US" sz="2100" b="0" i="0" u="none" strike="noStrike" kern="1200" cap="none" spc="0" normalizeH="0" baseline="0" noProof="0" dirty="0" err="1">
                <a:ln>
                  <a:noFill/>
                </a:ln>
                <a:solidFill>
                  <a:prstClr val="white"/>
                </a:solidFill>
                <a:effectLst/>
                <a:uLnTx/>
                <a:uFillTx/>
                <a:latin typeface="Arial"/>
                <a:ea typeface="+mn-ea"/>
                <a:cs typeface="+mn-cs"/>
              </a:rPr>
              <a:t>lí</a:t>
            </a:r>
            <a:r>
              <a:rPr kumimoji="0" lang="en-US" sz="2100" b="0" i="0" u="none" strike="noStrike" kern="1200" cap="none" spc="0" normalizeH="0" baseline="0" noProof="0" dirty="0">
                <a:ln>
                  <a:noFill/>
                </a:ln>
                <a:solidFill>
                  <a:prstClr val="white"/>
                </a:solidFill>
                <a:effectLst/>
                <a:uLnTx/>
                <a:uFillTx/>
                <a:latin typeface="Arial"/>
                <a:ea typeface="+mn-ea"/>
                <a:cs typeface="+mn-cs"/>
              </a:rPr>
              <a:t> </a:t>
            </a:r>
            <a:r>
              <a:rPr kumimoji="0" lang="en-US" sz="2100" b="0" i="0" u="none" strike="noStrike" kern="1200" cap="none" spc="0" normalizeH="0" baseline="0" noProof="0" dirty="0" err="1">
                <a:ln>
                  <a:noFill/>
                </a:ln>
                <a:solidFill>
                  <a:prstClr val="white"/>
                </a:solidFill>
                <a:effectLst/>
                <a:uLnTx/>
                <a:uFillTx/>
                <a:latin typeface="Arial"/>
                <a:ea typeface="+mn-ea"/>
                <a:cs typeface="+mn-cs"/>
              </a:rPr>
              <a:t>của</a:t>
            </a:r>
            <a:r>
              <a:rPr kumimoji="0" lang="en-US" sz="2100" b="0" i="0" u="none" strike="noStrike" kern="1200" cap="none" spc="0" normalizeH="0" baseline="0" noProof="0" dirty="0">
                <a:ln>
                  <a:noFill/>
                </a:ln>
                <a:solidFill>
                  <a:prstClr val="white"/>
                </a:solidFill>
                <a:effectLst/>
                <a:uLnTx/>
                <a:uFillTx/>
                <a:latin typeface="Arial"/>
                <a:ea typeface="+mn-ea"/>
                <a:cs typeface="+mn-cs"/>
              </a:rPr>
              <a:t> NaOH</a:t>
            </a:r>
            <a:endParaRPr kumimoji="0" lang="vi-VN" sz="2100" b="0" i="0" u="none" strike="noStrike" kern="1200" cap="none" spc="0" normalizeH="0" baseline="0" noProof="0" dirty="0">
              <a:ln>
                <a:noFill/>
              </a:ln>
              <a:solidFill>
                <a:prstClr val="white"/>
              </a:solidFill>
              <a:effectLst/>
              <a:uLnTx/>
              <a:uFillTx/>
              <a:latin typeface="Arial"/>
              <a:ea typeface="+mn-ea"/>
              <a:cs typeface="+mn-cs"/>
            </a:endParaRPr>
          </a:p>
        </p:txBody>
      </p:sp>
      <p:sp>
        <p:nvSpPr>
          <p:cNvPr id="6" name="Title 1">
            <a:extLst>
              <a:ext uri="{FF2B5EF4-FFF2-40B4-BE49-F238E27FC236}">
                <a16:creationId xmlns:a16="http://schemas.microsoft.com/office/drawing/2014/main" id="{7FB80D3B-9594-4EA3-B985-D7F5D4853C94}"/>
              </a:ext>
            </a:extLst>
          </p:cNvPr>
          <p:cNvSpPr txBox="1">
            <a:spLocks/>
          </p:cNvSpPr>
          <p:nvPr/>
        </p:nvSpPr>
        <p:spPr>
          <a:xfrm>
            <a:off x="745693" y="332656"/>
            <a:ext cx="7704000" cy="636800"/>
          </a:xfrm>
          <a:prstGeom prst="rect">
            <a:avLst/>
          </a:prstGeom>
        </p:spPr>
        <p:txBody>
          <a:bodyPr/>
          <a:lstStyle>
            <a:lvl1pPr algn="l" defTabSz="685800" rtl="0" eaLnBrk="1" latinLnBrk="0" hangingPunct="1">
              <a:lnSpc>
                <a:spcPct val="90000"/>
              </a:lnSpc>
              <a:spcBef>
                <a:spcPct val="0"/>
              </a:spcBef>
              <a:buNone/>
              <a:defRPr sz="3300" kern="1200">
                <a:solidFill>
                  <a:schemeClr val="tx1"/>
                </a:solidFill>
                <a:latin typeface="+mj-lt"/>
                <a:ea typeface="+mj-ea"/>
                <a:cs typeface="+mj-cs"/>
              </a:defRPr>
            </a:lvl1pPr>
          </a:lstStyle>
          <a:p>
            <a:pPr defTabSz="914400" eaLnBrk="0" fontAlgn="base" hangingPunct="0">
              <a:lnSpc>
                <a:spcPct val="100000"/>
              </a:lnSpc>
              <a:spcBef>
                <a:spcPct val="20000"/>
              </a:spcBef>
              <a:spcAft>
                <a:spcPct val="0"/>
              </a:spcAft>
            </a:pPr>
            <a:r>
              <a:rPr lang="en-US" sz="2400" b="1" dirty="0">
                <a:solidFill>
                  <a:srgbClr val="0000FF"/>
                </a:solidFill>
                <a:latin typeface="Times New Roman" panose="02020603050405020304" pitchFamily="18" charset="0"/>
                <a:cs typeface="Times New Roman" panose="02020603050405020304" pitchFamily="18" charset="0"/>
              </a:rPr>
              <a:t>I. </a:t>
            </a:r>
            <a:r>
              <a:rPr lang="en-US" sz="2400" b="1" dirty="0" err="1">
                <a:solidFill>
                  <a:srgbClr val="0000FF"/>
                </a:solidFill>
                <a:latin typeface="Times New Roman" panose="02020603050405020304" pitchFamily="18" charset="0"/>
                <a:cs typeface="Times New Roman" panose="02020603050405020304" pitchFamily="18" charset="0"/>
              </a:rPr>
              <a:t>Tính</a:t>
            </a:r>
            <a:r>
              <a:rPr lang="en-US" sz="2400" b="1" dirty="0">
                <a:solidFill>
                  <a:srgbClr val="0000FF"/>
                </a:solidFill>
                <a:latin typeface="Times New Roman" panose="02020603050405020304" pitchFamily="18" charset="0"/>
                <a:cs typeface="Times New Roman" panose="02020603050405020304" pitchFamily="18" charset="0"/>
              </a:rPr>
              <a:t> </a:t>
            </a:r>
            <a:r>
              <a:rPr lang="en-US" sz="2400" b="1" dirty="0" err="1">
                <a:solidFill>
                  <a:srgbClr val="0000FF"/>
                </a:solidFill>
                <a:latin typeface="Times New Roman" panose="02020603050405020304" pitchFamily="18" charset="0"/>
                <a:cs typeface="Times New Roman" panose="02020603050405020304" pitchFamily="18" charset="0"/>
              </a:rPr>
              <a:t>chất</a:t>
            </a:r>
            <a:r>
              <a:rPr lang="en-US" sz="2400" b="1" dirty="0">
                <a:solidFill>
                  <a:srgbClr val="0000FF"/>
                </a:solidFill>
                <a:latin typeface="Times New Roman" panose="02020603050405020304" pitchFamily="18" charset="0"/>
                <a:cs typeface="Times New Roman" panose="02020603050405020304" pitchFamily="18" charset="0"/>
              </a:rPr>
              <a:t> </a:t>
            </a:r>
            <a:r>
              <a:rPr lang="en-US" sz="2400" b="1" dirty="0" err="1">
                <a:solidFill>
                  <a:srgbClr val="0000FF"/>
                </a:solidFill>
                <a:latin typeface="Times New Roman" panose="02020603050405020304" pitchFamily="18" charset="0"/>
                <a:cs typeface="Times New Roman" panose="02020603050405020304" pitchFamily="18" charset="0"/>
              </a:rPr>
              <a:t>vật</a:t>
            </a:r>
            <a:r>
              <a:rPr lang="en-US" sz="2400" b="1" dirty="0">
                <a:solidFill>
                  <a:srgbClr val="0000FF"/>
                </a:solidFill>
                <a:latin typeface="Times New Roman" panose="02020603050405020304" pitchFamily="18" charset="0"/>
                <a:cs typeface="Times New Roman" panose="02020603050405020304" pitchFamily="18" charset="0"/>
              </a:rPr>
              <a:t> </a:t>
            </a:r>
            <a:r>
              <a:rPr lang="en-US" sz="2400" b="1" dirty="0" err="1">
                <a:solidFill>
                  <a:srgbClr val="0000FF"/>
                </a:solidFill>
                <a:latin typeface="Times New Roman" panose="02020603050405020304" pitchFamily="18" charset="0"/>
                <a:cs typeface="Times New Roman" panose="02020603050405020304" pitchFamily="18" charset="0"/>
              </a:rPr>
              <a:t>lí</a:t>
            </a:r>
            <a:br>
              <a:rPr lang="en-US" sz="2400" b="1" dirty="0">
                <a:solidFill>
                  <a:srgbClr val="0000FF"/>
                </a:solidFill>
                <a:latin typeface="Times New Roman" panose="02020603050405020304" pitchFamily="18" charset="0"/>
                <a:cs typeface="Times New Roman" panose="02020603050405020304" pitchFamily="18" charset="0"/>
              </a:rPr>
            </a:br>
            <a:endParaRPr lang="vi-VN" sz="2400" dirty="0"/>
          </a:p>
        </p:txBody>
      </p:sp>
    </p:spTree>
    <p:extLst>
      <p:ext uri="{BB962C8B-B14F-4D97-AF65-F5344CB8AC3E}">
        <p14:creationId xmlns:p14="http://schemas.microsoft.com/office/powerpoint/2010/main" val="397318066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fade">
                                      <p:cBhvr>
                                        <p:cTn id="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Table 4">
            <a:extLst>
              <a:ext uri="{FF2B5EF4-FFF2-40B4-BE49-F238E27FC236}">
                <a16:creationId xmlns:a16="http://schemas.microsoft.com/office/drawing/2014/main" id="{CCAAB94F-9138-4944-97E7-41EB6AC6F905}"/>
              </a:ext>
            </a:extLst>
          </p:cNvPr>
          <p:cNvGraphicFramePr>
            <a:graphicFrameLocks noGrp="1"/>
          </p:cNvGraphicFramePr>
          <p:nvPr>
            <p:extLst>
              <p:ext uri="{D42A27DB-BD31-4B8C-83A1-F6EECF244321}">
                <p14:modId xmlns:p14="http://schemas.microsoft.com/office/powerpoint/2010/main" val="285789424"/>
              </p:ext>
            </p:extLst>
          </p:nvPr>
        </p:nvGraphicFramePr>
        <p:xfrm>
          <a:off x="0" y="0"/>
          <a:ext cx="9036495" cy="8046720"/>
        </p:xfrm>
        <a:graphic>
          <a:graphicData uri="http://schemas.openxmlformats.org/drawingml/2006/table">
            <a:tbl>
              <a:tblPr firstRow="1" bandRow="1">
                <a:tableStyleId>{5C22544A-7EE6-4342-B048-85BDC9FD1C3A}</a:tableStyleId>
              </a:tblPr>
              <a:tblGrid>
                <a:gridCol w="1691680">
                  <a:extLst>
                    <a:ext uri="{9D8B030D-6E8A-4147-A177-3AD203B41FA5}">
                      <a16:colId xmlns:a16="http://schemas.microsoft.com/office/drawing/2014/main" val="3293583516"/>
                    </a:ext>
                  </a:extLst>
                </a:gridCol>
                <a:gridCol w="3456384">
                  <a:extLst>
                    <a:ext uri="{9D8B030D-6E8A-4147-A177-3AD203B41FA5}">
                      <a16:colId xmlns:a16="http://schemas.microsoft.com/office/drawing/2014/main" val="2171809239"/>
                    </a:ext>
                  </a:extLst>
                </a:gridCol>
                <a:gridCol w="3888431">
                  <a:extLst>
                    <a:ext uri="{9D8B030D-6E8A-4147-A177-3AD203B41FA5}">
                      <a16:colId xmlns:a16="http://schemas.microsoft.com/office/drawing/2014/main" val="1122934945"/>
                    </a:ext>
                  </a:extLst>
                </a:gridCol>
              </a:tblGrid>
              <a:tr h="620688">
                <a:tc>
                  <a:txBody>
                    <a:bodyPr/>
                    <a:lstStyle/>
                    <a:p>
                      <a:endParaRPr lang="vi-VN" sz="2400">
                        <a:solidFill>
                          <a:schemeClr val="tx1"/>
                        </a:solidFill>
                        <a:latin typeface="Times New Roman" panose="02020603050405020304" pitchFamily="18" charset="0"/>
                        <a:cs typeface="Times New Roman" panose="02020603050405020304" pitchFamily="18" charset="0"/>
                      </a:endParaRPr>
                    </a:p>
                  </a:txBody>
                  <a:tcPr/>
                </a:tc>
                <a:tc>
                  <a:txBody>
                    <a:bodyPr/>
                    <a:lstStyle/>
                    <a:p>
                      <a:r>
                        <a:rPr lang="en-US" sz="2400" dirty="0" err="1">
                          <a:solidFill>
                            <a:schemeClr val="tx1"/>
                          </a:solidFill>
                          <a:latin typeface="Times New Roman" panose="02020603050405020304" pitchFamily="18" charset="0"/>
                          <a:cs typeface="Times New Roman" panose="02020603050405020304" pitchFamily="18" charset="0"/>
                        </a:rPr>
                        <a:t>Natri</a:t>
                      </a:r>
                      <a:r>
                        <a:rPr lang="en-US" sz="2400" dirty="0">
                          <a:solidFill>
                            <a:schemeClr val="tx1"/>
                          </a:solidFill>
                          <a:latin typeface="Times New Roman" panose="02020603050405020304" pitchFamily="18" charset="0"/>
                          <a:cs typeface="Times New Roman" panose="02020603050405020304" pitchFamily="18" charset="0"/>
                        </a:rPr>
                        <a:t> </a:t>
                      </a:r>
                      <a:r>
                        <a:rPr lang="en-US" sz="2400" dirty="0" err="1">
                          <a:solidFill>
                            <a:schemeClr val="tx1"/>
                          </a:solidFill>
                          <a:latin typeface="Times New Roman" panose="02020603050405020304" pitchFamily="18" charset="0"/>
                          <a:cs typeface="Times New Roman" panose="02020603050405020304" pitchFamily="18" charset="0"/>
                        </a:rPr>
                        <a:t>hiđroxit</a:t>
                      </a:r>
                      <a:r>
                        <a:rPr lang="en-US" sz="2400" dirty="0">
                          <a:solidFill>
                            <a:schemeClr val="tx1"/>
                          </a:solidFill>
                          <a:latin typeface="Times New Roman" panose="02020603050405020304" pitchFamily="18" charset="0"/>
                          <a:cs typeface="Times New Roman" panose="02020603050405020304" pitchFamily="18" charset="0"/>
                        </a:rPr>
                        <a:t> (NaOH)</a:t>
                      </a:r>
                      <a:endParaRPr lang="vi-VN" sz="2400" dirty="0">
                        <a:solidFill>
                          <a:schemeClr val="tx1"/>
                        </a:solidFill>
                        <a:latin typeface="Times New Roman" panose="02020603050405020304" pitchFamily="18" charset="0"/>
                        <a:cs typeface="Times New Roman" panose="02020603050405020304" pitchFamily="18" charset="0"/>
                      </a:endParaRPr>
                    </a:p>
                  </a:txBody>
                  <a:tcPr/>
                </a:tc>
                <a:tc>
                  <a:txBody>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lang="en-US" sz="2400" dirty="0" err="1">
                          <a:solidFill>
                            <a:schemeClr val="tx1"/>
                          </a:solidFill>
                          <a:latin typeface="Times New Roman" panose="02020603050405020304" pitchFamily="18" charset="0"/>
                          <a:cs typeface="Times New Roman" panose="02020603050405020304" pitchFamily="18" charset="0"/>
                        </a:rPr>
                        <a:t>Canxi</a:t>
                      </a:r>
                      <a:r>
                        <a:rPr lang="en-US" sz="2400" dirty="0">
                          <a:solidFill>
                            <a:schemeClr val="tx1"/>
                          </a:solidFill>
                          <a:latin typeface="Times New Roman" panose="02020603050405020304" pitchFamily="18" charset="0"/>
                          <a:cs typeface="Times New Roman" panose="02020603050405020304" pitchFamily="18" charset="0"/>
                        </a:rPr>
                        <a:t> </a:t>
                      </a:r>
                      <a:r>
                        <a:rPr lang="en-US" sz="2400" dirty="0" err="1">
                          <a:solidFill>
                            <a:schemeClr val="tx1"/>
                          </a:solidFill>
                          <a:latin typeface="Times New Roman" panose="02020603050405020304" pitchFamily="18" charset="0"/>
                          <a:cs typeface="Times New Roman" panose="02020603050405020304" pitchFamily="18" charset="0"/>
                        </a:rPr>
                        <a:t>hiđroxit</a:t>
                      </a:r>
                      <a:r>
                        <a:rPr lang="en-US" sz="2400" dirty="0">
                          <a:solidFill>
                            <a:schemeClr val="tx1"/>
                          </a:solidFill>
                          <a:latin typeface="Times New Roman" panose="02020603050405020304" pitchFamily="18" charset="0"/>
                          <a:cs typeface="Times New Roman" panose="02020603050405020304" pitchFamily="18" charset="0"/>
                        </a:rPr>
                        <a:t> -Ca(OH)</a:t>
                      </a:r>
                      <a:r>
                        <a:rPr lang="en-US" sz="2400" baseline="-25000" dirty="0">
                          <a:solidFill>
                            <a:schemeClr val="tx1"/>
                          </a:solidFill>
                          <a:latin typeface="Times New Roman" panose="02020603050405020304" pitchFamily="18" charset="0"/>
                          <a:cs typeface="Times New Roman" panose="02020603050405020304" pitchFamily="18" charset="0"/>
                        </a:rPr>
                        <a:t>2</a:t>
                      </a:r>
                      <a:endParaRPr lang="vi-VN" sz="2400" dirty="0">
                        <a:solidFill>
                          <a:schemeClr val="tx1"/>
                        </a:solidFill>
                        <a:latin typeface="Times New Roman" panose="02020603050405020304" pitchFamily="18" charset="0"/>
                        <a:cs typeface="Times New Roman" panose="02020603050405020304" pitchFamily="18" charset="0"/>
                      </a:endParaRPr>
                    </a:p>
                    <a:p>
                      <a:endParaRPr lang="vi-VN" sz="2400" dirty="0">
                        <a:solidFill>
                          <a:schemeClr val="tx1"/>
                        </a:solidFill>
                        <a:latin typeface="Times New Roman" panose="02020603050405020304" pitchFamily="18" charset="0"/>
                        <a:cs typeface="Times New Roman" panose="02020603050405020304" pitchFamily="18" charset="0"/>
                      </a:endParaRPr>
                    </a:p>
                  </a:txBody>
                  <a:tcPr/>
                </a:tc>
                <a:extLst>
                  <a:ext uri="{0D108BD9-81ED-4DB2-BD59-A6C34878D82A}">
                    <a16:rowId xmlns:a16="http://schemas.microsoft.com/office/drawing/2014/main" val="3748884422"/>
                  </a:ext>
                </a:extLst>
              </a:tr>
              <a:tr h="1165880">
                <a:tc>
                  <a:txBody>
                    <a:bodyPr/>
                    <a:lstStyle/>
                    <a:p>
                      <a:r>
                        <a:rPr lang="en-US" sz="2400" dirty="0">
                          <a:solidFill>
                            <a:schemeClr val="tx1"/>
                          </a:solidFill>
                          <a:latin typeface="Times New Roman" panose="02020603050405020304" pitchFamily="18" charset="0"/>
                          <a:cs typeface="Times New Roman" panose="02020603050405020304" pitchFamily="18" charset="0"/>
                        </a:rPr>
                        <a:t>I. </a:t>
                      </a:r>
                      <a:r>
                        <a:rPr lang="en-US" sz="2400" dirty="0" err="1">
                          <a:solidFill>
                            <a:schemeClr val="tx1"/>
                          </a:solidFill>
                          <a:latin typeface="Times New Roman" panose="02020603050405020304" pitchFamily="18" charset="0"/>
                          <a:cs typeface="Times New Roman" panose="02020603050405020304" pitchFamily="18" charset="0"/>
                        </a:rPr>
                        <a:t>Tính</a:t>
                      </a:r>
                      <a:r>
                        <a:rPr lang="en-US" sz="2400" dirty="0">
                          <a:solidFill>
                            <a:schemeClr val="tx1"/>
                          </a:solidFill>
                          <a:latin typeface="Times New Roman" panose="02020603050405020304" pitchFamily="18" charset="0"/>
                          <a:cs typeface="Times New Roman" panose="02020603050405020304" pitchFamily="18" charset="0"/>
                        </a:rPr>
                        <a:t> </a:t>
                      </a:r>
                      <a:r>
                        <a:rPr lang="en-US" sz="2400" dirty="0" err="1">
                          <a:solidFill>
                            <a:schemeClr val="tx1"/>
                          </a:solidFill>
                          <a:latin typeface="Times New Roman" panose="02020603050405020304" pitchFamily="18" charset="0"/>
                          <a:cs typeface="Times New Roman" panose="02020603050405020304" pitchFamily="18" charset="0"/>
                        </a:rPr>
                        <a:t>chất</a:t>
                      </a:r>
                      <a:r>
                        <a:rPr lang="en-US" sz="2400" dirty="0">
                          <a:solidFill>
                            <a:schemeClr val="tx1"/>
                          </a:solidFill>
                          <a:latin typeface="Times New Roman" panose="02020603050405020304" pitchFamily="18" charset="0"/>
                          <a:cs typeface="Times New Roman" panose="02020603050405020304" pitchFamily="18" charset="0"/>
                        </a:rPr>
                        <a:t> </a:t>
                      </a:r>
                      <a:r>
                        <a:rPr lang="en-US" sz="2400" dirty="0" err="1">
                          <a:solidFill>
                            <a:schemeClr val="tx1"/>
                          </a:solidFill>
                          <a:latin typeface="Times New Roman" panose="02020603050405020304" pitchFamily="18" charset="0"/>
                          <a:cs typeface="Times New Roman" panose="02020603050405020304" pitchFamily="18" charset="0"/>
                        </a:rPr>
                        <a:t>vật</a:t>
                      </a:r>
                      <a:r>
                        <a:rPr lang="en-US" sz="2400" dirty="0">
                          <a:solidFill>
                            <a:schemeClr val="tx1"/>
                          </a:solidFill>
                          <a:latin typeface="Times New Roman" panose="02020603050405020304" pitchFamily="18" charset="0"/>
                          <a:cs typeface="Times New Roman" panose="02020603050405020304" pitchFamily="18" charset="0"/>
                        </a:rPr>
                        <a:t> </a:t>
                      </a:r>
                      <a:r>
                        <a:rPr lang="en-US" sz="2400" dirty="0" err="1">
                          <a:solidFill>
                            <a:schemeClr val="tx1"/>
                          </a:solidFill>
                          <a:latin typeface="Times New Roman" panose="02020603050405020304" pitchFamily="18" charset="0"/>
                          <a:cs typeface="Times New Roman" panose="02020603050405020304" pitchFamily="18" charset="0"/>
                        </a:rPr>
                        <a:t>lí</a:t>
                      </a:r>
                      <a:endParaRPr lang="vi-VN" sz="2400" dirty="0">
                        <a:solidFill>
                          <a:schemeClr val="tx1"/>
                        </a:solidFill>
                        <a:latin typeface="Times New Roman" panose="02020603050405020304" pitchFamily="18" charset="0"/>
                        <a:cs typeface="Times New Roman" panose="02020603050405020304" pitchFamily="18" charset="0"/>
                      </a:endParaRPr>
                    </a:p>
                  </a:txBody>
                  <a:tcPr/>
                </a:tc>
                <a:tc>
                  <a:txBody>
                    <a:bodyPr/>
                    <a:lstStyle/>
                    <a:p>
                      <a:pPr marL="0" indent="0">
                        <a:buFontTx/>
                        <a:buNone/>
                      </a:pPr>
                      <a:r>
                        <a:rPr kumimoji="0" lang="en-US" sz="2400" b="0" i="0" u="none" strike="noStrike" cap="none" normalizeH="0" baseline="0" dirty="0">
                          <a:ln>
                            <a:noFill/>
                          </a:ln>
                          <a:solidFill>
                            <a:schemeClr val="accent6">
                              <a:lumMod val="10000"/>
                            </a:schemeClr>
                          </a:solidFill>
                          <a:effectLst/>
                          <a:latin typeface="Times New Roman" panose="02020603050405020304" pitchFamily="18" charset="0"/>
                          <a:cs typeface="Times New Roman" panose="02020603050405020304" pitchFamily="18" charset="0"/>
                        </a:rPr>
                        <a:t>-</a:t>
                      </a:r>
                      <a:r>
                        <a:rPr kumimoji="0" lang="en-US" sz="2400" b="0" i="0" u="none" strike="noStrike" cap="none" normalizeH="0" baseline="0" dirty="0" err="1">
                          <a:ln>
                            <a:noFill/>
                          </a:ln>
                          <a:solidFill>
                            <a:schemeClr val="accent6">
                              <a:lumMod val="10000"/>
                            </a:schemeClr>
                          </a:solidFill>
                          <a:effectLst/>
                          <a:latin typeface="Times New Roman" panose="02020603050405020304" pitchFamily="18" charset="0"/>
                          <a:cs typeface="Times New Roman" panose="02020603050405020304" pitchFamily="18" charset="0"/>
                        </a:rPr>
                        <a:t>Là</a:t>
                      </a:r>
                      <a:r>
                        <a:rPr kumimoji="0" lang="en-US" sz="2400" b="0" i="0" u="none" strike="noStrike" cap="none" normalizeH="0" baseline="0" dirty="0">
                          <a:ln>
                            <a:noFill/>
                          </a:ln>
                          <a:solidFill>
                            <a:schemeClr val="accent6">
                              <a:lumMod val="10000"/>
                            </a:schemeClr>
                          </a:solidFill>
                          <a:effectLst/>
                          <a:latin typeface="Times New Roman" panose="02020603050405020304" pitchFamily="18" charset="0"/>
                          <a:cs typeface="Times New Roman" panose="02020603050405020304" pitchFamily="18" charset="0"/>
                        </a:rPr>
                        <a:t> </a:t>
                      </a:r>
                      <a:r>
                        <a:rPr kumimoji="0" lang="en-US" sz="2400" b="0" i="0" u="none" strike="noStrike" cap="none" normalizeH="0" baseline="0" dirty="0" err="1">
                          <a:ln>
                            <a:noFill/>
                          </a:ln>
                          <a:solidFill>
                            <a:schemeClr val="accent6">
                              <a:lumMod val="10000"/>
                            </a:schemeClr>
                          </a:solidFill>
                          <a:effectLst/>
                          <a:latin typeface="Times New Roman" panose="02020603050405020304" pitchFamily="18" charset="0"/>
                          <a:cs typeface="Times New Roman" panose="02020603050405020304" pitchFamily="18" charset="0"/>
                        </a:rPr>
                        <a:t>chất</a:t>
                      </a:r>
                      <a:r>
                        <a:rPr kumimoji="0" lang="en-US" sz="2400" b="0" i="0" u="none" strike="noStrike" cap="none" normalizeH="0" baseline="0" dirty="0">
                          <a:ln>
                            <a:noFill/>
                          </a:ln>
                          <a:solidFill>
                            <a:schemeClr val="accent6">
                              <a:lumMod val="10000"/>
                            </a:schemeClr>
                          </a:solidFill>
                          <a:effectLst/>
                          <a:latin typeface="Times New Roman" panose="02020603050405020304" pitchFamily="18" charset="0"/>
                          <a:cs typeface="Times New Roman" panose="02020603050405020304" pitchFamily="18" charset="0"/>
                        </a:rPr>
                        <a:t> </a:t>
                      </a:r>
                      <a:r>
                        <a:rPr kumimoji="0" lang="en-US" sz="2400" b="0" i="0" u="none" strike="noStrike" cap="none" normalizeH="0" baseline="0" dirty="0" err="1">
                          <a:ln>
                            <a:noFill/>
                          </a:ln>
                          <a:solidFill>
                            <a:schemeClr val="accent6">
                              <a:lumMod val="10000"/>
                            </a:schemeClr>
                          </a:solidFill>
                          <a:effectLst/>
                          <a:latin typeface="Times New Roman" panose="02020603050405020304" pitchFamily="18" charset="0"/>
                          <a:cs typeface="Times New Roman" panose="02020603050405020304" pitchFamily="18" charset="0"/>
                        </a:rPr>
                        <a:t>rắn</a:t>
                      </a:r>
                      <a:r>
                        <a:rPr kumimoji="0" lang="en-US" sz="2400" b="0" i="0" u="none" strike="noStrike" cap="none" normalizeH="0" baseline="0" dirty="0">
                          <a:ln>
                            <a:noFill/>
                          </a:ln>
                          <a:solidFill>
                            <a:schemeClr val="accent6">
                              <a:lumMod val="10000"/>
                            </a:schemeClr>
                          </a:solidFill>
                          <a:effectLst/>
                          <a:latin typeface="Times New Roman" panose="02020603050405020304" pitchFamily="18" charset="0"/>
                          <a:cs typeface="Times New Roman" panose="02020603050405020304" pitchFamily="18" charset="0"/>
                        </a:rPr>
                        <a:t> </a:t>
                      </a:r>
                      <a:r>
                        <a:rPr kumimoji="0" lang="en-US" sz="2400" b="0" i="0" u="none" strike="noStrike" cap="none" normalizeH="0" baseline="0" dirty="0" err="1">
                          <a:ln>
                            <a:noFill/>
                          </a:ln>
                          <a:solidFill>
                            <a:schemeClr val="accent6">
                              <a:lumMod val="10000"/>
                            </a:schemeClr>
                          </a:solidFill>
                          <a:effectLst/>
                          <a:latin typeface="Times New Roman" panose="02020603050405020304" pitchFamily="18" charset="0"/>
                          <a:cs typeface="Times New Roman" panose="02020603050405020304" pitchFamily="18" charset="0"/>
                        </a:rPr>
                        <a:t>không</a:t>
                      </a:r>
                      <a:r>
                        <a:rPr kumimoji="0" lang="en-US" sz="2400" b="0" i="0" u="none" strike="noStrike" cap="none" normalizeH="0" baseline="0" dirty="0">
                          <a:ln>
                            <a:noFill/>
                          </a:ln>
                          <a:solidFill>
                            <a:schemeClr val="accent6">
                              <a:lumMod val="10000"/>
                            </a:schemeClr>
                          </a:solidFill>
                          <a:effectLst/>
                          <a:latin typeface="Times New Roman" panose="02020603050405020304" pitchFamily="18" charset="0"/>
                          <a:cs typeface="Times New Roman" panose="02020603050405020304" pitchFamily="18" charset="0"/>
                        </a:rPr>
                        <a:t> </a:t>
                      </a:r>
                      <a:r>
                        <a:rPr kumimoji="0" lang="en-US" sz="2400" b="0" i="0" u="none" strike="noStrike" cap="none" normalizeH="0" baseline="0" dirty="0" err="1">
                          <a:ln>
                            <a:noFill/>
                          </a:ln>
                          <a:solidFill>
                            <a:schemeClr val="accent6">
                              <a:lumMod val="10000"/>
                            </a:schemeClr>
                          </a:solidFill>
                          <a:effectLst/>
                          <a:latin typeface="Times New Roman" panose="02020603050405020304" pitchFamily="18" charset="0"/>
                          <a:cs typeface="Times New Roman" panose="02020603050405020304" pitchFamily="18" charset="0"/>
                        </a:rPr>
                        <a:t>màu</a:t>
                      </a:r>
                      <a:r>
                        <a:rPr kumimoji="0" lang="en-US" sz="2400" b="0" i="0" u="none" strike="noStrike" cap="none" normalizeH="0" baseline="0" dirty="0">
                          <a:ln>
                            <a:noFill/>
                          </a:ln>
                          <a:solidFill>
                            <a:schemeClr val="accent6">
                              <a:lumMod val="10000"/>
                            </a:schemeClr>
                          </a:solidFill>
                          <a:effectLst/>
                          <a:latin typeface="Times New Roman" panose="02020603050405020304" pitchFamily="18" charset="0"/>
                          <a:cs typeface="Times New Roman" panose="02020603050405020304" pitchFamily="18" charset="0"/>
                        </a:rPr>
                        <a:t>, </a:t>
                      </a:r>
                      <a:r>
                        <a:rPr kumimoji="0" lang="en-US" sz="2400" b="0" i="0" u="none" strike="noStrike" cap="none" normalizeH="0" baseline="0" dirty="0" err="1">
                          <a:ln>
                            <a:noFill/>
                          </a:ln>
                          <a:solidFill>
                            <a:schemeClr val="accent6">
                              <a:lumMod val="10000"/>
                            </a:schemeClr>
                          </a:solidFill>
                          <a:effectLst/>
                          <a:latin typeface="Times New Roman" panose="02020603050405020304" pitchFamily="18" charset="0"/>
                          <a:cs typeface="Times New Roman" panose="02020603050405020304" pitchFamily="18" charset="0"/>
                        </a:rPr>
                        <a:t>hút</a:t>
                      </a:r>
                      <a:r>
                        <a:rPr kumimoji="0" lang="en-US" sz="2400" b="0" i="0" u="none" strike="noStrike" cap="none" normalizeH="0" baseline="0" dirty="0">
                          <a:ln>
                            <a:noFill/>
                          </a:ln>
                          <a:solidFill>
                            <a:schemeClr val="accent6">
                              <a:lumMod val="10000"/>
                            </a:schemeClr>
                          </a:solidFill>
                          <a:effectLst/>
                          <a:latin typeface="Times New Roman" panose="02020603050405020304" pitchFamily="18" charset="0"/>
                          <a:cs typeface="Times New Roman" panose="02020603050405020304" pitchFamily="18" charset="0"/>
                        </a:rPr>
                        <a:t> </a:t>
                      </a:r>
                      <a:r>
                        <a:rPr kumimoji="0" lang="en-US" sz="2400" b="0" i="0" u="none" strike="noStrike" cap="none" normalizeH="0" baseline="0" dirty="0" err="1">
                          <a:ln>
                            <a:noFill/>
                          </a:ln>
                          <a:solidFill>
                            <a:schemeClr val="accent6">
                              <a:lumMod val="10000"/>
                            </a:schemeClr>
                          </a:solidFill>
                          <a:effectLst/>
                          <a:latin typeface="Times New Roman" panose="02020603050405020304" pitchFamily="18" charset="0"/>
                          <a:cs typeface="Times New Roman" panose="02020603050405020304" pitchFamily="18" charset="0"/>
                        </a:rPr>
                        <a:t>ẩm</a:t>
                      </a:r>
                      <a:r>
                        <a:rPr kumimoji="0" lang="en-US" sz="2400" b="0" i="0" u="none" strike="noStrike" cap="none" normalizeH="0" baseline="0" dirty="0">
                          <a:ln>
                            <a:noFill/>
                          </a:ln>
                          <a:solidFill>
                            <a:schemeClr val="accent6">
                              <a:lumMod val="10000"/>
                            </a:schemeClr>
                          </a:solidFill>
                          <a:effectLst/>
                          <a:latin typeface="Times New Roman" panose="02020603050405020304" pitchFamily="18" charset="0"/>
                          <a:cs typeface="Times New Roman" panose="02020603050405020304" pitchFamily="18" charset="0"/>
                        </a:rPr>
                        <a:t> </a:t>
                      </a:r>
                      <a:r>
                        <a:rPr kumimoji="0" lang="en-US" sz="2400" b="0" i="0" u="none" strike="noStrike" cap="none" normalizeH="0" baseline="0" dirty="0" err="1">
                          <a:ln>
                            <a:noFill/>
                          </a:ln>
                          <a:solidFill>
                            <a:schemeClr val="accent6">
                              <a:lumMod val="10000"/>
                            </a:schemeClr>
                          </a:solidFill>
                          <a:effectLst/>
                          <a:latin typeface="Times New Roman" panose="02020603050405020304" pitchFamily="18" charset="0"/>
                          <a:cs typeface="Times New Roman" panose="02020603050405020304" pitchFamily="18" charset="0"/>
                        </a:rPr>
                        <a:t>mạnh,tan</a:t>
                      </a:r>
                      <a:r>
                        <a:rPr kumimoji="0" lang="en-US" sz="2400" b="0" i="0" u="none" strike="noStrike" cap="none" normalizeH="0" baseline="0" dirty="0">
                          <a:ln>
                            <a:noFill/>
                          </a:ln>
                          <a:solidFill>
                            <a:schemeClr val="accent6">
                              <a:lumMod val="10000"/>
                            </a:schemeClr>
                          </a:solidFill>
                          <a:effectLst/>
                          <a:latin typeface="Times New Roman" panose="02020603050405020304" pitchFamily="18" charset="0"/>
                          <a:cs typeface="Times New Roman" panose="02020603050405020304" pitchFamily="18" charset="0"/>
                        </a:rPr>
                        <a:t> </a:t>
                      </a:r>
                      <a:r>
                        <a:rPr kumimoji="0" lang="en-US" sz="2400" b="0" i="0" u="none" strike="noStrike" cap="none" normalizeH="0" baseline="0" dirty="0" err="1">
                          <a:ln>
                            <a:noFill/>
                          </a:ln>
                          <a:solidFill>
                            <a:schemeClr val="accent6">
                              <a:lumMod val="10000"/>
                            </a:schemeClr>
                          </a:solidFill>
                          <a:effectLst/>
                          <a:latin typeface="Times New Roman" panose="02020603050405020304" pitchFamily="18" charset="0"/>
                          <a:cs typeface="Times New Roman" panose="02020603050405020304" pitchFamily="18" charset="0"/>
                        </a:rPr>
                        <a:t>nhiều</a:t>
                      </a:r>
                      <a:r>
                        <a:rPr kumimoji="0" lang="en-US" sz="2400" b="0" i="0" u="none" strike="noStrike" cap="none" normalizeH="0" baseline="0" dirty="0">
                          <a:ln>
                            <a:noFill/>
                          </a:ln>
                          <a:solidFill>
                            <a:schemeClr val="accent6">
                              <a:lumMod val="10000"/>
                            </a:schemeClr>
                          </a:solidFill>
                          <a:effectLst/>
                          <a:latin typeface="Times New Roman" panose="02020603050405020304" pitchFamily="18" charset="0"/>
                          <a:cs typeface="Times New Roman" panose="02020603050405020304" pitchFamily="18" charset="0"/>
                        </a:rPr>
                        <a:t> </a:t>
                      </a:r>
                      <a:r>
                        <a:rPr kumimoji="0" lang="en-US" sz="2400" b="0" i="0" u="none" strike="noStrike" cap="none" normalizeH="0" baseline="0" dirty="0" err="1">
                          <a:ln>
                            <a:noFill/>
                          </a:ln>
                          <a:solidFill>
                            <a:schemeClr val="accent6">
                              <a:lumMod val="10000"/>
                            </a:schemeClr>
                          </a:solidFill>
                          <a:effectLst/>
                          <a:latin typeface="Times New Roman" panose="02020603050405020304" pitchFamily="18" charset="0"/>
                          <a:cs typeface="Times New Roman" panose="02020603050405020304" pitchFamily="18" charset="0"/>
                        </a:rPr>
                        <a:t>trong</a:t>
                      </a:r>
                      <a:r>
                        <a:rPr kumimoji="0" lang="en-US" sz="2400" b="0" i="0" u="none" strike="noStrike" cap="none" normalizeH="0" baseline="0" dirty="0">
                          <a:ln>
                            <a:noFill/>
                          </a:ln>
                          <a:solidFill>
                            <a:schemeClr val="accent6">
                              <a:lumMod val="10000"/>
                            </a:schemeClr>
                          </a:solidFill>
                          <a:effectLst/>
                          <a:latin typeface="Times New Roman" panose="02020603050405020304" pitchFamily="18" charset="0"/>
                          <a:cs typeface="Times New Roman" panose="02020603050405020304" pitchFamily="18" charset="0"/>
                        </a:rPr>
                        <a:t> </a:t>
                      </a:r>
                      <a:r>
                        <a:rPr kumimoji="0" lang="en-US" sz="2400" b="0" i="0" u="none" strike="noStrike" cap="none" normalizeH="0" baseline="0" dirty="0" err="1">
                          <a:ln>
                            <a:noFill/>
                          </a:ln>
                          <a:solidFill>
                            <a:schemeClr val="accent6">
                              <a:lumMod val="10000"/>
                            </a:schemeClr>
                          </a:solidFill>
                          <a:effectLst/>
                          <a:latin typeface="Times New Roman" panose="02020603050405020304" pitchFamily="18" charset="0"/>
                          <a:cs typeface="Times New Roman" panose="02020603050405020304" pitchFamily="18" charset="0"/>
                        </a:rPr>
                        <a:t>nước</a:t>
                      </a:r>
                      <a:r>
                        <a:rPr kumimoji="0" lang="en-US" sz="2400" b="0" i="0" u="none" strike="noStrike" cap="none" normalizeH="0" baseline="0" dirty="0">
                          <a:ln>
                            <a:noFill/>
                          </a:ln>
                          <a:solidFill>
                            <a:schemeClr val="accent6">
                              <a:lumMod val="10000"/>
                            </a:schemeClr>
                          </a:solidFill>
                          <a:effectLst/>
                          <a:latin typeface="Times New Roman" panose="02020603050405020304" pitchFamily="18" charset="0"/>
                          <a:cs typeface="Times New Roman" panose="02020603050405020304" pitchFamily="18" charset="0"/>
                        </a:rPr>
                        <a:t>, </a:t>
                      </a:r>
                      <a:r>
                        <a:rPr kumimoji="0" lang="en-US" sz="2400" b="0" i="0" u="none" strike="noStrike" cap="none" normalizeH="0" baseline="0" dirty="0" err="1">
                          <a:ln>
                            <a:noFill/>
                          </a:ln>
                          <a:solidFill>
                            <a:schemeClr val="accent6">
                              <a:lumMod val="10000"/>
                            </a:schemeClr>
                          </a:solidFill>
                          <a:effectLst/>
                          <a:latin typeface="Times New Roman" panose="02020603050405020304" pitchFamily="18" charset="0"/>
                          <a:cs typeface="Times New Roman" panose="02020603050405020304" pitchFamily="18" charset="0"/>
                        </a:rPr>
                        <a:t>toả</a:t>
                      </a:r>
                      <a:r>
                        <a:rPr kumimoji="0" lang="en-US" sz="2400" b="0" i="0" u="none" strike="noStrike" cap="none" normalizeH="0" baseline="0" dirty="0">
                          <a:ln>
                            <a:noFill/>
                          </a:ln>
                          <a:solidFill>
                            <a:schemeClr val="accent6">
                              <a:lumMod val="10000"/>
                            </a:schemeClr>
                          </a:solidFill>
                          <a:effectLst/>
                          <a:latin typeface="Times New Roman" panose="02020603050405020304" pitchFamily="18" charset="0"/>
                          <a:cs typeface="Times New Roman" panose="02020603050405020304" pitchFamily="18" charset="0"/>
                        </a:rPr>
                        <a:t> </a:t>
                      </a:r>
                      <a:r>
                        <a:rPr kumimoji="0" lang="en-US" sz="2400" b="0" i="0" u="none" strike="noStrike" cap="none" normalizeH="0" baseline="0" dirty="0" err="1">
                          <a:ln>
                            <a:noFill/>
                          </a:ln>
                          <a:solidFill>
                            <a:schemeClr val="accent6">
                              <a:lumMod val="10000"/>
                            </a:schemeClr>
                          </a:solidFill>
                          <a:effectLst/>
                          <a:latin typeface="Times New Roman" panose="02020603050405020304" pitchFamily="18" charset="0"/>
                          <a:cs typeface="Times New Roman" panose="02020603050405020304" pitchFamily="18" charset="0"/>
                        </a:rPr>
                        <a:t>nhiều</a:t>
                      </a:r>
                      <a:r>
                        <a:rPr kumimoji="0" lang="en-US" sz="2400" b="0" i="0" u="none" strike="noStrike" cap="none" normalizeH="0" baseline="0" dirty="0">
                          <a:ln>
                            <a:noFill/>
                          </a:ln>
                          <a:solidFill>
                            <a:schemeClr val="accent6">
                              <a:lumMod val="10000"/>
                            </a:schemeClr>
                          </a:solidFill>
                          <a:effectLst/>
                          <a:latin typeface="Times New Roman" panose="02020603050405020304" pitchFamily="18" charset="0"/>
                          <a:cs typeface="Times New Roman" panose="02020603050405020304" pitchFamily="18" charset="0"/>
                        </a:rPr>
                        <a:t> </a:t>
                      </a:r>
                      <a:r>
                        <a:rPr kumimoji="0" lang="en-US" sz="2400" b="0" i="0" u="none" strike="noStrike" cap="none" normalizeH="0" baseline="0" dirty="0" err="1">
                          <a:ln>
                            <a:noFill/>
                          </a:ln>
                          <a:solidFill>
                            <a:schemeClr val="accent6">
                              <a:lumMod val="10000"/>
                            </a:schemeClr>
                          </a:solidFill>
                          <a:effectLst/>
                          <a:latin typeface="Times New Roman" panose="02020603050405020304" pitchFamily="18" charset="0"/>
                          <a:cs typeface="Times New Roman" panose="02020603050405020304" pitchFamily="18" charset="0"/>
                        </a:rPr>
                        <a:t>nhiệt</a:t>
                      </a:r>
                      <a:r>
                        <a:rPr kumimoji="0" lang="en-US" sz="2400" b="0" i="0" u="none" strike="noStrike" cap="none" normalizeH="0" baseline="0" dirty="0">
                          <a:ln>
                            <a:noFill/>
                          </a:ln>
                          <a:solidFill>
                            <a:schemeClr val="accent6">
                              <a:lumMod val="10000"/>
                            </a:schemeClr>
                          </a:solidFill>
                          <a:effectLst/>
                          <a:latin typeface="Times New Roman" panose="02020603050405020304" pitchFamily="18" charset="0"/>
                          <a:cs typeface="Times New Roman" panose="02020603050405020304" pitchFamily="18" charset="0"/>
                        </a:rPr>
                        <a:t>.</a:t>
                      </a:r>
                    </a:p>
                    <a:p>
                      <a:pPr marL="0" indent="0">
                        <a:buFontTx/>
                        <a:buNone/>
                      </a:pPr>
                      <a:r>
                        <a:rPr lang="en-US" altLang="vi-VN" sz="2400" dirty="0">
                          <a:solidFill>
                            <a:schemeClr val="accent6">
                              <a:lumMod val="10000"/>
                            </a:schemeClr>
                          </a:solidFill>
                          <a:latin typeface="Times New Roman" panose="02020603050405020304" pitchFamily="18" charset="0"/>
                          <a:cs typeface="Times New Roman" panose="02020603050405020304" pitchFamily="18" charset="0"/>
                        </a:rPr>
                        <a:t>-Dung </a:t>
                      </a:r>
                      <a:r>
                        <a:rPr lang="en-US" altLang="vi-VN" sz="2400" dirty="0" err="1">
                          <a:solidFill>
                            <a:schemeClr val="accent6">
                              <a:lumMod val="10000"/>
                            </a:schemeClr>
                          </a:solidFill>
                          <a:latin typeface="Times New Roman" panose="02020603050405020304" pitchFamily="18" charset="0"/>
                          <a:cs typeface="Times New Roman" panose="02020603050405020304" pitchFamily="18" charset="0"/>
                        </a:rPr>
                        <a:t>dịch</a:t>
                      </a:r>
                      <a:r>
                        <a:rPr lang="en-US" altLang="vi-VN" sz="2400" dirty="0">
                          <a:solidFill>
                            <a:schemeClr val="accent6">
                              <a:lumMod val="10000"/>
                            </a:schemeClr>
                          </a:solidFill>
                          <a:latin typeface="Times New Roman" panose="02020603050405020304" pitchFamily="18" charset="0"/>
                          <a:cs typeface="Times New Roman" panose="02020603050405020304" pitchFamily="18" charset="0"/>
                        </a:rPr>
                        <a:t> </a:t>
                      </a:r>
                      <a:r>
                        <a:rPr lang="en-US" altLang="vi-VN" sz="2400" dirty="0" err="1">
                          <a:solidFill>
                            <a:schemeClr val="accent6">
                              <a:lumMod val="10000"/>
                            </a:schemeClr>
                          </a:solidFill>
                          <a:latin typeface="Times New Roman" panose="02020603050405020304" pitchFamily="18" charset="0"/>
                          <a:cs typeface="Times New Roman" panose="02020603050405020304" pitchFamily="18" charset="0"/>
                        </a:rPr>
                        <a:t>natri</a:t>
                      </a:r>
                      <a:r>
                        <a:rPr lang="en-US" altLang="vi-VN" sz="2400" dirty="0">
                          <a:solidFill>
                            <a:schemeClr val="accent6">
                              <a:lumMod val="10000"/>
                            </a:schemeClr>
                          </a:solidFill>
                          <a:latin typeface="Times New Roman" panose="02020603050405020304" pitchFamily="18" charset="0"/>
                          <a:cs typeface="Times New Roman" panose="02020603050405020304" pitchFamily="18" charset="0"/>
                        </a:rPr>
                        <a:t> </a:t>
                      </a:r>
                      <a:r>
                        <a:rPr lang="en-US" altLang="vi-VN" sz="2400" dirty="0" err="1">
                          <a:solidFill>
                            <a:schemeClr val="accent6">
                              <a:lumMod val="10000"/>
                            </a:schemeClr>
                          </a:solidFill>
                          <a:latin typeface="Times New Roman" panose="02020603050405020304" pitchFamily="18" charset="0"/>
                          <a:cs typeface="Times New Roman" panose="02020603050405020304" pitchFamily="18" charset="0"/>
                        </a:rPr>
                        <a:t>hiđroxit</a:t>
                      </a:r>
                      <a:r>
                        <a:rPr lang="en-US" altLang="vi-VN" sz="2400" dirty="0">
                          <a:solidFill>
                            <a:schemeClr val="accent6">
                              <a:lumMod val="10000"/>
                            </a:schemeClr>
                          </a:solidFill>
                          <a:latin typeface="Times New Roman" panose="02020603050405020304" pitchFamily="18" charset="0"/>
                          <a:cs typeface="Times New Roman" panose="02020603050405020304" pitchFamily="18" charset="0"/>
                        </a:rPr>
                        <a:t> </a:t>
                      </a:r>
                      <a:r>
                        <a:rPr lang="en-US" altLang="vi-VN" sz="2400" dirty="0" err="1">
                          <a:solidFill>
                            <a:schemeClr val="accent6">
                              <a:lumMod val="10000"/>
                            </a:schemeClr>
                          </a:solidFill>
                          <a:latin typeface="Times New Roman" panose="02020603050405020304" pitchFamily="18" charset="0"/>
                          <a:cs typeface="Times New Roman" panose="02020603050405020304" pitchFamily="18" charset="0"/>
                        </a:rPr>
                        <a:t>có</a:t>
                      </a:r>
                      <a:r>
                        <a:rPr lang="en-US" altLang="vi-VN" sz="2400" dirty="0">
                          <a:solidFill>
                            <a:schemeClr val="accent6">
                              <a:lumMod val="10000"/>
                            </a:schemeClr>
                          </a:solidFill>
                          <a:latin typeface="Times New Roman" panose="02020603050405020304" pitchFamily="18" charset="0"/>
                          <a:cs typeface="Times New Roman" panose="02020603050405020304" pitchFamily="18" charset="0"/>
                        </a:rPr>
                        <a:t> </a:t>
                      </a:r>
                      <a:r>
                        <a:rPr lang="en-US" altLang="vi-VN" sz="2400" dirty="0" err="1">
                          <a:solidFill>
                            <a:schemeClr val="accent6">
                              <a:lumMod val="10000"/>
                            </a:schemeClr>
                          </a:solidFill>
                          <a:latin typeface="Times New Roman" panose="02020603050405020304" pitchFamily="18" charset="0"/>
                          <a:cs typeface="Times New Roman" panose="02020603050405020304" pitchFamily="18" charset="0"/>
                        </a:rPr>
                        <a:t>tính</a:t>
                      </a:r>
                      <a:r>
                        <a:rPr lang="en-US" altLang="vi-VN" sz="2400" dirty="0">
                          <a:solidFill>
                            <a:schemeClr val="accent6">
                              <a:lumMod val="10000"/>
                            </a:schemeClr>
                          </a:solidFill>
                          <a:latin typeface="Times New Roman" panose="02020603050405020304" pitchFamily="18" charset="0"/>
                          <a:cs typeface="Times New Roman" panose="02020603050405020304" pitchFamily="18" charset="0"/>
                        </a:rPr>
                        <a:t> </a:t>
                      </a:r>
                      <a:r>
                        <a:rPr lang="en-US" altLang="vi-VN" sz="2400" dirty="0" err="1">
                          <a:solidFill>
                            <a:schemeClr val="accent6">
                              <a:lumMod val="10000"/>
                            </a:schemeClr>
                          </a:solidFill>
                          <a:latin typeface="Times New Roman" panose="02020603050405020304" pitchFamily="18" charset="0"/>
                          <a:cs typeface="Times New Roman" panose="02020603050405020304" pitchFamily="18" charset="0"/>
                        </a:rPr>
                        <a:t>nhờn</a:t>
                      </a:r>
                      <a:r>
                        <a:rPr lang="en-US" altLang="vi-VN" sz="2400" dirty="0">
                          <a:solidFill>
                            <a:schemeClr val="accent6">
                              <a:lumMod val="10000"/>
                            </a:schemeClr>
                          </a:solidFill>
                          <a:latin typeface="Times New Roman" panose="02020603050405020304" pitchFamily="18" charset="0"/>
                          <a:cs typeface="Times New Roman" panose="02020603050405020304" pitchFamily="18" charset="0"/>
                        </a:rPr>
                        <a:t>, </a:t>
                      </a:r>
                      <a:r>
                        <a:rPr lang="en-US" altLang="vi-VN" sz="2400" dirty="0" err="1">
                          <a:solidFill>
                            <a:schemeClr val="accent6">
                              <a:lumMod val="10000"/>
                            </a:schemeClr>
                          </a:solidFill>
                          <a:latin typeface="Times New Roman" panose="02020603050405020304" pitchFamily="18" charset="0"/>
                          <a:cs typeface="Times New Roman" panose="02020603050405020304" pitchFamily="18" charset="0"/>
                        </a:rPr>
                        <a:t>làm</a:t>
                      </a:r>
                      <a:r>
                        <a:rPr lang="en-US" altLang="vi-VN" sz="2400" dirty="0">
                          <a:solidFill>
                            <a:schemeClr val="accent6">
                              <a:lumMod val="10000"/>
                            </a:schemeClr>
                          </a:solidFill>
                          <a:latin typeface="Times New Roman" panose="02020603050405020304" pitchFamily="18" charset="0"/>
                          <a:cs typeface="Times New Roman" panose="02020603050405020304" pitchFamily="18" charset="0"/>
                        </a:rPr>
                        <a:t> </a:t>
                      </a:r>
                      <a:r>
                        <a:rPr lang="en-US" altLang="vi-VN" sz="2400" dirty="0" err="1">
                          <a:solidFill>
                            <a:schemeClr val="accent6">
                              <a:lumMod val="10000"/>
                            </a:schemeClr>
                          </a:solidFill>
                          <a:latin typeface="Times New Roman" panose="02020603050405020304" pitchFamily="18" charset="0"/>
                          <a:cs typeface="Times New Roman" panose="02020603050405020304" pitchFamily="18" charset="0"/>
                        </a:rPr>
                        <a:t>bục</a:t>
                      </a:r>
                      <a:r>
                        <a:rPr lang="en-US" altLang="vi-VN" sz="2400" dirty="0">
                          <a:solidFill>
                            <a:schemeClr val="accent6">
                              <a:lumMod val="10000"/>
                            </a:schemeClr>
                          </a:solidFill>
                          <a:latin typeface="Times New Roman" panose="02020603050405020304" pitchFamily="18" charset="0"/>
                          <a:cs typeface="Times New Roman" panose="02020603050405020304" pitchFamily="18" charset="0"/>
                        </a:rPr>
                        <a:t> </a:t>
                      </a:r>
                      <a:r>
                        <a:rPr lang="en-US" altLang="vi-VN" sz="2400" dirty="0" err="1">
                          <a:solidFill>
                            <a:schemeClr val="accent6">
                              <a:lumMod val="10000"/>
                            </a:schemeClr>
                          </a:solidFill>
                          <a:latin typeface="Times New Roman" panose="02020603050405020304" pitchFamily="18" charset="0"/>
                          <a:cs typeface="Times New Roman" panose="02020603050405020304" pitchFamily="18" charset="0"/>
                        </a:rPr>
                        <a:t>vải</a:t>
                      </a:r>
                      <a:r>
                        <a:rPr lang="en-US" altLang="vi-VN" sz="2400" dirty="0">
                          <a:solidFill>
                            <a:schemeClr val="accent6">
                              <a:lumMod val="10000"/>
                            </a:schemeClr>
                          </a:solidFill>
                          <a:latin typeface="Times New Roman" panose="02020603050405020304" pitchFamily="18" charset="0"/>
                          <a:cs typeface="Times New Roman" panose="02020603050405020304" pitchFamily="18" charset="0"/>
                        </a:rPr>
                        <a:t>, </a:t>
                      </a:r>
                      <a:r>
                        <a:rPr lang="en-US" altLang="vi-VN" sz="2400" dirty="0" err="1">
                          <a:solidFill>
                            <a:schemeClr val="accent6">
                              <a:lumMod val="10000"/>
                            </a:schemeClr>
                          </a:solidFill>
                          <a:latin typeface="Times New Roman" panose="02020603050405020304" pitchFamily="18" charset="0"/>
                          <a:cs typeface="Times New Roman" panose="02020603050405020304" pitchFamily="18" charset="0"/>
                        </a:rPr>
                        <a:t>giấy</a:t>
                      </a:r>
                      <a:r>
                        <a:rPr lang="en-US" altLang="vi-VN" sz="2400" dirty="0">
                          <a:solidFill>
                            <a:schemeClr val="accent6">
                              <a:lumMod val="10000"/>
                            </a:schemeClr>
                          </a:solidFill>
                          <a:latin typeface="Times New Roman" panose="02020603050405020304" pitchFamily="18" charset="0"/>
                          <a:cs typeface="Times New Roman" panose="02020603050405020304" pitchFamily="18" charset="0"/>
                        </a:rPr>
                        <a:t> </a:t>
                      </a:r>
                      <a:r>
                        <a:rPr lang="en-US" altLang="vi-VN" sz="2400" dirty="0" err="1">
                          <a:solidFill>
                            <a:schemeClr val="accent6">
                              <a:lumMod val="10000"/>
                            </a:schemeClr>
                          </a:solidFill>
                          <a:latin typeface="Times New Roman" panose="02020603050405020304" pitchFamily="18" charset="0"/>
                          <a:cs typeface="Times New Roman" panose="02020603050405020304" pitchFamily="18" charset="0"/>
                        </a:rPr>
                        <a:t>và</a:t>
                      </a:r>
                      <a:r>
                        <a:rPr lang="en-US" altLang="vi-VN" sz="2400" dirty="0">
                          <a:solidFill>
                            <a:schemeClr val="accent6">
                              <a:lumMod val="10000"/>
                            </a:schemeClr>
                          </a:solidFill>
                          <a:latin typeface="Times New Roman" panose="02020603050405020304" pitchFamily="18" charset="0"/>
                          <a:cs typeface="Times New Roman" panose="02020603050405020304" pitchFamily="18" charset="0"/>
                        </a:rPr>
                        <a:t> </a:t>
                      </a:r>
                      <a:r>
                        <a:rPr lang="en-US" altLang="vi-VN" sz="2400" dirty="0" err="1">
                          <a:solidFill>
                            <a:schemeClr val="accent6">
                              <a:lumMod val="10000"/>
                            </a:schemeClr>
                          </a:solidFill>
                          <a:latin typeface="Times New Roman" panose="02020603050405020304" pitchFamily="18" charset="0"/>
                          <a:cs typeface="Times New Roman" panose="02020603050405020304" pitchFamily="18" charset="0"/>
                        </a:rPr>
                        <a:t>ăn</a:t>
                      </a:r>
                      <a:r>
                        <a:rPr lang="en-US" altLang="vi-VN" sz="2400" dirty="0">
                          <a:solidFill>
                            <a:schemeClr val="accent6">
                              <a:lumMod val="10000"/>
                            </a:schemeClr>
                          </a:solidFill>
                          <a:latin typeface="Times New Roman" panose="02020603050405020304" pitchFamily="18" charset="0"/>
                          <a:cs typeface="Times New Roman" panose="02020603050405020304" pitchFamily="18" charset="0"/>
                        </a:rPr>
                        <a:t> </a:t>
                      </a:r>
                      <a:r>
                        <a:rPr lang="en-US" altLang="vi-VN" sz="2400" dirty="0" err="1">
                          <a:solidFill>
                            <a:schemeClr val="accent6">
                              <a:lumMod val="10000"/>
                            </a:schemeClr>
                          </a:solidFill>
                          <a:latin typeface="Times New Roman" panose="02020603050405020304" pitchFamily="18" charset="0"/>
                          <a:cs typeface="Times New Roman" panose="02020603050405020304" pitchFamily="18" charset="0"/>
                        </a:rPr>
                        <a:t>mòn</a:t>
                      </a:r>
                      <a:r>
                        <a:rPr lang="en-US" altLang="vi-VN" sz="2400" dirty="0">
                          <a:solidFill>
                            <a:schemeClr val="accent6">
                              <a:lumMod val="10000"/>
                            </a:schemeClr>
                          </a:solidFill>
                          <a:latin typeface="Times New Roman" panose="02020603050405020304" pitchFamily="18" charset="0"/>
                          <a:cs typeface="Times New Roman" panose="02020603050405020304" pitchFamily="18" charset="0"/>
                        </a:rPr>
                        <a:t> da.</a:t>
                      </a:r>
                      <a:endParaRPr lang="vi-VN" sz="2400" dirty="0">
                        <a:solidFill>
                          <a:schemeClr val="accent6">
                            <a:lumMod val="10000"/>
                          </a:schemeClr>
                        </a:solidFill>
                        <a:latin typeface="Times New Roman" panose="02020603050405020304" pitchFamily="18" charset="0"/>
                        <a:cs typeface="Times New Roman" panose="02020603050405020304" pitchFamily="18" charset="0"/>
                      </a:endParaRPr>
                    </a:p>
                  </a:txBody>
                  <a:tcPr/>
                </a:tc>
                <a:tc>
                  <a:txBody>
                    <a:bodyPr/>
                    <a:lstStyle/>
                    <a:p>
                      <a:endParaRPr lang="vi-VN" sz="2400">
                        <a:solidFill>
                          <a:schemeClr val="tx1"/>
                        </a:solidFill>
                        <a:latin typeface="Times New Roman" panose="02020603050405020304" pitchFamily="18" charset="0"/>
                        <a:cs typeface="Times New Roman" panose="02020603050405020304" pitchFamily="18" charset="0"/>
                      </a:endParaRPr>
                    </a:p>
                  </a:txBody>
                  <a:tcPr/>
                </a:tc>
                <a:extLst>
                  <a:ext uri="{0D108BD9-81ED-4DB2-BD59-A6C34878D82A}">
                    <a16:rowId xmlns:a16="http://schemas.microsoft.com/office/drawing/2014/main" val="104892289"/>
                  </a:ext>
                </a:extLst>
              </a:tr>
              <a:tr h="1143000">
                <a:tc>
                  <a:txBody>
                    <a:bodyPr/>
                    <a:lstStyle/>
                    <a:p>
                      <a:r>
                        <a:rPr lang="en-US" sz="2400" dirty="0">
                          <a:solidFill>
                            <a:schemeClr val="tx1"/>
                          </a:solidFill>
                          <a:latin typeface="Times New Roman" panose="02020603050405020304" pitchFamily="18" charset="0"/>
                          <a:cs typeface="Times New Roman" panose="02020603050405020304" pitchFamily="18" charset="0"/>
                        </a:rPr>
                        <a:t>II. </a:t>
                      </a:r>
                      <a:r>
                        <a:rPr lang="en-US" sz="2400" dirty="0" err="1">
                          <a:solidFill>
                            <a:schemeClr val="tx1"/>
                          </a:solidFill>
                          <a:latin typeface="Times New Roman" panose="02020603050405020304" pitchFamily="18" charset="0"/>
                          <a:cs typeface="Times New Roman" panose="02020603050405020304" pitchFamily="18" charset="0"/>
                        </a:rPr>
                        <a:t>Tính</a:t>
                      </a:r>
                      <a:r>
                        <a:rPr lang="en-US" sz="2400" dirty="0">
                          <a:solidFill>
                            <a:schemeClr val="tx1"/>
                          </a:solidFill>
                          <a:latin typeface="Times New Roman" panose="02020603050405020304" pitchFamily="18" charset="0"/>
                          <a:cs typeface="Times New Roman" panose="02020603050405020304" pitchFamily="18" charset="0"/>
                        </a:rPr>
                        <a:t> </a:t>
                      </a:r>
                      <a:r>
                        <a:rPr lang="en-US" sz="2400" dirty="0" err="1">
                          <a:solidFill>
                            <a:schemeClr val="tx1"/>
                          </a:solidFill>
                          <a:latin typeface="Times New Roman" panose="02020603050405020304" pitchFamily="18" charset="0"/>
                          <a:cs typeface="Times New Roman" panose="02020603050405020304" pitchFamily="18" charset="0"/>
                        </a:rPr>
                        <a:t>chất</a:t>
                      </a:r>
                      <a:r>
                        <a:rPr lang="en-US" sz="2400" dirty="0">
                          <a:solidFill>
                            <a:schemeClr val="tx1"/>
                          </a:solidFill>
                          <a:latin typeface="Times New Roman" panose="02020603050405020304" pitchFamily="18" charset="0"/>
                          <a:cs typeface="Times New Roman" panose="02020603050405020304" pitchFamily="18" charset="0"/>
                        </a:rPr>
                        <a:t> </a:t>
                      </a:r>
                      <a:r>
                        <a:rPr lang="en-US" sz="2400" dirty="0" err="1">
                          <a:solidFill>
                            <a:schemeClr val="tx1"/>
                          </a:solidFill>
                          <a:latin typeface="Times New Roman" panose="02020603050405020304" pitchFamily="18" charset="0"/>
                          <a:cs typeface="Times New Roman" panose="02020603050405020304" pitchFamily="18" charset="0"/>
                        </a:rPr>
                        <a:t>hoá</a:t>
                      </a:r>
                      <a:r>
                        <a:rPr lang="en-US" sz="2400" dirty="0">
                          <a:solidFill>
                            <a:schemeClr val="tx1"/>
                          </a:solidFill>
                          <a:latin typeface="Times New Roman" panose="02020603050405020304" pitchFamily="18" charset="0"/>
                          <a:cs typeface="Times New Roman" panose="02020603050405020304" pitchFamily="18" charset="0"/>
                        </a:rPr>
                        <a:t> </a:t>
                      </a:r>
                      <a:r>
                        <a:rPr lang="en-US" sz="2400" dirty="0" err="1">
                          <a:solidFill>
                            <a:schemeClr val="tx1"/>
                          </a:solidFill>
                          <a:latin typeface="Times New Roman" panose="02020603050405020304" pitchFamily="18" charset="0"/>
                          <a:cs typeface="Times New Roman" panose="02020603050405020304" pitchFamily="18" charset="0"/>
                        </a:rPr>
                        <a:t>học</a:t>
                      </a:r>
                      <a:endParaRPr lang="vi-VN" sz="2400" dirty="0">
                        <a:solidFill>
                          <a:schemeClr val="tx1"/>
                        </a:solidFill>
                        <a:latin typeface="Times New Roman" panose="02020603050405020304" pitchFamily="18" charset="0"/>
                        <a:cs typeface="Times New Roman" panose="02020603050405020304" pitchFamily="18" charset="0"/>
                      </a:endParaRPr>
                    </a:p>
                  </a:txBody>
                  <a:tcPr/>
                </a:tc>
                <a:tc>
                  <a:txBody>
                    <a:bodyPr/>
                    <a:lstStyle/>
                    <a:p>
                      <a:endParaRPr lang="vi-VN" sz="2400" dirty="0">
                        <a:solidFill>
                          <a:schemeClr val="tx1"/>
                        </a:solidFill>
                        <a:latin typeface="Times New Roman" panose="02020603050405020304" pitchFamily="18" charset="0"/>
                        <a:cs typeface="Times New Roman" panose="02020603050405020304" pitchFamily="18" charset="0"/>
                      </a:endParaRPr>
                    </a:p>
                  </a:txBody>
                  <a:tcPr/>
                </a:tc>
                <a:tc>
                  <a:txBody>
                    <a:bodyPr/>
                    <a:lstStyle/>
                    <a:p>
                      <a:endParaRPr lang="vi-VN" sz="2400">
                        <a:solidFill>
                          <a:schemeClr val="tx1"/>
                        </a:solidFill>
                        <a:latin typeface="Times New Roman" panose="02020603050405020304" pitchFamily="18" charset="0"/>
                        <a:cs typeface="Times New Roman" panose="02020603050405020304" pitchFamily="18" charset="0"/>
                      </a:endParaRPr>
                    </a:p>
                  </a:txBody>
                  <a:tcPr/>
                </a:tc>
                <a:extLst>
                  <a:ext uri="{0D108BD9-81ED-4DB2-BD59-A6C34878D82A}">
                    <a16:rowId xmlns:a16="http://schemas.microsoft.com/office/drawing/2014/main" val="469558829"/>
                  </a:ext>
                </a:extLst>
              </a:tr>
              <a:tr h="1143000">
                <a:tc>
                  <a:txBody>
                    <a:bodyPr/>
                    <a:lstStyle/>
                    <a:p>
                      <a:r>
                        <a:rPr lang="en-US" sz="2400" dirty="0">
                          <a:solidFill>
                            <a:schemeClr val="tx1"/>
                          </a:solidFill>
                          <a:latin typeface="Times New Roman" panose="02020603050405020304" pitchFamily="18" charset="0"/>
                          <a:cs typeface="Times New Roman" panose="02020603050405020304" pitchFamily="18" charset="0"/>
                        </a:rPr>
                        <a:t>III. </a:t>
                      </a:r>
                      <a:r>
                        <a:rPr lang="en-US" sz="2400" dirty="0" err="1">
                          <a:solidFill>
                            <a:schemeClr val="tx1"/>
                          </a:solidFill>
                          <a:latin typeface="Times New Roman" panose="02020603050405020304" pitchFamily="18" charset="0"/>
                          <a:cs typeface="Times New Roman" panose="02020603050405020304" pitchFamily="18" charset="0"/>
                        </a:rPr>
                        <a:t>Ứng</a:t>
                      </a:r>
                      <a:r>
                        <a:rPr lang="en-US" sz="2400" dirty="0">
                          <a:solidFill>
                            <a:schemeClr val="tx1"/>
                          </a:solidFill>
                          <a:latin typeface="Times New Roman" panose="02020603050405020304" pitchFamily="18" charset="0"/>
                          <a:cs typeface="Times New Roman" panose="02020603050405020304" pitchFamily="18" charset="0"/>
                        </a:rPr>
                        <a:t> </a:t>
                      </a:r>
                      <a:r>
                        <a:rPr lang="en-US" sz="2400" dirty="0" err="1">
                          <a:solidFill>
                            <a:schemeClr val="tx1"/>
                          </a:solidFill>
                          <a:latin typeface="Times New Roman" panose="02020603050405020304" pitchFamily="18" charset="0"/>
                          <a:cs typeface="Times New Roman" panose="02020603050405020304" pitchFamily="18" charset="0"/>
                        </a:rPr>
                        <a:t>dụng</a:t>
                      </a:r>
                      <a:endParaRPr lang="vi-VN" sz="2400" dirty="0">
                        <a:solidFill>
                          <a:schemeClr val="tx1"/>
                        </a:solidFill>
                        <a:latin typeface="Times New Roman" panose="02020603050405020304" pitchFamily="18" charset="0"/>
                        <a:cs typeface="Times New Roman" panose="02020603050405020304" pitchFamily="18" charset="0"/>
                      </a:endParaRPr>
                    </a:p>
                  </a:txBody>
                  <a:tcPr/>
                </a:tc>
                <a:tc>
                  <a:txBody>
                    <a:bodyPr/>
                    <a:lstStyle/>
                    <a:p>
                      <a:endParaRPr lang="vi-VN" sz="2400">
                        <a:solidFill>
                          <a:schemeClr val="tx1"/>
                        </a:solidFill>
                        <a:latin typeface="Times New Roman" panose="02020603050405020304" pitchFamily="18" charset="0"/>
                        <a:cs typeface="Times New Roman" panose="02020603050405020304" pitchFamily="18" charset="0"/>
                      </a:endParaRPr>
                    </a:p>
                  </a:txBody>
                  <a:tcPr/>
                </a:tc>
                <a:tc>
                  <a:txBody>
                    <a:bodyPr/>
                    <a:lstStyle/>
                    <a:p>
                      <a:endParaRPr lang="vi-VN" sz="2400">
                        <a:solidFill>
                          <a:schemeClr val="tx1"/>
                        </a:solidFill>
                        <a:latin typeface="Times New Roman" panose="02020603050405020304" pitchFamily="18" charset="0"/>
                        <a:cs typeface="Times New Roman" panose="02020603050405020304" pitchFamily="18" charset="0"/>
                      </a:endParaRPr>
                    </a:p>
                  </a:txBody>
                  <a:tcPr/>
                </a:tc>
                <a:extLst>
                  <a:ext uri="{0D108BD9-81ED-4DB2-BD59-A6C34878D82A}">
                    <a16:rowId xmlns:a16="http://schemas.microsoft.com/office/drawing/2014/main" val="3131481129"/>
                  </a:ext>
                </a:extLst>
              </a:tr>
              <a:tr h="1143000">
                <a:tc>
                  <a:txBody>
                    <a:bodyPr/>
                    <a:lstStyle/>
                    <a:p>
                      <a:r>
                        <a:rPr lang="en-US" sz="2400" dirty="0">
                          <a:solidFill>
                            <a:schemeClr val="tx1"/>
                          </a:solidFill>
                          <a:latin typeface="Times New Roman" panose="02020603050405020304" pitchFamily="18" charset="0"/>
                          <a:cs typeface="Times New Roman" panose="02020603050405020304" pitchFamily="18" charset="0"/>
                        </a:rPr>
                        <a:t>IV. </a:t>
                      </a:r>
                      <a:r>
                        <a:rPr lang="en-US" sz="2400" dirty="0" err="1">
                          <a:solidFill>
                            <a:schemeClr val="tx1"/>
                          </a:solidFill>
                          <a:latin typeface="Times New Roman" panose="02020603050405020304" pitchFamily="18" charset="0"/>
                          <a:cs typeface="Times New Roman" panose="02020603050405020304" pitchFamily="18" charset="0"/>
                        </a:rPr>
                        <a:t>Sản</a:t>
                      </a:r>
                      <a:r>
                        <a:rPr lang="en-US" sz="2400" dirty="0">
                          <a:solidFill>
                            <a:schemeClr val="tx1"/>
                          </a:solidFill>
                          <a:latin typeface="Times New Roman" panose="02020603050405020304" pitchFamily="18" charset="0"/>
                          <a:cs typeface="Times New Roman" panose="02020603050405020304" pitchFamily="18" charset="0"/>
                        </a:rPr>
                        <a:t> </a:t>
                      </a:r>
                      <a:r>
                        <a:rPr lang="en-US" sz="2400" dirty="0" err="1">
                          <a:solidFill>
                            <a:schemeClr val="tx1"/>
                          </a:solidFill>
                          <a:latin typeface="Times New Roman" panose="02020603050405020304" pitchFamily="18" charset="0"/>
                          <a:cs typeface="Times New Roman" panose="02020603050405020304" pitchFamily="18" charset="0"/>
                        </a:rPr>
                        <a:t>suất</a:t>
                      </a:r>
                      <a:endParaRPr lang="vi-VN" sz="2400" dirty="0">
                        <a:solidFill>
                          <a:schemeClr val="tx1"/>
                        </a:solidFill>
                        <a:latin typeface="Times New Roman" panose="02020603050405020304" pitchFamily="18" charset="0"/>
                        <a:cs typeface="Times New Roman" panose="02020603050405020304" pitchFamily="18" charset="0"/>
                      </a:endParaRPr>
                    </a:p>
                  </a:txBody>
                  <a:tcPr/>
                </a:tc>
                <a:tc>
                  <a:txBody>
                    <a:bodyPr/>
                    <a:lstStyle/>
                    <a:p>
                      <a:endParaRPr lang="vi-VN" sz="2400">
                        <a:solidFill>
                          <a:schemeClr val="tx1"/>
                        </a:solidFill>
                        <a:latin typeface="Times New Roman" panose="02020603050405020304" pitchFamily="18" charset="0"/>
                        <a:cs typeface="Times New Roman" panose="02020603050405020304" pitchFamily="18" charset="0"/>
                      </a:endParaRPr>
                    </a:p>
                  </a:txBody>
                  <a:tcPr/>
                </a:tc>
                <a:tc>
                  <a:txBody>
                    <a:bodyPr/>
                    <a:lstStyle/>
                    <a:p>
                      <a:endParaRPr lang="vi-VN" sz="2400">
                        <a:solidFill>
                          <a:schemeClr val="tx1"/>
                        </a:solidFill>
                        <a:latin typeface="Times New Roman" panose="02020603050405020304" pitchFamily="18" charset="0"/>
                        <a:cs typeface="Times New Roman" panose="02020603050405020304" pitchFamily="18" charset="0"/>
                      </a:endParaRPr>
                    </a:p>
                  </a:txBody>
                  <a:tcPr/>
                </a:tc>
                <a:extLst>
                  <a:ext uri="{0D108BD9-81ED-4DB2-BD59-A6C34878D82A}">
                    <a16:rowId xmlns:a16="http://schemas.microsoft.com/office/drawing/2014/main" val="2184229973"/>
                  </a:ext>
                </a:extLst>
              </a:tr>
              <a:tr h="1143000">
                <a:tc>
                  <a:txBody>
                    <a:bodyPr/>
                    <a:lstStyle/>
                    <a:p>
                      <a:endParaRPr lang="vi-VN" sz="2400">
                        <a:solidFill>
                          <a:schemeClr val="tx1"/>
                        </a:solidFill>
                        <a:latin typeface="Times New Roman" panose="02020603050405020304" pitchFamily="18" charset="0"/>
                        <a:cs typeface="Times New Roman" panose="02020603050405020304" pitchFamily="18" charset="0"/>
                      </a:endParaRPr>
                    </a:p>
                  </a:txBody>
                  <a:tcPr/>
                </a:tc>
                <a:tc>
                  <a:txBody>
                    <a:bodyPr/>
                    <a:lstStyle/>
                    <a:p>
                      <a:endParaRPr lang="vi-VN" sz="2400">
                        <a:solidFill>
                          <a:schemeClr val="tx1"/>
                        </a:solidFill>
                        <a:latin typeface="Times New Roman" panose="02020603050405020304" pitchFamily="18" charset="0"/>
                        <a:cs typeface="Times New Roman" panose="02020603050405020304" pitchFamily="18" charset="0"/>
                      </a:endParaRPr>
                    </a:p>
                  </a:txBody>
                  <a:tcPr/>
                </a:tc>
                <a:tc>
                  <a:txBody>
                    <a:bodyPr/>
                    <a:lstStyle/>
                    <a:p>
                      <a:endParaRPr lang="vi-VN" sz="2400" dirty="0">
                        <a:solidFill>
                          <a:schemeClr val="tx1"/>
                        </a:solidFill>
                        <a:latin typeface="Times New Roman" panose="02020603050405020304" pitchFamily="18" charset="0"/>
                        <a:cs typeface="Times New Roman" panose="02020603050405020304" pitchFamily="18" charset="0"/>
                      </a:endParaRPr>
                    </a:p>
                  </a:txBody>
                  <a:tcPr/>
                </a:tc>
                <a:extLst>
                  <a:ext uri="{0D108BD9-81ED-4DB2-BD59-A6C34878D82A}">
                    <a16:rowId xmlns:a16="http://schemas.microsoft.com/office/drawing/2014/main" val="2542722853"/>
                  </a:ext>
                </a:extLst>
              </a:tr>
            </a:tbl>
          </a:graphicData>
        </a:graphic>
      </p:graphicFrame>
      <p:sp>
        <p:nvSpPr>
          <p:cNvPr id="3" name="Text Box 124">
            <a:extLst>
              <a:ext uri="{FF2B5EF4-FFF2-40B4-BE49-F238E27FC236}">
                <a16:creationId xmlns:a16="http://schemas.microsoft.com/office/drawing/2014/main" id="{9C4EF2BB-50B4-41F1-AE07-83498178F7DE}"/>
              </a:ext>
            </a:extLst>
          </p:cNvPr>
          <p:cNvSpPr txBox="1">
            <a:spLocks noChangeArrowheads="1"/>
          </p:cNvSpPr>
          <p:nvPr/>
        </p:nvSpPr>
        <p:spPr bwMode="auto">
          <a:xfrm>
            <a:off x="107504" y="116632"/>
            <a:ext cx="838200" cy="6715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altLang="vi-VN" sz="3800" b="1" i="0" u="none" strike="noStrike" kern="1200" cap="none" spc="0" normalizeH="0" baseline="0" noProof="0" dirty="0">
                <a:ln>
                  <a:noFill/>
                </a:ln>
                <a:solidFill>
                  <a:srgbClr val="FF3300"/>
                </a:solidFill>
                <a:effectLst/>
                <a:uLnTx/>
                <a:uFillTx/>
                <a:latin typeface=".VnTime" panose="020B7200000000000000" pitchFamily="34" charset="0"/>
                <a:ea typeface="+mn-ea"/>
                <a:cs typeface="+mn-cs"/>
                <a:sym typeface="Wingdings" panose="05000000000000000000" pitchFamily="2" charset="2"/>
              </a:rPr>
              <a:t></a:t>
            </a:r>
          </a:p>
        </p:txBody>
      </p:sp>
    </p:spTree>
    <p:extLst>
      <p:ext uri="{BB962C8B-B14F-4D97-AF65-F5344CB8AC3E}">
        <p14:creationId xmlns:p14="http://schemas.microsoft.com/office/powerpoint/2010/main" val="27494943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0"/>
                                  </p:stCondLst>
                                  <p:iterate type="lt">
                                    <p:tmAbs val="0"/>
                                  </p:iterate>
                                  <p:childTnLst>
                                    <p:set>
                                      <p:cBhvr>
                                        <p:cTn id="6" dur="1" fill="hold">
                                          <p:stCondLst>
                                            <p:cond delay="0"/>
                                          </p:stCondLst>
                                        </p:cTn>
                                        <p:tgtEl>
                                          <p:spTgt spid="3"/>
                                        </p:tgtEl>
                                        <p:attrNameLst>
                                          <p:attrName>style.visibility</p:attrName>
                                        </p:attrNameLst>
                                      </p:cBhvr>
                                      <p:to>
                                        <p:strVal val="visible"/>
                                      </p:to>
                                    </p:set>
                                  </p:childTnLst>
                                </p:cTn>
                              </p:par>
                              <p:par>
                                <p:cTn id="7" presetID="36" presetClass="emph" presetSubtype="0" repeatCount="indefinite" fill="hold" nodeType="withEffect">
                                  <p:stCondLst>
                                    <p:cond delay="0"/>
                                  </p:stCondLst>
                                  <p:iterate type="lt">
                                    <p:tmPct val="10000"/>
                                  </p:iterate>
                                  <p:childTnLst>
                                    <p:animScale>
                                      <p:cBhvr>
                                        <p:cTn id="8" dur="500" autoRev="1" fill="hold">
                                          <p:stCondLst>
                                            <p:cond delay="0"/>
                                          </p:stCondLst>
                                        </p:cTn>
                                        <p:tgtEl>
                                          <p:spTgt spid="3"/>
                                        </p:tgtEl>
                                      </p:cBhvr>
                                      <p:to x="80000" y="100000"/>
                                    </p:animScale>
                                    <p:anim by="(#ppt_w*0.10)" calcmode="lin" valueType="num">
                                      <p:cBhvr>
                                        <p:cTn id="9" dur="500" autoRev="1" fill="hold">
                                          <p:stCondLst>
                                            <p:cond delay="0"/>
                                          </p:stCondLst>
                                        </p:cTn>
                                        <p:tgtEl>
                                          <p:spTgt spid="3"/>
                                        </p:tgtEl>
                                        <p:attrNameLst>
                                          <p:attrName>ppt_x</p:attrName>
                                        </p:attrNameLst>
                                      </p:cBhvr>
                                    </p:anim>
                                    <p:anim by="(-#ppt_w*0.10)" calcmode="lin" valueType="num">
                                      <p:cBhvr>
                                        <p:cTn id="10" dur="500" autoRev="1" fill="hold">
                                          <p:stCondLst>
                                            <p:cond delay="0"/>
                                          </p:stCondLst>
                                        </p:cTn>
                                        <p:tgtEl>
                                          <p:spTgt spid="3"/>
                                        </p:tgtEl>
                                        <p:attrNameLst>
                                          <p:attrName>ppt_y</p:attrName>
                                        </p:attrNameLst>
                                      </p:cBhvr>
                                    </p:anim>
                                    <p:animRot by="-480000">
                                      <p:cBhvr>
                                        <p:cTn id="11" dur="500" autoRev="1" fill="hold">
                                          <p:stCondLst>
                                            <p:cond delay="0"/>
                                          </p:stCondLst>
                                        </p:cTn>
                                        <p:tgtEl>
                                          <p:spTgt spid="3"/>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a:extLst>
              <a:ext uri="{FF2B5EF4-FFF2-40B4-BE49-F238E27FC236}">
                <a16:creationId xmlns:a16="http://schemas.microsoft.com/office/drawing/2014/main" id="{3D8C320E-3C9A-4408-AA76-90C5CFCBE16F}"/>
              </a:ext>
            </a:extLst>
          </p:cNvPr>
          <p:cNvSpPr>
            <a:spLocks noGrp="1"/>
          </p:cNvSpPr>
          <p:nvPr>
            <p:ph type="title" idx="3"/>
          </p:nvPr>
        </p:nvSpPr>
        <p:spPr>
          <a:xfrm>
            <a:off x="845800" y="276760"/>
            <a:ext cx="7452400" cy="586000"/>
          </a:xfrm>
        </p:spPr>
        <p:txBody>
          <a:bodyPr/>
          <a:lstStyle/>
          <a:p>
            <a:r>
              <a:rPr lang="en-US" b="0" dirty="0">
                <a:solidFill>
                  <a:srgbClr val="FF0000"/>
                </a:solidFill>
                <a:latin typeface="Times New Roman" panose="02020603050405020304" pitchFamily="18" charset="0"/>
                <a:cs typeface="Times New Roman" panose="02020603050405020304" pitchFamily="18" charset="0"/>
              </a:rPr>
              <a:t>Quan </a:t>
            </a:r>
            <a:r>
              <a:rPr lang="en-US" b="0" dirty="0" err="1">
                <a:solidFill>
                  <a:srgbClr val="FF0000"/>
                </a:solidFill>
                <a:latin typeface="Times New Roman" panose="02020603050405020304" pitchFamily="18" charset="0"/>
                <a:cs typeface="Times New Roman" panose="02020603050405020304" pitchFamily="18" charset="0"/>
              </a:rPr>
              <a:t>sát</a:t>
            </a:r>
            <a:r>
              <a:rPr lang="en-US" b="0" dirty="0">
                <a:solidFill>
                  <a:srgbClr val="FF0000"/>
                </a:solidFill>
                <a:latin typeface="Times New Roman" panose="02020603050405020304" pitchFamily="18" charset="0"/>
                <a:cs typeface="Times New Roman" panose="02020603050405020304" pitchFamily="18" charset="0"/>
              </a:rPr>
              <a:t> </a:t>
            </a:r>
            <a:r>
              <a:rPr lang="en-US" b="0" dirty="0" err="1">
                <a:solidFill>
                  <a:srgbClr val="FF0000"/>
                </a:solidFill>
                <a:latin typeface="Times New Roman" panose="02020603050405020304" pitchFamily="18" charset="0"/>
                <a:cs typeface="Times New Roman" panose="02020603050405020304" pitchFamily="18" charset="0"/>
              </a:rPr>
              <a:t>tranh</a:t>
            </a:r>
            <a:r>
              <a:rPr lang="en-US" b="0" dirty="0">
                <a:solidFill>
                  <a:srgbClr val="FF0000"/>
                </a:solidFill>
                <a:latin typeface="Times New Roman" panose="02020603050405020304" pitchFamily="18" charset="0"/>
                <a:cs typeface="Times New Roman" panose="02020603050405020304" pitchFamily="18" charset="0"/>
              </a:rPr>
              <a:t>, </a:t>
            </a:r>
            <a:r>
              <a:rPr lang="en-US" b="0" dirty="0" err="1">
                <a:solidFill>
                  <a:srgbClr val="FF0000"/>
                </a:solidFill>
                <a:latin typeface="Times New Roman" panose="02020603050405020304" pitchFamily="18" charset="0"/>
                <a:cs typeface="Times New Roman" panose="02020603050405020304" pitchFamily="18" charset="0"/>
              </a:rPr>
              <a:t>nghiên</a:t>
            </a:r>
            <a:r>
              <a:rPr lang="en-US" b="0" dirty="0">
                <a:solidFill>
                  <a:srgbClr val="FF0000"/>
                </a:solidFill>
                <a:latin typeface="Times New Roman" panose="02020603050405020304" pitchFamily="18" charset="0"/>
                <a:cs typeface="Times New Roman" panose="02020603050405020304" pitchFamily="18" charset="0"/>
              </a:rPr>
              <a:t> </a:t>
            </a:r>
            <a:r>
              <a:rPr lang="en-US" b="0" dirty="0" err="1">
                <a:solidFill>
                  <a:srgbClr val="FF0000"/>
                </a:solidFill>
                <a:latin typeface="Times New Roman" panose="02020603050405020304" pitchFamily="18" charset="0"/>
                <a:cs typeface="Times New Roman" panose="02020603050405020304" pitchFamily="18" charset="0"/>
              </a:rPr>
              <a:t>cứu</a:t>
            </a:r>
            <a:r>
              <a:rPr lang="en-US" b="0" dirty="0">
                <a:solidFill>
                  <a:srgbClr val="FF0000"/>
                </a:solidFill>
                <a:latin typeface="Times New Roman" panose="02020603050405020304" pitchFamily="18" charset="0"/>
                <a:cs typeface="Times New Roman" panose="02020603050405020304" pitchFamily="18" charset="0"/>
              </a:rPr>
              <a:t> SGK </a:t>
            </a:r>
            <a:r>
              <a:rPr lang="en-US" b="0" dirty="0" err="1">
                <a:solidFill>
                  <a:srgbClr val="FF0000"/>
                </a:solidFill>
                <a:latin typeface="Times New Roman" panose="02020603050405020304" pitchFamily="18" charset="0"/>
                <a:cs typeface="Times New Roman" panose="02020603050405020304" pitchFamily="18" charset="0"/>
              </a:rPr>
              <a:t>nêu</a:t>
            </a:r>
            <a:r>
              <a:rPr lang="en-US" b="0" dirty="0">
                <a:solidFill>
                  <a:srgbClr val="FF0000"/>
                </a:solidFill>
                <a:latin typeface="Times New Roman" panose="02020603050405020304" pitchFamily="18" charset="0"/>
                <a:cs typeface="Times New Roman" panose="02020603050405020304" pitchFamily="18" charset="0"/>
              </a:rPr>
              <a:t> </a:t>
            </a:r>
            <a:r>
              <a:rPr lang="en-US" b="0" dirty="0" err="1">
                <a:solidFill>
                  <a:srgbClr val="FF0000"/>
                </a:solidFill>
                <a:latin typeface="Times New Roman" panose="02020603050405020304" pitchFamily="18" charset="0"/>
                <a:cs typeface="Times New Roman" panose="02020603050405020304" pitchFamily="18" charset="0"/>
              </a:rPr>
              <a:t>cách</a:t>
            </a:r>
            <a:r>
              <a:rPr lang="en-US" b="0" dirty="0">
                <a:solidFill>
                  <a:srgbClr val="FF0000"/>
                </a:solidFill>
                <a:latin typeface="Times New Roman" panose="02020603050405020304" pitchFamily="18" charset="0"/>
                <a:cs typeface="Times New Roman" panose="02020603050405020304" pitchFamily="18" charset="0"/>
              </a:rPr>
              <a:t> </a:t>
            </a:r>
            <a:r>
              <a:rPr lang="en-US" b="0" dirty="0" err="1">
                <a:solidFill>
                  <a:srgbClr val="FF0000"/>
                </a:solidFill>
                <a:latin typeface="Times New Roman" panose="02020603050405020304" pitchFamily="18" charset="0"/>
                <a:cs typeface="Times New Roman" panose="02020603050405020304" pitchFamily="18" charset="0"/>
              </a:rPr>
              <a:t>pha</a:t>
            </a:r>
            <a:r>
              <a:rPr lang="en-US" b="0" dirty="0">
                <a:solidFill>
                  <a:srgbClr val="FF0000"/>
                </a:solidFill>
                <a:latin typeface="Times New Roman" panose="02020603050405020304" pitchFamily="18" charset="0"/>
                <a:cs typeface="Times New Roman" panose="02020603050405020304" pitchFamily="18" charset="0"/>
              </a:rPr>
              <a:t> </a:t>
            </a:r>
            <a:r>
              <a:rPr lang="en-US" b="0" dirty="0" err="1">
                <a:solidFill>
                  <a:srgbClr val="FF0000"/>
                </a:solidFill>
                <a:latin typeface="Times New Roman" panose="02020603050405020304" pitchFamily="18" charset="0"/>
                <a:cs typeface="Times New Roman" panose="02020603050405020304" pitchFamily="18" charset="0"/>
              </a:rPr>
              <a:t>chế</a:t>
            </a:r>
            <a:r>
              <a:rPr lang="en-US" b="0" dirty="0">
                <a:solidFill>
                  <a:srgbClr val="FF0000"/>
                </a:solidFill>
                <a:latin typeface="Times New Roman" panose="02020603050405020304" pitchFamily="18" charset="0"/>
                <a:cs typeface="Times New Roman" panose="02020603050405020304" pitchFamily="18" charset="0"/>
              </a:rPr>
              <a:t> dung </a:t>
            </a:r>
            <a:r>
              <a:rPr lang="en-US" b="0" dirty="0" err="1">
                <a:solidFill>
                  <a:srgbClr val="FF0000"/>
                </a:solidFill>
                <a:latin typeface="Times New Roman" panose="02020603050405020304" pitchFamily="18" charset="0"/>
                <a:cs typeface="Times New Roman" panose="02020603050405020304" pitchFamily="18" charset="0"/>
              </a:rPr>
              <a:t>dịch</a:t>
            </a:r>
            <a:r>
              <a:rPr lang="en-US" b="0" dirty="0">
                <a:solidFill>
                  <a:srgbClr val="FF0000"/>
                </a:solidFill>
                <a:latin typeface="Times New Roman" panose="02020603050405020304" pitchFamily="18" charset="0"/>
                <a:cs typeface="Times New Roman" panose="02020603050405020304" pitchFamily="18" charset="0"/>
              </a:rPr>
              <a:t> </a:t>
            </a:r>
            <a:r>
              <a:rPr lang="en-US" b="0" dirty="0" err="1">
                <a:solidFill>
                  <a:srgbClr val="FF0000"/>
                </a:solidFill>
                <a:latin typeface="Times New Roman" panose="02020603050405020304" pitchFamily="18" charset="0"/>
                <a:cs typeface="Times New Roman" panose="02020603050405020304" pitchFamily="18" charset="0"/>
              </a:rPr>
              <a:t>canxi</a:t>
            </a:r>
            <a:r>
              <a:rPr lang="en-US" b="0" dirty="0">
                <a:solidFill>
                  <a:srgbClr val="FF0000"/>
                </a:solidFill>
                <a:latin typeface="Times New Roman" panose="02020603050405020304" pitchFamily="18" charset="0"/>
                <a:cs typeface="Times New Roman" panose="02020603050405020304" pitchFamily="18" charset="0"/>
              </a:rPr>
              <a:t> </a:t>
            </a:r>
            <a:r>
              <a:rPr lang="en-US" b="0" dirty="0" err="1">
                <a:solidFill>
                  <a:srgbClr val="FF0000"/>
                </a:solidFill>
                <a:latin typeface="Times New Roman" panose="02020603050405020304" pitchFamily="18" charset="0"/>
                <a:cs typeface="Times New Roman" panose="02020603050405020304" pitchFamily="18" charset="0"/>
              </a:rPr>
              <a:t>hiđroxit</a:t>
            </a:r>
            <a:r>
              <a:rPr lang="en-US" b="0" dirty="0">
                <a:solidFill>
                  <a:srgbClr val="FF0000"/>
                </a:solidFill>
                <a:latin typeface="Times New Roman" panose="02020603050405020304" pitchFamily="18" charset="0"/>
                <a:cs typeface="Times New Roman" panose="02020603050405020304" pitchFamily="18" charset="0"/>
              </a:rPr>
              <a:t>?</a:t>
            </a:r>
            <a:endParaRPr lang="vi-VN" b="0" dirty="0">
              <a:solidFill>
                <a:srgbClr val="FF0000"/>
              </a:solidFill>
              <a:latin typeface="Times New Roman" panose="02020603050405020304" pitchFamily="18" charset="0"/>
              <a:cs typeface="Times New Roman" panose="02020603050405020304" pitchFamily="18" charset="0"/>
            </a:endParaRPr>
          </a:p>
        </p:txBody>
      </p:sp>
      <p:pic>
        <p:nvPicPr>
          <p:cNvPr id="17" name="Picture 4" descr="Pha che dung dich Ca(OH)2">
            <a:extLst>
              <a:ext uri="{FF2B5EF4-FFF2-40B4-BE49-F238E27FC236}">
                <a16:creationId xmlns:a16="http://schemas.microsoft.com/office/drawing/2014/main" id="{F320B912-E9D1-42C7-B07D-F44B06F1AC9C}"/>
              </a:ext>
            </a:extLst>
          </p:cNvPr>
          <p:cNvPicPr>
            <a:picLocks noChangeAspect="1" noChangeArrowheads="1"/>
          </p:cNvPicPr>
          <p:nvPr/>
        </p:nvPicPr>
        <p:blipFill>
          <a:blip r:embed="rId2">
            <a:lum bright="-40000" contrast="18000"/>
            <a:extLst>
              <a:ext uri="{28A0092B-C50C-407E-A947-70E740481C1C}">
                <a14:useLocalDpi xmlns:a14="http://schemas.microsoft.com/office/drawing/2010/main" val="0"/>
              </a:ext>
            </a:extLst>
          </a:blip>
          <a:srcRect/>
          <a:stretch>
            <a:fillRect/>
          </a:stretch>
        </p:blipFill>
        <p:spPr>
          <a:xfrm>
            <a:off x="266700" y="1411440"/>
            <a:ext cx="8610600" cy="4876800"/>
          </a:xfrm>
          <a:prstGeom prst="rect">
            <a:avLst/>
          </a:prstGeom>
          <a:noFill/>
          <a:ln>
            <a:noFill/>
          </a:ln>
        </p:spPr>
      </p:pic>
    </p:spTree>
    <p:extLst>
      <p:ext uri="{BB962C8B-B14F-4D97-AF65-F5344CB8AC3E}">
        <p14:creationId xmlns:p14="http://schemas.microsoft.com/office/powerpoint/2010/main" val="2380092740"/>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Table 4">
            <a:extLst>
              <a:ext uri="{FF2B5EF4-FFF2-40B4-BE49-F238E27FC236}">
                <a16:creationId xmlns:a16="http://schemas.microsoft.com/office/drawing/2014/main" id="{CCAAB94F-9138-4944-97E7-41EB6AC6F905}"/>
              </a:ext>
            </a:extLst>
          </p:cNvPr>
          <p:cNvGraphicFramePr>
            <a:graphicFrameLocks noGrp="1"/>
          </p:cNvGraphicFramePr>
          <p:nvPr>
            <p:extLst>
              <p:ext uri="{D42A27DB-BD31-4B8C-83A1-F6EECF244321}">
                <p14:modId xmlns:p14="http://schemas.microsoft.com/office/powerpoint/2010/main" val="3250771351"/>
              </p:ext>
            </p:extLst>
          </p:nvPr>
        </p:nvGraphicFramePr>
        <p:xfrm>
          <a:off x="0" y="0"/>
          <a:ext cx="9144000" cy="8412480"/>
        </p:xfrm>
        <a:graphic>
          <a:graphicData uri="http://schemas.openxmlformats.org/drawingml/2006/table">
            <a:tbl>
              <a:tblPr firstRow="1" bandRow="1">
                <a:tableStyleId>{5C22544A-7EE6-4342-B048-85BDC9FD1C3A}</a:tableStyleId>
              </a:tblPr>
              <a:tblGrid>
                <a:gridCol w="1711806">
                  <a:extLst>
                    <a:ext uri="{9D8B030D-6E8A-4147-A177-3AD203B41FA5}">
                      <a16:colId xmlns:a16="http://schemas.microsoft.com/office/drawing/2014/main" val="3293583516"/>
                    </a:ext>
                  </a:extLst>
                </a:gridCol>
                <a:gridCol w="3570368">
                  <a:extLst>
                    <a:ext uri="{9D8B030D-6E8A-4147-A177-3AD203B41FA5}">
                      <a16:colId xmlns:a16="http://schemas.microsoft.com/office/drawing/2014/main" val="2171809239"/>
                    </a:ext>
                  </a:extLst>
                </a:gridCol>
                <a:gridCol w="3861826">
                  <a:extLst>
                    <a:ext uri="{9D8B030D-6E8A-4147-A177-3AD203B41FA5}">
                      <a16:colId xmlns:a16="http://schemas.microsoft.com/office/drawing/2014/main" val="1122934945"/>
                    </a:ext>
                  </a:extLst>
                </a:gridCol>
              </a:tblGrid>
              <a:tr h="620688">
                <a:tc>
                  <a:txBody>
                    <a:bodyPr/>
                    <a:lstStyle/>
                    <a:p>
                      <a:endParaRPr lang="vi-VN" sz="2400">
                        <a:solidFill>
                          <a:schemeClr val="tx1"/>
                        </a:solidFill>
                        <a:latin typeface="Times New Roman" panose="02020603050405020304" pitchFamily="18" charset="0"/>
                        <a:cs typeface="Times New Roman" panose="02020603050405020304" pitchFamily="18" charset="0"/>
                      </a:endParaRPr>
                    </a:p>
                  </a:txBody>
                  <a:tcPr/>
                </a:tc>
                <a:tc>
                  <a:txBody>
                    <a:bodyPr/>
                    <a:lstStyle/>
                    <a:p>
                      <a:r>
                        <a:rPr lang="en-US" sz="2400" dirty="0" err="1">
                          <a:solidFill>
                            <a:schemeClr val="tx1"/>
                          </a:solidFill>
                          <a:latin typeface="Times New Roman" panose="02020603050405020304" pitchFamily="18" charset="0"/>
                          <a:cs typeface="Times New Roman" panose="02020603050405020304" pitchFamily="18" charset="0"/>
                        </a:rPr>
                        <a:t>Natri</a:t>
                      </a:r>
                      <a:r>
                        <a:rPr lang="en-US" sz="2400" dirty="0">
                          <a:solidFill>
                            <a:schemeClr val="tx1"/>
                          </a:solidFill>
                          <a:latin typeface="Times New Roman" panose="02020603050405020304" pitchFamily="18" charset="0"/>
                          <a:cs typeface="Times New Roman" panose="02020603050405020304" pitchFamily="18" charset="0"/>
                        </a:rPr>
                        <a:t> </a:t>
                      </a:r>
                      <a:r>
                        <a:rPr lang="en-US" sz="2400" dirty="0" err="1">
                          <a:solidFill>
                            <a:schemeClr val="tx1"/>
                          </a:solidFill>
                          <a:latin typeface="Times New Roman" panose="02020603050405020304" pitchFamily="18" charset="0"/>
                          <a:cs typeface="Times New Roman" panose="02020603050405020304" pitchFamily="18" charset="0"/>
                        </a:rPr>
                        <a:t>hiđroxit</a:t>
                      </a:r>
                      <a:r>
                        <a:rPr lang="en-US" sz="2400" dirty="0">
                          <a:solidFill>
                            <a:schemeClr val="tx1"/>
                          </a:solidFill>
                          <a:latin typeface="Times New Roman" panose="02020603050405020304" pitchFamily="18" charset="0"/>
                          <a:cs typeface="Times New Roman" panose="02020603050405020304" pitchFamily="18" charset="0"/>
                        </a:rPr>
                        <a:t> (NaOH)</a:t>
                      </a:r>
                      <a:endParaRPr lang="vi-VN" sz="2400" dirty="0">
                        <a:solidFill>
                          <a:schemeClr val="tx1"/>
                        </a:solidFill>
                        <a:latin typeface="Times New Roman" panose="02020603050405020304" pitchFamily="18" charset="0"/>
                        <a:cs typeface="Times New Roman" panose="02020603050405020304" pitchFamily="18" charset="0"/>
                      </a:endParaRPr>
                    </a:p>
                  </a:txBody>
                  <a:tcPr/>
                </a:tc>
                <a:tc>
                  <a:txBody>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lang="en-US" sz="2400" dirty="0" err="1">
                          <a:solidFill>
                            <a:schemeClr val="tx1"/>
                          </a:solidFill>
                          <a:latin typeface="Times New Roman" panose="02020603050405020304" pitchFamily="18" charset="0"/>
                          <a:cs typeface="Times New Roman" panose="02020603050405020304" pitchFamily="18" charset="0"/>
                        </a:rPr>
                        <a:t>Canxi</a:t>
                      </a:r>
                      <a:r>
                        <a:rPr lang="en-US" sz="2400" dirty="0">
                          <a:solidFill>
                            <a:schemeClr val="tx1"/>
                          </a:solidFill>
                          <a:latin typeface="Times New Roman" panose="02020603050405020304" pitchFamily="18" charset="0"/>
                          <a:cs typeface="Times New Roman" panose="02020603050405020304" pitchFamily="18" charset="0"/>
                        </a:rPr>
                        <a:t> </a:t>
                      </a:r>
                      <a:r>
                        <a:rPr lang="en-US" sz="2400" dirty="0" err="1">
                          <a:solidFill>
                            <a:schemeClr val="tx1"/>
                          </a:solidFill>
                          <a:latin typeface="Times New Roman" panose="02020603050405020304" pitchFamily="18" charset="0"/>
                          <a:cs typeface="Times New Roman" panose="02020603050405020304" pitchFamily="18" charset="0"/>
                        </a:rPr>
                        <a:t>hiđroxit</a:t>
                      </a:r>
                      <a:r>
                        <a:rPr lang="en-US" sz="2400" dirty="0">
                          <a:solidFill>
                            <a:schemeClr val="tx1"/>
                          </a:solidFill>
                          <a:latin typeface="Times New Roman" panose="02020603050405020304" pitchFamily="18" charset="0"/>
                          <a:cs typeface="Times New Roman" panose="02020603050405020304" pitchFamily="18" charset="0"/>
                        </a:rPr>
                        <a:t> -Ca(OH)</a:t>
                      </a:r>
                      <a:r>
                        <a:rPr lang="en-US" sz="2400" baseline="-25000" dirty="0">
                          <a:solidFill>
                            <a:schemeClr val="tx1"/>
                          </a:solidFill>
                          <a:latin typeface="Times New Roman" panose="02020603050405020304" pitchFamily="18" charset="0"/>
                          <a:cs typeface="Times New Roman" panose="02020603050405020304" pitchFamily="18" charset="0"/>
                        </a:rPr>
                        <a:t>2</a:t>
                      </a:r>
                      <a:endParaRPr lang="vi-VN" sz="2400" dirty="0">
                        <a:solidFill>
                          <a:schemeClr val="tx1"/>
                        </a:solidFill>
                        <a:latin typeface="Times New Roman" panose="02020603050405020304" pitchFamily="18" charset="0"/>
                        <a:cs typeface="Times New Roman" panose="02020603050405020304" pitchFamily="18" charset="0"/>
                      </a:endParaRPr>
                    </a:p>
                    <a:p>
                      <a:endParaRPr lang="vi-VN" sz="2400" dirty="0">
                        <a:solidFill>
                          <a:schemeClr val="tx1"/>
                        </a:solidFill>
                        <a:latin typeface="Times New Roman" panose="02020603050405020304" pitchFamily="18" charset="0"/>
                        <a:cs typeface="Times New Roman" panose="02020603050405020304" pitchFamily="18" charset="0"/>
                      </a:endParaRPr>
                    </a:p>
                  </a:txBody>
                  <a:tcPr/>
                </a:tc>
                <a:extLst>
                  <a:ext uri="{0D108BD9-81ED-4DB2-BD59-A6C34878D82A}">
                    <a16:rowId xmlns:a16="http://schemas.microsoft.com/office/drawing/2014/main" val="3748884422"/>
                  </a:ext>
                </a:extLst>
              </a:tr>
              <a:tr h="1165880">
                <a:tc>
                  <a:txBody>
                    <a:bodyPr/>
                    <a:lstStyle/>
                    <a:p>
                      <a:r>
                        <a:rPr lang="en-US" sz="2400" dirty="0">
                          <a:solidFill>
                            <a:schemeClr val="tx1"/>
                          </a:solidFill>
                          <a:latin typeface="Times New Roman" panose="02020603050405020304" pitchFamily="18" charset="0"/>
                          <a:cs typeface="Times New Roman" panose="02020603050405020304" pitchFamily="18" charset="0"/>
                        </a:rPr>
                        <a:t>I. </a:t>
                      </a:r>
                      <a:r>
                        <a:rPr lang="en-US" sz="2400" dirty="0" err="1">
                          <a:solidFill>
                            <a:schemeClr val="tx1"/>
                          </a:solidFill>
                          <a:latin typeface="Times New Roman" panose="02020603050405020304" pitchFamily="18" charset="0"/>
                          <a:cs typeface="Times New Roman" panose="02020603050405020304" pitchFamily="18" charset="0"/>
                        </a:rPr>
                        <a:t>Tính</a:t>
                      </a:r>
                      <a:r>
                        <a:rPr lang="en-US" sz="2400" dirty="0">
                          <a:solidFill>
                            <a:schemeClr val="tx1"/>
                          </a:solidFill>
                          <a:latin typeface="Times New Roman" panose="02020603050405020304" pitchFamily="18" charset="0"/>
                          <a:cs typeface="Times New Roman" panose="02020603050405020304" pitchFamily="18" charset="0"/>
                        </a:rPr>
                        <a:t> </a:t>
                      </a:r>
                      <a:r>
                        <a:rPr lang="en-US" sz="2400" dirty="0" err="1">
                          <a:solidFill>
                            <a:schemeClr val="tx1"/>
                          </a:solidFill>
                          <a:latin typeface="Times New Roman" panose="02020603050405020304" pitchFamily="18" charset="0"/>
                          <a:cs typeface="Times New Roman" panose="02020603050405020304" pitchFamily="18" charset="0"/>
                        </a:rPr>
                        <a:t>chất</a:t>
                      </a:r>
                      <a:r>
                        <a:rPr lang="en-US" sz="2400" dirty="0">
                          <a:solidFill>
                            <a:schemeClr val="tx1"/>
                          </a:solidFill>
                          <a:latin typeface="Times New Roman" panose="02020603050405020304" pitchFamily="18" charset="0"/>
                          <a:cs typeface="Times New Roman" panose="02020603050405020304" pitchFamily="18" charset="0"/>
                        </a:rPr>
                        <a:t> </a:t>
                      </a:r>
                      <a:r>
                        <a:rPr lang="en-US" sz="2400" dirty="0" err="1">
                          <a:solidFill>
                            <a:schemeClr val="tx1"/>
                          </a:solidFill>
                          <a:latin typeface="Times New Roman" panose="02020603050405020304" pitchFamily="18" charset="0"/>
                          <a:cs typeface="Times New Roman" panose="02020603050405020304" pitchFamily="18" charset="0"/>
                        </a:rPr>
                        <a:t>vật</a:t>
                      </a:r>
                      <a:r>
                        <a:rPr lang="en-US" sz="2400" dirty="0">
                          <a:solidFill>
                            <a:schemeClr val="tx1"/>
                          </a:solidFill>
                          <a:latin typeface="Times New Roman" panose="02020603050405020304" pitchFamily="18" charset="0"/>
                          <a:cs typeface="Times New Roman" panose="02020603050405020304" pitchFamily="18" charset="0"/>
                        </a:rPr>
                        <a:t> </a:t>
                      </a:r>
                      <a:r>
                        <a:rPr lang="en-US" sz="2400" dirty="0" err="1">
                          <a:solidFill>
                            <a:schemeClr val="tx1"/>
                          </a:solidFill>
                          <a:latin typeface="Times New Roman" panose="02020603050405020304" pitchFamily="18" charset="0"/>
                          <a:cs typeface="Times New Roman" panose="02020603050405020304" pitchFamily="18" charset="0"/>
                        </a:rPr>
                        <a:t>lí</a:t>
                      </a:r>
                      <a:endParaRPr lang="vi-VN" sz="2400" dirty="0">
                        <a:solidFill>
                          <a:schemeClr val="tx1"/>
                        </a:solidFill>
                        <a:latin typeface="Times New Roman" panose="02020603050405020304" pitchFamily="18" charset="0"/>
                        <a:cs typeface="Times New Roman" panose="02020603050405020304" pitchFamily="18" charset="0"/>
                      </a:endParaRPr>
                    </a:p>
                  </a:txBody>
                  <a:tcPr/>
                </a:tc>
                <a:tc>
                  <a:txBody>
                    <a:bodyPr/>
                    <a:lstStyle/>
                    <a:p>
                      <a:pPr marL="0" indent="0">
                        <a:buFontTx/>
                        <a:buNone/>
                      </a:pPr>
                      <a:r>
                        <a:rPr kumimoji="0" lang="en-US" sz="2400" b="0" i="0" u="none" strike="noStrike" cap="none" normalizeH="0" baseline="0" dirty="0">
                          <a:ln>
                            <a:noFill/>
                          </a:ln>
                          <a:solidFill>
                            <a:schemeClr val="tx1"/>
                          </a:solidFill>
                          <a:effectLst/>
                          <a:latin typeface="Times New Roman" panose="02020603050405020304" pitchFamily="18" charset="0"/>
                          <a:cs typeface="Times New Roman" panose="02020603050405020304" pitchFamily="18" charset="0"/>
                        </a:rPr>
                        <a:t>-</a:t>
                      </a:r>
                      <a:r>
                        <a:rPr kumimoji="0" lang="en-US" sz="2400" b="0" i="0" u="none" strike="noStrike" cap="none" normalizeH="0" baseline="0" dirty="0" err="1">
                          <a:ln>
                            <a:noFill/>
                          </a:ln>
                          <a:solidFill>
                            <a:schemeClr val="tx1"/>
                          </a:solidFill>
                          <a:effectLst/>
                          <a:latin typeface="Times New Roman" panose="02020603050405020304" pitchFamily="18" charset="0"/>
                          <a:cs typeface="Times New Roman" panose="02020603050405020304" pitchFamily="18" charset="0"/>
                        </a:rPr>
                        <a:t>Là</a:t>
                      </a:r>
                      <a:r>
                        <a:rPr kumimoji="0" lang="en-US" sz="2400" b="0" i="0" u="none" strike="noStrike" cap="none" normalizeH="0" baseline="0" dirty="0">
                          <a:ln>
                            <a:noFill/>
                          </a:ln>
                          <a:solidFill>
                            <a:schemeClr val="tx1"/>
                          </a:solidFill>
                          <a:effectLst/>
                          <a:latin typeface="Times New Roman" panose="02020603050405020304" pitchFamily="18" charset="0"/>
                          <a:cs typeface="Times New Roman" panose="02020603050405020304" pitchFamily="18" charset="0"/>
                        </a:rPr>
                        <a:t> </a:t>
                      </a:r>
                      <a:r>
                        <a:rPr kumimoji="0" lang="en-US" sz="2400" b="0" i="0" u="none" strike="noStrike" cap="none" normalizeH="0" baseline="0" dirty="0" err="1">
                          <a:ln>
                            <a:noFill/>
                          </a:ln>
                          <a:solidFill>
                            <a:schemeClr val="tx1"/>
                          </a:solidFill>
                          <a:effectLst/>
                          <a:latin typeface="Times New Roman" panose="02020603050405020304" pitchFamily="18" charset="0"/>
                          <a:cs typeface="Times New Roman" panose="02020603050405020304" pitchFamily="18" charset="0"/>
                        </a:rPr>
                        <a:t>chất</a:t>
                      </a:r>
                      <a:r>
                        <a:rPr kumimoji="0" lang="en-US" sz="2400" b="0" i="0" u="none" strike="noStrike" cap="none" normalizeH="0" baseline="0" dirty="0">
                          <a:ln>
                            <a:noFill/>
                          </a:ln>
                          <a:solidFill>
                            <a:schemeClr val="tx1"/>
                          </a:solidFill>
                          <a:effectLst/>
                          <a:latin typeface="Times New Roman" panose="02020603050405020304" pitchFamily="18" charset="0"/>
                          <a:cs typeface="Times New Roman" panose="02020603050405020304" pitchFamily="18" charset="0"/>
                        </a:rPr>
                        <a:t> </a:t>
                      </a:r>
                      <a:r>
                        <a:rPr kumimoji="0" lang="en-US" sz="2400" b="0" i="0" u="none" strike="noStrike" cap="none" normalizeH="0" baseline="0" dirty="0" err="1">
                          <a:ln>
                            <a:noFill/>
                          </a:ln>
                          <a:solidFill>
                            <a:schemeClr val="tx1"/>
                          </a:solidFill>
                          <a:effectLst/>
                          <a:latin typeface="Times New Roman" panose="02020603050405020304" pitchFamily="18" charset="0"/>
                          <a:cs typeface="Times New Roman" panose="02020603050405020304" pitchFamily="18" charset="0"/>
                        </a:rPr>
                        <a:t>rắn</a:t>
                      </a:r>
                      <a:r>
                        <a:rPr kumimoji="0" lang="en-US" sz="2400" b="0" i="0" u="none" strike="noStrike" cap="none" normalizeH="0" baseline="0" dirty="0">
                          <a:ln>
                            <a:noFill/>
                          </a:ln>
                          <a:solidFill>
                            <a:schemeClr val="tx1"/>
                          </a:solidFill>
                          <a:effectLst/>
                          <a:latin typeface="Times New Roman" panose="02020603050405020304" pitchFamily="18" charset="0"/>
                          <a:cs typeface="Times New Roman" panose="02020603050405020304" pitchFamily="18" charset="0"/>
                        </a:rPr>
                        <a:t> </a:t>
                      </a:r>
                      <a:r>
                        <a:rPr kumimoji="0" lang="en-US" sz="2400" b="0" i="0" u="none" strike="noStrike" cap="none" normalizeH="0" baseline="0" dirty="0" err="1">
                          <a:ln>
                            <a:noFill/>
                          </a:ln>
                          <a:solidFill>
                            <a:schemeClr val="tx1"/>
                          </a:solidFill>
                          <a:effectLst/>
                          <a:latin typeface="Times New Roman" panose="02020603050405020304" pitchFamily="18" charset="0"/>
                          <a:cs typeface="Times New Roman" panose="02020603050405020304" pitchFamily="18" charset="0"/>
                        </a:rPr>
                        <a:t>không</a:t>
                      </a:r>
                      <a:r>
                        <a:rPr kumimoji="0" lang="en-US" sz="2400" b="0" i="0" u="none" strike="noStrike" cap="none" normalizeH="0" baseline="0" dirty="0">
                          <a:ln>
                            <a:noFill/>
                          </a:ln>
                          <a:solidFill>
                            <a:schemeClr val="tx1"/>
                          </a:solidFill>
                          <a:effectLst/>
                          <a:latin typeface="Times New Roman" panose="02020603050405020304" pitchFamily="18" charset="0"/>
                          <a:cs typeface="Times New Roman" panose="02020603050405020304" pitchFamily="18" charset="0"/>
                        </a:rPr>
                        <a:t> </a:t>
                      </a:r>
                      <a:r>
                        <a:rPr kumimoji="0" lang="en-US" sz="2400" b="0" i="0" u="none" strike="noStrike" cap="none" normalizeH="0" baseline="0" dirty="0" err="1">
                          <a:ln>
                            <a:noFill/>
                          </a:ln>
                          <a:solidFill>
                            <a:schemeClr val="tx1"/>
                          </a:solidFill>
                          <a:effectLst/>
                          <a:latin typeface="Times New Roman" panose="02020603050405020304" pitchFamily="18" charset="0"/>
                          <a:cs typeface="Times New Roman" panose="02020603050405020304" pitchFamily="18" charset="0"/>
                        </a:rPr>
                        <a:t>màu</a:t>
                      </a:r>
                      <a:r>
                        <a:rPr kumimoji="0" lang="en-US" sz="2400" b="0" i="0" u="none" strike="noStrike" cap="none" normalizeH="0" baseline="0" dirty="0">
                          <a:ln>
                            <a:noFill/>
                          </a:ln>
                          <a:solidFill>
                            <a:schemeClr val="tx1"/>
                          </a:solidFill>
                          <a:effectLst/>
                          <a:latin typeface="Times New Roman" panose="02020603050405020304" pitchFamily="18" charset="0"/>
                          <a:cs typeface="Times New Roman" panose="02020603050405020304" pitchFamily="18" charset="0"/>
                        </a:rPr>
                        <a:t>, </a:t>
                      </a:r>
                      <a:r>
                        <a:rPr kumimoji="0" lang="en-US" sz="2400" b="0" i="0" u="none" strike="noStrike" cap="none" normalizeH="0" baseline="0" dirty="0" err="1">
                          <a:ln>
                            <a:noFill/>
                          </a:ln>
                          <a:solidFill>
                            <a:schemeClr val="tx1"/>
                          </a:solidFill>
                          <a:effectLst/>
                          <a:latin typeface="Times New Roman" panose="02020603050405020304" pitchFamily="18" charset="0"/>
                          <a:cs typeface="Times New Roman" panose="02020603050405020304" pitchFamily="18" charset="0"/>
                        </a:rPr>
                        <a:t>hút</a:t>
                      </a:r>
                      <a:r>
                        <a:rPr kumimoji="0" lang="en-US" sz="2400" b="0" i="0" u="none" strike="noStrike" cap="none" normalizeH="0" baseline="0" dirty="0">
                          <a:ln>
                            <a:noFill/>
                          </a:ln>
                          <a:solidFill>
                            <a:schemeClr val="tx1"/>
                          </a:solidFill>
                          <a:effectLst/>
                          <a:latin typeface="Times New Roman" panose="02020603050405020304" pitchFamily="18" charset="0"/>
                          <a:cs typeface="Times New Roman" panose="02020603050405020304" pitchFamily="18" charset="0"/>
                        </a:rPr>
                        <a:t> </a:t>
                      </a:r>
                      <a:r>
                        <a:rPr kumimoji="0" lang="en-US" sz="2400" b="0" i="0" u="none" strike="noStrike" cap="none" normalizeH="0" baseline="0" dirty="0" err="1">
                          <a:ln>
                            <a:noFill/>
                          </a:ln>
                          <a:solidFill>
                            <a:schemeClr val="tx1"/>
                          </a:solidFill>
                          <a:effectLst/>
                          <a:latin typeface="Times New Roman" panose="02020603050405020304" pitchFamily="18" charset="0"/>
                          <a:cs typeface="Times New Roman" panose="02020603050405020304" pitchFamily="18" charset="0"/>
                        </a:rPr>
                        <a:t>ẩm</a:t>
                      </a:r>
                      <a:r>
                        <a:rPr kumimoji="0" lang="en-US" sz="2400" b="0" i="0" u="none" strike="noStrike" cap="none" normalizeH="0" baseline="0" dirty="0">
                          <a:ln>
                            <a:noFill/>
                          </a:ln>
                          <a:solidFill>
                            <a:schemeClr val="tx1"/>
                          </a:solidFill>
                          <a:effectLst/>
                          <a:latin typeface="Times New Roman" panose="02020603050405020304" pitchFamily="18" charset="0"/>
                          <a:cs typeface="Times New Roman" panose="02020603050405020304" pitchFamily="18" charset="0"/>
                        </a:rPr>
                        <a:t> </a:t>
                      </a:r>
                      <a:r>
                        <a:rPr kumimoji="0" lang="en-US" sz="2400" b="0" i="0" u="none" strike="noStrike" cap="none" normalizeH="0" baseline="0" dirty="0" err="1">
                          <a:ln>
                            <a:noFill/>
                          </a:ln>
                          <a:solidFill>
                            <a:schemeClr val="tx1"/>
                          </a:solidFill>
                          <a:effectLst/>
                          <a:latin typeface="Times New Roman" panose="02020603050405020304" pitchFamily="18" charset="0"/>
                          <a:cs typeface="Times New Roman" panose="02020603050405020304" pitchFamily="18" charset="0"/>
                        </a:rPr>
                        <a:t>mạnh,tan</a:t>
                      </a:r>
                      <a:r>
                        <a:rPr kumimoji="0" lang="en-US" sz="2400" b="0" i="0" u="none" strike="noStrike" cap="none" normalizeH="0" baseline="0" dirty="0">
                          <a:ln>
                            <a:noFill/>
                          </a:ln>
                          <a:solidFill>
                            <a:schemeClr val="tx1"/>
                          </a:solidFill>
                          <a:effectLst/>
                          <a:latin typeface="Times New Roman" panose="02020603050405020304" pitchFamily="18" charset="0"/>
                          <a:cs typeface="Times New Roman" panose="02020603050405020304" pitchFamily="18" charset="0"/>
                        </a:rPr>
                        <a:t> </a:t>
                      </a:r>
                      <a:r>
                        <a:rPr kumimoji="0" lang="en-US" sz="2400" b="0" i="0" u="none" strike="noStrike" cap="none" normalizeH="0" baseline="0" dirty="0" err="1">
                          <a:ln>
                            <a:noFill/>
                          </a:ln>
                          <a:solidFill>
                            <a:schemeClr val="tx1"/>
                          </a:solidFill>
                          <a:effectLst/>
                          <a:latin typeface="Times New Roman" panose="02020603050405020304" pitchFamily="18" charset="0"/>
                          <a:cs typeface="Times New Roman" panose="02020603050405020304" pitchFamily="18" charset="0"/>
                        </a:rPr>
                        <a:t>nhiều</a:t>
                      </a:r>
                      <a:r>
                        <a:rPr kumimoji="0" lang="en-US" sz="2400" b="0" i="0" u="none" strike="noStrike" cap="none" normalizeH="0" baseline="0" dirty="0">
                          <a:ln>
                            <a:noFill/>
                          </a:ln>
                          <a:solidFill>
                            <a:schemeClr val="tx1"/>
                          </a:solidFill>
                          <a:effectLst/>
                          <a:latin typeface="Times New Roman" panose="02020603050405020304" pitchFamily="18" charset="0"/>
                          <a:cs typeface="Times New Roman" panose="02020603050405020304" pitchFamily="18" charset="0"/>
                        </a:rPr>
                        <a:t> </a:t>
                      </a:r>
                      <a:r>
                        <a:rPr kumimoji="0" lang="en-US" sz="2400" b="0" i="0" u="none" strike="noStrike" cap="none" normalizeH="0" baseline="0" dirty="0" err="1">
                          <a:ln>
                            <a:noFill/>
                          </a:ln>
                          <a:solidFill>
                            <a:schemeClr val="tx1"/>
                          </a:solidFill>
                          <a:effectLst/>
                          <a:latin typeface="Times New Roman" panose="02020603050405020304" pitchFamily="18" charset="0"/>
                          <a:cs typeface="Times New Roman" panose="02020603050405020304" pitchFamily="18" charset="0"/>
                        </a:rPr>
                        <a:t>trong</a:t>
                      </a:r>
                      <a:r>
                        <a:rPr kumimoji="0" lang="en-US" sz="2400" b="0" i="0" u="none" strike="noStrike" cap="none" normalizeH="0" baseline="0" dirty="0">
                          <a:ln>
                            <a:noFill/>
                          </a:ln>
                          <a:solidFill>
                            <a:schemeClr val="tx1"/>
                          </a:solidFill>
                          <a:effectLst/>
                          <a:latin typeface="Times New Roman" panose="02020603050405020304" pitchFamily="18" charset="0"/>
                          <a:cs typeface="Times New Roman" panose="02020603050405020304" pitchFamily="18" charset="0"/>
                        </a:rPr>
                        <a:t> </a:t>
                      </a:r>
                      <a:r>
                        <a:rPr kumimoji="0" lang="en-US" sz="2400" b="0" i="0" u="none" strike="noStrike" cap="none" normalizeH="0" baseline="0" dirty="0" err="1">
                          <a:ln>
                            <a:noFill/>
                          </a:ln>
                          <a:solidFill>
                            <a:schemeClr val="tx1"/>
                          </a:solidFill>
                          <a:effectLst/>
                          <a:latin typeface="Times New Roman" panose="02020603050405020304" pitchFamily="18" charset="0"/>
                          <a:cs typeface="Times New Roman" panose="02020603050405020304" pitchFamily="18" charset="0"/>
                        </a:rPr>
                        <a:t>nước</a:t>
                      </a:r>
                      <a:r>
                        <a:rPr kumimoji="0" lang="en-US" sz="2400" b="0" i="0" u="none" strike="noStrike" cap="none" normalizeH="0" baseline="0" dirty="0">
                          <a:ln>
                            <a:noFill/>
                          </a:ln>
                          <a:solidFill>
                            <a:schemeClr val="tx1"/>
                          </a:solidFill>
                          <a:effectLst/>
                          <a:latin typeface="Times New Roman" panose="02020603050405020304" pitchFamily="18" charset="0"/>
                          <a:cs typeface="Times New Roman" panose="02020603050405020304" pitchFamily="18" charset="0"/>
                        </a:rPr>
                        <a:t>, </a:t>
                      </a:r>
                      <a:r>
                        <a:rPr kumimoji="0" lang="en-US" sz="2400" b="0" i="0" u="none" strike="noStrike" cap="none" normalizeH="0" baseline="0" dirty="0" err="1">
                          <a:ln>
                            <a:noFill/>
                          </a:ln>
                          <a:solidFill>
                            <a:schemeClr val="tx1"/>
                          </a:solidFill>
                          <a:effectLst/>
                          <a:latin typeface="Times New Roman" panose="02020603050405020304" pitchFamily="18" charset="0"/>
                          <a:cs typeface="Times New Roman" panose="02020603050405020304" pitchFamily="18" charset="0"/>
                        </a:rPr>
                        <a:t>toả</a:t>
                      </a:r>
                      <a:r>
                        <a:rPr kumimoji="0" lang="en-US" sz="2400" b="0" i="0" u="none" strike="noStrike" cap="none" normalizeH="0" baseline="0" dirty="0">
                          <a:ln>
                            <a:noFill/>
                          </a:ln>
                          <a:solidFill>
                            <a:schemeClr val="tx1"/>
                          </a:solidFill>
                          <a:effectLst/>
                          <a:latin typeface="Times New Roman" panose="02020603050405020304" pitchFamily="18" charset="0"/>
                          <a:cs typeface="Times New Roman" panose="02020603050405020304" pitchFamily="18" charset="0"/>
                        </a:rPr>
                        <a:t> </a:t>
                      </a:r>
                      <a:r>
                        <a:rPr kumimoji="0" lang="en-US" sz="2400" b="0" i="0" u="none" strike="noStrike" cap="none" normalizeH="0" baseline="0" dirty="0" err="1">
                          <a:ln>
                            <a:noFill/>
                          </a:ln>
                          <a:solidFill>
                            <a:schemeClr val="tx1"/>
                          </a:solidFill>
                          <a:effectLst/>
                          <a:latin typeface="Times New Roman" panose="02020603050405020304" pitchFamily="18" charset="0"/>
                          <a:cs typeface="Times New Roman" panose="02020603050405020304" pitchFamily="18" charset="0"/>
                        </a:rPr>
                        <a:t>nhiều</a:t>
                      </a:r>
                      <a:r>
                        <a:rPr kumimoji="0" lang="en-US" sz="2400" b="0" i="0" u="none" strike="noStrike" cap="none" normalizeH="0" baseline="0" dirty="0">
                          <a:ln>
                            <a:noFill/>
                          </a:ln>
                          <a:solidFill>
                            <a:schemeClr val="tx1"/>
                          </a:solidFill>
                          <a:effectLst/>
                          <a:latin typeface="Times New Roman" panose="02020603050405020304" pitchFamily="18" charset="0"/>
                          <a:cs typeface="Times New Roman" panose="02020603050405020304" pitchFamily="18" charset="0"/>
                        </a:rPr>
                        <a:t> </a:t>
                      </a:r>
                      <a:r>
                        <a:rPr kumimoji="0" lang="en-US" sz="2400" b="0" i="0" u="none" strike="noStrike" cap="none" normalizeH="0" baseline="0" dirty="0" err="1">
                          <a:ln>
                            <a:noFill/>
                          </a:ln>
                          <a:solidFill>
                            <a:schemeClr val="tx1"/>
                          </a:solidFill>
                          <a:effectLst/>
                          <a:latin typeface="Times New Roman" panose="02020603050405020304" pitchFamily="18" charset="0"/>
                          <a:cs typeface="Times New Roman" panose="02020603050405020304" pitchFamily="18" charset="0"/>
                        </a:rPr>
                        <a:t>nhiệt</a:t>
                      </a:r>
                      <a:r>
                        <a:rPr kumimoji="0" lang="en-US" sz="2400" b="0" i="0" u="none" strike="noStrike" cap="none" normalizeH="0" baseline="0" dirty="0">
                          <a:ln>
                            <a:noFill/>
                          </a:ln>
                          <a:solidFill>
                            <a:schemeClr val="tx1"/>
                          </a:solidFill>
                          <a:effectLst/>
                          <a:latin typeface="Times New Roman" panose="02020603050405020304" pitchFamily="18" charset="0"/>
                          <a:cs typeface="Times New Roman" panose="02020603050405020304" pitchFamily="18" charset="0"/>
                        </a:rPr>
                        <a:t>.</a:t>
                      </a:r>
                    </a:p>
                    <a:p>
                      <a:pPr marL="0" indent="0">
                        <a:buFontTx/>
                        <a:buNone/>
                      </a:pPr>
                      <a:r>
                        <a:rPr lang="en-US" altLang="vi-VN" sz="2400" dirty="0">
                          <a:latin typeface="Times New Roman" panose="02020603050405020304" pitchFamily="18" charset="0"/>
                          <a:cs typeface="Times New Roman" panose="02020603050405020304" pitchFamily="18" charset="0"/>
                        </a:rPr>
                        <a:t>-Dung </a:t>
                      </a:r>
                      <a:r>
                        <a:rPr lang="en-US" altLang="vi-VN" sz="2400" dirty="0" err="1">
                          <a:latin typeface="Times New Roman" panose="02020603050405020304" pitchFamily="18" charset="0"/>
                          <a:cs typeface="Times New Roman" panose="02020603050405020304" pitchFamily="18" charset="0"/>
                        </a:rPr>
                        <a:t>dịch</a:t>
                      </a:r>
                      <a:r>
                        <a:rPr lang="en-US" altLang="vi-VN" sz="2400" dirty="0">
                          <a:latin typeface="Times New Roman" panose="02020603050405020304" pitchFamily="18" charset="0"/>
                          <a:cs typeface="Times New Roman" panose="02020603050405020304" pitchFamily="18" charset="0"/>
                        </a:rPr>
                        <a:t> </a:t>
                      </a:r>
                      <a:r>
                        <a:rPr lang="en-US" altLang="vi-VN" sz="2400" dirty="0" err="1">
                          <a:latin typeface="Times New Roman" panose="02020603050405020304" pitchFamily="18" charset="0"/>
                          <a:cs typeface="Times New Roman" panose="02020603050405020304" pitchFamily="18" charset="0"/>
                        </a:rPr>
                        <a:t>natri</a:t>
                      </a:r>
                      <a:r>
                        <a:rPr lang="en-US" altLang="vi-VN" sz="2400" dirty="0">
                          <a:latin typeface="Times New Roman" panose="02020603050405020304" pitchFamily="18" charset="0"/>
                          <a:cs typeface="Times New Roman" panose="02020603050405020304" pitchFamily="18" charset="0"/>
                        </a:rPr>
                        <a:t> </a:t>
                      </a:r>
                      <a:r>
                        <a:rPr lang="en-US" altLang="vi-VN" sz="2400" dirty="0" err="1">
                          <a:latin typeface="Times New Roman" panose="02020603050405020304" pitchFamily="18" charset="0"/>
                          <a:cs typeface="Times New Roman" panose="02020603050405020304" pitchFamily="18" charset="0"/>
                        </a:rPr>
                        <a:t>hiđroxit</a:t>
                      </a:r>
                      <a:r>
                        <a:rPr lang="en-US" altLang="vi-VN" sz="2400" dirty="0">
                          <a:latin typeface="Times New Roman" panose="02020603050405020304" pitchFamily="18" charset="0"/>
                          <a:cs typeface="Times New Roman" panose="02020603050405020304" pitchFamily="18" charset="0"/>
                        </a:rPr>
                        <a:t> </a:t>
                      </a:r>
                      <a:r>
                        <a:rPr lang="en-US" altLang="vi-VN" sz="2400" dirty="0" err="1">
                          <a:latin typeface="Times New Roman" panose="02020603050405020304" pitchFamily="18" charset="0"/>
                          <a:cs typeface="Times New Roman" panose="02020603050405020304" pitchFamily="18" charset="0"/>
                        </a:rPr>
                        <a:t>có</a:t>
                      </a:r>
                      <a:r>
                        <a:rPr lang="en-US" altLang="vi-VN" sz="2400" dirty="0">
                          <a:latin typeface="Times New Roman" panose="02020603050405020304" pitchFamily="18" charset="0"/>
                          <a:cs typeface="Times New Roman" panose="02020603050405020304" pitchFamily="18" charset="0"/>
                        </a:rPr>
                        <a:t> </a:t>
                      </a:r>
                      <a:r>
                        <a:rPr lang="en-US" altLang="vi-VN" sz="2400" dirty="0" err="1">
                          <a:latin typeface="Times New Roman" panose="02020603050405020304" pitchFamily="18" charset="0"/>
                          <a:cs typeface="Times New Roman" panose="02020603050405020304" pitchFamily="18" charset="0"/>
                        </a:rPr>
                        <a:t>tính</a:t>
                      </a:r>
                      <a:r>
                        <a:rPr lang="en-US" altLang="vi-VN" sz="2400" dirty="0">
                          <a:latin typeface="Times New Roman" panose="02020603050405020304" pitchFamily="18" charset="0"/>
                          <a:cs typeface="Times New Roman" panose="02020603050405020304" pitchFamily="18" charset="0"/>
                        </a:rPr>
                        <a:t> </a:t>
                      </a:r>
                      <a:r>
                        <a:rPr lang="en-US" altLang="vi-VN" sz="2400" dirty="0" err="1">
                          <a:latin typeface="Times New Roman" panose="02020603050405020304" pitchFamily="18" charset="0"/>
                          <a:cs typeface="Times New Roman" panose="02020603050405020304" pitchFamily="18" charset="0"/>
                        </a:rPr>
                        <a:t>nhờn</a:t>
                      </a:r>
                      <a:r>
                        <a:rPr lang="en-US" altLang="vi-VN" sz="2400" dirty="0">
                          <a:latin typeface="Times New Roman" panose="02020603050405020304" pitchFamily="18" charset="0"/>
                          <a:cs typeface="Times New Roman" panose="02020603050405020304" pitchFamily="18" charset="0"/>
                        </a:rPr>
                        <a:t>, </a:t>
                      </a:r>
                      <a:r>
                        <a:rPr lang="en-US" altLang="vi-VN" sz="2400" dirty="0" err="1">
                          <a:latin typeface="Times New Roman" panose="02020603050405020304" pitchFamily="18" charset="0"/>
                          <a:cs typeface="Times New Roman" panose="02020603050405020304" pitchFamily="18" charset="0"/>
                        </a:rPr>
                        <a:t>làm</a:t>
                      </a:r>
                      <a:r>
                        <a:rPr lang="en-US" altLang="vi-VN" sz="2400" dirty="0">
                          <a:latin typeface="Times New Roman" panose="02020603050405020304" pitchFamily="18" charset="0"/>
                          <a:cs typeface="Times New Roman" panose="02020603050405020304" pitchFamily="18" charset="0"/>
                        </a:rPr>
                        <a:t> </a:t>
                      </a:r>
                      <a:r>
                        <a:rPr lang="en-US" altLang="vi-VN" sz="2400" dirty="0" err="1">
                          <a:latin typeface="Times New Roman" panose="02020603050405020304" pitchFamily="18" charset="0"/>
                          <a:cs typeface="Times New Roman" panose="02020603050405020304" pitchFamily="18" charset="0"/>
                        </a:rPr>
                        <a:t>bục</a:t>
                      </a:r>
                      <a:r>
                        <a:rPr lang="en-US" altLang="vi-VN" sz="2400" dirty="0">
                          <a:latin typeface="Times New Roman" panose="02020603050405020304" pitchFamily="18" charset="0"/>
                          <a:cs typeface="Times New Roman" panose="02020603050405020304" pitchFamily="18" charset="0"/>
                        </a:rPr>
                        <a:t> </a:t>
                      </a:r>
                      <a:r>
                        <a:rPr lang="en-US" altLang="vi-VN" sz="2400" dirty="0" err="1">
                          <a:latin typeface="Times New Roman" panose="02020603050405020304" pitchFamily="18" charset="0"/>
                          <a:cs typeface="Times New Roman" panose="02020603050405020304" pitchFamily="18" charset="0"/>
                        </a:rPr>
                        <a:t>vải</a:t>
                      </a:r>
                      <a:r>
                        <a:rPr lang="en-US" altLang="vi-VN" sz="2400" dirty="0">
                          <a:latin typeface="Times New Roman" panose="02020603050405020304" pitchFamily="18" charset="0"/>
                          <a:cs typeface="Times New Roman" panose="02020603050405020304" pitchFamily="18" charset="0"/>
                        </a:rPr>
                        <a:t>, </a:t>
                      </a:r>
                      <a:r>
                        <a:rPr lang="en-US" altLang="vi-VN" sz="2400" dirty="0" err="1">
                          <a:latin typeface="Times New Roman" panose="02020603050405020304" pitchFamily="18" charset="0"/>
                          <a:cs typeface="Times New Roman" panose="02020603050405020304" pitchFamily="18" charset="0"/>
                        </a:rPr>
                        <a:t>giấy</a:t>
                      </a:r>
                      <a:r>
                        <a:rPr lang="en-US" altLang="vi-VN" sz="2400" dirty="0">
                          <a:latin typeface="Times New Roman" panose="02020603050405020304" pitchFamily="18" charset="0"/>
                          <a:cs typeface="Times New Roman" panose="02020603050405020304" pitchFamily="18" charset="0"/>
                        </a:rPr>
                        <a:t> </a:t>
                      </a:r>
                      <a:r>
                        <a:rPr lang="en-US" altLang="vi-VN" sz="2400" dirty="0" err="1">
                          <a:latin typeface="Times New Roman" panose="02020603050405020304" pitchFamily="18" charset="0"/>
                          <a:cs typeface="Times New Roman" panose="02020603050405020304" pitchFamily="18" charset="0"/>
                        </a:rPr>
                        <a:t>và</a:t>
                      </a:r>
                      <a:r>
                        <a:rPr lang="en-US" altLang="vi-VN" sz="2400" dirty="0">
                          <a:latin typeface="Times New Roman" panose="02020603050405020304" pitchFamily="18" charset="0"/>
                          <a:cs typeface="Times New Roman" panose="02020603050405020304" pitchFamily="18" charset="0"/>
                        </a:rPr>
                        <a:t> </a:t>
                      </a:r>
                      <a:r>
                        <a:rPr lang="en-US" altLang="vi-VN" sz="2400" dirty="0" err="1">
                          <a:latin typeface="Times New Roman" panose="02020603050405020304" pitchFamily="18" charset="0"/>
                          <a:cs typeface="Times New Roman" panose="02020603050405020304" pitchFamily="18" charset="0"/>
                        </a:rPr>
                        <a:t>ăn</a:t>
                      </a:r>
                      <a:r>
                        <a:rPr lang="en-US" altLang="vi-VN" sz="2400" dirty="0">
                          <a:latin typeface="Times New Roman" panose="02020603050405020304" pitchFamily="18" charset="0"/>
                          <a:cs typeface="Times New Roman" panose="02020603050405020304" pitchFamily="18" charset="0"/>
                        </a:rPr>
                        <a:t> </a:t>
                      </a:r>
                      <a:r>
                        <a:rPr lang="en-US" altLang="vi-VN" sz="2400" dirty="0" err="1">
                          <a:latin typeface="Times New Roman" panose="02020603050405020304" pitchFamily="18" charset="0"/>
                          <a:cs typeface="Times New Roman" panose="02020603050405020304" pitchFamily="18" charset="0"/>
                        </a:rPr>
                        <a:t>mòn</a:t>
                      </a:r>
                      <a:r>
                        <a:rPr lang="en-US" altLang="vi-VN" sz="2400" dirty="0">
                          <a:latin typeface="Times New Roman" panose="02020603050405020304" pitchFamily="18" charset="0"/>
                          <a:cs typeface="Times New Roman" panose="02020603050405020304" pitchFamily="18" charset="0"/>
                        </a:rPr>
                        <a:t> da.</a:t>
                      </a:r>
                      <a:endParaRPr lang="vi-VN" sz="2400" dirty="0">
                        <a:solidFill>
                          <a:schemeClr val="tx1"/>
                        </a:solidFill>
                        <a:latin typeface="Times New Roman" panose="02020603050405020304" pitchFamily="18" charset="0"/>
                        <a:cs typeface="Times New Roman" panose="02020603050405020304" pitchFamily="18" charset="0"/>
                      </a:endParaRPr>
                    </a:p>
                  </a:txBody>
                  <a:tcPr/>
                </a:tc>
                <a:tc>
                  <a:txBody>
                    <a:bodyPr/>
                    <a:lstStyle/>
                    <a:p>
                      <a:pPr marL="0" indent="0" algn="l" defTabSz="685800" rtl="0" eaLnBrk="1" latinLnBrk="0" hangingPunct="1">
                        <a:spcBef>
                          <a:spcPts val="0"/>
                        </a:spcBef>
                        <a:buFontTx/>
                        <a:buNone/>
                      </a:pPr>
                      <a:r>
                        <a:rPr kumimoji="0" lang="en-US" altLang="vi-VN" sz="2400" b="0" i="0" u="none" strike="noStrike" kern="1200" cap="none" normalizeH="0" baseline="0" dirty="0">
                          <a:ln>
                            <a:noFill/>
                          </a:ln>
                          <a:solidFill>
                            <a:schemeClr val="tx1"/>
                          </a:solidFill>
                          <a:effectLst/>
                          <a:latin typeface="Times New Roman" panose="02020603050405020304" pitchFamily="18" charset="0"/>
                          <a:ea typeface="+mn-ea"/>
                          <a:cs typeface="Times New Roman" panose="02020603050405020304" pitchFamily="18" charset="0"/>
                          <a:sym typeface="Wingdings" panose="05000000000000000000" pitchFamily="2" charset="2"/>
                        </a:rPr>
                        <a:t>-</a:t>
                      </a:r>
                      <a:r>
                        <a:rPr kumimoji="0" lang="en-US" altLang="vi-VN" sz="2400" b="0" i="0" u="none" strike="noStrike" kern="1200" cap="none" normalizeH="0" baseline="0" dirty="0" err="1">
                          <a:ln>
                            <a:noFill/>
                          </a:ln>
                          <a:solidFill>
                            <a:schemeClr val="tx1"/>
                          </a:solidFill>
                          <a:effectLst/>
                          <a:latin typeface="Times New Roman" panose="02020603050405020304" pitchFamily="18" charset="0"/>
                          <a:ea typeface="+mn-ea"/>
                          <a:cs typeface="Times New Roman" panose="02020603050405020304" pitchFamily="18" charset="0"/>
                          <a:sym typeface="Wingdings" panose="05000000000000000000" pitchFamily="2" charset="2"/>
                        </a:rPr>
                        <a:t>Hòa</a:t>
                      </a:r>
                      <a:r>
                        <a:rPr kumimoji="0" lang="en-US" altLang="vi-VN" sz="2400" b="0" i="0" u="none" strike="noStrike" kern="1200" cap="none" normalizeH="0" baseline="0" dirty="0">
                          <a:ln>
                            <a:noFill/>
                          </a:ln>
                          <a:solidFill>
                            <a:schemeClr val="tx1"/>
                          </a:solidFill>
                          <a:effectLst/>
                          <a:latin typeface="Times New Roman" panose="02020603050405020304" pitchFamily="18" charset="0"/>
                          <a:ea typeface="+mn-ea"/>
                          <a:cs typeface="Times New Roman" panose="02020603050405020304" pitchFamily="18" charset="0"/>
                          <a:sym typeface="Wingdings" panose="05000000000000000000" pitchFamily="2" charset="2"/>
                        </a:rPr>
                        <a:t> tan 1 </a:t>
                      </a:r>
                      <a:r>
                        <a:rPr kumimoji="0" lang="en-US" altLang="vi-VN" sz="2400" b="0" i="0" u="none" strike="noStrike" kern="1200" cap="none" normalizeH="0" baseline="0" dirty="0" err="1">
                          <a:ln>
                            <a:noFill/>
                          </a:ln>
                          <a:solidFill>
                            <a:schemeClr val="tx1"/>
                          </a:solidFill>
                          <a:effectLst/>
                          <a:latin typeface="Times New Roman" panose="02020603050405020304" pitchFamily="18" charset="0"/>
                          <a:ea typeface="+mn-ea"/>
                          <a:cs typeface="Times New Roman" panose="02020603050405020304" pitchFamily="18" charset="0"/>
                          <a:sym typeface="Wingdings" panose="05000000000000000000" pitchFamily="2" charset="2"/>
                        </a:rPr>
                        <a:t>ít</a:t>
                      </a:r>
                      <a:r>
                        <a:rPr kumimoji="0" lang="en-US" altLang="vi-VN" sz="2400" b="0" i="0" u="none" strike="noStrike" kern="1200" cap="none" normalizeH="0" baseline="0" dirty="0">
                          <a:ln>
                            <a:noFill/>
                          </a:ln>
                          <a:solidFill>
                            <a:schemeClr val="tx1"/>
                          </a:solidFill>
                          <a:effectLst/>
                          <a:latin typeface="Times New Roman" panose="02020603050405020304" pitchFamily="18" charset="0"/>
                          <a:ea typeface="+mn-ea"/>
                          <a:cs typeface="Times New Roman" panose="02020603050405020304" pitchFamily="18" charset="0"/>
                          <a:sym typeface="Wingdings" panose="05000000000000000000" pitchFamily="2" charset="2"/>
                        </a:rPr>
                        <a:t> </a:t>
                      </a:r>
                      <a:r>
                        <a:rPr kumimoji="0" lang="en-US" altLang="vi-VN" sz="2400" b="0" i="0" u="none" strike="noStrike" kern="1200" cap="none" normalizeH="0" baseline="0" dirty="0" err="1">
                          <a:ln>
                            <a:noFill/>
                          </a:ln>
                          <a:solidFill>
                            <a:schemeClr val="tx1"/>
                          </a:solidFill>
                          <a:effectLst/>
                          <a:latin typeface="Times New Roman" panose="02020603050405020304" pitchFamily="18" charset="0"/>
                          <a:ea typeface="+mn-ea"/>
                          <a:cs typeface="Times New Roman" panose="02020603050405020304" pitchFamily="18" charset="0"/>
                          <a:sym typeface="Wingdings" panose="05000000000000000000" pitchFamily="2" charset="2"/>
                        </a:rPr>
                        <a:t>vôi</a:t>
                      </a:r>
                      <a:r>
                        <a:rPr kumimoji="0" lang="en-US" altLang="vi-VN" sz="2400" b="0" i="0" u="none" strike="noStrike" kern="1200" cap="none" normalizeH="0" baseline="0" dirty="0">
                          <a:ln>
                            <a:noFill/>
                          </a:ln>
                          <a:solidFill>
                            <a:schemeClr val="tx1"/>
                          </a:solidFill>
                          <a:effectLst/>
                          <a:latin typeface="Times New Roman" panose="02020603050405020304" pitchFamily="18" charset="0"/>
                          <a:ea typeface="+mn-ea"/>
                          <a:cs typeface="Times New Roman" panose="02020603050405020304" pitchFamily="18" charset="0"/>
                          <a:sym typeface="Wingdings" panose="05000000000000000000" pitchFamily="2" charset="2"/>
                        </a:rPr>
                        <a:t> </a:t>
                      </a:r>
                      <a:r>
                        <a:rPr kumimoji="0" lang="en-US" altLang="vi-VN" sz="2400" b="0" i="0" u="none" strike="noStrike" kern="1200" cap="none" normalizeH="0" baseline="0" dirty="0" err="1">
                          <a:ln>
                            <a:noFill/>
                          </a:ln>
                          <a:solidFill>
                            <a:schemeClr val="tx1"/>
                          </a:solidFill>
                          <a:effectLst/>
                          <a:latin typeface="Times New Roman" panose="02020603050405020304" pitchFamily="18" charset="0"/>
                          <a:ea typeface="+mn-ea"/>
                          <a:cs typeface="Times New Roman" panose="02020603050405020304" pitchFamily="18" charset="0"/>
                          <a:sym typeface="Wingdings" panose="05000000000000000000" pitchFamily="2" charset="2"/>
                        </a:rPr>
                        <a:t>tôi</a:t>
                      </a:r>
                      <a:r>
                        <a:rPr kumimoji="0" lang="en-US" altLang="vi-VN" sz="2400" b="0" i="0" u="none" strike="noStrike" kern="1200" cap="none" normalizeH="0" baseline="0" dirty="0">
                          <a:ln>
                            <a:noFill/>
                          </a:ln>
                          <a:solidFill>
                            <a:schemeClr val="tx1"/>
                          </a:solidFill>
                          <a:effectLst/>
                          <a:latin typeface="Times New Roman" panose="02020603050405020304" pitchFamily="18" charset="0"/>
                          <a:ea typeface="+mn-ea"/>
                          <a:cs typeface="Times New Roman" panose="02020603050405020304" pitchFamily="18" charset="0"/>
                          <a:sym typeface="Wingdings" panose="05000000000000000000" pitchFamily="2" charset="2"/>
                        </a:rPr>
                        <a:t> Ca(OH)2 </a:t>
                      </a:r>
                      <a:r>
                        <a:rPr kumimoji="0" lang="en-US" altLang="vi-VN" sz="2400" b="0" i="0" u="none" strike="noStrike" kern="1200" cap="none" normalizeH="0" baseline="0" dirty="0" err="1">
                          <a:ln>
                            <a:noFill/>
                          </a:ln>
                          <a:solidFill>
                            <a:schemeClr val="tx1"/>
                          </a:solidFill>
                          <a:effectLst/>
                          <a:latin typeface="Times New Roman" panose="02020603050405020304" pitchFamily="18" charset="0"/>
                          <a:ea typeface="+mn-ea"/>
                          <a:cs typeface="Times New Roman" panose="02020603050405020304" pitchFamily="18" charset="0"/>
                          <a:sym typeface="Wingdings" panose="05000000000000000000" pitchFamily="2" charset="2"/>
                        </a:rPr>
                        <a:t>trong</a:t>
                      </a:r>
                      <a:r>
                        <a:rPr kumimoji="0" lang="en-US" altLang="vi-VN" sz="2400" b="0" i="0" u="none" strike="noStrike" kern="1200" cap="none" normalizeH="0" baseline="0" dirty="0">
                          <a:ln>
                            <a:noFill/>
                          </a:ln>
                          <a:solidFill>
                            <a:schemeClr val="tx1"/>
                          </a:solidFill>
                          <a:effectLst/>
                          <a:latin typeface="Times New Roman" panose="02020603050405020304" pitchFamily="18" charset="0"/>
                          <a:ea typeface="+mn-ea"/>
                          <a:cs typeface="Times New Roman" panose="02020603050405020304" pitchFamily="18" charset="0"/>
                          <a:sym typeface="Wingdings" panose="05000000000000000000" pitchFamily="2" charset="2"/>
                        </a:rPr>
                        <a:t> </a:t>
                      </a:r>
                      <a:r>
                        <a:rPr kumimoji="0" lang="en-US" altLang="vi-VN" sz="2400" b="0" i="0" u="none" strike="noStrike" kern="1200" cap="none" normalizeH="0" baseline="0" dirty="0" err="1">
                          <a:ln>
                            <a:noFill/>
                          </a:ln>
                          <a:solidFill>
                            <a:schemeClr val="tx1"/>
                          </a:solidFill>
                          <a:effectLst/>
                          <a:latin typeface="Times New Roman" panose="02020603050405020304" pitchFamily="18" charset="0"/>
                          <a:ea typeface="+mn-ea"/>
                          <a:cs typeface="Times New Roman" panose="02020603050405020304" pitchFamily="18" charset="0"/>
                          <a:sym typeface="Wingdings" panose="05000000000000000000" pitchFamily="2" charset="2"/>
                        </a:rPr>
                        <a:t>nước</a:t>
                      </a:r>
                      <a:r>
                        <a:rPr kumimoji="0" lang="en-US" altLang="vi-VN" sz="2400" b="0" i="0" u="none" strike="noStrike" kern="1200" cap="none" normalizeH="0" baseline="0" dirty="0">
                          <a:ln>
                            <a:noFill/>
                          </a:ln>
                          <a:solidFill>
                            <a:schemeClr val="tx1"/>
                          </a:solidFill>
                          <a:effectLst/>
                          <a:latin typeface="Times New Roman" panose="02020603050405020304" pitchFamily="18" charset="0"/>
                          <a:ea typeface="+mn-ea"/>
                          <a:cs typeface="Times New Roman" panose="02020603050405020304" pitchFamily="18" charset="0"/>
                          <a:sym typeface="Wingdings" panose="05000000000000000000" pitchFamily="2" charset="2"/>
                        </a:rPr>
                        <a:t> ta </a:t>
                      </a:r>
                      <a:r>
                        <a:rPr kumimoji="0" lang="en-US" altLang="vi-VN" sz="2400" b="0" i="0" u="none" strike="noStrike" kern="1200" cap="none" normalizeH="0" baseline="0" dirty="0" err="1">
                          <a:ln>
                            <a:noFill/>
                          </a:ln>
                          <a:solidFill>
                            <a:schemeClr val="tx1"/>
                          </a:solidFill>
                          <a:effectLst/>
                          <a:latin typeface="Times New Roman" panose="02020603050405020304" pitchFamily="18" charset="0"/>
                          <a:ea typeface="+mn-ea"/>
                          <a:cs typeface="Times New Roman" panose="02020603050405020304" pitchFamily="18" charset="0"/>
                          <a:sym typeface="Wingdings" panose="05000000000000000000" pitchFamily="2" charset="2"/>
                        </a:rPr>
                        <a:t>được</a:t>
                      </a:r>
                      <a:r>
                        <a:rPr kumimoji="0" lang="en-US" altLang="vi-VN" sz="2400" b="0" i="0" u="none" strike="noStrike" kern="1200" cap="none" normalizeH="0" baseline="0" dirty="0">
                          <a:ln>
                            <a:noFill/>
                          </a:ln>
                          <a:solidFill>
                            <a:schemeClr val="tx1"/>
                          </a:solidFill>
                          <a:effectLst/>
                          <a:latin typeface="Times New Roman" panose="02020603050405020304" pitchFamily="18" charset="0"/>
                          <a:ea typeface="+mn-ea"/>
                          <a:cs typeface="Times New Roman" panose="02020603050405020304" pitchFamily="18" charset="0"/>
                          <a:sym typeface="Wingdings" panose="05000000000000000000" pitchFamily="2" charset="2"/>
                        </a:rPr>
                        <a:t> </a:t>
                      </a:r>
                      <a:r>
                        <a:rPr kumimoji="0" lang="en-US" altLang="vi-VN" sz="2400" b="0" i="0" u="none" strike="noStrike" kern="1200" cap="none" normalizeH="0" baseline="0" dirty="0" err="1">
                          <a:ln>
                            <a:noFill/>
                          </a:ln>
                          <a:solidFill>
                            <a:schemeClr val="tx1"/>
                          </a:solidFill>
                          <a:effectLst/>
                          <a:latin typeface="Times New Roman" panose="02020603050405020304" pitchFamily="18" charset="0"/>
                          <a:ea typeface="+mn-ea"/>
                          <a:cs typeface="Times New Roman" panose="02020603050405020304" pitchFamily="18" charset="0"/>
                          <a:sym typeface="Wingdings" panose="05000000000000000000" pitchFamily="2" charset="2"/>
                        </a:rPr>
                        <a:t>hỗn</a:t>
                      </a:r>
                      <a:r>
                        <a:rPr kumimoji="0" lang="en-US" altLang="vi-VN" sz="2400" b="0" i="0" u="none" strike="noStrike" kern="1200" cap="none" normalizeH="0" baseline="0" dirty="0">
                          <a:ln>
                            <a:noFill/>
                          </a:ln>
                          <a:solidFill>
                            <a:schemeClr val="tx1"/>
                          </a:solidFill>
                          <a:effectLst/>
                          <a:latin typeface="Times New Roman" panose="02020603050405020304" pitchFamily="18" charset="0"/>
                          <a:ea typeface="+mn-ea"/>
                          <a:cs typeface="Times New Roman" panose="02020603050405020304" pitchFamily="18" charset="0"/>
                          <a:sym typeface="Wingdings" panose="05000000000000000000" pitchFamily="2" charset="2"/>
                        </a:rPr>
                        <a:t> </a:t>
                      </a:r>
                      <a:r>
                        <a:rPr kumimoji="0" lang="en-US" altLang="vi-VN" sz="2400" b="0" i="0" u="none" strike="noStrike" kern="1200" cap="none" normalizeH="0" baseline="0" dirty="0" err="1">
                          <a:ln>
                            <a:noFill/>
                          </a:ln>
                          <a:solidFill>
                            <a:schemeClr val="tx1"/>
                          </a:solidFill>
                          <a:effectLst/>
                          <a:latin typeface="Times New Roman" panose="02020603050405020304" pitchFamily="18" charset="0"/>
                          <a:ea typeface="+mn-ea"/>
                          <a:cs typeface="Times New Roman" panose="02020603050405020304" pitchFamily="18" charset="0"/>
                          <a:sym typeface="Wingdings" panose="05000000000000000000" pitchFamily="2" charset="2"/>
                        </a:rPr>
                        <a:t>hộp</a:t>
                      </a:r>
                      <a:r>
                        <a:rPr kumimoji="0" lang="en-US" altLang="vi-VN" sz="2400" b="0" i="0" u="none" strike="noStrike" kern="1200" cap="none" normalizeH="0" baseline="0" dirty="0">
                          <a:ln>
                            <a:noFill/>
                          </a:ln>
                          <a:solidFill>
                            <a:schemeClr val="tx1"/>
                          </a:solidFill>
                          <a:effectLst/>
                          <a:latin typeface="Times New Roman" panose="02020603050405020304" pitchFamily="18" charset="0"/>
                          <a:ea typeface="+mn-ea"/>
                          <a:cs typeface="Times New Roman" panose="02020603050405020304" pitchFamily="18" charset="0"/>
                          <a:sym typeface="Wingdings" panose="05000000000000000000" pitchFamily="2" charset="2"/>
                        </a:rPr>
                        <a:t> </a:t>
                      </a:r>
                      <a:r>
                        <a:rPr kumimoji="0" lang="en-US" altLang="vi-VN" sz="2400" b="0" i="0" u="none" strike="noStrike" kern="1200" cap="none" normalizeH="0" baseline="0" dirty="0" err="1">
                          <a:ln>
                            <a:noFill/>
                          </a:ln>
                          <a:solidFill>
                            <a:schemeClr val="tx1"/>
                          </a:solidFill>
                          <a:effectLst/>
                          <a:latin typeface="Times New Roman" panose="02020603050405020304" pitchFamily="18" charset="0"/>
                          <a:ea typeface="+mn-ea"/>
                          <a:cs typeface="Times New Roman" panose="02020603050405020304" pitchFamily="18" charset="0"/>
                          <a:sym typeface="Wingdings" panose="05000000000000000000" pitchFamily="2" charset="2"/>
                        </a:rPr>
                        <a:t>gọi</a:t>
                      </a:r>
                      <a:r>
                        <a:rPr kumimoji="0" lang="en-US" altLang="vi-VN" sz="2400" b="0" i="0" u="none" strike="noStrike" kern="1200" cap="none" normalizeH="0" baseline="0" dirty="0">
                          <a:ln>
                            <a:noFill/>
                          </a:ln>
                          <a:solidFill>
                            <a:schemeClr val="tx1"/>
                          </a:solidFill>
                          <a:effectLst/>
                          <a:latin typeface="Times New Roman" panose="02020603050405020304" pitchFamily="18" charset="0"/>
                          <a:ea typeface="+mn-ea"/>
                          <a:cs typeface="Times New Roman" panose="02020603050405020304" pitchFamily="18" charset="0"/>
                          <a:sym typeface="Wingdings" panose="05000000000000000000" pitchFamily="2" charset="2"/>
                        </a:rPr>
                        <a:t> </a:t>
                      </a:r>
                      <a:r>
                        <a:rPr kumimoji="0" lang="en-US" altLang="vi-VN" sz="2400" b="0" i="0" u="none" strike="noStrike" kern="1200" cap="none" normalizeH="0" baseline="0" dirty="0" err="1">
                          <a:ln>
                            <a:noFill/>
                          </a:ln>
                          <a:solidFill>
                            <a:schemeClr val="tx1"/>
                          </a:solidFill>
                          <a:effectLst/>
                          <a:latin typeface="Times New Roman" panose="02020603050405020304" pitchFamily="18" charset="0"/>
                          <a:ea typeface="+mn-ea"/>
                          <a:cs typeface="Times New Roman" panose="02020603050405020304" pitchFamily="18" charset="0"/>
                          <a:sym typeface="Wingdings" panose="05000000000000000000" pitchFamily="2" charset="2"/>
                        </a:rPr>
                        <a:t>là</a:t>
                      </a:r>
                      <a:r>
                        <a:rPr kumimoji="0" lang="en-US" altLang="vi-VN" sz="2400" b="0" i="0" u="none" strike="noStrike" kern="1200" cap="none" normalizeH="0" baseline="0" dirty="0">
                          <a:ln>
                            <a:noFill/>
                          </a:ln>
                          <a:solidFill>
                            <a:schemeClr val="tx1"/>
                          </a:solidFill>
                          <a:effectLst/>
                          <a:latin typeface="Times New Roman" panose="02020603050405020304" pitchFamily="18" charset="0"/>
                          <a:ea typeface="+mn-ea"/>
                          <a:cs typeface="Times New Roman" panose="02020603050405020304" pitchFamily="18" charset="0"/>
                          <a:sym typeface="Wingdings" panose="05000000000000000000" pitchFamily="2" charset="2"/>
                        </a:rPr>
                        <a:t> </a:t>
                      </a:r>
                      <a:r>
                        <a:rPr kumimoji="0" lang="en-US" altLang="vi-VN" sz="2400" b="0" i="0" u="none" strike="noStrike" kern="1200" cap="none" normalizeH="0" baseline="0" dirty="0" err="1">
                          <a:ln>
                            <a:noFill/>
                          </a:ln>
                          <a:solidFill>
                            <a:schemeClr val="tx1"/>
                          </a:solidFill>
                          <a:effectLst/>
                          <a:latin typeface="Times New Roman" panose="02020603050405020304" pitchFamily="18" charset="0"/>
                          <a:ea typeface="+mn-ea"/>
                          <a:cs typeface="Times New Roman" panose="02020603050405020304" pitchFamily="18" charset="0"/>
                          <a:sym typeface="Wingdings" panose="05000000000000000000" pitchFamily="2" charset="2"/>
                        </a:rPr>
                        <a:t>vôi</a:t>
                      </a:r>
                      <a:r>
                        <a:rPr kumimoji="0" lang="en-US" altLang="vi-VN" sz="2400" b="0" i="0" u="none" strike="noStrike" kern="1200" cap="none" normalizeH="0" baseline="0" dirty="0">
                          <a:ln>
                            <a:noFill/>
                          </a:ln>
                          <a:solidFill>
                            <a:schemeClr val="tx1"/>
                          </a:solidFill>
                          <a:effectLst/>
                          <a:latin typeface="Times New Roman" panose="02020603050405020304" pitchFamily="18" charset="0"/>
                          <a:ea typeface="+mn-ea"/>
                          <a:cs typeface="Times New Roman" panose="02020603050405020304" pitchFamily="18" charset="0"/>
                          <a:sym typeface="Wingdings" panose="05000000000000000000" pitchFamily="2" charset="2"/>
                        </a:rPr>
                        <a:t> </a:t>
                      </a:r>
                      <a:r>
                        <a:rPr kumimoji="0" lang="en-US" altLang="vi-VN" sz="2400" b="0" i="0" u="none" strike="noStrike" kern="1200" cap="none" normalizeH="0" baseline="0" dirty="0" err="1">
                          <a:ln>
                            <a:noFill/>
                          </a:ln>
                          <a:solidFill>
                            <a:schemeClr val="tx1"/>
                          </a:solidFill>
                          <a:effectLst/>
                          <a:latin typeface="Times New Roman" panose="02020603050405020304" pitchFamily="18" charset="0"/>
                          <a:ea typeface="+mn-ea"/>
                          <a:cs typeface="Times New Roman" panose="02020603050405020304" pitchFamily="18" charset="0"/>
                          <a:sym typeface="Wingdings" panose="05000000000000000000" pitchFamily="2" charset="2"/>
                        </a:rPr>
                        <a:t>sữa</a:t>
                      </a:r>
                      <a:r>
                        <a:rPr kumimoji="0" lang="en-US" altLang="vi-VN" sz="2400" b="0" i="0" u="none" strike="noStrike" kern="1200" cap="none" normalizeH="0" baseline="0" dirty="0">
                          <a:ln>
                            <a:noFill/>
                          </a:ln>
                          <a:solidFill>
                            <a:schemeClr val="tx1"/>
                          </a:solidFill>
                          <a:effectLst/>
                          <a:latin typeface="Times New Roman" panose="02020603050405020304" pitchFamily="18" charset="0"/>
                          <a:ea typeface="+mn-ea"/>
                          <a:cs typeface="Times New Roman" panose="02020603050405020304" pitchFamily="18" charset="0"/>
                          <a:sym typeface="Wingdings" panose="05000000000000000000" pitchFamily="2" charset="2"/>
                        </a:rPr>
                        <a:t>.</a:t>
                      </a:r>
                    </a:p>
                    <a:p>
                      <a:pPr marL="0" indent="0" algn="l" defTabSz="685800" rtl="0" eaLnBrk="1" latinLnBrk="0" hangingPunct="1">
                        <a:spcBef>
                          <a:spcPts val="0"/>
                        </a:spcBef>
                        <a:buFontTx/>
                        <a:buNone/>
                      </a:pPr>
                      <a:r>
                        <a:rPr kumimoji="0" lang="en-US" altLang="vi-VN" sz="2400" b="0" i="0" u="none" strike="noStrike" kern="1200" cap="none" normalizeH="0" baseline="0" dirty="0">
                          <a:ln>
                            <a:noFill/>
                          </a:ln>
                          <a:solidFill>
                            <a:schemeClr val="tx1"/>
                          </a:solidFill>
                          <a:effectLst/>
                          <a:latin typeface="Times New Roman" panose="02020603050405020304" pitchFamily="18" charset="0"/>
                          <a:ea typeface="+mn-ea"/>
                          <a:cs typeface="Times New Roman" panose="02020603050405020304" pitchFamily="18" charset="0"/>
                          <a:sym typeface="Wingdings" panose="05000000000000000000" pitchFamily="2" charset="2"/>
                        </a:rPr>
                        <a:t>-</a:t>
                      </a:r>
                      <a:r>
                        <a:rPr kumimoji="0" lang="en-US" altLang="vi-VN" sz="2400" b="0" i="0" u="none" strike="noStrike" kern="1200" cap="none" normalizeH="0" baseline="0" dirty="0" err="1">
                          <a:ln>
                            <a:noFill/>
                          </a:ln>
                          <a:solidFill>
                            <a:schemeClr val="tx1"/>
                          </a:solidFill>
                          <a:effectLst/>
                          <a:latin typeface="Times New Roman" panose="02020603050405020304" pitchFamily="18" charset="0"/>
                          <a:ea typeface="+mn-ea"/>
                          <a:cs typeface="Times New Roman" panose="02020603050405020304" pitchFamily="18" charset="0"/>
                          <a:sym typeface="Wingdings" panose="05000000000000000000" pitchFamily="2" charset="2"/>
                        </a:rPr>
                        <a:t>Lọc</a:t>
                      </a:r>
                      <a:r>
                        <a:rPr kumimoji="0" lang="en-US" altLang="vi-VN" sz="2400" b="0" i="0" u="none" strike="noStrike" kern="1200" cap="none" normalizeH="0" baseline="0" dirty="0">
                          <a:ln>
                            <a:noFill/>
                          </a:ln>
                          <a:solidFill>
                            <a:schemeClr val="tx1"/>
                          </a:solidFill>
                          <a:effectLst/>
                          <a:latin typeface="Times New Roman" panose="02020603050405020304" pitchFamily="18" charset="0"/>
                          <a:ea typeface="+mn-ea"/>
                          <a:cs typeface="Times New Roman" panose="02020603050405020304" pitchFamily="18" charset="0"/>
                          <a:sym typeface="Wingdings" panose="05000000000000000000" pitchFamily="2" charset="2"/>
                        </a:rPr>
                        <a:t> </a:t>
                      </a:r>
                      <a:r>
                        <a:rPr kumimoji="0" lang="en-US" altLang="vi-VN" sz="2400" b="0" i="0" u="none" strike="noStrike" kern="1200" cap="none" normalizeH="0" baseline="0" dirty="0" err="1">
                          <a:ln>
                            <a:noFill/>
                          </a:ln>
                          <a:solidFill>
                            <a:schemeClr val="tx1"/>
                          </a:solidFill>
                          <a:effectLst/>
                          <a:latin typeface="Times New Roman" panose="02020603050405020304" pitchFamily="18" charset="0"/>
                          <a:ea typeface="+mn-ea"/>
                          <a:cs typeface="Times New Roman" panose="02020603050405020304" pitchFamily="18" charset="0"/>
                          <a:sym typeface="Wingdings" panose="05000000000000000000" pitchFamily="2" charset="2"/>
                        </a:rPr>
                        <a:t>lấy</a:t>
                      </a:r>
                      <a:r>
                        <a:rPr kumimoji="0" lang="en-US" altLang="vi-VN" sz="2400" b="0" i="0" u="none" strike="noStrike" kern="1200" cap="none" normalizeH="0" baseline="0" dirty="0">
                          <a:ln>
                            <a:noFill/>
                          </a:ln>
                          <a:solidFill>
                            <a:schemeClr val="tx1"/>
                          </a:solidFill>
                          <a:effectLst/>
                          <a:latin typeface="Times New Roman" panose="02020603050405020304" pitchFamily="18" charset="0"/>
                          <a:ea typeface="+mn-ea"/>
                          <a:cs typeface="Times New Roman" panose="02020603050405020304" pitchFamily="18" charset="0"/>
                          <a:sym typeface="Wingdings" panose="05000000000000000000" pitchFamily="2" charset="2"/>
                        </a:rPr>
                        <a:t> </a:t>
                      </a:r>
                      <a:r>
                        <a:rPr kumimoji="0" lang="en-US" altLang="vi-VN" sz="2400" b="0" i="0" u="none" strike="noStrike" kern="1200" cap="none" normalizeH="0" baseline="0" dirty="0" err="1">
                          <a:ln>
                            <a:noFill/>
                          </a:ln>
                          <a:solidFill>
                            <a:schemeClr val="tx1"/>
                          </a:solidFill>
                          <a:effectLst/>
                          <a:latin typeface="Times New Roman" panose="02020603050405020304" pitchFamily="18" charset="0"/>
                          <a:ea typeface="+mn-ea"/>
                          <a:cs typeface="Times New Roman" panose="02020603050405020304" pitchFamily="18" charset="0"/>
                          <a:sym typeface="Wingdings" panose="05000000000000000000" pitchFamily="2" charset="2"/>
                        </a:rPr>
                        <a:t>chất</a:t>
                      </a:r>
                      <a:r>
                        <a:rPr kumimoji="0" lang="en-US" altLang="vi-VN" sz="2400" b="0" i="0" u="none" strike="noStrike" kern="1200" cap="none" normalizeH="0" baseline="0" dirty="0">
                          <a:ln>
                            <a:noFill/>
                          </a:ln>
                          <a:solidFill>
                            <a:schemeClr val="tx1"/>
                          </a:solidFill>
                          <a:effectLst/>
                          <a:latin typeface="Times New Roman" panose="02020603050405020304" pitchFamily="18" charset="0"/>
                          <a:ea typeface="+mn-ea"/>
                          <a:cs typeface="Times New Roman" panose="02020603050405020304" pitchFamily="18" charset="0"/>
                          <a:sym typeface="Wingdings" panose="05000000000000000000" pitchFamily="2" charset="2"/>
                        </a:rPr>
                        <a:t> </a:t>
                      </a:r>
                      <a:r>
                        <a:rPr kumimoji="0" lang="en-US" altLang="vi-VN" sz="2400" b="0" i="0" u="none" strike="noStrike" kern="1200" cap="none" normalizeH="0" baseline="0" dirty="0" err="1">
                          <a:ln>
                            <a:noFill/>
                          </a:ln>
                          <a:solidFill>
                            <a:schemeClr val="tx1"/>
                          </a:solidFill>
                          <a:effectLst/>
                          <a:latin typeface="Times New Roman" panose="02020603050405020304" pitchFamily="18" charset="0"/>
                          <a:ea typeface="+mn-ea"/>
                          <a:cs typeface="Times New Roman" panose="02020603050405020304" pitchFamily="18" charset="0"/>
                          <a:sym typeface="Wingdings" panose="05000000000000000000" pitchFamily="2" charset="2"/>
                        </a:rPr>
                        <a:t>lỏng</a:t>
                      </a:r>
                      <a:r>
                        <a:rPr kumimoji="0" lang="en-US" altLang="vi-VN" sz="2400" b="0" i="0" u="none" strike="noStrike" kern="1200" cap="none" normalizeH="0" baseline="0" dirty="0">
                          <a:ln>
                            <a:noFill/>
                          </a:ln>
                          <a:solidFill>
                            <a:schemeClr val="tx1"/>
                          </a:solidFill>
                          <a:effectLst/>
                          <a:latin typeface="Times New Roman" panose="02020603050405020304" pitchFamily="18" charset="0"/>
                          <a:ea typeface="+mn-ea"/>
                          <a:cs typeface="Times New Roman" panose="02020603050405020304" pitchFamily="18" charset="0"/>
                          <a:sym typeface="Wingdings" panose="05000000000000000000" pitchFamily="2" charset="2"/>
                        </a:rPr>
                        <a:t> </a:t>
                      </a:r>
                      <a:r>
                        <a:rPr kumimoji="0" lang="en-US" altLang="vi-VN" sz="2400" b="0" i="0" u="none" strike="noStrike" kern="1200" cap="none" normalizeH="0" baseline="0" dirty="0" err="1">
                          <a:ln>
                            <a:noFill/>
                          </a:ln>
                          <a:solidFill>
                            <a:schemeClr val="tx1"/>
                          </a:solidFill>
                          <a:effectLst/>
                          <a:latin typeface="Times New Roman" panose="02020603050405020304" pitchFamily="18" charset="0"/>
                          <a:ea typeface="+mn-ea"/>
                          <a:cs typeface="Times New Roman" panose="02020603050405020304" pitchFamily="18" charset="0"/>
                          <a:sym typeface="Wingdings" panose="05000000000000000000" pitchFamily="2" charset="2"/>
                        </a:rPr>
                        <a:t>trong</a:t>
                      </a:r>
                      <a:r>
                        <a:rPr kumimoji="0" lang="en-US" altLang="vi-VN" sz="2400" b="0" i="0" u="none" strike="noStrike" kern="1200" cap="none" normalizeH="0" baseline="0" dirty="0">
                          <a:ln>
                            <a:noFill/>
                          </a:ln>
                          <a:solidFill>
                            <a:schemeClr val="tx1"/>
                          </a:solidFill>
                          <a:effectLst/>
                          <a:latin typeface="Times New Roman" panose="02020603050405020304" pitchFamily="18" charset="0"/>
                          <a:ea typeface="+mn-ea"/>
                          <a:cs typeface="Times New Roman" panose="02020603050405020304" pitchFamily="18" charset="0"/>
                          <a:sym typeface="Wingdings" panose="05000000000000000000" pitchFamily="2" charset="2"/>
                        </a:rPr>
                        <a:t> </a:t>
                      </a:r>
                      <a:r>
                        <a:rPr kumimoji="0" lang="en-US" altLang="vi-VN" sz="2400" b="0" i="0" u="none" strike="noStrike" kern="1200" cap="none" normalizeH="0" baseline="0" dirty="0" err="1">
                          <a:ln>
                            <a:noFill/>
                          </a:ln>
                          <a:solidFill>
                            <a:schemeClr val="tx1"/>
                          </a:solidFill>
                          <a:effectLst/>
                          <a:latin typeface="Times New Roman" panose="02020603050405020304" pitchFamily="18" charset="0"/>
                          <a:ea typeface="+mn-ea"/>
                          <a:cs typeface="Times New Roman" panose="02020603050405020304" pitchFamily="18" charset="0"/>
                          <a:sym typeface="Wingdings" panose="05000000000000000000" pitchFamily="2" charset="2"/>
                        </a:rPr>
                        <a:t>suốt</a:t>
                      </a:r>
                      <a:r>
                        <a:rPr kumimoji="0" lang="en-US" altLang="vi-VN" sz="2400" b="0" i="0" u="none" strike="noStrike" kern="1200" cap="none" normalizeH="0" baseline="0" dirty="0">
                          <a:ln>
                            <a:noFill/>
                          </a:ln>
                          <a:solidFill>
                            <a:schemeClr val="tx1"/>
                          </a:solidFill>
                          <a:effectLst/>
                          <a:latin typeface="Times New Roman" panose="02020603050405020304" pitchFamily="18" charset="0"/>
                          <a:ea typeface="+mn-ea"/>
                          <a:cs typeface="Times New Roman" panose="02020603050405020304" pitchFamily="18" charset="0"/>
                          <a:sym typeface="Wingdings" panose="05000000000000000000" pitchFamily="2" charset="2"/>
                        </a:rPr>
                        <a:t> </a:t>
                      </a:r>
                      <a:r>
                        <a:rPr kumimoji="0" lang="en-US" altLang="vi-VN" sz="2400" b="0" i="0" u="none" strike="noStrike" kern="1200" cap="none" normalizeH="0" baseline="0" dirty="0" err="1">
                          <a:ln>
                            <a:noFill/>
                          </a:ln>
                          <a:solidFill>
                            <a:schemeClr val="tx1"/>
                          </a:solidFill>
                          <a:effectLst/>
                          <a:latin typeface="Times New Roman" panose="02020603050405020304" pitchFamily="18" charset="0"/>
                          <a:ea typeface="+mn-ea"/>
                          <a:cs typeface="Times New Roman" panose="02020603050405020304" pitchFamily="18" charset="0"/>
                          <a:sym typeface="Wingdings" panose="05000000000000000000" pitchFamily="2" charset="2"/>
                        </a:rPr>
                        <a:t>đó</a:t>
                      </a:r>
                      <a:r>
                        <a:rPr kumimoji="0" lang="en-US" altLang="vi-VN" sz="2400" b="0" i="0" u="none" strike="noStrike" kern="1200" cap="none" normalizeH="0" baseline="0" dirty="0">
                          <a:ln>
                            <a:noFill/>
                          </a:ln>
                          <a:solidFill>
                            <a:schemeClr val="tx1"/>
                          </a:solidFill>
                          <a:effectLst/>
                          <a:latin typeface="Times New Roman" panose="02020603050405020304" pitchFamily="18" charset="0"/>
                          <a:ea typeface="+mn-ea"/>
                          <a:cs typeface="Times New Roman" panose="02020603050405020304" pitchFamily="18" charset="0"/>
                          <a:sym typeface="Wingdings" panose="05000000000000000000" pitchFamily="2" charset="2"/>
                        </a:rPr>
                        <a:t> </a:t>
                      </a:r>
                      <a:r>
                        <a:rPr kumimoji="0" lang="en-US" altLang="vi-VN" sz="2400" b="0" i="0" u="none" strike="noStrike" kern="1200" cap="none" normalizeH="0" baseline="0" dirty="0" err="1">
                          <a:ln>
                            <a:noFill/>
                          </a:ln>
                          <a:solidFill>
                            <a:schemeClr val="tx1"/>
                          </a:solidFill>
                          <a:effectLst/>
                          <a:latin typeface="Times New Roman" panose="02020603050405020304" pitchFamily="18" charset="0"/>
                          <a:ea typeface="+mn-ea"/>
                          <a:cs typeface="Times New Roman" panose="02020603050405020304" pitchFamily="18" charset="0"/>
                          <a:sym typeface="Wingdings" panose="05000000000000000000" pitchFamily="2" charset="2"/>
                        </a:rPr>
                        <a:t>là</a:t>
                      </a:r>
                      <a:r>
                        <a:rPr kumimoji="0" lang="en-US" altLang="vi-VN" sz="2400" b="0" i="0" u="none" strike="noStrike" kern="1200" cap="none" normalizeH="0" baseline="0" dirty="0">
                          <a:ln>
                            <a:noFill/>
                          </a:ln>
                          <a:solidFill>
                            <a:schemeClr val="tx1"/>
                          </a:solidFill>
                          <a:effectLst/>
                          <a:latin typeface="Times New Roman" panose="02020603050405020304" pitchFamily="18" charset="0"/>
                          <a:ea typeface="+mn-ea"/>
                          <a:cs typeface="Times New Roman" panose="02020603050405020304" pitchFamily="18" charset="0"/>
                          <a:sym typeface="Wingdings" panose="05000000000000000000" pitchFamily="2" charset="2"/>
                        </a:rPr>
                        <a:t> dung </a:t>
                      </a:r>
                      <a:r>
                        <a:rPr kumimoji="0" lang="en-US" altLang="vi-VN" sz="2400" b="0" i="0" u="none" strike="noStrike" kern="1200" cap="none" normalizeH="0" baseline="0" dirty="0" err="1">
                          <a:ln>
                            <a:noFill/>
                          </a:ln>
                          <a:solidFill>
                            <a:schemeClr val="tx1"/>
                          </a:solidFill>
                          <a:effectLst/>
                          <a:latin typeface="Times New Roman" panose="02020603050405020304" pitchFamily="18" charset="0"/>
                          <a:ea typeface="+mn-ea"/>
                          <a:cs typeface="Times New Roman" panose="02020603050405020304" pitchFamily="18" charset="0"/>
                          <a:sym typeface="Wingdings" panose="05000000000000000000" pitchFamily="2" charset="2"/>
                        </a:rPr>
                        <a:t>dịch</a:t>
                      </a:r>
                      <a:r>
                        <a:rPr kumimoji="0" lang="en-US" altLang="vi-VN" sz="2400" b="0" i="0" u="none" strike="noStrike" kern="1200" cap="none" normalizeH="0" baseline="0" dirty="0">
                          <a:ln>
                            <a:noFill/>
                          </a:ln>
                          <a:solidFill>
                            <a:schemeClr val="tx1"/>
                          </a:solidFill>
                          <a:effectLst/>
                          <a:latin typeface="Times New Roman" panose="02020603050405020304" pitchFamily="18" charset="0"/>
                          <a:ea typeface="+mn-ea"/>
                          <a:cs typeface="Times New Roman" panose="02020603050405020304" pitchFamily="18" charset="0"/>
                          <a:sym typeface="Wingdings" panose="05000000000000000000" pitchFamily="2" charset="2"/>
                        </a:rPr>
                        <a:t> </a:t>
                      </a:r>
                      <a:r>
                        <a:rPr kumimoji="0" lang="en-US" altLang="vi-VN" sz="2400" b="0" i="0" u="none" strike="noStrike" kern="1200" cap="none" normalizeH="0" baseline="0" dirty="0" err="1">
                          <a:ln>
                            <a:noFill/>
                          </a:ln>
                          <a:solidFill>
                            <a:schemeClr val="tx1"/>
                          </a:solidFill>
                          <a:effectLst/>
                          <a:latin typeface="Times New Roman" panose="02020603050405020304" pitchFamily="18" charset="0"/>
                          <a:ea typeface="+mn-ea"/>
                          <a:cs typeface="Times New Roman" panose="02020603050405020304" pitchFamily="18" charset="0"/>
                          <a:sym typeface="Wingdings" panose="05000000000000000000" pitchFamily="2" charset="2"/>
                        </a:rPr>
                        <a:t>nước</a:t>
                      </a:r>
                      <a:r>
                        <a:rPr kumimoji="0" lang="en-US" altLang="vi-VN" sz="2400" b="0" i="0" u="none" strike="noStrike" kern="1200" cap="none" normalizeH="0" baseline="0" dirty="0">
                          <a:ln>
                            <a:noFill/>
                          </a:ln>
                          <a:solidFill>
                            <a:schemeClr val="tx1"/>
                          </a:solidFill>
                          <a:effectLst/>
                          <a:latin typeface="Times New Roman" panose="02020603050405020304" pitchFamily="18" charset="0"/>
                          <a:ea typeface="+mn-ea"/>
                          <a:cs typeface="Times New Roman" panose="02020603050405020304" pitchFamily="18" charset="0"/>
                          <a:sym typeface="Wingdings" panose="05000000000000000000" pitchFamily="2" charset="2"/>
                        </a:rPr>
                        <a:t> </a:t>
                      </a:r>
                      <a:r>
                        <a:rPr kumimoji="0" lang="en-US" altLang="vi-VN" sz="2400" b="0" i="0" u="none" strike="noStrike" kern="1200" cap="none" normalizeH="0" baseline="0" dirty="0" err="1">
                          <a:ln>
                            <a:noFill/>
                          </a:ln>
                          <a:solidFill>
                            <a:schemeClr val="tx1"/>
                          </a:solidFill>
                          <a:effectLst/>
                          <a:latin typeface="Times New Roman" panose="02020603050405020304" pitchFamily="18" charset="0"/>
                          <a:ea typeface="+mn-ea"/>
                          <a:cs typeface="Times New Roman" panose="02020603050405020304" pitchFamily="18" charset="0"/>
                          <a:sym typeface="Wingdings" panose="05000000000000000000" pitchFamily="2" charset="2"/>
                        </a:rPr>
                        <a:t>vôi</a:t>
                      </a:r>
                      <a:r>
                        <a:rPr kumimoji="0" lang="en-US" altLang="vi-VN" sz="2400" b="0" i="0" u="none" strike="noStrike" kern="1200" cap="none" normalizeH="0" baseline="0" dirty="0">
                          <a:ln>
                            <a:noFill/>
                          </a:ln>
                          <a:solidFill>
                            <a:schemeClr val="tx1"/>
                          </a:solidFill>
                          <a:effectLst/>
                          <a:latin typeface="Times New Roman" panose="02020603050405020304" pitchFamily="18" charset="0"/>
                          <a:ea typeface="+mn-ea"/>
                          <a:cs typeface="Times New Roman" panose="02020603050405020304" pitchFamily="18" charset="0"/>
                          <a:sym typeface="Wingdings" panose="05000000000000000000" pitchFamily="2" charset="2"/>
                        </a:rPr>
                        <a:t> </a:t>
                      </a:r>
                      <a:r>
                        <a:rPr kumimoji="0" lang="en-US" altLang="vi-VN" sz="2400" b="0" i="0" u="none" strike="noStrike" kern="1200" cap="none" normalizeH="0" baseline="0" dirty="0" err="1">
                          <a:ln>
                            <a:noFill/>
                          </a:ln>
                          <a:solidFill>
                            <a:schemeClr val="tx1"/>
                          </a:solidFill>
                          <a:effectLst/>
                          <a:latin typeface="Times New Roman" panose="02020603050405020304" pitchFamily="18" charset="0"/>
                          <a:ea typeface="+mn-ea"/>
                          <a:cs typeface="Times New Roman" panose="02020603050405020304" pitchFamily="18" charset="0"/>
                          <a:sym typeface="Wingdings" panose="05000000000000000000" pitchFamily="2" charset="2"/>
                        </a:rPr>
                        <a:t>trong</a:t>
                      </a:r>
                      <a:r>
                        <a:rPr kumimoji="0" lang="en-US" altLang="vi-VN" sz="2400" b="0" i="0" u="none" strike="noStrike" kern="1200" cap="none" normalizeH="0" baseline="0" dirty="0">
                          <a:ln>
                            <a:noFill/>
                          </a:ln>
                          <a:solidFill>
                            <a:schemeClr val="tx1"/>
                          </a:solidFill>
                          <a:effectLst/>
                          <a:latin typeface="Times New Roman" panose="02020603050405020304" pitchFamily="18" charset="0"/>
                          <a:ea typeface="+mn-ea"/>
                          <a:cs typeface="Times New Roman" panose="02020603050405020304" pitchFamily="18" charset="0"/>
                          <a:sym typeface="Wingdings" panose="05000000000000000000" pitchFamily="2" charset="2"/>
                        </a:rPr>
                        <a:t>. </a:t>
                      </a:r>
                      <a:br>
                        <a:rPr kumimoji="0" lang="en-US" sz="2400" b="0" i="0" u="none" strike="noStrike" kern="1200" cap="none" normalizeH="0" baseline="0" dirty="0">
                          <a:ln>
                            <a:noFill/>
                          </a:ln>
                          <a:solidFill>
                            <a:schemeClr val="tx1"/>
                          </a:solidFill>
                          <a:effectLst/>
                          <a:latin typeface="Times New Roman" panose="02020603050405020304" pitchFamily="18" charset="0"/>
                          <a:ea typeface="+mn-ea"/>
                          <a:cs typeface="Times New Roman" panose="02020603050405020304" pitchFamily="18" charset="0"/>
                        </a:rPr>
                      </a:br>
                      <a:r>
                        <a:rPr kumimoji="0" lang="en-US" sz="2400" b="0" i="0" u="none" strike="noStrike" kern="1200" cap="none" normalizeH="0" baseline="0" dirty="0">
                          <a:ln>
                            <a:noFill/>
                          </a:ln>
                          <a:solidFill>
                            <a:schemeClr val="tx1"/>
                          </a:solidFill>
                          <a:effectLst/>
                          <a:latin typeface="Times New Roman" panose="02020603050405020304" pitchFamily="18" charset="0"/>
                          <a:ea typeface="+mn-ea"/>
                          <a:cs typeface="Times New Roman" panose="02020603050405020304" pitchFamily="18" charset="0"/>
                        </a:rPr>
                        <a:t>- Ca(OH)2 </a:t>
                      </a:r>
                      <a:r>
                        <a:rPr kumimoji="0" lang="en-US" sz="2400" b="0" i="0" u="none" strike="noStrike" kern="1200" cap="none" normalizeH="0" baseline="0" dirty="0" err="1">
                          <a:ln>
                            <a:noFill/>
                          </a:ln>
                          <a:solidFill>
                            <a:schemeClr val="tx1"/>
                          </a:solidFill>
                          <a:effectLst/>
                          <a:latin typeface="Times New Roman" panose="02020603050405020304" pitchFamily="18" charset="0"/>
                          <a:ea typeface="+mn-ea"/>
                          <a:cs typeface="Times New Roman" panose="02020603050405020304" pitchFamily="18" charset="0"/>
                        </a:rPr>
                        <a:t>là</a:t>
                      </a:r>
                      <a:r>
                        <a:rPr kumimoji="0" lang="en-US" sz="2400" b="0" i="0" u="none" strike="noStrike" kern="1200" cap="none" normalizeH="0" baseline="0" dirty="0">
                          <a:ln>
                            <a:noFill/>
                          </a:ln>
                          <a:solidFill>
                            <a:schemeClr val="tx1"/>
                          </a:solidFill>
                          <a:effectLst/>
                          <a:latin typeface="Times New Roman" panose="02020603050405020304" pitchFamily="18" charset="0"/>
                          <a:ea typeface="+mn-ea"/>
                          <a:cs typeface="Times New Roman" panose="02020603050405020304" pitchFamily="18" charset="0"/>
                        </a:rPr>
                        <a:t> </a:t>
                      </a:r>
                      <a:r>
                        <a:rPr kumimoji="0" lang="en-US" sz="2400" b="0" i="0" u="none" strike="noStrike" kern="1200" cap="none" normalizeH="0" baseline="0" dirty="0" err="1">
                          <a:ln>
                            <a:noFill/>
                          </a:ln>
                          <a:solidFill>
                            <a:schemeClr val="tx1"/>
                          </a:solidFill>
                          <a:effectLst/>
                          <a:latin typeface="Times New Roman" panose="02020603050405020304" pitchFamily="18" charset="0"/>
                          <a:ea typeface="+mn-ea"/>
                          <a:cs typeface="Times New Roman" panose="02020603050405020304" pitchFamily="18" charset="0"/>
                        </a:rPr>
                        <a:t>chất</a:t>
                      </a:r>
                      <a:r>
                        <a:rPr kumimoji="0" lang="en-US" sz="2400" b="0" i="0" u="none" strike="noStrike" kern="1200" cap="none" normalizeH="0" baseline="0" dirty="0">
                          <a:ln>
                            <a:noFill/>
                          </a:ln>
                          <a:solidFill>
                            <a:schemeClr val="tx1"/>
                          </a:solidFill>
                          <a:effectLst/>
                          <a:latin typeface="Times New Roman" panose="02020603050405020304" pitchFamily="18" charset="0"/>
                          <a:ea typeface="+mn-ea"/>
                          <a:cs typeface="Times New Roman" panose="02020603050405020304" pitchFamily="18" charset="0"/>
                        </a:rPr>
                        <a:t> </a:t>
                      </a:r>
                      <a:r>
                        <a:rPr kumimoji="0" lang="en-US" sz="2400" b="0" i="0" u="none" strike="noStrike" kern="1200" cap="none" normalizeH="0" baseline="0" dirty="0" err="1">
                          <a:ln>
                            <a:noFill/>
                          </a:ln>
                          <a:solidFill>
                            <a:schemeClr val="tx1"/>
                          </a:solidFill>
                          <a:effectLst/>
                          <a:latin typeface="Times New Roman" panose="02020603050405020304" pitchFamily="18" charset="0"/>
                          <a:ea typeface="+mn-ea"/>
                          <a:cs typeface="Times New Roman" panose="02020603050405020304" pitchFamily="18" charset="0"/>
                        </a:rPr>
                        <a:t>ít</a:t>
                      </a:r>
                      <a:r>
                        <a:rPr kumimoji="0" lang="en-US" sz="2400" b="0" i="0" u="none" strike="noStrike" kern="1200" cap="none" normalizeH="0" baseline="0" dirty="0">
                          <a:ln>
                            <a:noFill/>
                          </a:ln>
                          <a:solidFill>
                            <a:schemeClr val="tx1"/>
                          </a:solidFill>
                          <a:effectLst/>
                          <a:latin typeface="Times New Roman" panose="02020603050405020304" pitchFamily="18" charset="0"/>
                          <a:ea typeface="+mn-ea"/>
                          <a:cs typeface="Times New Roman" panose="02020603050405020304" pitchFamily="18" charset="0"/>
                        </a:rPr>
                        <a:t> tan </a:t>
                      </a:r>
                      <a:r>
                        <a:rPr kumimoji="0" lang="en-US" sz="2400" b="0" i="0" u="none" strike="noStrike" kern="1200" cap="none" normalizeH="0" baseline="0" dirty="0" err="1">
                          <a:ln>
                            <a:noFill/>
                          </a:ln>
                          <a:solidFill>
                            <a:schemeClr val="tx1"/>
                          </a:solidFill>
                          <a:effectLst/>
                          <a:latin typeface="Times New Roman" panose="02020603050405020304" pitchFamily="18" charset="0"/>
                          <a:ea typeface="+mn-ea"/>
                          <a:cs typeface="Times New Roman" panose="02020603050405020304" pitchFamily="18" charset="0"/>
                        </a:rPr>
                        <a:t>trong</a:t>
                      </a:r>
                      <a:r>
                        <a:rPr kumimoji="0" lang="en-US" sz="2400" b="0" i="0" u="none" strike="noStrike" kern="1200" cap="none" normalizeH="0" baseline="0" dirty="0">
                          <a:ln>
                            <a:noFill/>
                          </a:ln>
                          <a:solidFill>
                            <a:schemeClr val="tx1"/>
                          </a:solidFill>
                          <a:effectLst/>
                          <a:latin typeface="Times New Roman" panose="02020603050405020304" pitchFamily="18" charset="0"/>
                          <a:ea typeface="+mn-ea"/>
                          <a:cs typeface="Times New Roman" panose="02020603050405020304" pitchFamily="18" charset="0"/>
                        </a:rPr>
                        <a:t> </a:t>
                      </a:r>
                      <a:r>
                        <a:rPr kumimoji="0" lang="en-US" sz="2400" b="0" i="0" u="none" strike="noStrike" kern="1200" cap="none" normalizeH="0" baseline="0" dirty="0" err="1">
                          <a:ln>
                            <a:noFill/>
                          </a:ln>
                          <a:solidFill>
                            <a:schemeClr val="tx1"/>
                          </a:solidFill>
                          <a:effectLst/>
                          <a:latin typeface="Times New Roman" panose="02020603050405020304" pitchFamily="18" charset="0"/>
                          <a:ea typeface="+mn-ea"/>
                          <a:cs typeface="Times New Roman" panose="02020603050405020304" pitchFamily="18" charset="0"/>
                        </a:rPr>
                        <a:t>nước</a:t>
                      </a:r>
                      <a:r>
                        <a:rPr kumimoji="0" lang="en-US" sz="2400" b="0" i="0" u="none" strike="noStrike" kern="1200" cap="none" normalizeH="0" baseline="0" dirty="0">
                          <a:ln>
                            <a:noFill/>
                          </a:ln>
                          <a:solidFill>
                            <a:schemeClr val="tx1"/>
                          </a:solidFill>
                          <a:effectLst/>
                          <a:latin typeface="Times New Roman" panose="02020603050405020304" pitchFamily="18" charset="0"/>
                          <a:ea typeface="+mn-ea"/>
                          <a:cs typeface="Times New Roman" panose="02020603050405020304" pitchFamily="18" charset="0"/>
                        </a:rPr>
                        <a:t>.</a:t>
                      </a:r>
                      <a:endParaRPr kumimoji="0" lang="vi-VN" sz="2400" b="0" i="0" u="none" strike="noStrike" kern="1200" cap="none" normalizeH="0" baseline="0" dirty="0">
                        <a:ln>
                          <a:noFill/>
                        </a:ln>
                        <a:solidFill>
                          <a:schemeClr val="tx1"/>
                        </a:solidFill>
                        <a:effectLst/>
                        <a:latin typeface="Times New Roman" panose="02020603050405020304" pitchFamily="18" charset="0"/>
                        <a:ea typeface="+mn-ea"/>
                        <a:cs typeface="Times New Roman" panose="02020603050405020304" pitchFamily="18" charset="0"/>
                      </a:endParaRPr>
                    </a:p>
                  </a:txBody>
                  <a:tcPr/>
                </a:tc>
                <a:extLst>
                  <a:ext uri="{0D108BD9-81ED-4DB2-BD59-A6C34878D82A}">
                    <a16:rowId xmlns:a16="http://schemas.microsoft.com/office/drawing/2014/main" val="104892289"/>
                  </a:ext>
                </a:extLst>
              </a:tr>
              <a:tr h="1143000">
                <a:tc>
                  <a:txBody>
                    <a:bodyPr/>
                    <a:lstStyle/>
                    <a:p>
                      <a:r>
                        <a:rPr lang="en-US" sz="2400" dirty="0">
                          <a:solidFill>
                            <a:schemeClr val="tx1"/>
                          </a:solidFill>
                          <a:latin typeface="Times New Roman" panose="02020603050405020304" pitchFamily="18" charset="0"/>
                          <a:cs typeface="Times New Roman" panose="02020603050405020304" pitchFamily="18" charset="0"/>
                        </a:rPr>
                        <a:t>II. </a:t>
                      </a:r>
                      <a:r>
                        <a:rPr lang="en-US" sz="2400" dirty="0" err="1">
                          <a:solidFill>
                            <a:schemeClr val="tx1"/>
                          </a:solidFill>
                          <a:latin typeface="Times New Roman" panose="02020603050405020304" pitchFamily="18" charset="0"/>
                          <a:cs typeface="Times New Roman" panose="02020603050405020304" pitchFamily="18" charset="0"/>
                        </a:rPr>
                        <a:t>Tính</a:t>
                      </a:r>
                      <a:r>
                        <a:rPr lang="en-US" sz="2400" dirty="0">
                          <a:solidFill>
                            <a:schemeClr val="tx1"/>
                          </a:solidFill>
                          <a:latin typeface="Times New Roman" panose="02020603050405020304" pitchFamily="18" charset="0"/>
                          <a:cs typeface="Times New Roman" panose="02020603050405020304" pitchFamily="18" charset="0"/>
                        </a:rPr>
                        <a:t> </a:t>
                      </a:r>
                      <a:r>
                        <a:rPr lang="en-US" sz="2400" dirty="0" err="1">
                          <a:solidFill>
                            <a:schemeClr val="tx1"/>
                          </a:solidFill>
                          <a:latin typeface="Times New Roman" panose="02020603050405020304" pitchFamily="18" charset="0"/>
                          <a:cs typeface="Times New Roman" panose="02020603050405020304" pitchFamily="18" charset="0"/>
                        </a:rPr>
                        <a:t>chất</a:t>
                      </a:r>
                      <a:r>
                        <a:rPr lang="en-US" sz="2400" dirty="0">
                          <a:solidFill>
                            <a:schemeClr val="tx1"/>
                          </a:solidFill>
                          <a:latin typeface="Times New Roman" panose="02020603050405020304" pitchFamily="18" charset="0"/>
                          <a:cs typeface="Times New Roman" panose="02020603050405020304" pitchFamily="18" charset="0"/>
                        </a:rPr>
                        <a:t> </a:t>
                      </a:r>
                      <a:r>
                        <a:rPr lang="en-US" sz="2400" dirty="0" err="1">
                          <a:solidFill>
                            <a:schemeClr val="tx1"/>
                          </a:solidFill>
                          <a:latin typeface="Times New Roman" panose="02020603050405020304" pitchFamily="18" charset="0"/>
                          <a:cs typeface="Times New Roman" panose="02020603050405020304" pitchFamily="18" charset="0"/>
                        </a:rPr>
                        <a:t>hoá</a:t>
                      </a:r>
                      <a:r>
                        <a:rPr lang="en-US" sz="2400" dirty="0">
                          <a:solidFill>
                            <a:schemeClr val="tx1"/>
                          </a:solidFill>
                          <a:latin typeface="Times New Roman" panose="02020603050405020304" pitchFamily="18" charset="0"/>
                          <a:cs typeface="Times New Roman" panose="02020603050405020304" pitchFamily="18" charset="0"/>
                        </a:rPr>
                        <a:t> </a:t>
                      </a:r>
                      <a:r>
                        <a:rPr lang="en-US" sz="2400" dirty="0" err="1">
                          <a:solidFill>
                            <a:schemeClr val="tx1"/>
                          </a:solidFill>
                          <a:latin typeface="Times New Roman" panose="02020603050405020304" pitchFamily="18" charset="0"/>
                          <a:cs typeface="Times New Roman" panose="02020603050405020304" pitchFamily="18" charset="0"/>
                        </a:rPr>
                        <a:t>học</a:t>
                      </a:r>
                      <a:endParaRPr lang="vi-VN" sz="2400" dirty="0">
                        <a:solidFill>
                          <a:schemeClr val="tx1"/>
                        </a:solidFill>
                        <a:latin typeface="Times New Roman" panose="02020603050405020304" pitchFamily="18" charset="0"/>
                        <a:cs typeface="Times New Roman" panose="02020603050405020304" pitchFamily="18" charset="0"/>
                      </a:endParaRPr>
                    </a:p>
                  </a:txBody>
                  <a:tcPr/>
                </a:tc>
                <a:tc>
                  <a:txBody>
                    <a:bodyPr/>
                    <a:lstStyle/>
                    <a:p>
                      <a:endParaRPr lang="vi-VN" sz="2400" dirty="0">
                        <a:solidFill>
                          <a:schemeClr val="tx1"/>
                        </a:solidFill>
                        <a:latin typeface="Times New Roman" panose="02020603050405020304" pitchFamily="18" charset="0"/>
                        <a:cs typeface="Times New Roman" panose="02020603050405020304" pitchFamily="18" charset="0"/>
                      </a:endParaRPr>
                    </a:p>
                  </a:txBody>
                  <a:tcPr/>
                </a:tc>
                <a:tc>
                  <a:txBody>
                    <a:bodyPr/>
                    <a:lstStyle/>
                    <a:p>
                      <a:endParaRPr lang="vi-VN" sz="2400">
                        <a:solidFill>
                          <a:schemeClr val="tx1"/>
                        </a:solidFill>
                        <a:latin typeface="Times New Roman" panose="02020603050405020304" pitchFamily="18" charset="0"/>
                        <a:cs typeface="Times New Roman" panose="02020603050405020304" pitchFamily="18" charset="0"/>
                      </a:endParaRPr>
                    </a:p>
                  </a:txBody>
                  <a:tcPr/>
                </a:tc>
                <a:extLst>
                  <a:ext uri="{0D108BD9-81ED-4DB2-BD59-A6C34878D82A}">
                    <a16:rowId xmlns:a16="http://schemas.microsoft.com/office/drawing/2014/main" val="469558829"/>
                  </a:ext>
                </a:extLst>
              </a:tr>
              <a:tr h="1143000">
                <a:tc>
                  <a:txBody>
                    <a:bodyPr/>
                    <a:lstStyle/>
                    <a:p>
                      <a:r>
                        <a:rPr lang="en-US" sz="2400" dirty="0">
                          <a:solidFill>
                            <a:schemeClr val="tx1"/>
                          </a:solidFill>
                          <a:latin typeface="Times New Roman" panose="02020603050405020304" pitchFamily="18" charset="0"/>
                          <a:cs typeface="Times New Roman" panose="02020603050405020304" pitchFamily="18" charset="0"/>
                        </a:rPr>
                        <a:t>III. </a:t>
                      </a:r>
                      <a:r>
                        <a:rPr lang="en-US" sz="2400" dirty="0" err="1">
                          <a:solidFill>
                            <a:schemeClr val="tx1"/>
                          </a:solidFill>
                          <a:latin typeface="Times New Roman" panose="02020603050405020304" pitchFamily="18" charset="0"/>
                          <a:cs typeface="Times New Roman" panose="02020603050405020304" pitchFamily="18" charset="0"/>
                        </a:rPr>
                        <a:t>Ứng</a:t>
                      </a:r>
                      <a:r>
                        <a:rPr lang="en-US" sz="2400" dirty="0">
                          <a:solidFill>
                            <a:schemeClr val="tx1"/>
                          </a:solidFill>
                          <a:latin typeface="Times New Roman" panose="02020603050405020304" pitchFamily="18" charset="0"/>
                          <a:cs typeface="Times New Roman" panose="02020603050405020304" pitchFamily="18" charset="0"/>
                        </a:rPr>
                        <a:t> </a:t>
                      </a:r>
                      <a:r>
                        <a:rPr lang="en-US" sz="2400" dirty="0" err="1">
                          <a:solidFill>
                            <a:schemeClr val="tx1"/>
                          </a:solidFill>
                          <a:latin typeface="Times New Roman" panose="02020603050405020304" pitchFamily="18" charset="0"/>
                          <a:cs typeface="Times New Roman" panose="02020603050405020304" pitchFamily="18" charset="0"/>
                        </a:rPr>
                        <a:t>dụng</a:t>
                      </a:r>
                      <a:endParaRPr lang="vi-VN" sz="2400" dirty="0">
                        <a:solidFill>
                          <a:schemeClr val="tx1"/>
                        </a:solidFill>
                        <a:latin typeface="Times New Roman" panose="02020603050405020304" pitchFamily="18" charset="0"/>
                        <a:cs typeface="Times New Roman" panose="02020603050405020304" pitchFamily="18" charset="0"/>
                      </a:endParaRPr>
                    </a:p>
                  </a:txBody>
                  <a:tcPr/>
                </a:tc>
                <a:tc>
                  <a:txBody>
                    <a:bodyPr/>
                    <a:lstStyle/>
                    <a:p>
                      <a:endParaRPr lang="vi-VN" sz="2400">
                        <a:solidFill>
                          <a:schemeClr val="tx1"/>
                        </a:solidFill>
                        <a:latin typeface="Times New Roman" panose="02020603050405020304" pitchFamily="18" charset="0"/>
                        <a:cs typeface="Times New Roman" panose="02020603050405020304" pitchFamily="18" charset="0"/>
                      </a:endParaRPr>
                    </a:p>
                  </a:txBody>
                  <a:tcPr/>
                </a:tc>
                <a:tc>
                  <a:txBody>
                    <a:bodyPr/>
                    <a:lstStyle/>
                    <a:p>
                      <a:endParaRPr lang="vi-VN" sz="2400">
                        <a:solidFill>
                          <a:schemeClr val="tx1"/>
                        </a:solidFill>
                        <a:latin typeface="Times New Roman" panose="02020603050405020304" pitchFamily="18" charset="0"/>
                        <a:cs typeface="Times New Roman" panose="02020603050405020304" pitchFamily="18" charset="0"/>
                      </a:endParaRPr>
                    </a:p>
                  </a:txBody>
                  <a:tcPr/>
                </a:tc>
                <a:extLst>
                  <a:ext uri="{0D108BD9-81ED-4DB2-BD59-A6C34878D82A}">
                    <a16:rowId xmlns:a16="http://schemas.microsoft.com/office/drawing/2014/main" val="3131481129"/>
                  </a:ext>
                </a:extLst>
              </a:tr>
              <a:tr h="1143000">
                <a:tc>
                  <a:txBody>
                    <a:bodyPr/>
                    <a:lstStyle/>
                    <a:p>
                      <a:r>
                        <a:rPr lang="en-US" sz="2400" dirty="0">
                          <a:solidFill>
                            <a:schemeClr val="tx1"/>
                          </a:solidFill>
                          <a:latin typeface="Times New Roman" panose="02020603050405020304" pitchFamily="18" charset="0"/>
                          <a:cs typeface="Times New Roman" panose="02020603050405020304" pitchFamily="18" charset="0"/>
                        </a:rPr>
                        <a:t>IV. </a:t>
                      </a:r>
                      <a:r>
                        <a:rPr lang="en-US" sz="2400" dirty="0" err="1">
                          <a:solidFill>
                            <a:schemeClr val="tx1"/>
                          </a:solidFill>
                          <a:latin typeface="Times New Roman" panose="02020603050405020304" pitchFamily="18" charset="0"/>
                          <a:cs typeface="Times New Roman" panose="02020603050405020304" pitchFamily="18" charset="0"/>
                        </a:rPr>
                        <a:t>Sản</a:t>
                      </a:r>
                      <a:r>
                        <a:rPr lang="en-US" sz="2400" dirty="0">
                          <a:solidFill>
                            <a:schemeClr val="tx1"/>
                          </a:solidFill>
                          <a:latin typeface="Times New Roman" panose="02020603050405020304" pitchFamily="18" charset="0"/>
                          <a:cs typeface="Times New Roman" panose="02020603050405020304" pitchFamily="18" charset="0"/>
                        </a:rPr>
                        <a:t> </a:t>
                      </a:r>
                      <a:r>
                        <a:rPr lang="en-US" sz="2400" dirty="0" err="1">
                          <a:solidFill>
                            <a:schemeClr val="tx1"/>
                          </a:solidFill>
                          <a:latin typeface="Times New Roman" panose="02020603050405020304" pitchFamily="18" charset="0"/>
                          <a:cs typeface="Times New Roman" panose="02020603050405020304" pitchFamily="18" charset="0"/>
                        </a:rPr>
                        <a:t>suất</a:t>
                      </a:r>
                      <a:endParaRPr lang="vi-VN" sz="2400" dirty="0">
                        <a:solidFill>
                          <a:schemeClr val="tx1"/>
                        </a:solidFill>
                        <a:latin typeface="Times New Roman" panose="02020603050405020304" pitchFamily="18" charset="0"/>
                        <a:cs typeface="Times New Roman" panose="02020603050405020304" pitchFamily="18" charset="0"/>
                      </a:endParaRPr>
                    </a:p>
                  </a:txBody>
                  <a:tcPr/>
                </a:tc>
                <a:tc>
                  <a:txBody>
                    <a:bodyPr/>
                    <a:lstStyle/>
                    <a:p>
                      <a:endParaRPr lang="vi-VN" sz="2400">
                        <a:solidFill>
                          <a:schemeClr val="tx1"/>
                        </a:solidFill>
                        <a:latin typeface="Times New Roman" panose="02020603050405020304" pitchFamily="18" charset="0"/>
                        <a:cs typeface="Times New Roman" panose="02020603050405020304" pitchFamily="18" charset="0"/>
                      </a:endParaRPr>
                    </a:p>
                  </a:txBody>
                  <a:tcPr/>
                </a:tc>
                <a:tc>
                  <a:txBody>
                    <a:bodyPr/>
                    <a:lstStyle/>
                    <a:p>
                      <a:endParaRPr lang="vi-VN" sz="2400">
                        <a:solidFill>
                          <a:schemeClr val="tx1"/>
                        </a:solidFill>
                        <a:latin typeface="Times New Roman" panose="02020603050405020304" pitchFamily="18" charset="0"/>
                        <a:cs typeface="Times New Roman" panose="02020603050405020304" pitchFamily="18" charset="0"/>
                      </a:endParaRPr>
                    </a:p>
                  </a:txBody>
                  <a:tcPr/>
                </a:tc>
                <a:extLst>
                  <a:ext uri="{0D108BD9-81ED-4DB2-BD59-A6C34878D82A}">
                    <a16:rowId xmlns:a16="http://schemas.microsoft.com/office/drawing/2014/main" val="2184229973"/>
                  </a:ext>
                </a:extLst>
              </a:tr>
              <a:tr h="1143000">
                <a:tc>
                  <a:txBody>
                    <a:bodyPr/>
                    <a:lstStyle/>
                    <a:p>
                      <a:endParaRPr lang="vi-VN" sz="2400">
                        <a:solidFill>
                          <a:schemeClr val="tx1"/>
                        </a:solidFill>
                        <a:latin typeface="Times New Roman" panose="02020603050405020304" pitchFamily="18" charset="0"/>
                        <a:cs typeface="Times New Roman" panose="02020603050405020304" pitchFamily="18" charset="0"/>
                      </a:endParaRPr>
                    </a:p>
                  </a:txBody>
                  <a:tcPr/>
                </a:tc>
                <a:tc>
                  <a:txBody>
                    <a:bodyPr/>
                    <a:lstStyle/>
                    <a:p>
                      <a:endParaRPr lang="vi-VN" sz="2400">
                        <a:solidFill>
                          <a:schemeClr val="tx1"/>
                        </a:solidFill>
                        <a:latin typeface="Times New Roman" panose="02020603050405020304" pitchFamily="18" charset="0"/>
                        <a:cs typeface="Times New Roman" panose="02020603050405020304" pitchFamily="18" charset="0"/>
                      </a:endParaRPr>
                    </a:p>
                  </a:txBody>
                  <a:tcPr/>
                </a:tc>
                <a:tc>
                  <a:txBody>
                    <a:bodyPr/>
                    <a:lstStyle/>
                    <a:p>
                      <a:endParaRPr lang="vi-VN" sz="2400" dirty="0">
                        <a:solidFill>
                          <a:schemeClr val="tx1"/>
                        </a:solidFill>
                        <a:latin typeface="Times New Roman" panose="02020603050405020304" pitchFamily="18" charset="0"/>
                        <a:cs typeface="Times New Roman" panose="02020603050405020304" pitchFamily="18" charset="0"/>
                      </a:endParaRPr>
                    </a:p>
                  </a:txBody>
                  <a:tcPr/>
                </a:tc>
                <a:extLst>
                  <a:ext uri="{0D108BD9-81ED-4DB2-BD59-A6C34878D82A}">
                    <a16:rowId xmlns:a16="http://schemas.microsoft.com/office/drawing/2014/main" val="2542722853"/>
                  </a:ext>
                </a:extLst>
              </a:tr>
            </a:tbl>
          </a:graphicData>
        </a:graphic>
      </p:graphicFrame>
      <p:sp>
        <p:nvSpPr>
          <p:cNvPr id="3" name="Text Box 124">
            <a:extLst>
              <a:ext uri="{FF2B5EF4-FFF2-40B4-BE49-F238E27FC236}">
                <a16:creationId xmlns:a16="http://schemas.microsoft.com/office/drawing/2014/main" id="{48BF85A6-9716-4A91-9621-6BE3CACC681A}"/>
              </a:ext>
            </a:extLst>
          </p:cNvPr>
          <p:cNvSpPr txBox="1">
            <a:spLocks noChangeArrowheads="1"/>
          </p:cNvSpPr>
          <p:nvPr/>
        </p:nvSpPr>
        <p:spPr bwMode="auto">
          <a:xfrm>
            <a:off x="107504" y="116632"/>
            <a:ext cx="838200" cy="6715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altLang="vi-VN" sz="3800" b="1" i="0" u="none" strike="noStrike" kern="1200" cap="none" spc="0" normalizeH="0" baseline="0" noProof="0" dirty="0">
                <a:ln>
                  <a:noFill/>
                </a:ln>
                <a:solidFill>
                  <a:srgbClr val="FF3300"/>
                </a:solidFill>
                <a:effectLst/>
                <a:uLnTx/>
                <a:uFillTx/>
                <a:latin typeface=".VnTime" panose="020B7200000000000000" pitchFamily="34" charset="0"/>
                <a:ea typeface="+mn-ea"/>
                <a:cs typeface="+mn-cs"/>
                <a:sym typeface="Wingdings" panose="05000000000000000000" pitchFamily="2" charset="2"/>
              </a:rPr>
              <a:t></a:t>
            </a:r>
          </a:p>
        </p:txBody>
      </p:sp>
    </p:spTree>
    <p:extLst>
      <p:ext uri="{BB962C8B-B14F-4D97-AF65-F5344CB8AC3E}">
        <p14:creationId xmlns:p14="http://schemas.microsoft.com/office/powerpoint/2010/main" val="195687588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0"/>
                                  </p:stCondLst>
                                  <p:iterate type="lt">
                                    <p:tmAbs val="0"/>
                                  </p:iterate>
                                  <p:childTnLst>
                                    <p:set>
                                      <p:cBhvr>
                                        <p:cTn id="6" dur="1" fill="hold">
                                          <p:stCondLst>
                                            <p:cond delay="0"/>
                                          </p:stCondLst>
                                        </p:cTn>
                                        <p:tgtEl>
                                          <p:spTgt spid="3"/>
                                        </p:tgtEl>
                                        <p:attrNameLst>
                                          <p:attrName>style.visibility</p:attrName>
                                        </p:attrNameLst>
                                      </p:cBhvr>
                                      <p:to>
                                        <p:strVal val="visible"/>
                                      </p:to>
                                    </p:set>
                                  </p:childTnLst>
                                </p:cTn>
                              </p:par>
                              <p:par>
                                <p:cTn id="7" presetID="36" presetClass="emph" presetSubtype="0" repeatCount="indefinite" fill="hold" nodeType="withEffect">
                                  <p:stCondLst>
                                    <p:cond delay="0"/>
                                  </p:stCondLst>
                                  <p:iterate type="lt">
                                    <p:tmPct val="10000"/>
                                  </p:iterate>
                                  <p:childTnLst>
                                    <p:animScale>
                                      <p:cBhvr>
                                        <p:cTn id="8" dur="500" autoRev="1" fill="hold">
                                          <p:stCondLst>
                                            <p:cond delay="0"/>
                                          </p:stCondLst>
                                        </p:cTn>
                                        <p:tgtEl>
                                          <p:spTgt spid="3"/>
                                        </p:tgtEl>
                                      </p:cBhvr>
                                      <p:to x="80000" y="100000"/>
                                    </p:animScale>
                                    <p:anim by="(#ppt_w*0.10)" calcmode="lin" valueType="num">
                                      <p:cBhvr>
                                        <p:cTn id="9" dur="500" autoRev="1" fill="hold">
                                          <p:stCondLst>
                                            <p:cond delay="0"/>
                                          </p:stCondLst>
                                        </p:cTn>
                                        <p:tgtEl>
                                          <p:spTgt spid="3"/>
                                        </p:tgtEl>
                                        <p:attrNameLst>
                                          <p:attrName>ppt_x</p:attrName>
                                        </p:attrNameLst>
                                      </p:cBhvr>
                                    </p:anim>
                                    <p:anim by="(-#ppt_w*0.10)" calcmode="lin" valueType="num">
                                      <p:cBhvr>
                                        <p:cTn id="10" dur="500" autoRev="1" fill="hold">
                                          <p:stCondLst>
                                            <p:cond delay="0"/>
                                          </p:stCondLst>
                                        </p:cTn>
                                        <p:tgtEl>
                                          <p:spTgt spid="3"/>
                                        </p:tgtEl>
                                        <p:attrNameLst>
                                          <p:attrName>ppt_y</p:attrName>
                                        </p:attrNameLst>
                                      </p:cBhvr>
                                    </p:anim>
                                    <p:animRot by="-480000">
                                      <p:cBhvr>
                                        <p:cTn id="11" dur="500" autoRev="1" fill="hold">
                                          <p:stCondLst>
                                            <p:cond delay="0"/>
                                          </p:stCondLst>
                                        </p:cTn>
                                        <p:tgtEl>
                                          <p:spTgt spid="3"/>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2B08F5B-5CE9-408A-8386-5D9314747FDF}"/>
              </a:ext>
            </a:extLst>
          </p:cNvPr>
          <p:cNvSpPr>
            <a:spLocks noGrp="1"/>
          </p:cNvSpPr>
          <p:nvPr>
            <p:ph type="title"/>
          </p:nvPr>
        </p:nvSpPr>
        <p:spPr>
          <a:xfrm>
            <a:off x="720000" y="980728"/>
            <a:ext cx="7704000" cy="636800"/>
          </a:xfrm>
        </p:spPr>
        <p:txBody>
          <a:bodyPr/>
          <a:lstStyle/>
          <a:p>
            <a:pPr algn="l"/>
            <a:r>
              <a:rPr lang="en-US" sz="3200" dirty="0">
                <a:solidFill>
                  <a:srgbClr val="FF0000"/>
                </a:solidFill>
                <a:latin typeface="Times New Roman" panose="02020603050405020304" pitchFamily="18" charset="0"/>
                <a:cs typeface="Times New Roman" panose="02020603050405020304" pitchFamily="18" charset="0"/>
              </a:rPr>
              <a:t>II. </a:t>
            </a:r>
            <a:r>
              <a:rPr lang="en-US" sz="3200" dirty="0" err="1">
                <a:solidFill>
                  <a:srgbClr val="FF0000"/>
                </a:solidFill>
                <a:latin typeface="Times New Roman" panose="02020603050405020304" pitchFamily="18" charset="0"/>
                <a:cs typeface="Times New Roman" panose="02020603050405020304" pitchFamily="18" charset="0"/>
              </a:rPr>
              <a:t>Tính</a:t>
            </a:r>
            <a:r>
              <a:rPr lang="en-US" sz="3200" dirty="0">
                <a:solidFill>
                  <a:srgbClr val="FF0000"/>
                </a:solidFill>
                <a:latin typeface="Times New Roman" panose="02020603050405020304" pitchFamily="18" charset="0"/>
                <a:cs typeface="Times New Roman" panose="02020603050405020304" pitchFamily="18" charset="0"/>
              </a:rPr>
              <a:t> </a:t>
            </a:r>
            <a:r>
              <a:rPr lang="en-US" sz="3200" dirty="0" err="1">
                <a:solidFill>
                  <a:srgbClr val="FF0000"/>
                </a:solidFill>
                <a:latin typeface="Times New Roman" panose="02020603050405020304" pitchFamily="18" charset="0"/>
                <a:cs typeface="Times New Roman" panose="02020603050405020304" pitchFamily="18" charset="0"/>
              </a:rPr>
              <a:t>chất</a:t>
            </a:r>
            <a:r>
              <a:rPr lang="en-US" sz="3200" dirty="0">
                <a:solidFill>
                  <a:srgbClr val="FF0000"/>
                </a:solidFill>
                <a:latin typeface="Times New Roman" panose="02020603050405020304" pitchFamily="18" charset="0"/>
                <a:cs typeface="Times New Roman" panose="02020603050405020304" pitchFamily="18" charset="0"/>
              </a:rPr>
              <a:t> </a:t>
            </a:r>
            <a:r>
              <a:rPr lang="en-US" sz="3200" dirty="0" err="1">
                <a:solidFill>
                  <a:srgbClr val="FF0000"/>
                </a:solidFill>
                <a:latin typeface="Times New Roman" panose="02020603050405020304" pitchFamily="18" charset="0"/>
                <a:cs typeface="Times New Roman" panose="02020603050405020304" pitchFamily="18" charset="0"/>
              </a:rPr>
              <a:t>hoá</a:t>
            </a:r>
            <a:r>
              <a:rPr lang="en-US" sz="3200" dirty="0">
                <a:solidFill>
                  <a:srgbClr val="FF0000"/>
                </a:solidFill>
                <a:latin typeface="Times New Roman" panose="02020603050405020304" pitchFamily="18" charset="0"/>
                <a:cs typeface="Times New Roman" panose="02020603050405020304" pitchFamily="18" charset="0"/>
              </a:rPr>
              <a:t> </a:t>
            </a:r>
            <a:r>
              <a:rPr lang="en-US" sz="3200" dirty="0" err="1">
                <a:solidFill>
                  <a:srgbClr val="FF0000"/>
                </a:solidFill>
                <a:latin typeface="Times New Roman" panose="02020603050405020304" pitchFamily="18" charset="0"/>
                <a:cs typeface="Times New Roman" panose="02020603050405020304" pitchFamily="18" charset="0"/>
              </a:rPr>
              <a:t>học</a:t>
            </a:r>
            <a:r>
              <a:rPr lang="en-US" sz="3200" dirty="0">
                <a:solidFill>
                  <a:srgbClr val="FF0000"/>
                </a:solidFill>
                <a:latin typeface="Times New Roman" panose="02020603050405020304" pitchFamily="18" charset="0"/>
                <a:cs typeface="Times New Roman" panose="02020603050405020304" pitchFamily="18" charset="0"/>
              </a:rPr>
              <a:t> (</a:t>
            </a:r>
            <a:r>
              <a:rPr lang="en-US" sz="3200" dirty="0" err="1">
                <a:solidFill>
                  <a:srgbClr val="FF0000"/>
                </a:solidFill>
                <a:latin typeface="Times New Roman" panose="02020603050405020304" pitchFamily="18" charset="0"/>
                <a:cs typeface="Times New Roman" panose="02020603050405020304" pitchFamily="18" charset="0"/>
              </a:rPr>
              <a:t>báo</a:t>
            </a:r>
            <a:r>
              <a:rPr lang="en-US" sz="3200" dirty="0">
                <a:solidFill>
                  <a:srgbClr val="FF0000"/>
                </a:solidFill>
                <a:latin typeface="Times New Roman" panose="02020603050405020304" pitchFamily="18" charset="0"/>
                <a:cs typeface="Times New Roman" panose="02020603050405020304" pitchFamily="18" charset="0"/>
              </a:rPr>
              <a:t> </a:t>
            </a:r>
            <a:r>
              <a:rPr lang="en-US" sz="3200" dirty="0" err="1">
                <a:solidFill>
                  <a:srgbClr val="FF0000"/>
                </a:solidFill>
                <a:latin typeface="Times New Roman" panose="02020603050405020304" pitchFamily="18" charset="0"/>
                <a:cs typeface="Times New Roman" panose="02020603050405020304" pitchFamily="18" charset="0"/>
              </a:rPr>
              <a:t>cáo</a:t>
            </a:r>
            <a:r>
              <a:rPr lang="en-US" sz="3200" dirty="0">
                <a:solidFill>
                  <a:srgbClr val="FF0000"/>
                </a:solidFill>
                <a:latin typeface="Times New Roman" panose="02020603050405020304" pitchFamily="18" charset="0"/>
                <a:cs typeface="Times New Roman" panose="02020603050405020304" pitchFamily="18" charset="0"/>
              </a:rPr>
              <a:t> BTVN) </a:t>
            </a:r>
            <a:br>
              <a:rPr lang="en-US" sz="3200" dirty="0">
                <a:solidFill>
                  <a:srgbClr val="FF0000"/>
                </a:solidFill>
                <a:latin typeface="Times New Roman" panose="02020603050405020304" pitchFamily="18" charset="0"/>
                <a:cs typeface="Times New Roman" panose="02020603050405020304" pitchFamily="18" charset="0"/>
              </a:rPr>
            </a:br>
            <a:endParaRPr lang="vi-VN" sz="3200" dirty="0">
              <a:solidFill>
                <a:srgbClr val="FF0000"/>
              </a:solidFill>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651570194"/>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6" name="Line 18">
            <a:extLst>
              <a:ext uri="{FF2B5EF4-FFF2-40B4-BE49-F238E27FC236}">
                <a16:creationId xmlns:a16="http://schemas.microsoft.com/office/drawing/2014/main" id="{F281192D-4550-4B6B-9676-8F96F3294A02}"/>
              </a:ext>
            </a:extLst>
          </p:cNvPr>
          <p:cNvSpPr>
            <a:spLocks noChangeShapeType="1"/>
          </p:cNvSpPr>
          <p:nvPr/>
        </p:nvSpPr>
        <p:spPr bwMode="auto">
          <a:xfrm>
            <a:off x="7772400" y="2819400"/>
            <a:ext cx="0" cy="2362200"/>
          </a:xfrm>
          <a:prstGeom prst="line">
            <a:avLst/>
          </a:prstGeom>
          <a:noFill/>
          <a:ln w="76200">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vi-VN" sz="18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116755" name="AutoShape 19">
            <a:extLst>
              <a:ext uri="{FF2B5EF4-FFF2-40B4-BE49-F238E27FC236}">
                <a16:creationId xmlns:a16="http://schemas.microsoft.com/office/drawing/2014/main" id="{F0AA1906-5E7A-40CE-B4B0-8492DF8A2319}"/>
              </a:ext>
            </a:extLst>
          </p:cNvPr>
          <p:cNvSpPr>
            <a:spLocks noChangeArrowheads="1"/>
          </p:cNvSpPr>
          <p:nvPr/>
        </p:nvSpPr>
        <p:spPr bwMode="auto">
          <a:xfrm rot="5400000">
            <a:off x="5905500" y="4991100"/>
            <a:ext cx="1828800" cy="1905000"/>
          </a:xfrm>
          <a:prstGeom prst="flowChartDelay">
            <a:avLst/>
          </a:prstGeom>
          <a:solidFill>
            <a:schemeClr val="tx2">
              <a:lumMod val="40000"/>
              <a:lumOff val="60000"/>
            </a:schemeClr>
          </a:solidFill>
          <a:ln w="9525">
            <a:solidFill>
              <a:schemeClr val="tx1"/>
            </a:solidFill>
            <a:miter lim="800000"/>
            <a:headEnd/>
            <a:tailEnd/>
          </a:ln>
          <a:effectLst/>
        </p:spPr>
        <p:txBody>
          <a:bodyPr rot="10800000" vert="eaVert"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CCFFFF"/>
              </a:solidFill>
              <a:effectLst/>
              <a:uLnTx/>
              <a:uFillTx/>
              <a:latin typeface="VNI-Times" pitchFamily="2" charset="0"/>
              <a:ea typeface="+mn-ea"/>
              <a:cs typeface="+mn-cs"/>
            </a:endParaRPr>
          </a:p>
        </p:txBody>
      </p:sp>
      <p:sp>
        <p:nvSpPr>
          <p:cNvPr id="6148" name="Line 20">
            <a:extLst>
              <a:ext uri="{FF2B5EF4-FFF2-40B4-BE49-F238E27FC236}">
                <a16:creationId xmlns:a16="http://schemas.microsoft.com/office/drawing/2014/main" id="{066B3C6D-1F17-4E5D-ABC9-518E12A5E182}"/>
              </a:ext>
            </a:extLst>
          </p:cNvPr>
          <p:cNvSpPr>
            <a:spLocks noChangeShapeType="1"/>
          </p:cNvSpPr>
          <p:nvPr/>
        </p:nvSpPr>
        <p:spPr bwMode="auto">
          <a:xfrm>
            <a:off x="5867400" y="2819400"/>
            <a:ext cx="0" cy="2286000"/>
          </a:xfrm>
          <a:prstGeom prst="line">
            <a:avLst/>
          </a:prstGeom>
          <a:noFill/>
          <a:ln w="76200">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vi-VN" sz="18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6149" name="Text Box 21">
            <a:extLst>
              <a:ext uri="{FF2B5EF4-FFF2-40B4-BE49-F238E27FC236}">
                <a16:creationId xmlns:a16="http://schemas.microsoft.com/office/drawing/2014/main" id="{EA783710-742C-4907-9A1B-464B23F1C42E}"/>
              </a:ext>
            </a:extLst>
          </p:cNvPr>
          <p:cNvSpPr txBox="1">
            <a:spLocks noChangeArrowheads="1"/>
          </p:cNvSpPr>
          <p:nvPr/>
        </p:nvSpPr>
        <p:spPr bwMode="auto">
          <a:xfrm>
            <a:off x="5867400" y="5486400"/>
            <a:ext cx="20574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chemeClr val="accent1"/>
              </a:buClr>
              <a:buSzPct val="65000"/>
              <a:buFont typeface="Wingdings" panose="05000000000000000000" pitchFamily="2" charset="2"/>
              <a:buChar char="n"/>
              <a:defRPr sz="3000">
                <a:solidFill>
                  <a:schemeClr val="tx1"/>
                </a:solidFill>
                <a:latin typeface="Arial" panose="020B0604020202020204" pitchFamily="34" charset="0"/>
              </a:defRPr>
            </a:lvl1pPr>
            <a:lvl2pPr marL="742950" indent="-285750">
              <a:spcBef>
                <a:spcPct val="20000"/>
              </a:spcBef>
              <a:buClr>
                <a:schemeClr val="accent2"/>
              </a:buClr>
              <a:buSzPct val="60000"/>
              <a:buFont typeface="Wingdings" panose="05000000000000000000" pitchFamily="2" charset="2"/>
              <a:buChar char="q"/>
              <a:defRPr sz="2600">
                <a:solidFill>
                  <a:schemeClr val="tx1"/>
                </a:solidFill>
                <a:latin typeface="Arial" panose="020B0604020202020204" pitchFamily="34" charset="0"/>
              </a:defRPr>
            </a:lvl2pPr>
            <a:lvl3pPr marL="1143000" indent="-228600">
              <a:spcBef>
                <a:spcPct val="20000"/>
              </a:spcBef>
              <a:buClr>
                <a:schemeClr val="accent1"/>
              </a:buClr>
              <a:buSzPct val="65000"/>
              <a:buFont typeface="Wingdings" panose="05000000000000000000" pitchFamily="2" charset="2"/>
              <a:buChar char="n"/>
              <a:defRPr sz="2200">
                <a:solidFill>
                  <a:schemeClr val="tx1"/>
                </a:solidFill>
                <a:latin typeface="Arial" panose="020B0604020202020204" pitchFamily="34" charset="0"/>
              </a:defRPr>
            </a:lvl3pPr>
            <a:lvl4pPr marL="1600200" indent="-228600">
              <a:spcBef>
                <a:spcPct val="20000"/>
              </a:spcBef>
              <a:buClr>
                <a:schemeClr val="accent2"/>
              </a:buClr>
              <a:buSzPct val="70000"/>
              <a:buFont typeface="Wingdings" panose="05000000000000000000" pitchFamily="2" charset="2"/>
              <a:buChar char="q"/>
              <a:defRPr sz="2000">
                <a:solidFill>
                  <a:schemeClr val="tx1"/>
                </a:solidFill>
                <a:latin typeface="Arial" panose="020B0604020202020204" pitchFamily="34" charset="0"/>
              </a:defRPr>
            </a:lvl4pPr>
            <a:lvl5pPr marL="2057400" indent="-228600">
              <a:spcBef>
                <a:spcPct val="20000"/>
              </a:spcBef>
              <a:buClr>
                <a:schemeClr val="accent1"/>
              </a:buClr>
              <a:buSzPct val="75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SzPct val="75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SzPct val="75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SzPct val="75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SzPct val="75000"/>
              <a:buFont typeface="Wingdings" panose="05000000000000000000" pitchFamily="2" charset="2"/>
              <a:buChar char="§"/>
              <a:defRPr sz="2000">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altLang="vi-VN" sz="2000" b="0" i="0" u="none" strike="noStrike" kern="1200" cap="none" spc="0" normalizeH="0" baseline="0" noProof="0">
                <a:ln>
                  <a:noFill/>
                </a:ln>
                <a:solidFill>
                  <a:srgbClr val="FF0000"/>
                </a:solidFill>
                <a:effectLst/>
                <a:uLnTx/>
                <a:uFillTx/>
                <a:latin typeface="Tahoma" panose="020B0604030504040204" pitchFamily="34" charset="0"/>
                <a:ea typeface="+mn-ea"/>
                <a:cs typeface="+mn-cs"/>
              </a:rPr>
              <a:t>Ca(OH)</a:t>
            </a:r>
            <a:r>
              <a:rPr kumimoji="0" lang="en-US" altLang="vi-VN" sz="2000" b="0" i="0" u="none" strike="noStrike" kern="1200" cap="none" spc="0" normalizeH="0" baseline="-25000" noProof="0">
                <a:ln>
                  <a:noFill/>
                </a:ln>
                <a:solidFill>
                  <a:srgbClr val="FF0000"/>
                </a:solidFill>
                <a:effectLst/>
                <a:uLnTx/>
                <a:uFillTx/>
                <a:latin typeface="Tahoma" panose="020B0604030504040204" pitchFamily="34" charset="0"/>
                <a:ea typeface="+mn-ea"/>
                <a:cs typeface="+mn-cs"/>
              </a:rPr>
              <a:t>2</a:t>
            </a:r>
          </a:p>
        </p:txBody>
      </p:sp>
      <p:sp>
        <p:nvSpPr>
          <p:cNvPr id="116758" name="Rectangle 22">
            <a:extLst>
              <a:ext uri="{FF2B5EF4-FFF2-40B4-BE49-F238E27FC236}">
                <a16:creationId xmlns:a16="http://schemas.microsoft.com/office/drawing/2014/main" id="{67E8CFBD-038E-4BC5-AC3B-16FCACAAD89E}"/>
              </a:ext>
            </a:extLst>
          </p:cNvPr>
          <p:cNvSpPr>
            <a:spLocks noChangeArrowheads="1"/>
          </p:cNvSpPr>
          <p:nvPr/>
        </p:nvSpPr>
        <p:spPr bwMode="auto">
          <a:xfrm>
            <a:off x="2133600" y="685800"/>
            <a:ext cx="6629400" cy="64135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3600" b="0" i="0" u="none" strike="noStrike" kern="1200" cap="none" spc="0" normalizeH="0" baseline="0" noProof="0">
                <a:ln>
                  <a:noFill/>
                </a:ln>
                <a:solidFill>
                  <a:srgbClr val="000000"/>
                </a:solidFill>
                <a:effectLst/>
                <a:uLnTx/>
                <a:uFillTx/>
                <a:latin typeface="VNI-Times" pitchFamily="2" charset="0"/>
                <a:ea typeface="+mn-ea"/>
                <a:cs typeface="+mn-cs"/>
              </a:rPr>
              <a:t>Ca(OH)</a:t>
            </a:r>
            <a:r>
              <a:rPr kumimoji="0" lang="en-US" sz="3600" b="0" i="0" u="none" strike="noStrike" kern="1200" cap="none" spc="0" normalizeH="0" baseline="-25000" noProof="0">
                <a:ln>
                  <a:noFill/>
                </a:ln>
                <a:solidFill>
                  <a:srgbClr val="000000"/>
                </a:solidFill>
                <a:effectLst/>
                <a:uLnTx/>
                <a:uFillTx/>
                <a:latin typeface="VNI-Times" pitchFamily="2" charset="0"/>
                <a:ea typeface="+mn-ea"/>
                <a:cs typeface="+mn-cs"/>
              </a:rPr>
              <a:t>2 </a:t>
            </a:r>
            <a:r>
              <a:rPr kumimoji="0" lang="en-US" sz="3600" b="0" i="0" u="none" strike="noStrike" kern="1200" cap="none" spc="0" normalizeH="0" baseline="0" noProof="0">
                <a:ln>
                  <a:noFill/>
                </a:ln>
                <a:solidFill>
                  <a:srgbClr val="000000"/>
                </a:solidFill>
                <a:effectLst>
                  <a:outerShdw blurRad="38100" dist="38100" dir="2700000" algn="tl">
                    <a:srgbClr val="C0C0C0"/>
                  </a:outerShdw>
                </a:effectLst>
                <a:uLnTx/>
                <a:uFillTx/>
                <a:latin typeface="VNI-Times" pitchFamily="2" charset="0"/>
                <a:ea typeface="+mn-ea"/>
                <a:cs typeface="+mn-cs"/>
              </a:rPr>
              <a:t>khoâng maøu </a:t>
            </a:r>
            <a:r>
              <a:rPr kumimoji="0" lang="en-US" sz="3600" b="0" i="0" u="none" strike="noStrike" kern="1200" cap="none" spc="0" normalizeH="0" baseline="0" noProof="0">
                <a:ln>
                  <a:noFill/>
                </a:ln>
                <a:solidFill>
                  <a:srgbClr val="000000"/>
                </a:solidFill>
                <a:effectLst>
                  <a:outerShdw blurRad="38100" dist="38100" dir="2700000" algn="tl">
                    <a:srgbClr val="C0C0C0"/>
                  </a:outerShdw>
                </a:effectLst>
                <a:uLnTx/>
                <a:uFillTx/>
                <a:latin typeface="VNI-Times" pitchFamily="2" charset="0"/>
                <a:ea typeface="+mn-ea"/>
                <a:cs typeface="+mn-cs"/>
                <a:sym typeface="Symbol" pitchFamily="18" charset="2"/>
              </a:rPr>
              <a:t></a:t>
            </a:r>
            <a:r>
              <a:rPr kumimoji="0" lang="en-US" sz="3600" b="0" i="0" u="none" strike="noStrike" kern="1200" cap="none" spc="0" normalizeH="0" baseline="0" noProof="0">
                <a:ln>
                  <a:noFill/>
                </a:ln>
                <a:solidFill>
                  <a:srgbClr val="000000"/>
                </a:solidFill>
                <a:effectLst>
                  <a:outerShdw blurRad="38100" dist="38100" dir="2700000" algn="tl">
                    <a:srgbClr val="C0C0C0"/>
                  </a:outerShdw>
                </a:effectLst>
                <a:uLnTx/>
                <a:uFillTx/>
                <a:latin typeface="VNI-Times" pitchFamily="2" charset="0"/>
                <a:ea typeface="+mn-ea"/>
                <a:cs typeface="+mn-cs"/>
              </a:rPr>
              <a:t> </a:t>
            </a:r>
            <a:r>
              <a:rPr kumimoji="0" lang="en-US" sz="3600" b="1" i="0" u="none" strike="noStrike" kern="1200" cap="none" spc="0" normalizeH="0" baseline="0" noProof="0">
                <a:ln>
                  <a:noFill/>
                </a:ln>
                <a:solidFill>
                  <a:srgbClr val="B2B2B2"/>
                </a:solidFill>
                <a:effectLst>
                  <a:outerShdw blurRad="38100" dist="38100" dir="2700000" algn="tl">
                    <a:srgbClr val="C0C0C0"/>
                  </a:outerShdw>
                </a:effectLst>
                <a:uLnTx/>
                <a:uFillTx/>
                <a:latin typeface="VNI-Times" pitchFamily="2" charset="0"/>
                <a:ea typeface="+mn-ea"/>
                <a:cs typeface="+mn-cs"/>
              </a:rPr>
              <a:t>vaån ñuïc</a:t>
            </a:r>
          </a:p>
        </p:txBody>
      </p:sp>
      <p:pic>
        <p:nvPicPr>
          <p:cNvPr id="116759" name="Picture 23" descr="Picture6">
            <a:extLst>
              <a:ext uri="{FF2B5EF4-FFF2-40B4-BE49-F238E27FC236}">
                <a16:creationId xmlns:a16="http://schemas.microsoft.com/office/drawing/2014/main" id="{ACA7E331-5CA3-4CEA-8DF5-75500A7E52D3}"/>
              </a:ext>
            </a:extLst>
          </p:cNvPr>
          <p:cNvPicPr>
            <a:picLocks noChangeAspect="1" noChangeArrowheads="1" noCrop="1"/>
          </p:cNvPicPr>
          <p:nvPr/>
        </p:nvPicPr>
        <p:blipFill>
          <a:blip r:embed="rId2">
            <a:extLst>
              <a:ext uri="{28A0092B-C50C-407E-A947-70E740481C1C}">
                <a14:useLocalDpi xmlns:a14="http://schemas.microsoft.com/office/drawing/2010/main" val="0"/>
              </a:ext>
            </a:extLst>
          </a:blip>
          <a:srcRect/>
          <a:stretch>
            <a:fillRect/>
          </a:stretch>
        </p:blipFill>
        <p:spPr bwMode="auto">
          <a:xfrm>
            <a:off x="0" y="762000"/>
            <a:ext cx="1524000" cy="1524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152" name="Freeform 24">
            <a:extLst>
              <a:ext uri="{FF2B5EF4-FFF2-40B4-BE49-F238E27FC236}">
                <a16:creationId xmlns:a16="http://schemas.microsoft.com/office/drawing/2014/main" id="{F0332615-CCEF-4979-BD74-035CEBAD9D05}"/>
              </a:ext>
            </a:extLst>
          </p:cNvPr>
          <p:cNvSpPr>
            <a:spLocks/>
          </p:cNvSpPr>
          <p:nvPr/>
        </p:nvSpPr>
        <p:spPr bwMode="auto">
          <a:xfrm>
            <a:off x="4114800" y="1905000"/>
            <a:ext cx="2997200" cy="4178300"/>
          </a:xfrm>
          <a:custGeom>
            <a:avLst/>
            <a:gdLst>
              <a:gd name="T0" fmla="*/ 0 w 1888"/>
              <a:gd name="T1" fmla="*/ 596900 h 2632"/>
              <a:gd name="T2" fmla="*/ 2514600 w 1888"/>
              <a:gd name="T3" fmla="*/ 596900 h 2632"/>
              <a:gd name="T4" fmla="*/ 2895600 w 1888"/>
              <a:gd name="T5" fmla="*/ 4178300 h 2632"/>
              <a:gd name="T6" fmla="*/ 0 60000 65536"/>
              <a:gd name="T7" fmla="*/ 0 60000 65536"/>
              <a:gd name="T8" fmla="*/ 0 60000 65536"/>
              <a:gd name="T9" fmla="*/ 0 w 1888"/>
              <a:gd name="T10" fmla="*/ 0 h 2632"/>
              <a:gd name="T11" fmla="*/ 1888 w 1888"/>
              <a:gd name="T12" fmla="*/ 2632 h 2632"/>
            </a:gdLst>
            <a:ahLst/>
            <a:cxnLst>
              <a:cxn ang="T6">
                <a:pos x="T0" y="T1"/>
              </a:cxn>
              <a:cxn ang="T7">
                <a:pos x="T2" y="T3"/>
              </a:cxn>
              <a:cxn ang="T8">
                <a:pos x="T4" y="T5"/>
              </a:cxn>
            </a:cxnLst>
            <a:rect l="T9" t="T10" r="T11" b="T12"/>
            <a:pathLst>
              <a:path w="1888" h="2632">
                <a:moveTo>
                  <a:pt x="0" y="376"/>
                </a:moveTo>
                <a:cubicBezTo>
                  <a:pt x="640" y="188"/>
                  <a:pt x="1280" y="0"/>
                  <a:pt x="1584" y="376"/>
                </a:cubicBezTo>
                <a:cubicBezTo>
                  <a:pt x="1888" y="752"/>
                  <a:pt x="1784" y="2256"/>
                  <a:pt x="1824" y="2632"/>
                </a:cubicBezTo>
              </a:path>
            </a:pathLst>
          </a:custGeom>
          <a:noFill/>
          <a:ln w="762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vi-VN" sz="18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116761" name="AutoShape 25" descr="75%">
            <a:extLst>
              <a:ext uri="{FF2B5EF4-FFF2-40B4-BE49-F238E27FC236}">
                <a16:creationId xmlns:a16="http://schemas.microsoft.com/office/drawing/2014/main" id="{C810BD60-5395-415E-BF6F-27D6DFC0D68A}"/>
              </a:ext>
            </a:extLst>
          </p:cNvPr>
          <p:cNvSpPr>
            <a:spLocks noChangeArrowheads="1"/>
          </p:cNvSpPr>
          <p:nvPr/>
        </p:nvSpPr>
        <p:spPr bwMode="auto">
          <a:xfrm rot="5400000">
            <a:off x="5905500" y="4991100"/>
            <a:ext cx="1828800" cy="1905000"/>
          </a:xfrm>
          <a:prstGeom prst="flowChartDelay">
            <a:avLst/>
          </a:prstGeom>
          <a:blipFill dpi="0" rotWithShape="0">
            <a:blip r:embed="rId3"/>
            <a:srcRect/>
            <a:tile tx="0" ty="0" sx="100000" sy="100000" flip="none" algn="tl"/>
          </a:blipFill>
          <a:ln w="9525">
            <a:solidFill>
              <a:schemeClr val="tx1"/>
            </a:solidFill>
            <a:miter lim="800000"/>
            <a:headEnd/>
            <a:tailEnd/>
          </a:ln>
        </p:spPr>
        <p:txBody>
          <a:bodyPr rot="10800000" vert="eaVert" wrap="none" anchor="ctr"/>
          <a:lstStyle>
            <a:lvl1pPr>
              <a:spcBef>
                <a:spcPct val="20000"/>
              </a:spcBef>
              <a:buClr>
                <a:schemeClr val="accent1"/>
              </a:buClr>
              <a:buSzPct val="65000"/>
              <a:buFont typeface="Wingdings" panose="05000000000000000000" pitchFamily="2" charset="2"/>
              <a:buChar char="n"/>
              <a:defRPr sz="3000">
                <a:solidFill>
                  <a:schemeClr val="tx1"/>
                </a:solidFill>
                <a:latin typeface="Arial" panose="020B0604020202020204" pitchFamily="34" charset="0"/>
              </a:defRPr>
            </a:lvl1pPr>
            <a:lvl2pPr marL="742950" indent="-285750">
              <a:spcBef>
                <a:spcPct val="20000"/>
              </a:spcBef>
              <a:buClr>
                <a:schemeClr val="accent2"/>
              </a:buClr>
              <a:buSzPct val="60000"/>
              <a:buFont typeface="Wingdings" panose="05000000000000000000" pitchFamily="2" charset="2"/>
              <a:buChar char="q"/>
              <a:defRPr sz="2600">
                <a:solidFill>
                  <a:schemeClr val="tx1"/>
                </a:solidFill>
                <a:latin typeface="Arial" panose="020B0604020202020204" pitchFamily="34" charset="0"/>
              </a:defRPr>
            </a:lvl2pPr>
            <a:lvl3pPr marL="1143000" indent="-228600">
              <a:spcBef>
                <a:spcPct val="20000"/>
              </a:spcBef>
              <a:buClr>
                <a:schemeClr val="accent1"/>
              </a:buClr>
              <a:buSzPct val="65000"/>
              <a:buFont typeface="Wingdings" panose="05000000000000000000" pitchFamily="2" charset="2"/>
              <a:buChar char="n"/>
              <a:defRPr sz="2200">
                <a:solidFill>
                  <a:schemeClr val="tx1"/>
                </a:solidFill>
                <a:latin typeface="Arial" panose="020B0604020202020204" pitchFamily="34" charset="0"/>
              </a:defRPr>
            </a:lvl3pPr>
            <a:lvl4pPr marL="1600200" indent="-228600">
              <a:spcBef>
                <a:spcPct val="20000"/>
              </a:spcBef>
              <a:buClr>
                <a:schemeClr val="accent2"/>
              </a:buClr>
              <a:buSzPct val="70000"/>
              <a:buFont typeface="Wingdings" panose="05000000000000000000" pitchFamily="2" charset="2"/>
              <a:buChar char="q"/>
              <a:defRPr sz="2000">
                <a:solidFill>
                  <a:schemeClr val="tx1"/>
                </a:solidFill>
                <a:latin typeface="Arial" panose="020B0604020202020204" pitchFamily="34" charset="0"/>
              </a:defRPr>
            </a:lvl4pPr>
            <a:lvl5pPr marL="2057400" indent="-228600">
              <a:spcBef>
                <a:spcPct val="20000"/>
              </a:spcBef>
              <a:buClr>
                <a:schemeClr val="accent1"/>
              </a:buClr>
              <a:buSzPct val="75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SzPct val="75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SzPct val="75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SzPct val="75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SzPct val="75000"/>
              <a:buFont typeface="Wingdings" panose="05000000000000000000" pitchFamily="2" charset="2"/>
              <a:buChar char="§"/>
              <a:defRPr sz="20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vi-VN" altLang="vi-VN" sz="1800" b="0" i="0" u="none" strike="noStrike" kern="1200" cap="none" spc="0" normalizeH="0" baseline="0" noProof="0">
              <a:ln>
                <a:noFill/>
              </a:ln>
              <a:solidFill>
                <a:srgbClr val="CCFFFF"/>
              </a:solidFill>
              <a:effectLst/>
              <a:uLnTx/>
              <a:uFillTx/>
              <a:latin typeface="VNI-Times" pitchFamily="2" charset="0"/>
              <a:ea typeface="+mn-ea"/>
              <a:cs typeface="+mn-cs"/>
            </a:endParaRPr>
          </a:p>
        </p:txBody>
      </p:sp>
      <p:sp>
        <p:nvSpPr>
          <p:cNvPr id="116762" name="Text Box 26">
            <a:extLst>
              <a:ext uri="{FF2B5EF4-FFF2-40B4-BE49-F238E27FC236}">
                <a16:creationId xmlns:a16="http://schemas.microsoft.com/office/drawing/2014/main" id="{5A3898CA-0C16-46A7-AD08-A81EE65ECF63}"/>
              </a:ext>
            </a:extLst>
          </p:cNvPr>
          <p:cNvSpPr txBox="1">
            <a:spLocks noChangeArrowheads="1"/>
          </p:cNvSpPr>
          <p:nvPr/>
        </p:nvSpPr>
        <p:spPr bwMode="auto">
          <a:xfrm>
            <a:off x="762000" y="4495800"/>
            <a:ext cx="4267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chemeClr val="accent1"/>
              </a:buClr>
              <a:buSzPct val="65000"/>
              <a:buFont typeface="Wingdings" panose="05000000000000000000" pitchFamily="2" charset="2"/>
              <a:buChar char="n"/>
              <a:defRPr sz="3000">
                <a:solidFill>
                  <a:schemeClr val="tx1"/>
                </a:solidFill>
                <a:latin typeface="Arial" panose="020B0604020202020204" pitchFamily="34" charset="0"/>
              </a:defRPr>
            </a:lvl1pPr>
            <a:lvl2pPr marL="742950" indent="-285750">
              <a:spcBef>
                <a:spcPct val="20000"/>
              </a:spcBef>
              <a:buClr>
                <a:schemeClr val="accent2"/>
              </a:buClr>
              <a:buSzPct val="60000"/>
              <a:buFont typeface="Wingdings" panose="05000000000000000000" pitchFamily="2" charset="2"/>
              <a:buChar char="q"/>
              <a:defRPr sz="2600">
                <a:solidFill>
                  <a:schemeClr val="tx1"/>
                </a:solidFill>
                <a:latin typeface="Arial" panose="020B0604020202020204" pitchFamily="34" charset="0"/>
              </a:defRPr>
            </a:lvl2pPr>
            <a:lvl3pPr marL="1143000" indent="-228600">
              <a:spcBef>
                <a:spcPct val="20000"/>
              </a:spcBef>
              <a:buClr>
                <a:schemeClr val="accent1"/>
              </a:buClr>
              <a:buSzPct val="65000"/>
              <a:buFont typeface="Wingdings" panose="05000000000000000000" pitchFamily="2" charset="2"/>
              <a:buChar char="n"/>
              <a:defRPr sz="2200">
                <a:solidFill>
                  <a:schemeClr val="tx1"/>
                </a:solidFill>
                <a:latin typeface="Arial" panose="020B0604020202020204" pitchFamily="34" charset="0"/>
              </a:defRPr>
            </a:lvl3pPr>
            <a:lvl4pPr marL="1600200" indent="-228600">
              <a:spcBef>
                <a:spcPct val="20000"/>
              </a:spcBef>
              <a:buClr>
                <a:schemeClr val="accent2"/>
              </a:buClr>
              <a:buSzPct val="70000"/>
              <a:buFont typeface="Wingdings" panose="05000000000000000000" pitchFamily="2" charset="2"/>
              <a:buChar char="q"/>
              <a:defRPr sz="2000">
                <a:solidFill>
                  <a:schemeClr val="tx1"/>
                </a:solidFill>
                <a:latin typeface="Arial" panose="020B0604020202020204" pitchFamily="34" charset="0"/>
              </a:defRPr>
            </a:lvl4pPr>
            <a:lvl5pPr marL="2057400" indent="-228600">
              <a:spcBef>
                <a:spcPct val="20000"/>
              </a:spcBef>
              <a:buClr>
                <a:schemeClr val="accent1"/>
              </a:buClr>
              <a:buSzPct val="75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SzPct val="75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SzPct val="75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SzPct val="75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SzPct val="75000"/>
              <a:buFont typeface="Wingdings" panose="05000000000000000000" pitchFamily="2" charset="2"/>
              <a:buChar char="§"/>
              <a:defRPr sz="2000">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altLang="vi-VN" sz="2400" b="1" i="0" u="none" strike="noStrike" kern="1200" cap="none" spc="0" normalizeH="0" baseline="0" noProof="0">
                <a:ln>
                  <a:noFill/>
                </a:ln>
                <a:solidFill>
                  <a:srgbClr val="A50021"/>
                </a:solidFill>
                <a:effectLst/>
                <a:uLnTx/>
                <a:uFillTx/>
                <a:latin typeface="Arial" panose="020B0604020202020204" pitchFamily="34" charset="0"/>
                <a:ea typeface="+mn-ea"/>
                <a:cs typeface="+mn-cs"/>
              </a:rPr>
              <a:t>MÔ HÌNH THÍ NGHIỆM</a:t>
            </a:r>
          </a:p>
        </p:txBody>
      </p:sp>
      <p:pic>
        <p:nvPicPr>
          <p:cNvPr id="6155" name="Picture 27" descr="three-violet-flowers">
            <a:extLst>
              <a:ext uri="{FF2B5EF4-FFF2-40B4-BE49-F238E27FC236}">
                <a16:creationId xmlns:a16="http://schemas.microsoft.com/office/drawing/2014/main" id="{07FBE5A2-01B4-49EF-9E59-4A7842FADB31}"/>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52400" y="6015038"/>
            <a:ext cx="2609850" cy="847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nodeType="clickEffect">
                                  <p:stCondLst>
                                    <p:cond delay="0"/>
                                  </p:stCondLst>
                                  <p:childTnLst>
                                    <p:set>
                                      <p:cBhvr>
                                        <p:cTn id="6" dur="1" fill="hold">
                                          <p:stCondLst>
                                            <p:cond delay="0"/>
                                          </p:stCondLst>
                                        </p:cTn>
                                        <p:tgtEl>
                                          <p:spTgt spid="116762">
                                            <p:txEl>
                                              <p:pRg st="0" end="0"/>
                                            </p:txEl>
                                          </p:spTgt>
                                        </p:tgtEl>
                                        <p:attrNameLst>
                                          <p:attrName>style.visibility</p:attrName>
                                        </p:attrNameLst>
                                      </p:cBhvr>
                                      <p:to>
                                        <p:strVal val="visible"/>
                                      </p:to>
                                    </p:set>
                                    <p:anim calcmode="lin" valueType="num">
                                      <p:cBhvr additive="base">
                                        <p:cTn id="7" dur="500" fill="hold"/>
                                        <p:tgtEl>
                                          <p:spTgt spid="116762">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116762">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0" presetClass="path" presetSubtype="0" accel="50000" decel="50000" fill="hold" nodeType="clickEffect">
                                  <p:stCondLst>
                                    <p:cond delay="0"/>
                                  </p:stCondLst>
                                  <p:childTnLst>
                                    <p:animMotion origin="layout" path="M 3.33333E-6 -2.80166E-6 C 0.15972 0.03237 0.31944 0.06473 0.38333 0.07767 " pathEditMode="relative" ptsTypes="aA">
                                      <p:cBhvr>
                                        <p:cTn id="12" dur="2000" fill="hold"/>
                                        <p:tgtEl>
                                          <p:spTgt spid="116759"/>
                                        </p:tgtEl>
                                        <p:attrNameLst>
                                          <p:attrName>ppt_x</p:attrName>
                                          <p:attrName>ppt_y</p:attrName>
                                        </p:attrNameLst>
                                      </p:cBhvr>
                                    </p:animMotion>
                                  </p:childTnLst>
                                </p:cTn>
                              </p:par>
                            </p:childTnLst>
                          </p:cTn>
                        </p:par>
                        <p:par>
                          <p:cTn id="13" fill="hold" nodeType="afterGroup">
                            <p:stCondLst>
                              <p:cond delay="2000"/>
                            </p:stCondLst>
                            <p:childTnLst>
                              <p:par>
                                <p:cTn id="14" presetID="23" presetClass="entr" presetSubtype="16" fill="hold" grpId="0" nodeType="afterEffect">
                                  <p:stCondLst>
                                    <p:cond delay="0"/>
                                  </p:stCondLst>
                                  <p:childTnLst>
                                    <p:set>
                                      <p:cBhvr>
                                        <p:cTn id="15" dur="1" fill="hold">
                                          <p:stCondLst>
                                            <p:cond delay="0"/>
                                          </p:stCondLst>
                                        </p:cTn>
                                        <p:tgtEl>
                                          <p:spTgt spid="116761"/>
                                        </p:tgtEl>
                                        <p:attrNameLst>
                                          <p:attrName>style.visibility</p:attrName>
                                        </p:attrNameLst>
                                      </p:cBhvr>
                                      <p:to>
                                        <p:strVal val="visible"/>
                                      </p:to>
                                    </p:set>
                                    <p:anim calcmode="lin" valueType="num">
                                      <p:cBhvr>
                                        <p:cTn id="16" dur="2000" fill="hold"/>
                                        <p:tgtEl>
                                          <p:spTgt spid="116761"/>
                                        </p:tgtEl>
                                        <p:attrNameLst>
                                          <p:attrName>ppt_w</p:attrName>
                                        </p:attrNameLst>
                                      </p:cBhvr>
                                      <p:tavLst>
                                        <p:tav tm="0">
                                          <p:val>
                                            <p:fltVal val="0"/>
                                          </p:val>
                                        </p:tav>
                                        <p:tav tm="100000">
                                          <p:val>
                                            <p:strVal val="#ppt_w"/>
                                          </p:val>
                                        </p:tav>
                                      </p:tavLst>
                                    </p:anim>
                                    <p:anim calcmode="lin" valueType="num">
                                      <p:cBhvr>
                                        <p:cTn id="17" dur="2000" fill="hold"/>
                                        <p:tgtEl>
                                          <p:spTgt spid="116761"/>
                                        </p:tgtEl>
                                        <p:attrNameLst>
                                          <p:attrName>ppt_h</p:attrName>
                                        </p:attrNameLst>
                                      </p:cBhvr>
                                      <p:tavLst>
                                        <p:tav tm="0">
                                          <p:val>
                                            <p:fltVal val="0"/>
                                          </p:val>
                                        </p:tav>
                                        <p:tav tm="100000">
                                          <p:val>
                                            <p:strVal val="#ppt_h"/>
                                          </p:val>
                                        </p:tav>
                                      </p:tavLst>
                                    </p:anim>
                                  </p:childTnLst>
                                </p:cTn>
                              </p:par>
                            </p:childTnLst>
                          </p:cTn>
                        </p:par>
                      </p:childTnLst>
                    </p:cTn>
                  </p:par>
                  <p:par>
                    <p:cTn id="18" fill="hold" nodeType="clickPar">
                      <p:stCondLst>
                        <p:cond delay="indefinite"/>
                      </p:stCondLst>
                      <p:childTnLst>
                        <p:par>
                          <p:cTn id="19" fill="hold" nodeType="withGroup">
                            <p:stCondLst>
                              <p:cond delay="0"/>
                            </p:stCondLst>
                            <p:childTnLst>
                              <p:par>
                                <p:cTn id="20" presetID="2" presetClass="entr" presetSubtype="2" fill="hold" grpId="0" nodeType="clickEffect">
                                  <p:stCondLst>
                                    <p:cond delay="0"/>
                                  </p:stCondLst>
                                  <p:childTnLst>
                                    <p:set>
                                      <p:cBhvr>
                                        <p:cTn id="21" dur="1" fill="hold">
                                          <p:stCondLst>
                                            <p:cond delay="0"/>
                                          </p:stCondLst>
                                        </p:cTn>
                                        <p:tgtEl>
                                          <p:spTgt spid="116758"/>
                                        </p:tgtEl>
                                        <p:attrNameLst>
                                          <p:attrName>style.visibility</p:attrName>
                                        </p:attrNameLst>
                                      </p:cBhvr>
                                      <p:to>
                                        <p:strVal val="visible"/>
                                      </p:to>
                                    </p:set>
                                    <p:anim calcmode="lin" valueType="num">
                                      <p:cBhvr additive="base">
                                        <p:cTn id="22" dur="500" fill="hold"/>
                                        <p:tgtEl>
                                          <p:spTgt spid="116758"/>
                                        </p:tgtEl>
                                        <p:attrNameLst>
                                          <p:attrName>ppt_x</p:attrName>
                                        </p:attrNameLst>
                                      </p:cBhvr>
                                      <p:tavLst>
                                        <p:tav tm="0">
                                          <p:val>
                                            <p:strVal val="1+#ppt_w/2"/>
                                          </p:val>
                                        </p:tav>
                                        <p:tav tm="100000">
                                          <p:val>
                                            <p:strVal val="#ppt_x"/>
                                          </p:val>
                                        </p:tav>
                                      </p:tavLst>
                                    </p:anim>
                                    <p:anim calcmode="lin" valueType="num">
                                      <p:cBhvr additive="base">
                                        <p:cTn id="23" dur="500" fill="hold"/>
                                        <p:tgtEl>
                                          <p:spTgt spid="11675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6758" grpId="0"/>
      <p:bldP spid="116761" grpId="0" animBg="1"/>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7175" name="Group 71">
            <a:extLst>
              <a:ext uri="{FF2B5EF4-FFF2-40B4-BE49-F238E27FC236}">
                <a16:creationId xmlns:a16="http://schemas.microsoft.com/office/drawing/2014/main" id="{ED383717-2574-4082-9D07-DCFA48E03667}"/>
              </a:ext>
            </a:extLst>
          </p:cNvPr>
          <p:cNvGraphicFramePr>
            <a:graphicFrameLocks noGrp="1"/>
          </p:cNvGraphicFramePr>
          <p:nvPr>
            <p:ph/>
            <p:extLst>
              <p:ext uri="{D42A27DB-BD31-4B8C-83A1-F6EECF244321}">
                <p14:modId xmlns:p14="http://schemas.microsoft.com/office/powerpoint/2010/main" val="4187315567"/>
              </p:ext>
            </p:extLst>
          </p:nvPr>
        </p:nvGraphicFramePr>
        <p:xfrm>
          <a:off x="76200" y="620688"/>
          <a:ext cx="8915400" cy="6943330"/>
        </p:xfrm>
        <a:graphic>
          <a:graphicData uri="http://schemas.openxmlformats.org/drawingml/2006/table">
            <a:tbl>
              <a:tblPr/>
              <a:tblGrid>
                <a:gridCol w="4495800">
                  <a:extLst>
                    <a:ext uri="{9D8B030D-6E8A-4147-A177-3AD203B41FA5}">
                      <a16:colId xmlns:a16="http://schemas.microsoft.com/office/drawing/2014/main" val="20000"/>
                    </a:ext>
                  </a:extLst>
                </a:gridCol>
                <a:gridCol w="4419600">
                  <a:extLst>
                    <a:ext uri="{9D8B030D-6E8A-4147-A177-3AD203B41FA5}">
                      <a16:colId xmlns:a16="http://schemas.microsoft.com/office/drawing/2014/main" val="20001"/>
                    </a:ext>
                  </a:extLst>
                </a:gridCol>
              </a:tblGrid>
              <a:tr h="6081737">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n-US" sz="2000" b="1" i="0" u="none" strike="noStrike" cap="none" normalizeH="0" baseline="0" dirty="0" err="1">
                          <a:ln>
                            <a:noFill/>
                          </a:ln>
                          <a:solidFill>
                            <a:srgbClr val="FF0066"/>
                          </a:solidFill>
                          <a:effectLst/>
                          <a:latin typeface="Times New Roman" panose="02020603050405020304" pitchFamily="18" charset="0"/>
                          <a:cs typeface="Times New Roman" panose="02020603050405020304" pitchFamily="18" charset="0"/>
                        </a:rPr>
                        <a:t>Tính</a:t>
                      </a:r>
                      <a:r>
                        <a:rPr kumimoji="0" lang="en-US" sz="2000" b="1" i="0" u="none" strike="noStrike" cap="none" normalizeH="0" baseline="0" dirty="0">
                          <a:ln>
                            <a:noFill/>
                          </a:ln>
                          <a:solidFill>
                            <a:srgbClr val="FF0066"/>
                          </a:solidFill>
                          <a:effectLst/>
                          <a:latin typeface="Times New Roman" panose="02020603050405020304" pitchFamily="18" charset="0"/>
                          <a:cs typeface="Times New Roman" panose="02020603050405020304" pitchFamily="18" charset="0"/>
                        </a:rPr>
                        <a:t> </a:t>
                      </a:r>
                      <a:r>
                        <a:rPr kumimoji="0" lang="en-US" sz="2000" b="1" i="0" u="none" strike="noStrike" cap="none" normalizeH="0" baseline="0" dirty="0" err="1">
                          <a:ln>
                            <a:noFill/>
                          </a:ln>
                          <a:solidFill>
                            <a:srgbClr val="FF0066"/>
                          </a:solidFill>
                          <a:effectLst/>
                          <a:latin typeface="Times New Roman" panose="02020603050405020304" pitchFamily="18" charset="0"/>
                          <a:cs typeface="Times New Roman" panose="02020603050405020304" pitchFamily="18" charset="0"/>
                        </a:rPr>
                        <a:t>chất</a:t>
                      </a:r>
                      <a:r>
                        <a:rPr kumimoji="0" lang="en-US" sz="2000" b="1" i="0" u="none" strike="noStrike" cap="none" normalizeH="0" baseline="0" dirty="0">
                          <a:ln>
                            <a:noFill/>
                          </a:ln>
                          <a:solidFill>
                            <a:srgbClr val="FF0066"/>
                          </a:solidFill>
                          <a:effectLst/>
                          <a:latin typeface="Times New Roman" panose="02020603050405020304" pitchFamily="18" charset="0"/>
                          <a:cs typeface="Times New Roman" panose="02020603050405020304" pitchFamily="18" charset="0"/>
                        </a:rPr>
                        <a:t> </a:t>
                      </a:r>
                      <a:r>
                        <a:rPr kumimoji="0" lang="en-US" sz="2000" b="1" i="0" u="none" strike="noStrike" cap="none" normalizeH="0" baseline="0" dirty="0" err="1">
                          <a:ln>
                            <a:noFill/>
                          </a:ln>
                          <a:solidFill>
                            <a:srgbClr val="FF0066"/>
                          </a:solidFill>
                          <a:effectLst/>
                          <a:latin typeface="Times New Roman" panose="02020603050405020304" pitchFamily="18" charset="0"/>
                          <a:cs typeface="Times New Roman" panose="02020603050405020304" pitchFamily="18" charset="0"/>
                        </a:rPr>
                        <a:t>hóa</a:t>
                      </a:r>
                      <a:r>
                        <a:rPr kumimoji="0" lang="en-US" sz="2000" b="1" i="0" u="none" strike="noStrike" cap="none" normalizeH="0" baseline="0" dirty="0">
                          <a:ln>
                            <a:noFill/>
                          </a:ln>
                          <a:solidFill>
                            <a:srgbClr val="FF0066"/>
                          </a:solidFill>
                          <a:effectLst/>
                          <a:latin typeface="Times New Roman" panose="02020603050405020304" pitchFamily="18" charset="0"/>
                          <a:cs typeface="Times New Roman" panose="02020603050405020304" pitchFamily="18" charset="0"/>
                        </a:rPr>
                        <a:t> </a:t>
                      </a:r>
                      <a:r>
                        <a:rPr kumimoji="0" lang="en-US" sz="2000" b="1" i="0" u="none" strike="noStrike" cap="none" normalizeH="0" baseline="0" dirty="0" err="1">
                          <a:ln>
                            <a:noFill/>
                          </a:ln>
                          <a:solidFill>
                            <a:srgbClr val="FF0066"/>
                          </a:solidFill>
                          <a:effectLst/>
                          <a:latin typeface="Times New Roman" panose="02020603050405020304" pitchFamily="18" charset="0"/>
                          <a:cs typeface="Times New Roman" panose="02020603050405020304" pitchFamily="18" charset="0"/>
                        </a:rPr>
                        <a:t>học</a:t>
                      </a:r>
                      <a:r>
                        <a:rPr kumimoji="0" lang="en-US" sz="2000" b="1" i="0" u="none" strike="noStrike" cap="none" normalizeH="0" baseline="0" dirty="0">
                          <a:ln>
                            <a:noFill/>
                          </a:ln>
                          <a:solidFill>
                            <a:srgbClr val="FF0066"/>
                          </a:solidFill>
                          <a:effectLst/>
                          <a:latin typeface="Times New Roman" panose="02020603050405020304" pitchFamily="18" charset="0"/>
                          <a:cs typeface="Times New Roman" panose="02020603050405020304" pitchFamily="18" charset="0"/>
                        </a:rPr>
                        <a:t> </a:t>
                      </a:r>
                      <a:r>
                        <a:rPr kumimoji="0" lang="en-US" sz="2000" b="1" i="0" u="none" strike="noStrike" cap="none" normalizeH="0" baseline="0" dirty="0" err="1">
                          <a:ln>
                            <a:noFill/>
                          </a:ln>
                          <a:solidFill>
                            <a:srgbClr val="FF0066"/>
                          </a:solidFill>
                          <a:effectLst/>
                          <a:latin typeface="Times New Roman" panose="02020603050405020304" pitchFamily="18" charset="0"/>
                          <a:cs typeface="Times New Roman" panose="02020603050405020304" pitchFamily="18" charset="0"/>
                        </a:rPr>
                        <a:t>của</a:t>
                      </a:r>
                      <a:r>
                        <a:rPr kumimoji="0" lang="en-US" sz="2000" b="1" i="0" u="none" strike="noStrike" cap="none" normalizeH="0" baseline="0" dirty="0">
                          <a:ln>
                            <a:noFill/>
                          </a:ln>
                          <a:solidFill>
                            <a:srgbClr val="FF0066"/>
                          </a:solidFill>
                          <a:effectLst/>
                          <a:latin typeface="Times New Roman" panose="02020603050405020304" pitchFamily="18" charset="0"/>
                          <a:cs typeface="Times New Roman" panose="02020603050405020304" pitchFamily="18" charset="0"/>
                        </a:rPr>
                        <a:t> dd NaOH</a:t>
                      </a:r>
                    </a:p>
                    <a:p>
                      <a:pPr marL="0" marR="0" lvl="0" indent="0" algn="l" defTabSz="914400" rtl="0" eaLnBrk="0" fontAlgn="base" latinLnBrk="0" hangingPunct="0">
                        <a:lnSpc>
                          <a:spcPct val="100000"/>
                        </a:lnSpc>
                        <a:spcBef>
                          <a:spcPct val="20000"/>
                        </a:spcBef>
                        <a:spcAft>
                          <a:spcPct val="0"/>
                        </a:spcAft>
                        <a:buClrTx/>
                        <a:buSzTx/>
                        <a:buFontTx/>
                        <a:buNone/>
                        <a:tabLst/>
                      </a:pPr>
                      <a:r>
                        <a:rPr kumimoji="0" lang="pt-BR" sz="2000" b="0" i="0" u="none" strike="noStrike" cap="none" normalizeH="0" baseline="0" dirty="0">
                          <a:ln>
                            <a:noFill/>
                          </a:ln>
                          <a:solidFill>
                            <a:srgbClr val="0000FF"/>
                          </a:solidFill>
                          <a:effectLst/>
                          <a:latin typeface="Times New Roman" panose="02020603050405020304" pitchFamily="18" charset="0"/>
                          <a:cs typeface="Times New Roman" panose="02020603050405020304" pitchFamily="18" charset="0"/>
                        </a:rPr>
                        <a:t>1</a:t>
                      </a:r>
                      <a:r>
                        <a:rPr kumimoji="0" lang="pt-BR" sz="2400" b="1" i="0" u="none" strike="noStrike" cap="none" normalizeH="0" baseline="0" dirty="0">
                          <a:ln>
                            <a:noFill/>
                          </a:ln>
                          <a:solidFill>
                            <a:srgbClr val="0000FF"/>
                          </a:solidFill>
                          <a:effectLst/>
                          <a:latin typeface="Times New Roman" panose="02020603050405020304" pitchFamily="18" charset="0"/>
                          <a:cs typeface="Times New Roman" panose="02020603050405020304" pitchFamily="18" charset="0"/>
                        </a:rPr>
                        <a:t>. </a:t>
                      </a:r>
                      <a:r>
                        <a:rPr kumimoji="0" lang="pt-BR" sz="2000" b="0" i="0" u="none" strike="noStrike" cap="none" normalizeH="0" baseline="0" dirty="0">
                          <a:ln>
                            <a:noFill/>
                          </a:ln>
                          <a:solidFill>
                            <a:srgbClr val="0000FF"/>
                          </a:solidFill>
                          <a:effectLst/>
                          <a:latin typeface="Times New Roman" panose="02020603050405020304" pitchFamily="18" charset="0"/>
                          <a:cs typeface="Times New Roman" panose="02020603050405020304" pitchFamily="18" charset="0"/>
                        </a:rPr>
                        <a:t>TD với chất chỉ thị màu</a:t>
                      </a:r>
                    </a:p>
                    <a:p>
                      <a:pPr marL="0" marR="0" lvl="0" indent="0" algn="l" defTabSz="914400" rtl="0" eaLnBrk="0" fontAlgn="base" latinLnBrk="0" hangingPunct="0">
                        <a:lnSpc>
                          <a:spcPct val="100000"/>
                        </a:lnSpc>
                        <a:spcBef>
                          <a:spcPct val="20000"/>
                        </a:spcBef>
                        <a:spcAft>
                          <a:spcPct val="0"/>
                        </a:spcAft>
                        <a:buClrTx/>
                        <a:buSzTx/>
                        <a:buFontTx/>
                        <a:buNone/>
                        <a:tabLst/>
                      </a:pPr>
                      <a:r>
                        <a:rPr kumimoji="0" lang="pt-BR" sz="2000" b="0" i="0" u="none" strike="noStrike" cap="none" normalizeH="0" baseline="0" dirty="0">
                          <a:ln>
                            <a:noFill/>
                          </a:ln>
                          <a:solidFill>
                            <a:srgbClr val="0000FF"/>
                          </a:solidFill>
                          <a:effectLst/>
                          <a:latin typeface="Times New Roman" panose="02020603050405020304" pitchFamily="18" charset="0"/>
                          <a:cs typeface="Times New Roman" panose="02020603050405020304" pitchFamily="18" charset="0"/>
                        </a:rPr>
                        <a:t>   NaOH </a:t>
                      </a:r>
                      <a:r>
                        <a:rPr kumimoji="0" lang="pt-BR" sz="2000" b="0" i="0" u="none" strike="noStrike" cap="none" normalizeH="0" baseline="-25000" dirty="0">
                          <a:ln>
                            <a:noFill/>
                          </a:ln>
                          <a:solidFill>
                            <a:srgbClr val="0000FF"/>
                          </a:solidFill>
                          <a:effectLst/>
                          <a:latin typeface="Times New Roman" panose="02020603050405020304" pitchFamily="18" charset="0"/>
                          <a:cs typeface="Times New Roman" panose="02020603050405020304" pitchFamily="18" charset="0"/>
                        </a:rPr>
                        <a:t> </a:t>
                      </a:r>
                      <a:r>
                        <a:rPr kumimoji="0" lang="pt-BR" sz="2000" b="0" i="0" u="none" strike="noStrike" cap="none" normalizeH="0" baseline="0" dirty="0">
                          <a:ln>
                            <a:noFill/>
                          </a:ln>
                          <a:solidFill>
                            <a:srgbClr val="0000FF"/>
                          </a:solidFill>
                          <a:effectLst/>
                          <a:latin typeface="Times New Roman" panose="02020603050405020304" pitchFamily="18" charset="0"/>
                          <a:cs typeface="Times New Roman" panose="02020603050405020304" pitchFamily="18" charset="0"/>
                        </a:rPr>
                        <a:t>+  Quì tím → xanh </a:t>
                      </a:r>
                    </a:p>
                    <a:p>
                      <a:pPr marL="0" marR="0" lvl="0" indent="0" algn="l" defTabSz="914400" rtl="0" eaLnBrk="0" fontAlgn="base" latinLnBrk="0" hangingPunct="0">
                        <a:lnSpc>
                          <a:spcPct val="100000"/>
                        </a:lnSpc>
                        <a:spcBef>
                          <a:spcPct val="20000"/>
                        </a:spcBef>
                        <a:spcAft>
                          <a:spcPct val="0"/>
                        </a:spcAft>
                        <a:buClrTx/>
                        <a:buSzTx/>
                        <a:buFontTx/>
                        <a:buNone/>
                        <a:tabLst/>
                      </a:pPr>
                      <a:r>
                        <a:rPr kumimoji="0" lang="pt-BR" sz="2000" b="0" i="0" u="none" strike="noStrike" cap="none" normalizeH="0" baseline="0" dirty="0">
                          <a:ln>
                            <a:noFill/>
                          </a:ln>
                          <a:solidFill>
                            <a:srgbClr val="0000FF"/>
                          </a:solidFill>
                          <a:effectLst/>
                          <a:latin typeface="Times New Roman" panose="02020603050405020304" pitchFamily="18" charset="0"/>
                          <a:cs typeface="Times New Roman" panose="02020603050405020304" pitchFamily="18" charset="0"/>
                        </a:rPr>
                        <a:t>   NaOH +  Phenolphtalein → hồng</a:t>
                      </a:r>
                    </a:p>
                    <a:p>
                      <a:pPr marL="0" marR="0" lvl="0" indent="0" algn="l" defTabSz="914400" rtl="0" eaLnBrk="0" fontAlgn="base" latinLnBrk="0" hangingPunct="0">
                        <a:lnSpc>
                          <a:spcPct val="100000"/>
                        </a:lnSpc>
                        <a:spcBef>
                          <a:spcPct val="20000"/>
                        </a:spcBef>
                        <a:spcAft>
                          <a:spcPct val="0"/>
                        </a:spcAft>
                        <a:buClrTx/>
                        <a:buSzTx/>
                        <a:buFontTx/>
                        <a:buNone/>
                        <a:tabLst/>
                      </a:pPr>
                      <a:endParaRPr kumimoji="0" lang="pt-BR" sz="2000" b="0" i="0" u="none" strike="noStrike" cap="none" normalizeH="0" baseline="0" dirty="0">
                        <a:ln>
                          <a:noFill/>
                        </a:ln>
                        <a:solidFill>
                          <a:srgbClr val="0000FF"/>
                        </a:solidFill>
                        <a:effectLst/>
                        <a:latin typeface="Times New Roman" panose="02020603050405020304" pitchFamily="18" charset="0"/>
                        <a:cs typeface="Times New Roman" panose="02020603050405020304" pitchFamily="18" charset="0"/>
                      </a:endParaRPr>
                    </a:p>
                    <a:p>
                      <a:pPr marL="0" marR="0" lvl="0" indent="0" algn="l" defTabSz="914400" rtl="0" eaLnBrk="0" fontAlgn="base" latinLnBrk="0" hangingPunct="0">
                        <a:lnSpc>
                          <a:spcPct val="100000"/>
                        </a:lnSpc>
                        <a:spcBef>
                          <a:spcPct val="20000"/>
                        </a:spcBef>
                        <a:spcAft>
                          <a:spcPct val="0"/>
                        </a:spcAft>
                        <a:buClrTx/>
                        <a:buSzTx/>
                        <a:buFontTx/>
                        <a:buNone/>
                        <a:tabLst/>
                      </a:pPr>
                      <a:r>
                        <a:rPr kumimoji="0" lang="pt-BR" sz="2000" b="0" i="0" u="none" strike="noStrike" cap="none" normalizeH="0" baseline="0" dirty="0">
                          <a:ln>
                            <a:noFill/>
                          </a:ln>
                          <a:solidFill>
                            <a:srgbClr val="0000FF"/>
                          </a:solidFill>
                          <a:effectLst/>
                          <a:latin typeface="Times New Roman" panose="02020603050405020304" pitchFamily="18" charset="0"/>
                          <a:cs typeface="Times New Roman" panose="02020603050405020304" pitchFamily="18" charset="0"/>
                        </a:rPr>
                        <a:t>2. TD với dd Axit → Muối +  Nước.</a:t>
                      </a:r>
                    </a:p>
                    <a:p>
                      <a:pPr marL="0" marR="0" lvl="0" indent="0" algn="l" defTabSz="914400" rtl="0" eaLnBrk="0" fontAlgn="base" latinLnBrk="0" hangingPunct="0">
                        <a:lnSpc>
                          <a:spcPct val="100000"/>
                        </a:lnSpc>
                        <a:spcBef>
                          <a:spcPct val="20000"/>
                        </a:spcBef>
                        <a:spcAft>
                          <a:spcPct val="0"/>
                        </a:spcAft>
                        <a:buClrTx/>
                        <a:buSzTx/>
                        <a:buFontTx/>
                        <a:buNone/>
                        <a:tabLst/>
                      </a:pPr>
                      <a:r>
                        <a:rPr kumimoji="0" lang="pt-BR" sz="2000" b="0" i="0" u="none" strike="noStrike" cap="none" normalizeH="0" baseline="0" dirty="0">
                          <a:ln>
                            <a:noFill/>
                          </a:ln>
                          <a:solidFill>
                            <a:srgbClr val="0000FF"/>
                          </a:solidFill>
                          <a:effectLst/>
                          <a:latin typeface="Times New Roman" panose="02020603050405020304" pitchFamily="18" charset="0"/>
                          <a:cs typeface="Times New Roman" panose="02020603050405020304" pitchFamily="18" charset="0"/>
                        </a:rPr>
                        <a:t>   2NaOH +  H</a:t>
                      </a:r>
                      <a:r>
                        <a:rPr kumimoji="0" lang="pt-BR" sz="2000" b="0" i="0" u="none" strike="noStrike" cap="none" normalizeH="0" baseline="-25000" dirty="0">
                          <a:ln>
                            <a:noFill/>
                          </a:ln>
                          <a:solidFill>
                            <a:srgbClr val="0000FF"/>
                          </a:solidFill>
                          <a:effectLst/>
                          <a:latin typeface="Times New Roman" panose="02020603050405020304" pitchFamily="18" charset="0"/>
                          <a:cs typeface="Times New Roman" panose="02020603050405020304" pitchFamily="18" charset="0"/>
                        </a:rPr>
                        <a:t>2</a:t>
                      </a:r>
                      <a:r>
                        <a:rPr kumimoji="0" lang="pt-BR" sz="2000" b="0" i="0" u="none" strike="noStrike" cap="none" normalizeH="0" baseline="0" dirty="0">
                          <a:ln>
                            <a:noFill/>
                          </a:ln>
                          <a:solidFill>
                            <a:srgbClr val="0000FF"/>
                          </a:solidFill>
                          <a:effectLst/>
                          <a:latin typeface="Times New Roman" panose="02020603050405020304" pitchFamily="18" charset="0"/>
                          <a:cs typeface="Times New Roman" panose="02020603050405020304" pitchFamily="18" charset="0"/>
                        </a:rPr>
                        <a:t>SO</a:t>
                      </a:r>
                      <a:r>
                        <a:rPr kumimoji="0" lang="pt-BR" sz="2000" b="0" i="0" u="none" strike="noStrike" cap="none" normalizeH="0" baseline="-25000" dirty="0">
                          <a:ln>
                            <a:noFill/>
                          </a:ln>
                          <a:solidFill>
                            <a:srgbClr val="0000FF"/>
                          </a:solidFill>
                          <a:effectLst/>
                          <a:latin typeface="Times New Roman" panose="02020603050405020304" pitchFamily="18" charset="0"/>
                          <a:cs typeface="Times New Roman" panose="02020603050405020304" pitchFamily="18" charset="0"/>
                        </a:rPr>
                        <a:t>4 </a:t>
                      </a:r>
                      <a:r>
                        <a:rPr kumimoji="0" lang="pt-BR" sz="2000" b="0" i="0" u="none" strike="noStrike" cap="none" normalizeH="0" baseline="0" dirty="0">
                          <a:ln>
                            <a:noFill/>
                          </a:ln>
                          <a:solidFill>
                            <a:srgbClr val="0000FF"/>
                          </a:solidFill>
                          <a:effectLst/>
                          <a:latin typeface="Times New Roman" panose="02020603050405020304" pitchFamily="18" charset="0"/>
                          <a:cs typeface="Times New Roman" panose="02020603050405020304" pitchFamily="18" charset="0"/>
                        </a:rPr>
                        <a:t>→ Na</a:t>
                      </a:r>
                      <a:r>
                        <a:rPr kumimoji="0" lang="pt-BR" sz="2000" b="0" i="0" u="none" strike="noStrike" cap="none" normalizeH="0" baseline="-25000" dirty="0">
                          <a:ln>
                            <a:noFill/>
                          </a:ln>
                          <a:solidFill>
                            <a:srgbClr val="0000FF"/>
                          </a:solidFill>
                          <a:effectLst/>
                          <a:latin typeface="Times New Roman" panose="02020603050405020304" pitchFamily="18" charset="0"/>
                          <a:cs typeface="Times New Roman" panose="02020603050405020304" pitchFamily="18" charset="0"/>
                        </a:rPr>
                        <a:t>2</a:t>
                      </a:r>
                      <a:r>
                        <a:rPr kumimoji="0" lang="pt-BR" sz="2000" b="0" i="0" u="none" strike="noStrike" cap="none" normalizeH="0" baseline="0" dirty="0">
                          <a:ln>
                            <a:noFill/>
                          </a:ln>
                          <a:solidFill>
                            <a:srgbClr val="0000FF"/>
                          </a:solidFill>
                          <a:effectLst/>
                          <a:latin typeface="Times New Roman" panose="02020603050405020304" pitchFamily="18" charset="0"/>
                          <a:cs typeface="Times New Roman" panose="02020603050405020304" pitchFamily="18" charset="0"/>
                        </a:rPr>
                        <a:t>SO</a:t>
                      </a:r>
                      <a:r>
                        <a:rPr kumimoji="0" lang="pt-BR" sz="2000" b="0" i="0" u="none" strike="noStrike" cap="none" normalizeH="0" baseline="-25000" dirty="0">
                          <a:ln>
                            <a:noFill/>
                          </a:ln>
                          <a:solidFill>
                            <a:srgbClr val="0000FF"/>
                          </a:solidFill>
                          <a:effectLst/>
                          <a:latin typeface="Times New Roman" panose="02020603050405020304" pitchFamily="18" charset="0"/>
                          <a:cs typeface="Times New Roman" panose="02020603050405020304" pitchFamily="18" charset="0"/>
                        </a:rPr>
                        <a:t>4</a:t>
                      </a:r>
                      <a:r>
                        <a:rPr kumimoji="0" lang="pt-BR" sz="2000" b="0" i="0" u="none" strike="noStrike" cap="none" normalizeH="0" baseline="0" dirty="0">
                          <a:ln>
                            <a:noFill/>
                          </a:ln>
                          <a:solidFill>
                            <a:srgbClr val="0000FF"/>
                          </a:solidFill>
                          <a:effectLst/>
                          <a:latin typeface="Times New Roman" panose="02020603050405020304" pitchFamily="18" charset="0"/>
                          <a:cs typeface="Times New Roman" panose="02020603050405020304" pitchFamily="18" charset="0"/>
                        </a:rPr>
                        <a:t>+  2H</a:t>
                      </a:r>
                      <a:r>
                        <a:rPr kumimoji="0" lang="pt-BR" sz="2000" b="0" i="0" u="none" strike="noStrike" cap="none" normalizeH="0" baseline="-25000" dirty="0">
                          <a:ln>
                            <a:noFill/>
                          </a:ln>
                          <a:solidFill>
                            <a:srgbClr val="0000FF"/>
                          </a:solidFill>
                          <a:effectLst/>
                          <a:latin typeface="Times New Roman" panose="02020603050405020304" pitchFamily="18" charset="0"/>
                          <a:cs typeface="Times New Roman" panose="02020603050405020304" pitchFamily="18" charset="0"/>
                        </a:rPr>
                        <a:t>2</a:t>
                      </a:r>
                      <a:r>
                        <a:rPr kumimoji="0" lang="pt-BR" sz="2000" b="0" i="0" u="none" strike="noStrike" cap="none" normalizeH="0" baseline="0" dirty="0">
                          <a:ln>
                            <a:noFill/>
                          </a:ln>
                          <a:solidFill>
                            <a:srgbClr val="0000FF"/>
                          </a:solidFill>
                          <a:effectLst/>
                          <a:latin typeface="Times New Roman" panose="02020603050405020304" pitchFamily="18" charset="0"/>
                          <a:cs typeface="Times New Roman" panose="02020603050405020304" pitchFamily="18" charset="0"/>
                        </a:rPr>
                        <a:t>O</a:t>
                      </a:r>
                    </a:p>
                    <a:p>
                      <a:pPr marL="0" marR="0" lvl="0" indent="0" algn="l" defTabSz="914400" rtl="0" eaLnBrk="0" fontAlgn="base" latinLnBrk="0" hangingPunct="0">
                        <a:lnSpc>
                          <a:spcPct val="100000"/>
                        </a:lnSpc>
                        <a:spcBef>
                          <a:spcPct val="20000"/>
                        </a:spcBef>
                        <a:spcAft>
                          <a:spcPct val="0"/>
                        </a:spcAft>
                        <a:buClrTx/>
                        <a:buSzTx/>
                        <a:buFontTx/>
                        <a:buNone/>
                        <a:tabLst/>
                      </a:pPr>
                      <a:r>
                        <a:rPr kumimoji="0" lang="pt-BR" sz="2000" b="0" i="0" u="none" strike="noStrike" cap="none" normalizeH="0" baseline="0" dirty="0">
                          <a:ln>
                            <a:noFill/>
                          </a:ln>
                          <a:solidFill>
                            <a:srgbClr val="0000FF"/>
                          </a:solidFill>
                          <a:effectLst/>
                          <a:latin typeface="Times New Roman" panose="02020603050405020304" pitchFamily="18" charset="0"/>
                          <a:cs typeface="Times New Roman" panose="02020603050405020304" pitchFamily="18" charset="0"/>
                        </a:rPr>
                        <a:t>    NaOH  +  HCl    → NaCl     + H</a:t>
                      </a:r>
                      <a:r>
                        <a:rPr kumimoji="0" lang="pt-BR" sz="2000" b="0" i="0" u="none" strike="noStrike" cap="none" normalizeH="0" baseline="-25000" dirty="0">
                          <a:ln>
                            <a:noFill/>
                          </a:ln>
                          <a:solidFill>
                            <a:srgbClr val="0000FF"/>
                          </a:solidFill>
                          <a:effectLst/>
                          <a:latin typeface="Times New Roman" panose="02020603050405020304" pitchFamily="18" charset="0"/>
                          <a:cs typeface="Times New Roman" panose="02020603050405020304" pitchFamily="18" charset="0"/>
                        </a:rPr>
                        <a:t>2</a:t>
                      </a:r>
                      <a:r>
                        <a:rPr kumimoji="0" lang="pt-BR" sz="2000" b="0" i="0" u="none" strike="noStrike" cap="none" normalizeH="0" baseline="0" dirty="0">
                          <a:ln>
                            <a:noFill/>
                          </a:ln>
                          <a:solidFill>
                            <a:srgbClr val="0000FF"/>
                          </a:solidFill>
                          <a:effectLst/>
                          <a:latin typeface="Times New Roman" panose="02020603050405020304" pitchFamily="18" charset="0"/>
                          <a:cs typeface="Times New Roman" panose="02020603050405020304" pitchFamily="18" charset="0"/>
                        </a:rPr>
                        <a:t>O.</a:t>
                      </a:r>
                    </a:p>
                    <a:p>
                      <a:pPr marL="0" marR="0" lvl="0" indent="0" algn="l" defTabSz="914400" rtl="0" eaLnBrk="0" fontAlgn="base" latinLnBrk="0" hangingPunct="0">
                        <a:lnSpc>
                          <a:spcPct val="100000"/>
                        </a:lnSpc>
                        <a:spcBef>
                          <a:spcPct val="20000"/>
                        </a:spcBef>
                        <a:spcAft>
                          <a:spcPct val="0"/>
                        </a:spcAft>
                        <a:buClrTx/>
                        <a:buSzTx/>
                        <a:buFontTx/>
                        <a:buNone/>
                        <a:tabLst/>
                      </a:pPr>
                      <a:endParaRPr kumimoji="0" lang="pt-BR" sz="2000" b="0" i="0" u="none" strike="noStrike" cap="none" normalizeH="0" baseline="0" dirty="0">
                        <a:ln>
                          <a:noFill/>
                        </a:ln>
                        <a:solidFill>
                          <a:srgbClr val="0000FF"/>
                        </a:solidFill>
                        <a:effectLst/>
                        <a:latin typeface="Times New Roman" panose="02020603050405020304" pitchFamily="18" charset="0"/>
                        <a:cs typeface="Times New Roman" panose="02020603050405020304" pitchFamily="18" charset="0"/>
                      </a:endParaRPr>
                    </a:p>
                    <a:p>
                      <a:pPr marL="0" marR="0" lvl="0" indent="0" algn="l" defTabSz="914400" rtl="0" eaLnBrk="0" fontAlgn="base" latinLnBrk="0" hangingPunct="0">
                        <a:lnSpc>
                          <a:spcPct val="100000"/>
                        </a:lnSpc>
                        <a:spcBef>
                          <a:spcPct val="20000"/>
                        </a:spcBef>
                        <a:spcAft>
                          <a:spcPct val="0"/>
                        </a:spcAft>
                        <a:buClrTx/>
                        <a:buSzTx/>
                        <a:buFontTx/>
                        <a:buNone/>
                        <a:tabLst/>
                      </a:pPr>
                      <a:r>
                        <a:rPr kumimoji="0" lang="pt-BR" sz="2000" b="0" i="0" u="none" strike="noStrike" cap="none" normalizeH="0" baseline="0" dirty="0">
                          <a:ln>
                            <a:noFill/>
                          </a:ln>
                          <a:solidFill>
                            <a:srgbClr val="0000FF"/>
                          </a:solidFill>
                          <a:effectLst/>
                          <a:latin typeface="Times New Roman" panose="02020603050405020304" pitchFamily="18" charset="0"/>
                          <a:cs typeface="Times New Roman" panose="02020603050405020304" pitchFamily="18" charset="0"/>
                        </a:rPr>
                        <a:t>3. Tác dụng với 1 số dung dịch Muối.</a:t>
                      </a:r>
                    </a:p>
                    <a:p>
                      <a:pPr marL="0" marR="0" lvl="0" indent="0" algn="l" defTabSz="914400" rtl="0" eaLnBrk="0" fontAlgn="base" latinLnBrk="0" hangingPunct="0">
                        <a:lnSpc>
                          <a:spcPct val="100000"/>
                        </a:lnSpc>
                        <a:spcBef>
                          <a:spcPct val="20000"/>
                        </a:spcBef>
                        <a:spcAft>
                          <a:spcPct val="0"/>
                        </a:spcAft>
                        <a:buClrTx/>
                        <a:buSzTx/>
                        <a:buFontTx/>
                        <a:buNone/>
                        <a:tabLst/>
                      </a:pPr>
                      <a:r>
                        <a:rPr kumimoji="0" lang="pt-BR" sz="2000" b="0" i="0" u="none" strike="noStrike" cap="none" normalizeH="0" baseline="0" dirty="0">
                          <a:ln>
                            <a:noFill/>
                          </a:ln>
                          <a:solidFill>
                            <a:srgbClr val="0000FF"/>
                          </a:solidFill>
                          <a:effectLst/>
                          <a:latin typeface="Times New Roman" panose="02020603050405020304" pitchFamily="18" charset="0"/>
                          <a:cs typeface="Times New Roman" panose="02020603050405020304" pitchFamily="18" charset="0"/>
                        </a:rPr>
                        <a:t>      NaOH+ Na</a:t>
                      </a:r>
                      <a:r>
                        <a:rPr kumimoji="0" lang="pt-BR" sz="2000" b="0" i="0" u="none" strike="noStrike" cap="none" normalizeH="0" baseline="-25000" dirty="0">
                          <a:ln>
                            <a:noFill/>
                          </a:ln>
                          <a:solidFill>
                            <a:srgbClr val="0000FF"/>
                          </a:solidFill>
                          <a:effectLst/>
                          <a:latin typeface="Times New Roman" panose="02020603050405020304" pitchFamily="18" charset="0"/>
                          <a:cs typeface="Times New Roman" panose="02020603050405020304" pitchFamily="18" charset="0"/>
                        </a:rPr>
                        <a:t>2</a:t>
                      </a:r>
                      <a:r>
                        <a:rPr kumimoji="0" lang="pt-BR" sz="2000" b="0" i="0" u="none" strike="noStrike" cap="none" normalizeH="0" baseline="0" dirty="0">
                          <a:ln>
                            <a:noFill/>
                          </a:ln>
                          <a:solidFill>
                            <a:srgbClr val="0000FF"/>
                          </a:solidFill>
                          <a:effectLst/>
                          <a:latin typeface="Times New Roman" panose="02020603050405020304" pitchFamily="18" charset="0"/>
                          <a:cs typeface="Times New Roman" panose="02020603050405020304" pitchFamily="18" charset="0"/>
                        </a:rPr>
                        <a:t>CO</a:t>
                      </a:r>
                      <a:r>
                        <a:rPr kumimoji="0" lang="pt-BR" sz="2000" b="0" i="0" u="none" strike="noStrike" cap="none" normalizeH="0" baseline="-25000" dirty="0">
                          <a:ln>
                            <a:noFill/>
                          </a:ln>
                          <a:solidFill>
                            <a:srgbClr val="0000FF"/>
                          </a:solidFill>
                          <a:effectLst/>
                          <a:latin typeface="Times New Roman" panose="02020603050405020304" pitchFamily="18" charset="0"/>
                          <a:cs typeface="Times New Roman" panose="02020603050405020304" pitchFamily="18" charset="0"/>
                        </a:rPr>
                        <a:t>3</a:t>
                      </a:r>
                      <a:r>
                        <a:rPr kumimoji="0" lang="pt-BR" sz="2000" b="0" i="0" u="none" strike="noStrike" cap="none" normalizeH="0" baseline="0" dirty="0">
                          <a:ln>
                            <a:noFill/>
                          </a:ln>
                          <a:solidFill>
                            <a:srgbClr val="0000FF"/>
                          </a:solidFill>
                          <a:effectLst/>
                          <a:latin typeface="Times New Roman" panose="02020603050405020304" pitchFamily="18" charset="0"/>
                          <a:cs typeface="Times New Roman" panose="02020603050405020304" pitchFamily="18" charset="0"/>
                        </a:rPr>
                        <a:t>→ không PƯ</a:t>
                      </a:r>
                    </a:p>
                    <a:p>
                      <a:pPr marL="0" marR="0" lvl="0" indent="0" algn="l" defTabSz="914400" rtl="0" eaLnBrk="0" fontAlgn="base" latinLnBrk="0" hangingPunct="0">
                        <a:lnSpc>
                          <a:spcPct val="100000"/>
                        </a:lnSpc>
                        <a:spcBef>
                          <a:spcPct val="20000"/>
                        </a:spcBef>
                        <a:spcAft>
                          <a:spcPct val="0"/>
                        </a:spcAft>
                        <a:buClrTx/>
                        <a:buSzTx/>
                        <a:buFontTx/>
                        <a:buNone/>
                        <a:tabLst/>
                      </a:pPr>
                      <a:endParaRPr kumimoji="0" lang="pt-BR" sz="2000" b="0" i="0" u="none" strike="noStrike" cap="none" normalizeH="0" baseline="0" dirty="0">
                        <a:ln>
                          <a:noFill/>
                        </a:ln>
                        <a:solidFill>
                          <a:srgbClr val="0000FF"/>
                        </a:solidFill>
                        <a:effectLst/>
                        <a:latin typeface="Times New Roman" panose="02020603050405020304" pitchFamily="18" charset="0"/>
                        <a:cs typeface="Times New Roman" panose="02020603050405020304" pitchFamily="18" charset="0"/>
                      </a:endParaRPr>
                    </a:p>
                    <a:p>
                      <a:pPr marL="0" marR="0" lvl="0" indent="0" algn="l" defTabSz="914400" rtl="0" eaLnBrk="0" fontAlgn="base" latinLnBrk="0" hangingPunct="0">
                        <a:lnSpc>
                          <a:spcPct val="100000"/>
                        </a:lnSpc>
                        <a:spcBef>
                          <a:spcPct val="20000"/>
                        </a:spcBef>
                        <a:spcAft>
                          <a:spcPct val="0"/>
                        </a:spcAft>
                        <a:buClrTx/>
                        <a:buSzTx/>
                        <a:buFontTx/>
                        <a:buNone/>
                        <a:tabLst/>
                      </a:pPr>
                      <a:r>
                        <a:rPr kumimoji="0" lang="pt-BR" sz="2000" b="0" i="0" u="none" strike="noStrike" cap="none" normalizeH="0" baseline="0" dirty="0">
                          <a:ln>
                            <a:noFill/>
                          </a:ln>
                          <a:solidFill>
                            <a:srgbClr val="0000FF"/>
                          </a:solidFill>
                          <a:effectLst/>
                          <a:latin typeface="Times New Roman" panose="02020603050405020304" pitchFamily="18" charset="0"/>
                          <a:cs typeface="Times New Roman" panose="02020603050405020304" pitchFamily="18" charset="0"/>
                        </a:rPr>
                        <a:t>4. TD với Oxitaxit → Muối + Nước.</a:t>
                      </a:r>
                    </a:p>
                    <a:p>
                      <a:pPr marL="0" marR="0" lvl="0" indent="0" algn="l" defTabSz="914400" rtl="0" eaLnBrk="0" fontAlgn="base" latinLnBrk="0" hangingPunct="0">
                        <a:lnSpc>
                          <a:spcPct val="100000"/>
                        </a:lnSpc>
                        <a:spcBef>
                          <a:spcPct val="20000"/>
                        </a:spcBef>
                        <a:spcAft>
                          <a:spcPct val="0"/>
                        </a:spcAft>
                        <a:buClrTx/>
                        <a:buSzTx/>
                        <a:buFontTx/>
                        <a:buNone/>
                        <a:tabLst/>
                      </a:pPr>
                      <a:r>
                        <a:rPr kumimoji="0" lang="pt-BR" sz="2000" b="0" i="0" u="none" strike="noStrike" cap="none" normalizeH="0" baseline="0" dirty="0">
                          <a:ln>
                            <a:noFill/>
                          </a:ln>
                          <a:solidFill>
                            <a:srgbClr val="0000FF"/>
                          </a:solidFill>
                          <a:effectLst/>
                          <a:latin typeface="Times New Roman" panose="02020603050405020304" pitchFamily="18" charset="0"/>
                          <a:cs typeface="Times New Roman" panose="02020603050405020304" pitchFamily="18" charset="0"/>
                        </a:rPr>
                        <a:t>     2NaOH + CO</a:t>
                      </a:r>
                      <a:r>
                        <a:rPr kumimoji="0" lang="pt-BR" sz="2000" b="0" i="0" u="none" strike="noStrike" cap="none" normalizeH="0" baseline="-25000" dirty="0">
                          <a:ln>
                            <a:noFill/>
                          </a:ln>
                          <a:solidFill>
                            <a:srgbClr val="0000FF"/>
                          </a:solidFill>
                          <a:effectLst/>
                          <a:latin typeface="Times New Roman" panose="02020603050405020304" pitchFamily="18" charset="0"/>
                          <a:cs typeface="Times New Roman" panose="02020603050405020304" pitchFamily="18" charset="0"/>
                        </a:rPr>
                        <a:t>2</a:t>
                      </a:r>
                      <a:r>
                        <a:rPr kumimoji="0" lang="pt-BR" sz="2000" b="0" i="0" u="none" strike="noStrike" cap="none" normalizeH="0" baseline="0" dirty="0">
                          <a:ln>
                            <a:noFill/>
                          </a:ln>
                          <a:solidFill>
                            <a:srgbClr val="0000FF"/>
                          </a:solidFill>
                          <a:effectLst/>
                          <a:latin typeface="Times New Roman" panose="02020603050405020304" pitchFamily="18" charset="0"/>
                          <a:cs typeface="Times New Roman" panose="02020603050405020304" pitchFamily="18" charset="0"/>
                        </a:rPr>
                        <a:t>  →  Na</a:t>
                      </a:r>
                      <a:r>
                        <a:rPr kumimoji="0" lang="pt-BR" sz="2000" b="0" i="0" u="none" strike="noStrike" cap="none" normalizeH="0" baseline="-25000" dirty="0">
                          <a:ln>
                            <a:noFill/>
                          </a:ln>
                          <a:solidFill>
                            <a:srgbClr val="0000FF"/>
                          </a:solidFill>
                          <a:effectLst/>
                          <a:latin typeface="Times New Roman" panose="02020603050405020304" pitchFamily="18" charset="0"/>
                          <a:cs typeface="Times New Roman" panose="02020603050405020304" pitchFamily="18" charset="0"/>
                        </a:rPr>
                        <a:t>2</a:t>
                      </a:r>
                      <a:r>
                        <a:rPr kumimoji="0" lang="pt-BR" sz="2000" b="0" i="0" u="none" strike="noStrike" cap="none" normalizeH="0" baseline="0" dirty="0">
                          <a:ln>
                            <a:noFill/>
                          </a:ln>
                          <a:solidFill>
                            <a:srgbClr val="0000FF"/>
                          </a:solidFill>
                          <a:effectLst/>
                          <a:latin typeface="Times New Roman" panose="02020603050405020304" pitchFamily="18" charset="0"/>
                          <a:cs typeface="Times New Roman" panose="02020603050405020304" pitchFamily="18" charset="0"/>
                        </a:rPr>
                        <a:t>CO</a:t>
                      </a:r>
                      <a:r>
                        <a:rPr kumimoji="0" lang="pt-BR" sz="2000" b="0" i="0" u="none" strike="noStrike" cap="none" normalizeH="0" baseline="-25000" dirty="0">
                          <a:ln>
                            <a:noFill/>
                          </a:ln>
                          <a:solidFill>
                            <a:srgbClr val="0000FF"/>
                          </a:solidFill>
                          <a:effectLst/>
                          <a:latin typeface="Times New Roman" panose="02020603050405020304" pitchFamily="18" charset="0"/>
                          <a:cs typeface="Times New Roman" panose="02020603050405020304" pitchFamily="18" charset="0"/>
                        </a:rPr>
                        <a:t>3</a:t>
                      </a:r>
                      <a:r>
                        <a:rPr kumimoji="0" lang="pt-BR" sz="2000" b="0" i="0" u="none" strike="noStrike" cap="none" normalizeH="0" baseline="0" dirty="0">
                          <a:ln>
                            <a:noFill/>
                          </a:ln>
                          <a:solidFill>
                            <a:srgbClr val="0000FF"/>
                          </a:solidFill>
                          <a:effectLst/>
                          <a:latin typeface="Times New Roman" panose="02020603050405020304" pitchFamily="18" charset="0"/>
                          <a:cs typeface="Times New Roman" panose="02020603050405020304" pitchFamily="18" charset="0"/>
                        </a:rPr>
                        <a:t>  + H</a:t>
                      </a:r>
                      <a:r>
                        <a:rPr kumimoji="0" lang="pt-BR" sz="2000" b="0" i="0" u="none" strike="noStrike" cap="none" normalizeH="0" baseline="-25000" dirty="0">
                          <a:ln>
                            <a:noFill/>
                          </a:ln>
                          <a:solidFill>
                            <a:srgbClr val="0000FF"/>
                          </a:solidFill>
                          <a:effectLst/>
                          <a:latin typeface="Times New Roman" panose="02020603050405020304" pitchFamily="18" charset="0"/>
                          <a:cs typeface="Times New Roman" panose="02020603050405020304" pitchFamily="18" charset="0"/>
                        </a:rPr>
                        <a:t>2</a:t>
                      </a:r>
                      <a:r>
                        <a:rPr kumimoji="0" lang="pt-BR" sz="2000" b="0" i="0" u="none" strike="noStrike" cap="none" normalizeH="0" baseline="0" dirty="0">
                          <a:ln>
                            <a:noFill/>
                          </a:ln>
                          <a:solidFill>
                            <a:srgbClr val="0000FF"/>
                          </a:solidFill>
                          <a:effectLst/>
                          <a:latin typeface="Times New Roman" panose="02020603050405020304" pitchFamily="18" charset="0"/>
                          <a:cs typeface="Times New Roman" panose="02020603050405020304" pitchFamily="18" charset="0"/>
                        </a:rPr>
                        <a:t>O</a:t>
                      </a:r>
                    </a:p>
                    <a:p>
                      <a:pPr marL="0" marR="0" lvl="0" indent="0" algn="l" defTabSz="914400" rtl="0" eaLnBrk="0" fontAlgn="base" latinLnBrk="0" hangingPunct="0">
                        <a:lnSpc>
                          <a:spcPct val="100000"/>
                        </a:lnSpc>
                        <a:spcBef>
                          <a:spcPct val="20000"/>
                        </a:spcBef>
                        <a:spcAft>
                          <a:spcPct val="0"/>
                        </a:spcAft>
                        <a:buClrTx/>
                        <a:buSzTx/>
                        <a:buFontTx/>
                        <a:buNone/>
                        <a:tabLst/>
                      </a:pPr>
                      <a:r>
                        <a:rPr kumimoji="0" lang="pt-BR" sz="1400" b="0" i="0" u="none" strike="noStrike" cap="none" normalizeH="0" baseline="0" dirty="0">
                          <a:ln>
                            <a:noFill/>
                          </a:ln>
                          <a:solidFill>
                            <a:srgbClr val="0000FF"/>
                          </a:solidFill>
                          <a:effectLst/>
                          <a:latin typeface="Times New Roman" panose="02020603050405020304" pitchFamily="18" charset="0"/>
                          <a:cs typeface="Times New Roman" panose="02020603050405020304" pitchFamily="18" charset="0"/>
                        </a:rPr>
                        <a:t>                                               ( dd, không màu)</a:t>
                      </a:r>
                    </a:p>
                    <a:p>
                      <a:pPr marL="0" marR="0" lvl="0" indent="0" algn="l" defTabSz="914400" rtl="0" eaLnBrk="0" fontAlgn="base" latinLnBrk="0" hangingPunct="0">
                        <a:lnSpc>
                          <a:spcPct val="100000"/>
                        </a:lnSpc>
                        <a:spcBef>
                          <a:spcPct val="20000"/>
                        </a:spcBef>
                        <a:spcAft>
                          <a:spcPct val="0"/>
                        </a:spcAft>
                        <a:buClrTx/>
                        <a:buSzTx/>
                        <a:buFontTx/>
                        <a:buNone/>
                        <a:tabLst/>
                        <a:defRPr/>
                      </a:pPr>
                      <a:r>
                        <a:rPr kumimoji="0" lang="pt-BR" sz="2000" b="0" i="0" u="none" strike="noStrike" cap="none" normalizeH="0" baseline="0" dirty="0">
                          <a:ln>
                            <a:noFill/>
                          </a:ln>
                          <a:solidFill>
                            <a:srgbClr val="0000FF"/>
                          </a:solidFill>
                          <a:effectLst/>
                          <a:latin typeface="Times New Roman" panose="02020603050405020304" pitchFamily="18" charset="0"/>
                          <a:cs typeface="Times New Roman" panose="02020603050405020304" pitchFamily="18" charset="0"/>
                        </a:rPr>
                        <a:t>NaOH + CO</a:t>
                      </a:r>
                      <a:r>
                        <a:rPr kumimoji="0" lang="pt-BR" sz="2000" b="0" i="0" u="none" strike="noStrike" cap="none" normalizeH="0" baseline="-25000" dirty="0">
                          <a:ln>
                            <a:noFill/>
                          </a:ln>
                          <a:solidFill>
                            <a:srgbClr val="0000FF"/>
                          </a:solidFill>
                          <a:effectLst/>
                          <a:latin typeface="Times New Roman" panose="02020603050405020304" pitchFamily="18" charset="0"/>
                          <a:cs typeface="Times New Roman" panose="02020603050405020304" pitchFamily="18" charset="0"/>
                        </a:rPr>
                        <a:t>2</a:t>
                      </a:r>
                      <a:r>
                        <a:rPr kumimoji="0" lang="pt-BR" sz="2000" b="0" i="0" u="none" strike="noStrike" cap="none" normalizeH="0" baseline="0" dirty="0">
                          <a:ln>
                            <a:noFill/>
                          </a:ln>
                          <a:solidFill>
                            <a:srgbClr val="0000FF"/>
                          </a:solidFill>
                          <a:effectLst/>
                          <a:latin typeface="Times New Roman" panose="02020603050405020304" pitchFamily="18" charset="0"/>
                          <a:cs typeface="Times New Roman" panose="02020603050405020304" pitchFamily="18" charset="0"/>
                        </a:rPr>
                        <a:t>  →  NaHCO3  + H</a:t>
                      </a:r>
                      <a:r>
                        <a:rPr kumimoji="0" lang="pt-BR" sz="2000" b="0" i="0" u="none" strike="noStrike" cap="none" normalizeH="0" baseline="-25000" dirty="0">
                          <a:ln>
                            <a:noFill/>
                          </a:ln>
                          <a:solidFill>
                            <a:srgbClr val="0000FF"/>
                          </a:solidFill>
                          <a:effectLst/>
                          <a:latin typeface="Times New Roman" panose="02020603050405020304" pitchFamily="18" charset="0"/>
                          <a:cs typeface="Times New Roman" panose="02020603050405020304" pitchFamily="18" charset="0"/>
                        </a:rPr>
                        <a:t>2</a:t>
                      </a:r>
                      <a:r>
                        <a:rPr kumimoji="0" lang="pt-BR" sz="2000" b="0" i="0" u="none" strike="noStrike" cap="none" normalizeH="0" baseline="0" dirty="0">
                          <a:ln>
                            <a:noFill/>
                          </a:ln>
                          <a:solidFill>
                            <a:srgbClr val="0000FF"/>
                          </a:solidFill>
                          <a:effectLst/>
                          <a:latin typeface="Times New Roman" panose="02020603050405020304" pitchFamily="18" charset="0"/>
                          <a:cs typeface="Times New Roman" panose="02020603050405020304" pitchFamily="18" charset="0"/>
                        </a:rPr>
                        <a:t>O</a:t>
                      </a:r>
                    </a:p>
                    <a:p>
                      <a:pPr marL="0" marR="0" lvl="0" indent="0" algn="l" defTabSz="914400" rtl="0" eaLnBrk="0" fontAlgn="base" latinLnBrk="0" hangingPunct="0">
                        <a:lnSpc>
                          <a:spcPct val="100000"/>
                        </a:lnSpc>
                        <a:spcBef>
                          <a:spcPct val="20000"/>
                        </a:spcBef>
                        <a:spcAft>
                          <a:spcPct val="0"/>
                        </a:spcAft>
                        <a:buClrTx/>
                        <a:buSzTx/>
                        <a:buFontTx/>
                        <a:buNone/>
                        <a:tabLst/>
                        <a:defRPr/>
                      </a:pPr>
                      <a:r>
                        <a:rPr kumimoji="0" lang="pt-BR" sz="2000" b="0" i="0" u="none" strike="noStrike" cap="none" normalizeH="0" baseline="0" dirty="0">
                          <a:ln>
                            <a:noFill/>
                          </a:ln>
                          <a:solidFill>
                            <a:srgbClr val="0000FF"/>
                          </a:solidFill>
                          <a:effectLst/>
                          <a:latin typeface="Times New Roman" panose="02020603050405020304" pitchFamily="18" charset="0"/>
                          <a:cs typeface="Times New Roman" panose="02020603050405020304" pitchFamily="18" charset="0"/>
                        </a:rPr>
                        <a:t>                             ( dd, không màu)</a:t>
                      </a:r>
                    </a:p>
                    <a:p>
                      <a:pPr marL="0" marR="0" lvl="0" indent="0" algn="l" defTabSz="914400" rtl="0" eaLnBrk="0" fontAlgn="base" latinLnBrk="0" hangingPunct="0">
                        <a:lnSpc>
                          <a:spcPct val="100000"/>
                        </a:lnSpc>
                        <a:spcBef>
                          <a:spcPct val="20000"/>
                        </a:spcBef>
                        <a:spcAft>
                          <a:spcPct val="0"/>
                        </a:spcAft>
                        <a:buClrTx/>
                        <a:buSzTx/>
                        <a:buFontTx/>
                        <a:buNone/>
                        <a:tabLst/>
                        <a:defRPr/>
                      </a:pPr>
                      <a:endParaRPr kumimoji="0" lang="pt-BR" sz="2000" b="0" i="0" u="none" strike="noStrike" cap="none" normalizeH="0" baseline="0" dirty="0">
                        <a:ln>
                          <a:noFill/>
                        </a:ln>
                        <a:solidFill>
                          <a:srgbClr val="0000FF"/>
                        </a:solidFill>
                        <a:effectLst/>
                        <a:latin typeface="Times New Roman" panose="02020603050405020304" pitchFamily="18" charset="0"/>
                        <a:cs typeface="Times New Roman" panose="02020603050405020304" pitchFamily="18" charset="0"/>
                      </a:endParaRPr>
                    </a:p>
                    <a:p>
                      <a:pPr marL="0" marR="0" lvl="0" indent="0" algn="l" defTabSz="914400" rtl="0" eaLnBrk="0" fontAlgn="base" latinLnBrk="0" hangingPunct="0">
                        <a:lnSpc>
                          <a:spcPct val="100000"/>
                        </a:lnSpc>
                        <a:spcBef>
                          <a:spcPct val="20000"/>
                        </a:spcBef>
                        <a:spcAft>
                          <a:spcPct val="0"/>
                        </a:spcAft>
                        <a:buClrTx/>
                        <a:buSzTx/>
                        <a:buFontTx/>
                        <a:buNone/>
                        <a:tabLst/>
                      </a:pPr>
                      <a:endParaRPr kumimoji="0" lang="en-US" sz="2000" b="1" i="0" u="none" strike="noStrike" cap="none" normalizeH="0" baseline="0" dirty="0">
                        <a:ln>
                          <a:noFill/>
                        </a:ln>
                        <a:solidFill>
                          <a:srgbClr val="0000FF"/>
                        </a:solidFill>
                        <a:effectLst/>
                        <a:latin typeface="Times New Roman" panose="02020603050405020304" pitchFamily="18" charset="0"/>
                        <a:cs typeface="Times New Roman" panose="02020603050405020304" pitchFamily="18" charset="0"/>
                      </a:endParaRPr>
                    </a:p>
                  </a:txBody>
                  <a:tcPr marT="45713" marB="45713"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n-US" sz="2000" b="1" i="0" u="none" strike="noStrike" cap="none" normalizeH="0" baseline="0" dirty="0" err="1">
                          <a:ln>
                            <a:noFill/>
                          </a:ln>
                          <a:solidFill>
                            <a:srgbClr val="FF0066"/>
                          </a:solidFill>
                          <a:effectLst/>
                          <a:latin typeface="Times New Roman" panose="02020603050405020304" pitchFamily="18" charset="0"/>
                          <a:cs typeface="Times New Roman" panose="02020603050405020304" pitchFamily="18" charset="0"/>
                        </a:rPr>
                        <a:t>Tính</a:t>
                      </a:r>
                      <a:r>
                        <a:rPr kumimoji="0" lang="en-US" sz="2000" b="1" i="0" u="none" strike="noStrike" cap="none" normalizeH="0" baseline="0" dirty="0">
                          <a:ln>
                            <a:noFill/>
                          </a:ln>
                          <a:solidFill>
                            <a:srgbClr val="FF0066"/>
                          </a:solidFill>
                          <a:effectLst/>
                          <a:latin typeface="Times New Roman" panose="02020603050405020304" pitchFamily="18" charset="0"/>
                          <a:cs typeface="Times New Roman" panose="02020603050405020304" pitchFamily="18" charset="0"/>
                        </a:rPr>
                        <a:t> </a:t>
                      </a:r>
                      <a:r>
                        <a:rPr kumimoji="0" lang="en-US" sz="2000" b="1" i="0" u="none" strike="noStrike" cap="none" normalizeH="0" baseline="0" dirty="0" err="1">
                          <a:ln>
                            <a:noFill/>
                          </a:ln>
                          <a:solidFill>
                            <a:srgbClr val="FF0066"/>
                          </a:solidFill>
                          <a:effectLst/>
                          <a:latin typeface="Times New Roman" panose="02020603050405020304" pitchFamily="18" charset="0"/>
                          <a:cs typeface="Times New Roman" panose="02020603050405020304" pitchFamily="18" charset="0"/>
                        </a:rPr>
                        <a:t>chất</a:t>
                      </a:r>
                      <a:r>
                        <a:rPr kumimoji="0" lang="en-US" sz="2000" b="1" i="0" u="none" strike="noStrike" cap="none" normalizeH="0" baseline="0" dirty="0">
                          <a:ln>
                            <a:noFill/>
                          </a:ln>
                          <a:solidFill>
                            <a:srgbClr val="FF0066"/>
                          </a:solidFill>
                          <a:effectLst/>
                          <a:latin typeface="Times New Roman" panose="02020603050405020304" pitchFamily="18" charset="0"/>
                          <a:cs typeface="Times New Roman" panose="02020603050405020304" pitchFamily="18" charset="0"/>
                        </a:rPr>
                        <a:t> </a:t>
                      </a:r>
                      <a:r>
                        <a:rPr kumimoji="0" lang="en-US" sz="2000" b="1" i="0" u="none" strike="noStrike" cap="none" normalizeH="0" baseline="0" dirty="0" err="1">
                          <a:ln>
                            <a:noFill/>
                          </a:ln>
                          <a:solidFill>
                            <a:srgbClr val="FF0066"/>
                          </a:solidFill>
                          <a:effectLst/>
                          <a:latin typeface="Times New Roman" panose="02020603050405020304" pitchFamily="18" charset="0"/>
                          <a:cs typeface="Times New Roman" panose="02020603050405020304" pitchFamily="18" charset="0"/>
                        </a:rPr>
                        <a:t>hóa</a:t>
                      </a:r>
                      <a:r>
                        <a:rPr kumimoji="0" lang="en-US" sz="2000" b="1" i="0" u="none" strike="noStrike" cap="none" normalizeH="0" baseline="0" dirty="0">
                          <a:ln>
                            <a:noFill/>
                          </a:ln>
                          <a:solidFill>
                            <a:srgbClr val="FF0066"/>
                          </a:solidFill>
                          <a:effectLst/>
                          <a:latin typeface="Times New Roman" panose="02020603050405020304" pitchFamily="18" charset="0"/>
                          <a:cs typeface="Times New Roman" panose="02020603050405020304" pitchFamily="18" charset="0"/>
                        </a:rPr>
                        <a:t> </a:t>
                      </a:r>
                      <a:r>
                        <a:rPr kumimoji="0" lang="en-US" sz="2000" b="1" i="0" u="none" strike="noStrike" cap="none" normalizeH="0" baseline="0" dirty="0" err="1">
                          <a:ln>
                            <a:noFill/>
                          </a:ln>
                          <a:solidFill>
                            <a:srgbClr val="FF0066"/>
                          </a:solidFill>
                          <a:effectLst/>
                          <a:latin typeface="Times New Roman" panose="02020603050405020304" pitchFamily="18" charset="0"/>
                          <a:cs typeface="Times New Roman" panose="02020603050405020304" pitchFamily="18" charset="0"/>
                        </a:rPr>
                        <a:t>học</a:t>
                      </a:r>
                      <a:r>
                        <a:rPr kumimoji="0" lang="en-US" sz="2000" b="1" i="0" u="none" strike="noStrike" cap="none" normalizeH="0" baseline="0" dirty="0">
                          <a:ln>
                            <a:noFill/>
                          </a:ln>
                          <a:solidFill>
                            <a:srgbClr val="FF0066"/>
                          </a:solidFill>
                          <a:effectLst/>
                          <a:latin typeface="Times New Roman" panose="02020603050405020304" pitchFamily="18" charset="0"/>
                          <a:cs typeface="Times New Roman" panose="02020603050405020304" pitchFamily="18" charset="0"/>
                        </a:rPr>
                        <a:t> </a:t>
                      </a:r>
                      <a:r>
                        <a:rPr kumimoji="0" lang="en-US" sz="2000" b="1" i="0" u="none" strike="noStrike" cap="none" normalizeH="0" baseline="0" dirty="0" err="1">
                          <a:ln>
                            <a:noFill/>
                          </a:ln>
                          <a:solidFill>
                            <a:srgbClr val="FF0066"/>
                          </a:solidFill>
                          <a:effectLst/>
                          <a:latin typeface="Times New Roman" panose="02020603050405020304" pitchFamily="18" charset="0"/>
                          <a:cs typeface="Times New Roman" panose="02020603050405020304" pitchFamily="18" charset="0"/>
                        </a:rPr>
                        <a:t>của</a:t>
                      </a:r>
                      <a:r>
                        <a:rPr kumimoji="0" lang="en-US" sz="2000" b="1" i="0" u="none" strike="noStrike" cap="none" normalizeH="0" baseline="0" dirty="0">
                          <a:ln>
                            <a:noFill/>
                          </a:ln>
                          <a:solidFill>
                            <a:srgbClr val="FF0066"/>
                          </a:solidFill>
                          <a:effectLst/>
                          <a:latin typeface="Times New Roman" panose="02020603050405020304" pitchFamily="18" charset="0"/>
                          <a:cs typeface="Times New Roman" panose="02020603050405020304" pitchFamily="18" charset="0"/>
                        </a:rPr>
                        <a:t> dd Ca(OH)</a:t>
                      </a:r>
                      <a:r>
                        <a:rPr kumimoji="0" lang="en-US" sz="2000" b="1" i="0" u="none" strike="noStrike" cap="none" normalizeH="0" baseline="-25000" dirty="0">
                          <a:ln>
                            <a:noFill/>
                          </a:ln>
                          <a:solidFill>
                            <a:srgbClr val="FF0066"/>
                          </a:solidFill>
                          <a:effectLst/>
                          <a:latin typeface="Times New Roman" panose="02020603050405020304" pitchFamily="18" charset="0"/>
                          <a:cs typeface="Times New Roman" panose="02020603050405020304" pitchFamily="18" charset="0"/>
                        </a:rPr>
                        <a:t>2</a:t>
                      </a:r>
                    </a:p>
                    <a:p>
                      <a:pPr marL="0" marR="0" lvl="0" indent="0" algn="l" defTabSz="914400" rtl="0" eaLnBrk="0" fontAlgn="base" latinLnBrk="0" hangingPunct="0">
                        <a:lnSpc>
                          <a:spcPct val="100000"/>
                        </a:lnSpc>
                        <a:spcBef>
                          <a:spcPct val="20000"/>
                        </a:spcBef>
                        <a:spcAft>
                          <a:spcPct val="0"/>
                        </a:spcAft>
                        <a:buClrTx/>
                        <a:buSzTx/>
                        <a:buFontTx/>
                        <a:buNone/>
                        <a:tabLst/>
                      </a:pPr>
                      <a:r>
                        <a:rPr kumimoji="0" lang="pt-BR" sz="2000" b="0" i="0" u="none" strike="noStrike" cap="none" normalizeH="0" baseline="0" dirty="0">
                          <a:ln>
                            <a:noFill/>
                          </a:ln>
                          <a:solidFill>
                            <a:srgbClr val="0000FF"/>
                          </a:solidFill>
                          <a:effectLst/>
                          <a:latin typeface="Times New Roman" panose="02020603050405020304" pitchFamily="18" charset="0"/>
                          <a:cs typeface="Times New Roman" panose="02020603050405020304" pitchFamily="18" charset="0"/>
                        </a:rPr>
                        <a:t>1</a:t>
                      </a:r>
                      <a:r>
                        <a:rPr kumimoji="0" lang="pt-BR" sz="2400" b="1" i="0" u="none" strike="noStrike" cap="none" normalizeH="0" baseline="0" dirty="0">
                          <a:ln>
                            <a:noFill/>
                          </a:ln>
                          <a:solidFill>
                            <a:srgbClr val="0000FF"/>
                          </a:solidFill>
                          <a:effectLst/>
                          <a:latin typeface="Times New Roman" panose="02020603050405020304" pitchFamily="18" charset="0"/>
                          <a:cs typeface="Times New Roman" panose="02020603050405020304" pitchFamily="18" charset="0"/>
                        </a:rPr>
                        <a:t>. </a:t>
                      </a:r>
                      <a:r>
                        <a:rPr kumimoji="0" lang="pt-BR" sz="2000" b="0" i="0" u="none" strike="noStrike" cap="none" normalizeH="0" baseline="0" dirty="0">
                          <a:ln>
                            <a:noFill/>
                          </a:ln>
                          <a:solidFill>
                            <a:srgbClr val="0000FF"/>
                          </a:solidFill>
                          <a:effectLst/>
                          <a:latin typeface="Times New Roman" panose="02020603050405020304" pitchFamily="18" charset="0"/>
                          <a:cs typeface="Times New Roman" panose="02020603050405020304" pitchFamily="18" charset="0"/>
                        </a:rPr>
                        <a:t>TD với chất chỉ thị màu </a:t>
                      </a:r>
                    </a:p>
                    <a:p>
                      <a:pPr marL="0" marR="0" lvl="0" indent="0" algn="l" defTabSz="914400" rtl="0" eaLnBrk="0" fontAlgn="base" latinLnBrk="0" hangingPunct="0">
                        <a:lnSpc>
                          <a:spcPct val="100000"/>
                        </a:lnSpc>
                        <a:spcBef>
                          <a:spcPct val="20000"/>
                        </a:spcBef>
                        <a:spcAft>
                          <a:spcPct val="0"/>
                        </a:spcAft>
                        <a:buClrTx/>
                        <a:buSzTx/>
                        <a:buFontTx/>
                        <a:buNone/>
                        <a:tabLst/>
                      </a:pPr>
                      <a:r>
                        <a:rPr kumimoji="0" lang="pt-BR" sz="2000" b="0" i="0" u="none" strike="noStrike" cap="none" normalizeH="0" baseline="0" dirty="0">
                          <a:ln>
                            <a:noFill/>
                          </a:ln>
                          <a:solidFill>
                            <a:srgbClr val="0000FF"/>
                          </a:solidFill>
                          <a:effectLst/>
                          <a:latin typeface="Times New Roman" panose="02020603050405020304" pitchFamily="18" charset="0"/>
                          <a:cs typeface="Times New Roman" panose="02020603050405020304" pitchFamily="18" charset="0"/>
                        </a:rPr>
                        <a:t>   Ca(OH)</a:t>
                      </a:r>
                      <a:r>
                        <a:rPr kumimoji="0" lang="pt-BR" sz="2000" b="0" i="0" u="none" strike="noStrike" cap="none" normalizeH="0" baseline="-25000" dirty="0">
                          <a:ln>
                            <a:noFill/>
                          </a:ln>
                          <a:solidFill>
                            <a:srgbClr val="0000FF"/>
                          </a:solidFill>
                          <a:effectLst/>
                          <a:latin typeface="Times New Roman" panose="02020603050405020304" pitchFamily="18" charset="0"/>
                          <a:cs typeface="Times New Roman" panose="02020603050405020304" pitchFamily="18" charset="0"/>
                        </a:rPr>
                        <a:t>2 </a:t>
                      </a:r>
                      <a:r>
                        <a:rPr kumimoji="0" lang="pt-BR" sz="2000" b="0" i="0" u="none" strike="noStrike" cap="none" normalizeH="0" baseline="0" dirty="0">
                          <a:ln>
                            <a:noFill/>
                          </a:ln>
                          <a:solidFill>
                            <a:srgbClr val="0000FF"/>
                          </a:solidFill>
                          <a:effectLst/>
                          <a:latin typeface="Times New Roman" panose="02020603050405020304" pitchFamily="18" charset="0"/>
                          <a:cs typeface="Times New Roman" panose="02020603050405020304" pitchFamily="18" charset="0"/>
                        </a:rPr>
                        <a:t>+ Quì tím → xanh </a:t>
                      </a:r>
                    </a:p>
                    <a:p>
                      <a:pPr marL="0" marR="0" lvl="0" indent="0" algn="l" defTabSz="914400" rtl="0" eaLnBrk="0" fontAlgn="base" latinLnBrk="0" hangingPunct="0">
                        <a:lnSpc>
                          <a:spcPct val="100000"/>
                        </a:lnSpc>
                        <a:spcBef>
                          <a:spcPct val="20000"/>
                        </a:spcBef>
                        <a:spcAft>
                          <a:spcPct val="0"/>
                        </a:spcAft>
                        <a:buClrTx/>
                        <a:buSzTx/>
                        <a:buFontTx/>
                        <a:buNone/>
                        <a:tabLst/>
                      </a:pPr>
                      <a:r>
                        <a:rPr kumimoji="0" lang="pt-BR" sz="2000" b="0" i="0" u="none" strike="noStrike" cap="none" normalizeH="0" baseline="0" dirty="0">
                          <a:ln>
                            <a:noFill/>
                          </a:ln>
                          <a:solidFill>
                            <a:srgbClr val="0000FF"/>
                          </a:solidFill>
                          <a:effectLst/>
                          <a:latin typeface="Times New Roman" panose="02020603050405020304" pitchFamily="18" charset="0"/>
                          <a:cs typeface="Times New Roman" panose="02020603050405020304" pitchFamily="18" charset="0"/>
                        </a:rPr>
                        <a:t>   Ca(OH)</a:t>
                      </a:r>
                      <a:r>
                        <a:rPr kumimoji="0" lang="pt-BR" sz="2000" b="0" i="0" u="none" strike="noStrike" cap="none" normalizeH="0" baseline="-25000" dirty="0">
                          <a:ln>
                            <a:noFill/>
                          </a:ln>
                          <a:solidFill>
                            <a:srgbClr val="0000FF"/>
                          </a:solidFill>
                          <a:effectLst/>
                          <a:latin typeface="Times New Roman" panose="02020603050405020304" pitchFamily="18" charset="0"/>
                          <a:cs typeface="Times New Roman" panose="02020603050405020304" pitchFamily="18" charset="0"/>
                        </a:rPr>
                        <a:t>2</a:t>
                      </a:r>
                      <a:r>
                        <a:rPr kumimoji="0" lang="pt-BR" sz="2000" b="0" i="0" u="none" strike="noStrike" cap="none" normalizeH="0" baseline="0" dirty="0">
                          <a:ln>
                            <a:noFill/>
                          </a:ln>
                          <a:solidFill>
                            <a:srgbClr val="0000FF"/>
                          </a:solidFill>
                          <a:effectLst/>
                          <a:latin typeface="Times New Roman" panose="02020603050405020304" pitchFamily="18" charset="0"/>
                          <a:cs typeface="Times New Roman" panose="02020603050405020304" pitchFamily="18" charset="0"/>
                        </a:rPr>
                        <a:t> + Phenolphtalein → hồng</a:t>
                      </a:r>
                    </a:p>
                    <a:p>
                      <a:pPr marL="0" marR="0" lvl="0" indent="0" algn="l" defTabSz="914400" rtl="0" eaLnBrk="0" fontAlgn="base" latinLnBrk="0" hangingPunct="0">
                        <a:lnSpc>
                          <a:spcPct val="100000"/>
                        </a:lnSpc>
                        <a:spcBef>
                          <a:spcPct val="20000"/>
                        </a:spcBef>
                        <a:spcAft>
                          <a:spcPct val="0"/>
                        </a:spcAft>
                        <a:buClrTx/>
                        <a:buSzTx/>
                        <a:buFontTx/>
                        <a:buNone/>
                        <a:tabLst/>
                      </a:pPr>
                      <a:endParaRPr kumimoji="0" lang="pt-BR" sz="2000" b="0" i="0" u="none" strike="noStrike" cap="none" normalizeH="0" baseline="0" dirty="0">
                        <a:ln>
                          <a:noFill/>
                        </a:ln>
                        <a:solidFill>
                          <a:srgbClr val="0000FF"/>
                        </a:solidFill>
                        <a:effectLst/>
                        <a:latin typeface="Times New Roman" panose="02020603050405020304" pitchFamily="18" charset="0"/>
                        <a:cs typeface="Times New Roman" panose="02020603050405020304" pitchFamily="18" charset="0"/>
                      </a:endParaRPr>
                    </a:p>
                    <a:p>
                      <a:pPr marL="0" marR="0" lvl="0" indent="0" algn="l" defTabSz="914400" rtl="0" eaLnBrk="0" fontAlgn="base" latinLnBrk="0" hangingPunct="0">
                        <a:lnSpc>
                          <a:spcPct val="100000"/>
                        </a:lnSpc>
                        <a:spcBef>
                          <a:spcPct val="20000"/>
                        </a:spcBef>
                        <a:spcAft>
                          <a:spcPct val="0"/>
                        </a:spcAft>
                        <a:buClrTx/>
                        <a:buSzTx/>
                        <a:buFontTx/>
                        <a:buNone/>
                        <a:tabLst/>
                      </a:pPr>
                      <a:r>
                        <a:rPr kumimoji="0" lang="pt-BR" sz="2000" b="0" i="0" u="none" strike="noStrike" cap="none" normalizeH="0" baseline="0" dirty="0">
                          <a:ln>
                            <a:noFill/>
                          </a:ln>
                          <a:solidFill>
                            <a:srgbClr val="0000FF"/>
                          </a:solidFill>
                          <a:effectLst/>
                          <a:latin typeface="Times New Roman" panose="02020603050405020304" pitchFamily="18" charset="0"/>
                          <a:cs typeface="Times New Roman" panose="02020603050405020304" pitchFamily="18" charset="0"/>
                        </a:rPr>
                        <a:t>2. TD với dd Axit → Muối +  Nước.</a:t>
                      </a:r>
                    </a:p>
                    <a:p>
                      <a:pPr marL="0" marR="0" lvl="0" indent="0" algn="l" defTabSz="914400" rtl="0" eaLnBrk="0" fontAlgn="base" latinLnBrk="0" hangingPunct="0">
                        <a:lnSpc>
                          <a:spcPct val="100000"/>
                        </a:lnSpc>
                        <a:spcBef>
                          <a:spcPct val="20000"/>
                        </a:spcBef>
                        <a:spcAft>
                          <a:spcPct val="0"/>
                        </a:spcAft>
                        <a:buClrTx/>
                        <a:buSzTx/>
                        <a:buFontTx/>
                        <a:buNone/>
                        <a:tabLst/>
                      </a:pPr>
                      <a:r>
                        <a:rPr kumimoji="0" lang="pt-BR" sz="2000" b="0" i="0" u="none" strike="noStrike" cap="none" normalizeH="0" baseline="0" dirty="0">
                          <a:ln>
                            <a:noFill/>
                          </a:ln>
                          <a:solidFill>
                            <a:srgbClr val="0000FF"/>
                          </a:solidFill>
                          <a:effectLst/>
                          <a:latin typeface="Times New Roman" panose="02020603050405020304" pitchFamily="18" charset="0"/>
                          <a:cs typeface="Times New Roman" panose="02020603050405020304" pitchFamily="18" charset="0"/>
                        </a:rPr>
                        <a:t>  Ca(OH)</a:t>
                      </a:r>
                      <a:r>
                        <a:rPr kumimoji="0" lang="pt-BR" sz="2000" b="0" i="0" u="none" strike="noStrike" cap="none" normalizeH="0" baseline="-25000" dirty="0">
                          <a:ln>
                            <a:noFill/>
                          </a:ln>
                          <a:solidFill>
                            <a:srgbClr val="0000FF"/>
                          </a:solidFill>
                          <a:effectLst/>
                          <a:latin typeface="Times New Roman" panose="02020603050405020304" pitchFamily="18" charset="0"/>
                          <a:cs typeface="Times New Roman" panose="02020603050405020304" pitchFamily="18" charset="0"/>
                        </a:rPr>
                        <a:t>2 </a:t>
                      </a:r>
                      <a:r>
                        <a:rPr kumimoji="0" lang="pt-BR" sz="2000" b="0" i="0" u="none" strike="noStrike" cap="none" normalizeH="0" baseline="0" dirty="0">
                          <a:ln>
                            <a:noFill/>
                          </a:ln>
                          <a:solidFill>
                            <a:srgbClr val="0000FF"/>
                          </a:solidFill>
                          <a:effectLst/>
                          <a:latin typeface="Times New Roman" panose="02020603050405020304" pitchFamily="18" charset="0"/>
                          <a:cs typeface="Times New Roman" panose="02020603050405020304" pitchFamily="18" charset="0"/>
                        </a:rPr>
                        <a:t>+ H</a:t>
                      </a:r>
                      <a:r>
                        <a:rPr kumimoji="0" lang="pt-BR" sz="2000" b="0" i="0" u="none" strike="noStrike" cap="none" normalizeH="0" baseline="-25000" dirty="0">
                          <a:ln>
                            <a:noFill/>
                          </a:ln>
                          <a:solidFill>
                            <a:srgbClr val="0000FF"/>
                          </a:solidFill>
                          <a:effectLst/>
                          <a:latin typeface="Times New Roman" panose="02020603050405020304" pitchFamily="18" charset="0"/>
                          <a:cs typeface="Times New Roman" panose="02020603050405020304" pitchFamily="18" charset="0"/>
                        </a:rPr>
                        <a:t>2</a:t>
                      </a:r>
                      <a:r>
                        <a:rPr kumimoji="0" lang="pt-BR" sz="2000" b="0" i="0" u="none" strike="noStrike" cap="none" normalizeH="0" baseline="0" dirty="0">
                          <a:ln>
                            <a:noFill/>
                          </a:ln>
                          <a:solidFill>
                            <a:srgbClr val="0000FF"/>
                          </a:solidFill>
                          <a:effectLst/>
                          <a:latin typeface="Times New Roman" panose="02020603050405020304" pitchFamily="18" charset="0"/>
                          <a:cs typeface="Times New Roman" panose="02020603050405020304" pitchFamily="18" charset="0"/>
                        </a:rPr>
                        <a:t>SO</a:t>
                      </a:r>
                      <a:r>
                        <a:rPr kumimoji="0" lang="pt-BR" sz="2000" b="0" i="0" u="none" strike="noStrike" cap="none" normalizeH="0" baseline="-25000" dirty="0">
                          <a:ln>
                            <a:noFill/>
                          </a:ln>
                          <a:solidFill>
                            <a:srgbClr val="0000FF"/>
                          </a:solidFill>
                          <a:effectLst/>
                          <a:latin typeface="Times New Roman" panose="02020603050405020304" pitchFamily="18" charset="0"/>
                          <a:cs typeface="Times New Roman" panose="02020603050405020304" pitchFamily="18" charset="0"/>
                        </a:rPr>
                        <a:t>4 </a:t>
                      </a:r>
                      <a:r>
                        <a:rPr kumimoji="0" lang="pt-BR" sz="2000" b="0" i="0" u="none" strike="noStrike" cap="none" normalizeH="0" baseline="0" dirty="0">
                          <a:ln>
                            <a:noFill/>
                          </a:ln>
                          <a:solidFill>
                            <a:srgbClr val="0000FF"/>
                          </a:solidFill>
                          <a:effectLst/>
                          <a:latin typeface="Times New Roman" panose="02020603050405020304" pitchFamily="18" charset="0"/>
                          <a:cs typeface="Times New Roman" panose="02020603050405020304" pitchFamily="18" charset="0"/>
                        </a:rPr>
                        <a:t>→ CaSO</a:t>
                      </a:r>
                      <a:r>
                        <a:rPr kumimoji="0" lang="pt-BR" sz="2000" b="0" i="0" u="none" strike="noStrike" cap="none" normalizeH="0" baseline="-25000" dirty="0">
                          <a:ln>
                            <a:noFill/>
                          </a:ln>
                          <a:solidFill>
                            <a:srgbClr val="0000FF"/>
                          </a:solidFill>
                          <a:effectLst/>
                          <a:latin typeface="Times New Roman" panose="02020603050405020304" pitchFamily="18" charset="0"/>
                          <a:cs typeface="Times New Roman" panose="02020603050405020304" pitchFamily="18" charset="0"/>
                        </a:rPr>
                        <a:t>4 </a:t>
                      </a:r>
                      <a:r>
                        <a:rPr kumimoji="0" lang="pt-BR" sz="2000" b="0" i="0" u="none" strike="noStrike" cap="none" normalizeH="0" baseline="0" dirty="0">
                          <a:ln>
                            <a:noFill/>
                          </a:ln>
                          <a:solidFill>
                            <a:srgbClr val="0000FF"/>
                          </a:solidFill>
                          <a:effectLst/>
                          <a:latin typeface="Times New Roman" panose="02020603050405020304" pitchFamily="18" charset="0"/>
                          <a:cs typeface="Times New Roman" panose="02020603050405020304" pitchFamily="18" charset="0"/>
                        </a:rPr>
                        <a:t>+ 2H</a:t>
                      </a:r>
                      <a:r>
                        <a:rPr kumimoji="0" lang="pt-BR" sz="2000" b="0" i="0" u="none" strike="noStrike" cap="none" normalizeH="0" baseline="-25000" dirty="0">
                          <a:ln>
                            <a:noFill/>
                          </a:ln>
                          <a:solidFill>
                            <a:srgbClr val="0000FF"/>
                          </a:solidFill>
                          <a:effectLst/>
                          <a:latin typeface="Times New Roman" panose="02020603050405020304" pitchFamily="18" charset="0"/>
                          <a:cs typeface="Times New Roman" panose="02020603050405020304" pitchFamily="18" charset="0"/>
                        </a:rPr>
                        <a:t>2</a:t>
                      </a:r>
                      <a:r>
                        <a:rPr kumimoji="0" lang="pt-BR" sz="2000" b="0" i="0" u="none" strike="noStrike" cap="none" normalizeH="0" baseline="0" dirty="0">
                          <a:ln>
                            <a:noFill/>
                          </a:ln>
                          <a:solidFill>
                            <a:srgbClr val="0000FF"/>
                          </a:solidFill>
                          <a:effectLst/>
                          <a:latin typeface="Times New Roman" panose="02020603050405020304" pitchFamily="18" charset="0"/>
                          <a:cs typeface="Times New Roman" panose="02020603050405020304" pitchFamily="18" charset="0"/>
                        </a:rPr>
                        <a:t>O</a:t>
                      </a:r>
                    </a:p>
                    <a:p>
                      <a:pPr marL="0" marR="0" lvl="0" indent="0" algn="l" defTabSz="914400" rtl="0" eaLnBrk="0" fontAlgn="base" latinLnBrk="0" hangingPunct="0">
                        <a:lnSpc>
                          <a:spcPct val="100000"/>
                        </a:lnSpc>
                        <a:spcBef>
                          <a:spcPct val="20000"/>
                        </a:spcBef>
                        <a:spcAft>
                          <a:spcPct val="0"/>
                        </a:spcAft>
                        <a:buClrTx/>
                        <a:buSzTx/>
                        <a:buFontTx/>
                        <a:buNone/>
                        <a:tabLst/>
                      </a:pPr>
                      <a:r>
                        <a:rPr kumimoji="0" lang="pt-BR" sz="2000" b="0" i="0" u="none" strike="noStrike" cap="none" normalizeH="0" baseline="0" dirty="0">
                          <a:ln>
                            <a:noFill/>
                          </a:ln>
                          <a:solidFill>
                            <a:srgbClr val="0000FF"/>
                          </a:solidFill>
                          <a:effectLst/>
                          <a:latin typeface="Times New Roman" panose="02020603050405020304" pitchFamily="18" charset="0"/>
                          <a:cs typeface="Times New Roman" panose="02020603050405020304" pitchFamily="18" charset="0"/>
                        </a:rPr>
                        <a:t>  Ca(OH)</a:t>
                      </a:r>
                      <a:r>
                        <a:rPr kumimoji="0" lang="pt-BR" sz="2000" b="0" i="0" u="none" strike="noStrike" cap="none" normalizeH="0" baseline="-25000" dirty="0">
                          <a:ln>
                            <a:noFill/>
                          </a:ln>
                          <a:solidFill>
                            <a:srgbClr val="0000FF"/>
                          </a:solidFill>
                          <a:effectLst/>
                          <a:latin typeface="Times New Roman" panose="02020603050405020304" pitchFamily="18" charset="0"/>
                          <a:cs typeface="Times New Roman" panose="02020603050405020304" pitchFamily="18" charset="0"/>
                        </a:rPr>
                        <a:t>2 </a:t>
                      </a:r>
                      <a:r>
                        <a:rPr kumimoji="0" lang="pt-BR" sz="2000" b="0" i="0" u="none" strike="noStrike" cap="none" normalizeH="0" baseline="0" dirty="0">
                          <a:ln>
                            <a:noFill/>
                          </a:ln>
                          <a:solidFill>
                            <a:srgbClr val="0000FF"/>
                          </a:solidFill>
                          <a:effectLst/>
                          <a:latin typeface="Times New Roman" panose="02020603050405020304" pitchFamily="18" charset="0"/>
                          <a:cs typeface="Times New Roman" panose="02020603050405020304" pitchFamily="18" charset="0"/>
                        </a:rPr>
                        <a:t>+ 2HCl   →  CaCl</a:t>
                      </a:r>
                      <a:r>
                        <a:rPr kumimoji="0" lang="pt-BR" sz="2000" b="0" i="0" u="none" strike="noStrike" cap="none" normalizeH="0" baseline="-25000" dirty="0">
                          <a:ln>
                            <a:noFill/>
                          </a:ln>
                          <a:solidFill>
                            <a:srgbClr val="0000FF"/>
                          </a:solidFill>
                          <a:effectLst/>
                          <a:latin typeface="Times New Roman" panose="02020603050405020304" pitchFamily="18" charset="0"/>
                          <a:cs typeface="Times New Roman" panose="02020603050405020304" pitchFamily="18" charset="0"/>
                        </a:rPr>
                        <a:t>2</a:t>
                      </a:r>
                      <a:r>
                        <a:rPr kumimoji="0" lang="pt-BR" sz="2000" b="0" i="0" u="none" strike="noStrike" cap="none" normalizeH="0" baseline="0" dirty="0">
                          <a:ln>
                            <a:noFill/>
                          </a:ln>
                          <a:solidFill>
                            <a:srgbClr val="0000FF"/>
                          </a:solidFill>
                          <a:effectLst/>
                          <a:latin typeface="Times New Roman" panose="02020603050405020304" pitchFamily="18" charset="0"/>
                          <a:cs typeface="Times New Roman" panose="02020603050405020304" pitchFamily="18" charset="0"/>
                        </a:rPr>
                        <a:t> + 2H</a:t>
                      </a:r>
                      <a:r>
                        <a:rPr kumimoji="0" lang="pt-BR" sz="2000" b="0" i="0" u="none" strike="noStrike" cap="none" normalizeH="0" baseline="-25000" dirty="0">
                          <a:ln>
                            <a:noFill/>
                          </a:ln>
                          <a:solidFill>
                            <a:srgbClr val="0000FF"/>
                          </a:solidFill>
                          <a:effectLst/>
                          <a:latin typeface="Times New Roman" panose="02020603050405020304" pitchFamily="18" charset="0"/>
                          <a:cs typeface="Times New Roman" panose="02020603050405020304" pitchFamily="18" charset="0"/>
                        </a:rPr>
                        <a:t>2</a:t>
                      </a:r>
                      <a:r>
                        <a:rPr kumimoji="0" lang="pt-BR" sz="2000" b="0" i="0" u="none" strike="noStrike" cap="none" normalizeH="0" baseline="0" dirty="0">
                          <a:ln>
                            <a:noFill/>
                          </a:ln>
                          <a:solidFill>
                            <a:srgbClr val="0000FF"/>
                          </a:solidFill>
                          <a:effectLst/>
                          <a:latin typeface="Times New Roman" panose="02020603050405020304" pitchFamily="18" charset="0"/>
                          <a:cs typeface="Times New Roman" panose="02020603050405020304" pitchFamily="18" charset="0"/>
                        </a:rPr>
                        <a:t>O.</a:t>
                      </a:r>
                    </a:p>
                    <a:p>
                      <a:pPr marL="0" marR="0" lvl="0" indent="0" algn="l" defTabSz="914400" rtl="0" eaLnBrk="0" fontAlgn="base" latinLnBrk="0" hangingPunct="0">
                        <a:lnSpc>
                          <a:spcPct val="100000"/>
                        </a:lnSpc>
                        <a:spcBef>
                          <a:spcPct val="20000"/>
                        </a:spcBef>
                        <a:spcAft>
                          <a:spcPct val="0"/>
                        </a:spcAft>
                        <a:buClrTx/>
                        <a:buSzTx/>
                        <a:buFontTx/>
                        <a:buNone/>
                        <a:tabLst/>
                      </a:pPr>
                      <a:endParaRPr kumimoji="0" lang="pt-BR" sz="2000" b="0" i="0" u="none" strike="noStrike" cap="none" normalizeH="0" baseline="0" dirty="0">
                        <a:ln>
                          <a:noFill/>
                        </a:ln>
                        <a:solidFill>
                          <a:srgbClr val="0000FF"/>
                        </a:solidFill>
                        <a:effectLst/>
                        <a:latin typeface="Times New Roman" panose="02020603050405020304" pitchFamily="18" charset="0"/>
                        <a:cs typeface="Times New Roman" panose="02020603050405020304" pitchFamily="18" charset="0"/>
                      </a:endParaRPr>
                    </a:p>
                    <a:p>
                      <a:pPr marL="0" marR="0" lvl="0" indent="0" algn="l" defTabSz="914400" rtl="0" eaLnBrk="0" fontAlgn="base" latinLnBrk="0" hangingPunct="0">
                        <a:lnSpc>
                          <a:spcPct val="100000"/>
                        </a:lnSpc>
                        <a:spcBef>
                          <a:spcPct val="20000"/>
                        </a:spcBef>
                        <a:spcAft>
                          <a:spcPct val="0"/>
                        </a:spcAft>
                        <a:buClrTx/>
                        <a:buSzTx/>
                        <a:buFontTx/>
                        <a:buNone/>
                        <a:tabLst/>
                      </a:pPr>
                      <a:r>
                        <a:rPr kumimoji="0" lang="pt-BR" sz="2000" b="0" i="0" u="none" strike="noStrike" cap="none" normalizeH="0" baseline="0" dirty="0">
                          <a:ln>
                            <a:noFill/>
                          </a:ln>
                          <a:solidFill>
                            <a:srgbClr val="0000FF"/>
                          </a:solidFill>
                          <a:effectLst/>
                          <a:latin typeface="Times New Roman" panose="02020603050405020304" pitchFamily="18" charset="0"/>
                          <a:cs typeface="Times New Roman" panose="02020603050405020304" pitchFamily="18" charset="0"/>
                        </a:rPr>
                        <a:t>3. Tác dụng với 1 số dung dịch Muối.</a:t>
                      </a:r>
                    </a:p>
                    <a:p>
                      <a:pPr marL="0" marR="0" lvl="0" indent="0" algn="l" defTabSz="914400" rtl="0" eaLnBrk="0" fontAlgn="base" latinLnBrk="0" hangingPunct="0">
                        <a:lnSpc>
                          <a:spcPct val="100000"/>
                        </a:lnSpc>
                        <a:spcBef>
                          <a:spcPct val="20000"/>
                        </a:spcBef>
                        <a:spcAft>
                          <a:spcPct val="0"/>
                        </a:spcAft>
                        <a:buClrTx/>
                        <a:buSzTx/>
                        <a:buFontTx/>
                        <a:buNone/>
                        <a:tabLst/>
                      </a:pPr>
                      <a:r>
                        <a:rPr kumimoji="0" lang="pt-BR" sz="2000" b="0" i="0" u="none" strike="noStrike" cap="none" normalizeH="0" baseline="0" dirty="0">
                          <a:ln>
                            <a:noFill/>
                          </a:ln>
                          <a:solidFill>
                            <a:srgbClr val="0000FF"/>
                          </a:solidFill>
                          <a:effectLst/>
                          <a:latin typeface="Times New Roman" panose="02020603050405020304" pitchFamily="18" charset="0"/>
                          <a:cs typeface="Times New Roman" panose="02020603050405020304" pitchFamily="18" charset="0"/>
                        </a:rPr>
                        <a:t>  Ca(OH)</a:t>
                      </a:r>
                      <a:r>
                        <a:rPr kumimoji="0" lang="pt-BR" sz="2000" b="0" i="0" u="none" strike="noStrike" cap="none" normalizeH="0" baseline="-25000" dirty="0">
                          <a:ln>
                            <a:noFill/>
                          </a:ln>
                          <a:solidFill>
                            <a:srgbClr val="0000FF"/>
                          </a:solidFill>
                          <a:effectLst/>
                          <a:latin typeface="Times New Roman" panose="02020603050405020304" pitchFamily="18" charset="0"/>
                          <a:cs typeface="Times New Roman" panose="02020603050405020304" pitchFamily="18" charset="0"/>
                        </a:rPr>
                        <a:t>2</a:t>
                      </a:r>
                      <a:r>
                        <a:rPr kumimoji="0" lang="pt-BR" sz="2000" b="0" i="0" u="none" strike="noStrike" cap="none" normalizeH="0" baseline="0" dirty="0">
                          <a:ln>
                            <a:noFill/>
                          </a:ln>
                          <a:solidFill>
                            <a:srgbClr val="0000FF"/>
                          </a:solidFill>
                          <a:effectLst/>
                          <a:latin typeface="Times New Roman" panose="02020603050405020304" pitchFamily="18" charset="0"/>
                          <a:cs typeface="Times New Roman" panose="02020603050405020304" pitchFamily="18" charset="0"/>
                        </a:rPr>
                        <a:t>+ Na</a:t>
                      </a:r>
                      <a:r>
                        <a:rPr kumimoji="0" lang="pt-BR" sz="2000" b="0" i="0" u="none" strike="noStrike" cap="none" normalizeH="0" baseline="-25000" dirty="0">
                          <a:ln>
                            <a:noFill/>
                          </a:ln>
                          <a:solidFill>
                            <a:srgbClr val="0000FF"/>
                          </a:solidFill>
                          <a:effectLst/>
                          <a:latin typeface="Times New Roman" panose="02020603050405020304" pitchFamily="18" charset="0"/>
                          <a:cs typeface="Times New Roman" panose="02020603050405020304" pitchFamily="18" charset="0"/>
                        </a:rPr>
                        <a:t>2</a:t>
                      </a:r>
                      <a:r>
                        <a:rPr kumimoji="0" lang="pt-BR" sz="2000" b="0" i="0" u="none" strike="noStrike" cap="none" normalizeH="0" baseline="0" dirty="0">
                          <a:ln>
                            <a:noFill/>
                          </a:ln>
                          <a:solidFill>
                            <a:srgbClr val="0000FF"/>
                          </a:solidFill>
                          <a:effectLst/>
                          <a:latin typeface="Times New Roman" panose="02020603050405020304" pitchFamily="18" charset="0"/>
                          <a:cs typeface="Times New Roman" panose="02020603050405020304" pitchFamily="18" charset="0"/>
                        </a:rPr>
                        <a:t>CO</a:t>
                      </a:r>
                      <a:r>
                        <a:rPr kumimoji="0" lang="pt-BR" sz="2000" b="0" i="0" u="none" strike="noStrike" cap="none" normalizeH="0" baseline="-25000" dirty="0">
                          <a:ln>
                            <a:noFill/>
                          </a:ln>
                          <a:solidFill>
                            <a:srgbClr val="0000FF"/>
                          </a:solidFill>
                          <a:effectLst/>
                          <a:latin typeface="Times New Roman" panose="02020603050405020304" pitchFamily="18" charset="0"/>
                          <a:cs typeface="Times New Roman" panose="02020603050405020304" pitchFamily="18" charset="0"/>
                        </a:rPr>
                        <a:t>3</a:t>
                      </a:r>
                      <a:r>
                        <a:rPr kumimoji="0" lang="pt-BR" sz="2000" b="0" i="0" u="none" strike="noStrike" cap="none" normalizeH="0" baseline="0" dirty="0">
                          <a:ln>
                            <a:noFill/>
                          </a:ln>
                          <a:solidFill>
                            <a:srgbClr val="0000FF"/>
                          </a:solidFill>
                          <a:effectLst/>
                          <a:latin typeface="Times New Roman" panose="02020603050405020304" pitchFamily="18" charset="0"/>
                          <a:cs typeface="Times New Roman" panose="02020603050405020304" pitchFamily="18" charset="0"/>
                        </a:rPr>
                        <a:t>→ CaCO</a:t>
                      </a:r>
                      <a:r>
                        <a:rPr kumimoji="0" lang="pt-BR" sz="2000" b="0" i="0" u="none" strike="noStrike" cap="none" normalizeH="0" baseline="-25000" dirty="0">
                          <a:ln>
                            <a:noFill/>
                          </a:ln>
                          <a:solidFill>
                            <a:srgbClr val="0000FF"/>
                          </a:solidFill>
                          <a:effectLst/>
                          <a:latin typeface="Times New Roman" panose="02020603050405020304" pitchFamily="18" charset="0"/>
                          <a:cs typeface="Times New Roman" panose="02020603050405020304" pitchFamily="18" charset="0"/>
                        </a:rPr>
                        <a:t>3 </a:t>
                      </a:r>
                      <a:r>
                        <a:rPr kumimoji="0" lang="pt-BR" sz="2000" b="0" i="0" u="none" strike="noStrike" cap="none" normalizeH="0" baseline="0" dirty="0">
                          <a:ln>
                            <a:noFill/>
                          </a:ln>
                          <a:solidFill>
                            <a:srgbClr val="0000FF"/>
                          </a:solidFill>
                          <a:effectLst/>
                          <a:latin typeface="Times New Roman" panose="02020603050405020304" pitchFamily="18" charset="0"/>
                          <a:cs typeface="Times New Roman" panose="02020603050405020304" pitchFamily="18" charset="0"/>
                        </a:rPr>
                        <a:t>+ 2NaOH</a:t>
                      </a:r>
                    </a:p>
                    <a:p>
                      <a:pPr marL="0" marR="0" lvl="0" indent="0" algn="l" defTabSz="914400" rtl="0" eaLnBrk="0" fontAlgn="base" latinLnBrk="0" hangingPunct="0">
                        <a:lnSpc>
                          <a:spcPct val="100000"/>
                        </a:lnSpc>
                        <a:spcBef>
                          <a:spcPct val="20000"/>
                        </a:spcBef>
                        <a:spcAft>
                          <a:spcPct val="0"/>
                        </a:spcAft>
                        <a:buClrTx/>
                        <a:buSzTx/>
                        <a:buFontTx/>
                        <a:buNone/>
                        <a:tabLst/>
                      </a:pPr>
                      <a:r>
                        <a:rPr kumimoji="0" lang="pt-BR" sz="1000" b="0" i="0" u="none" strike="noStrike" cap="none" normalizeH="0" baseline="0" dirty="0">
                          <a:ln>
                            <a:noFill/>
                          </a:ln>
                          <a:solidFill>
                            <a:srgbClr val="0000FF"/>
                          </a:solidFill>
                          <a:effectLst/>
                          <a:latin typeface="Times New Roman" panose="02020603050405020304" pitchFamily="18" charset="0"/>
                          <a:cs typeface="Times New Roman" panose="02020603050405020304" pitchFamily="18" charset="0"/>
                        </a:rPr>
                        <a:t>                                                                     </a:t>
                      </a:r>
                      <a:r>
                        <a:rPr kumimoji="0" lang="pt-BR" sz="2000" b="0" i="0" u="none" strike="noStrike" cap="none" normalizeH="0" baseline="0" dirty="0">
                          <a:ln>
                            <a:noFill/>
                          </a:ln>
                          <a:solidFill>
                            <a:srgbClr val="0000FF"/>
                          </a:solidFill>
                          <a:effectLst/>
                          <a:latin typeface="Times New Roman" panose="02020603050405020304" pitchFamily="18" charset="0"/>
                          <a:cs typeface="Times New Roman" panose="02020603050405020304" pitchFamily="18" charset="0"/>
                        </a:rPr>
                        <a:t>( rắn, trắng)</a:t>
                      </a:r>
                    </a:p>
                    <a:p>
                      <a:pPr marL="0" marR="0" lvl="0" indent="0" algn="l" defTabSz="914400" rtl="0" eaLnBrk="0" fontAlgn="base" latinLnBrk="0" hangingPunct="0">
                        <a:lnSpc>
                          <a:spcPct val="100000"/>
                        </a:lnSpc>
                        <a:spcBef>
                          <a:spcPct val="20000"/>
                        </a:spcBef>
                        <a:spcAft>
                          <a:spcPct val="0"/>
                        </a:spcAft>
                        <a:buClrTx/>
                        <a:buSzTx/>
                        <a:buFontTx/>
                        <a:buNone/>
                        <a:tabLst/>
                      </a:pPr>
                      <a:r>
                        <a:rPr kumimoji="0" lang="pt-BR" sz="2000" b="0" i="0" u="none" strike="noStrike" cap="none" normalizeH="0" baseline="0" dirty="0">
                          <a:ln>
                            <a:noFill/>
                          </a:ln>
                          <a:solidFill>
                            <a:srgbClr val="0000FF"/>
                          </a:solidFill>
                          <a:effectLst/>
                          <a:latin typeface="Times New Roman" panose="02020603050405020304" pitchFamily="18" charset="0"/>
                          <a:cs typeface="Times New Roman" panose="02020603050405020304" pitchFamily="18" charset="0"/>
                        </a:rPr>
                        <a:t>4. TD với Oxitaxit → Muối + Nước.</a:t>
                      </a:r>
                    </a:p>
                    <a:p>
                      <a:pPr marL="0" marR="0" lvl="0" indent="0" algn="l" defTabSz="914400" rtl="0" eaLnBrk="0" fontAlgn="base" latinLnBrk="0" hangingPunct="0">
                        <a:lnSpc>
                          <a:spcPct val="100000"/>
                        </a:lnSpc>
                        <a:spcBef>
                          <a:spcPct val="20000"/>
                        </a:spcBef>
                        <a:spcAft>
                          <a:spcPct val="0"/>
                        </a:spcAft>
                        <a:buClrTx/>
                        <a:buSzTx/>
                        <a:buFontTx/>
                        <a:buNone/>
                        <a:tabLst/>
                      </a:pPr>
                      <a:r>
                        <a:rPr kumimoji="0" lang="pt-BR" sz="2000" b="0" i="0" u="none" strike="noStrike" cap="none" normalizeH="0" baseline="0" dirty="0">
                          <a:ln>
                            <a:noFill/>
                          </a:ln>
                          <a:solidFill>
                            <a:srgbClr val="0000FF"/>
                          </a:solidFill>
                          <a:effectLst/>
                          <a:latin typeface="Times New Roman" panose="02020603050405020304" pitchFamily="18" charset="0"/>
                          <a:cs typeface="Times New Roman" panose="02020603050405020304" pitchFamily="18" charset="0"/>
                        </a:rPr>
                        <a:t>   Ca(OH)</a:t>
                      </a:r>
                      <a:r>
                        <a:rPr kumimoji="0" lang="pt-BR" sz="2000" b="0" i="0" u="none" strike="noStrike" cap="none" normalizeH="0" baseline="-25000" dirty="0">
                          <a:ln>
                            <a:noFill/>
                          </a:ln>
                          <a:solidFill>
                            <a:srgbClr val="0000FF"/>
                          </a:solidFill>
                          <a:effectLst/>
                          <a:latin typeface="Times New Roman" panose="02020603050405020304" pitchFamily="18" charset="0"/>
                          <a:cs typeface="Times New Roman" panose="02020603050405020304" pitchFamily="18" charset="0"/>
                        </a:rPr>
                        <a:t>2</a:t>
                      </a:r>
                      <a:r>
                        <a:rPr kumimoji="0" lang="pt-BR" sz="2000" b="0" i="0" u="none" strike="noStrike" cap="none" normalizeH="0" baseline="0" dirty="0">
                          <a:ln>
                            <a:noFill/>
                          </a:ln>
                          <a:solidFill>
                            <a:srgbClr val="0000FF"/>
                          </a:solidFill>
                          <a:effectLst/>
                          <a:latin typeface="Times New Roman" panose="02020603050405020304" pitchFamily="18" charset="0"/>
                          <a:cs typeface="Times New Roman" panose="02020603050405020304" pitchFamily="18" charset="0"/>
                        </a:rPr>
                        <a:t> + CO</a:t>
                      </a:r>
                      <a:r>
                        <a:rPr kumimoji="0" lang="pt-BR" sz="2000" b="0" i="0" u="none" strike="noStrike" cap="none" normalizeH="0" baseline="-25000" dirty="0">
                          <a:ln>
                            <a:noFill/>
                          </a:ln>
                          <a:solidFill>
                            <a:srgbClr val="0000FF"/>
                          </a:solidFill>
                          <a:effectLst/>
                          <a:latin typeface="Times New Roman" panose="02020603050405020304" pitchFamily="18" charset="0"/>
                          <a:cs typeface="Times New Roman" panose="02020603050405020304" pitchFamily="18" charset="0"/>
                        </a:rPr>
                        <a:t>2</a:t>
                      </a:r>
                      <a:r>
                        <a:rPr kumimoji="0" lang="pt-BR" sz="2000" b="0" i="0" u="none" strike="noStrike" cap="none" normalizeH="0" baseline="0" dirty="0">
                          <a:ln>
                            <a:noFill/>
                          </a:ln>
                          <a:solidFill>
                            <a:srgbClr val="0000FF"/>
                          </a:solidFill>
                          <a:effectLst/>
                          <a:latin typeface="Times New Roman" panose="02020603050405020304" pitchFamily="18" charset="0"/>
                          <a:cs typeface="Times New Roman" panose="02020603050405020304" pitchFamily="18" charset="0"/>
                        </a:rPr>
                        <a:t>  →  CaCO</a:t>
                      </a:r>
                      <a:r>
                        <a:rPr kumimoji="0" lang="pt-BR" sz="2000" b="0" i="0" u="none" strike="noStrike" cap="none" normalizeH="0" baseline="-25000" dirty="0">
                          <a:ln>
                            <a:noFill/>
                          </a:ln>
                          <a:solidFill>
                            <a:srgbClr val="0000FF"/>
                          </a:solidFill>
                          <a:effectLst/>
                          <a:latin typeface="Times New Roman" panose="02020603050405020304" pitchFamily="18" charset="0"/>
                          <a:cs typeface="Times New Roman" panose="02020603050405020304" pitchFamily="18" charset="0"/>
                        </a:rPr>
                        <a:t>3</a:t>
                      </a:r>
                      <a:r>
                        <a:rPr kumimoji="0" lang="pt-BR" sz="2000" b="0" i="0" u="none" strike="noStrike" cap="none" normalizeH="0" baseline="0" dirty="0">
                          <a:ln>
                            <a:noFill/>
                          </a:ln>
                          <a:solidFill>
                            <a:srgbClr val="0000FF"/>
                          </a:solidFill>
                          <a:effectLst/>
                          <a:latin typeface="Times New Roman" panose="02020603050405020304" pitchFamily="18" charset="0"/>
                          <a:cs typeface="Times New Roman" panose="02020603050405020304" pitchFamily="18" charset="0"/>
                        </a:rPr>
                        <a:t>   + H</a:t>
                      </a:r>
                      <a:r>
                        <a:rPr kumimoji="0" lang="pt-BR" sz="2000" b="0" i="0" u="none" strike="noStrike" cap="none" normalizeH="0" baseline="-25000" dirty="0">
                          <a:ln>
                            <a:noFill/>
                          </a:ln>
                          <a:solidFill>
                            <a:srgbClr val="0000FF"/>
                          </a:solidFill>
                          <a:effectLst/>
                          <a:latin typeface="Times New Roman" panose="02020603050405020304" pitchFamily="18" charset="0"/>
                          <a:cs typeface="Times New Roman" panose="02020603050405020304" pitchFamily="18" charset="0"/>
                        </a:rPr>
                        <a:t>2</a:t>
                      </a:r>
                      <a:r>
                        <a:rPr kumimoji="0" lang="pt-BR" sz="2000" b="0" i="0" u="none" strike="noStrike" cap="none" normalizeH="0" baseline="0" dirty="0">
                          <a:ln>
                            <a:noFill/>
                          </a:ln>
                          <a:solidFill>
                            <a:srgbClr val="0000FF"/>
                          </a:solidFill>
                          <a:effectLst/>
                          <a:latin typeface="Times New Roman" panose="02020603050405020304" pitchFamily="18" charset="0"/>
                          <a:cs typeface="Times New Roman" panose="02020603050405020304" pitchFamily="18" charset="0"/>
                        </a:rPr>
                        <a:t>O</a:t>
                      </a:r>
                    </a:p>
                    <a:p>
                      <a:pPr marL="0" marR="0" lvl="0" indent="0" algn="l" defTabSz="914400" rtl="0" eaLnBrk="0" fontAlgn="base" latinLnBrk="0" hangingPunct="0">
                        <a:lnSpc>
                          <a:spcPct val="100000"/>
                        </a:lnSpc>
                        <a:spcBef>
                          <a:spcPct val="20000"/>
                        </a:spcBef>
                        <a:spcAft>
                          <a:spcPct val="0"/>
                        </a:spcAft>
                        <a:buClrTx/>
                        <a:buSzTx/>
                        <a:buFontTx/>
                        <a:buNone/>
                        <a:tabLst/>
                      </a:pPr>
                      <a:r>
                        <a:rPr kumimoji="0" lang="pt-BR" sz="2000" b="0" i="0" u="none" strike="noStrike" cap="none" normalizeH="0" baseline="0" dirty="0">
                          <a:ln>
                            <a:noFill/>
                          </a:ln>
                          <a:solidFill>
                            <a:srgbClr val="0000FF"/>
                          </a:solidFill>
                          <a:effectLst/>
                          <a:latin typeface="Times New Roman" panose="02020603050405020304" pitchFamily="18" charset="0"/>
                          <a:cs typeface="Times New Roman" panose="02020603050405020304" pitchFamily="18" charset="0"/>
                        </a:rPr>
                        <a:t>                                    (rắn, trắng)  </a:t>
                      </a:r>
                    </a:p>
                    <a:p>
                      <a:pPr marL="0" marR="0" lvl="0" indent="0" algn="l" defTabSz="914400" rtl="0" eaLnBrk="0" fontAlgn="base" latinLnBrk="0" hangingPunct="0">
                        <a:lnSpc>
                          <a:spcPct val="100000"/>
                        </a:lnSpc>
                        <a:spcBef>
                          <a:spcPct val="20000"/>
                        </a:spcBef>
                        <a:spcAft>
                          <a:spcPct val="0"/>
                        </a:spcAft>
                        <a:buClrTx/>
                        <a:buSzTx/>
                        <a:buFontTx/>
                        <a:buNone/>
                        <a:tabLst/>
                      </a:pPr>
                      <a:r>
                        <a:rPr kumimoji="0" lang="en-US" sz="2000" b="0" i="0" u="none" strike="noStrike" cap="none" normalizeH="0" baseline="0" dirty="0">
                          <a:ln>
                            <a:noFill/>
                          </a:ln>
                          <a:solidFill>
                            <a:srgbClr val="0000FF"/>
                          </a:solidFill>
                          <a:effectLst/>
                          <a:latin typeface="Times New Roman" panose="02020603050405020304" pitchFamily="18" charset="0"/>
                          <a:cs typeface="Times New Roman" panose="02020603050405020304" pitchFamily="18" charset="0"/>
                        </a:rPr>
                        <a:t>    Ca(OH)</a:t>
                      </a:r>
                      <a:r>
                        <a:rPr kumimoji="0" lang="en-US" sz="2000" b="0" i="0" u="none" strike="noStrike" cap="none" normalizeH="0" baseline="-25000" dirty="0">
                          <a:ln>
                            <a:noFill/>
                          </a:ln>
                          <a:solidFill>
                            <a:srgbClr val="0000FF"/>
                          </a:solidFill>
                          <a:effectLst/>
                          <a:latin typeface="Times New Roman" panose="02020603050405020304" pitchFamily="18" charset="0"/>
                          <a:cs typeface="Times New Roman" panose="02020603050405020304" pitchFamily="18" charset="0"/>
                        </a:rPr>
                        <a:t>2</a:t>
                      </a:r>
                      <a:r>
                        <a:rPr kumimoji="0" lang="en-US" sz="2000" b="0" i="0" u="none" strike="noStrike" cap="none" normalizeH="0" baseline="0" dirty="0">
                          <a:ln>
                            <a:noFill/>
                          </a:ln>
                          <a:solidFill>
                            <a:srgbClr val="0000FF"/>
                          </a:solidFill>
                          <a:effectLst/>
                          <a:latin typeface="Times New Roman" panose="02020603050405020304" pitchFamily="18" charset="0"/>
                          <a:cs typeface="Times New Roman" panose="02020603050405020304" pitchFamily="18" charset="0"/>
                        </a:rPr>
                        <a:t> +2 CO</a:t>
                      </a:r>
                      <a:r>
                        <a:rPr kumimoji="0" lang="en-US" sz="2000" b="0" i="0" u="none" strike="noStrike" cap="none" normalizeH="0" baseline="-25000" dirty="0">
                          <a:ln>
                            <a:noFill/>
                          </a:ln>
                          <a:solidFill>
                            <a:srgbClr val="0000FF"/>
                          </a:solidFill>
                          <a:effectLst/>
                          <a:latin typeface="Times New Roman" panose="02020603050405020304" pitchFamily="18" charset="0"/>
                          <a:cs typeface="Times New Roman" panose="02020603050405020304" pitchFamily="18" charset="0"/>
                        </a:rPr>
                        <a:t>2</a:t>
                      </a:r>
                      <a:r>
                        <a:rPr kumimoji="0" lang="en-US" sz="2000" b="0" i="0" u="none" strike="noStrike" cap="none" normalizeH="0" baseline="0" dirty="0">
                          <a:ln>
                            <a:noFill/>
                          </a:ln>
                          <a:solidFill>
                            <a:srgbClr val="0000FF"/>
                          </a:solidFill>
                          <a:effectLst/>
                          <a:latin typeface="Times New Roman" panose="02020603050405020304" pitchFamily="18" charset="0"/>
                          <a:cs typeface="Times New Roman" panose="02020603050405020304" pitchFamily="18" charset="0"/>
                        </a:rPr>
                        <a:t> → Ca(HCO</a:t>
                      </a:r>
                      <a:r>
                        <a:rPr kumimoji="0" lang="en-US" sz="2000" b="0" i="0" u="none" strike="noStrike" cap="none" normalizeH="0" baseline="-25000" dirty="0">
                          <a:ln>
                            <a:noFill/>
                          </a:ln>
                          <a:solidFill>
                            <a:srgbClr val="0000FF"/>
                          </a:solidFill>
                          <a:effectLst/>
                          <a:latin typeface="Times New Roman" panose="02020603050405020304" pitchFamily="18" charset="0"/>
                          <a:cs typeface="Times New Roman" panose="02020603050405020304" pitchFamily="18" charset="0"/>
                        </a:rPr>
                        <a:t>3</a:t>
                      </a:r>
                      <a:r>
                        <a:rPr kumimoji="0" lang="en-US" sz="2000" b="0" i="0" u="none" strike="noStrike" cap="none" normalizeH="0" baseline="0" dirty="0">
                          <a:ln>
                            <a:noFill/>
                          </a:ln>
                          <a:solidFill>
                            <a:srgbClr val="0000FF"/>
                          </a:solidFill>
                          <a:effectLst/>
                          <a:latin typeface="Times New Roman" panose="02020603050405020304" pitchFamily="18" charset="0"/>
                          <a:cs typeface="Times New Roman" panose="02020603050405020304" pitchFamily="18" charset="0"/>
                        </a:rPr>
                        <a:t>)</a:t>
                      </a:r>
                      <a:r>
                        <a:rPr kumimoji="0" lang="en-US" sz="2000" b="0" i="0" u="none" strike="noStrike" cap="none" normalizeH="0" baseline="-25000" dirty="0">
                          <a:ln>
                            <a:noFill/>
                          </a:ln>
                          <a:solidFill>
                            <a:srgbClr val="0000FF"/>
                          </a:solidFill>
                          <a:effectLst/>
                          <a:latin typeface="Times New Roman" panose="02020603050405020304" pitchFamily="18" charset="0"/>
                          <a:cs typeface="Times New Roman" panose="02020603050405020304" pitchFamily="18" charset="0"/>
                        </a:rPr>
                        <a:t>2</a:t>
                      </a:r>
                      <a:r>
                        <a:rPr kumimoji="0" lang="en-US" sz="2000" b="0" i="0" u="none" strike="noStrike" cap="none" normalizeH="0" baseline="0" dirty="0">
                          <a:ln>
                            <a:noFill/>
                          </a:ln>
                          <a:solidFill>
                            <a:srgbClr val="0000FF"/>
                          </a:solidFill>
                          <a:effectLst/>
                          <a:latin typeface="Times New Roman" panose="02020603050405020304" pitchFamily="18" charset="0"/>
                          <a:cs typeface="Times New Roman" panose="02020603050405020304" pitchFamily="18" charset="0"/>
                        </a:rPr>
                        <a:t> </a:t>
                      </a:r>
                    </a:p>
                  </a:txBody>
                  <a:tcPr marT="45713" marB="45713"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0"/>
                  </a:ext>
                </a:extLst>
              </a:tr>
            </a:tbl>
          </a:graphicData>
        </a:graphic>
      </p:graphicFrame>
      <p:sp>
        <p:nvSpPr>
          <p:cNvPr id="11274" name="Line 18">
            <a:extLst>
              <a:ext uri="{FF2B5EF4-FFF2-40B4-BE49-F238E27FC236}">
                <a16:creationId xmlns:a16="http://schemas.microsoft.com/office/drawing/2014/main" id="{4C27FE1D-40BF-49D5-8FCD-EC9ED93AED02}"/>
              </a:ext>
            </a:extLst>
          </p:cNvPr>
          <p:cNvSpPr>
            <a:spLocks noChangeShapeType="1"/>
          </p:cNvSpPr>
          <p:nvPr/>
        </p:nvSpPr>
        <p:spPr bwMode="auto">
          <a:xfrm>
            <a:off x="7772400" y="4267200"/>
            <a:ext cx="0" cy="304800"/>
          </a:xfrm>
          <a:prstGeom prst="line">
            <a:avLst/>
          </a:prstGeom>
          <a:noFill/>
          <a:ln w="9525">
            <a:solidFill>
              <a:schemeClr val="accent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vi-VN"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1275" name="Line 19">
            <a:extLst>
              <a:ext uri="{FF2B5EF4-FFF2-40B4-BE49-F238E27FC236}">
                <a16:creationId xmlns:a16="http://schemas.microsoft.com/office/drawing/2014/main" id="{D2EFD683-E27B-4EFF-A099-7FE2B276719D}"/>
              </a:ext>
            </a:extLst>
          </p:cNvPr>
          <p:cNvSpPr>
            <a:spLocks noChangeShapeType="1"/>
          </p:cNvSpPr>
          <p:nvPr/>
        </p:nvSpPr>
        <p:spPr bwMode="auto">
          <a:xfrm>
            <a:off x="7696200" y="5334000"/>
            <a:ext cx="0" cy="304800"/>
          </a:xfrm>
          <a:prstGeom prst="line">
            <a:avLst/>
          </a:prstGeom>
          <a:noFill/>
          <a:ln w="9525">
            <a:solidFill>
              <a:schemeClr val="accent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vi-VN"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 name="Title 1">
            <a:extLst>
              <a:ext uri="{FF2B5EF4-FFF2-40B4-BE49-F238E27FC236}">
                <a16:creationId xmlns:a16="http://schemas.microsoft.com/office/drawing/2014/main" id="{CE025A71-D7E3-4580-9A0A-F167531A68BB}"/>
              </a:ext>
            </a:extLst>
          </p:cNvPr>
          <p:cNvSpPr txBox="1">
            <a:spLocks/>
          </p:cNvSpPr>
          <p:nvPr/>
        </p:nvSpPr>
        <p:spPr>
          <a:xfrm>
            <a:off x="539552" y="24125"/>
            <a:ext cx="7704000" cy="636800"/>
          </a:xfrm>
          <a:prstGeom prst="rect">
            <a:avLst/>
          </a:prstGeom>
        </p:spPr>
        <p:txBody>
          <a:bodyPr/>
          <a:lstStyle>
            <a:lvl1pPr marL="342900" indent="-342900" algn="l" rtl="0" eaLnBrk="0" fontAlgn="base" hangingPunct="0">
              <a:spcBef>
                <a:spcPct val="20000"/>
              </a:spcBef>
              <a:spcAft>
                <a:spcPct val="0"/>
              </a:spcAft>
              <a:buChar char="•"/>
              <a:defRPr sz="2800" b="1">
                <a:solidFill>
                  <a:srgbClr val="0000FF"/>
                </a:solidFill>
                <a:latin typeface="+mn-lt"/>
                <a:ea typeface="+mn-ea"/>
                <a:cs typeface="+mn-cs"/>
              </a:defRPr>
            </a:lvl1pPr>
            <a:lvl2pPr marL="742950" indent="-285750" algn="l" rtl="0" eaLnBrk="0" fontAlgn="base" hangingPunct="0">
              <a:spcBef>
                <a:spcPct val="20000"/>
              </a:spcBef>
              <a:spcAft>
                <a:spcPct val="0"/>
              </a:spcAft>
              <a:buChar char="–"/>
              <a:defRPr sz="3200">
                <a:solidFill>
                  <a:schemeClr val="tx1"/>
                </a:solidFill>
                <a:latin typeface=".VnArial" pitchFamily="34" charset="0"/>
                <a:cs typeface="+mn-cs"/>
              </a:defRPr>
            </a:lvl2pPr>
            <a:lvl3pPr marL="1143000" indent="-228600" algn="l" rtl="0" eaLnBrk="0" fontAlgn="base" hangingPunct="0">
              <a:spcBef>
                <a:spcPct val="20000"/>
              </a:spcBef>
              <a:spcAft>
                <a:spcPct val="0"/>
              </a:spcAft>
              <a:buChar char="•"/>
              <a:defRPr sz="2800">
                <a:solidFill>
                  <a:schemeClr val="tx1"/>
                </a:solidFill>
                <a:latin typeface=".VnArial" pitchFamily="34" charset="0"/>
                <a:cs typeface="+mn-cs"/>
              </a:defRPr>
            </a:lvl3pPr>
            <a:lvl4pPr marL="1600200" indent="-228600" algn="l" rtl="0" eaLnBrk="0" fontAlgn="base" hangingPunct="0">
              <a:spcBef>
                <a:spcPct val="20000"/>
              </a:spcBef>
              <a:spcAft>
                <a:spcPct val="0"/>
              </a:spcAft>
              <a:buChar char="–"/>
              <a:defRPr sz="2800">
                <a:solidFill>
                  <a:schemeClr val="tx1"/>
                </a:solidFill>
                <a:latin typeface=".VnArial" pitchFamily="34" charset="0"/>
                <a:cs typeface="+mn-cs"/>
              </a:defRPr>
            </a:lvl4pPr>
            <a:lvl5pPr marL="2057400" indent="-228600" algn="l" rtl="0" eaLnBrk="0" fontAlgn="base" hangingPunct="0">
              <a:spcBef>
                <a:spcPct val="20000"/>
              </a:spcBef>
              <a:spcAft>
                <a:spcPct val="0"/>
              </a:spcAft>
              <a:buChar char="»"/>
              <a:defRPr sz="2800">
                <a:solidFill>
                  <a:schemeClr val="tx1"/>
                </a:solidFill>
                <a:latin typeface=".VnArial" pitchFamily="34" charset="0"/>
                <a:cs typeface="+mn-cs"/>
              </a:defRPr>
            </a:lvl5pPr>
            <a:lvl6pPr marL="2514600" indent="-228600" algn="l" rtl="0" fontAlgn="base">
              <a:spcBef>
                <a:spcPct val="20000"/>
              </a:spcBef>
              <a:spcAft>
                <a:spcPct val="0"/>
              </a:spcAft>
              <a:buChar char="»"/>
              <a:defRPr sz="2800">
                <a:solidFill>
                  <a:schemeClr val="tx1"/>
                </a:solidFill>
                <a:latin typeface=".VnArial" pitchFamily="34" charset="0"/>
                <a:cs typeface="+mn-cs"/>
              </a:defRPr>
            </a:lvl6pPr>
            <a:lvl7pPr marL="2971800" indent="-228600" algn="l" rtl="0" fontAlgn="base">
              <a:spcBef>
                <a:spcPct val="20000"/>
              </a:spcBef>
              <a:spcAft>
                <a:spcPct val="0"/>
              </a:spcAft>
              <a:buChar char="»"/>
              <a:defRPr sz="2800">
                <a:solidFill>
                  <a:schemeClr val="tx1"/>
                </a:solidFill>
                <a:latin typeface=".VnArial" pitchFamily="34" charset="0"/>
                <a:cs typeface="+mn-cs"/>
              </a:defRPr>
            </a:lvl7pPr>
            <a:lvl8pPr marL="3429000" indent="-228600" algn="l" rtl="0" fontAlgn="base">
              <a:spcBef>
                <a:spcPct val="20000"/>
              </a:spcBef>
              <a:spcAft>
                <a:spcPct val="0"/>
              </a:spcAft>
              <a:buChar char="»"/>
              <a:defRPr sz="2800">
                <a:solidFill>
                  <a:schemeClr val="tx1"/>
                </a:solidFill>
                <a:latin typeface=".VnArial" pitchFamily="34" charset="0"/>
                <a:cs typeface="+mn-cs"/>
              </a:defRPr>
            </a:lvl8pPr>
            <a:lvl9pPr marL="3886200" indent="-228600" algn="l" rtl="0" fontAlgn="base">
              <a:spcBef>
                <a:spcPct val="20000"/>
              </a:spcBef>
              <a:spcAft>
                <a:spcPct val="0"/>
              </a:spcAft>
              <a:buChar char="»"/>
              <a:defRPr sz="2800">
                <a:solidFill>
                  <a:schemeClr val="tx1"/>
                </a:solidFill>
                <a:latin typeface=".VnArial" pitchFamily="34" charset="0"/>
                <a:cs typeface="+mn-cs"/>
              </a:defRPr>
            </a:lvl9pPr>
          </a:lstStyle>
          <a:p>
            <a:pPr marL="0" indent="0">
              <a:buNone/>
            </a:pPr>
            <a:r>
              <a:rPr lang="en-US" sz="3200" kern="0" dirty="0">
                <a:solidFill>
                  <a:srgbClr val="FF0000"/>
                </a:solidFill>
                <a:latin typeface="Times New Roman" panose="02020603050405020304" pitchFamily="18" charset="0"/>
                <a:cs typeface="Times New Roman" panose="02020603050405020304" pitchFamily="18" charset="0"/>
              </a:rPr>
              <a:t>II. </a:t>
            </a:r>
            <a:r>
              <a:rPr lang="en-US" sz="3200" kern="0" dirty="0" err="1">
                <a:solidFill>
                  <a:srgbClr val="FF0000"/>
                </a:solidFill>
                <a:latin typeface="Times New Roman" panose="02020603050405020304" pitchFamily="18" charset="0"/>
                <a:cs typeface="Times New Roman" panose="02020603050405020304" pitchFamily="18" charset="0"/>
              </a:rPr>
              <a:t>Tính</a:t>
            </a:r>
            <a:r>
              <a:rPr lang="en-US" sz="3200" kern="0" dirty="0">
                <a:solidFill>
                  <a:srgbClr val="FF0000"/>
                </a:solidFill>
                <a:latin typeface="Times New Roman" panose="02020603050405020304" pitchFamily="18" charset="0"/>
                <a:cs typeface="Times New Roman" panose="02020603050405020304" pitchFamily="18" charset="0"/>
              </a:rPr>
              <a:t> </a:t>
            </a:r>
            <a:r>
              <a:rPr lang="en-US" sz="3200" kern="0" dirty="0" err="1">
                <a:solidFill>
                  <a:srgbClr val="FF0000"/>
                </a:solidFill>
                <a:latin typeface="Times New Roman" panose="02020603050405020304" pitchFamily="18" charset="0"/>
                <a:cs typeface="Times New Roman" panose="02020603050405020304" pitchFamily="18" charset="0"/>
              </a:rPr>
              <a:t>chất</a:t>
            </a:r>
            <a:r>
              <a:rPr lang="en-US" sz="3200" kern="0" dirty="0">
                <a:solidFill>
                  <a:srgbClr val="FF0000"/>
                </a:solidFill>
                <a:latin typeface="Times New Roman" panose="02020603050405020304" pitchFamily="18" charset="0"/>
                <a:cs typeface="Times New Roman" panose="02020603050405020304" pitchFamily="18" charset="0"/>
              </a:rPr>
              <a:t> </a:t>
            </a:r>
            <a:r>
              <a:rPr lang="en-US" sz="3200" kern="0" dirty="0" err="1">
                <a:solidFill>
                  <a:srgbClr val="FF0000"/>
                </a:solidFill>
                <a:latin typeface="Times New Roman" panose="02020603050405020304" pitchFamily="18" charset="0"/>
                <a:cs typeface="Times New Roman" panose="02020603050405020304" pitchFamily="18" charset="0"/>
              </a:rPr>
              <a:t>hoá</a:t>
            </a:r>
            <a:r>
              <a:rPr lang="en-US" sz="3200" kern="0" dirty="0">
                <a:solidFill>
                  <a:srgbClr val="FF0000"/>
                </a:solidFill>
                <a:latin typeface="Times New Roman" panose="02020603050405020304" pitchFamily="18" charset="0"/>
                <a:cs typeface="Times New Roman" panose="02020603050405020304" pitchFamily="18" charset="0"/>
              </a:rPr>
              <a:t> </a:t>
            </a:r>
            <a:r>
              <a:rPr lang="en-US" sz="3200" kern="0" dirty="0" err="1">
                <a:solidFill>
                  <a:srgbClr val="FF0000"/>
                </a:solidFill>
                <a:latin typeface="Times New Roman" panose="02020603050405020304" pitchFamily="18" charset="0"/>
                <a:cs typeface="Times New Roman" panose="02020603050405020304" pitchFamily="18" charset="0"/>
              </a:rPr>
              <a:t>học</a:t>
            </a:r>
            <a:endParaRPr lang="vi-VN" sz="3200" kern="0" dirty="0">
              <a:solidFill>
                <a:srgbClr val="FF0000"/>
              </a:solidFill>
              <a:latin typeface="Times New Roman" panose="02020603050405020304" pitchFamily="18" charset="0"/>
              <a:cs typeface="Times New Roman" panose="02020603050405020304" pitchFamily="18" charset="0"/>
            </a:endParaRPr>
          </a:p>
        </p:txBody>
      </p:sp>
      <p:sp>
        <p:nvSpPr>
          <p:cNvPr id="6" name="Text Box 124">
            <a:extLst>
              <a:ext uri="{FF2B5EF4-FFF2-40B4-BE49-F238E27FC236}">
                <a16:creationId xmlns:a16="http://schemas.microsoft.com/office/drawing/2014/main" id="{F1C932BB-9563-4E47-BCC5-28150955024F}"/>
              </a:ext>
            </a:extLst>
          </p:cNvPr>
          <p:cNvSpPr txBox="1">
            <a:spLocks noChangeArrowheads="1"/>
          </p:cNvSpPr>
          <p:nvPr/>
        </p:nvSpPr>
        <p:spPr bwMode="auto">
          <a:xfrm>
            <a:off x="107504" y="116632"/>
            <a:ext cx="838200" cy="6715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altLang="vi-VN" sz="3800" b="1" i="0" u="none" strike="noStrike" kern="1200" cap="none" spc="0" normalizeH="0" baseline="0" noProof="0" dirty="0">
                <a:ln>
                  <a:noFill/>
                </a:ln>
                <a:solidFill>
                  <a:srgbClr val="FF3300"/>
                </a:solidFill>
                <a:effectLst/>
                <a:uLnTx/>
                <a:uFillTx/>
                <a:latin typeface=".VnTime" panose="020B7200000000000000" pitchFamily="34" charset="0"/>
                <a:ea typeface="+mn-ea"/>
                <a:cs typeface="+mn-cs"/>
                <a:sym typeface="Wingdings" panose="05000000000000000000" pitchFamily="2" charset="2"/>
              </a:rPr>
              <a:t></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0"/>
                                  </p:stCondLst>
                                  <p:iterate type="lt">
                                    <p:tmAbs val="0"/>
                                  </p:iterate>
                                  <p:childTnLst>
                                    <p:set>
                                      <p:cBhvr>
                                        <p:cTn id="6" dur="1" fill="hold">
                                          <p:stCondLst>
                                            <p:cond delay="0"/>
                                          </p:stCondLst>
                                        </p:cTn>
                                        <p:tgtEl>
                                          <p:spTgt spid="6"/>
                                        </p:tgtEl>
                                        <p:attrNameLst>
                                          <p:attrName>style.visibility</p:attrName>
                                        </p:attrNameLst>
                                      </p:cBhvr>
                                      <p:to>
                                        <p:strVal val="visible"/>
                                      </p:to>
                                    </p:set>
                                  </p:childTnLst>
                                </p:cTn>
                              </p:par>
                              <p:par>
                                <p:cTn id="7" presetID="36" presetClass="emph" presetSubtype="0" repeatCount="indefinite" fill="hold" nodeType="withEffect">
                                  <p:stCondLst>
                                    <p:cond delay="0"/>
                                  </p:stCondLst>
                                  <p:iterate type="lt">
                                    <p:tmPct val="10000"/>
                                  </p:iterate>
                                  <p:childTnLst>
                                    <p:animScale>
                                      <p:cBhvr>
                                        <p:cTn id="8" dur="500" autoRev="1" fill="hold">
                                          <p:stCondLst>
                                            <p:cond delay="0"/>
                                          </p:stCondLst>
                                        </p:cTn>
                                        <p:tgtEl>
                                          <p:spTgt spid="6"/>
                                        </p:tgtEl>
                                      </p:cBhvr>
                                      <p:to x="80000" y="100000"/>
                                    </p:animScale>
                                    <p:anim by="(#ppt_w*0.10)" calcmode="lin" valueType="num">
                                      <p:cBhvr>
                                        <p:cTn id="9" dur="500" autoRev="1" fill="hold">
                                          <p:stCondLst>
                                            <p:cond delay="0"/>
                                          </p:stCondLst>
                                        </p:cTn>
                                        <p:tgtEl>
                                          <p:spTgt spid="6"/>
                                        </p:tgtEl>
                                        <p:attrNameLst>
                                          <p:attrName>ppt_x</p:attrName>
                                        </p:attrNameLst>
                                      </p:cBhvr>
                                    </p:anim>
                                    <p:anim by="(-#ppt_w*0.10)" calcmode="lin" valueType="num">
                                      <p:cBhvr>
                                        <p:cTn id="10" dur="500" autoRev="1" fill="hold">
                                          <p:stCondLst>
                                            <p:cond delay="0"/>
                                          </p:stCondLst>
                                        </p:cTn>
                                        <p:tgtEl>
                                          <p:spTgt spid="6"/>
                                        </p:tgtEl>
                                        <p:attrNameLst>
                                          <p:attrName>ppt_y</p:attrName>
                                        </p:attrNameLst>
                                      </p:cBhvr>
                                    </p:anim>
                                    <p:animRot by="-480000">
                                      <p:cBhvr>
                                        <p:cTn id="11" dur="500" autoRev="1" fill="hold">
                                          <p:stCondLst>
                                            <p:cond delay="0"/>
                                          </p:stCondLst>
                                        </p:cTn>
                                        <p:tgtEl>
                                          <p:spTgt spid="6"/>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132" name="AutoShape 4">
            <a:extLst>
              <a:ext uri="{FF2B5EF4-FFF2-40B4-BE49-F238E27FC236}">
                <a16:creationId xmlns:a16="http://schemas.microsoft.com/office/drawing/2014/main" id="{E3355C0B-4389-4C74-B7A1-938236A1480E}"/>
              </a:ext>
            </a:extLst>
          </p:cNvPr>
          <p:cNvSpPr>
            <a:spLocks noChangeArrowheads="1"/>
          </p:cNvSpPr>
          <p:nvPr/>
        </p:nvSpPr>
        <p:spPr bwMode="auto">
          <a:xfrm>
            <a:off x="304800" y="457200"/>
            <a:ext cx="8534400" cy="5562600"/>
          </a:xfrm>
          <a:prstGeom prst="horizontalScroll">
            <a:avLst>
              <a:gd name="adj" fmla="val 12500"/>
            </a:avLst>
          </a:prstGeom>
          <a:solidFill>
            <a:srgbClr val="FFCC00"/>
          </a:solidFill>
          <a:ln w="9525">
            <a:solidFill>
              <a:schemeClr val="accent2"/>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vi-VN" altLang="vi-VN"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8130" name="Rectangle 2">
            <a:extLst>
              <a:ext uri="{FF2B5EF4-FFF2-40B4-BE49-F238E27FC236}">
                <a16:creationId xmlns:a16="http://schemas.microsoft.com/office/drawing/2014/main" id="{4433AA96-1F90-4851-A292-1F7FF8DD7776}"/>
              </a:ext>
            </a:extLst>
          </p:cNvPr>
          <p:cNvSpPr>
            <a:spLocks noGrp="1" noChangeArrowheads="1"/>
          </p:cNvSpPr>
          <p:nvPr>
            <p:ph type="title"/>
          </p:nvPr>
        </p:nvSpPr>
        <p:spPr>
          <a:xfrm>
            <a:off x="1143000" y="1447800"/>
            <a:ext cx="7239000" cy="3733800"/>
          </a:xfrm>
        </p:spPr>
        <p:txBody>
          <a:bodyPr/>
          <a:lstStyle/>
          <a:p>
            <a:pPr algn="l">
              <a:lnSpc>
                <a:spcPct val="150000"/>
              </a:lnSpc>
            </a:pPr>
            <a:r>
              <a:rPr lang="en-US" altLang="vi-VN" sz="2400">
                <a:latin typeface="Times New Roman" panose="02020603050405020304" pitchFamily="18" charset="0"/>
              </a:rPr>
              <a:t>  </a:t>
            </a:r>
            <a:r>
              <a:rPr lang="en-US" altLang="vi-VN" sz="2400" u="sng">
                <a:solidFill>
                  <a:srgbClr val="FF0066"/>
                </a:solidFill>
                <a:latin typeface="Times New Roman" panose="02020603050405020304" pitchFamily="18" charset="0"/>
              </a:rPr>
              <a:t>Ghi nhớ:</a:t>
            </a:r>
            <a:br>
              <a:rPr lang="en-US" altLang="vi-VN" sz="2400">
                <a:latin typeface="Times New Roman" panose="02020603050405020304" pitchFamily="18" charset="0"/>
              </a:rPr>
            </a:br>
            <a:r>
              <a:rPr lang="en-US" altLang="vi-VN" sz="2400">
                <a:latin typeface="Times New Roman" panose="02020603050405020304" pitchFamily="18" charset="0"/>
              </a:rPr>
              <a:t>    </a:t>
            </a:r>
            <a:r>
              <a:rPr lang="en-US" altLang="vi-VN" sz="2400">
                <a:solidFill>
                  <a:srgbClr val="0000FF"/>
                </a:solidFill>
                <a:latin typeface="Times New Roman" panose="02020603050405020304" pitchFamily="18" charset="0"/>
              </a:rPr>
              <a:t>- Tính chất hóa học của dd Canxi hiđroxit giống tính chất hóa học của dd NaOH.</a:t>
            </a:r>
            <a:br>
              <a:rPr lang="en-US" altLang="vi-VN" sz="2400">
                <a:solidFill>
                  <a:srgbClr val="0000FF"/>
                </a:solidFill>
                <a:latin typeface="Times New Roman" panose="02020603050405020304" pitchFamily="18" charset="0"/>
              </a:rPr>
            </a:br>
            <a:r>
              <a:rPr lang="en-US" altLang="vi-VN" sz="2400">
                <a:solidFill>
                  <a:srgbClr val="0000FF"/>
                </a:solidFill>
                <a:latin typeface="Times New Roman" panose="02020603050405020304" pitchFamily="18" charset="0"/>
              </a:rPr>
              <a:t>   - Muốn phân biệt dd NaOH với dd Ca(OH)</a:t>
            </a:r>
            <a:r>
              <a:rPr lang="en-US" altLang="vi-VN" sz="2400" baseline="-25000">
                <a:solidFill>
                  <a:srgbClr val="0000FF"/>
                </a:solidFill>
                <a:latin typeface="Times New Roman" panose="02020603050405020304" pitchFamily="18" charset="0"/>
              </a:rPr>
              <a:t>2</a:t>
            </a:r>
            <a:r>
              <a:rPr lang="en-US" altLang="vi-VN" sz="2400">
                <a:solidFill>
                  <a:srgbClr val="0000FF"/>
                </a:solidFill>
                <a:latin typeface="Times New Roman" panose="02020603050405020304" pitchFamily="18" charset="0"/>
              </a:rPr>
              <a:t>  dùng CO</a:t>
            </a:r>
            <a:r>
              <a:rPr lang="en-US" altLang="vi-VN" sz="2400" baseline="-25000">
                <a:solidFill>
                  <a:srgbClr val="0000FF"/>
                </a:solidFill>
                <a:latin typeface="Times New Roman" panose="02020603050405020304" pitchFamily="18" charset="0"/>
              </a:rPr>
              <a:t>2</a:t>
            </a:r>
            <a:r>
              <a:rPr lang="en-US" altLang="vi-VN" sz="2400">
                <a:solidFill>
                  <a:srgbClr val="0000FF"/>
                </a:solidFill>
                <a:latin typeface="Times New Roman" panose="02020603050405020304" pitchFamily="18" charset="0"/>
              </a:rPr>
              <a:t>, SO</a:t>
            </a:r>
            <a:r>
              <a:rPr lang="en-US" altLang="vi-VN" sz="2400" baseline="-25000">
                <a:solidFill>
                  <a:srgbClr val="0000FF"/>
                </a:solidFill>
                <a:latin typeface="Times New Roman" panose="02020603050405020304" pitchFamily="18" charset="0"/>
              </a:rPr>
              <a:t>2 </a:t>
            </a:r>
            <a:r>
              <a:rPr lang="en-US" altLang="vi-VN" sz="2400">
                <a:solidFill>
                  <a:srgbClr val="0000FF"/>
                </a:solidFill>
                <a:latin typeface="Times New Roman" panose="02020603050405020304" pitchFamily="18" charset="0"/>
              </a:rPr>
              <a:t>hoặc dd Na</a:t>
            </a:r>
            <a:r>
              <a:rPr lang="en-US" altLang="vi-VN" sz="2400" baseline="-25000">
                <a:solidFill>
                  <a:srgbClr val="0000FF"/>
                </a:solidFill>
                <a:latin typeface="Times New Roman" panose="02020603050405020304" pitchFamily="18" charset="0"/>
              </a:rPr>
              <a:t>2</a:t>
            </a:r>
            <a:r>
              <a:rPr lang="en-US" altLang="vi-VN" sz="2400">
                <a:solidFill>
                  <a:srgbClr val="0000FF"/>
                </a:solidFill>
                <a:latin typeface="Times New Roman" panose="02020603050405020304" pitchFamily="18" charset="0"/>
              </a:rPr>
              <a:t>CO</a:t>
            </a:r>
            <a:r>
              <a:rPr lang="en-US" altLang="vi-VN" sz="2400" baseline="-25000">
                <a:solidFill>
                  <a:srgbClr val="0000FF"/>
                </a:solidFill>
                <a:latin typeface="Times New Roman" panose="02020603050405020304" pitchFamily="18" charset="0"/>
              </a:rPr>
              <a:t>3</a:t>
            </a:r>
            <a:r>
              <a:rPr lang="en-US" altLang="vi-VN" sz="2400">
                <a:solidFill>
                  <a:srgbClr val="0000FF"/>
                </a:solidFill>
                <a:latin typeface="Times New Roman" panose="02020603050405020304" pitchFamily="18" charset="0"/>
              </a:rPr>
              <a:t>... Dựa vào dấu hiệu tạo muối CaCO</a:t>
            </a:r>
            <a:r>
              <a:rPr lang="en-US" altLang="vi-VN" sz="2400" baseline="-25000">
                <a:solidFill>
                  <a:srgbClr val="0000FF"/>
                </a:solidFill>
                <a:latin typeface="Times New Roman" panose="02020603050405020304" pitchFamily="18" charset="0"/>
              </a:rPr>
              <a:t>3</a:t>
            </a:r>
            <a:r>
              <a:rPr lang="en-US" altLang="vi-VN" sz="2400">
                <a:solidFill>
                  <a:srgbClr val="0000FF"/>
                </a:solidFill>
                <a:latin typeface="Times New Roman" panose="02020603050405020304" pitchFamily="18" charset="0"/>
              </a:rPr>
              <a:t> hoặc CaSO</a:t>
            </a:r>
            <a:r>
              <a:rPr lang="en-US" altLang="vi-VN" sz="2400" baseline="-25000">
                <a:solidFill>
                  <a:srgbClr val="0000FF"/>
                </a:solidFill>
                <a:latin typeface="Times New Roman" panose="02020603050405020304" pitchFamily="18" charset="0"/>
              </a:rPr>
              <a:t>3</a:t>
            </a:r>
            <a:r>
              <a:rPr lang="en-US" altLang="vi-VN" sz="2400">
                <a:solidFill>
                  <a:srgbClr val="0000FF"/>
                </a:solidFill>
                <a:latin typeface="Times New Roman" panose="02020603050405020304" pitchFamily="18" charset="0"/>
              </a:rPr>
              <a:t> kết tủa trắng còn dd Na</a:t>
            </a:r>
            <a:r>
              <a:rPr lang="en-US" altLang="vi-VN" sz="2400" baseline="-25000">
                <a:solidFill>
                  <a:srgbClr val="0000FF"/>
                </a:solidFill>
                <a:latin typeface="Times New Roman" panose="02020603050405020304" pitchFamily="18" charset="0"/>
              </a:rPr>
              <a:t>2</a:t>
            </a:r>
            <a:r>
              <a:rPr lang="en-US" altLang="vi-VN" sz="2400">
                <a:solidFill>
                  <a:srgbClr val="0000FF"/>
                </a:solidFill>
                <a:latin typeface="Times New Roman" panose="02020603050405020304" pitchFamily="18" charset="0"/>
              </a:rPr>
              <a:t>CO</a:t>
            </a:r>
            <a:r>
              <a:rPr lang="en-US" altLang="vi-VN" sz="2400" baseline="-25000">
                <a:solidFill>
                  <a:srgbClr val="0000FF"/>
                </a:solidFill>
                <a:latin typeface="Times New Roman" panose="02020603050405020304" pitchFamily="18" charset="0"/>
              </a:rPr>
              <a:t>3</a:t>
            </a:r>
            <a:r>
              <a:rPr lang="en-US" altLang="vi-VN" sz="2400">
                <a:solidFill>
                  <a:srgbClr val="0000FF"/>
                </a:solidFill>
                <a:latin typeface="Times New Roman" panose="02020603050405020304" pitchFamily="18" charset="0"/>
              </a:rPr>
              <a:t>, dd Na</a:t>
            </a:r>
            <a:r>
              <a:rPr lang="en-US" altLang="vi-VN" sz="2400" baseline="-25000">
                <a:solidFill>
                  <a:srgbClr val="0000FF"/>
                </a:solidFill>
                <a:latin typeface="Times New Roman" panose="02020603050405020304" pitchFamily="18" charset="0"/>
              </a:rPr>
              <a:t>2</a:t>
            </a:r>
            <a:r>
              <a:rPr lang="en-US" altLang="vi-VN" sz="2400">
                <a:solidFill>
                  <a:srgbClr val="0000FF"/>
                </a:solidFill>
                <a:latin typeface="Times New Roman" panose="02020603050405020304" pitchFamily="18" charset="0"/>
              </a:rPr>
              <a:t>SO</a:t>
            </a:r>
            <a:r>
              <a:rPr lang="en-US" altLang="vi-VN" sz="2400" baseline="-25000">
                <a:solidFill>
                  <a:srgbClr val="0000FF"/>
                </a:solidFill>
                <a:latin typeface="Times New Roman" panose="02020603050405020304" pitchFamily="18" charset="0"/>
              </a:rPr>
              <a:t>3</a:t>
            </a:r>
            <a:r>
              <a:rPr lang="en-US" altLang="vi-VN" sz="2400">
                <a:solidFill>
                  <a:srgbClr val="0000FF"/>
                </a:solidFill>
                <a:latin typeface="Times New Roman" panose="02020603050405020304" pitchFamily="18" charset="0"/>
              </a:rPr>
              <a:t> không màu.</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 presetClass="entr" presetSubtype="16" fill="hold" grpId="0" nodeType="clickEffect">
                                  <p:stCondLst>
                                    <p:cond delay="0"/>
                                  </p:stCondLst>
                                  <p:childTnLst>
                                    <p:set>
                                      <p:cBhvr>
                                        <p:cTn id="6" dur="1" fill="hold">
                                          <p:stCondLst>
                                            <p:cond delay="0"/>
                                          </p:stCondLst>
                                        </p:cTn>
                                        <p:tgtEl>
                                          <p:spTgt spid="48132"/>
                                        </p:tgtEl>
                                        <p:attrNameLst>
                                          <p:attrName>style.visibility</p:attrName>
                                        </p:attrNameLst>
                                      </p:cBhvr>
                                      <p:to>
                                        <p:strVal val="visible"/>
                                      </p:to>
                                    </p:set>
                                    <p:animEffect transition="in" filter="box(in)">
                                      <p:cBhvr>
                                        <p:cTn id="7" dur="500"/>
                                        <p:tgtEl>
                                          <p:spTgt spid="48132"/>
                                        </p:tgtEl>
                                      </p:cBhvr>
                                    </p:animEffect>
                                  </p:childTnLst>
                                </p:cTn>
                              </p:par>
                              <p:par>
                                <p:cTn id="8" presetID="6" presetClass="entr" presetSubtype="16" fill="hold" grpId="0" nodeType="withEffect">
                                  <p:stCondLst>
                                    <p:cond delay="0"/>
                                  </p:stCondLst>
                                  <p:childTnLst>
                                    <p:set>
                                      <p:cBhvr>
                                        <p:cTn id="9" dur="1" fill="hold">
                                          <p:stCondLst>
                                            <p:cond delay="0"/>
                                          </p:stCondLst>
                                        </p:cTn>
                                        <p:tgtEl>
                                          <p:spTgt spid="48130"/>
                                        </p:tgtEl>
                                        <p:attrNameLst>
                                          <p:attrName>style.visibility</p:attrName>
                                        </p:attrNameLst>
                                      </p:cBhvr>
                                      <p:to>
                                        <p:strVal val="visible"/>
                                      </p:to>
                                    </p:set>
                                    <p:animEffect transition="in" filter="circle(in)">
                                      <p:cBhvr>
                                        <p:cTn id="10" dur="2000"/>
                                        <p:tgtEl>
                                          <p:spTgt spid="481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132" grpId="0" animBg="1"/>
      <p:bldP spid="48130" grpId="0"/>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4445653" y="-1"/>
            <a:ext cx="3412472" cy="4895850"/>
          </a:xfrm>
          <a:prstGeom prst="rect">
            <a:avLst/>
          </a:prstGeom>
        </p:spPr>
      </p:pic>
      <p:pic>
        <p:nvPicPr>
          <p:cNvPr id="6" name="Picture 5"/>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785813" y="-67220"/>
            <a:ext cx="3929062" cy="5030289"/>
          </a:xfrm>
          <a:prstGeom prst="rect">
            <a:avLst/>
          </a:prstGeom>
        </p:spPr>
      </p:pic>
      <p:sp>
        <p:nvSpPr>
          <p:cNvPr id="7" name="TextBox 6"/>
          <p:cNvSpPr txBox="1"/>
          <p:nvPr/>
        </p:nvSpPr>
        <p:spPr>
          <a:xfrm>
            <a:off x="257175" y="4941168"/>
            <a:ext cx="8601075" cy="1815882"/>
          </a:xfrm>
          <a:prstGeom prst="rect">
            <a:avLst/>
          </a:prstGeom>
          <a:noFill/>
        </p:spPr>
        <p:txBody>
          <a:bodyPr wrap="square" rtlCol="0">
            <a:spAutoFit/>
          </a:bodyPr>
          <a:lstStyle/>
          <a:p>
            <a:pPr algn="ctr"/>
            <a:r>
              <a:rPr lang="en-US" sz="2800" dirty="0" err="1">
                <a:solidFill>
                  <a:srgbClr val="0000FF"/>
                </a:solidFill>
                <a:latin typeface="Arial" panose="020B0604020202020204" pitchFamily="34" charset="0"/>
                <a:cs typeface="Arial" panose="020B0604020202020204" pitchFamily="34" charset="0"/>
              </a:rPr>
              <a:t>Môi</a:t>
            </a:r>
            <a:r>
              <a:rPr lang="en-US" sz="2800" dirty="0">
                <a:solidFill>
                  <a:srgbClr val="0000FF"/>
                </a:solidFill>
                <a:latin typeface="Arial" panose="020B0604020202020204" pitchFamily="34" charset="0"/>
                <a:cs typeface="Arial" panose="020B0604020202020204" pitchFamily="34" charset="0"/>
              </a:rPr>
              <a:t> </a:t>
            </a:r>
            <a:r>
              <a:rPr lang="en-US" sz="2800" dirty="0" err="1">
                <a:solidFill>
                  <a:srgbClr val="0000FF"/>
                </a:solidFill>
                <a:latin typeface="Arial" panose="020B0604020202020204" pitchFamily="34" charset="0"/>
                <a:cs typeface="Arial" panose="020B0604020202020204" pitchFamily="34" charset="0"/>
              </a:rPr>
              <a:t>trường</a:t>
            </a:r>
            <a:r>
              <a:rPr lang="en-US" sz="2800" dirty="0">
                <a:solidFill>
                  <a:srgbClr val="0000FF"/>
                </a:solidFill>
                <a:latin typeface="Arial" panose="020B0604020202020204" pitchFamily="34" charset="0"/>
                <a:cs typeface="Arial" panose="020B0604020202020204" pitchFamily="34" charset="0"/>
              </a:rPr>
              <a:t> </a:t>
            </a:r>
            <a:r>
              <a:rPr lang="en-US" sz="2800" dirty="0" err="1">
                <a:solidFill>
                  <a:srgbClr val="0000FF"/>
                </a:solidFill>
                <a:latin typeface="Arial" panose="020B0604020202020204" pitchFamily="34" charset="0"/>
                <a:cs typeface="Arial" panose="020B0604020202020204" pitchFamily="34" charset="0"/>
              </a:rPr>
              <a:t>biển</a:t>
            </a:r>
            <a:r>
              <a:rPr lang="en-US" sz="2800" dirty="0">
                <a:solidFill>
                  <a:srgbClr val="0000FF"/>
                </a:solidFill>
                <a:latin typeface="Arial" panose="020B0604020202020204" pitchFamily="34" charset="0"/>
                <a:cs typeface="Arial" panose="020B0604020202020204" pitchFamily="34" charset="0"/>
              </a:rPr>
              <a:t>, </a:t>
            </a:r>
            <a:r>
              <a:rPr lang="en-US" sz="2800" dirty="0" err="1">
                <a:solidFill>
                  <a:srgbClr val="0000FF"/>
                </a:solidFill>
                <a:latin typeface="Arial" panose="020B0604020202020204" pitchFamily="34" charset="0"/>
                <a:cs typeface="Arial" panose="020B0604020202020204" pitchFamily="34" charset="0"/>
              </a:rPr>
              <a:t>sông</a:t>
            </a:r>
            <a:r>
              <a:rPr lang="en-US" sz="2800" dirty="0">
                <a:solidFill>
                  <a:srgbClr val="0000FF"/>
                </a:solidFill>
                <a:latin typeface="Arial" panose="020B0604020202020204" pitchFamily="34" charset="0"/>
                <a:cs typeface="Arial" panose="020B0604020202020204" pitchFamily="34" charset="0"/>
              </a:rPr>
              <a:t>, </a:t>
            </a:r>
            <a:r>
              <a:rPr lang="en-US" sz="2800" dirty="0" err="1">
                <a:solidFill>
                  <a:srgbClr val="0000FF"/>
                </a:solidFill>
                <a:latin typeface="Arial" panose="020B0604020202020204" pitchFamily="34" charset="0"/>
                <a:cs typeface="Arial" panose="020B0604020202020204" pitchFamily="34" charset="0"/>
              </a:rPr>
              <a:t>hồ</a:t>
            </a:r>
            <a:r>
              <a:rPr lang="en-US" sz="2800" dirty="0">
                <a:solidFill>
                  <a:srgbClr val="0000FF"/>
                </a:solidFill>
                <a:latin typeface="Arial" panose="020B0604020202020204" pitchFamily="34" charset="0"/>
                <a:cs typeface="Arial" panose="020B0604020202020204" pitchFamily="34" charset="0"/>
              </a:rPr>
              <a:t> </a:t>
            </a:r>
            <a:r>
              <a:rPr lang="en-US" sz="2800" dirty="0" err="1">
                <a:solidFill>
                  <a:srgbClr val="0000FF"/>
                </a:solidFill>
                <a:latin typeface="Arial" panose="020B0604020202020204" pitchFamily="34" charset="0"/>
                <a:cs typeface="Arial" panose="020B0604020202020204" pitchFamily="34" charset="0"/>
              </a:rPr>
              <a:t>đang</a:t>
            </a:r>
            <a:r>
              <a:rPr lang="en-US" sz="2800" dirty="0">
                <a:solidFill>
                  <a:srgbClr val="0000FF"/>
                </a:solidFill>
                <a:latin typeface="Arial" panose="020B0604020202020204" pitchFamily="34" charset="0"/>
                <a:cs typeface="Arial" panose="020B0604020202020204" pitchFamily="34" charset="0"/>
              </a:rPr>
              <a:t> </a:t>
            </a:r>
            <a:r>
              <a:rPr lang="en-US" sz="2800" dirty="0" err="1">
                <a:solidFill>
                  <a:srgbClr val="0000FF"/>
                </a:solidFill>
                <a:latin typeface="Arial" panose="020B0604020202020204" pitchFamily="34" charset="0"/>
                <a:cs typeface="Arial" panose="020B0604020202020204" pitchFamily="34" charset="0"/>
              </a:rPr>
              <a:t>bị</a:t>
            </a:r>
            <a:r>
              <a:rPr lang="en-US" sz="2800" dirty="0">
                <a:solidFill>
                  <a:srgbClr val="0000FF"/>
                </a:solidFill>
                <a:latin typeface="Arial" panose="020B0604020202020204" pitchFamily="34" charset="0"/>
                <a:cs typeface="Arial" panose="020B0604020202020204" pitchFamily="34" charset="0"/>
              </a:rPr>
              <a:t> ô </a:t>
            </a:r>
            <a:r>
              <a:rPr lang="en-US" sz="2800" dirty="0" err="1">
                <a:solidFill>
                  <a:srgbClr val="0000FF"/>
                </a:solidFill>
                <a:latin typeface="Arial" panose="020B0604020202020204" pitchFamily="34" charset="0"/>
                <a:cs typeface="Arial" panose="020B0604020202020204" pitchFamily="34" charset="0"/>
              </a:rPr>
              <a:t>nhiễm</a:t>
            </a:r>
            <a:r>
              <a:rPr lang="en-US" sz="2800" dirty="0">
                <a:solidFill>
                  <a:srgbClr val="0000FF"/>
                </a:solidFill>
                <a:latin typeface="Arial" panose="020B0604020202020204" pitchFamily="34" charset="0"/>
                <a:cs typeface="Arial" panose="020B0604020202020204" pitchFamily="34" charset="0"/>
              </a:rPr>
              <a:t> do </a:t>
            </a:r>
            <a:r>
              <a:rPr lang="en-US" sz="2800" dirty="0" err="1">
                <a:solidFill>
                  <a:srgbClr val="0000FF"/>
                </a:solidFill>
                <a:latin typeface="Arial" panose="020B0604020202020204" pitchFamily="34" charset="0"/>
                <a:cs typeface="Arial" panose="020B0604020202020204" pitchFamily="34" charset="0"/>
              </a:rPr>
              <a:t>rác</a:t>
            </a:r>
            <a:r>
              <a:rPr lang="en-US" sz="2800" dirty="0">
                <a:solidFill>
                  <a:srgbClr val="0000FF"/>
                </a:solidFill>
                <a:latin typeface="Arial" panose="020B0604020202020204" pitchFamily="34" charset="0"/>
                <a:cs typeface="Arial" panose="020B0604020202020204" pitchFamily="34" charset="0"/>
              </a:rPr>
              <a:t> </a:t>
            </a:r>
            <a:r>
              <a:rPr lang="en-US" sz="2800" dirty="0" err="1">
                <a:solidFill>
                  <a:srgbClr val="0000FF"/>
                </a:solidFill>
                <a:latin typeface="Arial" panose="020B0604020202020204" pitchFamily="34" charset="0"/>
                <a:cs typeface="Arial" panose="020B0604020202020204" pitchFamily="34" charset="0"/>
              </a:rPr>
              <a:t>thải</a:t>
            </a:r>
            <a:r>
              <a:rPr lang="en-US" sz="2800" dirty="0">
                <a:solidFill>
                  <a:srgbClr val="0000FF"/>
                </a:solidFill>
                <a:latin typeface="Arial" panose="020B0604020202020204" pitchFamily="34" charset="0"/>
                <a:cs typeface="Arial" panose="020B0604020202020204" pitchFamily="34" charset="0"/>
              </a:rPr>
              <a:t> </a:t>
            </a:r>
            <a:r>
              <a:rPr lang="en-US" sz="2800" dirty="0" err="1">
                <a:solidFill>
                  <a:srgbClr val="0000FF"/>
                </a:solidFill>
                <a:latin typeface="Arial" panose="020B0604020202020204" pitchFamily="34" charset="0"/>
                <a:cs typeface="Arial" panose="020B0604020202020204" pitchFamily="34" charset="0"/>
              </a:rPr>
              <a:t>của</a:t>
            </a:r>
            <a:r>
              <a:rPr lang="en-US" sz="2800" dirty="0">
                <a:solidFill>
                  <a:srgbClr val="0000FF"/>
                </a:solidFill>
                <a:latin typeface="Arial" panose="020B0604020202020204" pitchFamily="34" charset="0"/>
                <a:cs typeface="Arial" panose="020B0604020202020204" pitchFamily="34" charset="0"/>
              </a:rPr>
              <a:t> con </a:t>
            </a:r>
            <a:r>
              <a:rPr lang="en-US" sz="2800" dirty="0" err="1">
                <a:solidFill>
                  <a:srgbClr val="0000FF"/>
                </a:solidFill>
                <a:latin typeface="Arial" panose="020B0604020202020204" pitchFamily="34" charset="0"/>
                <a:cs typeface="Arial" panose="020B0604020202020204" pitchFamily="34" charset="0"/>
              </a:rPr>
              <a:t>người</a:t>
            </a:r>
            <a:r>
              <a:rPr lang="en-US" sz="2800" dirty="0">
                <a:solidFill>
                  <a:srgbClr val="0000FF"/>
                </a:solidFill>
                <a:latin typeface="Arial" panose="020B0604020202020204" pitchFamily="34" charset="0"/>
                <a:cs typeface="Arial" panose="020B0604020202020204" pitchFamily="34" charset="0"/>
              </a:rPr>
              <a:t>. </a:t>
            </a:r>
            <a:r>
              <a:rPr lang="en-US" sz="2800" dirty="0" err="1">
                <a:solidFill>
                  <a:srgbClr val="0000FF"/>
                </a:solidFill>
                <a:latin typeface="Arial" panose="020B0604020202020204" pitchFamily="34" charset="0"/>
                <a:cs typeface="Arial" panose="020B0604020202020204" pitchFamily="34" charset="0"/>
              </a:rPr>
              <a:t>Hãy</a:t>
            </a:r>
            <a:r>
              <a:rPr lang="en-US" sz="2800" dirty="0">
                <a:solidFill>
                  <a:srgbClr val="0000FF"/>
                </a:solidFill>
                <a:latin typeface="Arial" panose="020B0604020202020204" pitchFamily="34" charset="0"/>
                <a:cs typeface="Arial" panose="020B0604020202020204" pitchFamily="34" charset="0"/>
              </a:rPr>
              <a:t> </a:t>
            </a:r>
            <a:r>
              <a:rPr lang="en-US" sz="2800" dirty="0" err="1">
                <a:solidFill>
                  <a:srgbClr val="0000FF"/>
                </a:solidFill>
                <a:latin typeface="Arial" panose="020B0604020202020204" pitchFamily="34" charset="0"/>
                <a:cs typeface="Arial" panose="020B0604020202020204" pitchFamily="34" charset="0"/>
              </a:rPr>
              <a:t>cứu</a:t>
            </a:r>
            <a:r>
              <a:rPr lang="en-US" sz="2800" dirty="0">
                <a:solidFill>
                  <a:srgbClr val="0000FF"/>
                </a:solidFill>
                <a:latin typeface="Arial" panose="020B0604020202020204" pitchFamily="34" charset="0"/>
                <a:cs typeface="Arial" panose="020B0604020202020204" pitchFamily="34" charset="0"/>
              </a:rPr>
              <a:t> </a:t>
            </a:r>
            <a:r>
              <a:rPr lang="en-US" sz="2800" dirty="0" err="1">
                <a:solidFill>
                  <a:srgbClr val="0000FF"/>
                </a:solidFill>
                <a:latin typeface="Arial" panose="020B0604020202020204" pitchFamily="34" charset="0"/>
                <a:cs typeface="Arial" panose="020B0604020202020204" pitchFamily="34" charset="0"/>
              </a:rPr>
              <a:t>các</a:t>
            </a:r>
            <a:r>
              <a:rPr lang="en-US" sz="2800" dirty="0">
                <a:solidFill>
                  <a:srgbClr val="0000FF"/>
                </a:solidFill>
                <a:latin typeface="Arial" panose="020B0604020202020204" pitchFamily="34" charset="0"/>
                <a:cs typeface="Arial" panose="020B0604020202020204" pitchFamily="34" charset="0"/>
              </a:rPr>
              <a:t> </a:t>
            </a:r>
            <a:r>
              <a:rPr lang="en-US" sz="2800" dirty="0" err="1">
                <a:solidFill>
                  <a:srgbClr val="0000FF"/>
                </a:solidFill>
                <a:latin typeface="Arial" panose="020B0604020202020204" pitchFamily="34" charset="0"/>
                <a:cs typeface="Arial" panose="020B0604020202020204" pitchFamily="34" charset="0"/>
              </a:rPr>
              <a:t>loài</a:t>
            </a:r>
            <a:r>
              <a:rPr lang="en-US" sz="2800" dirty="0">
                <a:solidFill>
                  <a:srgbClr val="0000FF"/>
                </a:solidFill>
                <a:latin typeface="Arial" panose="020B0604020202020204" pitchFamily="34" charset="0"/>
                <a:cs typeface="Arial" panose="020B0604020202020204" pitchFamily="34" charset="0"/>
              </a:rPr>
              <a:t> </a:t>
            </a:r>
            <a:r>
              <a:rPr lang="en-US" sz="2800" dirty="0" err="1">
                <a:solidFill>
                  <a:srgbClr val="0000FF"/>
                </a:solidFill>
                <a:latin typeface="Arial" panose="020B0604020202020204" pitchFamily="34" charset="0"/>
                <a:cs typeface="Arial" panose="020B0604020202020204" pitchFamily="34" charset="0"/>
              </a:rPr>
              <a:t>sinh</a:t>
            </a:r>
            <a:r>
              <a:rPr lang="en-US" sz="2800" dirty="0">
                <a:solidFill>
                  <a:srgbClr val="0000FF"/>
                </a:solidFill>
                <a:latin typeface="Arial" panose="020B0604020202020204" pitchFamily="34" charset="0"/>
                <a:cs typeface="Arial" panose="020B0604020202020204" pitchFamily="34" charset="0"/>
              </a:rPr>
              <a:t> </a:t>
            </a:r>
            <a:r>
              <a:rPr lang="en-US" sz="2800" dirty="0" err="1">
                <a:solidFill>
                  <a:srgbClr val="0000FF"/>
                </a:solidFill>
                <a:latin typeface="Arial" panose="020B0604020202020204" pitchFamily="34" charset="0"/>
                <a:cs typeface="Arial" panose="020B0604020202020204" pitchFamily="34" charset="0"/>
              </a:rPr>
              <a:t>vật</a:t>
            </a:r>
            <a:r>
              <a:rPr lang="en-US" sz="2800" dirty="0">
                <a:solidFill>
                  <a:srgbClr val="0000FF"/>
                </a:solidFill>
                <a:latin typeface="Arial" panose="020B0604020202020204" pitchFamily="34" charset="0"/>
                <a:cs typeface="Arial" panose="020B0604020202020204" pitchFamily="34" charset="0"/>
              </a:rPr>
              <a:t> </a:t>
            </a:r>
            <a:r>
              <a:rPr lang="en-US" sz="2800" dirty="0" err="1">
                <a:solidFill>
                  <a:srgbClr val="0000FF"/>
                </a:solidFill>
                <a:latin typeface="Arial" panose="020B0604020202020204" pitchFamily="34" charset="0"/>
                <a:cs typeface="Arial" panose="020B0604020202020204" pitchFamily="34" charset="0"/>
              </a:rPr>
              <a:t>dưới</a:t>
            </a:r>
            <a:r>
              <a:rPr lang="en-US" sz="2800" dirty="0">
                <a:solidFill>
                  <a:srgbClr val="0000FF"/>
                </a:solidFill>
                <a:latin typeface="Arial" panose="020B0604020202020204" pitchFamily="34" charset="0"/>
                <a:cs typeface="Arial" panose="020B0604020202020204" pitchFamily="34" charset="0"/>
              </a:rPr>
              <a:t> </a:t>
            </a:r>
            <a:r>
              <a:rPr lang="en-US" sz="2800" dirty="0" err="1">
                <a:solidFill>
                  <a:srgbClr val="0000FF"/>
                </a:solidFill>
                <a:latin typeface="Arial" panose="020B0604020202020204" pitchFamily="34" charset="0"/>
                <a:cs typeface="Arial" panose="020B0604020202020204" pitchFamily="34" charset="0"/>
              </a:rPr>
              <a:t>biển</a:t>
            </a:r>
            <a:r>
              <a:rPr lang="en-US" sz="2800" dirty="0">
                <a:solidFill>
                  <a:srgbClr val="0000FF"/>
                </a:solidFill>
                <a:latin typeface="Arial" panose="020B0604020202020204" pitchFamily="34" charset="0"/>
                <a:cs typeface="Arial" panose="020B0604020202020204" pitchFamily="34" charset="0"/>
              </a:rPr>
              <a:t> </a:t>
            </a:r>
            <a:r>
              <a:rPr lang="en-US" sz="2800" dirty="0" err="1">
                <a:solidFill>
                  <a:srgbClr val="0000FF"/>
                </a:solidFill>
                <a:latin typeface="Arial" panose="020B0604020202020204" pitchFamily="34" charset="0"/>
                <a:cs typeface="Arial" panose="020B0604020202020204" pitchFamily="34" charset="0"/>
              </a:rPr>
              <a:t>bằng</a:t>
            </a:r>
            <a:r>
              <a:rPr lang="en-US" sz="2800" dirty="0">
                <a:solidFill>
                  <a:srgbClr val="0000FF"/>
                </a:solidFill>
                <a:latin typeface="Arial" panose="020B0604020202020204" pitchFamily="34" charset="0"/>
                <a:cs typeface="Arial" panose="020B0604020202020204" pitchFamily="34" charset="0"/>
              </a:rPr>
              <a:t> </a:t>
            </a:r>
            <a:r>
              <a:rPr lang="en-US" sz="2800" dirty="0" err="1">
                <a:solidFill>
                  <a:srgbClr val="0000FF"/>
                </a:solidFill>
                <a:latin typeface="Arial" panose="020B0604020202020204" pitchFamily="34" charset="0"/>
                <a:cs typeface="Arial" panose="020B0604020202020204" pitchFamily="34" charset="0"/>
              </a:rPr>
              <a:t>cách</a:t>
            </a:r>
            <a:r>
              <a:rPr lang="en-US" sz="2800" dirty="0">
                <a:solidFill>
                  <a:srgbClr val="0000FF"/>
                </a:solidFill>
                <a:latin typeface="Arial" panose="020B0604020202020204" pitchFamily="34" charset="0"/>
                <a:cs typeface="Arial" panose="020B0604020202020204" pitchFamily="34" charset="0"/>
              </a:rPr>
              <a:t> </a:t>
            </a:r>
            <a:r>
              <a:rPr lang="en-US" sz="2800" dirty="0" err="1">
                <a:solidFill>
                  <a:srgbClr val="0000FF"/>
                </a:solidFill>
                <a:latin typeface="Arial" panose="020B0604020202020204" pitchFamily="34" charset="0"/>
                <a:cs typeface="Arial" panose="020B0604020202020204" pitchFamily="34" charset="0"/>
              </a:rPr>
              <a:t>dọn</a:t>
            </a:r>
            <a:r>
              <a:rPr lang="en-US" sz="2800" dirty="0">
                <a:solidFill>
                  <a:srgbClr val="0000FF"/>
                </a:solidFill>
                <a:latin typeface="Arial" panose="020B0604020202020204" pitchFamily="34" charset="0"/>
                <a:cs typeface="Arial" panose="020B0604020202020204" pitchFamily="34" charset="0"/>
              </a:rPr>
              <a:t> </a:t>
            </a:r>
            <a:r>
              <a:rPr lang="en-US" sz="2800" dirty="0" err="1">
                <a:solidFill>
                  <a:srgbClr val="0000FF"/>
                </a:solidFill>
                <a:latin typeface="Arial" panose="020B0604020202020204" pitchFamily="34" charset="0"/>
                <a:cs typeface="Arial" panose="020B0604020202020204" pitchFamily="34" charset="0"/>
              </a:rPr>
              <a:t>sạch</a:t>
            </a:r>
            <a:r>
              <a:rPr lang="en-US" sz="2800" dirty="0">
                <a:solidFill>
                  <a:srgbClr val="0000FF"/>
                </a:solidFill>
                <a:latin typeface="Arial" panose="020B0604020202020204" pitchFamily="34" charset="0"/>
                <a:cs typeface="Arial" panose="020B0604020202020204" pitchFamily="34" charset="0"/>
              </a:rPr>
              <a:t> </a:t>
            </a:r>
            <a:r>
              <a:rPr lang="en-US" sz="2800" dirty="0" err="1">
                <a:solidFill>
                  <a:srgbClr val="0000FF"/>
                </a:solidFill>
                <a:latin typeface="Arial" panose="020B0604020202020204" pitchFamily="34" charset="0"/>
                <a:cs typeface="Arial" panose="020B0604020202020204" pitchFamily="34" charset="0"/>
              </a:rPr>
              <a:t>rác</a:t>
            </a:r>
            <a:r>
              <a:rPr lang="en-US" sz="2800" dirty="0">
                <a:solidFill>
                  <a:srgbClr val="0000FF"/>
                </a:solidFill>
                <a:latin typeface="Arial" panose="020B0604020202020204" pitchFamily="34" charset="0"/>
                <a:cs typeface="Arial" panose="020B0604020202020204" pitchFamily="34" charset="0"/>
              </a:rPr>
              <a:t> qua </a:t>
            </a:r>
            <a:r>
              <a:rPr lang="en-US" sz="2800" dirty="0" err="1">
                <a:solidFill>
                  <a:srgbClr val="0000FF"/>
                </a:solidFill>
                <a:latin typeface="Arial" panose="020B0604020202020204" pitchFamily="34" charset="0"/>
                <a:cs typeface="Arial" panose="020B0604020202020204" pitchFamily="34" charset="0"/>
              </a:rPr>
              <a:t>việc</a:t>
            </a:r>
            <a:r>
              <a:rPr lang="en-US" sz="2800" dirty="0">
                <a:solidFill>
                  <a:srgbClr val="0000FF"/>
                </a:solidFill>
                <a:latin typeface="Arial" panose="020B0604020202020204" pitchFamily="34" charset="0"/>
                <a:cs typeface="Arial" panose="020B0604020202020204" pitchFamily="34" charset="0"/>
              </a:rPr>
              <a:t> </a:t>
            </a:r>
            <a:r>
              <a:rPr lang="en-US" sz="2800" dirty="0" err="1">
                <a:solidFill>
                  <a:srgbClr val="0000FF"/>
                </a:solidFill>
                <a:latin typeface="Arial" panose="020B0604020202020204" pitchFamily="34" charset="0"/>
                <a:cs typeface="Arial" panose="020B0604020202020204" pitchFamily="34" charset="0"/>
              </a:rPr>
              <a:t>trả</a:t>
            </a:r>
            <a:r>
              <a:rPr lang="en-US" sz="2800" dirty="0">
                <a:solidFill>
                  <a:srgbClr val="0000FF"/>
                </a:solidFill>
                <a:latin typeface="Arial" panose="020B0604020202020204" pitchFamily="34" charset="0"/>
                <a:cs typeface="Arial" panose="020B0604020202020204" pitchFamily="34" charset="0"/>
              </a:rPr>
              <a:t> </a:t>
            </a:r>
            <a:r>
              <a:rPr lang="en-US" sz="2800" dirty="0" err="1">
                <a:solidFill>
                  <a:srgbClr val="0000FF"/>
                </a:solidFill>
                <a:latin typeface="Arial" panose="020B0604020202020204" pitchFamily="34" charset="0"/>
                <a:cs typeface="Arial" panose="020B0604020202020204" pitchFamily="34" charset="0"/>
              </a:rPr>
              <a:t>lời</a:t>
            </a:r>
            <a:r>
              <a:rPr lang="en-US" sz="2800" dirty="0">
                <a:solidFill>
                  <a:srgbClr val="0000FF"/>
                </a:solidFill>
                <a:latin typeface="Arial" panose="020B0604020202020204" pitchFamily="34" charset="0"/>
                <a:cs typeface="Arial" panose="020B0604020202020204" pitchFamily="34" charset="0"/>
              </a:rPr>
              <a:t> </a:t>
            </a:r>
            <a:r>
              <a:rPr lang="en-US" sz="2800" dirty="0" err="1">
                <a:solidFill>
                  <a:srgbClr val="0000FF"/>
                </a:solidFill>
                <a:latin typeface="Arial" panose="020B0604020202020204" pitchFamily="34" charset="0"/>
                <a:cs typeface="Arial" panose="020B0604020202020204" pitchFamily="34" charset="0"/>
              </a:rPr>
              <a:t>đúng</a:t>
            </a:r>
            <a:r>
              <a:rPr lang="en-US" sz="2800" dirty="0">
                <a:solidFill>
                  <a:srgbClr val="0000FF"/>
                </a:solidFill>
                <a:latin typeface="Arial" panose="020B0604020202020204" pitchFamily="34" charset="0"/>
                <a:cs typeface="Arial" panose="020B0604020202020204" pitchFamily="34" charset="0"/>
              </a:rPr>
              <a:t> </a:t>
            </a:r>
            <a:r>
              <a:rPr lang="en-US" sz="2800" dirty="0" err="1">
                <a:solidFill>
                  <a:srgbClr val="0000FF"/>
                </a:solidFill>
                <a:latin typeface="Arial" panose="020B0604020202020204" pitchFamily="34" charset="0"/>
                <a:cs typeface="Arial" panose="020B0604020202020204" pitchFamily="34" charset="0"/>
              </a:rPr>
              <a:t>các</a:t>
            </a:r>
            <a:r>
              <a:rPr lang="en-US" sz="2800" dirty="0">
                <a:solidFill>
                  <a:srgbClr val="0000FF"/>
                </a:solidFill>
                <a:latin typeface="Arial" panose="020B0604020202020204" pitchFamily="34" charset="0"/>
                <a:cs typeface="Arial" panose="020B0604020202020204" pitchFamily="34" charset="0"/>
              </a:rPr>
              <a:t> </a:t>
            </a:r>
            <a:r>
              <a:rPr lang="en-US" sz="2800" dirty="0" err="1">
                <a:solidFill>
                  <a:srgbClr val="0000FF"/>
                </a:solidFill>
                <a:latin typeface="Arial" panose="020B0604020202020204" pitchFamily="34" charset="0"/>
                <a:cs typeface="Arial" panose="020B0604020202020204" pitchFamily="34" charset="0"/>
              </a:rPr>
              <a:t>câu</a:t>
            </a:r>
            <a:r>
              <a:rPr lang="en-US" sz="2800" dirty="0">
                <a:solidFill>
                  <a:srgbClr val="0000FF"/>
                </a:solidFill>
                <a:latin typeface="Arial" panose="020B0604020202020204" pitchFamily="34" charset="0"/>
                <a:cs typeface="Arial" panose="020B0604020202020204" pitchFamily="34" charset="0"/>
              </a:rPr>
              <a:t> </a:t>
            </a:r>
            <a:r>
              <a:rPr lang="en-US" sz="2800" dirty="0" err="1">
                <a:solidFill>
                  <a:srgbClr val="0000FF"/>
                </a:solidFill>
                <a:latin typeface="Arial" panose="020B0604020202020204" pitchFamily="34" charset="0"/>
                <a:cs typeface="Arial" panose="020B0604020202020204" pitchFamily="34" charset="0"/>
              </a:rPr>
              <a:t>hỏi</a:t>
            </a:r>
            <a:r>
              <a:rPr lang="en-US" sz="2800" dirty="0">
                <a:solidFill>
                  <a:srgbClr val="0000FF"/>
                </a:solidFill>
                <a:latin typeface="Arial" panose="020B0604020202020204" pitchFamily="34" charset="0"/>
                <a:cs typeface="Arial" panose="020B0604020202020204" pitchFamily="34" charset="0"/>
              </a:rPr>
              <a:t>.</a:t>
            </a:r>
          </a:p>
        </p:txBody>
      </p:sp>
    </p:spTree>
    <p:extLst>
      <p:ext uri="{BB962C8B-B14F-4D97-AF65-F5344CB8AC3E}">
        <p14:creationId xmlns:p14="http://schemas.microsoft.com/office/powerpoint/2010/main" val="222977857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with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1000"/>
                                        <p:tgtEl>
                                          <p:spTgt spid="6"/>
                                        </p:tgtEl>
                                      </p:cBhvr>
                                    </p:animEffect>
                                    <p:anim calcmode="lin" valueType="num">
                                      <p:cBhvr>
                                        <p:cTn id="8" dur="1000" fill="hold"/>
                                        <p:tgtEl>
                                          <p:spTgt spid="6"/>
                                        </p:tgtEl>
                                        <p:attrNameLst>
                                          <p:attrName>ppt_x</p:attrName>
                                        </p:attrNameLst>
                                      </p:cBhvr>
                                      <p:tavLst>
                                        <p:tav tm="0">
                                          <p:val>
                                            <p:strVal val="#ppt_x"/>
                                          </p:val>
                                        </p:tav>
                                        <p:tav tm="100000">
                                          <p:val>
                                            <p:strVal val="#ppt_x"/>
                                          </p:val>
                                        </p:tav>
                                      </p:tavLst>
                                    </p:anim>
                                    <p:anim calcmode="lin" valueType="num">
                                      <p:cBhvr>
                                        <p:cTn id="9" dur="1000" fill="hold"/>
                                        <p:tgtEl>
                                          <p:spTgt spid="6"/>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nodeType="afterEffect">
                                  <p:stCondLst>
                                    <p:cond delay="0"/>
                                  </p:stCondLst>
                                  <p:childTnLst>
                                    <p:set>
                                      <p:cBhvr>
                                        <p:cTn id="12" dur="1" fill="hold">
                                          <p:stCondLst>
                                            <p:cond delay="0"/>
                                          </p:stCondLst>
                                        </p:cTn>
                                        <p:tgtEl>
                                          <p:spTgt spid="5"/>
                                        </p:tgtEl>
                                        <p:attrNameLst>
                                          <p:attrName>style.visibility</p:attrName>
                                        </p:attrNameLst>
                                      </p:cBhvr>
                                      <p:to>
                                        <p:strVal val="visible"/>
                                      </p:to>
                                    </p:set>
                                    <p:animEffect transition="in" filter="fade">
                                      <p:cBhvr>
                                        <p:cTn id="13" dur="1000"/>
                                        <p:tgtEl>
                                          <p:spTgt spid="5"/>
                                        </p:tgtEl>
                                      </p:cBhvr>
                                    </p:animEffect>
                                    <p:anim calcmode="lin" valueType="num">
                                      <p:cBhvr>
                                        <p:cTn id="14" dur="1000" fill="hold"/>
                                        <p:tgtEl>
                                          <p:spTgt spid="5"/>
                                        </p:tgtEl>
                                        <p:attrNameLst>
                                          <p:attrName>ppt_x</p:attrName>
                                        </p:attrNameLst>
                                      </p:cBhvr>
                                      <p:tavLst>
                                        <p:tav tm="0">
                                          <p:val>
                                            <p:strVal val="#ppt_x"/>
                                          </p:val>
                                        </p:tav>
                                        <p:tav tm="100000">
                                          <p:val>
                                            <p:strVal val="#ppt_x"/>
                                          </p:val>
                                        </p:tav>
                                      </p:tavLst>
                                    </p:anim>
                                    <p:anim calcmode="lin" valueType="num">
                                      <p:cBhvr>
                                        <p:cTn id="15" dur="1000" fill="hold"/>
                                        <p:tgtEl>
                                          <p:spTgt spid="5"/>
                                        </p:tgtEl>
                                        <p:attrNameLst>
                                          <p:attrName>ppt_y</p:attrName>
                                        </p:attrNameLst>
                                      </p:cBhvr>
                                      <p:tavLst>
                                        <p:tav tm="0">
                                          <p:val>
                                            <p:strVal val="#ppt_y+.1"/>
                                          </p:val>
                                        </p:tav>
                                        <p:tav tm="100000">
                                          <p:val>
                                            <p:strVal val="#ppt_y"/>
                                          </p:val>
                                        </p:tav>
                                      </p:tavLst>
                                    </p:anim>
                                  </p:childTnLst>
                                </p:cTn>
                              </p:par>
                            </p:childTnLst>
                          </p:cTn>
                        </p:par>
                        <p:par>
                          <p:cTn id="16" fill="hold">
                            <p:stCondLst>
                              <p:cond delay="2000"/>
                            </p:stCondLst>
                            <p:childTnLst>
                              <p:par>
                                <p:cTn id="17" presetID="6" presetClass="entr" presetSubtype="16" fill="hold" grpId="0" nodeType="afterEffect">
                                  <p:stCondLst>
                                    <p:cond delay="0"/>
                                  </p:stCondLst>
                                  <p:iterate type="lt">
                                    <p:tmPct val="0"/>
                                  </p:iterate>
                                  <p:childTnLst>
                                    <p:set>
                                      <p:cBhvr>
                                        <p:cTn id="18" dur="1" fill="hold">
                                          <p:stCondLst>
                                            <p:cond delay="0"/>
                                          </p:stCondLst>
                                        </p:cTn>
                                        <p:tgtEl>
                                          <p:spTgt spid="7">
                                            <p:txEl>
                                              <p:pRg st="0" end="0"/>
                                            </p:txEl>
                                          </p:spTgt>
                                        </p:tgtEl>
                                        <p:attrNameLst>
                                          <p:attrName>style.visibility</p:attrName>
                                        </p:attrNameLst>
                                      </p:cBhvr>
                                      <p:to>
                                        <p:strVal val="visible"/>
                                      </p:to>
                                    </p:set>
                                    <p:animEffect transition="in" filter="circle(in)">
                                      <p:cBhvr>
                                        <p:cTn id="19" dur="2000"/>
                                        <p:tgtEl>
                                          <p:spTgt spid="7">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build="allAtOnce"/>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64" name="Text Box 4"/>
          <p:cNvSpPr txBox="1">
            <a:spLocks noChangeArrowheads="1"/>
          </p:cNvSpPr>
          <p:nvPr/>
        </p:nvSpPr>
        <p:spPr bwMode="auto">
          <a:xfrm>
            <a:off x="457200" y="228600"/>
            <a:ext cx="777240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vi-VN" sz="2800" b="1" i="0" u="sng" strike="noStrike" kern="1200" cap="none" spc="0" normalizeH="0" baseline="0" noProof="0" dirty="0">
                <a:ln>
                  <a:noFill/>
                </a:ln>
                <a:solidFill>
                  <a:srgbClr val="FF0066"/>
                </a:solidFill>
                <a:effectLst/>
                <a:uLnTx/>
                <a:uFillTx/>
                <a:latin typeface="Arial" pitchFamily="34" charset="0"/>
                <a:ea typeface="+mn-ea"/>
                <a:cs typeface="Arial" pitchFamily="34" charset="0"/>
              </a:rPr>
              <a:t>BÀI TẬP</a:t>
            </a:r>
            <a:r>
              <a:rPr kumimoji="0" lang="en-US" sz="2800" b="1" i="0" u="sng" strike="noStrike" kern="1200" cap="none" spc="0" normalizeH="0" baseline="0" noProof="0" dirty="0">
                <a:ln>
                  <a:noFill/>
                </a:ln>
                <a:solidFill>
                  <a:srgbClr val="FF0066"/>
                </a:solidFill>
                <a:effectLst/>
                <a:uLnTx/>
                <a:uFillTx/>
                <a:latin typeface="Arial" pitchFamily="34" charset="0"/>
                <a:ea typeface="+mn-ea"/>
                <a:cs typeface="Arial" pitchFamily="34" charset="0"/>
              </a:rPr>
              <a:t>:</a:t>
            </a:r>
          </a:p>
        </p:txBody>
      </p:sp>
      <p:sp>
        <p:nvSpPr>
          <p:cNvPr id="40965" name="Text Box 5"/>
          <p:cNvSpPr txBox="1">
            <a:spLocks noChangeArrowheads="1"/>
          </p:cNvSpPr>
          <p:nvPr/>
        </p:nvSpPr>
        <p:spPr bwMode="auto">
          <a:xfrm>
            <a:off x="457200" y="838200"/>
            <a:ext cx="8001000" cy="16049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en-US" sz="1800" b="1" i="0" u="sng" strike="noStrike" kern="1200" cap="none" spc="0" normalizeH="0" baseline="0" noProof="0">
                <a:ln>
                  <a:noFill/>
                </a:ln>
                <a:solidFill>
                  <a:srgbClr val="0000FF"/>
                </a:solidFill>
                <a:effectLst/>
                <a:uLnTx/>
                <a:uFillTx/>
                <a:latin typeface="Arial" pitchFamily="34" charset="0"/>
                <a:ea typeface="+mn-ea"/>
                <a:cs typeface="Arial" pitchFamily="34" charset="0"/>
              </a:rPr>
              <a:t>Bài tập 1</a:t>
            </a:r>
            <a:r>
              <a:rPr kumimoji="0" lang="en-US" sz="1800" b="1" i="0" u="none" strike="noStrike" kern="1200" cap="none" spc="0" normalizeH="0" baseline="0" noProof="0">
                <a:ln>
                  <a:noFill/>
                </a:ln>
                <a:solidFill>
                  <a:srgbClr val="0000FF"/>
                </a:solidFill>
                <a:effectLst/>
                <a:uLnTx/>
                <a:uFillTx/>
                <a:latin typeface="Arial" pitchFamily="34" charset="0"/>
                <a:ea typeface="+mn-ea"/>
                <a:cs typeface="Arial" pitchFamily="34" charset="0"/>
              </a:rPr>
              <a:t>:</a:t>
            </a:r>
            <a:r>
              <a:rPr kumimoji="0" lang="en-US" sz="1800" b="1" i="0" u="none" strike="noStrike" kern="1200" cap="none" spc="0" normalizeH="0" baseline="0" noProof="0">
                <a:ln>
                  <a:noFill/>
                </a:ln>
                <a:solidFill>
                  <a:prstClr val="black"/>
                </a:solidFill>
                <a:effectLst/>
                <a:uLnTx/>
                <a:uFillTx/>
                <a:latin typeface="Arial" pitchFamily="34" charset="0"/>
                <a:ea typeface="+mn-ea"/>
                <a:cs typeface="Arial" pitchFamily="34" charset="0"/>
              </a:rPr>
              <a:t> Viết các PTHH thực hiện dãy chuyển hóa sau:</a:t>
            </a:r>
          </a:p>
          <a:p>
            <a:pPr marL="0" marR="0" lvl="0" indent="0" algn="l" defTabSz="914400" rtl="0" eaLnBrk="1" fontAlgn="auto" latinLnBrk="0" hangingPunct="1">
              <a:lnSpc>
                <a:spcPct val="100000"/>
              </a:lnSpc>
              <a:spcBef>
                <a:spcPct val="50000"/>
              </a:spcBef>
              <a:spcAft>
                <a:spcPts val="0"/>
              </a:spcAft>
              <a:buClrTx/>
              <a:buSzTx/>
              <a:buFontTx/>
              <a:buNone/>
              <a:tabLst/>
              <a:defRPr/>
            </a:pPr>
            <a:endParaRPr kumimoji="0" lang="en-US" sz="1800" b="1" i="0" u="none" strike="noStrike" kern="1200" cap="none" spc="0" normalizeH="0" baseline="0" noProof="0">
              <a:ln>
                <a:noFill/>
              </a:ln>
              <a:solidFill>
                <a:prstClr val="black"/>
              </a:solidFill>
              <a:effectLst/>
              <a:uLnTx/>
              <a:uFillTx/>
              <a:latin typeface="Arial" pitchFamily="34" charset="0"/>
              <a:ea typeface="+mn-ea"/>
              <a:cs typeface="Arial" pitchFamily="34" charset="0"/>
            </a:endParaRPr>
          </a:p>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en-US" sz="1800" b="1" i="0" u="none" strike="noStrike" kern="1200" cap="none" spc="0" normalizeH="0" baseline="0" noProof="0">
                <a:ln>
                  <a:noFill/>
                </a:ln>
                <a:solidFill>
                  <a:prstClr val="black"/>
                </a:solidFill>
                <a:effectLst/>
                <a:uLnTx/>
                <a:uFillTx/>
                <a:latin typeface="Arial" pitchFamily="34" charset="0"/>
                <a:ea typeface="+mn-ea"/>
                <a:cs typeface="Arial" pitchFamily="34" charset="0"/>
              </a:rPr>
              <a:t>CaCO</a:t>
            </a:r>
            <a:r>
              <a:rPr kumimoji="0" lang="en-US" sz="1800" b="1" i="0" u="none" strike="noStrike" kern="1200" cap="none" spc="0" normalizeH="0" baseline="-25000" noProof="0">
                <a:ln>
                  <a:noFill/>
                </a:ln>
                <a:solidFill>
                  <a:prstClr val="black"/>
                </a:solidFill>
                <a:effectLst/>
                <a:uLnTx/>
                <a:uFillTx/>
                <a:latin typeface="Arial" pitchFamily="34" charset="0"/>
                <a:ea typeface="+mn-ea"/>
                <a:cs typeface="Arial" pitchFamily="34" charset="0"/>
              </a:rPr>
              <a:t>3           </a:t>
            </a:r>
            <a:r>
              <a:rPr kumimoji="0" lang="en-US" sz="1800" b="1" i="0" u="none" strike="noStrike" kern="1200" cap="none" spc="0" normalizeH="0" baseline="0" noProof="0">
                <a:ln>
                  <a:noFill/>
                </a:ln>
                <a:solidFill>
                  <a:prstClr val="black"/>
                </a:solidFill>
                <a:effectLst/>
                <a:uLnTx/>
                <a:uFillTx/>
                <a:latin typeface="Arial" pitchFamily="34" charset="0"/>
                <a:ea typeface="+mn-ea"/>
                <a:cs typeface="Arial" pitchFamily="34" charset="0"/>
              </a:rPr>
              <a:t> </a:t>
            </a:r>
            <a:r>
              <a:rPr kumimoji="0" lang="en-US" sz="1800" b="1" i="0" u="none" strike="noStrike" kern="1200" cap="none" spc="0" normalizeH="0" baseline="0" noProof="0">
                <a:ln>
                  <a:noFill/>
                </a:ln>
                <a:solidFill>
                  <a:prstClr val="black"/>
                </a:solidFill>
                <a:effectLst/>
                <a:uLnTx/>
                <a:uFillTx/>
                <a:latin typeface="Arial" pitchFamily="34" charset="0"/>
                <a:ea typeface="+mn-ea"/>
                <a:cs typeface="Arial" pitchFamily="34" charset="0"/>
                <a:sym typeface="Wingdings" pitchFamily="2" charset="2"/>
              </a:rPr>
              <a:t> CaO             Ca(OH)</a:t>
            </a:r>
            <a:r>
              <a:rPr kumimoji="0" lang="en-US" sz="1800" b="1" i="0" u="none" strike="noStrike" kern="1200" cap="none" spc="0" normalizeH="0" baseline="-25000" noProof="0">
                <a:ln>
                  <a:noFill/>
                </a:ln>
                <a:solidFill>
                  <a:prstClr val="black"/>
                </a:solidFill>
                <a:effectLst/>
                <a:uLnTx/>
                <a:uFillTx/>
                <a:latin typeface="Arial" pitchFamily="34" charset="0"/>
                <a:ea typeface="+mn-ea"/>
                <a:cs typeface="Arial" pitchFamily="34" charset="0"/>
                <a:sym typeface="Wingdings" pitchFamily="2" charset="2"/>
              </a:rPr>
              <a:t>2</a:t>
            </a:r>
            <a:r>
              <a:rPr kumimoji="0" lang="en-US" sz="1800" b="1" i="0" u="none" strike="noStrike" kern="1200" cap="none" spc="0" normalizeH="0" baseline="0" noProof="0">
                <a:ln>
                  <a:noFill/>
                </a:ln>
                <a:solidFill>
                  <a:prstClr val="black"/>
                </a:solidFill>
                <a:effectLst/>
                <a:uLnTx/>
                <a:uFillTx/>
                <a:latin typeface="Arial" pitchFamily="34" charset="0"/>
                <a:ea typeface="+mn-ea"/>
                <a:cs typeface="Arial" pitchFamily="34" charset="0"/>
                <a:sym typeface="Wingdings" pitchFamily="2" charset="2"/>
              </a:rPr>
              <a:t>             CaCO</a:t>
            </a:r>
            <a:r>
              <a:rPr kumimoji="0" lang="en-US" sz="1800" b="1" i="0" u="none" strike="noStrike" kern="1200" cap="none" spc="0" normalizeH="0" baseline="-25000" noProof="0">
                <a:ln>
                  <a:noFill/>
                </a:ln>
                <a:solidFill>
                  <a:prstClr val="black"/>
                </a:solidFill>
                <a:effectLst/>
                <a:uLnTx/>
                <a:uFillTx/>
                <a:latin typeface="Arial" pitchFamily="34" charset="0"/>
                <a:ea typeface="+mn-ea"/>
                <a:cs typeface="Arial" pitchFamily="34" charset="0"/>
                <a:sym typeface="Wingdings" pitchFamily="2" charset="2"/>
              </a:rPr>
              <a:t>3</a:t>
            </a:r>
          </a:p>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en-US" sz="1800" b="1" i="0" u="none" strike="noStrike" kern="1200" cap="none" spc="0" normalizeH="0" baseline="0" noProof="0">
                <a:ln>
                  <a:noFill/>
                </a:ln>
                <a:solidFill>
                  <a:prstClr val="black"/>
                </a:solidFill>
                <a:effectLst/>
                <a:uLnTx/>
                <a:uFillTx/>
                <a:latin typeface="Arial" pitchFamily="34" charset="0"/>
                <a:ea typeface="+mn-ea"/>
                <a:cs typeface="Arial" pitchFamily="34" charset="0"/>
                <a:sym typeface="Wingdings" pitchFamily="2" charset="2"/>
              </a:rPr>
              <a:t>                                  CaCl</a:t>
            </a:r>
            <a:r>
              <a:rPr kumimoji="0" lang="en-US" sz="1800" b="1" i="0" u="none" strike="noStrike" kern="1200" cap="none" spc="0" normalizeH="0" baseline="-25000" noProof="0">
                <a:ln>
                  <a:noFill/>
                </a:ln>
                <a:solidFill>
                  <a:prstClr val="black"/>
                </a:solidFill>
                <a:effectLst/>
                <a:uLnTx/>
                <a:uFillTx/>
                <a:latin typeface="Arial" pitchFamily="34" charset="0"/>
                <a:ea typeface="+mn-ea"/>
                <a:cs typeface="Arial" pitchFamily="34" charset="0"/>
                <a:sym typeface="Wingdings" pitchFamily="2" charset="2"/>
              </a:rPr>
              <a:t>2</a:t>
            </a:r>
            <a:r>
              <a:rPr kumimoji="0" lang="en-US" sz="1800" b="1" i="0" u="none" strike="noStrike" kern="1200" cap="none" spc="0" normalizeH="0" baseline="0" noProof="0">
                <a:ln>
                  <a:noFill/>
                </a:ln>
                <a:solidFill>
                  <a:prstClr val="black"/>
                </a:solidFill>
                <a:effectLst/>
                <a:uLnTx/>
                <a:uFillTx/>
                <a:latin typeface="Arial" pitchFamily="34" charset="0"/>
                <a:ea typeface="+mn-ea"/>
                <a:cs typeface="Arial" pitchFamily="34" charset="0"/>
                <a:sym typeface="Wingdings" pitchFamily="2" charset="2"/>
              </a:rPr>
              <a:t>              Ca(NO</a:t>
            </a:r>
            <a:r>
              <a:rPr kumimoji="0" lang="en-US" sz="1800" b="1" i="0" u="none" strike="noStrike" kern="1200" cap="none" spc="0" normalizeH="0" baseline="-25000" noProof="0">
                <a:ln>
                  <a:noFill/>
                </a:ln>
                <a:solidFill>
                  <a:prstClr val="black"/>
                </a:solidFill>
                <a:effectLst/>
                <a:uLnTx/>
                <a:uFillTx/>
                <a:latin typeface="Arial" pitchFamily="34" charset="0"/>
                <a:ea typeface="+mn-ea"/>
                <a:cs typeface="Arial" pitchFamily="34" charset="0"/>
                <a:sym typeface="Wingdings" pitchFamily="2" charset="2"/>
              </a:rPr>
              <a:t>3</a:t>
            </a:r>
            <a:r>
              <a:rPr kumimoji="0" lang="en-US" sz="1800" b="1" i="0" u="none" strike="noStrike" kern="1200" cap="none" spc="0" normalizeH="0" baseline="0" noProof="0">
                <a:ln>
                  <a:noFill/>
                </a:ln>
                <a:solidFill>
                  <a:prstClr val="black"/>
                </a:solidFill>
                <a:effectLst/>
                <a:uLnTx/>
                <a:uFillTx/>
                <a:latin typeface="Arial" pitchFamily="34" charset="0"/>
                <a:ea typeface="+mn-ea"/>
                <a:cs typeface="Arial" pitchFamily="34" charset="0"/>
                <a:sym typeface="Wingdings" pitchFamily="2" charset="2"/>
              </a:rPr>
              <a:t>)</a:t>
            </a:r>
            <a:r>
              <a:rPr kumimoji="0" lang="en-US" sz="1800" b="1" i="0" u="none" strike="noStrike" kern="1200" cap="none" spc="0" normalizeH="0" baseline="-25000" noProof="0">
                <a:ln>
                  <a:noFill/>
                </a:ln>
                <a:solidFill>
                  <a:prstClr val="black"/>
                </a:solidFill>
                <a:effectLst/>
                <a:uLnTx/>
                <a:uFillTx/>
                <a:latin typeface="Arial" pitchFamily="34" charset="0"/>
                <a:ea typeface="+mn-ea"/>
                <a:cs typeface="Arial" pitchFamily="34" charset="0"/>
                <a:sym typeface="Wingdings" pitchFamily="2" charset="2"/>
              </a:rPr>
              <a:t>2</a:t>
            </a:r>
            <a:endParaRPr kumimoji="0" lang="en-US" sz="1800" b="1" i="0" u="none" strike="noStrike" kern="1200" cap="none" spc="0" normalizeH="0" baseline="-25000" noProof="0">
              <a:ln>
                <a:noFill/>
              </a:ln>
              <a:solidFill>
                <a:prstClr val="black"/>
              </a:solidFill>
              <a:effectLst/>
              <a:uLnTx/>
              <a:uFillTx/>
              <a:latin typeface="Arial" pitchFamily="34" charset="0"/>
              <a:ea typeface="+mn-ea"/>
              <a:cs typeface="Arial" pitchFamily="34" charset="0"/>
            </a:endParaRPr>
          </a:p>
        </p:txBody>
      </p:sp>
      <p:sp>
        <p:nvSpPr>
          <p:cNvPr id="40966" name="Text Box 6"/>
          <p:cNvSpPr txBox="1">
            <a:spLocks noChangeArrowheads="1"/>
          </p:cNvSpPr>
          <p:nvPr/>
        </p:nvSpPr>
        <p:spPr bwMode="auto">
          <a:xfrm>
            <a:off x="609600" y="3881438"/>
            <a:ext cx="7696200" cy="2017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marL="342900" indent="-342900" eaLnBrk="0" hangingPunct="0">
              <a:defRPr>
                <a:solidFill>
                  <a:schemeClr val="tx1"/>
                </a:solidFill>
                <a:latin typeface="VNI-Times" pitchFamily="2" charset="0"/>
              </a:defRPr>
            </a:lvl1pPr>
            <a:lvl2pPr marL="800100" indent="-342900" eaLnBrk="0" hangingPunct="0">
              <a:defRPr>
                <a:solidFill>
                  <a:schemeClr val="tx1"/>
                </a:solidFill>
                <a:latin typeface="VNI-Times" pitchFamily="2" charset="0"/>
              </a:defRPr>
            </a:lvl2pPr>
            <a:lvl3pPr marL="1257300" indent="-342900" eaLnBrk="0" hangingPunct="0">
              <a:defRPr>
                <a:solidFill>
                  <a:schemeClr val="tx1"/>
                </a:solidFill>
                <a:latin typeface="VNI-Times" pitchFamily="2" charset="0"/>
              </a:defRPr>
            </a:lvl3pPr>
            <a:lvl4pPr marL="1714500" indent="-342900" eaLnBrk="0" hangingPunct="0">
              <a:defRPr>
                <a:solidFill>
                  <a:schemeClr val="tx1"/>
                </a:solidFill>
                <a:latin typeface="VNI-Times" pitchFamily="2" charset="0"/>
              </a:defRPr>
            </a:lvl4pPr>
            <a:lvl5pPr marL="2171700" indent="-342900" eaLnBrk="0" hangingPunct="0">
              <a:defRPr>
                <a:solidFill>
                  <a:schemeClr val="tx1"/>
                </a:solidFill>
                <a:latin typeface="VNI-Times" pitchFamily="2" charset="0"/>
              </a:defRPr>
            </a:lvl5pPr>
            <a:lvl6pPr marL="2628900" indent="-342900" algn="ctr" eaLnBrk="0" fontAlgn="base" hangingPunct="0">
              <a:spcBef>
                <a:spcPct val="0"/>
              </a:spcBef>
              <a:spcAft>
                <a:spcPct val="0"/>
              </a:spcAft>
              <a:defRPr>
                <a:solidFill>
                  <a:schemeClr val="tx1"/>
                </a:solidFill>
                <a:latin typeface="VNI-Times" pitchFamily="2" charset="0"/>
              </a:defRPr>
            </a:lvl6pPr>
            <a:lvl7pPr marL="3086100" indent="-342900" algn="ctr" eaLnBrk="0" fontAlgn="base" hangingPunct="0">
              <a:spcBef>
                <a:spcPct val="0"/>
              </a:spcBef>
              <a:spcAft>
                <a:spcPct val="0"/>
              </a:spcAft>
              <a:defRPr>
                <a:solidFill>
                  <a:schemeClr val="tx1"/>
                </a:solidFill>
                <a:latin typeface="VNI-Times" pitchFamily="2" charset="0"/>
              </a:defRPr>
            </a:lvl7pPr>
            <a:lvl8pPr marL="3543300" indent="-342900" algn="ctr" eaLnBrk="0" fontAlgn="base" hangingPunct="0">
              <a:spcBef>
                <a:spcPct val="0"/>
              </a:spcBef>
              <a:spcAft>
                <a:spcPct val="0"/>
              </a:spcAft>
              <a:defRPr>
                <a:solidFill>
                  <a:schemeClr val="tx1"/>
                </a:solidFill>
                <a:latin typeface="VNI-Times" pitchFamily="2" charset="0"/>
              </a:defRPr>
            </a:lvl8pPr>
            <a:lvl9pPr marL="4000500" indent="-342900" algn="ctr" eaLnBrk="0" fontAlgn="base" hangingPunct="0">
              <a:spcBef>
                <a:spcPct val="0"/>
              </a:spcBef>
              <a:spcAft>
                <a:spcPct val="0"/>
              </a:spcAft>
              <a:defRPr>
                <a:solidFill>
                  <a:schemeClr val="tx1"/>
                </a:solidFill>
                <a:latin typeface="VNI-Times" pitchFamily="2" charset="0"/>
              </a:defRPr>
            </a:lvl9pPr>
          </a:lstStyle>
          <a:p>
            <a:pPr marL="342900" marR="0" lvl="0" indent="-342900" algn="l" defTabSz="914400" rtl="0" eaLnBrk="1" fontAlgn="auto" latinLnBrk="0" hangingPunct="1">
              <a:lnSpc>
                <a:spcPct val="100000"/>
              </a:lnSpc>
              <a:spcBef>
                <a:spcPct val="50000"/>
              </a:spcBef>
              <a:spcAft>
                <a:spcPts val="0"/>
              </a:spcAft>
              <a:buClrTx/>
              <a:buSzTx/>
              <a:buFontTx/>
              <a:buAutoNum type="arabicParenBoth"/>
              <a:tabLst/>
              <a:defRPr/>
            </a:pPr>
            <a:r>
              <a:rPr kumimoji="0" lang="en-US" sz="1800" b="1" i="0" u="none" strike="noStrike" kern="1200" cap="none" spc="0" normalizeH="0" baseline="0" noProof="0">
                <a:ln>
                  <a:noFill/>
                </a:ln>
                <a:solidFill>
                  <a:prstClr val="black"/>
                </a:solidFill>
                <a:effectLst/>
                <a:uLnTx/>
                <a:uFillTx/>
                <a:latin typeface="Arial" pitchFamily="34" charset="0"/>
                <a:ea typeface="+mn-ea"/>
                <a:cs typeface="Arial" pitchFamily="34" charset="0"/>
              </a:rPr>
              <a:t>CaCO</a:t>
            </a:r>
            <a:r>
              <a:rPr kumimoji="0" lang="en-US" sz="1800" b="1" i="0" u="none" strike="noStrike" kern="1200" cap="none" spc="0" normalizeH="0" baseline="-25000" noProof="0">
                <a:ln>
                  <a:noFill/>
                </a:ln>
                <a:solidFill>
                  <a:prstClr val="black"/>
                </a:solidFill>
                <a:effectLst/>
                <a:uLnTx/>
                <a:uFillTx/>
                <a:latin typeface="Arial" pitchFamily="34" charset="0"/>
                <a:ea typeface="+mn-ea"/>
                <a:cs typeface="Arial" pitchFamily="34" charset="0"/>
              </a:rPr>
              <a:t>3</a:t>
            </a:r>
            <a:r>
              <a:rPr kumimoji="0" lang="en-US" sz="1800" b="1" i="0" u="none" strike="noStrike" kern="1200" cap="none" spc="0" normalizeH="0" baseline="0" noProof="0">
                <a:ln>
                  <a:noFill/>
                </a:ln>
                <a:solidFill>
                  <a:prstClr val="black"/>
                </a:solidFill>
                <a:effectLst/>
                <a:uLnTx/>
                <a:uFillTx/>
                <a:latin typeface="Arial" pitchFamily="34" charset="0"/>
                <a:ea typeface="+mn-ea"/>
                <a:cs typeface="Arial" pitchFamily="34" charset="0"/>
              </a:rPr>
              <a:t>        </a:t>
            </a:r>
            <a:r>
              <a:rPr kumimoji="0" lang="en-US" sz="1800" b="1" i="0" u="none" strike="noStrike" kern="1200" cap="none" spc="0" normalizeH="0" baseline="0" noProof="0">
                <a:ln>
                  <a:noFill/>
                </a:ln>
                <a:solidFill>
                  <a:prstClr val="black"/>
                </a:solidFill>
                <a:effectLst/>
                <a:uLnTx/>
                <a:uFillTx/>
                <a:latin typeface="Arial" pitchFamily="34" charset="0"/>
                <a:ea typeface="+mn-ea"/>
                <a:cs typeface="Arial" pitchFamily="34" charset="0"/>
                <a:sym typeface="Wingdings" pitchFamily="2" charset="2"/>
              </a:rPr>
              <a:t>      CaO + CO</a:t>
            </a:r>
            <a:r>
              <a:rPr kumimoji="0" lang="en-US" sz="1800" b="1" i="0" u="none" strike="noStrike" kern="1200" cap="none" spc="0" normalizeH="0" baseline="-25000" noProof="0">
                <a:ln>
                  <a:noFill/>
                </a:ln>
                <a:solidFill>
                  <a:prstClr val="black"/>
                </a:solidFill>
                <a:effectLst/>
                <a:uLnTx/>
                <a:uFillTx/>
                <a:latin typeface="Arial" pitchFamily="34" charset="0"/>
                <a:ea typeface="+mn-ea"/>
                <a:cs typeface="Arial" pitchFamily="34" charset="0"/>
                <a:sym typeface="Wingdings" pitchFamily="2" charset="2"/>
              </a:rPr>
              <a:t>2</a:t>
            </a:r>
          </a:p>
          <a:p>
            <a:pPr marL="342900" marR="0" lvl="0" indent="-342900" algn="l" defTabSz="914400" rtl="0" eaLnBrk="1" fontAlgn="auto" latinLnBrk="0" hangingPunct="1">
              <a:lnSpc>
                <a:spcPct val="100000"/>
              </a:lnSpc>
              <a:spcBef>
                <a:spcPct val="50000"/>
              </a:spcBef>
              <a:spcAft>
                <a:spcPts val="0"/>
              </a:spcAft>
              <a:buClrTx/>
              <a:buSzTx/>
              <a:buFontTx/>
              <a:buAutoNum type="arabicParenBoth"/>
              <a:tabLst/>
              <a:defRPr/>
            </a:pPr>
            <a:r>
              <a:rPr kumimoji="0" lang="en-US" sz="1800" b="1" i="0" u="none" strike="noStrike" kern="1200" cap="none" spc="0" normalizeH="0" baseline="0" noProof="0">
                <a:ln>
                  <a:noFill/>
                </a:ln>
                <a:solidFill>
                  <a:prstClr val="black"/>
                </a:solidFill>
                <a:effectLst/>
                <a:uLnTx/>
                <a:uFillTx/>
                <a:latin typeface="Arial" pitchFamily="34" charset="0"/>
                <a:ea typeface="+mn-ea"/>
                <a:cs typeface="Arial" pitchFamily="34" charset="0"/>
              </a:rPr>
              <a:t>CaO + H</a:t>
            </a:r>
            <a:r>
              <a:rPr kumimoji="0" lang="en-US" sz="1800" b="1" i="0" u="none" strike="noStrike" kern="1200" cap="none" spc="0" normalizeH="0" baseline="-25000" noProof="0">
                <a:ln>
                  <a:noFill/>
                </a:ln>
                <a:solidFill>
                  <a:prstClr val="black"/>
                </a:solidFill>
                <a:effectLst/>
                <a:uLnTx/>
                <a:uFillTx/>
                <a:latin typeface="Arial" pitchFamily="34" charset="0"/>
                <a:ea typeface="+mn-ea"/>
                <a:cs typeface="Arial" pitchFamily="34" charset="0"/>
              </a:rPr>
              <a:t>2</a:t>
            </a:r>
            <a:r>
              <a:rPr kumimoji="0" lang="en-US" sz="1800" b="1" i="0" u="none" strike="noStrike" kern="1200" cap="none" spc="0" normalizeH="0" baseline="0" noProof="0">
                <a:ln>
                  <a:noFill/>
                </a:ln>
                <a:solidFill>
                  <a:prstClr val="black"/>
                </a:solidFill>
                <a:effectLst/>
                <a:uLnTx/>
                <a:uFillTx/>
                <a:latin typeface="Arial" pitchFamily="34" charset="0"/>
                <a:ea typeface="+mn-ea"/>
                <a:cs typeface="Arial" pitchFamily="34" charset="0"/>
              </a:rPr>
              <a:t>O </a:t>
            </a:r>
            <a:r>
              <a:rPr kumimoji="0" lang="en-US" sz="1800" b="1" i="0" u="none" strike="noStrike" kern="1200" cap="none" spc="0" normalizeH="0" baseline="0" noProof="0">
                <a:ln>
                  <a:noFill/>
                </a:ln>
                <a:solidFill>
                  <a:prstClr val="black"/>
                </a:solidFill>
                <a:effectLst/>
                <a:uLnTx/>
                <a:uFillTx/>
                <a:latin typeface="Arial" pitchFamily="34" charset="0"/>
                <a:ea typeface="+mn-ea"/>
                <a:cs typeface="Arial" pitchFamily="34" charset="0"/>
                <a:sym typeface="Wingdings" pitchFamily="2" charset="2"/>
              </a:rPr>
              <a:t>           Ca(OH)</a:t>
            </a:r>
            <a:r>
              <a:rPr kumimoji="0" lang="en-US" sz="1800" b="1" i="0" u="none" strike="noStrike" kern="1200" cap="none" spc="0" normalizeH="0" baseline="-25000" noProof="0">
                <a:ln>
                  <a:noFill/>
                </a:ln>
                <a:solidFill>
                  <a:prstClr val="black"/>
                </a:solidFill>
                <a:effectLst/>
                <a:uLnTx/>
                <a:uFillTx/>
                <a:latin typeface="Arial" pitchFamily="34" charset="0"/>
                <a:ea typeface="+mn-ea"/>
                <a:cs typeface="Arial" pitchFamily="34" charset="0"/>
                <a:sym typeface="Wingdings" pitchFamily="2" charset="2"/>
              </a:rPr>
              <a:t>2</a:t>
            </a:r>
          </a:p>
          <a:p>
            <a:pPr marL="342900" marR="0" lvl="0" indent="-342900" algn="l" defTabSz="914400" rtl="0" eaLnBrk="1" fontAlgn="auto" latinLnBrk="0" hangingPunct="1">
              <a:lnSpc>
                <a:spcPct val="100000"/>
              </a:lnSpc>
              <a:spcBef>
                <a:spcPct val="50000"/>
              </a:spcBef>
              <a:spcAft>
                <a:spcPts val="0"/>
              </a:spcAft>
              <a:buClrTx/>
              <a:buSzTx/>
              <a:buFontTx/>
              <a:buAutoNum type="arabicParenBoth"/>
              <a:tabLst/>
              <a:defRPr/>
            </a:pPr>
            <a:r>
              <a:rPr kumimoji="0" lang="en-US" sz="1800" b="1" i="0" u="none" strike="noStrike" kern="1200" cap="none" spc="0" normalizeH="0" baseline="0" noProof="0">
                <a:ln>
                  <a:noFill/>
                </a:ln>
                <a:solidFill>
                  <a:prstClr val="black"/>
                </a:solidFill>
                <a:effectLst/>
                <a:uLnTx/>
                <a:uFillTx/>
                <a:latin typeface="Arial" pitchFamily="34" charset="0"/>
                <a:ea typeface="+mn-ea"/>
                <a:cs typeface="Arial" pitchFamily="34" charset="0"/>
                <a:sym typeface="Wingdings" pitchFamily="2" charset="2"/>
              </a:rPr>
              <a:t>Ca(OH)</a:t>
            </a:r>
            <a:r>
              <a:rPr kumimoji="0" lang="en-US" sz="1800" b="1" i="0" u="none" strike="noStrike" kern="1200" cap="none" spc="0" normalizeH="0" baseline="-25000" noProof="0">
                <a:ln>
                  <a:noFill/>
                </a:ln>
                <a:solidFill>
                  <a:prstClr val="black"/>
                </a:solidFill>
                <a:effectLst/>
                <a:uLnTx/>
                <a:uFillTx/>
                <a:latin typeface="Arial" pitchFamily="34" charset="0"/>
                <a:ea typeface="+mn-ea"/>
                <a:cs typeface="Arial" pitchFamily="34" charset="0"/>
                <a:sym typeface="Wingdings" pitchFamily="2" charset="2"/>
              </a:rPr>
              <a:t>2</a:t>
            </a:r>
            <a:r>
              <a:rPr kumimoji="0" lang="en-US" sz="1800" b="1" i="0" u="none" strike="noStrike" kern="1200" cap="none" spc="0" normalizeH="0" baseline="0" noProof="0">
                <a:ln>
                  <a:noFill/>
                </a:ln>
                <a:solidFill>
                  <a:prstClr val="black"/>
                </a:solidFill>
                <a:effectLst/>
                <a:uLnTx/>
                <a:uFillTx/>
                <a:latin typeface="Arial" pitchFamily="34" charset="0"/>
                <a:ea typeface="+mn-ea"/>
                <a:cs typeface="Arial" pitchFamily="34" charset="0"/>
                <a:sym typeface="Wingdings" pitchFamily="2" charset="2"/>
              </a:rPr>
              <a:t> + CO</a:t>
            </a:r>
            <a:r>
              <a:rPr kumimoji="0" lang="en-US" sz="1800" b="1" i="0" u="none" strike="noStrike" kern="1200" cap="none" spc="0" normalizeH="0" baseline="-25000" noProof="0">
                <a:ln>
                  <a:noFill/>
                </a:ln>
                <a:solidFill>
                  <a:prstClr val="black"/>
                </a:solidFill>
                <a:effectLst/>
                <a:uLnTx/>
                <a:uFillTx/>
                <a:latin typeface="Arial" pitchFamily="34" charset="0"/>
                <a:ea typeface="+mn-ea"/>
                <a:cs typeface="Arial" pitchFamily="34" charset="0"/>
                <a:sym typeface="Wingdings" pitchFamily="2" charset="2"/>
              </a:rPr>
              <a:t>2</a:t>
            </a:r>
            <a:r>
              <a:rPr kumimoji="0" lang="en-US" sz="1800" b="1" i="0" u="none" strike="noStrike" kern="1200" cap="none" spc="0" normalizeH="0" baseline="0" noProof="0">
                <a:ln>
                  <a:noFill/>
                </a:ln>
                <a:solidFill>
                  <a:prstClr val="black"/>
                </a:solidFill>
                <a:effectLst/>
                <a:uLnTx/>
                <a:uFillTx/>
                <a:latin typeface="Arial" pitchFamily="34" charset="0"/>
                <a:ea typeface="+mn-ea"/>
                <a:cs typeface="Arial" pitchFamily="34" charset="0"/>
                <a:sym typeface="Wingdings" pitchFamily="2" charset="2"/>
              </a:rPr>
              <a:t>           CaCO</a:t>
            </a:r>
            <a:r>
              <a:rPr kumimoji="0" lang="en-US" sz="1800" b="1" i="0" u="none" strike="noStrike" kern="1200" cap="none" spc="0" normalizeH="0" baseline="-25000" noProof="0">
                <a:ln>
                  <a:noFill/>
                </a:ln>
                <a:solidFill>
                  <a:prstClr val="black"/>
                </a:solidFill>
                <a:effectLst/>
                <a:uLnTx/>
                <a:uFillTx/>
                <a:latin typeface="Arial" pitchFamily="34" charset="0"/>
                <a:ea typeface="+mn-ea"/>
                <a:cs typeface="Arial" pitchFamily="34" charset="0"/>
                <a:sym typeface="Wingdings" pitchFamily="2" charset="2"/>
              </a:rPr>
              <a:t>3</a:t>
            </a:r>
            <a:r>
              <a:rPr kumimoji="0" lang="en-US" sz="1800" b="1" i="0" u="none" strike="noStrike" kern="1200" cap="none" spc="0" normalizeH="0" baseline="0" noProof="0">
                <a:ln>
                  <a:noFill/>
                </a:ln>
                <a:solidFill>
                  <a:prstClr val="black"/>
                </a:solidFill>
                <a:effectLst/>
                <a:uLnTx/>
                <a:uFillTx/>
                <a:latin typeface="Arial" pitchFamily="34" charset="0"/>
                <a:ea typeface="+mn-ea"/>
                <a:cs typeface="Arial" pitchFamily="34" charset="0"/>
                <a:sym typeface="Wingdings" pitchFamily="2" charset="2"/>
              </a:rPr>
              <a:t> + H</a:t>
            </a:r>
            <a:r>
              <a:rPr kumimoji="0" lang="en-US" sz="1800" b="1" i="0" u="none" strike="noStrike" kern="1200" cap="none" spc="0" normalizeH="0" baseline="-25000" noProof="0">
                <a:ln>
                  <a:noFill/>
                </a:ln>
                <a:solidFill>
                  <a:prstClr val="black"/>
                </a:solidFill>
                <a:effectLst/>
                <a:uLnTx/>
                <a:uFillTx/>
                <a:latin typeface="Arial" pitchFamily="34" charset="0"/>
                <a:ea typeface="+mn-ea"/>
                <a:cs typeface="Arial" pitchFamily="34" charset="0"/>
                <a:sym typeface="Wingdings" pitchFamily="2" charset="2"/>
              </a:rPr>
              <a:t>2</a:t>
            </a:r>
            <a:r>
              <a:rPr kumimoji="0" lang="en-US" sz="1800" b="1" i="0" u="none" strike="noStrike" kern="1200" cap="none" spc="0" normalizeH="0" baseline="0" noProof="0">
                <a:ln>
                  <a:noFill/>
                </a:ln>
                <a:solidFill>
                  <a:prstClr val="black"/>
                </a:solidFill>
                <a:effectLst/>
                <a:uLnTx/>
                <a:uFillTx/>
                <a:latin typeface="Arial" pitchFamily="34" charset="0"/>
                <a:ea typeface="+mn-ea"/>
                <a:cs typeface="Arial" pitchFamily="34" charset="0"/>
                <a:sym typeface="Wingdings" pitchFamily="2" charset="2"/>
              </a:rPr>
              <a:t>O</a:t>
            </a:r>
          </a:p>
          <a:p>
            <a:pPr marL="342900" marR="0" lvl="0" indent="-342900" algn="l" defTabSz="914400" rtl="0" eaLnBrk="1" fontAlgn="auto" latinLnBrk="0" hangingPunct="1">
              <a:lnSpc>
                <a:spcPct val="100000"/>
              </a:lnSpc>
              <a:spcBef>
                <a:spcPct val="50000"/>
              </a:spcBef>
              <a:spcAft>
                <a:spcPts val="0"/>
              </a:spcAft>
              <a:buClrTx/>
              <a:buSzTx/>
              <a:buFontTx/>
              <a:buAutoNum type="arabicParenBoth"/>
              <a:tabLst/>
              <a:defRPr/>
            </a:pPr>
            <a:r>
              <a:rPr kumimoji="0" lang="en-US" sz="1800" b="1" i="0" u="none" strike="noStrike" kern="1200" cap="none" spc="0" normalizeH="0" baseline="0" noProof="0">
                <a:ln>
                  <a:noFill/>
                </a:ln>
                <a:solidFill>
                  <a:prstClr val="black"/>
                </a:solidFill>
                <a:effectLst/>
                <a:uLnTx/>
                <a:uFillTx/>
                <a:latin typeface="Arial" pitchFamily="34" charset="0"/>
                <a:ea typeface="+mn-ea"/>
                <a:cs typeface="Arial" pitchFamily="34" charset="0"/>
                <a:sym typeface="Wingdings" pitchFamily="2" charset="2"/>
              </a:rPr>
              <a:t>CaO + 2HCl             CaCl</a:t>
            </a:r>
            <a:r>
              <a:rPr kumimoji="0" lang="en-US" sz="1800" b="1" i="0" u="none" strike="noStrike" kern="1200" cap="none" spc="0" normalizeH="0" baseline="-25000" noProof="0">
                <a:ln>
                  <a:noFill/>
                </a:ln>
                <a:solidFill>
                  <a:prstClr val="black"/>
                </a:solidFill>
                <a:effectLst/>
                <a:uLnTx/>
                <a:uFillTx/>
                <a:latin typeface="Arial" pitchFamily="34" charset="0"/>
                <a:ea typeface="+mn-ea"/>
                <a:cs typeface="Arial" pitchFamily="34" charset="0"/>
                <a:sym typeface="Wingdings" pitchFamily="2" charset="2"/>
              </a:rPr>
              <a:t>2</a:t>
            </a:r>
            <a:r>
              <a:rPr kumimoji="0" lang="en-US" sz="1800" b="1" i="0" u="none" strike="noStrike" kern="1200" cap="none" spc="0" normalizeH="0" baseline="0" noProof="0">
                <a:ln>
                  <a:noFill/>
                </a:ln>
                <a:solidFill>
                  <a:prstClr val="black"/>
                </a:solidFill>
                <a:effectLst/>
                <a:uLnTx/>
                <a:uFillTx/>
                <a:latin typeface="Arial" pitchFamily="34" charset="0"/>
                <a:ea typeface="+mn-ea"/>
                <a:cs typeface="Arial" pitchFamily="34" charset="0"/>
                <a:sym typeface="Wingdings" pitchFamily="2" charset="2"/>
              </a:rPr>
              <a:t> + H</a:t>
            </a:r>
            <a:r>
              <a:rPr kumimoji="0" lang="en-US" sz="1800" b="1" i="0" u="none" strike="noStrike" kern="1200" cap="none" spc="0" normalizeH="0" baseline="-25000" noProof="0">
                <a:ln>
                  <a:noFill/>
                </a:ln>
                <a:solidFill>
                  <a:prstClr val="black"/>
                </a:solidFill>
                <a:effectLst/>
                <a:uLnTx/>
                <a:uFillTx/>
                <a:latin typeface="Arial" pitchFamily="34" charset="0"/>
                <a:ea typeface="+mn-ea"/>
                <a:cs typeface="Arial" pitchFamily="34" charset="0"/>
                <a:sym typeface="Wingdings" pitchFamily="2" charset="2"/>
              </a:rPr>
              <a:t>2</a:t>
            </a:r>
            <a:r>
              <a:rPr kumimoji="0" lang="en-US" sz="1800" b="1" i="0" u="none" strike="noStrike" kern="1200" cap="none" spc="0" normalizeH="0" baseline="0" noProof="0">
                <a:ln>
                  <a:noFill/>
                </a:ln>
                <a:solidFill>
                  <a:prstClr val="black"/>
                </a:solidFill>
                <a:effectLst/>
                <a:uLnTx/>
                <a:uFillTx/>
                <a:latin typeface="Arial" pitchFamily="34" charset="0"/>
                <a:ea typeface="+mn-ea"/>
                <a:cs typeface="Arial" pitchFamily="34" charset="0"/>
                <a:sym typeface="Wingdings" pitchFamily="2" charset="2"/>
              </a:rPr>
              <a:t>O</a:t>
            </a:r>
          </a:p>
          <a:p>
            <a:pPr marL="342900" marR="0" lvl="0" indent="-342900" algn="l" defTabSz="914400" rtl="0" eaLnBrk="1" fontAlgn="auto" latinLnBrk="0" hangingPunct="1">
              <a:lnSpc>
                <a:spcPct val="100000"/>
              </a:lnSpc>
              <a:spcBef>
                <a:spcPct val="50000"/>
              </a:spcBef>
              <a:spcAft>
                <a:spcPts val="0"/>
              </a:spcAft>
              <a:buClrTx/>
              <a:buSzTx/>
              <a:buFontTx/>
              <a:buAutoNum type="arabicParenBoth"/>
              <a:tabLst/>
              <a:defRPr/>
            </a:pPr>
            <a:r>
              <a:rPr kumimoji="0" lang="en-US" sz="1800" b="1" i="0" u="none" strike="noStrike" kern="1200" cap="none" spc="0" normalizeH="0" baseline="0" noProof="0">
                <a:ln>
                  <a:noFill/>
                </a:ln>
                <a:solidFill>
                  <a:prstClr val="black"/>
                </a:solidFill>
                <a:effectLst/>
                <a:uLnTx/>
                <a:uFillTx/>
                <a:latin typeface="Arial" pitchFamily="34" charset="0"/>
                <a:ea typeface="+mn-ea"/>
                <a:cs typeface="Arial" pitchFamily="34" charset="0"/>
                <a:sym typeface="Wingdings" pitchFamily="2" charset="2"/>
              </a:rPr>
              <a:t>Ca(OH)</a:t>
            </a:r>
            <a:r>
              <a:rPr kumimoji="0" lang="en-US" sz="1800" b="1" i="0" u="none" strike="noStrike" kern="1200" cap="none" spc="0" normalizeH="0" baseline="-25000" noProof="0">
                <a:ln>
                  <a:noFill/>
                </a:ln>
                <a:solidFill>
                  <a:prstClr val="black"/>
                </a:solidFill>
                <a:effectLst/>
                <a:uLnTx/>
                <a:uFillTx/>
                <a:latin typeface="Arial" pitchFamily="34" charset="0"/>
                <a:ea typeface="+mn-ea"/>
                <a:cs typeface="Arial" pitchFamily="34" charset="0"/>
                <a:sym typeface="Wingdings" pitchFamily="2" charset="2"/>
              </a:rPr>
              <a:t>2</a:t>
            </a:r>
            <a:r>
              <a:rPr kumimoji="0" lang="en-US" sz="1800" b="1" i="0" u="none" strike="noStrike" kern="1200" cap="none" spc="0" normalizeH="0" baseline="0" noProof="0">
                <a:ln>
                  <a:noFill/>
                </a:ln>
                <a:solidFill>
                  <a:prstClr val="black"/>
                </a:solidFill>
                <a:effectLst/>
                <a:uLnTx/>
                <a:uFillTx/>
                <a:latin typeface="Arial" pitchFamily="34" charset="0"/>
                <a:ea typeface="+mn-ea"/>
                <a:cs typeface="Arial" pitchFamily="34" charset="0"/>
                <a:sym typeface="Wingdings" pitchFamily="2" charset="2"/>
              </a:rPr>
              <a:t> + 2HNO</a:t>
            </a:r>
            <a:r>
              <a:rPr kumimoji="0" lang="en-US" sz="1800" b="1" i="0" u="none" strike="noStrike" kern="1200" cap="none" spc="0" normalizeH="0" baseline="-25000" noProof="0">
                <a:ln>
                  <a:noFill/>
                </a:ln>
                <a:solidFill>
                  <a:prstClr val="black"/>
                </a:solidFill>
                <a:effectLst/>
                <a:uLnTx/>
                <a:uFillTx/>
                <a:latin typeface="Arial" pitchFamily="34" charset="0"/>
                <a:ea typeface="+mn-ea"/>
                <a:cs typeface="Arial" pitchFamily="34" charset="0"/>
                <a:sym typeface="Wingdings" pitchFamily="2" charset="2"/>
              </a:rPr>
              <a:t>3</a:t>
            </a:r>
            <a:r>
              <a:rPr kumimoji="0" lang="en-US" sz="1800" b="1" i="0" u="none" strike="noStrike" kern="1200" cap="none" spc="0" normalizeH="0" baseline="0" noProof="0">
                <a:ln>
                  <a:noFill/>
                </a:ln>
                <a:solidFill>
                  <a:prstClr val="black"/>
                </a:solidFill>
                <a:effectLst/>
                <a:uLnTx/>
                <a:uFillTx/>
                <a:latin typeface="Arial" pitchFamily="34" charset="0"/>
                <a:ea typeface="+mn-ea"/>
                <a:cs typeface="Arial" pitchFamily="34" charset="0"/>
                <a:sym typeface="Wingdings" pitchFamily="2" charset="2"/>
              </a:rPr>
              <a:t>            Ca(NO</a:t>
            </a:r>
            <a:r>
              <a:rPr kumimoji="0" lang="en-US" sz="1800" b="1" i="0" u="none" strike="noStrike" kern="1200" cap="none" spc="0" normalizeH="0" baseline="-25000" noProof="0">
                <a:ln>
                  <a:noFill/>
                </a:ln>
                <a:solidFill>
                  <a:prstClr val="black"/>
                </a:solidFill>
                <a:effectLst/>
                <a:uLnTx/>
                <a:uFillTx/>
                <a:latin typeface="Arial" pitchFamily="34" charset="0"/>
                <a:ea typeface="+mn-ea"/>
                <a:cs typeface="Arial" pitchFamily="34" charset="0"/>
                <a:sym typeface="Wingdings" pitchFamily="2" charset="2"/>
              </a:rPr>
              <a:t>3</a:t>
            </a:r>
            <a:r>
              <a:rPr kumimoji="0" lang="en-US" sz="1800" b="1" i="0" u="none" strike="noStrike" kern="1200" cap="none" spc="0" normalizeH="0" baseline="0" noProof="0">
                <a:ln>
                  <a:noFill/>
                </a:ln>
                <a:solidFill>
                  <a:prstClr val="black"/>
                </a:solidFill>
                <a:effectLst/>
                <a:uLnTx/>
                <a:uFillTx/>
                <a:latin typeface="Arial" pitchFamily="34" charset="0"/>
                <a:ea typeface="+mn-ea"/>
                <a:cs typeface="Arial" pitchFamily="34" charset="0"/>
                <a:sym typeface="Wingdings" pitchFamily="2" charset="2"/>
              </a:rPr>
              <a:t>)</a:t>
            </a:r>
            <a:r>
              <a:rPr kumimoji="0" lang="en-US" sz="1800" b="1" i="0" u="none" strike="noStrike" kern="1200" cap="none" spc="0" normalizeH="0" baseline="-25000" noProof="0">
                <a:ln>
                  <a:noFill/>
                </a:ln>
                <a:solidFill>
                  <a:prstClr val="black"/>
                </a:solidFill>
                <a:effectLst/>
                <a:uLnTx/>
                <a:uFillTx/>
                <a:latin typeface="Arial" pitchFamily="34" charset="0"/>
                <a:ea typeface="+mn-ea"/>
                <a:cs typeface="Arial" pitchFamily="34" charset="0"/>
                <a:sym typeface="Wingdings" pitchFamily="2" charset="2"/>
              </a:rPr>
              <a:t>2</a:t>
            </a:r>
            <a:r>
              <a:rPr kumimoji="0" lang="en-US" sz="1800" b="1" i="0" u="none" strike="noStrike" kern="1200" cap="none" spc="0" normalizeH="0" baseline="0" noProof="0">
                <a:ln>
                  <a:noFill/>
                </a:ln>
                <a:solidFill>
                  <a:prstClr val="black"/>
                </a:solidFill>
                <a:effectLst/>
                <a:uLnTx/>
                <a:uFillTx/>
                <a:latin typeface="Arial" pitchFamily="34" charset="0"/>
                <a:ea typeface="+mn-ea"/>
                <a:cs typeface="Arial" pitchFamily="34" charset="0"/>
                <a:sym typeface="Wingdings" pitchFamily="2" charset="2"/>
              </a:rPr>
              <a:t> + 2H</a:t>
            </a:r>
            <a:r>
              <a:rPr kumimoji="0" lang="en-US" sz="1800" b="1" i="0" u="none" strike="noStrike" kern="1200" cap="none" spc="0" normalizeH="0" baseline="-25000" noProof="0">
                <a:ln>
                  <a:noFill/>
                </a:ln>
                <a:solidFill>
                  <a:prstClr val="black"/>
                </a:solidFill>
                <a:effectLst/>
                <a:uLnTx/>
                <a:uFillTx/>
                <a:latin typeface="Arial" pitchFamily="34" charset="0"/>
                <a:ea typeface="+mn-ea"/>
                <a:cs typeface="Arial" pitchFamily="34" charset="0"/>
                <a:sym typeface="Wingdings" pitchFamily="2" charset="2"/>
              </a:rPr>
              <a:t>2</a:t>
            </a:r>
            <a:r>
              <a:rPr kumimoji="0" lang="en-US" sz="1800" b="1" i="0" u="none" strike="noStrike" kern="1200" cap="none" spc="0" normalizeH="0" baseline="0" noProof="0">
                <a:ln>
                  <a:noFill/>
                </a:ln>
                <a:solidFill>
                  <a:prstClr val="black"/>
                </a:solidFill>
                <a:effectLst/>
                <a:uLnTx/>
                <a:uFillTx/>
                <a:latin typeface="Arial" pitchFamily="34" charset="0"/>
                <a:ea typeface="+mn-ea"/>
                <a:cs typeface="Arial" pitchFamily="34" charset="0"/>
                <a:sym typeface="Wingdings" pitchFamily="2" charset="2"/>
              </a:rPr>
              <a:t>O </a:t>
            </a:r>
            <a:endParaRPr kumimoji="0" lang="en-US" sz="1800" b="1" i="0" u="none" strike="noStrike" kern="1200" cap="none" spc="0" normalizeH="0" baseline="0" noProof="0">
              <a:ln>
                <a:noFill/>
              </a:ln>
              <a:solidFill>
                <a:prstClr val="black"/>
              </a:solidFill>
              <a:effectLst/>
              <a:uLnTx/>
              <a:uFillTx/>
              <a:latin typeface="Arial" pitchFamily="34" charset="0"/>
              <a:ea typeface="+mn-ea"/>
              <a:cs typeface="Arial" pitchFamily="34" charset="0"/>
            </a:endParaRPr>
          </a:p>
        </p:txBody>
      </p:sp>
      <p:sp>
        <p:nvSpPr>
          <p:cNvPr id="40967" name="Text Box 7"/>
          <p:cNvSpPr txBox="1">
            <a:spLocks noChangeArrowheads="1"/>
          </p:cNvSpPr>
          <p:nvPr/>
        </p:nvSpPr>
        <p:spPr bwMode="auto">
          <a:xfrm>
            <a:off x="1371600" y="1600200"/>
            <a:ext cx="5334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en-US" sz="1400" b="0" i="0" u="none" strike="noStrike" kern="1200" cap="none" spc="0" normalizeH="0" baseline="0" noProof="0">
                <a:ln>
                  <a:noFill/>
                </a:ln>
                <a:solidFill>
                  <a:prstClr val="black"/>
                </a:solidFill>
                <a:effectLst/>
                <a:uLnTx/>
                <a:uFillTx/>
                <a:latin typeface="Arial" pitchFamily="34" charset="0"/>
                <a:ea typeface="+mn-ea"/>
                <a:cs typeface="Arial" pitchFamily="34" charset="0"/>
              </a:rPr>
              <a:t>(1)</a:t>
            </a:r>
          </a:p>
        </p:txBody>
      </p:sp>
      <p:sp>
        <p:nvSpPr>
          <p:cNvPr id="40968" name="Text Box 8"/>
          <p:cNvSpPr txBox="1">
            <a:spLocks noChangeArrowheads="1"/>
          </p:cNvSpPr>
          <p:nvPr/>
        </p:nvSpPr>
        <p:spPr bwMode="auto">
          <a:xfrm>
            <a:off x="2438400" y="1524000"/>
            <a:ext cx="5334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en-US" sz="1400" b="0" i="0" u="none" strike="noStrike" kern="1200" cap="none" spc="0" normalizeH="0" baseline="0" noProof="0">
                <a:ln>
                  <a:noFill/>
                </a:ln>
                <a:solidFill>
                  <a:prstClr val="black"/>
                </a:solidFill>
                <a:effectLst/>
                <a:uLnTx/>
                <a:uFillTx/>
                <a:latin typeface="Arial" pitchFamily="34" charset="0"/>
                <a:ea typeface="+mn-ea"/>
                <a:cs typeface="Arial" pitchFamily="34" charset="0"/>
              </a:rPr>
              <a:t>(2)</a:t>
            </a:r>
          </a:p>
        </p:txBody>
      </p:sp>
      <p:sp>
        <p:nvSpPr>
          <p:cNvPr id="40969" name="Text Box 9"/>
          <p:cNvSpPr txBox="1">
            <a:spLocks noChangeArrowheads="1"/>
          </p:cNvSpPr>
          <p:nvPr/>
        </p:nvSpPr>
        <p:spPr bwMode="auto">
          <a:xfrm>
            <a:off x="4267200" y="1600200"/>
            <a:ext cx="5334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en-US" sz="1400" b="0" i="0" u="none" strike="noStrike" kern="1200" cap="none" spc="0" normalizeH="0" baseline="0" noProof="0">
                <a:ln>
                  <a:noFill/>
                </a:ln>
                <a:solidFill>
                  <a:prstClr val="black"/>
                </a:solidFill>
                <a:effectLst/>
                <a:uLnTx/>
                <a:uFillTx/>
                <a:latin typeface="Arial" pitchFamily="34" charset="0"/>
                <a:ea typeface="+mn-ea"/>
                <a:cs typeface="Arial" pitchFamily="34" charset="0"/>
              </a:rPr>
              <a:t>(3)</a:t>
            </a:r>
          </a:p>
        </p:txBody>
      </p:sp>
      <p:sp>
        <p:nvSpPr>
          <p:cNvPr id="40970" name="Text Box 10"/>
          <p:cNvSpPr txBox="1">
            <a:spLocks noChangeArrowheads="1"/>
          </p:cNvSpPr>
          <p:nvPr/>
        </p:nvSpPr>
        <p:spPr bwMode="auto">
          <a:xfrm>
            <a:off x="2057400" y="2057400"/>
            <a:ext cx="5334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en-US" sz="1400" b="0" i="0" u="none" strike="noStrike" kern="1200" cap="none" spc="0" normalizeH="0" baseline="0" noProof="0">
                <a:ln>
                  <a:noFill/>
                </a:ln>
                <a:solidFill>
                  <a:prstClr val="black"/>
                </a:solidFill>
                <a:effectLst/>
                <a:uLnTx/>
                <a:uFillTx/>
                <a:latin typeface="Arial" pitchFamily="34" charset="0"/>
                <a:ea typeface="+mn-ea"/>
                <a:cs typeface="Arial" pitchFamily="34" charset="0"/>
              </a:rPr>
              <a:t>(4)</a:t>
            </a:r>
          </a:p>
        </p:txBody>
      </p:sp>
      <p:sp>
        <p:nvSpPr>
          <p:cNvPr id="40971" name="Line 11"/>
          <p:cNvSpPr>
            <a:spLocks noChangeShapeType="1"/>
          </p:cNvSpPr>
          <p:nvPr/>
        </p:nvSpPr>
        <p:spPr bwMode="auto">
          <a:xfrm>
            <a:off x="2209800" y="2057400"/>
            <a:ext cx="381000" cy="228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40972" name="Line 12"/>
          <p:cNvSpPr>
            <a:spLocks noChangeShapeType="1"/>
          </p:cNvSpPr>
          <p:nvPr/>
        </p:nvSpPr>
        <p:spPr bwMode="auto">
          <a:xfrm>
            <a:off x="1371600" y="1905000"/>
            <a:ext cx="381000"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40973" name="Line 13"/>
          <p:cNvSpPr>
            <a:spLocks noChangeShapeType="1"/>
          </p:cNvSpPr>
          <p:nvPr/>
        </p:nvSpPr>
        <p:spPr bwMode="auto">
          <a:xfrm>
            <a:off x="2514600" y="1905000"/>
            <a:ext cx="457200"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40974" name="Line 14"/>
          <p:cNvSpPr>
            <a:spLocks noChangeShapeType="1"/>
          </p:cNvSpPr>
          <p:nvPr/>
        </p:nvSpPr>
        <p:spPr bwMode="auto">
          <a:xfrm>
            <a:off x="4419600" y="1905000"/>
            <a:ext cx="304800"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40975" name="Line 15"/>
          <p:cNvSpPr>
            <a:spLocks noChangeShapeType="1"/>
          </p:cNvSpPr>
          <p:nvPr/>
        </p:nvSpPr>
        <p:spPr bwMode="auto">
          <a:xfrm>
            <a:off x="3733800" y="1981200"/>
            <a:ext cx="381000" cy="228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40976" name="Text Box 16"/>
          <p:cNvSpPr txBox="1">
            <a:spLocks noChangeArrowheads="1"/>
          </p:cNvSpPr>
          <p:nvPr/>
        </p:nvSpPr>
        <p:spPr bwMode="auto">
          <a:xfrm>
            <a:off x="3581400" y="2057400"/>
            <a:ext cx="5334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en-US" sz="1400" b="0" i="0" u="none" strike="noStrike" kern="1200" cap="none" spc="0" normalizeH="0" baseline="0" noProof="0">
                <a:ln>
                  <a:noFill/>
                </a:ln>
                <a:solidFill>
                  <a:prstClr val="black"/>
                </a:solidFill>
                <a:effectLst/>
                <a:uLnTx/>
                <a:uFillTx/>
                <a:latin typeface="Arial" pitchFamily="34" charset="0"/>
                <a:ea typeface="+mn-ea"/>
                <a:cs typeface="Arial" pitchFamily="34" charset="0"/>
              </a:rPr>
              <a:t>(5)</a:t>
            </a:r>
          </a:p>
        </p:txBody>
      </p:sp>
      <p:sp>
        <p:nvSpPr>
          <p:cNvPr id="40977" name="AutoShape 17"/>
          <p:cNvSpPr>
            <a:spLocks noChangeArrowheads="1"/>
          </p:cNvSpPr>
          <p:nvPr/>
        </p:nvSpPr>
        <p:spPr bwMode="auto">
          <a:xfrm>
            <a:off x="2362200" y="2590800"/>
            <a:ext cx="4114800" cy="939800"/>
          </a:xfrm>
          <a:prstGeom prst="downArrowCallout">
            <a:avLst>
              <a:gd name="adj1" fmla="val 109459"/>
              <a:gd name="adj2" fmla="val 109459"/>
              <a:gd name="adj3" fmla="val 16667"/>
              <a:gd name="adj4" fmla="val 66667"/>
            </a:avLst>
          </a:prstGeom>
          <a:gradFill rotWithShape="1">
            <a:gsLst>
              <a:gs pos="0">
                <a:srgbClr val="00FFFF">
                  <a:alpha val="66000"/>
                </a:srgbClr>
              </a:gs>
              <a:gs pos="100000">
                <a:schemeClr val="bg1"/>
              </a:gs>
            </a:gsLst>
            <a:lin ang="5400000" scaled="1"/>
          </a:gradFill>
          <a:ln w="9525">
            <a:solidFill>
              <a:srgbClr val="FF33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0" fontAlgn="auto" latinLnBrk="0" hangingPunct="0">
              <a:lnSpc>
                <a:spcPct val="100000"/>
              </a:lnSpc>
              <a:spcBef>
                <a:spcPct val="50000"/>
              </a:spcBef>
              <a:spcAft>
                <a:spcPts val="0"/>
              </a:spcAft>
              <a:buClrTx/>
              <a:buSzTx/>
              <a:buFontTx/>
              <a:buNone/>
              <a:tabLst/>
              <a:defRPr/>
            </a:pPr>
            <a:endParaRPr kumimoji="0" lang="en-US" sz="700" b="1" i="0" u="none" strike="noStrike" kern="1200" cap="none" spc="0" normalizeH="0" baseline="0" noProof="0">
              <a:ln>
                <a:noFill/>
              </a:ln>
              <a:solidFill>
                <a:srgbClr val="FF0066"/>
              </a:solidFill>
              <a:effectLst/>
              <a:uLnTx/>
              <a:uFillTx/>
              <a:latin typeface="Arial" pitchFamily="34" charset="0"/>
              <a:ea typeface="+mn-ea"/>
              <a:cs typeface="Arial" pitchFamily="34" charset="0"/>
            </a:endParaRPr>
          </a:p>
          <a:p>
            <a:pPr marL="0" marR="0" lvl="0" indent="0" algn="l" defTabSz="914400" rtl="0" eaLnBrk="0" fontAlgn="auto" latinLnBrk="0" hangingPunct="0">
              <a:lnSpc>
                <a:spcPct val="100000"/>
              </a:lnSpc>
              <a:spcBef>
                <a:spcPct val="50000"/>
              </a:spcBef>
              <a:spcAft>
                <a:spcPts val="0"/>
              </a:spcAft>
              <a:buClrTx/>
              <a:buSzTx/>
              <a:buFontTx/>
              <a:buNone/>
              <a:tabLst/>
              <a:defRPr/>
            </a:pPr>
            <a:r>
              <a:rPr kumimoji="0" lang="en-US" sz="3600" b="1" i="0" u="none" strike="noStrike" kern="1200" cap="none" spc="0" normalizeH="0" baseline="0" noProof="0">
                <a:ln>
                  <a:noFill/>
                </a:ln>
                <a:solidFill>
                  <a:srgbClr val="FF0000"/>
                </a:solidFill>
                <a:effectLst/>
                <a:uLnTx/>
                <a:uFillTx/>
                <a:latin typeface="Arial" pitchFamily="34" charset="0"/>
                <a:ea typeface="+mn-ea"/>
                <a:cs typeface="Arial" pitchFamily="34" charset="0"/>
              </a:rPr>
              <a:t>Đáp án</a:t>
            </a:r>
          </a:p>
          <a:p>
            <a:pPr marL="0" marR="0" lvl="0" indent="0" algn="l" defTabSz="914400" rtl="0" eaLnBrk="0" fontAlgn="auto" latinLnBrk="0" hangingPunct="0">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0066"/>
              </a:solidFill>
              <a:effectLst/>
              <a:uLnTx/>
              <a:uFillTx/>
              <a:latin typeface="Arial" pitchFamily="34" charset="0"/>
              <a:ea typeface="+mn-ea"/>
              <a:cs typeface="Arial" pitchFamily="34" charset="0"/>
            </a:endParaRPr>
          </a:p>
        </p:txBody>
      </p:sp>
      <p:sp>
        <p:nvSpPr>
          <p:cNvPr id="40978" name="Line 18"/>
          <p:cNvSpPr>
            <a:spLocks noChangeShapeType="1"/>
          </p:cNvSpPr>
          <p:nvPr/>
        </p:nvSpPr>
        <p:spPr bwMode="auto">
          <a:xfrm>
            <a:off x="1981200" y="4038600"/>
            <a:ext cx="457200"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40979" name="Text Box 19"/>
          <p:cNvSpPr txBox="1">
            <a:spLocks noChangeArrowheads="1"/>
          </p:cNvSpPr>
          <p:nvPr/>
        </p:nvSpPr>
        <p:spPr bwMode="auto">
          <a:xfrm>
            <a:off x="1981200" y="3733800"/>
            <a:ext cx="5334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en-US" sz="1400" b="0" i="0" u="none" strike="noStrike" kern="1200" cap="none" spc="0" normalizeH="0" baseline="0" noProof="0">
                <a:ln>
                  <a:noFill/>
                </a:ln>
                <a:solidFill>
                  <a:prstClr val="black"/>
                </a:solidFill>
                <a:effectLst/>
                <a:uLnTx/>
                <a:uFillTx/>
                <a:latin typeface="Arial" pitchFamily="34" charset="0"/>
                <a:ea typeface="+mn-ea"/>
                <a:cs typeface="Arial" pitchFamily="34" charset="0"/>
              </a:rPr>
              <a:t>(t</a:t>
            </a:r>
            <a:r>
              <a:rPr kumimoji="0" lang="en-US" sz="1400" b="0" i="0" u="none" strike="noStrike" kern="1200" cap="none" spc="0" normalizeH="0" baseline="30000" noProof="0">
                <a:ln>
                  <a:noFill/>
                </a:ln>
                <a:solidFill>
                  <a:prstClr val="black"/>
                </a:solidFill>
                <a:effectLst/>
                <a:uLnTx/>
                <a:uFillTx/>
                <a:latin typeface="Arial" pitchFamily="34" charset="0"/>
                <a:ea typeface="+mn-ea"/>
                <a:cs typeface="Arial" pitchFamily="34" charset="0"/>
              </a:rPr>
              <a:t>0</a:t>
            </a:r>
            <a:r>
              <a:rPr kumimoji="0" lang="en-US" sz="1400" b="0" i="0" u="none" strike="noStrike" kern="1200" cap="none" spc="0" normalizeH="0" baseline="0" noProof="0">
                <a:ln>
                  <a:noFill/>
                </a:ln>
                <a:solidFill>
                  <a:prstClr val="black"/>
                </a:solidFill>
                <a:effectLst/>
                <a:uLnTx/>
                <a:uFillTx/>
                <a:latin typeface="Arial" pitchFamily="34" charset="0"/>
                <a:ea typeface="+mn-ea"/>
                <a:cs typeface="Arial" pitchFamily="34" charset="0"/>
              </a:rPr>
              <a:t>)</a:t>
            </a:r>
          </a:p>
        </p:txBody>
      </p:sp>
      <p:sp>
        <p:nvSpPr>
          <p:cNvPr id="40980" name="Line 20"/>
          <p:cNvSpPr>
            <a:spLocks noChangeShapeType="1"/>
          </p:cNvSpPr>
          <p:nvPr/>
        </p:nvSpPr>
        <p:spPr bwMode="auto">
          <a:xfrm>
            <a:off x="2286000" y="4495800"/>
            <a:ext cx="457200"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40981" name="Line 21"/>
          <p:cNvSpPr>
            <a:spLocks noChangeShapeType="1"/>
          </p:cNvSpPr>
          <p:nvPr/>
        </p:nvSpPr>
        <p:spPr bwMode="auto">
          <a:xfrm>
            <a:off x="2714625" y="4876800"/>
            <a:ext cx="457200"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40982" name="Line 22"/>
          <p:cNvSpPr>
            <a:spLocks noChangeShapeType="1"/>
          </p:cNvSpPr>
          <p:nvPr/>
        </p:nvSpPr>
        <p:spPr bwMode="auto">
          <a:xfrm>
            <a:off x="2514600" y="5300663"/>
            <a:ext cx="457200"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40983" name="Line 23"/>
          <p:cNvSpPr>
            <a:spLocks noChangeShapeType="1"/>
          </p:cNvSpPr>
          <p:nvPr/>
        </p:nvSpPr>
        <p:spPr bwMode="auto">
          <a:xfrm>
            <a:off x="3048000" y="5715000"/>
            <a:ext cx="457200"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17073588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30" presetClass="entr" presetSubtype="0" fill="hold" grpId="0" nodeType="afterEffect">
                                  <p:stCondLst>
                                    <p:cond delay="0"/>
                                  </p:stCondLst>
                                  <p:childTnLst>
                                    <p:set>
                                      <p:cBhvr>
                                        <p:cTn id="6" dur="1" fill="hold">
                                          <p:stCondLst>
                                            <p:cond delay="0"/>
                                          </p:stCondLst>
                                        </p:cTn>
                                        <p:tgtEl>
                                          <p:spTgt spid="40964"/>
                                        </p:tgtEl>
                                        <p:attrNameLst>
                                          <p:attrName>style.visibility</p:attrName>
                                        </p:attrNameLst>
                                      </p:cBhvr>
                                      <p:to>
                                        <p:strVal val="visible"/>
                                      </p:to>
                                    </p:set>
                                    <p:animEffect transition="in" filter="fade">
                                      <p:cBhvr>
                                        <p:cTn id="7" dur="800" decel="100000"/>
                                        <p:tgtEl>
                                          <p:spTgt spid="40964"/>
                                        </p:tgtEl>
                                      </p:cBhvr>
                                    </p:animEffect>
                                    <p:anim calcmode="lin" valueType="num">
                                      <p:cBhvr>
                                        <p:cTn id="8" dur="800" decel="100000" fill="hold"/>
                                        <p:tgtEl>
                                          <p:spTgt spid="40964"/>
                                        </p:tgtEl>
                                        <p:attrNameLst>
                                          <p:attrName>style.rotation</p:attrName>
                                        </p:attrNameLst>
                                      </p:cBhvr>
                                      <p:tavLst>
                                        <p:tav tm="0">
                                          <p:val>
                                            <p:fltVal val="-90"/>
                                          </p:val>
                                        </p:tav>
                                        <p:tav tm="100000">
                                          <p:val>
                                            <p:fltVal val="0"/>
                                          </p:val>
                                        </p:tav>
                                      </p:tavLst>
                                    </p:anim>
                                    <p:anim calcmode="lin" valueType="num">
                                      <p:cBhvr>
                                        <p:cTn id="9" dur="800" decel="100000" fill="hold"/>
                                        <p:tgtEl>
                                          <p:spTgt spid="40964"/>
                                        </p:tgtEl>
                                        <p:attrNameLst>
                                          <p:attrName>ppt_x</p:attrName>
                                        </p:attrNameLst>
                                      </p:cBhvr>
                                      <p:tavLst>
                                        <p:tav tm="0">
                                          <p:val>
                                            <p:strVal val="#ppt_x+0.4"/>
                                          </p:val>
                                        </p:tav>
                                        <p:tav tm="100000">
                                          <p:val>
                                            <p:strVal val="#ppt_x-0.05"/>
                                          </p:val>
                                        </p:tav>
                                      </p:tavLst>
                                    </p:anim>
                                    <p:anim calcmode="lin" valueType="num">
                                      <p:cBhvr>
                                        <p:cTn id="10" dur="800" decel="100000" fill="hold"/>
                                        <p:tgtEl>
                                          <p:spTgt spid="40964"/>
                                        </p:tgtEl>
                                        <p:attrNameLst>
                                          <p:attrName>ppt_y</p:attrName>
                                        </p:attrNameLst>
                                      </p:cBhvr>
                                      <p:tavLst>
                                        <p:tav tm="0">
                                          <p:val>
                                            <p:strVal val="#ppt_y-0.4"/>
                                          </p:val>
                                        </p:tav>
                                        <p:tav tm="100000">
                                          <p:val>
                                            <p:strVal val="#ppt_y+0.1"/>
                                          </p:val>
                                        </p:tav>
                                      </p:tavLst>
                                    </p:anim>
                                    <p:anim calcmode="lin" valueType="num">
                                      <p:cBhvr>
                                        <p:cTn id="11" dur="200" accel="100000" fill="hold">
                                          <p:stCondLst>
                                            <p:cond delay="800"/>
                                          </p:stCondLst>
                                        </p:cTn>
                                        <p:tgtEl>
                                          <p:spTgt spid="40964"/>
                                        </p:tgtEl>
                                        <p:attrNameLst>
                                          <p:attrName>ppt_x</p:attrName>
                                        </p:attrNameLst>
                                      </p:cBhvr>
                                      <p:tavLst>
                                        <p:tav tm="0">
                                          <p:val>
                                            <p:strVal val="#ppt_x-0.05"/>
                                          </p:val>
                                        </p:tav>
                                        <p:tav tm="100000">
                                          <p:val>
                                            <p:strVal val="#ppt_x"/>
                                          </p:val>
                                        </p:tav>
                                      </p:tavLst>
                                    </p:anim>
                                    <p:anim calcmode="lin" valueType="num">
                                      <p:cBhvr>
                                        <p:cTn id="12" dur="200" accel="100000" fill="hold">
                                          <p:stCondLst>
                                            <p:cond delay="800"/>
                                          </p:stCondLst>
                                        </p:cTn>
                                        <p:tgtEl>
                                          <p:spTgt spid="40964"/>
                                        </p:tgtEl>
                                        <p:attrNameLst>
                                          <p:attrName>ppt_y</p:attrName>
                                        </p:attrNameLst>
                                      </p:cBhvr>
                                      <p:tavLst>
                                        <p:tav tm="0">
                                          <p:val>
                                            <p:strVal val="#ppt_y+0.1"/>
                                          </p:val>
                                        </p:tav>
                                        <p:tav tm="100000">
                                          <p:val>
                                            <p:strVal val="#ppt_y"/>
                                          </p:val>
                                        </p:tav>
                                      </p:tavLst>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30" presetClass="entr" presetSubtype="0" fill="hold" grpId="0" nodeType="clickEffect">
                                  <p:stCondLst>
                                    <p:cond delay="0"/>
                                  </p:stCondLst>
                                  <p:childTnLst>
                                    <p:set>
                                      <p:cBhvr>
                                        <p:cTn id="16" dur="1" fill="hold">
                                          <p:stCondLst>
                                            <p:cond delay="0"/>
                                          </p:stCondLst>
                                        </p:cTn>
                                        <p:tgtEl>
                                          <p:spTgt spid="40971"/>
                                        </p:tgtEl>
                                        <p:attrNameLst>
                                          <p:attrName>style.visibility</p:attrName>
                                        </p:attrNameLst>
                                      </p:cBhvr>
                                      <p:to>
                                        <p:strVal val="visible"/>
                                      </p:to>
                                    </p:set>
                                    <p:animEffect transition="in" filter="fade">
                                      <p:cBhvr>
                                        <p:cTn id="17" dur="800" decel="100000"/>
                                        <p:tgtEl>
                                          <p:spTgt spid="40971"/>
                                        </p:tgtEl>
                                      </p:cBhvr>
                                    </p:animEffect>
                                    <p:anim calcmode="lin" valueType="num">
                                      <p:cBhvr>
                                        <p:cTn id="18" dur="800" decel="100000" fill="hold"/>
                                        <p:tgtEl>
                                          <p:spTgt spid="40971"/>
                                        </p:tgtEl>
                                        <p:attrNameLst>
                                          <p:attrName>style.rotation</p:attrName>
                                        </p:attrNameLst>
                                      </p:cBhvr>
                                      <p:tavLst>
                                        <p:tav tm="0">
                                          <p:val>
                                            <p:fltVal val="-90"/>
                                          </p:val>
                                        </p:tav>
                                        <p:tav tm="100000">
                                          <p:val>
                                            <p:fltVal val="0"/>
                                          </p:val>
                                        </p:tav>
                                      </p:tavLst>
                                    </p:anim>
                                    <p:anim calcmode="lin" valueType="num">
                                      <p:cBhvr>
                                        <p:cTn id="19" dur="800" decel="100000" fill="hold"/>
                                        <p:tgtEl>
                                          <p:spTgt spid="40971"/>
                                        </p:tgtEl>
                                        <p:attrNameLst>
                                          <p:attrName>ppt_x</p:attrName>
                                        </p:attrNameLst>
                                      </p:cBhvr>
                                      <p:tavLst>
                                        <p:tav tm="0">
                                          <p:val>
                                            <p:strVal val="#ppt_x+0.4"/>
                                          </p:val>
                                        </p:tav>
                                        <p:tav tm="100000">
                                          <p:val>
                                            <p:strVal val="#ppt_x-0.05"/>
                                          </p:val>
                                        </p:tav>
                                      </p:tavLst>
                                    </p:anim>
                                    <p:anim calcmode="lin" valueType="num">
                                      <p:cBhvr>
                                        <p:cTn id="20" dur="800" decel="100000" fill="hold"/>
                                        <p:tgtEl>
                                          <p:spTgt spid="40971"/>
                                        </p:tgtEl>
                                        <p:attrNameLst>
                                          <p:attrName>ppt_y</p:attrName>
                                        </p:attrNameLst>
                                      </p:cBhvr>
                                      <p:tavLst>
                                        <p:tav tm="0">
                                          <p:val>
                                            <p:strVal val="#ppt_y-0.4"/>
                                          </p:val>
                                        </p:tav>
                                        <p:tav tm="100000">
                                          <p:val>
                                            <p:strVal val="#ppt_y+0.1"/>
                                          </p:val>
                                        </p:tav>
                                      </p:tavLst>
                                    </p:anim>
                                    <p:anim calcmode="lin" valueType="num">
                                      <p:cBhvr>
                                        <p:cTn id="21" dur="200" accel="100000" fill="hold">
                                          <p:stCondLst>
                                            <p:cond delay="800"/>
                                          </p:stCondLst>
                                        </p:cTn>
                                        <p:tgtEl>
                                          <p:spTgt spid="40971"/>
                                        </p:tgtEl>
                                        <p:attrNameLst>
                                          <p:attrName>ppt_x</p:attrName>
                                        </p:attrNameLst>
                                      </p:cBhvr>
                                      <p:tavLst>
                                        <p:tav tm="0">
                                          <p:val>
                                            <p:strVal val="#ppt_x-0.05"/>
                                          </p:val>
                                        </p:tav>
                                        <p:tav tm="100000">
                                          <p:val>
                                            <p:strVal val="#ppt_x"/>
                                          </p:val>
                                        </p:tav>
                                      </p:tavLst>
                                    </p:anim>
                                    <p:anim calcmode="lin" valueType="num">
                                      <p:cBhvr>
                                        <p:cTn id="22" dur="200" accel="100000" fill="hold">
                                          <p:stCondLst>
                                            <p:cond delay="800"/>
                                          </p:stCondLst>
                                        </p:cTn>
                                        <p:tgtEl>
                                          <p:spTgt spid="40971"/>
                                        </p:tgtEl>
                                        <p:attrNameLst>
                                          <p:attrName>ppt_y</p:attrName>
                                        </p:attrNameLst>
                                      </p:cBhvr>
                                      <p:tavLst>
                                        <p:tav tm="0">
                                          <p:val>
                                            <p:strVal val="#ppt_y+0.1"/>
                                          </p:val>
                                        </p:tav>
                                        <p:tav tm="100000">
                                          <p:val>
                                            <p:strVal val="#ppt_y"/>
                                          </p:val>
                                        </p:tav>
                                      </p:tavLst>
                                    </p:anim>
                                  </p:childTnLst>
                                </p:cTn>
                              </p:par>
                              <p:par>
                                <p:cTn id="23" presetID="30" presetClass="entr" presetSubtype="0" fill="hold" grpId="0" nodeType="withEffect">
                                  <p:stCondLst>
                                    <p:cond delay="0"/>
                                  </p:stCondLst>
                                  <p:childTnLst>
                                    <p:set>
                                      <p:cBhvr>
                                        <p:cTn id="24" dur="1" fill="hold">
                                          <p:stCondLst>
                                            <p:cond delay="0"/>
                                          </p:stCondLst>
                                        </p:cTn>
                                        <p:tgtEl>
                                          <p:spTgt spid="40975"/>
                                        </p:tgtEl>
                                        <p:attrNameLst>
                                          <p:attrName>style.visibility</p:attrName>
                                        </p:attrNameLst>
                                      </p:cBhvr>
                                      <p:to>
                                        <p:strVal val="visible"/>
                                      </p:to>
                                    </p:set>
                                    <p:animEffect transition="in" filter="fade">
                                      <p:cBhvr>
                                        <p:cTn id="25" dur="800" decel="100000"/>
                                        <p:tgtEl>
                                          <p:spTgt spid="40975"/>
                                        </p:tgtEl>
                                      </p:cBhvr>
                                    </p:animEffect>
                                    <p:anim calcmode="lin" valueType="num">
                                      <p:cBhvr>
                                        <p:cTn id="26" dur="800" decel="100000" fill="hold"/>
                                        <p:tgtEl>
                                          <p:spTgt spid="40975"/>
                                        </p:tgtEl>
                                        <p:attrNameLst>
                                          <p:attrName>style.rotation</p:attrName>
                                        </p:attrNameLst>
                                      </p:cBhvr>
                                      <p:tavLst>
                                        <p:tav tm="0">
                                          <p:val>
                                            <p:fltVal val="-90"/>
                                          </p:val>
                                        </p:tav>
                                        <p:tav tm="100000">
                                          <p:val>
                                            <p:fltVal val="0"/>
                                          </p:val>
                                        </p:tav>
                                      </p:tavLst>
                                    </p:anim>
                                    <p:anim calcmode="lin" valueType="num">
                                      <p:cBhvr>
                                        <p:cTn id="27" dur="800" decel="100000" fill="hold"/>
                                        <p:tgtEl>
                                          <p:spTgt spid="40975"/>
                                        </p:tgtEl>
                                        <p:attrNameLst>
                                          <p:attrName>ppt_x</p:attrName>
                                        </p:attrNameLst>
                                      </p:cBhvr>
                                      <p:tavLst>
                                        <p:tav tm="0">
                                          <p:val>
                                            <p:strVal val="#ppt_x+0.4"/>
                                          </p:val>
                                        </p:tav>
                                        <p:tav tm="100000">
                                          <p:val>
                                            <p:strVal val="#ppt_x-0.05"/>
                                          </p:val>
                                        </p:tav>
                                      </p:tavLst>
                                    </p:anim>
                                    <p:anim calcmode="lin" valueType="num">
                                      <p:cBhvr>
                                        <p:cTn id="28" dur="800" decel="100000" fill="hold"/>
                                        <p:tgtEl>
                                          <p:spTgt spid="40975"/>
                                        </p:tgtEl>
                                        <p:attrNameLst>
                                          <p:attrName>ppt_y</p:attrName>
                                        </p:attrNameLst>
                                      </p:cBhvr>
                                      <p:tavLst>
                                        <p:tav tm="0">
                                          <p:val>
                                            <p:strVal val="#ppt_y-0.4"/>
                                          </p:val>
                                        </p:tav>
                                        <p:tav tm="100000">
                                          <p:val>
                                            <p:strVal val="#ppt_y+0.1"/>
                                          </p:val>
                                        </p:tav>
                                      </p:tavLst>
                                    </p:anim>
                                    <p:anim calcmode="lin" valueType="num">
                                      <p:cBhvr>
                                        <p:cTn id="29" dur="200" accel="100000" fill="hold">
                                          <p:stCondLst>
                                            <p:cond delay="800"/>
                                          </p:stCondLst>
                                        </p:cTn>
                                        <p:tgtEl>
                                          <p:spTgt spid="40975"/>
                                        </p:tgtEl>
                                        <p:attrNameLst>
                                          <p:attrName>ppt_x</p:attrName>
                                        </p:attrNameLst>
                                      </p:cBhvr>
                                      <p:tavLst>
                                        <p:tav tm="0">
                                          <p:val>
                                            <p:strVal val="#ppt_x-0.05"/>
                                          </p:val>
                                        </p:tav>
                                        <p:tav tm="100000">
                                          <p:val>
                                            <p:strVal val="#ppt_x"/>
                                          </p:val>
                                        </p:tav>
                                      </p:tavLst>
                                    </p:anim>
                                    <p:anim calcmode="lin" valueType="num">
                                      <p:cBhvr>
                                        <p:cTn id="30" dur="200" accel="100000" fill="hold">
                                          <p:stCondLst>
                                            <p:cond delay="800"/>
                                          </p:stCondLst>
                                        </p:cTn>
                                        <p:tgtEl>
                                          <p:spTgt spid="40975"/>
                                        </p:tgtEl>
                                        <p:attrNameLst>
                                          <p:attrName>ppt_y</p:attrName>
                                        </p:attrNameLst>
                                      </p:cBhvr>
                                      <p:tavLst>
                                        <p:tav tm="0">
                                          <p:val>
                                            <p:strVal val="#ppt_y+0.1"/>
                                          </p:val>
                                        </p:tav>
                                        <p:tav tm="100000">
                                          <p:val>
                                            <p:strVal val="#ppt_y"/>
                                          </p:val>
                                        </p:tav>
                                      </p:tavLst>
                                    </p:anim>
                                  </p:childTnLst>
                                </p:cTn>
                              </p:par>
                              <p:par>
                                <p:cTn id="31" presetID="30" presetClass="entr" presetSubtype="0" fill="hold" grpId="0" nodeType="withEffect">
                                  <p:stCondLst>
                                    <p:cond delay="0"/>
                                  </p:stCondLst>
                                  <p:childTnLst>
                                    <p:set>
                                      <p:cBhvr>
                                        <p:cTn id="32" dur="1" fill="hold">
                                          <p:stCondLst>
                                            <p:cond delay="0"/>
                                          </p:stCondLst>
                                        </p:cTn>
                                        <p:tgtEl>
                                          <p:spTgt spid="40970"/>
                                        </p:tgtEl>
                                        <p:attrNameLst>
                                          <p:attrName>style.visibility</p:attrName>
                                        </p:attrNameLst>
                                      </p:cBhvr>
                                      <p:to>
                                        <p:strVal val="visible"/>
                                      </p:to>
                                    </p:set>
                                    <p:animEffect transition="in" filter="fade">
                                      <p:cBhvr>
                                        <p:cTn id="33" dur="800" decel="100000"/>
                                        <p:tgtEl>
                                          <p:spTgt spid="40970"/>
                                        </p:tgtEl>
                                      </p:cBhvr>
                                    </p:animEffect>
                                    <p:anim calcmode="lin" valueType="num">
                                      <p:cBhvr>
                                        <p:cTn id="34" dur="800" decel="100000" fill="hold"/>
                                        <p:tgtEl>
                                          <p:spTgt spid="40970"/>
                                        </p:tgtEl>
                                        <p:attrNameLst>
                                          <p:attrName>style.rotation</p:attrName>
                                        </p:attrNameLst>
                                      </p:cBhvr>
                                      <p:tavLst>
                                        <p:tav tm="0">
                                          <p:val>
                                            <p:fltVal val="-90"/>
                                          </p:val>
                                        </p:tav>
                                        <p:tav tm="100000">
                                          <p:val>
                                            <p:fltVal val="0"/>
                                          </p:val>
                                        </p:tav>
                                      </p:tavLst>
                                    </p:anim>
                                    <p:anim calcmode="lin" valueType="num">
                                      <p:cBhvr>
                                        <p:cTn id="35" dur="800" decel="100000" fill="hold"/>
                                        <p:tgtEl>
                                          <p:spTgt spid="40970"/>
                                        </p:tgtEl>
                                        <p:attrNameLst>
                                          <p:attrName>ppt_x</p:attrName>
                                        </p:attrNameLst>
                                      </p:cBhvr>
                                      <p:tavLst>
                                        <p:tav tm="0">
                                          <p:val>
                                            <p:strVal val="#ppt_x+0.4"/>
                                          </p:val>
                                        </p:tav>
                                        <p:tav tm="100000">
                                          <p:val>
                                            <p:strVal val="#ppt_x-0.05"/>
                                          </p:val>
                                        </p:tav>
                                      </p:tavLst>
                                    </p:anim>
                                    <p:anim calcmode="lin" valueType="num">
                                      <p:cBhvr>
                                        <p:cTn id="36" dur="800" decel="100000" fill="hold"/>
                                        <p:tgtEl>
                                          <p:spTgt spid="40970"/>
                                        </p:tgtEl>
                                        <p:attrNameLst>
                                          <p:attrName>ppt_y</p:attrName>
                                        </p:attrNameLst>
                                      </p:cBhvr>
                                      <p:tavLst>
                                        <p:tav tm="0">
                                          <p:val>
                                            <p:strVal val="#ppt_y-0.4"/>
                                          </p:val>
                                        </p:tav>
                                        <p:tav tm="100000">
                                          <p:val>
                                            <p:strVal val="#ppt_y+0.1"/>
                                          </p:val>
                                        </p:tav>
                                      </p:tavLst>
                                    </p:anim>
                                    <p:anim calcmode="lin" valueType="num">
                                      <p:cBhvr>
                                        <p:cTn id="37" dur="200" accel="100000" fill="hold">
                                          <p:stCondLst>
                                            <p:cond delay="800"/>
                                          </p:stCondLst>
                                        </p:cTn>
                                        <p:tgtEl>
                                          <p:spTgt spid="40970"/>
                                        </p:tgtEl>
                                        <p:attrNameLst>
                                          <p:attrName>ppt_x</p:attrName>
                                        </p:attrNameLst>
                                      </p:cBhvr>
                                      <p:tavLst>
                                        <p:tav tm="0">
                                          <p:val>
                                            <p:strVal val="#ppt_x-0.05"/>
                                          </p:val>
                                        </p:tav>
                                        <p:tav tm="100000">
                                          <p:val>
                                            <p:strVal val="#ppt_x"/>
                                          </p:val>
                                        </p:tav>
                                      </p:tavLst>
                                    </p:anim>
                                    <p:anim calcmode="lin" valueType="num">
                                      <p:cBhvr>
                                        <p:cTn id="38" dur="200" accel="100000" fill="hold">
                                          <p:stCondLst>
                                            <p:cond delay="800"/>
                                          </p:stCondLst>
                                        </p:cTn>
                                        <p:tgtEl>
                                          <p:spTgt spid="40970"/>
                                        </p:tgtEl>
                                        <p:attrNameLst>
                                          <p:attrName>ppt_y</p:attrName>
                                        </p:attrNameLst>
                                      </p:cBhvr>
                                      <p:tavLst>
                                        <p:tav tm="0">
                                          <p:val>
                                            <p:strVal val="#ppt_y+0.1"/>
                                          </p:val>
                                        </p:tav>
                                        <p:tav tm="100000">
                                          <p:val>
                                            <p:strVal val="#ppt_y"/>
                                          </p:val>
                                        </p:tav>
                                      </p:tavLst>
                                    </p:anim>
                                  </p:childTnLst>
                                </p:cTn>
                              </p:par>
                              <p:par>
                                <p:cTn id="39" presetID="30" presetClass="entr" presetSubtype="0" fill="hold" grpId="0" nodeType="withEffect">
                                  <p:stCondLst>
                                    <p:cond delay="0"/>
                                  </p:stCondLst>
                                  <p:childTnLst>
                                    <p:set>
                                      <p:cBhvr>
                                        <p:cTn id="40" dur="1" fill="hold">
                                          <p:stCondLst>
                                            <p:cond delay="0"/>
                                          </p:stCondLst>
                                        </p:cTn>
                                        <p:tgtEl>
                                          <p:spTgt spid="40976"/>
                                        </p:tgtEl>
                                        <p:attrNameLst>
                                          <p:attrName>style.visibility</p:attrName>
                                        </p:attrNameLst>
                                      </p:cBhvr>
                                      <p:to>
                                        <p:strVal val="visible"/>
                                      </p:to>
                                    </p:set>
                                    <p:animEffect transition="in" filter="fade">
                                      <p:cBhvr>
                                        <p:cTn id="41" dur="800" decel="100000"/>
                                        <p:tgtEl>
                                          <p:spTgt spid="40976"/>
                                        </p:tgtEl>
                                      </p:cBhvr>
                                    </p:animEffect>
                                    <p:anim calcmode="lin" valueType="num">
                                      <p:cBhvr>
                                        <p:cTn id="42" dur="800" decel="100000" fill="hold"/>
                                        <p:tgtEl>
                                          <p:spTgt spid="40976"/>
                                        </p:tgtEl>
                                        <p:attrNameLst>
                                          <p:attrName>style.rotation</p:attrName>
                                        </p:attrNameLst>
                                      </p:cBhvr>
                                      <p:tavLst>
                                        <p:tav tm="0">
                                          <p:val>
                                            <p:fltVal val="-90"/>
                                          </p:val>
                                        </p:tav>
                                        <p:tav tm="100000">
                                          <p:val>
                                            <p:fltVal val="0"/>
                                          </p:val>
                                        </p:tav>
                                      </p:tavLst>
                                    </p:anim>
                                    <p:anim calcmode="lin" valueType="num">
                                      <p:cBhvr>
                                        <p:cTn id="43" dur="800" decel="100000" fill="hold"/>
                                        <p:tgtEl>
                                          <p:spTgt spid="40976"/>
                                        </p:tgtEl>
                                        <p:attrNameLst>
                                          <p:attrName>ppt_x</p:attrName>
                                        </p:attrNameLst>
                                      </p:cBhvr>
                                      <p:tavLst>
                                        <p:tav tm="0">
                                          <p:val>
                                            <p:strVal val="#ppt_x+0.4"/>
                                          </p:val>
                                        </p:tav>
                                        <p:tav tm="100000">
                                          <p:val>
                                            <p:strVal val="#ppt_x-0.05"/>
                                          </p:val>
                                        </p:tav>
                                      </p:tavLst>
                                    </p:anim>
                                    <p:anim calcmode="lin" valueType="num">
                                      <p:cBhvr>
                                        <p:cTn id="44" dur="800" decel="100000" fill="hold"/>
                                        <p:tgtEl>
                                          <p:spTgt spid="40976"/>
                                        </p:tgtEl>
                                        <p:attrNameLst>
                                          <p:attrName>ppt_y</p:attrName>
                                        </p:attrNameLst>
                                      </p:cBhvr>
                                      <p:tavLst>
                                        <p:tav tm="0">
                                          <p:val>
                                            <p:strVal val="#ppt_y-0.4"/>
                                          </p:val>
                                        </p:tav>
                                        <p:tav tm="100000">
                                          <p:val>
                                            <p:strVal val="#ppt_y+0.1"/>
                                          </p:val>
                                        </p:tav>
                                      </p:tavLst>
                                    </p:anim>
                                    <p:anim calcmode="lin" valueType="num">
                                      <p:cBhvr>
                                        <p:cTn id="45" dur="200" accel="100000" fill="hold">
                                          <p:stCondLst>
                                            <p:cond delay="800"/>
                                          </p:stCondLst>
                                        </p:cTn>
                                        <p:tgtEl>
                                          <p:spTgt spid="40976"/>
                                        </p:tgtEl>
                                        <p:attrNameLst>
                                          <p:attrName>ppt_x</p:attrName>
                                        </p:attrNameLst>
                                      </p:cBhvr>
                                      <p:tavLst>
                                        <p:tav tm="0">
                                          <p:val>
                                            <p:strVal val="#ppt_x-0.05"/>
                                          </p:val>
                                        </p:tav>
                                        <p:tav tm="100000">
                                          <p:val>
                                            <p:strVal val="#ppt_x"/>
                                          </p:val>
                                        </p:tav>
                                      </p:tavLst>
                                    </p:anim>
                                    <p:anim calcmode="lin" valueType="num">
                                      <p:cBhvr>
                                        <p:cTn id="46" dur="200" accel="100000" fill="hold">
                                          <p:stCondLst>
                                            <p:cond delay="800"/>
                                          </p:stCondLst>
                                        </p:cTn>
                                        <p:tgtEl>
                                          <p:spTgt spid="40976"/>
                                        </p:tgtEl>
                                        <p:attrNameLst>
                                          <p:attrName>ppt_y</p:attrName>
                                        </p:attrNameLst>
                                      </p:cBhvr>
                                      <p:tavLst>
                                        <p:tav tm="0">
                                          <p:val>
                                            <p:strVal val="#ppt_y+0.1"/>
                                          </p:val>
                                        </p:tav>
                                        <p:tav tm="100000">
                                          <p:val>
                                            <p:strVal val="#ppt_y"/>
                                          </p:val>
                                        </p:tav>
                                      </p:tavLst>
                                    </p:anim>
                                  </p:childTnLst>
                                </p:cTn>
                              </p:par>
                              <p:par>
                                <p:cTn id="47" presetID="30" presetClass="entr" presetSubtype="0" fill="hold" grpId="0" nodeType="withEffect">
                                  <p:stCondLst>
                                    <p:cond delay="0"/>
                                  </p:stCondLst>
                                  <p:childTnLst>
                                    <p:set>
                                      <p:cBhvr>
                                        <p:cTn id="48" dur="1" fill="hold">
                                          <p:stCondLst>
                                            <p:cond delay="0"/>
                                          </p:stCondLst>
                                        </p:cTn>
                                        <p:tgtEl>
                                          <p:spTgt spid="40974"/>
                                        </p:tgtEl>
                                        <p:attrNameLst>
                                          <p:attrName>style.visibility</p:attrName>
                                        </p:attrNameLst>
                                      </p:cBhvr>
                                      <p:to>
                                        <p:strVal val="visible"/>
                                      </p:to>
                                    </p:set>
                                    <p:animEffect transition="in" filter="fade">
                                      <p:cBhvr>
                                        <p:cTn id="49" dur="800" decel="100000"/>
                                        <p:tgtEl>
                                          <p:spTgt spid="40974"/>
                                        </p:tgtEl>
                                      </p:cBhvr>
                                    </p:animEffect>
                                    <p:anim calcmode="lin" valueType="num">
                                      <p:cBhvr>
                                        <p:cTn id="50" dur="800" decel="100000" fill="hold"/>
                                        <p:tgtEl>
                                          <p:spTgt spid="40974"/>
                                        </p:tgtEl>
                                        <p:attrNameLst>
                                          <p:attrName>style.rotation</p:attrName>
                                        </p:attrNameLst>
                                      </p:cBhvr>
                                      <p:tavLst>
                                        <p:tav tm="0">
                                          <p:val>
                                            <p:fltVal val="-90"/>
                                          </p:val>
                                        </p:tav>
                                        <p:tav tm="100000">
                                          <p:val>
                                            <p:fltVal val="0"/>
                                          </p:val>
                                        </p:tav>
                                      </p:tavLst>
                                    </p:anim>
                                    <p:anim calcmode="lin" valueType="num">
                                      <p:cBhvr>
                                        <p:cTn id="51" dur="800" decel="100000" fill="hold"/>
                                        <p:tgtEl>
                                          <p:spTgt spid="40974"/>
                                        </p:tgtEl>
                                        <p:attrNameLst>
                                          <p:attrName>ppt_x</p:attrName>
                                        </p:attrNameLst>
                                      </p:cBhvr>
                                      <p:tavLst>
                                        <p:tav tm="0">
                                          <p:val>
                                            <p:strVal val="#ppt_x+0.4"/>
                                          </p:val>
                                        </p:tav>
                                        <p:tav tm="100000">
                                          <p:val>
                                            <p:strVal val="#ppt_x-0.05"/>
                                          </p:val>
                                        </p:tav>
                                      </p:tavLst>
                                    </p:anim>
                                    <p:anim calcmode="lin" valueType="num">
                                      <p:cBhvr>
                                        <p:cTn id="52" dur="800" decel="100000" fill="hold"/>
                                        <p:tgtEl>
                                          <p:spTgt spid="40974"/>
                                        </p:tgtEl>
                                        <p:attrNameLst>
                                          <p:attrName>ppt_y</p:attrName>
                                        </p:attrNameLst>
                                      </p:cBhvr>
                                      <p:tavLst>
                                        <p:tav tm="0">
                                          <p:val>
                                            <p:strVal val="#ppt_y-0.4"/>
                                          </p:val>
                                        </p:tav>
                                        <p:tav tm="100000">
                                          <p:val>
                                            <p:strVal val="#ppt_y+0.1"/>
                                          </p:val>
                                        </p:tav>
                                      </p:tavLst>
                                    </p:anim>
                                    <p:anim calcmode="lin" valueType="num">
                                      <p:cBhvr>
                                        <p:cTn id="53" dur="200" accel="100000" fill="hold">
                                          <p:stCondLst>
                                            <p:cond delay="800"/>
                                          </p:stCondLst>
                                        </p:cTn>
                                        <p:tgtEl>
                                          <p:spTgt spid="40974"/>
                                        </p:tgtEl>
                                        <p:attrNameLst>
                                          <p:attrName>ppt_x</p:attrName>
                                        </p:attrNameLst>
                                      </p:cBhvr>
                                      <p:tavLst>
                                        <p:tav tm="0">
                                          <p:val>
                                            <p:strVal val="#ppt_x-0.05"/>
                                          </p:val>
                                        </p:tav>
                                        <p:tav tm="100000">
                                          <p:val>
                                            <p:strVal val="#ppt_x"/>
                                          </p:val>
                                        </p:tav>
                                      </p:tavLst>
                                    </p:anim>
                                    <p:anim calcmode="lin" valueType="num">
                                      <p:cBhvr>
                                        <p:cTn id="54" dur="200" accel="100000" fill="hold">
                                          <p:stCondLst>
                                            <p:cond delay="800"/>
                                          </p:stCondLst>
                                        </p:cTn>
                                        <p:tgtEl>
                                          <p:spTgt spid="40974"/>
                                        </p:tgtEl>
                                        <p:attrNameLst>
                                          <p:attrName>ppt_y</p:attrName>
                                        </p:attrNameLst>
                                      </p:cBhvr>
                                      <p:tavLst>
                                        <p:tav tm="0">
                                          <p:val>
                                            <p:strVal val="#ppt_y+0.1"/>
                                          </p:val>
                                        </p:tav>
                                        <p:tav tm="100000">
                                          <p:val>
                                            <p:strVal val="#ppt_y"/>
                                          </p:val>
                                        </p:tav>
                                      </p:tavLst>
                                    </p:anim>
                                  </p:childTnLst>
                                </p:cTn>
                              </p:par>
                              <p:par>
                                <p:cTn id="55" presetID="30" presetClass="entr" presetSubtype="0" fill="hold" grpId="0" nodeType="withEffect">
                                  <p:stCondLst>
                                    <p:cond delay="0"/>
                                  </p:stCondLst>
                                  <p:childTnLst>
                                    <p:set>
                                      <p:cBhvr>
                                        <p:cTn id="56" dur="1" fill="hold">
                                          <p:stCondLst>
                                            <p:cond delay="0"/>
                                          </p:stCondLst>
                                        </p:cTn>
                                        <p:tgtEl>
                                          <p:spTgt spid="40969"/>
                                        </p:tgtEl>
                                        <p:attrNameLst>
                                          <p:attrName>style.visibility</p:attrName>
                                        </p:attrNameLst>
                                      </p:cBhvr>
                                      <p:to>
                                        <p:strVal val="visible"/>
                                      </p:to>
                                    </p:set>
                                    <p:animEffect transition="in" filter="fade">
                                      <p:cBhvr>
                                        <p:cTn id="57" dur="800" decel="100000"/>
                                        <p:tgtEl>
                                          <p:spTgt spid="40969"/>
                                        </p:tgtEl>
                                      </p:cBhvr>
                                    </p:animEffect>
                                    <p:anim calcmode="lin" valueType="num">
                                      <p:cBhvr>
                                        <p:cTn id="58" dur="800" decel="100000" fill="hold"/>
                                        <p:tgtEl>
                                          <p:spTgt spid="40969"/>
                                        </p:tgtEl>
                                        <p:attrNameLst>
                                          <p:attrName>style.rotation</p:attrName>
                                        </p:attrNameLst>
                                      </p:cBhvr>
                                      <p:tavLst>
                                        <p:tav tm="0">
                                          <p:val>
                                            <p:fltVal val="-90"/>
                                          </p:val>
                                        </p:tav>
                                        <p:tav tm="100000">
                                          <p:val>
                                            <p:fltVal val="0"/>
                                          </p:val>
                                        </p:tav>
                                      </p:tavLst>
                                    </p:anim>
                                    <p:anim calcmode="lin" valueType="num">
                                      <p:cBhvr>
                                        <p:cTn id="59" dur="800" decel="100000" fill="hold"/>
                                        <p:tgtEl>
                                          <p:spTgt spid="40969"/>
                                        </p:tgtEl>
                                        <p:attrNameLst>
                                          <p:attrName>ppt_x</p:attrName>
                                        </p:attrNameLst>
                                      </p:cBhvr>
                                      <p:tavLst>
                                        <p:tav tm="0">
                                          <p:val>
                                            <p:strVal val="#ppt_x+0.4"/>
                                          </p:val>
                                        </p:tav>
                                        <p:tav tm="100000">
                                          <p:val>
                                            <p:strVal val="#ppt_x-0.05"/>
                                          </p:val>
                                        </p:tav>
                                      </p:tavLst>
                                    </p:anim>
                                    <p:anim calcmode="lin" valueType="num">
                                      <p:cBhvr>
                                        <p:cTn id="60" dur="800" decel="100000" fill="hold"/>
                                        <p:tgtEl>
                                          <p:spTgt spid="40969"/>
                                        </p:tgtEl>
                                        <p:attrNameLst>
                                          <p:attrName>ppt_y</p:attrName>
                                        </p:attrNameLst>
                                      </p:cBhvr>
                                      <p:tavLst>
                                        <p:tav tm="0">
                                          <p:val>
                                            <p:strVal val="#ppt_y-0.4"/>
                                          </p:val>
                                        </p:tav>
                                        <p:tav tm="100000">
                                          <p:val>
                                            <p:strVal val="#ppt_y+0.1"/>
                                          </p:val>
                                        </p:tav>
                                      </p:tavLst>
                                    </p:anim>
                                    <p:anim calcmode="lin" valueType="num">
                                      <p:cBhvr>
                                        <p:cTn id="61" dur="200" accel="100000" fill="hold">
                                          <p:stCondLst>
                                            <p:cond delay="800"/>
                                          </p:stCondLst>
                                        </p:cTn>
                                        <p:tgtEl>
                                          <p:spTgt spid="40969"/>
                                        </p:tgtEl>
                                        <p:attrNameLst>
                                          <p:attrName>ppt_x</p:attrName>
                                        </p:attrNameLst>
                                      </p:cBhvr>
                                      <p:tavLst>
                                        <p:tav tm="0">
                                          <p:val>
                                            <p:strVal val="#ppt_x-0.05"/>
                                          </p:val>
                                        </p:tav>
                                        <p:tav tm="100000">
                                          <p:val>
                                            <p:strVal val="#ppt_x"/>
                                          </p:val>
                                        </p:tav>
                                      </p:tavLst>
                                    </p:anim>
                                    <p:anim calcmode="lin" valueType="num">
                                      <p:cBhvr>
                                        <p:cTn id="62" dur="200" accel="100000" fill="hold">
                                          <p:stCondLst>
                                            <p:cond delay="800"/>
                                          </p:stCondLst>
                                        </p:cTn>
                                        <p:tgtEl>
                                          <p:spTgt spid="40969"/>
                                        </p:tgtEl>
                                        <p:attrNameLst>
                                          <p:attrName>ppt_y</p:attrName>
                                        </p:attrNameLst>
                                      </p:cBhvr>
                                      <p:tavLst>
                                        <p:tav tm="0">
                                          <p:val>
                                            <p:strVal val="#ppt_y+0.1"/>
                                          </p:val>
                                        </p:tav>
                                        <p:tav tm="100000">
                                          <p:val>
                                            <p:strVal val="#ppt_y"/>
                                          </p:val>
                                        </p:tav>
                                      </p:tavLst>
                                    </p:anim>
                                  </p:childTnLst>
                                </p:cTn>
                              </p:par>
                              <p:par>
                                <p:cTn id="63" presetID="30" presetClass="entr" presetSubtype="0" fill="hold" grpId="0" nodeType="withEffect">
                                  <p:stCondLst>
                                    <p:cond delay="0"/>
                                  </p:stCondLst>
                                  <p:childTnLst>
                                    <p:set>
                                      <p:cBhvr>
                                        <p:cTn id="64" dur="1" fill="hold">
                                          <p:stCondLst>
                                            <p:cond delay="0"/>
                                          </p:stCondLst>
                                        </p:cTn>
                                        <p:tgtEl>
                                          <p:spTgt spid="40973"/>
                                        </p:tgtEl>
                                        <p:attrNameLst>
                                          <p:attrName>style.visibility</p:attrName>
                                        </p:attrNameLst>
                                      </p:cBhvr>
                                      <p:to>
                                        <p:strVal val="visible"/>
                                      </p:to>
                                    </p:set>
                                    <p:animEffect transition="in" filter="fade">
                                      <p:cBhvr>
                                        <p:cTn id="65" dur="800" decel="100000"/>
                                        <p:tgtEl>
                                          <p:spTgt spid="40973"/>
                                        </p:tgtEl>
                                      </p:cBhvr>
                                    </p:animEffect>
                                    <p:anim calcmode="lin" valueType="num">
                                      <p:cBhvr>
                                        <p:cTn id="66" dur="800" decel="100000" fill="hold"/>
                                        <p:tgtEl>
                                          <p:spTgt spid="40973"/>
                                        </p:tgtEl>
                                        <p:attrNameLst>
                                          <p:attrName>style.rotation</p:attrName>
                                        </p:attrNameLst>
                                      </p:cBhvr>
                                      <p:tavLst>
                                        <p:tav tm="0">
                                          <p:val>
                                            <p:fltVal val="-90"/>
                                          </p:val>
                                        </p:tav>
                                        <p:tav tm="100000">
                                          <p:val>
                                            <p:fltVal val="0"/>
                                          </p:val>
                                        </p:tav>
                                      </p:tavLst>
                                    </p:anim>
                                    <p:anim calcmode="lin" valueType="num">
                                      <p:cBhvr>
                                        <p:cTn id="67" dur="800" decel="100000" fill="hold"/>
                                        <p:tgtEl>
                                          <p:spTgt spid="40973"/>
                                        </p:tgtEl>
                                        <p:attrNameLst>
                                          <p:attrName>ppt_x</p:attrName>
                                        </p:attrNameLst>
                                      </p:cBhvr>
                                      <p:tavLst>
                                        <p:tav tm="0">
                                          <p:val>
                                            <p:strVal val="#ppt_x+0.4"/>
                                          </p:val>
                                        </p:tav>
                                        <p:tav tm="100000">
                                          <p:val>
                                            <p:strVal val="#ppt_x-0.05"/>
                                          </p:val>
                                        </p:tav>
                                      </p:tavLst>
                                    </p:anim>
                                    <p:anim calcmode="lin" valueType="num">
                                      <p:cBhvr>
                                        <p:cTn id="68" dur="800" decel="100000" fill="hold"/>
                                        <p:tgtEl>
                                          <p:spTgt spid="40973"/>
                                        </p:tgtEl>
                                        <p:attrNameLst>
                                          <p:attrName>ppt_y</p:attrName>
                                        </p:attrNameLst>
                                      </p:cBhvr>
                                      <p:tavLst>
                                        <p:tav tm="0">
                                          <p:val>
                                            <p:strVal val="#ppt_y-0.4"/>
                                          </p:val>
                                        </p:tav>
                                        <p:tav tm="100000">
                                          <p:val>
                                            <p:strVal val="#ppt_y+0.1"/>
                                          </p:val>
                                        </p:tav>
                                      </p:tavLst>
                                    </p:anim>
                                    <p:anim calcmode="lin" valueType="num">
                                      <p:cBhvr>
                                        <p:cTn id="69" dur="200" accel="100000" fill="hold">
                                          <p:stCondLst>
                                            <p:cond delay="800"/>
                                          </p:stCondLst>
                                        </p:cTn>
                                        <p:tgtEl>
                                          <p:spTgt spid="40973"/>
                                        </p:tgtEl>
                                        <p:attrNameLst>
                                          <p:attrName>ppt_x</p:attrName>
                                        </p:attrNameLst>
                                      </p:cBhvr>
                                      <p:tavLst>
                                        <p:tav tm="0">
                                          <p:val>
                                            <p:strVal val="#ppt_x-0.05"/>
                                          </p:val>
                                        </p:tav>
                                        <p:tav tm="100000">
                                          <p:val>
                                            <p:strVal val="#ppt_x"/>
                                          </p:val>
                                        </p:tav>
                                      </p:tavLst>
                                    </p:anim>
                                    <p:anim calcmode="lin" valueType="num">
                                      <p:cBhvr>
                                        <p:cTn id="70" dur="200" accel="100000" fill="hold">
                                          <p:stCondLst>
                                            <p:cond delay="800"/>
                                          </p:stCondLst>
                                        </p:cTn>
                                        <p:tgtEl>
                                          <p:spTgt spid="40973"/>
                                        </p:tgtEl>
                                        <p:attrNameLst>
                                          <p:attrName>ppt_y</p:attrName>
                                        </p:attrNameLst>
                                      </p:cBhvr>
                                      <p:tavLst>
                                        <p:tav tm="0">
                                          <p:val>
                                            <p:strVal val="#ppt_y+0.1"/>
                                          </p:val>
                                        </p:tav>
                                        <p:tav tm="100000">
                                          <p:val>
                                            <p:strVal val="#ppt_y"/>
                                          </p:val>
                                        </p:tav>
                                      </p:tavLst>
                                    </p:anim>
                                  </p:childTnLst>
                                </p:cTn>
                              </p:par>
                              <p:par>
                                <p:cTn id="71" presetID="30" presetClass="entr" presetSubtype="0" fill="hold" grpId="0" nodeType="withEffect">
                                  <p:stCondLst>
                                    <p:cond delay="0"/>
                                  </p:stCondLst>
                                  <p:childTnLst>
                                    <p:set>
                                      <p:cBhvr>
                                        <p:cTn id="72" dur="1" fill="hold">
                                          <p:stCondLst>
                                            <p:cond delay="0"/>
                                          </p:stCondLst>
                                        </p:cTn>
                                        <p:tgtEl>
                                          <p:spTgt spid="40968"/>
                                        </p:tgtEl>
                                        <p:attrNameLst>
                                          <p:attrName>style.visibility</p:attrName>
                                        </p:attrNameLst>
                                      </p:cBhvr>
                                      <p:to>
                                        <p:strVal val="visible"/>
                                      </p:to>
                                    </p:set>
                                    <p:animEffect transition="in" filter="fade">
                                      <p:cBhvr>
                                        <p:cTn id="73" dur="800" decel="100000"/>
                                        <p:tgtEl>
                                          <p:spTgt spid="40968"/>
                                        </p:tgtEl>
                                      </p:cBhvr>
                                    </p:animEffect>
                                    <p:anim calcmode="lin" valueType="num">
                                      <p:cBhvr>
                                        <p:cTn id="74" dur="800" decel="100000" fill="hold"/>
                                        <p:tgtEl>
                                          <p:spTgt spid="40968"/>
                                        </p:tgtEl>
                                        <p:attrNameLst>
                                          <p:attrName>style.rotation</p:attrName>
                                        </p:attrNameLst>
                                      </p:cBhvr>
                                      <p:tavLst>
                                        <p:tav tm="0">
                                          <p:val>
                                            <p:fltVal val="-90"/>
                                          </p:val>
                                        </p:tav>
                                        <p:tav tm="100000">
                                          <p:val>
                                            <p:fltVal val="0"/>
                                          </p:val>
                                        </p:tav>
                                      </p:tavLst>
                                    </p:anim>
                                    <p:anim calcmode="lin" valueType="num">
                                      <p:cBhvr>
                                        <p:cTn id="75" dur="800" decel="100000" fill="hold"/>
                                        <p:tgtEl>
                                          <p:spTgt spid="40968"/>
                                        </p:tgtEl>
                                        <p:attrNameLst>
                                          <p:attrName>ppt_x</p:attrName>
                                        </p:attrNameLst>
                                      </p:cBhvr>
                                      <p:tavLst>
                                        <p:tav tm="0">
                                          <p:val>
                                            <p:strVal val="#ppt_x+0.4"/>
                                          </p:val>
                                        </p:tav>
                                        <p:tav tm="100000">
                                          <p:val>
                                            <p:strVal val="#ppt_x-0.05"/>
                                          </p:val>
                                        </p:tav>
                                      </p:tavLst>
                                    </p:anim>
                                    <p:anim calcmode="lin" valueType="num">
                                      <p:cBhvr>
                                        <p:cTn id="76" dur="800" decel="100000" fill="hold"/>
                                        <p:tgtEl>
                                          <p:spTgt spid="40968"/>
                                        </p:tgtEl>
                                        <p:attrNameLst>
                                          <p:attrName>ppt_y</p:attrName>
                                        </p:attrNameLst>
                                      </p:cBhvr>
                                      <p:tavLst>
                                        <p:tav tm="0">
                                          <p:val>
                                            <p:strVal val="#ppt_y-0.4"/>
                                          </p:val>
                                        </p:tav>
                                        <p:tav tm="100000">
                                          <p:val>
                                            <p:strVal val="#ppt_y+0.1"/>
                                          </p:val>
                                        </p:tav>
                                      </p:tavLst>
                                    </p:anim>
                                    <p:anim calcmode="lin" valueType="num">
                                      <p:cBhvr>
                                        <p:cTn id="77" dur="200" accel="100000" fill="hold">
                                          <p:stCondLst>
                                            <p:cond delay="800"/>
                                          </p:stCondLst>
                                        </p:cTn>
                                        <p:tgtEl>
                                          <p:spTgt spid="40968"/>
                                        </p:tgtEl>
                                        <p:attrNameLst>
                                          <p:attrName>ppt_x</p:attrName>
                                        </p:attrNameLst>
                                      </p:cBhvr>
                                      <p:tavLst>
                                        <p:tav tm="0">
                                          <p:val>
                                            <p:strVal val="#ppt_x-0.05"/>
                                          </p:val>
                                        </p:tav>
                                        <p:tav tm="100000">
                                          <p:val>
                                            <p:strVal val="#ppt_x"/>
                                          </p:val>
                                        </p:tav>
                                      </p:tavLst>
                                    </p:anim>
                                    <p:anim calcmode="lin" valueType="num">
                                      <p:cBhvr>
                                        <p:cTn id="78" dur="200" accel="100000" fill="hold">
                                          <p:stCondLst>
                                            <p:cond delay="800"/>
                                          </p:stCondLst>
                                        </p:cTn>
                                        <p:tgtEl>
                                          <p:spTgt spid="40968"/>
                                        </p:tgtEl>
                                        <p:attrNameLst>
                                          <p:attrName>ppt_y</p:attrName>
                                        </p:attrNameLst>
                                      </p:cBhvr>
                                      <p:tavLst>
                                        <p:tav tm="0">
                                          <p:val>
                                            <p:strVal val="#ppt_y+0.1"/>
                                          </p:val>
                                        </p:tav>
                                        <p:tav tm="100000">
                                          <p:val>
                                            <p:strVal val="#ppt_y"/>
                                          </p:val>
                                        </p:tav>
                                      </p:tavLst>
                                    </p:anim>
                                  </p:childTnLst>
                                </p:cTn>
                              </p:par>
                              <p:par>
                                <p:cTn id="79" presetID="30" presetClass="entr" presetSubtype="0" fill="hold" grpId="0" nodeType="withEffect">
                                  <p:stCondLst>
                                    <p:cond delay="0"/>
                                  </p:stCondLst>
                                  <p:childTnLst>
                                    <p:set>
                                      <p:cBhvr>
                                        <p:cTn id="80" dur="1" fill="hold">
                                          <p:stCondLst>
                                            <p:cond delay="0"/>
                                          </p:stCondLst>
                                        </p:cTn>
                                        <p:tgtEl>
                                          <p:spTgt spid="40972"/>
                                        </p:tgtEl>
                                        <p:attrNameLst>
                                          <p:attrName>style.visibility</p:attrName>
                                        </p:attrNameLst>
                                      </p:cBhvr>
                                      <p:to>
                                        <p:strVal val="visible"/>
                                      </p:to>
                                    </p:set>
                                    <p:animEffect transition="in" filter="fade">
                                      <p:cBhvr>
                                        <p:cTn id="81" dur="800" decel="100000"/>
                                        <p:tgtEl>
                                          <p:spTgt spid="40972"/>
                                        </p:tgtEl>
                                      </p:cBhvr>
                                    </p:animEffect>
                                    <p:anim calcmode="lin" valueType="num">
                                      <p:cBhvr>
                                        <p:cTn id="82" dur="800" decel="100000" fill="hold"/>
                                        <p:tgtEl>
                                          <p:spTgt spid="40972"/>
                                        </p:tgtEl>
                                        <p:attrNameLst>
                                          <p:attrName>style.rotation</p:attrName>
                                        </p:attrNameLst>
                                      </p:cBhvr>
                                      <p:tavLst>
                                        <p:tav tm="0">
                                          <p:val>
                                            <p:fltVal val="-90"/>
                                          </p:val>
                                        </p:tav>
                                        <p:tav tm="100000">
                                          <p:val>
                                            <p:fltVal val="0"/>
                                          </p:val>
                                        </p:tav>
                                      </p:tavLst>
                                    </p:anim>
                                    <p:anim calcmode="lin" valueType="num">
                                      <p:cBhvr>
                                        <p:cTn id="83" dur="800" decel="100000" fill="hold"/>
                                        <p:tgtEl>
                                          <p:spTgt spid="40972"/>
                                        </p:tgtEl>
                                        <p:attrNameLst>
                                          <p:attrName>ppt_x</p:attrName>
                                        </p:attrNameLst>
                                      </p:cBhvr>
                                      <p:tavLst>
                                        <p:tav tm="0">
                                          <p:val>
                                            <p:strVal val="#ppt_x+0.4"/>
                                          </p:val>
                                        </p:tav>
                                        <p:tav tm="100000">
                                          <p:val>
                                            <p:strVal val="#ppt_x-0.05"/>
                                          </p:val>
                                        </p:tav>
                                      </p:tavLst>
                                    </p:anim>
                                    <p:anim calcmode="lin" valueType="num">
                                      <p:cBhvr>
                                        <p:cTn id="84" dur="800" decel="100000" fill="hold"/>
                                        <p:tgtEl>
                                          <p:spTgt spid="40972"/>
                                        </p:tgtEl>
                                        <p:attrNameLst>
                                          <p:attrName>ppt_y</p:attrName>
                                        </p:attrNameLst>
                                      </p:cBhvr>
                                      <p:tavLst>
                                        <p:tav tm="0">
                                          <p:val>
                                            <p:strVal val="#ppt_y-0.4"/>
                                          </p:val>
                                        </p:tav>
                                        <p:tav tm="100000">
                                          <p:val>
                                            <p:strVal val="#ppt_y+0.1"/>
                                          </p:val>
                                        </p:tav>
                                      </p:tavLst>
                                    </p:anim>
                                    <p:anim calcmode="lin" valueType="num">
                                      <p:cBhvr>
                                        <p:cTn id="85" dur="200" accel="100000" fill="hold">
                                          <p:stCondLst>
                                            <p:cond delay="800"/>
                                          </p:stCondLst>
                                        </p:cTn>
                                        <p:tgtEl>
                                          <p:spTgt spid="40972"/>
                                        </p:tgtEl>
                                        <p:attrNameLst>
                                          <p:attrName>ppt_x</p:attrName>
                                        </p:attrNameLst>
                                      </p:cBhvr>
                                      <p:tavLst>
                                        <p:tav tm="0">
                                          <p:val>
                                            <p:strVal val="#ppt_x-0.05"/>
                                          </p:val>
                                        </p:tav>
                                        <p:tav tm="100000">
                                          <p:val>
                                            <p:strVal val="#ppt_x"/>
                                          </p:val>
                                        </p:tav>
                                      </p:tavLst>
                                    </p:anim>
                                    <p:anim calcmode="lin" valueType="num">
                                      <p:cBhvr>
                                        <p:cTn id="86" dur="200" accel="100000" fill="hold">
                                          <p:stCondLst>
                                            <p:cond delay="800"/>
                                          </p:stCondLst>
                                        </p:cTn>
                                        <p:tgtEl>
                                          <p:spTgt spid="40972"/>
                                        </p:tgtEl>
                                        <p:attrNameLst>
                                          <p:attrName>ppt_y</p:attrName>
                                        </p:attrNameLst>
                                      </p:cBhvr>
                                      <p:tavLst>
                                        <p:tav tm="0">
                                          <p:val>
                                            <p:strVal val="#ppt_y+0.1"/>
                                          </p:val>
                                        </p:tav>
                                        <p:tav tm="100000">
                                          <p:val>
                                            <p:strVal val="#ppt_y"/>
                                          </p:val>
                                        </p:tav>
                                      </p:tavLst>
                                    </p:anim>
                                  </p:childTnLst>
                                </p:cTn>
                              </p:par>
                              <p:par>
                                <p:cTn id="87" presetID="30" presetClass="entr" presetSubtype="0" fill="hold" grpId="0" nodeType="withEffect">
                                  <p:stCondLst>
                                    <p:cond delay="0"/>
                                  </p:stCondLst>
                                  <p:childTnLst>
                                    <p:set>
                                      <p:cBhvr>
                                        <p:cTn id="88" dur="1" fill="hold">
                                          <p:stCondLst>
                                            <p:cond delay="0"/>
                                          </p:stCondLst>
                                        </p:cTn>
                                        <p:tgtEl>
                                          <p:spTgt spid="40967"/>
                                        </p:tgtEl>
                                        <p:attrNameLst>
                                          <p:attrName>style.visibility</p:attrName>
                                        </p:attrNameLst>
                                      </p:cBhvr>
                                      <p:to>
                                        <p:strVal val="visible"/>
                                      </p:to>
                                    </p:set>
                                    <p:animEffect transition="in" filter="fade">
                                      <p:cBhvr>
                                        <p:cTn id="89" dur="800" decel="100000"/>
                                        <p:tgtEl>
                                          <p:spTgt spid="40967"/>
                                        </p:tgtEl>
                                      </p:cBhvr>
                                    </p:animEffect>
                                    <p:anim calcmode="lin" valueType="num">
                                      <p:cBhvr>
                                        <p:cTn id="90" dur="800" decel="100000" fill="hold"/>
                                        <p:tgtEl>
                                          <p:spTgt spid="40967"/>
                                        </p:tgtEl>
                                        <p:attrNameLst>
                                          <p:attrName>style.rotation</p:attrName>
                                        </p:attrNameLst>
                                      </p:cBhvr>
                                      <p:tavLst>
                                        <p:tav tm="0">
                                          <p:val>
                                            <p:fltVal val="-90"/>
                                          </p:val>
                                        </p:tav>
                                        <p:tav tm="100000">
                                          <p:val>
                                            <p:fltVal val="0"/>
                                          </p:val>
                                        </p:tav>
                                      </p:tavLst>
                                    </p:anim>
                                    <p:anim calcmode="lin" valueType="num">
                                      <p:cBhvr>
                                        <p:cTn id="91" dur="800" decel="100000" fill="hold"/>
                                        <p:tgtEl>
                                          <p:spTgt spid="40967"/>
                                        </p:tgtEl>
                                        <p:attrNameLst>
                                          <p:attrName>ppt_x</p:attrName>
                                        </p:attrNameLst>
                                      </p:cBhvr>
                                      <p:tavLst>
                                        <p:tav tm="0">
                                          <p:val>
                                            <p:strVal val="#ppt_x+0.4"/>
                                          </p:val>
                                        </p:tav>
                                        <p:tav tm="100000">
                                          <p:val>
                                            <p:strVal val="#ppt_x-0.05"/>
                                          </p:val>
                                        </p:tav>
                                      </p:tavLst>
                                    </p:anim>
                                    <p:anim calcmode="lin" valueType="num">
                                      <p:cBhvr>
                                        <p:cTn id="92" dur="800" decel="100000" fill="hold"/>
                                        <p:tgtEl>
                                          <p:spTgt spid="40967"/>
                                        </p:tgtEl>
                                        <p:attrNameLst>
                                          <p:attrName>ppt_y</p:attrName>
                                        </p:attrNameLst>
                                      </p:cBhvr>
                                      <p:tavLst>
                                        <p:tav tm="0">
                                          <p:val>
                                            <p:strVal val="#ppt_y-0.4"/>
                                          </p:val>
                                        </p:tav>
                                        <p:tav tm="100000">
                                          <p:val>
                                            <p:strVal val="#ppt_y+0.1"/>
                                          </p:val>
                                        </p:tav>
                                      </p:tavLst>
                                    </p:anim>
                                    <p:anim calcmode="lin" valueType="num">
                                      <p:cBhvr>
                                        <p:cTn id="93" dur="200" accel="100000" fill="hold">
                                          <p:stCondLst>
                                            <p:cond delay="800"/>
                                          </p:stCondLst>
                                        </p:cTn>
                                        <p:tgtEl>
                                          <p:spTgt spid="40967"/>
                                        </p:tgtEl>
                                        <p:attrNameLst>
                                          <p:attrName>ppt_x</p:attrName>
                                        </p:attrNameLst>
                                      </p:cBhvr>
                                      <p:tavLst>
                                        <p:tav tm="0">
                                          <p:val>
                                            <p:strVal val="#ppt_x-0.05"/>
                                          </p:val>
                                        </p:tav>
                                        <p:tav tm="100000">
                                          <p:val>
                                            <p:strVal val="#ppt_x"/>
                                          </p:val>
                                        </p:tav>
                                      </p:tavLst>
                                    </p:anim>
                                    <p:anim calcmode="lin" valueType="num">
                                      <p:cBhvr>
                                        <p:cTn id="94" dur="200" accel="100000" fill="hold">
                                          <p:stCondLst>
                                            <p:cond delay="800"/>
                                          </p:stCondLst>
                                        </p:cTn>
                                        <p:tgtEl>
                                          <p:spTgt spid="40967"/>
                                        </p:tgtEl>
                                        <p:attrNameLst>
                                          <p:attrName>ppt_y</p:attrName>
                                        </p:attrNameLst>
                                      </p:cBhvr>
                                      <p:tavLst>
                                        <p:tav tm="0">
                                          <p:val>
                                            <p:strVal val="#ppt_y+0.1"/>
                                          </p:val>
                                        </p:tav>
                                        <p:tav tm="100000">
                                          <p:val>
                                            <p:strVal val="#ppt_y"/>
                                          </p:val>
                                        </p:tav>
                                      </p:tavLst>
                                    </p:anim>
                                  </p:childTnLst>
                                </p:cTn>
                              </p:par>
                              <p:par>
                                <p:cTn id="95" presetID="30" presetClass="entr" presetSubtype="0" fill="hold" grpId="0" nodeType="withEffect">
                                  <p:stCondLst>
                                    <p:cond delay="0"/>
                                  </p:stCondLst>
                                  <p:childTnLst>
                                    <p:set>
                                      <p:cBhvr>
                                        <p:cTn id="96" dur="1" fill="hold">
                                          <p:stCondLst>
                                            <p:cond delay="0"/>
                                          </p:stCondLst>
                                        </p:cTn>
                                        <p:tgtEl>
                                          <p:spTgt spid="40965"/>
                                        </p:tgtEl>
                                        <p:attrNameLst>
                                          <p:attrName>style.visibility</p:attrName>
                                        </p:attrNameLst>
                                      </p:cBhvr>
                                      <p:to>
                                        <p:strVal val="visible"/>
                                      </p:to>
                                    </p:set>
                                    <p:animEffect transition="in" filter="fade">
                                      <p:cBhvr>
                                        <p:cTn id="97" dur="800" decel="100000"/>
                                        <p:tgtEl>
                                          <p:spTgt spid="40965"/>
                                        </p:tgtEl>
                                      </p:cBhvr>
                                    </p:animEffect>
                                    <p:anim calcmode="lin" valueType="num">
                                      <p:cBhvr>
                                        <p:cTn id="98" dur="800" decel="100000" fill="hold"/>
                                        <p:tgtEl>
                                          <p:spTgt spid="40965"/>
                                        </p:tgtEl>
                                        <p:attrNameLst>
                                          <p:attrName>style.rotation</p:attrName>
                                        </p:attrNameLst>
                                      </p:cBhvr>
                                      <p:tavLst>
                                        <p:tav tm="0">
                                          <p:val>
                                            <p:fltVal val="-90"/>
                                          </p:val>
                                        </p:tav>
                                        <p:tav tm="100000">
                                          <p:val>
                                            <p:fltVal val="0"/>
                                          </p:val>
                                        </p:tav>
                                      </p:tavLst>
                                    </p:anim>
                                    <p:anim calcmode="lin" valueType="num">
                                      <p:cBhvr>
                                        <p:cTn id="99" dur="800" decel="100000" fill="hold"/>
                                        <p:tgtEl>
                                          <p:spTgt spid="40965"/>
                                        </p:tgtEl>
                                        <p:attrNameLst>
                                          <p:attrName>ppt_x</p:attrName>
                                        </p:attrNameLst>
                                      </p:cBhvr>
                                      <p:tavLst>
                                        <p:tav tm="0">
                                          <p:val>
                                            <p:strVal val="#ppt_x+0.4"/>
                                          </p:val>
                                        </p:tav>
                                        <p:tav tm="100000">
                                          <p:val>
                                            <p:strVal val="#ppt_x-0.05"/>
                                          </p:val>
                                        </p:tav>
                                      </p:tavLst>
                                    </p:anim>
                                    <p:anim calcmode="lin" valueType="num">
                                      <p:cBhvr>
                                        <p:cTn id="100" dur="800" decel="100000" fill="hold"/>
                                        <p:tgtEl>
                                          <p:spTgt spid="40965"/>
                                        </p:tgtEl>
                                        <p:attrNameLst>
                                          <p:attrName>ppt_y</p:attrName>
                                        </p:attrNameLst>
                                      </p:cBhvr>
                                      <p:tavLst>
                                        <p:tav tm="0">
                                          <p:val>
                                            <p:strVal val="#ppt_y-0.4"/>
                                          </p:val>
                                        </p:tav>
                                        <p:tav tm="100000">
                                          <p:val>
                                            <p:strVal val="#ppt_y+0.1"/>
                                          </p:val>
                                        </p:tav>
                                      </p:tavLst>
                                    </p:anim>
                                    <p:anim calcmode="lin" valueType="num">
                                      <p:cBhvr>
                                        <p:cTn id="101" dur="200" accel="100000" fill="hold">
                                          <p:stCondLst>
                                            <p:cond delay="800"/>
                                          </p:stCondLst>
                                        </p:cTn>
                                        <p:tgtEl>
                                          <p:spTgt spid="40965"/>
                                        </p:tgtEl>
                                        <p:attrNameLst>
                                          <p:attrName>ppt_x</p:attrName>
                                        </p:attrNameLst>
                                      </p:cBhvr>
                                      <p:tavLst>
                                        <p:tav tm="0">
                                          <p:val>
                                            <p:strVal val="#ppt_x-0.05"/>
                                          </p:val>
                                        </p:tav>
                                        <p:tav tm="100000">
                                          <p:val>
                                            <p:strVal val="#ppt_x"/>
                                          </p:val>
                                        </p:tav>
                                      </p:tavLst>
                                    </p:anim>
                                    <p:anim calcmode="lin" valueType="num">
                                      <p:cBhvr>
                                        <p:cTn id="102" dur="200" accel="100000" fill="hold">
                                          <p:stCondLst>
                                            <p:cond delay="800"/>
                                          </p:stCondLst>
                                        </p:cTn>
                                        <p:tgtEl>
                                          <p:spTgt spid="40965"/>
                                        </p:tgtEl>
                                        <p:attrNameLst>
                                          <p:attrName>ppt_y</p:attrName>
                                        </p:attrNameLst>
                                      </p:cBhvr>
                                      <p:tavLst>
                                        <p:tav tm="0">
                                          <p:val>
                                            <p:strVal val="#ppt_y+0.1"/>
                                          </p:val>
                                        </p:tav>
                                        <p:tav tm="100000">
                                          <p:val>
                                            <p:strVal val="#ppt_y"/>
                                          </p:val>
                                        </p:tav>
                                      </p:tavLst>
                                    </p:anim>
                                  </p:childTnLst>
                                </p:cTn>
                              </p:par>
                            </p:childTnLst>
                          </p:cTn>
                        </p:par>
                      </p:childTnLst>
                    </p:cTn>
                  </p:par>
                  <p:par>
                    <p:cTn id="103" fill="hold" nodeType="clickPar">
                      <p:stCondLst>
                        <p:cond delay="indefinite"/>
                      </p:stCondLst>
                      <p:childTnLst>
                        <p:par>
                          <p:cTn id="104" fill="hold" nodeType="withGroup">
                            <p:stCondLst>
                              <p:cond delay="0"/>
                            </p:stCondLst>
                            <p:childTnLst>
                              <p:par>
                                <p:cTn id="105" presetID="58" presetClass="entr" presetSubtype="0" accel="100000" fill="hold" grpId="0" nodeType="clickEffect">
                                  <p:stCondLst>
                                    <p:cond delay="0"/>
                                  </p:stCondLst>
                                  <p:childTnLst>
                                    <p:set>
                                      <p:cBhvr>
                                        <p:cTn id="106" dur="1" fill="hold">
                                          <p:stCondLst>
                                            <p:cond delay="0"/>
                                          </p:stCondLst>
                                        </p:cTn>
                                        <p:tgtEl>
                                          <p:spTgt spid="40977"/>
                                        </p:tgtEl>
                                        <p:attrNameLst>
                                          <p:attrName>style.visibility</p:attrName>
                                        </p:attrNameLst>
                                      </p:cBhvr>
                                      <p:to>
                                        <p:strVal val="visible"/>
                                      </p:to>
                                    </p:set>
                                    <p:anim calcmode="lin" valueType="num">
                                      <p:cBhvr>
                                        <p:cTn id="107" dur="500" fill="hold"/>
                                        <p:tgtEl>
                                          <p:spTgt spid="40977"/>
                                        </p:tgtEl>
                                        <p:attrNameLst>
                                          <p:attrName>ppt_w</p:attrName>
                                        </p:attrNameLst>
                                      </p:cBhvr>
                                      <p:tavLst>
                                        <p:tav tm="0">
                                          <p:val>
                                            <p:strVal val="#ppt_w*2.5"/>
                                          </p:val>
                                        </p:tav>
                                        <p:tav tm="100000">
                                          <p:val>
                                            <p:strVal val="#ppt_w"/>
                                          </p:val>
                                        </p:tav>
                                      </p:tavLst>
                                    </p:anim>
                                    <p:anim calcmode="lin" valueType="num">
                                      <p:cBhvr>
                                        <p:cTn id="108" dur="500" fill="hold"/>
                                        <p:tgtEl>
                                          <p:spTgt spid="40977"/>
                                        </p:tgtEl>
                                        <p:attrNameLst>
                                          <p:attrName>ppt_h</p:attrName>
                                        </p:attrNameLst>
                                      </p:cBhvr>
                                      <p:tavLst>
                                        <p:tav tm="0">
                                          <p:val>
                                            <p:strVal val="#ppt_h*0.01"/>
                                          </p:val>
                                        </p:tav>
                                        <p:tav tm="100000">
                                          <p:val>
                                            <p:strVal val="#ppt_h"/>
                                          </p:val>
                                        </p:tav>
                                      </p:tavLst>
                                    </p:anim>
                                    <p:anim calcmode="lin" valueType="num">
                                      <p:cBhvr>
                                        <p:cTn id="109" dur="500" fill="hold"/>
                                        <p:tgtEl>
                                          <p:spTgt spid="40977"/>
                                        </p:tgtEl>
                                        <p:attrNameLst>
                                          <p:attrName>ppt_x</p:attrName>
                                        </p:attrNameLst>
                                      </p:cBhvr>
                                      <p:tavLst>
                                        <p:tav tm="0">
                                          <p:val>
                                            <p:strVal val="#ppt_x"/>
                                          </p:val>
                                        </p:tav>
                                        <p:tav tm="100000">
                                          <p:val>
                                            <p:strVal val="#ppt_x"/>
                                          </p:val>
                                        </p:tav>
                                      </p:tavLst>
                                    </p:anim>
                                    <p:anim calcmode="lin" valueType="num">
                                      <p:cBhvr>
                                        <p:cTn id="110" dur="500" fill="hold"/>
                                        <p:tgtEl>
                                          <p:spTgt spid="40977"/>
                                        </p:tgtEl>
                                        <p:attrNameLst>
                                          <p:attrName>ppt_y</p:attrName>
                                        </p:attrNameLst>
                                      </p:cBhvr>
                                      <p:tavLst>
                                        <p:tav tm="0">
                                          <p:val>
                                            <p:strVal val="#ppt_h+1"/>
                                          </p:val>
                                        </p:tav>
                                        <p:tav tm="100000">
                                          <p:val>
                                            <p:strVal val="#ppt_y"/>
                                          </p:val>
                                        </p:tav>
                                      </p:tavLst>
                                    </p:anim>
                                    <p:animEffect transition="in" filter="fade">
                                      <p:cBhvr>
                                        <p:cTn id="111" dur="500"/>
                                        <p:tgtEl>
                                          <p:spTgt spid="40977"/>
                                        </p:tgtEl>
                                      </p:cBhvr>
                                    </p:animEffect>
                                  </p:childTnLst>
                                </p:cTn>
                              </p:par>
                            </p:childTnLst>
                          </p:cTn>
                        </p:par>
                      </p:childTnLst>
                    </p:cTn>
                  </p:par>
                  <p:par>
                    <p:cTn id="112" fill="hold" nodeType="clickPar">
                      <p:stCondLst>
                        <p:cond delay="indefinite"/>
                      </p:stCondLst>
                      <p:childTnLst>
                        <p:par>
                          <p:cTn id="113" fill="hold" nodeType="withGroup">
                            <p:stCondLst>
                              <p:cond delay="0"/>
                            </p:stCondLst>
                            <p:childTnLst>
                              <p:par>
                                <p:cTn id="114" presetID="17" presetClass="entr" presetSubtype="10" fill="hold" grpId="0" nodeType="clickEffect">
                                  <p:stCondLst>
                                    <p:cond delay="0"/>
                                  </p:stCondLst>
                                  <p:childTnLst>
                                    <p:set>
                                      <p:cBhvr>
                                        <p:cTn id="115" dur="1" fill="hold">
                                          <p:stCondLst>
                                            <p:cond delay="0"/>
                                          </p:stCondLst>
                                        </p:cTn>
                                        <p:tgtEl>
                                          <p:spTgt spid="40966"/>
                                        </p:tgtEl>
                                        <p:attrNameLst>
                                          <p:attrName>style.visibility</p:attrName>
                                        </p:attrNameLst>
                                      </p:cBhvr>
                                      <p:to>
                                        <p:strVal val="visible"/>
                                      </p:to>
                                    </p:set>
                                    <p:anim calcmode="lin" valueType="num">
                                      <p:cBhvr>
                                        <p:cTn id="116" dur="500" fill="hold"/>
                                        <p:tgtEl>
                                          <p:spTgt spid="40966"/>
                                        </p:tgtEl>
                                        <p:attrNameLst>
                                          <p:attrName>ppt_w</p:attrName>
                                        </p:attrNameLst>
                                      </p:cBhvr>
                                      <p:tavLst>
                                        <p:tav tm="0">
                                          <p:val>
                                            <p:fltVal val="0"/>
                                          </p:val>
                                        </p:tav>
                                        <p:tav tm="100000">
                                          <p:val>
                                            <p:strVal val="#ppt_w"/>
                                          </p:val>
                                        </p:tav>
                                      </p:tavLst>
                                    </p:anim>
                                    <p:anim calcmode="lin" valueType="num">
                                      <p:cBhvr>
                                        <p:cTn id="117" dur="500" fill="hold"/>
                                        <p:tgtEl>
                                          <p:spTgt spid="40966"/>
                                        </p:tgtEl>
                                        <p:attrNameLst>
                                          <p:attrName>ppt_h</p:attrName>
                                        </p:attrNameLst>
                                      </p:cBhvr>
                                      <p:tavLst>
                                        <p:tav tm="0">
                                          <p:val>
                                            <p:strVal val="#ppt_h"/>
                                          </p:val>
                                        </p:tav>
                                        <p:tav tm="100000">
                                          <p:val>
                                            <p:strVal val="#ppt_h"/>
                                          </p:val>
                                        </p:tav>
                                      </p:tavLst>
                                    </p:anim>
                                  </p:childTnLst>
                                </p:cTn>
                              </p:par>
                              <p:par>
                                <p:cTn id="118" presetID="17" presetClass="entr" presetSubtype="10" fill="hold" grpId="0" nodeType="withEffect">
                                  <p:stCondLst>
                                    <p:cond delay="0"/>
                                  </p:stCondLst>
                                  <p:childTnLst>
                                    <p:set>
                                      <p:cBhvr>
                                        <p:cTn id="119" dur="1" fill="hold">
                                          <p:stCondLst>
                                            <p:cond delay="0"/>
                                          </p:stCondLst>
                                        </p:cTn>
                                        <p:tgtEl>
                                          <p:spTgt spid="40978"/>
                                        </p:tgtEl>
                                        <p:attrNameLst>
                                          <p:attrName>style.visibility</p:attrName>
                                        </p:attrNameLst>
                                      </p:cBhvr>
                                      <p:to>
                                        <p:strVal val="visible"/>
                                      </p:to>
                                    </p:set>
                                    <p:anim calcmode="lin" valueType="num">
                                      <p:cBhvr>
                                        <p:cTn id="120" dur="500" fill="hold"/>
                                        <p:tgtEl>
                                          <p:spTgt spid="40978"/>
                                        </p:tgtEl>
                                        <p:attrNameLst>
                                          <p:attrName>ppt_w</p:attrName>
                                        </p:attrNameLst>
                                      </p:cBhvr>
                                      <p:tavLst>
                                        <p:tav tm="0">
                                          <p:val>
                                            <p:fltVal val="0"/>
                                          </p:val>
                                        </p:tav>
                                        <p:tav tm="100000">
                                          <p:val>
                                            <p:strVal val="#ppt_w"/>
                                          </p:val>
                                        </p:tav>
                                      </p:tavLst>
                                    </p:anim>
                                    <p:anim calcmode="lin" valueType="num">
                                      <p:cBhvr>
                                        <p:cTn id="121" dur="500" fill="hold"/>
                                        <p:tgtEl>
                                          <p:spTgt spid="40978"/>
                                        </p:tgtEl>
                                        <p:attrNameLst>
                                          <p:attrName>ppt_h</p:attrName>
                                        </p:attrNameLst>
                                      </p:cBhvr>
                                      <p:tavLst>
                                        <p:tav tm="0">
                                          <p:val>
                                            <p:strVal val="#ppt_h"/>
                                          </p:val>
                                        </p:tav>
                                        <p:tav tm="100000">
                                          <p:val>
                                            <p:strVal val="#ppt_h"/>
                                          </p:val>
                                        </p:tav>
                                      </p:tavLst>
                                    </p:anim>
                                  </p:childTnLst>
                                </p:cTn>
                              </p:par>
                              <p:par>
                                <p:cTn id="122" presetID="17" presetClass="entr" presetSubtype="10" fill="hold" grpId="0" nodeType="withEffect">
                                  <p:stCondLst>
                                    <p:cond delay="0"/>
                                  </p:stCondLst>
                                  <p:childTnLst>
                                    <p:set>
                                      <p:cBhvr>
                                        <p:cTn id="123" dur="1" fill="hold">
                                          <p:stCondLst>
                                            <p:cond delay="0"/>
                                          </p:stCondLst>
                                        </p:cTn>
                                        <p:tgtEl>
                                          <p:spTgt spid="40980"/>
                                        </p:tgtEl>
                                        <p:attrNameLst>
                                          <p:attrName>style.visibility</p:attrName>
                                        </p:attrNameLst>
                                      </p:cBhvr>
                                      <p:to>
                                        <p:strVal val="visible"/>
                                      </p:to>
                                    </p:set>
                                    <p:anim calcmode="lin" valueType="num">
                                      <p:cBhvr>
                                        <p:cTn id="124" dur="500" fill="hold"/>
                                        <p:tgtEl>
                                          <p:spTgt spid="40980"/>
                                        </p:tgtEl>
                                        <p:attrNameLst>
                                          <p:attrName>ppt_w</p:attrName>
                                        </p:attrNameLst>
                                      </p:cBhvr>
                                      <p:tavLst>
                                        <p:tav tm="0">
                                          <p:val>
                                            <p:fltVal val="0"/>
                                          </p:val>
                                        </p:tav>
                                        <p:tav tm="100000">
                                          <p:val>
                                            <p:strVal val="#ppt_w"/>
                                          </p:val>
                                        </p:tav>
                                      </p:tavLst>
                                    </p:anim>
                                    <p:anim calcmode="lin" valueType="num">
                                      <p:cBhvr>
                                        <p:cTn id="125" dur="500" fill="hold"/>
                                        <p:tgtEl>
                                          <p:spTgt spid="40980"/>
                                        </p:tgtEl>
                                        <p:attrNameLst>
                                          <p:attrName>ppt_h</p:attrName>
                                        </p:attrNameLst>
                                      </p:cBhvr>
                                      <p:tavLst>
                                        <p:tav tm="0">
                                          <p:val>
                                            <p:strVal val="#ppt_h"/>
                                          </p:val>
                                        </p:tav>
                                        <p:tav tm="100000">
                                          <p:val>
                                            <p:strVal val="#ppt_h"/>
                                          </p:val>
                                        </p:tav>
                                      </p:tavLst>
                                    </p:anim>
                                  </p:childTnLst>
                                </p:cTn>
                              </p:par>
                              <p:par>
                                <p:cTn id="126" presetID="17" presetClass="entr" presetSubtype="10" fill="hold" grpId="0" nodeType="withEffect">
                                  <p:stCondLst>
                                    <p:cond delay="0"/>
                                  </p:stCondLst>
                                  <p:childTnLst>
                                    <p:set>
                                      <p:cBhvr>
                                        <p:cTn id="127" dur="1" fill="hold">
                                          <p:stCondLst>
                                            <p:cond delay="0"/>
                                          </p:stCondLst>
                                        </p:cTn>
                                        <p:tgtEl>
                                          <p:spTgt spid="40981"/>
                                        </p:tgtEl>
                                        <p:attrNameLst>
                                          <p:attrName>style.visibility</p:attrName>
                                        </p:attrNameLst>
                                      </p:cBhvr>
                                      <p:to>
                                        <p:strVal val="visible"/>
                                      </p:to>
                                    </p:set>
                                    <p:anim calcmode="lin" valueType="num">
                                      <p:cBhvr>
                                        <p:cTn id="128" dur="500" fill="hold"/>
                                        <p:tgtEl>
                                          <p:spTgt spid="40981"/>
                                        </p:tgtEl>
                                        <p:attrNameLst>
                                          <p:attrName>ppt_w</p:attrName>
                                        </p:attrNameLst>
                                      </p:cBhvr>
                                      <p:tavLst>
                                        <p:tav tm="0">
                                          <p:val>
                                            <p:fltVal val="0"/>
                                          </p:val>
                                        </p:tav>
                                        <p:tav tm="100000">
                                          <p:val>
                                            <p:strVal val="#ppt_w"/>
                                          </p:val>
                                        </p:tav>
                                      </p:tavLst>
                                    </p:anim>
                                    <p:anim calcmode="lin" valueType="num">
                                      <p:cBhvr>
                                        <p:cTn id="129" dur="500" fill="hold"/>
                                        <p:tgtEl>
                                          <p:spTgt spid="40981"/>
                                        </p:tgtEl>
                                        <p:attrNameLst>
                                          <p:attrName>ppt_h</p:attrName>
                                        </p:attrNameLst>
                                      </p:cBhvr>
                                      <p:tavLst>
                                        <p:tav tm="0">
                                          <p:val>
                                            <p:strVal val="#ppt_h"/>
                                          </p:val>
                                        </p:tav>
                                        <p:tav tm="100000">
                                          <p:val>
                                            <p:strVal val="#ppt_h"/>
                                          </p:val>
                                        </p:tav>
                                      </p:tavLst>
                                    </p:anim>
                                  </p:childTnLst>
                                </p:cTn>
                              </p:par>
                              <p:par>
                                <p:cTn id="130" presetID="17" presetClass="entr" presetSubtype="10" fill="hold" grpId="0" nodeType="withEffect">
                                  <p:stCondLst>
                                    <p:cond delay="0"/>
                                  </p:stCondLst>
                                  <p:childTnLst>
                                    <p:set>
                                      <p:cBhvr>
                                        <p:cTn id="131" dur="1" fill="hold">
                                          <p:stCondLst>
                                            <p:cond delay="0"/>
                                          </p:stCondLst>
                                        </p:cTn>
                                        <p:tgtEl>
                                          <p:spTgt spid="40982"/>
                                        </p:tgtEl>
                                        <p:attrNameLst>
                                          <p:attrName>style.visibility</p:attrName>
                                        </p:attrNameLst>
                                      </p:cBhvr>
                                      <p:to>
                                        <p:strVal val="visible"/>
                                      </p:to>
                                    </p:set>
                                    <p:anim calcmode="lin" valueType="num">
                                      <p:cBhvr>
                                        <p:cTn id="132" dur="500" fill="hold"/>
                                        <p:tgtEl>
                                          <p:spTgt spid="40982"/>
                                        </p:tgtEl>
                                        <p:attrNameLst>
                                          <p:attrName>ppt_w</p:attrName>
                                        </p:attrNameLst>
                                      </p:cBhvr>
                                      <p:tavLst>
                                        <p:tav tm="0">
                                          <p:val>
                                            <p:fltVal val="0"/>
                                          </p:val>
                                        </p:tav>
                                        <p:tav tm="100000">
                                          <p:val>
                                            <p:strVal val="#ppt_w"/>
                                          </p:val>
                                        </p:tav>
                                      </p:tavLst>
                                    </p:anim>
                                    <p:anim calcmode="lin" valueType="num">
                                      <p:cBhvr>
                                        <p:cTn id="133" dur="500" fill="hold"/>
                                        <p:tgtEl>
                                          <p:spTgt spid="40982"/>
                                        </p:tgtEl>
                                        <p:attrNameLst>
                                          <p:attrName>ppt_h</p:attrName>
                                        </p:attrNameLst>
                                      </p:cBhvr>
                                      <p:tavLst>
                                        <p:tav tm="0">
                                          <p:val>
                                            <p:strVal val="#ppt_h"/>
                                          </p:val>
                                        </p:tav>
                                        <p:tav tm="100000">
                                          <p:val>
                                            <p:strVal val="#ppt_h"/>
                                          </p:val>
                                        </p:tav>
                                      </p:tavLst>
                                    </p:anim>
                                  </p:childTnLst>
                                </p:cTn>
                              </p:par>
                              <p:par>
                                <p:cTn id="134" presetID="17" presetClass="entr" presetSubtype="10" fill="hold" grpId="0" nodeType="withEffect">
                                  <p:stCondLst>
                                    <p:cond delay="0"/>
                                  </p:stCondLst>
                                  <p:childTnLst>
                                    <p:set>
                                      <p:cBhvr>
                                        <p:cTn id="135" dur="1" fill="hold">
                                          <p:stCondLst>
                                            <p:cond delay="0"/>
                                          </p:stCondLst>
                                        </p:cTn>
                                        <p:tgtEl>
                                          <p:spTgt spid="40983"/>
                                        </p:tgtEl>
                                        <p:attrNameLst>
                                          <p:attrName>style.visibility</p:attrName>
                                        </p:attrNameLst>
                                      </p:cBhvr>
                                      <p:to>
                                        <p:strVal val="visible"/>
                                      </p:to>
                                    </p:set>
                                    <p:anim calcmode="lin" valueType="num">
                                      <p:cBhvr>
                                        <p:cTn id="136" dur="500" fill="hold"/>
                                        <p:tgtEl>
                                          <p:spTgt spid="40983"/>
                                        </p:tgtEl>
                                        <p:attrNameLst>
                                          <p:attrName>ppt_w</p:attrName>
                                        </p:attrNameLst>
                                      </p:cBhvr>
                                      <p:tavLst>
                                        <p:tav tm="0">
                                          <p:val>
                                            <p:fltVal val="0"/>
                                          </p:val>
                                        </p:tav>
                                        <p:tav tm="100000">
                                          <p:val>
                                            <p:strVal val="#ppt_w"/>
                                          </p:val>
                                        </p:tav>
                                      </p:tavLst>
                                    </p:anim>
                                    <p:anim calcmode="lin" valueType="num">
                                      <p:cBhvr>
                                        <p:cTn id="137" dur="500" fill="hold"/>
                                        <p:tgtEl>
                                          <p:spTgt spid="40983"/>
                                        </p:tgtEl>
                                        <p:attrNameLst>
                                          <p:attrName>ppt_h</p:attrName>
                                        </p:attrNameLst>
                                      </p:cBhvr>
                                      <p:tavLst>
                                        <p:tav tm="0">
                                          <p:val>
                                            <p:strVal val="#ppt_h"/>
                                          </p:val>
                                        </p:tav>
                                        <p:tav tm="100000">
                                          <p:val>
                                            <p:strVal val="#ppt_h"/>
                                          </p:val>
                                        </p:tav>
                                      </p:tavLst>
                                    </p:anim>
                                  </p:childTnLst>
                                </p:cTn>
                              </p:par>
                              <p:par>
                                <p:cTn id="138" presetID="17" presetClass="entr" presetSubtype="10" fill="hold" grpId="0" nodeType="withEffect">
                                  <p:stCondLst>
                                    <p:cond delay="0"/>
                                  </p:stCondLst>
                                  <p:childTnLst>
                                    <p:set>
                                      <p:cBhvr>
                                        <p:cTn id="139" dur="1" fill="hold">
                                          <p:stCondLst>
                                            <p:cond delay="0"/>
                                          </p:stCondLst>
                                        </p:cTn>
                                        <p:tgtEl>
                                          <p:spTgt spid="40979"/>
                                        </p:tgtEl>
                                        <p:attrNameLst>
                                          <p:attrName>style.visibility</p:attrName>
                                        </p:attrNameLst>
                                      </p:cBhvr>
                                      <p:to>
                                        <p:strVal val="visible"/>
                                      </p:to>
                                    </p:set>
                                    <p:anim calcmode="lin" valueType="num">
                                      <p:cBhvr>
                                        <p:cTn id="140" dur="500" fill="hold"/>
                                        <p:tgtEl>
                                          <p:spTgt spid="40979"/>
                                        </p:tgtEl>
                                        <p:attrNameLst>
                                          <p:attrName>ppt_w</p:attrName>
                                        </p:attrNameLst>
                                      </p:cBhvr>
                                      <p:tavLst>
                                        <p:tav tm="0">
                                          <p:val>
                                            <p:fltVal val="0"/>
                                          </p:val>
                                        </p:tav>
                                        <p:tav tm="100000">
                                          <p:val>
                                            <p:strVal val="#ppt_w"/>
                                          </p:val>
                                        </p:tav>
                                      </p:tavLst>
                                    </p:anim>
                                    <p:anim calcmode="lin" valueType="num">
                                      <p:cBhvr>
                                        <p:cTn id="141" dur="500" fill="hold"/>
                                        <p:tgtEl>
                                          <p:spTgt spid="40979"/>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964" grpId="0"/>
      <p:bldP spid="40965" grpId="0"/>
      <p:bldP spid="40966" grpId="0"/>
      <p:bldP spid="40967" grpId="0"/>
      <p:bldP spid="40968" grpId="0"/>
      <p:bldP spid="40969" grpId="0"/>
      <p:bldP spid="40970" grpId="0"/>
      <p:bldP spid="40971" grpId="0" animBg="1"/>
      <p:bldP spid="40972" grpId="0" animBg="1"/>
      <p:bldP spid="40973" grpId="0" animBg="1"/>
      <p:bldP spid="40974" grpId="0" animBg="1"/>
      <p:bldP spid="40975" grpId="0" animBg="1"/>
      <p:bldP spid="40976" grpId="0"/>
      <p:bldP spid="40977" grpId="0" animBg="1"/>
      <p:bldP spid="40978" grpId="0" animBg="1"/>
      <p:bldP spid="40979" grpId="0"/>
      <p:bldP spid="40980" grpId="0" animBg="1"/>
      <p:bldP spid="40981" grpId="0" animBg="1"/>
      <p:bldP spid="40982" grpId="0" animBg="1"/>
      <p:bldP spid="40983" grpId="0" animBg="1"/>
    </p:bldLst>
  </p:timing>
</p:sld>
</file>

<file path=ppt/slides/slide21.xml><?xml version="1.0" encoding="utf-8"?>
<p:sld xmlns:a="http://schemas.openxmlformats.org/drawingml/2006/main" xmlns:r="http://schemas.openxmlformats.org/officeDocument/2006/relationships" xmlns:p="http://schemas.openxmlformats.org/presentationml/2006/main" showMasterSp="0">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CDAD02D8-8E7A-4F91-B9C9-1A0C838AB096}"/>
              </a:ext>
            </a:extLst>
          </p:cNvPr>
          <p:cNvSpPr/>
          <p:nvPr/>
        </p:nvSpPr>
        <p:spPr>
          <a:xfrm>
            <a:off x="2862414" y="2252408"/>
            <a:ext cx="4361105" cy="2571750"/>
          </a:xfrm>
          <a:prstGeom prst="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514350" rtl="0" eaLnBrk="1" fontAlgn="auto" latinLnBrk="0" hangingPunct="1">
              <a:lnSpc>
                <a:spcPct val="100000"/>
              </a:lnSpc>
              <a:spcBef>
                <a:spcPts val="0"/>
              </a:spcBef>
              <a:spcAft>
                <a:spcPts val="0"/>
              </a:spcAft>
              <a:buClrTx/>
              <a:buSzTx/>
              <a:buFontTx/>
              <a:buNone/>
              <a:tabLst/>
              <a:defRPr/>
            </a:pPr>
            <a:endParaRPr kumimoji="0" lang="vi-VN" sz="1013" b="0" i="0" u="none" strike="noStrike" kern="1200" cap="none" spc="0" normalizeH="0" baseline="0" noProof="0" dirty="0">
              <a:ln>
                <a:noFill/>
              </a:ln>
              <a:solidFill>
                <a:prstClr val="white"/>
              </a:solidFill>
              <a:effectLst/>
              <a:uLnTx/>
              <a:uFillTx/>
              <a:latin typeface="Arial"/>
              <a:ea typeface="+mn-ea"/>
              <a:cs typeface="+mn-cs"/>
            </a:endParaRPr>
          </a:p>
        </p:txBody>
      </p:sp>
      <p:pic>
        <p:nvPicPr>
          <p:cNvPr id="4" name="Picture 3">
            <a:extLst>
              <a:ext uri="{FF2B5EF4-FFF2-40B4-BE49-F238E27FC236}">
                <a16:creationId xmlns:a16="http://schemas.microsoft.com/office/drawing/2014/main" id="{E58C5A63-07FE-42D6-8941-2F798B2F6B44}"/>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2565984" y="1927408"/>
            <a:ext cx="592857" cy="650000"/>
          </a:xfrm>
          <a:prstGeom prst="rect">
            <a:avLst/>
          </a:prstGeom>
        </p:spPr>
      </p:pic>
      <p:pic>
        <p:nvPicPr>
          <p:cNvPr id="6" name="Picture 5">
            <a:extLst>
              <a:ext uri="{FF2B5EF4-FFF2-40B4-BE49-F238E27FC236}">
                <a16:creationId xmlns:a16="http://schemas.microsoft.com/office/drawing/2014/main" id="{852A531E-E30A-45D3-9946-D1DFC33AB166}"/>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6785904" y="1927407"/>
            <a:ext cx="585715" cy="685715"/>
          </a:xfrm>
          <a:prstGeom prst="rect">
            <a:avLst/>
          </a:prstGeom>
        </p:spPr>
      </p:pic>
      <p:sp>
        <p:nvSpPr>
          <p:cNvPr id="7" name="TextBox 6">
            <a:extLst>
              <a:ext uri="{FF2B5EF4-FFF2-40B4-BE49-F238E27FC236}">
                <a16:creationId xmlns:a16="http://schemas.microsoft.com/office/drawing/2014/main" id="{62D20C60-48E7-4811-B647-9029ACC00664}"/>
              </a:ext>
            </a:extLst>
          </p:cNvPr>
          <p:cNvSpPr txBox="1"/>
          <p:nvPr/>
        </p:nvSpPr>
        <p:spPr>
          <a:xfrm>
            <a:off x="2156565" y="1129117"/>
            <a:ext cx="5096267" cy="715581"/>
          </a:xfrm>
          <a:prstGeom prst="rect">
            <a:avLst/>
          </a:prstGeom>
          <a:noFill/>
        </p:spPr>
        <p:txBody>
          <a:bodyPr wrap="none" rtlCol="0">
            <a:spAutoFit/>
          </a:bodyPr>
          <a:lstStyle/>
          <a:p>
            <a:pPr marL="0" marR="0" lvl="0" indent="0" algn="l" defTabSz="514350" rtl="0" eaLnBrk="1" fontAlgn="auto" latinLnBrk="0" hangingPunct="1">
              <a:lnSpc>
                <a:spcPct val="100000"/>
              </a:lnSpc>
              <a:spcBef>
                <a:spcPts val="0"/>
              </a:spcBef>
              <a:spcAft>
                <a:spcPts val="0"/>
              </a:spcAft>
              <a:buClrTx/>
              <a:buSzTx/>
              <a:buFontTx/>
              <a:buNone/>
              <a:tabLst/>
              <a:defRPr/>
            </a:pPr>
            <a:r>
              <a:rPr kumimoji="0" lang="en-US" sz="4050" b="0"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Tahoma" panose="020B0604030504040204" pitchFamily="34" charset="0"/>
                <a:ea typeface="Tahoma" panose="020B0604030504040204" pitchFamily="34" charset="0"/>
                <a:cs typeface="Tahoma" panose="020B0604030504040204" pitchFamily="34" charset="0"/>
              </a:rPr>
              <a:t>HƯỚNG DẪN VỀ NHÀ</a:t>
            </a:r>
            <a:endParaRPr kumimoji="0" lang="vi-VN" sz="4050" b="0"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Tahoma" panose="020B0604030504040204" pitchFamily="34" charset="0"/>
              <a:ea typeface="Tahoma" panose="020B0604030504040204" pitchFamily="34" charset="0"/>
              <a:cs typeface="Tahoma" panose="020B0604030504040204" pitchFamily="34" charset="0"/>
            </a:endParaRPr>
          </a:p>
        </p:txBody>
      </p:sp>
      <p:pic>
        <p:nvPicPr>
          <p:cNvPr id="9" name="Picture 8">
            <a:extLst>
              <a:ext uri="{FF2B5EF4-FFF2-40B4-BE49-F238E27FC236}">
                <a16:creationId xmlns:a16="http://schemas.microsoft.com/office/drawing/2014/main" id="{CB242540-3D1D-4DF9-A7F0-4AD2073BFB5A}"/>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1496335" y="4078434"/>
            <a:ext cx="1428572" cy="1428572"/>
          </a:xfrm>
          <a:prstGeom prst="rect">
            <a:avLst/>
          </a:prstGeom>
        </p:spPr>
      </p:pic>
      <p:sp>
        <p:nvSpPr>
          <p:cNvPr id="3" name="TextBox 2">
            <a:extLst>
              <a:ext uri="{FF2B5EF4-FFF2-40B4-BE49-F238E27FC236}">
                <a16:creationId xmlns:a16="http://schemas.microsoft.com/office/drawing/2014/main" id="{4AC0920F-1C6C-4A2F-B10C-23C77D268594}"/>
              </a:ext>
            </a:extLst>
          </p:cNvPr>
          <p:cNvSpPr txBox="1"/>
          <p:nvPr/>
        </p:nvSpPr>
        <p:spPr>
          <a:xfrm>
            <a:off x="3107430" y="2388595"/>
            <a:ext cx="3729886" cy="1938992"/>
          </a:xfrm>
          <a:prstGeom prst="rect">
            <a:avLst/>
          </a:prstGeom>
          <a:noFill/>
        </p:spPr>
        <p:txBody>
          <a:bodyPr wrap="square" rtlCol="0">
            <a:spAutoFit/>
          </a:bodyPr>
          <a:lstStyle/>
          <a:p>
            <a:pPr marL="342900" marR="0" lvl="0" indent="-342900" algn="l" defTabSz="685800" rtl="0" eaLnBrk="0" fontAlgn="base" latinLnBrk="0" hangingPunct="0">
              <a:lnSpc>
                <a:spcPct val="100000"/>
              </a:lnSpc>
              <a:spcBef>
                <a:spcPct val="0"/>
              </a:spcBef>
              <a:spcAft>
                <a:spcPct val="0"/>
              </a:spcAft>
              <a:buClrTx/>
              <a:buSzTx/>
              <a:buFontTx/>
              <a:buAutoNum type="arabicPeriod"/>
              <a:tabLst/>
              <a:defRPr/>
            </a:pP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mn-cs"/>
              </a:rPr>
              <a:t>Ôn</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mn-cs"/>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mn-cs"/>
              </a:rPr>
              <a:t>tập</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mn-cs"/>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mn-cs"/>
              </a:rPr>
              <a:t>lại</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mn-cs"/>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mn-cs"/>
              </a:rPr>
              <a:t>các</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mn-cs"/>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mn-cs"/>
              </a:rPr>
              <a:t>kiến</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mn-cs"/>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mn-cs"/>
              </a:rPr>
              <a:t>thức</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mn-cs"/>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mn-cs"/>
              </a:rPr>
              <a:t>đã</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mn-cs"/>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mn-cs"/>
              </a:rPr>
              <a:t>học</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mn-cs"/>
              </a:rPr>
              <a:t>.</a:t>
            </a:r>
          </a:p>
          <a:p>
            <a:pPr marL="342900" marR="0" lvl="0" indent="-342900" algn="l" defTabSz="685800" rtl="0" eaLnBrk="0" fontAlgn="base" latinLnBrk="0" hangingPunct="0">
              <a:lnSpc>
                <a:spcPct val="100000"/>
              </a:lnSpc>
              <a:spcBef>
                <a:spcPct val="0"/>
              </a:spcBef>
              <a:spcAft>
                <a:spcPct val="0"/>
              </a:spcAft>
              <a:buClrTx/>
              <a:buSzTx/>
              <a:buFontTx/>
              <a:buAutoNum type="arabicPeriod"/>
              <a:tabLst/>
              <a:defRPr/>
            </a:pP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mn-cs"/>
              </a:rPr>
              <a:t>Làm</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mn-cs"/>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mn-cs"/>
              </a:rPr>
              <a:t>bài</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mn-cs"/>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mn-cs"/>
              </a:rPr>
              <a:t>tập</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mn-cs"/>
              </a:rPr>
              <a:t> 1,3,4 SGK</a:t>
            </a:r>
          </a:p>
          <a:p>
            <a:pPr marL="342900" marR="0" lvl="0" indent="-342900" algn="l" defTabSz="685800" rtl="0" eaLnBrk="0" fontAlgn="base" latinLnBrk="0" hangingPunct="0">
              <a:lnSpc>
                <a:spcPct val="100000"/>
              </a:lnSpc>
              <a:spcBef>
                <a:spcPct val="0"/>
              </a:spcBef>
              <a:spcAft>
                <a:spcPct val="0"/>
              </a:spcAft>
              <a:buClrTx/>
              <a:buSzTx/>
              <a:buFontTx/>
              <a:buAutoNum type="arabicPeriod"/>
              <a:tabLst/>
              <a:defRPr/>
            </a:pPr>
            <a:r>
              <a:rPr lang="en-US" sz="2400" dirty="0" err="1">
                <a:solidFill>
                  <a:prstClr val="black"/>
                </a:solidFill>
                <a:latin typeface="Times New Roman" panose="02020603050405020304" pitchFamily="18" charset="0"/>
              </a:rPr>
              <a:t>Tìm</a:t>
            </a:r>
            <a:r>
              <a:rPr lang="en-US" sz="2400" dirty="0">
                <a:solidFill>
                  <a:prstClr val="black"/>
                </a:solidFill>
                <a:latin typeface="Times New Roman" panose="02020603050405020304" pitchFamily="18" charset="0"/>
              </a:rPr>
              <a:t> </a:t>
            </a:r>
            <a:r>
              <a:rPr lang="en-US" sz="2400" dirty="0" err="1">
                <a:solidFill>
                  <a:prstClr val="black"/>
                </a:solidFill>
                <a:latin typeface="Times New Roman" panose="02020603050405020304" pitchFamily="18" charset="0"/>
              </a:rPr>
              <a:t>hiểu</a:t>
            </a:r>
            <a:r>
              <a:rPr lang="en-US" sz="2400" dirty="0">
                <a:solidFill>
                  <a:prstClr val="black"/>
                </a:solidFill>
                <a:latin typeface="Times New Roman" panose="02020603050405020304" pitchFamily="18" charset="0"/>
              </a:rPr>
              <a:t> </a:t>
            </a:r>
            <a:r>
              <a:rPr lang="en-US" sz="2400" dirty="0" err="1">
                <a:solidFill>
                  <a:prstClr val="black"/>
                </a:solidFill>
                <a:latin typeface="Times New Roman" panose="02020603050405020304" pitchFamily="18" charset="0"/>
              </a:rPr>
              <a:t>ứng</a:t>
            </a:r>
            <a:r>
              <a:rPr lang="en-US" sz="2400" dirty="0">
                <a:solidFill>
                  <a:prstClr val="black"/>
                </a:solidFill>
                <a:latin typeface="Times New Roman" panose="02020603050405020304" pitchFamily="18" charset="0"/>
              </a:rPr>
              <a:t> </a:t>
            </a:r>
            <a:r>
              <a:rPr lang="en-US" sz="2400" dirty="0" err="1">
                <a:solidFill>
                  <a:prstClr val="black"/>
                </a:solidFill>
                <a:latin typeface="Times New Roman" panose="02020603050405020304" pitchFamily="18" charset="0"/>
              </a:rPr>
              <a:t>dụng</a:t>
            </a:r>
            <a:r>
              <a:rPr lang="en-US" sz="2400" dirty="0">
                <a:solidFill>
                  <a:prstClr val="black"/>
                </a:solidFill>
                <a:latin typeface="Times New Roman" panose="02020603050405020304" pitchFamily="18" charset="0"/>
              </a:rPr>
              <a:t>, </a:t>
            </a:r>
            <a:r>
              <a:rPr lang="en-US" sz="2400" dirty="0" err="1">
                <a:solidFill>
                  <a:prstClr val="black"/>
                </a:solidFill>
                <a:latin typeface="Times New Roman" panose="02020603050405020304" pitchFamily="18" charset="0"/>
              </a:rPr>
              <a:t>cách</a:t>
            </a:r>
            <a:r>
              <a:rPr lang="en-US" sz="2400" dirty="0">
                <a:solidFill>
                  <a:prstClr val="black"/>
                </a:solidFill>
                <a:latin typeface="Times New Roman" panose="02020603050405020304" pitchFamily="18" charset="0"/>
              </a:rPr>
              <a:t> </a:t>
            </a:r>
            <a:r>
              <a:rPr lang="en-US" sz="2400" dirty="0" err="1">
                <a:solidFill>
                  <a:prstClr val="black"/>
                </a:solidFill>
                <a:latin typeface="Times New Roman" panose="02020603050405020304" pitchFamily="18" charset="0"/>
              </a:rPr>
              <a:t>điều</a:t>
            </a:r>
            <a:r>
              <a:rPr lang="en-US" sz="2400" dirty="0">
                <a:solidFill>
                  <a:prstClr val="black"/>
                </a:solidFill>
                <a:latin typeface="Times New Roman" panose="02020603050405020304" pitchFamily="18" charset="0"/>
              </a:rPr>
              <a:t> </a:t>
            </a:r>
            <a:r>
              <a:rPr lang="en-US" sz="2400" dirty="0" err="1">
                <a:solidFill>
                  <a:prstClr val="black"/>
                </a:solidFill>
                <a:latin typeface="Times New Roman" panose="02020603050405020304" pitchFamily="18" charset="0"/>
              </a:rPr>
              <a:t>chế</a:t>
            </a:r>
            <a:r>
              <a:rPr lang="en-US" sz="2400" dirty="0">
                <a:solidFill>
                  <a:prstClr val="black"/>
                </a:solidFill>
                <a:latin typeface="Times New Roman" panose="02020603050405020304" pitchFamily="18" charset="0"/>
              </a:rPr>
              <a:t> NaOH, Ca(OH)</a:t>
            </a:r>
            <a:r>
              <a:rPr lang="en-US" sz="2400" baseline="-25000" dirty="0">
                <a:solidFill>
                  <a:prstClr val="black"/>
                </a:solidFill>
                <a:latin typeface="Times New Roman" panose="02020603050405020304" pitchFamily="18" charset="0"/>
              </a:rPr>
              <a:t>2.</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mn-cs"/>
            </a:endParaRPr>
          </a:p>
        </p:txBody>
      </p:sp>
    </p:spTree>
    <p:extLst>
      <p:ext uri="{BB962C8B-B14F-4D97-AF65-F5344CB8AC3E}">
        <p14:creationId xmlns:p14="http://schemas.microsoft.com/office/powerpoint/2010/main" val="58709662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down)">
                                      <p:cBhvr>
                                        <p:cTn id="7" dur="500"/>
                                        <p:tgtEl>
                                          <p:spTgt spid="6"/>
                                        </p:tgtEl>
                                      </p:cBhvr>
                                    </p:animEffect>
                                  </p:childTnLst>
                                </p:cTn>
                              </p:par>
                              <p:par>
                                <p:cTn id="8" presetID="22" presetClass="entr" presetSubtype="4" fill="hold" nodeType="withEffect">
                                  <p:stCondLst>
                                    <p:cond delay="0"/>
                                  </p:stCondLst>
                                  <p:childTnLst>
                                    <p:set>
                                      <p:cBhvr>
                                        <p:cTn id="9" dur="1" fill="hold">
                                          <p:stCondLst>
                                            <p:cond delay="0"/>
                                          </p:stCondLst>
                                        </p:cTn>
                                        <p:tgtEl>
                                          <p:spTgt spid="4"/>
                                        </p:tgtEl>
                                        <p:attrNameLst>
                                          <p:attrName>style.visibility</p:attrName>
                                        </p:attrNameLst>
                                      </p:cBhvr>
                                      <p:to>
                                        <p:strVal val="visible"/>
                                      </p:to>
                                    </p:set>
                                    <p:animEffect transition="in" filter="wipe(down)">
                                      <p:cBhvr>
                                        <p:cTn id="10" dur="500"/>
                                        <p:tgtEl>
                                          <p:spTgt spid="4"/>
                                        </p:tgtEl>
                                      </p:cBhvr>
                                    </p:animEffect>
                                  </p:childTnLst>
                                </p:cTn>
                              </p:par>
                            </p:childTnLst>
                          </p:cTn>
                        </p:par>
                        <p:par>
                          <p:cTn id="11" fill="hold">
                            <p:stCondLst>
                              <p:cond delay="500"/>
                            </p:stCondLst>
                            <p:childTnLst>
                              <p:par>
                                <p:cTn id="12" presetID="22" presetClass="entr" presetSubtype="1" fill="hold" grpId="0" nodeType="afterEffect">
                                  <p:stCondLst>
                                    <p:cond delay="0"/>
                                  </p:stCondLst>
                                  <p:childTnLst>
                                    <p:set>
                                      <p:cBhvr>
                                        <p:cTn id="13" dur="1" fill="hold">
                                          <p:stCondLst>
                                            <p:cond delay="0"/>
                                          </p:stCondLst>
                                        </p:cTn>
                                        <p:tgtEl>
                                          <p:spTgt spid="2"/>
                                        </p:tgtEl>
                                        <p:attrNameLst>
                                          <p:attrName>style.visibility</p:attrName>
                                        </p:attrNameLst>
                                      </p:cBhvr>
                                      <p:to>
                                        <p:strVal val="visible"/>
                                      </p:to>
                                    </p:set>
                                    <p:animEffect transition="in" filter="wipe(up)">
                                      <p:cBhvr>
                                        <p:cTn id="14" dur="500"/>
                                        <p:tgtEl>
                                          <p:spTgt spid="2"/>
                                        </p:tgtEl>
                                      </p:cBhvr>
                                    </p:animEffect>
                                  </p:childTnLst>
                                </p:cTn>
                              </p:par>
                            </p:childTnLst>
                          </p:cTn>
                        </p:par>
                        <p:par>
                          <p:cTn id="15" fill="hold">
                            <p:stCondLst>
                              <p:cond delay="1000"/>
                            </p:stCondLst>
                            <p:childTnLst>
                              <p:par>
                                <p:cTn id="16" presetID="10" presetClass="entr" presetSubtype="0" fill="hold" nodeType="afterEffect">
                                  <p:stCondLst>
                                    <p:cond delay="0"/>
                                  </p:stCondLst>
                                  <p:childTnLst>
                                    <p:set>
                                      <p:cBhvr>
                                        <p:cTn id="17" dur="1" fill="hold">
                                          <p:stCondLst>
                                            <p:cond delay="0"/>
                                          </p:stCondLst>
                                        </p:cTn>
                                        <p:tgtEl>
                                          <p:spTgt spid="9"/>
                                        </p:tgtEl>
                                        <p:attrNameLst>
                                          <p:attrName>style.visibility</p:attrName>
                                        </p:attrNameLst>
                                      </p:cBhvr>
                                      <p:to>
                                        <p:strVal val="visible"/>
                                      </p:to>
                                    </p:set>
                                    <p:animEffect transition="in" filter="fade">
                                      <p:cBhvr>
                                        <p:cTn id="18" dur="500"/>
                                        <p:tgtEl>
                                          <p:spTgt spid="9"/>
                                        </p:tgtEl>
                                      </p:cBhvr>
                                    </p:animEffect>
                                  </p:childTnLst>
                                </p:cTn>
                              </p:par>
                            </p:childTnLst>
                          </p:cTn>
                        </p:par>
                        <p:par>
                          <p:cTn id="19" fill="hold">
                            <p:stCondLst>
                              <p:cond delay="1500"/>
                            </p:stCondLst>
                            <p:childTnLst>
                              <p:par>
                                <p:cTn id="20" presetID="42" presetClass="entr" presetSubtype="0" fill="hold" grpId="0" nodeType="afterEffect">
                                  <p:stCondLst>
                                    <p:cond delay="0"/>
                                  </p:stCondLst>
                                  <p:childTnLst>
                                    <p:set>
                                      <p:cBhvr>
                                        <p:cTn id="21" dur="1" fill="hold">
                                          <p:stCondLst>
                                            <p:cond delay="0"/>
                                          </p:stCondLst>
                                        </p:cTn>
                                        <p:tgtEl>
                                          <p:spTgt spid="7"/>
                                        </p:tgtEl>
                                        <p:attrNameLst>
                                          <p:attrName>style.visibility</p:attrName>
                                        </p:attrNameLst>
                                      </p:cBhvr>
                                      <p:to>
                                        <p:strVal val="visible"/>
                                      </p:to>
                                    </p:set>
                                    <p:animEffect transition="in" filter="fade">
                                      <p:cBhvr>
                                        <p:cTn id="22" dur="1000"/>
                                        <p:tgtEl>
                                          <p:spTgt spid="7"/>
                                        </p:tgtEl>
                                      </p:cBhvr>
                                    </p:animEffect>
                                    <p:anim calcmode="lin" valueType="num">
                                      <p:cBhvr>
                                        <p:cTn id="23" dur="1000" fill="hold"/>
                                        <p:tgtEl>
                                          <p:spTgt spid="7"/>
                                        </p:tgtEl>
                                        <p:attrNameLst>
                                          <p:attrName>ppt_x</p:attrName>
                                        </p:attrNameLst>
                                      </p:cBhvr>
                                      <p:tavLst>
                                        <p:tav tm="0">
                                          <p:val>
                                            <p:strVal val="#ppt_x"/>
                                          </p:val>
                                        </p:tav>
                                        <p:tav tm="100000">
                                          <p:val>
                                            <p:strVal val="#ppt_x"/>
                                          </p:val>
                                        </p:tav>
                                      </p:tavLst>
                                    </p:anim>
                                    <p:anim calcmode="lin" valueType="num">
                                      <p:cBhvr>
                                        <p:cTn id="24" dur="1000" fill="hold"/>
                                        <p:tgtEl>
                                          <p:spTgt spid="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7" grpId="0"/>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D05E2FA4-701D-4C92-898E-7EE4AF07FEBA}"/>
              </a:ext>
            </a:extLst>
          </p:cNvPr>
          <p:cNvSpPr txBox="1"/>
          <p:nvPr/>
        </p:nvSpPr>
        <p:spPr>
          <a:xfrm>
            <a:off x="2499320" y="2775239"/>
            <a:ext cx="3902030" cy="1350498"/>
          </a:xfrm>
          <a:prstGeom prst="rect">
            <a:avLst/>
          </a:prstGeom>
          <a:noFill/>
          <a:ln>
            <a:noFill/>
          </a:ln>
        </p:spPr>
        <p:txBody>
          <a:bodyPr wrap="none" rtlCol="0">
            <a:spAutoFit/>
          </a:bodyPr>
          <a:lstStyle/>
          <a:p>
            <a:pPr marL="0" marR="0" lvl="0" indent="0" algn="ctr" defTabSz="685800" rtl="0" eaLnBrk="1" fontAlgn="auto" latinLnBrk="0" hangingPunct="1">
              <a:lnSpc>
                <a:spcPct val="120000"/>
              </a:lnSpc>
              <a:spcBef>
                <a:spcPts val="0"/>
              </a:spcBef>
              <a:spcAft>
                <a:spcPts val="0"/>
              </a:spcAft>
              <a:buClrTx/>
              <a:buSzTx/>
              <a:buFontTx/>
              <a:buNone/>
              <a:tabLst/>
              <a:defRPr/>
            </a:pPr>
            <a:r>
              <a:rPr kumimoji="0" lang="vi-VN" sz="3600" b="1" i="0" u="none" strike="noStrike" kern="1200" cap="none" spc="0" normalizeH="0" baseline="0" noProof="0" dirty="0">
                <a:ln>
                  <a:solidFill>
                    <a:srgbClr val="F79646">
                      <a:lumMod val="50000"/>
                    </a:srgbClr>
                  </a:solidFill>
                </a:ln>
                <a:solidFill>
                  <a:prstClr val="white"/>
                </a:solidFill>
                <a:effectLst/>
                <a:uLnTx/>
                <a:uFillTx/>
                <a:latin typeface="Tahoma" panose="020B0604030504040204" pitchFamily="34" charset="0"/>
                <a:ea typeface="Tahoma" panose="020B0604030504040204" pitchFamily="34" charset="0"/>
                <a:cs typeface="Tahoma" panose="020B0604030504040204" pitchFamily="34" charset="0"/>
              </a:rPr>
              <a:t>CHÀO TẠM BIỆT</a:t>
            </a:r>
          </a:p>
          <a:p>
            <a:pPr marL="0" marR="0" lvl="0" indent="0" algn="ctr" defTabSz="685800" rtl="0" eaLnBrk="1" fontAlgn="auto" latinLnBrk="0" hangingPunct="1">
              <a:lnSpc>
                <a:spcPct val="120000"/>
              </a:lnSpc>
              <a:spcBef>
                <a:spcPts val="0"/>
              </a:spcBef>
              <a:spcAft>
                <a:spcPts val="0"/>
              </a:spcAft>
              <a:buClrTx/>
              <a:buSzTx/>
              <a:buFontTx/>
              <a:buNone/>
              <a:tabLst/>
              <a:defRPr/>
            </a:pPr>
            <a:r>
              <a:rPr kumimoji="0" lang="vi-VN" sz="3600" b="1" i="0" u="none" strike="noStrike" kern="1200" cap="none" spc="0" normalizeH="0" baseline="0" noProof="0" dirty="0">
                <a:ln>
                  <a:solidFill>
                    <a:srgbClr val="F79646">
                      <a:lumMod val="50000"/>
                    </a:srgbClr>
                  </a:solidFill>
                </a:ln>
                <a:solidFill>
                  <a:prstClr val="white"/>
                </a:solidFill>
                <a:effectLst/>
                <a:uLnTx/>
                <a:uFillTx/>
                <a:latin typeface="Tahoma" panose="020B0604030504040204" pitchFamily="34" charset="0"/>
                <a:ea typeface="Tahoma" panose="020B0604030504040204" pitchFamily="34" charset="0"/>
                <a:cs typeface="Tahoma" panose="020B0604030504040204" pitchFamily="34" charset="0"/>
              </a:rPr>
              <a:t>CÁC EM!</a:t>
            </a:r>
          </a:p>
        </p:txBody>
      </p:sp>
    </p:spTree>
    <p:extLst>
      <p:ext uri="{BB962C8B-B14F-4D97-AF65-F5344CB8AC3E}">
        <p14:creationId xmlns:p14="http://schemas.microsoft.com/office/powerpoint/2010/main" val="311659725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grpId="0" nodeType="with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p:cTn id="7" dur="1000" fill="hold"/>
                                        <p:tgtEl>
                                          <p:spTgt spid="8"/>
                                        </p:tgtEl>
                                        <p:attrNameLst>
                                          <p:attrName>ppt_w</p:attrName>
                                        </p:attrNameLst>
                                      </p:cBhvr>
                                      <p:tavLst>
                                        <p:tav tm="0">
                                          <p:val>
                                            <p:fltVal val="0"/>
                                          </p:val>
                                        </p:tav>
                                        <p:tav tm="100000">
                                          <p:val>
                                            <p:strVal val="#ppt_w"/>
                                          </p:val>
                                        </p:tav>
                                      </p:tavLst>
                                    </p:anim>
                                    <p:anim calcmode="lin" valueType="num">
                                      <p:cBhvr>
                                        <p:cTn id="8" dur="1000" fill="hold"/>
                                        <p:tgtEl>
                                          <p:spTgt spid="8"/>
                                        </p:tgtEl>
                                        <p:attrNameLst>
                                          <p:attrName>ppt_h</p:attrName>
                                        </p:attrNameLst>
                                      </p:cBhvr>
                                      <p:tavLst>
                                        <p:tav tm="0">
                                          <p:val>
                                            <p:fltVal val="0"/>
                                          </p:val>
                                        </p:tav>
                                        <p:tav tm="100000">
                                          <p:val>
                                            <p:strVal val="#ppt_h"/>
                                          </p:val>
                                        </p:tav>
                                      </p:tavLst>
                                    </p:anim>
                                    <p:anim calcmode="lin" valueType="num">
                                      <p:cBhvr>
                                        <p:cTn id="9" dur="1000" fill="hold"/>
                                        <p:tgtEl>
                                          <p:spTgt spid="8"/>
                                        </p:tgtEl>
                                        <p:attrNameLst>
                                          <p:attrName>style.rotation</p:attrName>
                                        </p:attrNameLst>
                                      </p:cBhvr>
                                      <p:tavLst>
                                        <p:tav tm="0">
                                          <p:val>
                                            <p:fltVal val="90"/>
                                          </p:val>
                                        </p:tav>
                                        <p:tav tm="100000">
                                          <p:val>
                                            <p:fltVal val="0"/>
                                          </p:val>
                                        </p:tav>
                                      </p:tavLst>
                                    </p:anim>
                                    <p:animEffect transition="in" filter="fade">
                                      <p:cBhvr>
                                        <p:cTn id="10"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0418" name="Picture 3">
            <a:extLst>
              <a:ext uri="{FF2B5EF4-FFF2-40B4-BE49-F238E27FC236}">
                <a16:creationId xmlns:a16="http://schemas.microsoft.com/office/drawing/2014/main" id="{94DC6985-4ED5-46D6-AD7F-E29975A91FD1}"/>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0419" name="TextBox 4">
            <a:extLst>
              <a:ext uri="{FF2B5EF4-FFF2-40B4-BE49-F238E27FC236}">
                <a16:creationId xmlns:a16="http://schemas.microsoft.com/office/drawing/2014/main" id="{DC252EFE-6EC1-4E0D-9481-B6963557787F}"/>
              </a:ext>
            </a:extLst>
          </p:cNvPr>
          <p:cNvSpPr txBox="1">
            <a:spLocks noChangeArrowheads="1"/>
          </p:cNvSpPr>
          <p:nvPr/>
        </p:nvSpPr>
        <p:spPr bwMode="auto">
          <a:xfrm>
            <a:off x="1691680" y="1469777"/>
            <a:ext cx="5480989" cy="10772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defTabSz="685800">
              <a:lnSpc>
                <a:spcPct val="90000"/>
              </a:lnSpc>
              <a:spcBef>
                <a:spcPts val="750"/>
              </a:spcBef>
              <a:buFont typeface="Arial" panose="020B0604020202020204" pitchFamily="34" charset="0"/>
              <a:buChar char="•"/>
              <a:defRPr sz="2100">
                <a:solidFill>
                  <a:schemeClr val="tx1"/>
                </a:solidFill>
                <a:latin typeface="Calibri" panose="020F0502020204030204" pitchFamily="34" charset="0"/>
              </a:defRPr>
            </a:lvl1pPr>
            <a:lvl2pPr marL="742950" indent="-285750" defTabSz="685800">
              <a:lnSpc>
                <a:spcPct val="90000"/>
              </a:lnSpc>
              <a:spcBef>
                <a:spcPts val="375"/>
              </a:spcBef>
              <a:buFont typeface="Arial" panose="020B0604020202020204" pitchFamily="34" charset="0"/>
              <a:buChar char="•"/>
              <a:defRPr>
                <a:solidFill>
                  <a:schemeClr val="tx1"/>
                </a:solidFill>
                <a:latin typeface="Calibri" panose="020F0502020204030204" pitchFamily="34" charset="0"/>
              </a:defRPr>
            </a:lvl2pPr>
            <a:lvl3pPr marL="1143000" indent="-228600" defTabSz="685800">
              <a:lnSpc>
                <a:spcPct val="90000"/>
              </a:lnSpc>
              <a:spcBef>
                <a:spcPts val="375"/>
              </a:spcBef>
              <a:buFont typeface="Arial" panose="020B0604020202020204" pitchFamily="34" charset="0"/>
              <a:buChar char="•"/>
              <a:defRPr sz="1500">
                <a:solidFill>
                  <a:schemeClr val="tx1"/>
                </a:solidFill>
                <a:latin typeface="Calibri" panose="020F0502020204030204" pitchFamily="34" charset="0"/>
              </a:defRPr>
            </a:lvl3pPr>
            <a:lvl4pPr marL="16002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4pPr>
            <a:lvl5pPr marL="20574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5pPr>
            <a:lvl6pPr marL="25146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6pPr>
            <a:lvl7pPr marL="29718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7pPr>
            <a:lvl8pPr marL="34290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8pPr>
            <a:lvl9pPr marL="38862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9pPr>
          </a:lstStyle>
          <a:p>
            <a:pPr marL="0" marR="0" lvl="0" indent="0" algn="ctr" defTabSz="514350" rtl="0" eaLnBrk="1" fontAlgn="base" latinLnBrk="0" hangingPunct="1">
              <a:lnSpc>
                <a:spcPct val="100000"/>
              </a:lnSpc>
              <a:spcBef>
                <a:spcPct val="0"/>
              </a:spcBef>
              <a:spcAft>
                <a:spcPct val="0"/>
              </a:spcAft>
              <a:buClrTx/>
              <a:buSzTx/>
              <a:buFont typeface="Arial" panose="020B0604020202020204" pitchFamily="34" charset="0"/>
              <a:buNone/>
              <a:tabLst/>
              <a:defRPr/>
            </a:pPr>
            <a:r>
              <a:rPr kumimoji="0" lang="en-US" altLang="vi-VN" sz="3200" b="1" i="0" u="none" strike="noStrike" kern="1200" cap="none" spc="0" normalizeH="0" baseline="0" noProof="0" dirty="0" err="1">
                <a:ln>
                  <a:noFill/>
                </a:ln>
                <a:solidFill>
                  <a:srgbClr val="FF0000"/>
                </a:solidFill>
                <a:effectLst/>
                <a:uLnTx/>
                <a:uFillTx/>
                <a:latin typeface="Times New Roman" panose="02020603050405020304" pitchFamily="18" charset="0"/>
                <a:ea typeface="+mn-ea"/>
                <a:cs typeface="Times New Roman" panose="02020603050405020304" pitchFamily="18" charset="0"/>
              </a:rPr>
              <a:t>Chào</a:t>
            </a:r>
            <a:r>
              <a:rPr kumimoji="0" lang="en-US" altLang="vi-VN" sz="3200" b="1" i="0" u="none" strike="noStrike" kern="1200" cap="none" spc="0" normalizeH="0" baseline="0" noProof="0" dirty="0">
                <a:ln>
                  <a:noFill/>
                </a:ln>
                <a:solidFill>
                  <a:srgbClr val="FF0000"/>
                </a:solidFill>
                <a:effectLst/>
                <a:uLnTx/>
                <a:uFillTx/>
                <a:latin typeface="Times New Roman" panose="02020603050405020304" pitchFamily="18" charset="0"/>
                <a:ea typeface="+mn-ea"/>
                <a:cs typeface="Times New Roman" panose="02020603050405020304" pitchFamily="18" charset="0"/>
              </a:rPr>
              <a:t> </a:t>
            </a:r>
            <a:r>
              <a:rPr kumimoji="0" lang="en-US" altLang="vi-VN" sz="3200" b="1" i="0" u="none" strike="noStrike" kern="1200" cap="none" spc="0" normalizeH="0" baseline="0" noProof="0" dirty="0" err="1">
                <a:ln>
                  <a:noFill/>
                </a:ln>
                <a:solidFill>
                  <a:srgbClr val="FF0000"/>
                </a:solidFill>
                <a:effectLst/>
                <a:uLnTx/>
                <a:uFillTx/>
                <a:latin typeface="Times New Roman" panose="02020603050405020304" pitchFamily="18" charset="0"/>
                <a:ea typeface="+mn-ea"/>
                <a:cs typeface="Times New Roman" panose="02020603050405020304" pitchFamily="18" charset="0"/>
              </a:rPr>
              <a:t>mừng</a:t>
            </a:r>
            <a:r>
              <a:rPr kumimoji="0" lang="en-US" altLang="vi-VN" sz="3200" b="1" i="0" u="none" strike="noStrike" kern="1200" cap="none" spc="0" normalizeH="0" baseline="0" noProof="0" dirty="0">
                <a:ln>
                  <a:noFill/>
                </a:ln>
                <a:solidFill>
                  <a:srgbClr val="FF0000"/>
                </a:solidFill>
                <a:effectLst/>
                <a:uLnTx/>
                <a:uFillTx/>
                <a:latin typeface="Times New Roman" panose="02020603050405020304" pitchFamily="18" charset="0"/>
                <a:ea typeface="+mn-ea"/>
                <a:cs typeface="Times New Roman" panose="02020603050405020304" pitchFamily="18" charset="0"/>
              </a:rPr>
              <a:t> </a:t>
            </a:r>
            <a:r>
              <a:rPr kumimoji="0" lang="en-US" altLang="vi-VN" sz="3200" b="1" i="0" u="none" strike="noStrike" kern="1200" cap="none" spc="0" normalizeH="0" baseline="0" noProof="0" dirty="0" err="1">
                <a:ln>
                  <a:noFill/>
                </a:ln>
                <a:solidFill>
                  <a:srgbClr val="FF0000"/>
                </a:solidFill>
                <a:effectLst/>
                <a:uLnTx/>
                <a:uFillTx/>
                <a:latin typeface="Times New Roman" panose="02020603050405020304" pitchFamily="18" charset="0"/>
                <a:ea typeface="+mn-ea"/>
                <a:cs typeface="Times New Roman" panose="02020603050405020304" pitchFamily="18" charset="0"/>
              </a:rPr>
              <a:t>các</a:t>
            </a:r>
            <a:r>
              <a:rPr kumimoji="0" lang="en-US" altLang="vi-VN" sz="3200" b="1" i="0" u="none" strike="noStrike" kern="1200" cap="none" spc="0" normalizeH="0" baseline="0" noProof="0" dirty="0">
                <a:ln>
                  <a:noFill/>
                </a:ln>
                <a:solidFill>
                  <a:srgbClr val="FF0000"/>
                </a:solidFill>
                <a:effectLst/>
                <a:uLnTx/>
                <a:uFillTx/>
                <a:latin typeface="Times New Roman" panose="02020603050405020304" pitchFamily="18" charset="0"/>
                <a:ea typeface="+mn-ea"/>
                <a:cs typeface="Times New Roman" panose="02020603050405020304" pitchFamily="18" charset="0"/>
              </a:rPr>
              <a:t> con</a:t>
            </a:r>
          </a:p>
          <a:p>
            <a:pPr marL="0" marR="0" lvl="0" indent="0" algn="ctr" defTabSz="514350" rtl="0" eaLnBrk="1" fontAlgn="base" latinLnBrk="0" hangingPunct="1">
              <a:lnSpc>
                <a:spcPct val="100000"/>
              </a:lnSpc>
              <a:spcBef>
                <a:spcPct val="0"/>
              </a:spcBef>
              <a:spcAft>
                <a:spcPct val="0"/>
              </a:spcAft>
              <a:buClrTx/>
              <a:buSzTx/>
              <a:buFont typeface="Arial" panose="020B0604020202020204" pitchFamily="34" charset="0"/>
              <a:buNone/>
              <a:tabLst/>
              <a:defRPr/>
            </a:pPr>
            <a:r>
              <a:rPr kumimoji="0" lang="en-US" altLang="vi-VN" sz="3200" b="1" i="0" u="none" strike="noStrike" kern="1200" cap="none" spc="0" normalizeH="0" baseline="0" noProof="0" dirty="0">
                <a:ln>
                  <a:noFill/>
                </a:ln>
                <a:solidFill>
                  <a:srgbClr val="FF0000"/>
                </a:solidFill>
                <a:effectLst/>
                <a:uLnTx/>
                <a:uFillTx/>
                <a:latin typeface="Times New Roman" panose="02020603050405020304" pitchFamily="18" charset="0"/>
                <a:ea typeface="+mn-ea"/>
                <a:cs typeface="Times New Roman" panose="02020603050405020304" pitchFamily="18" charset="0"/>
              </a:rPr>
              <a:t> </a:t>
            </a:r>
            <a:r>
              <a:rPr kumimoji="0" lang="en-US" altLang="vi-VN" sz="3200" b="1" i="0" u="none" strike="noStrike" kern="1200" cap="none" spc="0" normalizeH="0" baseline="0" noProof="0" dirty="0" err="1">
                <a:ln>
                  <a:noFill/>
                </a:ln>
                <a:solidFill>
                  <a:srgbClr val="FF0000"/>
                </a:solidFill>
                <a:effectLst/>
                <a:uLnTx/>
                <a:uFillTx/>
                <a:latin typeface="Times New Roman" panose="02020603050405020304" pitchFamily="18" charset="0"/>
                <a:ea typeface="+mn-ea"/>
                <a:cs typeface="Times New Roman" panose="02020603050405020304" pitchFamily="18" charset="0"/>
              </a:rPr>
              <a:t>đến</a:t>
            </a:r>
            <a:r>
              <a:rPr kumimoji="0" lang="en-US" altLang="vi-VN" sz="3200" b="1" i="0" u="none" strike="noStrike" kern="1200" cap="none" spc="0" normalizeH="0" baseline="0" noProof="0" dirty="0">
                <a:ln>
                  <a:noFill/>
                </a:ln>
                <a:solidFill>
                  <a:srgbClr val="FF0000"/>
                </a:solidFill>
                <a:effectLst/>
                <a:uLnTx/>
                <a:uFillTx/>
                <a:latin typeface="Times New Roman" panose="02020603050405020304" pitchFamily="18" charset="0"/>
                <a:ea typeface="+mn-ea"/>
                <a:cs typeface="Times New Roman" panose="02020603050405020304" pitchFamily="18" charset="0"/>
              </a:rPr>
              <a:t> </a:t>
            </a:r>
            <a:r>
              <a:rPr kumimoji="0" lang="en-US" altLang="vi-VN" sz="3200" b="1" i="0" u="none" strike="noStrike" kern="1200" cap="none" spc="0" normalizeH="0" baseline="0" noProof="0" dirty="0" err="1">
                <a:ln>
                  <a:noFill/>
                </a:ln>
                <a:solidFill>
                  <a:srgbClr val="FF0000"/>
                </a:solidFill>
                <a:effectLst/>
                <a:uLnTx/>
                <a:uFillTx/>
                <a:latin typeface="Times New Roman" panose="02020603050405020304" pitchFamily="18" charset="0"/>
                <a:ea typeface="+mn-ea"/>
                <a:cs typeface="Times New Roman" panose="02020603050405020304" pitchFamily="18" charset="0"/>
              </a:rPr>
              <a:t>với</a:t>
            </a:r>
            <a:r>
              <a:rPr kumimoji="0" lang="en-US" altLang="vi-VN" sz="3200" b="1" i="0" u="none" strike="noStrike" kern="1200" cap="none" spc="0" normalizeH="0" baseline="0" noProof="0" dirty="0">
                <a:ln>
                  <a:noFill/>
                </a:ln>
                <a:solidFill>
                  <a:srgbClr val="FF0000"/>
                </a:solidFill>
                <a:effectLst/>
                <a:uLnTx/>
                <a:uFillTx/>
                <a:latin typeface="Times New Roman" panose="02020603050405020304" pitchFamily="18" charset="0"/>
                <a:ea typeface="+mn-ea"/>
                <a:cs typeface="Times New Roman" panose="02020603050405020304" pitchFamily="18" charset="0"/>
              </a:rPr>
              <a:t> </a:t>
            </a:r>
            <a:r>
              <a:rPr kumimoji="0" lang="en-US" altLang="vi-VN" sz="3200" b="1" i="0" u="none" strike="noStrike" kern="1200" cap="none" spc="0" normalizeH="0" baseline="0" noProof="0" dirty="0" err="1">
                <a:ln>
                  <a:noFill/>
                </a:ln>
                <a:solidFill>
                  <a:srgbClr val="FF0000"/>
                </a:solidFill>
                <a:effectLst/>
                <a:uLnTx/>
                <a:uFillTx/>
                <a:latin typeface="Times New Roman" panose="02020603050405020304" pitchFamily="18" charset="0"/>
                <a:ea typeface="+mn-ea"/>
                <a:cs typeface="Times New Roman" panose="02020603050405020304" pitchFamily="18" charset="0"/>
              </a:rPr>
              <a:t>lớp</a:t>
            </a:r>
            <a:r>
              <a:rPr kumimoji="0" lang="en-US" altLang="vi-VN" sz="3200" b="1" i="0" u="none" strike="noStrike" kern="1200" cap="none" spc="0" normalizeH="0" baseline="0" noProof="0" dirty="0">
                <a:ln>
                  <a:noFill/>
                </a:ln>
                <a:solidFill>
                  <a:srgbClr val="FF0000"/>
                </a:solidFill>
                <a:effectLst/>
                <a:uLnTx/>
                <a:uFillTx/>
                <a:latin typeface="Times New Roman" panose="02020603050405020304" pitchFamily="18" charset="0"/>
                <a:ea typeface="+mn-ea"/>
                <a:cs typeface="Times New Roman" panose="02020603050405020304" pitchFamily="18" charset="0"/>
              </a:rPr>
              <a:t> </a:t>
            </a:r>
            <a:r>
              <a:rPr kumimoji="0" lang="en-US" altLang="vi-VN" sz="3200" b="1" i="0" u="none" strike="noStrike" kern="1200" cap="none" spc="0" normalizeH="0" baseline="0" noProof="0" dirty="0" err="1">
                <a:ln>
                  <a:noFill/>
                </a:ln>
                <a:solidFill>
                  <a:srgbClr val="FF0000"/>
                </a:solidFill>
                <a:effectLst/>
                <a:uLnTx/>
                <a:uFillTx/>
                <a:latin typeface="Times New Roman" panose="02020603050405020304" pitchFamily="18" charset="0"/>
                <a:ea typeface="+mn-ea"/>
                <a:cs typeface="Times New Roman" panose="02020603050405020304" pitchFamily="18" charset="0"/>
              </a:rPr>
              <a:t>học</a:t>
            </a:r>
            <a:r>
              <a:rPr kumimoji="0" lang="en-US" altLang="vi-VN" sz="3200" b="1" i="0" u="none" strike="noStrike" kern="1200" cap="none" spc="0" normalizeH="0" baseline="0" noProof="0" dirty="0">
                <a:ln>
                  <a:noFill/>
                </a:ln>
                <a:solidFill>
                  <a:srgbClr val="FF0000"/>
                </a:solidFill>
                <a:effectLst/>
                <a:uLnTx/>
                <a:uFillTx/>
                <a:latin typeface="Times New Roman" panose="02020603050405020304" pitchFamily="18" charset="0"/>
                <a:ea typeface="+mn-ea"/>
                <a:cs typeface="Times New Roman" panose="02020603050405020304" pitchFamily="18" charset="0"/>
              </a:rPr>
              <a:t> </a:t>
            </a:r>
            <a:r>
              <a:rPr kumimoji="0" lang="en-US" altLang="vi-VN" sz="3200" b="1" i="0" u="none" strike="noStrike" kern="1200" cap="none" spc="0" normalizeH="0" baseline="0" noProof="0" dirty="0" err="1">
                <a:ln>
                  <a:noFill/>
                </a:ln>
                <a:solidFill>
                  <a:srgbClr val="FF0000"/>
                </a:solidFill>
                <a:effectLst/>
                <a:uLnTx/>
                <a:uFillTx/>
                <a:latin typeface="Times New Roman" panose="02020603050405020304" pitchFamily="18" charset="0"/>
                <a:ea typeface="+mn-ea"/>
                <a:cs typeface="Times New Roman" panose="02020603050405020304" pitchFamily="18" charset="0"/>
              </a:rPr>
              <a:t>hóa</a:t>
            </a:r>
            <a:r>
              <a:rPr kumimoji="0" lang="en-US" altLang="vi-VN" sz="3200" b="1" i="0" u="none" strike="noStrike" kern="1200" cap="none" spc="0" normalizeH="0" baseline="0" noProof="0" dirty="0">
                <a:ln>
                  <a:noFill/>
                </a:ln>
                <a:solidFill>
                  <a:srgbClr val="FF0000"/>
                </a:solidFill>
                <a:effectLst/>
                <a:uLnTx/>
                <a:uFillTx/>
                <a:latin typeface="Times New Roman" panose="02020603050405020304" pitchFamily="18" charset="0"/>
                <a:ea typeface="+mn-ea"/>
                <a:cs typeface="Times New Roman" panose="02020603050405020304" pitchFamily="18" charset="0"/>
              </a:rPr>
              <a:t> </a:t>
            </a:r>
            <a:r>
              <a:rPr kumimoji="0" lang="en-US" altLang="vi-VN" sz="3200" b="1" i="0" u="none" strike="noStrike" kern="1200" cap="none" spc="0" normalizeH="0" baseline="0" noProof="0" dirty="0" err="1">
                <a:ln>
                  <a:noFill/>
                </a:ln>
                <a:solidFill>
                  <a:srgbClr val="FF0000"/>
                </a:solidFill>
                <a:effectLst/>
                <a:uLnTx/>
                <a:uFillTx/>
                <a:latin typeface="Times New Roman" panose="02020603050405020304" pitchFamily="18" charset="0"/>
                <a:ea typeface="+mn-ea"/>
                <a:cs typeface="Times New Roman" panose="02020603050405020304" pitchFamily="18" charset="0"/>
              </a:rPr>
              <a:t>vui</a:t>
            </a:r>
            <a:r>
              <a:rPr kumimoji="0" lang="en-US" altLang="vi-VN" sz="3200" b="1" i="0" u="none" strike="noStrike" kern="1200" cap="none" spc="0" normalizeH="0" baseline="0" noProof="0" dirty="0">
                <a:ln>
                  <a:noFill/>
                </a:ln>
                <a:solidFill>
                  <a:srgbClr val="FF0000"/>
                </a:solidFill>
                <a:effectLst/>
                <a:uLnTx/>
                <a:uFillTx/>
                <a:latin typeface="Times New Roman" panose="02020603050405020304" pitchFamily="18" charset="0"/>
                <a:ea typeface="+mn-ea"/>
                <a:cs typeface="Times New Roman" panose="02020603050405020304" pitchFamily="18" charset="0"/>
              </a:rPr>
              <a:t> </a:t>
            </a:r>
            <a:r>
              <a:rPr kumimoji="0" lang="en-US" altLang="vi-VN" sz="3200" b="1" i="0" u="none" strike="noStrike" kern="1200" cap="none" spc="0" normalizeH="0" baseline="0" noProof="0" dirty="0" err="1">
                <a:ln>
                  <a:noFill/>
                </a:ln>
                <a:solidFill>
                  <a:srgbClr val="FF0000"/>
                </a:solidFill>
                <a:effectLst/>
                <a:uLnTx/>
                <a:uFillTx/>
                <a:latin typeface="Times New Roman" panose="02020603050405020304" pitchFamily="18" charset="0"/>
                <a:ea typeface="+mn-ea"/>
                <a:cs typeface="Times New Roman" panose="02020603050405020304" pitchFamily="18" charset="0"/>
              </a:rPr>
              <a:t>nhộn</a:t>
            </a:r>
            <a:r>
              <a:rPr kumimoji="0" lang="en-US" altLang="vi-VN" sz="3200" b="1" i="0" u="none" strike="noStrike" kern="1200" cap="none" spc="0" normalizeH="0" baseline="0" noProof="0" dirty="0">
                <a:ln>
                  <a:noFill/>
                </a:ln>
                <a:solidFill>
                  <a:srgbClr val="FF0000"/>
                </a:solidFill>
                <a:effectLst/>
                <a:uLnTx/>
                <a:uFillTx/>
                <a:latin typeface="Times New Roman" panose="02020603050405020304" pitchFamily="18" charset="0"/>
                <a:ea typeface="+mn-ea"/>
                <a:cs typeface="Times New Roman" panose="02020603050405020304" pitchFamily="18" charset="0"/>
              </a:rPr>
              <a:t>!</a:t>
            </a:r>
          </a:p>
        </p:txBody>
      </p:sp>
      <p:sp>
        <p:nvSpPr>
          <p:cNvPr id="60420" name="TextBox 8">
            <a:extLst>
              <a:ext uri="{FF2B5EF4-FFF2-40B4-BE49-F238E27FC236}">
                <a16:creationId xmlns:a16="http://schemas.microsoft.com/office/drawing/2014/main" id="{4C071CB1-11E6-4C2E-AE81-37AB51FE34F1}"/>
              </a:ext>
            </a:extLst>
          </p:cNvPr>
          <p:cNvSpPr txBox="1">
            <a:spLocks noChangeArrowheads="1"/>
          </p:cNvSpPr>
          <p:nvPr/>
        </p:nvSpPr>
        <p:spPr bwMode="auto">
          <a:xfrm>
            <a:off x="2475111" y="3933056"/>
            <a:ext cx="4193777"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defTabSz="685800">
              <a:lnSpc>
                <a:spcPct val="90000"/>
              </a:lnSpc>
              <a:spcBef>
                <a:spcPts val="750"/>
              </a:spcBef>
              <a:buFont typeface="Arial" panose="020B0604020202020204" pitchFamily="34" charset="0"/>
              <a:buChar char="•"/>
              <a:defRPr sz="2100">
                <a:solidFill>
                  <a:schemeClr val="tx1"/>
                </a:solidFill>
                <a:latin typeface="Calibri" panose="020F0502020204030204" pitchFamily="34" charset="0"/>
              </a:defRPr>
            </a:lvl1pPr>
            <a:lvl2pPr marL="742950" indent="-285750" defTabSz="685800">
              <a:lnSpc>
                <a:spcPct val="90000"/>
              </a:lnSpc>
              <a:spcBef>
                <a:spcPts val="375"/>
              </a:spcBef>
              <a:buFont typeface="Arial" panose="020B0604020202020204" pitchFamily="34" charset="0"/>
              <a:buChar char="•"/>
              <a:defRPr>
                <a:solidFill>
                  <a:schemeClr val="tx1"/>
                </a:solidFill>
                <a:latin typeface="Calibri" panose="020F0502020204030204" pitchFamily="34" charset="0"/>
              </a:defRPr>
            </a:lvl2pPr>
            <a:lvl3pPr marL="1143000" indent="-228600" defTabSz="685800">
              <a:lnSpc>
                <a:spcPct val="90000"/>
              </a:lnSpc>
              <a:spcBef>
                <a:spcPts val="375"/>
              </a:spcBef>
              <a:buFont typeface="Arial" panose="020B0604020202020204" pitchFamily="34" charset="0"/>
              <a:buChar char="•"/>
              <a:defRPr sz="1500">
                <a:solidFill>
                  <a:schemeClr val="tx1"/>
                </a:solidFill>
                <a:latin typeface="Calibri" panose="020F0502020204030204" pitchFamily="34" charset="0"/>
              </a:defRPr>
            </a:lvl3pPr>
            <a:lvl4pPr marL="16002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4pPr>
            <a:lvl5pPr marL="20574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5pPr>
            <a:lvl6pPr marL="25146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6pPr>
            <a:lvl7pPr marL="29718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7pPr>
            <a:lvl8pPr marL="34290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8pPr>
            <a:lvl9pPr marL="38862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9pPr>
          </a:lstStyle>
          <a:p>
            <a:pPr marL="0" marR="0" lvl="0" indent="0" algn="l" defTabSz="514350" rtl="0" eaLnBrk="1" fontAlgn="base" latinLnBrk="0" hangingPunct="1">
              <a:lnSpc>
                <a:spcPct val="100000"/>
              </a:lnSpc>
              <a:spcBef>
                <a:spcPct val="0"/>
              </a:spcBef>
              <a:spcAft>
                <a:spcPct val="0"/>
              </a:spcAft>
              <a:buClrTx/>
              <a:buSzTx/>
              <a:buFont typeface="Arial" panose="020B0604020202020204" pitchFamily="34" charset="0"/>
              <a:buNone/>
              <a:tabLst/>
              <a:defRPr/>
            </a:pPr>
            <a:r>
              <a:rPr kumimoji="0" lang="en-US" altLang="vi-VN" sz="2400" b="1" i="0" u="none" strike="noStrike" kern="1200" cap="none" spc="0" normalizeH="0" baseline="0" noProof="0" dirty="0" err="1">
                <a:ln>
                  <a:noFill/>
                </a:ln>
                <a:solidFill>
                  <a:srgbClr val="000000"/>
                </a:solidFill>
                <a:effectLst/>
                <a:uLnTx/>
                <a:uFillTx/>
                <a:latin typeface="Times New Roman" panose="02020603050405020304" pitchFamily="18" charset="0"/>
                <a:ea typeface="+mn-ea"/>
                <a:cs typeface="Times New Roman" panose="02020603050405020304" pitchFamily="18" charset="0"/>
              </a:rPr>
              <a:t>Giáo</a:t>
            </a:r>
            <a:r>
              <a:rPr kumimoji="0" lang="en-US" altLang="vi-VN" sz="24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rPr>
              <a:t> </a:t>
            </a:r>
            <a:r>
              <a:rPr kumimoji="0" lang="en-US" altLang="vi-VN" sz="2400" b="1" i="0" u="none" strike="noStrike" kern="1200" cap="none" spc="0" normalizeH="0" baseline="0" noProof="0" dirty="0" err="1">
                <a:ln>
                  <a:noFill/>
                </a:ln>
                <a:solidFill>
                  <a:srgbClr val="000000"/>
                </a:solidFill>
                <a:effectLst/>
                <a:uLnTx/>
                <a:uFillTx/>
                <a:latin typeface="Times New Roman" panose="02020603050405020304" pitchFamily="18" charset="0"/>
                <a:ea typeface="+mn-ea"/>
                <a:cs typeface="Times New Roman" panose="02020603050405020304" pitchFamily="18" charset="0"/>
              </a:rPr>
              <a:t>viên</a:t>
            </a:r>
            <a:r>
              <a:rPr kumimoji="0" lang="en-US" altLang="vi-VN" sz="24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rPr>
              <a:t>: </a:t>
            </a:r>
            <a:r>
              <a:rPr kumimoji="0" lang="en-US" altLang="vi-VN" sz="2400" b="1" i="0" u="none" strike="noStrike" kern="1200" cap="none" spc="0" normalizeH="0" baseline="0" noProof="0" dirty="0" err="1">
                <a:ln>
                  <a:noFill/>
                </a:ln>
                <a:solidFill>
                  <a:srgbClr val="000000"/>
                </a:solidFill>
                <a:effectLst/>
                <a:uLnTx/>
                <a:uFillTx/>
                <a:latin typeface="Times New Roman" panose="02020603050405020304" pitchFamily="18" charset="0"/>
                <a:ea typeface="+mn-ea"/>
                <a:cs typeface="Times New Roman" panose="02020603050405020304" pitchFamily="18" charset="0"/>
              </a:rPr>
              <a:t>Đỗ</a:t>
            </a:r>
            <a:r>
              <a:rPr kumimoji="0" lang="en-US" altLang="vi-VN" sz="24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rPr>
              <a:t> </a:t>
            </a:r>
            <a:r>
              <a:rPr kumimoji="0" lang="en-US" altLang="vi-VN" sz="2400" b="1" i="0" u="none" strike="noStrike" kern="1200" cap="none" spc="0" normalizeH="0" baseline="0" noProof="0" dirty="0" err="1">
                <a:ln>
                  <a:noFill/>
                </a:ln>
                <a:solidFill>
                  <a:srgbClr val="000000"/>
                </a:solidFill>
                <a:effectLst/>
                <a:uLnTx/>
                <a:uFillTx/>
                <a:latin typeface="Times New Roman" panose="02020603050405020304" pitchFamily="18" charset="0"/>
                <a:ea typeface="+mn-ea"/>
                <a:cs typeface="Times New Roman" panose="02020603050405020304" pitchFamily="18" charset="0"/>
              </a:rPr>
              <a:t>Thị</a:t>
            </a:r>
            <a:r>
              <a:rPr kumimoji="0" lang="en-US" altLang="vi-VN" sz="24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rPr>
              <a:t> </a:t>
            </a:r>
            <a:r>
              <a:rPr kumimoji="0" lang="en-US" altLang="vi-VN" sz="2400" b="1" i="0" u="none" strike="noStrike" kern="1200" cap="none" spc="0" normalizeH="0" baseline="0" noProof="0" dirty="0" err="1">
                <a:ln>
                  <a:noFill/>
                </a:ln>
                <a:solidFill>
                  <a:srgbClr val="000000"/>
                </a:solidFill>
                <a:effectLst/>
                <a:uLnTx/>
                <a:uFillTx/>
                <a:latin typeface="Times New Roman" panose="02020603050405020304" pitchFamily="18" charset="0"/>
                <a:ea typeface="+mn-ea"/>
                <a:cs typeface="Times New Roman" panose="02020603050405020304" pitchFamily="18" charset="0"/>
              </a:rPr>
              <a:t>Thúy</a:t>
            </a:r>
            <a:r>
              <a:rPr kumimoji="0" lang="en-US" altLang="vi-VN" sz="24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rPr>
              <a:t> </a:t>
            </a:r>
            <a:r>
              <a:rPr kumimoji="0" lang="en-US" altLang="vi-VN" sz="2400" b="1" i="0" u="none" strike="noStrike" kern="1200" cap="none" spc="0" normalizeH="0" baseline="0" noProof="0" dirty="0" err="1">
                <a:ln>
                  <a:noFill/>
                </a:ln>
                <a:solidFill>
                  <a:srgbClr val="000000"/>
                </a:solidFill>
                <a:effectLst/>
                <a:uLnTx/>
                <a:uFillTx/>
                <a:latin typeface="Times New Roman" panose="02020603050405020304" pitchFamily="18" charset="0"/>
                <a:ea typeface="+mn-ea"/>
                <a:cs typeface="Times New Roman" panose="02020603050405020304" pitchFamily="18" charset="0"/>
              </a:rPr>
              <a:t>Giang</a:t>
            </a:r>
            <a:endParaRPr kumimoji="0" lang="en-US" altLang="vi-VN" sz="24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endParaRPr>
          </a:p>
        </p:txBody>
      </p:sp>
    </p:spTree>
    <p:extLst>
      <p:ext uri="{BB962C8B-B14F-4D97-AF65-F5344CB8AC3E}">
        <p14:creationId xmlns:p14="http://schemas.microsoft.com/office/powerpoint/2010/main" val="4292010494"/>
      </p:ext>
    </p:extLst>
  </p:cSld>
  <p:clrMapOvr>
    <a:masterClrMapping/>
  </p:clrMapOvr>
  <p:transition spd="slow">
    <p:wipe/>
  </p:transition>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2B08F5B-5CE9-408A-8386-5D9314747FDF}"/>
              </a:ext>
            </a:extLst>
          </p:cNvPr>
          <p:cNvSpPr>
            <a:spLocks noGrp="1"/>
          </p:cNvSpPr>
          <p:nvPr>
            <p:ph type="title"/>
          </p:nvPr>
        </p:nvSpPr>
        <p:spPr>
          <a:xfrm>
            <a:off x="-396552" y="260648"/>
            <a:ext cx="7704000" cy="636800"/>
          </a:xfrm>
        </p:spPr>
        <p:txBody>
          <a:bodyPr/>
          <a:lstStyle/>
          <a:p>
            <a:r>
              <a:rPr lang="en-US" sz="3200" dirty="0">
                <a:solidFill>
                  <a:srgbClr val="FF0000"/>
                </a:solidFill>
                <a:latin typeface="Times New Roman" panose="02020603050405020304" pitchFamily="18" charset="0"/>
                <a:cs typeface="Times New Roman" panose="02020603050405020304" pitchFamily="18" charset="0"/>
              </a:rPr>
              <a:t>III. </a:t>
            </a:r>
            <a:r>
              <a:rPr lang="en-US" sz="3200" dirty="0" err="1">
                <a:solidFill>
                  <a:srgbClr val="FF0000"/>
                </a:solidFill>
                <a:latin typeface="Times New Roman" panose="02020603050405020304" pitchFamily="18" charset="0"/>
                <a:cs typeface="Times New Roman" panose="02020603050405020304" pitchFamily="18" charset="0"/>
              </a:rPr>
              <a:t>Ứng</a:t>
            </a:r>
            <a:r>
              <a:rPr lang="en-US" sz="3200" dirty="0">
                <a:solidFill>
                  <a:srgbClr val="FF0000"/>
                </a:solidFill>
                <a:latin typeface="Times New Roman" panose="02020603050405020304" pitchFamily="18" charset="0"/>
                <a:cs typeface="Times New Roman" panose="02020603050405020304" pitchFamily="18" charset="0"/>
              </a:rPr>
              <a:t> </a:t>
            </a:r>
            <a:r>
              <a:rPr lang="en-US" sz="3200" dirty="0" err="1">
                <a:solidFill>
                  <a:srgbClr val="FF0000"/>
                </a:solidFill>
                <a:latin typeface="Times New Roman" panose="02020603050405020304" pitchFamily="18" charset="0"/>
                <a:cs typeface="Times New Roman" panose="02020603050405020304" pitchFamily="18" charset="0"/>
              </a:rPr>
              <a:t>dụng</a:t>
            </a:r>
            <a:endParaRPr lang="vi-VN" sz="3200" dirty="0">
              <a:solidFill>
                <a:srgbClr val="FF0000"/>
              </a:solidFill>
              <a:latin typeface="Times New Roman" panose="02020603050405020304" pitchFamily="18" charset="0"/>
              <a:cs typeface="Times New Roman" panose="02020603050405020304" pitchFamily="18" charset="0"/>
            </a:endParaRPr>
          </a:p>
        </p:txBody>
      </p:sp>
      <p:pic>
        <p:nvPicPr>
          <p:cNvPr id="10" name="Picture 9">
            <a:extLst>
              <a:ext uri="{FF2B5EF4-FFF2-40B4-BE49-F238E27FC236}">
                <a16:creationId xmlns:a16="http://schemas.microsoft.com/office/drawing/2014/main" id="{6A16726C-9DD6-4CDF-BEC3-774263DA19F0}"/>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351419" y="3458710"/>
            <a:ext cx="1904762" cy="1904762"/>
          </a:xfrm>
          <a:prstGeom prst="rect">
            <a:avLst/>
          </a:prstGeom>
          <a:solidFill>
            <a:schemeClr val="bg2">
              <a:lumMod val="20000"/>
              <a:lumOff val="80000"/>
            </a:schemeClr>
          </a:solidFill>
        </p:spPr>
      </p:pic>
      <p:sp>
        <p:nvSpPr>
          <p:cNvPr id="12" name="Thought Bubble: Cloud 11">
            <a:extLst>
              <a:ext uri="{FF2B5EF4-FFF2-40B4-BE49-F238E27FC236}">
                <a16:creationId xmlns:a16="http://schemas.microsoft.com/office/drawing/2014/main" id="{EBC2909A-1F8F-485E-AB05-01989C034EAB}"/>
              </a:ext>
            </a:extLst>
          </p:cNvPr>
          <p:cNvSpPr/>
          <p:nvPr/>
        </p:nvSpPr>
        <p:spPr>
          <a:xfrm>
            <a:off x="4214060" y="1615239"/>
            <a:ext cx="3365835" cy="2661987"/>
          </a:xfrm>
          <a:prstGeom prst="cloudCallout">
            <a:avLst>
              <a:gd name="adj1" fmla="val -88393"/>
              <a:gd name="adj2" fmla="val 46907"/>
            </a:avLst>
          </a:prstGeom>
          <a:solidFill>
            <a:schemeClr val="bg2">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vi-VN" sz="1350" b="0" i="0" u="none" strike="noStrike" kern="1200" cap="none" spc="0" normalizeH="0" baseline="0" noProof="0">
              <a:ln>
                <a:noFill/>
              </a:ln>
              <a:solidFill>
                <a:schemeClr val="accent6">
                  <a:lumMod val="10000"/>
                </a:schemeClr>
              </a:solidFill>
              <a:effectLst/>
              <a:uLnTx/>
              <a:uFillTx/>
              <a:latin typeface="Arial"/>
              <a:ea typeface="+mn-ea"/>
              <a:cs typeface="+mn-cs"/>
            </a:endParaRPr>
          </a:p>
        </p:txBody>
      </p:sp>
      <p:sp>
        <p:nvSpPr>
          <p:cNvPr id="13" name="TextBox 12">
            <a:extLst>
              <a:ext uri="{FF2B5EF4-FFF2-40B4-BE49-F238E27FC236}">
                <a16:creationId xmlns:a16="http://schemas.microsoft.com/office/drawing/2014/main" id="{3BAF8344-C0D8-4ABF-A7B7-C70F9CDA3C16}"/>
              </a:ext>
            </a:extLst>
          </p:cNvPr>
          <p:cNvSpPr txBox="1"/>
          <p:nvPr/>
        </p:nvSpPr>
        <p:spPr>
          <a:xfrm>
            <a:off x="4597693" y="2132856"/>
            <a:ext cx="2905627" cy="1061829"/>
          </a:xfrm>
          <a:prstGeom prst="rect">
            <a:avLst/>
          </a:prstGeom>
          <a:solidFill>
            <a:schemeClr val="bg2">
              <a:lumMod val="20000"/>
              <a:lumOff val="80000"/>
            </a:schemeClr>
          </a:solid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en-US" sz="2100" b="0" i="0" u="none" strike="noStrike" kern="1200" cap="none" spc="0" normalizeH="0" baseline="0" noProof="0" dirty="0" err="1">
                <a:ln>
                  <a:noFill/>
                </a:ln>
                <a:solidFill>
                  <a:schemeClr val="accent6">
                    <a:lumMod val="10000"/>
                  </a:schemeClr>
                </a:solidFill>
                <a:effectLst/>
                <a:uLnTx/>
                <a:uFillTx/>
                <a:latin typeface="Arial"/>
                <a:ea typeface="+mn-ea"/>
                <a:cs typeface="+mn-cs"/>
              </a:rPr>
              <a:t>Nghiên</a:t>
            </a:r>
            <a:r>
              <a:rPr kumimoji="0" lang="en-US" sz="2100" b="0" i="0" u="none" strike="noStrike" kern="1200" cap="none" spc="0" normalizeH="0" baseline="0" noProof="0" dirty="0">
                <a:ln>
                  <a:noFill/>
                </a:ln>
                <a:solidFill>
                  <a:schemeClr val="accent6">
                    <a:lumMod val="10000"/>
                  </a:schemeClr>
                </a:solidFill>
                <a:effectLst/>
                <a:uLnTx/>
                <a:uFillTx/>
                <a:latin typeface="Arial"/>
                <a:ea typeface="+mn-ea"/>
                <a:cs typeface="+mn-cs"/>
              </a:rPr>
              <a:t> </a:t>
            </a:r>
            <a:r>
              <a:rPr kumimoji="0" lang="en-US" sz="2100" b="0" i="0" u="none" strike="noStrike" kern="1200" cap="none" spc="0" normalizeH="0" baseline="0" noProof="0" dirty="0" err="1">
                <a:ln>
                  <a:noFill/>
                </a:ln>
                <a:solidFill>
                  <a:schemeClr val="accent6">
                    <a:lumMod val="10000"/>
                  </a:schemeClr>
                </a:solidFill>
                <a:effectLst/>
                <a:uLnTx/>
                <a:uFillTx/>
                <a:latin typeface="Arial"/>
                <a:ea typeface="+mn-ea"/>
                <a:cs typeface="+mn-cs"/>
              </a:rPr>
              <a:t>cứu</a:t>
            </a:r>
            <a:r>
              <a:rPr kumimoji="0" lang="en-US" sz="2100" b="0" i="0" u="none" strike="noStrike" kern="1200" cap="none" spc="0" normalizeH="0" baseline="0" noProof="0" dirty="0">
                <a:ln>
                  <a:noFill/>
                </a:ln>
                <a:solidFill>
                  <a:schemeClr val="accent6">
                    <a:lumMod val="10000"/>
                  </a:schemeClr>
                </a:solidFill>
                <a:effectLst/>
                <a:uLnTx/>
                <a:uFillTx/>
                <a:latin typeface="Arial"/>
                <a:ea typeface="+mn-ea"/>
                <a:cs typeface="+mn-cs"/>
              </a:rPr>
              <a:t> SGK </a:t>
            </a:r>
            <a:r>
              <a:rPr kumimoji="0" lang="en-US" sz="2100" b="0" i="0" u="none" strike="noStrike" kern="1200" cap="none" spc="0" normalizeH="0" baseline="0" noProof="0" dirty="0" err="1">
                <a:ln>
                  <a:noFill/>
                </a:ln>
                <a:solidFill>
                  <a:schemeClr val="accent6">
                    <a:lumMod val="10000"/>
                  </a:schemeClr>
                </a:solidFill>
                <a:effectLst/>
                <a:uLnTx/>
                <a:uFillTx/>
                <a:latin typeface="Arial"/>
                <a:ea typeface="+mn-ea"/>
                <a:cs typeface="+mn-cs"/>
              </a:rPr>
              <a:t>cho</a:t>
            </a:r>
            <a:r>
              <a:rPr kumimoji="0" lang="en-US" sz="2100" b="0" i="0" u="none" strike="noStrike" kern="1200" cap="none" spc="0" normalizeH="0" baseline="0" noProof="0" dirty="0">
                <a:ln>
                  <a:noFill/>
                </a:ln>
                <a:solidFill>
                  <a:schemeClr val="accent6">
                    <a:lumMod val="10000"/>
                  </a:schemeClr>
                </a:solidFill>
                <a:effectLst/>
                <a:uLnTx/>
                <a:uFillTx/>
                <a:latin typeface="Arial"/>
                <a:ea typeface="+mn-ea"/>
                <a:cs typeface="+mn-cs"/>
              </a:rPr>
              <a:t> </a:t>
            </a:r>
            <a:r>
              <a:rPr kumimoji="0" lang="en-US" sz="2100" b="0" i="0" u="none" strike="noStrike" kern="1200" cap="none" spc="0" normalizeH="0" baseline="0" noProof="0" dirty="0" err="1">
                <a:ln>
                  <a:noFill/>
                </a:ln>
                <a:solidFill>
                  <a:schemeClr val="accent6">
                    <a:lumMod val="10000"/>
                  </a:schemeClr>
                </a:solidFill>
                <a:effectLst/>
                <a:uLnTx/>
                <a:uFillTx/>
                <a:latin typeface="Arial"/>
                <a:ea typeface="+mn-ea"/>
                <a:cs typeface="+mn-cs"/>
              </a:rPr>
              <a:t>biết</a:t>
            </a:r>
            <a:r>
              <a:rPr kumimoji="0" lang="en-US" sz="2100" b="0" i="0" u="none" strike="noStrike" kern="1200" cap="none" spc="0" normalizeH="0" baseline="0" noProof="0" dirty="0">
                <a:ln>
                  <a:noFill/>
                </a:ln>
                <a:solidFill>
                  <a:schemeClr val="accent6">
                    <a:lumMod val="10000"/>
                  </a:schemeClr>
                </a:solidFill>
                <a:effectLst/>
                <a:uLnTx/>
                <a:uFillTx/>
                <a:latin typeface="Arial"/>
                <a:ea typeface="+mn-ea"/>
                <a:cs typeface="+mn-cs"/>
              </a:rPr>
              <a:t> </a:t>
            </a:r>
            <a:r>
              <a:rPr lang="en-US" sz="2100" dirty="0" err="1">
                <a:solidFill>
                  <a:schemeClr val="accent6">
                    <a:lumMod val="10000"/>
                  </a:schemeClr>
                </a:solidFill>
                <a:latin typeface="Arial"/>
              </a:rPr>
              <a:t>ứng</a:t>
            </a:r>
            <a:r>
              <a:rPr lang="en-US" sz="2100" dirty="0">
                <a:solidFill>
                  <a:schemeClr val="accent6">
                    <a:lumMod val="10000"/>
                  </a:schemeClr>
                </a:solidFill>
                <a:latin typeface="Arial"/>
              </a:rPr>
              <a:t> </a:t>
            </a:r>
            <a:r>
              <a:rPr lang="en-US" sz="2100" dirty="0" err="1">
                <a:solidFill>
                  <a:schemeClr val="accent6">
                    <a:lumMod val="10000"/>
                  </a:schemeClr>
                </a:solidFill>
                <a:latin typeface="Arial"/>
              </a:rPr>
              <a:t>dụng</a:t>
            </a:r>
            <a:r>
              <a:rPr lang="en-US" sz="2100" dirty="0">
                <a:solidFill>
                  <a:schemeClr val="accent6">
                    <a:lumMod val="10000"/>
                  </a:schemeClr>
                </a:solidFill>
                <a:latin typeface="Arial"/>
              </a:rPr>
              <a:t> </a:t>
            </a:r>
            <a:r>
              <a:rPr kumimoji="0" lang="en-US" sz="2100" b="0" i="0" u="none" strike="noStrike" kern="1200" cap="none" spc="0" normalizeH="0" baseline="0" noProof="0" dirty="0" err="1">
                <a:ln>
                  <a:noFill/>
                </a:ln>
                <a:solidFill>
                  <a:schemeClr val="accent6">
                    <a:lumMod val="10000"/>
                  </a:schemeClr>
                </a:solidFill>
                <a:effectLst/>
                <a:uLnTx/>
                <a:uFillTx/>
                <a:latin typeface="Arial"/>
                <a:ea typeface="+mn-ea"/>
                <a:cs typeface="+mn-cs"/>
              </a:rPr>
              <a:t>của</a:t>
            </a:r>
            <a:r>
              <a:rPr kumimoji="0" lang="en-US" sz="2100" b="0" i="0" u="none" strike="noStrike" kern="1200" cap="none" spc="0" normalizeH="0" baseline="0" noProof="0" dirty="0">
                <a:ln>
                  <a:noFill/>
                </a:ln>
                <a:solidFill>
                  <a:schemeClr val="accent6">
                    <a:lumMod val="10000"/>
                  </a:schemeClr>
                </a:solidFill>
                <a:effectLst/>
                <a:uLnTx/>
                <a:uFillTx/>
                <a:latin typeface="Arial"/>
                <a:ea typeface="+mn-ea"/>
                <a:cs typeface="+mn-cs"/>
              </a:rPr>
              <a:t> NaOH, Ca(OH)</a:t>
            </a:r>
            <a:r>
              <a:rPr kumimoji="0" lang="en-US" sz="2100" b="0" i="0" u="none" strike="noStrike" kern="1200" cap="none" spc="0" normalizeH="0" baseline="-25000" noProof="0" dirty="0">
                <a:ln>
                  <a:noFill/>
                </a:ln>
                <a:solidFill>
                  <a:schemeClr val="accent6">
                    <a:lumMod val="10000"/>
                  </a:schemeClr>
                </a:solidFill>
                <a:effectLst/>
                <a:uLnTx/>
                <a:uFillTx/>
                <a:latin typeface="Arial"/>
                <a:ea typeface="+mn-ea"/>
                <a:cs typeface="+mn-cs"/>
              </a:rPr>
              <a:t>2</a:t>
            </a:r>
            <a:endParaRPr kumimoji="0" lang="vi-VN" sz="2100" b="0" i="0" u="none" strike="noStrike" kern="1200" cap="none" spc="0" normalizeH="0" baseline="0" noProof="0" dirty="0">
              <a:ln>
                <a:noFill/>
              </a:ln>
              <a:solidFill>
                <a:schemeClr val="accent6">
                  <a:lumMod val="10000"/>
                </a:schemeClr>
              </a:solidFill>
              <a:effectLst/>
              <a:uLnTx/>
              <a:uFillTx/>
              <a:latin typeface="Arial"/>
              <a:ea typeface="+mn-ea"/>
              <a:cs typeface="+mn-cs"/>
            </a:endParaRPr>
          </a:p>
        </p:txBody>
      </p:sp>
    </p:spTree>
    <p:extLst>
      <p:ext uri="{BB962C8B-B14F-4D97-AF65-F5344CB8AC3E}">
        <p14:creationId xmlns:p14="http://schemas.microsoft.com/office/powerpoint/2010/main" val="279394702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fade">
                                      <p:cBhvr>
                                        <p:cTn id="7"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Picture 9"/>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3530607" y="385217"/>
            <a:ext cx="2082800" cy="1171575"/>
          </a:xfrm>
          <a:prstGeom prst="rect">
            <a:avLst/>
          </a:prstGeom>
        </p:spPr>
      </p:pic>
      <p:pic>
        <p:nvPicPr>
          <p:cNvPr id="11" name="Picture 10"/>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6225262" y="1312080"/>
            <a:ext cx="2156738" cy="2156738"/>
          </a:xfrm>
          <a:prstGeom prst="rect">
            <a:avLst/>
          </a:prstGeom>
        </p:spPr>
      </p:pic>
      <p:pic>
        <p:nvPicPr>
          <p:cNvPr id="12" name="Picture 11"/>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457200" y="1558196"/>
            <a:ext cx="2312233" cy="1533111"/>
          </a:xfrm>
          <a:prstGeom prst="rect">
            <a:avLst/>
          </a:prstGeom>
        </p:spPr>
      </p:pic>
      <p:sp>
        <p:nvSpPr>
          <p:cNvPr id="3" name="Rectangle 2"/>
          <p:cNvSpPr/>
          <p:nvPr/>
        </p:nvSpPr>
        <p:spPr>
          <a:xfrm>
            <a:off x="3530607" y="1506530"/>
            <a:ext cx="2061384" cy="266286"/>
          </a:xfrm>
          <a:prstGeom prst="rect">
            <a:avLst/>
          </a:prstGeom>
          <a:solidFill>
            <a:schemeClr val="accent2">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err="1">
                <a:ln>
                  <a:noFill/>
                </a:ln>
                <a:solidFill>
                  <a:prstClr val="white"/>
                </a:solidFill>
                <a:effectLst/>
                <a:uLnTx/>
                <a:uFillTx/>
                <a:latin typeface="Calibri"/>
                <a:ea typeface="+mn-ea"/>
                <a:cs typeface="+mn-cs"/>
              </a:rPr>
              <a:t>Xà</a:t>
            </a:r>
            <a:r>
              <a:rPr kumimoji="0" lang="en-US" sz="2800" b="0" i="0" u="none" strike="noStrike" kern="1200" cap="none" spc="0" normalizeH="0" baseline="0" noProof="0" dirty="0">
                <a:ln>
                  <a:noFill/>
                </a:ln>
                <a:solidFill>
                  <a:prstClr val="white"/>
                </a:solidFill>
                <a:effectLst/>
                <a:uLnTx/>
                <a:uFillTx/>
                <a:latin typeface="Calibri"/>
                <a:ea typeface="+mn-ea"/>
                <a:cs typeface="+mn-cs"/>
              </a:rPr>
              <a:t> </a:t>
            </a:r>
            <a:r>
              <a:rPr kumimoji="0" lang="en-US" sz="2800" b="0" i="0" u="none" strike="noStrike" kern="1200" cap="none" spc="0" normalizeH="0" baseline="0" noProof="0" dirty="0" err="1">
                <a:ln>
                  <a:noFill/>
                </a:ln>
                <a:solidFill>
                  <a:prstClr val="white"/>
                </a:solidFill>
                <a:effectLst/>
                <a:uLnTx/>
                <a:uFillTx/>
                <a:latin typeface="Calibri"/>
                <a:ea typeface="+mn-ea"/>
                <a:cs typeface="+mn-cs"/>
              </a:rPr>
              <a:t>phòng</a:t>
            </a:r>
            <a:endParaRPr kumimoji="0" lang="en-US" sz="2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9" name="Rounded Rectangle 18"/>
          <p:cNvSpPr/>
          <p:nvPr/>
        </p:nvSpPr>
        <p:spPr>
          <a:xfrm>
            <a:off x="3530607" y="2269232"/>
            <a:ext cx="2082800" cy="1447800"/>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5400" b="1" i="0" u="none" strike="noStrike" kern="1200" cap="none" spc="0" normalizeH="0" baseline="0" noProof="0" dirty="0" err="1">
                <a:ln>
                  <a:noFill/>
                </a:ln>
                <a:solidFill>
                  <a:srgbClr val="FFFF00"/>
                </a:solidFill>
                <a:effectLst/>
                <a:uLnTx/>
                <a:uFillTx/>
                <a:latin typeface="Calibri"/>
                <a:ea typeface="+mn-ea"/>
                <a:cs typeface="+mn-cs"/>
              </a:rPr>
              <a:t>NaOH</a:t>
            </a:r>
            <a:endParaRPr kumimoji="0" lang="en-US" sz="5400" b="1" i="0" u="none" strike="noStrike" kern="1200" cap="none" spc="0" normalizeH="0" baseline="0" noProof="0" dirty="0">
              <a:ln>
                <a:noFill/>
              </a:ln>
              <a:solidFill>
                <a:srgbClr val="FFFF00"/>
              </a:solidFill>
              <a:effectLst/>
              <a:uLnTx/>
              <a:uFillTx/>
              <a:latin typeface="Calibri"/>
              <a:ea typeface="+mn-ea"/>
              <a:cs typeface="+mn-cs"/>
            </a:endParaRPr>
          </a:p>
        </p:txBody>
      </p:sp>
      <p:sp>
        <p:nvSpPr>
          <p:cNvPr id="23" name="Rectangle 22"/>
          <p:cNvSpPr/>
          <p:nvPr/>
        </p:nvSpPr>
        <p:spPr>
          <a:xfrm>
            <a:off x="6225262" y="3382788"/>
            <a:ext cx="2156738" cy="304386"/>
          </a:xfrm>
          <a:prstGeom prst="rect">
            <a:avLst/>
          </a:prstGeom>
          <a:solidFill>
            <a:srgbClr val="00B05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err="1">
                <a:ln>
                  <a:noFill/>
                </a:ln>
                <a:solidFill>
                  <a:prstClr val="white"/>
                </a:solidFill>
                <a:effectLst/>
                <a:uLnTx/>
                <a:uFillTx/>
                <a:latin typeface="Calibri"/>
                <a:ea typeface="+mn-ea"/>
                <a:cs typeface="+mn-cs"/>
              </a:rPr>
              <a:t>Sản</a:t>
            </a:r>
            <a:r>
              <a:rPr kumimoji="0" lang="en-US" sz="1800" b="0" i="0" u="none" strike="noStrike" kern="1200" cap="none" spc="0" normalizeH="0" baseline="0" noProof="0" dirty="0">
                <a:ln>
                  <a:noFill/>
                </a:ln>
                <a:solidFill>
                  <a:prstClr val="white"/>
                </a:solidFill>
                <a:effectLst/>
                <a:uLnTx/>
                <a:uFillTx/>
                <a:latin typeface="Calibri"/>
                <a:ea typeface="+mn-ea"/>
                <a:cs typeface="+mn-cs"/>
              </a:rPr>
              <a:t> </a:t>
            </a:r>
            <a:r>
              <a:rPr kumimoji="0" lang="en-US" sz="1800" b="0" i="0" u="none" strike="noStrike" kern="1200" cap="none" spc="0" normalizeH="0" baseline="0" noProof="0" dirty="0" err="1">
                <a:ln>
                  <a:noFill/>
                </a:ln>
                <a:solidFill>
                  <a:prstClr val="white"/>
                </a:solidFill>
                <a:effectLst/>
                <a:uLnTx/>
                <a:uFillTx/>
                <a:latin typeface="Calibri"/>
                <a:ea typeface="+mn-ea"/>
                <a:cs typeface="+mn-cs"/>
              </a:rPr>
              <a:t>xuất</a:t>
            </a:r>
            <a:r>
              <a:rPr kumimoji="0" lang="en-US" sz="1800" b="0" i="0" u="none" strike="noStrike" kern="1200" cap="none" spc="0" normalizeH="0" baseline="0" noProof="0" dirty="0">
                <a:ln>
                  <a:noFill/>
                </a:ln>
                <a:solidFill>
                  <a:prstClr val="white"/>
                </a:solidFill>
                <a:effectLst/>
                <a:uLnTx/>
                <a:uFillTx/>
                <a:latin typeface="Calibri"/>
                <a:ea typeface="+mn-ea"/>
                <a:cs typeface="+mn-cs"/>
              </a:rPr>
              <a:t> </a:t>
            </a:r>
            <a:r>
              <a:rPr kumimoji="0" lang="en-US" sz="1800" b="0" i="0" u="none" strike="noStrike" kern="1200" cap="none" spc="0" normalizeH="0" baseline="0" noProof="0" dirty="0" err="1">
                <a:ln>
                  <a:noFill/>
                </a:ln>
                <a:solidFill>
                  <a:prstClr val="white"/>
                </a:solidFill>
                <a:effectLst/>
                <a:uLnTx/>
                <a:uFillTx/>
                <a:latin typeface="Calibri"/>
                <a:ea typeface="+mn-ea"/>
                <a:cs typeface="+mn-cs"/>
              </a:rPr>
              <a:t>tơ</a:t>
            </a:r>
            <a:r>
              <a:rPr kumimoji="0" lang="en-US" sz="1800" b="0" i="0" u="none" strike="noStrike" kern="1200" cap="none" spc="0" normalizeH="0" baseline="0" noProof="0" dirty="0">
                <a:ln>
                  <a:noFill/>
                </a:ln>
                <a:solidFill>
                  <a:prstClr val="white"/>
                </a:solidFill>
                <a:effectLst/>
                <a:uLnTx/>
                <a:uFillTx/>
                <a:latin typeface="Calibri"/>
                <a:ea typeface="+mn-ea"/>
                <a:cs typeface="+mn-cs"/>
              </a:rPr>
              <a:t> </a:t>
            </a:r>
            <a:r>
              <a:rPr kumimoji="0" lang="en-US" sz="1800" b="0" i="0" u="none" strike="noStrike" kern="1200" cap="none" spc="0" normalizeH="0" baseline="0" noProof="0" dirty="0" err="1">
                <a:ln>
                  <a:noFill/>
                </a:ln>
                <a:solidFill>
                  <a:prstClr val="white"/>
                </a:solidFill>
                <a:effectLst/>
                <a:uLnTx/>
                <a:uFillTx/>
                <a:latin typeface="Calibri"/>
                <a:ea typeface="+mn-ea"/>
                <a:cs typeface="+mn-cs"/>
              </a:rPr>
              <a:t>nhân</a:t>
            </a:r>
            <a:r>
              <a:rPr kumimoji="0" lang="en-US" sz="1800" b="0" i="0" u="none" strike="noStrike" kern="1200" cap="none" spc="0" normalizeH="0" baseline="0" noProof="0" dirty="0">
                <a:ln>
                  <a:noFill/>
                </a:ln>
                <a:solidFill>
                  <a:prstClr val="white"/>
                </a:solidFill>
                <a:effectLst/>
                <a:uLnTx/>
                <a:uFillTx/>
                <a:latin typeface="Calibri"/>
                <a:ea typeface="+mn-ea"/>
                <a:cs typeface="+mn-cs"/>
              </a:rPr>
              <a:t> </a:t>
            </a:r>
            <a:r>
              <a:rPr kumimoji="0" lang="en-US" sz="1800" b="0" i="0" u="none" strike="noStrike" kern="1200" cap="none" spc="0" normalizeH="0" baseline="0" noProof="0" dirty="0" err="1">
                <a:ln>
                  <a:noFill/>
                </a:ln>
                <a:solidFill>
                  <a:prstClr val="white"/>
                </a:solidFill>
                <a:effectLst/>
                <a:uLnTx/>
                <a:uFillTx/>
                <a:latin typeface="Calibri"/>
                <a:ea typeface="+mn-ea"/>
                <a:cs typeface="+mn-cs"/>
              </a:rPr>
              <a:t>tạo</a:t>
            </a: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pic>
        <p:nvPicPr>
          <p:cNvPr id="25" name="Picture 24"/>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6200775" y="3783682"/>
            <a:ext cx="2638425" cy="1733550"/>
          </a:xfrm>
          <a:prstGeom prst="rect">
            <a:avLst/>
          </a:prstGeom>
        </p:spPr>
      </p:pic>
      <p:sp>
        <p:nvSpPr>
          <p:cNvPr id="27" name="Rectangle 26"/>
          <p:cNvSpPr/>
          <p:nvPr/>
        </p:nvSpPr>
        <p:spPr>
          <a:xfrm>
            <a:off x="457199" y="3134072"/>
            <a:ext cx="2312233" cy="304386"/>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err="1">
                <a:ln>
                  <a:noFill/>
                </a:ln>
                <a:solidFill>
                  <a:prstClr val="white"/>
                </a:solidFill>
                <a:effectLst/>
                <a:uLnTx/>
                <a:uFillTx/>
                <a:latin typeface="Calibri"/>
                <a:ea typeface="+mn-ea"/>
                <a:cs typeface="+mn-cs"/>
              </a:rPr>
              <a:t>Công</a:t>
            </a:r>
            <a:r>
              <a:rPr kumimoji="0" lang="en-US" sz="2400" b="0" i="0" u="none" strike="noStrike" kern="1200" cap="none" spc="0" normalizeH="0" baseline="0" noProof="0" dirty="0">
                <a:ln>
                  <a:noFill/>
                </a:ln>
                <a:solidFill>
                  <a:prstClr val="white"/>
                </a:solidFill>
                <a:effectLst/>
                <a:uLnTx/>
                <a:uFillTx/>
                <a:latin typeface="Calibri"/>
                <a:ea typeface="+mn-ea"/>
                <a:cs typeface="+mn-cs"/>
              </a:rPr>
              <a:t> </a:t>
            </a:r>
            <a:r>
              <a:rPr kumimoji="0" lang="en-US" sz="2400" b="0" i="0" u="none" strike="noStrike" kern="1200" cap="none" spc="0" normalizeH="0" baseline="0" noProof="0" dirty="0" err="1">
                <a:ln>
                  <a:noFill/>
                </a:ln>
                <a:solidFill>
                  <a:prstClr val="white"/>
                </a:solidFill>
                <a:effectLst/>
                <a:uLnTx/>
                <a:uFillTx/>
                <a:latin typeface="Calibri"/>
                <a:ea typeface="+mn-ea"/>
                <a:cs typeface="+mn-cs"/>
              </a:rPr>
              <a:t>nghiệp</a:t>
            </a:r>
            <a:r>
              <a:rPr kumimoji="0" lang="en-US" sz="2400" b="0" i="0" u="none" strike="noStrike" kern="1200" cap="none" spc="0" normalizeH="0" baseline="0" noProof="0" dirty="0">
                <a:ln>
                  <a:noFill/>
                </a:ln>
                <a:solidFill>
                  <a:prstClr val="white"/>
                </a:solidFill>
                <a:effectLst/>
                <a:uLnTx/>
                <a:uFillTx/>
                <a:latin typeface="Calibri"/>
                <a:ea typeface="+mn-ea"/>
                <a:cs typeface="+mn-cs"/>
              </a:rPr>
              <a:t> </a:t>
            </a:r>
            <a:r>
              <a:rPr kumimoji="0" lang="en-US" sz="2400" b="0" i="0" u="none" strike="noStrike" kern="1200" cap="none" spc="0" normalizeH="0" baseline="0" noProof="0" dirty="0" err="1">
                <a:ln>
                  <a:noFill/>
                </a:ln>
                <a:solidFill>
                  <a:prstClr val="white"/>
                </a:solidFill>
                <a:effectLst/>
                <a:uLnTx/>
                <a:uFillTx/>
                <a:latin typeface="Calibri"/>
                <a:ea typeface="+mn-ea"/>
                <a:cs typeface="+mn-cs"/>
              </a:rPr>
              <a:t>giấy</a:t>
            </a:r>
            <a:endParaRPr kumimoji="0" lang="en-US" sz="2400" b="0" i="0" u="none" strike="noStrike" kern="1200" cap="none" spc="0" normalizeH="0" baseline="0" noProof="0" dirty="0">
              <a:ln>
                <a:noFill/>
              </a:ln>
              <a:solidFill>
                <a:prstClr val="white"/>
              </a:solidFill>
              <a:effectLst/>
              <a:uLnTx/>
              <a:uFillTx/>
              <a:latin typeface="Calibri"/>
              <a:ea typeface="+mn-ea"/>
              <a:cs typeface="+mn-cs"/>
            </a:endParaRPr>
          </a:p>
        </p:txBody>
      </p:sp>
      <p:pic>
        <p:nvPicPr>
          <p:cNvPr id="28" name="Picture 27"/>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457200" y="3753916"/>
            <a:ext cx="2619375" cy="1743075"/>
          </a:xfrm>
          <a:prstGeom prst="rect">
            <a:avLst/>
          </a:prstGeom>
        </p:spPr>
      </p:pic>
      <p:sp>
        <p:nvSpPr>
          <p:cNvPr id="29" name="Rectangle 28"/>
          <p:cNvSpPr/>
          <p:nvPr/>
        </p:nvSpPr>
        <p:spPr>
          <a:xfrm>
            <a:off x="443865" y="5648672"/>
            <a:ext cx="2619375" cy="228600"/>
          </a:xfrm>
          <a:prstGeom prst="rect">
            <a:avLst/>
          </a:prstGeom>
          <a:solidFill>
            <a:srgbClr val="00B05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err="1">
                <a:ln>
                  <a:noFill/>
                </a:ln>
                <a:solidFill>
                  <a:prstClr val="white"/>
                </a:solidFill>
                <a:effectLst/>
                <a:uLnTx/>
                <a:uFillTx/>
                <a:latin typeface="Calibri"/>
                <a:ea typeface="+mn-ea"/>
                <a:cs typeface="+mn-cs"/>
              </a:rPr>
              <a:t>Rửa</a:t>
            </a:r>
            <a:r>
              <a:rPr kumimoji="0" lang="en-US" sz="2000" b="0" i="0" u="none" strike="noStrike" kern="1200" cap="none" spc="0" normalizeH="0" baseline="0" noProof="0" dirty="0">
                <a:ln>
                  <a:noFill/>
                </a:ln>
                <a:solidFill>
                  <a:prstClr val="white"/>
                </a:solidFill>
                <a:effectLst/>
                <a:uLnTx/>
                <a:uFillTx/>
                <a:latin typeface="Calibri"/>
                <a:ea typeface="+mn-ea"/>
                <a:cs typeface="+mn-cs"/>
              </a:rPr>
              <a:t> </a:t>
            </a:r>
            <a:r>
              <a:rPr kumimoji="0" lang="en-US" sz="2000" b="0" i="0" u="none" strike="noStrike" kern="1200" cap="none" spc="0" normalizeH="0" baseline="0" noProof="0" dirty="0" err="1">
                <a:ln>
                  <a:noFill/>
                </a:ln>
                <a:solidFill>
                  <a:prstClr val="white"/>
                </a:solidFill>
                <a:effectLst/>
                <a:uLnTx/>
                <a:uFillTx/>
                <a:latin typeface="Calibri"/>
                <a:ea typeface="+mn-ea"/>
                <a:cs typeface="+mn-cs"/>
              </a:rPr>
              <a:t>quặng</a:t>
            </a:r>
            <a:r>
              <a:rPr kumimoji="0" lang="en-US" sz="2000" b="0" i="0" u="none" strike="noStrike" kern="1200" cap="none" spc="0" normalizeH="0" baseline="0" noProof="0" dirty="0">
                <a:ln>
                  <a:noFill/>
                </a:ln>
                <a:solidFill>
                  <a:prstClr val="white"/>
                </a:solidFill>
                <a:effectLst/>
                <a:uLnTx/>
                <a:uFillTx/>
                <a:latin typeface="Calibri"/>
                <a:ea typeface="+mn-ea"/>
                <a:cs typeface="+mn-cs"/>
              </a:rPr>
              <a:t> </a:t>
            </a:r>
            <a:r>
              <a:rPr kumimoji="0" lang="en-US" sz="2000" b="0" i="0" u="none" strike="noStrike" kern="1200" cap="none" spc="0" normalizeH="0" baseline="0" noProof="0" dirty="0" err="1">
                <a:ln>
                  <a:noFill/>
                </a:ln>
                <a:solidFill>
                  <a:prstClr val="white"/>
                </a:solidFill>
                <a:effectLst/>
                <a:uLnTx/>
                <a:uFillTx/>
                <a:latin typeface="Calibri"/>
                <a:ea typeface="+mn-ea"/>
                <a:cs typeface="+mn-cs"/>
              </a:rPr>
              <a:t>boxit</a:t>
            </a:r>
            <a:endParaRPr kumimoji="0" lang="en-US" sz="2000" b="0" i="0" u="none" strike="noStrike" kern="1200" cap="none" spc="0" normalizeH="0" baseline="0" noProof="0" dirty="0">
              <a:ln>
                <a:noFill/>
              </a:ln>
              <a:solidFill>
                <a:prstClr val="white"/>
              </a:solidFill>
              <a:effectLst/>
              <a:uLnTx/>
              <a:uFillTx/>
              <a:latin typeface="Calibri"/>
              <a:ea typeface="+mn-ea"/>
              <a:cs typeface="+mn-cs"/>
            </a:endParaRPr>
          </a:p>
        </p:txBody>
      </p:sp>
      <p:pic>
        <p:nvPicPr>
          <p:cNvPr id="30" name="Picture 29"/>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3468082" y="4075254"/>
            <a:ext cx="2207850" cy="1469362"/>
          </a:xfrm>
          <a:prstGeom prst="rect">
            <a:avLst/>
          </a:prstGeom>
        </p:spPr>
      </p:pic>
      <p:sp>
        <p:nvSpPr>
          <p:cNvPr id="31" name="Rectangle 30"/>
          <p:cNvSpPr/>
          <p:nvPr/>
        </p:nvSpPr>
        <p:spPr>
          <a:xfrm>
            <a:off x="3484887" y="5648672"/>
            <a:ext cx="2145325" cy="22860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err="1">
                <a:ln>
                  <a:noFill/>
                </a:ln>
                <a:solidFill>
                  <a:prstClr val="white"/>
                </a:solidFill>
                <a:effectLst/>
                <a:uLnTx/>
                <a:uFillTx/>
                <a:latin typeface="Calibri"/>
                <a:ea typeface="+mn-ea"/>
                <a:cs typeface="+mn-cs"/>
              </a:rPr>
              <a:t>Công</a:t>
            </a:r>
            <a:r>
              <a:rPr kumimoji="0" lang="en-US" sz="1800" b="0" i="0" u="none" strike="noStrike" kern="1200" cap="none" spc="0" normalizeH="0" baseline="0" noProof="0" dirty="0">
                <a:ln>
                  <a:noFill/>
                </a:ln>
                <a:solidFill>
                  <a:prstClr val="white"/>
                </a:solidFill>
                <a:effectLst/>
                <a:uLnTx/>
                <a:uFillTx/>
                <a:latin typeface="Calibri"/>
                <a:ea typeface="+mn-ea"/>
                <a:cs typeface="+mn-cs"/>
              </a:rPr>
              <a:t> </a:t>
            </a:r>
            <a:r>
              <a:rPr kumimoji="0" lang="en-US" sz="1800" b="0" i="0" u="none" strike="noStrike" kern="1200" cap="none" spc="0" normalizeH="0" baseline="0" noProof="0" dirty="0" err="1">
                <a:ln>
                  <a:noFill/>
                </a:ln>
                <a:solidFill>
                  <a:prstClr val="white"/>
                </a:solidFill>
                <a:effectLst/>
                <a:uLnTx/>
                <a:uFillTx/>
                <a:latin typeface="Calibri"/>
                <a:ea typeface="+mn-ea"/>
                <a:cs typeface="+mn-cs"/>
              </a:rPr>
              <a:t>nghiệp</a:t>
            </a:r>
            <a:r>
              <a:rPr kumimoji="0" lang="en-US" sz="1800" b="0" i="0" u="none" strike="noStrike" kern="1200" cap="none" spc="0" normalizeH="0" baseline="0" noProof="0" dirty="0">
                <a:ln>
                  <a:noFill/>
                </a:ln>
                <a:solidFill>
                  <a:prstClr val="white"/>
                </a:solidFill>
                <a:effectLst/>
                <a:uLnTx/>
                <a:uFillTx/>
                <a:latin typeface="Calibri"/>
                <a:ea typeface="+mn-ea"/>
                <a:cs typeface="+mn-cs"/>
              </a:rPr>
              <a:t> </a:t>
            </a:r>
            <a:r>
              <a:rPr kumimoji="0" lang="en-US" sz="1800" b="0" i="0" u="none" strike="noStrike" kern="1200" cap="none" spc="0" normalizeH="0" baseline="0" noProof="0" dirty="0" err="1">
                <a:ln>
                  <a:noFill/>
                </a:ln>
                <a:solidFill>
                  <a:prstClr val="white"/>
                </a:solidFill>
                <a:effectLst/>
                <a:uLnTx/>
                <a:uFillTx/>
                <a:latin typeface="Calibri"/>
                <a:ea typeface="+mn-ea"/>
                <a:cs typeface="+mn-cs"/>
              </a:rPr>
              <a:t>sơn</a:t>
            </a: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32" name="Rectangle 31"/>
          <p:cNvSpPr/>
          <p:nvPr/>
        </p:nvSpPr>
        <p:spPr>
          <a:xfrm>
            <a:off x="6225262" y="5602188"/>
            <a:ext cx="2613938" cy="419100"/>
          </a:xfrm>
          <a:prstGeom prst="rect">
            <a:avLst/>
          </a:prstGeom>
          <a:solidFill>
            <a:srgbClr val="00206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err="1">
                <a:ln>
                  <a:noFill/>
                </a:ln>
                <a:solidFill>
                  <a:prstClr val="white"/>
                </a:solidFill>
                <a:effectLst/>
                <a:uLnTx/>
                <a:uFillTx/>
                <a:latin typeface="Calibri"/>
                <a:ea typeface="+mn-ea"/>
                <a:cs typeface="+mn-cs"/>
              </a:rPr>
              <a:t>Công</a:t>
            </a:r>
            <a:r>
              <a:rPr kumimoji="0" lang="en-US" sz="1800" b="0" i="0" u="none" strike="noStrike" kern="1200" cap="none" spc="0" normalizeH="0" baseline="0" noProof="0" dirty="0">
                <a:ln>
                  <a:noFill/>
                </a:ln>
                <a:solidFill>
                  <a:prstClr val="white"/>
                </a:solidFill>
                <a:effectLst/>
                <a:uLnTx/>
                <a:uFillTx/>
                <a:latin typeface="Calibri"/>
                <a:ea typeface="+mn-ea"/>
                <a:cs typeface="+mn-cs"/>
              </a:rPr>
              <a:t> </a:t>
            </a:r>
            <a:r>
              <a:rPr kumimoji="0" lang="en-US" sz="1800" b="0" i="0" u="none" strike="noStrike" kern="1200" cap="none" spc="0" normalizeH="0" baseline="0" noProof="0" dirty="0" err="1">
                <a:ln>
                  <a:noFill/>
                </a:ln>
                <a:solidFill>
                  <a:prstClr val="white"/>
                </a:solidFill>
                <a:effectLst/>
                <a:uLnTx/>
                <a:uFillTx/>
                <a:latin typeface="Calibri"/>
                <a:ea typeface="+mn-ea"/>
                <a:cs typeface="+mn-cs"/>
              </a:rPr>
              <a:t>nghiệp</a:t>
            </a:r>
            <a:r>
              <a:rPr kumimoji="0" lang="en-US" sz="1800" b="0" i="0" u="none" strike="noStrike" kern="1200" cap="none" spc="0" normalizeH="0" baseline="0" noProof="0" dirty="0">
                <a:ln>
                  <a:noFill/>
                </a:ln>
                <a:solidFill>
                  <a:prstClr val="white"/>
                </a:solidFill>
                <a:effectLst/>
                <a:uLnTx/>
                <a:uFillTx/>
                <a:latin typeface="Calibri"/>
                <a:ea typeface="+mn-ea"/>
                <a:cs typeface="+mn-cs"/>
              </a:rPr>
              <a:t> </a:t>
            </a:r>
            <a:r>
              <a:rPr kumimoji="0" lang="en-US" sz="1800" b="0" i="0" u="none" strike="noStrike" kern="1200" cap="none" spc="0" normalizeH="0" baseline="0" noProof="0" dirty="0" err="1">
                <a:ln>
                  <a:noFill/>
                </a:ln>
                <a:solidFill>
                  <a:prstClr val="white"/>
                </a:solidFill>
                <a:effectLst/>
                <a:uLnTx/>
                <a:uFillTx/>
                <a:latin typeface="Calibri"/>
                <a:ea typeface="+mn-ea"/>
                <a:cs typeface="+mn-cs"/>
              </a:rPr>
              <a:t>chế</a:t>
            </a:r>
            <a:r>
              <a:rPr kumimoji="0" lang="en-US" sz="1800" b="0" i="0" u="none" strike="noStrike" kern="1200" cap="none" spc="0" normalizeH="0" baseline="0" noProof="0" dirty="0">
                <a:ln>
                  <a:noFill/>
                </a:ln>
                <a:solidFill>
                  <a:prstClr val="white"/>
                </a:solidFill>
                <a:effectLst/>
                <a:uLnTx/>
                <a:uFillTx/>
                <a:latin typeface="Calibri"/>
                <a:ea typeface="+mn-ea"/>
                <a:cs typeface="+mn-cs"/>
              </a:rPr>
              <a:t> </a:t>
            </a:r>
            <a:r>
              <a:rPr kumimoji="0" lang="en-US" sz="1800" b="0" i="0" u="none" strike="noStrike" kern="1200" cap="none" spc="0" normalizeH="0" baseline="0" noProof="0" dirty="0" err="1">
                <a:ln>
                  <a:noFill/>
                </a:ln>
                <a:solidFill>
                  <a:prstClr val="white"/>
                </a:solidFill>
                <a:effectLst/>
                <a:uLnTx/>
                <a:uFillTx/>
                <a:latin typeface="Calibri"/>
                <a:ea typeface="+mn-ea"/>
                <a:cs typeface="+mn-cs"/>
              </a:rPr>
              <a:t>biến</a:t>
            </a:r>
            <a:r>
              <a:rPr kumimoji="0" lang="en-US" sz="1800" b="0" i="0" u="none" strike="noStrike" kern="1200" cap="none" spc="0" normalizeH="0" baseline="0" noProof="0" dirty="0">
                <a:ln>
                  <a:noFill/>
                </a:ln>
                <a:solidFill>
                  <a:prstClr val="white"/>
                </a:solidFill>
                <a:effectLst/>
                <a:uLnTx/>
                <a:uFillTx/>
                <a:latin typeface="Calibri"/>
                <a:ea typeface="+mn-ea"/>
                <a:cs typeface="+mn-cs"/>
              </a:rPr>
              <a:t> </a:t>
            </a:r>
            <a:r>
              <a:rPr kumimoji="0" lang="en-US" sz="1800" b="0" i="0" u="none" strike="noStrike" kern="1200" cap="none" spc="0" normalizeH="0" baseline="0" noProof="0" dirty="0" err="1">
                <a:ln>
                  <a:noFill/>
                </a:ln>
                <a:solidFill>
                  <a:prstClr val="white"/>
                </a:solidFill>
                <a:effectLst/>
                <a:uLnTx/>
                <a:uFillTx/>
                <a:latin typeface="Calibri"/>
                <a:ea typeface="+mn-ea"/>
                <a:cs typeface="+mn-cs"/>
              </a:rPr>
              <a:t>dầu</a:t>
            </a:r>
            <a:r>
              <a:rPr kumimoji="0" lang="en-US" sz="1800" b="0" i="0" u="none" strike="noStrike" kern="1200" cap="none" spc="0" normalizeH="0" baseline="0" noProof="0" dirty="0">
                <a:ln>
                  <a:noFill/>
                </a:ln>
                <a:solidFill>
                  <a:prstClr val="white"/>
                </a:solidFill>
                <a:effectLst/>
                <a:uLnTx/>
                <a:uFillTx/>
                <a:latin typeface="Calibri"/>
                <a:ea typeface="+mn-ea"/>
                <a:cs typeface="+mn-cs"/>
              </a:rPr>
              <a:t> </a:t>
            </a:r>
            <a:r>
              <a:rPr kumimoji="0" lang="en-US" sz="1800" b="0" i="0" u="none" strike="noStrike" kern="1200" cap="none" spc="0" normalizeH="0" baseline="0" noProof="0" dirty="0" err="1">
                <a:ln>
                  <a:noFill/>
                </a:ln>
                <a:solidFill>
                  <a:prstClr val="white"/>
                </a:solidFill>
                <a:effectLst/>
                <a:uLnTx/>
                <a:uFillTx/>
                <a:latin typeface="Calibri"/>
                <a:ea typeface="+mn-ea"/>
                <a:cs typeface="+mn-cs"/>
              </a:rPr>
              <a:t>mỏ</a:t>
            </a: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cxnSp>
        <p:nvCxnSpPr>
          <p:cNvPr id="4" name="Straight Arrow Connector 3"/>
          <p:cNvCxnSpPr>
            <a:stCxn id="19" idx="0"/>
            <a:endCxn id="3" idx="2"/>
          </p:cNvCxnSpPr>
          <p:nvPr/>
        </p:nvCxnSpPr>
        <p:spPr>
          <a:xfrm flipH="1" flipV="1">
            <a:off x="4561299" y="1772816"/>
            <a:ext cx="10708" cy="496416"/>
          </a:xfrm>
          <a:prstGeom prst="straightConnector1">
            <a:avLst/>
          </a:prstGeom>
          <a:ln>
            <a:tailEnd type="arrow"/>
          </a:ln>
        </p:spPr>
        <p:style>
          <a:lnRef idx="1">
            <a:schemeClr val="accent1"/>
          </a:lnRef>
          <a:fillRef idx="0">
            <a:schemeClr val="accent1"/>
          </a:fillRef>
          <a:effectRef idx="0">
            <a:schemeClr val="accent1"/>
          </a:effectRef>
          <a:fontRef idx="minor">
            <a:schemeClr val="tx1"/>
          </a:fontRef>
        </p:style>
      </p:cxnSp>
      <p:cxnSp>
        <p:nvCxnSpPr>
          <p:cNvPr id="7" name="Straight Arrow Connector 6"/>
          <p:cNvCxnSpPr/>
          <p:nvPr/>
        </p:nvCxnSpPr>
        <p:spPr>
          <a:xfrm>
            <a:off x="5591991" y="2708920"/>
            <a:ext cx="633271" cy="0"/>
          </a:xfrm>
          <a:prstGeom prst="straightConnector1">
            <a:avLst/>
          </a:prstGeom>
          <a:ln>
            <a:tailEnd type="arrow"/>
          </a:ln>
        </p:spPr>
        <p:style>
          <a:lnRef idx="1">
            <a:schemeClr val="accent1"/>
          </a:lnRef>
          <a:fillRef idx="0">
            <a:schemeClr val="accent1"/>
          </a:fillRef>
          <a:effectRef idx="0">
            <a:schemeClr val="accent1"/>
          </a:effectRef>
          <a:fontRef idx="minor">
            <a:schemeClr val="tx1"/>
          </a:fontRef>
        </p:style>
      </p:cxnSp>
      <p:cxnSp>
        <p:nvCxnSpPr>
          <p:cNvPr id="9" name="Straight Arrow Connector 8"/>
          <p:cNvCxnSpPr>
            <a:stCxn id="19" idx="2"/>
            <a:endCxn id="30" idx="0"/>
          </p:cNvCxnSpPr>
          <p:nvPr/>
        </p:nvCxnSpPr>
        <p:spPr>
          <a:xfrm>
            <a:off x="4572007" y="3717032"/>
            <a:ext cx="0" cy="358222"/>
          </a:xfrm>
          <a:prstGeom prst="straightConnector1">
            <a:avLst/>
          </a:prstGeom>
          <a:ln>
            <a:tailEnd type="arrow"/>
          </a:ln>
        </p:spPr>
        <p:style>
          <a:lnRef idx="1">
            <a:schemeClr val="accent1"/>
          </a:lnRef>
          <a:fillRef idx="0">
            <a:schemeClr val="accent1"/>
          </a:fillRef>
          <a:effectRef idx="0">
            <a:schemeClr val="accent1"/>
          </a:effectRef>
          <a:fontRef idx="minor">
            <a:schemeClr val="tx1"/>
          </a:fontRef>
        </p:style>
      </p:cxnSp>
      <p:cxnSp>
        <p:nvCxnSpPr>
          <p:cNvPr id="14" name="Straight Arrow Connector 13"/>
          <p:cNvCxnSpPr>
            <a:stCxn id="19" idx="1"/>
          </p:cNvCxnSpPr>
          <p:nvPr/>
        </p:nvCxnSpPr>
        <p:spPr>
          <a:xfrm flipH="1">
            <a:off x="2769433" y="2993132"/>
            <a:ext cx="761174" cy="0"/>
          </a:xfrm>
          <a:prstGeom prst="straightConnector1">
            <a:avLst/>
          </a:prstGeom>
          <a:ln>
            <a:tailEnd type="arrow"/>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87364791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with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fade">
                                      <p:cBhvr>
                                        <p:cTn id="7" dur="1000"/>
                                        <p:tgtEl>
                                          <p:spTgt spid="10"/>
                                        </p:tgtEl>
                                      </p:cBhvr>
                                    </p:animEffect>
                                    <p:anim calcmode="lin" valueType="num">
                                      <p:cBhvr>
                                        <p:cTn id="8" dur="1000" fill="hold"/>
                                        <p:tgtEl>
                                          <p:spTgt spid="10"/>
                                        </p:tgtEl>
                                        <p:attrNameLst>
                                          <p:attrName>ppt_x</p:attrName>
                                        </p:attrNameLst>
                                      </p:cBhvr>
                                      <p:tavLst>
                                        <p:tav tm="0">
                                          <p:val>
                                            <p:strVal val="#ppt_x"/>
                                          </p:val>
                                        </p:tav>
                                        <p:tav tm="100000">
                                          <p:val>
                                            <p:strVal val="#ppt_x"/>
                                          </p:val>
                                        </p:tav>
                                      </p:tavLst>
                                    </p:anim>
                                    <p:anim calcmode="lin" valueType="num">
                                      <p:cBhvr>
                                        <p:cTn id="9" dur="1000" fill="hold"/>
                                        <p:tgtEl>
                                          <p:spTgt spid="10"/>
                                        </p:tgtEl>
                                        <p:attrNameLst>
                                          <p:attrName>ppt_y</p:attrName>
                                        </p:attrNameLst>
                                      </p:cBhvr>
                                      <p:tavLst>
                                        <p:tav tm="0">
                                          <p:val>
                                            <p:strVal val="#ppt_y+.1"/>
                                          </p:val>
                                        </p:tav>
                                        <p:tav tm="100000">
                                          <p:val>
                                            <p:strVal val="#ppt_y"/>
                                          </p:val>
                                        </p:tav>
                                      </p:tavLst>
                                    </p:anim>
                                  </p:childTnLst>
                                </p:cTn>
                              </p:par>
                              <p:par>
                                <p:cTn id="10" presetID="42" presetClass="entr" presetSubtype="0" fill="hold" nodeType="withEffect">
                                  <p:stCondLst>
                                    <p:cond delay="0"/>
                                  </p:stCondLst>
                                  <p:childTnLst>
                                    <p:set>
                                      <p:cBhvr>
                                        <p:cTn id="11" dur="1" fill="hold">
                                          <p:stCondLst>
                                            <p:cond delay="0"/>
                                          </p:stCondLst>
                                        </p:cTn>
                                        <p:tgtEl>
                                          <p:spTgt spid="12"/>
                                        </p:tgtEl>
                                        <p:attrNameLst>
                                          <p:attrName>style.visibility</p:attrName>
                                        </p:attrNameLst>
                                      </p:cBhvr>
                                      <p:to>
                                        <p:strVal val="visible"/>
                                      </p:to>
                                    </p:set>
                                    <p:animEffect transition="in" filter="fade">
                                      <p:cBhvr>
                                        <p:cTn id="12" dur="1000"/>
                                        <p:tgtEl>
                                          <p:spTgt spid="12"/>
                                        </p:tgtEl>
                                      </p:cBhvr>
                                    </p:animEffect>
                                    <p:anim calcmode="lin" valueType="num">
                                      <p:cBhvr>
                                        <p:cTn id="13" dur="1000" fill="hold"/>
                                        <p:tgtEl>
                                          <p:spTgt spid="12"/>
                                        </p:tgtEl>
                                        <p:attrNameLst>
                                          <p:attrName>ppt_x</p:attrName>
                                        </p:attrNameLst>
                                      </p:cBhvr>
                                      <p:tavLst>
                                        <p:tav tm="0">
                                          <p:val>
                                            <p:strVal val="#ppt_x"/>
                                          </p:val>
                                        </p:tav>
                                        <p:tav tm="100000">
                                          <p:val>
                                            <p:strVal val="#ppt_x"/>
                                          </p:val>
                                        </p:tav>
                                      </p:tavLst>
                                    </p:anim>
                                    <p:anim calcmode="lin" valueType="num">
                                      <p:cBhvr>
                                        <p:cTn id="14" dur="1000" fill="hold"/>
                                        <p:tgtEl>
                                          <p:spTgt spid="12"/>
                                        </p:tgtEl>
                                        <p:attrNameLst>
                                          <p:attrName>ppt_y</p:attrName>
                                        </p:attrNameLst>
                                      </p:cBhvr>
                                      <p:tavLst>
                                        <p:tav tm="0">
                                          <p:val>
                                            <p:strVal val="#ppt_y+.1"/>
                                          </p:val>
                                        </p:tav>
                                        <p:tav tm="100000">
                                          <p:val>
                                            <p:strVal val="#ppt_y"/>
                                          </p:val>
                                        </p:tav>
                                      </p:tavLst>
                                    </p:anim>
                                  </p:childTnLst>
                                </p:cTn>
                              </p:par>
                              <p:par>
                                <p:cTn id="15" presetID="42" presetClass="entr" presetSubtype="0" fill="hold" nodeType="withEffect">
                                  <p:stCondLst>
                                    <p:cond delay="0"/>
                                  </p:stCondLst>
                                  <p:childTnLst>
                                    <p:set>
                                      <p:cBhvr>
                                        <p:cTn id="16" dur="1" fill="hold">
                                          <p:stCondLst>
                                            <p:cond delay="0"/>
                                          </p:stCondLst>
                                        </p:cTn>
                                        <p:tgtEl>
                                          <p:spTgt spid="11"/>
                                        </p:tgtEl>
                                        <p:attrNameLst>
                                          <p:attrName>style.visibility</p:attrName>
                                        </p:attrNameLst>
                                      </p:cBhvr>
                                      <p:to>
                                        <p:strVal val="visible"/>
                                      </p:to>
                                    </p:set>
                                    <p:animEffect transition="in" filter="fade">
                                      <p:cBhvr>
                                        <p:cTn id="17" dur="1000"/>
                                        <p:tgtEl>
                                          <p:spTgt spid="11"/>
                                        </p:tgtEl>
                                      </p:cBhvr>
                                    </p:animEffect>
                                    <p:anim calcmode="lin" valueType="num">
                                      <p:cBhvr>
                                        <p:cTn id="18" dur="1000" fill="hold"/>
                                        <p:tgtEl>
                                          <p:spTgt spid="11"/>
                                        </p:tgtEl>
                                        <p:attrNameLst>
                                          <p:attrName>ppt_x</p:attrName>
                                        </p:attrNameLst>
                                      </p:cBhvr>
                                      <p:tavLst>
                                        <p:tav tm="0">
                                          <p:val>
                                            <p:strVal val="#ppt_x"/>
                                          </p:val>
                                        </p:tav>
                                        <p:tav tm="100000">
                                          <p:val>
                                            <p:strVal val="#ppt_x"/>
                                          </p:val>
                                        </p:tav>
                                      </p:tavLst>
                                    </p:anim>
                                    <p:anim calcmode="lin" valueType="num">
                                      <p:cBhvr>
                                        <p:cTn id="19" dur="1000" fill="hold"/>
                                        <p:tgtEl>
                                          <p:spTgt spid="11"/>
                                        </p:tgtEl>
                                        <p:attrNameLst>
                                          <p:attrName>ppt_y</p:attrName>
                                        </p:attrNameLst>
                                      </p:cBhvr>
                                      <p:tavLst>
                                        <p:tav tm="0">
                                          <p:val>
                                            <p:strVal val="#ppt_y+.1"/>
                                          </p:val>
                                        </p:tav>
                                        <p:tav tm="100000">
                                          <p:val>
                                            <p:strVal val="#ppt_y"/>
                                          </p:val>
                                        </p:tav>
                                      </p:tavLst>
                                    </p:anim>
                                  </p:childTnLst>
                                </p:cTn>
                              </p:par>
                              <p:par>
                                <p:cTn id="20" presetID="6" presetClass="entr" presetSubtype="16" fill="hold" grpId="0" nodeType="withEffect">
                                  <p:stCondLst>
                                    <p:cond delay="0"/>
                                  </p:stCondLst>
                                  <p:childTnLst>
                                    <p:set>
                                      <p:cBhvr>
                                        <p:cTn id="21" dur="1" fill="hold">
                                          <p:stCondLst>
                                            <p:cond delay="0"/>
                                          </p:stCondLst>
                                        </p:cTn>
                                        <p:tgtEl>
                                          <p:spTgt spid="19"/>
                                        </p:tgtEl>
                                        <p:attrNameLst>
                                          <p:attrName>style.visibility</p:attrName>
                                        </p:attrNameLst>
                                      </p:cBhvr>
                                      <p:to>
                                        <p:strVal val="visible"/>
                                      </p:to>
                                    </p:set>
                                    <p:animEffect transition="in" filter="circle(in)">
                                      <p:cBhvr>
                                        <p:cTn id="22" dur="2000"/>
                                        <p:tgtEl>
                                          <p:spTgt spid="19"/>
                                        </p:tgtEl>
                                      </p:cBhvr>
                                    </p:animEffect>
                                  </p:childTnLst>
                                </p:cTn>
                              </p:par>
                              <p:par>
                                <p:cTn id="23" presetID="16" presetClass="entr" presetSubtype="21" fill="hold" nodeType="withEffect">
                                  <p:stCondLst>
                                    <p:cond delay="0"/>
                                  </p:stCondLst>
                                  <p:childTnLst>
                                    <p:set>
                                      <p:cBhvr>
                                        <p:cTn id="24" dur="1" fill="hold">
                                          <p:stCondLst>
                                            <p:cond delay="0"/>
                                          </p:stCondLst>
                                        </p:cTn>
                                        <p:tgtEl>
                                          <p:spTgt spid="30"/>
                                        </p:tgtEl>
                                        <p:attrNameLst>
                                          <p:attrName>style.visibility</p:attrName>
                                        </p:attrNameLst>
                                      </p:cBhvr>
                                      <p:to>
                                        <p:strVal val="visible"/>
                                      </p:to>
                                    </p:set>
                                    <p:animEffect transition="in" filter="barn(inVertical)">
                                      <p:cBhvr>
                                        <p:cTn id="25" dur="500"/>
                                        <p:tgtEl>
                                          <p:spTgt spid="30"/>
                                        </p:tgtEl>
                                      </p:cBhvr>
                                    </p:animEffect>
                                  </p:childTnLst>
                                </p:cTn>
                              </p:par>
                              <p:par>
                                <p:cTn id="26" presetID="22" presetClass="entr" presetSubtype="4" fill="hold" grpId="0" nodeType="withEffect">
                                  <p:stCondLst>
                                    <p:cond delay="0"/>
                                  </p:stCondLst>
                                  <p:childTnLst>
                                    <p:set>
                                      <p:cBhvr>
                                        <p:cTn id="27" dur="1" fill="hold">
                                          <p:stCondLst>
                                            <p:cond delay="0"/>
                                          </p:stCondLst>
                                        </p:cTn>
                                        <p:tgtEl>
                                          <p:spTgt spid="31"/>
                                        </p:tgtEl>
                                        <p:attrNameLst>
                                          <p:attrName>style.visibility</p:attrName>
                                        </p:attrNameLst>
                                      </p:cBhvr>
                                      <p:to>
                                        <p:strVal val="visible"/>
                                      </p:to>
                                    </p:set>
                                    <p:animEffect transition="in" filter="wipe(down)">
                                      <p:cBhvr>
                                        <p:cTn id="28" dur="500"/>
                                        <p:tgtEl>
                                          <p:spTgt spid="31"/>
                                        </p:tgtEl>
                                      </p:cBhvr>
                                    </p:animEffect>
                                  </p:childTnLst>
                                </p:cTn>
                              </p:par>
                              <p:par>
                                <p:cTn id="29" presetID="6" presetClass="entr" presetSubtype="16" fill="hold" grpId="0" nodeType="withEffect">
                                  <p:stCondLst>
                                    <p:cond delay="0"/>
                                  </p:stCondLst>
                                  <p:childTnLst>
                                    <p:set>
                                      <p:cBhvr>
                                        <p:cTn id="30" dur="1" fill="hold">
                                          <p:stCondLst>
                                            <p:cond delay="0"/>
                                          </p:stCondLst>
                                        </p:cTn>
                                        <p:tgtEl>
                                          <p:spTgt spid="32"/>
                                        </p:tgtEl>
                                        <p:attrNameLst>
                                          <p:attrName>style.visibility</p:attrName>
                                        </p:attrNameLst>
                                      </p:cBhvr>
                                      <p:to>
                                        <p:strVal val="visible"/>
                                      </p:to>
                                    </p:set>
                                    <p:animEffect transition="in" filter="circle(in)">
                                      <p:cBhvr>
                                        <p:cTn id="31" dur="2000"/>
                                        <p:tgtEl>
                                          <p:spTgt spid="32"/>
                                        </p:tgtEl>
                                      </p:cBhvr>
                                    </p:animEffect>
                                  </p:childTnLst>
                                </p:cTn>
                              </p:par>
                              <p:par>
                                <p:cTn id="32" presetID="22" presetClass="entr" presetSubtype="4" fill="hold" grpId="0" nodeType="withEffect">
                                  <p:stCondLst>
                                    <p:cond delay="0"/>
                                  </p:stCondLst>
                                  <p:childTnLst>
                                    <p:set>
                                      <p:cBhvr>
                                        <p:cTn id="33" dur="1" fill="hold">
                                          <p:stCondLst>
                                            <p:cond delay="0"/>
                                          </p:stCondLst>
                                        </p:cTn>
                                        <p:tgtEl>
                                          <p:spTgt spid="29"/>
                                        </p:tgtEl>
                                        <p:attrNameLst>
                                          <p:attrName>style.visibility</p:attrName>
                                        </p:attrNameLst>
                                      </p:cBhvr>
                                      <p:to>
                                        <p:strVal val="visible"/>
                                      </p:to>
                                    </p:set>
                                    <p:animEffect transition="in" filter="wipe(down)">
                                      <p:cBhvr>
                                        <p:cTn id="34" dur="500"/>
                                        <p:tgtEl>
                                          <p:spTgt spid="29"/>
                                        </p:tgtEl>
                                      </p:cBhvr>
                                    </p:animEffect>
                                  </p:childTnLst>
                                </p:cTn>
                              </p:par>
                              <p:par>
                                <p:cTn id="35" presetID="6" presetClass="entr" presetSubtype="16" fill="hold" grpId="0" nodeType="withEffect">
                                  <p:stCondLst>
                                    <p:cond delay="0"/>
                                  </p:stCondLst>
                                  <p:childTnLst>
                                    <p:set>
                                      <p:cBhvr>
                                        <p:cTn id="36" dur="1" fill="hold">
                                          <p:stCondLst>
                                            <p:cond delay="0"/>
                                          </p:stCondLst>
                                        </p:cTn>
                                        <p:tgtEl>
                                          <p:spTgt spid="23"/>
                                        </p:tgtEl>
                                        <p:attrNameLst>
                                          <p:attrName>style.visibility</p:attrName>
                                        </p:attrNameLst>
                                      </p:cBhvr>
                                      <p:to>
                                        <p:strVal val="visible"/>
                                      </p:to>
                                    </p:set>
                                    <p:animEffect transition="in" filter="circle(in)">
                                      <p:cBhvr>
                                        <p:cTn id="37" dur="2000"/>
                                        <p:tgtEl>
                                          <p:spTgt spid="23"/>
                                        </p:tgtEl>
                                      </p:cBhvr>
                                    </p:animEffect>
                                  </p:childTnLst>
                                </p:cTn>
                              </p:par>
                              <p:par>
                                <p:cTn id="38" presetID="16" presetClass="entr" presetSubtype="21" fill="hold" grpId="0" nodeType="withEffect">
                                  <p:stCondLst>
                                    <p:cond delay="0"/>
                                  </p:stCondLst>
                                  <p:childTnLst>
                                    <p:set>
                                      <p:cBhvr>
                                        <p:cTn id="39" dur="1" fill="hold">
                                          <p:stCondLst>
                                            <p:cond delay="0"/>
                                          </p:stCondLst>
                                        </p:cTn>
                                        <p:tgtEl>
                                          <p:spTgt spid="3"/>
                                        </p:tgtEl>
                                        <p:attrNameLst>
                                          <p:attrName>style.visibility</p:attrName>
                                        </p:attrNameLst>
                                      </p:cBhvr>
                                      <p:to>
                                        <p:strVal val="visible"/>
                                      </p:to>
                                    </p:set>
                                    <p:animEffect transition="in" filter="barn(inVertical)">
                                      <p:cBhvr>
                                        <p:cTn id="40" dur="500"/>
                                        <p:tgtEl>
                                          <p:spTgt spid="3"/>
                                        </p:tgtEl>
                                      </p:cBhvr>
                                    </p:animEffect>
                                  </p:childTnLst>
                                </p:cTn>
                              </p:par>
                              <p:par>
                                <p:cTn id="41" presetID="22" presetClass="entr" presetSubtype="4" fill="hold" grpId="0" nodeType="withEffect">
                                  <p:stCondLst>
                                    <p:cond delay="0"/>
                                  </p:stCondLst>
                                  <p:childTnLst>
                                    <p:set>
                                      <p:cBhvr>
                                        <p:cTn id="42" dur="1" fill="hold">
                                          <p:stCondLst>
                                            <p:cond delay="0"/>
                                          </p:stCondLst>
                                        </p:cTn>
                                        <p:tgtEl>
                                          <p:spTgt spid="27"/>
                                        </p:tgtEl>
                                        <p:attrNameLst>
                                          <p:attrName>style.visibility</p:attrName>
                                        </p:attrNameLst>
                                      </p:cBhvr>
                                      <p:to>
                                        <p:strVal val="visible"/>
                                      </p:to>
                                    </p:set>
                                    <p:animEffect transition="in" filter="wipe(down)">
                                      <p:cBhvr>
                                        <p:cTn id="43" dur="500"/>
                                        <p:tgtEl>
                                          <p:spTgt spid="27"/>
                                        </p:tgtEl>
                                      </p:cBhvr>
                                    </p:animEffect>
                                  </p:childTnLst>
                                </p:cTn>
                              </p:par>
                              <p:par>
                                <p:cTn id="44" presetID="16" presetClass="entr" presetSubtype="21" fill="hold" nodeType="withEffect">
                                  <p:stCondLst>
                                    <p:cond delay="0"/>
                                  </p:stCondLst>
                                  <p:childTnLst>
                                    <p:set>
                                      <p:cBhvr>
                                        <p:cTn id="45" dur="1" fill="hold">
                                          <p:stCondLst>
                                            <p:cond delay="0"/>
                                          </p:stCondLst>
                                        </p:cTn>
                                        <p:tgtEl>
                                          <p:spTgt spid="28"/>
                                        </p:tgtEl>
                                        <p:attrNameLst>
                                          <p:attrName>style.visibility</p:attrName>
                                        </p:attrNameLst>
                                      </p:cBhvr>
                                      <p:to>
                                        <p:strVal val="visible"/>
                                      </p:to>
                                    </p:set>
                                    <p:animEffect transition="in" filter="barn(inVertical)">
                                      <p:cBhvr>
                                        <p:cTn id="46" dur="500"/>
                                        <p:tgtEl>
                                          <p:spTgt spid="28"/>
                                        </p:tgtEl>
                                      </p:cBhvr>
                                    </p:animEffect>
                                  </p:childTnLst>
                                </p:cTn>
                              </p:par>
                              <p:par>
                                <p:cTn id="47" presetID="22" presetClass="entr" presetSubtype="4" fill="hold" nodeType="withEffect">
                                  <p:stCondLst>
                                    <p:cond delay="0"/>
                                  </p:stCondLst>
                                  <p:childTnLst>
                                    <p:set>
                                      <p:cBhvr>
                                        <p:cTn id="48" dur="1" fill="hold">
                                          <p:stCondLst>
                                            <p:cond delay="0"/>
                                          </p:stCondLst>
                                        </p:cTn>
                                        <p:tgtEl>
                                          <p:spTgt spid="25"/>
                                        </p:tgtEl>
                                        <p:attrNameLst>
                                          <p:attrName>style.visibility</p:attrName>
                                        </p:attrNameLst>
                                      </p:cBhvr>
                                      <p:to>
                                        <p:strVal val="visible"/>
                                      </p:to>
                                    </p:set>
                                    <p:animEffect transition="in" filter="wipe(down)">
                                      <p:cBhvr>
                                        <p:cTn id="49" dur="500"/>
                                        <p:tgtEl>
                                          <p:spTgt spid="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19" grpId="0" animBg="1"/>
      <p:bldP spid="23" grpId="0" animBg="1"/>
      <p:bldP spid="27" grpId="0" animBg="1"/>
      <p:bldP spid="29" grpId="0" animBg="1"/>
      <p:bldP spid="31" grpId="0" animBg="1"/>
      <p:bldP spid="32" grpId="0" animBg="1"/>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170" name="Picture 2" descr="trong cay">
            <a:extLst>
              <a:ext uri="{FF2B5EF4-FFF2-40B4-BE49-F238E27FC236}">
                <a16:creationId xmlns:a16="http://schemas.microsoft.com/office/drawing/2014/main" id="{06A5CEA2-8843-43CF-8008-A8972040A7CC}"/>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6594475" y="228600"/>
            <a:ext cx="2549525" cy="1736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171" name="Picture 3" descr="xay dung1">
            <a:extLst>
              <a:ext uri="{FF2B5EF4-FFF2-40B4-BE49-F238E27FC236}">
                <a16:creationId xmlns:a16="http://schemas.microsoft.com/office/drawing/2014/main" id="{4F9179C5-F050-4865-BE97-30CA3282AB0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604000" y="2362200"/>
            <a:ext cx="2514600" cy="1676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172" name="Picture 4" descr="xay dung">
            <a:extLst>
              <a:ext uri="{FF2B5EF4-FFF2-40B4-BE49-F238E27FC236}">
                <a16:creationId xmlns:a16="http://schemas.microsoft.com/office/drawing/2014/main" id="{7DA537BF-9A99-4034-82B2-5D8B02E0CA89}"/>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81000" y="266700"/>
            <a:ext cx="2438400" cy="1625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173" name="Picture 5" descr="images56838_xaydung2101">
            <a:extLst>
              <a:ext uri="{FF2B5EF4-FFF2-40B4-BE49-F238E27FC236}">
                <a16:creationId xmlns:a16="http://schemas.microsoft.com/office/drawing/2014/main" id="{56F31C7A-A308-46B1-AA27-E1CD426D0DBD}"/>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81000" y="2438400"/>
            <a:ext cx="2209800" cy="1828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174" name="Picture 6" descr="dietnam">
            <a:extLst>
              <a:ext uri="{FF2B5EF4-FFF2-40B4-BE49-F238E27FC236}">
                <a16:creationId xmlns:a16="http://schemas.microsoft.com/office/drawing/2014/main" id="{3E0EF9FD-E65A-4FFE-B6C9-9D4FE62D8620}"/>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1143000" y="5295900"/>
            <a:ext cx="2590800" cy="156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175" name="Picture 7" descr="khñtung">
            <a:extLst>
              <a:ext uri="{FF2B5EF4-FFF2-40B4-BE49-F238E27FC236}">
                <a16:creationId xmlns:a16="http://schemas.microsoft.com/office/drawing/2014/main" id="{A3E307D7-C328-42BB-92D6-24EB110A2001}"/>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5715000" y="5089525"/>
            <a:ext cx="2628900" cy="1768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176" name="Line 8">
            <a:extLst>
              <a:ext uri="{FF2B5EF4-FFF2-40B4-BE49-F238E27FC236}">
                <a16:creationId xmlns:a16="http://schemas.microsoft.com/office/drawing/2014/main" id="{F72E744A-0E57-4A16-A585-8E21C500791B}"/>
              </a:ext>
            </a:extLst>
          </p:cNvPr>
          <p:cNvSpPr>
            <a:spLocks noChangeShapeType="1"/>
          </p:cNvSpPr>
          <p:nvPr/>
        </p:nvSpPr>
        <p:spPr bwMode="auto">
          <a:xfrm flipH="1" flipV="1">
            <a:off x="2438400" y="1981200"/>
            <a:ext cx="1143000" cy="838200"/>
          </a:xfrm>
          <a:prstGeom prst="line">
            <a:avLst/>
          </a:prstGeom>
          <a:noFill/>
          <a:ln w="57150">
            <a:solidFill>
              <a:srgbClr val="FF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vi-VN" sz="18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7177" name="Line 9">
            <a:extLst>
              <a:ext uri="{FF2B5EF4-FFF2-40B4-BE49-F238E27FC236}">
                <a16:creationId xmlns:a16="http://schemas.microsoft.com/office/drawing/2014/main" id="{7E9CF9D0-CC40-4798-9148-09FA453F10BF}"/>
              </a:ext>
            </a:extLst>
          </p:cNvPr>
          <p:cNvSpPr>
            <a:spLocks noChangeShapeType="1"/>
          </p:cNvSpPr>
          <p:nvPr/>
        </p:nvSpPr>
        <p:spPr bwMode="auto">
          <a:xfrm flipV="1">
            <a:off x="5562600" y="2057400"/>
            <a:ext cx="1143000" cy="838200"/>
          </a:xfrm>
          <a:prstGeom prst="line">
            <a:avLst/>
          </a:prstGeom>
          <a:noFill/>
          <a:ln w="57150">
            <a:solidFill>
              <a:srgbClr val="FF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vi-VN" sz="18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7178" name="Line 10">
            <a:extLst>
              <a:ext uri="{FF2B5EF4-FFF2-40B4-BE49-F238E27FC236}">
                <a16:creationId xmlns:a16="http://schemas.microsoft.com/office/drawing/2014/main" id="{5EA843E1-80EF-4201-ACFB-7F68B64BDEF6}"/>
              </a:ext>
            </a:extLst>
          </p:cNvPr>
          <p:cNvSpPr>
            <a:spLocks noChangeShapeType="1"/>
          </p:cNvSpPr>
          <p:nvPr/>
        </p:nvSpPr>
        <p:spPr bwMode="auto">
          <a:xfrm>
            <a:off x="4648200" y="4495800"/>
            <a:ext cx="0" cy="1143000"/>
          </a:xfrm>
          <a:prstGeom prst="line">
            <a:avLst/>
          </a:prstGeom>
          <a:noFill/>
          <a:ln w="57150">
            <a:solidFill>
              <a:srgbClr val="FF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vi-VN" sz="18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47115" name="Text Box 11">
            <a:extLst>
              <a:ext uri="{FF2B5EF4-FFF2-40B4-BE49-F238E27FC236}">
                <a16:creationId xmlns:a16="http://schemas.microsoft.com/office/drawing/2014/main" id="{991A5572-00F2-49F9-A266-992F117B7FAC}"/>
              </a:ext>
            </a:extLst>
          </p:cNvPr>
          <p:cNvSpPr txBox="1">
            <a:spLocks noChangeArrowheads="1"/>
          </p:cNvSpPr>
          <p:nvPr/>
        </p:nvSpPr>
        <p:spPr bwMode="auto">
          <a:xfrm>
            <a:off x="3810000" y="5697538"/>
            <a:ext cx="1981200" cy="11604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chemeClr val="accent1"/>
              </a:buClr>
              <a:buSzPct val="65000"/>
              <a:buFont typeface="Wingdings" panose="05000000000000000000" pitchFamily="2" charset="2"/>
              <a:buChar char="n"/>
              <a:defRPr sz="3000">
                <a:solidFill>
                  <a:schemeClr val="tx1"/>
                </a:solidFill>
                <a:latin typeface="Arial" panose="020B0604020202020204" pitchFamily="34" charset="0"/>
              </a:defRPr>
            </a:lvl1pPr>
            <a:lvl2pPr marL="742950" indent="-285750">
              <a:spcBef>
                <a:spcPct val="20000"/>
              </a:spcBef>
              <a:buClr>
                <a:schemeClr val="accent2"/>
              </a:buClr>
              <a:buSzPct val="60000"/>
              <a:buFont typeface="Wingdings" panose="05000000000000000000" pitchFamily="2" charset="2"/>
              <a:buChar char="q"/>
              <a:defRPr sz="2600">
                <a:solidFill>
                  <a:schemeClr val="tx1"/>
                </a:solidFill>
                <a:latin typeface="Arial" panose="020B0604020202020204" pitchFamily="34" charset="0"/>
              </a:defRPr>
            </a:lvl2pPr>
            <a:lvl3pPr marL="1143000" indent="-228600">
              <a:spcBef>
                <a:spcPct val="20000"/>
              </a:spcBef>
              <a:buClr>
                <a:schemeClr val="accent1"/>
              </a:buClr>
              <a:buSzPct val="65000"/>
              <a:buFont typeface="Wingdings" panose="05000000000000000000" pitchFamily="2" charset="2"/>
              <a:buChar char="n"/>
              <a:defRPr sz="2200">
                <a:solidFill>
                  <a:schemeClr val="tx1"/>
                </a:solidFill>
                <a:latin typeface="Arial" panose="020B0604020202020204" pitchFamily="34" charset="0"/>
              </a:defRPr>
            </a:lvl3pPr>
            <a:lvl4pPr marL="1600200" indent="-228600">
              <a:spcBef>
                <a:spcPct val="20000"/>
              </a:spcBef>
              <a:buClr>
                <a:schemeClr val="accent2"/>
              </a:buClr>
              <a:buSzPct val="70000"/>
              <a:buFont typeface="Wingdings" panose="05000000000000000000" pitchFamily="2" charset="2"/>
              <a:buChar char="q"/>
              <a:defRPr sz="2000">
                <a:solidFill>
                  <a:schemeClr val="tx1"/>
                </a:solidFill>
                <a:latin typeface="Arial" panose="020B0604020202020204" pitchFamily="34" charset="0"/>
              </a:defRPr>
            </a:lvl4pPr>
            <a:lvl5pPr marL="2057400" indent="-228600">
              <a:spcBef>
                <a:spcPct val="20000"/>
              </a:spcBef>
              <a:buClr>
                <a:schemeClr val="accent1"/>
              </a:buClr>
              <a:buSzPct val="75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SzPct val="75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SzPct val="75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SzPct val="75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SzPct val="75000"/>
              <a:buFont typeface="Wingdings" panose="05000000000000000000" pitchFamily="2" charset="2"/>
              <a:buChar char="§"/>
              <a:defRPr sz="2000">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altLang="vi-VN" sz="2800" b="1" i="0" u="none" strike="noStrike" kern="1200" cap="none" spc="0" normalizeH="0" baseline="0" noProof="0">
                <a:ln>
                  <a:noFill/>
                </a:ln>
                <a:solidFill>
                  <a:srgbClr val="000099"/>
                </a:solidFill>
                <a:effectLst/>
                <a:uLnTx/>
                <a:uFillTx/>
                <a:latin typeface="Times New Roman" panose="02020603050405020304" pitchFamily="18" charset="0"/>
                <a:ea typeface="+mn-ea"/>
                <a:cs typeface="+mn-cs"/>
              </a:rPr>
              <a:t>Khử trùng</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altLang="vi-VN" sz="2800" b="1" i="0" u="none" strike="noStrike" kern="1200" cap="none" spc="0" normalizeH="0" baseline="0" noProof="0">
                <a:ln>
                  <a:noFill/>
                </a:ln>
                <a:solidFill>
                  <a:srgbClr val="000099"/>
                </a:solidFill>
                <a:effectLst/>
                <a:uLnTx/>
                <a:uFillTx/>
                <a:latin typeface="Times New Roman" panose="02020603050405020304" pitchFamily="18" charset="0"/>
                <a:ea typeface="+mn-ea"/>
                <a:cs typeface="+mn-cs"/>
              </a:rPr>
              <a:t>diệt nấm</a:t>
            </a:r>
          </a:p>
        </p:txBody>
      </p:sp>
      <p:sp>
        <p:nvSpPr>
          <p:cNvPr id="47116" name="Text Box 12">
            <a:extLst>
              <a:ext uri="{FF2B5EF4-FFF2-40B4-BE49-F238E27FC236}">
                <a16:creationId xmlns:a16="http://schemas.microsoft.com/office/drawing/2014/main" id="{DA3C9DF9-AAA6-4501-A981-FA00468BE2FE}"/>
              </a:ext>
            </a:extLst>
          </p:cNvPr>
          <p:cNvSpPr txBox="1">
            <a:spLocks noChangeArrowheads="1"/>
          </p:cNvSpPr>
          <p:nvPr/>
        </p:nvSpPr>
        <p:spPr bwMode="auto">
          <a:xfrm>
            <a:off x="7162800" y="1905000"/>
            <a:ext cx="1981200"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chemeClr val="accent1"/>
              </a:buClr>
              <a:buSzPct val="65000"/>
              <a:buFont typeface="Wingdings" panose="05000000000000000000" pitchFamily="2" charset="2"/>
              <a:buChar char="n"/>
              <a:defRPr sz="3000">
                <a:solidFill>
                  <a:schemeClr val="tx1"/>
                </a:solidFill>
                <a:latin typeface="Arial" panose="020B0604020202020204" pitchFamily="34" charset="0"/>
              </a:defRPr>
            </a:lvl1pPr>
            <a:lvl2pPr marL="742950" indent="-285750">
              <a:spcBef>
                <a:spcPct val="20000"/>
              </a:spcBef>
              <a:buClr>
                <a:schemeClr val="accent2"/>
              </a:buClr>
              <a:buSzPct val="60000"/>
              <a:buFont typeface="Wingdings" panose="05000000000000000000" pitchFamily="2" charset="2"/>
              <a:buChar char="q"/>
              <a:defRPr sz="2600">
                <a:solidFill>
                  <a:schemeClr val="tx1"/>
                </a:solidFill>
                <a:latin typeface="Arial" panose="020B0604020202020204" pitchFamily="34" charset="0"/>
              </a:defRPr>
            </a:lvl2pPr>
            <a:lvl3pPr marL="1143000" indent="-228600">
              <a:spcBef>
                <a:spcPct val="20000"/>
              </a:spcBef>
              <a:buClr>
                <a:schemeClr val="accent1"/>
              </a:buClr>
              <a:buSzPct val="65000"/>
              <a:buFont typeface="Wingdings" panose="05000000000000000000" pitchFamily="2" charset="2"/>
              <a:buChar char="n"/>
              <a:defRPr sz="2200">
                <a:solidFill>
                  <a:schemeClr val="tx1"/>
                </a:solidFill>
                <a:latin typeface="Arial" panose="020B0604020202020204" pitchFamily="34" charset="0"/>
              </a:defRPr>
            </a:lvl3pPr>
            <a:lvl4pPr marL="1600200" indent="-228600">
              <a:spcBef>
                <a:spcPct val="20000"/>
              </a:spcBef>
              <a:buClr>
                <a:schemeClr val="accent2"/>
              </a:buClr>
              <a:buSzPct val="70000"/>
              <a:buFont typeface="Wingdings" panose="05000000000000000000" pitchFamily="2" charset="2"/>
              <a:buChar char="q"/>
              <a:defRPr sz="2000">
                <a:solidFill>
                  <a:schemeClr val="tx1"/>
                </a:solidFill>
                <a:latin typeface="Arial" panose="020B0604020202020204" pitchFamily="34" charset="0"/>
              </a:defRPr>
            </a:lvl4pPr>
            <a:lvl5pPr marL="2057400" indent="-228600">
              <a:spcBef>
                <a:spcPct val="20000"/>
              </a:spcBef>
              <a:buClr>
                <a:schemeClr val="accent1"/>
              </a:buClr>
              <a:buSzPct val="75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SzPct val="75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SzPct val="75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SzPct val="75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SzPct val="75000"/>
              <a:buFont typeface="Wingdings" panose="05000000000000000000" pitchFamily="2" charset="2"/>
              <a:buChar char="§"/>
              <a:defRPr sz="2000">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altLang="vi-VN" sz="2800" b="1" i="0" u="none" strike="noStrike" kern="1200" cap="none" spc="0" normalizeH="0" baseline="0" noProof="0">
                <a:ln>
                  <a:noFill/>
                </a:ln>
                <a:solidFill>
                  <a:srgbClr val="000099"/>
                </a:solidFill>
                <a:effectLst/>
                <a:uLnTx/>
                <a:uFillTx/>
                <a:latin typeface="Times New Roman" panose="02020603050405020304" pitchFamily="18" charset="0"/>
                <a:ea typeface="+mn-ea"/>
                <a:cs typeface="+mn-cs"/>
              </a:rPr>
              <a:t>Khử chua</a:t>
            </a:r>
          </a:p>
        </p:txBody>
      </p:sp>
      <p:sp>
        <p:nvSpPr>
          <p:cNvPr id="47117" name="Text Box 13">
            <a:extLst>
              <a:ext uri="{FF2B5EF4-FFF2-40B4-BE49-F238E27FC236}">
                <a16:creationId xmlns:a16="http://schemas.microsoft.com/office/drawing/2014/main" id="{5B1AA145-FE56-4C9B-828E-E4BB5C30A76B}"/>
              </a:ext>
            </a:extLst>
          </p:cNvPr>
          <p:cNvSpPr txBox="1">
            <a:spLocks noChangeArrowheads="1"/>
          </p:cNvSpPr>
          <p:nvPr/>
        </p:nvSpPr>
        <p:spPr bwMode="auto">
          <a:xfrm>
            <a:off x="495300" y="1790700"/>
            <a:ext cx="1981200"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chemeClr val="accent1"/>
              </a:buClr>
              <a:buSzPct val="65000"/>
              <a:buFont typeface="Wingdings" panose="05000000000000000000" pitchFamily="2" charset="2"/>
              <a:buChar char="n"/>
              <a:defRPr sz="3000">
                <a:solidFill>
                  <a:schemeClr val="tx1"/>
                </a:solidFill>
                <a:latin typeface="Arial" panose="020B0604020202020204" pitchFamily="34" charset="0"/>
              </a:defRPr>
            </a:lvl1pPr>
            <a:lvl2pPr marL="742950" indent="-285750">
              <a:spcBef>
                <a:spcPct val="20000"/>
              </a:spcBef>
              <a:buClr>
                <a:schemeClr val="accent2"/>
              </a:buClr>
              <a:buSzPct val="60000"/>
              <a:buFont typeface="Wingdings" panose="05000000000000000000" pitchFamily="2" charset="2"/>
              <a:buChar char="q"/>
              <a:defRPr sz="2600">
                <a:solidFill>
                  <a:schemeClr val="tx1"/>
                </a:solidFill>
                <a:latin typeface="Arial" panose="020B0604020202020204" pitchFamily="34" charset="0"/>
              </a:defRPr>
            </a:lvl2pPr>
            <a:lvl3pPr marL="1143000" indent="-228600">
              <a:spcBef>
                <a:spcPct val="20000"/>
              </a:spcBef>
              <a:buClr>
                <a:schemeClr val="accent1"/>
              </a:buClr>
              <a:buSzPct val="65000"/>
              <a:buFont typeface="Wingdings" panose="05000000000000000000" pitchFamily="2" charset="2"/>
              <a:buChar char="n"/>
              <a:defRPr sz="2200">
                <a:solidFill>
                  <a:schemeClr val="tx1"/>
                </a:solidFill>
                <a:latin typeface="Arial" panose="020B0604020202020204" pitchFamily="34" charset="0"/>
              </a:defRPr>
            </a:lvl3pPr>
            <a:lvl4pPr marL="1600200" indent="-228600">
              <a:spcBef>
                <a:spcPct val="20000"/>
              </a:spcBef>
              <a:buClr>
                <a:schemeClr val="accent2"/>
              </a:buClr>
              <a:buSzPct val="70000"/>
              <a:buFont typeface="Wingdings" panose="05000000000000000000" pitchFamily="2" charset="2"/>
              <a:buChar char="q"/>
              <a:defRPr sz="2000">
                <a:solidFill>
                  <a:schemeClr val="tx1"/>
                </a:solidFill>
                <a:latin typeface="Arial" panose="020B0604020202020204" pitchFamily="34" charset="0"/>
              </a:defRPr>
            </a:lvl4pPr>
            <a:lvl5pPr marL="2057400" indent="-228600">
              <a:spcBef>
                <a:spcPct val="20000"/>
              </a:spcBef>
              <a:buClr>
                <a:schemeClr val="accent1"/>
              </a:buClr>
              <a:buSzPct val="75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SzPct val="75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SzPct val="75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SzPct val="75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SzPct val="75000"/>
              <a:buFont typeface="Wingdings" panose="05000000000000000000" pitchFamily="2" charset="2"/>
              <a:buChar char="§"/>
              <a:defRPr sz="2000">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altLang="vi-VN" sz="2800" b="1" i="0" u="none" strike="noStrike" kern="1200" cap="none" spc="0" normalizeH="0" baseline="0" noProof="0">
                <a:ln>
                  <a:noFill/>
                </a:ln>
                <a:solidFill>
                  <a:srgbClr val="0033CC"/>
                </a:solidFill>
                <a:effectLst/>
                <a:uLnTx/>
                <a:uFillTx/>
                <a:latin typeface="Times New Roman" panose="02020603050405020304" pitchFamily="18" charset="0"/>
                <a:ea typeface="+mn-ea"/>
                <a:cs typeface="+mn-cs"/>
              </a:rPr>
              <a:t>Xây dựng</a:t>
            </a:r>
          </a:p>
        </p:txBody>
      </p:sp>
      <p:sp>
        <p:nvSpPr>
          <p:cNvPr id="7182" name="Oval 14">
            <a:extLst>
              <a:ext uri="{FF2B5EF4-FFF2-40B4-BE49-F238E27FC236}">
                <a16:creationId xmlns:a16="http://schemas.microsoft.com/office/drawing/2014/main" id="{D01DC8A6-5855-4EBE-9D08-2E092CEADCAB}"/>
              </a:ext>
            </a:extLst>
          </p:cNvPr>
          <p:cNvSpPr>
            <a:spLocks noChangeArrowheads="1"/>
          </p:cNvSpPr>
          <p:nvPr/>
        </p:nvSpPr>
        <p:spPr bwMode="auto">
          <a:xfrm>
            <a:off x="3124200" y="2971800"/>
            <a:ext cx="2590800" cy="1066800"/>
          </a:xfrm>
          <a:prstGeom prst="ellipse">
            <a:avLst/>
          </a:prstGeom>
          <a:solidFill>
            <a:schemeClr val="accent1"/>
          </a:solidFill>
          <a:ln w="57150" cmpd="thinThick">
            <a:solidFill>
              <a:schemeClr val="tx1"/>
            </a:solidFill>
            <a:prstDash val="lgDash"/>
            <a:round/>
            <a:headEnd/>
            <a:tailEnd/>
          </a:ln>
        </p:spPr>
        <p:txBody>
          <a:bodyPr wrap="none" anchor="ctr"/>
          <a:lstStyle>
            <a:lvl1pPr>
              <a:spcBef>
                <a:spcPct val="20000"/>
              </a:spcBef>
              <a:buClr>
                <a:schemeClr val="accent1"/>
              </a:buClr>
              <a:buSzPct val="65000"/>
              <a:buFont typeface="Wingdings" panose="05000000000000000000" pitchFamily="2" charset="2"/>
              <a:buChar char="n"/>
              <a:defRPr sz="3000">
                <a:solidFill>
                  <a:schemeClr val="tx1"/>
                </a:solidFill>
                <a:latin typeface="Arial" panose="020B0604020202020204" pitchFamily="34" charset="0"/>
              </a:defRPr>
            </a:lvl1pPr>
            <a:lvl2pPr marL="742950" indent="-285750">
              <a:spcBef>
                <a:spcPct val="20000"/>
              </a:spcBef>
              <a:buClr>
                <a:schemeClr val="accent2"/>
              </a:buClr>
              <a:buSzPct val="60000"/>
              <a:buFont typeface="Wingdings" panose="05000000000000000000" pitchFamily="2" charset="2"/>
              <a:buChar char="q"/>
              <a:defRPr sz="2600">
                <a:solidFill>
                  <a:schemeClr val="tx1"/>
                </a:solidFill>
                <a:latin typeface="Arial" panose="020B0604020202020204" pitchFamily="34" charset="0"/>
              </a:defRPr>
            </a:lvl2pPr>
            <a:lvl3pPr marL="1143000" indent="-228600">
              <a:spcBef>
                <a:spcPct val="20000"/>
              </a:spcBef>
              <a:buClr>
                <a:schemeClr val="accent1"/>
              </a:buClr>
              <a:buSzPct val="65000"/>
              <a:buFont typeface="Wingdings" panose="05000000000000000000" pitchFamily="2" charset="2"/>
              <a:buChar char="n"/>
              <a:defRPr sz="2200">
                <a:solidFill>
                  <a:schemeClr val="tx1"/>
                </a:solidFill>
                <a:latin typeface="Arial" panose="020B0604020202020204" pitchFamily="34" charset="0"/>
              </a:defRPr>
            </a:lvl3pPr>
            <a:lvl4pPr marL="1600200" indent="-228600">
              <a:spcBef>
                <a:spcPct val="20000"/>
              </a:spcBef>
              <a:buClr>
                <a:schemeClr val="accent2"/>
              </a:buClr>
              <a:buSzPct val="70000"/>
              <a:buFont typeface="Wingdings" panose="05000000000000000000" pitchFamily="2" charset="2"/>
              <a:buChar char="q"/>
              <a:defRPr sz="2000">
                <a:solidFill>
                  <a:schemeClr val="tx1"/>
                </a:solidFill>
                <a:latin typeface="Arial" panose="020B0604020202020204" pitchFamily="34" charset="0"/>
              </a:defRPr>
            </a:lvl4pPr>
            <a:lvl5pPr marL="2057400" indent="-228600">
              <a:spcBef>
                <a:spcPct val="20000"/>
              </a:spcBef>
              <a:buClr>
                <a:schemeClr val="accent1"/>
              </a:buClr>
              <a:buSzPct val="75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SzPct val="75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SzPct val="75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SzPct val="75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SzPct val="75000"/>
              <a:buFont typeface="Wingdings" panose="05000000000000000000" pitchFamily="2" charset="2"/>
              <a:buChar char="§"/>
              <a:defRPr sz="2000">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vi-VN" sz="2400" b="1" i="0" u="none" strike="noStrike" kern="1200" cap="none" spc="0" normalizeH="0" baseline="0" noProof="0">
                <a:ln>
                  <a:noFill/>
                </a:ln>
                <a:solidFill>
                  <a:srgbClr val="A50021"/>
                </a:solidFill>
                <a:effectLst/>
                <a:uLnTx/>
                <a:uFillTx/>
                <a:latin typeface="Verdana" panose="020B0604030504040204" pitchFamily="34" charset="0"/>
                <a:ea typeface="+mn-ea"/>
                <a:cs typeface="Arial" panose="020B0604020202020204" pitchFamily="34" charset="0"/>
              </a:rPr>
              <a:t>Ứng dụng</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vi-VN" sz="2400" b="1" i="0" u="none" strike="noStrike" kern="1200" cap="none" spc="0" normalizeH="0" baseline="0" noProof="0">
                <a:ln>
                  <a:noFill/>
                </a:ln>
                <a:solidFill>
                  <a:srgbClr val="A50021"/>
                </a:solidFill>
                <a:effectLst/>
                <a:uLnTx/>
                <a:uFillTx/>
                <a:latin typeface="Verdana" panose="020B0604030504040204" pitchFamily="34" charset="0"/>
                <a:ea typeface="+mn-ea"/>
                <a:cs typeface="Arial" panose="020B0604020202020204" pitchFamily="34" charset="0"/>
              </a:rPr>
              <a:t>Ca(OH)</a:t>
            </a:r>
            <a:r>
              <a:rPr kumimoji="0" lang="en-US" altLang="vi-VN" sz="2400" b="1" i="0" u="none" strike="noStrike" kern="1200" cap="none" spc="0" normalizeH="0" baseline="-25000" noProof="0">
                <a:ln>
                  <a:noFill/>
                </a:ln>
                <a:solidFill>
                  <a:srgbClr val="A50021"/>
                </a:solidFill>
                <a:effectLst/>
                <a:uLnTx/>
                <a:uFillTx/>
                <a:latin typeface="Verdana" panose="020B0604030504040204" pitchFamily="34" charset="0"/>
                <a:ea typeface="+mn-ea"/>
                <a:cs typeface="Arial" panose="020B0604020202020204" pitchFamily="34" charset="0"/>
              </a:rPr>
              <a:t>2</a:t>
            </a:r>
            <a:endParaRPr kumimoji="0" lang="en-US" altLang="vi-VN" sz="2400" b="1" i="0" u="none" strike="noStrike" kern="1200" cap="none" spc="0" normalizeH="0" baseline="0" noProof="0">
              <a:ln>
                <a:noFill/>
              </a:ln>
              <a:solidFill>
                <a:srgbClr val="A50021"/>
              </a:solidFill>
              <a:effectLst/>
              <a:uLnTx/>
              <a:uFillTx/>
              <a:latin typeface="Verdana" panose="020B0604030504040204" pitchFamily="34" charset="0"/>
              <a:ea typeface="+mn-ea"/>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 presetClass="entr" presetSubtype="16" fill="hold" grpId="0" nodeType="clickEffect">
                                  <p:stCondLst>
                                    <p:cond delay="0"/>
                                  </p:stCondLst>
                                  <p:childTnLst>
                                    <p:set>
                                      <p:cBhvr>
                                        <p:cTn id="6" dur="1" fill="hold">
                                          <p:stCondLst>
                                            <p:cond delay="0"/>
                                          </p:stCondLst>
                                        </p:cTn>
                                        <p:tgtEl>
                                          <p:spTgt spid="47116"/>
                                        </p:tgtEl>
                                        <p:attrNameLst>
                                          <p:attrName>style.visibility</p:attrName>
                                        </p:attrNameLst>
                                      </p:cBhvr>
                                      <p:to>
                                        <p:strVal val="visible"/>
                                      </p:to>
                                    </p:set>
                                    <p:animEffect transition="in" filter="box(in)">
                                      <p:cBhvr>
                                        <p:cTn id="7" dur="500"/>
                                        <p:tgtEl>
                                          <p:spTgt spid="47116"/>
                                        </p:tgtEl>
                                      </p:cBhvr>
                                    </p:animEffect>
                                  </p:childTnLst>
                                </p:cTn>
                              </p:par>
                              <p:par>
                                <p:cTn id="8" presetID="4" presetClass="entr" presetSubtype="16" fill="hold" grpId="0" nodeType="withEffect">
                                  <p:stCondLst>
                                    <p:cond delay="0"/>
                                  </p:stCondLst>
                                  <p:childTnLst>
                                    <p:set>
                                      <p:cBhvr>
                                        <p:cTn id="9" dur="1" fill="hold">
                                          <p:stCondLst>
                                            <p:cond delay="0"/>
                                          </p:stCondLst>
                                        </p:cTn>
                                        <p:tgtEl>
                                          <p:spTgt spid="47117"/>
                                        </p:tgtEl>
                                        <p:attrNameLst>
                                          <p:attrName>style.visibility</p:attrName>
                                        </p:attrNameLst>
                                      </p:cBhvr>
                                      <p:to>
                                        <p:strVal val="visible"/>
                                      </p:to>
                                    </p:set>
                                    <p:animEffect transition="in" filter="box(in)">
                                      <p:cBhvr>
                                        <p:cTn id="10" dur="500"/>
                                        <p:tgtEl>
                                          <p:spTgt spid="47117"/>
                                        </p:tgtEl>
                                      </p:cBhvr>
                                    </p:animEffect>
                                  </p:childTnLst>
                                </p:cTn>
                              </p:par>
                              <p:par>
                                <p:cTn id="11" presetID="4" presetClass="entr" presetSubtype="16" fill="hold" grpId="0" nodeType="withEffect">
                                  <p:stCondLst>
                                    <p:cond delay="0"/>
                                  </p:stCondLst>
                                  <p:childTnLst>
                                    <p:set>
                                      <p:cBhvr>
                                        <p:cTn id="12" dur="1" fill="hold">
                                          <p:stCondLst>
                                            <p:cond delay="0"/>
                                          </p:stCondLst>
                                        </p:cTn>
                                        <p:tgtEl>
                                          <p:spTgt spid="47115"/>
                                        </p:tgtEl>
                                        <p:attrNameLst>
                                          <p:attrName>style.visibility</p:attrName>
                                        </p:attrNameLst>
                                      </p:cBhvr>
                                      <p:to>
                                        <p:strVal val="visible"/>
                                      </p:to>
                                    </p:set>
                                    <p:animEffect transition="in" filter="box(in)">
                                      <p:cBhvr>
                                        <p:cTn id="13" dur="500"/>
                                        <p:tgtEl>
                                          <p:spTgt spid="471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115" grpId="0"/>
      <p:bldP spid="47116" grpId="0"/>
      <p:bldP spid="47117" grpId="0"/>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Table 4">
            <a:extLst>
              <a:ext uri="{FF2B5EF4-FFF2-40B4-BE49-F238E27FC236}">
                <a16:creationId xmlns:a16="http://schemas.microsoft.com/office/drawing/2014/main" id="{CCAAB94F-9138-4944-97E7-41EB6AC6F905}"/>
              </a:ext>
            </a:extLst>
          </p:cNvPr>
          <p:cNvGraphicFramePr>
            <a:graphicFrameLocks noGrp="1"/>
          </p:cNvGraphicFramePr>
          <p:nvPr>
            <p:extLst>
              <p:ext uri="{D42A27DB-BD31-4B8C-83A1-F6EECF244321}">
                <p14:modId xmlns:p14="http://schemas.microsoft.com/office/powerpoint/2010/main" val="3245633782"/>
              </p:ext>
            </p:extLst>
          </p:nvPr>
        </p:nvGraphicFramePr>
        <p:xfrm>
          <a:off x="0" y="0"/>
          <a:ext cx="9180512" cy="3474720"/>
        </p:xfrm>
        <a:graphic>
          <a:graphicData uri="http://schemas.openxmlformats.org/drawingml/2006/table">
            <a:tbl>
              <a:tblPr firstRow="1" bandRow="1">
                <a:tableStyleId>{5C22544A-7EE6-4342-B048-85BDC9FD1C3A}</a:tableStyleId>
              </a:tblPr>
              <a:tblGrid>
                <a:gridCol w="1748318">
                  <a:extLst>
                    <a:ext uri="{9D8B030D-6E8A-4147-A177-3AD203B41FA5}">
                      <a16:colId xmlns:a16="http://schemas.microsoft.com/office/drawing/2014/main" val="3293583516"/>
                    </a:ext>
                  </a:extLst>
                </a:gridCol>
                <a:gridCol w="4444370">
                  <a:extLst>
                    <a:ext uri="{9D8B030D-6E8A-4147-A177-3AD203B41FA5}">
                      <a16:colId xmlns:a16="http://schemas.microsoft.com/office/drawing/2014/main" val="2171809239"/>
                    </a:ext>
                  </a:extLst>
                </a:gridCol>
                <a:gridCol w="2987824">
                  <a:extLst>
                    <a:ext uri="{9D8B030D-6E8A-4147-A177-3AD203B41FA5}">
                      <a16:colId xmlns:a16="http://schemas.microsoft.com/office/drawing/2014/main" val="1122934945"/>
                    </a:ext>
                  </a:extLst>
                </a:gridCol>
              </a:tblGrid>
              <a:tr h="620688">
                <a:tc>
                  <a:txBody>
                    <a:bodyPr/>
                    <a:lstStyle/>
                    <a:p>
                      <a:endParaRPr lang="vi-VN" sz="2400" dirty="0">
                        <a:solidFill>
                          <a:schemeClr val="tx1"/>
                        </a:solidFill>
                        <a:latin typeface="Times New Roman" panose="02020603050405020304" pitchFamily="18" charset="0"/>
                        <a:cs typeface="Times New Roman" panose="02020603050405020304" pitchFamily="18" charset="0"/>
                      </a:endParaRPr>
                    </a:p>
                  </a:txBody>
                  <a:tcPr/>
                </a:tc>
                <a:tc>
                  <a:txBody>
                    <a:bodyPr/>
                    <a:lstStyle/>
                    <a:p>
                      <a:r>
                        <a:rPr lang="en-US" sz="2400" dirty="0" err="1">
                          <a:solidFill>
                            <a:schemeClr val="tx1"/>
                          </a:solidFill>
                          <a:latin typeface="Times New Roman" panose="02020603050405020304" pitchFamily="18" charset="0"/>
                          <a:cs typeface="Times New Roman" panose="02020603050405020304" pitchFamily="18" charset="0"/>
                        </a:rPr>
                        <a:t>Natri</a:t>
                      </a:r>
                      <a:r>
                        <a:rPr lang="en-US" sz="2400" dirty="0">
                          <a:solidFill>
                            <a:schemeClr val="tx1"/>
                          </a:solidFill>
                          <a:latin typeface="Times New Roman" panose="02020603050405020304" pitchFamily="18" charset="0"/>
                          <a:cs typeface="Times New Roman" panose="02020603050405020304" pitchFamily="18" charset="0"/>
                        </a:rPr>
                        <a:t> </a:t>
                      </a:r>
                      <a:r>
                        <a:rPr lang="en-US" sz="2400" dirty="0" err="1">
                          <a:solidFill>
                            <a:schemeClr val="tx1"/>
                          </a:solidFill>
                          <a:latin typeface="Times New Roman" panose="02020603050405020304" pitchFamily="18" charset="0"/>
                          <a:cs typeface="Times New Roman" panose="02020603050405020304" pitchFamily="18" charset="0"/>
                        </a:rPr>
                        <a:t>hiđroxit</a:t>
                      </a:r>
                      <a:r>
                        <a:rPr lang="en-US" sz="2400" dirty="0">
                          <a:solidFill>
                            <a:schemeClr val="tx1"/>
                          </a:solidFill>
                          <a:latin typeface="Times New Roman" panose="02020603050405020304" pitchFamily="18" charset="0"/>
                          <a:cs typeface="Times New Roman" panose="02020603050405020304" pitchFamily="18" charset="0"/>
                        </a:rPr>
                        <a:t> (NaOH)</a:t>
                      </a:r>
                      <a:endParaRPr lang="vi-VN" sz="2400" dirty="0">
                        <a:solidFill>
                          <a:schemeClr val="tx1"/>
                        </a:solidFill>
                        <a:latin typeface="Times New Roman" panose="02020603050405020304" pitchFamily="18" charset="0"/>
                        <a:cs typeface="Times New Roman" panose="02020603050405020304" pitchFamily="18" charset="0"/>
                      </a:endParaRPr>
                    </a:p>
                  </a:txBody>
                  <a:tcPr/>
                </a:tc>
                <a:tc>
                  <a:txBody>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lang="en-US" sz="2400" dirty="0" err="1">
                          <a:solidFill>
                            <a:schemeClr val="tx1"/>
                          </a:solidFill>
                          <a:latin typeface="Times New Roman" panose="02020603050405020304" pitchFamily="18" charset="0"/>
                          <a:cs typeface="Times New Roman" panose="02020603050405020304" pitchFamily="18" charset="0"/>
                        </a:rPr>
                        <a:t>Canxi</a:t>
                      </a:r>
                      <a:r>
                        <a:rPr lang="en-US" sz="2400" dirty="0">
                          <a:solidFill>
                            <a:schemeClr val="tx1"/>
                          </a:solidFill>
                          <a:latin typeface="Times New Roman" panose="02020603050405020304" pitchFamily="18" charset="0"/>
                          <a:cs typeface="Times New Roman" panose="02020603050405020304" pitchFamily="18" charset="0"/>
                        </a:rPr>
                        <a:t> </a:t>
                      </a:r>
                      <a:r>
                        <a:rPr lang="en-US" sz="2400" dirty="0" err="1">
                          <a:solidFill>
                            <a:schemeClr val="tx1"/>
                          </a:solidFill>
                          <a:latin typeface="Times New Roman" panose="02020603050405020304" pitchFamily="18" charset="0"/>
                          <a:cs typeface="Times New Roman" panose="02020603050405020304" pitchFamily="18" charset="0"/>
                        </a:rPr>
                        <a:t>hiđroxit</a:t>
                      </a:r>
                      <a:r>
                        <a:rPr lang="en-US" sz="2400" dirty="0">
                          <a:solidFill>
                            <a:schemeClr val="tx1"/>
                          </a:solidFill>
                          <a:latin typeface="Times New Roman" panose="02020603050405020304" pitchFamily="18" charset="0"/>
                          <a:cs typeface="Times New Roman" panose="02020603050405020304" pitchFamily="18" charset="0"/>
                        </a:rPr>
                        <a:t> -Ca(OH)</a:t>
                      </a:r>
                      <a:r>
                        <a:rPr lang="en-US" sz="2400" baseline="-25000" dirty="0">
                          <a:solidFill>
                            <a:schemeClr val="tx1"/>
                          </a:solidFill>
                          <a:latin typeface="Times New Roman" panose="02020603050405020304" pitchFamily="18" charset="0"/>
                          <a:cs typeface="Times New Roman" panose="02020603050405020304" pitchFamily="18" charset="0"/>
                        </a:rPr>
                        <a:t>2</a:t>
                      </a:r>
                      <a:endParaRPr lang="vi-VN" sz="2400" dirty="0">
                        <a:solidFill>
                          <a:schemeClr val="tx1"/>
                        </a:solidFill>
                        <a:latin typeface="Times New Roman" panose="02020603050405020304" pitchFamily="18" charset="0"/>
                        <a:cs typeface="Times New Roman" panose="02020603050405020304" pitchFamily="18" charset="0"/>
                      </a:endParaRPr>
                    </a:p>
                    <a:p>
                      <a:endParaRPr lang="vi-VN" sz="2400" dirty="0">
                        <a:solidFill>
                          <a:schemeClr val="tx1"/>
                        </a:solidFill>
                        <a:latin typeface="Times New Roman" panose="02020603050405020304" pitchFamily="18" charset="0"/>
                        <a:cs typeface="Times New Roman" panose="02020603050405020304" pitchFamily="18" charset="0"/>
                      </a:endParaRPr>
                    </a:p>
                  </a:txBody>
                  <a:tcPr/>
                </a:tc>
                <a:extLst>
                  <a:ext uri="{0D108BD9-81ED-4DB2-BD59-A6C34878D82A}">
                    <a16:rowId xmlns:a16="http://schemas.microsoft.com/office/drawing/2014/main" val="3748884422"/>
                  </a:ext>
                </a:extLst>
              </a:tr>
              <a:tr h="1143000">
                <a:tc>
                  <a:txBody>
                    <a:bodyPr/>
                    <a:lstStyle/>
                    <a:p>
                      <a:r>
                        <a:rPr lang="en-US" sz="2400" dirty="0">
                          <a:solidFill>
                            <a:schemeClr val="tx1"/>
                          </a:solidFill>
                          <a:latin typeface="Times New Roman" panose="02020603050405020304" pitchFamily="18" charset="0"/>
                          <a:cs typeface="Times New Roman" panose="02020603050405020304" pitchFamily="18" charset="0"/>
                        </a:rPr>
                        <a:t>III. </a:t>
                      </a:r>
                      <a:r>
                        <a:rPr lang="en-US" sz="2400" dirty="0" err="1">
                          <a:solidFill>
                            <a:schemeClr val="tx1"/>
                          </a:solidFill>
                          <a:latin typeface="Times New Roman" panose="02020603050405020304" pitchFamily="18" charset="0"/>
                          <a:cs typeface="Times New Roman" panose="02020603050405020304" pitchFamily="18" charset="0"/>
                        </a:rPr>
                        <a:t>Ứng</a:t>
                      </a:r>
                      <a:r>
                        <a:rPr lang="en-US" sz="2400" dirty="0">
                          <a:solidFill>
                            <a:schemeClr val="tx1"/>
                          </a:solidFill>
                          <a:latin typeface="Times New Roman" panose="02020603050405020304" pitchFamily="18" charset="0"/>
                          <a:cs typeface="Times New Roman" panose="02020603050405020304" pitchFamily="18" charset="0"/>
                        </a:rPr>
                        <a:t> </a:t>
                      </a:r>
                      <a:r>
                        <a:rPr lang="en-US" sz="2400" dirty="0" err="1">
                          <a:solidFill>
                            <a:schemeClr val="tx1"/>
                          </a:solidFill>
                          <a:latin typeface="Times New Roman" panose="02020603050405020304" pitchFamily="18" charset="0"/>
                          <a:cs typeface="Times New Roman" panose="02020603050405020304" pitchFamily="18" charset="0"/>
                        </a:rPr>
                        <a:t>dụng</a:t>
                      </a:r>
                      <a:endParaRPr lang="vi-VN" sz="2400" dirty="0">
                        <a:solidFill>
                          <a:schemeClr val="tx1"/>
                        </a:solidFill>
                        <a:latin typeface="Times New Roman" panose="02020603050405020304" pitchFamily="18" charset="0"/>
                        <a:cs typeface="Times New Roman" panose="02020603050405020304" pitchFamily="18" charset="0"/>
                      </a:endParaRPr>
                    </a:p>
                  </a:txBody>
                  <a:tcPr/>
                </a:tc>
                <a:tc>
                  <a:txBody>
                    <a:bodyPr/>
                    <a:lstStyle/>
                    <a:p>
                      <a:pPr marL="0" indent="0">
                        <a:spcBef>
                          <a:spcPts val="0"/>
                        </a:spcBef>
                        <a:buFontTx/>
                        <a:buNone/>
                        <a:defRPr/>
                      </a:pPr>
                      <a:r>
                        <a:rPr lang="en-US" sz="2400" dirty="0">
                          <a:solidFill>
                            <a:schemeClr val="accent6">
                              <a:lumMod val="10000"/>
                            </a:schemeClr>
                          </a:solidFill>
                          <a:latin typeface="Times New Roman" pitchFamily="18" charset="0"/>
                          <a:cs typeface="Times New Roman" pitchFamily="18" charset="0"/>
                        </a:rPr>
                        <a:t>-</a:t>
                      </a:r>
                      <a:r>
                        <a:rPr lang="en-US" sz="2400" dirty="0" err="1">
                          <a:solidFill>
                            <a:schemeClr val="accent6">
                              <a:lumMod val="10000"/>
                            </a:schemeClr>
                          </a:solidFill>
                          <a:latin typeface="Times New Roman" pitchFamily="18" charset="0"/>
                          <a:cs typeface="Times New Roman" pitchFamily="18" charset="0"/>
                        </a:rPr>
                        <a:t>Sản</a:t>
                      </a:r>
                      <a:r>
                        <a:rPr lang="en-US" sz="2400" dirty="0">
                          <a:solidFill>
                            <a:schemeClr val="accent6">
                              <a:lumMod val="10000"/>
                            </a:schemeClr>
                          </a:solidFill>
                          <a:latin typeface="Times New Roman" pitchFamily="18" charset="0"/>
                          <a:cs typeface="Times New Roman" pitchFamily="18" charset="0"/>
                        </a:rPr>
                        <a:t> </a:t>
                      </a:r>
                      <a:r>
                        <a:rPr lang="en-US" sz="2400" dirty="0" err="1">
                          <a:solidFill>
                            <a:schemeClr val="accent6">
                              <a:lumMod val="10000"/>
                            </a:schemeClr>
                          </a:solidFill>
                          <a:latin typeface="Times New Roman" pitchFamily="18" charset="0"/>
                          <a:cs typeface="Times New Roman" pitchFamily="18" charset="0"/>
                        </a:rPr>
                        <a:t>xuất</a:t>
                      </a:r>
                      <a:r>
                        <a:rPr lang="en-US" sz="2400" dirty="0">
                          <a:solidFill>
                            <a:schemeClr val="accent6">
                              <a:lumMod val="10000"/>
                            </a:schemeClr>
                          </a:solidFill>
                          <a:latin typeface="Times New Roman" pitchFamily="18" charset="0"/>
                          <a:cs typeface="Times New Roman" pitchFamily="18" charset="0"/>
                        </a:rPr>
                        <a:t> </a:t>
                      </a:r>
                      <a:r>
                        <a:rPr lang="en-US" sz="2400" dirty="0" err="1">
                          <a:solidFill>
                            <a:schemeClr val="accent6">
                              <a:lumMod val="10000"/>
                            </a:schemeClr>
                          </a:solidFill>
                          <a:latin typeface="Times New Roman" pitchFamily="18" charset="0"/>
                          <a:cs typeface="Times New Roman" pitchFamily="18" charset="0"/>
                        </a:rPr>
                        <a:t>xà</a:t>
                      </a:r>
                      <a:r>
                        <a:rPr lang="en-US" sz="2400" dirty="0">
                          <a:solidFill>
                            <a:schemeClr val="accent6">
                              <a:lumMod val="10000"/>
                            </a:schemeClr>
                          </a:solidFill>
                          <a:latin typeface="Times New Roman" pitchFamily="18" charset="0"/>
                          <a:cs typeface="Times New Roman" pitchFamily="18" charset="0"/>
                        </a:rPr>
                        <a:t> </a:t>
                      </a:r>
                      <a:r>
                        <a:rPr lang="en-US" sz="2400" dirty="0" err="1">
                          <a:solidFill>
                            <a:schemeClr val="accent6">
                              <a:lumMod val="10000"/>
                            </a:schemeClr>
                          </a:solidFill>
                          <a:latin typeface="Times New Roman" pitchFamily="18" charset="0"/>
                          <a:cs typeface="Times New Roman" pitchFamily="18" charset="0"/>
                        </a:rPr>
                        <a:t>phòng</a:t>
                      </a:r>
                      <a:r>
                        <a:rPr lang="en-US" sz="2400" dirty="0">
                          <a:solidFill>
                            <a:schemeClr val="accent6">
                              <a:lumMod val="10000"/>
                            </a:schemeClr>
                          </a:solidFill>
                          <a:latin typeface="Times New Roman" pitchFamily="18" charset="0"/>
                          <a:cs typeface="Times New Roman" pitchFamily="18" charset="0"/>
                        </a:rPr>
                        <a:t>, </a:t>
                      </a:r>
                      <a:r>
                        <a:rPr lang="en-US" sz="2400" dirty="0" err="1">
                          <a:solidFill>
                            <a:schemeClr val="accent6">
                              <a:lumMod val="10000"/>
                            </a:schemeClr>
                          </a:solidFill>
                          <a:latin typeface="Times New Roman" pitchFamily="18" charset="0"/>
                          <a:cs typeface="Times New Roman" pitchFamily="18" charset="0"/>
                        </a:rPr>
                        <a:t>chất</a:t>
                      </a:r>
                      <a:r>
                        <a:rPr lang="en-US" sz="2400" dirty="0">
                          <a:solidFill>
                            <a:schemeClr val="accent6">
                              <a:lumMod val="10000"/>
                            </a:schemeClr>
                          </a:solidFill>
                          <a:latin typeface="Times New Roman" pitchFamily="18" charset="0"/>
                          <a:cs typeface="Times New Roman" pitchFamily="18" charset="0"/>
                        </a:rPr>
                        <a:t> </a:t>
                      </a:r>
                      <a:r>
                        <a:rPr lang="en-US" sz="2400" dirty="0" err="1">
                          <a:solidFill>
                            <a:schemeClr val="accent6">
                              <a:lumMod val="10000"/>
                            </a:schemeClr>
                          </a:solidFill>
                          <a:latin typeface="Times New Roman" pitchFamily="18" charset="0"/>
                          <a:cs typeface="Times New Roman" pitchFamily="18" charset="0"/>
                        </a:rPr>
                        <a:t>tẩy</a:t>
                      </a:r>
                      <a:r>
                        <a:rPr lang="en-US" sz="2400" dirty="0">
                          <a:solidFill>
                            <a:schemeClr val="accent6">
                              <a:lumMod val="10000"/>
                            </a:schemeClr>
                          </a:solidFill>
                          <a:latin typeface="Times New Roman" pitchFamily="18" charset="0"/>
                          <a:cs typeface="Times New Roman" pitchFamily="18" charset="0"/>
                        </a:rPr>
                        <a:t> </a:t>
                      </a:r>
                      <a:r>
                        <a:rPr lang="en-US" sz="2400" dirty="0" err="1">
                          <a:solidFill>
                            <a:schemeClr val="accent6">
                              <a:lumMod val="10000"/>
                            </a:schemeClr>
                          </a:solidFill>
                          <a:latin typeface="Times New Roman" pitchFamily="18" charset="0"/>
                          <a:cs typeface="Times New Roman" pitchFamily="18" charset="0"/>
                        </a:rPr>
                        <a:t>rửa</a:t>
                      </a:r>
                      <a:r>
                        <a:rPr lang="en-US" sz="2400" dirty="0">
                          <a:solidFill>
                            <a:schemeClr val="accent6">
                              <a:lumMod val="10000"/>
                            </a:schemeClr>
                          </a:solidFill>
                          <a:latin typeface="Times New Roman" pitchFamily="18" charset="0"/>
                          <a:cs typeface="Times New Roman" pitchFamily="18" charset="0"/>
                        </a:rPr>
                        <a:t>. </a:t>
                      </a:r>
                    </a:p>
                    <a:p>
                      <a:pPr marL="0" indent="0">
                        <a:spcBef>
                          <a:spcPts val="0"/>
                        </a:spcBef>
                        <a:buFontTx/>
                        <a:buNone/>
                        <a:defRPr/>
                      </a:pPr>
                      <a:r>
                        <a:rPr lang="en-US" sz="2400" dirty="0">
                          <a:solidFill>
                            <a:schemeClr val="accent6">
                              <a:lumMod val="10000"/>
                            </a:schemeClr>
                          </a:solidFill>
                          <a:latin typeface="Times New Roman" pitchFamily="18" charset="0"/>
                          <a:cs typeface="Times New Roman" pitchFamily="18" charset="0"/>
                        </a:rPr>
                        <a:t>-</a:t>
                      </a:r>
                      <a:r>
                        <a:rPr lang="en-US" sz="2400" dirty="0" err="1">
                          <a:solidFill>
                            <a:schemeClr val="accent6">
                              <a:lumMod val="10000"/>
                            </a:schemeClr>
                          </a:solidFill>
                          <a:latin typeface="Times New Roman" pitchFamily="18" charset="0"/>
                          <a:cs typeface="Times New Roman" pitchFamily="18" charset="0"/>
                        </a:rPr>
                        <a:t>Sản</a:t>
                      </a:r>
                      <a:r>
                        <a:rPr lang="en-US" sz="2400" dirty="0">
                          <a:solidFill>
                            <a:schemeClr val="accent6">
                              <a:lumMod val="10000"/>
                            </a:schemeClr>
                          </a:solidFill>
                          <a:latin typeface="Times New Roman" pitchFamily="18" charset="0"/>
                          <a:cs typeface="Times New Roman" pitchFamily="18" charset="0"/>
                        </a:rPr>
                        <a:t> </a:t>
                      </a:r>
                      <a:r>
                        <a:rPr lang="en-US" sz="2400" dirty="0" err="1">
                          <a:solidFill>
                            <a:schemeClr val="accent6">
                              <a:lumMod val="10000"/>
                            </a:schemeClr>
                          </a:solidFill>
                          <a:latin typeface="Times New Roman" pitchFamily="18" charset="0"/>
                          <a:cs typeface="Times New Roman" pitchFamily="18" charset="0"/>
                        </a:rPr>
                        <a:t>xuất</a:t>
                      </a:r>
                      <a:r>
                        <a:rPr lang="en-US" sz="2400" dirty="0">
                          <a:solidFill>
                            <a:schemeClr val="accent6">
                              <a:lumMod val="10000"/>
                            </a:schemeClr>
                          </a:solidFill>
                          <a:latin typeface="Times New Roman" pitchFamily="18" charset="0"/>
                          <a:cs typeface="Times New Roman" pitchFamily="18" charset="0"/>
                        </a:rPr>
                        <a:t> </a:t>
                      </a:r>
                      <a:r>
                        <a:rPr lang="en-US" sz="2400" dirty="0" err="1">
                          <a:solidFill>
                            <a:schemeClr val="accent6">
                              <a:lumMod val="10000"/>
                            </a:schemeClr>
                          </a:solidFill>
                          <a:latin typeface="Times New Roman" pitchFamily="18" charset="0"/>
                          <a:cs typeface="Times New Roman" pitchFamily="18" charset="0"/>
                        </a:rPr>
                        <a:t>tơ</a:t>
                      </a:r>
                      <a:r>
                        <a:rPr lang="en-US" sz="2400" dirty="0">
                          <a:solidFill>
                            <a:schemeClr val="accent6">
                              <a:lumMod val="10000"/>
                            </a:schemeClr>
                          </a:solidFill>
                          <a:latin typeface="Times New Roman" pitchFamily="18" charset="0"/>
                          <a:cs typeface="Times New Roman" pitchFamily="18" charset="0"/>
                        </a:rPr>
                        <a:t> </a:t>
                      </a:r>
                      <a:r>
                        <a:rPr lang="en-US" sz="2400" dirty="0" err="1">
                          <a:solidFill>
                            <a:schemeClr val="accent6">
                              <a:lumMod val="10000"/>
                            </a:schemeClr>
                          </a:solidFill>
                          <a:latin typeface="Times New Roman" pitchFamily="18" charset="0"/>
                          <a:cs typeface="Times New Roman" pitchFamily="18" charset="0"/>
                        </a:rPr>
                        <a:t>nhân</a:t>
                      </a:r>
                      <a:r>
                        <a:rPr lang="en-US" sz="2400" dirty="0">
                          <a:solidFill>
                            <a:schemeClr val="accent6">
                              <a:lumMod val="10000"/>
                            </a:schemeClr>
                          </a:solidFill>
                          <a:latin typeface="Times New Roman" pitchFamily="18" charset="0"/>
                          <a:cs typeface="Times New Roman" pitchFamily="18" charset="0"/>
                        </a:rPr>
                        <a:t> </a:t>
                      </a:r>
                      <a:r>
                        <a:rPr lang="en-US" sz="2400" dirty="0" err="1">
                          <a:solidFill>
                            <a:schemeClr val="accent6">
                              <a:lumMod val="10000"/>
                            </a:schemeClr>
                          </a:solidFill>
                          <a:latin typeface="Times New Roman" pitchFamily="18" charset="0"/>
                          <a:cs typeface="Times New Roman" pitchFamily="18" charset="0"/>
                        </a:rPr>
                        <a:t>tạo</a:t>
                      </a:r>
                      <a:r>
                        <a:rPr lang="en-US" sz="2400" dirty="0">
                          <a:solidFill>
                            <a:schemeClr val="accent6">
                              <a:lumMod val="10000"/>
                            </a:schemeClr>
                          </a:solidFill>
                          <a:latin typeface="Times New Roman" pitchFamily="18" charset="0"/>
                          <a:cs typeface="Times New Roman" pitchFamily="18" charset="0"/>
                        </a:rPr>
                        <a:t>, </a:t>
                      </a:r>
                      <a:r>
                        <a:rPr lang="en-US" sz="2400" dirty="0" err="1">
                          <a:solidFill>
                            <a:schemeClr val="accent6">
                              <a:lumMod val="10000"/>
                            </a:schemeClr>
                          </a:solidFill>
                          <a:latin typeface="Times New Roman" pitchFamily="18" charset="0"/>
                          <a:cs typeface="Times New Roman" pitchFamily="18" charset="0"/>
                        </a:rPr>
                        <a:t>giấy</a:t>
                      </a:r>
                      <a:r>
                        <a:rPr lang="en-US" sz="2400" dirty="0">
                          <a:solidFill>
                            <a:schemeClr val="accent6">
                              <a:lumMod val="10000"/>
                            </a:schemeClr>
                          </a:solidFill>
                          <a:latin typeface="Times New Roman" pitchFamily="18" charset="0"/>
                          <a:cs typeface="Times New Roman" pitchFamily="18" charset="0"/>
                        </a:rPr>
                        <a:t>.</a:t>
                      </a:r>
                    </a:p>
                    <a:p>
                      <a:pPr marL="0" indent="0">
                        <a:spcBef>
                          <a:spcPts val="0"/>
                        </a:spcBef>
                        <a:buFontTx/>
                        <a:buNone/>
                        <a:defRPr/>
                      </a:pPr>
                      <a:r>
                        <a:rPr lang="en-US" sz="2400" dirty="0">
                          <a:solidFill>
                            <a:schemeClr val="accent6">
                              <a:lumMod val="10000"/>
                            </a:schemeClr>
                          </a:solidFill>
                          <a:latin typeface="Times New Roman" pitchFamily="18" charset="0"/>
                          <a:cs typeface="Times New Roman" pitchFamily="18" charset="0"/>
                        </a:rPr>
                        <a:t>- </a:t>
                      </a:r>
                      <a:r>
                        <a:rPr lang="en-US" sz="2400" dirty="0" err="1">
                          <a:solidFill>
                            <a:schemeClr val="accent6">
                              <a:lumMod val="10000"/>
                            </a:schemeClr>
                          </a:solidFill>
                          <a:latin typeface="Times New Roman" pitchFamily="18" charset="0"/>
                          <a:cs typeface="Times New Roman" pitchFamily="18" charset="0"/>
                        </a:rPr>
                        <a:t>Sản</a:t>
                      </a:r>
                      <a:r>
                        <a:rPr lang="en-US" sz="2400" dirty="0">
                          <a:solidFill>
                            <a:schemeClr val="accent6">
                              <a:lumMod val="10000"/>
                            </a:schemeClr>
                          </a:solidFill>
                          <a:latin typeface="Times New Roman" pitchFamily="18" charset="0"/>
                          <a:cs typeface="Times New Roman" pitchFamily="18" charset="0"/>
                        </a:rPr>
                        <a:t> </a:t>
                      </a:r>
                      <a:r>
                        <a:rPr lang="en-US" sz="2400" dirty="0" err="1">
                          <a:solidFill>
                            <a:schemeClr val="accent6">
                              <a:lumMod val="10000"/>
                            </a:schemeClr>
                          </a:solidFill>
                          <a:latin typeface="Times New Roman" pitchFamily="18" charset="0"/>
                          <a:cs typeface="Times New Roman" pitchFamily="18" charset="0"/>
                        </a:rPr>
                        <a:t>xuất</a:t>
                      </a:r>
                      <a:r>
                        <a:rPr lang="en-US" sz="2400" dirty="0">
                          <a:solidFill>
                            <a:schemeClr val="accent6">
                              <a:lumMod val="10000"/>
                            </a:schemeClr>
                          </a:solidFill>
                          <a:latin typeface="Times New Roman" pitchFamily="18" charset="0"/>
                          <a:cs typeface="Times New Roman" pitchFamily="18" charset="0"/>
                        </a:rPr>
                        <a:t> </a:t>
                      </a:r>
                      <a:r>
                        <a:rPr lang="en-US" sz="2400" dirty="0" err="1">
                          <a:solidFill>
                            <a:schemeClr val="accent6">
                              <a:lumMod val="10000"/>
                            </a:schemeClr>
                          </a:solidFill>
                          <a:latin typeface="Times New Roman" pitchFamily="18" charset="0"/>
                          <a:cs typeface="Times New Roman" pitchFamily="18" charset="0"/>
                        </a:rPr>
                        <a:t>nhôm</a:t>
                      </a:r>
                      <a:r>
                        <a:rPr lang="en-US" sz="2400" dirty="0">
                          <a:solidFill>
                            <a:schemeClr val="accent6">
                              <a:lumMod val="10000"/>
                            </a:schemeClr>
                          </a:solidFill>
                          <a:latin typeface="Times New Roman" pitchFamily="18" charset="0"/>
                          <a:cs typeface="Times New Roman" pitchFamily="18" charset="0"/>
                        </a:rPr>
                        <a:t>.</a:t>
                      </a:r>
                    </a:p>
                    <a:p>
                      <a:pPr marL="0" indent="0">
                        <a:spcBef>
                          <a:spcPts val="0"/>
                        </a:spcBef>
                        <a:buFontTx/>
                        <a:buNone/>
                        <a:defRPr/>
                      </a:pPr>
                      <a:r>
                        <a:rPr lang="en-US" sz="2400" dirty="0">
                          <a:solidFill>
                            <a:schemeClr val="accent6">
                              <a:lumMod val="10000"/>
                            </a:schemeClr>
                          </a:solidFill>
                          <a:latin typeface="Times New Roman" pitchFamily="18" charset="0"/>
                          <a:cs typeface="Times New Roman" pitchFamily="18" charset="0"/>
                        </a:rPr>
                        <a:t>- </a:t>
                      </a:r>
                      <a:r>
                        <a:rPr lang="en-US" sz="2400" dirty="0" err="1">
                          <a:solidFill>
                            <a:schemeClr val="accent6">
                              <a:lumMod val="10000"/>
                            </a:schemeClr>
                          </a:solidFill>
                          <a:latin typeface="Times New Roman" pitchFamily="18" charset="0"/>
                          <a:cs typeface="Times New Roman" pitchFamily="18" charset="0"/>
                        </a:rPr>
                        <a:t>Chế</a:t>
                      </a:r>
                      <a:r>
                        <a:rPr lang="en-US" sz="2400" dirty="0">
                          <a:solidFill>
                            <a:schemeClr val="accent6">
                              <a:lumMod val="10000"/>
                            </a:schemeClr>
                          </a:solidFill>
                          <a:latin typeface="Times New Roman" pitchFamily="18" charset="0"/>
                          <a:cs typeface="Times New Roman" pitchFamily="18" charset="0"/>
                        </a:rPr>
                        <a:t> </a:t>
                      </a:r>
                      <a:r>
                        <a:rPr lang="en-US" sz="2400" dirty="0" err="1">
                          <a:solidFill>
                            <a:schemeClr val="accent6">
                              <a:lumMod val="10000"/>
                            </a:schemeClr>
                          </a:solidFill>
                          <a:latin typeface="Times New Roman" pitchFamily="18" charset="0"/>
                          <a:cs typeface="Times New Roman" pitchFamily="18" charset="0"/>
                        </a:rPr>
                        <a:t>biến</a:t>
                      </a:r>
                      <a:r>
                        <a:rPr lang="en-US" sz="2400" dirty="0">
                          <a:solidFill>
                            <a:schemeClr val="accent6">
                              <a:lumMod val="10000"/>
                            </a:schemeClr>
                          </a:solidFill>
                          <a:latin typeface="Times New Roman" pitchFamily="18" charset="0"/>
                          <a:cs typeface="Times New Roman" pitchFamily="18" charset="0"/>
                        </a:rPr>
                        <a:t> </a:t>
                      </a:r>
                      <a:r>
                        <a:rPr lang="en-US" sz="2400" dirty="0" err="1">
                          <a:solidFill>
                            <a:schemeClr val="accent6">
                              <a:lumMod val="10000"/>
                            </a:schemeClr>
                          </a:solidFill>
                          <a:latin typeface="Times New Roman" pitchFamily="18" charset="0"/>
                          <a:cs typeface="Times New Roman" pitchFamily="18" charset="0"/>
                        </a:rPr>
                        <a:t>dầu</a:t>
                      </a:r>
                      <a:r>
                        <a:rPr lang="en-US" sz="2400" dirty="0">
                          <a:solidFill>
                            <a:schemeClr val="accent6">
                              <a:lumMod val="10000"/>
                            </a:schemeClr>
                          </a:solidFill>
                          <a:latin typeface="Times New Roman" pitchFamily="18" charset="0"/>
                          <a:cs typeface="Times New Roman" pitchFamily="18" charset="0"/>
                        </a:rPr>
                        <a:t> </a:t>
                      </a:r>
                      <a:r>
                        <a:rPr lang="en-US" sz="2400" dirty="0" err="1">
                          <a:solidFill>
                            <a:schemeClr val="accent6">
                              <a:lumMod val="10000"/>
                            </a:schemeClr>
                          </a:solidFill>
                          <a:latin typeface="Times New Roman" pitchFamily="18" charset="0"/>
                          <a:cs typeface="Times New Roman" pitchFamily="18" charset="0"/>
                        </a:rPr>
                        <a:t>mỏ</a:t>
                      </a:r>
                      <a:r>
                        <a:rPr lang="en-US" sz="2400" dirty="0">
                          <a:solidFill>
                            <a:schemeClr val="accent6">
                              <a:lumMod val="10000"/>
                            </a:schemeClr>
                          </a:solidFill>
                          <a:latin typeface="Times New Roman" pitchFamily="18" charset="0"/>
                          <a:cs typeface="Times New Roman" pitchFamily="18" charset="0"/>
                        </a:rPr>
                        <a:t> </a:t>
                      </a:r>
                      <a:r>
                        <a:rPr lang="en-US" sz="2400" dirty="0" err="1">
                          <a:solidFill>
                            <a:schemeClr val="accent6">
                              <a:lumMod val="10000"/>
                            </a:schemeClr>
                          </a:solidFill>
                          <a:latin typeface="Times New Roman" pitchFamily="18" charset="0"/>
                          <a:cs typeface="Times New Roman" pitchFamily="18" charset="0"/>
                        </a:rPr>
                        <a:t>và</a:t>
                      </a:r>
                      <a:r>
                        <a:rPr lang="en-US" sz="2400" dirty="0">
                          <a:solidFill>
                            <a:schemeClr val="accent6">
                              <a:lumMod val="10000"/>
                            </a:schemeClr>
                          </a:solidFill>
                          <a:latin typeface="Times New Roman" pitchFamily="18" charset="0"/>
                          <a:cs typeface="Times New Roman" pitchFamily="18" charset="0"/>
                        </a:rPr>
                        <a:t> </a:t>
                      </a:r>
                      <a:r>
                        <a:rPr lang="en-US" sz="2400" dirty="0" err="1">
                          <a:solidFill>
                            <a:schemeClr val="accent6">
                              <a:lumMod val="10000"/>
                            </a:schemeClr>
                          </a:solidFill>
                          <a:latin typeface="Times New Roman" pitchFamily="18" charset="0"/>
                          <a:cs typeface="Times New Roman" pitchFamily="18" charset="0"/>
                        </a:rPr>
                        <a:t>nhiều</a:t>
                      </a:r>
                      <a:r>
                        <a:rPr lang="en-US" sz="2400" dirty="0">
                          <a:solidFill>
                            <a:schemeClr val="accent6">
                              <a:lumMod val="10000"/>
                            </a:schemeClr>
                          </a:solidFill>
                          <a:latin typeface="Times New Roman" pitchFamily="18" charset="0"/>
                          <a:cs typeface="Times New Roman" pitchFamily="18" charset="0"/>
                        </a:rPr>
                        <a:t> </a:t>
                      </a:r>
                      <a:r>
                        <a:rPr lang="en-US" sz="2400" dirty="0" err="1">
                          <a:solidFill>
                            <a:schemeClr val="accent6">
                              <a:lumMod val="10000"/>
                            </a:schemeClr>
                          </a:solidFill>
                          <a:latin typeface="Times New Roman" pitchFamily="18" charset="0"/>
                          <a:cs typeface="Times New Roman" pitchFamily="18" charset="0"/>
                        </a:rPr>
                        <a:t>ngành</a:t>
                      </a:r>
                      <a:r>
                        <a:rPr lang="en-US" sz="2400" dirty="0">
                          <a:solidFill>
                            <a:schemeClr val="accent6">
                              <a:lumMod val="10000"/>
                            </a:schemeClr>
                          </a:solidFill>
                          <a:latin typeface="Times New Roman" pitchFamily="18" charset="0"/>
                          <a:cs typeface="Times New Roman" pitchFamily="18" charset="0"/>
                        </a:rPr>
                        <a:t> </a:t>
                      </a:r>
                      <a:r>
                        <a:rPr lang="en-US" sz="2400" dirty="0" err="1">
                          <a:solidFill>
                            <a:schemeClr val="accent6">
                              <a:lumMod val="10000"/>
                            </a:schemeClr>
                          </a:solidFill>
                          <a:latin typeface="Times New Roman" pitchFamily="18" charset="0"/>
                          <a:cs typeface="Times New Roman" pitchFamily="18" charset="0"/>
                        </a:rPr>
                        <a:t>công</a:t>
                      </a:r>
                      <a:r>
                        <a:rPr lang="en-US" sz="2400" dirty="0">
                          <a:solidFill>
                            <a:schemeClr val="accent6">
                              <a:lumMod val="10000"/>
                            </a:schemeClr>
                          </a:solidFill>
                          <a:latin typeface="Times New Roman" pitchFamily="18" charset="0"/>
                          <a:cs typeface="Times New Roman" pitchFamily="18" charset="0"/>
                        </a:rPr>
                        <a:t> </a:t>
                      </a:r>
                      <a:r>
                        <a:rPr lang="en-US" sz="2400" dirty="0" err="1">
                          <a:solidFill>
                            <a:schemeClr val="accent6">
                              <a:lumMod val="10000"/>
                            </a:schemeClr>
                          </a:solidFill>
                          <a:latin typeface="Times New Roman" pitchFamily="18" charset="0"/>
                          <a:cs typeface="Times New Roman" pitchFamily="18" charset="0"/>
                        </a:rPr>
                        <a:t>nghiệp</a:t>
                      </a:r>
                      <a:r>
                        <a:rPr lang="en-US" sz="2400" dirty="0">
                          <a:solidFill>
                            <a:schemeClr val="accent6">
                              <a:lumMod val="10000"/>
                            </a:schemeClr>
                          </a:solidFill>
                          <a:latin typeface="Times New Roman" pitchFamily="18" charset="0"/>
                          <a:cs typeface="Times New Roman" pitchFamily="18" charset="0"/>
                        </a:rPr>
                        <a:t> </a:t>
                      </a:r>
                      <a:r>
                        <a:rPr lang="en-US" sz="2400" dirty="0" err="1">
                          <a:solidFill>
                            <a:schemeClr val="accent6">
                              <a:lumMod val="10000"/>
                            </a:schemeClr>
                          </a:solidFill>
                          <a:latin typeface="Times New Roman" pitchFamily="18" charset="0"/>
                          <a:cs typeface="Times New Roman" pitchFamily="18" charset="0"/>
                        </a:rPr>
                        <a:t>hóa</a:t>
                      </a:r>
                      <a:r>
                        <a:rPr lang="en-US" sz="2400" dirty="0">
                          <a:solidFill>
                            <a:schemeClr val="accent6">
                              <a:lumMod val="10000"/>
                            </a:schemeClr>
                          </a:solidFill>
                          <a:latin typeface="Times New Roman" pitchFamily="18" charset="0"/>
                          <a:cs typeface="Times New Roman" pitchFamily="18" charset="0"/>
                        </a:rPr>
                        <a:t> </a:t>
                      </a:r>
                      <a:r>
                        <a:rPr lang="en-US" sz="2400" dirty="0" err="1">
                          <a:solidFill>
                            <a:schemeClr val="accent6">
                              <a:lumMod val="10000"/>
                            </a:schemeClr>
                          </a:solidFill>
                          <a:latin typeface="Times New Roman" pitchFamily="18" charset="0"/>
                          <a:cs typeface="Times New Roman" pitchFamily="18" charset="0"/>
                        </a:rPr>
                        <a:t>chất</a:t>
                      </a:r>
                      <a:r>
                        <a:rPr lang="en-US" sz="2400" dirty="0">
                          <a:solidFill>
                            <a:schemeClr val="accent6">
                              <a:lumMod val="10000"/>
                            </a:schemeClr>
                          </a:solidFill>
                          <a:latin typeface="Times New Roman" pitchFamily="18" charset="0"/>
                          <a:cs typeface="Times New Roman" pitchFamily="18" charset="0"/>
                        </a:rPr>
                        <a:t> </a:t>
                      </a:r>
                      <a:r>
                        <a:rPr lang="en-US" sz="2400" dirty="0" err="1">
                          <a:solidFill>
                            <a:schemeClr val="accent6">
                              <a:lumMod val="10000"/>
                            </a:schemeClr>
                          </a:solidFill>
                          <a:latin typeface="Times New Roman" pitchFamily="18" charset="0"/>
                          <a:cs typeface="Times New Roman" pitchFamily="18" charset="0"/>
                        </a:rPr>
                        <a:t>khác</a:t>
                      </a:r>
                      <a:endParaRPr lang="en-US" sz="2400" dirty="0">
                        <a:solidFill>
                          <a:schemeClr val="accent6">
                            <a:lumMod val="10000"/>
                          </a:schemeClr>
                        </a:solidFill>
                        <a:latin typeface="Times New Roman" pitchFamily="18" charset="0"/>
                        <a:cs typeface="Times New Roman" pitchFamily="18" charset="0"/>
                      </a:endParaRPr>
                    </a:p>
                    <a:p>
                      <a:endParaRPr lang="vi-VN" sz="2400" dirty="0">
                        <a:solidFill>
                          <a:schemeClr val="accent6">
                            <a:lumMod val="10000"/>
                          </a:schemeClr>
                        </a:solidFill>
                        <a:latin typeface="Times New Roman" panose="02020603050405020304" pitchFamily="18" charset="0"/>
                        <a:cs typeface="Times New Roman" panose="02020603050405020304" pitchFamily="18" charset="0"/>
                      </a:endParaRPr>
                    </a:p>
                  </a:txBody>
                  <a:tcPr/>
                </a:tc>
                <a:tc>
                  <a:txBody>
                    <a:bodyPr/>
                    <a:lstStyle/>
                    <a:p>
                      <a:pPr eaLnBrk="1" hangingPunct="1">
                        <a:spcBef>
                          <a:spcPct val="50000"/>
                        </a:spcBef>
                        <a:buFontTx/>
                        <a:buChar char="-"/>
                      </a:pPr>
                      <a:r>
                        <a:rPr lang="en-US" altLang="vi-VN" sz="2400" b="0" i="0" dirty="0" err="1">
                          <a:solidFill>
                            <a:schemeClr val="accent6">
                              <a:lumMod val="10000"/>
                            </a:schemeClr>
                          </a:solidFill>
                          <a:latin typeface="Times New Roman" panose="02020603050405020304" pitchFamily="18" charset="0"/>
                          <a:cs typeface="Times New Roman" panose="02020603050405020304" pitchFamily="18" charset="0"/>
                        </a:rPr>
                        <a:t>Làm</a:t>
                      </a:r>
                      <a:r>
                        <a:rPr lang="en-US" altLang="vi-VN" sz="2400" b="0" i="0" dirty="0">
                          <a:solidFill>
                            <a:schemeClr val="accent6">
                              <a:lumMod val="10000"/>
                            </a:schemeClr>
                          </a:solidFill>
                          <a:latin typeface="Times New Roman" panose="02020603050405020304" pitchFamily="18" charset="0"/>
                          <a:cs typeface="Times New Roman" panose="02020603050405020304" pitchFamily="18" charset="0"/>
                        </a:rPr>
                        <a:t> </a:t>
                      </a:r>
                      <a:r>
                        <a:rPr lang="en-US" altLang="vi-VN" sz="2400" b="0" i="0" dirty="0" err="1">
                          <a:solidFill>
                            <a:schemeClr val="accent6">
                              <a:lumMod val="10000"/>
                            </a:schemeClr>
                          </a:solidFill>
                          <a:latin typeface="Times New Roman" panose="02020603050405020304" pitchFamily="18" charset="0"/>
                          <a:cs typeface="Times New Roman" panose="02020603050405020304" pitchFamily="18" charset="0"/>
                        </a:rPr>
                        <a:t>vật</a:t>
                      </a:r>
                      <a:r>
                        <a:rPr lang="en-US" altLang="vi-VN" sz="2400" b="0" i="0" dirty="0">
                          <a:solidFill>
                            <a:schemeClr val="accent6">
                              <a:lumMod val="10000"/>
                            </a:schemeClr>
                          </a:solidFill>
                          <a:latin typeface="Times New Roman" panose="02020603050405020304" pitchFamily="18" charset="0"/>
                          <a:cs typeface="Times New Roman" panose="02020603050405020304" pitchFamily="18" charset="0"/>
                        </a:rPr>
                        <a:t> </a:t>
                      </a:r>
                      <a:r>
                        <a:rPr lang="en-US" altLang="vi-VN" sz="2400" b="0" i="0" dirty="0" err="1">
                          <a:solidFill>
                            <a:schemeClr val="accent6">
                              <a:lumMod val="10000"/>
                            </a:schemeClr>
                          </a:solidFill>
                          <a:latin typeface="Times New Roman" panose="02020603050405020304" pitchFamily="18" charset="0"/>
                          <a:cs typeface="Times New Roman" panose="02020603050405020304" pitchFamily="18" charset="0"/>
                        </a:rPr>
                        <a:t>liệu</a:t>
                      </a:r>
                      <a:r>
                        <a:rPr lang="en-US" altLang="vi-VN" sz="2400" b="0" i="0" dirty="0">
                          <a:solidFill>
                            <a:schemeClr val="accent6">
                              <a:lumMod val="10000"/>
                            </a:schemeClr>
                          </a:solidFill>
                          <a:latin typeface="Times New Roman" panose="02020603050405020304" pitchFamily="18" charset="0"/>
                          <a:cs typeface="Times New Roman" panose="02020603050405020304" pitchFamily="18" charset="0"/>
                        </a:rPr>
                        <a:t> XD</a:t>
                      </a:r>
                    </a:p>
                    <a:p>
                      <a:pPr eaLnBrk="1" hangingPunct="1">
                        <a:spcBef>
                          <a:spcPct val="50000"/>
                        </a:spcBef>
                        <a:buFontTx/>
                        <a:buChar char="-"/>
                      </a:pPr>
                      <a:r>
                        <a:rPr lang="en-US" altLang="vi-VN" sz="2400" b="0" i="0" dirty="0" err="1">
                          <a:solidFill>
                            <a:schemeClr val="accent6">
                              <a:lumMod val="10000"/>
                            </a:schemeClr>
                          </a:solidFill>
                          <a:latin typeface="Times New Roman" panose="02020603050405020304" pitchFamily="18" charset="0"/>
                          <a:cs typeface="Times New Roman" panose="02020603050405020304" pitchFamily="18" charset="0"/>
                        </a:rPr>
                        <a:t>Khử</a:t>
                      </a:r>
                      <a:r>
                        <a:rPr lang="en-US" altLang="vi-VN" sz="2400" b="0" i="0" dirty="0">
                          <a:solidFill>
                            <a:schemeClr val="accent6">
                              <a:lumMod val="10000"/>
                            </a:schemeClr>
                          </a:solidFill>
                          <a:latin typeface="Times New Roman" panose="02020603050405020304" pitchFamily="18" charset="0"/>
                          <a:cs typeface="Times New Roman" panose="02020603050405020304" pitchFamily="18" charset="0"/>
                        </a:rPr>
                        <a:t> </a:t>
                      </a:r>
                      <a:r>
                        <a:rPr lang="en-US" altLang="vi-VN" sz="2400" b="0" i="0" dirty="0" err="1">
                          <a:solidFill>
                            <a:schemeClr val="accent6">
                              <a:lumMod val="10000"/>
                            </a:schemeClr>
                          </a:solidFill>
                          <a:latin typeface="Times New Roman" panose="02020603050405020304" pitchFamily="18" charset="0"/>
                          <a:cs typeface="Times New Roman" panose="02020603050405020304" pitchFamily="18" charset="0"/>
                        </a:rPr>
                        <a:t>chua</a:t>
                      </a:r>
                      <a:r>
                        <a:rPr lang="en-US" altLang="vi-VN" sz="2400" b="0" i="0" dirty="0">
                          <a:solidFill>
                            <a:schemeClr val="accent6">
                              <a:lumMod val="10000"/>
                            </a:schemeClr>
                          </a:solidFill>
                          <a:latin typeface="Times New Roman" panose="02020603050405020304" pitchFamily="18" charset="0"/>
                          <a:cs typeface="Times New Roman" panose="02020603050405020304" pitchFamily="18" charset="0"/>
                        </a:rPr>
                        <a:t> </a:t>
                      </a:r>
                      <a:r>
                        <a:rPr lang="en-US" altLang="vi-VN" sz="2400" b="0" i="0" dirty="0" err="1">
                          <a:solidFill>
                            <a:schemeClr val="accent6">
                              <a:lumMod val="10000"/>
                            </a:schemeClr>
                          </a:solidFill>
                          <a:latin typeface="Times New Roman" panose="02020603050405020304" pitchFamily="18" charset="0"/>
                          <a:cs typeface="Times New Roman" panose="02020603050405020304" pitchFamily="18" charset="0"/>
                        </a:rPr>
                        <a:t>đất</a:t>
                      </a:r>
                      <a:r>
                        <a:rPr lang="en-US" altLang="vi-VN" sz="2400" b="0" i="0" dirty="0">
                          <a:solidFill>
                            <a:schemeClr val="accent6">
                              <a:lumMod val="10000"/>
                            </a:schemeClr>
                          </a:solidFill>
                          <a:latin typeface="Times New Roman" panose="02020603050405020304" pitchFamily="18" charset="0"/>
                          <a:cs typeface="Times New Roman" panose="02020603050405020304" pitchFamily="18" charset="0"/>
                        </a:rPr>
                        <a:t> </a:t>
                      </a:r>
                      <a:r>
                        <a:rPr lang="en-US" altLang="vi-VN" sz="2400" b="0" i="0" dirty="0" err="1">
                          <a:solidFill>
                            <a:schemeClr val="accent6">
                              <a:lumMod val="10000"/>
                            </a:schemeClr>
                          </a:solidFill>
                          <a:latin typeface="Times New Roman" panose="02020603050405020304" pitchFamily="18" charset="0"/>
                          <a:cs typeface="Times New Roman" panose="02020603050405020304" pitchFamily="18" charset="0"/>
                        </a:rPr>
                        <a:t>trồng</a:t>
                      </a:r>
                      <a:r>
                        <a:rPr lang="en-US" altLang="vi-VN" sz="2400" b="0" i="0" dirty="0">
                          <a:solidFill>
                            <a:schemeClr val="accent6">
                              <a:lumMod val="10000"/>
                            </a:schemeClr>
                          </a:solidFill>
                          <a:latin typeface="Times New Roman" panose="02020603050405020304" pitchFamily="18" charset="0"/>
                          <a:cs typeface="Times New Roman" panose="02020603050405020304" pitchFamily="18" charset="0"/>
                        </a:rPr>
                        <a:t>.</a:t>
                      </a:r>
                    </a:p>
                    <a:p>
                      <a:pPr eaLnBrk="1" hangingPunct="1">
                        <a:spcBef>
                          <a:spcPct val="50000"/>
                        </a:spcBef>
                        <a:buFontTx/>
                        <a:buNone/>
                      </a:pPr>
                      <a:r>
                        <a:rPr lang="en-US" sz="2400" dirty="0">
                          <a:solidFill>
                            <a:schemeClr val="accent6">
                              <a:lumMod val="10000"/>
                            </a:schemeClr>
                          </a:solidFill>
                          <a:latin typeface="Times New Roman" panose="02020603050405020304" pitchFamily="18" charset="0"/>
                          <a:cs typeface="Times New Roman" panose="02020603050405020304" pitchFamily="18" charset="0"/>
                        </a:rPr>
                        <a:t>- </a:t>
                      </a:r>
                      <a:r>
                        <a:rPr lang="en-US" sz="2400" dirty="0" err="1">
                          <a:solidFill>
                            <a:schemeClr val="accent6">
                              <a:lumMod val="10000"/>
                            </a:schemeClr>
                          </a:solidFill>
                          <a:latin typeface="Times New Roman" panose="02020603050405020304" pitchFamily="18" charset="0"/>
                          <a:cs typeface="Times New Roman" panose="02020603050405020304" pitchFamily="18" charset="0"/>
                        </a:rPr>
                        <a:t>Khử</a:t>
                      </a:r>
                      <a:r>
                        <a:rPr lang="en-US" sz="2400" dirty="0">
                          <a:solidFill>
                            <a:schemeClr val="accent6">
                              <a:lumMod val="10000"/>
                            </a:schemeClr>
                          </a:solidFill>
                          <a:latin typeface="Times New Roman" panose="02020603050405020304" pitchFamily="18" charset="0"/>
                          <a:cs typeface="Times New Roman" panose="02020603050405020304" pitchFamily="18" charset="0"/>
                        </a:rPr>
                        <a:t> </a:t>
                      </a:r>
                      <a:r>
                        <a:rPr lang="en-US" sz="2400" dirty="0" err="1">
                          <a:solidFill>
                            <a:schemeClr val="accent6">
                              <a:lumMod val="10000"/>
                            </a:schemeClr>
                          </a:solidFill>
                          <a:latin typeface="Times New Roman" panose="02020603050405020304" pitchFamily="18" charset="0"/>
                          <a:cs typeface="Times New Roman" panose="02020603050405020304" pitchFamily="18" charset="0"/>
                        </a:rPr>
                        <a:t>độc</a:t>
                      </a:r>
                      <a:r>
                        <a:rPr lang="en-US" sz="2400" dirty="0">
                          <a:solidFill>
                            <a:schemeClr val="accent6">
                              <a:lumMod val="10000"/>
                            </a:schemeClr>
                          </a:solidFill>
                          <a:latin typeface="Times New Roman" panose="02020603050405020304" pitchFamily="18" charset="0"/>
                          <a:cs typeface="Times New Roman" panose="02020603050405020304" pitchFamily="18" charset="0"/>
                        </a:rPr>
                        <a:t> </a:t>
                      </a:r>
                      <a:r>
                        <a:rPr lang="en-US" sz="2400" dirty="0" err="1">
                          <a:solidFill>
                            <a:schemeClr val="accent6">
                              <a:lumMod val="10000"/>
                            </a:schemeClr>
                          </a:solidFill>
                          <a:latin typeface="Times New Roman" panose="02020603050405020304" pitchFamily="18" charset="0"/>
                          <a:cs typeface="Times New Roman" panose="02020603050405020304" pitchFamily="18" charset="0"/>
                        </a:rPr>
                        <a:t>môi</a:t>
                      </a:r>
                      <a:r>
                        <a:rPr lang="en-US" sz="2400" dirty="0">
                          <a:solidFill>
                            <a:schemeClr val="accent6">
                              <a:lumMod val="10000"/>
                            </a:schemeClr>
                          </a:solidFill>
                          <a:latin typeface="Times New Roman" panose="02020603050405020304" pitchFamily="18" charset="0"/>
                          <a:cs typeface="Times New Roman" panose="02020603050405020304" pitchFamily="18" charset="0"/>
                        </a:rPr>
                        <a:t> </a:t>
                      </a:r>
                      <a:r>
                        <a:rPr lang="en-US" sz="2400" dirty="0" err="1">
                          <a:solidFill>
                            <a:schemeClr val="accent6">
                              <a:lumMod val="10000"/>
                            </a:schemeClr>
                          </a:solidFill>
                          <a:latin typeface="Times New Roman" panose="02020603050405020304" pitchFamily="18" charset="0"/>
                          <a:cs typeface="Times New Roman" panose="02020603050405020304" pitchFamily="18" charset="0"/>
                        </a:rPr>
                        <a:t>trường</a:t>
                      </a:r>
                      <a:endParaRPr lang="vi-VN" sz="2400" dirty="0">
                        <a:solidFill>
                          <a:schemeClr val="accent6">
                            <a:lumMod val="10000"/>
                          </a:schemeClr>
                        </a:solidFill>
                        <a:latin typeface="Times New Roman" panose="02020603050405020304" pitchFamily="18" charset="0"/>
                        <a:cs typeface="Times New Roman" panose="02020603050405020304" pitchFamily="18" charset="0"/>
                      </a:endParaRPr>
                    </a:p>
                  </a:txBody>
                  <a:tcPr/>
                </a:tc>
                <a:extLst>
                  <a:ext uri="{0D108BD9-81ED-4DB2-BD59-A6C34878D82A}">
                    <a16:rowId xmlns:a16="http://schemas.microsoft.com/office/drawing/2014/main" val="3131481129"/>
                  </a:ext>
                </a:extLst>
              </a:tr>
            </a:tbl>
          </a:graphicData>
        </a:graphic>
      </p:graphicFrame>
      <p:sp>
        <p:nvSpPr>
          <p:cNvPr id="3" name="Text Box 124">
            <a:extLst>
              <a:ext uri="{FF2B5EF4-FFF2-40B4-BE49-F238E27FC236}">
                <a16:creationId xmlns:a16="http://schemas.microsoft.com/office/drawing/2014/main" id="{718DC5AE-B363-4159-AA54-DB9D11B87B71}"/>
              </a:ext>
            </a:extLst>
          </p:cNvPr>
          <p:cNvSpPr txBox="1">
            <a:spLocks noChangeArrowheads="1"/>
          </p:cNvSpPr>
          <p:nvPr/>
        </p:nvSpPr>
        <p:spPr bwMode="auto">
          <a:xfrm>
            <a:off x="107504" y="116632"/>
            <a:ext cx="838200" cy="6715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altLang="vi-VN" sz="3800" b="1" i="0" u="none" strike="noStrike" kern="1200" cap="none" spc="0" normalizeH="0" baseline="0" noProof="0" dirty="0">
                <a:ln>
                  <a:noFill/>
                </a:ln>
                <a:solidFill>
                  <a:srgbClr val="FF3300"/>
                </a:solidFill>
                <a:effectLst/>
                <a:uLnTx/>
                <a:uFillTx/>
                <a:latin typeface=".VnTime" panose="020B7200000000000000" pitchFamily="34" charset="0"/>
                <a:ea typeface="+mn-ea"/>
                <a:cs typeface="+mn-cs"/>
                <a:sym typeface="Wingdings" panose="05000000000000000000" pitchFamily="2" charset="2"/>
              </a:rPr>
              <a:t></a:t>
            </a:r>
          </a:p>
        </p:txBody>
      </p:sp>
    </p:spTree>
    <p:extLst>
      <p:ext uri="{BB962C8B-B14F-4D97-AF65-F5344CB8AC3E}">
        <p14:creationId xmlns:p14="http://schemas.microsoft.com/office/powerpoint/2010/main" val="174571684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0"/>
                                  </p:stCondLst>
                                  <p:iterate type="lt">
                                    <p:tmAbs val="0"/>
                                  </p:iterate>
                                  <p:childTnLst>
                                    <p:set>
                                      <p:cBhvr>
                                        <p:cTn id="6" dur="1" fill="hold">
                                          <p:stCondLst>
                                            <p:cond delay="0"/>
                                          </p:stCondLst>
                                        </p:cTn>
                                        <p:tgtEl>
                                          <p:spTgt spid="3"/>
                                        </p:tgtEl>
                                        <p:attrNameLst>
                                          <p:attrName>style.visibility</p:attrName>
                                        </p:attrNameLst>
                                      </p:cBhvr>
                                      <p:to>
                                        <p:strVal val="visible"/>
                                      </p:to>
                                    </p:set>
                                  </p:childTnLst>
                                </p:cTn>
                              </p:par>
                              <p:par>
                                <p:cTn id="7" presetID="36" presetClass="emph" presetSubtype="0" repeatCount="indefinite" fill="hold" nodeType="withEffect">
                                  <p:stCondLst>
                                    <p:cond delay="0"/>
                                  </p:stCondLst>
                                  <p:iterate type="lt">
                                    <p:tmPct val="10000"/>
                                  </p:iterate>
                                  <p:childTnLst>
                                    <p:animScale>
                                      <p:cBhvr>
                                        <p:cTn id="8" dur="500" autoRev="1" fill="hold">
                                          <p:stCondLst>
                                            <p:cond delay="0"/>
                                          </p:stCondLst>
                                        </p:cTn>
                                        <p:tgtEl>
                                          <p:spTgt spid="3"/>
                                        </p:tgtEl>
                                      </p:cBhvr>
                                      <p:to x="80000" y="100000"/>
                                    </p:animScale>
                                    <p:anim by="(#ppt_w*0.10)" calcmode="lin" valueType="num">
                                      <p:cBhvr>
                                        <p:cTn id="9" dur="500" autoRev="1" fill="hold">
                                          <p:stCondLst>
                                            <p:cond delay="0"/>
                                          </p:stCondLst>
                                        </p:cTn>
                                        <p:tgtEl>
                                          <p:spTgt spid="3"/>
                                        </p:tgtEl>
                                        <p:attrNameLst>
                                          <p:attrName>ppt_x</p:attrName>
                                        </p:attrNameLst>
                                      </p:cBhvr>
                                    </p:anim>
                                    <p:anim by="(-#ppt_w*0.10)" calcmode="lin" valueType="num">
                                      <p:cBhvr>
                                        <p:cTn id="10" dur="500" autoRev="1" fill="hold">
                                          <p:stCondLst>
                                            <p:cond delay="0"/>
                                          </p:stCondLst>
                                        </p:cTn>
                                        <p:tgtEl>
                                          <p:spTgt spid="3"/>
                                        </p:tgtEl>
                                        <p:attrNameLst>
                                          <p:attrName>ppt_y</p:attrName>
                                        </p:attrNameLst>
                                      </p:cBhvr>
                                    </p:anim>
                                    <p:animRot by="-480000">
                                      <p:cBhvr>
                                        <p:cTn id="11" dur="500" autoRev="1" fill="hold">
                                          <p:stCondLst>
                                            <p:cond delay="0"/>
                                          </p:stCondLst>
                                        </p:cTn>
                                        <p:tgtEl>
                                          <p:spTgt spid="3"/>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2B08F5B-5CE9-408A-8386-5D9314747FDF}"/>
              </a:ext>
            </a:extLst>
          </p:cNvPr>
          <p:cNvSpPr>
            <a:spLocks noGrp="1"/>
          </p:cNvSpPr>
          <p:nvPr>
            <p:ph type="title"/>
          </p:nvPr>
        </p:nvSpPr>
        <p:spPr>
          <a:xfrm>
            <a:off x="-396552" y="260648"/>
            <a:ext cx="7704000" cy="636800"/>
          </a:xfrm>
        </p:spPr>
        <p:txBody>
          <a:bodyPr/>
          <a:lstStyle/>
          <a:p>
            <a:r>
              <a:rPr lang="en-US" sz="3200" dirty="0">
                <a:solidFill>
                  <a:srgbClr val="FF0000"/>
                </a:solidFill>
                <a:latin typeface="Times New Roman" panose="02020603050405020304" pitchFamily="18" charset="0"/>
                <a:cs typeface="Times New Roman" panose="02020603050405020304" pitchFamily="18" charset="0"/>
              </a:rPr>
              <a:t>IV. </a:t>
            </a:r>
            <a:r>
              <a:rPr lang="en-US" sz="3200" dirty="0" err="1">
                <a:solidFill>
                  <a:srgbClr val="FF0000"/>
                </a:solidFill>
                <a:latin typeface="Times New Roman" panose="02020603050405020304" pitchFamily="18" charset="0"/>
                <a:cs typeface="Times New Roman" panose="02020603050405020304" pitchFamily="18" charset="0"/>
              </a:rPr>
              <a:t>Sản</a:t>
            </a:r>
            <a:r>
              <a:rPr lang="en-US" sz="3200" dirty="0">
                <a:solidFill>
                  <a:srgbClr val="FF0000"/>
                </a:solidFill>
                <a:latin typeface="Times New Roman" panose="02020603050405020304" pitchFamily="18" charset="0"/>
                <a:cs typeface="Times New Roman" panose="02020603050405020304" pitchFamily="18" charset="0"/>
              </a:rPr>
              <a:t> </a:t>
            </a:r>
            <a:r>
              <a:rPr lang="en-US" sz="3200" dirty="0" err="1">
                <a:solidFill>
                  <a:srgbClr val="FF0000"/>
                </a:solidFill>
                <a:latin typeface="Times New Roman" panose="02020603050405020304" pitchFamily="18" charset="0"/>
                <a:cs typeface="Times New Roman" panose="02020603050405020304" pitchFamily="18" charset="0"/>
              </a:rPr>
              <a:t>xuất</a:t>
            </a:r>
            <a:endParaRPr lang="vi-VN" sz="3200" dirty="0">
              <a:solidFill>
                <a:srgbClr val="FF0000"/>
              </a:solidFill>
              <a:latin typeface="Times New Roman" panose="02020603050405020304" pitchFamily="18" charset="0"/>
              <a:cs typeface="Times New Roman" panose="02020603050405020304" pitchFamily="18" charset="0"/>
            </a:endParaRPr>
          </a:p>
        </p:txBody>
      </p:sp>
      <p:pic>
        <p:nvPicPr>
          <p:cNvPr id="10" name="Picture 9">
            <a:extLst>
              <a:ext uri="{FF2B5EF4-FFF2-40B4-BE49-F238E27FC236}">
                <a16:creationId xmlns:a16="http://schemas.microsoft.com/office/drawing/2014/main" id="{6A16726C-9DD6-4CDF-BEC3-774263DA19F0}"/>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351419" y="3458710"/>
            <a:ext cx="1904762" cy="1904762"/>
          </a:xfrm>
          <a:prstGeom prst="rect">
            <a:avLst/>
          </a:prstGeom>
          <a:solidFill>
            <a:schemeClr val="bg2">
              <a:lumMod val="20000"/>
              <a:lumOff val="80000"/>
            </a:schemeClr>
          </a:solidFill>
        </p:spPr>
      </p:pic>
      <p:sp>
        <p:nvSpPr>
          <p:cNvPr id="12" name="Thought Bubble: Cloud 11">
            <a:extLst>
              <a:ext uri="{FF2B5EF4-FFF2-40B4-BE49-F238E27FC236}">
                <a16:creationId xmlns:a16="http://schemas.microsoft.com/office/drawing/2014/main" id="{EBC2909A-1F8F-485E-AB05-01989C034EAB}"/>
              </a:ext>
            </a:extLst>
          </p:cNvPr>
          <p:cNvSpPr/>
          <p:nvPr/>
        </p:nvSpPr>
        <p:spPr>
          <a:xfrm>
            <a:off x="4214060" y="1615239"/>
            <a:ext cx="3365835" cy="2661987"/>
          </a:xfrm>
          <a:prstGeom prst="cloudCallout">
            <a:avLst>
              <a:gd name="adj1" fmla="val -88393"/>
              <a:gd name="adj2" fmla="val 46907"/>
            </a:avLst>
          </a:prstGeom>
          <a:solidFill>
            <a:schemeClr val="bg2">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vi-VN" sz="1350" b="0" i="0" u="none" strike="noStrike" kern="1200" cap="none" spc="0" normalizeH="0" baseline="0" noProof="0">
              <a:ln>
                <a:noFill/>
              </a:ln>
              <a:solidFill>
                <a:srgbClr val="FBF2E9">
                  <a:lumMod val="10000"/>
                </a:srgbClr>
              </a:solidFill>
              <a:effectLst/>
              <a:uLnTx/>
              <a:uFillTx/>
              <a:latin typeface="Arial"/>
              <a:ea typeface="+mn-ea"/>
              <a:cs typeface="+mn-cs"/>
            </a:endParaRPr>
          </a:p>
        </p:txBody>
      </p:sp>
      <p:sp>
        <p:nvSpPr>
          <p:cNvPr id="13" name="TextBox 12">
            <a:extLst>
              <a:ext uri="{FF2B5EF4-FFF2-40B4-BE49-F238E27FC236}">
                <a16:creationId xmlns:a16="http://schemas.microsoft.com/office/drawing/2014/main" id="{3BAF8344-C0D8-4ABF-A7B7-C70F9CDA3C16}"/>
              </a:ext>
            </a:extLst>
          </p:cNvPr>
          <p:cNvSpPr txBox="1"/>
          <p:nvPr/>
        </p:nvSpPr>
        <p:spPr>
          <a:xfrm>
            <a:off x="4597693" y="2132856"/>
            <a:ext cx="2905627" cy="1061829"/>
          </a:xfrm>
          <a:prstGeom prst="rect">
            <a:avLst/>
          </a:prstGeom>
          <a:solidFill>
            <a:schemeClr val="bg2">
              <a:lumMod val="20000"/>
              <a:lumOff val="80000"/>
            </a:schemeClr>
          </a:solid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en-US" sz="2100" b="0" i="0" u="none" strike="noStrike" kern="1200" cap="none" spc="0" normalizeH="0" baseline="0" noProof="0" dirty="0" err="1">
                <a:ln>
                  <a:noFill/>
                </a:ln>
                <a:solidFill>
                  <a:srgbClr val="FBF2E9">
                    <a:lumMod val="10000"/>
                  </a:srgbClr>
                </a:solidFill>
                <a:effectLst/>
                <a:uLnTx/>
                <a:uFillTx/>
                <a:latin typeface="Arial"/>
                <a:ea typeface="+mn-ea"/>
                <a:cs typeface="+mn-cs"/>
              </a:rPr>
              <a:t>Nghiên</a:t>
            </a:r>
            <a:r>
              <a:rPr kumimoji="0" lang="en-US" sz="2100" b="0" i="0" u="none" strike="noStrike" kern="1200" cap="none" spc="0" normalizeH="0" baseline="0" noProof="0" dirty="0">
                <a:ln>
                  <a:noFill/>
                </a:ln>
                <a:solidFill>
                  <a:srgbClr val="FBF2E9">
                    <a:lumMod val="10000"/>
                  </a:srgbClr>
                </a:solidFill>
                <a:effectLst/>
                <a:uLnTx/>
                <a:uFillTx/>
                <a:latin typeface="Arial"/>
                <a:ea typeface="+mn-ea"/>
                <a:cs typeface="+mn-cs"/>
              </a:rPr>
              <a:t> </a:t>
            </a:r>
            <a:r>
              <a:rPr kumimoji="0" lang="en-US" sz="2100" b="0" i="0" u="none" strike="noStrike" kern="1200" cap="none" spc="0" normalizeH="0" baseline="0" noProof="0" dirty="0" err="1">
                <a:ln>
                  <a:noFill/>
                </a:ln>
                <a:solidFill>
                  <a:srgbClr val="FBF2E9">
                    <a:lumMod val="10000"/>
                  </a:srgbClr>
                </a:solidFill>
                <a:effectLst/>
                <a:uLnTx/>
                <a:uFillTx/>
                <a:latin typeface="Arial"/>
                <a:ea typeface="+mn-ea"/>
                <a:cs typeface="+mn-cs"/>
              </a:rPr>
              <a:t>cứu</a:t>
            </a:r>
            <a:r>
              <a:rPr kumimoji="0" lang="en-US" sz="2100" b="0" i="0" u="none" strike="noStrike" kern="1200" cap="none" spc="0" normalizeH="0" baseline="0" noProof="0" dirty="0">
                <a:ln>
                  <a:noFill/>
                </a:ln>
                <a:solidFill>
                  <a:srgbClr val="FBF2E9">
                    <a:lumMod val="10000"/>
                  </a:srgbClr>
                </a:solidFill>
                <a:effectLst/>
                <a:uLnTx/>
                <a:uFillTx/>
                <a:latin typeface="Arial"/>
                <a:ea typeface="+mn-ea"/>
                <a:cs typeface="+mn-cs"/>
              </a:rPr>
              <a:t> SGK </a:t>
            </a:r>
            <a:r>
              <a:rPr kumimoji="0" lang="en-US" sz="2100" b="0" i="0" u="none" strike="noStrike" kern="1200" cap="none" spc="0" normalizeH="0" baseline="0" noProof="0" dirty="0" err="1">
                <a:ln>
                  <a:noFill/>
                </a:ln>
                <a:solidFill>
                  <a:srgbClr val="FBF2E9">
                    <a:lumMod val="10000"/>
                  </a:srgbClr>
                </a:solidFill>
                <a:effectLst/>
                <a:uLnTx/>
                <a:uFillTx/>
                <a:latin typeface="Arial"/>
                <a:ea typeface="+mn-ea"/>
                <a:cs typeface="+mn-cs"/>
              </a:rPr>
              <a:t>cho</a:t>
            </a:r>
            <a:r>
              <a:rPr kumimoji="0" lang="en-US" sz="2100" b="0" i="0" u="none" strike="noStrike" kern="1200" cap="none" spc="0" normalizeH="0" baseline="0" noProof="0" dirty="0">
                <a:ln>
                  <a:noFill/>
                </a:ln>
                <a:solidFill>
                  <a:srgbClr val="FBF2E9">
                    <a:lumMod val="10000"/>
                  </a:srgbClr>
                </a:solidFill>
                <a:effectLst/>
                <a:uLnTx/>
                <a:uFillTx/>
                <a:latin typeface="Arial"/>
                <a:ea typeface="+mn-ea"/>
                <a:cs typeface="+mn-cs"/>
              </a:rPr>
              <a:t> </a:t>
            </a:r>
            <a:r>
              <a:rPr kumimoji="0" lang="en-US" sz="2100" b="0" i="0" u="none" strike="noStrike" kern="1200" cap="none" spc="0" normalizeH="0" baseline="0" noProof="0" dirty="0" err="1">
                <a:ln>
                  <a:noFill/>
                </a:ln>
                <a:solidFill>
                  <a:srgbClr val="FBF2E9">
                    <a:lumMod val="10000"/>
                  </a:srgbClr>
                </a:solidFill>
                <a:effectLst/>
                <a:uLnTx/>
                <a:uFillTx/>
                <a:latin typeface="Arial"/>
                <a:ea typeface="+mn-ea"/>
                <a:cs typeface="+mn-cs"/>
              </a:rPr>
              <a:t>biết</a:t>
            </a:r>
            <a:r>
              <a:rPr kumimoji="0" lang="en-US" sz="2100" b="0" i="0" u="none" strike="noStrike" kern="1200" cap="none" spc="0" normalizeH="0" baseline="0" noProof="0" dirty="0">
                <a:ln>
                  <a:noFill/>
                </a:ln>
                <a:solidFill>
                  <a:srgbClr val="FBF2E9">
                    <a:lumMod val="10000"/>
                  </a:srgbClr>
                </a:solidFill>
                <a:effectLst/>
                <a:uLnTx/>
                <a:uFillTx/>
                <a:latin typeface="Arial"/>
                <a:ea typeface="+mn-ea"/>
                <a:cs typeface="+mn-cs"/>
              </a:rPr>
              <a:t> </a:t>
            </a:r>
            <a:r>
              <a:rPr kumimoji="0" lang="en-US" sz="2100" b="0" i="0" u="none" strike="noStrike" kern="1200" cap="none" spc="0" normalizeH="0" baseline="0" noProof="0" dirty="0" err="1">
                <a:ln>
                  <a:noFill/>
                </a:ln>
                <a:solidFill>
                  <a:srgbClr val="FBF2E9">
                    <a:lumMod val="10000"/>
                  </a:srgbClr>
                </a:solidFill>
                <a:effectLst/>
                <a:uLnTx/>
                <a:uFillTx/>
                <a:latin typeface="Arial"/>
                <a:ea typeface="+mn-ea"/>
                <a:cs typeface="+mn-cs"/>
              </a:rPr>
              <a:t>cách</a:t>
            </a:r>
            <a:r>
              <a:rPr kumimoji="0" lang="en-US" sz="2100" b="0" i="0" u="none" strike="noStrike" kern="1200" cap="none" spc="0" normalizeH="0" baseline="0" noProof="0" dirty="0">
                <a:ln>
                  <a:noFill/>
                </a:ln>
                <a:solidFill>
                  <a:srgbClr val="FBF2E9">
                    <a:lumMod val="10000"/>
                  </a:srgbClr>
                </a:solidFill>
                <a:effectLst/>
                <a:uLnTx/>
                <a:uFillTx/>
                <a:latin typeface="Arial"/>
                <a:ea typeface="+mn-ea"/>
                <a:cs typeface="+mn-cs"/>
              </a:rPr>
              <a:t> </a:t>
            </a:r>
            <a:r>
              <a:rPr kumimoji="0" lang="en-US" sz="2100" b="0" i="0" u="none" strike="noStrike" kern="1200" cap="none" spc="0" normalizeH="0" baseline="0" noProof="0" dirty="0" err="1">
                <a:ln>
                  <a:noFill/>
                </a:ln>
                <a:solidFill>
                  <a:srgbClr val="FBF2E9">
                    <a:lumMod val="10000"/>
                  </a:srgbClr>
                </a:solidFill>
                <a:effectLst/>
                <a:uLnTx/>
                <a:uFillTx/>
                <a:latin typeface="Arial"/>
                <a:ea typeface="+mn-ea"/>
                <a:cs typeface="+mn-cs"/>
              </a:rPr>
              <a:t>sản</a:t>
            </a:r>
            <a:r>
              <a:rPr kumimoji="0" lang="en-US" sz="2100" b="0" i="0" u="none" strike="noStrike" kern="1200" cap="none" spc="0" normalizeH="0" baseline="0" noProof="0" dirty="0">
                <a:ln>
                  <a:noFill/>
                </a:ln>
                <a:solidFill>
                  <a:srgbClr val="FBF2E9">
                    <a:lumMod val="10000"/>
                  </a:srgbClr>
                </a:solidFill>
                <a:effectLst/>
                <a:uLnTx/>
                <a:uFillTx/>
                <a:latin typeface="Arial"/>
                <a:ea typeface="+mn-ea"/>
                <a:cs typeface="+mn-cs"/>
              </a:rPr>
              <a:t> </a:t>
            </a:r>
            <a:r>
              <a:rPr kumimoji="0" lang="en-US" sz="2100" b="0" i="0" u="none" strike="noStrike" kern="1200" cap="none" spc="0" normalizeH="0" baseline="0" noProof="0" dirty="0" err="1">
                <a:ln>
                  <a:noFill/>
                </a:ln>
                <a:solidFill>
                  <a:srgbClr val="FBF2E9">
                    <a:lumMod val="10000"/>
                  </a:srgbClr>
                </a:solidFill>
                <a:effectLst/>
                <a:uLnTx/>
                <a:uFillTx/>
                <a:latin typeface="Arial"/>
                <a:ea typeface="+mn-ea"/>
                <a:cs typeface="+mn-cs"/>
              </a:rPr>
              <a:t>xuất</a:t>
            </a:r>
            <a:r>
              <a:rPr kumimoji="0" lang="en-US" sz="2100" b="0" i="0" u="none" strike="noStrike" kern="1200" cap="none" spc="0" normalizeH="0" baseline="0" noProof="0" dirty="0">
                <a:ln>
                  <a:noFill/>
                </a:ln>
                <a:solidFill>
                  <a:srgbClr val="FBF2E9">
                    <a:lumMod val="10000"/>
                  </a:srgbClr>
                </a:solidFill>
                <a:effectLst/>
                <a:uLnTx/>
                <a:uFillTx/>
                <a:latin typeface="Arial"/>
                <a:ea typeface="+mn-ea"/>
                <a:cs typeface="+mn-cs"/>
              </a:rPr>
              <a:t> NaOH, Ca(OH)</a:t>
            </a:r>
            <a:r>
              <a:rPr kumimoji="0" lang="en-US" sz="2100" b="0" i="0" u="none" strike="noStrike" kern="1200" cap="none" spc="0" normalizeH="0" baseline="-25000" noProof="0" dirty="0">
                <a:ln>
                  <a:noFill/>
                </a:ln>
                <a:solidFill>
                  <a:srgbClr val="FBF2E9">
                    <a:lumMod val="10000"/>
                  </a:srgbClr>
                </a:solidFill>
                <a:effectLst/>
                <a:uLnTx/>
                <a:uFillTx/>
                <a:latin typeface="Arial"/>
                <a:ea typeface="+mn-ea"/>
                <a:cs typeface="+mn-cs"/>
              </a:rPr>
              <a:t>2</a:t>
            </a:r>
            <a:endParaRPr kumimoji="0" lang="vi-VN" sz="2100" b="0" i="0" u="none" strike="noStrike" kern="1200" cap="none" spc="0" normalizeH="0" baseline="0" noProof="0" dirty="0">
              <a:ln>
                <a:noFill/>
              </a:ln>
              <a:solidFill>
                <a:srgbClr val="FBF2E9">
                  <a:lumMod val="10000"/>
                </a:srgbClr>
              </a:solidFill>
              <a:effectLst/>
              <a:uLnTx/>
              <a:uFillTx/>
              <a:latin typeface="Arial"/>
              <a:ea typeface="+mn-ea"/>
              <a:cs typeface="+mn-cs"/>
            </a:endParaRPr>
          </a:p>
        </p:txBody>
      </p:sp>
    </p:spTree>
    <p:extLst>
      <p:ext uri="{BB962C8B-B14F-4D97-AF65-F5344CB8AC3E}">
        <p14:creationId xmlns:p14="http://schemas.microsoft.com/office/powerpoint/2010/main" val="19151570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fade">
                                      <p:cBhvr>
                                        <p:cTn id="7"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4" name="Line 2">
            <a:extLst>
              <a:ext uri="{FF2B5EF4-FFF2-40B4-BE49-F238E27FC236}">
                <a16:creationId xmlns:a16="http://schemas.microsoft.com/office/drawing/2014/main" id="{265C61CC-2CF9-44CC-8F0F-86954DBB10CA}"/>
              </a:ext>
            </a:extLst>
          </p:cNvPr>
          <p:cNvSpPr>
            <a:spLocks noChangeShapeType="1"/>
          </p:cNvSpPr>
          <p:nvPr/>
        </p:nvSpPr>
        <p:spPr bwMode="auto">
          <a:xfrm>
            <a:off x="6457950" y="1130300"/>
            <a:ext cx="0" cy="4419600"/>
          </a:xfrm>
          <a:prstGeom prst="line">
            <a:avLst/>
          </a:prstGeom>
          <a:noFill/>
          <a:ln w="571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vi-VN" sz="18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28675" name="Line 3">
            <a:extLst>
              <a:ext uri="{FF2B5EF4-FFF2-40B4-BE49-F238E27FC236}">
                <a16:creationId xmlns:a16="http://schemas.microsoft.com/office/drawing/2014/main" id="{CBCFE08F-CB22-404B-8F16-C50CC92963C2}"/>
              </a:ext>
            </a:extLst>
          </p:cNvPr>
          <p:cNvSpPr>
            <a:spLocks noChangeShapeType="1"/>
          </p:cNvSpPr>
          <p:nvPr/>
        </p:nvSpPr>
        <p:spPr bwMode="auto">
          <a:xfrm>
            <a:off x="2651125" y="2644775"/>
            <a:ext cx="43434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vi-VN" sz="18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grpSp>
        <p:nvGrpSpPr>
          <p:cNvPr id="28676" name="Group 4">
            <a:extLst>
              <a:ext uri="{FF2B5EF4-FFF2-40B4-BE49-F238E27FC236}">
                <a16:creationId xmlns:a16="http://schemas.microsoft.com/office/drawing/2014/main" id="{28D6326C-35CF-4203-9C62-0FA762633217}"/>
              </a:ext>
            </a:extLst>
          </p:cNvPr>
          <p:cNvGrpSpPr>
            <a:grpSpLocks/>
          </p:cNvGrpSpPr>
          <p:nvPr/>
        </p:nvGrpSpPr>
        <p:grpSpPr bwMode="auto">
          <a:xfrm>
            <a:off x="2717800" y="2927350"/>
            <a:ext cx="1774825" cy="76200"/>
            <a:chOff x="1392" y="2494"/>
            <a:chExt cx="1118" cy="2"/>
          </a:xfrm>
        </p:grpSpPr>
        <p:sp>
          <p:nvSpPr>
            <p:cNvPr id="8416" name="Line 5">
              <a:extLst>
                <a:ext uri="{FF2B5EF4-FFF2-40B4-BE49-F238E27FC236}">
                  <a16:creationId xmlns:a16="http://schemas.microsoft.com/office/drawing/2014/main" id="{F321DFAC-7D55-4685-A64B-97FF9897E007}"/>
                </a:ext>
              </a:extLst>
            </p:cNvPr>
            <p:cNvSpPr>
              <a:spLocks noChangeShapeType="1"/>
            </p:cNvSpPr>
            <p:nvPr/>
          </p:nvSpPr>
          <p:spPr bwMode="auto">
            <a:xfrm>
              <a:off x="1392" y="2496"/>
              <a:ext cx="192"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vi-VN" sz="18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8417" name="Line 6">
              <a:extLst>
                <a:ext uri="{FF2B5EF4-FFF2-40B4-BE49-F238E27FC236}">
                  <a16:creationId xmlns:a16="http://schemas.microsoft.com/office/drawing/2014/main" id="{FAB37314-18E9-4277-AA38-B198EA5E2A50}"/>
                </a:ext>
              </a:extLst>
            </p:cNvPr>
            <p:cNvSpPr>
              <a:spLocks noChangeShapeType="1"/>
            </p:cNvSpPr>
            <p:nvPr/>
          </p:nvSpPr>
          <p:spPr bwMode="auto">
            <a:xfrm>
              <a:off x="1722" y="2496"/>
              <a:ext cx="192"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vi-VN" sz="18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8418" name="Line 7">
              <a:extLst>
                <a:ext uri="{FF2B5EF4-FFF2-40B4-BE49-F238E27FC236}">
                  <a16:creationId xmlns:a16="http://schemas.microsoft.com/office/drawing/2014/main" id="{942BD0EC-54AA-48BB-B5B6-C398E12F2227}"/>
                </a:ext>
              </a:extLst>
            </p:cNvPr>
            <p:cNvSpPr>
              <a:spLocks noChangeShapeType="1"/>
            </p:cNvSpPr>
            <p:nvPr/>
          </p:nvSpPr>
          <p:spPr bwMode="auto">
            <a:xfrm>
              <a:off x="2048" y="2494"/>
              <a:ext cx="192"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vi-VN" sz="18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8419" name="Line 8">
              <a:extLst>
                <a:ext uri="{FF2B5EF4-FFF2-40B4-BE49-F238E27FC236}">
                  <a16:creationId xmlns:a16="http://schemas.microsoft.com/office/drawing/2014/main" id="{5637DB74-8BEE-4F8B-8417-6356BA9C3584}"/>
                </a:ext>
              </a:extLst>
            </p:cNvPr>
            <p:cNvSpPr>
              <a:spLocks noChangeShapeType="1"/>
            </p:cNvSpPr>
            <p:nvPr/>
          </p:nvSpPr>
          <p:spPr bwMode="auto">
            <a:xfrm>
              <a:off x="2318" y="2494"/>
              <a:ext cx="192"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vi-VN" sz="18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grpSp>
      <p:grpSp>
        <p:nvGrpSpPr>
          <p:cNvPr id="28681" name="Group 9">
            <a:extLst>
              <a:ext uri="{FF2B5EF4-FFF2-40B4-BE49-F238E27FC236}">
                <a16:creationId xmlns:a16="http://schemas.microsoft.com/office/drawing/2014/main" id="{B4CD1C32-07EC-4749-878C-F20C309EDFC5}"/>
              </a:ext>
            </a:extLst>
          </p:cNvPr>
          <p:cNvGrpSpPr>
            <a:grpSpLocks/>
          </p:cNvGrpSpPr>
          <p:nvPr/>
        </p:nvGrpSpPr>
        <p:grpSpPr bwMode="auto">
          <a:xfrm>
            <a:off x="5124450" y="2790825"/>
            <a:ext cx="1774825" cy="3175"/>
            <a:chOff x="1392" y="2494"/>
            <a:chExt cx="1118" cy="2"/>
          </a:xfrm>
        </p:grpSpPr>
        <p:sp>
          <p:nvSpPr>
            <p:cNvPr id="8412" name="Line 10">
              <a:extLst>
                <a:ext uri="{FF2B5EF4-FFF2-40B4-BE49-F238E27FC236}">
                  <a16:creationId xmlns:a16="http://schemas.microsoft.com/office/drawing/2014/main" id="{7F8F90CF-9B61-4C21-8148-AAB757BA5BF6}"/>
                </a:ext>
              </a:extLst>
            </p:cNvPr>
            <p:cNvSpPr>
              <a:spLocks noChangeShapeType="1"/>
            </p:cNvSpPr>
            <p:nvPr/>
          </p:nvSpPr>
          <p:spPr bwMode="auto">
            <a:xfrm>
              <a:off x="1392" y="2496"/>
              <a:ext cx="192"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vi-VN" sz="18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8413" name="Line 11">
              <a:extLst>
                <a:ext uri="{FF2B5EF4-FFF2-40B4-BE49-F238E27FC236}">
                  <a16:creationId xmlns:a16="http://schemas.microsoft.com/office/drawing/2014/main" id="{5EC0A936-81A5-49A4-A906-4A17A1DAA85C}"/>
                </a:ext>
              </a:extLst>
            </p:cNvPr>
            <p:cNvSpPr>
              <a:spLocks noChangeShapeType="1"/>
            </p:cNvSpPr>
            <p:nvPr/>
          </p:nvSpPr>
          <p:spPr bwMode="auto">
            <a:xfrm>
              <a:off x="1722" y="2496"/>
              <a:ext cx="192"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vi-VN" sz="18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8414" name="Line 12">
              <a:extLst>
                <a:ext uri="{FF2B5EF4-FFF2-40B4-BE49-F238E27FC236}">
                  <a16:creationId xmlns:a16="http://schemas.microsoft.com/office/drawing/2014/main" id="{AA282811-5D78-48AB-B9B1-E5FAD3DEE9C7}"/>
                </a:ext>
              </a:extLst>
            </p:cNvPr>
            <p:cNvSpPr>
              <a:spLocks noChangeShapeType="1"/>
            </p:cNvSpPr>
            <p:nvPr/>
          </p:nvSpPr>
          <p:spPr bwMode="auto">
            <a:xfrm>
              <a:off x="2048" y="2494"/>
              <a:ext cx="192"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vi-VN" sz="18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8415" name="Line 13">
              <a:extLst>
                <a:ext uri="{FF2B5EF4-FFF2-40B4-BE49-F238E27FC236}">
                  <a16:creationId xmlns:a16="http://schemas.microsoft.com/office/drawing/2014/main" id="{71BC1F99-D04A-4F76-A766-F0BD5FD54E22}"/>
                </a:ext>
              </a:extLst>
            </p:cNvPr>
            <p:cNvSpPr>
              <a:spLocks noChangeShapeType="1"/>
            </p:cNvSpPr>
            <p:nvPr/>
          </p:nvSpPr>
          <p:spPr bwMode="auto">
            <a:xfrm>
              <a:off x="2318" y="2494"/>
              <a:ext cx="192"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vi-VN" sz="18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grpSp>
      <p:grpSp>
        <p:nvGrpSpPr>
          <p:cNvPr id="28686" name="Group 14">
            <a:extLst>
              <a:ext uri="{FF2B5EF4-FFF2-40B4-BE49-F238E27FC236}">
                <a16:creationId xmlns:a16="http://schemas.microsoft.com/office/drawing/2014/main" id="{698B35B5-FE6A-4AF5-ADA0-F34B02CD0358}"/>
              </a:ext>
            </a:extLst>
          </p:cNvPr>
          <p:cNvGrpSpPr>
            <a:grpSpLocks/>
          </p:cNvGrpSpPr>
          <p:nvPr/>
        </p:nvGrpSpPr>
        <p:grpSpPr bwMode="auto">
          <a:xfrm>
            <a:off x="2641600" y="3105150"/>
            <a:ext cx="1816100" cy="74613"/>
            <a:chOff x="1392" y="2494"/>
            <a:chExt cx="1118" cy="2"/>
          </a:xfrm>
        </p:grpSpPr>
        <p:sp>
          <p:nvSpPr>
            <p:cNvPr id="8408" name="Line 15">
              <a:extLst>
                <a:ext uri="{FF2B5EF4-FFF2-40B4-BE49-F238E27FC236}">
                  <a16:creationId xmlns:a16="http://schemas.microsoft.com/office/drawing/2014/main" id="{D74E496B-DCA0-4B79-B739-5432DEB624EB}"/>
                </a:ext>
              </a:extLst>
            </p:cNvPr>
            <p:cNvSpPr>
              <a:spLocks noChangeShapeType="1"/>
            </p:cNvSpPr>
            <p:nvPr/>
          </p:nvSpPr>
          <p:spPr bwMode="auto">
            <a:xfrm>
              <a:off x="1392" y="2496"/>
              <a:ext cx="192"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vi-VN" sz="18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8409" name="Line 16">
              <a:extLst>
                <a:ext uri="{FF2B5EF4-FFF2-40B4-BE49-F238E27FC236}">
                  <a16:creationId xmlns:a16="http://schemas.microsoft.com/office/drawing/2014/main" id="{5B2064AA-E0D5-4C4C-9FB4-54C3294E4E61}"/>
                </a:ext>
              </a:extLst>
            </p:cNvPr>
            <p:cNvSpPr>
              <a:spLocks noChangeShapeType="1"/>
            </p:cNvSpPr>
            <p:nvPr/>
          </p:nvSpPr>
          <p:spPr bwMode="auto">
            <a:xfrm>
              <a:off x="1722" y="2496"/>
              <a:ext cx="192"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vi-VN" sz="18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8410" name="Line 17">
              <a:extLst>
                <a:ext uri="{FF2B5EF4-FFF2-40B4-BE49-F238E27FC236}">
                  <a16:creationId xmlns:a16="http://schemas.microsoft.com/office/drawing/2014/main" id="{AF6CFB8C-3E69-4F5F-BE21-7E3730C17A42}"/>
                </a:ext>
              </a:extLst>
            </p:cNvPr>
            <p:cNvSpPr>
              <a:spLocks noChangeShapeType="1"/>
            </p:cNvSpPr>
            <p:nvPr/>
          </p:nvSpPr>
          <p:spPr bwMode="auto">
            <a:xfrm>
              <a:off x="2048" y="2494"/>
              <a:ext cx="192"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vi-VN" sz="18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8411" name="Line 18">
              <a:extLst>
                <a:ext uri="{FF2B5EF4-FFF2-40B4-BE49-F238E27FC236}">
                  <a16:creationId xmlns:a16="http://schemas.microsoft.com/office/drawing/2014/main" id="{87655AEB-0364-45A7-BD32-BCF9EE42EB76}"/>
                </a:ext>
              </a:extLst>
            </p:cNvPr>
            <p:cNvSpPr>
              <a:spLocks noChangeShapeType="1"/>
            </p:cNvSpPr>
            <p:nvPr/>
          </p:nvSpPr>
          <p:spPr bwMode="auto">
            <a:xfrm>
              <a:off x="2318" y="2494"/>
              <a:ext cx="192"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vi-VN" sz="18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grpSp>
      <p:grpSp>
        <p:nvGrpSpPr>
          <p:cNvPr id="28691" name="Group 19">
            <a:extLst>
              <a:ext uri="{FF2B5EF4-FFF2-40B4-BE49-F238E27FC236}">
                <a16:creationId xmlns:a16="http://schemas.microsoft.com/office/drawing/2014/main" id="{18B8F2A8-134C-475F-8BC5-21B394DF6833}"/>
              </a:ext>
            </a:extLst>
          </p:cNvPr>
          <p:cNvGrpSpPr>
            <a:grpSpLocks/>
          </p:cNvGrpSpPr>
          <p:nvPr/>
        </p:nvGrpSpPr>
        <p:grpSpPr bwMode="auto">
          <a:xfrm>
            <a:off x="5194300" y="3136900"/>
            <a:ext cx="1752600" cy="87313"/>
            <a:chOff x="1392" y="2494"/>
            <a:chExt cx="1118" cy="2"/>
          </a:xfrm>
        </p:grpSpPr>
        <p:sp>
          <p:nvSpPr>
            <p:cNvPr id="8404" name="Line 20">
              <a:extLst>
                <a:ext uri="{FF2B5EF4-FFF2-40B4-BE49-F238E27FC236}">
                  <a16:creationId xmlns:a16="http://schemas.microsoft.com/office/drawing/2014/main" id="{4F6728F2-C85B-4402-8CA8-D518D40BCCF8}"/>
                </a:ext>
              </a:extLst>
            </p:cNvPr>
            <p:cNvSpPr>
              <a:spLocks noChangeShapeType="1"/>
            </p:cNvSpPr>
            <p:nvPr/>
          </p:nvSpPr>
          <p:spPr bwMode="auto">
            <a:xfrm>
              <a:off x="1392" y="2496"/>
              <a:ext cx="192"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vi-VN" sz="18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8405" name="Line 21">
              <a:extLst>
                <a:ext uri="{FF2B5EF4-FFF2-40B4-BE49-F238E27FC236}">
                  <a16:creationId xmlns:a16="http://schemas.microsoft.com/office/drawing/2014/main" id="{DC7F3FC6-67D1-4157-9B77-C8B8F5FAFD0F}"/>
                </a:ext>
              </a:extLst>
            </p:cNvPr>
            <p:cNvSpPr>
              <a:spLocks noChangeShapeType="1"/>
            </p:cNvSpPr>
            <p:nvPr/>
          </p:nvSpPr>
          <p:spPr bwMode="auto">
            <a:xfrm>
              <a:off x="1722" y="2496"/>
              <a:ext cx="192"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vi-VN" sz="18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8406" name="Line 22">
              <a:extLst>
                <a:ext uri="{FF2B5EF4-FFF2-40B4-BE49-F238E27FC236}">
                  <a16:creationId xmlns:a16="http://schemas.microsoft.com/office/drawing/2014/main" id="{49790F63-819D-41AE-BB3E-BF778F443FC8}"/>
                </a:ext>
              </a:extLst>
            </p:cNvPr>
            <p:cNvSpPr>
              <a:spLocks noChangeShapeType="1"/>
            </p:cNvSpPr>
            <p:nvPr/>
          </p:nvSpPr>
          <p:spPr bwMode="auto">
            <a:xfrm>
              <a:off x="2048" y="2494"/>
              <a:ext cx="192"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vi-VN" sz="18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8407" name="Line 23">
              <a:extLst>
                <a:ext uri="{FF2B5EF4-FFF2-40B4-BE49-F238E27FC236}">
                  <a16:creationId xmlns:a16="http://schemas.microsoft.com/office/drawing/2014/main" id="{1FCB2942-D17C-490F-A299-806033DEB48C}"/>
                </a:ext>
              </a:extLst>
            </p:cNvPr>
            <p:cNvSpPr>
              <a:spLocks noChangeShapeType="1"/>
            </p:cNvSpPr>
            <p:nvPr/>
          </p:nvSpPr>
          <p:spPr bwMode="auto">
            <a:xfrm>
              <a:off x="2318" y="2494"/>
              <a:ext cx="192"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vi-VN" sz="18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grpSp>
      <p:grpSp>
        <p:nvGrpSpPr>
          <p:cNvPr id="28696" name="Group 24">
            <a:extLst>
              <a:ext uri="{FF2B5EF4-FFF2-40B4-BE49-F238E27FC236}">
                <a16:creationId xmlns:a16="http://schemas.microsoft.com/office/drawing/2014/main" id="{1FE0A774-DFDB-42DF-8F72-5424D8A48677}"/>
              </a:ext>
            </a:extLst>
          </p:cNvPr>
          <p:cNvGrpSpPr>
            <a:grpSpLocks/>
          </p:cNvGrpSpPr>
          <p:nvPr/>
        </p:nvGrpSpPr>
        <p:grpSpPr bwMode="auto">
          <a:xfrm>
            <a:off x="2857500" y="3324225"/>
            <a:ext cx="1765300" cy="79375"/>
            <a:chOff x="1392" y="2494"/>
            <a:chExt cx="1118" cy="2"/>
          </a:xfrm>
        </p:grpSpPr>
        <p:sp>
          <p:nvSpPr>
            <p:cNvPr id="8400" name="Line 25">
              <a:extLst>
                <a:ext uri="{FF2B5EF4-FFF2-40B4-BE49-F238E27FC236}">
                  <a16:creationId xmlns:a16="http://schemas.microsoft.com/office/drawing/2014/main" id="{651D3AFF-2893-46C0-900E-41C235A6F89F}"/>
                </a:ext>
              </a:extLst>
            </p:cNvPr>
            <p:cNvSpPr>
              <a:spLocks noChangeShapeType="1"/>
            </p:cNvSpPr>
            <p:nvPr/>
          </p:nvSpPr>
          <p:spPr bwMode="auto">
            <a:xfrm>
              <a:off x="1392" y="2496"/>
              <a:ext cx="192"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vi-VN" sz="18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8401" name="Line 26">
              <a:extLst>
                <a:ext uri="{FF2B5EF4-FFF2-40B4-BE49-F238E27FC236}">
                  <a16:creationId xmlns:a16="http://schemas.microsoft.com/office/drawing/2014/main" id="{737D17FC-C504-4B5C-BC38-88265530856C}"/>
                </a:ext>
              </a:extLst>
            </p:cNvPr>
            <p:cNvSpPr>
              <a:spLocks noChangeShapeType="1"/>
            </p:cNvSpPr>
            <p:nvPr/>
          </p:nvSpPr>
          <p:spPr bwMode="auto">
            <a:xfrm>
              <a:off x="1722" y="2496"/>
              <a:ext cx="192"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vi-VN" sz="18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8402" name="Line 27">
              <a:extLst>
                <a:ext uri="{FF2B5EF4-FFF2-40B4-BE49-F238E27FC236}">
                  <a16:creationId xmlns:a16="http://schemas.microsoft.com/office/drawing/2014/main" id="{89AF1E7D-AAA8-4868-831D-4338513BB93C}"/>
                </a:ext>
              </a:extLst>
            </p:cNvPr>
            <p:cNvSpPr>
              <a:spLocks noChangeShapeType="1"/>
            </p:cNvSpPr>
            <p:nvPr/>
          </p:nvSpPr>
          <p:spPr bwMode="auto">
            <a:xfrm>
              <a:off x="2048" y="2494"/>
              <a:ext cx="192"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vi-VN" sz="18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8403" name="Line 28">
              <a:extLst>
                <a:ext uri="{FF2B5EF4-FFF2-40B4-BE49-F238E27FC236}">
                  <a16:creationId xmlns:a16="http://schemas.microsoft.com/office/drawing/2014/main" id="{BD2D1E10-D859-4512-85F4-6723D949536A}"/>
                </a:ext>
              </a:extLst>
            </p:cNvPr>
            <p:cNvSpPr>
              <a:spLocks noChangeShapeType="1"/>
            </p:cNvSpPr>
            <p:nvPr/>
          </p:nvSpPr>
          <p:spPr bwMode="auto">
            <a:xfrm>
              <a:off x="2318" y="2494"/>
              <a:ext cx="192"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vi-VN" sz="18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grpSp>
      <p:grpSp>
        <p:nvGrpSpPr>
          <p:cNvPr id="28701" name="Group 29">
            <a:extLst>
              <a:ext uri="{FF2B5EF4-FFF2-40B4-BE49-F238E27FC236}">
                <a16:creationId xmlns:a16="http://schemas.microsoft.com/office/drawing/2014/main" id="{1B5337EF-FA5D-4B18-A8E0-573A401AD151}"/>
              </a:ext>
            </a:extLst>
          </p:cNvPr>
          <p:cNvGrpSpPr>
            <a:grpSpLocks/>
          </p:cNvGrpSpPr>
          <p:nvPr/>
        </p:nvGrpSpPr>
        <p:grpSpPr bwMode="auto">
          <a:xfrm>
            <a:off x="5080000" y="3365500"/>
            <a:ext cx="1774825" cy="76200"/>
            <a:chOff x="1392" y="2494"/>
            <a:chExt cx="1118" cy="2"/>
          </a:xfrm>
        </p:grpSpPr>
        <p:sp>
          <p:nvSpPr>
            <p:cNvPr id="8396" name="Line 30">
              <a:extLst>
                <a:ext uri="{FF2B5EF4-FFF2-40B4-BE49-F238E27FC236}">
                  <a16:creationId xmlns:a16="http://schemas.microsoft.com/office/drawing/2014/main" id="{1777CE96-2B4C-4D9F-8089-247E0DBAD439}"/>
                </a:ext>
              </a:extLst>
            </p:cNvPr>
            <p:cNvSpPr>
              <a:spLocks noChangeShapeType="1"/>
            </p:cNvSpPr>
            <p:nvPr/>
          </p:nvSpPr>
          <p:spPr bwMode="auto">
            <a:xfrm>
              <a:off x="1392" y="2496"/>
              <a:ext cx="192"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vi-VN" sz="18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8397" name="Line 31">
              <a:extLst>
                <a:ext uri="{FF2B5EF4-FFF2-40B4-BE49-F238E27FC236}">
                  <a16:creationId xmlns:a16="http://schemas.microsoft.com/office/drawing/2014/main" id="{12BF1F0A-C7E6-435D-9416-F1958431ABD5}"/>
                </a:ext>
              </a:extLst>
            </p:cNvPr>
            <p:cNvSpPr>
              <a:spLocks noChangeShapeType="1"/>
            </p:cNvSpPr>
            <p:nvPr/>
          </p:nvSpPr>
          <p:spPr bwMode="auto">
            <a:xfrm>
              <a:off x="1722" y="2496"/>
              <a:ext cx="192"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vi-VN" sz="18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8398" name="Line 32">
              <a:extLst>
                <a:ext uri="{FF2B5EF4-FFF2-40B4-BE49-F238E27FC236}">
                  <a16:creationId xmlns:a16="http://schemas.microsoft.com/office/drawing/2014/main" id="{FB028034-E96F-404F-B718-6193B0DDD271}"/>
                </a:ext>
              </a:extLst>
            </p:cNvPr>
            <p:cNvSpPr>
              <a:spLocks noChangeShapeType="1"/>
            </p:cNvSpPr>
            <p:nvPr/>
          </p:nvSpPr>
          <p:spPr bwMode="auto">
            <a:xfrm>
              <a:off x="2048" y="2494"/>
              <a:ext cx="192"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vi-VN" sz="18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8399" name="Line 33">
              <a:extLst>
                <a:ext uri="{FF2B5EF4-FFF2-40B4-BE49-F238E27FC236}">
                  <a16:creationId xmlns:a16="http://schemas.microsoft.com/office/drawing/2014/main" id="{F0152D05-AAA2-444F-9836-A686C38FD12E}"/>
                </a:ext>
              </a:extLst>
            </p:cNvPr>
            <p:cNvSpPr>
              <a:spLocks noChangeShapeType="1"/>
            </p:cNvSpPr>
            <p:nvPr/>
          </p:nvSpPr>
          <p:spPr bwMode="auto">
            <a:xfrm>
              <a:off x="2318" y="2494"/>
              <a:ext cx="192"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vi-VN" sz="18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grpSp>
      <p:grpSp>
        <p:nvGrpSpPr>
          <p:cNvPr id="28706" name="Group 34">
            <a:extLst>
              <a:ext uri="{FF2B5EF4-FFF2-40B4-BE49-F238E27FC236}">
                <a16:creationId xmlns:a16="http://schemas.microsoft.com/office/drawing/2014/main" id="{55639B87-707B-4086-93EE-7A73A030079E}"/>
              </a:ext>
            </a:extLst>
          </p:cNvPr>
          <p:cNvGrpSpPr>
            <a:grpSpLocks/>
          </p:cNvGrpSpPr>
          <p:nvPr/>
        </p:nvGrpSpPr>
        <p:grpSpPr bwMode="auto">
          <a:xfrm>
            <a:off x="2746375" y="3590925"/>
            <a:ext cx="1774825" cy="3175"/>
            <a:chOff x="1392" y="2494"/>
            <a:chExt cx="1118" cy="2"/>
          </a:xfrm>
        </p:grpSpPr>
        <p:sp>
          <p:nvSpPr>
            <p:cNvPr id="8392" name="Line 35">
              <a:extLst>
                <a:ext uri="{FF2B5EF4-FFF2-40B4-BE49-F238E27FC236}">
                  <a16:creationId xmlns:a16="http://schemas.microsoft.com/office/drawing/2014/main" id="{E40DEA16-E52B-4EB5-BD1E-4CC404D1D632}"/>
                </a:ext>
              </a:extLst>
            </p:cNvPr>
            <p:cNvSpPr>
              <a:spLocks noChangeShapeType="1"/>
            </p:cNvSpPr>
            <p:nvPr/>
          </p:nvSpPr>
          <p:spPr bwMode="auto">
            <a:xfrm>
              <a:off x="1392" y="2496"/>
              <a:ext cx="192"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vi-VN" sz="18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8393" name="Line 36">
              <a:extLst>
                <a:ext uri="{FF2B5EF4-FFF2-40B4-BE49-F238E27FC236}">
                  <a16:creationId xmlns:a16="http://schemas.microsoft.com/office/drawing/2014/main" id="{934039F3-85BF-4401-84A2-044DF2280BD8}"/>
                </a:ext>
              </a:extLst>
            </p:cNvPr>
            <p:cNvSpPr>
              <a:spLocks noChangeShapeType="1"/>
            </p:cNvSpPr>
            <p:nvPr/>
          </p:nvSpPr>
          <p:spPr bwMode="auto">
            <a:xfrm>
              <a:off x="1722" y="2496"/>
              <a:ext cx="192"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vi-VN" sz="18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8394" name="Line 37">
              <a:extLst>
                <a:ext uri="{FF2B5EF4-FFF2-40B4-BE49-F238E27FC236}">
                  <a16:creationId xmlns:a16="http://schemas.microsoft.com/office/drawing/2014/main" id="{367441AF-05A0-40C5-95BA-8FD29597748F}"/>
                </a:ext>
              </a:extLst>
            </p:cNvPr>
            <p:cNvSpPr>
              <a:spLocks noChangeShapeType="1"/>
            </p:cNvSpPr>
            <p:nvPr/>
          </p:nvSpPr>
          <p:spPr bwMode="auto">
            <a:xfrm>
              <a:off x="2048" y="2494"/>
              <a:ext cx="192"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vi-VN" sz="18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8395" name="Line 38">
              <a:extLst>
                <a:ext uri="{FF2B5EF4-FFF2-40B4-BE49-F238E27FC236}">
                  <a16:creationId xmlns:a16="http://schemas.microsoft.com/office/drawing/2014/main" id="{65943F4C-5C4D-4FE4-A79B-CFF8E3601C7E}"/>
                </a:ext>
              </a:extLst>
            </p:cNvPr>
            <p:cNvSpPr>
              <a:spLocks noChangeShapeType="1"/>
            </p:cNvSpPr>
            <p:nvPr/>
          </p:nvSpPr>
          <p:spPr bwMode="auto">
            <a:xfrm>
              <a:off x="2318" y="2494"/>
              <a:ext cx="192"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vi-VN" sz="18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grpSp>
      <p:grpSp>
        <p:nvGrpSpPr>
          <p:cNvPr id="28711" name="Group 39">
            <a:extLst>
              <a:ext uri="{FF2B5EF4-FFF2-40B4-BE49-F238E27FC236}">
                <a16:creationId xmlns:a16="http://schemas.microsoft.com/office/drawing/2014/main" id="{96C61D91-2F10-492B-AE62-91F167474EBE}"/>
              </a:ext>
            </a:extLst>
          </p:cNvPr>
          <p:cNvGrpSpPr>
            <a:grpSpLocks/>
          </p:cNvGrpSpPr>
          <p:nvPr/>
        </p:nvGrpSpPr>
        <p:grpSpPr bwMode="auto">
          <a:xfrm>
            <a:off x="5178425" y="3648075"/>
            <a:ext cx="1774825" cy="3175"/>
            <a:chOff x="1392" y="2494"/>
            <a:chExt cx="1118" cy="2"/>
          </a:xfrm>
        </p:grpSpPr>
        <p:sp>
          <p:nvSpPr>
            <p:cNvPr id="8388" name="Line 40">
              <a:extLst>
                <a:ext uri="{FF2B5EF4-FFF2-40B4-BE49-F238E27FC236}">
                  <a16:creationId xmlns:a16="http://schemas.microsoft.com/office/drawing/2014/main" id="{5DEC9D7B-2431-4D6E-BF5D-24AE1DAD0F0E}"/>
                </a:ext>
              </a:extLst>
            </p:cNvPr>
            <p:cNvSpPr>
              <a:spLocks noChangeShapeType="1"/>
            </p:cNvSpPr>
            <p:nvPr/>
          </p:nvSpPr>
          <p:spPr bwMode="auto">
            <a:xfrm>
              <a:off x="1392" y="2496"/>
              <a:ext cx="192"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vi-VN" sz="18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8389" name="Line 41">
              <a:extLst>
                <a:ext uri="{FF2B5EF4-FFF2-40B4-BE49-F238E27FC236}">
                  <a16:creationId xmlns:a16="http://schemas.microsoft.com/office/drawing/2014/main" id="{E69EF37B-CACF-4D24-A2CB-50828591202C}"/>
                </a:ext>
              </a:extLst>
            </p:cNvPr>
            <p:cNvSpPr>
              <a:spLocks noChangeShapeType="1"/>
            </p:cNvSpPr>
            <p:nvPr/>
          </p:nvSpPr>
          <p:spPr bwMode="auto">
            <a:xfrm>
              <a:off x="1722" y="2496"/>
              <a:ext cx="192"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vi-VN" sz="18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8390" name="Line 42">
              <a:extLst>
                <a:ext uri="{FF2B5EF4-FFF2-40B4-BE49-F238E27FC236}">
                  <a16:creationId xmlns:a16="http://schemas.microsoft.com/office/drawing/2014/main" id="{151C839A-8451-47B3-8843-39456E5B2B6D}"/>
                </a:ext>
              </a:extLst>
            </p:cNvPr>
            <p:cNvSpPr>
              <a:spLocks noChangeShapeType="1"/>
            </p:cNvSpPr>
            <p:nvPr/>
          </p:nvSpPr>
          <p:spPr bwMode="auto">
            <a:xfrm>
              <a:off x="2048" y="2494"/>
              <a:ext cx="192"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vi-VN" sz="18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8391" name="Line 43">
              <a:extLst>
                <a:ext uri="{FF2B5EF4-FFF2-40B4-BE49-F238E27FC236}">
                  <a16:creationId xmlns:a16="http://schemas.microsoft.com/office/drawing/2014/main" id="{0CE847F3-F92A-456B-AA82-6E13A9A2802D}"/>
                </a:ext>
              </a:extLst>
            </p:cNvPr>
            <p:cNvSpPr>
              <a:spLocks noChangeShapeType="1"/>
            </p:cNvSpPr>
            <p:nvPr/>
          </p:nvSpPr>
          <p:spPr bwMode="auto">
            <a:xfrm>
              <a:off x="2318" y="2494"/>
              <a:ext cx="192"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vi-VN" sz="18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grpSp>
      <p:grpSp>
        <p:nvGrpSpPr>
          <p:cNvPr id="28716" name="Group 44">
            <a:extLst>
              <a:ext uri="{FF2B5EF4-FFF2-40B4-BE49-F238E27FC236}">
                <a16:creationId xmlns:a16="http://schemas.microsoft.com/office/drawing/2014/main" id="{8A44B2F2-21FD-47CE-B7BE-0CA4FAF21F51}"/>
              </a:ext>
            </a:extLst>
          </p:cNvPr>
          <p:cNvGrpSpPr>
            <a:grpSpLocks/>
          </p:cNvGrpSpPr>
          <p:nvPr/>
        </p:nvGrpSpPr>
        <p:grpSpPr bwMode="auto">
          <a:xfrm>
            <a:off x="2689225" y="3860800"/>
            <a:ext cx="1774825" cy="3175"/>
            <a:chOff x="1392" y="2494"/>
            <a:chExt cx="1118" cy="2"/>
          </a:xfrm>
        </p:grpSpPr>
        <p:sp>
          <p:nvSpPr>
            <p:cNvPr id="8384" name="Line 45">
              <a:extLst>
                <a:ext uri="{FF2B5EF4-FFF2-40B4-BE49-F238E27FC236}">
                  <a16:creationId xmlns:a16="http://schemas.microsoft.com/office/drawing/2014/main" id="{8B606000-FCA0-4B5E-B53A-FAB179A200E6}"/>
                </a:ext>
              </a:extLst>
            </p:cNvPr>
            <p:cNvSpPr>
              <a:spLocks noChangeShapeType="1"/>
            </p:cNvSpPr>
            <p:nvPr/>
          </p:nvSpPr>
          <p:spPr bwMode="auto">
            <a:xfrm>
              <a:off x="1392" y="2496"/>
              <a:ext cx="192"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vi-VN" sz="18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8385" name="Line 46">
              <a:extLst>
                <a:ext uri="{FF2B5EF4-FFF2-40B4-BE49-F238E27FC236}">
                  <a16:creationId xmlns:a16="http://schemas.microsoft.com/office/drawing/2014/main" id="{63ED57DD-A8D9-4D01-AD08-F0EE752499E9}"/>
                </a:ext>
              </a:extLst>
            </p:cNvPr>
            <p:cNvSpPr>
              <a:spLocks noChangeShapeType="1"/>
            </p:cNvSpPr>
            <p:nvPr/>
          </p:nvSpPr>
          <p:spPr bwMode="auto">
            <a:xfrm>
              <a:off x="1722" y="2496"/>
              <a:ext cx="192"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vi-VN" sz="18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8386" name="Line 47">
              <a:extLst>
                <a:ext uri="{FF2B5EF4-FFF2-40B4-BE49-F238E27FC236}">
                  <a16:creationId xmlns:a16="http://schemas.microsoft.com/office/drawing/2014/main" id="{5925C3BC-E9C6-405A-96F6-7CB4B0074FC4}"/>
                </a:ext>
              </a:extLst>
            </p:cNvPr>
            <p:cNvSpPr>
              <a:spLocks noChangeShapeType="1"/>
            </p:cNvSpPr>
            <p:nvPr/>
          </p:nvSpPr>
          <p:spPr bwMode="auto">
            <a:xfrm>
              <a:off x="2048" y="2494"/>
              <a:ext cx="192"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vi-VN" sz="18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8387" name="Line 48">
              <a:extLst>
                <a:ext uri="{FF2B5EF4-FFF2-40B4-BE49-F238E27FC236}">
                  <a16:creationId xmlns:a16="http://schemas.microsoft.com/office/drawing/2014/main" id="{C0819FF5-EEA5-4334-8876-280FD79BAD4E}"/>
                </a:ext>
              </a:extLst>
            </p:cNvPr>
            <p:cNvSpPr>
              <a:spLocks noChangeShapeType="1"/>
            </p:cNvSpPr>
            <p:nvPr/>
          </p:nvSpPr>
          <p:spPr bwMode="auto">
            <a:xfrm>
              <a:off x="2318" y="2494"/>
              <a:ext cx="192"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vi-VN" sz="18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grpSp>
      <p:grpSp>
        <p:nvGrpSpPr>
          <p:cNvPr id="28721" name="Group 49">
            <a:extLst>
              <a:ext uri="{FF2B5EF4-FFF2-40B4-BE49-F238E27FC236}">
                <a16:creationId xmlns:a16="http://schemas.microsoft.com/office/drawing/2014/main" id="{E7F6BB58-05D8-4B36-BBC0-20F6730517C3}"/>
              </a:ext>
            </a:extLst>
          </p:cNvPr>
          <p:cNvGrpSpPr>
            <a:grpSpLocks/>
          </p:cNvGrpSpPr>
          <p:nvPr/>
        </p:nvGrpSpPr>
        <p:grpSpPr bwMode="auto">
          <a:xfrm>
            <a:off x="5140325" y="3860800"/>
            <a:ext cx="1774825" cy="3175"/>
            <a:chOff x="1392" y="2494"/>
            <a:chExt cx="1118" cy="2"/>
          </a:xfrm>
        </p:grpSpPr>
        <p:sp>
          <p:nvSpPr>
            <p:cNvPr id="8380" name="Line 50">
              <a:extLst>
                <a:ext uri="{FF2B5EF4-FFF2-40B4-BE49-F238E27FC236}">
                  <a16:creationId xmlns:a16="http://schemas.microsoft.com/office/drawing/2014/main" id="{B53D59FD-11E8-4571-B921-80139E374174}"/>
                </a:ext>
              </a:extLst>
            </p:cNvPr>
            <p:cNvSpPr>
              <a:spLocks noChangeShapeType="1"/>
            </p:cNvSpPr>
            <p:nvPr/>
          </p:nvSpPr>
          <p:spPr bwMode="auto">
            <a:xfrm>
              <a:off x="1392" y="2496"/>
              <a:ext cx="192"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vi-VN" sz="18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8381" name="Line 51">
              <a:extLst>
                <a:ext uri="{FF2B5EF4-FFF2-40B4-BE49-F238E27FC236}">
                  <a16:creationId xmlns:a16="http://schemas.microsoft.com/office/drawing/2014/main" id="{9CED8ECF-52B3-43FB-93BA-CD4395618DD3}"/>
                </a:ext>
              </a:extLst>
            </p:cNvPr>
            <p:cNvSpPr>
              <a:spLocks noChangeShapeType="1"/>
            </p:cNvSpPr>
            <p:nvPr/>
          </p:nvSpPr>
          <p:spPr bwMode="auto">
            <a:xfrm>
              <a:off x="1722" y="2496"/>
              <a:ext cx="192"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vi-VN" sz="18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8382" name="Line 52">
              <a:extLst>
                <a:ext uri="{FF2B5EF4-FFF2-40B4-BE49-F238E27FC236}">
                  <a16:creationId xmlns:a16="http://schemas.microsoft.com/office/drawing/2014/main" id="{FDBA71AA-58A7-4972-B569-79241F0010A6}"/>
                </a:ext>
              </a:extLst>
            </p:cNvPr>
            <p:cNvSpPr>
              <a:spLocks noChangeShapeType="1"/>
            </p:cNvSpPr>
            <p:nvPr/>
          </p:nvSpPr>
          <p:spPr bwMode="auto">
            <a:xfrm>
              <a:off x="2048" y="2494"/>
              <a:ext cx="192"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vi-VN" sz="18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8383" name="Line 53">
              <a:extLst>
                <a:ext uri="{FF2B5EF4-FFF2-40B4-BE49-F238E27FC236}">
                  <a16:creationId xmlns:a16="http://schemas.microsoft.com/office/drawing/2014/main" id="{5AF898CC-799A-407A-A552-D85FA99DB7DF}"/>
                </a:ext>
              </a:extLst>
            </p:cNvPr>
            <p:cNvSpPr>
              <a:spLocks noChangeShapeType="1"/>
            </p:cNvSpPr>
            <p:nvPr/>
          </p:nvSpPr>
          <p:spPr bwMode="auto">
            <a:xfrm>
              <a:off x="2318" y="2494"/>
              <a:ext cx="192"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vi-VN" sz="18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grpSp>
      <p:grpSp>
        <p:nvGrpSpPr>
          <p:cNvPr id="28726" name="Group 54">
            <a:extLst>
              <a:ext uri="{FF2B5EF4-FFF2-40B4-BE49-F238E27FC236}">
                <a16:creationId xmlns:a16="http://schemas.microsoft.com/office/drawing/2014/main" id="{82896132-F473-47ED-864E-FC7E94EA640F}"/>
              </a:ext>
            </a:extLst>
          </p:cNvPr>
          <p:cNvGrpSpPr>
            <a:grpSpLocks/>
          </p:cNvGrpSpPr>
          <p:nvPr/>
        </p:nvGrpSpPr>
        <p:grpSpPr bwMode="auto">
          <a:xfrm>
            <a:off x="2901950" y="4137025"/>
            <a:ext cx="1774825" cy="3175"/>
            <a:chOff x="1392" y="2494"/>
            <a:chExt cx="1118" cy="2"/>
          </a:xfrm>
        </p:grpSpPr>
        <p:sp>
          <p:nvSpPr>
            <p:cNvPr id="8376" name="Line 55">
              <a:extLst>
                <a:ext uri="{FF2B5EF4-FFF2-40B4-BE49-F238E27FC236}">
                  <a16:creationId xmlns:a16="http://schemas.microsoft.com/office/drawing/2014/main" id="{AC7B2B8B-9484-4503-9366-CE00A6D2E9EA}"/>
                </a:ext>
              </a:extLst>
            </p:cNvPr>
            <p:cNvSpPr>
              <a:spLocks noChangeShapeType="1"/>
            </p:cNvSpPr>
            <p:nvPr/>
          </p:nvSpPr>
          <p:spPr bwMode="auto">
            <a:xfrm>
              <a:off x="1392" y="2496"/>
              <a:ext cx="192"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vi-VN" sz="18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8377" name="Line 56">
              <a:extLst>
                <a:ext uri="{FF2B5EF4-FFF2-40B4-BE49-F238E27FC236}">
                  <a16:creationId xmlns:a16="http://schemas.microsoft.com/office/drawing/2014/main" id="{D5481B2A-38FF-4ED8-A91F-AF88A6CFE199}"/>
                </a:ext>
              </a:extLst>
            </p:cNvPr>
            <p:cNvSpPr>
              <a:spLocks noChangeShapeType="1"/>
            </p:cNvSpPr>
            <p:nvPr/>
          </p:nvSpPr>
          <p:spPr bwMode="auto">
            <a:xfrm>
              <a:off x="1722" y="2496"/>
              <a:ext cx="192"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vi-VN" sz="18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8378" name="Line 57">
              <a:extLst>
                <a:ext uri="{FF2B5EF4-FFF2-40B4-BE49-F238E27FC236}">
                  <a16:creationId xmlns:a16="http://schemas.microsoft.com/office/drawing/2014/main" id="{B3056E9C-B407-4D26-9690-33C1FAAF4EB0}"/>
                </a:ext>
              </a:extLst>
            </p:cNvPr>
            <p:cNvSpPr>
              <a:spLocks noChangeShapeType="1"/>
            </p:cNvSpPr>
            <p:nvPr/>
          </p:nvSpPr>
          <p:spPr bwMode="auto">
            <a:xfrm>
              <a:off x="2048" y="2494"/>
              <a:ext cx="192"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vi-VN" sz="18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8379" name="Line 58">
              <a:extLst>
                <a:ext uri="{FF2B5EF4-FFF2-40B4-BE49-F238E27FC236}">
                  <a16:creationId xmlns:a16="http://schemas.microsoft.com/office/drawing/2014/main" id="{871C30F1-7120-409A-948B-0D4DAAB46E96}"/>
                </a:ext>
              </a:extLst>
            </p:cNvPr>
            <p:cNvSpPr>
              <a:spLocks noChangeShapeType="1"/>
            </p:cNvSpPr>
            <p:nvPr/>
          </p:nvSpPr>
          <p:spPr bwMode="auto">
            <a:xfrm>
              <a:off x="2318" y="2494"/>
              <a:ext cx="192"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vi-VN" sz="18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grpSp>
      <p:grpSp>
        <p:nvGrpSpPr>
          <p:cNvPr id="28731" name="Group 59">
            <a:extLst>
              <a:ext uri="{FF2B5EF4-FFF2-40B4-BE49-F238E27FC236}">
                <a16:creationId xmlns:a16="http://schemas.microsoft.com/office/drawing/2014/main" id="{8864D071-DC81-4A7B-9B27-AEAFE3A6AA71}"/>
              </a:ext>
            </a:extLst>
          </p:cNvPr>
          <p:cNvGrpSpPr>
            <a:grpSpLocks/>
          </p:cNvGrpSpPr>
          <p:nvPr/>
        </p:nvGrpSpPr>
        <p:grpSpPr bwMode="auto">
          <a:xfrm>
            <a:off x="5124450" y="4137025"/>
            <a:ext cx="1774825" cy="3175"/>
            <a:chOff x="1392" y="2494"/>
            <a:chExt cx="1118" cy="2"/>
          </a:xfrm>
        </p:grpSpPr>
        <p:sp>
          <p:nvSpPr>
            <p:cNvPr id="8372" name="Line 60">
              <a:extLst>
                <a:ext uri="{FF2B5EF4-FFF2-40B4-BE49-F238E27FC236}">
                  <a16:creationId xmlns:a16="http://schemas.microsoft.com/office/drawing/2014/main" id="{8B5623C4-0F7D-4396-A5A7-33BB05905C89}"/>
                </a:ext>
              </a:extLst>
            </p:cNvPr>
            <p:cNvSpPr>
              <a:spLocks noChangeShapeType="1"/>
            </p:cNvSpPr>
            <p:nvPr/>
          </p:nvSpPr>
          <p:spPr bwMode="auto">
            <a:xfrm>
              <a:off x="1392" y="2496"/>
              <a:ext cx="192"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vi-VN" sz="18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8373" name="Line 61">
              <a:extLst>
                <a:ext uri="{FF2B5EF4-FFF2-40B4-BE49-F238E27FC236}">
                  <a16:creationId xmlns:a16="http://schemas.microsoft.com/office/drawing/2014/main" id="{F56E93D5-3BC0-4BFA-9DCA-214A2816BF81}"/>
                </a:ext>
              </a:extLst>
            </p:cNvPr>
            <p:cNvSpPr>
              <a:spLocks noChangeShapeType="1"/>
            </p:cNvSpPr>
            <p:nvPr/>
          </p:nvSpPr>
          <p:spPr bwMode="auto">
            <a:xfrm>
              <a:off x="1722" y="2496"/>
              <a:ext cx="192"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vi-VN" sz="18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8374" name="Line 62">
              <a:extLst>
                <a:ext uri="{FF2B5EF4-FFF2-40B4-BE49-F238E27FC236}">
                  <a16:creationId xmlns:a16="http://schemas.microsoft.com/office/drawing/2014/main" id="{9300EB95-D2FF-4DAB-8D45-6B95C01E2660}"/>
                </a:ext>
              </a:extLst>
            </p:cNvPr>
            <p:cNvSpPr>
              <a:spLocks noChangeShapeType="1"/>
            </p:cNvSpPr>
            <p:nvPr/>
          </p:nvSpPr>
          <p:spPr bwMode="auto">
            <a:xfrm>
              <a:off x="2048" y="2494"/>
              <a:ext cx="192"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vi-VN" sz="18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8375" name="Line 63">
              <a:extLst>
                <a:ext uri="{FF2B5EF4-FFF2-40B4-BE49-F238E27FC236}">
                  <a16:creationId xmlns:a16="http://schemas.microsoft.com/office/drawing/2014/main" id="{10B8F7D1-293A-4417-AE98-70F566547038}"/>
                </a:ext>
              </a:extLst>
            </p:cNvPr>
            <p:cNvSpPr>
              <a:spLocks noChangeShapeType="1"/>
            </p:cNvSpPr>
            <p:nvPr/>
          </p:nvSpPr>
          <p:spPr bwMode="auto">
            <a:xfrm>
              <a:off x="2318" y="2494"/>
              <a:ext cx="192"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vi-VN" sz="18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grpSp>
      <p:grpSp>
        <p:nvGrpSpPr>
          <p:cNvPr id="28736" name="Group 64">
            <a:extLst>
              <a:ext uri="{FF2B5EF4-FFF2-40B4-BE49-F238E27FC236}">
                <a16:creationId xmlns:a16="http://schemas.microsoft.com/office/drawing/2014/main" id="{61BDDE32-29B6-455A-987A-482E8FD97CA2}"/>
              </a:ext>
            </a:extLst>
          </p:cNvPr>
          <p:cNvGrpSpPr>
            <a:grpSpLocks/>
          </p:cNvGrpSpPr>
          <p:nvPr/>
        </p:nvGrpSpPr>
        <p:grpSpPr bwMode="auto">
          <a:xfrm flipV="1">
            <a:off x="2717800" y="4352925"/>
            <a:ext cx="1781175" cy="136525"/>
            <a:chOff x="1392" y="2494"/>
            <a:chExt cx="1118" cy="2"/>
          </a:xfrm>
        </p:grpSpPr>
        <p:sp>
          <p:nvSpPr>
            <p:cNvPr id="8368" name="Line 65">
              <a:extLst>
                <a:ext uri="{FF2B5EF4-FFF2-40B4-BE49-F238E27FC236}">
                  <a16:creationId xmlns:a16="http://schemas.microsoft.com/office/drawing/2014/main" id="{6C308166-3143-4043-9EFC-2AD2D4B7E414}"/>
                </a:ext>
              </a:extLst>
            </p:cNvPr>
            <p:cNvSpPr>
              <a:spLocks noChangeShapeType="1"/>
            </p:cNvSpPr>
            <p:nvPr/>
          </p:nvSpPr>
          <p:spPr bwMode="auto">
            <a:xfrm>
              <a:off x="1392" y="2496"/>
              <a:ext cx="192"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vi-VN" sz="18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8369" name="Line 66">
              <a:extLst>
                <a:ext uri="{FF2B5EF4-FFF2-40B4-BE49-F238E27FC236}">
                  <a16:creationId xmlns:a16="http://schemas.microsoft.com/office/drawing/2014/main" id="{B26ECC10-2B67-4FD0-910A-0ADB7523AF28}"/>
                </a:ext>
              </a:extLst>
            </p:cNvPr>
            <p:cNvSpPr>
              <a:spLocks noChangeShapeType="1"/>
            </p:cNvSpPr>
            <p:nvPr/>
          </p:nvSpPr>
          <p:spPr bwMode="auto">
            <a:xfrm>
              <a:off x="1722" y="2496"/>
              <a:ext cx="192"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vi-VN" sz="18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8370" name="Line 67">
              <a:extLst>
                <a:ext uri="{FF2B5EF4-FFF2-40B4-BE49-F238E27FC236}">
                  <a16:creationId xmlns:a16="http://schemas.microsoft.com/office/drawing/2014/main" id="{D8C9FC6D-4CBC-4F5D-A19F-8B2E74FA5BE3}"/>
                </a:ext>
              </a:extLst>
            </p:cNvPr>
            <p:cNvSpPr>
              <a:spLocks noChangeShapeType="1"/>
            </p:cNvSpPr>
            <p:nvPr/>
          </p:nvSpPr>
          <p:spPr bwMode="auto">
            <a:xfrm>
              <a:off x="2048" y="2494"/>
              <a:ext cx="192"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vi-VN" sz="18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8371" name="Line 68">
              <a:extLst>
                <a:ext uri="{FF2B5EF4-FFF2-40B4-BE49-F238E27FC236}">
                  <a16:creationId xmlns:a16="http://schemas.microsoft.com/office/drawing/2014/main" id="{818D0EF8-8C24-45C9-870A-66C9C62EB34A}"/>
                </a:ext>
              </a:extLst>
            </p:cNvPr>
            <p:cNvSpPr>
              <a:spLocks noChangeShapeType="1"/>
            </p:cNvSpPr>
            <p:nvPr/>
          </p:nvSpPr>
          <p:spPr bwMode="auto">
            <a:xfrm>
              <a:off x="2318" y="2494"/>
              <a:ext cx="192"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vi-VN" sz="18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grpSp>
      <p:grpSp>
        <p:nvGrpSpPr>
          <p:cNvPr id="28741" name="Group 69">
            <a:extLst>
              <a:ext uri="{FF2B5EF4-FFF2-40B4-BE49-F238E27FC236}">
                <a16:creationId xmlns:a16="http://schemas.microsoft.com/office/drawing/2014/main" id="{A62DA716-1400-43F6-8516-85E1DE9519BD}"/>
              </a:ext>
            </a:extLst>
          </p:cNvPr>
          <p:cNvGrpSpPr>
            <a:grpSpLocks/>
          </p:cNvGrpSpPr>
          <p:nvPr/>
        </p:nvGrpSpPr>
        <p:grpSpPr bwMode="auto">
          <a:xfrm>
            <a:off x="5175250" y="4413250"/>
            <a:ext cx="1733550" cy="92075"/>
            <a:chOff x="1392" y="2494"/>
            <a:chExt cx="1118" cy="2"/>
          </a:xfrm>
        </p:grpSpPr>
        <p:sp>
          <p:nvSpPr>
            <p:cNvPr id="8364" name="Line 70">
              <a:extLst>
                <a:ext uri="{FF2B5EF4-FFF2-40B4-BE49-F238E27FC236}">
                  <a16:creationId xmlns:a16="http://schemas.microsoft.com/office/drawing/2014/main" id="{7D949CF4-D710-4B05-863E-B95523F41979}"/>
                </a:ext>
              </a:extLst>
            </p:cNvPr>
            <p:cNvSpPr>
              <a:spLocks noChangeShapeType="1"/>
            </p:cNvSpPr>
            <p:nvPr/>
          </p:nvSpPr>
          <p:spPr bwMode="auto">
            <a:xfrm>
              <a:off x="1392" y="2496"/>
              <a:ext cx="192"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vi-VN" sz="18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8365" name="Line 71">
              <a:extLst>
                <a:ext uri="{FF2B5EF4-FFF2-40B4-BE49-F238E27FC236}">
                  <a16:creationId xmlns:a16="http://schemas.microsoft.com/office/drawing/2014/main" id="{81526607-C7D6-4346-9E37-B6C52A29F796}"/>
                </a:ext>
              </a:extLst>
            </p:cNvPr>
            <p:cNvSpPr>
              <a:spLocks noChangeShapeType="1"/>
            </p:cNvSpPr>
            <p:nvPr/>
          </p:nvSpPr>
          <p:spPr bwMode="auto">
            <a:xfrm>
              <a:off x="1722" y="2496"/>
              <a:ext cx="192"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vi-VN" sz="18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8366" name="Line 72">
              <a:extLst>
                <a:ext uri="{FF2B5EF4-FFF2-40B4-BE49-F238E27FC236}">
                  <a16:creationId xmlns:a16="http://schemas.microsoft.com/office/drawing/2014/main" id="{57121450-BA57-424F-9C1B-43E1C5905FAA}"/>
                </a:ext>
              </a:extLst>
            </p:cNvPr>
            <p:cNvSpPr>
              <a:spLocks noChangeShapeType="1"/>
            </p:cNvSpPr>
            <p:nvPr/>
          </p:nvSpPr>
          <p:spPr bwMode="auto">
            <a:xfrm>
              <a:off x="2048" y="2494"/>
              <a:ext cx="192"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vi-VN" sz="18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8367" name="Line 73">
              <a:extLst>
                <a:ext uri="{FF2B5EF4-FFF2-40B4-BE49-F238E27FC236}">
                  <a16:creationId xmlns:a16="http://schemas.microsoft.com/office/drawing/2014/main" id="{2FFCAF88-B56A-40B2-B8FF-980599B7E0AB}"/>
                </a:ext>
              </a:extLst>
            </p:cNvPr>
            <p:cNvSpPr>
              <a:spLocks noChangeShapeType="1"/>
            </p:cNvSpPr>
            <p:nvPr/>
          </p:nvSpPr>
          <p:spPr bwMode="auto">
            <a:xfrm>
              <a:off x="2318" y="2494"/>
              <a:ext cx="192"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vi-VN" sz="18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grpSp>
      <p:grpSp>
        <p:nvGrpSpPr>
          <p:cNvPr id="28746" name="Group 74">
            <a:extLst>
              <a:ext uri="{FF2B5EF4-FFF2-40B4-BE49-F238E27FC236}">
                <a16:creationId xmlns:a16="http://schemas.microsoft.com/office/drawing/2014/main" id="{A2683792-B744-4438-909E-7A228CA4D859}"/>
              </a:ext>
            </a:extLst>
          </p:cNvPr>
          <p:cNvGrpSpPr>
            <a:grpSpLocks/>
          </p:cNvGrpSpPr>
          <p:nvPr/>
        </p:nvGrpSpPr>
        <p:grpSpPr bwMode="auto">
          <a:xfrm>
            <a:off x="2857500" y="4699000"/>
            <a:ext cx="1774825" cy="3175"/>
            <a:chOff x="1392" y="2494"/>
            <a:chExt cx="1118" cy="2"/>
          </a:xfrm>
        </p:grpSpPr>
        <p:sp>
          <p:nvSpPr>
            <p:cNvPr id="8360" name="Line 75">
              <a:extLst>
                <a:ext uri="{FF2B5EF4-FFF2-40B4-BE49-F238E27FC236}">
                  <a16:creationId xmlns:a16="http://schemas.microsoft.com/office/drawing/2014/main" id="{2D19255C-F279-4C08-9FAF-6E920C0D27A6}"/>
                </a:ext>
              </a:extLst>
            </p:cNvPr>
            <p:cNvSpPr>
              <a:spLocks noChangeShapeType="1"/>
            </p:cNvSpPr>
            <p:nvPr/>
          </p:nvSpPr>
          <p:spPr bwMode="auto">
            <a:xfrm>
              <a:off x="1392" y="2496"/>
              <a:ext cx="192"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vi-VN" sz="18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8361" name="Line 76">
              <a:extLst>
                <a:ext uri="{FF2B5EF4-FFF2-40B4-BE49-F238E27FC236}">
                  <a16:creationId xmlns:a16="http://schemas.microsoft.com/office/drawing/2014/main" id="{3903AD74-DD74-4959-909B-913D43FED01D}"/>
                </a:ext>
              </a:extLst>
            </p:cNvPr>
            <p:cNvSpPr>
              <a:spLocks noChangeShapeType="1"/>
            </p:cNvSpPr>
            <p:nvPr/>
          </p:nvSpPr>
          <p:spPr bwMode="auto">
            <a:xfrm>
              <a:off x="1722" y="2496"/>
              <a:ext cx="192"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vi-VN" sz="18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8362" name="Line 77">
              <a:extLst>
                <a:ext uri="{FF2B5EF4-FFF2-40B4-BE49-F238E27FC236}">
                  <a16:creationId xmlns:a16="http://schemas.microsoft.com/office/drawing/2014/main" id="{D75D8EC4-5881-4A4B-92BA-85F833C546DB}"/>
                </a:ext>
              </a:extLst>
            </p:cNvPr>
            <p:cNvSpPr>
              <a:spLocks noChangeShapeType="1"/>
            </p:cNvSpPr>
            <p:nvPr/>
          </p:nvSpPr>
          <p:spPr bwMode="auto">
            <a:xfrm>
              <a:off x="2048" y="2494"/>
              <a:ext cx="192"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vi-VN" sz="18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8363" name="Line 78">
              <a:extLst>
                <a:ext uri="{FF2B5EF4-FFF2-40B4-BE49-F238E27FC236}">
                  <a16:creationId xmlns:a16="http://schemas.microsoft.com/office/drawing/2014/main" id="{DD3E773F-B1EC-4BFC-854D-FB93CD3740BD}"/>
                </a:ext>
              </a:extLst>
            </p:cNvPr>
            <p:cNvSpPr>
              <a:spLocks noChangeShapeType="1"/>
            </p:cNvSpPr>
            <p:nvPr/>
          </p:nvSpPr>
          <p:spPr bwMode="auto">
            <a:xfrm>
              <a:off x="2318" y="2494"/>
              <a:ext cx="192"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vi-VN" sz="18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grpSp>
      <p:grpSp>
        <p:nvGrpSpPr>
          <p:cNvPr id="28751" name="Group 79">
            <a:extLst>
              <a:ext uri="{FF2B5EF4-FFF2-40B4-BE49-F238E27FC236}">
                <a16:creationId xmlns:a16="http://schemas.microsoft.com/office/drawing/2014/main" id="{73BDF64C-DB98-4254-8EE1-DD8F797E54F8}"/>
              </a:ext>
            </a:extLst>
          </p:cNvPr>
          <p:cNvGrpSpPr>
            <a:grpSpLocks/>
          </p:cNvGrpSpPr>
          <p:nvPr/>
        </p:nvGrpSpPr>
        <p:grpSpPr bwMode="auto">
          <a:xfrm>
            <a:off x="5080000" y="4699000"/>
            <a:ext cx="1774825" cy="3175"/>
            <a:chOff x="1392" y="2494"/>
            <a:chExt cx="1118" cy="2"/>
          </a:xfrm>
        </p:grpSpPr>
        <p:sp>
          <p:nvSpPr>
            <p:cNvPr id="8356" name="Line 80">
              <a:extLst>
                <a:ext uri="{FF2B5EF4-FFF2-40B4-BE49-F238E27FC236}">
                  <a16:creationId xmlns:a16="http://schemas.microsoft.com/office/drawing/2014/main" id="{980DBC9E-62C3-4209-9F11-31DCC4CB9253}"/>
                </a:ext>
              </a:extLst>
            </p:cNvPr>
            <p:cNvSpPr>
              <a:spLocks noChangeShapeType="1"/>
            </p:cNvSpPr>
            <p:nvPr/>
          </p:nvSpPr>
          <p:spPr bwMode="auto">
            <a:xfrm>
              <a:off x="1392" y="2496"/>
              <a:ext cx="192"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vi-VN" sz="18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8357" name="Line 81">
              <a:extLst>
                <a:ext uri="{FF2B5EF4-FFF2-40B4-BE49-F238E27FC236}">
                  <a16:creationId xmlns:a16="http://schemas.microsoft.com/office/drawing/2014/main" id="{2662CAEC-D3B8-4080-A22E-64070E449CD0}"/>
                </a:ext>
              </a:extLst>
            </p:cNvPr>
            <p:cNvSpPr>
              <a:spLocks noChangeShapeType="1"/>
            </p:cNvSpPr>
            <p:nvPr/>
          </p:nvSpPr>
          <p:spPr bwMode="auto">
            <a:xfrm>
              <a:off x="1722" y="2496"/>
              <a:ext cx="192"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vi-VN" sz="18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8358" name="Line 82">
              <a:extLst>
                <a:ext uri="{FF2B5EF4-FFF2-40B4-BE49-F238E27FC236}">
                  <a16:creationId xmlns:a16="http://schemas.microsoft.com/office/drawing/2014/main" id="{014D7773-5F95-41EC-B908-A1A8A5A50833}"/>
                </a:ext>
              </a:extLst>
            </p:cNvPr>
            <p:cNvSpPr>
              <a:spLocks noChangeShapeType="1"/>
            </p:cNvSpPr>
            <p:nvPr/>
          </p:nvSpPr>
          <p:spPr bwMode="auto">
            <a:xfrm>
              <a:off x="2048" y="2494"/>
              <a:ext cx="192"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vi-VN" sz="18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8359" name="Line 83">
              <a:extLst>
                <a:ext uri="{FF2B5EF4-FFF2-40B4-BE49-F238E27FC236}">
                  <a16:creationId xmlns:a16="http://schemas.microsoft.com/office/drawing/2014/main" id="{B86607C3-4AAA-4A3A-AFE3-5BF286C9A14F}"/>
                </a:ext>
              </a:extLst>
            </p:cNvPr>
            <p:cNvSpPr>
              <a:spLocks noChangeShapeType="1"/>
            </p:cNvSpPr>
            <p:nvPr/>
          </p:nvSpPr>
          <p:spPr bwMode="auto">
            <a:xfrm>
              <a:off x="2318" y="2494"/>
              <a:ext cx="192"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vi-VN" sz="18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grpSp>
      <p:grpSp>
        <p:nvGrpSpPr>
          <p:cNvPr id="28756" name="Group 84">
            <a:extLst>
              <a:ext uri="{FF2B5EF4-FFF2-40B4-BE49-F238E27FC236}">
                <a16:creationId xmlns:a16="http://schemas.microsoft.com/office/drawing/2014/main" id="{57636B5F-4A5E-4394-A9E2-658D285D6CC1}"/>
              </a:ext>
            </a:extLst>
          </p:cNvPr>
          <p:cNvGrpSpPr>
            <a:grpSpLocks/>
          </p:cNvGrpSpPr>
          <p:nvPr/>
        </p:nvGrpSpPr>
        <p:grpSpPr bwMode="auto">
          <a:xfrm>
            <a:off x="2708275" y="4918075"/>
            <a:ext cx="1774825" cy="3175"/>
            <a:chOff x="1392" y="2494"/>
            <a:chExt cx="1118" cy="2"/>
          </a:xfrm>
        </p:grpSpPr>
        <p:sp>
          <p:nvSpPr>
            <p:cNvPr id="8352" name="Line 85">
              <a:extLst>
                <a:ext uri="{FF2B5EF4-FFF2-40B4-BE49-F238E27FC236}">
                  <a16:creationId xmlns:a16="http://schemas.microsoft.com/office/drawing/2014/main" id="{2BCD872D-9A81-42AB-9A72-BDFF04FF3A06}"/>
                </a:ext>
              </a:extLst>
            </p:cNvPr>
            <p:cNvSpPr>
              <a:spLocks noChangeShapeType="1"/>
            </p:cNvSpPr>
            <p:nvPr/>
          </p:nvSpPr>
          <p:spPr bwMode="auto">
            <a:xfrm>
              <a:off x="1392" y="2496"/>
              <a:ext cx="192"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vi-VN" sz="18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8353" name="Line 86">
              <a:extLst>
                <a:ext uri="{FF2B5EF4-FFF2-40B4-BE49-F238E27FC236}">
                  <a16:creationId xmlns:a16="http://schemas.microsoft.com/office/drawing/2014/main" id="{04C72EBF-0794-47DF-8B0A-5113EE93B026}"/>
                </a:ext>
              </a:extLst>
            </p:cNvPr>
            <p:cNvSpPr>
              <a:spLocks noChangeShapeType="1"/>
            </p:cNvSpPr>
            <p:nvPr/>
          </p:nvSpPr>
          <p:spPr bwMode="auto">
            <a:xfrm>
              <a:off x="1722" y="2496"/>
              <a:ext cx="192"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vi-VN" sz="18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8354" name="Line 87">
              <a:extLst>
                <a:ext uri="{FF2B5EF4-FFF2-40B4-BE49-F238E27FC236}">
                  <a16:creationId xmlns:a16="http://schemas.microsoft.com/office/drawing/2014/main" id="{71E0BA8E-A267-4717-97E4-CB42FCC1F7F3}"/>
                </a:ext>
              </a:extLst>
            </p:cNvPr>
            <p:cNvSpPr>
              <a:spLocks noChangeShapeType="1"/>
            </p:cNvSpPr>
            <p:nvPr/>
          </p:nvSpPr>
          <p:spPr bwMode="auto">
            <a:xfrm>
              <a:off x="2048" y="2494"/>
              <a:ext cx="192"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vi-VN" sz="18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8355" name="Line 88">
              <a:extLst>
                <a:ext uri="{FF2B5EF4-FFF2-40B4-BE49-F238E27FC236}">
                  <a16:creationId xmlns:a16="http://schemas.microsoft.com/office/drawing/2014/main" id="{CC9E54B2-A50C-4574-A5B2-50580188D51B}"/>
                </a:ext>
              </a:extLst>
            </p:cNvPr>
            <p:cNvSpPr>
              <a:spLocks noChangeShapeType="1"/>
            </p:cNvSpPr>
            <p:nvPr/>
          </p:nvSpPr>
          <p:spPr bwMode="auto">
            <a:xfrm>
              <a:off x="2318" y="2494"/>
              <a:ext cx="192"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vi-VN" sz="18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grpSp>
      <p:grpSp>
        <p:nvGrpSpPr>
          <p:cNvPr id="28761" name="Group 89">
            <a:extLst>
              <a:ext uri="{FF2B5EF4-FFF2-40B4-BE49-F238E27FC236}">
                <a16:creationId xmlns:a16="http://schemas.microsoft.com/office/drawing/2014/main" id="{E12AECDF-8B22-41CA-83EE-3B4AF66799D9}"/>
              </a:ext>
            </a:extLst>
          </p:cNvPr>
          <p:cNvGrpSpPr>
            <a:grpSpLocks/>
          </p:cNvGrpSpPr>
          <p:nvPr/>
        </p:nvGrpSpPr>
        <p:grpSpPr bwMode="auto">
          <a:xfrm>
            <a:off x="5172075" y="4918075"/>
            <a:ext cx="1774825" cy="3175"/>
            <a:chOff x="1392" y="2494"/>
            <a:chExt cx="1118" cy="2"/>
          </a:xfrm>
        </p:grpSpPr>
        <p:sp>
          <p:nvSpPr>
            <p:cNvPr id="8348" name="Line 90">
              <a:extLst>
                <a:ext uri="{FF2B5EF4-FFF2-40B4-BE49-F238E27FC236}">
                  <a16:creationId xmlns:a16="http://schemas.microsoft.com/office/drawing/2014/main" id="{8BD52713-1BE7-4B3D-A8AB-0F772E43DC6B}"/>
                </a:ext>
              </a:extLst>
            </p:cNvPr>
            <p:cNvSpPr>
              <a:spLocks noChangeShapeType="1"/>
            </p:cNvSpPr>
            <p:nvPr/>
          </p:nvSpPr>
          <p:spPr bwMode="auto">
            <a:xfrm>
              <a:off x="1392" y="2496"/>
              <a:ext cx="192"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vi-VN" sz="18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8349" name="Line 91">
              <a:extLst>
                <a:ext uri="{FF2B5EF4-FFF2-40B4-BE49-F238E27FC236}">
                  <a16:creationId xmlns:a16="http://schemas.microsoft.com/office/drawing/2014/main" id="{DC1EAE24-68DB-4F04-B443-6E447B57EA14}"/>
                </a:ext>
              </a:extLst>
            </p:cNvPr>
            <p:cNvSpPr>
              <a:spLocks noChangeShapeType="1"/>
            </p:cNvSpPr>
            <p:nvPr/>
          </p:nvSpPr>
          <p:spPr bwMode="auto">
            <a:xfrm>
              <a:off x="1722" y="2496"/>
              <a:ext cx="192"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vi-VN" sz="18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8350" name="Line 92">
              <a:extLst>
                <a:ext uri="{FF2B5EF4-FFF2-40B4-BE49-F238E27FC236}">
                  <a16:creationId xmlns:a16="http://schemas.microsoft.com/office/drawing/2014/main" id="{97C49074-20B0-4AF0-9B1E-15C6D734297C}"/>
                </a:ext>
              </a:extLst>
            </p:cNvPr>
            <p:cNvSpPr>
              <a:spLocks noChangeShapeType="1"/>
            </p:cNvSpPr>
            <p:nvPr/>
          </p:nvSpPr>
          <p:spPr bwMode="auto">
            <a:xfrm>
              <a:off x="2048" y="2494"/>
              <a:ext cx="192"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vi-VN" sz="18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8351" name="Line 93">
              <a:extLst>
                <a:ext uri="{FF2B5EF4-FFF2-40B4-BE49-F238E27FC236}">
                  <a16:creationId xmlns:a16="http://schemas.microsoft.com/office/drawing/2014/main" id="{AB3B827A-151D-4B3B-8F06-7B25959CA9FD}"/>
                </a:ext>
              </a:extLst>
            </p:cNvPr>
            <p:cNvSpPr>
              <a:spLocks noChangeShapeType="1"/>
            </p:cNvSpPr>
            <p:nvPr/>
          </p:nvSpPr>
          <p:spPr bwMode="auto">
            <a:xfrm>
              <a:off x="2318" y="2494"/>
              <a:ext cx="192"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vi-VN" sz="18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grpSp>
      <p:grpSp>
        <p:nvGrpSpPr>
          <p:cNvPr id="28766" name="Group 94">
            <a:extLst>
              <a:ext uri="{FF2B5EF4-FFF2-40B4-BE49-F238E27FC236}">
                <a16:creationId xmlns:a16="http://schemas.microsoft.com/office/drawing/2014/main" id="{5E64FD03-6BD8-4C75-9873-FADA7E4241FB}"/>
              </a:ext>
            </a:extLst>
          </p:cNvPr>
          <p:cNvGrpSpPr>
            <a:grpSpLocks/>
          </p:cNvGrpSpPr>
          <p:nvPr/>
        </p:nvGrpSpPr>
        <p:grpSpPr bwMode="auto">
          <a:xfrm>
            <a:off x="2857500" y="5192713"/>
            <a:ext cx="1765300" cy="74612"/>
            <a:chOff x="1392" y="2494"/>
            <a:chExt cx="1118" cy="2"/>
          </a:xfrm>
        </p:grpSpPr>
        <p:sp>
          <p:nvSpPr>
            <p:cNvPr id="8344" name="Line 95">
              <a:extLst>
                <a:ext uri="{FF2B5EF4-FFF2-40B4-BE49-F238E27FC236}">
                  <a16:creationId xmlns:a16="http://schemas.microsoft.com/office/drawing/2014/main" id="{C796D097-5DAC-4EB0-AF1B-68C888BE30CE}"/>
                </a:ext>
              </a:extLst>
            </p:cNvPr>
            <p:cNvSpPr>
              <a:spLocks noChangeShapeType="1"/>
            </p:cNvSpPr>
            <p:nvPr/>
          </p:nvSpPr>
          <p:spPr bwMode="auto">
            <a:xfrm>
              <a:off x="1392" y="2496"/>
              <a:ext cx="192"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vi-VN" sz="18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8345" name="Line 96">
              <a:extLst>
                <a:ext uri="{FF2B5EF4-FFF2-40B4-BE49-F238E27FC236}">
                  <a16:creationId xmlns:a16="http://schemas.microsoft.com/office/drawing/2014/main" id="{0571DAD2-DC26-4A36-8527-641F75708A27}"/>
                </a:ext>
              </a:extLst>
            </p:cNvPr>
            <p:cNvSpPr>
              <a:spLocks noChangeShapeType="1"/>
            </p:cNvSpPr>
            <p:nvPr/>
          </p:nvSpPr>
          <p:spPr bwMode="auto">
            <a:xfrm>
              <a:off x="1722" y="2496"/>
              <a:ext cx="192"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vi-VN" sz="18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8346" name="Line 97">
              <a:extLst>
                <a:ext uri="{FF2B5EF4-FFF2-40B4-BE49-F238E27FC236}">
                  <a16:creationId xmlns:a16="http://schemas.microsoft.com/office/drawing/2014/main" id="{B75756F3-2B67-4738-AC3E-B4104C704774}"/>
                </a:ext>
              </a:extLst>
            </p:cNvPr>
            <p:cNvSpPr>
              <a:spLocks noChangeShapeType="1"/>
            </p:cNvSpPr>
            <p:nvPr/>
          </p:nvSpPr>
          <p:spPr bwMode="auto">
            <a:xfrm>
              <a:off x="2048" y="2494"/>
              <a:ext cx="192"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vi-VN" sz="18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8347" name="Line 98">
              <a:extLst>
                <a:ext uri="{FF2B5EF4-FFF2-40B4-BE49-F238E27FC236}">
                  <a16:creationId xmlns:a16="http://schemas.microsoft.com/office/drawing/2014/main" id="{FF8832D6-06CB-45BF-BD9A-FC5994D48418}"/>
                </a:ext>
              </a:extLst>
            </p:cNvPr>
            <p:cNvSpPr>
              <a:spLocks noChangeShapeType="1"/>
            </p:cNvSpPr>
            <p:nvPr/>
          </p:nvSpPr>
          <p:spPr bwMode="auto">
            <a:xfrm>
              <a:off x="2318" y="2494"/>
              <a:ext cx="192"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vi-VN" sz="18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grpSp>
      <p:grpSp>
        <p:nvGrpSpPr>
          <p:cNvPr id="28771" name="Group 99">
            <a:extLst>
              <a:ext uri="{FF2B5EF4-FFF2-40B4-BE49-F238E27FC236}">
                <a16:creationId xmlns:a16="http://schemas.microsoft.com/office/drawing/2014/main" id="{A96F1C69-26BF-4808-A684-8EA7104F6089}"/>
              </a:ext>
            </a:extLst>
          </p:cNvPr>
          <p:cNvGrpSpPr>
            <a:grpSpLocks/>
          </p:cNvGrpSpPr>
          <p:nvPr/>
        </p:nvGrpSpPr>
        <p:grpSpPr bwMode="auto">
          <a:xfrm>
            <a:off x="5060950" y="5172075"/>
            <a:ext cx="1828800" cy="133350"/>
            <a:chOff x="1392" y="2494"/>
            <a:chExt cx="1118" cy="2"/>
          </a:xfrm>
        </p:grpSpPr>
        <p:sp>
          <p:nvSpPr>
            <p:cNvPr id="8340" name="Line 100">
              <a:extLst>
                <a:ext uri="{FF2B5EF4-FFF2-40B4-BE49-F238E27FC236}">
                  <a16:creationId xmlns:a16="http://schemas.microsoft.com/office/drawing/2014/main" id="{AC8AFB97-79D7-4BE5-A54E-288653469F45}"/>
                </a:ext>
              </a:extLst>
            </p:cNvPr>
            <p:cNvSpPr>
              <a:spLocks noChangeShapeType="1"/>
            </p:cNvSpPr>
            <p:nvPr/>
          </p:nvSpPr>
          <p:spPr bwMode="auto">
            <a:xfrm>
              <a:off x="1392" y="2496"/>
              <a:ext cx="192"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vi-VN" sz="18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8341" name="Line 101">
              <a:extLst>
                <a:ext uri="{FF2B5EF4-FFF2-40B4-BE49-F238E27FC236}">
                  <a16:creationId xmlns:a16="http://schemas.microsoft.com/office/drawing/2014/main" id="{FC68F872-6351-44BA-84E3-481DDA65864D}"/>
                </a:ext>
              </a:extLst>
            </p:cNvPr>
            <p:cNvSpPr>
              <a:spLocks noChangeShapeType="1"/>
            </p:cNvSpPr>
            <p:nvPr/>
          </p:nvSpPr>
          <p:spPr bwMode="auto">
            <a:xfrm>
              <a:off x="1722" y="2496"/>
              <a:ext cx="192"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vi-VN" sz="18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8342" name="Line 102">
              <a:extLst>
                <a:ext uri="{FF2B5EF4-FFF2-40B4-BE49-F238E27FC236}">
                  <a16:creationId xmlns:a16="http://schemas.microsoft.com/office/drawing/2014/main" id="{F173D554-A3F1-4745-8BB6-A3456ED0203E}"/>
                </a:ext>
              </a:extLst>
            </p:cNvPr>
            <p:cNvSpPr>
              <a:spLocks noChangeShapeType="1"/>
            </p:cNvSpPr>
            <p:nvPr/>
          </p:nvSpPr>
          <p:spPr bwMode="auto">
            <a:xfrm>
              <a:off x="2048" y="2494"/>
              <a:ext cx="192"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vi-VN" sz="18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8343" name="Line 103">
              <a:extLst>
                <a:ext uri="{FF2B5EF4-FFF2-40B4-BE49-F238E27FC236}">
                  <a16:creationId xmlns:a16="http://schemas.microsoft.com/office/drawing/2014/main" id="{4978C75E-6783-4460-8294-C38DCBD4374F}"/>
                </a:ext>
              </a:extLst>
            </p:cNvPr>
            <p:cNvSpPr>
              <a:spLocks noChangeShapeType="1"/>
            </p:cNvSpPr>
            <p:nvPr/>
          </p:nvSpPr>
          <p:spPr bwMode="auto">
            <a:xfrm>
              <a:off x="2318" y="2494"/>
              <a:ext cx="192"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vi-VN" sz="18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grpSp>
      <p:grpSp>
        <p:nvGrpSpPr>
          <p:cNvPr id="28776" name="Group 104">
            <a:extLst>
              <a:ext uri="{FF2B5EF4-FFF2-40B4-BE49-F238E27FC236}">
                <a16:creationId xmlns:a16="http://schemas.microsoft.com/office/drawing/2014/main" id="{90773FD7-30CB-444F-ACA5-97134EDB56BC}"/>
              </a:ext>
            </a:extLst>
          </p:cNvPr>
          <p:cNvGrpSpPr>
            <a:grpSpLocks/>
          </p:cNvGrpSpPr>
          <p:nvPr/>
        </p:nvGrpSpPr>
        <p:grpSpPr bwMode="auto">
          <a:xfrm>
            <a:off x="2889250" y="5422900"/>
            <a:ext cx="1892300" cy="120650"/>
            <a:chOff x="1392" y="2494"/>
            <a:chExt cx="1118" cy="2"/>
          </a:xfrm>
        </p:grpSpPr>
        <p:sp>
          <p:nvSpPr>
            <p:cNvPr id="8336" name="Line 105">
              <a:extLst>
                <a:ext uri="{FF2B5EF4-FFF2-40B4-BE49-F238E27FC236}">
                  <a16:creationId xmlns:a16="http://schemas.microsoft.com/office/drawing/2014/main" id="{FDCAD97F-1844-4489-80C9-6C59BF02D24A}"/>
                </a:ext>
              </a:extLst>
            </p:cNvPr>
            <p:cNvSpPr>
              <a:spLocks noChangeShapeType="1"/>
            </p:cNvSpPr>
            <p:nvPr/>
          </p:nvSpPr>
          <p:spPr bwMode="auto">
            <a:xfrm>
              <a:off x="1392" y="2496"/>
              <a:ext cx="192"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vi-VN" sz="18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8337" name="Line 106">
              <a:extLst>
                <a:ext uri="{FF2B5EF4-FFF2-40B4-BE49-F238E27FC236}">
                  <a16:creationId xmlns:a16="http://schemas.microsoft.com/office/drawing/2014/main" id="{4BE37B23-FA42-4C0D-A383-3109F2969CB0}"/>
                </a:ext>
              </a:extLst>
            </p:cNvPr>
            <p:cNvSpPr>
              <a:spLocks noChangeShapeType="1"/>
            </p:cNvSpPr>
            <p:nvPr/>
          </p:nvSpPr>
          <p:spPr bwMode="auto">
            <a:xfrm>
              <a:off x="1722" y="2496"/>
              <a:ext cx="192"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vi-VN" sz="18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8338" name="Line 107">
              <a:extLst>
                <a:ext uri="{FF2B5EF4-FFF2-40B4-BE49-F238E27FC236}">
                  <a16:creationId xmlns:a16="http://schemas.microsoft.com/office/drawing/2014/main" id="{85D08BF7-352F-4B08-B0FF-31C2E46F4FEA}"/>
                </a:ext>
              </a:extLst>
            </p:cNvPr>
            <p:cNvSpPr>
              <a:spLocks noChangeShapeType="1"/>
            </p:cNvSpPr>
            <p:nvPr/>
          </p:nvSpPr>
          <p:spPr bwMode="auto">
            <a:xfrm>
              <a:off x="2048" y="2494"/>
              <a:ext cx="192"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vi-VN" sz="18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8339" name="Line 108">
              <a:extLst>
                <a:ext uri="{FF2B5EF4-FFF2-40B4-BE49-F238E27FC236}">
                  <a16:creationId xmlns:a16="http://schemas.microsoft.com/office/drawing/2014/main" id="{9F7BB7F2-0FFD-4A67-988F-EBFA968D0FA6}"/>
                </a:ext>
              </a:extLst>
            </p:cNvPr>
            <p:cNvSpPr>
              <a:spLocks noChangeShapeType="1"/>
            </p:cNvSpPr>
            <p:nvPr/>
          </p:nvSpPr>
          <p:spPr bwMode="auto">
            <a:xfrm>
              <a:off x="2318" y="2494"/>
              <a:ext cx="192"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vi-VN" sz="18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grpSp>
      <p:grpSp>
        <p:nvGrpSpPr>
          <p:cNvPr id="28781" name="Group 109">
            <a:extLst>
              <a:ext uri="{FF2B5EF4-FFF2-40B4-BE49-F238E27FC236}">
                <a16:creationId xmlns:a16="http://schemas.microsoft.com/office/drawing/2014/main" id="{8600074B-0A70-43D7-AC0F-C0EC8D9B6EF4}"/>
              </a:ext>
            </a:extLst>
          </p:cNvPr>
          <p:cNvGrpSpPr>
            <a:grpSpLocks/>
          </p:cNvGrpSpPr>
          <p:nvPr/>
        </p:nvGrpSpPr>
        <p:grpSpPr bwMode="auto">
          <a:xfrm>
            <a:off x="4660900" y="5461000"/>
            <a:ext cx="2133600" cy="120650"/>
            <a:chOff x="1392" y="2494"/>
            <a:chExt cx="1118" cy="2"/>
          </a:xfrm>
        </p:grpSpPr>
        <p:sp>
          <p:nvSpPr>
            <p:cNvPr id="8332" name="Line 110">
              <a:extLst>
                <a:ext uri="{FF2B5EF4-FFF2-40B4-BE49-F238E27FC236}">
                  <a16:creationId xmlns:a16="http://schemas.microsoft.com/office/drawing/2014/main" id="{4C54C2B8-0ED3-4EB6-A6B8-C87395C4D9E7}"/>
                </a:ext>
              </a:extLst>
            </p:cNvPr>
            <p:cNvSpPr>
              <a:spLocks noChangeShapeType="1"/>
            </p:cNvSpPr>
            <p:nvPr/>
          </p:nvSpPr>
          <p:spPr bwMode="auto">
            <a:xfrm>
              <a:off x="1392" y="2496"/>
              <a:ext cx="192"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vi-VN" sz="18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8333" name="Line 111">
              <a:extLst>
                <a:ext uri="{FF2B5EF4-FFF2-40B4-BE49-F238E27FC236}">
                  <a16:creationId xmlns:a16="http://schemas.microsoft.com/office/drawing/2014/main" id="{3CDDAC48-544D-44A7-A7F4-52843029864F}"/>
                </a:ext>
              </a:extLst>
            </p:cNvPr>
            <p:cNvSpPr>
              <a:spLocks noChangeShapeType="1"/>
            </p:cNvSpPr>
            <p:nvPr/>
          </p:nvSpPr>
          <p:spPr bwMode="auto">
            <a:xfrm>
              <a:off x="1722" y="2496"/>
              <a:ext cx="192"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vi-VN" sz="18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8334" name="Line 112">
              <a:extLst>
                <a:ext uri="{FF2B5EF4-FFF2-40B4-BE49-F238E27FC236}">
                  <a16:creationId xmlns:a16="http://schemas.microsoft.com/office/drawing/2014/main" id="{7B17546A-8023-475E-BDA0-DABF5734AA18}"/>
                </a:ext>
              </a:extLst>
            </p:cNvPr>
            <p:cNvSpPr>
              <a:spLocks noChangeShapeType="1"/>
            </p:cNvSpPr>
            <p:nvPr/>
          </p:nvSpPr>
          <p:spPr bwMode="auto">
            <a:xfrm>
              <a:off x="2048" y="2494"/>
              <a:ext cx="192"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vi-VN" sz="18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8335" name="Line 113">
              <a:extLst>
                <a:ext uri="{FF2B5EF4-FFF2-40B4-BE49-F238E27FC236}">
                  <a16:creationId xmlns:a16="http://schemas.microsoft.com/office/drawing/2014/main" id="{BD2CFC75-A023-4147-8D91-20B5C57DC98B}"/>
                </a:ext>
              </a:extLst>
            </p:cNvPr>
            <p:cNvSpPr>
              <a:spLocks noChangeShapeType="1"/>
            </p:cNvSpPr>
            <p:nvPr/>
          </p:nvSpPr>
          <p:spPr bwMode="auto">
            <a:xfrm>
              <a:off x="2318" y="2494"/>
              <a:ext cx="192"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vi-VN" sz="18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grpSp>
      <p:grpSp>
        <p:nvGrpSpPr>
          <p:cNvPr id="28786" name="Group 114">
            <a:extLst>
              <a:ext uri="{FF2B5EF4-FFF2-40B4-BE49-F238E27FC236}">
                <a16:creationId xmlns:a16="http://schemas.microsoft.com/office/drawing/2014/main" id="{FE15F27F-5ECF-4FDC-B9C9-9A5323C3C4FB}"/>
              </a:ext>
            </a:extLst>
          </p:cNvPr>
          <p:cNvGrpSpPr>
            <a:grpSpLocks/>
          </p:cNvGrpSpPr>
          <p:nvPr/>
        </p:nvGrpSpPr>
        <p:grpSpPr bwMode="auto">
          <a:xfrm>
            <a:off x="2711450" y="5670550"/>
            <a:ext cx="1835150" cy="95250"/>
            <a:chOff x="1392" y="2494"/>
            <a:chExt cx="1118" cy="2"/>
          </a:xfrm>
        </p:grpSpPr>
        <p:sp>
          <p:nvSpPr>
            <p:cNvPr id="8328" name="Line 115">
              <a:extLst>
                <a:ext uri="{FF2B5EF4-FFF2-40B4-BE49-F238E27FC236}">
                  <a16:creationId xmlns:a16="http://schemas.microsoft.com/office/drawing/2014/main" id="{CD74196E-4F1F-42AF-BC75-89841E405F32}"/>
                </a:ext>
              </a:extLst>
            </p:cNvPr>
            <p:cNvSpPr>
              <a:spLocks noChangeShapeType="1"/>
            </p:cNvSpPr>
            <p:nvPr/>
          </p:nvSpPr>
          <p:spPr bwMode="auto">
            <a:xfrm>
              <a:off x="1392" y="2496"/>
              <a:ext cx="192"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vi-VN" sz="18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8329" name="Line 116">
              <a:extLst>
                <a:ext uri="{FF2B5EF4-FFF2-40B4-BE49-F238E27FC236}">
                  <a16:creationId xmlns:a16="http://schemas.microsoft.com/office/drawing/2014/main" id="{92ED5865-6DD1-44A8-8705-46586F0430BE}"/>
                </a:ext>
              </a:extLst>
            </p:cNvPr>
            <p:cNvSpPr>
              <a:spLocks noChangeShapeType="1"/>
            </p:cNvSpPr>
            <p:nvPr/>
          </p:nvSpPr>
          <p:spPr bwMode="auto">
            <a:xfrm>
              <a:off x="1722" y="2496"/>
              <a:ext cx="192"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vi-VN" sz="18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8330" name="Line 117">
              <a:extLst>
                <a:ext uri="{FF2B5EF4-FFF2-40B4-BE49-F238E27FC236}">
                  <a16:creationId xmlns:a16="http://schemas.microsoft.com/office/drawing/2014/main" id="{9244B625-6217-4219-8946-E9C260D5EBD6}"/>
                </a:ext>
              </a:extLst>
            </p:cNvPr>
            <p:cNvSpPr>
              <a:spLocks noChangeShapeType="1"/>
            </p:cNvSpPr>
            <p:nvPr/>
          </p:nvSpPr>
          <p:spPr bwMode="auto">
            <a:xfrm>
              <a:off x="2048" y="2494"/>
              <a:ext cx="192"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vi-VN" sz="18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8331" name="Line 118">
              <a:extLst>
                <a:ext uri="{FF2B5EF4-FFF2-40B4-BE49-F238E27FC236}">
                  <a16:creationId xmlns:a16="http://schemas.microsoft.com/office/drawing/2014/main" id="{0570EC2E-8018-4CE5-9C5F-13288557356A}"/>
                </a:ext>
              </a:extLst>
            </p:cNvPr>
            <p:cNvSpPr>
              <a:spLocks noChangeShapeType="1"/>
            </p:cNvSpPr>
            <p:nvPr/>
          </p:nvSpPr>
          <p:spPr bwMode="auto">
            <a:xfrm>
              <a:off x="2318" y="2494"/>
              <a:ext cx="192"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vi-VN" sz="18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grpSp>
      <p:grpSp>
        <p:nvGrpSpPr>
          <p:cNvPr id="28791" name="Group 119">
            <a:extLst>
              <a:ext uri="{FF2B5EF4-FFF2-40B4-BE49-F238E27FC236}">
                <a16:creationId xmlns:a16="http://schemas.microsoft.com/office/drawing/2014/main" id="{65011493-7D39-46DC-AD62-AE1338CC5861}"/>
              </a:ext>
            </a:extLst>
          </p:cNvPr>
          <p:cNvGrpSpPr>
            <a:grpSpLocks/>
          </p:cNvGrpSpPr>
          <p:nvPr/>
        </p:nvGrpSpPr>
        <p:grpSpPr bwMode="auto">
          <a:xfrm>
            <a:off x="5118100" y="5613400"/>
            <a:ext cx="1851025" cy="155575"/>
            <a:chOff x="1392" y="2494"/>
            <a:chExt cx="1118" cy="2"/>
          </a:xfrm>
        </p:grpSpPr>
        <p:sp>
          <p:nvSpPr>
            <p:cNvPr id="8324" name="Line 120">
              <a:extLst>
                <a:ext uri="{FF2B5EF4-FFF2-40B4-BE49-F238E27FC236}">
                  <a16:creationId xmlns:a16="http://schemas.microsoft.com/office/drawing/2014/main" id="{C13E8E75-418D-4DE5-A67F-1BF1C71E2606}"/>
                </a:ext>
              </a:extLst>
            </p:cNvPr>
            <p:cNvSpPr>
              <a:spLocks noChangeShapeType="1"/>
            </p:cNvSpPr>
            <p:nvPr/>
          </p:nvSpPr>
          <p:spPr bwMode="auto">
            <a:xfrm>
              <a:off x="1392" y="2496"/>
              <a:ext cx="192"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vi-VN" sz="18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8325" name="Line 121">
              <a:extLst>
                <a:ext uri="{FF2B5EF4-FFF2-40B4-BE49-F238E27FC236}">
                  <a16:creationId xmlns:a16="http://schemas.microsoft.com/office/drawing/2014/main" id="{2B650DE2-E2A5-4262-8595-B814E13EA6F7}"/>
                </a:ext>
              </a:extLst>
            </p:cNvPr>
            <p:cNvSpPr>
              <a:spLocks noChangeShapeType="1"/>
            </p:cNvSpPr>
            <p:nvPr/>
          </p:nvSpPr>
          <p:spPr bwMode="auto">
            <a:xfrm>
              <a:off x="1722" y="2496"/>
              <a:ext cx="192"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vi-VN" sz="18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8326" name="Line 122">
              <a:extLst>
                <a:ext uri="{FF2B5EF4-FFF2-40B4-BE49-F238E27FC236}">
                  <a16:creationId xmlns:a16="http://schemas.microsoft.com/office/drawing/2014/main" id="{52583AD2-6CF2-4F9C-B372-A156022F93AB}"/>
                </a:ext>
              </a:extLst>
            </p:cNvPr>
            <p:cNvSpPr>
              <a:spLocks noChangeShapeType="1"/>
            </p:cNvSpPr>
            <p:nvPr/>
          </p:nvSpPr>
          <p:spPr bwMode="auto">
            <a:xfrm>
              <a:off x="2048" y="2494"/>
              <a:ext cx="192"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vi-VN" sz="18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8327" name="Line 123">
              <a:extLst>
                <a:ext uri="{FF2B5EF4-FFF2-40B4-BE49-F238E27FC236}">
                  <a16:creationId xmlns:a16="http://schemas.microsoft.com/office/drawing/2014/main" id="{FA33E2A5-E6EB-4B3B-B6AF-4C4727606AFD}"/>
                </a:ext>
              </a:extLst>
            </p:cNvPr>
            <p:cNvSpPr>
              <a:spLocks noChangeShapeType="1"/>
            </p:cNvSpPr>
            <p:nvPr/>
          </p:nvSpPr>
          <p:spPr bwMode="auto">
            <a:xfrm>
              <a:off x="2318" y="2494"/>
              <a:ext cx="192"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vi-VN" sz="18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grpSp>
      <p:sp>
        <p:nvSpPr>
          <p:cNvPr id="8220" name="Line 124">
            <a:extLst>
              <a:ext uri="{FF2B5EF4-FFF2-40B4-BE49-F238E27FC236}">
                <a16:creationId xmlns:a16="http://schemas.microsoft.com/office/drawing/2014/main" id="{0C745AB0-2166-4F80-8D3F-AF98421611B3}"/>
              </a:ext>
            </a:extLst>
          </p:cNvPr>
          <p:cNvSpPr>
            <a:spLocks noChangeShapeType="1"/>
          </p:cNvSpPr>
          <p:nvPr/>
        </p:nvSpPr>
        <p:spPr bwMode="auto">
          <a:xfrm>
            <a:off x="3844925" y="736600"/>
            <a:ext cx="0" cy="661988"/>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vi-VN" sz="18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8221" name="Line 125">
            <a:extLst>
              <a:ext uri="{FF2B5EF4-FFF2-40B4-BE49-F238E27FC236}">
                <a16:creationId xmlns:a16="http://schemas.microsoft.com/office/drawing/2014/main" id="{F9C5E8BE-1EB5-45BE-A932-41E2A9449388}"/>
              </a:ext>
            </a:extLst>
          </p:cNvPr>
          <p:cNvSpPr>
            <a:spLocks noChangeShapeType="1"/>
          </p:cNvSpPr>
          <p:nvPr/>
        </p:nvSpPr>
        <p:spPr bwMode="auto">
          <a:xfrm flipH="1">
            <a:off x="3246438" y="731838"/>
            <a:ext cx="614362"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vi-VN" sz="18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grpSp>
        <p:nvGrpSpPr>
          <p:cNvPr id="8222" name="Group 126">
            <a:extLst>
              <a:ext uri="{FF2B5EF4-FFF2-40B4-BE49-F238E27FC236}">
                <a16:creationId xmlns:a16="http://schemas.microsoft.com/office/drawing/2014/main" id="{7BC55C7E-38F1-4913-AC1C-A90CBDA5DF91}"/>
              </a:ext>
            </a:extLst>
          </p:cNvPr>
          <p:cNvGrpSpPr>
            <a:grpSpLocks/>
          </p:cNvGrpSpPr>
          <p:nvPr/>
        </p:nvGrpSpPr>
        <p:grpSpPr bwMode="auto">
          <a:xfrm>
            <a:off x="1955800" y="431800"/>
            <a:ext cx="5765800" cy="5486400"/>
            <a:chOff x="1062" y="460"/>
            <a:chExt cx="3632" cy="3456"/>
          </a:xfrm>
        </p:grpSpPr>
        <p:sp>
          <p:nvSpPr>
            <p:cNvPr id="8303" name="Line 127">
              <a:extLst>
                <a:ext uri="{FF2B5EF4-FFF2-40B4-BE49-F238E27FC236}">
                  <a16:creationId xmlns:a16="http://schemas.microsoft.com/office/drawing/2014/main" id="{89433DDE-2862-43F5-B9FD-7F7271C4CF0C}"/>
                </a:ext>
              </a:extLst>
            </p:cNvPr>
            <p:cNvSpPr>
              <a:spLocks noChangeShapeType="1"/>
            </p:cNvSpPr>
            <p:nvPr/>
          </p:nvSpPr>
          <p:spPr bwMode="auto">
            <a:xfrm flipH="1">
              <a:off x="1480" y="1058"/>
              <a:ext cx="20" cy="2592"/>
            </a:xfrm>
            <a:prstGeom prst="line">
              <a:avLst/>
            </a:prstGeom>
            <a:noFill/>
            <a:ln w="38100">
              <a:solidFill>
                <a:srgbClr val="00009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vi-VN" sz="18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8304" name="Line 128">
              <a:extLst>
                <a:ext uri="{FF2B5EF4-FFF2-40B4-BE49-F238E27FC236}">
                  <a16:creationId xmlns:a16="http://schemas.microsoft.com/office/drawing/2014/main" id="{0E87DA6D-DFA1-4359-8786-14FA5B5195EA}"/>
                </a:ext>
              </a:extLst>
            </p:cNvPr>
            <p:cNvSpPr>
              <a:spLocks noChangeShapeType="1"/>
            </p:cNvSpPr>
            <p:nvPr/>
          </p:nvSpPr>
          <p:spPr bwMode="auto">
            <a:xfrm>
              <a:off x="1062" y="3890"/>
              <a:ext cx="3160" cy="26"/>
            </a:xfrm>
            <a:prstGeom prst="line">
              <a:avLst/>
            </a:prstGeom>
            <a:noFill/>
            <a:ln w="38100">
              <a:solidFill>
                <a:srgbClr val="00009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vi-VN" sz="18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8305" name="Line 129">
              <a:extLst>
                <a:ext uri="{FF2B5EF4-FFF2-40B4-BE49-F238E27FC236}">
                  <a16:creationId xmlns:a16="http://schemas.microsoft.com/office/drawing/2014/main" id="{01ABA3D3-C9DD-4600-81CB-CF5320D7ADD7}"/>
                </a:ext>
              </a:extLst>
            </p:cNvPr>
            <p:cNvSpPr>
              <a:spLocks noChangeShapeType="1"/>
            </p:cNvSpPr>
            <p:nvPr/>
          </p:nvSpPr>
          <p:spPr bwMode="auto">
            <a:xfrm flipH="1">
              <a:off x="4218" y="1476"/>
              <a:ext cx="54" cy="2440"/>
            </a:xfrm>
            <a:prstGeom prst="line">
              <a:avLst/>
            </a:prstGeom>
            <a:noFill/>
            <a:ln w="38100">
              <a:solidFill>
                <a:srgbClr val="00009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vi-VN" sz="18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8306" name="Line 130">
              <a:extLst>
                <a:ext uri="{FF2B5EF4-FFF2-40B4-BE49-F238E27FC236}">
                  <a16:creationId xmlns:a16="http://schemas.microsoft.com/office/drawing/2014/main" id="{7C5FE2C7-AC22-45D5-AF65-DAA2694DA787}"/>
                </a:ext>
              </a:extLst>
            </p:cNvPr>
            <p:cNvSpPr>
              <a:spLocks noChangeShapeType="1"/>
            </p:cNvSpPr>
            <p:nvPr/>
          </p:nvSpPr>
          <p:spPr bwMode="auto">
            <a:xfrm>
              <a:off x="4266" y="1064"/>
              <a:ext cx="0" cy="144"/>
            </a:xfrm>
            <a:prstGeom prst="line">
              <a:avLst/>
            </a:prstGeom>
            <a:noFill/>
            <a:ln w="38100">
              <a:solidFill>
                <a:srgbClr val="00009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vi-VN" sz="18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8307" name="Line 131">
              <a:extLst>
                <a:ext uri="{FF2B5EF4-FFF2-40B4-BE49-F238E27FC236}">
                  <a16:creationId xmlns:a16="http://schemas.microsoft.com/office/drawing/2014/main" id="{A832EB1F-4636-4148-85E0-0B504AEAC9DD}"/>
                </a:ext>
              </a:extLst>
            </p:cNvPr>
            <p:cNvSpPr>
              <a:spLocks noChangeShapeType="1"/>
            </p:cNvSpPr>
            <p:nvPr/>
          </p:nvSpPr>
          <p:spPr bwMode="auto">
            <a:xfrm>
              <a:off x="4262" y="1482"/>
              <a:ext cx="432" cy="0"/>
            </a:xfrm>
            <a:prstGeom prst="line">
              <a:avLst/>
            </a:prstGeom>
            <a:noFill/>
            <a:ln w="38100">
              <a:solidFill>
                <a:srgbClr val="00009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vi-VN" sz="18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8308" name="Line 132">
              <a:extLst>
                <a:ext uri="{FF2B5EF4-FFF2-40B4-BE49-F238E27FC236}">
                  <a16:creationId xmlns:a16="http://schemas.microsoft.com/office/drawing/2014/main" id="{58749790-450D-4AD3-9EB8-242050AD0143}"/>
                </a:ext>
              </a:extLst>
            </p:cNvPr>
            <p:cNvSpPr>
              <a:spLocks noChangeShapeType="1"/>
            </p:cNvSpPr>
            <p:nvPr/>
          </p:nvSpPr>
          <p:spPr bwMode="auto">
            <a:xfrm>
              <a:off x="1062" y="3652"/>
              <a:ext cx="432" cy="0"/>
            </a:xfrm>
            <a:prstGeom prst="line">
              <a:avLst/>
            </a:prstGeom>
            <a:noFill/>
            <a:ln w="38100">
              <a:solidFill>
                <a:srgbClr val="00009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vi-VN" sz="18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8309" name="Line 133">
              <a:extLst>
                <a:ext uri="{FF2B5EF4-FFF2-40B4-BE49-F238E27FC236}">
                  <a16:creationId xmlns:a16="http://schemas.microsoft.com/office/drawing/2014/main" id="{5D42547B-53C2-46FE-B579-48D2D7CCCB53}"/>
                </a:ext>
              </a:extLst>
            </p:cNvPr>
            <p:cNvSpPr>
              <a:spLocks noChangeShapeType="1"/>
            </p:cNvSpPr>
            <p:nvPr/>
          </p:nvSpPr>
          <p:spPr bwMode="auto">
            <a:xfrm>
              <a:off x="4255" y="1211"/>
              <a:ext cx="432" cy="0"/>
            </a:xfrm>
            <a:prstGeom prst="line">
              <a:avLst/>
            </a:prstGeom>
            <a:noFill/>
            <a:ln w="38100">
              <a:solidFill>
                <a:srgbClr val="00009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vi-VN" sz="18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8310" name="Line 134">
              <a:extLst>
                <a:ext uri="{FF2B5EF4-FFF2-40B4-BE49-F238E27FC236}">
                  <a16:creationId xmlns:a16="http://schemas.microsoft.com/office/drawing/2014/main" id="{DA385D12-A5F1-493E-9F28-64CDD7A96EB4}"/>
                </a:ext>
              </a:extLst>
            </p:cNvPr>
            <p:cNvSpPr>
              <a:spLocks noChangeShapeType="1"/>
            </p:cNvSpPr>
            <p:nvPr/>
          </p:nvSpPr>
          <p:spPr bwMode="auto">
            <a:xfrm>
              <a:off x="2140" y="1072"/>
              <a:ext cx="0" cy="2304"/>
            </a:xfrm>
            <a:prstGeom prst="line">
              <a:avLst/>
            </a:prstGeom>
            <a:noFill/>
            <a:ln w="76200">
              <a:solidFill>
                <a:srgbClr val="003399"/>
              </a:solidFill>
              <a:prstDash val="sys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vi-VN" sz="18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8311" name="Line 135">
              <a:extLst>
                <a:ext uri="{FF2B5EF4-FFF2-40B4-BE49-F238E27FC236}">
                  <a16:creationId xmlns:a16="http://schemas.microsoft.com/office/drawing/2014/main" id="{B2115400-5316-4114-B28B-F38FF422E109}"/>
                </a:ext>
              </a:extLst>
            </p:cNvPr>
            <p:cNvSpPr>
              <a:spLocks noChangeShapeType="1"/>
            </p:cNvSpPr>
            <p:nvPr/>
          </p:nvSpPr>
          <p:spPr bwMode="auto">
            <a:xfrm>
              <a:off x="3388" y="1056"/>
              <a:ext cx="0" cy="2304"/>
            </a:xfrm>
            <a:prstGeom prst="line">
              <a:avLst/>
            </a:prstGeom>
            <a:noFill/>
            <a:ln w="76200">
              <a:solidFill>
                <a:srgbClr val="003399"/>
              </a:solidFill>
              <a:prstDash val="sys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vi-VN" sz="18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8312" name="Line 136">
              <a:extLst>
                <a:ext uri="{FF2B5EF4-FFF2-40B4-BE49-F238E27FC236}">
                  <a16:creationId xmlns:a16="http://schemas.microsoft.com/office/drawing/2014/main" id="{2B33CC8C-E2EA-47C2-ADB0-85E5C4BD6F32}"/>
                </a:ext>
              </a:extLst>
            </p:cNvPr>
            <p:cNvSpPr>
              <a:spLocks noChangeShapeType="1"/>
            </p:cNvSpPr>
            <p:nvPr/>
          </p:nvSpPr>
          <p:spPr bwMode="auto">
            <a:xfrm>
              <a:off x="2118" y="3402"/>
              <a:ext cx="1296" cy="0"/>
            </a:xfrm>
            <a:prstGeom prst="line">
              <a:avLst/>
            </a:prstGeom>
            <a:noFill/>
            <a:ln w="76200">
              <a:solidFill>
                <a:srgbClr val="003399"/>
              </a:solidFill>
              <a:prstDash val="sys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vi-VN" sz="18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8313" name="Line 137">
              <a:extLst>
                <a:ext uri="{FF2B5EF4-FFF2-40B4-BE49-F238E27FC236}">
                  <a16:creationId xmlns:a16="http://schemas.microsoft.com/office/drawing/2014/main" id="{66B8BA53-AA83-417C-889B-980325696388}"/>
                </a:ext>
              </a:extLst>
            </p:cNvPr>
            <p:cNvSpPr>
              <a:spLocks noChangeShapeType="1"/>
            </p:cNvSpPr>
            <p:nvPr/>
          </p:nvSpPr>
          <p:spPr bwMode="auto">
            <a:xfrm>
              <a:off x="1836" y="908"/>
              <a:ext cx="0" cy="2784"/>
            </a:xfrm>
            <a:prstGeom prst="line">
              <a:avLst/>
            </a:prstGeom>
            <a:noFill/>
            <a:ln w="571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vi-VN" sz="18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8314" name="Line 138">
              <a:extLst>
                <a:ext uri="{FF2B5EF4-FFF2-40B4-BE49-F238E27FC236}">
                  <a16:creationId xmlns:a16="http://schemas.microsoft.com/office/drawing/2014/main" id="{1D1B74C4-F627-4C7A-A8BA-283FB2792B8D}"/>
                </a:ext>
              </a:extLst>
            </p:cNvPr>
            <p:cNvSpPr>
              <a:spLocks noChangeShapeType="1"/>
            </p:cNvSpPr>
            <p:nvPr/>
          </p:nvSpPr>
          <p:spPr bwMode="auto">
            <a:xfrm>
              <a:off x="3791" y="625"/>
              <a:ext cx="0" cy="444"/>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vi-VN" sz="18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8315" name="Line 139">
              <a:extLst>
                <a:ext uri="{FF2B5EF4-FFF2-40B4-BE49-F238E27FC236}">
                  <a16:creationId xmlns:a16="http://schemas.microsoft.com/office/drawing/2014/main" id="{27401D0E-1FDE-4C91-9717-970668B90790}"/>
                </a:ext>
              </a:extLst>
            </p:cNvPr>
            <p:cNvSpPr>
              <a:spLocks noChangeShapeType="1"/>
            </p:cNvSpPr>
            <p:nvPr/>
          </p:nvSpPr>
          <p:spPr bwMode="auto">
            <a:xfrm>
              <a:off x="2553" y="487"/>
              <a:ext cx="0" cy="576"/>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vi-VN" sz="18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8316" name="Line 140">
              <a:extLst>
                <a:ext uri="{FF2B5EF4-FFF2-40B4-BE49-F238E27FC236}">
                  <a16:creationId xmlns:a16="http://schemas.microsoft.com/office/drawing/2014/main" id="{6E5F18ED-FB55-4037-847A-94A174BD7DE5}"/>
                </a:ext>
              </a:extLst>
            </p:cNvPr>
            <p:cNvSpPr>
              <a:spLocks noChangeShapeType="1"/>
            </p:cNvSpPr>
            <p:nvPr/>
          </p:nvSpPr>
          <p:spPr bwMode="auto">
            <a:xfrm>
              <a:off x="1883" y="495"/>
              <a:ext cx="672"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vi-VN" sz="18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8317" name="Line 141">
              <a:extLst>
                <a:ext uri="{FF2B5EF4-FFF2-40B4-BE49-F238E27FC236}">
                  <a16:creationId xmlns:a16="http://schemas.microsoft.com/office/drawing/2014/main" id="{851E9F88-A765-4351-9B4C-F76E8DC0D135}"/>
                </a:ext>
              </a:extLst>
            </p:cNvPr>
            <p:cNvSpPr>
              <a:spLocks noChangeShapeType="1"/>
            </p:cNvSpPr>
            <p:nvPr/>
          </p:nvSpPr>
          <p:spPr bwMode="auto">
            <a:xfrm>
              <a:off x="3496" y="460"/>
              <a:ext cx="0" cy="606"/>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vi-VN" sz="18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8318" name="Line 142">
              <a:extLst>
                <a:ext uri="{FF2B5EF4-FFF2-40B4-BE49-F238E27FC236}">
                  <a16:creationId xmlns:a16="http://schemas.microsoft.com/office/drawing/2014/main" id="{CA8B5DA9-264C-44CA-9184-2884604AAEAC}"/>
                </a:ext>
              </a:extLst>
            </p:cNvPr>
            <p:cNvSpPr>
              <a:spLocks noChangeShapeType="1"/>
            </p:cNvSpPr>
            <p:nvPr/>
          </p:nvSpPr>
          <p:spPr bwMode="auto">
            <a:xfrm flipH="1">
              <a:off x="3783" y="624"/>
              <a:ext cx="432"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vi-VN" sz="18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8319" name="Line 143">
              <a:extLst>
                <a:ext uri="{FF2B5EF4-FFF2-40B4-BE49-F238E27FC236}">
                  <a16:creationId xmlns:a16="http://schemas.microsoft.com/office/drawing/2014/main" id="{FD27CEA2-197A-4C0F-A0CE-813812D37988}"/>
                </a:ext>
              </a:extLst>
            </p:cNvPr>
            <p:cNvSpPr>
              <a:spLocks noChangeShapeType="1"/>
            </p:cNvSpPr>
            <p:nvPr/>
          </p:nvSpPr>
          <p:spPr bwMode="auto">
            <a:xfrm>
              <a:off x="3486" y="460"/>
              <a:ext cx="744"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vi-VN" sz="18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8320" name="Line 144">
              <a:extLst>
                <a:ext uri="{FF2B5EF4-FFF2-40B4-BE49-F238E27FC236}">
                  <a16:creationId xmlns:a16="http://schemas.microsoft.com/office/drawing/2014/main" id="{4908D232-0922-48A5-9D5F-B9641CA3A47F}"/>
                </a:ext>
              </a:extLst>
            </p:cNvPr>
            <p:cNvSpPr>
              <a:spLocks noChangeShapeType="1"/>
            </p:cNvSpPr>
            <p:nvPr/>
          </p:nvSpPr>
          <p:spPr bwMode="auto">
            <a:xfrm flipV="1">
              <a:off x="1490" y="1058"/>
              <a:ext cx="770" cy="1"/>
            </a:xfrm>
            <a:prstGeom prst="line">
              <a:avLst/>
            </a:prstGeom>
            <a:noFill/>
            <a:ln w="38100">
              <a:solidFill>
                <a:srgbClr val="00009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vi-VN" sz="18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8321" name="Line 145">
              <a:extLst>
                <a:ext uri="{FF2B5EF4-FFF2-40B4-BE49-F238E27FC236}">
                  <a16:creationId xmlns:a16="http://schemas.microsoft.com/office/drawing/2014/main" id="{1602E20F-9655-4BD3-861B-D27053EC984E}"/>
                </a:ext>
              </a:extLst>
            </p:cNvPr>
            <p:cNvSpPr>
              <a:spLocks noChangeShapeType="1"/>
            </p:cNvSpPr>
            <p:nvPr/>
          </p:nvSpPr>
          <p:spPr bwMode="auto">
            <a:xfrm flipV="1">
              <a:off x="2548" y="1056"/>
              <a:ext cx="948" cy="1"/>
            </a:xfrm>
            <a:prstGeom prst="line">
              <a:avLst/>
            </a:prstGeom>
            <a:noFill/>
            <a:ln w="38100">
              <a:solidFill>
                <a:srgbClr val="00009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vi-VN" sz="18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8322" name="Line 146">
              <a:extLst>
                <a:ext uri="{FF2B5EF4-FFF2-40B4-BE49-F238E27FC236}">
                  <a16:creationId xmlns:a16="http://schemas.microsoft.com/office/drawing/2014/main" id="{2D467182-2AAB-469B-B0EC-2BDCD48952DF}"/>
                </a:ext>
              </a:extLst>
            </p:cNvPr>
            <p:cNvSpPr>
              <a:spLocks noChangeShapeType="1"/>
            </p:cNvSpPr>
            <p:nvPr/>
          </p:nvSpPr>
          <p:spPr bwMode="auto">
            <a:xfrm flipV="1">
              <a:off x="3798" y="1056"/>
              <a:ext cx="480" cy="1"/>
            </a:xfrm>
            <a:prstGeom prst="line">
              <a:avLst/>
            </a:prstGeom>
            <a:noFill/>
            <a:ln w="38100">
              <a:solidFill>
                <a:srgbClr val="00009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vi-VN" sz="18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8323" name="AutoShape 147">
              <a:extLst>
                <a:ext uri="{FF2B5EF4-FFF2-40B4-BE49-F238E27FC236}">
                  <a16:creationId xmlns:a16="http://schemas.microsoft.com/office/drawing/2014/main" id="{124A9FCF-E97C-4A00-971F-05D9215211C1}"/>
                </a:ext>
              </a:extLst>
            </p:cNvPr>
            <p:cNvSpPr>
              <a:spLocks noChangeArrowheads="1"/>
            </p:cNvSpPr>
            <p:nvPr/>
          </p:nvSpPr>
          <p:spPr bwMode="auto">
            <a:xfrm>
              <a:off x="2770" y="842"/>
              <a:ext cx="294" cy="2312"/>
            </a:xfrm>
            <a:prstGeom prst="flowChartProcess">
              <a:avLst/>
            </a:prstGeom>
            <a:solidFill>
              <a:srgbClr val="336699"/>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vi-VN" altLang="vi-VN" sz="18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grpSp>
      <p:grpSp>
        <p:nvGrpSpPr>
          <p:cNvPr id="8223" name="Group 148">
            <a:extLst>
              <a:ext uri="{FF2B5EF4-FFF2-40B4-BE49-F238E27FC236}">
                <a16:creationId xmlns:a16="http://schemas.microsoft.com/office/drawing/2014/main" id="{1A66EA8E-31AD-4D4C-9109-C41C58CDBAFD}"/>
              </a:ext>
            </a:extLst>
          </p:cNvPr>
          <p:cNvGrpSpPr>
            <a:grpSpLocks/>
          </p:cNvGrpSpPr>
          <p:nvPr/>
        </p:nvGrpSpPr>
        <p:grpSpPr bwMode="auto">
          <a:xfrm>
            <a:off x="6499225" y="850900"/>
            <a:ext cx="381000" cy="304800"/>
            <a:chOff x="4512" y="3360"/>
            <a:chExt cx="288" cy="192"/>
          </a:xfrm>
        </p:grpSpPr>
        <p:sp>
          <p:nvSpPr>
            <p:cNvPr id="8301" name="Oval 149">
              <a:extLst>
                <a:ext uri="{FF2B5EF4-FFF2-40B4-BE49-F238E27FC236}">
                  <a16:creationId xmlns:a16="http://schemas.microsoft.com/office/drawing/2014/main" id="{E12D46D9-EF12-4F38-B306-9B3AA448DA77}"/>
                </a:ext>
              </a:extLst>
            </p:cNvPr>
            <p:cNvSpPr>
              <a:spLocks noChangeArrowheads="1"/>
            </p:cNvSpPr>
            <p:nvPr/>
          </p:nvSpPr>
          <p:spPr bwMode="auto">
            <a:xfrm>
              <a:off x="4512" y="3360"/>
              <a:ext cx="288" cy="192"/>
            </a:xfrm>
            <a:prstGeom prst="ellipse">
              <a:avLst/>
            </a:prstGeom>
            <a:solidFill>
              <a:schemeClr val="bg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vi-VN" altLang="vi-VN" sz="18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8302" name="Line 150">
              <a:extLst>
                <a:ext uri="{FF2B5EF4-FFF2-40B4-BE49-F238E27FC236}">
                  <a16:creationId xmlns:a16="http://schemas.microsoft.com/office/drawing/2014/main" id="{164A7A8D-BB30-4CD5-92C6-BC7BB968365A}"/>
                </a:ext>
              </a:extLst>
            </p:cNvPr>
            <p:cNvSpPr>
              <a:spLocks noChangeShapeType="1"/>
            </p:cNvSpPr>
            <p:nvPr/>
          </p:nvSpPr>
          <p:spPr bwMode="auto">
            <a:xfrm>
              <a:off x="4574" y="3454"/>
              <a:ext cx="144" cy="0"/>
            </a:xfrm>
            <a:prstGeom prst="line">
              <a:avLst/>
            </a:prstGeom>
            <a:noFill/>
            <a:ln w="571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vi-VN" sz="18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grpSp>
      <p:grpSp>
        <p:nvGrpSpPr>
          <p:cNvPr id="8224" name="Group 151">
            <a:extLst>
              <a:ext uri="{FF2B5EF4-FFF2-40B4-BE49-F238E27FC236}">
                <a16:creationId xmlns:a16="http://schemas.microsoft.com/office/drawing/2014/main" id="{075ADEDC-7436-44E0-B471-114E76C1D566}"/>
              </a:ext>
            </a:extLst>
          </p:cNvPr>
          <p:cNvGrpSpPr>
            <a:grpSpLocks/>
          </p:cNvGrpSpPr>
          <p:nvPr/>
        </p:nvGrpSpPr>
        <p:grpSpPr bwMode="auto">
          <a:xfrm>
            <a:off x="2717800" y="869950"/>
            <a:ext cx="381000" cy="304800"/>
            <a:chOff x="4512" y="3360"/>
            <a:chExt cx="288" cy="192"/>
          </a:xfrm>
        </p:grpSpPr>
        <p:sp>
          <p:nvSpPr>
            <p:cNvPr id="8299" name="Oval 152">
              <a:extLst>
                <a:ext uri="{FF2B5EF4-FFF2-40B4-BE49-F238E27FC236}">
                  <a16:creationId xmlns:a16="http://schemas.microsoft.com/office/drawing/2014/main" id="{B8C8D8C1-6026-40F0-9E58-29F9EAB8D6C4}"/>
                </a:ext>
              </a:extLst>
            </p:cNvPr>
            <p:cNvSpPr>
              <a:spLocks noChangeArrowheads="1"/>
            </p:cNvSpPr>
            <p:nvPr/>
          </p:nvSpPr>
          <p:spPr bwMode="auto">
            <a:xfrm>
              <a:off x="4512" y="3360"/>
              <a:ext cx="288" cy="192"/>
            </a:xfrm>
            <a:prstGeom prst="ellipse">
              <a:avLst/>
            </a:prstGeom>
            <a:solidFill>
              <a:schemeClr val="bg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vi-VN" altLang="vi-VN" sz="18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8300" name="Line 153">
              <a:extLst>
                <a:ext uri="{FF2B5EF4-FFF2-40B4-BE49-F238E27FC236}">
                  <a16:creationId xmlns:a16="http://schemas.microsoft.com/office/drawing/2014/main" id="{EAEF9720-E87D-4E0E-BDBC-E119BA66FBB8}"/>
                </a:ext>
              </a:extLst>
            </p:cNvPr>
            <p:cNvSpPr>
              <a:spLocks noChangeShapeType="1"/>
            </p:cNvSpPr>
            <p:nvPr/>
          </p:nvSpPr>
          <p:spPr bwMode="auto">
            <a:xfrm>
              <a:off x="4574" y="3454"/>
              <a:ext cx="144" cy="0"/>
            </a:xfrm>
            <a:prstGeom prst="line">
              <a:avLst/>
            </a:prstGeom>
            <a:noFill/>
            <a:ln w="571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vi-VN" sz="18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grpSp>
      <p:grpSp>
        <p:nvGrpSpPr>
          <p:cNvPr id="8225" name="Group 154">
            <a:extLst>
              <a:ext uri="{FF2B5EF4-FFF2-40B4-BE49-F238E27FC236}">
                <a16:creationId xmlns:a16="http://schemas.microsoft.com/office/drawing/2014/main" id="{C9246996-1CDC-4C5C-95AA-F7CABA44F643}"/>
              </a:ext>
            </a:extLst>
          </p:cNvPr>
          <p:cNvGrpSpPr>
            <a:grpSpLocks/>
          </p:cNvGrpSpPr>
          <p:nvPr/>
        </p:nvGrpSpPr>
        <p:grpSpPr bwMode="auto">
          <a:xfrm>
            <a:off x="4610100" y="511175"/>
            <a:ext cx="609600" cy="381000"/>
            <a:chOff x="4416" y="2544"/>
            <a:chExt cx="384" cy="240"/>
          </a:xfrm>
        </p:grpSpPr>
        <p:sp>
          <p:nvSpPr>
            <p:cNvPr id="8296" name="Oval 155">
              <a:extLst>
                <a:ext uri="{FF2B5EF4-FFF2-40B4-BE49-F238E27FC236}">
                  <a16:creationId xmlns:a16="http://schemas.microsoft.com/office/drawing/2014/main" id="{AD8E1E3D-02F1-4A8A-9454-495C4F480DDA}"/>
                </a:ext>
              </a:extLst>
            </p:cNvPr>
            <p:cNvSpPr>
              <a:spLocks noChangeArrowheads="1"/>
            </p:cNvSpPr>
            <p:nvPr/>
          </p:nvSpPr>
          <p:spPr bwMode="auto">
            <a:xfrm>
              <a:off x="4416" y="2544"/>
              <a:ext cx="384" cy="240"/>
            </a:xfrm>
            <a:prstGeom prst="ellipse">
              <a:avLst/>
            </a:prstGeom>
            <a:solidFill>
              <a:schemeClr val="bg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vi-VN" altLang="vi-VN" sz="18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8297" name="Line 156">
              <a:extLst>
                <a:ext uri="{FF2B5EF4-FFF2-40B4-BE49-F238E27FC236}">
                  <a16:creationId xmlns:a16="http://schemas.microsoft.com/office/drawing/2014/main" id="{15C45007-F7E2-44A6-A636-E1DC37BC4737}"/>
                </a:ext>
              </a:extLst>
            </p:cNvPr>
            <p:cNvSpPr>
              <a:spLocks noChangeShapeType="1"/>
            </p:cNvSpPr>
            <p:nvPr/>
          </p:nvSpPr>
          <p:spPr bwMode="auto">
            <a:xfrm>
              <a:off x="4614" y="2568"/>
              <a:ext cx="0" cy="192"/>
            </a:xfrm>
            <a:prstGeom prst="line">
              <a:avLst/>
            </a:prstGeom>
            <a:noFill/>
            <a:ln w="57150">
              <a:solidFill>
                <a:srgbClr val="FF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vi-VN" sz="18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8298" name="Line 157">
              <a:extLst>
                <a:ext uri="{FF2B5EF4-FFF2-40B4-BE49-F238E27FC236}">
                  <a16:creationId xmlns:a16="http://schemas.microsoft.com/office/drawing/2014/main" id="{54B53A04-2DF5-4124-BAD9-9452BCE6DAD3}"/>
                </a:ext>
              </a:extLst>
            </p:cNvPr>
            <p:cNvSpPr>
              <a:spLocks noChangeShapeType="1"/>
            </p:cNvSpPr>
            <p:nvPr/>
          </p:nvSpPr>
          <p:spPr bwMode="auto">
            <a:xfrm>
              <a:off x="4518" y="2664"/>
              <a:ext cx="192" cy="0"/>
            </a:xfrm>
            <a:prstGeom prst="line">
              <a:avLst/>
            </a:prstGeom>
            <a:noFill/>
            <a:ln w="57150">
              <a:solidFill>
                <a:srgbClr val="FF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vi-VN" sz="18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grpSp>
      <p:grpSp>
        <p:nvGrpSpPr>
          <p:cNvPr id="8226" name="Group 158">
            <a:extLst>
              <a:ext uri="{FF2B5EF4-FFF2-40B4-BE49-F238E27FC236}">
                <a16:creationId xmlns:a16="http://schemas.microsoft.com/office/drawing/2014/main" id="{6FE36310-D3A0-4FB3-8CA4-C063D31AF6EC}"/>
              </a:ext>
            </a:extLst>
          </p:cNvPr>
          <p:cNvGrpSpPr>
            <a:grpSpLocks/>
          </p:cNvGrpSpPr>
          <p:nvPr/>
        </p:nvGrpSpPr>
        <p:grpSpPr bwMode="auto">
          <a:xfrm>
            <a:off x="6497638" y="844550"/>
            <a:ext cx="381000" cy="304800"/>
            <a:chOff x="4512" y="3360"/>
            <a:chExt cx="288" cy="192"/>
          </a:xfrm>
        </p:grpSpPr>
        <p:sp>
          <p:nvSpPr>
            <p:cNvPr id="8294" name="Oval 159">
              <a:extLst>
                <a:ext uri="{FF2B5EF4-FFF2-40B4-BE49-F238E27FC236}">
                  <a16:creationId xmlns:a16="http://schemas.microsoft.com/office/drawing/2014/main" id="{5093AA19-8BE0-4A1E-AE7A-9FB12A1216A6}"/>
                </a:ext>
              </a:extLst>
            </p:cNvPr>
            <p:cNvSpPr>
              <a:spLocks noChangeArrowheads="1"/>
            </p:cNvSpPr>
            <p:nvPr/>
          </p:nvSpPr>
          <p:spPr bwMode="auto">
            <a:xfrm>
              <a:off x="4512" y="3360"/>
              <a:ext cx="288" cy="192"/>
            </a:xfrm>
            <a:prstGeom prst="ellipse">
              <a:avLst/>
            </a:prstGeom>
            <a:solidFill>
              <a:srgbClr val="66FF99"/>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vi-VN" altLang="vi-VN" sz="18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8295" name="Line 160">
              <a:extLst>
                <a:ext uri="{FF2B5EF4-FFF2-40B4-BE49-F238E27FC236}">
                  <a16:creationId xmlns:a16="http://schemas.microsoft.com/office/drawing/2014/main" id="{4C4AD5DA-0713-48D0-AA79-EC083D964ACE}"/>
                </a:ext>
              </a:extLst>
            </p:cNvPr>
            <p:cNvSpPr>
              <a:spLocks noChangeShapeType="1"/>
            </p:cNvSpPr>
            <p:nvPr/>
          </p:nvSpPr>
          <p:spPr bwMode="auto">
            <a:xfrm>
              <a:off x="4574" y="3454"/>
              <a:ext cx="144" cy="0"/>
            </a:xfrm>
            <a:prstGeom prst="line">
              <a:avLst/>
            </a:prstGeom>
            <a:noFill/>
            <a:ln w="571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vi-VN" sz="18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grpSp>
      <p:grpSp>
        <p:nvGrpSpPr>
          <p:cNvPr id="8227" name="Group 161">
            <a:extLst>
              <a:ext uri="{FF2B5EF4-FFF2-40B4-BE49-F238E27FC236}">
                <a16:creationId xmlns:a16="http://schemas.microsoft.com/office/drawing/2014/main" id="{08ED120B-2411-4374-B1E8-6F32EF302FB7}"/>
              </a:ext>
            </a:extLst>
          </p:cNvPr>
          <p:cNvGrpSpPr>
            <a:grpSpLocks/>
          </p:cNvGrpSpPr>
          <p:nvPr/>
        </p:nvGrpSpPr>
        <p:grpSpPr bwMode="auto">
          <a:xfrm>
            <a:off x="2716213" y="863600"/>
            <a:ext cx="381000" cy="304800"/>
            <a:chOff x="4512" y="3360"/>
            <a:chExt cx="288" cy="192"/>
          </a:xfrm>
        </p:grpSpPr>
        <p:sp>
          <p:nvSpPr>
            <p:cNvPr id="8292" name="Oval 162">
              <a:extLst>
                <a:ext uri="{FF2B5EF4-FFF2-40B4-BE49-F238E27FC236}">
                  <a16:creationId xmlns:a16="http://schemas.microsoft.com/office/drawing/2014/main" id="{E9379C6C-C227-41F9-9B4C-852E29AF2551}"/>
                </a:ext>
              </a:extLst>
            </p:cNvPr>
            <p:cNvSpPr>
              <a:spLocks noChangeArrowheads="1"/>
            </p:cNvSpPr>
            <p:nvPr/>
          </p:nvSpPr>
          <p:spPr bwMode="auto">
            <a:xfrm>
              <a:off x="4512" y="3360"/>
              <a:ext cx="288" cy="192"/>
            </a:xfrm>
            <a:prstGeom prst="ellipse">
              <a:avLst/>
            </a:prstGeom>
            <a:solidFill>
              <a:srgbClr val="66FF99"/>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vi-VN" altLang="vi-VN" sz="18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8293" name="Line 163">
              <a:extLst>
                <a:ext uri="{FF2B5EF4-FFF2-40B4-BE49-F238E27FC236}">
                  <a16:creationId xmlns:a16="http://schemas.microsoft.com/office/drawing/2014/main" id="{1E333CC9-2CDE-4B47-AF8C-A0A670157C89}"/>
                </a:ext>
              </a:extLst>
            </p:cNvPr>
            <p:cNvSpPr>
              <a:spLocks noChangeShapeType="1"/>
            </p:cNvSpPr>
            <p:nvPr/>
          </p:nvSpPr>
          <p:spPr bwMode="auto">
            <a:xfrm>
              <a:off x="4574" y="3454"/>
              <a:ext cx="144" cy="0"/>
            </a:xfrm>
            <a:prstGeom prst="line">
              <a:avLst/>
            </a:prstGeom>
            <a:noFill/>
            <a:ln w="571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vi-VN" sz="18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grpSp>
      <p:grpSp>
        <p:nvGrpSpPr>
          <p:cNvPr id="8228" name="Group 164">
            <a:extLst>
              <a:ext uri="{FF2B5EF4-FFF2-40B4-BE49-F238E27FC236}">
                <a16:creationId xmlns:a16="http://schemas.microsoft.com/office/drawing/2014/main" id="{6FA065ED-67D0-448A-A1BD-3E13592A7618}"/>
              </a:ext>
            </a:extLst>
          </p:cNvPr>
          <p:cNvGrpSpPr>
            <a:grpSpLocks/>
          </p:cNvGrpSpPr>
          <p:nvPr/>
        </p:nvGrpSpPr>
        <p:grpSpPr bwMode="auto">
          <a:xfrm>
            <a:off x="4608513" y="504825"/>
            <a:ext cx="609600" cy="381000"/>
            <a:chOff x="4416" y="2544"/>
            <a:chExt cx="384" cy="240"/>
          </a:xfrm>
        </p:grpSpPr>
        <p:sp>
          <p:nvSpPr>
            <p:cNvPr id="8289" name="Oval 165">
              <a:extLst>
                <a:ext uri="{FF2B5EF4-FFF2-40B4-BE49-F238E27FC236}">
                  <a16:creationId xmlns:a16="http://schemas.microsoft.com/office/drawing/2014/main" id="{C6694473-6E98-46F4-B4DC-EDD5C39AA3C0}"/>
                </a:ext>
              </a:extLst>
            </p:cNvPr>
            <p:cNvSpPr>
              <a:spLocks noChangeArrowheads="1"/>
            </p:cNvSpPr>
            <p:nvPr/>
          </p:nvSpPr>
          <p:spPr bwMode="auto">
            <a:xfrm>
              <a:off x="4416" y="2544"/>
              <a:ext cx="384" cy="240"/>
            </a:xfrm>
            <a:prstGeom prst="ellipse">
              <a:avLst/>
            </a:prstGeom>
            <a:solidFill>
              <a:srgbClr val="66FF99"/>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vi-VN" altLang="vi-VN" sz="18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8290" name="Line 166">
              <a:extLst>
                <a:ext uri="{FF2B5EF4-FFF2-40B4-BE49-F238E27FC236}">
                  <a16:creationId xmlns:a16="http://schemas.microsoft.com/office/drawing/2014/main" id="{D235A71F-C14F-4D90-851A-F7635F5FA582}"/>
                </a:ext>
              </a:extLst>
            </p:cNvPr>
            <p:cNvSpPr>
              <a:spLocks noChangeShapeType="1"/>
            </p:cNvSpPr>
            <p:nvPr/>
          </p:nvSpPr>
          <p:spPr bwMode="auto">
            <a:xfrm>
              <a:off x="4614" y="2568"/>
              <a:ext cx="0" cy="192"/>
            </a:xfrm>
            <a:prstGeom prst="line">
              <a:avLst/>
            </a:prstGeom>
            <a:noFill/>
            <a:ln w="57150">
              <a:solidFill>
                <a:srgbClr val="FF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vi-VN" sz="18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8291" name="Line 167">
              <a:extLst>
                <a:ext uri="{FF2B5EF4-FFF2-40B4-BE49-F238E27FC236}">
                  <a16:creationId xmlns:a16="http://schemas.microsoft.com/office/drawing/2014/main" id="{CDA7DBC1-59E5-40A2-86DB-355D70866360}"/>
                </a:ext>
              </a:extLst>
            </p:cNvPr>
            <p:cNvSpPr>
              <a:spLocks noChangeShapeType="1"/>
            </p:cNvSpPr>
            <p:nvPr/>
          </p:nvSpPr>
          <p:spPr bwMode="auto">
            <a:xfrm>
              <a:off x="4518" y="2664"/>
              <a:ext cx="192" cy="0"/>
            </a:xfrm>
            <a:prstGeom prst="line">
              <a:avLst/>
            </a:prstGeom>
            <a:noFill/>
            <a:ln w="57150">
              <a:solidFill>
                <a:srgbClr val="FF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vi-VN" sz="18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grpSp>
      <p:sp>
        <p:nvSpPr>
          <p:cNvPr id="28840" name="Text Box 168">
            <a:extLst>
              <a:ext uri="{FF2B5EF4-FFF2-40B4-BE49-F238E27FC236}">
                <a16:creationId xmlns:a16="http://schemas.microsoft.com/office/drawing/2014/main" id="{F52AC3F5-A896-420A-BFDC-48FC3BD09B59}"/>
              </a:ext>
            </a:extLst>
          </p:cNvPr>
          <p:cNvSpPr txBox="1">
            <a:spLocks noChangeArrowheads="1"/>
          </p:cNvSpPr>
          <p:nvPr/>
        </p:nvSpPr>
        <p:spPr bwMode="auto">
          <a:xfrm>
            <a:off x="7388225" y="320675"/>
            <a:ext cx="1295400"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altLang="vi-VN" sz="2000" b="1" i="1" u="none" strike="noStrike" kern="1200" cap="none" spc="0" normalizeH="0" baseline="0" noProof="0">
                <a:ln>
                  <a:noFill/>
                </a:ln>
                <a:solidFill>
                  <a:srgbClr val="000000"/>
                </a:solidFill>
                <a:effectLst/>
                <a:uLnTx/>
                <a:uFillTx/>
                <a:latin typeface="Arial" panose="020B0604020202020204" pitchFamily="34" charset="0"/>
                <a:ea typeface="+mn-ea"/>
                <a:cs typeface="+mn-cs"/>
              </a:rPr>
              <a:t>dd NaCl</a:t>
            </a:r>
          </a:p>
        </p:txBody>
      </p:sp>
      <p:sp>
        <p:nvSpPr>
          <p:cNvPr id="28841" name="Text Box 169">
            <a:extLst>
              <a:ext uri="{FF2B5EF4-FFF2-40B4-BE49-F238E27FC236}">
                <a16:creationId xmlns:a16="http://schemas.microsoft.com/office/drawing/2014/main" id="{7FA2183B-52CA-4A48-9BE2-33247ED391BF}"/>
              </a:ext>
            </a:extLst>
          </p:cNvPr>
          <p:cNvSpPr txBox="1">
            <a:spLocks noChangeArrowheads="1"/>
          </p:cNvSpPr>
          <p:nvPr/>
        </p:nvSpPr>
        <p:spPr bwMode="auto">
          <a:xfrm>
            <a:off x="7458075" y="2698750"/>
            <a:ext cx="1295400"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altLang="vi-VN" sz="2000" b="1" i="1" u="none" strike="noStrike" kern="1200" cap="none" spc="0" normalizeH="0" baseline="0" noProof="0">
                <a:ln>
                  <a:noFill/>
                </a:ln>
                <a:solidFill>
                  <a:srgbClr val="000000"/>
                </a:solidFill>
                <a:effectLst/>
                <a:uLnTx/>
                <a:uFillTx/>
                <a:latin typeface="Arial" panose="020B0604020202020204" pitchFamily="34" charset="0"/>
                <a:ea typeface="+mn-ea"/>
                <a:cs typeface="+mn-cs"/>
              </a:rPr>
              <a:t>dd NaCl</a:t>
            </a:r>
          </a:p>
        </p:txBody>
      </p:sp>
      <p:sp>
        <p:nvSpPr>
          <p:cNvPr id="28842" name="Line 170">
            <a:extLst>
              <a:ext uri="{FF2B5EF4-FFF2-40B4-BE49-F238E27FC236}">
                <a16:creationId xmlns:a16="http://schemas.microsoft.com/office/drawing/2014/main" id="{B0D15779-D0C0-4F03-9C1E-B48529DB7EF6}"/>
              </a:ext>
            </a:extLst>
          </p:cNvPr>
          <p:cNvSpPr>
            <a:spLocks noChangeShapeType="1"/>
          </p:cNvSpPr>
          <p:nvPr/>
        </p:nvSpPr>
        <p:spPr bwMode="auto">
          <a:xfrm flipH="1">
            <a:off x="5756275" y="3178175"/>
            <a:ext cx="1473200" cy="693738"/>
          </a:xfrm>
          <a:prstGeom prst="line">
            <a:avLst/>
          </a:prstGeom>
          <a:noFill/>
          <a:ln w="28575">
            <a:solidFill>
              <a:srgbClr val="FF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vi-VN" sz="18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28843" name="Text Box 171">
            <a:extLst>
              <a:ext uri="{FF2B5EF4-FFF2-40B4-BE49-F238E27FC236}">
                <a16:creationId xmlns:a16="http://schemas.microsoft.com/office/drawing/2014/main" id="{AF9A76CD-D9A1-4BA4-A655-BBF222FC7D4B}"/>
              </a:ext>
            </a:extLst>
          </p:cNvPr>
          <p:cNvSpPr txBox="1">
            <a:spLocks noChangeArrowheads="1"/>
          </p:cNvSpPr>
          <p:nvPr/>
        </p:nvSpPr>
        <p:spPr bwMode="auto">
          <a:xfrm>
            <a:off x="7369175" y="3676650"/>
            <a:ext cx="1295400"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altLang="vi-VN" sz="2000" b="1" i="1" u="none" strike="noStrike" kern="1200" cap="none" spc="0" normalizeH="0" baseline="0" noProof="0">
                <a:ln>
                  <a:noFill/>
                </a:ln>
                <a:solidFill>
                  <a:srgbClr val="000000"/>
                </a:solidFill>
                <a:effectLst/>
                <a:uLnTx/>
                <a:uFillTx/>
                <a:latin typeface="Arial" panose="020B0604020202020204" pitchFamily="34" charset="0"/>
                <a:ea typeface="+mn-ea"/>
                <a:cs typeface="+mn-cs"/>
              </a:rPr>
              <a:t>dd NaOH</a:t>
            </a:r>
          </a:p>
        </p:txBody>
      </p:sp>
      <p:sp>
        <p:nvSpPr>
          <p:cNvPr id="28844" name="Line 172">
            <a:extLst>
              <a:ext uri="{FF2B5EF4-FFF2-40B4-BE49-F238E27FC236}">
                <a16:creationId xmlns:a16="http://schemas.microsoft.com/office/drawing/2014/main" id="{6E5CE127-7872-44BF-B13B-583F8C7B5476}"/>
              </a:ext>
            </a:extLst>
          </p:cNvPr>
          <p:cNvSpPr>
            <a:spLocks noChangeShapeType="1"/>
          </p:cNvSpPr>
          <p:nvPr/>
        </p:nvSpPr>
        <p:spPr bwMode="auto">
          <a:xfrm flipH="1">
            <a:off x="6464300" y="4019550"/>
            <a:ext cx="762000" cy="358775"/>
          </a:xfrm>
          <a:prstGeom prst="line">
            <a:avLst/>
          </a:prstGeom>
          <a:noFill/>
          <a:ln w="28575">
            <a:solidFill>
              <a:srgbClr val="FF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vi-VN" sz="18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28845" name="Text Box 173">
            <a:extLst>
              <a:ext uri="{FF2B5EF4-FFF2-40B4-BE49-F238E27FC236}">
                <a16:creationId xmlns:a16="http://schemas.microsoft.com/office/drawing/2014/main" id="{13745A08-5DC6-4906-AAAC-9D5DC6722EF2}"/>
              </a:ext>
            </a:extLst>
          </p:cNvPr>
          <p:cNvSpPr txBox="1">
            <a:spLocks noChangeArrowheads="1"/>
          </p:cNvSpPr>
          <p:nvPr/>
        </p:nvSpPr>
        <p:spPr bwMode="auto">
          <a:xfrm>
            <a:off x="654050" y="2384425"/>
            <a:ext cx="1600200"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altLang="vi-VN" sz="2000" b="1" i="1" u="none" strike="noStrike" kern="1200" cap="none" spc="0" normalizeH="0" baseline="0" noProof="0">
                <a:ln>
                  <a:noFill/>
                </a:ln>
                <a:solidFill>
                  <a:srgbClr val="000000"/>
                </a:solidFill>
                <a:effectLst/>
                <a:uLnTx/>
                <a:uFillTx/>
                <a:latin typeface="Arial" panose="020B0604020202020204" pitchFamily="34" charset="0"/>
                <a:ea typeface="+mn-ea"/>
                <a:cs typeface="+mn-cs"/>
              </a:rPr>
              <a:t>Cực dương</a:t>
            </a:r>
          </a:p>
        </p:txBody>
      </p:sp>
      <p:sp>
        <p:nvSpPr>
          <p:cNvPr id="28846" name="Text Box 174">
            <a:extLst>
              <a:ext uri="{FF2B5EF4-FFF2-40B4-BE49-F238E27FC236}">
                <a16:creationId xmlns:a16="http://schemas.microsoft.com/office/drawing/2014/main" id="{423CAF50-FD54-4E3B-B602-035159F6B928}"/>
              </a:ext>
            </a:extLst>
          </p:cNvPr>
          <p:cNvSpPr txBox="1">
            <a:spLocks noChangeArrowheads="1"/>
          </p:cNvSpPr>
          <p:nvPr/>
        </p:nvSpPr>
        <p:spPr bwMode="auto">
          <a:xfrm>
            <a:off x="650875" y="3870325"/>
            <a:ext cx="1600200"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altLang="vi-VN" sz="2000" b="1" i="1" u="none" strike="noStrike" kern="1200" cap="none" spc="0" normalizeH="0" baseline="0" noProof="0">
                <a:ln>
                  <a:noFill/>
                </a:ln>
                <a:solidFill>
                  <a:srgbClr val="000000"/>
                </a:solidFill>
                <a:effectLst/>
                <a:uLnTx/>
                <a:uFillTx/>
                <a:latin typeface="Arial" panose="020B0604020202020204" pitchFamily="34" charset="0"/>
                <a:ea typeface="+mn-ea"/>
                <a:cs typeface="+mn-cs"/>
              </a:rPr>
              <a:t>Cực âm</a:t>
            </a:r>
          </a:p>
        </p:txBody>
      </p:sp>
      <p:sp>
        <p:nvSpPr>
          <p:cNvPr id="28847" name="Text Box 175">
            <a:extLst>
              <a:ext uri="{FF2B5EF4-FFF2-40B4-BE49-F238E27FC236}">
                <a16:creationId xmlns:a16="http://schemas.microsoft.com/office/drawing/2014/main" id="{F2BE5EFE-7156-4A5C-8F21-765577EFB97D}"/>
              </a:ext>
            </a:extLst>
          </p:cNvPr>
          <p:cNvSpPr txBox="1">
            <a:spLocks noChangeArrowheads="1"/>
          </p:cNvSpPr>
          <p:nvPr/>
        </p:nvSpPr>
        <p:spPr bwMode="auto">
          <a:xfrm>
            <a:off x="444500" y="3070225"/>
            <a:ext cx="2168525"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altLang="vi-VN" sz="2000" b="1" i="1" u="none" strike="noStrike" kern="1200" cap="none" spc="0" normalizeH="0" baseline="0" noProof="0">
                <a:ln>
                  <a:noFill/>
                </a:ln>
                <a:solidFill>
                  <a:srgbClr val="000000"/>
                </a:solidFill>
                <a:effectLst/>
                <a:uLnTx/>
                <a:uFillTx/>
                <a:latin typeface="Arial" panose="020B0604020202020204" pitchFamily="34" charset="0"/>
                <a:ea typeface="+mn-ea"/>
                <a:cs typeface="+mn-cs"/>
              </a:rPr>
              <a:t>Màng ngăn xốp</a:t>
            </a:r>
          </a:p>
        </p:txBody>
      </p:sp>
      <p:sp>
        <p:nvSpPr>
          <p:cNvPr id="28848" name="Text Box 176">
            <a:extLst>
              <a:ext uri="{FF2B5EF4-FFF2-40B4-BE49-F238E27FC236}">
                <a16:creationId xmlns:a16="http://schemas.microsoft.com/office/drawing/2014/main" id="{CADE7408-E531-42C2-A6E6-B497634608C6}"/>
              </a:ext>
            </a:extLst>
          </p:cNvPr>
          <p:cNvSpPr txBox="1">
            <a:spLocks noChangeArrowheads="1"/>
          </p:cNvSpPr>
          <p:nvPr/>
        </p:nvSpPr>
        <p:spPr bwMode="auto">
          <a:xfrm>
            <a:off x="463550" y="5438775"/>
            <a:ext cx="1295400"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altLang="vi-VN" sz="2000" b="1" i="1" u="none" strike="noStrike" kern="1200" cap="none" spc="0" normalizeH="0" baseline="0" noProof="0">
                <a:ln>
                  <a:noFill/>
                </a:ln>
                <a:solidFill>
                  <a:srgbClr val="000000"/>
                </a:solidFill>
                <a:effectLst/>
                <a:uLnTx/>
                <a:uFillTx/>
                <a:latin typeface="Arial" panose="020B0604020202020204" pitchFamily="34" charset="0"/>
                <a:ea typeface="+mn-ea"/>
                <a:cs typeface="+mn-cs"/>
              </a:rPr>
              <a:t>dd NaOH</a:t>
            </a:r>
          </a:p>
        </p:txBody>
      </p:sp>
      <p:sp>
        <p:nvSpPr>
          <p:cNvPr id="28849" name="Line 177">
            <a:extLst>
              <a:ext uri="{FF2B5EF4-FFF2-40B4-BE49-F238E27FC236}">
                <a16:creationId xmlns:a16="http://schemas.microsoft.com/office/drawing/2014/main" id="{3AA74BF5-B123-453C-8072-157581716220}"/>
              </a:ext>
            </a:extLst>
          </p:cNvPr>
          <p:cNvSpPr>
            <a:spLocks noChangeShapeType="1"/>
          </p:cNvSpPr>
          <p:nvPr/>
        </p:nvSpPr>
        <p:spPr bwMode="auto">
          <a:xfrm flipH="1">
            <a:off x="1730375" y="5645150"/>
            <a:ext cx="914400" cy="0"/>
          </a:xfrm>
          <a:prstGeom prst="line">
            <a:avLst/>
          </a:prstGeom>
          <a:noFill/>
          <a:ln w="38100">
            <a:solidFill>
              <a:srgbClr val="FF00FF"/>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vi-VN" sz="18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28850" name="Line 178">
            <a:extLst>
              <a:ext uri="{FF2B5EF4-FFF2-40B4-BE49-F238E27FC236}">
                <a16:creationId xmlns:a16="http://schemas.microsoft.com/office/drawing/2014/main" id="{91A9B4BB-4D83-4531-B489-F16952DCD73B}"/>
              </a:ext>
            </a:extLst>
          </p:cNvPr>
          <p:cNvSpPr>
            <a:spLocks noChangeShapeType="1"/>
          </p:cNvSpPr>
          <p:nvPr/>
        </p:nvSpPr>
        <p:spPr bwMode="auto">
          <a:xfrm>
            <a:off x="2270125" y="2686050"/>
            <a:ext cx="2428875" cy="649288"/>
          </a:xfrm>
          <a:prstGeom prst="line">
            <a:avLst/>
          </a:prstGeom>
          <a:noFill/>
          <a:ln w="28575">
            <a:solidFill>
              <a:srgbClr val="FF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vi-VN" sz="18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28851" name="Line 179">
            <a:extLst>
              <a:ext uri="{FF2B5EF4-FFF2-40B4-BE49-F238E27FC236}">
                <a16:creationId xmlns:a16="http://schemas.microsoft.com/office/drawing/2014/main" id="{45893679-6EE3-4776-8290-9AB9A6566ECB}"/>
              </a:ext>
            </a:extLst>
          </p:cNvPr>
          <p:cNvSpPr>
            <a:spLocks noChangeShapeType="1"/>
          </p:cNvSpPr>
          <p:nvPr/>
        </p:nvSpPr>
        <p:spPr bwMode="auto">
          <a:xfrm>
            <a:off x="2416175" y="3340100"/>
            <a:ext cx="1219200" cy="325438"/>
          </a:xfrm>
          <a:prstGeom prst="line">
            <a:avLst/>
          </a:prstGeom>
          <a:noFill/>
          <a:ln w="28575">
            <a:solidFill>
              <a:srgbClr val="FF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vi-VN" sz="18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28852" name="Line 180">
            <a:extLst>
              <a:ext uri="{FF2B5EF4-FFF2-40B4-BE49-F238E27FC236}">
                <a16:creationId xmlns:a16="http://schemas.microsoft.com/office/drawing/2014/main" id="{B7045070-1CDA-425B-8B66-863101256C85}"/>
              </a:ext>
            </a:extLst>
          </p:cNvPr>
          <p:cNvSpPr>
            <a:spLocks noChangeShapeType="1"/>
          </p:cNvSpPr>
          <p:nvPr/>
        </p:nvSpPr>
        <p:spPr bwMode="auto">
          <a:xfrm>
            <a:off x="1803400" y="4276725"/>
            <a:ext cx="1371600" cy="641350"/>
          </a:xfrm>
          <a:prstGeom prst="line">
            <a:avLst/>
          </a:prstGeom>
          <a:noFill/>
          <a:ln w="28575">
            <a:solidFill>
              <a:srgbClr val="FF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vi-VN" sz="18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28853" name="Line 181">
            <a:extLst>
              <a:ext uri="{FF2B5EF4-FFF2-40B4-BE49-F238E27FC236}">
                <a16:creationId xmlns:a16="http://schemas.microsoft.com/office/drawing/2014/main" id="{A84C7D26-E2AB-4709-81A3-E9A6FC00A8FA}"/>
              </a:ext>
            </a:extLst>
          </p:cNvPr>
          <p:cNvSpPr>
            <a:spLocks noChangeShapeType="1"/>
          </p:cNvSpPr>
          <p:nvPr/>
        </p:nvSpPr>
        <p:spPr bwMode="auto">
          <a:xfrm>
            <a:off x="6927850" y="1803400"/>
            <a:ext cx="838200" cy="0"/>
          </a:xfrm>
          <a:prstGeom prst="line">
            <a:avLst/>
          </a:prstGeom>
          <a:noFill/>
          <a:ln w="38100">
            <a:solidFill>
              <a:srgbClr val="FF6699"/>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vi-VN" sz="18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28854" name="Text Box 182">
            <a:extLst>
              <a:ext uri="{FF2B5EF4-FFF2-40B4-BE49-F238E27FC236}">
                <a16:creationId xmlns:a16="http://schemas.microsoft.com/office/drawing/2014/main" id="{8DC55BE8-3FA8-4CE9-81D8-C6E92D9A6834}"/>
              </a:ext>
            </a:extLst>
          </p:cNvPr>
          <p:cNvSpPr txBox="1">
            <a:spLocks noChangeArrowheads="1"/>
          </p:cNvSpPr>
          <p:nvPr/>
        </p:nvSpPr>
        <p:spPr bwMode="auto">
          <a:xfrm>
            <a:off x="7775575" y="1692275"/>
            <a:ext cx="609600"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altLang="vi-VN" sz="2000" b="1" i="1" u="none" strike="noStrike" kern="1200" cap="none" spc="0" normalizeH="0" baseline="0" noProof="0">
                <a:ln>
                  <a:noFill/>
                </a:ln>
                <a:solidFill>
                  <a:srgbClr val="000000"/>
                </a:solidFill>
                <a:effectLst/>
                <a:uLnTx/>
                <a:uFillTx/>
                <a:latin typeface="Arial" panose="020B0604020202020204" pitchFamily="34" charset="0"/>
                <a:ea typeface="+mn-ea"/>
                <a:cs typeface="+mn-cs"/>
              </a:rPr>
              <a:t>H</a:t>
            </a:r>
            <a:r>
              <a:rPr kumimoji="0" lang="en-US" altLang="vi-VN" sz="2000" b="1" i="1" u="none" strike="noStrike" kern="1200" cap="none" spc="0" normalizeH="0" baseline="-25000" noProof="0">
                <a:ln>
                  <a:noFill/>
                </a:ln>
                <a:solidFill>
                  <a:srgbClr val="000000"/>
                </a:solidFill>
                <a:effectLst/>
                <a:uLnTx/>
                <a:uFillTx/>
                <a:latin typeface="Arial" panose="020B0604020202020204" pitchFamily="34" charset="0"/>
                <a:ea typeface="+mn-ea"/>
                <a:cs typeface="+mn-cs"/>
              </a:rPr>
              <a:t>2</a:t>
            </a:r>
            <a:endParaRPr kumimoji="0" lang="en-US" altLang="vi-VN" sz="2000" b="1" i="1"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28855" name="Text Box 183">
            <a:extLst>
              <a:ext uri="{FF2B5EF4-FFF2-40B4-BE49-F238E27FC236}">
                <a16:creationId xmlns:a16="http://schemas.microsoft.com/office/drawing/2014/main" id="{DC6A9CC2-18BF-4AE4-9FF9-0AA0FD4B8405}"/>
              </a:ext>
            </a:extLst>
          </p:cNvPr>
          <p:cNvSpPr txBox="1">
            <a:spLocks noChangeArrowheads="1"/>
          </p:cNvSpPr>
          <p:nvPr/>
        </p:nvSpPr>
        <p:spPr bwMode="auto">
          <a:xfrm>
            <a:off x="2546350" y="355600"/>
            <a:ext cx="609600"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altLang="vi-VN" sz="2000" b="1" i="1" u="none" strike="noStrike" kern="1200" cap="none" spc="0" normalizeH="0" baseline="0" noProof="0">
                <a:ln>
                  <a:noFill/>
                </a:ln>
                <a:solidFill>
                  <a:srgbClr val="000000"/>
                </a:solidFill>
                <a:effectLst/>
                <a:uLnTx/>
                <a:uFillTx/>
                <a:latin typeface="Arial" panose="020B0604020202020204" pitchFamily="34" charset="0"/>
                <a:ea typeface="+mn-ea"/>
                <a:cs typeface="+mn-cs"/>
              </a:rPr>
              <a:t>Cl</a:t>
            </a:r>
            <a:r>
              <a:rPr kumimoji="0" lang="en-US" altLang="vi-VN" sz="2000" b="1" i="1" u="none" strike="noStrike" kern="1200" cap="none" spc="0" normalizeH="0" baseline="-25000" noProof="0">
                <a:ln>
                  <a:noFill/>
                </a:ln>
                <a:solidFill>
                  <a:srgbClr val="000000"/>
                </a:solidFill>
                <a:effectLst/>
                <a:uLnTx/>
                <a:uFillTx/>
                <a:latin typeface="Arial" panose="020B0604020202020204" pitchFamily="34" charset="0"/>
                <a:ea typeface="+mn-ea"/>
                <a:cs typeface="+mn-cs"/>
              </a:rPr>
              <a:t>2</a:t>
            </a:r>
            <a:endParaRPr kumimoji="0" lang="en-US" altLang="vi-VN" sz="2000" b="1" i="1"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28856" name="Line 184">
            <a:extLst>
              <a:ext uri="{FF2B5EF4-FFF2-40B4-BE49-F238E27FC236}">
                <a16:creationId xmlns:a16="http://schemas.microsoft.com/office/drawing/2014/main" id="{18FC1BD9-75FF-4C67-87FF-EE7592110F0B}"/>
              </a:ext>
            </a:extLst>
          </p:cNvPr>
          <p:cNvSpPr>
            <a:spLocks noChangeShapeType="1"/>
          </p:cNvSpPr>
          <p:nvPr/>
        </p:nvSpPr>
        <p:spPr bwMode="auto">
          <a:xfrm flipH="1">
            <a:off x="3111500" y="596900"/>
            <a:ext cx="609600" cy="0"/>
          </a:xfrm>
          <a:prstGeom prst="line">
            <a:avLst/>
          </a:prstGeom>
          <a:noFill/>
          <a:ln w="38100">
            <a:solidFill>
              <a:srgbClr val="FF66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vi-VN" sz="18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28857" name="Line 185">
            <a:extLst>
              <a:ext uri="{FF2B5EF4-FFF2-40B4-BE49-F238E27FC236}">
                <a16:creationId xmlns:a16="http://schemas.microsoft.com/office/drawing/2014/main" id="{DCA6FB2E-970A-44BE-9C74-A113B2665128}"/>
              </a:ext>
            </a:extLst>
          </p:cNvPr>
          <p:cNvSpPr>
            <a:spLocks noChangeShapeType="1"/>
          </p:cNvSpPr>
          <p:nvPr/>
        </p:nvSpPr>
        <p:spPr bwMode="auto">
          <a:xfrm>
            <a:off x="1803400" y="4265613"/>
            <a:ext cx="4613275" cy="846137"/>
          </a:xfrm>
          <a:prstGeom prst="line">
            <a:avLst/>
          </a:prstGeom>
          <a:noFill/>
          <a:ln w="28575">
            <a:solidFill>
              <a:srgbClr val="FF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vi-VN" sz="18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grpSp>
        <p:nvGrpSpPr>
          <p:cNvPr id="28858" name="Group 186">
            <a:extLst>
              <a:ext uri="{FF2B5EF4-FFF2-40B4-BE49-F238E27FC236}">
                <a16:creationId xmlns:a16="http://schemas.microsoft.com/office/drawing/2014/main" id="{200506A3-1B51-42E2-BB35-F20A3B4489F0}"/>
              </a:ext>
            </a:extLst>
          </p:cNvPr>
          <p:cNvGrpSpPr>
            <a:grpSpLocks/>
          </p:cNvGrpSpPr>
          <p:nvPr/>
        </p:nvGrpSpPr>
        <p:grpSpPr bwMode="auto">
          <a:xfrm>
            <a:off x="2755900" y="2755900"/>
            <a:ext cx="1774825" cy="3175"/>
            <a:chOff x="1392" y="2494"/>
            <a:chExt cx="1118" cy="2"/>
          </a:xfrm>
        </p:grpSpPr>
        <p:sp>
          <p:nvSpPr>
            <p:cNvPr id="8285" name="Line 187">
              <a:extLst>
                <a:ext uri="{FF2B5EF4-FFF2-40B4-BE49-F238E27FC236}">
                  <a16:creationId xmlns:a16="http://schemas.microsoft.com/office/drawing/2014/main" id="{7FB73C71-EA6C-4341-9EA0-64CC04FDC2A9}"/>
                </a:ext>
              </a:extLst>
            </p:cNvPr>
            <p:cNvSpPr>
              <a:spLocks noChangeShapeType="1"/>
            </p:cNvSpPr>
            <p:nvPr/>
          </p:nvSpPr>
          <p:spPr bwMode="auto">
            <a:xfrm>
              <a:off x="1392" y="2496"/>
              <a:ext cx="192"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vi-VN" sz="18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8286" name="Line 188">
              <a:extLst>
                <a:ext uri="{FF2B5EF4-FFF2-40B4-BE49-F238E27FC236}">
                  <a16:creationId xmlns:a16="http://schemas.microsoft.com/office/drawing/2014/main" id="{F2EAFEA8-0200-4FA1-A11D-DDFF65332463}"/>
                </a:ext>
              </a:extLst>
            </p:cNvPr>
            <p:cNvSpPr>
              <a:spLocks noChangeShapeType="1"/>
            </p:cNvSpPr>
            <p:nvPr/>
          </p:nvSpPr>
          <p:spPr bwMode="auto">
            <a:xfrm>
              <a:off x="1722" y="2496"/>
              <a:ext cx="192"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vi-VN" sz="18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8287" name="Line 189">
              <a:extLst>
                <a:ext uri="{FF2B5EF4-FFF2-40B4-BE49-F238E27FC236}">
                  <a16:creationId xmlns:a16="http://schemas.microsoft.com/office/drawing/2014/main" id="{0F274366-4742-45C7-A15E-2B29FBCFDDC0}"/>
                </a:ext>
              </a:extLst>
            </p:cNvPr>
            <p:cNvSpPr>
              <a:spLocks noChangeShapeType="1"/>
            </p:cNvSpPr>
            <p:nvPr/>
          </p:nvSpPr>
          <p:spPr bwMode="auto">
            <a:xfrm>
              <a:off x="2048" y="2494"/>
              <a:ext cx="192"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vi-VN" sz="18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8288" name="Line 190">
              <a:extLst>
                <a:ext uri="{FF2B5EF4-FFF2-40B4-BE49-F238E27FC236}">
                  <a16:creationId xmlns:a16="http://schemas.microsoft.com/office/drawing/2014/main" id="{12DF9C36-2353-4952-AB8F-9F7D2E7A89DD}"/>
                </a:ext>
              </a:extLst>
            </p:cNvPr>
            <p:cNvSpPr>
              <a:spLocks noChangeShapeType="1"/>
            </p:cNvSpPr>
            <p:nvPr/>
          </p:nvSpPr>
          <p:spPr bwMode="auto">
            <a:xfrm>
              <a:off x="2318" y="2494"/>
              <a:ext cx="192"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vi-VN" sz="18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grpSp>
      <p:grpSp>
        <p:nvGrpSpPr>
          <p:cNvPr id="28863" name="Group 191">
            <a:extLst>
              <a:ext uri="{FF2B5EF4-FFF2-40B4-BE49-F238E27FC236}">
                <a16:creationId xmlns:a16="http://schemas.microsoft.com/office/drawing/2014/main" id="{3578D9A7-3DC7-4DE5-A6C9-4B373749EF09}"/>
              </a:ext>
            </a:extLst>
          </p:cNvPr>
          <p:cNvGrpSpPr>
            <a:grpSpLocks/>
          </p:cNvGrpSpPr>
          <p:nvPr/>
        </p:nvGrpSpPr>
        <p:grpSpPr bwMode="auto">
          <a:xfrm>
            <a:off x="5270500" y="2927350"/>
            <a:ext cx="1714500" cy="76200"/>
            <a:chOff x="1392" y="2494"/>
            <a:chExt cx="1118" cy="2"/>
          </a:xfrm>
        </p:grpSpPr>
        <p:sp>
          <p:nvSpPr>
            <p:cNvPr id="8281" name="Line 192">
              <a:extLst>
                <a:ext uri="{FF2B5EF4-FFF2-40B4-BE49-F238E27FC236}">
                  <a16:creationId xmlns:a16="http://schemas.microsoft.com/office/drawing/2014/main" id="{0FC87199-E460-467B-A3C0-21D259D44DAB}"/>
                </a:ext>
              </a:extLst>
            </p:cNvPr>
            <p:cNvSpPr>
              <a:spLocks noChangeShapeType="1"/>
            </p:cNvSpPr>
            <p:nvPr/>
          </p:nvSpPr>
          <p:spPr bwMode="auto">
            <a:xfrm>
              <a:off x="1392" y="2496"/>
              <a:ext cx="192"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vi-VN" sz="18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8282" name="Line 193">
              <a:extLst>
                <a:ext uri="{FF2B5EF4-FFF2-40B4-BE49-F238E27FC236}">
                  <a16:creationId xmlns:a16="http://schemas.microsoft.com/office/drawing/2014/main" id="{F2DEFBBE-88C6-4B35-B2BF-6D0B55D0D003}"/>
                </a:ext>
              </a:extLst>
            </p:cNvPr>
            <p:cNvSpPr>
              <a:spLocks noChangeShapeType="1"/>
            </p:cNvSpPr>
            <p:nvPr/>
          </p:nvSpPr>
          <p:spPr bwMode="auto">
            <a:xfrm>
              <a:off x="1722" y="2496"/>
              <a:ext cx="192"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vi-VN" sz="18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8283" name="Line 194">
              <a:extLst>
                <a:ext uri="{FF2B5EF4-FFF2-40B4-BE49-F238E27FC236}">
                  <a16:creationId xmlns:a16="http://schemas.microsoft.com/office/drawing/2014/main" id="{0B2CF95F-2ED8-40BD-AD7D-1B17D444EC88}"/>
                </a:ext>
              </a:extLst>
            </p:cNvPr>
            <p:cNvSpPr>
              <a:spLocks noChangeShapeType="1"/>
            </p:cNvSpPr>
            <p:nvPr/>
          </p:nvSpPr>
          <p:spPr bwMode="auto">
            <a:xfrm>
              <a:off x="2048" y="2494"/>
              <a:ext cx="192"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vi-VN" sz="18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8284" name="Line 195">
              <a:extLst>
                <a:ext uri="{FF2B5EF4-FFF2-40B4-BE49-F238E27FC236}">
                  <a16:creationId xmlns:a16="http://schemas.microsoft.com/office/drawing/2014/main" id="{3D582DC6-5C8A-4E1D-8CF7-CC559DE8A878}"/>
                </a:ext>
              </a:extLst>
            </p:cNvPr>
            <p:cNvSpPr>
              <a:spLocks noChangeShapeType="1"/>
            </p:cNvSpPr>
            <p:nvPr/>
          </p:nvSpPr>
          <p:spPr bwMode="auto">
            <a:xfrm>
              <a:off x="2318" y="2494"/>
              <a:ext cx="192"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vi-VN" sz="18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grpSp>
      <p:sp>
        <p:nvSpPr>
          <p:cNvPr id="28868" name="Line 196">
            <a:extLst>
              <a:ext uri="{FF2B5EF4-FFF2-40B4-BE49-F238E27FC236}">
                <a16:creationId xmlns:a16="http://schemas.microsoft.com/office/drawing/2014/main" id="{52F41D5B-6218-4BF6-BCDB-FAB54803EB20}"/>
              </a:ext>
            </a:extLst>
          </p:cNvPr>
          <p:cNvSpPr>
            <a:spLocks noChangeShapeType="1"/>
          </p:cNvSpPr>
          <p:nvPr/>
        </p:nvSpPr>
        <p:spPr bwMode="auto">
          <a:xfrm flipH="1">
            <a:off x="6242050" y="542925"/>
            <a:ext cx="1028700" cy="22225"/>
          </a:xfrm>
          <a:prstGeom prst="line">
            <a:avLst/>
          </a:prstGeom>
          <a:noFill/>
          <a:ln w="38100">
            <a:solidFill>
              <a:srgbClr val="FF0066"/>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vi-VN" sz="18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grpSp>
        <p:nvGrpSpPr>
          <p:cNvPr id="28869" name="Group 197">
            <a:extLst>
              <a:ext uri="{FF2B5EF4-FFF2-40B4-BE49-F238E27FC236}">
                <a16:creationId xmlns:a16="http://schemas.microsoft.com/office/drawing/2014/main" id="{56B90F72-2652-41EE-A1BA-2B6D4E521681}"/>
              </a:ext>
            </a:extLst>
          </p:cNvPr>
          <p:cNvGrpSpPr>
            <a:grpSpLocks/>
          </p:cNvGrpSpPr>
          <p:nvPr/>
        </p:nvGrpSpPr>
        <p:grpSpPr bwMode="auto">
          <a:xfrm>
            <a:off x="6494463" y="844550"/>
            <a:ext cx="381000" cy="304800"/>
            <a:chOff x="4512" y="3360"/>
            <a:chExt cx="288" cy="192"/>
          </a:xfrm>
        </p:grpSpPr>
        <p:sp>
          <p:nvSpPr>
            <p:cNvPr id="8279" name="Oval 198">
              <a:extLst>
                <a:ext uri="{FF2B5EF4-FFF2-40B4-BE49-F238E27FC236}">
                  <a16:creationId xmlns:a16="http://schemas.microsoft.com/office/drawing/2014/main" id="{9C0CB8AD-5210-4692-9E69-4B132233BCDF}"/>
                </a:ext>
              </a:extLst>
            </p:cNvPr>
            <p:cNvSpPr>
              <a:spLocks noChangeArrowheads="1"/>
            </p:cNvSpPr>
            <p:nvPr/>
          </p:nvSpPr>
          <p:spPr bwMode="auto">
            <a:xfrm>
              <a:off x="4512" y="3360"/>
              <a:ext cx="288" cy="192"/>
            </a:xfrm>
            <a:prstGeom prst="ellipse">
              <a:avLst/>
            </a:prstGeom>
            <a:solidFill>
              <a:schemeClr val="bg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vi-VN" altLang="vi-VN" sz="18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8280" name="Line 199">
              <a:extLst>
                <a:ext uri="{FF2B5EF4-FFF2-40B4-BE49-F238E27FC236}">
                  <a16:creationId xmlns:a16="http://schemas.microsoft.com/office/drawing/2014/main" id="{DD443E5F-1C1E-42E0-AD9D-485A8F46D85B}"/>
                </a:ext>
              </a:extLst>
            </p:cNvPr>
            <p:cNvSpPr>
              <a:spLocks noChangeShapeType="1"/>
            </p:cNvSpPr>
            <p:nvPr/>
          </p:nvSpPr>
          <p:spPr bwMode="auto">
            <a:xfrm>
              <a:off x="4574" y="3454"/>
              <a:ext cx="144" cy="0"/>
            </a:xfrm>
            <a:prstGeom prst="line">
              <a:avLst/>
            </a:prstGeom>
            <a:noFill/>
            <a:ln w="571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vi-VN" sz="18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grpSp>
      <p:grpSp>
        <p:nvGrpSpPr>
          <p:cNvPr id="28872" name="Group 200">
            <a:extLst>
              <a:ext uri="{FF2B5EF4-FFF2-40B4-BE49-F238E27FC236}">
                <a16:creationId xmlns:a16="http://schemas.microsoft.com/office/drawing/2014/main" id="{B2448C0C-5CFD-4345-A2A4-087EEA1D6C90}"/>
              </a:ext>
            </a:extLst>
          </p:cNvPr>
          <p:cNvGrpSpPr>
            <a:grpSpLocks/>
          </p:cNvGrpSpPr>
          <p:nvPr/>
        </p:nvGrpSpPr>
        <p:grpSpPr bwMode="auto">
          <a:xfrm>
            <a:off x="2713038" y="863600"/>
            <a:ext cx="381000" cy="304800"/>
            <a:chOff x="4512" y="3360"/>
            <a:chExt cx="288" cy="192"/>
          </a:xfrm>
        </p:grpSpPr>
        <p:sp>
          <p:nvSpPr>
            <p:cNvPr id="8277" name="Oval 201">
              <a:extLst>
                <a:ext uri="{FF2B5EF4-FFF2-40B4-BE49-F238E27FC236}">
                  <a16:creationId xmlns:a16="http://schemas.microsoft.com/office/drawing/2014/main" id="{80E71C10-A449-46C1-8568-BCE6F832623E}"/>
                </a:ext>
              </a:extLst>
            </p:cNvPr>
            <p:cNvSpPr>
              <a:spLocks noChangeArrowheads="1"/>
            </p:cNvSpPr>
            <p:nvPr/>
          </p:nvSpPr>
          <p:spPr bwMode="auto">
            <a:xfrm>
              <a:off x="4512" y="3360"/>
              <a:ext cx="288" cy="192"/>
            </a:xfrm>
            <a:prstGeom prst="ellipse">
              <a:avLst/>
            </a:prstGeom>
            <a:solidFill>
              <a:schemeClr val="bg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vi-VN" altLang="vi-VN" sz="18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8278" name="Line 202">
              <a:extLst>
                <a:ext uri="{FF2B5EF4-FFF2-40B4-BE49-F238E27FC236}">
                  <a16:creationId xmlns:a16="http://schemas.microsoft.com/office/drawing/2014/main" id="{3A54B9AE-7E7A-4E42-8D81-AA68ABA57D90}"/>
                </a:ext>
              </a:extLst>
            </p:cNvPr>
            <p:cNvSpPr>
              <a:spLocks noChangeShapeType="1"/>
            </p:cNvSpPr>
            <p:nvPr/>
          </p:nvSpPr>
          <p:spPr bwMode="auto">
            <a:xfrm>
              <a:off x="4574" y="3454"/>
              <a:ext cx="144" cy="0"/>
            </a:xfrm>
            <a:prstGeom prst="line">
              <a:avLst/>
            </a:prstGeom>
            <a:noFill/>
            <a:ln w="571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vi-VN" sz="18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grpSp>
      <p:grpSp>
        <p:nvGrpSpPr>
          <p:cNvPr id="28875" name="Group 203">
            <a:extLst>
              <a:ext uri="{FF2B5EF4-FFF2-40B4-BE49-F238E27FC236}">
                <a16:creationId xmlns:a16="http://schemas.microsoft.com/office/drawing/2014/main" id="{838416FC-6A83-4913-A391-9FDA9DB206BD}"/>
              </a:ext>
            </a:extLst>
          </p:cNvPr>
          <p:cNvGrpSpPr>
            <a:grpSpLocks/>
          </p:cNvGrpSpPr>
          <p:nvPr/>
        </p:nvGrpSpPr>
        <p:grpSpPr bwMode="auto">
          <a:xfrm>
            <a:off x="4622800" y="504825"/>
            <a:ext cx="609600" cy="381000"/>
            <a:chOff x="4416" y="2544"/>
            <a:chExt cx="384" cy="240"/>
          </a:xfrm>
        </p:grpSpPr>
        <p:sp>
          <p:nvSpPr>
            <p:cNvPr id="8274" name="Oval 204">
              <a:extLst>
                <a:ext uri="{FF2B5EF4-FFF2-40B4-BE49-F238E27FC236}">
                  <a16:creationId xmlns:a16="http://schemas.microsoft.com/office/drawing/2014/main" id="{2B142ADB-E115-4322-9112-247F66EEC2F2}"/>
                </a:ext>
              </a:extLst>
            </p:cNvPr>
            <p:cNvSpPr>
              <a:spLocks noChangeArrowheads="1"/>
            </p:cNvSpPr>
            <p:nvPr/>
          </p:nvSpPr>
          <p:spPr bwMode="auto">
            <a:xfrm>
              <a:off x="4416" y="2544"/>
              <a:ext cx="384" cy="240"/>
            </a:xfrm>
            <a:prstGeom prst="ellipse">
              <a:avLst/>
            </a:prstGeom>
            <a:solidFill>
              <a:schemeClr val="bg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vi-VN" altLang="vi-VN" sz="18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8275" name="Line 205">
              <a:extLst>
                <a:ext uri="{FF2B5EF4-FFF2-40B4-BE49-F238E27FC236}">
                  <a16:creationId xmlns:a16="http://schemas.microsoft.com/office/drawing/2014/main" id="{1C478E82-51E2-49BC-99A9-13D7135A2B8A}"/>
                </a:ext>
              </a:extLst>
            </p:cNvPr>
            <p:cNvSpPr>
              <a:spLocks noChangeShapeType="1"/>
            </p:cNvSpPr>
            <p:nvPr/>
          </p:nvSpPr>
          <p:spPr bwMode="auto">
            <a:xfrm>
              <a:off x="4614" y="2568"/>
              <a:ext cx="0" cy="192"/>
            </a:xfrm>
            <a:prstGeom prst="line">
              <a:avLst/>
            </a:prstGeom>
            <a:noFill/>
            <a:ln w="57150">
              <a:solidFill>
                <a:srgbClr val="FF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vi-VN" sz="18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8276" name="Line 206">
              <a:extLst>
                <a:ext uri="{FF2B5EF4-FFF2-40B4-BE49-F238E27FC236}">
                  <a16:creationId xmlns:a16="http://schemas.microsoft.com/office/drawing/2014/main" id="{1A0285D0-FA63-49AA-8CA9-D878A19CA145}"/>
                </a:ext>
              </a:extLst>
            </p:cNvPr>
            <p:cNvSpPr>
              <a:spLocks noChangeShapeType="1"/>
            </p:cNvSpPr>
            <p:nvPr/>
          </p:nvSpPr>
          <p:spPr bwMode="auto">
            <a:xfrm>
              <a:off x="4518" y="2664"/>
              <a:ext cx="192" cy="0"/>
            </a:xfrm>
            <a:prstGeom prst="line">
              <a:avLst/>
            </a:prstGeom>
            <a:noFill/>
            <a:ln w="57150">
              <a:solidFill>
                <a:srgbClr val="FF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vi-VN" sz="18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grpSp>
      <p:sp>
        <p:nvSpPr>
          <p:cNvPr id="28879" name="Oval 207">
            <a:extLst>
              <a:ext uri="{FF2B5EF4-FFF2-40B4-BE49-F238E27FC236}">
                <a16:creationId xmlns:a16="http://schemas.microsoft.com/office/drawing/2014/main" id="{633F2B08-47E1-47C4-8E6A-66FFEA553D20}"/>
              </a:ext>
            </a:extLst>
          </p:cNvPr>
          <p:cNvSpPr>
            <a:spLocks noChangeArrowheads="1"/>
          </p:cNvSpPr>
          <p:nvPr/>
        </p:nvSpPr>
        <p:spPr bwMode="auto">
          <a:xfrm>
            <a:off x="6451600" y="5384800"/>
            <a:ext cx="152400" cy="152400"/>
          </a:xfrm>
          <a:prstGeom prst="ellipse">
            <a:avLst/>
          </a:prstGeom>
          <a:solidFill>
            <a:schemeClr val="bg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vi-VN" altLang="vi-VN" sz="18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28880" name="Oval 208">
            <a:extLst>
              <a:ext uri="{FF2B5EF4-FFF2-40B4-BE49-F238E27FC236}">
                <a16:creationId xmlns:a16="http://schemas.microsoft.com/office/drawing/2014/main" id="{54980CA0-AEF5-479C-9DF2-EEDEB8AE1D0E}"/>
              </a:ext>
            </a:extLst>
          </p:cNvPr>
          <p:cNvSpPr>
            <a:spLocks noChangeArrowheads="1"/>
          </p:cNvSpPr>
          <p:nvPr/>
        </p:nvSpPr>
        <p:spPr bwMode="auto">
          <a:xfrm>
            <a:off x="6248400" y="5557838"/>
            <a:ext cx="203200" cy="152400"/>
          </a:xfrm>
          <a:prstGeom prst="ellipse">
            <a:avLst/>
          </a:prstGeom>
          <a:solidFill>
            <a:schemeClr val="bg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vi-VN" altLang="vi-VN" sz="18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28881" name="Oval 209">
            <a:extLst>
              <a:ext uri="{FF2B5EF4-FFF2-40B4-BE49-F238E27FC236}">
                <a16:creationId xmlns:a16="http://schemas.microsoft.com/office/drawing/2014/main" id="{91397117-47C9-46BF-A2F4-37E363573F0C}"/>
              </a:ext>
            </a:extLst>
          </p:cNvPr>
          <p:cNvSpPr>
            <a:spLocks noChangeArrowheads="1"/>
          </p:cNvSpPr>
          <p:nvPr/>
        </p:nvSpPr>
        <p:spPr bwMode="auto">
          <a:xfrm>
            <a:off x="6115050" y="5237163"/>
            <a:ext cx="152400" cy="152400"/>
          </a:xfrm>
          <a:prstGeom prst="ellipse">
            <a:avLst/>
          </a:prstGeom>
          <a:solidFill>
            <a:schemeClr val="bg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vi-VN" altLang="vi-VN" sz="18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28882" name="Oval 210">
            <a:extLst>
              <a:ext uri="{FF2B5EF4-FFF2-40B4-BE49-F238E27FC236}">
                <a16:creationId xmlns:a16="http://schemas.microsoft.com/office/drawing/2014/main" id="{CCF1C081-9CB6-4472-8201-B469F553BEAC}"/>
              </a:ext>
            </a:extLst>
          </p:cNvPr>
          <p:cNvSpPr>
            <a:spLocks noChangeArrowheads="1"/>
          </p:cNvSpPr>
          <p:nvPr/>
        </p:nvSpPr>
        <p:spPr bwMode="auto">
          <a:xfrm>
            <a:off x="6356350" y="4862513"/>
            <a:ext cx="203200" cy="152400"/>
          </a:xfrm>
          <a:prstGeom prst="ellipse">
            <a:avLst/>
          </a:prstGeom>
          <a:solidFill>
            <a:schemeClr val="bg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vi-VN" altLang="vi-VN" sz="18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28883" name="Oval 211">
            <a:extLst>
              <a:ext uri="{FF2B5EF4-FFF2-40B4-BE49-F238E27FC236}">
                <a16:creationId xmlns:a16="http://schemas.microsoft.com/office/drawing/2014/main" id="{83AB5FF1-C248-4725-AAEA-2E12C01741C6}"/>
              </a:ext>
            </a:extLst>
          </p:cNvPr>
          <p:cNvSpPr>
            <a:spLocks noChangeArrowheads="1"/>
          </p:cNvSpPr>
          <p:nvPr/>
        </p:nvSpPr>
        <p:spPr bwMode="auto">
          <a:xfrm>
            <a:off x="6591300" y="5080000"/>
            <a:ext cx="152400" cy="152400"/>
          </a:xfrm>
          <a:prstGeom prst="ellipse">
            <a:avLst/>
          </a:prstGeom>
          <a:solidFill>
            <a:schemeClr val="bg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vi-VN" altLang="vi-VN" sz="18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28884" name="Oval 212">
            <a:extLst>
              <a:ext uri="{FF2B5EF4-FFF2-40B4-BE49-F238E27FC236}">
                <a16:creationId xmlns:a16="http://schemas.microsoft.com/office/drawing/2014/main" id="{5877D33A-D37D-408B-AA1E-D53201D55789}"/>
              </a:ext>
            </a:extLst>
          </p:cNvPr>
          <p:cNvSpPr>
            <a:spLocks noChangeArrowheads="1"/>
          </p:cNvSpPr>
          <p:nvPr/>
        </p:nvSpPr>
        <p:spPr bwMode="auto">
          <a:xfrm>
            <a:off x="6527800" y="4622800"/>
            <a:ext cx="203200" cy="152400"/>
          </a:xfrm>
          <a:prstGeom prst="ellipse">
            <a:avLst/>
          </a:prstGeom>
          <a:solidFill>
            <a:schemeClr val="bg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vi-VN" altLang="vi-VN" sz="18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28885" name="Oval 213">
            <a:extLst>
              <a:ext uri="{FF2B5EF4-FFF2-40B4-BE49-F238E27FC236}">
                <a16:creationId xmlns:a16="http://schemas.microsoft.com/office/drawing/2014/main" id="{8402EFC4-91AE-4491-B03D-1A5759C435C6}"/>
              </a:ext>
            </a:extLst>
          </p:cNvPr>
          <p:cNvSpPr>
            <a:spLocks noChangeArrowheads="1"/>
          </p:cNvSpPr>
          <p:nvPr/>
        </p:nvSpPr>
        <p:spPr bwMode="auto">
          <a:xfrm>
            <a:off x="6245225" y="5124450"/>
            <a:ext cx="152400" cy="152400"/>
          </a:xfrm>
          <a:prstGeom prst="ellipse">
            <a:avLst/>
          </a:prstGeom>
          <a:solidFill>
            <a:schemeClr val="bg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vi-VN" altLang="vi-VN" sz="18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28886" name="Oval 214">
            <a:extLst>
              <a:ext uri="{FF2B5EF4-FFF2-40B4-BE49-F238E27FC236}">
                <a16:creationId xmlns:a16="http://schemas.microsoft.com/office/drawing/2014/main" id="{DC89F16D-D36E-423C-87B1-A77ED4667CE7}"/>
              </a:ext>
            </a:extLst>
          </p:cNvPr>
          <p:cNvSpPr>
            <a:spLocks noChangeArrowheads="1"/>
          </p:cNvSpPr>
          <p:nvPr/>
        </p:nvSpPr>
        <p:spPr bwMode="auto">
          <a:xfrm>
            <a:off x="6059488" y="4721225"/>
            <a:ext cx="203200" cy="152400"/>
          </a:xfrm>
          <a:prstGeom prst="ellipse">
            <a:avLst/>
          </a:prstGeom>
          <a:solidFill>
            <a:schemeClr val="bg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vi-VN" altLang="vi-VN" sz="18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28887" name="Oval 215">
            <a:extLst>
              <a:ext uri="{FF2B5EF4-FFF2-40B4-BE49-F238E27FC236}">
                <a16:creationId xmlns:a16="http://schemas.microsoft.com/office/drawing/2014/main" id="{A403A345-FF19-4238-8CD9-2D127BF61F92}"/>
              </a:ext>
            </a:extLst>
          </p:cNvPr>
          <p:cNvSpPr>
            <a:spLocks noChangeArrowheads="1"/>
          </p:cNvSpPr>
          <p:nvPr/>
        </p:nvSpPr>
        <p:spPr bwMode="auto">
          <a:xfrm>
            <a:off x="3284538" y="5537200"/>
            <a:ext cx="152400" cy="152400"/>
          </a:xfrm>
          <a:prstGeom prst="ellipse">
            <a:avLst/>
          </a:prstGeom>
          <a:solidFill>
            <a:schemeClr val="bg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vi-VN" altLang="vi-VN" sz="18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28888" name="Oval 216">
            <a:extLst>
              <a:ext uri="{FF2B5EF4-FFF2-40B4-BE49-F238E27FC236}">
                <a16:creationId xmlns:a16="http://schemas.microsoft.com/office/drawing/2014/main" id="{7B1CB32C-74E1-4B6A-AF77-4588CD8C545F}"/>
              </a:ext>
            </a:extLst>
          </p:cNvPr>
          <p:cNvSpPr>
            <a:spLocks noChangeArrowheads="1"/>
          </p:cNvSpPr>
          <p:nvPr/>
        </p:nvSpPr>
        <p:spPr bwMode="auto">
          <a:xfrm>
            <a:off x="3022600" y="5308600"/>
            <a:ext cx="166688" cy="228600"/>
          </a:xfrm>
          <a:prstGeom prst="ellipse">
            <a:avLst/>
          </a:prstGeom>
          <a:solidFill>
            <a:schemeClr val="bg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vi-VN" altLang="vi-VN" sz="18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28889" name="Oval 217">
            <a:extLst>
              <a:ext uri="{FF2B5EF4-FFF2-40B4-BE49-F238E27FC236}">
                <a16:creationId xmlns:a16="http://schemas.microsoft.com/office/drawing/2014/main" id="{1F6B2C56-6B75-4E30-95B1-68F48976273B}"/>
              </a:ext>
            </a:extLst>
          </p:cNvPr>
          <p:cNvSpPr>
            <a:spLocks noChangeArrowheads="1"/>
          </p:cNvSpPr>
          <p:nvPr/>
        </p:nvSpPr>
        <p:spPr bwMode="auto">
          <a:xfrm>
            <a:off x="3370263" y="5373688"/>
            <a:ext cx="152400" cy="152400"/>
          </a:xfrm>
          <a:prstGeom prst="ellipse">
            <a:avLst/>
          </a:prstGeom>
          <a:solidFill>
            <a:schemeClr val="bg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vi-VN" altLang="vi-VN" sz="18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28890" name="Oval 218">
            <a:extLst>
              <a:ext uri="{FF2B5EF4-FFF2-40B4-BE49-F238E27FC236}">
                <a16:creationId xmlns:a16="http://schemas.microsoft.com/office/drawing/2014/main" id="{538B4259-A89D-4917-9A71-1DFFF26D7E08}"/>
              </a:ext>
            </a:extLst>
          </p:cNvPr>
          <p:cNvSpPr>
            <a:spLocks noChangeArrowheads="1"/>
          </p:cNvSpPr>
          <p:nvPr/>
        </p:nvSpPr>
        <p:spPr bwMode="auto">
          <a:xfrm>
            <a:off x="3175000" y="5167313"/>
            <a:ext cx="166688" cy="228600"/>
          </a:xfrm>
          <a:prstGeom prst="ellipse">
            <a:avLst/>
          </a:prstGeom>
          <a:solidFill>
            <a:schemeClr val="bg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vi-VN" altLang="vi-VN" sz="18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28891" name="Oval 219">
            <a:extLst>
              <a:ext uri="{FF2B5EF4-FFF2-40B4-BE49-F238E27FC236}">
                <a16:creationId xmlns:a16="http://schemas.microsoft.com/office/drawing/2014/main" id="{F48BC8E5-2278-4B96-85B9-3FE1F77FCAB5}"/>
              </a:ext>
            </a:extLst>
          </p:cNvPr>
          <p:cNvSpPr>
            <a:spLocks noChangeArrowheads="1"/>
          </p:cNvSpPr>
          <p:nvPr/>
        </p:nvSpPr>
        <p:spPr bwMode="auto">
          <a:xfrm>
            <a:off x="4570413" y="4606925"/>
            <a:ext cx="152400" cy="152400"/>
          </a:xfrm>
          <a:prstGeom prst="ellipse">
            <a:avLst/>
          </a:prstGeom>
          <a:solidFill>
            <a:srgbClr val="FFFF66"/>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vi-VN" altLang="vi-VN" sz="18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28892" name="Oval 220">
            <a:extLst>
              <a:ext uri="{FF2B5EF4-FFF2-40B4-BE49-F238E27FC236}">
                <a16:creationId xmlns:a16="http://schemas.microsoft.com/office/drawing/2014/main" id="{7DE0B9A7-4A53-47E5-A39B-7E397126DD67}"/>
              </a:ext>
            </a:extLst>
          </p:cNvPr>
          <p:cNvSpPr>
            <a:spLocks noChangeArrowheads="1"/>
          </p:cNvSpPr>
          <p:nvPr/>
        </p:nvSpPr>
        <p:spPr bwMode="auto">
          <a:xfrm>
            <a:off x="4722813" y="4318000"/>
            <a:ext cx="152400" cy="228600"/>
          </a:xfrm>
          <a:prstGeom prst="ellipse">
            <a:avLst/>
          </a:prstGeom>
          <a:solidFill>
            <a:srgbClr val="FFFF66"/>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vi-VN" altLang="vi-VN" sz="18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28893" name="Oval 221">
            <a:extLst>
              <a:ext uri="{FF2B5EF4-FFF2-40B4-BE49-F238E27FC236}">
                <a16:creationId xmlns:a16="http://schemas.microsoft.com/office/drawing/2014/main" id="{11601AE2-0659-444E-A3BE-2F8D6D06895B}"/>
              </a:ext>
            </a:extLst>
          </p:cNvPr>
          <p:cNvSpPr>
            <a:spLocks noChangeArrowheads="1"/>
          </p:cNvSpPr>
          <p:nvPr/>
        </p:nvSpPr>
        <p:spPr bwMode="auto">
          <a:xfrm>
            <a:off x="4799013" y="4470400"/>
            <a:ext cx="152400" cy="152400"/>
          </a:xfrm>
          <a:prstGeom prst="ellipse">
            <a:avLst/>
          </a:prstGeom>
          <a:solidFill>
            <a:srgbClr val="FFFF66"/>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vi-VN" altLang="vi-VN" sz="18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28894" name="Oval 222">
            <a:extLst>
              <a:ext uri="{FF2B5EF4-FFF2-40B4-BE49-F238E27FC236}">
                <a16:creationId xmlns:a16="http://schemas.microsoft.com/office/drawing/2014/main" id="{E9B02D90-5BA5-44C9-9AB3-A31695D0B709}"/>
              </a:ext>
            </a:extLst>
          </p:cNvPr>
          <p:cNvSpPr>
            <a:spLocks noChangeArrowheads="1"/>
          </p:cNvSpPr>
          <p:nvPr/>
        </p:nvSpPr>
        <p:spPr bwMode="auto">
          <a:xfrm>
            <a:off x="4927600" y="4165600"/>
            <a:ext cx="152400" cy="228600"/>
          </a:xfrm>
          <a:prstGeom prst="ellipse">
            <a:avLst/>
          </a:prstGeom>
          <a:solidFill>
            <a:srgbClr val="FFFF66"/>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vi-VN" altLang="vi-VN" sz="18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28895" name="Oval 223">
            <a:extLst>
              <a:ext uri="{FF2B5EF4-FFF2-40B4-BE49-F238E27FC236}">
                <a16:creationId xmlns:a16="http://schemas.microsoft.com/office/drawing/2014/main" id="{780F8236-B92D-4371-AF58-0823E8913D48}"/>
              </a:ext>
            </a:extLst>
          </p:cNvPr>
          <p:cNvSpPr>
            <a:spLocks noChangeArrowheads="1"/>
          </p:cNvSpPr>
          <p:nvPr/>
        </p:nvSpPr>
        <p:spPr bwMode="auto">
          <a:xfrm>
            <a:off x="4470400" y="3937000"/>
            <a:ext cx="152400" cy="152400"/>
          </a:xfrm>
          <a:prstGeom prst="ellipse">
            <a:avLst/>
          </a:prstGeom>
          <a:solidFill>
            <a:srgbClr val="FFFF66"/>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vi-VN" altLang="vi-VN" sz="18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28896" name="Oval 224">
            <a:extLst>
              <a:ext uri="{FF2B5EF4-FFF2-40B4-BE49-F238E27FC236}">
                <a16:creationId xmlns:a16="http://schemas.microsoft.com/office/drawing/2014/main" id="{30D1DE76-9B89-473B-AEE4-6E2DCE3A0C5F}"/>
              </a:ext>
            </a:extLst>
          </p:cNvPr>
          <p:cNvSpPr>
            <a:spLocks noChangeArrowheads="1"/>
          </p:cNvSpPr>
          <p:nvPr/>
        </p:nvSpPr>
        <p:spPr bwMode="auto">
          <a:xfrm>
            <a:off x="4851400" y="4013200"/>
            <a:ext cx="152400" cy="152400"/>
          </a:xfrm>
          <a:prstGeom prst="ellipse">
            <a:avLst/>
          </a:prstGeom>
          <a:solidFill>
            <a:srgbClr val="FFFF66"/>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vi-VN" altLang="vi-VN" sz="18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28897" name="Oval 225">
            <a:extLst>
              <a:ext uri="{FF2B5EF4-FFF2-40B4-BE49-F238E27FC236}">
                <a16:creationId xmlns:a16="http://schemas.microsoft.com/office/drawing/2014/main" id="{26BC2C91-2D54-4266-B3E1-0F8CAAF083DC}"/>
              </a:ext>
            </a:extLst>
          </p:cNvPr>
          <p:cNvSpPr>
            <a:spLocks noChangeArrowheads="1"/>
          </p:cNvSpPr>
          <p:nvPr/>
        </p:nvSpPr>
        <p:spPr bwMode="auto">
          <a:xfrm>
            <a:off x="4799013" y="4622800"/>
            <a:ext cx="152400" cy="152400"/>
          </a:xfrm>
          <a:prstGeom prst="ellipse">
            <a:avLst/>
          </a:prstGeom>
          <a:solidFill>
            <a:srgbClr val="FFFF66"/>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vi-VN" altLang="vi-VN" sz="18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28898" name="Oval 226">
            <a:extLst>
              <a:ext uri="{FF2B5EF4-FFF2-40B4-BE49-F238E27FC236}">
                <a16:creationId xmlns:a16="http://schemas.microsoft.com/office/drawing/2014/main" id="{2459DCA2-A8C6-41C7-8638-32B080E0CDF2}"/>
              </a:ext>
            </a:extLst>
          </p:cNvPr>
          <p:cNvSpPr>
            <a:spLocks noChangeArrowheads="1"/>
          </p:cNvSpPr>
          <p:nvPr/>
        </p:nvSpPr>
        <p:spPr bwMode="auto">
          <a:xfrm>
            <a:off x="4546600" y="4089400"/>
            <a:ext cx="152400" cy="152400"/>
          </a:xfrm>
          <a:prstGeom prst="ellipse">
            <a:avLst/>
          </a:prstGeom>
          <a:solidFill>
            <a:srgbClr val="FFFF66"/>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vi-VN" altLang="vi-VN" sz="18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8273" name="Text Box 227">
            <a:extLst>
              <a:ext uri="{FF2B5EF4-FFF2-40B4-BE49-F238E27FC236}">
                <a16:creationId xmlns:a16="http://schemas.microsoft.com/office/drawing/2014/main" id="{29A1F8ED-D7BD-4F17-9D92-36FBFF56C324}"/>
              </a:ext>
            </a:extLst>
          </p:cNvPr>
          <p:cNvSpPr txBox="1">
            <a:spLocks noChangeArrowheads="1"/>
          </p:cNvSpPr>
          <p:nvPr/>
        </p:nvSpPr>
        <p:spPr bwMode="auto">
          <a:xfrm>
            <a:off x="1752600" y="6057900"/>
            <a:ext cx="6096000" cy="5794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altLang="vi-VN" sz="2800" b="1" i="1" u="none" strike="noStrike" kern="1200" cap="none" spc="0" normalizeH="0" baseline="0" noProof="0">
                <a:ln>
                  <a:noFill/>
                </a:ln>
                <a:solidFill>
                  <a:srgbClr val="CC0000"/>
                </a:solidFill>
                <a:effectLst/>
                <a:uLnTx/>
                <a:uFillTx/>
                <a:latin typeface="Arial" panose="020B0604020202020204" pitchFamily="34" charset="0"/>
                <a:ea typeface="+mn-ea"/>
                <a:cs typeface="+mn-cs"/>
              </a:rPr>
              <a:t>S</a:t>
            </a:r>
            <a:r>
              <a:rPr kumimoji="0" lang="en-US" altLang="vi-VN" sz="3200" b="1" i="1" u="none" strike="noStrike" kern="1200" cap="none" spc="0" normalizeH="0" baseline="0" noProof="0">
                <a:ln>
                  <a:noFill/>
                </a:ln>
                <a:solidFill>
                  <a:srgbClr val="CC0000"/>
                </a:solidFill>
                <a:effectLst/>
                <a:uLnTx/>
                <a:uFillTx/>
                <a:latin typeface="Arial" panose="020B0604020202020204" pitchFamily="34" charset="0"/>
                <a:ea typeface="+mn-ea"/>
                <a:cs typeface="+mn-cs"/>
              </a:rPr>
              <a:t>ơ đồ</a:t>
            </a:r>
            <a:r>
              <a:rPr kumimoji="0" lang="en-US" altLang="vi-VN" sz="2800" b="1" i="1" u="none" strike="noStrike" kern="1200" cap="none" spc="0" normalizeH="0" baseline="0" noProof="0">
                <a:ln>
                  <a:noFill/>
                </a:ln>
                <a:solidFill>
                  <a:srgbClr val="CC0000"/>
                </a:solidFill>
                <a:effectLst/>
                <a:uLnTx/>
                <a:uFillTx/>
                <a:latin typeface="Arial" panose="020B0604020202020204" pitchFamily="34" charset="0"/>
                <a:ea typeface="+mn-ea"/>
                <a:cs typeface="+mn-cs"/>
              </a:rPr>
              <a:t> điện phân dung dịch NaCl </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8" presetClass="entr" presetSubtype="12" fill="hold" nodeType="clickEffect">
                                  <p:stCondLst>
                                    <p:cond delay="0"/>
                                  </p:stCondLst>
                                  <p:childTnLst>
                                    <p:set>
                                      <p:cBhvr>
                                        <p:cTn id="6" dur="1" fill="hold">
                                          <p:stCondLst>
                                            <p:cond delay="0"/>
                                          </p:stCondLst>
                                        </p:cTn>
                                        <p:tgtEl>
                                          <p:spTgt spid="28850"/>
                                        </p:tgtEl>
                                        <p:attrNameLst>
                                          <p:attrName>style.visibility</p:attrName>
                                        </p:attrNameLst>
                                      </p:cBhvr>
                                      <p:to>
                                        <p:strVal val="visible"/>
                                      </p:to>
                                    </p:set>
                                    <p:animEffect transition="in" filter="strips(downLeft)">
                                      <p:cBhvr>
                                        <p:cTn id="7" dur="1000"/>
                                        <p:tgtEl>
                                          <p:spTgt spid="28850"/>
                                        </p:tgtEl>
                                      </p:cBhvr>
                                    </p:animEffect>
                                  </p:childTnLst>
                                </p:cTn>
                              </p:par>
                            </p:childTnLst>
                          </p:cTn>
                        </p:par>
                        <p:par>
                          <p:cTn id="8" fill="hold" nodeType="afterGroup">
                            <p:stCondLst>
                              <p:cond delay="1000"/>
                            </p:stCondLst>
                            <p:childTnLst>
                              <p:par>
                                <p:cTn id="9" presetID="5" presetClass="entr" presetSubtype="10" fill="hold" grpId="0" nodeType="afterEffect">
                                  <p:stCondLst>
                                    <p:cond delay="0"/>
                                  </p:stCondLst>
                                  <p:childTnLst>
                                    <p:set>
                                      <p:cBhvr>
                                        <p:cTn id="10" dur="1" fill="hold">
                                          <p:stCondLst>
                                            <p:cond delay="0"/>
                                          </p:stCondLst>
                                        </p:cTn>
                                        <p:tgtEl>
                                          <p:spTgt spid="28845"/>
                                        </p:tgtEl>
                                        <p:attrNameLst>
                                          <p:attrName>style.visibility</p:attrName>
                                        </p:attrNameLst>
                                      </p:cBhvr>
                                      <p:to>
                                        <p:strVal val="visible"/>
                                      </p:to>
                                    </p:set>
                                    <p:animEffect transition="in" filter="checkerboard(across)">
                                      <p:cBhvr>
                                        <p:cTn id="11" dur="500"/>
                                        <p:tgtEl>
                                          <p:spTgt spid="28845"/>
                                        </p:tgtEl>
                                      </p:cBhvr>
                                    </p:animEffect>
                                  </p:childTnLst>
                                </p:cTn>
                              </p:par>
                            </p:childTnLst>
                          </p:cTn>
                        </p:par>
                        <p:par>
                          <p:cTn id="12" fill="hold" nodeType="afterGroup">
                            <p:stCondLst>
                              <p:cond delay="1500"/>
                            </p:stCondLst>
                            <p:childTnLst>
                              <p:par>
                                <p:cTn id="13" presetID="18" presetClass="entr" presetSubtype="12" fill="hold" nodeType="afterEffect">
                                  <p:stCondLst>
                                    <p:cond delay="500"/>
                                  </p:stCondLst>
                                  <p:childTnLst>
                                    <p:set>
                                      <p:cBhvr>
                                        <p:cTn id="14" dur="1" fill="hold">
                                          <p:stCondLst>
                                            <p:cond delay="0"/>
                                          </p:stCondLst>
                                        </p:cTn>
                                        <p:tgtEl>
                                          <p:spTgt spid="28852"/>
                                        </p:tgtEl>
                                        <p:attrNameLst>
                                          <p:attrName>style.visibility</p:attrName>
                                        </p:attrNameLst>
                                      </p:cBhvr>
                                      <p:to>
                                        <p:strVal val="visible"/>
                                      </p:to>
                                    </p:set>
                                    <p:animEffect transition="in" filter="strips(downLeft)">
                                      <p:cBhvr>
                                        <p:cTn id="15" dur="1000"/>
                                        <p:tgtEl>
                                          <p:spTgt spid="28852"/>
                                        </p:tgtEl>
                                      </p:cBhvr>
                                    </p:animEffect>
                                  </p:childTnLst>
                                </p:cTn>
                              </p:par>
                              <p:par>
                                <p:cTn id="16" presetID="18" presetClass="entr" presetSubtype="12" fill="hold" nodeType="withEffect">
                                  <p:stCondLst>
                                    <p:cond delay="500"/>
                                  </p:stCondLst>
                                  <p:childTnLst>
                                    <p:set>
                                      <p:cBhvr>
                                        <p:cTn id="17" dur="1" fill="hold">
                                          <p:stCondLst>
                                            <p:cond delay="0"/>
                                          </p:stCondLst>
                                        </p:cTn>
                                        <p:tgtEl>
                                          <p:spTgt spid="28857"/>
                                        </p:tgtEl>
                                        <p:attrNameLst>
                                          <p:attrName>style.visibility</p:attrName>
                                        </p:attrNameLst>
                                      </p:cBhvr>
                                      <p:to>
                                        <p:strVal val="visible"/>
                                      </p:to>
                                    </p:set>
                                    <p:animEffect transition="in" filter="strips(downLeft)">
                                      <p:cBhvr>
                                        <p:cTn id="18" dur="1000"/>
                                        <p:tgtEl>
                                          <p:spTgt spid="28857"/>
                                        </p:tgtEl>
                                      </p:cBhvr>
                                    </p:animEffect>
                                  </p:childTnLst>
                                </p:cTn>
                              </p:par>
                            </p:childTnLst>
                          </p:cTn>
                        </p:par>
                        <p:par>
                          <p:cTn id="19" fill="hold" nodeType="afterGroup">
                            <p:stCondLst>
                              <p:cond delay="3000"/>
                            </p:stCondLst>
                            <p:childTnLst>
                              <p:par>
                                <p:cTn id="20" presetID="5" presetClass="entr" presetSubtype="10" fill="hold" grpId="0" nodeType="afterEffect">
                                  <p:stCondLst>
                                    <p:cond delay="500"/>
                                  </p:stCondLst>
                                  <p:childTnLst>
                                    <p:set>
                                      <p:cBhvr>
                                        <p:cTn id="21" dur="1" fill="hold">
                                          <p:stCondLst>
                                            <p:cond delay="0"/>
                                          </p:stCondLst>
                                        </p:cTn>
                                        <p:tgtEl>
                                          <p:spTgt spid="28846"/>
                                        </p:tgtEl>
                                        <p:attrNameLst>
                                          <p:attrName>style.visibility</p:attrName>
                                        </p:attrNameLst>
                                      </p:cBhvr>
                                      <p:to>
                                        <p:strVal val="visible"/>
                                      </p:to>
                                    </p:set>
                                    <p:animEffect transition="in" filter="checkerboard(across)">
                                      <p:cBhvr>
                                        <p:cTn id="22" dur="500"/>
                                        <p:tgtEl>
                                          <p:spTgt spid="28846"/>
                                        </p:tgtEl>
                                      </p:cBhvr>
                                    </p:animEffect>
                                  </p:childTnLst>
                                </p:cTn>
                              </p:par>
                            </p:childTnLst>
                          </p:cTn>
                        </p:par>
                        <p:par>
                          <p:cTn id="23" fill="hold" nodeType="afterGroup">
                            <p:stCondLst>
                              <p:cond delay="4000"/>
                            </p:stCondLst>
                            <p:childTnLst>
                              <p:par>
                                <p:cTn id="24" presetID="18" presetClass="entr" presetSubtype="12" fill="hold" nodeType="afterEffect">
                                  <p:stCondLst>
                                    <p:cond delay="500"/>
                                  </p:stCondLst>
                                  <p:childTnLst>
                                    <p:set>
                                      <p:cBhvr>
                                        <p:cTn id="25" dur="1" fill="hold">
                                          <p:stCondLst>
                                            <p:cond delay="0"/>
                                          </p:stCondLst>
                                        </p:cTn>
                                        <p:tgtEl>
                                          <p:spTgt spid="28851"/>
                                        </p:tgtEl>
                                        <p:attrNameLst>
                                          <p:attrName>style.visibility</p:attrName>
                                        </p:attrNameLst>
                                      </p:cBhvr>
                                      <p:to>
                                        <p:strVal val="visible"/>
                                      </p:to>
                                    </p:set>
                                    <p:animEffect transition="in" filter="strips(downLeft)">
                                      <p:cBhvr>
                                        <p:cTn id="26" dur="1000"/>
                                        <p:tgtEl>
                                          <p:spTgt spid="28851"/>
                                        </p:tgtEl>
                                      </p:cBhvr>
                                    </p:animEffect>
                                  </p:childTnLst>
                                </p:cTn>
                              </p:par>
                            </p:childTnLst>
                          </p:cTn>
                        </p:par>
                        <p:par>
                          <p:cTn id="27" fill="hold" nodeType="afterGroup">
                            <p:stCondLst>
                              <p:cond delay="5500"/>
                            </p:stCondLst>
                            <p:childTnLst>
                              <p:par>
                                <p:cTn id="28" presetID="5" presetClass="entr" presetSubtype="10" fill="hold" grpId="0" nodeType="afterEffect">
                                  <p:stCondLst>
                                    <p:cond delay="500"/>
                                  </p:stCondLst>
                                  <p:childTnLst>
                                    <p:set>
                                      <p:cBhvr>
                                        <p:cTn id="29" dur="1" fill="hold">
                                          <p:stCondLst>
                                            <p:cond delay="0"/>
                                          </p:stCondLst>
                                        </p:cTn>
                                        <p:tgtEl>
                                          <p:spTgt spid="28847"/>
                                        </p:tgtEl>
                                        <p:attrNameLst>
                                          <p:attrName>style.visibility</p:attrName>
                                        </p:attrNameLst>
                                      </p:cBhvr>
                                      <p:to>
                                        <p:strVal val="visible"/>
                                      </p:to>
                                    </p:set>
                                    <p:animEffect transition="in" filter="checkerboard(across)">
                                      <p:cBhvr>
                                        <p:cTn id="30" dur="500"/>
                                        <p:tgtEl>
                                          <p:spTgt spid="28847"/>
                                        </p:tgtEl>
                                      </p:cBhvr>
                                    </p:animEffect>
                                  </p:childTnLst>
                                </p:cTn>
                              </p:par>
                            </p:childTnLst>
                          </p:cTn>
                        </p:par>
                      </p:childTnLst>
                    </p:cTn>
                  </p:par>
                  <p:par>
                    <p:cTn id="31" fill="hold" nodeType="clickPar">
                      <p:stCondLst>
                        <p:cond delay="indefinite"/>
                      </p:stCondLst>
                      <p:childTnLst>
                        <p:par>
                          <p:cTn id="32" fill="hold" nodeType="withGroup">
                            <p:stCondLst>
                              <p:cond delay="0"/>
                            </p:stCondLst>
                            <p:childTnLst>
                              <p:par>
                                <p:cTn id="33" presetID="5" presetClass="entr" presetSubtype="10" fill="hold" grpId="0" nodeType="clickEffect">
                                  <p:stCondLst>
                                    <p:cond delay="0"/>
                                  </p:stCondLst>
                                  <p:childTnLst>
                                    <p:set>
                                      <p:cBhvr>
                                        <p:cTn id="34" dur="1" fill="hold">
                                          <p:stCondLst>
                                            <p:cond delay="0"/>
                                          </p:stCondLst>
                                        </p:cTn>
                                        <p:tgtEl>
                                          <p:spTgt spid="28840"/>
                                        </p:tgtEl>
                                        <p:attrNameLst>
                                          <p:attrName>style.visibility</p:attrName>
                                        </p:attrNameLst>
                                      </p:cBhvr>
                                      <p:to>
                                        <p:strVal val="visible"/>
                                      </p:to>
                                    </p:set>
                                    <p:animEffect transition="in" filter="checkerboard(across)">
                                      <p:cBhvr>
                                        <p:cTn id="35" dur="1000"/>
                                        <p:tgtEl>
                                          <p:spTgt spid="28840"/>
                                        </p:tgtEl>
                                      </p:cBhvr>
                                    </p:animEffect>
                                  </p:childTnLst>
                                </p:cTn>
                              </p:par>
                              <p:par>
                                <p:cTn id="36" presetID="18" presetClass="entr" presetSubtype="12" repeatCount="3000" fill="hold" nodeType="withEffect">
                                  <p:stCondLst>
                                    <p:cond delay="0"/>
                                  </p:stCondLst>
                                  <p:childTnLst>
                                    <p:set>
                                      <p:cBhvr>
                                        <p:cTn id="37" dur="1" fill="hold">
                                          <p:stCondLst>
                                            <p:cond delay="0"/>
                                          </p:stCondLst>
                                        </p:cTn>
                                        <p:tgtEl>
                                          <p:spTgt spid="28868"/>
                                        </p:tgtEl>
                                        <p:attrNameLst>
                                          <p:attrName>style.visibility</p:attrName>
                                        </p:attrNameLst>
                                      </p:cBhvr>
                                      <p:to>
                                        <p:strVal val="visible"/>
                                      </p:to>
                                    </p:set>
                                    <p:animEffect transition="in" filter="strips(downLeft)">
                                      <p:cBhvr>
                                        <p:cTn id="38" dur="500"/>
                                        <p:tgtEl>
                                          <p:spTgt spid="28868"/>
                                        </p:tgtEl>
                                      </p:cBhvr>
                                    </p:animEffect>
                                  </p:childTnLst>
                                </p:cTn>
                              </p:par>
                              <p:par>
                                <p:cTn id="39" presetID="5" presetClass="entr" presetSubtype="10" fill="hold" nodeType="withEffect">
                                  <p:stCondLst>
                                    <p:cond delay="0"/>
                                  </p:stCondLst>
                                  <p:childTnLst>
                                    <p:set>
                                      <p:cBhvr>
                                        <p:cTn id="40" dur="1" fill="hold">
                                          <p:stCondLst>
                                            <p:cond delay="0"/>
                                          </p:stCondLst>
                                        </p:cTn>
                                        <p:tgtEl>
                                          <p:spTgt spid="28786"/>
                                        </p:tgtEl>
                                        <p:attrNameLst>
                                          <p:attrName>style.visibility</p:attrName>
                                        </p:attrNameLst>
                                      </p:cBhvr>
                                      <p:to>
                                        <p:strVal val="visible"/>
                                      </p:to>
                                    </p:set>
                                    <p:animEffect transition="in" filter="checkerboard(across)">
                                      <p:cBhvr>
                                        <p:cTn id="41" dur="500"/>
                                        <p:tgtEl>
                                          <p:spTgt spid="28786"/>
                                        </p:tgtEl>
                                      </p:cBhvr>
                                    </p:animEffect>
                                  </p:childTnLst>
                                </p:cTn>
                              </p:par>
                              <p:par>
                                <p:cTn id="42" presetID="5" presetClass="entr" presetSubtype="10" fill="hold" nodeType="withEffect">
                                  <p:stCondLst>
                                    <p:cond delay="0"/>
                                  </p:stCondLst>
                                  <p:childTnLst>
                                    <p:set>
                                      <p:cBhvr>
                                        <p:cTn id="43" dur="1" fill="hold">
                                          <p:stCondLst>
                                            <p:cond delay="0"/>
                                          </p:stCondLst>
                                        </p:cTn>
                                        <p:tgtEl>
                                          <p:spTgt spid="28791"/>
                                        </p:tgtEl>
                                        <p:attrNameLst>
                                          <p:attrName>style.visibility</p:attrName>
                                        </p:attrNameLst>
                                      </p:cBhvr>
                                      <p:to>
                                        <p:strVal val="visible"/>
                                      </p:to>
                                    </p:set>
                                    <p:animEffect transition="in" filter="checkerboard(across)">
                                      <p:cBhvr>
                                        <p:cTn id="44" dur="500"/>
                                        <p:tgtEl>
                                          <p:spTgt spid="28791"/>
                                        </p:tgtEl>
                                      </p:cBhvr>
                                    </p:animEffect>
                                  </p:childTnLst>
                                </p:cTn>
                              </p:par>
                              <p:par>
                                <p:cTn id="45" presetID="5" presetClass="entr" presetSubtype="10" fill="hold" nodeType="withEffect">
                                  <p:stCondLst>
                                    <p:cond delay="0"/>
                                  </p:stCondLst>
                                  <p:childTnLst>
                                    <p:set>
                                      <p:cBhvr>
                                        <p:cTn id="46" dur="1" fill="hold">
                                          <p:stCondLst>
                                            <p:cond delay="0"/>
                                          </p:stCondLst>
                                        </p:cTn>
                                        <p:tgtEl>
                                          <p:spTgt spid="28781"/>
                                        </p:tgtEl>
                                        <p:attrNameLst>
                                          <p:attrName>style.visibility</p:attrName>
                                        </p:attrNameLst>
                                      </p:cBhvr>
                                      <p:to>
                                        <p:strVal val="visible"/>
                                      </p:to>
                                    </p:set>
                                    <p:animEffect transition="in" filter="checkerboard(across)">
                                      <p:cBhvr>
                                        <p:cTn id="47" dur="500"/>
                                        <p:tgtEl>
                                          <p:spTgt spid="28781"/>
                                        </p:tgtEl>
                                      </p:cBhvr>
                                    </p:animEffect>
                                  </p:childTnLst>
                                </p:cTn>
                              </p:par>
                              <p:par>
                                <p:cTn id="48" presetID="5" presetClass="entr" presetSubtype="10" fill="hold" nodeType="withEffect">
                                  <p:stCondLst>
                                    <p:cond delay="0"/>
                                  </p:stCondLst>
                                  <p:childTnLst>
                                    <p:set>
                                      <p:cBhvr>
                                        <p:cTn id="49" dur="1" fill="hold">
                                          <p:stCondLst>
                                            <p:cond delay="0"/>
                                          </p:stCondLst>
                                        </p:cTn>
                                        <p:tgtEl>
                                          <p:spTgt spid="28776"/>
                                        </p:tgtEl>
                                        <p:attrNameLst>
                                          <p:attrName>style.visibility</p:attrName>
                                        </p:attrNameLst>
                                      </p:cBhvr>
                                      <p:to>
                                        <p:strVal val="visible"/>
                                      </p:to>
                                    </p:set>
                                    <p:animEffect transition="in" filter="checkerboard(across)">
                                      <p:cBhvr>
                                        <p:cTn id="50" dur="500"/>
                                        <p:tgtEl>
                                          <p:spTgt spid="28776"/>
                                        </p:tgtEl>
                                      </p:cBhvr>
                                    </p:animEffect>
                                  </p:childTnLst>
                                </p:cTn>
                              </p:par>
                            </p:childTnLst>
                          </p:cTn>
                        </p:par>
                        <p:par>
                          <p:cTn id="51" fill="hold" nodeType="afterGroup">
                            <p:stCondLst>
                              <p:cond delay="1500"/>
                            </p:stCondLst>
                            <p:childTnLst>
                              <p:par>
                                <p:cTn id="52" presetID="5" presetClass="entr" presetSubtype="10" fill="hold" nodeType="afterEffect">
                                  <p:stCondLst>
                                    <p:cond delay="0"/>
                                  </p:stCondLst>
                                  <p:childTnLst>
                                    <p:set>
                                      <p:cBhvr>
                                        <p:cTn id="53" dur="1" fill="hold">
                                          <p:stCondLst>
                                            <p:cond delay="0"/>
                                          </p:stCondLst>
                                        </p:cTn>
                                        <p:tgtEl>
                                          <p:spTgt spid="28766"/>
                                        </p:tgtEl>
                                        <p:attrNameLst>
                                          <p:attrName>style.visibility</p:attrName>
                                        </p:attrNameLst>
                                      </p:cBhvr>
                                      <p:to>
                                        <p:strVal val="visible"/>
                                      </p:to>
                                    </p:set>
                                    <p:animEffect transition="in" filter="checkerboard(across)">
                                      <p:cBhvr>
                                        <p:cTn id="54" dur="500"/>
                                        <p:tgtEl>
                                          <p:spTgt spid="28766"/>
                                        </p:tgtEl>
                                      </p:cBhvr>
                                    </p:animEffect>
                                  </p:childTnLst>
                                </p:cTn>
                              </p:par>
                              <p:par>
                                <p:cTn id="55" presetID="5" presetClass="entr" presetSubtype="10" fill="hold" nodeType="withEffect">
                                  <p:stCondLst>
                                    <p:cond delay="0"/>
                                  </p:stCondLst>
                                  <p:childTnLst>
                                    <p:set>
                                      <p:cBhvr>
                                        <p:cTn id="56" dur="1" fill="hold">
                                          <p:stCondLst>
                                            <p:cond delay="0"/>
                                          </p:stCondLst>
                                        </p:cTn>
                                        <p:tgtEl>
                                          <p:spTgt spid="28771"/>
                                        </p:tgtEl>
                                        <p:attrNameLst>
                                          <p:attrName>style.visibility</p:attrName>
                                        </p:attrNameLst>
                                      </p:cBhvr>
                                      <p:to>
                                        <p:strVal val="visible"/>
                                      </p:to>
                                    </p:set>
                                    <p:animEffect transition="in" filter="checkerboard(across)">
                                      <p:cBhvr>
                                        <p:cTn id="57" dur="500"/>
                                        <p:tgtEl>
                                          <p:spTgt spid="28771"/>
                                        </p:tgtEl>
                                      </p:cBhvr>
                                    </p:animEffect>
                                  </p:childTnLst>
                                </p:cTn>
                              </p:par>
                              <p:par>
                                <p:cTn id="58" presetID="5" presetClass="entr" presetSubtype="10" fill="hold" nodeType="withEffect">
                                  <p:stCondLst>
                                    <p:cond delay="0"/>
                                  </p:stCondLst>
                                  <p:childTnLst>
                                    <p:set>
                                      <p:cBhvr>
                                        <p:cTn id="59" dur="1" fill="hold">
                                          <p:stCondLst>
                                            <p:cond delay="0"/>
                                          </p:stCondLst>
                                        </p:cTn>
                                        <p:tgtEl>
                                          <p:spTgt spid="28761"/>
                                        </p:tgtEl>
                                        <p:attrNameLst>
                                          <p:attrName>style.visibility</p:attrName>
                                        </p:attrNameLst>
                                      </p:cBhvr>
                                      <p:to>
                                        <p:strVal val="visible"/>
                                      </p:to>
                                    </p:set>
                                    <p:animEffect transition="in" filter="checkerboard(across)">
                                      <p:cBhvr>
                                        <p:cTn id="60" dur="500"/>
                                        <p:tgtEl>
                                          <p:spTgt spid="28761"/>
                                        </p:tgtEl>
                                      </p:cBhvr>
                                    </p:animEffect>
                                  </p:childTnLst>
                                </p:cTn>
                              </p:par>
                              <p:par>
                                <p:cTn id="61" presetID="5" presetClass="entr" presetSubtype="10" fill="hold" nodeType="withEffect">
                                  <p:stCondLst>
                                    <p:cond delay="0"/>
                                  </p:stCondLst>
                                  <p:childTnLst>
                                    <p:set>
                                      <p:cBhvr>
                                        <p:cTn id="62" dur="1" fill="hold">
                                          <p:stCondLst>
                                            <p:cond delay="0"/>
                                          </p:stCondLst>
                                        </p:cTn>
                                        <p:tgtEl>
                                          <p:spTgt spid="28756"/>
                                        </p:tgtEl>
                                        <p:attrNameLst>
                                          <p:attrName>style.visibility</p:attrName>
                                        </p:attrNameLst>
                                      </p:cBhvr>
                                      <p:to>
                                        <p:strVal val="visible"/>
                                      </p:to>
                                    </p:set>
                                    <p:animEffect transition="in" filter="checkerboard(across)">
                                      <p:cBhvr>
                                        <p:cTn id="63" dur="500"/>
                                        <p:tgtEl>
                                          <p:spTgt spid="28756"/>
                                        </p:tgtEl>
                                      </p:cBhvr>
                                    </p:animEffect>
                                  </p:childTnLst>
                                </p:cTn>
                              </p:par>
                              <p:par>
                                <p:cTn id="64" presetID="5" presetClass="entr" presetSubtype="10" fill="hold" nodeType="withEffect">
                                  <p:stCondLst>
                                    <p:cond delay="0"/>
                                  </p:stCondLst>
                                  <p:childTnLst>
                                    <p:set>
                                      <p:cBhvr>
                                        <p:cTn id="65" dur="1" fill="hold">
                                          <p:stCondLst>
                                            <p:cond delay="0"/>
                                          </p:stCondLst>
                                        </p:cTn>
                                        <p:tgtEl>
                                          <p:spTgt spid="28746"/>
                                        </p:tgtEl>
                                        <p:attrNameLst>
                                          <p:attrName>style.visibility</p:attrName>
                                        </p:attrNameLst>
                                      </p:cBhvr>
                                      <p:to>
                                        <p:strVal val="visible"/>
                                      </p:to>
                                    </p:set>
                                    <p:animEffect transition="in" filter="checkerboard(across)">
                                      <p:cBhvr>
                                        <p:cTn id="66" dur="500"/>
                                        <p:tgtEl>
                                          <p:spTgt spid="28746"/>
                                        </p:tgtEl>
                                      </p:cBhvr>
                                    </p:animEffect>
                                  </p:childTnLst>
                                </p:cTn>
                              </p:par>
                              <p:par>
                                <p:cTn id="67" presetID="5" presetClass="entr" presetSubtype="10" fill="hold" nodeType="withEffect">
                                  <p:stCondLst>
                                    <p:cond delay="0"/>
                                  </p:stCondLst>
                                  <p:childTnLst>
                                    <p:set>
                                      <p:cBhvr>
                                        <p:cTn id="68" dur="1" fill="hold">
                                          <p:stCondLst>
                                            <p:cond delay="0"/>
                                          </p:stCondLst>
                                        </p:cTn>
                                        <p:tgtEl>
                                          <p:spTgt spid="28751"/>
                                        </p:tgtEl>
                                        <p:attrNameLst>
                                          <p:attrName>style.visibility</p:attrName>
                                        </p:attrNameLst>
                                      </p:cBhvr>
                                      <p:to>
                                        <p:strVal val="visible"/>
                                      </p:to>
                                    </p:set>
                                    <p:animEffect transition="in" filter="checkerboard(across)">
                                      <p:cBhvr>
                                        <p:cTn id="69" dur="500"/>
                                        <p:tgtEl>
                                          <p:spTgt spid="28751"/>
                                        </p:tgtEl>
                                      </p:cBhvr>
                                    </p:animEffect>
                                  </p:childTnLst>
                                </p:cTn>
                              </p:par>
                            </p:childTnLst>
                          </p:cTn>
                        </p:par>
                        <p:par>
                          <p:cTn id="70" fill="hold" nodeType="afterGroup">
                            <p:stCondLst>
                              <p:cond delay="2000"/>
                            </p:stCondLst>
                            <p:childTnLst>
                              <p:par>
                                <p:cTn id="71" presetID="5" presetClass="entr" presetSubtype="10" fill="hold" nodeType="afterEffect">
                                  <p:stCondLst>
                                    <p:cond delay="0"/>
                                  </p:stCondLst>
                                  <p:childTnLst>
                                    <p:set>
                                      <p:cBhvr>
                                        <p:cTn id="72" dur="1" fill="hold">
                                          <p:stCondLst>
                                            <p:cond delay="0"/>
                                          </p:stCondLst>
                                        </p:cTn>
                                        <p:tgtEl>
                                          <p:spTgt spid="28736"/>
                                        </p:tgtEl>
                                        <p:attrNameLst>
                                          <p:attrName>style.visibility</p:attrName>
                                        </p:attrNameLst>
                                      </p:cBhvr>
                                      <p:to>
                                        <p:strVal val="visible"/>
                                      </p:to>
                                    </p:set>
                                    <p:animEffect transition="in" filter="checkerboard(across)">
                                      <p:cBhvr>
                                        <p:cTn id="73" dur="500"/>
                                        <p:tgtEl>
                                          <p:spTgt spid="28736"/>
                                        </p:tgtEl>
                                      </p:cBhvr>
                                    </p:animEffect>
                                  </p:childTnLst>
                                </p:cTn>
                              </p:par>
                              <p:par>
                                <p:cTn id="74" presetID="5" presetClass="entr" presetSubtype="10" fill="hold" nodeType="withEffect">
                                  <p:stCondLst>
                                    <p:cond delay="0"/>
                                  </p:stCondLst>
                                  <p:childTnLst>
                                    <p:set>
                                      <p:cBhvr>
                                        <p:cTn id="75" dur="1" fill="hold">
                                          <p:stCondLst>
                                            <p:cond delay="0"/>
                                          </p:stCondLst>
                                        </p:cTn>
                                        <p:tgtEl>
                                          <p:spTgt spid="28741"/>
                                        </p:tgtEl>
                                        <p:attrNameLst>
                                          <p:attrName>style.visibility</p:attrName>
                                        </p:attrNameLst>
                                      </p:cBhvr>
                                      <p:to>
                                        <p:strVal val="visible"/>
                                      </p:to>
                                    </p:set>
                                    <p:animEffect transition="in" filter="checkerboard(across)">
                                      <p:cBhvr>
                                        <p:cTn id="76" dur="500"/>
                                        <p:tgtEl>
                                          <p:spTgt spid="28741"/>
                                        </p:tgtEl>
                                      </p:cBhvr>
                                    </p:animEffect>
                                  </p:childTnLst>
                                </p:cTn>
                              </p:par>
                              <p:par>
                                <p:cTn id="77" presetID="5" presetClass="entr" presetSubtype="10" fill="hold" nodeType="withEffect">
                                  <p:stCondLst>
                                    <p:cond delay="0"/>
                                  </p:stCondLst>
                                  <p:childTnLst>
                                    <p:set>
                                      <p:cBhvr>
                                        <p:cTn id="78" dur="1" fill="hold">
                                          <p:stCondLst>
                                            <p:cond delay="0"/>
                                          </p:stCondLst>
                                        </p:cTn>
                                        <p:tgtEl>
                                          <p:spTgt spid="28731"/>
                                        </p:tgtEl>
                                        <p:attrNameLst>
                                          <p:attrName>style.visibility</p:attrName>
                                        </p:attrNameLst>
                                      </p:cBhvr>
                                      <p:to>
                                        <p:strVal val="visible"/>
                                      </p:to>
                                    </p:set>
                                    <p:animEffect transition="in" filter="checkerboard(across)">
                                      <p:cBhvr>
                                        <p:cTn id="79" dur="500"/>
                                        <p:tgtEl>
                                          <p:spTgt spid="28731"/>
                                        </p:tgtEl>
                                      </p:cBhvr>
                                    </p:animEffect>
                                  </p:childTnLst>
                                </p:cTn>
                              </p:par>
                              <p:par>
                                <p:cTn id="80" presetID="5" presetClass="entr" presetSubtype="10" fill="hold" nodeType="withEffect">
                                  <p:stCondLst>
                                    <p:cond delay="0"/>
                                  </p:stCondLst>
                                  <p:childTnLst>
                                    <p:set>
                                      <p:cBhvr>
                                        <p:cTn id="81" dur="1" fill="hold">
                                          <p:stCondLst>
                                            <p:cond delay="0"/>
                                          </p:stCondLst>
                                        </p:cTn>
                                        <p:tgtEl>
                                          <p:spTgt spid="28726"/>
                                        </p:tgtEl>
                                        <p:attrNameLst>
                                          <p:attrName>style.visibility</p:attrName>
                                        </p:attrNameLst>
                                      </p:cBhvr>
                                      <p:to>
                                        <p:strVal val="visible"/>
                                      </p:to>
                                    </p:set>
                                    <p:animEffect transition="in" filter="checkerboard(across)">
                                      <p:cBhvr>
                                        <p:cTn id="82" dur="500"/>
                                        <p:tgtEl>
                                          <p:spTgt spid="28726"/>
                                        </p:tgtEl>
                                      </p:cBhvr>
                                    </p:animEffect>
                                  </p:childTnLst>
                                </p:cTn>
                              </p:par>
                              <p:par>
                                <p:cTn id="83" presetID="5" presetClass="entr" presetSubtype="10" fill="hold" nodeType="withEffect">
                                  <p:stCondLst>
                                    <p:cond delay="0"/>
                                  </p:stCondLst>
                                  <p:childTnLst>
                                    <p:set>
                                      <p:cBhvr>
                                        <p:cTn id="84" dur="1" fill="hold">
                                          <p:stCondLst>
                                            <p:cond delay="0"/>
                                          </p:stCondLst>
                                        </p:cTn>
                                        <p:tgtEl>
                                          <p:spTgt spid="28716"/>
                                        </p:tgtEl>
                                        <p:attrNameLst>
                                          <p:attrName>style.visibility</p:attrName>
                                        </p:attrNameLst>
                                      </p:cBhvr>
                                      <p:to>
                                        <p:strVal val="visible"/>
                                      </p:to>
                                    </p:set>
                                    <p:animEffect transition="in" filter="checkerboard(across)">
                                      <p:cBhvr>
                                        <p:cTn id="85" dur="500"/>
                                        <p:tgtEl>
                                          <p:spTgt spid="28716"/>
                                        </p:tgtEl>
                                      </p:cBhvr>
                                    </p:animEffect>
                                  </p:childTnLst>
                                </p:cTn>
                              </p:par>
                              <p:par>
                                <p:cTn id="86" presetID="5" presetClass="entr" presetSubtype="10" fill="hold" nodeType="withEffect">
                                  <p:stCondLst>
                                    <p:cond delay="0"/>
                                  </p:stCondLst>
                                  <p:childTnLst>
                                    <p:set>
                                      <p:cBhvr>
                                        <p:cTn id="87" dur="1" fill="hold">
                                          <p:stCondLst>
                                            <p:cond delay="0"/>
                                          </p:stCondLst>
                                        </p:cTn>
                                        <p:tgtEl>
                                          <p:spTgt spid="28721"/>
                                        </p:tgtEl>
                                        <p:attrNameLst>
                                          <p:attrName>style.visibility</p:attrName>
                                        </p:attrNameLst>
                                      </p:cBhvr>
                                      <p:to>
                                        <p:strVal val="visible"/>
                                      </p:to>
                                    </p:set>
                                    <p:animEffect transition="in" filter="checkerboard(across)">
                                      <p:cBhvr>
                                        <p:cTn id="88" dur="500"/>
                                        <p:tgtEl>
                                          <p:spTgt spid="28721"/>
                                        </p:tgtEl>
                                      </p:cBhvr>
                                    </p:animEffect>
                                  </p:childTnLst>
                                </p:cTn>
                              </p:par>
                            </p:childTnLst>
                          </p:cTn>
                        </p:par>
                        <p:par>
                          <p:cTn id="89" fill="hold" nodeType="afterGroup">
                            <p:stCondLst>
                              <p:cond delay="2500"/>
                            </p:stCondLst>
                            <p:childTnLst>
                              <p:par>
                                <p:cTn id="90" presetID="5" presetClass="entr" presetSubtype="10" fill="hold" nodeType="afterEffect">
                                  <p:stCondLst>
                                    <p:cond delay="0"/>
                                  </p:stCondLst>
                                  <p:childTnLst>
                                    <p:set>
                                      <p:cBhvr>
                                        <p:cTn id="91" dur="1" fill="hold">
                                          <p:stCondLst>
                                            <p:cond delay="0"/>
                                          </p:stCondLst>
                                        </p:cTn>
                                        <p:tgtEl>
                                          <p:spTgt spid="28706"/>
                                        </p:tgtEl>
                                        <p:attrNameLst>
                                          <p:attrName>style.visibility</p:attrName>
                                        </p:attrNameLst>
                                      </p:cBhvr>
                                      <p:to>
                                        <p:strVal val="visible"/>
                                      </p:to>
                                    </p:set>
                                    <p:animEffect transition="in" filter="checkerboard(across)">
                                      <p:cBhvr>
                                        <p:cTn id="92" dur="500"/>
                                        <p:tgtEl>
                                          <p:spTgt spid="28706"/>
                                        </p:tgtEl>
                                      </p:cBhvr>
                                    </p:animEffect>
                                  </p:childTnLst>
                                </p:cTn>
                              </p:par>
                              <p:par>
                                <p:cTn id="93" presetID="5" presetClass="entr" presetSubtype="10" fill="hold" nodeType="withEffect">
                                  <p:stCondLst>
                                    <p:cond delay="0"/>
                                  </p:stCondLst>
                                  <p:childTnLst>
                                    <p:set>
                                      <p:cBhvr>
                                        <p:cTn id="94" dur="1" fill="hold">
                                          <p:stCondLst>
                                            <p:cond delay="0"/>
                                          </p:stCondLst>
                                        </p:cTn>
                                        <p:tgtEl>
                                          <p:spTgt spid="28711"/>
                                        </p:tgtEl>
                                        <p:attrNameLst>
                                          <p:attrName>style.visibility</p:attrName>
                                        </p:attrNameLst>
                                      </p:cBhvr>
                                      <p:to>
                                        <p:strVal val="visible"/>
                                      </p:to>
                                    </p:set>
                                    <p:animEffect transition="in" filter="checkerboard(across)">
                                      <p:cBhvr>
                                        <p:cTn id="95" dur="500"/>
                                        <p:tgtEl>
                                          <p:spTgt spid="28711"/>
                                        </p:tgtEl>
                                      </p:cBhvr>
                                    </p:animEffect>
                                  </p:childTnLst>
                                </p:cTn>
                              </p:par>
                              <p:par>
                                <p:cTn id="96" presetID="5" presetClass="entr" presetSubtype="10" fill="hold" nodeType="withEffect">
                                  <p:stCondLst>
                                    <p:cond delay="0"/>
                                  </p:stCondLst>
                                  <p:childTnLst>
                                    <p:set>
                                      <p:cBhvr>
                                        <p:cTn id="97" dur="1" fill="hold">
                                          <p:stCondLst>
                                            <p:cond delay="0"/>
                                          </p:stCondLst>
                                        </p:cTn>
                                        <p:tgtEl>
                                          <p:spTgt spid="28701"/>
                                        </p:tgtEl>
                                        <p:attrNameLst>
                                          <p:attrName>style.visibility</p:attrName>
                                        </p:attrNameLst>
                                      </p:cBhvr>
                                      <p:to>
                                        <p:strVal val="visible"/>
                                      </p:to>
                                    </p:set>
                                    <p:animEffect transition="in" filter="checkerboard(across)">
                                      <p:cBhvr>
                                        <p:cTn id="98" dur="500"/>
                                        <p:tgtEl>
                                          <p:spTgt spid="28701"/>
                                        </p:tgtEl>
                                      </p:cBhvr>
                                    </p:animEffect>
                                  </p:childTnLst>
                                </p:cTn>
                              </p:par>
                              <p:par>
                                <p:cTn id="99" presetID="5" presetClass="entr" presetSubtype="10" fill="hold" nodeType="withEffect">
                                  <p:stCondLst>
                                    <p:cond delay="0"/>
                                  </p:stCondLst>
                                  <p:childTnLst>
                                    <p:set>
                                      <p:cBhvr>
                                        <p:cTn id="100" dur="1" fill="hold">
                                          <p:stCondLst>
                                            <p:cond delay="0"/>
                                          </p:stCondLst>
                                        </p:cTn>
                                        <p:tgtEl>
                                          <p:spTgt spid="28696"/>
                                        </p:tgtEl>
                                        <p:attrNameLst>
                                          <p:attrName>style.visibility</p:attrName>
                                        </p:attrNameLst>
                                      </p:cBhvr>
                                      <p:to>
                                        <p:strVal val="visible"/>
                                      </p:to>
                                    </p:set>
                                    <p:animEffect transition="in" filter="checkerboard(across)">
                                      <p:cBhvr>
                                        <p:cTn id="101" dur="500"/>
                                        <p:tgtEl>
                                          <p:spTgt spid="28696"/>
                                        </p:tgtEl>
                                      </p:cBhvr>
                                    </p:animEffect>
                                  </p:childTnLst>
                                </p:cTn>
                              </p:par>
                              <p:par>
                                <p:cTn id="102" presetID="5" presetClass="entr" presetSubtype="10" fill="hold" nodeType="withEffect">
                                  <p:stCondLst>
                                    <p:cond delay="0"/>
                                  </p:stCondLst>
                                  <p:childTnLst>
                                    <p:set>
                                      <p:cBhvr>
                                        <p:cTn id="103" dur="1" fill="hold">
                                          <p:stCondLst>
                                            <p:cond delay="0"/>
                                          </p:stCondLst>
                                        </p:cTn>
                                        <p:tgtEl>
                                          <p:spTgt spid="28686"/>
                                        </p:tgtEl>
                                        <p:attrNameLst>
                                          <p:attrName>style.visibility</p:attrName>
                                        </p:attrNameLst>
                                      </p:cBhvr>
                                      <p:to>
                                        <p:strVal val="visible"/>
                                      </p:to>
                                    </p:set>
                                    <p:animEffect transition="in" filter="checkerboard(across)">
                                      <p:cBhvr>
                                        <p:cTn id="104" dur="500"/>
                                        <p:tgtEl>
                                          <p:spTgt spid="28686"/>
                                        </p:tgtEl>
                                      </p:cBhvr>
                                    </p:animEffect>
                                  </p:childTnLst>
                                </p:cTn>
                              </p:par>
                              <p:par>
                                <p:cTn id="105" presetID="5" presetClass="entr" presetSubtype="10" fill="hold" nodeType="withEffect">
                                  <p:stCondLst>
                                    <p:cond delay="0"/>
                                  </p:stCondLst>
                                  <p:childTnLst>
                                    <p:set>
                                      <p:cBhvr>
                                        <p:cTn id="106" dur="1" fill="hold">
                                          <p:stCondLst>
                                            <p:cond delay="0"/>
                                          </p:stCondLst>
                                        </p:cTn>
                                        <p:tgtEl>
                                          <p:spTgt spid="28691"/>
                                        </p:tgtEl>
                                        <p:attrNameLst>
                                          <p:attrName>style.visibility</p:attrName>
                                        </p:attrNameLst>
                                      </p:cBhvr>
                                      <p:to>
                                        <p:strVal val="visible"/>
                                      </p:to>
                                    </p:set>
                                    <p:animEffect transition="in" filter="checkerboard(across)">
                                      <p:cBhvr>
                                        <p:cTn id="107" dur="500"/>
                                        <p:tgtEl>
                                          <p:spTgt spid="28691"/>
                                        </p:tgtEl>
                                      </p:cBhvr>
                                    </p:animEffect>
                                  </p:childTnLst>
                                </p:cTn>
                              </p:par>
                            </p:childTnLst>
                          </p:cTn>
                        </p:par>
                        <p:par>
                          <p:cTn id="108" fill="hold" nodeType="afterGroup">
                            <p:stCondLst>
                              <p:cond delay="3000"/>
                            </p:stCondLst>
                            <p:childTnLst>
                              <p:par>
                                <p:cTn id="109" presetID="5" presetClass="entr" presetSubtype="10" fill="hold" nodeType="afterEffect">
                                  <p:stCondLst>
                                    <p:cond delay="0"/>
                                  </p:stCondLst>
                                  <p:childTnLst>
                                    <p:set>
                                      <p:cBhvr>
                                        <p:cTn id="110" dur="1" fill="hold">
                                          <p:stCondLst>
                                            <p:cond delay="0"/>
                                          </p:stCondLst>
                                        </p:cTn>
                                        <p:tgtEl>
                                          <p:spTgt spid="28863"/>
                                        </p:tgtEl>
                                        <p:attrNameLst>
                                          <p:attrName>style.visibility</p:attrName>
                                        </p:attrNameLst>
                                      </p:cBhvr>
                                      <p:to>
                                        <p:strVal val="visible"/>
                                      </p:to>
                                    </p:set>
                                    <p:animEffect transition="in" filter="checkerboard(across)">
                                      <p:cBhvr>
                                        <p:cTn id="111" dur="500"/>
                                        <p:tgtEl>
                                          <p:spTgt spid="28863"/>
                                        </p:tgtEl>
                                      </p:cBhvr>
                                    </p:animEffect>
                                  </p:childTnLst>
                                </p:cTn>
                              </p:par>
                              <p:par>
                                <p:cTn id="112" presetID="5" presetClass="entr" presetSubtype="10" fill="hold" nodeType="withEffect">
                                  <p:stCondLst>
                                    <p:cond delay="0"/>
                                  </p:stCondLst>
                                  <p:childTnLst>
                                    <p:set>
                                      <p:cBhvr>
                                        <p:cTn id="113" dur="1" fill="hold">
                                          <p:stCondLst>
                                            <p:cond delay="0"/>
                                          </p:stCondLst>
                                        </p:cTn>
                                        <p:tgtEl>
                                          <p:spTgt spid="28676"/>
                                        </p:tgtEl>
                                        <p:attrNameLst>
                                          <p:attrName>style.visibility</p:attrName>
                                        </p:attrNameLst>
                                      </p:cBhvr>
                                      <p:to>
                                        <p:strVal val="visible"/>
                                      </p:to>
                                    </p:set>
                                    <p:animEffect transition="in" filter="checkerboard(across)">
                                      <p:cBhvr>
                                        <p:cTn id="114" dur="500"/>
                                        <p:tgtEl>
                                          <p:spTgt spid="28676"/>
                                        </p:tgtEl>
                                      </p:cBhvr>
                                    </p:animEffect>
                                  </p:childTnLst>
                                </p:cTn>
                              </p:par>
                              <p:par>
                                <p:cTn id="115" presetID="5" presetClass="entr" presetSubtype="10" fill="hold" nodeType="withEffect">
                                  <p:stCondLst>
                                    <p:cond delay="0"/>
                                  </p:stCondLst>
                                  <p:childTnLst>
                                    <p:set>
                                      <p:cBhvr>
                                        <p:cTn id="116" dur="1" fill="hold">
                                          <p:stCondLst>
                                            <p:cond delay="0"/>
                                          </p:stCondLst>
                                        </p:cTn>
                                        <p:tgtEl>
                                          <p:spTgt spid="28858"/>
                                        </p:tgtEl>
                                        <p:attrNameLst>
                                          <p:attrName>style.visibility</p:attrName>
                                        </p:attrNameLst>
                                      </p:cBhvr>
                                      <p:to>
                                        <p:strVal val="visible"/>
                                      </p:to>
                                    </p:set>
                                    <p:animEffect transition="in" filter="checkerboard(across)">
                                      <p:cBhvr>
                                        <p:cTn id="117" dur="500"/>
                                        <p:tgtEl>
                                          <p:spTgt spid="28858"/>
                                        </p:tgtEl>
                                      </p:cBhvr>
                                    </p:animEffect>
                                  </p:childTnLst>
                                </p:cTn>
                              </p:par>
                              <p:par>
                                <p:cTn id="118" presetID="5" presetClass="entr" presetSubtype="10" fill="hold" nodeType="withEffect">
                                  <p:stCondLst>
                                    <p:cond delay="0"/>
                                  </p:stCondLst>
                                  <p:childTnLst>
                                    <p:set>
                                      <p:cBhvr>
                                        <p:cTn id="119" dur="1" fill="hold">
                                          <p:stCondLst>
                                            <p:cond delay="0"/>
                                          </p:stCondLst>
                                        </p:cTn>
                                        <p:tgtEl>
                                          <p:spTgt spid="28681"/>
                                        </p:tgtEl>
                                        <p:attrNameLst>
                                          <p:attrName>style.visibility</p:attrName>
                                        </p:attrNameLst>
                                      </p:cBhvr>
                                      <p:to>
                                        <p:strVal val="visible"/>
                                      </p:to>
                                    </p:set>
                                    <p:animEffect transition="in" filter="checkerboard(across)">
                                      <p:cBhvr>
                                        <p:cTn id="120" dur="500"/>
                                        <p:tgtEl>
                                          <p:spTgt spid="28681"/>
                                        </p:tgtEl>
                                      </p:cBhvr>
                                    </p:animEffect>
                                  </p:childTnLst>
                                </p:cTn>
                              </p:par>
                              <p:par>
                                <p:cTn id="121" presetID="5" presetClass="entr" presetSubtype="10" fill="hold" nodeType="withEffect">
                                  <p:stCondLst>
                                    <p:cond delay="0"/>
                                  </p:stCondLst>
                                  <p:childTnLst>
                                    <p:set>
                                      <p:cBhvr>
                                        <p:cTn id="122" dur="1" fill="hold">
                                          <p:stCondLst>
                                            <p:cond delay="0"/>
                                          </p:stCondLst>
                                        </p:cTn>
                                        <p:tgtEl>
                                          <p:spTgt spid="28675"/>
                                        </p:tgtEl>
                                        <p:attrNameLst>
                                          <p:attrName>style.visibility</p:attrName>
                                        </p:attrNameLst>
                                      </p:cBhvr>
                                      <p:to>
                                        <p:strVal val="visible"/>
                                      </p:to>
                                    </p:set>
                                    <p:animEffect transition="in" filter="checkerboard(across)">
                                      <p:cBhvr>
                                        <p:cTn id="123" dur="500"/>
                                        <p:tgtEl>
                                          <p:spTgt spid="28675"/>
                                        </p:tgtEl>
                                      </p:cBhvr>
                                    </p:animEffect>
                                  </p:childTnLst>
                                </p:cTn>
                              </p:par>
                            </p:childTnLst>
                          </p:cTn>
                        </p:par>
                        <p:par>
                          <p:cTn id="124" fill="hold" nodeType="afterGroup">
                            <p:stCondLst>
                              <p:cond delay="3500"/>
                            </p:stCondLst>
                            <p:childTnLst>
                              <p:par>
                                <p:cTn id="125" presetID="18" presetClass="entr" presetSubtype="6" fill="hold" nodeType="afterEffect">
                                  <p:stCondLst>
                                    <p:cond delay="0"/>
                                  </p:stCondLst>
                                  <p:childTnLst>
                                    <p:set>
                                      <p:cBhvr>
                                        <p:cTn id="126" dur="1" fill="hold">
                                          <p:stCondLst>
                                            <p:cond delay="0"/>
                                          </p:stCondLst>
                                        </p:cTn>
                                        <p:tgtEl>
                                          <p:spTgt spid="28842"/>
                                        </p:tgtEl>
                                        <p:attrNameLst>
                                          <p:attrName>style.visibility</p:attrName>
                                        </p:attrNameLst>
                                      </p:cBhvr>
                                      <p:to>
                                        <p:strVal val="visible"/>
                                      </p:to>
                                    </p:set>
                                    <p:animEffect transition="in" filter="strips(downRight)">
                                      <p:cBhvr>
                                        <p:cTn id="127" dur="500"/>
                                        <p:tgtEl>
                                          <p:spTgt spid="28842"/>
                                        </p:tgtEl>
                                      </p:cBhvr>
                                    </p:animEffect>
                                  </p:childTnLst>
                                </p:cTn>
                              </p:par>
                            </p:childTnLst>
                          </p:cTn>
                        </p:par>
                        <p:par>
                          <p:cTn id="128" fill="hold" nodeType="afterGroup">
                            <p:stCondLst>
                              <p:cond delay="4000"/>
                            </p:stCondLst>
                            <p:childTnLst>
                              <p:par>
                                <p:cTn id="129" presetID="5" presetClass="entr" presetSubtype="10" fill="hold" grpId="0" nodeType="afterEffect">
                                  <p:stCondLst>
                                    <p:cond delay="0"/>
                                  </p:stCondLst>
                                  <p:childTnLst>
                                    <p:set>
                                      <p:cBhvr>
                                        <p:cTn id="130" dur="1" fill="hold">
                                          <p:stCondLst>
                                            <p:cond delay="0"/>
                                          </p:stCondLst>
                                        </p:cTn>
                                        <p:tgtEl>
                                          <p:spTgt spid="28841"/>
                                        </p:tgtEl>
                                        <p:attrNameLst>
                                          <p:attrName>style.visibility</p:attrName>
                                        </p:attrNameLst>
                                      </p:cBhvr>
                                      <p:to>
                                        <p:strVal val="visible"/>
                                      </p:to>
                                    </p:set>
                                    <p:animEffect transition="in" filter="checkerboard(across)">
                                      <p:cBhvr>
                                        <p:cTn id="131" dur="500"/>
                                        <p:tgtEl>
                                          <p:spTgt spid="28841"/>
                                        </p:tgtEl>
                                      </p:cBhvr>
                                    </p:animEffect>
                                  </p:childTnLst>
                                </p:cTn>
                              </p:par>
                            </p:childTnLst>
                          </p:cTn>
                        </p:par>
                      </p:childTnLst>
                    </p:cTn>
                  </p:par>
                  <p:par>
                    <p:cTn id="132" fill="hold" nodeType="clickPar">
                      <p:stCondLst>
                        <p:cond delay="indefinite"/>
                      </p:stCondLst>
                      <p:childTnLst>
                        <p:par>
                          <p:cTn id="133" fill="hold" nodeType="withGroup">
                            <p:stCondLst>
                              <p:cond delay="0"/>
                            </p:stCondLst>
                            <p:childTnLst>
                              <p:par>
                                <p:cTn id="134" presetID="5" presetClass="entr" presetSubtype="10" repeatCount="5000" fill="hold" nodeType="clickEffect">
                                  <p:stCondLst>
                                    <p:cond delay="0"/>
                                  </p:stCondLst>
                                  <p:childTnLst>
                                    <p:set>
                                      <p:cBhvr>
                                        <p:cTn id="135" dur="1" fill="hold">
                                          <p:stCondLst>
                                            <p:cond delay="0"/>
                                          </p:stCondLst>
                                        </p:cTn>
                                        <p:tgtEl>
                                          <p:spTgt spid="28875"/>
                                        </p:tgtEl>
                                        <p:attrNameLst>
                                          <p:attrName>style.visibility</p:attrName>
                                        </p:attrNameLst>
                                      </p:cBhvr>
                                      <p:to>
                                        <p:strVal val="visible"/>
                                      </p:to>
                                    </p:set>
                                    <p:animEffect transition="in" filter="checkerboard(across)">
                                      <p:cBhvr>
                                        <p:cTn id="136" dur="1000"/>
                                        <p:tgtEl>
                                          <p:spTgt spid="28875"/>
                                        </p:tgtEl>
                                      </p:cBhvr>
                                    </p:animEffect>
                                  </p:childTnLst>
                                </p:cTn>
                              </p:par>
                              <p:par>
                                <p:cTn id="137" presetID="5" presetClass="entr" presetSubtype="10" repeatCount="5000" fill="hold" nodeType="withEffect">
                                  <p:stCondLst>
                                    <p:cond delay="0"/>
                                  </p:stCondLst>
                                  <p:childTnLst>
                                    <p:set>
                                      <p:cBhvr>
                                        <p:cTn id="138" dur="1" fill="hold">
                                          <p:stCondLst>
                                            <p:cond delay="0"/>
                                          </p:stCondLst>
                                        </p:cTn>
                                        <p:tgtEl>
                                          <p:spTgt spid="28869"/>
                                        </p:tgtEl>
                                        <p:attrNameLst>
                                          <p:attrName>style.visibility</p:attrName>
                                        </p:attrNameLst>
                                      </p:cBhvr>
                                      <p:to>
                                        <p:strVal val="visible"/>
                                      </p:to>
                                    </p:set>
                                    <p:animEffect transition="in" filter="checkerboard(across)">
                                      <p:cBhvr>
                                        <p:cTn id="139" dur="1000"/>
                                        <p:tgtEl>
                                          <p:spTgt spid="28869"/>
                                        </p:tgtEl>
                                      </p:cBhvr>
                                    </p:animEffect>
                                  </p:childTnLst>
                                </p:cTn>
                              </p:par>
                              <p:par>
                                <p:cTn id="140" presetID="5" presetClass="entr" presetSubtype="10" repeatCount="5000" fill="hold" nodeType="withEffect">
                                  <p:stCondLst>
                                    <p:cond delay="0"/>
                                  </p:stCondLst>
                                  <p:childTnLst>
                                    <p:set>
                                      <p:cBhvr>
                                        <p:cTn id="141" dur="1" fill="hold">
                                          <p:stCondLst>
                                            <p:cond delay="0"/>
                                          </p:stCondLst>
                                        </p:cTn>
                                        <p:tgtEl>
                                          <p:spTgt spid="28872"/>
                                        </p:tgtEl>
                                        <p:attrNameLst>
                                          <p:attrName>style.visibility</p:attrName>
                                        </p:attrNameLst>
                                      </p:cBhvr>
                                      <p:to>
                                        <p:strVal val="visible"/>
                                      </p:to>
                                    </p:set>
                                    <p:animEffect transition="in" filter="checkerboard(across)">
                                      <p:cBhvr>
                                        <p:cTn id="142" dur="1000"/>
                                        <p:tgtEl>
                                          <p:spTgt spid="28872"/>
                                        </p:tgtEl>
                                      </p:cBhvr>
                                    </p:animEffect>
                                  </p:childTnLst>
                                </p:cTn>
                              </p:par>
                            </p:childTnLst>
                          </p:cTn>
                        </p:par>
                      </p:childTnLst>
                    </p:cTn>
                  </p:par>
                  <p:par>
                    <p:cTn id="143" fill="hold" nodeType="clickPar">
                      <p:stCondLst>
                        <p:cond delay="indefinite"/>
                      </p:stCondLst>
                      <p:childTnLst>
                        <p:par>
                          <p:cTn id="144" fill="hold" nodeType="withGroup">
                            <p:stCondLst>
                              <p:cond delay="0"/>
                            </p:stCondLst>
                            <p:childTnLst>
                              <p:par>
                                <p:cTn id="145" presetID="18" presetClass="entr" presetSubtype="12" repeatCount="3000" fill="hold" nodeType="clickEffect">
                                  <p:stCondLst>
                                    <p:cond delay="0"/>
                                  </p:stCondLst>
                                  <p:childTnLst>
                                    <p:set>
                                      <p:cBhvr>
                                        <p:cTn id="146" dur="1" fill="hold">
                                          <p:stCondLst>
                                            <p:cond delay="0"/>
                                          </p:stCondLst>
                                        </p:cTn>
                                        <p:tgtEl>
                                          <p:spTgt spid="28856"/>
                                        </p:tgtEl>
                                        <p:attrNameLst>
                                          <p:attrName>style.visibility</p:attrName>
                                        </p:attrNameLst>
                                      </p:cBhvr>
                                      <p:to>
                                        <p:strVal val="visible"/>
                                      </p:to>
                                    </p:set>
                                    <p:animEffect transition="in" filter="strips(downLeft)">
                                      <p:cBhvr>
                                        <p:cTn id="147" dur="1000"/>
                                        <p:tgtEl>
                                          <p:spTgt spid="28856"/>
                                        </p:tgtEl>
                                      </p:cBhvr>
                                    </p:animEffect>
                                  </p:childTnLst>
                                </p:cTn>
                              </p:par>
                              <p:par>
                                <p:cTn id="148" presetID="18" presetClass="entr" presetSubtype="6" repeatCount="3000" fill="hold" nodeType="withEffect">
                                  <p:stCondLst>
                                    <p:cond delay="0"/>
                                  </p:stCondLst>
                                  <p:childTnLst>
                                    <p:set>
                                      <p:cBhvr>
                                        <p:cTn id="149" dur="1" fill="hold">
                                          <p:stCondLst>
                                            <p:cond delay="0"/>
                                          </p:stCondLst>
                                        </p:cTn>
                                        <p:tgtEl>
                                          <p:spTgt spid="28853"/>
                                        </p:tgtEl>
                                        <p:attrNameLst>
                                          <p:attrName>style.visibility</p:attrName>
                                        </p:attrNameLst>
                                      </p:cBhvr>
                                      <p:to>
                                        <p:strVal val="visible"/>
                                      </p:to>
                                    </p:set>
                                    <p:animEffect transition="in" filter="strips(downRight)">
                                      <p:cBhvr>
                                        <p:cTn id="150" dur="1000"/>
                                        <p:tgtEl>
                                          <p:spTgt spid="28853"/>
                                        </p:tgtEl>
                                      </p:cBhvr>
                                    </p:animEffect>
                                  </p:childTnLst>
                                </p:cTn>
                              </p:par>
                              <p:par>
                                <p:cTn id="151" presetID="5" presetClass="entr" presetSubtype="10" fill="hold" grpId="0" nodeType="withEffect">
                                  <p:stCondLst>
                                    <p:cond delay="0"/>
                                  </p:stCondLst>
                                  <p:childTnLst>
                                    <p:set>
                                      <p:cBhvr>
                                        <p:cTn id="152" dur="1" fill="hold">
                                          <p:stCondLst>
                                            <p:cond delay="0"/>
                                          </p:stCondLst>
                                        </p:cTn>
                                        <p:tgtEl>
                                          <p:spTgt spid="28855"/>
                                        </p:tgtEl>
                                        <p:attrNameLst>
                                          <p:attrName>style.visibility</p:attrName>
                                        </p:attrNameLst>
                                      </p:cBhvr>
                                      <p:to>
                                        <p:strVal val="visible"/>
                                      </p:to>
                                    </p:set>
                                    <p:animEffect transition="in" filter="checkerboard(across)">
                                      <p:cBhvr>
                                        <p:cTn id="153" dur="1000"/>
                                        <p:tgtEl>
                                          <p:spTgt spid="28855"/>
                                        </p:tgtEl>
                                      </p:cBhvr>
                                    </p:animEffect>
                                  </p:childTnLst>
                                </p:cTn>
                              </p:par>
                              <p:par>
                                <p:cTn id="154" presetID="5" presetClass="entr" presetSubtype="10" fill="hold" grpId="0" nodeType="withEffect">
                                  <p:stCondLst>
                                    <p:cond delay="0"/>
                                  </p:stCondLst>
                                  <p:childTnLst>
                                    <p:set>
                                      <p:cBhvr>
                                        <p:cTn id="155" dur="1" fill="hold">
                                          <p:stCondLst>
                                            <p:cond delay="0"/>
                                          </p:stCondLst>
                                        </p:cTn>
                                        <p:tgtEl>
                                          <p:spTgt spid="28854"/>
                                        </p:tgtEl>
                                        <p:attrNameLst>
                                          <p:attrName>style.visibility</p:attrName>
                                        </p:attrNameLst>
                                      </p:cBhvr>
                                      <p:to>
                                        <p:strVal val="visible"/>
                                      </p:to>
                                    </p:set>
                                    <p:animEffect transition="in" filter="checkerboard(across)">
                                      <p:cBhvr>
                                        <p:cTn id="156" dur="1000"/>
                                        <p:tgtEl>
                                          <p:spTgt spid="28854"/>
                                        </p:tgtEl>
                                      </p:cBhvr>
                                    </p:animEffect>
                                  </p:childTnLst>
                                </p:cTn>
                              </p:par>
                              <p:par>
                                <p:cTn id="157" presetID="18" presetClass="entr" presetSubtype="6" repeatCount="3000" fill="hold" nodeType="withEffect">
                                  <p:stCondLst>
                                    <p:cond delay="0"/>
                                  </p:stCondLst>
                                  <p:childTnLst>
                                    <p:set>
                                      <p:cBhvr>
                                        <p:cTn id="158" dur="1" fill="hold">
                                          <p:stCondLst>
                                            <p:cond delay="0"/>
                                          </p:stCondLst>
                                        </p:cTn>
                                        <p:tgtEl>
                                          <p:spTgt spid="28844"/>
                                        </p:tgtEl>
                                        <p:attrNameLst>
                                          <p:attrName>style.visibility</p:attrName>
                                        </p:attrNameLst>
                                      </p:cBhvr>
                                      <p:to>
                                        <p:strVal val="visible"/>
                                      </p:to>
                                    </p:set>
                                    <p:animEffect transition="in" filter="strips(downRight)">
                                      <p:cBhvr>
                                        <p:cTn id="159" dur="1000"/>
                                        <p:tgtEl>
                                          <p:spTgt spid="28844"/>
                                        </p:tgtEl>
                                      </p:cBhvr>
                                    </p:animEffect>
                                  </p:childTnLst>
                                </p:cTn>
                              </p:par>
                              <p:par>
                                <p:cTn id="160" presetID="5" presetClass="entr" presetSubtype="10" fill="hold" nodeType="withEffect">
                                  <p:stCondLst>
                                    <p:cond delay="0"/>
                                  </p:stCondLst>
                                  <p:childTnLst>
                                    <p:set>
                                      <p:cBhvr>
                                        <p:cTn id="161" dur="1" fill="hold">
                                          <p:stCondLst>
                                            <p:cond delay="0"/>
                                          </p:stCondLst>
                                        </p:cTn>
                                        <p:tgtEl>
                                          <p:spTgt spid="28843"/>
                                        </p:tgtEl>
                                        <p:attrNameLst>
                                          <p:attrName>style.visibility</p:attrName>
                                        </p:attrNameLst>
                                      </p:cBhvr>
                                      <p:to>
                                        <p:strVal val="visible"/>
                                      </p:to>
                                    </p:set>
                                    <p:animEffect transition="in" filter="checkerboard(across)">
                                      <p:cBhvr>
                                        <p:cTn id="162" dur="1000"/>
                                        <p:tgtEl>
                                          <p:spTgt spid="28843"/>
                                        </p:tgtEl>
                                      </p:cBhvr>
                                    </p:animEffect>
                                  </p:childTnLst>
                                </p:cTn>
                              </p:par>
                              <p:par>
                                <p:cTn id="163" presetID="18" presetClass="entr" presetSubtype="12" repeatCount="3000" fill="hold" nodeType="withEffect">
                                  <p:stCondLst>
                                    <p:cond delay="0"/>
                                  </p:stCondLst>
                                  <p:childTnLst>
                                    <p:set>
                                      <p:cBhvr>
                                        <p:cTn id="164" dur="1" fill="hold">
                                          <p:stCondLst>
                                            <p:cond delay="0"/>
                                          </p:stCondLst>
                                        </p:cTn>
                                        <p:tgtEl>
                                          <p:spTgt spid="28849"/>
                                        </p:tgtEl>
                                        <p:attrNameLst>
                                          <p:attrName>style.visibility</p:attrName>
                                        </p:attrNameLst>
                                      </p:cBhvr>
                                      <p:to>
                                        <p:strVal val="visible"/>
                                      </p:to>
                                    </p:set>
                                    <p:animEffect transition="in" filter="strips(downLeft)">
                                      <p:cBhvr>
                                        <p:cTn id="165" dur="1000"/>
                                        <p:tgtEl>
                                          <p:spTgt spid="28849"/>
                                        </p:tgtEl>
                                      </p:cBhvr>
                                    </p:animEffect>
                                  </p:childTnLst>
                                </p:cTn>
                              </p:par>
                              <p:par>
                                <p:cTn id="166" presetID="5" presetClass="entr" presetSubtype="10" repeatCount="3000" fill="hold" nodeType="withEffect">
                                  <p:stCondLst>
                                    <p:cond delay="0"/>
                                  </p:stCondLst>
                                  <p:childTnLst>
                                    <p:set>
                                      <p:cBhvr>
                                        <p:cTn id="167" dur="1" fill="hold">
                                          <p:stCondLst>
                                            <p:cond delay="0"/>
                                          </p:stCondLst>
                                        </p:cTn>
                                        <p:tgtEl>
                                          <p:spTgt spid="28848"/>
                                        </p:tgtEl>
                                        <p:attrNameLst>
                                          <p:attrName>style.visibility</p:attrName>
                                        </p:attrNameLst>
                                      </p:cBhvr>
                                      <p:to>
                                        <p:strVal val="visible"/>
                                      </p:to>
                                    </p:set>
                                    <p:animEffect transition="in" filter="checkerboard(across)">
                                      <p:cBhvr>
                                        <p:cTn id="168" dur="1000"/>
                                        <p:tgtEl>
                                          <p:spTgt spid="28848"/>
                                        </p:tgtEl>
                                      </p:cBhvr>
                                    </p:animEffect>
                                  </p:childTnLst>
                                </p:cTn>
                              </p:par>
                              <p:par>
                                <p:cTn id="169" presetID="3" presetClass="entr" presetSubtype="10" fill="hold" grpId="0" nodeType="withEffect">
                                  <p:stCondLst>
                                    <p:cond delay="0"/>
                                  </p:stCondLst>
                                  <p:childTnLst>
                                    <p:set>
                                      <p:cBhvr>
                                        <p:cTn id="170" dur="1" fill="hold">
                                          <p:stCondLst>
                                            <p:cond delay="0"/>
                                          </p:stCondLst>
                                        </p:cTn>
                                        <p:tgtEl>
                                          <p:spTgt spid="28879"/>
                                        </p:tgtEl>
                                        <p:attrNameLst>
                                          <p:attrName>style.visibility</p:attrName>
                                        </p:attrNameLst>
                                      </p:cBhvr>
                                      <p:to>
                                        <p:strVal val="visible"/>
                                      </p:to>
                                    </p:set>
                                    <p:animEffect transition="in" filter="blinds(horizontal)">
                                      <p:cBhvr>
                                        <p:cTn id="171" dur="500"/>
                                        <p:tgtEl>
                                          <p:spTgt spid="28879"/>
                                        </p:tgtEl>
                                      </p:cBhvr>
                                    </p:animEffect>
                                  </p:childTnLst>
                                </p:cTn>
                              </p:par>
                              <p:par>
                                <p:cTn id="172" presetID="57" presetClass="path" presetSubtype="0" repeatCount="7000" accel="50000" decel="50000" fill="hold" grpId="1" nodeType="withEffect">
                                  <p:stCondLst>
                                    <p:cond delay="0"/>
                                  </p:stCondLst>
                                  <p:childTnLst>
                                    <p:animMotion origin="layout" path="M -3.33333E-6 -3.27475E-6 L -3.33333E-6 -0.26087 C -3.33333E-6 -0.37812 0.03664 -0.52174 0.06667 -0.52174 L 0.13334 -0.52174 " pathEditMode="relative" rAng="0" ptsTypes="FfFF">
                                      <p:cBhvr>
                                        <p:cTn id="173" dur="2000" fill="hold"/>
                                        <p:tgtEl>
                                          <p:spTgt spid="28879"/>
                                        </p:tgtEl>
                                        <p:attrNameLst>
                                          <p:attrName>ppt_x</p:attrName>
                                          <p:attrName>ppt_y</p:attrName>
                                        </p:attrNameLst>
                                      </p:cBhvr>
                                      <p:rCtr x="6667" y="-26087"/>
                                    </p:animMotion>
                                  </p:childTnLst>
                                </p:cTn>
                              </p:par>
                              <p:par>
                                <p:cTn id="174" presetID="3" presetClass="entr" presetSubtype="10" fill="hold" grpId="0" nodeType="withEffect">
                                  <p:stCondLst>
                                    <p:cond delay="0"/>
                                  </p:stCondLst>
                                  <p:childTnLst>
                                    <p:set>
                                      <p:cBhvr>
                                        <p:cTn id="175" dur="1" fill="hold">
                                          <p:stCondLst>
                                            <p:cond delay="0"/>
                                          </p:stCondLst>
                                        </p:cTn>
                                        <p:tgtEl>
                                          <p:spTgt spid="28880"/>
                                        </p:tgtEl>
                                        <p:attrNameLst>
                                          <p:attrName>style.visibility</p:attrName>
                                        </p:attrNameLst>
                                      </p:cBhvr>
                                      <p:to>
                                        <p:strVal val="visible"/>
                                      </p:to>
                                    </p:set>
                                    <p:animEffect transition="in" filter="blinds(horizontal)">
                                      <p:cBhvr>
                                        <p:cTn id="176" dur="500"/>
                                        <p:tgtEl>
                                          <p:spTgt spid="28880"/>
                                        </p:tgtEl>
                                      </p:cBhvr>
                                    </p:animEffect>
                                  </p:childTnLst>
                                </p:cTn>
                              </p:par>
                              <p:par>
                                <p:cTn id="177" presetID="57" presetClass="path" presetSubtype="0" repeatCount="5000" accel="50000" decel="50000" fill="hold" grpId="1" nodeType="withEffect">
                                  <p:stCondLst>
                                    <p:cond delay="0"/>
                                  </p:stCondLst>
                                  <p:childTnLst>
                                    <p:animMotion origin="layout" path="M 1.11111E-6 -4.93987E-6 L 1.11111E-6 -0.27197 C 1.11111E-6 -0.39431 0.04184 -0.54394 0.07639 -0.54394 L 0.15278 -0.54394 " pathEditMode="relative" rAng="0" ptsTypes="FfFF">
                                      <p:cBhvr>
                                        <p:cTn id="178" dur="3000" fill="hold"/>
                                        <p:tgtEl>
                                          <p:spTgt spid="28880"/>
                                        </p:tgtEl>
                                        <p:attrNameLst>
                                          <p:attrName>ppt_x</p:attrName>
                                          <p:attrName>ppt_y</p:attrName>
                                        </p:attrNameLst>
                                      </p:cBhvr>
                                      <p:rCtr x="7639" y="-27197"/>
                                    </p:animMotion>
                                  </p:childTnLst>
                                </p:cTn>
                              </p:par>
                              <p:par>
                                <p:cTn id="179" presetID="3" presetClass="entr" presetSubtype="10" fill="hold" grpId="0" nodeType="withEffect">
                                  <p:stCondLst>
                                    <p:cond delay="0"/>
                                  </p:stCondLst>
                                  <p:childTnLst>
                                    <p:set>
                                      <p:cBhvr>
                                        <p:cTn id="180" dur="1" fill="hold">
                                          <p:stCondLst>
                                            <p:cond delay="0"/>
                                          </p:stCondLst>
                                        </p:cTn>
                                        <p:tgtEl>
                                          <p:spTgt spid="28881"/>
                                        </p:tgtEl>
                                        <p:attrNameLst>
                                          <p:attrName>style.visibility</p:attrName>
                                        </p:attrNameLst>
                                      </p:cBhvr>
                                      <p:to>
                                        <p:strVal val="visible"/>
                                      </p:to>
                                    </p:set>
                                    <p:animEffect transition="in" filter="blinds(horizontal)">
                                      <p:cBhvr>
                                        <p:cTn id="181" dur="500"/>
                                        <p:tgtEl>
                                          <p:spTgt spid="28881"/>
                                        </p:tgtEl>
                                      </p:cBhvr>
                                    </p:animEffect>
                                  </p:childTnLst>
                                </p:cTn>
                              </p:par>
                              <p:par>
                                <p:cTn id="182" presetID="57" presetClass="path" presetSubtype="0" repeatCount="5000" accel="50000" decel="50000" fill="hold" grpId="1" nodeType="withEffect">
                                  <p:stCondLst>
                                    <p:cond delay="0"/>
                                  </p:stCondLst>
                                  <p:childTnLst>
                                    <p:animMotion origin="layout" path="M -8.33333E-7 4.58834E-6 L -8.33333E-7 -0.25579 C -8.33333E-7 -0.37073 0.04219 -0.51134 0.07674 -0.51134 L 0.15365 -0.51134 " pathEditMode="relative" rAng="0" ptsTypes="FfFF">
                                      <p:cBhvr>
                                        <p:cTn id="183" dur="3000" fill="hold"/>
                                        <p:tgtEl>
                                          <p:spTgt spid="28881"/>
                                        </p:tgtEl>
                                        <p:attrNameLst>
                                          <p:attrName>ppt_x</p:attrName>
                                          <p:attrName>ppt_y</p:attrName>
                                        </p:attrNameLst>
                                      </p:cBhvr>
                                      <p:rCtr x="7674" y="-25578"/>
                                    </p:animMotion>
                                  </p:childTnLst>
                                </p:cTn>
                              </p:par>
                              <p:par>
                                <p:cTn id="184" presetID="3" presetClass="entr" presetSubtype="10" fill="hold" grpId="0" nodeType="withEffect">
                                  <p:stCondLst>
                                    <p:cond delay="0"/>
                                  </p:stCondLst>
                                  <p:childTnLst>
                                    <p:set>
                                      <p:cBhvr>
                                        <p:cTn id="185" dur="1" fill="hold">
                                          <p:stCondLst>
                                            <p:cond delay="0"/>
                                          </p:stCondLst>
                                        </p:cTn>
                                        <p:tgtEl>
                                          <p:spTgt spid="28882"/>
                                        </p:tgtEl>
                                        <p:attrNameLst>
                                          <p:attrName>style.visibility</p:attrName>
                                        </p:attrNameLst>
                                      </p:cBhvr>
                                      <p:to>
                                        <p:strVal val="visible"/>
                                      </p:to>
                                    </p:set>
                                    <p:animEffect transition="in" filter="blinds(horizontal)">
                                      <p:cBhvr>
                                        <p:cTn id="186" dur="500"/>
                                        <p:tgtEl>
                                          <p:spTgt spid="28882"/>
                                        </p:tgtEl>
                                      </p:cBhvr>
                                    </p:animEffect>
                                  </p:childTnLst>
                                </p:cTn>
                              </p:par>
                              <p:par>
                                <p:cTn id="187" presetID="57" presetClass="path" presetSubtype="0" repeatCount="7000" accel="50000" decel="50000" fill="hold" grpId="1" nodeType="withEffect">
                                  <p:stCondLst>
                                    <p:cond delay="0"/>
                                  </p:stCondLst>
                                  <p:childTnLst>
                                    <p:animMotion origin="layout" path="M -4.44444E-6 -4.21832E-6 L -4.44444E-6 -0.22271 C -4.44444E-6 -0.32308 0.04184 -0.44542 0.07639 -0.44542 L 0.15278 -0.44542 " pathEditMode="relative" rAng="0" ptsTypes="FfFF">
                                      <p:cBhvr>
                                        <p:cTn id="188" dur="2000" fill="hold"/>
                                        <p:tgtEl>
                                          <p:spTgt spid="28882"/>
                                        </p:tgtEl>
                                        <p:attrNameLst>
                                          <p:attrName>ppt_x</p:attrName>
                                          <p:attrName>ppt_y</p:attrName>
                                        </p:attrNameLst>
                                      </p:cBhvr>
                                      <p:rCtr x="7639" y="-22271"/>
                                    </p:animMotion>
                                  </p:childTnLst>
                                </p:cTn>
                              </p:par>
                              <p:par>
                                <p:cTn id="189" presetID="3" presetClass="entr" presetSubtype="10" fill="hold" grpId="0" nodeType="withEffect">
                                  <p:stCondLst>
                                    <p:cond delay="0"/>
                                  </p:stCondLst>
                                  <p:childTnLst>
                                    <p:set>
                                      <p:cBhvr>
                                        <p:cTn id="190" dur="1" fill="hold">
                                          <p:stCondLst>
                                            <p:cond delay="0"/>
                                          </p:stCondLst>
                                        </p:cTn>
                                        <p:tgtEl>
                                          <p:spTgt spid="28883"/>
                                        </p:tgtEl>
                                        <p:attrNameLst>
                                          <p:attrName>style.visibility</p:attrName>
                                        </p:attrNameLst>
                                      </p:cBhvr>
                                      <p:to>
                                        <p:strVal val="visible"/>
                                      </p:to>
                                    </p:set>
                                    <p:animEffect transition="in" filter="blinds(horizontal)">
                                      <p:cBhvr>
                                        <p:cTn id="191" dur="500"/>
                                        <p:tgtEl>
                                          <p:spTgt spid="28883"/>
                                        </p:tgtEl>
                                      </p:cBhvr>
                                    </p:animEffect>
                                  </p:childTnLst>
                                </p:cTn>
                              </p:par>
                              <p:par>
                                <p:cTn id="192" presetID="57" presetClass="path" presetSubtype="0" repeatCount="12000" accel="50000" decel="50000" fill="hold" grpId="1" nodeType="withEffect">
                                  <p:stCondLst>
                                    <p:cond delay="0"/>
                                  </p:stCondLst>
                                  <p:childTnLst>
                                    <p:animMotion origin="layout" path="M -0.00694 5.55042E-8 L -0.00694 -0.24977 C -0.00694 -0.36216 0.03142 -0.49954 0.0632 -0.49954 L 0.13333 -0.49954 " pathEditMode="relative" rAng="0" ptsTypes="FfFF">
                                      <p:cBhvr>
                                        <p:cTn id="193" dur="1000" fill="hold"/>
                                        <p:tgtEl>
                                          <p:spTgt spid="28883"/>
                                        </p:tgtEl>
                                        <p:attrNameLst>
                                          <p:attrName>ppt_x</p:attrName>
                                          <p:attrName>ppt_y</p:attrName>
                                        </p:attrNameLst>
                                      </p:cBhvr>
                                      <p:rCtr x="7014" y="-24977"/>
                                    </p:animMotion>
                                  </p:childTnLst>
                                </p:cTn>
                              </p:par>
                              <p:par>
                                <p:cTn id="194" presetID="3" presetClass="entr" presetSubtype="10" fill="hold" grpId="0" nodeType="withEffect">
                                  <p:stCondLst>
                                    <p:cond delay="0"/>
                                  </p:stCondLst>
                                  <p:childTnLst>
                                    <p:set>
                                      <p:cBhvr>
                                        <p:cTn id="195" dur="1" fill="hold">
                                          <p:stCondLst>
                                            <p:cond delay="0"/>
                                          </p:stCondLst>
                                        </p:cTn>
                                        <p:tgtEl>
                                          <p:spTgt spid="28884"/>
                                        </p:tgtEl>
                                        <p:attrNameLst>
                                          <p:attrName>style.visibility</p:attrName>
                                        </p:attrNameLst>
                                      </p:cBhvr>
                                      <p:to>
                                        <p:strVal val="visible"/>
                                      </p:to>
                                    </p:set>
                                    <p:animEffect transition="in" filter="blinds(horizontal)">
                                      <p:cBhvr>
                                        <p:cTn id="196" dur="500"/>
                                        <p:tgtEl>
                                          <p:spTgt spid="28884"/>
                                        </p:tgtEl>
                                      </p:cBhvr>
                                    </p:animEffect>
                                  </p:childTnLst>
                                </p:cTn>
                              </p:par>
                              <p:par>
                                <p:cTn id="197" presetID="57" presetClass="path" presetSubtype="0" repeatCount="5000" accel="50000" decel="50000" fill="hold" grpId="1" nodeType="withEffect">
                                  <p:stCondLst>
                                    <p:cond delay="0"/>
                                  </p:stCondLst>
                                  <p:childTnLst>
                                    <p:animMotion origin="layout" path="M -4.44444E-6 -4.94912E-6 L -4.44444E-6 -0.21091 C -4.44444E-6 -0.30619 0.03334 -0.42183 0.06112 -0.42183 L 0.12223 -0.42183 " pathEditMode="relative" rAng="0" ptsTypes="FfFF">
                                      <p:cBhvr>
                                        <p:cTn id="198" dur="3000" fill="hold"/>
                                        <p:tgtEl>
                                          <p:spTgt spid="28884"/>
                                        </p:tgtEl>
                                        <p:attrNameLst>
                                          <p:attrName>ppt_x</p:attrName>
                                          <p:attrName>ppt_y</p:attrName>
                                        </p:attrNameLst>
                                      </p:cBhvr>
                                      <p:rCtr x="6111" y="-21092"/>
                                    </p:animMotion>
                                  </p:childTnLst>
                                </p:cTn>
                              </p:par>
                              <p:par>
                                <p:cTn id="199" presetID="3" presetClass="entr" presetSubtype="10" fill="hold" grpId="0" nodeType="withEffect">
                                  <p:stCondLst>
                                    <p:cond delay="0"/>
                                  </p:stCondLst>
                                  <p:childTnLst>
                                    <p:set>
                                      <p:cBhvr>
                                        <p:cTn id="200" dur="1" fill="hold">
                                          <p:stCondLst>
                                            <p:cond delay="0"/>
                                          </p:stCondLst>
                                        </p:cTn>
                                        <p:tgtEl>
                                          <p:spTgt spid="28885"/>
                                        </p:tgtEl>
                                        <p:attrNameLst>
                                          <p:attrName>style.visibility</p:attrName>
                                        </p:attrNameLst>
                                      </p:cBhvr>
                                      <p:to>
                                        <p:strVal val="visible"/>
                                      </p:to>
                                    </p:set>
                                    <p:animEffect transition="in" filter="blinds(horizontal)">
                                      <p:cBhvr>
                                        <p:cTn id="201" dur="500"/>
                                        <p:tgtEl>
                                          <p:spTgt spid="28885"/>
                                        </p:tgtEl>
                                      </p:cBhvr>
                                    </p:animEffect>
                                  </p:childTnLst>
                                </p:cTn>
                              </p:par>
                              <p:par>
                                <p:cTn id="202" presetID="57" presetClass="path" presetSubtype="0" repeatCount="5000" accel="50000" decel="50000" fill="hold" grpId="1" nodeType="withEffect">
                                  <p:stCondLst>
                                    <p:cond delay="0"/>
                                  </p:stCondLst>
                                  <p:childTnLst>
                                    <p:animMotion origin="layout" path="M -3.88889E-6 4.56984E-6 L -3.88889E-6 -0.24769 C -3.88889E-6 -0.35893 0.04219 -0.49492 0.07674 -0.49492 L 0.15365 -0.49492 " pathEditMode="relative" rAng="0" ptsTypes="FfFF">
                                      <p:cBhvr>
                                        <p:cTn id="203" dur="3000" fill="hold"/>
                                        <p:tgtEl>
                                          <p:spTgt spid="28885"/>
                                        </p:tgtEl>
                                        <p:attrNameLst>
                                          <p:attrName>ppt_x</p:attrName>
                                          <p:attrName>ppt_y</p:attrName>
                                        </p:attrNameLst>
                                      </p:cBhvr>
                                      <p:rCtr x="7674" y="-24746"/>
                                    </p:animMotion>
                                  </p:childTnLst>
                                </p:cTn>
                              </p:par>
                              <p:par>
                                <p:cTn id="204" presetID="3" presetClass="entr" presetSubtype="10" fill="hold" grpId="0" nodeType="withEffect">
                                  <p:stCondLst>
                                    <p:cond delay="0"/>
                                  </p:stCondLst>
                                  <p:childTnLst>
                                    <p:set>
                                      <p:cBhvr>
                                        <p:cTn id="205" dur="1" fill="hold">
                                          <p:stCondLst>
                                            <p:cond delay="0"/>
                                          </p:stCondLst>
                                        </p:cTn>
                                        <p:tgtEl>
                                          <p:spTgt spid="28886"/>
                                        </p:tgtEl>
                                        <p:attrNameLst>
                                          <p:attrName>style.visibility</p:attrName>
                                        </p:attrNameLst>
                                      </p:cBhvr>
                                      <p:to>
                                        <p:strVal val="visible"/>
                                      </p:to>
                                    </p:set>
                                    <p:animEffect transition="in" filter="blinds(horizontal)">
                                      <p:cBhvr>
                                        <p:cTn id="206" dur="500"/>
                                        <p:tgtEl>
                                          <p:spTgt spid="28886"/>
                                        </p:tgtEl>
                                      </p:cBhvr>
                                    </p:animEffect>
                                  </p:childTnLst>
                                </p:cTn>
                              </p:par>
                              <p:par>
                                <p:cTn id="207" presetID="57" presetClass="path" presetSubtype="0" repeatCount="7000" accel="50000" decel="50000" fill="hold" grpId="1" nodeType="withEffect">
                                  <p:stCondLst>
                                    <p:cond delay="0"/>
                                  </p:stCondLst>
                                  <p:childTnLst>
                                    <p:animMotion origin="layout" path="M -4.44444E-6 -4.21832E-6 L -4.44444E-6 -0.22271 C -4.44444E-6 -0.32308 0.04184 -0.44542 0.07639 -0.44542 L 0.15278 -0.44542 " pathEditMode="relative" rAng="0" ptsTypes="FfFF">
                                      <p:cBhvr>
                                        <p:cTn id="208" dur="2000" fill="hold"/>
                                        <p:tgtEl>
                                          <p:spTgt spid="28886"/>
                                        </p:tgtEl>
                                        <p:attrNameLst>
                                          <p:attrName>ppt_x</p:attrName>
                                          <p:attrName>ppt_y</p:attrName>
                                        </p:attrNameLst>
                                      </p:cBhvr>
                                      <p:rCtr x="7639" y="-22271"/>
                                    </p:animMotion>
                                  </p:childTnLst>
                                </p:cTn>
                              </p:par>
                              <p:par>
                                <p:cTn id="209" presetID="3" presetClass="entr" presetSubtype="10" fill="hold" grpId="0" nodeType="withEffect">
                                  <p:stCondLst>
                                    <p:cond delay="0"/>
                                  </p:stCondLst>
                                  <p:childTnLst>
                                    <p:set>
                                      <p:cBhvr>
                                        <p:cTn id="210" dur="1" fill="hold">
                                          <p:stCondLst>
                                            <p:cond delay="0"/>
                                          </p:stCondLst>
                                        </p:cTn>
                                        <p:tgtEl>
                                          <p:spTgt spid="28887"/>
                                        </p:tgtEl>
                                        <p:attrNameLst>
                                          <p:attrName>style.visibility</p:attrName>
                                        </p:attrNameLst>
                                      </p:cBhvr>
                                      <p:to>
                                        <p:strVal val="visible"/>
                                      </p:to>
                                    </p:set>
                                    <p:animEffect transition="in" filter="blinds(horizontal)">
                                      <p:cBhvr>
                                        <p:cTn id="211" dur="500"/>
                                        <p:tgtEl>
                                          <p:spTgt spid="28887"/>
                                        </p:tgtEl>
                                      </p:cBhvr>
                                    </p:animEffect>
                                  </p:childTnLst>
                                </p:cTn>
                              </p:par>
                              <p:par>
                                <p:cTn id="212" presetID="43" presetClass="path" presetSubtype="0" repeatCount="5000" accel="50000" decel="50000" fill="hold" grpId="1" nodeType="withEffect">
                                  <p:stCondLst>
                                    <p:cond delay="0"/>
                                  </p:stCondLst>
                                  <p:childTnLst>
                                    <p:animMotion origin="layout" path="M -4.72222E-6 1.48148E-6 L 0.19514 1.48148E-6 C 0.2823 1.48148E-6 0.3908 -0.15 0.3908 -0.27199 L 0.3908 -0.54398 " pathEditMode="relative" rAng="0" ptsTypes="FfFF">
                                      <p:cBhvr>
                                        <p:cTn id="213" dur="3000" fill="hold"/>
                                        <p:tgtEl>
                                          <p:spTgt spid="28887"/>
                                        </p:tgtEl>
                                        <p:attrNameLst>
                                          <p:attrName>ppt_x</p:attrName>
                                          <p:attrName>ppt_y</p:attrName>
                                        </p:attrNameLst>
                                      </p:cBhvr>
                                      <p:rCtr x="19531" y="-27199"/>
                                    </p:animMotion>
                                  </p:childTnLst>
                                </p:cTn>
                              </p:par>
                              <p:par>
                                <p:cTn id="214" presetID="3" presetClass="entr" presetSubtype="10" fill="hold" grpId="0" nodeType="withEffect">
                                  <p:stCondLst>
                                    <p:cond delay="0"/>
                                  </p:stCondLst>
                                  <p:childTnLst>
                                    <p:set>
                                      <p:cBhvr>
                                        <p:cTn id="215" dur="1" fill="hold">
                                          <p:stCondLst>
                                            <p:cond delay="0"/>
                                          </p:stCondLst>
                                        </p:cTn>
                                        <p:tgtEl>
                                          <p:spTgt spid="28888"/>
                                        </p:tgtEl>
                                        <p:attrNameLst>
                                          <p:attrName>style.visibility</p:attrName>
                                        </p:attrNameLst>
                                      </p:cBhvr>
                                      <p:to>
                                        <p:strVal val="visible"/>
                                      </p:to>
                                    </p:set>
                                    <p:animEffect transition="in" filter="blinds(horizontal)">
                                      <p:cBhvr>
                                        <p:cTn id="216" dur="500"/>
                                        <p:tgtEl>
                                          <p:spTgt spid="28888"/>
                                        </p:tgtEl>
                                      </p:cBhvr>
                                    </p:animEffect>
                                  </p:childTnLst>
                                </p:cTn>
                              </p:par>
                              <p:par>
                                <p:cTn id="217" presetID="43" presetClass="path" presetSubtype="0" repeatCount="13000" accel="50000" decel="50000" fill="hold" grpId="1" nodeType="withEffect">
                                  <p:stCondLst>
                                    <p:cond delay="0"/>
                                  </p:stCondLst>
                                  <p:childTnLst>
                                    <p:animMotion origin="layout" path="M 2.22222E-6 -2.85846E-6 L 0.20364 -2.85846E-6 C 0.29462 -2.85846E-6 0.40764 -0.14246 0.40764 -0.25809 L 0.40764 -0.51619 " pathEditMode="relative" rAng="0" ptsTypes="FfFF">
                                      <p:cBhvr>
                                        <p:cTn id="218" dur="1000" fill="hold"/>
                                        <p:tgtEl>
                                          <p:spTgt spid="28888"/>
                                        </p:tgtEl>
                                        <p:attrNameLst>
                                          <p:attrName>ppt_x</p:attrName>
                                          <p:attrName>ppt_y</p:attrName>
                                        </p:attrNameLst>
                                      </p:cBhvr>
                                      <p:rCtr x="20382" y="-25809"/>
                                    </p:animMotion>
                                  </p:childTnLst>
                                </p:cTn>
                              </p:par>
                              <p:par>
                                <p:cTn id="219" presetID="3" presetClass="entr" presetSubtype="10" fill="hold" grpId="0" nodeType="withEffect">
                                  <p:stCondLst>
                                    <p:cond delay="0"/>
                                  </p:stCondLst>
                                  <p:childTnLst>
                                    <p:set>
                                      <p:cBhvr>
                                        <p:cTn id="220" dur="1" fill="hold">
                                          <p:stCondLst>
                                            <p:cond delay="0"/>
                                          </p:stCondLst>
                                        </p:cTn>
                                        <p:tgtEl>
                                          <p:spTgt spid="28889"/>
                                        </p:tgtEl>
                                        <p:attrNameLst>
                                          <p:attrName>style.visibility</p:attrName>
                                        </p:attrNameLst>
                                      </p:cBhvr>
                                      <p:to>
                                        <p:strVal val="visible"/>
                                      </p:to>
                                    </p:set>
                                    <p:animEffect transition="in" filter="blinds(horizontal)">
                                      <p:cBhvr>
                                        <p:cTn id="221" dur="500"/>
                                        <p:tgtEl>
                                          <p:spTgt spid="28889"/>
                                        </p:tgtEl>
                                      </p:cBhvr>
                                    </p:animEffect>
                                  </p:childTnLst>
                                </p:cTn>
                              </p:par>
                              <p:par>
                                <p:cTn id="222" presetID="43" presetClass="path" presetSubtype="0" repeatCount="7000" accel="50000" decel="50000" fill="hold" grpId="1" nodeType="withEffect">
                                  <p:stCondLst>
                                    <p:cond delay="0"/>
                                  </p:stCondLst>
                                  <p:childTnLst>
                                    <p:animMotion origin="layout" path="M -4.16667E-6 -4.40333E-6 L 0.18507 -4.40333E-6 C 0.26771 -4.40333E-6 0.37032 -0.15009 0.37032 -0.27197 L 0.37032 -0.54394 " pathEditMode="relative" rAng="0" ptsTypes="FfFF">
                                      <p:cBhvr>
                                        <p:cTn id="223" dur="2000" fill="hold"/>
                                        <p:tgtEl>
                                          <p:spTgt spid="28889"/>
                                        </p:tgtEl>
                                        <p:attrNameLst>
                                          <p:attrName>ppt_x</p:attrName>
                                          <p:attrName>ppt_y</p:attrName>
                                        </p:attrNameLst>
                                      </p:cBhvr>
                                      <p:rCtr x="18507" y="-27197"/>
                                    </p:animMotion>
                                  </p:childTnLst>
                                </p:cTn>
                              </p:par>
                              <p:par>
                                <p:cTn id="224" presetID="3" presetClass="entr" presetSubtype="10" fill="hold" grpId="0" nodeType="withEffect">
                                  <p:stCondLst>
                                    <p:cond delay="0"/>
                                  </p:stCondLst>
                                  <p:childTnLst>
                                    <p:set>
                                      <p:cBhvr>
                                        <p:cTn id="225" dur="1" fill="hold">
                                          <p:stCondLst>
                                            <p:cond delay="0"/>
                                          </p:stCondLst>
                                        </p:cTn>
                                        <p:tgtEl>
                                          <p:spTgt spid="28890"/>
                                        </p:tgtEl>
                                        <p:attrNameLst>
                                          <p:attrName>style.visibility</p:attrName>
                                        </p:attrNameLst>
                                      </p:cBhvr>
                                      <p:to>
                                        <p:strVal val="visible"/>
                                      </p:to>
                                    </p:set>
                                    <p:animEffect transition="in" filter="blinds(horizontal)">
                                      <p:cBhvr>
                                        <p:cTn id="226" dur="500"/>
                                        <p:tgtEl>
                                          <p:spTgt spid="28890"/>
                                        </p:tgtEl>
                                      </p:cBhvr>
                                    </p:animEffect>
                                  </p:childTnLst>
                                </p:cTn>
                              </p:par>
                              <p:par>
                                <p:cTn id="227" presetID="43" presetClass="path" presetSubtype="0" repeatCount="5000" accel="50000" decel="50000" fill="hold" grpId="1" nodeType="withEffect">
                                  <p:stCondLst>
                                    <p:cond delay="0"/>
                                  </p:stCondLst>
                                  <p:childTnLst>
                                    <p:animMotion origin="layout" path="M -4.44444E-6 0.01504 L 0.19914 0.01504 C 0.2882 0.01504 0.39931 -0.13357 0.39931 -0.25417 L 0.39931 -0.52223 " pathEditMode="relative" rAng="0" ptsTypes="FfFF">
                                      <p:cBhvr>
                                        <p:cTn id="228" dur="3000" fill="hold"/>
                                        <p:tgtEl>
                                          <p:spTgt spid="28890"/>
                                        </p:tgtEl>
                                        <p:attrNameLst>
                                          <p:attrName>ppt_x</p:attrName>
                                          <p:attrName>ppt_y</p:attrName>
                                        </p:attrNameLst>
                                      </p:cBhvr>
                                      <p:rCtr x="19965" y="-26875"/>
                                    </p:animMotion>
                                  </p:childTnLst>
                                </p:cTn>
                              </p:par>
                              <p:par>
                                <p:cTn id="229" presetID="3" presetClass="entr" presetSubtype="10" fill="hold" grpId="0" nodeType="withEffect">
                                  <p:stCondLst>
                                    <p:cond delay="0"/>
                                  </p:stCondLst>
                                  <p:childTnLst>
                                    <p:set>
                                      <p:cBhvr>
                                        <p:cTn id="230" dur="1" fill="hold">
                                          <p:stCondLst>
                                            <p:cond delay="0"/>
                                          </p:stCondLst>
                                        </p:cTn>
                                        <p:tgtEl>
                                          <p:spTgt spid="28891"/>
                                        </p:tgtEl>
                                        <p:attrNameLst>
                                          <p:attrName>style.visibility</p:attrName>
                                        </p:attrNameLst>
                                      </p:cBhvr>
                                      <p:to>
                                        <p:strVal val="visible"/>
                                      </p:to>
                                    </p:set>
                                    <p:animEffect transition="in" filter="blinds(horizontal)">
                                      <p:cBhvr>
                                        <p:cTn id="231" dur="500"/>
                                        <p:tgtEl>
                                          <p:spTgt spid="28891"/>
                                        </p:tgtEl>
                                      </p:cBhvr>
                                    </p:animEffect>
                                  </p:childTnLst>
                                </p:cTn>
                              </p:par>
                              <p:par>
                                <p:cTn id="232" presetID="43" presetClass="path" presetSubtype="0" repeatCount="7000" accel="50000" decel="50000" fill="hold" grpId="1" nodeType="withEffect">
                                  <p:stCondLst>
                                    <p:cond delay="0"/>
                                  </p:stCondLst>
                                  <p:childTnLst>
                                    <p:animMotion origin="layout" path="M -0.03211 -0.05643 L -0.03211 -0.32423 C -0.03211 -0.44634 -0.06197 -0.59597 -0.08697 -0.59644 L -0.14427 -0.59736 " pathEditMode="relative" rAng="16200000" ptsTypes="FfFF">
                                      <p:cBhvr>
                                        <p:cTn id="233" dur="2000" fill="hold"/>
                                        <p:tgtEl>
                                          <p:spTgt spid="28891"/>
                                        </p:tgtEl>
                                        <p:attrNameLst>
                                          <p:attrName>ppt_x</p:attrName>
                                          <p:attrName>ppt_y</p:attrName>
                                        </p:attrNameLst>
                                      </p:cBhvr>
                                      <p:rCtr x="-5608" y="-27035"/>
                                    </p:animMotion>
                                  </p:childTnLst>
                                </p:cTn>
                              </p:par>
                              <p:par>
                                <p:cTn id="234" presetID="3" presetClass="entr" presetSubtype="10" fill="hold" grpId="0" nodeType="withEffect">
                                  <p:stCondLst>
                                    <p:cond delay="0"/>
                                  </p:stCondLst>
                                  <p:childTnLst>
                                    <p:set>
                                      <p:cBhvr>
                                        <p:cTn id="235" dur="1" fill="hold">
                                          <p:stCondLst>
                                            <p:cond delay="0"/>
                                          </p:stCondLst>
                                        </p:cTn>
                                        <p:tgtEl>
                                          <p:spTgt spid="28892"/>
                                        </p:tgtEl>
                                        <p:attrNameLst>
                                          <p:attrName>style.visibility</p:attrName>
                                        </p:attrNameLst>
                                      </p:cBhvr>
                                      <p:to>
                                        <p:strVal val="visible"/>
                                      </p:to>
                                    </p:set>
                                    <p:animEffect transition="in" filter="blinds(horizontal)">
                                      <p:cBhvr>
                                        <p:cTn id="236" dur="500"/>
                                        <p:tgtEl>
                                          <p:spTgt spid="28892"/>
                                        </p:tgtEl>
                                      </p:cBhvr>
                                    </p:animEffect>
                                  </p:childTnLst>
                                </p:cTn>
                              </p:par>
                              <p:par>
                                <p:cTn id="237" presetID="43" presetClass="path" presetSubtype="0" repeatCount="5000" accel="50000" decel="50000" fill="hold" grpId="1" nodeType="withEffect">
                                  <p:stCondLst>
                                    <p:cond delay="0"/>
                                  </p:stCondLst>
                                  <p:childTnLst>
                                    <p:animMotion origin="layout" path="M -0.0467 -0.00648 L -0.0467 -0.28055 C -0.0467 -0.40601 -0.07882 -0.55949 -0.10625 -0.55995 L -0.16927 -0.56157 " pathEditMode="relative" rAng="16200000" ptsTypes="FfFF">
                                      <p:cBhvr>
                                        <p:cTn id="238" dur="3000" fill="hold"/>
                                        <p:tgtEl>
                                          <p:spTgt spid="28892"/>
                                        </p:tgtEl>
                                        <p:attrNameLst>
                                          <p:attrName>ppt_x</p:attrName>
                                          <p:attrName>ppt_y</p:attrName>
                                        </p:attrNameLst>
                                      </p:cBhvr>
                                      <p:rCtr x="-6128" y="-27755"/>
                                    </p:animMotion>
                                  </p:childTnLst>
                                </p:cTn>
                              </p:par>
                              <p:par>
                                <p:cTn id="239" presetID="3" presetClass="entr" presetSubtype="10" fill="hold" grpId="0" nodeType="withEffect">
                                  <p:stCondLst>
                                    <p:cond delay="0"/>
                                  </p:stCondLst>
                                  <p:childTnLst>
                                    <p:set>
                                      <p:cBhvr>
                                        <p:cTn id="240" dur="1" fill="hold">
                                          <p:stCondLst>
                                            <p:cond delay="0"/>
                                          </p:stCondLst>
                                        </p:cTn>
                                        <p:tgtEl>
                                          <p:spTgt spid="28893"/>
                                        </p:tgtEl>
                                        <p:attrNameLst>
                                          <p:attrName>style.visibility</p:attrName>
                                        </p:attrNameLst>
                                      </p:cBhvr>
                                      <p:to>
                                        <p:strVal val="visible"/>
                                      </p:to>
                                    </p:set>
                                    <p:animEffect transition="in" filter="blinds(horizontal)">
                                      <p:cBhvr>
                                        <p:cTn id="241" dur="500"/>
                                        <p:tgtEl>
                                          <p:spTgt spid="28893"/>
                                        </p:tgtEl>
                                      </p:cBhvr>
                                    </p:animEffect>
                                  </p:childTnLst>
                                </p:cTn>
                              </p:par>
                              <p:par>
                                <p:cTn id="242" presetID="43" presetClass="path" presetSubtype="0" repeatCount="7000" accel="50000" decel="50000" fill="hold" grpId="1" nodeType="withEffect">
                                  <p:stCondLst>
                                    <p:cond delay="0"/>
                                  </p:stCondLst>
                                  <p:childTnLst>
                                    <p:animMotion origin="layout" path="M -0.07482 -0.1 L -0.07482 -0.33611 C -0.07482 -0.44398 -0.09982 -0.57639 -0.12083 -0.57685 L -0.16927 -0.57778 " pathEditMode="relative" rAng="16200000" ptsTypes="FfFF">
                                      <p:cBhvr>
                                        <p:cTn id="243" dur="2000" fill="hold"/>
                                        <p:tgtEl>
                                          <p:spTgt spid="28893"/>
                                        </p:tgtEl>
                                        <p:attrNameLst>
                                          <p:attrName>ppt_x</p:attrName>
                                          <p:attrName>ppt_y</p:attrName>
                                        </p:attrNameLst>
                                      </p:cBhvr>
                                      <p:rCtr x="-4722" y="-23889"/>
                                    </p:animMotion>
                                  </p:childTnLst>
                                </p:cTn>
                              </p:par>
                              <p:par>
                                <p:cTn id="244" presetID="3" presetClass="entr" presetSubtype="10" fill="hold" grpId="0" nodeType="withEffect">
                                  <p:stCondLst>
                                    <p:cond delay="0"/>
                                  </p:stCondLst>
                                  <p:childTnLst>
                                    <p:set>
                                      <p:cBhvr>
                                        <p:cTn id="245" dur="1" fill="hold">
                                          <p:stCondLst>
                                            <p:cond delay="0"/>
                                          </p:stCondLst>
                                        </p:cTn>
                                        <p:tgtEl>
                                          <p:spTgt spid="28894"/>
                                        </p:tgtEl>
                                        <p:attrNameLst>
                                          <p:attrName>style.visibility</p:attrName>
                                        </p:attrNameLst>
                                      </p:cBhvr>
                                      <p:to>
                                        <p:strVal val="visible"/>
                                      </p:to>
                                    </p:set>
                                    <p:animEffect transition="in" filter="blinds(horizontal)">
                                      <p:cBhvr>
                                        <p:cTn id="246" dur="500"/>
                                        <p:tgtEl>
                                          <p:spTgt spid="28894"/>
                                        </p:tgtEl>
                                      </p:cBhvr>
                                    </p:animEffect>
                                  </p:childTnLst>
                                </p:cTn>
                              </p:par>
                              <p:par>
                                <p:cTn id="247" presetID="43" presetClass="path" presetSubtype="0" repeatCount="5000" accel="50000" decel="50000" fill="hold" grpId="1" nodeType="withEffect">
                                  <p:stCondLst>
                                    <p:cond delay="0"/>
                                  </p:stCondLst>
                                  <p:childTnLst>
                                    <p:animMotion origin="layout" path="M -0.07482 -0.09667 L -0.07482 -0.31545 C -0.07482 -0.41605 -0.10694 -0.53885 -0.13437 -0.53908 L -0.19739 -0.5407 " pathEditMode="relative" rAng="16200000" ptsTypes="FfFF">
                                      <p:cBhvr>
                                        <p:cTn id="248" dur="3000" fill="hold"/>
                                        <p:tgtEl>
                                          <p:spTgt spid="28894"/>
                                        </p:tgtEl>
                                        <p:attrNameLst>
                                          <p:attrName>ppt_x</p:attrName>
                                          <p:attrName>ppt_y</p:attrName>
                                        </p:attrNameLst>
                                      </p:cBhvr>
                                      <p:rCtr x="-6128" y="-22202"/>
                                    </p:animMotion>
                                  </p:childTnLst>
                                </p:cTn>
                              </p:par>
                              <p:par>
                                <p:cTn id="249" presetID="3" presetClass="entr" presetSubtype="10" fill="hold" grpId="0" nodeType="withEffect">
                                  <p:stCondLst>
                                    <p:cond delay="0"/>
                                  </p:stCondLst>
                                  <p:childTnLst>
                                    <p:set>
                                      <p:cBhvr>
                                        <p:cTn id="250" dur="1" fill="hold">
                                          <p:stCondLst>
                                            <p:cond delay="0"/>
                                          </p:stCondLst>
                                        </p:cTn>
                                        <p:tgtEl>
                                          <p:spTgt spid="28895"/>
                                        </p:tgtEl>
                                        <p:attrNameLst>
                                          <p:attrName>style.visibility</p:attrName>
                                        </p:attrNameLst>
                                      </p:cBhvr>
                                      <p:to>
                                        <p:strVal val="visible"/>
                                      </p:to>
                                    </p:set>
                                    <p:animEffect transition="in" filter="blinds(horizontal)">
                                      <p:cBhvr>
                                        <p:cTn id="251" dur="500"/>
                                        <p:tgtEl>
                                          <p:spTgt spid="28895"/>
                                        </p:tgtEl>
                                      </p:cBhvr>
                                    </p:animEffect>
                                  </p:childTnLst>
                                </p:cTn>
                              </p:par>
                              <p:par>
                                <p:cTn id="252" presetID="50" presetClass="path" presetSubtype="0" repeatCount="7000" accel="50000" decel="50000" fill="hold" grpId="1" nodeType="withEffect">
                                  <p:stCondLst>
                                    <p:cond delay="0"/>
                                  </p:stCondLst>
                                  <p:childTnLst>
                                    <p:animMotion origin="layout" path="M -0.00035 -0.00972 L -0.02952 -0.00972 C -0.04219 -0.00972 -0.05868 -0.14408 -0.05868 -0.25463 L -0.05868 -0.49954 " pathEditMode="relative" rAng="10800000" ptsTypes="FfFF">
                                      <p:cBhvr>
                                        <p:cTn id="253" dur="2000" fill="hold"/>
                                        <p:tgtEl>
                                          <p:spTgt spid="28895"/>
                                        </p:tgtEl>
                                        <p:attrNameLst>
                                          <p:attrName>ppt_x</p:attrName>
                                          <p:attrName>ppt_y</p:attrName>
                                        </p:attrNameLst>
                                      </p:cBhvr>
                                      <p:rCtr x="-2917" y="-24491"/>
                                    </p:animMotion>
                                  </p:childTnLst>
                                </p:cTn>
                              </p:par>
                              <p:par>
                                <p:cTn id="254" presetID="3" presetClass="entr" presetSubtype="10" fill="hold" grpId="0" nodeType="withEffect">
                                  <p:stCondLst>
                                    <p:cond delay="0"/>
                                  </p:stCondLst>
                                  <p:childTnLst>
                                    <p:set>
                                      <p:cBhvr>
                                        <p:cTn id="255" dur="1" fill="hold">
                                          <p:stCondLst>
                                            <p:cond delay="0"/>
                                          </p:stCondLst>
                                        </p:cTn>
                                        <p:tgtEl>
                                          <p:spTgt spid="28896"/>
                                        </p:tgtEl>
                                        <p:attrNameLst>
                                          <p:attrName>style.visibility</p:attrName>
                                        </p:attrNameLst>
                                      </p:cBhvr>
                                      <p:to>
                                        <p:strVal val="visible"/>
                                      </p:to>
                                    </p:set>
                                    <p:animEffect transition="in" filter="blinds(horizontal)">
                                      <p:cBhvr>
                                        <p:cTn id="256" dur="500"/>
                                        <p:tgtEl>
                                          <p:spTgt spid="28896"/>
                                        </p:tgtEl>
                                      </p:cBhvr>
                                    </p:animEffect>
                                  </p:childTnLst>
                                </p:cTn>
                              </p:par>
                              <p:par>
                                <p:cTn id="257" presetID="50" presetClass="path" presetSubtype="0" repeatCount="7000" accel="50000" decel="50000" fill="hold" grpId="1" nodeType="withEffect">
                                  <p:stCondLst>
                                    <p:cond delay="0"/>
                                  </p:stCondLst>
                                  <p:childTnLst>
                                    <p:animMotion origin="layout" path="M -0.00034 -0.00046 L -0.046 -0.00046 C -0.06562 -0.00046 -0.09166 -0.14015 -0.09166 -0.25555 L -0.09166 -0.51064 " pathEditMode="relative" rAng="10800000" ptsTypes="FfFF">
                                      <p:cBhvr>
                                        <p:cTn id="258" dur="2000" fill="hold"/>
                                        <p:tgtEl>
                                          <p:spTgt spid="28896"/>
                                        </p:tgtEl>
                                        <p:attrNameLst>
                                          <p:attrName>ppt_x</p:attrName>
                                          <p:attrName>ppt_y</p:attrName>
                                        </p:attrNameLst>
                                      </p:cBhvr>
                                      <p:rCtr x="-4566" y="-25509"/>
                                    </p:animMotion>
                                  </p:childTnLst>
                                </p:cTn>
                              </p:par>
                              <p:par>
                                <p:cTn id="259" presetID="3" presetClass="entr" presetSubtype="10" fill="hold" grpId="0" nodeType="withEffect">
                                  <p:stCondLst>
                                    <p:cond delay="0"/>
                                  </p:stCondLst>
                                  <p:childTnLst>
                                    <p:set>
                                      <p:cBhvr>
                                        <p:cTn id="260" dur="1" fill="hold">
                                          <p:stCondLst>
                                            <p:cond delay="0"/>
                                          </p:stCondLst>
                                        </p:cTn>
                                        <p:tgtEl>
                                          <p:spTgt spid="28897"/>
                                        </p:tgtEl>
                                        <p:attrNameLst>
                                          <p:attrName>style.visibility</p:attrName>
                                        </p:attrNameLst>
                                      </p:cBhvr>
                                      <p:to>
                                        <p:strVal val="visible"/>
                                      </p:to>
                                    </p:set>
                                    <p:animEffect transition="in" filter="blinds(horizontal)">
                                      <p:cBhvr>
                                        <p:cTn id="261" dur="500"/>
                                        <p:tgtEl>
                                          <p:spTgt spid="28897"/>
                                        </p:tgtEl>
                                      </p:cBhvr>
                                    </p:animEffect>
                                  </p:childTnLst>
                                </p:cTn>
                              </p:par>
                              <p:par>
                                <p:cTn id="262" presetID="43" presetClass="path" presetSubtype="0" repeatCount="7000" accel="50000" decel="50000" fill="hold" grpId="1" nodeType="withEffect">
                                  <p:stCondLst>
                                    <p:cond delay="0"/>
                                  </p:stCondLst>
                                  <p:childTnLst>
                                    <p:animMotion origin="layout" path="M -0.05816 -0.1 L -0.05816 -0.34652 C -0.05816 -0.45949 -0.08316 -0.59768 -0.10416 -0.59814 L -0.1526 -0.59953 " pathEditMode="relative" rAng="16200000" ptsTypes="FfFF">
                                      <p:cBhvr>
                                        <p:cTn id="263" dur="2000" fill="hold"/>
                                        <p:tgtEl>
                                          <p:spTgt spid="28897"/>
                                        </p:tgtEl>
                                        <p:attrNameLst>
                                          <p:attrName>ppt_x</p:attrName>
                                          <p:attrName>ppt_y</p:attrName>
                                        </p:attrNameLst>
                                      </p:cBhvr>
                                      <p:rCtr x="-4722" y="-24977"/>
                                    </p:animMotion>
                                  </p:childTnLst>
                                </p:cTn>
                              </p:par>
                              <p:par>
                                <p:cTn id="264" presetID="3" presetClass="entr" presetSubtype="10" fill="hold" grpId="0" nodeType="withEffect">
                                  <p:stCondLst>
                                    <p:cond delay="0"/>
                                  </p:stCondLst>
                                  <p:childTnLst>
                                    <p:set>
                                      <p:cBhvr>
                                        <p:cTn id="265" dur="1" fill="hold">
                                          <p:stCondLst>
                                            <p:cond delay="0"/>
                                          </p:stCondLst>
                                        </p:cTn>
                                        <p:tgtEl>
                                          <p:spTgt spid="28898"/>
                                        </p:tgtEl>
                                        <p:attrNameLst>
                                          <p:attrName>style.visibility</p:attrName>
                                        </p:attrNameLst>
                                      </p:cBhvr>
                                      <p:to>
                                        <p:strVal val="visible"/>
                                      </p:to>
                                    </p:set>
                                    <p:animEffect transition="in" filter="blinds(horizontal)">
                                      <p:cBhvr>
                                        <p:cTn id="266" dur="500"/>
                                        <p:tgtEl>
                                          <p:spTgt spid="28898"/>
                                        </p:tgtEl>
                                      </p:cBhvr>
                                    </p:animEffect>
                                  </p:childTnLst>
                                </p:cTn>
                              </p:par>
                              <p:par>
                                <p:cTn id="267" presetID="50" presetClass="path" presetSubtype="0" repeatCount="5000" accel="50000" decel="50000" fill="hold" grpId="1" nodeType="withEffect">
                                  <p:stCondLst>
                                    <p:cond delay="0"/>
                                  </p:stCondLst>
                                  <p:childTnLst>
                                    <p:animMotion origin="layout" path="M -0.00035 -0.00972 L -0.02952 -0.00972 C -0.04219 -0.00972 -0.05868 -0.14408 -0.05868 -0.25463 L -0.05868 -0.49954 " pathEditMode="relative" rAng="10800000" ptsTypes="FfFF">
                                      <p:cBhvr>
                                        <p:cTn id="268" dur="3000" fill="hold"/>
                                        <p:tgtEl>
                                          <p:spTgt spid="28898"/>
                                        </p:tgtEl>
                                        <p:attrNameLst>
                                          <p:attrName>ppt_x</p:attrName>
                                          <p:attrName>ppt_y</p:attrName>
                                        </p:attrNameLst>
                                      </p:cBhvr>
                                      <p:rCtr x="-2917" y="-24491"/>
                                    </p:animMotion>
                                  </p:childTnLst>
                                </p:cTn>
                              </p:par>
                            </p:childTnLst>
                          </p:cTn>
                        </p:par>
                        <p:par>
                          <p:cTn id="269" fill="hold" nodeType="afterGroup">
                            <p:stCondLst>
                              <p:cond delay="15000"/>
                            </p:stCondLst>
                            <p:childTnLst>
                              <p:par>
                                <p:cTn id="270" presetID="4" presetClass="exit" presetSubtype="16" fill="hold" grpId="2" nodeType="afterEffect">
                                  <p:stCondLst>
                                    <p:cond delay="0"/>
                                  </p:stCondLst>
                                  <p:childTnLst>
                                    <p:animEffect transition="out" filter="box(in)">
                                      <p:cBhvr>
                                        <p:cTn id="271" dur="500"/>
                                        <p:tgtEl>
                                          <p:spTgt spid="28885"/>
                                        </p:tgtEl>
                                      </p:cBhvr>
                                    </p:animEffect>
                                    <p:set>
                                      <p:cBhvr>
                                        <p:cTn id="272" dur="1" fill="hold">
                                          <p:stCondLst>
                                            <p:cond delay="499"/>
                                          </p:stCondLst>
                                        </p:cTn>
                                        <p:tgtEl>
                                          <p:spTgt spid="28885"/>
                                        </p:tgtEl>
                                        <p:attrNameLst>
                                          <p:attrName>style.visibility</p:attrName>
                                        </p:attrNameLst>
                                      </p:cBhvr>
                                      <p:to>
                                        <p:strVal val="hidden"/>
                                      </p:to>
                                    </p:set>
                                  </p:childTnLst>
                                </p:cTn>
                              </p:par>
                              <p:par>
                                <p:cTn id="273" presetID="4" presetClass="exit" presetSubtype="16" fill="hold" grpId="2" nodeType="withEffect">
                                  <p:stCondLst>
                                    <p:cond delay="0"/>
                                  </p:stCondLst>
                                  <p:childTnLst>
                                    <p:animEffect transition="out" filter="box(in)">
                                      <p:cBhvr>
                                        <p:cTn id="274" dur="500"/>
                                        <p:tgtEl>
                                          <p:spTgt spid="28881"/>
                                        </p:tgtEl>
                                      </p:cBhvr>
                                    </p:animEffect>
                                    <p:set>
                                      <p:cBhvr>
                                        <p:cTn id="275" dur="1" fill="hold">
                                          <p:stCondLst>
                                            <p:cond delay="499"/>
                                          </p:stCondLst>
                                        </p:cTn>
                                        <p:tgtEl>
                                          <p:spTgt spid="28881"/>
                                        </p:tgtEl>
                                        <p:attrNameLst>
                                          <p:attrName>style.visibility</p:attrName>
                                        </p:attrNameLst>
                                      </p:cBhvr>
                                      <p:to>
                                        <p:strVal val="hidden"/>
                                      </p:to>
                                    </p:set>
                                  </p:childTnLst>
                                </p:cTn>
                              </p:par>
                              <p:par>
                                <p:cTn id="276" presetID="4" presetClass="exit" presetSubtype="16" fill="hold" grpId="2" nodeType="withEffect">
                                  <p:stCondLst>
                                    <p:cond delay="0"/>
                                  </p:stCondLst>
                                  <p:childTnLst>
                                    <p:animEffect transition="out" filter="box(in)">
                                      <p:cBhvr>
                                        <p:cTn id="277" dur="500"/>
                                        <p:tgtEl>
                                          <p:spTgt spid="28880"/>
                                        </p:tgtEl>
                                      </p:cBhvr>
                                    </p:animEffect>
                                    <p:set>
                                      <p:cBhvr>
                                        <p:cTn id="278" dur="1" fill="hold">
                                          <p:stCondLst>
                                            <p:cond delay="499"/>
                                          </p:stCondLst>
                                        </p:cTn>
                                        <p:tgtEl>
                                          <p:spTgt spid="28880"/>
                                        </p:tgtEl>
                                        <p:attrNameLst>
                                          <p:attrName>style.visibility</p:attrName>
                                        </p:attrNameLst>
                                      </p:cBhvr>
                                      <p:to>
                                        <p:strVal val="hidden"/>
                                      </p:to>
                                    </p:set>
                                  </p:childTnLst>
                                </p:cTn>
                              </p:par>
                              <p:par>
                                <p:cTn id="279" presetID="4" presetClass="exit" presetSubtype="16" fill="hold" grpId="2" nodeType="withEffect">
                                  <p:stCondLst>
                                    <p:cond delay="0"/>
                                  </p:stCondLst>
                                  <p:childTnLst>
                                    <p:animEffect transition="out" filter="box(in)">
                                      <p:cBhvr>
                                        <p:cTn id="280" dur="500"/>
                                        <p:tgtEl>
                                          <p:spTgt spid="28879"/>
                                        </p:tgtEl>
                                      </p:cBhvr>
                                    </p:animEffect>
                                    <p:set>
                                      <p:cBhvr>
                                        <p:cTn id="281" dur="1" fill="hold">
                                          <p:stCondLst>
                                            <p:cond delay="499"/>
                                          </p:stCondLst>
                                        </p:cTn>
                                        <p:tgtEl>
                                          <p:spTgt spid="28879"/>
                                        </p:tgtEl>
                                        <p:attrNameLst>
                                          <p:attrName>style.visibility</p:attrName>
                                        </p:attrNameLst>
                                      </p:cBhvr>
                                      <p:to>
                                        <p:strVal val="hidden"/>
                                      </p:to>
                                    </p:set>
                                  </p:childTnLst>
                                </p:cTn>
                              </p:par>
                              <p:par>
                                <p:cTn id="282" presetID="4" presetClass="exit" presetSubtype="16" fill="hold" grpId="2" nodeType="withEffect">
                                  <p:stCondLst>
                                    <p:cond delay="0"/>
                                  </p:stCondLst>
                                  <p:childTnLst>
                                    <p:animEffect transition="out" filter="box(in)">
                                      <p:cBhvr>
                                        <p:cTn id="283" dur="500"/>
                                        <p:tgtEl>
                                          <p:spTgt spid="28883"/>
                                        </p:tgtEl>
                                      </p:cBhvr>
                                    </p:animEffect>
                                    <p:set>
                                      <p:cBhvr>
                                        <p:cTn id="284" dur="1" fill="hold">
                                          <p:stCondLst>
                                            <p:cond delay="499"/>
                                          </p:stCondLst>
                                        </p:cTn>
                                        <p:tgtEl>
                                          <p:spTgt spid="28883"/>
                                        </p:tgtEl>
                                        <p:attrNameLst>
                                          <p:attrName>style.visibility</p:attrName>
                                        </p:attrNameLst>
                                      </p:cBhvr>
                                      <p:to>
                                        <p:strVal val="hidden"/>
                                      </p:to>
                                    </p:set>
                                  </p:childTnLst>
                                </p:cTn>
                              </p:par>
                              <p:par>
                                <p:cTn id="285" presetID="4" presetClass="exit" presetSubtype="16" fill="hold" grpId="2" nodeType="withEffect">
                                  <p:stCondLst>
                                    <p:cond delay="0"/>
                                  </p:stCondLst>
                                  <p:childTnLst>
                                    <p:animEffect transition="out" filter="box(in)">
                                      <p:cBhvr>
                                        <p:cTn id="286" dur="500"/>
                                        <p:tgtEl>
                                          <p:spTgt spid="28886"/>
                                        </p:tgtEl>
                                      </p:cBhvr>
                                    </p:animEffect>
                                    <p:set>
                                      <p:cBhvr>
                                        <p:cTn id="287" dur="1" fill="hold">
                                          <p:stCondLst>
                                            <p:cond delay="499"/>
                                          </p:stCondLst>
                                        </p:cTn>
                                        <p:tgtEl>
                                          <p:spTgt spid="28886"/>
                                        </p:tgtEl>
                                        <p:attrNameLst>
                                          <p:attrName>style.visibility</p:attrName>
                                        </p:attrNameLst>
                                      </p:cBhvr>
                                      <p:to>
                                        <p:strVal val="hidden"/>
                                      </p:to>
                                    </p:set>
                                  </p:childTnLst>
                                </p:cTn>
                              </p:par>
                              <p:par>
                                <p:cTn id="288" presetID="4" presetClass="exit" presetSubtype="16" fill="hold" grpId="2" nodeType="withEffect">
                                  <p:stCondLst>
                                    <p:cond delay="0"/>
                                  </p:stCondLst>
                                  <p:childTnLst>
                                    <p:animEffect transition="out" filter="box(in)">
                                      <p:cBhvr>
                                        <p:cTn id="289" dur="500"/>
                                        <p:tgtEl>
                                          <p:spTgt spid="28884"/>
                                        </p:tgtEl>
                                      </p:cBhvr>
                                    </p:animEffect>
                                    <p:set>
                                      <p:cBhvr>
                                        <p:cTn id="290" dur="1" fill="hold">
                                          <p:stCondLst>
                                            <p:cond delay="499"/>
                                          </p:stCondLst>
                                        </p:cTn>
                                        <p:tgtEl>
                                          <p:spTgt spid="28884"/>
                                        </p:tgtEl>
                                        <p:attrNameLst>
                                          <p:attrName>style.visibility</p:attrName>
                                        </p:attrNameLst>
                                      </p:cBhvr>
                                      <p:to>
                                        <p:strVal val="hidden"/>
                                      </p:to>
                                    </p:set>
                                  </p:childTnLst>
                                </p:cTn>
                              </p:par>
                              <p:par>
                                <p:cTn id="291" presetID="4" presetClass="exit" presetSubtype="16" fill="hold" grpId="2" nodeType="withEffect">
                                  <p:stCondLst>
                                    <p:cond delay="0"/>
                                  </p:stCondLst>
                                  <p:childTnLst>
                                    <p:animEffect transition="out" filter="box(in)">
                                      <p:cBhvr>
                                        <p:cTn id="292" dur="500"/>
                                        <p:tgtEl>
                                          <p:spTgt spid="28882"/>
                                        </p:tgtEl>
                                      </p:cBhvr>
                                    </p:animEffect>
                                    <p:set>
                                      <p:cBhvr>
                                        <p:cTn id="293" dur="1" fill="hold">
                                          <p:stCondLst>
                                            <p:cond delay="499"/>
                                          </p:stCondLst>
                                        </p:cTn>
                                        <p:tgtEl>
                                          <p:spTgt spid="28882"/>
                                        </p:tgtEl>
                                        <p:attrNameLst>
                                          <p:attrName>style.visibility</p:attrName>
                                        </p:attrNameLst>
                                      </p:cBhvr>
                                      <p:to>
                                        <p:strVal val="hidden"/>
                                      </p:to>
                                    </p:set>
                                  </p:childTnLst>
                                </p:cTn>
                              </p:par>
                              <p:par>
                                <p:cTn id="294" presetID="6" presetClass="exit" presetSubtype="16" fill="hold" grpId="2" nodeType="withEffect">
                                  <p:stCondLst>
                                    <p:cond delay="0"/>
                                  </p:stCondLst>
                                  <p:childTnLst>
                                    <p:animEffect transition="out" filter="circle(in)">
                                      <p:cBhvr>
                                        <p:cTn id="295" dur="500"/>
                                        <p:tgtEl>
                                          <p:spTgt spid="28889"/>
                                        </p:tgtEl>
                                      </p:cBhvr>
                                    </p:animEffect>
                                    <p:set>
                                      <p:cBhvr>
                                        <p:cTn id="296" dur="1" fill="hold">
                                          <p:stCondLst>
                                            <p:cond delay="499"/>
                                          </p:stCondLst>
                                        </p:cTn>
                                        <p:tgtEl>
                                          <p:spTgt spid="28889"/>
                                        </p:tgtEl>
                                        <p:attrNameLst>
                                          <p:attrName>style.visibility</p:attrName>
                                        </p:attrNameLst>
                                      </p:cBhvr>
                                      <p:to>
                                        <p:strVal val="hidden"/>
                                      </p:to>
                                    </p:set>
                                  </p:childTnLst>
                                </p:cTn>
                              </p:par>
                              <p:par>
                                <p:cTn id="297" presetID="6" presetClass="exit" presetSubtype="16" fill="hold" grpId="2" nodeType="withEffect">
                                  <p:stCondLst>
                                    <p:cond delay="0"/>
                                  </p:stCondLst>
                                  <p:childTnLst>
                                    <p:animEffect transition="out" filter="circle(in)">
                                      <p:cBhvr>
                                        <p:cTn id="298" dur="500"/>
                                        <p:tgtEl>
                                          <p:spTgt spid="28890"/>
                                        </p:tgtEl>
                                      </p:cBhvr>
                                    </p:animEffect>
                                    <p:set>
                                      <p:cBhvr>
                                        <p:cTn id="299" dur="1" fill="hold">
                                          <p:stCondLst>
                                            <p:cond delay="499"/>
                                          </p:stCondLst>
                                        </p:cTn>
                                        <p:tgtEl>
                                          <p:spTgt spid="28890"/>
                                        </p:tgtEl>
                                        <p:attrNameLst>
                                          <p:attrName>style.visibility</p:attrName>
                                        </p:attrNameLst>
                                      </p:cBhvr>
                                      <p:to>
                                        <p:strVal val="hidden"/>
                                      </p:to>
                                    </p:set>
                                  </p:childTnLst>
                                </p:cTn>
                              </p:par>
                              <p:par>
                                <p:cTn id="300" presetID="6" presetClass="exit" presetSubtype="16" fill="hold" grpId="2" nodeType="withEffect">
                                  <p:stCondLst>
                                    <p:cond delay="0"/>
                                  </p:stCondLst>
                                  <p:childTnLst>
                                    <p:animEffect transition="out" filter="circle(in)">
                                      <p:cBhvr>
                                        <p:cTn id="301" dur="500"/>
                                        <p:tgtEl>
                                          <p:spTgt spid="28888"/>
                                        </p:tgtEl>
                                      </p:cBhvr>
                                    </p:animEffect>
                                    <p:set>
                                      <p:cBhvr>
                                        <p:cTn id="302" dur="1" fill="hold">
                                          <p:stCondLst>
                                            <p:cond delay="499"/>
                                          </p:stCondLst>
                                        </p:cTn>
                                        <p:tgtEl>
                                          <p:spTgt spid="28888"/>
                                        </p:tgtEl>
                                        <p:attrNameLst>
                                          <p:attrName>style.visibility</p:attrName>
                                        </p:attrNameLst>
                                      </p:cBhvr>
                                      <p:to>
                                        <p:strVal val="hidden"/>
                                      </p:to>
                                    </p:set>
                                  </p:childTnLst>
                                </p:cTn>
                              </p:par>
                              <p:par>
                                <p:cTn id="303" presetID="6" presetClass="exit" presetSubtype="16" fill="hold" grpId="2" nodeType="withEffect">
                                  <p:stCondLst>
                                    <p:cond delay="0"/>
                                  </p:stCondLst>
                                  <p:childTnLst>
                                    <p:animEffect transition="out" filter="circle(in)">
                                      <p:cBhvr>
                                        <p:cTn id="304" dur="500"/>
                                        <p:tgtEl>
                                          <p:spTgt spid="28887"/>
                                        </p:tgtEl>
                                      </p:cBhvr>
                                    </p:animEffect>
                                    <p:set>
                                      <p:cBhvr>
                                        <p:cTn id="305" dur="1" fill="hold">
                                          <p:stCondLst>
                                            <p:cond delay="499"/>
                                          </p:stCondLst>
                                        </p:cTn>
                                        <p:tgtEl>
                                          <p:spTgt spid="28887"/>
                                        </p:tgtEl>
                                        <p:attrNameLst>
                                          <p:attrName>style.visibility</p:attrName>
                                        </p:attrNameLst>
                                      </p:cBhvr>
                                      <p:to>
                                        <p:strVal val="hidden"/>
                                      </p:to>
                                    </p:set>
                                  </p:childTnLst>
                                </p:cTn>
                              </p:par>
                              <p:par>
                                <p:cTn id="306" presetID="4" presetClass="exit" presetSubtype="16" fill="hold" grpId="2" nodeType="withEffect">
                                  <p:stCondLst>
                                    <p:cond delay="0"/>
                                  </p:stCondLst>
                                  <p:childTnLst>
                                    <p:animEffect transition="out" filter="box(in)">
                                      <p:cBhvr>
                                        <p:cTn id="307" dur="500"/>
                                        <p:tgtEl>
                                          <p:spTgt spid="28897"/>
                                        </p:tgtEl>
                                      </p:cBhvr>
                                    </p:animEffect>
                                    <p:set>
                                      <p:cBhvr>
                                        <p:cTn id="308" dur="1" fill="hold">
                                          <p:stCondLst>
                                            <p:cond delay="499"/>
                                          </p:stCondLst>
                                        </p:cTn>
                                        <p:tgtEl>
                                          <p:spTgt spid="28897"/>
                                        </p:tgtEl>
                                        <p:attrNameLst>
                                          <p:attrName>style.visibility</p:attrName>
                                        </p:attrNameLst>
                                      </p:cBhvr>
                                      <p:to>
                                        <p:strVal val="hidden"/>
                                      </p:to>
                                    </p:set>
                                  </p:childTnLst>
                                </p:cTn>
                              </p:par>
                              <p:par>
                                <p:cTn id="309" presetID="4" presetClass="exit" presetSubtype="16" fill="hold" grpId="2" nodeType="withEffect">
                                  <p:stCondLst>
                                    <p:cond delay="0"/>
                                  </p:stCondLst>
                                  <p:childTnLst>
                                    <p:animEffect transition="out" filter="box(in)">
                                      <p:cBhvr>
                                        <p:cTn id="310" dur="500"/>
                                        <p:tgtEl>
                                          <p:spTgt spid="28893"/>
                                        </p:tgtEl>
                                      </p:cBhvr>
                                    </p:animEffect>
                                    <p:set>
                                      <p:cBhvr>
                                        <p:cTn id="311" dur="1" fill="hold">
                                          <p:stCondLst>
                                            <p:cond delay="499"/>
                                          </p:stCondLst>
                                        </p:cTn>
                                        <p:tgtEl>
                                          <p:spTgt spid="28893"/>
                                        </p:tgtEl>
                                        <p:attrNameLst>
                                          <p:attrName>style.visibility</p:attrName>
                                        </p:attrNameLst>
                                      </p:cBhvr>
                                      <p:to>
                                        <p:strVal val="hidden"/>
                                      </p:to>
                                    </p:set>
                                  </p:childTnLst>
                                </p:cTn>
                              </p:par>
                              <p:par>
                                <p:cTn id="312" presetID="4" presetClass="exit" presetSubtype="16" fill="hold" grpId="2" nodeType="withEffect">
                                  <p:stCondLst>
                                    <p:cond delay="0"/>
                                  </p:stCondLst>
                                  <p:childTnLst>
                                    <p:animEffect transition="out" filter="box(in)">
                                      <p:cBhvr>
                                        <p:cTn id="313" dur="500"/>
                                        <p:tgtEl>
                                          <p:spTgt spid="28892"/>
                                        </p:tgtEl>
                                      </p:cBhvr>
                                    </p:animEffect>
                                    <p:set>
                                      <p:cBhvr>
                                        <p:cTn id="314" dur="1" fill="hold">
                                          <p:stCondLst>
                                            <p:cond delay="499"/>
                                          </p:stCondLst>
                                        </p:cTn>
                                        <p:tgtEl>
                                          <p:spTgt spid="28892"/>
                                        </p:tgtEl>
                                        <p:attrNameLst>
                                          <p:attrName>style.visibility</p:attrName>
                                        </p:attrNameLst>
                                      </p:cBhvr>
                                      <p:to>
                                        <p:strVal val="hidden"/>
                                      </p:to>
                                    </p:set>
                                  </p:childTnLst>
                                </p:cTn>
                              </p:par>
                              <p:par>
                                <p:cTn id="315" presetID="4" presetClass="exit" presetSubtype="16" fill="hold" grpId="2" nodeType="withEffect">
                                  <p:stCondLst>
                                    <p:cond delay="0"/>
                                  </p:stCondLst>
                                  <p:childTnLst>
                                    <p:animEffect transition="out" filter="box(in)">
                                      <p:cBhvr>
                                        <p:cTn id="316" dur="500"/>
                                        <p:tgtEl>
                                          <p:spTgt spid="28894"/>
                                        </p:tgtEl>
                                      </p:cBhvr>
                                    </p:animEffect>
                                    <p:set>
                                      <p:cBhvr>
                                        <p:cTn id="317" dur="1" fill="hold">
                                          <p:stCondLst>
                                            <p:cond delay="499"/>
                                          </p:stCondLst>
                                        </p:cTn>
                                        <p:tgtEl>
                                          <p:spTgt spid="28894"/>
                                        </p:tgtEl>
                                        <p:attrNameLst>
                                          <p:attrName>style.visibility</p:attrName>
                                        </p:attrNameLst>
                                      </p:cBhvr>
                                      <p:to>
                                        <p:strVal val="hidden"/>
                                      </p:to>
                                    </p:set>
                                  </p:childTnLst>
                                </p:cTn>
                              </p:par>
                              <p:par>
                                <p:cTn id="318" presetID="4" presetClass="exit" presetSubtype="16" fill="hold" grpId="2" nodeType="withEffect">
                                  <p:stCondLst>
                                    <p:cond delay="0"/>
                                  </p:stCondLst>
                                  <p:childTnLst>
                                    <p:animEffect transition="out" filter="box(in)">
                                      <p:cBhvr>
                                        <p:cTn id="319" dur="500"/>
                                        <p:tgtEl>
                                          <p:spTgt spid="28896"/>
                                        </p:tgtEl>
                                      </p:cBhvr>
                                    </p:animEffect>
                                    <p:set>
                                      <p:cBhvr>
                                        <p:cTn id="320" dur="1" fill="hold">
                                          <p:stCondLst>
                                            <p:cond delay="499"/>
                                          </p:stCondLst>
                                        </p:cTn>
                                        <p:tgtEl>
                                          <p:spTgt spid="28896"/>
                                        </p:tgtEl>
                                        <p:attrNameLst>
                                          <p:attrName>style.visibility</p:attrName>
                                        </p:attrNameLst>
                                      </p:cBhvr>
                                      <p:to>
                                        <p:strVal val="hidden"/>
                                      </p:to>
                                    </p:set>
                                  </p:childTnLst>
                                </p:cTn>
                              </p:par>
                              <p:par>
                                <p:cTn id="321" presetID="4" presetClass="exit" presetSubtype="16" fill="hold" grpId="2" nodeType="withEffect">
                                  <p:stCondLst>
                                    <p:cond delay="0"/>
                                  </p:stCondLst>
                                  <p:childTnLst>
                                    <p:animEffect transition="out" filter="box(in)">
                                      <p:cBhvr>
                                        <p:cTn id="322" dur="500"/>
                                        <p:tgtEl>
                                          <p:spTgt spid="28898"/>
                                        </p:tgtEl>
                                      </p:cBhvr>
                                    </p:animEffect>
                                    <p:set>
                                      <p:cBhvr>
                                        <p:cTn id="323" dur="1" fill="hold">
                                          <p:stCondLst>
                                            <p:cond delay="499"/>
                                          </p:stCondLst>
                                        </p:cTn>
                                        <p:tgtEl>
                                          <p:spTgt spid="28898"/>
                                        </p:tgtEl>
                                        <p:attrNameLst>
                                          <p:attrName>style.visibility</p:attrName>
                                        </p:attrNameLst>
                                      </p:cBhvr>
                                      <p:to>
                                        <p:strVal val="hidden"/>
                                      </p:to>
                                    </p:set>
                                  </p:childTnLst>
                                </p:cTn>
                              </p:par>
                              <p:par>
                                <p:cTn id="324" presetID="4" presetClass="exit" presetSubtype="16" fill="hold" grpId="2" nodeType="withEffect">
                                  <p:stCondLst>
                                    <p:cond delay="0"/>
                                  </p:stCondLst>
                                  <p:childTnLst>
                                    <p:animEffect transition="out" filter="box(in)">
                                      <p:cBhvr>
                                        <p:cTn id="325" dur="500"/>
                                        <p:tgtEl>
                                          <p:spTgt spid="28895"/>
                                        </p:tgtEl>
                                      </p:cBhvr>
                                    </p:animEffect>
                                    <p:set>
                                      <p:cBhvr>
                                        <p:cTn id="326" dur="1" fill="hold">
                                          <p:stCondLst>
                                            <p:cond delay="499"/>
                                          </p:stCondLst>
                                        </p:cTn>
                                        <p:tgtEl>
                                          <p:spTgt spid="28895"/>
                                        </p:tgtEl>
                                        <p:attrNameLst>
                                          <p:attrName>style.visibility</p:attrName>
                                        </p:attrNameLst>
                                      </p:cBhvr>
                                      <p:to>
                                        <p:strVal val="hidden"/>
                                      </p:to>
                                    </p:set>
                                  </p:childTnLst>
                                </p:cTn>
                              </p:par>
                              <p:par>
                                <p:cTn id="327" presetID="4" presetClass="exit" presetSubtype="16" fill="hold" grpId="2" nodeType="withEffect">
                                  <p:stCondLst>
                                    <p:cond delay="0"/>
                                  </p:stCondLst>
                                  <p:childTnLst>
                                    <p:animEffect transition="out" filter="box(in)">
                                      <p:cBhvr>
                                        <p:cTn id="328" dur="500"/>
                                        <p:tgtEl>
                                          <p:spTgt spid="28891"/>
                                        </p:tgtEl>
                                      </p:cBhvr>
                                    </p:animEffect>
                                    <p:set>
                                      <p:cBhvr>
                                        <p:cTn id="329" dur="1" fill="hold">
                                          <p:stCondLst>
                                            <p:cond delay="499"/>
                                          </p:stCondLst>
                                        </p:cTn>
                                        <p:tgtEl>
                                          <p:spTgt spid="28891"/>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840" grpId="0"/>
      <p:bldP spid="28841" grpId="0"/>
      <p:bldP spid="28845" grpId="0"/>
      <p:bldP spid="28846" grpId="0"/>
      <p:bldP spid="28847" grpId="0"/>
      <p:bldP spid="28854" grpId="0"/>
      <p:bldP spid="28855" grpId="0"/>
      <p:bldP spid="28879" grpId="0" animBg="1"/>
      <p:bldP spid="28879" grpId="1" animBg="1"/>
      <p:bldP spid="28879" grpId="2" animBg="1"/>
      <p:bldP spid="28880" grpId="0" animBg="1"/>
      <p:bldP spid="28880" grpId="1" animBg="1"/>
      <p:bldP spid="28880" grpId="2" animBg="1"/>
      <p:bldP spid="28881" grpId="0" animBg="1"/>
      <p:bldP spid="28881" grpId="1" animBg="1"/>
      <p:bldP spid="28881" grpId="2" animBg="1"/>
      <p:bldP spid="28882" grpId="0" animBg="1"/>
      <p:bldP spid="28882" grpId="1" animBg="1"/>
      <p:bldP spid="28882" grpId="2" animBg="1"/>
      <p:bldP spid="28883" grpId="0" animBg="1"/>
      <p:bldP spid="28883" grpId="1" animBg="1"/>
      <p:bldP spid="28883" grpId="2" animBg="1"/>
      <p:bldP spid="28884" grpId="0" animBg="1"/>
      <p:bldP spid="28884" grpId="1" animBg="1"/>
      <p:bldP spid="28884" grpId="2" animBg="1"/>
      <p:bldP spid="28885" grpId="0" animBg="1"/>
      <p:bldP spid="28885" grpId="1" animBg="1"/>
      <p:bldP spid="28885" grpId="2" animBg="1"/>
      <p:bldP spid="28886" grpId="0" animBg="1"/>
      <p:bldP spid="28886" grpId="1" animBg="1"/>
      <p:bldP spid="28886" grpId="2" animBg="1"/>
      <p:bldP spid="28887" grpId="0" animBg="1"/>
      <p:bldP spid="28887" grpId="1" animBg="1"/>
      <p:bldP spid="28887" grpId="2" animBg="1"/>
      <p:bldP spid="28888" grpId="0" animBg="1"/>
      <p:bldP spid="28888" grpId="1" animBg="1"/>
      <p:bldP spid="28888" grpId="2" animBg="1"/>
      <p:bldP spid="28889" grpId="0" animBg="1"/>
      <p:bldP spid="28889" grpId="1" animBg="1"/>
      <p:bldP spid="28889" grpId="2" animBg="1"/>
      <p:bldP spid="28890" grpId="0" animBg="1"/>
      <p:bldP spid="28890" grpId="1" animBg="1"/>
      <p:bldP spid="28890" grpId="2" animBg="1"/>
      <p:bldP spid="28891" grpId="0" animBg="1"/>
      <p:bldP spid="28891" grpId="1" animBg="1"/>
      <p:bldP spid="28891" grpId="2" animBg="1"/>
      <p:bldP spid="28892" grpId="0" animBg="1"/>
      <p:bldP spid="28892" grpId="1" animBg="1"/>
      <p:bldP spid="28892" grpId="2" animBg="1"/>
      <p:bldP spid="28893" grpId="0" animBg="1"/>
      <p:bldP spid="28893" grpId="1" animBg="1"/>
      <p:bldP spid="28893" grpId="2" animBg="1"/>
      <p:bldP spid="28894" grpId="0" animBg="1"/>
      <p:bldP spid="28894" grpId="1" animBg="1"/>
      <p:bldP spid="28894" grpId="2" animBg="1"/>
      <p:bldP spid="28895" grpId="0" animBg="1"/>
      <p:bldP spid="28895" grpId="1" animBg="1"/>
      <p:bldP spid="28895" grpId="2" animBg="1"/>
      <p:bldP spid="28896" grpId="0" animBg="1"/>
      <p:bldP spid="28896" grpId="1" animBg="1"/>
      <p:bldP spid="28896" grpId="2" animBg="1"/>
      <p:bldP spid="28897" grpId="0" animBg="1"/>
      <p:bldP spid="28897" grpId="1" animBg="1"/>
      <p:bldP spid="28897" grpId="2" animBg="1"/>
      <p:bldP spid="28898" grpId="0" animBg="1"/>
      <p:bldP spid="28898" grpId="1" animBg="1"/>
      <p:bldP spid="28898" grpId="2" animBg="1"/>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2" descr="C:\Users\ADMIN\Desktop\Giai cuu dai duong 2\Photography-Background-shark-Underwater-backdrop-coral-photography-Backdrops-Cartoon-bubble-Children-Fish-photo-Coral-Studio.jp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extLst>
            <a:ext uri="{909E8E84-426E-40DD-AFC4-6F175D3DCCD1}">
              <a14:hiddenFill xmlns:a14="http://schemas.microsoft.com/office/drawing/2010/main">
                <a:solidFill>
                  <a:srgbClr val="FFFFFF"/>
                </a:solidFill>
              </a14:hiddenFill>
            </a:ext>
          </a:extLst>
        </p:spPr>
      </p:pic>
      <p:pic>
        <p:nvPicPr>
          <p:cNvPr id="9" name="Picture 3" descr="C:\Users\ADMIN\Desktop\Tai nguyen thiet ke tro choi\Bảng gỗ\49f1b87228eb6bdb68e300357ebeb9ca (2).jpg"/>
          <p:cNvPicPr>
            <a:picLocks noChangeAspect="1" noChangeArrowheads="1"/>
          </p:cNvPicPr>
          <p:nvPr/>
        </p:nvPicPr>
        <p:blipFill>
          <a:blip r:embed="rId5">
            <a:extLst>
              <a:ext uri="{BEBA8EAE-BF5A-486C-A8C5-ECC9F3942E4B}">
                <a14:imgProps xmlns:a14="http://schemas.microsoft.com/office/drawing/2010/main">
                  <a14:imgLayer r:embed="rId6">
                    <a14:imgEffect>
                      <a14:backgroundRemoval t="0" b="100000" l="0" r="100000">
                        <a14:foregroundMark x1="86711" y1="13242" x2="90864" y2="83105"/>
                        <a14:foregroundMark x1="88870" y1="10959" x2="38040" y2="9132"/>
                        <a14:foregroundMark x1="50831" y1="6849" x2="79402" y2="4110"/>
                        <a14:foregroundMark x1="33887" y1="10959" x2="16944" y2="19178"/>
                        <a14:foregroundMark x1="15947" y1="34247" x2="11462" y2="55708"/>
                        <a14:foregroundMark x1="7973" y1="75342" x2="5150" y2="85845"/>
                        <a14:foregroundMark x1="15449" y1="31050" x2="18439" y2="30137"/>
                        <a14:foregroundMark x1="6478" y1="91781" x2="68771" y2="83105"/>
                        <a14:foregroundMark x1="67774" y1="89041" x2="94684" y2="94521"/>
                        <a14:foregroundMark x1="69767" y1="87671" x2="89867" y2="88584"/>
                        <a14:foregroundMark x1="98671" y1="44749" x2="87375" y2="54338"/>
                        <a14:foregroundMark x1="13953" y1="30137" x2="19767" y2="31050"/>
                        <a14:backgroundMark x1="88206" y1="19178" x2="85216" y2="18265"/>
                        <a14:backgroundMark x1="91362" y1="60274" x2="87375" y2="58904"/>
                      </a14:backgroundRemoval>
                    </a14:imgEffect>
                  </a14:imgLayer>
                </a14:imgProps>
              </a:ext>
              <a:ext uri="{28A0092B-C50C-407E-A947-70E740481C1C}">
                <a14:useLocalDpi xmlns:a14="http://schemas.microsoft.com/office/drawing/2010/main" val="0"/>
              </a:ext>
            </a:extLst>
          </a:blip>
          <a:srcRect/>
          <a:stretch>
            <a:fillRect/>
          </a:stretch>
        </p:blipFill>
        <p:spPr bwMode="auto">
          <a:xfrm>
            <a:off x="2457450" y="113317"/>
            <a:ext cx="4057650" cy="1968162"/>
          </a:xfrm>
          <a:prstGeom prst="rect">
            <a:avLst/>
          </a:prstGeom>
          <a:noFill/>
          <a:extLst>
            <a:ext uri="{909E8E84-426E-40DD-AFC4-6F175D3DCCD1}">
              <a14:hiddenFill xmlns:a14="http://schemas.microsoft.com/office/drawing/2010/main">
                <a:solidFill>
                  <a:srgbClr val="FFFFFF"/>
                </a:solidFill>
              </a14:hiddenFill>
            </a:ext>
          </a:extLst>
        </p:spPr>
      </p:pic>
      <p:sp>
        <p:nvSpPr>
          <p:cNvPr id="10" name="TextBox 9"/>
          <p:cNvSpPr txBox="1"/>
          <p:nvPr/>
        </p:nvSpPr>
        <p:spPr>
          <a:xfrm>
            <a:off x="2960414" y="314861"/>
            <a:ext cx="3212739" cy="1323439"/>
          </a:xfrm>
          <a:prstGeom prst="rect">
            <a:avLst/>
          </a:prstGeom>
          <a:noFill/>
        </p:spPr>
        <p:txBody>
          <a:bodyPr wrap="none" rtlCol="0">
            <a:spAutoFit/>
          </a:bodyPr>
          <a:lstStyle/>
          <a:p>
            <a:pPr algn="ctr"/>
            <a:r>
              <a:rPr lang="en-US" sz="4000" b="1" dirty="0">
                <a:solidFill>
                  <a:srgbClr val="CC0066"/>
                </a:solidFill>
                <a:latin typeface="Arial" panose="020B0604020202020204" pitchFamily="34" charset="0"/>
                <a:cs typeface="Arial" panose="020B0604020202020204" pitchFamily="34" charset="0"/>
              </a:rPr>
              <a:t>DỌN SẠCH</a:t>
            </a:r>
          </a:p>
          <a:p>
            <a:pPr algn="ctr"/>
            <a:r>
              <a:rPr lang="en-US" sz="4000" b="1" dirty="0">
                <a:solidFill>
                  <a:srgbClr val="CC0066"/>
                </a:solidFill>
                <a:latin typeface="Arial" panose="020B0604020202020204" pitchFamily="34" charset="0"/>
                <a:cs typeface="Arial" panose="020B0604020202020204" pitchFamily="34" charset="0"/>
              </a:rPr>
              <a:t>ĐẠI DƯƠNG</a:t>
            </a:r>
          </a:p>
        </p:txBody>
      </p:sp>
      <p:pic>
        <p:nvPicPr>
          <p:cNvPr id="11" name="Picture 11" descr="C:\Users\ADMIN\Desktop\Tai nguyen thiet ke tro choi\Angry birds epic birds\1505573783630 (2).png">
            <a:hlinkClick r:id="rId7" action="ppaction://hlinksldjump"/>
          </p:cNvPr>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4130333" y="2178634"/>
            <a:ext cx="802236" cy="585633"/>
          </a:xfrm>
          <a:prstGeom prst="rect">
            <a:avLst/>
          </a:prstGeom>
          <a:noFill/>
          <a:extLst>
            <a:ext uri="{909E8E84-426E-40DD-AFC4-6F175D3DCCD1}">
              <a14:hiddenFill xmlns:a14="http://schemas.microsoft.com/office/drawing/2010/main">
                <a:solidFill>
                  <a:srgbClr val="FFFFFF"/>
                </a:solidFill>
              </a14:hiddenFill>
            </a:ext>
          </a:extLst>
        </p:spPr>
      </p:pic>
      <p:pic>
        <p:nvPicPr>
          <p:cNvPr id="12" name="Picture 11"/>
          <p:cNvPicPr>
            <a:picLocks noChangeAspect="1"/>
          </p:cNvPicPr>
          <p:nvPr/>
        </p:nvPicPr>
        <p:blipFill>
          <a:blip r:embed="rId9" cstate="print">
            <a:extLst>
              <a:ext uri="{28A0092B-C50C-407E-A947-70E740481C1C}">
                <a14:useLocalDpi xmlns:a14="http://schemas.microsoft.com/office/drawing/2010/main" val="0"/>
              </a:ext>
            </a:extLst>
          </a:blip>
          <a:stretch>
            <a:fillRect/>
          </a:stretch>
        </p:blipFill>
        <p:spPr>
          <a:xfrm rot="16645208">
            <a:off x="1012102" y="5416667"/>
            <a:ext cx="1727927" cy="1757214"/>
          </a:xfrm>
          <a:prstGeom prst="rect">
            <a:avLst/>
          </a:prstGeom>
        </p:spPr>
      </p:pic>
      <p:pic>
        <p:nvPicPr>
          <p:cNvPr id="13" name="Picture 12"/>
          <p:cNvPicPr>
            <a:picLocks noChangeAspect="1"/>
          </p:cNvPicPr>
          <p:nvPr/>
        </p:nvPicPr>
        <p:blipFill>
          <a:blip r:embed="rId10" cstate="print">
            <a:extLst>
              <a:ext uri="{28A0092B-C50C-407E-A947-70E740481C1C}">
                <a14:useLocalDpi xmlns:a14="http://schemas.microsoft.com/office/drawing/2010/main" val="0"/>
              </a:ext>
            </a:extLst>
          </a:blip>
          <a:stretch>
            <a:fillRect/>
          </a:stretch>
        </p:blipFill>
        <p:spPr>
          <a:xfrm rot="19941387">
            <a:off x="6900340" y="5062699"/>
            <a:ext cx="1286922" cy="2144870"/>
          </a:xfrm>
          <a:prstGeom prst="rect">
            <a:avLst/>
          </a:prstGeom>
        </p:spPr>
      </p:pic>
      <p:pic>
        <p:nvPicPr>
          <p:cNvPr id="14" name="Picture 13"/>
          <p:cNvPicPr>
            <a:picLocks noChangeAspect="1"/>
          </p:cNvPicPr>
          <p:nvPr/>
        </p:nvPicPr>
        <p:blipFill>
          <a:blip r:embed="rId11" cstate="print">
            <a:extLst>
              <a:ext uri="{BEBA8EAE-BF5A-486C-A8C5-ECC9F3942E4B}">
                <a14:imgProps xmlns:a14="http://schemas.microsoft.com/office/drawing/2010/main">
                  <a14:imgLayer r:embed="rId12">
                    <a14:imgEffect>
                      <a14:backgroundRemoval t="0" b="100000" l="0" r="100000">
                        <a14:foregroundMark x1="3833" y1="9200" x2="82667" y2="8000"/>
                        <a14:foregroundMark x1="67167" y1="10800" x2="72333" y2="90000"/>
                        <a14:foregroundMark x1="85000" y1="8800" x2="82667" y2="86000"/>
                        <a14:foregroundMark x1="76167" y1="18000" x2="73167" y2="92000"/>
                        <a14:foregroundMark x1="75833" y1="23600" x2="61333" y2="91600"/>
                        <a14:foregroundMark x1="67667" y1="87600" x2="4167" y2="85200"/>
                        <a14:foregroundMark x1="1167" y1="5200" x2="22500" y2="50400"/>
                        <a14:foregroundMark x1="4333" y1="4000" x2="29000" y2="3200"/>
                        <a14:foregroundMark x1="28000" y1="10000" x2="14000" y2="30400"/>
                        <a14:foregroundMark x1="2000" y1="2400" x2="10167" y2="2400"/>
                        <a14:foregroundMark x1="2667" y1="12400" x2="2667" y2="82000"/>
                        <a14:foregroundMark x1="1167" y1="17200" x2="1333" y2="71600"/>
                        <a14:foregroundMark x1="77333" y1="24400" x2="77333" y2="93600"/>
                        <a14:foregroundMark x1="63000" y1="19200" x2="63000" y2="73600"/>
                        <a14:foregroundMark x1="82167" y1="39600" x2="74833" y2="77600"/>
                        <a14:foregroundMark x1="88000" y1="70000" x2="80500" y2="90800"/>
                        <a14:foregroundMark x1="87667" y1="84800" x2="78833" y2="96800"/>
                        <a14:backgroundMark x1="1667" y1="2000" x2="9333" y2="1200"/>
                        <a14:backgroundMark x1="94167" y1="82800" x2="86333" y2="96000"/>
                        <a14:backgroundMark x1="85833" y1="94800" x2="85833" y2="94800"/>
                      </a14:backgroundRemoval>
                    </a14:imgEffect>
                  </a14:imgLayer>
                </a14:imgProps>
              </a:ext>
              <a:ext uri="{28A0092B-C50C-407E-A947-70E740481C1C}">
                <a14:useLocalDpi xmlns:a14="http://schemas.microsoft.com/office/drawing/2010/main" val="0"/>
              </a:ext>
            </a:extLst>
          </a:blip>
          <a:stretch>
            <a:fillRect/>
          </a:stretch>
        </p:blipFill>
        <p:spPr>
          <a:xfrm rot="11038777">
            <a:off x="4047210" y="5227721"/>
            <a:ext cx="1942171" cy="1773672"/>
          </a:xfrm>
          <a:prstGeom prst="rect">
            <a:avLst/>
          </a:prstGeom>
        </p:spPr>
      </p:pic>
      <p:pic>
        <p:nvPicPr>
          <p:cNvPr id="15" name="Picture 14"/>
          <p:cNvPicPr>
            <a:picLocks noChangeAspect="1"/>
          </p:cNvPicPr>
          <p:nvPr/>
        </p:nvPicPr>
        <p:blipFill>
          <a:blip r:embed="rId13" cstate="print">
            <a:extLst>
              <a:ext uri="{28A0092B-C50C-407E-A947-70E740481C1C}">
                <a14:useLocalDpi xmlns:a14="http://schemas.microsoft.com/office/drawing/2010/main" val="0"/>
              </a:ext>
            </a:extLst>
          </a:blip>
          <a:stretch>
            <a:fillRect/>
          </a:stretch>
        </p:blipFill>
        <p:spPr>
          <a:xfrm rot="850153" flipH="1">
            <a:off x="7987061" y="1707824"/>
            <a:ext cx="246125" cy="1181397"/>
          </a:xfrm>
          <a:prstGeom prst="rect">
            <a:avLst/>
          </a:prstGeom>
        </p:spPr>
      </p:pic>
      <p:pic>
        <p:nvPicPr>
          <p:cNvPr id="16" name="Picture 15"/>
          <p:cNvPicPr>
            <a:picLocks noChangeAspect="1"/>
          </p:cNvPicPr>
          <p:nvPr/>
        </p:nvPicPr>
        <p:blipFill>
          <a:blip r:embed="rId14" cstate="print">
            <a:extLst>
              <a:ext uri="{BEBA8EAE-BF5A-486C-A8C5-ECC9F3942E4B}">
                <a14:imgProps xmlns:a14="http://schemas.microsoft.com/office/drawing/2010/main">
                  <a14:imgLayer r:embed="rId15">
                    <a14:imgEffect>
                      <a14:backgroundRemoval t="10000" b="90000" l="10000" r="90000"/>
                    </a14:imgEffect>
                    <a14:imgEffect>
                      <a14:brightnessContrast bright="-20000"/>
                    </a14:imgEffect>
                  </a14:imgLayer>
                </a14:imgProps>
              </a:ext>
              <a:ext uri="{28A0092B-C50C-407E-A947-70E740481C1C}">
                <a14:useLocalDpi xmlns:a14="http://schemas.microsoft.com/office/drawing/2010/main" val="0"/>
              </a:ext>
            </a:extLst>
          </a:blip>
          <a:stretch>
            <a:fillRect/>
          </a:stretch>
        </p:blipFill>
        <p:spPr>
          <a:xfrm rot="2949917">
            <a:off x="3023209" y="5473193"/>
            <a:ext cx="1303137" cy="977353"/>
          </a:xfrm>
          <a:prstGeom prst="rect">
            <a:avLst/>
          </a:prstGeom>
        </p:spPr>
      </p:pic>
      <p:pic>
        <p:nvPicPr>
          <p:cNvPr id="17" name="Picture 16"/>
          <p:cNvPicPr>
            <a:picLocks noChangeAspect="1"/>
          </p:cNvPicPr>
          <p:nvPr/>
        </p:nvPicPr>
        <p:blipFill>
          <a:blip r:embed="rId16" cstate="print">
            <a:extLst>
              <a:ext uri="{28A0092B-C50C-407E-A947-70E740481C1C}">
                <a14:useLocalDpi xmlns:a14="http://schemas.microsoft.com/office/drawing/2010/main" val="0"/>
              </a:ext>
            </a:extLst>
          </a:blip>
          <a:stretch>
            <a:fillRect/>
          </a:stretch>
        </p:blipFill>
        <p:spPr>
          <a:xfrm rot="18904553">
            <a:off x="1416510" y="998238"/>
            <a:ext cx="299611" cy="693836"/>
          </a:xfrm>
          <a:prstGeom prst="rect">
            <a:avLst/>
          </a:prstGeom>
        </p:spPr>
      </p:pic>
      <p:pic>
        <p:nvPicPr>
          <p:cNvPr id="2" name="Zen Garden In-Game - Laura Shigihara - NhacCuaTui">
            <a:hlinkClick r:id="" action="ppaction://media"/>
          </p:cNvPr>
          <p:cNvPicPr>
            <a:picLocks noChangeAspect="1"/>
          </p:cNvPicPr>
          <p:nvPr>
            <a:audioFile r:link="rId2"/>
            <p:extLst>
              <p:ext uri="{DAA4B4D4-6D71-4841-9C94-3DE7FCFB9230}">
                <p14:media xmlns:p14="http://schemas.microsoft.com/office/powerpoint/2010/main" r:embed="rId1"/>
              </p:ext>
            </p:extLst>
          </p:nvPr>
        </p:nvPicPr>
        <p:blipFill>
          <a:blip r:embed="rId17" cstate="print"/>
          <a:stretch>
            <a:fillRect/>
          </a:stretch>
        </p:blipFill>
        <p:spPr>
          <a:xfrm>
            <a:off x="9482807" y="5990474"/>
            <a:ext cx="457200" cy="609600"/>
          </a:xfrm>
          <a:prstGeom prst="rect">
            <a:avLst/>
          </a:prstGeom>
        </p:spPr>
      </p:pic>
    </p:spTree>
    <p:extLst>
      <p:ext uri="{BB962C8B-B14F-4D97-AF65-F5344CB8AC3E}">
        <p14:creationId xmlns:p14="http://schemas.microsoft.com/office/powerpoint/2010/main" val="273802507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withEffect">
                                  <p:stCondLst>
                                    <p:cond delay="0"/>
                                  </p:stCondLst>
                                  <p:childTnLst>
                                    <p:cmd type="call" cmd="playFrom(0.0)">
                                      <p:cBhvr>
                                        <p:cTn id="6" dur="1" fill="hold"/>
                                        <p:tgtEl>
                                          <p:spTgt spid="2"/>
                                        </p:tgtEl>
                                      </p:cBhvr>
                                    </p:cmd>
                                  </p:childTnLst>
                                </p:cTn>
                              </p:par>
                            </p:childTnLst>
                          </p:cTn>
                        </p:par>
                        <p:par>
                          <p:cTn id="7" fill="hold">
                            <p:stCondLst>
                              <p:cond delay="0"/>
                            </p:stCondLst>
                            <p:childTnLst>
                              <p:par>
                                <p:cTn id="8" presetID="42" presetClass="entr" presetSubtype="0" fill="hold" grpId="0" nodeType="afterEffect">
                                  <p:stCondLst>
                                    <p:cond delay="0"/>
                                  </p:stCondLst>
                                  <p:childTnLst>
                                    <p:set>
                                      <p:cBhvr>
                                        <p:cTn id="9" dur="1" fill="hold">
                                          <p:stCondLst>
                                            <p:cond delay="0"/>
                                          </p:stCondLst>
                                        </p:cTn>
                                        <p:tgtEl>
                                          <p:spTgt spid="10"/>
                                        </p:tgtEl>
                                        <p:attrNameLst>
                                          <p:attrName>style.visibility</p:attrName>
                                        </p:attrNameLst>
                                      </p:cBhvr>
                                      <p:to>
                                        <p:strVal val="visible"/>
                                      </p:to>
                                    </p:set>
                                    <p:animEffect transition="in" filter="fade">
                                      <p:cBhvr>
                                        <p:cTn id="10" dur="1000"/>
                                        <p:tgtEl>
                                          <p:spTgt spid="10"/>
                                        </p:tgtEl>
                                      </p:cBhvr>
                                    </p:animEffect>
                                    <p:anim calcmode="lin" valueType="num">
                                      <p:cBhvr>
                                        <p:cTn id="11" dur="1000" fill="hold"/>
                                        <p:tgtEl>
                                          <p:spTgt spid="10"/>
                                        </p:tgtEl>
                                        <p:attrNameLst>
                                          <p:attrName>ppt_x</p:attrName>
                                        </p:attrNameLst>
                                      </p:cBhvr>
                                      <p:tavLst>
                                        <p:tav tm="0">
                                          <p:val>
                                            <p:strVal val="#ppt_x"/>
                                          </p:val>
                                        </p:tav>
                                        <p:tav tm="100000">
                                          <p:val>
                                            <p:strVal val="#ppt_x"/>
                                          </p:val>
                                        </p:tav>
                                      </p:tavLst>
                                    </p:anim>
                                    <p:anim calcmode="lin" valueType="num">
                                      <p:cBhvr>
                                        <p:cTn id="12" dur="1000" fill="hold"/>
                                        <p:tgtEl>
                                          <p:spTgt spid="10"/>
                                        </p:tgtEl>
                                        <p:attrNameLst>
                                          <p:attrName>ppt_y</p:attrName>
                                        </p:attrNameLst>
                                      </p:cBhvr>
                                      <p:tavLst>
                                        <p:tav tm="0">
                                          <p:val>
                                            <p:strVal val="#ppt_y+.1"/>
                                          </p:val>
                                        </p:tav>
                                        <p:tav tm="100000">
                                          <p:val>
                                            <p:strVal val="#ppt_y"/>
                                          </p:val>
                                        </p:tav>
                                      </p:tavLst>
                                    </p:anim>
                                  </p:childTnLst>
                                </p:cTn>
                              </p:par>
                              <p:par>
                                <p:cTn id="13" presetID="42" presetClass="entr" presetSubtype="0" fill="hold" nodeType="withEffect">
                                  <p:stCondLst>
                                    <p:cond delay="0"/>
                                  </p:stCondLst>
                                  <p:childTnLst>
                                    <p:set>
                                      <p:cBhvr>
                                        <p:cTn id="14" dur="1" fill="hold">
                                          <p:stCondLst>
                                            <p:cond delay="0"/>
                                          </p:stCondLst>
                                        </p:cTn>
                                        <p:tgtEl>
                                          <p:spTgt spid="9"/>
                                        </p:tgtEl>
                                        <p:attrNameLst>
                                          <p:attrName>style.visibility</p:attrName>
                                        </p:attrNameLst>
                                      </p:cBhvr>
                                      <p:to>
                                        <p:strVal val="visible"/>
                                      </p:to>
                                    </p:set>
                                    <p:animEffect transition="in" filter="fade">
                                      <p:cBhvr>
                                        <p:cTn id="15" dur="1000"/>
                                        <p:tgtEl>
                                          <p:spTgt spid="9"/>
                                        </p:tgtEl>
                                      </p:cBhvr>
                                    </p:animEffect>
                                    <p:anim calcmode="lin" valueType="num">
                                      <p:cBhvr>
                                        <p:cTn id="16" dur="1000" fill="hold"/>
                                        <p:tgtEl>
                                          <p:spTgt spid="9"/>
                                        </p:tgtEl>
                                        <p:attrNameLst>
                                          <p:attrName>ppt_x</p:attrName>
                                        </p:attrNameLst>
                                      </p:cBhvr>
                                      <p:tavLst>
                                        <p:tav tm="0">
                                          <p:val>
                                            <p:strVal val="#ppt_x"/>
                                          </p:val>
                                        </p:tav>
                                        <p:tav tm="100000">
                                          <p:val>
                                            <p:strVal val="#ppt_x"/>
                                          </p:val>
                                        </p:tav>
                                      </p:tavLst>
                                    </p:anim>
                                    <p:anim calcmode="lin" valueType="num">
                                      <p:cBhvr>
                                        <p:cTn id="17" dur="1000" fill="hold"/>
                                        <p:tgtEl>
                                          <p:spTgt spid="9"/>
                                        </p:tgtEl>
                                        <p:attrNameLst>
                                          <p:attrName>ppt_y</p:attrName>
                                        </p:attrNameLst>
                                      </p:cBhvr>
                                      <p:tavLst>
                                        <p:tav tm="0">
                                          <p:val>
                                            <p:strVal val="#ppt_y+.1"/>
                                          </p:val>
                                        </p:tav>
                                        <p:tav tm="100000">
                                          <p:val>
                                            <p:strVal val="#ppt_y"/>
                                          </p:val>
                                        </p:tav>
                                      </p:tavLst>
                                    </p:anim>
                                  </p:childTnLst>
                                </p:cTn>
                              </p:par>
                            </p:childTnLst>
                          </p:cTn>
                        </p:par>
                        <p:par>
                          <p:cTn id="18" fill="hold">
                            <p:stCondLst>
                              <p:cond delay="1000"/>
                            </p:stCondLst>
                            <p:childTnLst>
                              <p:par>
                                <p:cTn id="19" presetID="10" presetClass="entr" presetSubtype="0" fill="hold" nodeType="afterEffect">
                                  <p:stCondLst>
                                    <p:cond delay="0"/>
                                  </p:stCondLst>
                                  <p:childTnLst>
                                    <p:set>
                                      <p:cBhvr>
                                        <p:cTn id="20" dur="1" fill="hold">
                                          <p:stCondLst>
                                            <p:cond delay="0"/>
                                          </p:stCondLst>
                                        </p:cTn>
                                        <p:tgtEl>
                                          <p:spTgt spid="11"/>
                                        </p:tgtEl>
                                        <p:attrNameLst>
                                          <p:attrName>style.visibility</p:attrName>
                                        </p:attrNameLst>
                                      </p:cBhvr>
                                      <p:to>
                                        <p:strVal val="visible"/>
                                      </p:to>
                                    </p:set>
                                    <p:animEffect transition="in" filter="fade">
                                      <p:cBhvr>
                                        <p:cTn id="21" dur="500"/>
                                        <p:tgtEl>
                                          <p:spTgt spid="11"/>
                                        </p:tgtEl>
                                      </p:cBhvr>
                                    </p:animEffect>
                                  </p:childTnLst>
                                </p:cTn>
                              </p:par>
                              <p:par>
                                <p:cTn id="22" presetID="32" presetClass="emph" presetSubtype="0" repeatCount="indefinite" fill="hold" nodeType="withEffect">
                                  <p:stCondLst>
                                    <p:cond delay="0"/>
                                  </p:stCondLst>
                                  <p:childTnLst>
                                    <p:animRot by="120000">
                                      <p:cBhvr>
                                        <p:cTn id="23" dur="300" fill="hold">
                                          <p:stCondLst>
                                            <p:cond delay="0"/>
                                          </p:stCondLst>
                                        </p:cTn>
                                        <p:tgtEl>
                                          <p:spTgt spid="15"/>
                                        </p:tgtEl>
                                        <p:attrNameLst>
                                          <p:attrName>r</p:attrName>
                                        </p:attrNameLst>
                                      </p:cBhvr>
                                    </p:animRot>
                                    <p:animRot by="-240000">
                                      <p:cBhvr>
                                        <p:cTn id="24" dur="600" fill="hold">
                                          <p:stCondLst>
                                            <p:cond delay="600"/>
                                          </p:stCondLst>
                                        </p:cTn>
                                        <p:tgtEl>
                                          <p:spTgt spid="15"/>
                                        </p:tgtEl>
                                        <p:attrNameLst>
                                          <p:attrName>r</p:attrName>
                                        </p:attrNameLst>
                                      </p:cBhvr>
                                    </p:animRot>
                                    <p:animRot by="240000">
                                      <p:cBhvr>
                                        <p:cTn id="25" dur="600" fill="hold">
                                          <p:stCondLst>
                                            <p:cond delay="1200"/>
                                          </p:stCondLst>
                                        </p:cTn>
                                        <p:tgtEl>
                                          <p:spTgt spid="15"/>
                                        </p:tgtEl>
                                        <p:attrNameLst>
                                          <p:attrName>r</p:attrName>
                                        </p:attrNameLst>
                                      </p:cBhvr>
                                    </p:animRot>
                                    <p:animRot by="-240000">
                                      <p:cBhvr>
                                        <p:cTn id="26" dur="600" fill="hold">
                                          <p:stCondLst>
                                            <p:cond delay="1800"/>
                                          </p:stCondLst>
                                        </p:cTn>
                                        <p:tgtEl>
                                          <p:spTgt spid="15"/>
                                        </p:tgtEl>
                                        <p:attrNameLst>
                                          <p:attrName>r</p:attrName>
                                        </p:attrNameLst>
                                      </p:cBhvr>
                                    </p:animRot>
                                    <p:animRot by="120000">
                                      <p:cBhvr>
                                        <p:cTn id="27" dur="600" fill="hold">
                                          <p:stCondLst>
                                            <p:cond delay="2400"/>
                                          </p:stCondLst>
                                        </p:cTn>
                                        <p:tgtEl>
                                          <p:spTgt spid="15"/>
                                        </p:tgtEl>
                                        <p:attrNameLst>
                                          <p:attrName>r</p:attrName>
                                        </p:attrNameLst>
                                      </p:cBhvr>
                                    </p:animRot>
                                  </p:childTnLst>
                                </p:cTn>
                              </p:par>
                              <p:par>
                                <p:cTn id="28" presetID="32" presetClass="emph" presetSubtype="0" repeatCount="indefinite" fill="hold" nodeType="withEffect">
                                  <p:stCondLst>
                                    <p:cond delay="0"/>
                                  </p:stCondLst>
                                  <p:childTnLst>
                                    <p:animRot by="120000">
                                      <p:cBhvr>
                                        <p:cTn id="29" dur="300" fill="hold">
                                          <p:stCondLst>
                                            <p:cond delay="0"/>
                                          </p:stCondLst>
                                        </p:cTn>
                                        <p:tgtEl>
                                          <p:spTgt spid="16"/>
                                        </p:tgtEl>
                                        <p:attrNameLst>
                                          <p:attrName>r</p:attrName>
                                        </p:attrNameLst>
                                      </p:cBhvr>
                                    </p:animRot>
                                    <p:animRot by="-240000">
                                      <p:cBhvr>
                                        <p:cTn id="30" dur="600" fill="hold">
                                          <p:stCondLst>
                                            <p:cond delay="600"/>
                                          </p:stCondLst>
                                        </p:cTn>
                                        <p:tgtEl>
                                          <p:spTgt spid="16"/>
                                        </p:tgtEl>
                                        <p:attrNameLst>
                                          <p:attrName>r</p:attrName>
                                        </p:attrNameLst>
                                      </p:cBhvr>
                                    </p:animRot>
                                    <p:animRot by="240000">
                                      <p:cBhvr>
                                        <p:cTn id="31" dur="600" fill="hold">
                                          <p:stCondLst>
                                            <p:cond delay="1200"/>
                                          </p:stCondLst>
                                        </p:cTn>
                                        <p:tgtEl>
                                          <p:spTgt spid="16"/>
                                        </p:tgtEl>
                                        <p:attrNameLst>
                                          <p:attrName>r</p:attrName>
                                        </p:attrNameLst>
                                      </p:cBhvr>
                                    </p:animRot>
                                    <p:animRot by="-240000">
                                      <p:cBhvr>
                                        <p:cTn id="32" dur="600" fill="hold">
                                          <p:stCondLst>
                                            <p:cond delay="1800"/>
                                          </p:stCondLst>
                                        </p:cTn>
                                        <p:tgtEl>
                                          <p:spTgt spid="16"/>
                                        </p:tgtEl>
                                        <p:attrNameLst>
                                          <p:attrName>r</p:attrName>
                                        </p:attrNameLst>
                                      </p:cBhvr>
                                    </p:animRot>
                                    <p:animRot by="120000">
                                      <p:cBhvr>
                                        <p:cTn id="33" dur="600" fill="hold">
                                          <p:stCondLst>
                                            <p:cond delay="2400"/>
                                          </p:stCondLst>
                                        </p:cTn>
                                        <p:tgtEl>
                                          <p:spTgt spid="16"/>
                                        </p:tgtEl>
                                        <p:attrNameLst>
                                          <p:attrName>r</p:attrName>
                                        </p:attrNameLst>
                                      </p:cBhvr>
                                    </p:animRot>
                                  </p:childTnLst>
                                </p:cTn>
                              </p:par>
                              <p:par>
                                <p:cTn id="34" presetID="32" presetClass="emph" presetSubtype="0" repeatCount="indefinite" fill="hold" nodeType="withEffect">
                                  <p:stCondLst>
                                    <p:cond delay="0"/>
                                  </p:stCondLst>
                                  <p:childTnLst>
                                    <p:animRot by="120000">
                                      <p:cBhvr>
                                        <p:cTn id="35" dur="300" fill="hold">
                                          <p:stCondLst>
                                            <p:cond delay="0"/>
                                          </p:stCondLst>
                                        </p:cTn>
                                        <p:tgtEl>
                                          <p:spTgt spid="17"/>
                                        </p:tgtEl>
                                        <p:attrNameLst>
                                          <p:attrName>r</p:attrName>
                                        </p:attrNameLst>
                                      </p:cBhvr>
                                    </p:animRot>
                                    <p:animRot by="-240000">
                                      <p:cBhvr>
                                        <p:cTn id="36" dur="600" fill="hold">
                                          <p:stCondLst>
                                            <p:cond delay="600"/>
                                          </p:stCondLst>
                                        </p:cTn>
                                        <p:tgtEl>
                                          <p:spTgt spid="17"/>
                                        </p:tgtEl>
                                        <p:attrNameLst>
                                          <p:attrName>r</p:attrName>
                                        </p:attrNameLst>
                                      </p:cBhvr>
                                    </p:animRot>
                                    <p:animRot by="240000">
                                      <p:cBhvr>
                                        <p:cTn id="37" dur="600" fill="hold">
                                          <p:stCondLst>
                                            <p:cond delay="1200"/>
                                          </p:stCondLst>
                                        </p:cTn>
                                        <p:tgtEl>
                                          <p:spTgt spid="17"/>
                                        </p:tgtEl>
                                        <p:attrNameLst>
                                          <p:attrName>r</p:attrName>
                                        </p:attrNameLst>
                                      </p:cBhvr>
                                    </p:animRot>
                                    <p:animRot by="-240000">
                                      <p:cBhvr>
                                        <p:cTn id="38" dur="600" fill="hold">
                                          <p:stCondLst>
                                            <p:cond delay="1800"/>
                                          </p:stCondLst>
                                        </p:cTn>
                                        <p:tgtEl>
                                          <p:spTgt spid="17"/>
                                        </p:tgtEl>
                                        <p:attrNameLst>
                                          <p:attrName>r</p:attrName>
                                        </p:attrNameLst>
                                      </p:cBhvr>
                                    </p:animRot>
                                    <p:animRot by="120000">
                                      <p:cBhvr>
                                        <p:cTn id="39" dur="600" fill="hold">
                                          <p:stCondLst>
                                            <p:cond delay="2400"/>
                                          </p:stCondLst>
                                        </p:cTn>
                                        <p:tgtEl>
                                          <p:spTgt spid="17"/>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seq concurrent="1" nextAc="seek">
              <p:cTn id="40" restart="whenNotActive" fill="hold" evtFilter="cancelBubble" nodeType="interactiveSeq">
                <p:stCondLst>
                  <p:cond evt="onClick" delay="0">
                    <p:tgtEl>
                      <p:spTgt spid="14"/>
                    </p:tgtEl>
                  </p:cond>
                </p:stCondLst>
                <p:endSync evt="end" delay="0">
                  <p:rtn val="all"/>
                </p:endSync>
                <p:childTnLst>
                  <p:par>
                    <p:cTn id="41" fill="hold">
                      <p:stCondLst>
                        <p:cond delay="0"/>
                      </p:stCondLst>
                      <p:childTnLst>
                        <p:par>
                          <p:cTn id="42" fill="hold">
                            <p:stCondLst>
                              <p:cond delay="0"/>
                            </p:stCondLst>
                            <p:childTnLst>
                              <p:par>
                                <p:cTn id="43" presetID="1" presetClass="exit" presetSubtype="0" fill="hold" nodeType="clickEffect">
                                  <p:stCondLst>
                                    <p:cond delay="0"/>
                                  </p:stCondLst>
                                  <p:childTnLst>
                                    <p:set>
                                      <p:cBhvr>
                                        <p:cTn id="44" dur="1" fill="hold">
                                          <p:stCondLst>
                                            <p:cond delay="0"/>
                                          </p:stCondLst>
                                        </p:cTn>
                                        <p:tgtEl>
                                          <p:spTgt spid="14"/>
                                        </p:tgtEl>
                                        <p:attrNameLst>
                                          <p:attrName>style.visibility</p:attrName>
                                        </p:attrNameLst>
                                      </p:cBhvr>
                                      <p:to>
                                        <p:strVal val="hidden"/>
                                      </p:to>
                                    </p:set>
                                  </p:childTnLst>
                                </p:cTn>
                              </p:par>
                            </p:childTnLst>
                          </p:cTn>
                        </p:par>
                      </p:childTnLst>
                    </p:cTn>
                  </p:par>
                </p:childTnLst>
              </p:cTn>
              <p:nextCondLst>
                <p:cond evt="onClick" delay="0">
                  <p:tgtEl>
                    <p:spTgt spid="14"/>
                  </p:tgtEl>
                </p:cond>
              </p:nextCondLst>
            </p:seq>
            <p:seq concurrent="1" nextAc="seek">
              <p:cTn id="45" restart="whenNotActive" fill="hold" evtFilter="cancelBubble" nodeType="interactiveSeq">
                <p:stCondLst>
                  <p:cond evt="onClick" delay="0">
                    <p:tgtEl>
                      <p:spTgt spid="12"/>
                    </p:tgtEl>
                  </p:cond>
                </p:stCondLst>
                <p:endSync evt="end" delay="0">
                  <p:rtn val="all"/>
                </p:endSync>
                <p:childTnLst>
                  <p:par>
                    <p:cTn id="46" fill="hold">
                      <p:stCondLst>
                        <p:cond delay="0"/>
                      </p:stCondLst>
                      <p:childTnLst>
                        <p:par>
                          <p:cTn id="47" fill="hold">
                            <p:stCondLst>
                              <p:cond delay="0"/>
                            </p:stCondLst>
                            <p:childTnLst>
                              <p:par>
                                <p:cTn id="48" presetID="1" presetClass="exit" presetSubtype="0" fill="hold" nodeType="clickEffect">
                                  <p:stCondLst>
                                    <p:cond delay="0"/>
                                  </p:stCondLst>
                                  <p:childTnLst>
                                    <p:set>
                                      <p:cBhvr>
                                        <p:cTn id="49" dur="1" fill="hold">
                                          <p:stCondLst>
                                            <p:cond delay="0"/>
                                          </p:stCondLst>
                                        </p:cTn>
                                        <p:tgtEl>
                                          <p:spTgt spid="12"/>
                                        </p:tgtEl>
                                        <p:attrNameLst>
                                          <p:attrName>style.visibility</p:attrName>
                                        </p:attrNameLst>
                                      </p:cBhvr>
                                      <p:to>
                                        <p:strVal val="hidden"/>
                                      </p:to>
                                    </p:set>
                                  </p:childTnLst>
                                </p:cTn>
                              </p:par>
                            </p:childTnLst>
                          </p:cTn>
                        </p:par>
                      </p:childTnLst>
                    </p:cTn>
                  </p:par>
                </p:childTnLst>
              </p:cTn>
              <p:nextCondLst>
                <p:cond evt="onClick" delay="0">
                  <p:tgtEl>
                    <p:spTgt spid="12"/>
                  </p:tgtEl>
                </p:cond>
              </p:nextCondLst>
            </p:seq>
            <p:seq concurrent="1" nextAc="seek">
              <p:cTn id="50" restart="whenNotActive" fill="hold" evtFilter="cancelBubble" nodeType="interactiveSeq">
                <p:stCondLst>
                  <p:cond evt="onClick" delay="0">
                    <p:tgtEl>
                      <p:spTgt spid="13"/>
                    </p:tgtEl>
                  </p:cond>
                </p:stCondLst>
                <p:endSync evt="end" delay="0">
                  <p:rtn val="all"/>
                </p:endSync>
                <p:childTnLst>
                  <p:par>
                    <p:cTn id="51" fill="hold">
                      <p:stCondLst>
                        <p:cond delay="0"/>
                      </p:stCondLst>
                      <p:childTnLst>
                        <p:par>
                          <p:cTn id="52" fill="hold">
                            <p:stCondLst>
                              <p:cond delay="0"/>
                            </p:stCondLst>
                            <p:childTnLst>
                              <p:par>
                                <p:cTn id="53" presetID="1" presetClass="exit" presetSubtype="0" fill="hold" nodeType="clickEffect">
                                  <p:stCondLst>
                                    <p:cond delay="0"/>
                                  </p:stCondLst>
                                  <p:childTnLst>
                                    <p:set>
                                      <p:cBhvr>
                                        <p:cTn id="54" dur="1" fill="hold">
                                          <p:stCondLst>
                                            <p:cond delay="0"/>
                                          </p:stCondLst>
                                        </p:cTn>
                                        <p:tgtEl>
                                          <p:spTgt spid="13"/>
                                        </p:tgtEl>
                                        <p:attrNameLst>
                                          <p:attrName>style.visibility</p:attrName>
                                        </p:attrNameLst>
                                      </p:cBhvr>
                                      <p:to>
                                        <p:strVal val="hidden"/>
                                      </p:to>
                                    </p:set>
                                  </p:childTnLst>
                                </p:cTn>
                              </p:par>
                            </p:childTnLst>
                          </p:cTn>
                        </p:par>
                      </p:childTnLst>
                    </p:cTn>
                  </p:par>
                </p:childTnLst>
              </p:cTn>
              <p:nextCondLst>
                <p:cond evt="onClick" delay="0">
                  <p:tgtEl>
                    <p:spTgt spid="13"/>
                  </p:tgtEl>
                </p:cond>
              </p:nextCondLst>
            </p:seq>
            <p:seq concurrent="1" nextAc="seek">
              <p:cTn id="55" restart="whenNotActive" fill="hold" evtFilter="cancelBubble" nodeType="interactiveSeq">
                <p:stCondLst>
                  <p:cond evt="onClick" delay="0">
                    <p:tgtEl>
                      <p:spTgt spid="16"/>
                    </p:tgtEl>
                  </p:cond>
                </p:stCondLst>
                <p:endSync evt="end" delay="0">
                  <p:rtn val="all"/>
                </p:endSync>
                <p:childTnLst>
                  <p:par>
                    <p:cTn id="56" fill="hold">
                      <p:stCondLst>
                        <p:cond delay="0"/>
                      </p:stCondLst>
                      <p:childTnLst>
                        <p:par>
                          <p:cTn id="57" fill="hold">
                            <p:stCondLst>
                              <p:cond delay="0"/>
                            </p:stCondLst>
                            <p:childTnLst>
                              <p:par>
                                <p:cTn id="58" presetID="1" presetClass="exit" presetSubtype="0" fill="hold" nodeType="clickEffect">
                                  <p:stCondLst>
                                    <p:cond delay="0"/>
                                  </p:stCondLst>
                                  <p:childTnLst>
                                    <p:set>
                                      <p:cBhvr>
                                        <p:cTn id="59" dur="1" fill="hold">
                                          <p:stCondLst>
                                            <p:cond delay="0"/>
                                          </p:stCondLst>
                                        </p:cTn>
                                        <p:tgtEl>
                                          <p:spTgt spid="16"/>
                                        </p:tgtEl>
                                        <p:attrNameLst>
                                          <p:attrName>style.visibility</p:attrName>
                                        </p:attrNameLst>
                                      </p:cBhvr>
                                      <p:to>
                                        <p:strVal val="hidden"/>
                                      </p:to>
                                    </p:set>
                                  </p:childTnLst>
                                </p:cTn>
                              </p:par>
                            </p:childTnLst>
                          </p:cTn>
                        </p:par>
                      </p:childTnLst>
                    </p:cTn>
                  </p:par>
                </p:childTnLst>
              </p:cTn>
              <p:nextCondLst>
                <p:cond evt="onClick" delay="0">
                  <p:tgtEl>
                    <p:spTgt spid="16"/>
                  </p:tgtEl>
                </p:cond>
              </p:nextCondLst>
            </p:seq>
            <p:seq concurrent="1" nextAc="seek">
              <p:cTn id="60" restart="whenNotActive" fill="hold" evtFilter="cancelBubble" nodeType="interactiveSeq">
                <p:stCondLst>
                  <p:cond evt="onClick" delay="0">
                    <p:tgtEl>
                      <p:spTgt spid="17"/>
                    </p:tgtEl>
                  </p:cond>
                </p:stCondLst>
                <p:endSync evt="end" delay="0">
                  <p:rtn val="all"/>
                </p:endSync>
                <p:childTnLst>
                  <p:par>
                    <p:cTn id="61" fill="hold">
                      <p:stCondLst>
                        <p:cond delay="0"/>
                      </p:stCondLst>
                      <p:childTnLst>
                        <p:par>
                          <p:cTn id="62" fill="hold">
                            <p:stCondLst>
                              <p:cond delay="0"/>
                            </p:stCondLst>
                            <p:childTnLst>
                              <p:par>
                                <p:cTn id="63" presetID="1" presetClass="exit" presetSubtype="0" fill="hold" nodeType="clickEffect">
                                  <p:stCondLst>
                                    <p:cond delay="0"/>
                                  </p:stCondLst>
                                  <p:childTnLst>
                                    <p:set>
                                      <p:cBhvr>
                                        <p:cTn id="64" dur="1" fill="hold">
                                          <p:stCondLst>
                                            <p:cond delay="0"/>
                                          </p:stCondLst>
                                        </p:cTn>
                                        <p:tgtEl>
                                          <p:spTgt spid="17"/>
                                        </p:tgtEl>
                                        <p:attrNameLst>
                                          <p:attrName>style.visibility</p:attrName>
                                        </p:attrNameLst>
                                      </p:cBhvr>
                                      <p:to>
                                        <p:strVal val="hidden"/>
                                      </p:to>
                                    </p:set>
                                  </p:childTnLst>
                                </p:cTn>
                              </p:par>
                            </p:childTnLst>
                          </p:cTn>
                        </p:par>
                      </p:childTnLst>
                    </p:cTn>
                  </p:par>
                </p:childTnLst>
              </p:cTn>
              <p:nextCondLst>
                <p:cond evt="onClick" delay="0">
                  <p:tgtEl>
                    <p:spTgt spid="17"/>
                  </p:tgtEl>
                </p:cond>
              </p:nextCondLst>
            </p:seq>
            <p:seq concurrent="1" nextAc="seek">
              <p:cTn id="65" restart="whenNotActive" fill="hold" evtFilter="cancelBubble" nodeType="interactiveSeq">
                <p:stCondLst>
                  <p:cond evt="onClick" delay="0">
                    <p:tgtEl>
                      <p:spTgt spid="15"/>
                    </p:tgtEl>
                  </p:cond>
                </p:stCondLst>
                <p:endSync evt="end" delay="0">
                  <p:rtn val="all"/>
                </p:endSync>
                <p:childTnLst>
                  <p:par>
                    <p:cTn id="66" fill="hold">
                      <p:stCondLst>
                        <p:cond delay="0"/>
                      </p:stCondLst>
                      <p:childTnLst>
                        <p:par>
                          <p:cTn id="67" fill="hold">
                            <p:stCondLst>
                              <p:cond delay="0"/>
                            </p:stCondLst>
                            <p:childTnLst>
                              <p:par>
                                <p:cTn id="68" presetID="1" presetClass="exit" presetSubtype="0" fill="hold" nodeType="clickEffect">
                                  <p:stCondLst>
                                    <p:cond delay="0"/>
                                  </p:stCondLst>
                                  <p:childTnLst>
                                    <p:set>
                                      <p:cBhvr>
                                        <p:cTn id="69" dur="1" fill="hold">
                                          <p:stCondLst>
                                            <p:cond delay="0"/>
                                          </p:stCondLst>
                                        </p:cTn>
                                        <p:tgtEl>
                                          <p:spTgt spid="15"/>
                                        </p:tgtEl>
                                        <p:attrNameLst>
                                          <p:attrName>style.visibility</p:attrName>
                                        </p:attrNameLst>
                                      </p:cBhvr>
                                      <p:to>
                                        <p:strVal val="hidden"/>
                                      </p:to>
                                    </p:set>
                                  </p:childTnLst>
                                </p:cTn>
                              </p:par>
                            </p:childTnLst>
                          </p:cTn>
                        </p:par>
                      </p:childTnLst>
                    </p:cTn>
                  </p:par>
                </p:childTnLst>
              </p:cTn>
              <p:nextCondLst>
                <p:cond evt="onClick" delay="0">
                  <p:tgtEl>
                    <p:spTgt spid="15"/>
                  </p:tgtEl>
                </p:cond>
              </p:nextCondLst>
            </p:seq>
            <p:audio>
              <p:cMediaNode vol="80000" numSld="50">
                <p:cTn id="70" fill="hold" display="0">
                  <p:stCondLst>
                    <p:cond delay="indefinite"/>
                  </p:stCondLst>
                  <p:endCondLst>
                    <p:cond evt="onStopAudio" delay="0">
                      <p:tgtEl>
                        <p:sldTgt/>
                      </p:tgtEl>
                    </p:cond>
                  </p:endCondLst>
                </p:cTn>
                <p:tgtEl>
                  <p:spTgt spid="2"/>
                </p:tgtEl>
              </p:cMediaNode>
            </p:audio>
          </p:childTnLst>
        </p:cTn>
      </p:par>
    </p:tnLst>
    <p:bldLst>
      <p:bldP spid="10" grpId="0"/>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218" name="Picture 2">
            <a:extLst>
              <a:ext uri="{FF2B5EF4-FFF2-40B4-BE49-F238E27FC236}">
                <a16:creationId xmlns:a16="http://schemas.microsoft.com/office/drawing/2014/main" id="{2EDFF71F-016A-41F6-A708-05526A5318D3}"/>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04800" y="-228600"/>
            <a:ext cx="9753600" cy="7315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29699" name="Rectangle 3">
            <a:extLst>
              <a:ext uri="{FF2B5EF4-FFF2-40B4-BE49-F238E27FC236}">
                <a16:creationId xmlns:a16="http://schemas.microsoft.com/office/drawing/2014/main" id="{43F9FC91-A424-4899-A406-621A9B296C84}"/>
              </a:ext>
            </a:extLst>
          </p:cNvPr>
          <p:cNvSpPr>
            <a:spLocks noChangeArrowheads="1"/>
          </p:cNvSpPr>
          <p:nvPr/>
        </p:nvSpPr>
        <p:spPr bwMode="auto">
          <a:xfrm>
            <a:off x="0" y="0"/>
            <a:ext cx="9144000" cy="6858000"/>
          </a:xfrm>
          <a:prstGeom prst="rect">
            <a:avLst/>
          </a:prstGeom>
          <a:solidFill>
            <a:srgbClr val="CCFFFF"/>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vi-VN" altLang="vi-VN" sz="18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29700" name="Text Box 4">
            <a:extLst>
              <a:ext uri="{FF2B5EF4-FFF2-40B4-BE49-F238E27FC236}">
                <a16:creationId xmlns:a16="http://schemas.microsoft.com/office/drawing/2014/main" id="{89646D6C-A989-492C-B27E-346118DD0980}"/>
              </a:ext>
            </a:extLst>
          </p:cNvPr>
          <p:cNvSpPr txBox="1">
            <a:spLocks noChangeArrowheads="1"/>
          </p:cNvSpPr>
          <p:nvPr/>
        </p:nvSpPr>
        <p:spPr bwMode="auto">
          <a:xfrm>
            <a:off x="838200" y="0"/>
            <a:ext cx="7467600" cy="5794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altLang="vi-VN" sz="3200" b="1" i="0" u="none" strike="noStrike" kern="1200" cap="none" spc="0" normalizeH="0" baseline="0" noProof="0">
                <a:ln>
                  <a:noFill/>
                </a:ln>
                <a:solidFill>
                  <a:srgbClr val="FF0066"/>
                </a:solidFill>
                <a:effectLst/>
                <a:uLnTx/>
                <a:uFillTx/>
                <a:latin typeface="Times New Roman" panose="02020603050405020304" pitchFamily="18" charset="0"/>
                <a:ea typeface="+mn-ea"/>
                <a:cs typeface="+mn-cs"/>
              </a:rPr>
              <a:t>S</a:t>
            </a:r>
            <a:r>
              <a:rPr kumimoji="0" lang="en-US" altLang="vi-VN" sz="1800" b="1" i="0" u="none" strike="noStrike" kern="1200" cap="none" spc="0" normalizeH="0" baseline="0" noProof="0">
                <a:ln>
                  <a:noFill/>
                </a:ln>
                <a:solidFill>
                  <a:srgbClr val="000000"/>
                </a:solidFill>
                <a:effectLst/>
                <a:uLnTx/>
                <a:uFillTx/>
                <a:latin typeface="Arial" panose="020B0604020202020204" pitchFamily="34" charset="0"/>
                <a:ea typeface="+mn-ea"/>
                <a:cs typeface="+mn-cs"/>
              </a:rPr>
              <a:t>ơ đồ điện phân dung dịch </a:t>
            </a:r>
            <a:r>
              <a:rPr kumimoji="0" lang="en-US" altLang="vi-VN" sz="3200" b="1" i="0" u="none" strike="noStrike" kern="1200" cap="none" spc="0" normalizeH="0" baseline="0" noProof="0">
                <a:ln>
                  <a:noFill/>
                </a:ln>
                <a:solidFill>
                  <a:srgbClr val="FF0066"/>
                </a:solidFill>
                <a:effectLst/>
                <a:uLnTx/>
                <a:uFillTx/>
                <a:latin typeface="Times New Roman" panose="02020603050405020304" pitchFamily="18" charset="0"/>
                <a:ea typeface="+mn-ea"/>
                <a:cs typeface="+mn-cs"/>
              </a:rPr>
              <a:t> NaCl b</a:t>
            </a:r>
            <a:r>
              <a:rPr kumimoji="0" lang="en-US" altLang="vi-VN" sz="2800" b="1" i="0" u="none" strike="noStrike" kern="1200" cap="none" spc="0" normalizeH="0" baseline="0" noProof="0">
                <a:ln>
                  <a:noFill/>
                </a:ln>
                <a:solidFill>
                  <a:srgbClr val="CC3300"/>
                </a:solidFill>
                <a:effectLst/>
                <a:uLnTx/>
                <a:uFillTx/>
                <a:latin typeface="Times New Roman" panose="02020603050405020304" pitchFamily="18" charset="0"/>
                <a:ea typeface="+mn-ea"/>
                <a:cs typeface="+mn-cs"/>
              </a:rPr>
              <a:t>ão hoà</a:t>
            </a:r>
            <a:r>
              <a:rPr kumimoji="0" lang="en-US" altLang="vi-VN" sz="3200" b="1" i="0" u="none" strike="noStrike" kern="1200" cap="none" spc="0" normalizeH="0" baseline="0" noProof="0">
                <a:ln>
                  <a:noFill/>
                </a:ln>
                <a:solidFill>
                  <a:srgbClr val="00FF00"/>
                </a:solidFill>
                <a:effectLst/>
                <a:uLnTx/>
                <a:uFillTx/>
                <a:latin typeface=".VnTime" panose="020B7200000000000000" pitchFamily="34" charset="0"/>
                <a:ea typeface="+mn-ea"/>
                <a:cs typeface="+mn-cs"/>
              </a:rPr>
              <a:t> </a:t>
            </a:r>
          </a:p>
        </p:txBody>
      </p:sp>
      <p:sp>
        <p:nvSpPr>
          <p:cNvPr id="29701" name="Text Box 5">
            <a:extLst>
              <a:ext uri="{FF2B5EF4-FFF2-40B4-BE49-F238E27FC236}">
                <a16:creationId xmlns:a16="http://schemas.microsoft.com/office/drawing/2014/main" id="{F853BAAA-AE20-434C-A3A3-90A0AB757DF1}"/>
              </a:ext>
            </a:extLst>
          </p:cNvPr>
          <p:cNvSpPr txBox="1">
            <a:spLocks noChangeArrowheads="1"/>
          </p:cNvSpPr>
          <p:nvPr/>
        </p:nvSpPr>
        <p:spPr bwMode="auto">
          <a:xfrm>
            <a:off x="838200" y="3733800"/>
            <a:ext cx="746760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altLang="vi-VN" sz="2800" b="1" i="0" u="none" strike="noStrike" kern="1200" cap="none" spc="0" normalizeH="0" baseline="0" noProof="0" dirty="0">
                <a:ln>
                  <a:noFill/>
                </a:ln>
                <a:solidFill>
                  <a:srgbClr val="FF0066"/>
                </a:solidFill>
                <a:effectLst/>
                <a:uLnTx/>
                <a:uFillTx/>
                <a:latin typeface=".VnTime" panose="020B7200000000000000" pitchFamily="34" charset="0"/>
                <a:ea typeface="+mn-ea"/>
                <a:cs typeface="+mn-cs"/>
              </a:rPr>
              <a:t>* </a:t>
            </a:r>
            <a:r>
              <a:rPr kumimoji="0" lang="en-US" altLang="vi-VN" sz="1800" b="1" i="0" u="none" strike="noStrike" kern="1200" cap="none" spc="0" normalizeH="0" baseline="0" noProof="0" dirty="0" err="1">
                <a:ln>
                  <a:noFill/>
                </a:ln>
                <a:solidFill>
                  <a:srgbClr val="000000"/>
                </a:solidFill>
                <a:effectLst/>
                <a:uLnTx/>
                <a:uFillTx/>
                <a:latin typeface="Times New Roman" panose="02020603050405020304" pitchFamily="18" charset="0"/>
                <a:ea typeface="+mn-ea"/>
                <a:cs typeface="+mn-cs"/>
              </a:rPr>
              <a:t>Ph</a:t>
            </a:r>
            <a:r>
              <a:rPr kumimoji="0" lang="en-US" altLang="vi-VN" sz="1800" b="1" i="0" u="none" strike="noStrike" kern="1200" cap="none" spc="0" normalizeH="0" baseline="0" noProof="0" dirty="0" err="1">
                <a:ln>
                  <a:noFill/>
                </a:ln>
                <a:solidFill>
                  <a:srgbClr val="000000"/>
                </a:solidFill>
                <a:effectLst/>
                <a:uLnTx/>
                <a:uFillTx/>
                <a:latin typeface="Arial" panose="020B0604020202020204" pitchFamily="34" charset="0"/>
                <a:ea typeface="+mn-ea"/>
                <a:cs typeface="+mn-cs"/>
              </a:rPr>
              <a:t>ương</a:t>
            </a:r>
            <a:r>
              <a:rPr kumimoji="0" lang="en-US" altLang="vi-VN" sz="1800" b="1"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 </a:t>
            </a:r>
            <a:r>
              <a:rPr kumimoji="0" lang="en-US" altLang="vi-VN" sz="1800" b="1" i="0" u="none" strike="noStrike" kern="1200" cap="none" spc="0" normalizeH="0" baseline="0" noProof="0" dirty="0" err="1">
                <a:ln>
                  <a:noFill/>
                </a:ln>
                <a:solidFill>
                  <a:srgbClr val="000000"/>
                </a:solidFill>
                <a:effectLst/>
                <a:uLnTx/>
                <a:uFillTx/>
                <a:latin typeface="Arial" panose="020B0604020202020204" pitchFamily="34" charset="0"/>
                <a:ea typeface="+mn-ea"/>
                <a:cs typeface="+mn-cs"/>
              </a:rPr>
              <a:t>trình</a:t>
            </a:r>
            <a:r>
              <a:rPr kumimoji="0" lang="en-US" altLang="vi-VN" sz="1800" b="1"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 </a:t>
            </a:r>
            <a:r>
              <a:rPr kumimoji="0" lang="en-US" altLang="vi-VN" sz="1800" b="1" i="0" u="none" strike="noStrike" kern="1200" cap="none" spc="0" normalizeH="0" baseline="0" noProof="0" dirty="0" err="1">
                <a:ln>
                  <a:noFill/>
                </a:ln>
                <a:solidFill>
                  <a:srgbClr val="000000"/>
                </a:solidFill>
                <a:effectLst/>
                <a:uLnTx/>
                <a:uFillTx/>
                <a:latin typeface="Arial" panose="020B0604020202020204" pitchFamily="34" charset="0"/>
                <a:ea typeface="+mn-ea"/>
                <a:cs typeface="+mn-cs"/>
              </a:rPr>
              <a:t>điện</a:t>
            </a:r>
            <a:r>
              <a:rPr kumimoji="0" lang="en-US" altLang="vi-VN" sz="1800" b="1"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 </a:t>
            </a:r>
            <a:r>
              <a:rPr kumimoji="0" lang="en-US" altLang="vi-VN" sz="1800" b="1" i="0" u="none" strike="noStrike" kern="1200" cap="none" spc="0" normalizeH="0" baseline="0" noProof="0" dirty="0" err="1">
                <a:ln>
                  <a:noFill/>
                </a:ln>
                <a:solidFill>
                  <a:srgbClr val="000000"/>
                </a:solidFill>
                <a:effectLst/>
                <a:uLnTx/>
                <a:uFillTx/>
                <a:latin typeface="Arial" panose="020B0604020202020204" pitchFamily="34" charset="0"/>
                <a:ea typeface="+mn-ea"/>
                <a:cs typeface="+mn-cs"/>
              </a:rPr>
              <a:t>phân</a:t>
            </a:r>
            <a:r>
              <a:rPr kumimoji="0" lang="en-US" altLang="vi-VN" sz="1800" b="1"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 </a:t>
            </a:r>
            <a:r>
              <a:rPr kumimoji="0" lang="en-US" altLang="vi-VN" sz="1800" b="1" i="0" u="none" strike="noStrike" kern="1200" cap="none" spc="0" normalizeH="0" baseline="0" noProof="0" dirty="0" err="1">
                <a:ln>
                  <a:noFill/>
                </a:ln>
                <a:solidFill>
                  <a:srgbClr val="000000"/>
                </a:solidFill>
                <a:effectLst/>
                <a:uLnTx/>
                <a:uFillTx/>
                <a:latin typeface="Arial" panose="020B0604020202020204" pitchFamily="34" charset="0"/>
                <a:ea typeface="+mn-ea"/>
                <a:cs typeface="+mn-cs"/>
              </a:rPr>
              <a:t>có</a:t>
            </a:r>
            <a:r>
              <a:rPr kumimoji="0" lang="en-US" altLang="vi-VN" sz="1800" b="1"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 </a:t>
            </a:r>
            <a:r>
              <a:rPr kumimoji="0" lang="en-US" altLang="vi-VN" sz="1800" b="1" i="0" u="none" strike="noStrike" kern="1200" cap="none" spc="0" normalizeH="0" baseline="0" noProof="0" dirty="0" err="1">
                <a:ln>
                  <a:noFill/>
                </a:ln>
                <a:solidFill>
                  <a:srgbClr val="000000"/>
                </a:solidFill>
                <a:effectLst/>
                <a:uLnTx/>
                <a:uFillTx/>
                <a:latin typeface="Arial" panose="020B0604020202020204" pitchFamily="34" charset="0"/>
                <a:ea typeface="+mn-ea"/>
                <a:cs typeface="+mn-cs"/>
              </a:rPr>
              <a:t>màng</a:t>
            </a:r>
            <a:r>
              <a:rPr kumimoji="0" lang="en-US" altLang="vi-VN" sz="1800" b="1"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 </a:t>
            </a:r>
            <a:r>
              <a:rPr kumimoji="0" lang="en-US" altLang="vi-VN" sz="1800" b="1" i="0" u="none" strike="noStrike" kern="1200" cap="none" spc="0" normalizeH="0" baseline="0" noProof="0" dirty="0" err="1">
                <a:ln>
                  <a:noFill/>
                </a:ln>
                <a:solidFill>
                  <a:srgbClr val="000000"/>
                </a:solidFill>
                <a:effectLst/>
                <a:uLnTx/>
                <a:uFillTx/>
                <a:latin typeface="Arial" panose="020B0604020202020204" pitchFamily="34" charset="0"/>
                <a:ea typeface="+mn-ea"/>
                <a:cs typeface="+mn-cs"/>
              </a:rPr>
              <a:t>ngăn</a:t>
            </a:r>
            <a:endParaRPr kumimoji="0" lang="en-US" altLang="vi-VN" sz="1800" b="1" i="0" u="none" strike="noStrike" kern="1200" cap="none" spc="0" normalizeH="0" baseline="0" noProof="0" dirty="0">
              <a:ln>
                <a:noFill/>
              </a:ln>
              <a:solidFill>
                <a:srgbClr val="000000"/>
              </a:solidFill>
              <a:effectLst/>
              <a:uLnTx/>
              <a:uFillTx/>
              <a:latin typeface="Arial" panose="020B0604020202020204" pitchFamily="34" charset="0"/>
              <a:ea typeface="+mn-ea"/>
              <a:cs typeface="+mn-cs"/>
            </a:endParaRPr>
          </a:p>
        </p:txBody>
      </p:sp>
      <p:grpSp>
        <p:nvGrpSpPr>
          <p:cNvPr id="29702" name="Group 6">
            <a:extLst>
              <a:ext uri="{FF2B5EF4-FFF2-40B4-BE49-F238E27FC236}">
                <a16:creationId xmlns:a16="http://schemas.microsoft.com/office/drawing/2014/main" id="{C51D6E6F-62D2-46F4-9A37-D4991D0332D9}"/>
              </a:ext>
            </a:extLst>
          </p:cNvPr>
          <p:cNvGrpSpPr>
            <a:grpSpLocks/>
          </p:cNvGrpSpPr>
          <p:nvPr/>
        </p:nvGrpSpPr>
        <p:grpSpPr bwMode="auto">
          <a:xfrm>
            <a:off x="1295400" y="685800"/>
            <a:ext cx="5943600" cy="2732088"/>
            <a:chOff x="576" y="465"/>
            <a:chExt cx="3744" cy="1721"/>
          </a:xfrm>
        </p:grpSpPr>
        <p:sp>
          <p:nvSpPr>
            <p:cNvPr id="9237" name="Rectangle 7">
              <a:extLst>
                <a:ext uri="{FF2B5EF4-FFF2-40B4-BE49-F238E27FC236}">
                  <a16:creationId xmlns:a16="http://schemas.microsoft.com/office/drawing/2014/main" id="{3ED5EAC9-1739-4ECF-A733-5E0A8DF5AF2B}"/>
                </a:ext>
              </a:extLst>
            </p:cNvPr>
            <p:cNvSpPr>
              <a:spLocks noChangeArrowheads="1"/>
            </p:cNvSpPr>
            <p:nvPr/>
          </p:nvSpPr>
          <p:spPr bwMode="auto">
            <a:xfrm>
              <a:off x="2480" y="720"/>
              <a:ext cx="112" cy="1152"/>
            </a:xfrm>
            <a:prstGeom prst="rect">
              <a:avLst/>
            </a:prstGeom>
            <a:solidFill>
              <a:srgbClr val="666699"/>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vi-VN" altLang="vi-VN" sz="18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9238" name="Line 8">
              <a:extLst>
                <a:ext uri="{FF2B5EF4-FFF2-40B4-BE49-F238E27FC236}">
                  <a16:creationId xmlns:a16="http://schemas.microsoft.com/office/drawing/2014/main" id="{F8463593-9B33-406A-9796-C5D2EBC97C88}"/>
                </a:ext>
              </a:extLst>
            </p:cNvPr>
            <p:cNvSpPr>
              <a:spLocks noChangeShapeType="1"/>
            </p:cNvSpPr>
            <p:nvPr/>
          </p:nvSpPr>
          <p:spPr bwMode="auto">
            <a:xfrm>
              <a:off x="1824" y="912"/>
              <a:ext cx="528" cy="0"/>
            </a:xfrm>
            <a:prstGeom prst="line">
              <a:avLst/>
            </a:prstGeom>
            <a:noFill/>
            <a:ln w="28575">
              <a:solidFill>
                <a:srgbClr val="33339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vi-VN" sz="18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9239" name="Line 9">
              <a:extLst>
                <a:ext uri="{FF2B5EF4-FFF2-40B4-BE49-F238E27FC236}">
                  <a16:creationId xmlns:a16="http://schemas.microsoft.com/office/drawing/2014/main" id="{2A8F1C8C-88F7-4117-A487-D1BF8ECA4089}"/>
                </a:ext>
              </a:extLst>
            </p:cNvPr>
            <p:cNvSpPr>
              <a:spLocks noChangeShapeType="1"/>
            </p:cNvSpPr>
            <p:nvPr/>
          </p:nvSpPr>
          <p:spPr bwMode="auto">
            <a:xfrm>
              <a:off x="2880" y="912"/>
              <a:ext cx="528" cy="0"/>
            </a:xfrm>
            <a:prstGeom prst="line">
              <a:avLst/>
            </a:prstGeom>
            <a:noFill/>
            <a:ln w="28575">
              <a:solidFill>
                <a:srgbClr val="33339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vi-VN" sz="18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9240" name="Line 10">
              <a:extLst>
                <a:ext uri="{FF2B5EF4-FFF2-40B4-BE49-F238E27FC236}">
                  <a16:creationId xmlns:a16="http://schemas.microsoft.com/office/drawing/2014/main" id="{05741518-0ECA-4250-BBD4-4AEDD7BA57A4}"/>
                </a:ext>
              </a:extLst>
            </p:cNvPr>
            <p:cNvSpPr>
              <a:spLocks noChangeShapeType="1"/>
            </p:cNvSpPr>
            <p:nvPr/>
          </p:nvSpPr>
          <p:spPr bwMode="auto">
            <a:xfrm>
              <a:off x="1680" y="2160"/>
              <a:ext cx="1592" cy="0"/>
            </a:xfrm>
            <a:prstGeom prst="line">
              <a:avLst/>
            </a:prstGeom>
            <a:noFill/>
            <a:ln w="28575">
              <a:solidFill>
                <a:srgbClr val="33339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vi-VN" sz="18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9241" name="Line 11">
              <a:extLst>
                <a:ext uri="{FF2B5EF4-FFF2-40B4-BE49-F238E27FC236}">
                  <a16:creationId xmlns:a16="http://schemas.microsoft.com/office/drawing/2014/main" id="{5901C990-A9B7-4265-84CB-BBA59EBB825B}"/>
                </a:ext>
              </a:extLst>
            </p:cNvPr>
            <p:cNvSpPr>
              <a:spLocks noChangeShapeType="1"/>
            </p:cNvSpPr>
            <p:nvPr/>
          </p:nvSpPr>
          <p:spPr bwMode="auto">
            <a:xfrm rot="5400000">
              <a:off x="1249" y="1487"/>
              <a:ext cx="1152" cy="1"/>
            </a:xfrm>
            <a:prstGeom prst="line">
              <a:avLst/>
            </a:prstGeom>
            <a:noFill/>
            <a:ln w="28575">
              <a:solidFill>
                <a:srgbClr val="33339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vi-VN" sz="18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9242" name="Line 12">
              <a:extLst>
                <a:ext uri="{FF2B5EF4-FFF2-40B4-BE49-F238E27FC236}">
                  <a16:creationId xmlns:a16="http://schemas.microsoft.com/office/drawing/2014/main" id="{3DBF921B-8467-4FCE-B9D8-681363898865}"/>
                </a:ext>
              </a:extLst>
            </p:cNvPr>
            <p:cNvSpPr>
              <a:spLocks noChangeShapeType="1"/>
            </p:cNvSpPr>
            <p:nvPr/>
          </p:nvSpPr>
          <p:spPr bwMode="auto">
            <a:xfrm rot="5400000">
              <a:off x="2689" y="1583"/>
              <a:ext cx="1152" cy="1"/>
            </a:xfrm>
            <a:prstGeom prst="line">
              <a:avLst/>
            </a:prstGeom>
            <a:noFill/>
            <a:ln w="28575">
              <a:solidFill>
                <a:srgbClr val="33339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vi-VN" sz="18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9243" name="Line 13">
              <a:extLst>
                <a:ext uri="{FF2B5EF4-FFF2-40B4-BE49-F238E27FC236}">
                  <a16:creationId xmlns:a16="http://schemas.microsoft.com/office/drawing/2014/main" id="{DC7348C6-B4F5-4F9C-BC93-08DEA482B66D}"/>
                </a:ext>
              </a:extLst>
            </p:cNvPr>
            <p:cNvSpPr>
              <a:spLocks noChangeShapeType="1"/>
            </p:cNvSpPr>
            <p:nvPr/>
          </p:nvSpPr>
          <p:spPr bwMode="auto">
            <a:xfrm>
              <a:off x="3264" y="1008"/>
              <a:ext cx="144" cy="0"/>
            </a:xfrm>
            <a:prstGeom prst="line">
              <a:avLst/>
            </a:prstGeom>
            <a:noFill/>
            <a:ln w="28575">
              <a:solidFill>
                <a:srgbClr val="33339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vi-VN" sz="18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9244" name="Line 14">
              <a:extLst>
                <a:ext uri="{FF2B5EF4-FFF2-40B4-BE49-F238E27FC236}">
                  <a16:creationId xmlns:a16="http://schemas.microsoft.com/office/drawing/2014/main" id="{7F27EB89-88C7-44F1-B41D-C3B38F872C13}"/>
                </a:ext>
              </a:extLst>
            </p:cNvPr>
            <p:cNvSpPr>
              <a:spLocks noChangeShapeType="1"/>
            </p:cNvSpPr>
            <p:nvPr/>
          </p:nvSpPr>
          <p:spPr bwMode="auto">
            <a:xfrm>
              <a:off x="1688" y="2064"/>
              <a:ext cx="144" cy="0"/>
            </a:xfrm>
            <a:prstGeom prst="line">
              <a:avLst/>
            </a:prstGeom>
            <a:noFill/>
            <a:ln w="28575">
              <a:solidFill>
                <a:srgbClr val="33339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vi-VN" sz="18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9245" name="Line 15">
              <a:extLst>
                <a:ext uri="{FF2B5EF4-FFF2-40B4-BE49-F238E27FC236}">
                  <a16:creationId xmlns:a16="http://schemas.microsoft.com/office/drawing/2014/main" id="{DEF751AB-3A25-4D3B-A0E8-4801B2817997}"/>
                </a:ext>
              </a:extLst>
            </p:cNvPr>
            <p:cNvSpPr>
              <a:spLocks noChangeShapeType="1"/>
            </p:cNvSpPr>
            <p:nvPr/>
          </p:nvSpPr>
          <p:spPr bwMode="auto">
            <a:xfrm>
              <a:off x="2400" y="576"/>
              <a:ext cx="0" cy="336"/>
            </a:xfrm>
            <a:prstGeom prst="line">
              <a:avLst/>
            </a:prstGeom>
            <a:noFill/>
            <a:ln w="9525">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vi-VN" sz="18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9246" name="Line 16">
              <a:extLst>
                <a:ext uri="{FF2B5EF4-FFF2-40B4-BE49-F238E27FC236}">
                  <a16:creationId xmlns:a16="http://schemas.microsoft.com/office/drawing/2014/main" id="{7294B63F-B9E6-4E7E-8E6A-EDAB47682465}"/>
                </a:ext>
              </a:extLst>
            </p:cNvPr>
            <p:cNvSpPr>
              <a:spLocks noChangeShapeType="1"/>
            </p:cNvSpPr>
            <p:nvPr/>
          </p:nvSpPr>
          <p:spPr bwMode="auto">
            <a:xfrm>
              <a:off x="2352" y="624"/>
              <a:ext cx="0" cy="288"/>
            </a:xfrm>
            <a:prstGeom prst="line">
              <a:avLst/>
            </a:prstGeom>
            <a:noFill/>
            <a:ln w="9525">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vi-VN" sz="18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9247" name="Line 17">
              <a:extLst>
                <a:ext uri="{FF2B5EF4-FFF2-40B4-BE49-F238E27FC236}">
                  <a16:creationId xmlns:a16="http://schemas.microsoft.com/office/drawing/2014/main" id="{DF14BB23-AD38-46FD-A358-F9E45F32E6D0}"/>
                </a:ext>
              </a:extLst>
            </p:cNvPr>
            <p:cNvSpPr>
              <a:spLocks noChangeShapeType="1"/>
            </p:cNvSpPr>
            <p:nvPr/>
          </p:nvSpPr>
          <p:spPr bwMode="auto">
            <a:xfrm flipH="1">
              <a:off x="2160" y="576"/>
              <a:ext cx="240" cy="0"/>
            </a:xfrm>
            <a:prstGeom prst="line">
              <a:avLst/>
            </a:prstGeom>
            <a:noFill/>
            <a:ln w="9525">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vi-VN" sz="18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9248" name="Line 18">
              <a:extLst>
                <a:ext uri="{FF2B5EF4-FFF2-40B4-BE49-F238E27FC236}">
                  <a16:creationId xmlns:a16="http://schemas.microsoft.com/office/drawing/2014/main" id="{ADB7367E-3AF5-4429-BD03-ADAB31D679F4}"/>
                </a:ext>
              </a:extLst>
            </p:cNvPr>
            <p:cNvSpPr>
              <a:spLocks noChangeShapeType="1"/>
            </p:cNvSpPr>
            <p:nvPr/>
          </p:nvSpPr>
          <p:spPr bwMode="auto">
            <a:xfrm flipH="1">
              <a:off x="2160" y="624"/>
              <a:ext cx="192" cy="0"/>
            </a:xfrm>
            <a:prstGeom prst="line">
              <a:avLst/>
            </a:prstGeom>
            <a:noFill/>
            <a:ln w="9525">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vi-VN" sz="18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9249" name="Line 19">
              <a:extLst>
                <a:ext uri="{FF2B5EF4-FFF2-40B4-BE49-F238E27FC236}">
                  <a16:creationId xmlns:a16="http://schemas.microsoft.com/office/drawing/2014/main" id="{C36318D5-39FE-41F2-A52A-6FB736A9A4FD}"/>
                </a:ext>
              </a:extLst>
            </p:cNvPr>
            <p:cNvSpPr>
              <a:spLocks noChangeShapeType="1"/>
            </p:cNvSpPr>
            <p:nvPr/>
          </p:nvSpPr>
          <p:spPr bwMode="auto">
            <a:xfrm>
              <a:off x="2824" y="576"/>
              <a:ext cx="0" cy="336"/>
            </a:xfrm>
            <a:prstGeom prst="line">
              <a:avLst/>
            </a:prstGeom>
            <a:noFill/>
            <a:ln w="9525">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vi-VN" sz="18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9250" name="Line 20">
              <a:extLst>
                <a:ext uri="{FF2B5EF4-FFF2-40B4-BE49-F238E27FC236}">
                  <a16:creationId xmlns:a16="http://schemas.microsoft.com/office/drawing/2014/main" id="{C0E19D86-B69A-4AB4-9013-B1E8A79FAB92}"/>
                </a:ext>
              </a:extLst>
            </p:cNvPr>
            <p:cNvSpPr>
              <a:spLocks noChangeShapeType="1"/>
            </p:cNvSpPr>
            <p:nvPr/>
          </p:nvSpPr>
          <p:spPr bwMode="auto">
            <a:xfrm>
              <a:off x="2880" y="624"/>
              <a:ext cx="0" cy="288"/>
            </a:xfrm>
            <a:prstGeom prst="line">
              <a:avLst/>
            </a:prstGeom>
            <a:noFill/>
            <a:ln w="9525">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vi-VN" sz="18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9251" name="Line 21">
              <a:extLst>
                <a:ext uri="{FF2B5EF4-FFF2-40B4-BE49-F238E27FC236}">
                  <a16:creationId xmlns:a16="http://schemas.microsoft.com/office/drawing/2014/main" id="{D0475671-39BE-46E2-9503-9567078919FF}"/>
                </a:ext>
              </a:extLst>
            </p:cNvPr>
            <p:cNvSpPr>
              <a:spLocks noChangeShapeType="1"/>
            </p:cNvSpPr>
            <p:nvPr/>
          </p:nvSpPr>
          <p:spPr bwMode="auto">
            <a:xfrm flipH="1">
              <a:off x="2824" y="576"/>
              <a:ext cx="240" cy="0"/>
            </a:xfrm>
            <a:prstGeom prst="line">
              <a:avLst/>
            </a:prstGeom>
            <a:noFill/>
            <a:ln w="9525">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vi-VN" sz="18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9252" name="Line 22">
              <a:extLst>
                <a:ext uri="{FF2B5EF4-FFF2-40B4-BE49-F238E27FC236}">
                  <a16:creationId xmlns:a16="http://schemas.microsoft.com/office/drawing/2014/main" id="{04EFA56A-239D-4C17-9CE5-1464BB15089C}"/>
                </a:ext>
              </a:extLst>
            </p:cNvPr>
            <p:cNvSpPr>
              <a:spLocks noChangeShapeType="1"/>
            </p:cNvSpPr>
            <p:nvPr/>
          </p:nvSpPr>
          <p:spPr bwMode="auto">
            <a:xfrm flipH="1">
              <a:off x="2880" y="624"/>
              <a:ext cx="192" cy="0"/>
            </a:xfrm>
            <a:prstGeom prst="line">
              <a:avLst/>
            </a:prstGeom>
            <a:noFill/>
            <a:ln w="9525">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vi-VN" sz="18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9253" name="Line 23">
              <a:extLst>
                <a:ext uri="{FF2B5EF4-FFF2-40B4-BE49-F238E27FC236}">
                  <a16:creationId xmlns:a16="http://schemas.microsoft.com/office/drawing/2014/main" id="{1DE00EE6-A88D-4D86-863E-F3439331880B}"/>
                </a:ext>
              </a:extLst>
            </p:cNvPr>
            <p:cNvSpPr>
              <a:spLocks noChangeShapeType="1"/>
            </p:cNvSpPr>
            <p:nvPr/>
          </p:nvSpPr>
          <p:spPr bwMode="auto">
            <a:xfrm>
              <a:off x="2600" y="912"/>
              <a:ext cx="224" cy="0"/>
            </a:xfrm>
            <a:prstGeom prst="line">
              <a:avLst/>
            </a:prstGeom>
            <a:noFill/>
            <a:ln w="28575">
              <a:solidFill>
                <a:srgbClr val="33339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vi-VN" sz="18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9254" name="Line 24">
              <a:extLst>
                <a:ext uri="{FF2B5EF4-FFF2-40B4-BE49-F238E27FC236}">
                  <a16:creationId xmlns:a16="http://schemas.microsoft.com/office/drawing/2014/main" id="{F4421F6B-7FA1-43C1-B6D3-C3F225173AA0}"/>
                </a:ext>
              </a:extLst>
            </p:cNvPr>
            <p:cNvSpPr>
              <a:spLocks noChangeShapeType="1"/>
            </p:cNvSpPr>
            <p:nvPr/>
          </p:nvSpPr>
          <p:spPr bwMode="auto">
            <a:xfrm>
              <a:off x="2400" y="912"/>
              <a:ext cx="96" cy="0"/>
            </a:xfrm>
            <a:prstGeom prst="line">
              <a:avLst/>
            </a:prstGeom>
            <a:noFill/>
            <a:ln w="28575">
              <a:solidFill>
                <a:srgbClr val="33339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vi-VN" sz="18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9255" name="Line 25">
              <a:extLst>
                <a:ext uri="{FF2B5EF4-FFF2-40B4-BE49-F238E27FC236}">
                  <a16:creationId xmlns:a16="http://schemas.microsoft.com/office/drawing/2014/main" id="{604CD0DD-08C9-476E-BF00-0CB8E1C740A2}"/>
                </a:ext>
              </a:extLst>
            </p:cNvPr>
            <p:cNvSpPr>
              <a:spLocks noChangeShapeType="1"/>
            </p:cNvSpPr>
            <p:nvPr/>
          </p:nvSpPr>
          <p:spPr bwMode="auto">
            <a:xfrm>
              <a:off x="1832" y="1200"/>
              <a:ext cx="632" cy="0"/>
            </a:xfrm>
            <a:prstGeom prst="line">
              <a:avLst/>
            </a:prstGeom>
            <a:noFill/>
            <a:ln w="9525">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vi-VN" sz="18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9256" name="Line 26">
              <a:extLst>
                <a:ext uri="{FF2B5EF4-FFF2-40B4-BE49-F238E27FC236}">
                  <a16:creationId xmlns:a16="http://schemas.microsoft.com/office/drawing/2014/main" id="{E6AB76E6-17B5-4E57-A795-5F84AC9C91E5}"/>
                </a:ext>
              </a:extLst>
            </p:cNvPr>
            <p:cNvSpPr>
              <a:spLocks noChangeShapeType="1"/>
            </p:cNvSpPr>
            <p:nvPr/>
          </p:nvSpPr>
          <p:spPr bwMode="auto">
            <a:xfrm>
              <a:off x="2616" y="1200"/>
              <a:ext cx="632" cy="0"/>
            </a:xfrm>
            <a:prstGeom prst="line">
              <a:avLst/>
            </a:prstGeom>
            <a:noFill/>
            <a:ln w="9525">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vi-VN" sz="18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9257" name="Line 27">
              <a:extLst>
                <a:ext uri="{FF2B5EF4-FFF2-40B4-BE49-F238E27FC236}">
                  <a16:creationId xmlns:a16="http://schemas.microsoft.com/office/drawing/2014/main" id="{77CB91B1-0EB4-4A7B-B48D-8AD5123AE415}"/>
                </a:ext>
              </a:extLst>
            </p:cNvPr>
            <p:cNvSpPr>
              <a:spLocks noChangeShapeType="1"/>
            </p:cNvSpPr>
            <p:nvPr/>
          </p:nvSpPr>
          <p:spPr bwMode="auto">
            <a:xfrm>
              <a:off x="2304" y="912"/>
              <a:ext cx="0" cy="1056"/>
            </a:xfrm>
            <a:prstGeom prst="line">
              <a:avLst/>
            </a:prstGeom>
            <a:noFill/>
            <a:ln w="28575">
              <a:solidFill>
                <a:srgbClr val="333399"/>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vi-VN" sz="18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9258" name="Line 28">
              <a:extLst>
                <a:ext uri="{FF2B5EF4-FFF2-40B4-BE49-F238E27FC236}">
                  <a16:creationId xmlns:a16="http://schemas.microsoft.com/office/drawing/2014/main" id="{053962BC-39D8-4492-A9A5-F882F44F710E}"/>
                </a:ext>
              </a:extLst>
            </p:cNvPr>
            <p:cNvSpPr>
              <a:spLocks noChangeShapeType="1"/>
            </p:cNvSpPr>
            <p:nvPr/>
          </p:nvSpPr>
          <p:spPr bwMode="auto">
            <a:xfrm>
              <a:off x="2696" y="912"/>
              <a:ext cx="0" cy="1056"/>
            </a:xfrm>
            <a:prstGeom prst="line">
              <a:avLst/>
            </a:prstGeom>
            <a:noFill/>
            <a:ln w="28575">
              <a:solidFill>
                <a:srgbClr val="333399"/>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vi-VN" sz="18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9259" name="Line 29">
              <a:extLst>
                <a:ext uri="{FF2B5EF4-FFF2-40B4-BE49-F238E27FC236}">
                  <a16:creationId xmlns:a16="http://schemas.microsoft.com/office/drawing/2014/main" id="{8FD8B72B-EE38-4E17-A729-0220FFC0FBD0}"/>
                </a:ext>
              </a:extLst>
            </p:cNvPr>
            <p:cNvSpPr>
              <a:spLocks noChangeShapeType="1"/>
            </p:cNvSpPr>
            <p:nvPr/>
          </p:nvSpPr>
          <p:spPr bwMode="auto">
            <a:xfrm>
              <a:off x="2304" y="1976"/>
              <a:ext cx="384" cy="0"/>
            </a:xfrm>
            <a:prstGeom prst="line">
              <a:avLst/>
            </a:prstGeom>
            <a:noFill/>
            <a:ln w="28575">
              <a:solidFill>
                <a:srgbClr val="333399"/>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vi-VN" sz="18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9260" name="Line 30">
              <a:extLst>
                <a:ext uri="{FF2B5EF4-FFF2-40B4-BE49-F238E27FC236}">
                  <a16:creationId xmlns:a16="http://schemas.microsoft.com/office/drawing/2014/main" id="{36CD278E-9A75-4F63-A464-DE6D8B3D7AD6}"/>
                </a:ext>
              </a:extLst>
            </p:cNvPr>
            <p:cNvSpPr>
              <a:spLocks noChangeShapeType="1"/>
            </p:cNvSpPr>
            <p:nvPr/>
          </p:nvSpPr>
          <p:spPr bwMode="auto">
            <a:xfrm>
              <a:off x="2136" y="784"/>
              <a:ext cx="0" cy="1248"/>
            </a:xfrm>
            <a:prstGeom prst="line">
              <a:avLst/>
            </a:prstGeom>
            <a:noFill/>
            <a:ln w="12700">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vi-VN" sz="18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9261" name="Line 31">
              <a:extLst>
                <a:ext uri="{FF2B5EF4-FFF2-40B4-BE49-F238E27FC236}">
                  <a16:creationId xmlns:a16="http://schemas.microsoft.com/office/drawing/2014/main" id="{2418FC0B-D3F7-47D3-B0CB-F0AEA0A4F37C}"/>
                </a:ext>
              </a:extLst>
            </p:cNvPr>
            <p:cNvSpPr>
              <a:spLocks noChangeShapeType="1"/>
            </p:cNvSpPr>
            <p:nvPr/>
          </p:nvSpPr>
          <p:spPr bwMode="auto">
            <a:xfrm>
              <a:off x="2968" y="768"/>
              <a:ext cx="0" cy="1248"/>
            </a:xfrm>
            <a:prstGeom prst="line">
              <a:avLst/>
            </a:prstGeom>
            <a:noFill/>
            <a:ln w="12700">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vi-VN" sz="18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9262" name="Line 32">
              <a:extLst>
                <a:ext uri="{FF2B5EF4-FFF2-40B4-BE49-F238E27FC236}">
                  <a16:creationId xmlns:a16="http://schemas.microsoft.com/office/drawing/2014/main" id="{535F3023-A234-4A30-AC1C-BD9AC22A14E9}"/>
                </a:ext>
              </a:extLst>
            </p:cNvPr>
            <p:cNvSpPr>
              <a:spLocks noChangeShapeType="1"/>
            </p:cNvSpPr>
            <p:nvPr/>
          </p:nvSpPr>
          <p:spPr bwMode="auto">
            <a:xfrm>
              <a:off x="3408" y="960"/>
              <a:ext cx="192" cy="0"/>
            </a:xfrm>
            <a:prstGeom prst="line">
              <a:avLst/>
            </a:prstGeom>
            <a:noFill/>
            <a:ln w="19050">
              <a:solidFill>
                <a:srgbClr val="000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vi-VN" sz="18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9263" name="Line 33">
              <a:extLst>
                <a:ext uri="{FF2B5EF4-FFF2-40B4-BE49-F238E27FC236}">
                  <a16:creationId xmlns:a16="http://schemas.microsoft.com/office/drawing/2014/main" id="{4D97C758-3078-4C06-8085-63A5E2BD31DB}"/>
                </a:ext>
              </a:extLst>
            </p:cNvPr>
            <p:cNvSpPr>
              <a:spLocks noChangeShapeType="1"/>
            </p:cNvSpPr>
            <p:nvPr/>
          </p:nvSpPr>
          <p:spPr bwMode="auto">
            <a:xfrm flipH="1">
              <a:off x="1488" y="2112"/>
              <a:ext cx="192" cy="0"/>
            </a:xfrm>
            <a:prstGeom prst="line">
              <a:avLst/>
            </a:prstGeom>
            <a:noFill/>
            <a:ln w="19050">
              <a:solidFill>
                <a:srgbClr val="000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vi-VN" sz="18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9264" name="Oval 34">
              <a:extLst>
                <a:ext uri="{FF2B5EF4-FFF2-40B4-BE49-F238E27FC236}">
                  <a16:creationId xmlns:a16="http://schemas.microsoft.com/office/drawing/2014/main" id="{B1CF1137-D07A-475F-97C6-85C62BBBAD0B}"/>
                </a:ext>
              </a:extLst>
            </p:cNvPr>
            <p:cNvSpPr>
              <a:spLocks noChangeArrowheads="1"/>
            </p:cNvSpPr>
            <p:nvPr/>
          </p:nvSpPr>
          <p:spPr bwMode="auto">
            <a:xfrm>
              <a:off x="2488" y="568"/>
              <a:ext cx="96" cy="96"/>
            </a:xfrm>
            <a:prstGeom prst="ellipse">
              <a:avLst/>
            </a:prstGeom>
            <a:solidFill>
              <a:srgbClr val="FFFFFF"/>
            </a:solidFill>
            <a:ln w="9525">
              <a:solidFill>
                <a:srgbClr val="0000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vi-VN" sz="1600" b="1" i="0" u="none" strike="noStrike" kern="1200" cap="none" spc="0" normalizeH="0" baseline="0" noProof="0">
                  <a:ln>
                    <a:noFill/>
                  </a:ln>
                  <a:solidFill>
                    <a:srgbClr val="CC0000"/>
                  </a:solidFill>
                  <a:effectLst/>
                  <a:uLnTx/>
                  <a:uFillTx/>
                  <a:latin typeface="Tahoma" panose="020B0604030504040204" pitchFamily="34" charset="0"/>
                  <a:ea typeface="+mn-ea"/>
                  <a:cs typeface="+mn-cs"/>
                </a:rPr>
                <a:t>+</a:t>
              </a:r>
            </a:p>
          </p:txBody>
        </p:sp>
        <p:sp>
          <p:nvSpPr>
            <p:cNvPr id="9265" name="Oval 35">
              <a:extLst>
                <a:ext uri="{FF2B5EF4-FFF2-40B4-BE49-F238E27FC236}">
                  <a16:creationId xmlns:a16="http://schemas.microsoft.com/office/drawing/2014/main" id="{D2381C7D-4012-47CC-8A4B-B2B52FA92FFF}"/>
                </a:ext>
              </a:extLst>
            </p:cNvPr>
            <p:cNvSpPr>
              <a:spLocks noChangeArrowheads="1"/>
            </p:cNvSpPr>
            <p:nvPr/>
          </p:nvSpPr>
          <p:spPr bwMode="auto">
            <a:xfrm>
              <a:off x="2016" y="672"/>
              <a:ext cx="96" cy="96"/>
            </a:xfrm>
            <a:prstGeom prst="ellipse">
              <a:avLst/>
            </a:prstGeom>
            <a:solidFill>
              <a:srgbClr val="FFFFFF"/>
            </a:solidFill>
            <a:ln w="9525">
              <a:solidFill>
                <a:srgbClr val="0000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vi-VN" sz="1600" b="1" i="0" u="none" strike="noStrike" kern="1200" cap="none" spc="0" normalizeH="0" baseline="0" noProof="0">
                  <a:ln>
                    <a:noFill/>
                  </a:ln>
                  <a:solidFill>
                    <a:srgbClr val="CC0000"/>
                  </a:solidFill>
                  <a:effectLst/>
                  <a:uLnTx/>
                  <a:uFillTx/>
                  <a:latin typeface="Tahoma" panose="020B0604030504040204" pitchFamily="34" charset="0"/>
                  <a:ea typeface="+mn-ea"/>
                  <a:cs typeface="+mn-cs"/>
                </a:rPr>
                <a:t>-</a:t>
              </a:r>
            </a:p>
          </p:txBody>
        </p:sp>
        <p:sp>
          <p:nvSpPr>
            <p:cNvPr id="9266" name="Oval 36">
              <a:extLst>
                <a:ext uri="{FF2B5EF4-FFF2-40B4-BE49-F238E27FC236}">
                  <a16:creationId xmlns:a16="http://schemas.microsoft.com/office/drawing/2014/main" id="{A63E5DD7-C488-432A-A8F4-415BC8682CCC}"/>
                </a:ext>
              </a:extLst>
            </p:cNvPr>
            <p:cNvSpPr>
              <a:spLocks noChangeArrowheads="1"/>
            </p:cNvSpPr>
            <p:nvPr/>
          </p:nvSpPr>
          <p:spPr bwMode="auto">
            <a:xfrm>
              <a:off x="2976" y="672"/>
              <a:ext cx="96" cy="96"/>
            </a:xfrm>
            <a:prstGeom prst="ellipse">
              <a:avLst/>
            </a:prstGeom>
            <a:solidFill>
              <a:srgbClr val="FFFFFF"/>
            </a:solidFill>
            <a:ln w="9525">
              <a:solidFill>
                <a:srgbClr val="0000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vi-VN" sz="1600" b="1" i="0" u="none" strike="noStrike" kern="1200" cap="none" spc="0" normalizeH="0" baseline="0" noProof="0">
                  <a:ln>
                    <a:noFill/>
                  </a:ln>
                  <a:solidFill>
                    <a:srgbClr val="CC0000"/>
                  </a:solidFill>
                  <a:effectLst/>
                  <a:uLnTx/>
                  <a:uFillTx/>
                  <a:latin typeface="Tahoma" panose="020B0604030504040204" pitchFamily="34" charset="0"/>
                  <a:ea typeface="+mn-ea"/>
                  <a:cs typeface="+mn-cs"/>
                </a:rPr>
                <a:t>-</a:t>
              </a:r>
            </a:p>
          </p:txBody>
        </p:sp>
        <p:sp>
          <p:nvSpPr>
            <p:cNvPr id="9267" name="Line 37">
              <a:extLst>
                <a:ext uri="{FF2B5EF4-FFF2-40B4-BE49-F238E27FC236}">
                  <a16:creationId xmlns:a16="http://schemas.microsoft.com/office/drawing/2014/main" id="{862B7162-8953-472C-A79A-3EBFC8586CB1}"/>
                </a:ext>
              </a:extLst>
            </p:cNvPr>
            <p:cNvSpPr>
              <a:spLocks noChangeShapeType="1"/>
            </p:cNvSpPr>
            <p:nvPr/>
          </p:nvSpPr>
          <p:spPr bwMode="auto">
            <a:xfrm flipH="1">
              <a:off x="1944" y="600"/>
              <a:ext cx="192" cy="0"/>
            </a:xfrm>
            <a:prstGeom prst="line">
              <a:avLst/>
            </a:prstGeom>
            <a:noFill/>
            <a:ln w="19050">
              <a:solidFill>
                <a:srgbClr val="000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vi-VN" sz="18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9268" name="Line 38">
              <a:extLst>
                <a:ext uri="{FF2B5EF4-FFF2-40B4-BE49-F238E27FC236}">
                  <a16:creationId xmlns:a16="http://schemas.microsoft.com/office/drawing/2014/main" id="{EB092943-7D85-4AFB-952E-32E8F789B95A}"/>
                </a:ext>
              </a:extLst>
            </p:cNvPr>
            <p:cNvSpPr>
              <a:spLocks noChangeShapeType="1"/>
            </p:cNvSpPr>
            <p:nvPr/>
          </p:nvSpPr>
          <p:spPr bwMode="auto">
            <a:xfrm>
              <a:off x="3088" y="600"/>
              <a:ext cx="192" cy="0"/>
            </a:xfrm>
            <a:prstGeom prst="line">
              <a:avLst/>
            </a:prstGeom>
            <a:noFill/>
            <a:ln w="19050">
              <a:solidFill>
                <a:srgbClr val="000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vi-VN" sz="18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9269" name="Line 39">
              <a:extLst>
                <a:ext uri="{FF2B5EF4-FFF2-40B4-BE49-F238E27FC236}">
                  <a16:creationId xmlns:a16="http://schemas.microsoft.com/office/drawing/2014/main" id="{71629A93-C33C-421C-B539-0CF45891A39A}"/>
                </a:ext>
              </a:extLst>
            </p:cNvPr>
            <p:cNvSpPr>
              <a:spLocks noChangeShapeType="1"/>
            </p:cNvSpPr>
            <p:nvPr/>
          </p:nvSpPr>
          <p:spPr bwMode="auto">
            <a:xfrm>
              <a:off x="1872" y="1296"/>
              <a:ext cx="96" cy="0"/>
            </a:xfrm>
            <a:prstGeom prst="line">
              <a:avLst/>
            </a:prstGeom>
            <a:noFill/>
            <a:ln w="9525">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vi-VN" sz="18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9270" name="Line 40">
              <a:extLst>
                <a:ext uri="{FF2B5EF4-FFF2-40B4-BE49-F238E27FC236}">
                  <a16:creationId xmlns:a16="http://schemas.microsoft.com/office/drawing/2014/main" id="{606153A1-2D51-4F4D-92E9-CBAB427B656A}"/>
                </a:ext>
              </a:extLst>
            </p:cNvPr>
            <p:cNvSpPr>
              <a:spLocks noChangeShapeType="1"/>
            </p:cNvSpPr>
            <p:nvPr/>
          </p:nvSpPr>
          <p:spPr bwMode="auto">
            <a:xfrm>
              <a:off x="1968" y="1392"/>
              <a:ext cx="96" cy="0"/>
            </a:xfrm>
            <a:prstGeom prst="line">
              <a:avLst/>
            </a:prstGeom>
            <a:noFill/>
            <a:ln w="9525">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vi-VN" sz="18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9271" name="Line 41">
              <a:extLst>
                <a:ext uri="{FF2B5EF4-FFF2-40B4-BE49-F238E27FC236}">
                  <a16:creationId xmlns:a16="http://schemas.microsoft.com/office/drawing/2014/main" id="{2C65031A-B726-4B9D-87B4-BAFC125C60D7}"/>
                </a:ext>
              </a:extLst>
            </p:cNvPr>
            <p:cNvSpPr>
              <a:spLocks noChangeShapeType="1"/>
            </p:cNvSpPr>
            <p:nvPr/>
          </p:nvSpPr>
          <p:spPr bwMode="auto">
            <a:xfrm>
              <a:off x="2064" y="1488"/>
              <a:ext cx="96" cy="0"/>
            </a:xfrm>
            <a:prstGeom prst="line">
              <a:avLst/>
            </a:prstGeom>
            <a:noFill/>
            <a:ln w="9525">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vi-VN" sz="18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9272" name="Line 42">
              <a:extLst>
                <a:ext uri="{FF2B5EF4-FFF2-40B4-BE49-F238E27FC236}">
                  <a16:creationId xmlns:a16="http://schemas.microsoft.com/office/drawing/2014/main" id="{528D6598-E4DA-41A8-A7F0-3D411C00B9B9}"/>
                </a:ext>
              </a:extLst>
            </p:cNvPr>
            <p:cNvSpPr>
              <a:spLocks noChangeShapeType="1"/>
            </p:cNvSpPr>
            <p:nvPr/>
          </p:nvSpPr>
          <p:spPr bwMode="auto">
            <a:xfrm>
              <a:off x="2160" y="1584"/>
              <a:ext cx="96" cy="0"/>
            </a:xfrm>
            <a:prstGeom prst="line">
              <a:avLst/>
            </a:prstGeom>
            <a:noFill/>
            <a:ln w="9525">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vi-VN" sz="18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9273" name="Line 43">
              <a:extLst>
                <a:ext uri="{FF2B5EF4-FFF2-40B4-BE49-F238E27FC236}">
                  <a16:creationId xmlns:a16="http://schemas.microsoft.com/office/drawing/2014/main" id="{589B09FC-1687-47AD-B9E1-1C40907F148F}"/>
                </a:ext>
              </a:extLst>
            </p:cNvPr>
            <p:cNvSpPr>
              <a:spLocks noChangeShapeType="1"/>
            </p:cNvSpPr>
            <p:nvPr/>
          </p:nvSpPr>
          <p:spPr bwMode="auto">
            <a:xfrm>
              <a:off x="2256" y="1680"/>
              <a:ext cx="96" cy="0"/>
            </a:xfrm>
            <a:prstGeom prst="line">
              <a:avLst/>
            </a:prstGeom>
            <a:noFill/>
            <a:ln w="9525">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vi-VN" sz="18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9274" name="Line 44">
              <a:extLst>
                <a:ext uri="{FF2B5EF4-FFF2-40B4-BE49-F238E27FC236}">
                  <a16:creationId xmlns:a16="http://schemas.microsoft.com/office/drawing/2014/main" id="{B5843FBF-149A-4965-87C1-89FEEB4BD938}"/>
                </a:ext>
              </a:extLst>
            </p:cNvPr>
            <p:cNvSpPr>
              <a:spLocks noChangeShapeType="1"/>
            </p:cNvSpPr>
            <p:nvPr/>
          </p:nvSpPr>
          <p:spPr bwMode="auto">
            <a:xfrm>
              <a:off x="2352" y="1776"/>
              <a:ext cx="96" cy="0"/>
            </a:xfrm>
            <a:prstGeom prst="line">
              <a:avLst/>
            </a:prstGeom>
            <a:noFill/>
            <a:ln w="9525">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vi-VN" sz="18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9275" name="Line 45">
              <a:extLst>
                <a:ext uri="{FF2B5EF4-FFF2-40B4-BE49-F238E27FC236}">
                  <a16:creationId xmlns:a16="http://schemas.microsoft.com/office/drawing/2014/main" id="{15448D03-EC6E-4B6F-A151-973CEE5972B1}"/>
                </a:ext>
              </a:extLst>
            </p:cNvPr>
            <p:cNvSpPr>
              <a:spLocks noChangeShapeType="1"/>
            </p:cNvSpPr>
            <p:nvPr/>
          </p:nvSpPr>
          <p:spPr bwMode="auto">
            <a:xfrm>
              <a:off x="2448" y="1872"/>
              <a:ext cx="96" cy="0"/>
            </a:xfrm>
            <a:prstGeom prst="line">
              <a:avLst/>
            </a:prstGeom>
            <a:noFill/>
            <a:ln w="9525">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vi-VN" sz="18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9276" name="Line 46">
              <a:extLst>
                <a:ext uri="{FF2B5EF4-FFF2-40B4-BE49-F238E27FC236}">
                  <a16:creationId xmlns:a16="http://schemas.microsoft.com/office/drawing/2014/main" id="{8DA00C81-AC00-47B4-B6E2-57314B53875E}"/>
                </a:ext>
              </a:extLst>
            </p:cNvPr>
            <p:cNvSpPr>
              <a:spLocks noChangeShapeType="1"/>
            </p:cNvSpPr>
            <p:nvPr/>
          </p:nvSpPr>
          <p:spPr bwMode="auto">
            <a:xfrm>
              <a:off x="2544" y="1968"/>
              <a:ext cx="96" cy="0"/>
            </a:xfrm>
            <a:prstGeom prst="line">
              <a:avLst/>
            </a:prstGeom>
            <a:noFill/>
            <a:ln w="9525">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vi-VN" sz="18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9277" name="Line 47">
              <a:extLst>
                <a:ext uri="{FF2B5EF4-FFF2-40B4-BE49-F238E27FC236}">
                  <a16:creationId xmlns:a16="http://schemas.microsoft.com/office/drawing/2014/main" id="{FEBE0586-19EB-45B2-B18B-E0A847F37CDC}"/>
                </a:ext>
              </a:extLst>
            </p:cNvPr>
            <p:cNvSpPr>
              <a:spLocks noChangeShapeType="1"/>
            </p:cNvSpPr>
            <p:nvPr/>
          </p:nvSpPr>
          <p:spPr bwMode="auto">
            <a:xfrm>
              <a:off x="2640" y="2064"/>
              <a:ext cx="96" cy="0"/>
            </a:xfrm>
            <a:prstGeom prst="line">
              <a:avLst/>
            </a:prstGeom>
            <a:noFill/>
            <a:ln w="9525">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vi-VN" sz="18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9278" name="Line 48">
              <a:extLst>
                <a:ext uri="{FF2B5EF4-FFF2-40B4-BE49-F238E27FC236}">
                  <a16:creationId xmlns:a16="http://schemas.microsoft.com/office/drawing/2014/main" id="{C81C59A9-F6BB-492D-ACDC-A1744B838BF8}"/>
                </a:ext>
              </a:extLst>
            </p:cNvPr>
            <p:cNvSpPr>
              <a:spLocks noChangeShapeType="1"/>
            </p:cNvSpPr>
            <p:nvPr/>
          </p:nvSpPr>
          <p:spPr bwMode="auto">
            <a:xfrm>
              <a:off x="2112" y="1296"/>
              <a:ext cx="96" cy="0"/>
            </a:xfrm>
            <a:prstGeom prst="line">
              <a:avLst/>
            </a:prstGeom>
            <a:noFill/>
            <a:ln w="9525">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vi-VN" sz="18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9279" name="Line 49">
              <a:extLst>
                <a:ext uri="{FF2B5EF4-FFF2-40B4-BE49-F238E27FC236}">
                  <a16:creationId xmlns:a16="http://schemas.microsoft.com/office/drawing/2014/main" id="{0812CDE1-F9CF-47F6-BA07-742A26F805F4}"/>
                </a:ext>
              </a:extLst>
            </p:cNvPr>
            <p:cNvSpPr>
              <a:spLocks noChangeShapeType="1"/>
            </p:cNvSpPr>
            <p:nvPr/>
          </p:nvSpPr>
          <p:spPr bwMode="auto">
            <a:xfrm>
              <a:off x="2304" y="1296"/>
              <a:ext cx="96" cy="0"/>
            </a:xfrm>
            <a:prstGeom prst="line">
              <a:avLst/>
            </a:prstGeom>
            <a:noFill/>
            <a:ln w="9525">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vi-VN" sz="18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9280" name="Line 50">
              <a:extLst>
                <a:ext uri="{FF2B5EF4-FFF2-40B4-BE49-F238E27FC236}">
                  <a16:creationId xmlns:a16="http://schemas.microsoft.com/office/drawing/2014/main" id="{FA3E528D-36B0-40C8-89D1-FF06224955A9}"/>
                </a:ext>
              </a:extLst>
            </p:cNvPr>
            <p:cNvSpPr>
              <a:spLocks noChangeShapeType="1"/>
            </p:cNvSpPr>
            <p:nvPr/>
          </p:nvSpPr>
          <p:spPr bwMode="auto">
            <a:xfrm>
              <a:off x="2640" y="1296"/>
              <a:ext cx="96" cy="0"/>
            </a:xfrm>
            <a:prstGeom prst="line">
              <a:avLst/>
            </a:prstGeom>
            <a:noFill/>
            <a:ln w="9525">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vi-VN" sz="18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9281" name="Line 51">
              <a:extLst>
                <a:ext uri="{FF2B5EF4-FFF2-40B4-BE49-F238E27FC236}">
                  <a16:creationId xmlns:a16="http://schemas.microsoft.com/office/drawing/2014/main" id="{ACB8C2BD-AF05-411B-B66E-457D71532780}"/>
                </a:ext>
              </a:extLst>
            </p:cNvPr>
            <p:cNvSpPr>
              <a:spLocks noChangeShapeType="1"/>
            </p:cNvSpPr>
            <p:nvPr/>
          </p:nvSpPr>
          <p:spPr bwMode="auto">
            <a:xfrm>
              <a:off x="2832" y="1296"/>
              <a:ext cx="96" cy="0"/>
            </a:xfrm>
            <a:prstGeom prst="line">
              <a:avLst/>
            </a:prstGeom>
            <a:noFill/>
            <a:ln w="9525">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vi-VN" sz="18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9282" name="Line 52">
              <a:extLst>
                <a:ext uri="{FF2B5EF4-FFF2-40B4-BE49-F238E27FC236}">
                  <a16:creationId xmlns:a16="http://schemas.microsoft.com/office/drawing/2014/main" id="{8727DE66-47EB-4973-A38C-23D035354058}"/>
                </a:ext>
              </a:extLst>
            </p:cNvPr>
            <p:cNvSpPr>
              <a:spLocks noChangeShapeType="1"/>
            </p:cNvSpPr>
            <p:nvPr/>
          </p:nvSpPr>
          <p:spPr bwMode="auto">
            <a:xfrm>
              <a:off x="3024" y="1296"/>
              <a:ext cx="96" cy="0"/>
            </a:xfrm>
            <a:prstGeom prst="line">
              <a:avLst/>
            </a:prstGeom>
            <a:noFill/>
            <a:ln w="9525">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vi-VN" sz="18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9283" name="Line 53">
              <a:extLst>
                <a:ext uri="{FF2B5EF4-FFF2-40B4-BE49-F238E27FC236}">
                  <a16:creationId xmlns:a16="http://schemas.microsoft.com/office/drawing/2014/main" id="{82398209-BD5F-449E-A2AC-EDC1127CE2D9}"/>
                </a:ext>
              </a:extLst>
            </p:cNvPr>
            <p:cNvSpPr>
              <a:spLocks noChangeShapeType="1"/>
            </p:cNvSpPr>
            <p:nvPr/>
          </p:nvSpPr>
          <p:spPr bwMode="auto">
            <a:xfrm>
              <a:off x="2672" y="1392"/>
              <a:ext cx="96" cy="0"/>
            </a:xfrm>
            <a:prstGeom prst="line">
              <a:avLst/>
            </a:prstGeom>
            <a:noFill/>
            <a:ln w="9525">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vi-VN" sz="18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9284" name="Line 54">
              <a:extLst>
                <a:ext uri="{FF2B5EF4-FFF2-40B4-BE49-F238E27FC236}">
                  <a16:creationId xmlns:a16="http://schemas.microsoft.com/office/drawing/2014/main" id="{9131768D-C5E6-47BD-8AFA-4B7708E7F5F7}"/>
                </a:ext>
              </a:extLst>
            </p:cNvPr>
            <p:cNvSpPr>
              <a:spLocks noChangeShapeType="1"/>
            </p:cNvSpPr>
            <p:nvPr/>
          </p:nvSpPr>
          <p:spPr bwMode="auto">
            <a:xfrm>
              <a:off x="2864" y="1392"/>
              <a:ext cx="96" cy="0"/>
            </a:xfrm>
            <a:prstGeom prst="line">
              <a:avLst/>
            </a:prstGeom>
            <a:noFill/>
            <a:ln w="9525">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vi-VN" sz="18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9285" name="Line 55">
              <a:extLst>
                <a:ext uri="{FF2B5EF4-FFF2-40B4-BE49-F238E27FC236}">
                  <a16:creationId xmlns:a16="http://schemas.microsoft.com/office/drawing/2014/main" id="{D1EDA273-D7B8-44F3-AF89-370FEA396F11}"/>
                </a:ext>
              </a:extLst>
            </p:cNvPr>
            <p:cNvSpPr>
              <a:spLocks noChangeShapeType="1"/>
            </p:cNvSpPr>
            <p:nvPr/>
          </p:nvSpPr>
          <p:spPr bwMode="auto">
            <a:xfrm>
              <a:off x="2896" y="1480"/>
              <a:ext cx="96" cy="0"/>
            </a:xfrm>
            <a:prstGeom prst="line">
              <a:avLst/>
            </a:prstGeom>
            <a:noFill/>
            <a:ln w="9525">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vi-VN" sz="18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9286" name="Line 56">
              <a:extLst>
                <a:ext uri="{FF2B5EF4-FFF2-40B4-BE49-F238E27FC236}">
                  <a16:creationId xmlns:a16="http://schemas.microsoft.com/office/drawing/2014/main" id="{547B3F88-3F49-451B-9A17-E79781CA3EA1}"/>
                </a:ext>
              </a:extLst>
            </p:cNvPr>
            <p:cNvSpPr>
              <a:spLocks noChangeShapeType="1"/>
            </p:cNvSpPr>
            <p:nvPr/>
          </p:nvSpPr>
          <p:spPr bwMode="auto">
            <a:xfrm>
              <a:off x="3088" y="1480"/>
              <a:ext cx="96" cy="0"/>
            </a:xfrm>
            <a:prstGeom prst="line">
              <a:avLst/>
            </a:prstGeom>
            <a:noFill/>
            <a:ln w="9525">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vi-VN" sz="18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9287" name="Line 57">
              <a:extLst>
                <a:ext uri="{FF2B5EF4-FFF2-40B4-BE49-F238E27FC236}">
                  <a16:creationId xmlns:a16="http://schemas.microsoft.com/office/drawing/2014/main" id="{182BA186-3009-4CFD-BC6A-35C9A15AAA90}"/>
                </a:ext>
              </a:extLst>
            </p:cNvPr>
            <p:cNvSpPr>
              <a:spLocks noChangeShapeType="1"/>
            </p:cNvSpPr>
            <p:nvPr/>
          </p:nvSpPr>
          <p:spPr bwMode="auto">
            <a:xfrm>
              <a:off x="2640" y="1552"/>
              <a:ext cx="96" cy="0"/>
            </a:xfrm>
            <a:prstGeom prst="line">
              <a:avLst/>
            </a:prstGeom>
            <a:noFill/>
            <a:ln w="9525">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vi-VN" sz="18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9288" name="Line 58">
              <a:extLst>
                <a:ext uri="{FF2B5EF4-FFF2-40B4-BE49-F238E27FC236}">
                  <a16:creationId xmlns:a16="http://schemas.microsoft.com/office/drawing/2014/main" id="{B4B7E67E-86B1-48A5-A9D5-E7FD2EBF95CE}"/>
                </a:ext>
              </a:extLst>
            </p:cNvPr>
            <p:cNvSpPr>
              <a:spLocks noChangeShapeType="1"/>
            </p:cNvSpPr>
            <p:nvPr/>
          </p:nvSpPr>
          <p:spPr bwMode="auto">
            <a:xfrm>
              <a:off x="2832" y="1552"/>
              <a:ext cx="96" cy="0"/>
            </a:xfrm>
            <a:prstGeom prst="line">
              <a:avLst/>
            </a:prstGeom>
            <a:noFill/>
            <a:ln w="9525">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vi-VN" sz="18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9289" name="Line 59">
              <a:extLst>
                <a:ext uri="{FF2B5EF4-FFF2-40B4-BE49-F238E27FC236}">
                  <a16:creationId xmlns:a16="http://schemas.microsoft.com/office/drawing/2014/main" id="{08053807-0367-421E-B26B-E4C4C6878AC8}"/>
                </a:ext>
              </a:extLst>
            </p:cNvPr>
            <p:cNvSpPr>
              <a:spLocks noChangeShapeType="1"/>
            </p:cNvSpPr>
            <p:nvPr/>
          </p:nvSpPr>
          <p:spPr bwMode="auto">
            <a:xfrm>
              <a:off x="2904" y="1632"/>
              <a:ext cx="96" cy="0"/>
            </a:xfrm>
            <a:prstGeom prst="line">
              <a:avLst/>
            </a:prstGeom>
            <a:noFill/>
            <a:ln w="9525">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vi-VN" sz="18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9290" name="Line 60">
              <a:extLst>
                <a:ext uri="{FF2B5EF4-FFF2-40B4-BE49-F238E27FC236}">
                  <a16:creationId xmlns:a16="http://schemas.microsoft.com/office/drawing/2014/main" id="{BDBA2548-7256-4222-8ED3-18C35AF2AE38}"/>
                </a:ext>
              </a:extLst>
            </p:cNvPr>
            <p:cNvSpPr>
              <a:spLocks noChangeShapeType="1"/>
            </p:cNvSpPr>
            <p:nvPr/>
          </p:nvSpPr>
          <p:spPr bwMode="auto">
            <a:xfrm>
              <a:off x="3096" y="1632"/>
              <a:ext cx="96" cy="0"/>
            </a:xfrm>
            <a:prstGeom prst="line">
              <a:avLst/>
            </a:prstGeom>
            <a:noFill/>
            <a:ln w="9525">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vi-VN" sz="18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9291" name="Line 61">
              <a:extLst>
                <a:ext uri="{FF2B5EF4-FFF2-40B4-BE49-F238E27FC236}">
                  <a16:creationId xmlns:a16="http://schemas.microsoft.com/office/drawing/2014/main" id="{E71B431D-E2C2-4116-9219-BFD152F60675}"/>
                </a:ext>
              </a:extLst>
            </p:cNvPr>
            <p:cNvSpPr>
              <a:spLocks noChangeShapeType="1"/>
            </p:cNvSpPr>
            <p:nvPr/>
          </p:nvSpPr>
          <p:spPr bwMode="auto">
            <a:xfrm>
              <a:off x="2640" y="1680"/>
              <a:ext cx="96" cy="0"/>
            </a:xfrm>
            <a:prstGeom prst="line">
              <a:avLst/>
            </a:prstGeom>
            <a:noFill/>
            <a:ln w="9525">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vi-VN" sz="18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9292" name="Line 62">
              <a:extLst>
                <a:ext uri="{FF2B5EF4-FFF2-40B4-BE49-F238E27FC236}">
                  <a16:creationId xmlns:a16="http://schemas.microsoft.com/office/drawing/2014/main" id="{BE7D5068-C57A-40EB-AEE1-0A927F0FECB7}"/>
                </a:ext>
              </a:extLst>
            </p:cNvPr>
            <p:cNvSpPr>
              <a:spLocks noChangeShapeType="1"/>
            </p:cNvSpPr>
            <p:nvPr/>
          </p:nvSpPr>
          <p:spPr bwMode="auto">
            <a:xfrm>
              <a:off x="2832" y="1680"/>
              <a:ext cx="96" cy="0"/>
            </a:xfrm>
            <a:prstGeom prst="line">
              <a:avLst/>
            </a:prstGeom>
            <a:noFill/>
            <a:ln w="9525">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vi-VN" sz="18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9293" name="Line 63">
              <a:extLst>
                <a:ext uri="{FF2B5EF4-FFF2-40B4-BE49-F238E27FC236}">
                  <a16:creationId xmlns:a16="http://schemas.microsoft.com/office/drawing/2014/main" id="{6CC8A99D-8C5B-49E8-81C5-EAD93F6FB1A2}"/>
                </a:ext>
              </a:extLst>
            </p:cNvPr>
            <p:cNvSpPr>
              <a:spLocks noChangeShapeType="1"/>
            </p:cNvSpPr>
            <p:nvPr/>
          </p:nvSpPr>
          <p:spPr bwMode="auto">
            <a:xfrm>
              <a:off x="2928" y="1776"/>
              <a:ext cx="96" cy="0"/>
            </a:xfrm>
            <a:prstGeom prst="line">
              <a:avLst/>
            </a:prstGeom>
            <a:noFill/>
            <a:ln w="9525">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vi-VN" sz="18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9294" name="Line 64">
              <a:extLst>
                <a:ext uri="{FF2B5EF4-FFF2-40B4-BE49-F238E27FC236}">
                  <a16:creationId xmlns:a16="http://schemas.microsoft.com/office/drawing/2014/main" id="{5DE75D4C-7042-4DC7-8A99-4E9C8FB216EB}"/>
                </a:ext>
              </a:extLst>
            </p:cNvPr>
            <p:cNvSpPr>
              <a:spLocks noChangeShapeType="1"/>
            </p:cNvSpPr>
            <p:nvPr/>
          </p:nvSpPr>
          <p:spPr bwMode="auto">
            <a:xfrm>
              <a:off x="3120" y="1776"/>
              <a:ext cx="96" cy="0"/>
            </a:xfrm>
            <a:prstGeom prst="line">
              <a:avLst/>
            </a:prstGeom>
            <a:noFill/>
            <a:ln w="9525">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vi-VN" sz="18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9295" name="Line 65">
              <a:extLst>
                <a:ext uri="{FF2B5EF4-FFF2-40B4-BE49-F238E27FC236}">
                  <a16:creationId xmlns:a16="http://schemas.microsoft.com/office/drawing/2014/main" id="{1C7642CF-0121-475F-A8AD-569435B97060}"/>
                </a:ext>
              </a:extLst>
            </p:cNvPr>
            <p:cNvSpPr>
              <a:spLocks noChangeShapeType="1"/>
            </p:cNvSpPr>
            <p:nvPr/>
          </p:nvSpPr>
          <p:spPr bwMode="auto">
            <a:xfrm>
              <a:off x="2736" y="1872"/>
              <a:ext cx="96" cy="0"/>
            </a:xfrm>
            <a:prstGeom prst="line">
              <a:avLst/>
            </a:prstGeom>
            <a:noFill/>
            <a:ln w="9525">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vi-VN" sz="18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9296" name="Line 66">
              <a:extLst>
                <a:ext uri="{FF2B5EF4-FFF2-40B4-BE49-F238E27FC236}">
                  <a16:creationId xmlns:a16="http://schemas.microsoft.com/office/drawing/2014/main" id="{23B0E8F9-C6A6-441F-92E3-D0B180F9177C}"/>
                </a:ext>
              </a:extLst>
            </p:cNvPr>
            <p:cNvSpPr>
              <a:spLocks noChangeShapeType="1"/>
            </p:cNvSpPr>
            <p:nvPr/>
          </p:nvSpPr>
          <p:spPr bwMode="auto">
            <a:xfrm>
              <a:off x="2928" y="1872"/>
              <a:ext cx="96" cy="0"/>
            </a:xfrm>
            <a:prstGeom prst="line">
              <a:avLst/>
            </a:prstGeom>
            <a:noFill/>
            <a:ln w="9525">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vi-VN" sz="18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9297" name="Line 67">
              <a:extLst>
                <a:ext uri="{FF2B5EF4-FFF2-40B4-BE49-F238E27FC236}">
                  <a16:creationId xmlns:a16="http://schemas.microsoft.com/office/drawing/2014/main" id="{4CC25C93-F660-43BD-B3BD-65102B30B302}"/>
                </a:ext>
              </a:extLst>
            </p:cNvPr>
            <p:cNvSpPr>
              <a:spLocks noChangeShapeType="1"/>
            </p:cNvSpPr>
            <p:nvPr/>
          </p:nvSpPr>
          <p:spPr bwMode="auto">
            <a:xfrm>
              <a:off x="2960" y="1968"/>
              <a:ext cx="96" cy="0"/>
            </a:xfrm>
            <a:prstGeom prst="line">
              <a:avLst/>
            </a:prstGeom>
            <a:noFill/>
            <a:ln w="9525">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vi-VN" sz="18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9298" name="Line 68">
              <a:extLst>
                <a:ext uri="{FF2B5EF4-FFF2-40B4-BE49-F238E27FC236}">
                  <a16:creationId xmlns:a16="http://schemas.microsoft.com/office/drawing/2014/main" id="{0ADB45C6-F54B-434D-A9F0-6AA7D7F773D7}"/>
                </a:ext>
              </a:extLst>
            </p:cNvPr>
            <p:cNvSpPr>
              <a:spLocks noChangeShapeType="1"/>
            </p:cNvSpPr>
            <p:nvPr/>
          </p:nvSpPr>
          <p:spPr bwMode="auto">
            <a:xfrm>
              <a:off x="3152" y="1968"/>
              <a:ext cx="96" cy="0"/>
            </a:xfrm>
            <a:prstGeom prst="line">
              <a:avLst/>
            </a:prstGeom>
            <a:noFill/>
            <a:ln w="9525">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vi-VN" sz="18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9299" name="Line 69">
              <a:extLst>
                <a:ext uri="{FF2B5EF4-FFF2-40B4-BE49-F238E27FC236}">
                  <a16:creationId xmlns:a16="http://schemas.microsoft.com/office/drawing/2014/main" id="{3FE84DA6-5E66-4435-9986-748121A79CBF}"/>
                </a:ext>
              </a:extLst>
            </p:cNvPr>
            <p:cNvSpPr>
              <a:spLocks noChangeShapeType="1"/>
            </p:cNvSpPr>
            <p:nvPr/>
          </p:nvSpPr>
          <p:spPr bwMode="auto">
            <a:xfrm>
              <a:off x="2736" y="2032"/>
              <a:ext cx="96" cy="0"/>
            </a:xfrm>
            <a:prstGeom prst="line">
              <a:avLst/>
            </a:prstGeom>
            <a:noFill/>
            <a:ln w="9525">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vi-VN" sz="18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9300" name="Line 70">
              <a:extLst>
                <a:ext uri="{FF2B5EF4-FFF2-40B4-BE49-F238E27FC236}">
                  <a16:creationId xmlns:a16="http://schemas.microsoft.com/office/drawing/2014/main" id="{0113D75C-52E8-4168-A00E-54A00AA74761}"/>
                </a:ext>
              </a:extLst>
            </p:cNvPr>
            <p:cNvSpPr>
              <a:spLocks noChangeShapeType="1"/>
            </p:cNvSpPr>
            <p:nvPr/>
          </p:nvSpPr>
          <p:spPr bwMode="auto">
            <a:xfrm>
              <a:off x="2928" y="2032"/>
              <a:ext cx="96" cy="0"/>
            </a:xfrm>
            <a:prstGeom prst="line">
              <a:avLst/>
            </a:prstGeom>
            <a:noFill/>
            <a:ln w="9525">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vi-VN" sz="18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9301" name="Line 71">
              <a:extLst>
                <a:ext uri="{FF2B5EF4-FFF2-40B4-BE49-F238E27FC236}">
                  <a16:creationId xmlns:a16="http://schemas.microsoft.com/office/drawing/2014/main" id="{425BD998-FD62-41F1-B6B2-17A5CDE824A3}"/>
                </a:ext>
              </a:extLst>
            </p:cNvPr>
            <p:cNvSpPr>
              <a:spLocks noChangeShapeType="1"/>
            </p:cNvSpPr>
            <p:nvPr/>
          </p:nvSpPr>
          <p:spPr bwMode="auto">
            <a:xfrm>
              <a:off x="2880" y="2112"/>
              <a:ext cx="96" cy="0"/>
            </a:xfrm>
            <a:prstGeom prst="line">
              <a:avLst/>
            </a:prstGeom>
            <a:noFill/>
            <a:ln w="9525">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vi-VN" sz="18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9302" name="Line 72">
              <a:extLst>
                <a:ext uri="{FF2B5EF4-FFF2-40B4-BE49-F238E27FC236}">
                  <a16:creationId xmlns:a16="http://schemas.microsoft.com/office/drawing/2014/main" id="{D133F681-EE61-42C3-B164-115B1EE707A6}"/>
                </a:ext>
              </a:extLst>
            </p:cNvPr>
            <p:cNvSpPr>
              <a:spLocks noChangeShapeType="1"/>
            </p:cNvSpPr>
            <p:nvPr/>
          </p:nvSpPr>
          <p:spPr bwMode="auto">
            <a:xfrm>
              <a:off x="3072" y="2112"/>
              <a:ext cx="96" cy="0"/>
            </a:xfrm>
            <a:prstGeom prst="line">
              <a:avLst/>
            </a:prstGeom>
            <a:noFill/>
            <a:ln w="9525">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vi-VN" sz="18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9303" name="Line 73">
              <a:extLst>
                <a:ext uri="{FF2B5EF4-FFF2-40B4-BE49-F238E27FC236}">
                  <a16:creationId xmlns:a16="http://schemas.microsoft.com/office/drawing/2014/main" id="{734BD29A-AA37-4763-A1E8-A2351E25D95E}"/>
                </a:ext>
              </a:extLst>
            </p:cNvPr>
            <p:cNvSpPr>
              <a:spLocks noChangeShapeType="1"/>
            </p:cNvSpPr>
            <p:nvPr/>
          </p:nvSpPr>
          <p:spPr bwMode="auto">
            <a:xfrm>
              <a:off x="2304" y="2112"/>
              <a:ext cx="96" cy="0"/>
            </a:xfrm>
            <a:prstGeom prst="line">
              <a:avLst/>
            </a:prstGeom>
            <a:noFill/>
            <a:ln w="9525">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vi-VN" sz="18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9304" name="Line 74">
              <a:extLst>
                <a:ext uri="{FF2B5EF4-FFF2-40B4-BE49-F238E27FC236}">
                  <a16:creationId xmlns:a16="http://schemas.microsoft.com/office/drawing/2014/main" id="{EC054BE1-8237-4F08-9370-9293B67DC0F6}"/>
                </a:ext>
              </a:extLst>
            </p:cNvPr>
            <p:cNvSpPr>
              <a:spLocks noChangeShapeType="1"/>
            </p:cNvSpPr>
            <p:nvPr/>
          </p:nvSpPr>
          <p:spPr bwMode="auto">
            <a:xfrm>
              <a:off x="2496" y="2112"/>
              <a:ext cx="96" cy="0"/>
            </a:xfrm>
            <a:prstGeom prst="line">
              <a:avLst/>
            </a:prstGeom>
            <a:noFill/>
            <a:ln w="9525">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vi-VN" sz="18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9305" name="Line 75">
              <a:extLst>
                <a:ext uri="{FF2B5EF4-FFF2-40B4-BE49-F238E27FC236}">
                  <a16:creationId xmlns:a16="http://schemas.microsoft.com/office/drawing/2014/main" id="{9CBFB437-DF3B-447D-AA25-54A25FA82180}"/>
                </a:ext>
              </a:extLst>
            </p:cNvPr>
            <p:cNvSpPr>
              <a:spLocks noChangeShapeType="1"/>
            </p:cNvSpPr>
            <p:nvPr/>
          </p:nvSpPr>
          <p:spPr bwMode="auto">
            <a:xfrm>
              <a:off x="1920" y="1728"/>
              <a:ext cx="96" cy="0"/>
            </a:xfrm>
            <a:prstGeom prst="line">
              <a:avLst/>
            </a:prstGeom>
            <a:noFill/>
            <a:ln w="9525">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vi-VN" sz="18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9306" name="Line 76">
              <a:extLst>
                <a:ext uri="{FF2B5EF4-FFF2-40B4-BE49-F238E27FC236}">
                  <a16:creationId xmlns:a16="http://schemas.microsoft.com/office/drawing/2014/main" id="{5D8FEE48-3275-45C7-8C4C-D8468685F73C}"/>
                </a:ext>
              </a:extLst>
            </p:cNvPr>
            <p:cNvSpPr>
              <a:spLocks noChangeShapeType="1"/>
            </p:cNvSpPr>
            <p:nvPr/>
          </p:nvSpPr>
          <p:spPr bwMode="auto">
            <a:xfrm>
              <a:off x="2112" y="1728"/>
              <a:ext cx="96" cy="0"/>
            </a:xfrm>
            <a:prstGeom prst="line">
              <a:avLst/>
            </a:prstGeom>
            <a:noFill/>
            <a:ln w="9525">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vi-VN" sz="18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9307" name="Line 77">
              <a:extLst>
                <a:ext uri="{FF2B5EF4-FFF2-40B4-BE49-F238E27FC236}">
                  <a16:creationId xmlns:a16="http://schemas.microsoft.com/office/drawing/2014/main" id="{4D0C2D41-25F2-4D91-A64B-EA266EBF0A07}"/>
                </a:ext>
              </a:extLst>
            </p:cNvPr>
            <p:cNvSpPr>
              <a:spLocks noChangeShapeType="1"/>
            </p:cNvSpPr>
            <p:nvPr/>
          </p:nvSpPr>
          <p:spPr bwMode="auto">
            <a:xfrm>
              <a:off x="1888" y="1632"/>
              <a:ext cx="96" cy="0"/>
            </a:xfrm>
            <a:prstGeom prst="line">
              <a:avLst/>
            </a:prstGeom>
            <a:noFill/>
            <a:ln w="9525">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vi-VN" sz="18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9308" name="Line 78">
              <a:extLst>
                <a:ext uri="{FF2B5EF4-FFF2-40B4-BE49-F238E27FC236}">
                  <a16:creationId xmlns:a16="http://schemas.microsoft.com/office/drawing/2014/main" id="{A69C2294-643F-459E-8989-2FDC5FC411A7}"/>
                </a:ext>
              </a:extLst>
            </p:cNvPr>
            <p:cNvSpPr>
              <a:spLocks noChangeShapeType="1"/>
            </p:cNvSpPr>
            <p:nvPr/>
          </p:nvSpPr>
          <p:spPr bwMode="auto">
            <a:xfrm>
              <a:off x="2080" y="1632"/>
              <a:ext cx="96" cy="0"/>
            </a:xfrm>
            <a:prstGeom prst="line">
              <a:avLst/>
            </a:prstGeom>
            <a:noFill/>
            <a:ln w="9525">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vi-VN" sz="18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9309" name="Line 79">
              <a:extLst>
                <a:ext uri="{FF2B5EF4-FFF2-40B4-BE49-F238E27FC236}">
                  <a16:creationId xmlns:a16="http://schemas.microsoft.com/office/drawing/2014/main" id="{DC598073-79FA-4890-B037-1FD41917F668}"/>
                </a:ext>
              </a:extLst>
            </p:cNvPr>
            <p:cNvSpPr>
              <a:spLocks noChangeShapeType="1"/>
            </p:cNvSpPr>
            <p:nvPr/>
          </p:nvSpPr>
          <p:spPr bwMode="auto">
            <a:xfrm>
              <a:off x="1872" y="1536"/>
              <a:ext cx="96" cy="0"/>
            </a:xfrm>
            <a:prstGeom prst="line">
              <a:avLst/>
            </a:prstGeom>
            <a:noFill/>
            <a:ln w="9525">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vi-VN" sz="18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9310" name="Line 80">
              <a:extLst>
                <a:ext uri="{FF2B5EF4-FFF2-40B4-BE49-F238E27FC236}">
                  <a16:creationId xmlns:a16="http://schemas.microsoft.com/office/drawing/2014/main" id="{49818086-1D84-4259-B4DE-E58FCE77A8BE}"/>
                </a:ext>
              </a:extLst>
            </p:cNvPr>
            <p:cNvSpPr>
              <a:spLocks noChangeShapeType="1"/>
            </p:cNvSpPr>
            <p:nvPr/>
          </p:nvSpPr>
          <p:spPr bwMode="auto">
            <a:xfrm>
              <a:off x="2064" y="1536"/>
              <a:ext cx="96" cy="0"/>
            </a:xfrm>
            <a:prstGeom prst="line">
              <a:avLst/>
            </a:prstGeom>
            <a:noFill/>
            <a:ln w="9525">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vi-VN" sz="18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9311" name="Line 81">
              <a:extLst>
                <a:ext uri="{FF2B5EF4-FFF2-40B4-BE49-F238E27FC236}">
                  <a16:creationId xmlns:a16="http://schemas.microsoft.com/office/drawing/2014/main" id="{1FE6DF59-7AC9-4A60-A32A-A50E1BA4330C}"/>
                </a:ext>
              </a:extLst>
            </p:cNvPr>
            <p:cNvSpPr>
              <a:spLocks noChangeShapeType="1"/>
            </p:cNvSpPr>
            <p:nvPr/>
          </p:nvSpPr>
          <p:spPr bwMode="auto">
            <a:xfrm>
              <a:off x="2112" y="1392"/>
              <a:ext cx="96" cy="0"/>
            </a:xfrm>
            <a:prstGeom prst="line">
              <a:avLst/>
            </a:prstGeom>
            <a:noFill/>
            <a:ln w="9525">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vi-VN" sz="18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9312" name="Line 82">
              <a:extLst>
                <a:ext uri="{FF2B5EF4-FFF2-40B4-BE49-F238E27FC236}">
                  <a16:creationId xmlns:a16="http://schemas.microsoft.com/office/drawing/2014/main" id="{55FDC2BB-BAAD-4D7F-A034-0CE551138424}"/>
                </a:ext>
              </a:extLst>
            </p:cNvPr>
            <p:cNvSpPr>
              <a:spLocks noChangeShapeType="1"/>
            </p:cNvSpPr>
            <p:nvPr/>
          </p:nvSpPr>
          <p:spPr bwMode="auto">
            <a:xfrm>
              <a:off x="2304" y="1392"/>
              <a:ext cx="96" cy="0"/>
            </a:xfrm>
            <a:prstGeom prst="line">
              <a:avLst/>
            </a:prstGeom>
            <a:noFill/>
            <a:ln w="9525">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vi-VN" sz="18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9313" name="Line 83">
              <a:extLst>
                <a:ext uri="{FF2B5EF4-FFF2-40B4-BE49-F238E27FC236}">
                  <a16:creationId xmlns:a16="http://schemas.microsoft.com/office/drawing/2014/main" id="{4B138626-9020-41BA-8461-475E205D9DF1}"/>
                </a:ext>
              </a:extLst>
            </p:cNvPr>
            <p:cNvSpPr>
              <a:spLocks noChangeShapeType="1"/>
            </p:cNvSpPr>
            <p:nvPr/>
          </p:nvSpPr>
          <p:spPr bwMode="auto">
            <a:xfrm>
              <a:off x="2112" y="1488"/>
              <a:ext cx="96" cy="0"/>
            </a:xfrm>
            <a:prstGeom prst="line">
              <a:avLst/>
            </a:prstGeom>
            <a:noFill/>
            <a:ln w="9525">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vi-VN" sz="18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9314" name="Line 84">
              <a:extLst>
                <a:ext uri="{FF2B5EF4-FFF2-40B4-BE49-F238E27FC236}">
                  <a16:creationId xmlns:a16="http://schemas.microsoft.com/office/drawing/2014/main" id="{BC0D1AF8-E931-4982-9053-CA8541F325FA}"/>
                </a:ext>
              </a:extLst>
            </p:cNvPr>
            <p:cNvSpPr>
              <a:spLocks noChangeShapeType="1"/>
            </p:cNvSpPr>
            <p:nvPr/>
          </p:nvSpPr>
          <p:spPr bwMode="auto">
            <a:xfrm>
              <a:off x="2304" y="1488"/>
              <a:ext cx="96" cy="0"/>
            </a:xfrm>
            <a:prstGeom prst="line">
              <a:avLst/>
            </a:prstGeom>
            <a:noFill/>
            <a:ln w="9525">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vi-VN" sz="18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9315" name="Line 85">
              <a:extLst>
                <a:ext uri="{FF2B5EF4-FFF2-40B4-BE49-F238E27FC236}">
                  <a16:creationId xmlns:a16="http://schemas.microsoft.com/office/drawing/2014/main" id="{6C6D9281-3DA0-4A03-91B6-4C47134D9898}"/>
                </a:ext>
              </a:extLst>
            </p:cNvPr>
            <p:cNvSpPr>
              <a:spLocks noChangeShapeType="1"/>
            </p:cNvSpPr>
            <p:nvPr/>
          </p:nvSpPr>
          <p:spPr bwMode="auto">
            <a:xfrm>
              <a:off x="1872" y="1872"/>
              <a:ext cx="96" cy="0"/>
            </a:xfrm>
            <a:prstGeom prst="line">
              <a:avLst/>
            </a:prstGeom>
            <a:noFill/>
            <a:ln w="9525">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vi-VN" sz="18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9316" name="Line 86">
              <a:extLst>
                <a:ext uri="{FF2B5EF4-FFF2-40B4-BE49-F238E27FC236}">
                  <a16:creationId xmlns:a16="http://schemas.microsoft.com/office/drawing/2014/main" id="{579EAD7B-4110-4A5F-94AE-488CC682C9C1}"/>
                </a:ext>
              </a:extLst>
            </p:cNvPr>
            <p:cNvSpPr>
              <a:spLocks noChangeShapeType="1"/>
            </p:cNvSpPr>
            <p:nvPr/>
          </p:nvSpPr>
          <p:spPr bwMode="auto">
            <a:xfrm>
              <a:off x="2064" y="1872"/>
              <a:ext cx="96" cy="0"/>
            </a:xfrm>
            <a:prstGeom prst="line">
              <a:avLst/>
            </a:prstGeom>
            <a:noFill/>
            <a:ln w="9525">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vi-VN" sz="18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9317" name="Line 87">
              <a:extLst>
                <a:ext uri="{FF2B5EF4-FFF2-40B4-BE49-F238E27FC236}">
                  <a16:creationId xmlns:a16="http://schemas.microsoft.com/office/drawing/2014/main" id="{D206C190-0837-4D1F-99B8-608C9F0FF4E1}"/>
                </a:ext>
              </a:extLst>
            </p:cNvPr>
            <p:cNvSpPr>
              <a:spLocks noChangeShapeType="1"/>
            </p:cNvSpPr>
            <p:nvPr/>
          </p:nvSpPr>
          <p:spPr bwMode="auto">
            <a:xfrm>
              <a:off x="1920" y="1824"/>
              <a:ext cx="96" cy="0"/>
            </a:xfrm>
            <a:prstGeom prst="line">
              <a:avLst/>
            </a:prstGeom>
            <a:noFill/>
            <a:ln w="9525">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vi-VN" sz="18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9318" name="Line 88">
              <a:extLst>
                <a:ext uri="{FF2B5EF4-FFF2-40B4-BE49-F238E27FC236}">
                  <a16:creationId xmlns:a16="http://schemas.microsoft.com/office/drawing/2014/main" id="{F3C8FDF8-0205-4098-A88F-5B10456F5A71}"/>
                </a:ext>
              </a:extLst>
            </p:cNvPr>
            <p:cNvSpPr>
              <a:spLocks noChangeShapeType="1"/>
            </p:cNvSpPr>
            <p:nvPr/>
          </p:nvSpPr>
          <p:spPr bwMode="auto">
            <a:xfrm>
              <a:off x="2112" y="1824"/>
              <a:ext cx="96" cy="0"/>
            </a:xfrm>
            <a:prstGeom prst="line">
              <a:avLst/>
            </a:prstGeom>
            <a:noFill/>
            <a:ln w="9525">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vi-VN" sz="18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9319" name="Line 89">
              <a:extLst>
                <a:ext uri="{FF2B5EF4-FFF2-40B4-BE49-F238E27FC236}">
                  <a16:creationId xmlns:a16="http://schemas.microsoft.com/office/drawing/2014/main" id="{BB6D1575-85D0-4323-AB21-DF5829660FF1}"/>
                </a:ext>
              </a:extLst>
            </p:cNvPr>
            <p:cNvSpPr>
              <a:spLocks noChangeShapeType="1"/>
            </p:cNvSpPr>
            <p:nvPr/>
          </p:nvSpPr>
          <p:spPr bwMode="auto">
            <a:xfrm>
              <a:off x="2160" y="2016"/>
              <a:ext cx="96" cy="0"/>
            </a:xfrm>
            <a:prstGeom prst="line">
              <a:avLst/>
            </a:prstGeom>
            <a:noFill/>
            <a:ln w="9525">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vi-VN" sz="18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9320" name="Line 90">
              <a:extLst>
                <a:ext uri="{FF2B5EF4-FFF2-40B4-BE49-F238E27FC236}">
                  <a16:creationId xmlns:a16="http://schemas.microsoft.com/office/drawing/2014/main" id="{06FC3968-0479-433F-B6C3-B68502E9911C}"/>
                </a:ext>
              </a:extLst>
            </p:cNvPr>
            <p:cNvSpPr>
              <a:spLocks noChangeShapeType="1"/>
            </p:cNvSpPr>
            <p:nvPr/>
          </p:nvSpPr>
          <p:spPr bwMode="auto">
            <a:xfrm>
              <a:off x="2352" y="2016"/>
              <a:ext cx="96" cy="0"/>
            </a:xfrm>
            <a:prstGeom prst="line">
              <a:avLst/>
            </a:prstGeom>
            <a:noFill/>
            <a:ln w="9525">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vi-VN" sz="18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9321" name="Line 91">
              <a:extLst>
                <a:ext uri="{FF2B5EF4-FFF2-40B4-BE49-F238E27FC236}">
                  <a16:creationId xmlns:a16="http://schemas.microsoft.com/office/drawing/2014/main" id="{A3CC3449-04ED-4EF5-8503-E786F338A97B}"/>
                </a:ext>
              </a:extLst>
            </p:cNvPr>
            <p:cNvSpPr>
              <a:spLocks noChangeShapeType="1"/>
            </p:cNvSpPr>
            <p:nvPr/>
          </p:nvSpPr>
          <p:spPr bwMode="auto">
            <a:xfrm>
              <a:off x="2160" y="1920"/>
              <a:ext cx="96" cy="0"/>
            </a:xfrm>
            <a:prstGeom prst="line">
              <a:avLst/>
            </a:prstGeom>
            <a:noFill/>
            <a:ln w="9525">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vi-VN" sz="18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9322" name="Line 92">
              <a:extLst>
                <a:ext uri="{FF2B5EF4-FFF2-40B4-BE49-F238E27FC236}">
                  <a16:creationId xmlns:a16="http://schemas.microsoft.com/office/drawing/2014/main" id="{1D02C45B-8CCA-495C-A989-A8829B1D80E4}"/>
                </a:ext>
              </a:extLst>
            </p:cNvPr>
            <p:cNvSpPr>
              <a:spLocks noChangeShapeType="1"/>
            </p:cNvSpPr>
            <p:nvPr/>
          </p:nvSpPr>
          <p:spPr bwMode="auto">
            <a:xfrm>
              <a:off x="2352" y="1920"/>
              <a:ext cx="96" cy="0"/>
            </a:xfrm>
            <a:prstGeom prst="line">
              <a:avLst/>
            </a:prstGeom>
            <a:noFill/>
            <a:ln w="9525">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vi-VN" sz="18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9323" name="Line 93">
              <a:extLst>
                <a:ext uri="{FF2B5EF4-FFF2-40B4-BE49-F238E27FC236}">
                  <a16:creationId xmlns:a16="http://schemas.microsoft.com/office/drawing/2014/main" id="{DBE72799-B195-4DA2-95E8-8E74EFC326C0}"/>
                </a:ext>
              </a:extLst>
            </p:cNvPr>
            <p:cNvSpPr>
              <a:spLocks noChangeShapeType="1"/>
            </p:cNvSpPr>
            <p:nvPr/>
          </p:nvSpPr>
          <p:spPr bwMode="auto">
            <a:xfrm>
              <a:off x="1872" y="1968"/>
              <a:ext cx="96" cy="0"/>
            </a:xfrm>
            <a:prstGeom prst="line">
              <a:avLst/>
            </a:prstGeom>
            <a:noFill/>
            <a:ln w="9525">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vi-VN" sz="18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9324" name="Line 94">
              <a:extLst>
                <a:ext uri="{FF2B5EF4-FFF2-40B4-BE49-F238E27FC236}">
                  <a16:creationId xmlns:a16="http://schemas.microsoft.com/office/drawing/2014/main" id="{36448699-E377-48F2-A1BF-CD187B22BA3A}"/>
                </a:ext>
              </a:extLst>
            </p:cNvPr>
            <p:cNvSpPr>
              <a:spLocks noChangeShapeType="1"/>
            </p:cNvSpPr>
            <p:nvPr/>
          </p:nvSpPr>
          <p:spPr bwMode="auto">
            <a:xfrm>
              <a:off x="1968" y="2016"/>
              <a:ext cx="96" cy="0"/>
            </a:xfrm>
            <a:prstGeom prst="line">
              <a:avLst/>
            </a:prstGeom>
            <a:noFill/>
            <a:ln w="9525">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vi-VN" sz="18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9325" name="Line 95">
              <a:extLst>
                <a:ext uri="{FF2B5EF4-FFF2-40B4-BE49-F238E27FC236}">
                  <a16:creationId xmlns:a16="http://schemas.microsoft.com/office/drawing/2014/main" id="{49CA87CC-2433-4CDD-ADE3-E7FA93EF538D}"/>
                </a:ext>
              </a:extLst>
            </p:cNvPr>
            <p:cNvSpPr>
              <a:spLocks noChangeShapeType="1"/>
            </p:cNvSpPr>
            <p:nvPr/>
          </p:nvSpPr>
          <p:spPr bwMode="auto">
            <a:xfrm>
              <a:off x="1920" y="2112"/>
              <a:ext cx="96" cy="0"/>
            </a:xfrm>
            <a:prstGeom prst="line">
              <a:avLst/>
            </a:prstGeom>
            <a:noFill/>
            <a:ln w="9525">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vi-VN" sz="18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9326" name="Line 96">
              <a:extLst>
                <a:ext uri="{FF2B5EF4-FFF2-40B4-BE49-F238E27FC236}">
                  <a16:creationId xmlns:a16="http://schemas.microsoft.com/office/drawing/2014/main" id="{AD4DB8DD-598D-4A21-8E3C-417309AB6A14}"/>
                </a:ext>
              </a:extLst>
            </p:cNvPr>
            <p:cNvSpPr>
              <a:spLocks noChangeShapeType="1"/>
            </p:cNvSpPr>
            <p:nvPr/>
          </p:nvSpPr>
          <p:spPr bwMode="auto">
            <a:xfrm>
              <a:off x="3024" y="1392"/>
              <a:ext cx="96" cy="0"/>
            </a:xfrm>
            <a:prstGeom prst="line">
              <a:avLst/>
            </a:prstGeom>
            <a:noFill/>
            <a:ln w="9525">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vi-VN" sz="18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9327" name="Text Box 97">
              <a:extLst>
                <a:ext uri="{FF2B5EF4-FFF2-40B4-BE49-F238E27FC236}">
                  <a16:creationId xmlns:a16="http://schemas.microsoft.com/office/drawing/2014/main" id="{F4311E96-2922-48E9-9968-247137411B92}"/>
                </a:ext>
              </a:extLst>
            </p:cNvPr>
            <p:cNvSpPr txBox="1">
              <a:spLocks noChangeArrowheads="1"/>
            </p:cNvSpPr>
            <p:nvPr/>
          </p:nvSpPr>
          <p:spPr bwMode="auto">
            <a:xfrm>
              <a:off x="3336" y="520"/>
              <a:ext cx="624" cy="1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altLang="vi-VN" sz="1000" b="1" i="0" u="none" strike="noStrike" kern="1200" cap="none" spc="0" normalizeH="0" baseline="0" noProof="0">
                  <a:ln>
                    <a:noFill/>
                  </a:ln>
                  <a:solidFill>
                    <a:srgbClr val="000000"/>
                  </a:solidFill>
                  <a:effectLst/>
                  <a:uLnTx/>
                  <a:uFillTx/>
                  <a:latin typeface="Tahoma" panose="020B0604030504040204" pitchFamily="34" charset="0"/>
                  <a:ea typeface="+mn-ea"/>
                  <a:cs typeface="+mn-cs"/>
                </a:rPr>
                <a:t>dd NaOH</a:t>
              </a:r>
            </a:p>
          </p:txBody>
        </p:sp>
        <p:sp>
          <p:nvSpPr>
            <p:cNvPr id="9328" name="Text Box 98">
              <a:extLst>
                <a:ext uri="{FF2B5EF4-FFF2-40B4-BE49-F238E27FC236}">
                  <a16:creationId xmlns:a16="http://schemas.microsoft.com/office/drawing/2014/main" id="{6E7BCD2B-22C3-4753-807C-DEE14BF7F228}"/>
                </a:ext>
              </a:extLst>
            </p:cNvPr>
            <p:cNvSpPr txBox="1">
              <a:spLocks noChangeArrowheads="1"/>
            </p:cNvSpPr>
            <p:nvPr/>
          </p:nvSpPr>
          <p:spPr bwMode="auto">
            <a:xfrm>
              <a:off x="3696" y="1200"/>
              <a:ext cx="624" cy="1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altLang="vi-VN" sz="1000" b="1" i="0" u="none" strike="noStrike" kern="1200" cap="none" spc="0" normalizeH="0" baseline="0" noProof="0">
                  <a:ln>
                    <a:noFill/>
                  </a:ln>
                  <a:solidFill>
                    <a:srgbClr val="000000"/>
                  </a:solidFill>
                  <a:effectLst/>
                  <a:uLnTx/>
                  <a:uFillTx/>
                  <a:latin typeface="Tahoma" panose="020B0604030504040204" pitchFamily="34" charset="0"/>
                  <a:ea typeface="+mn-ea"/>
                  <a:cs typeface="+mn-cs"/>
                </a:rPr>
                <a:t>dd NaCl</a:t>
              </a:r>
            </a:p>
          </p:txBody>
        </p:sp>
        <p:sp>
          <p:nvSpPr>
            <p:cNvPr id="9329" name="Text Box 99">
              <a:extLst>
                <a:ext uri="{FF2B5EF4-FFF2-40B4-BE49-F238E27FC236}">
                  <a16:creationId xmlns:a16="http://schemas.microsoft.com/office/drawing/2014/main" id="{7A434B7E-6130-4B9E-A673-73D921AEBC4D}"/>
                </a:ext>
              </a:extLst>
            </p:cNvPr>
            <p:cNvSpPr txBox="1">
              <a:spLocks noChangeArrowheads="1"/>
            </p:cNvSpPr>
            <p:nvPr/>
          </p:nvSpPr>
          <p:spPr bwMode="auto">
            <a:xfrm>
              <a:off x="3648" y="1632"/>
              <a:ext cx="624" cy="1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altLang="vi-VN" sz="1000" b="1" i="0" u="none" strike="noStrike" kern="1200" cap="none" spc="0" normalizeH="0" baseline="0" noProof="0">
                  <a:ln>
                    <a:noFill/>
                  </a:ln>
                  <a:solidFill>
                    <a:srgbClr val="000000"/>
                  </a:solidFill>
                  <a:effectLst/>
                  <a:uLnTx/>
                  <a:uFillTx/>
                  <a:latin typeface="Tahoma" panose="020B0604030504040204" pitchFamily="34" charset="0"/>
                  <a:ea typeface="+mn-ea"/>
                  <a:cs typeface="+mn-cs"/>
                </a:rPr>
                <a:t>dd NaOH</a:t>
              </a:r>
            </a:p>
          </p:txBody>
        </p:sp>
        <p:sp>
          <p:nvSpPr>
            <p:cNvPr id="9330" name="Text Box 100">
              <a:extLst>
                <a:ext uri="{FF2B5EF4-FFF2-40B4-BE49-F238E27FC236}">
                  <a16:creationId xmlns:a16="http://schemas.microsoft.com/office/drawing/2014/main" id="{8E15C237-67EE-401A-A214-1A8AEC2BD79D}"/>
                </a:ext>
              </a:extLst>
            </p:cNvPr>
            <p:cNvSpPr txBox="1">
              <a:spLocks noChangeArrowheads="1"/>
            </p:cNvSpPr>
            <p:nvPr/>
          </p:nvSpPr>
          <p:spPr bwMode="auto">
            <a:xfrm>
              <a:off x="976" y="2032"/>
              <a:ext cx="624" cy="1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altLang="vi-VN" sz="1000" b="1" i="0" u="none" strike="noStrike" kern="1200" cap="none" spc="0" normalizeH="0" baseline="0" noProof="0">
                  <a:ln>
                    <a:noFill/>
                  </a:ln>
                  <a:solidFill>
                    <a:srgbClr val="000000"/>
                  </a:solidFill>
                  <a:effectLst/>
                  <a:uLnTx/>
                  <a:uFillTx/>
                  <a:latin typeface="Tahoma" panose="020B0604030504040204" pitchFamily="34" charset="0"/>
                  <a:ea typeface="+mn-ea"/>
                  <a:cs typeface="+mn-cs"/>
                </a:rPr>
                <a:t>dd NaOH</a:t>
              </a:r>
            </a:p>
          </p:txBody>
        </p:sp>
        <p:sp>
          <p:nvSpPr>
            <p:cNvPr id="9331" name="Text Box 101">
              <a:extLst>
                <a:ext uri="{FF2B5EF4-FFF2-40B4-BE49-F238E27FC236}">
                  <a16:creationId xmlns:a16="http://schemas.microsoft.com/office/drawing/2014/main" id="{5E70AD4E-4D1F-46F9-B2ED-EFF12FB2FC18}"/>
                </a:ext>
              </a:extLst>
            </p:cNvPr>
            <p:cNvSpPr txBox="1">
              <a:spLocks noChangeArrowheads="1"/>
            </p:cNvSpPr>
            <p:nvPr/>
          </p:nvSpPr>
          <p:spPr bwMode="auto">
            <a:xfrm>
              <a:off x="576" y="1574"/>
              <a:ext cx="624" cy="1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altLang="vi-VN" sz="1000" b="1" i="0" u="none" strike="noStrike" kern="1200" cap="none" spc="0" normalizeH="0" baseline="0" noProof="0">
                  <a:ln>
                    <a:noFill/>
                  </a:ln>
                  <a:solidFill>
                    <a:srgbClr val="000000"/>
                  </a:solidFill>
                  <a:effectLst/>
                  <a:uLnTx/>
                  <a:uFillTx/>
                  <a:latin typeface="Tahoma" panose="020B0604030504040204" pitchFamily="34" charset="0"/>
                  <a:ea typeface="+mn-ea"/>
                  <a:cs typeface="+mn-cs"/>
                </a:rPr>
                <a:t>Cực âm</a:t>
              </a:r>
            </a:p>
          </p:txBody>
        </p:sp>
        <p:sp>
          <p:nvSpPr>
            <p:cNvPr id="9332" name="Text Box 102">
              <a:extLst>
                <a:ext uri="{FF2B5EF4-FFF2-40B4-BE49-F238E27FC236}">
                  <a16:creationId xmlns:a16="http://schemas.microsoft.com/office/drawing/2014/main" id="{0CA209A5-C322-4BE2-9F94-E25401D3D412}"/>
                </a:ext>
              </a:extLst>
            </p:cNvPr>
            <p:cNvSpPr txBox="1">
              <a:spLocks noChangeArrowheads="1"/>
            </p:cNvSpPr>
            <p:nvPr/>
          </p:nvSpPr>
          <p:spPr bwMode="auto">
            <a:xfrm>
              <a:off x="624" y="1190"/>
              <a:ext cx="816" cy="1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altLang="vi-VN" sz="1000" b="1" i="0" u="none" strike="noStrike" kern="1200" cap="none" spc="0" normalizeH="0" baseline="0" noProof="0">
                  <a:ln>
                    <a:noFill/>
                  </a:ln>
                  <a:solidFill>
                    <a:srgbClr val="000000"/>
                  </a:solidFill>
                  <a:effectLst/>
                  <a:uLnTx/>
                  <a:uFillTx/>
                  <a:latin typeface="Tahoma" panose="020B0604030504040204" pitchFamily="34" charset="0"/>
                  <a:ea typeface="+mn-ea"/>
                  <a:cs typeface="+mn-cs"/>
                </a:rPr>
                <a:t>Màng ngăn xốp</a:t>
              </a:r>
            </a:p>
          </p:txBody>
        </p:sp>
        <p:sp>
          <p:nvSpPr>
            <p:cNvPr id="9333" name="Text Box 103">
              <a:extLst>
                <a:ext uri="{FF2B5EF4-FFF2-40B4-BE49-F238E27FC236}">
                  <a16:creationId xmlns:a16="http://schemas.microsoft.com/office/drawing/2014/main" id="{C422A263-B869-4277-929F-7CCEF4B48C91}"/>
                </a:ext>
              </a:extLst>
            </p:cNvPr>
            <p:cNvSpPr txBox="1">
              <a:spLocks noChangeArrowheads="1"/>
            </p:cNvSpPr>
            <p:nvPr/>
          </p:nvSpPr>
          <p:spPr bwMode="auto">
            <a:xfrm>
              <a:off x="768" y="902"/>
              <a:ext cx="816" cy="1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altLang="vi-VN" sz="1000" b="1" i="0" u="none" strike="noStrike" kern="1200" cap="none" spc="0" normalizeH="0" baseline="0" noProof="0">
                  <a:ln>
                    <a:noFill/>
                  </a:ln>
                  <a:solidFill>
                    <a:srgbClr val="000000"/>
                  </a:solidFill>
                  <a:effectLst/>
                  <a:uLnTx/>
                  <a:uFillTx/>
                  <a:latin typeface="Tahoma" panose="020B0604030504040204" pitchFamily="34" charset="0"/>
                  <a:ea typeface="+mn-ea"/>
                  <a:cs typeface="+mn-cs"/>
                </a:rPr>
                <a:t>Cực dương</a:t>
              </a:r>
            </a:p>
          </p:txBody>
        </p:sp>
        <p:graphicFrame>
          <p:nvGraphicFramePr>
            <p:cNvPr id="9334" name="Object 104">
              <a:extLst>
                <a:ext uri="{FF2B5EF4-FFF2-40B4-BE49-F238E27FC236}">
                  <a16:creationId xmlns:a16="http://schemas.microsoft.com/office/drawing/2014/main" id="{03BEA986-9078-49AE-B02A-5AD95AF1D5CD}"/>
                </a:ext>
              </a:extLst>
            </p:cNvPr>
            <p:cNvGraphicFramePr>
              <a:graphicFrameLocks noChangeAspect="1"/>
            </p:cNvGraphicFramePr>
            <p:nvPr/>
          </p:nvGraphicFramePr>
          <p:xfrm>
            <a:off x="1720" y="465"/>
            <a:ext cx="240" cy="215"/>
          </p:xfrm>
          <a:graphic>
            <a:graphicData uri="http://schemas.openxmlformats.org/presentationml/2006/ole">
              <mc:AlternateContent xmlns:mc="http://schemas.openxmlformats.org/markup-compatibility/2006">
                <mc:Choice xmlns:v="urn:schemas-microsoft-com:vml" Requires="v">
                  <p:oleObj spid="_x0000_s1035" name="Equation" r:id="rId6" imgW="241091" imgH="215713" progId="Equation.3">
                    <p:embed/>
                  </p:oleObj>
                </mc:Choice>
                <mc:Fallback>
                  <p:oleObj name="Equation" r:id="rId6" imgW="241091" imgH="215713" progId="Equation.3">
                    <p:embed/>
                    <p:pic>
                      <p:nvPicPr>
                        <p:cNvPr id="9334" name="Object 104">
                          <a:extLst>
                            <a:ext uri="{FF2B5EF4-FFF2-40B4-BE49-F238E27FC236}">
                              <a16:creationId xmlns:a16="http://schemas.microsoft.com/office/drawing/2014/main" id="{03BEA986-9078-49AE-B02A-5AD95AF1D5CD}"/>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1720" y="465"/>
                          <a:ext cx="240" cy="21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9335" name="Line 105">
              <a:extLst>
                <a:ext uri="{FF2B5EF4-FFF2-40B4-BE49-F238E27FC236}">
                  <a16:creationId xmlns:a16="http://schemas.microsoft.com/office/drawing/2014/main" id="{96DD4AC9-C051-4DF6-A723-0035A492AB28}"/>
                </a:ext>
              </a:extLst>
            </p:cNvPr>
            <p:cNvSpPr>
              <a:spLocks noChangeShapeType="1"/>
            </p:cNvSpPr>
            <p:nvPr/>
          </p:nvSpPr>
          <p:spPr bwMode="auto">
            <a:xfrm>
              <a:off x="1008" y="1728"/>
              <a:ext cx="1120" cy="240"/>
            </a:xfrm>
            <a:prstGeom prst="line">
              <a:avLst/>
            </a:prstGeom>
            <a:noFill/>
            <a:ln w="9525">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vi-VN" sz="18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9336" name="Line 106">
              <a:extLst>
                <a:ext uri="{FF2B5EF4-FFF2-40B4-BE49-F238E27FC236}">
                  <a16:creationId xmlns:a16="http://schemas.microsoft.com/office/drawing/2014/main" id="{C3338189-FC0C-4FF3-9485-6303AF1CA945}"/>
                </a:ext>
              </a:extLst>
            </p:cNvPr>
            <p:cNvSpPr>
              <a:spLocks noChangeShapeType="1"/>
            </p:cNvSpPr>
            <p:nvPr/>
          </p:nvSpPr>
          <p:spPr bwMode="auto">
            <a:xfrm>
              <a:off x="1344" y="1296"/>
              <a:ext cx="960" cy="288"/>
            </a:xfrm>
            <a:prstGeom prst="line">
              <a:avLst/>
            </a:prstGeom>
            <a:noFill/>
            <a:ln w="9525">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vi-VN" sz="18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9337" name="Line 107">
              <a:extLst>
                <a:ext uri="{FF2B5EF4-FFF2-40B4-BE49-F238E27FC236}">
                  <a16:creationId xmlns:a16="http://schemas.microsoft.com/office/drawing/2014/main" id="{7169B9D1-3578-4CD2-99CB-2EA3568DE691}"/>
                </a:ext>
              </a:extLst>
            </p:cNvPr>
            <p:cNvSpPr>
              <a:spLocks noChangeShapeType="1"/>
            </p:cNvSpPr>
            <p:nvPr/>
          </p:nvSpPr>
          <p:spPr bwMode="auto">
            <a:xfrm>
              <a:off x="1344" y="1008"/>
              <a:ext cx="1152" cy="144"/>
            </a:xfrm>
            <a:prstGeom prst="line">
              <a:avLst/>
            </a:prstGeom>
            <a:noFill/>
            <a:ln w="9525">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vi-VN" sz="18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9338" name="Line 108">
              <a:extLst>
                <a:ext uri="{FF2B5EF4-FFF2-40B4-BE49-F238E27FC236}">
                  <a16:creationId xmlns:a16="http://schemas.microsoft.com/office/drawing/2014/main" id="{762D9D08-479E-4516-B84F-05F0627F3988}"/>
                </a:ext>
              </a:extLst>
            </p:cNvPr>
            <p:cNvSpPr>
              <a:spLocks noChangeShapeType="1"/>
            </p:cNvSpPr>
            <p:nvPr/>
          </p:nvSpPr>
          <p:spPr bwMode="auto">
            <a:xfrm flipV="1">
              <a:off x="3072" y="1776"/>
              <a:ext cx="624" cy="144"/>
            </a:xfrm>
            <a:prstGeom prst="line">
              <a:avLst/>
            </a:prstGeom>
            <a:noFill/>
            <a:ln w="9525">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vi-VN" sz="18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9339" name="Line 109">
              <a:extLst>
                <a:ext uri="{FF2B5EF4-FFF2-40B4-BE49-F238E27FC236}">
                  <a16:creationId xmlns:a16="http://schemas.microsoft.com/office/drawing/2014/main" id="{E3AD1CB4-1E89-4EA5-8126-0127EB6A67C5}"/>
                </a:ext>
              </a:extLst>
            </p:cNvPr>
            <p:cNvSpPr>
              <a:spLocks noChangeShapeType="1"/>
            </p:cNvSpPr>
            <p:nvPr/>
          </p:nvSpPr>
          <p:spPr bwMode="auto">
            <a:xfrm flipV="1">
              <a:off x="2832" y="1296"/>
              <a:ext cx="912" cy="192"/>
            </a:xfrm>
            <a:prstGeom prst="line">
              <a:avLst/>
            </a:prstGeom>
            <a:noFill/>
            <a:ln w="9525">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vi-VN" sz="18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graphicFrame>
          <p:nvGraphicFramePr>
            <p:cNvPr id="9340" name="Object 110">
              <a:extLst>
                <a:ext uri="{FF2B5EF4-FFF2-40B4-BE49-F238E27FC236}">
                  <a16:creationId xmlns:a16="http://schemas.microsoft.com/office/drawing/2014/main" id="{68EDBA81-5D86-4823-AB17-31B0AC97B205}"/>
                </a:ext>
              </a:extLst>
            </p:cNvPr>
            <p:cNvGraphicFramePr>
              <a:graphicFrameLocks noChangeAspect="1"/>
            </p:cNvGraphicFramePr>
            <p:nvPr/>
          </p:nvGraphicFramePr>
          <p:xfrm>
            <a:off x="3606" y="816"/>
            <a:ext cx="227" cy="215"/>
          </p:xfrm>
          <a:graphic>
            <a:graphicData uri="http://schemas.openxmlformats.org/presentationml/2006/ole">
              <mc:AlternateContent xmlns:mc="http://schemas.openxmlformats.org/markup-compatibility/2006">
                <mc:Choice xmlns:v="urn:schemas-microsoft-com:vml" Requires="v">
                  <p:oleObj spid="_x0000_s1036" name="Equation" r:id="rId8" imgW="228501" imgH="215806" progId="Equation.3">
                    <p:embed/>
                  </p:oleObj>
                </mc:Choice>
                <mc:Fallback>
                  <p:oleObj name="Equation" r:id="rId8" imgW="228501" imgH="215806" progId="Equation.3">
                    <p:embed/>
                    <p:pic>
                      <p:nvPicPr>
                        <p:cNvPr id="9340" name="Object 110">
                          <a:extLst>
                            <a:ext uri="{FF2B5EF4-FFF2-40B4-BE49-F238E27FC236}">
                              <a16:creationId xmlns:a16="http://schemas.microsoft.com/office/drawing/2014/main" id="{68EDBA81-5D86-4823-AB17-31B0AC97B205}"/>
                            </a:ext>
                          </a:extLst>
                        </p:cNvPr>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3606" y="816"/>
                          <a:ext cx="227" cy="21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pSp>
      <p:grpSp>
        <p:nvGrpSpPr>
          <p:cNvPr id="29807" name="Group 111">
            <a:extLst>
              <a:ext uri="{FF2B5EF4-FFF2-40B4-BE49-F238E27FC236}">
                <a16:creationId xmlns:a16="http://schemas.microsoft.com/office/drawing/2014/main" id="{33D57C3B-6A5B-4BBF-85D9-DF7B03D0AF5F}"/>
              </a:ext>
            </a:extLst>
          </p:cNvPr>
          <p:cNvGrpSpPr>
            <a:grpSpLocks/>
          </p:cNvGrpSpPr>
          <p:nvPr/>
        </p:nvGrpSpPr>
        <p:grpSpPr bwMode="auto">
          <a:xfrm>
            <a:off x="1231900" y="4186238"/>
            <a:ext cx="7239000" cy="792162"/>
            <a:chOff x="776" y="2637"/>
            <a:chExt cx="4560" cy="499"/>
          </a:xfrm>
        </p:grpSpPr>
        <p:grpSp>
          <p:nvGrpSpPr>
            <p:cNvPr id="9227" name="Group 112">
              <a:extLst>
                <a:ext uri="{FF2B5EF4-FFF2-40B4-BE49-F238E27FC236}">
                  <a16:creationId xmlns:a16="http://schemas.microsoft.com/office/drawing/2014/main" id="{657E3915-C5D2-4B30-B099-040C5E3A2B79}"/>
                </a:ext>
              </a:extLst>
            </p:cNvPr>
            <p:cNvGrpSpPr>
              <a:grpSpLocks/>
            </p:cNvGrpSpPr>
            <p:nvPr/>
          </p:nvGrpSpPr>
          <p:grpSpPr bwMode="auto">
            <a:xfrm>
              <a:off x="776" y="2637"/>
              <a:ext cx="4560" cy="499"/>
              <a:chOff x="768" y="2929"/>
              <a:chExt cx="4560" cy="499"/>
            </a:xfrm>
          </p:grpSpPr>
          <p:graphicFrame>
            <p:nvGraphicFramePr>
              <p:cNvPr id="9229" name="Object 113">
                <a:extLst>
                  <a:ext uri="{FF2B5EF4-FFF2-40B4-BE49-F238E27FC236}">
                    <a16:creationId xmlns:a16="http://schemas.microsoft.com/office/drawing/2014/main" id="{9543F708-64AE-4375-A838-FAD78AACF28C}"/>
                  </a:ext>
                </a:extLst>
              </p:cNvPr>
              <p:cNvGraphicFramePr>
                <a:graphicFrameLocks noChangeAspect="1"/>
              </p:cNvGraphicFramePr>
              <p:nvPr/>
            </p:nvGraphicFramePr>
            <p:xfrm>
              <a:off x="768" y="3093"/>
              <a:ext cx="4317" cy="320"/>
            </p:xfrm>
            <a:graphic>
              <a:graphicData uri="http://schemas.openxmlformats.org/presentationml/2006/ole">
                <mc:AlternateContent xmlns:mc="http://schemas.openxmlformats.org/markup-compatibility/2006">
                  <mc:Choice xmlns:v="urn:schemas-microsoft-com:vml" Requires="v">
                    <p:oleObj spid="_x0000_s1037" name="Equation" r:id="rId10" imgW="3136900" imgH="279400" progId="Equation.3">
                      <p:embed/>
                    </p:oleObj>
                  </mc:Choice>
                  <mc:Fallback>
                    <p:oleObj name="Equation" r:id="rId10" imgW="3136900" imgH="279400" progId="Equation.3">
                      <p:embed/>
                      <p:pic>
                        <p:nvPicPr>
                          <p:cNvPr id="9229" name="Object 113">
                            <a:extLst>
                              <a:ext uri="{FF2B5EF4-FFF2-40B4-BE49-F238E27FC236}">
                                <a16:creationId xmlns:a16="http://schemas.microsoft.com/office/drawing/2014/main" id="{9543F708-64AE-4375-A838-FAD78AACF28C}"/>
                              </a:ext>
                            </a:extLst>
                          </p:cNvPr>
                          <p:cNvPicPr>
                            <a:picLocks noChangeAspect="1" noChangeArrowheads="1"/>
                          </p:cNvPicPr>
                          <p:nvPr/>
                        </p:nvPicPr>
                        <p:blipFill>
                          <a:blip r:embed="rId11">
                            <a:lum bright="2000"/>
                            <a:extLst>
                              <a:ext uri="{28A0092B-C50C-407E-A947-70E740481C1C}">
                                <a14:useLocalDpi xmlns:a14="http://schemas.microsoft.com/office/drawing/2010/main" val="0"/>
                              </a:ext>
                            </a:extLst>
                          </a:blip>
                          <a:srcRect/>
                          <a:stretch>
                            <a:fillRect/>
                          </a:stretch>
                        </p:blipFill>
                        <p:spPr bwMode="auto">
                          <a:xfrm>
                            <a:off x="768" y="3093"/>
                            <a:ext cx="4317" cy="3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9230" name="Text Box 114">
                <a:extLst>
                  <a:ext uri="{FF2B5EF4-FFF2-40B4-BE49-F238E27FC236}">
                    <a16:creationId xmlns:a16="http://schemas.microsoft.com/office/drawing/2014/main" id="{089C94A0-7038-4096-8EDE-7D229E4B1BA0}"/>
                  </a:ext>
                </a:extLst>
              </p:cNvPr>
              <p:cNvSpPr txBox="1">
                <a:spLocks noChangeArrowheads="1"/>
              </p:cNvSpPr>
              <p:nvPr/>
            </p:nvSpPr>
            <p:spPr bwMode="auto">
              <a:xfrm>
                <a:off x="2352" y="2929"/>
                <a:ext cx="720"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altLang="vi-VN" sz="1800" b="0" i="0" u="none" strike="noStrike" kern="1200" cap="none" spc="0" normalizeH="0" baseline="0" noProof="0">
                    <a:ln>
                      <a:noFill/>
                    </a:ln>
                    <a:solidFill>
                      <a:srgbClr val="000000"/>
                    </a:solidFill>
                    <a:effectLst/>
                    <a:uLnTx/>
                    <a:uFillTx/>
                    <a:latin typeface=".VnTime" panose="020B7200000000000000" pitchFamily="34" charset="0"/>
                    <a:ea typeface="+mn-ea"/>
                    <a:cs typeface="+mn-cs"/>
                  </a:rPr>
                  <a:t>®iÖn ph©n</a:t>
                </a:r>
              </a:p>
            </p:txBody>
          </p:sp>
          <p:sp>
            <p:nvSpPr>
              <p:cNvPr id="9231" name="Text Box 115">
                <a:extLst>
                  <a:ext uri="{FF2B5EF4-FFF2-40B4-BE49-F238E27FC236}">
                    <a16:creationId xmlns:a16="http://schemas.microsoft.com/office/drawing/2014/main" id="{CE62F9AE-7358-423B-89B0-26B218AE0B2A}"/>
                  </a:ext>
                </a:extLst>
              </p:cNvPr>
              <p:cNvSpPr txBox="1">
                <a:spLocks noChangeArrowheads="1"/>
              </p:cNvSpPr>
              <p:nvPr/>
            </p:nvSpPr>
            <p:spPr bwMode="auto">
              <a:xfrm>
                <a:off x="2304" y="3216"/>
                <a:ext cx="1008" cy="2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altLang="vi-VN" sz="1600" b="0" i="0" u="none" strike="noStrike" kern="1200" cap="none" spc="0" normalizeH="0" baseline="0" noProof="0">
                    <a:ln>
                      <a:noFill/>
                    </a:ln>
                    <a:solidFill>
                      <a:srgbClr val="000000"/>
                    </a:solidFill>
                    <a:effectLst/>
                    <a:uLnTx/>
                    <a:uFillTx/>
                    <a:latin typeface=".VnTime" panose="020B7200000000000000" pitchFamily="34" charset="0"/>
                    <a:ea typeface="+mn-ea"/>
                    <a:cs typeface="+mn-cs"/>
                  </a:rPr>
                  <a:t>Cã mµng ng¨n</a:t>
                </a:r>
              </a:p>
            </p:txBody>
          </p:sp>
          <p:sp>
            <p:nvSpPr>
              <p:cNvPr id="9232" name="Text Box 116">
                <a:extLst>
                  <a:ext uri="{FF2B5EF4-FFF2-40B4-BE49-F238E27FC236}">
                    <a16:creationId xmlns:a16="http://schemas.microsoft.com/office/drawing/2014/main" id="{610EFD59-3300-44F0-94EA-F2946A51AC84}"/>
                  </a:ext>
                </a:extLst>
              </p:cNvPr>
              <p:cNvSpPr txBox="1">
                <a:spLocks noChangeArrowheads="1"/>
              </p:cNvSpPr>
              <p:nvPr/>
            </p:nvSpPr>
            <p:spPr bwMode="auto">
              <a:xfrm>
                <a:off x="1296" y="3189"/>
                <a:ext cx="336" cy="2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altLang="vi-VN" sz="1600" b="0" i="0" u="none" strike="noStrike" kern="1200" cap="none" spc="0" normalizeH="0" baseline="0" noProof="0">
                    <a:ln>
                      <a:noFill/>
                    </a:ln>
                    <a:solidFill>
                      <a:srgbClr val="000000"/>
                    </a:solidFill>
                    <a:effectLst/>
                    <a:uLnTx/>
                    <a:uFillTx/>
                    <a:latin typeface=".VnTime" panose="020B7200000000000000" pitchFamily="34" charset="0"/>
                    <a:ea typeface="+mn-ea"/>
                    <a:cs typeface="+mn-cs"/>
                  </a:rPr>
                  <a:t>(dd)</a:t>
                </a:r>
              </a:p>
            </p:txBody>
          </p:sp>
          <p:sp>
            <p:nvSpPr>
              <p:cNvPr id="9233" name="Text Box 117">
                <a:extLst>
                  <a:ext uri="{FF2B5EF4-FFF2-40B4-BE49-F238E27FC236}">
                    <a16:creationId xmlns:a16="http://schemas.microsoft.com/office/drawing/2014/main" id="{95443991-ABCA-49AC-83F0-450CDD88D945}"/>
                  </a:ext>
                </a:extLst>
              </p:cNvPr>
              <p:cNvSpPr txBox="1">
                <a:spLocks noChangeArrowheads="1"/>
              </p:cNvSpPr>
              <p:nvPr/>
            </p:nvSpPr>
            <p:spPr bwMode="auto">
              <a:xfrm>
                <a:off x="3792" y="3189"/>
                <a:ext cx="336" cy="2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altLang="vi-VN" sz="1600" b="0" i="0" u="none" strike="noStrike" kern="1200" cap="none" spc="0" normalizeH="0" baseline="0" noProof="0">
                    <a:ln>
                      <a:noFill/>
                    </a:ln>
                    <a:solidFill>
                      <a:srgbClr val="000000"/>
                    </a:solidFill>
                    <a:effectLst/>
                    <a:uLnTx/>
                    <a:uFillTx/>
                    <a:latin typeface=".VnTime" panose="020B7200000000000000" pitchFamily="34" charset="0"/>
                    <a:ea typeface="+mn-ea"/>
                    <a:cs typeface="+mn-cs"/>
                  </a:rPr>
                  <a:t>(dd)</a:t>
                </a:r>
              </a:p>
            </p:txBody>
          </p:sp>
          <p:sp>
            <p:nvSpPr>
              <p:cNvPr id="9234" name="Text Box 118">
                <a:extLst>
                  <a:ext uri="{FF2B5EF4-FFF2-40B4-BE49-F238E27FC236}">
                    <a16:creationId xmlns:a16="http://schemas.microsoft.com/office/drawing/2014/main" id="{A2E44F63-55A9-4FCB-AE76-B19859F9675E}"/>
                  </a:ext>
                </a:extLst>
              </p:cNvPr>
              <p:cNvSpPr txBox="1">
                <a:spLocks noChangeArrowheads="1"/>
              </p:cNvSpPr>
              <p:nvPr/>
            </p:nvSpPr>
            <p:spPr bwMode="auto">
              <a:xfrm>
                <a:off x="2176" y="3189"/>
                <a:ext cx="336" cy="2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altLang="vi-VN" sz="1600" b="0" i="0" u="none" strike="noStrike" kern="1200" cap="none" spc="0" normalizeH="0" baseline="0" noProof="0">
                    <a:ln>
                      <a:noFill/>
                    </a:ln>
                    <a:solidFill>
                      <a:srgbClr val="000000"/>
                    </a:solidFill>
                    <a:effectLst/>
                    <a:uLnTx/>
                    <a:uFillTx/>
                    <a:latin typeface=".VnTime" panose="020B7200000000000000" pitchFamily="34" charset="0"/>
                    <a:ea typeface="+mn-ea"/>
                    <a:cs typeface="+mn-cs"/>
                  </a:rPr>
                  <a:t>(l)</a:t>
                </a:r>
              </a:p>
            </p:txBody>
          </p:sp>
          <p:sp>
            <p:nvSpPr>
              <p:cNvPr id="9235" name="Text Box 119">
                <a:extLst>
                  <a:ext uri="{FF2B5EF4-FFF2-40B4-BE49-F238E27FC236}">
                    <a16:creationId xmlns:a16="http://schemas.microsoft.com/office/drawing/2014/main" id="{98C13A1B-97F8-4381-B531-B8CF6A3F8BF6}"/>
                  </a:ext>
                </a:extLst>
              </p:cNvPr>
              <p:cNvSpPr txBox="1">
                <a:spLocks noChangeArrowheads="1"/>
              </p:cNvSpPr>
              <p:nvPr/>
            </p:nvSpPr>
            <p:spPr bwMode="auto">
              <a:xfrm>
                <a:off x="4416" y="3201"/>
                <a:ext cx="336" cy="2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altLang="vi-VN" sz="1600" b="0" i="0" u="none" strike="noStrike" kern="1200" cap="none" spc="0" normalizeH="0" baseline="0" noProof="0">
                    <a:ln>
                      <a:noFill/>
                    </a:ln>
                    <a:solidFill>
                      <a:srgbClr val="000000"/>
                    </a:solidFill>
                    <a:effectLst/>
                    <a:uLnTx/>
                    <a:uFillTx/>
                    <a:latin typeface=".VnTime" panose="020B7200000000000000" pitchFamily="34" charset="0"/>
                    <a:ea typeface="+mn-ea"/>
                    <a:cs typeface="+mn-cs"/>
                  </a:rPr>
                  <a:t>(k)</a:t>
                </a:r>
              </a:p>
            </p:txBody>
          </p:sp>
          <p:sp>
            <p:nvSpPr>
              <p:cNvPr id="9236" name="Text Box 120">
                <a:extLst>
                  <a:ext uri="{FF2B5EF4-FFF2-40B4-BE49-F238E27FC236}">
                    <a16:creationId xmlns:a16="http://schemas.microsoft.com/office/drawing/2014/main" id="{4F74A2DC-BDA0-4B04-A5ED-9B2A534A7828}"/>
                  </a:ext>
                </a:extLst>
              </p:cNvPr>
              <p:cNvSpPr txBox="1">
                <a:spLocks noChangeArrowheads="1"/>
              </p:cNvSpPr>
              <p:nvPr/>
            </p:nvSpPr>
            <p:spPr bwMode="auto">
              <a:xfrm>
                <a:off x="4992" y="3169"/>
                <a:ext cx="336" cy="2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altLang="vi-VN" sz="1600" b="0" i="0" u="none" strike="noStrike" kern="1200" cap="none" spc="0" normalizeH="0" baseline="0" noProof="0">
                    <a:ln>
                      <a:noFill/>
                    </a:ln>
                    <a:solidFill>
                      <a:srgbClr val="000000"/>
                    </a:solidFill>
                    <a:effectLst/>
                    <a:uLnTx/>
                    <a:uFillTx/>
                    <a:latin typeface=".VnTime" panose="020B7200000000000000" pitchFamily="34" charset="0"/>
                    <a:ea typeface="+mn-ea"/>
                    <a:cs typeface="+mn-cs"/>
                  </a:rPr>
                  <a:t>(k)</a:t>
                </a:r>
              </a:p>
            </p:txBody>
          </p:sp>
        </p:grpSp>
        <p:sp>
          <p:nvSpPr>
            <p:cNvPr id="9228" name="Line 121">
              <a:extLst>
                <a:ext uri="{FF2B5EF4-FFF2-40B4-BE49-F238E27FC236}">
                  <a16:creationId xmlns:a16="http://schemas.microsoft.com/office/drawing/2014/main" id="{CE4533BD-3E27-4066-8629-43FB7347BF7B}"/>
                </a:ext>
              </a:extLst>
            </p:cNvPr>
            <p:cNvSpPr>
              <a:spLocks noChangeShapeType="1"/>
            </p:cNvSpPr>
            <p:nvPr/>
          </p:nvSpPr>
          <p:spPr bwMode="auto">
            <a:xfrm>
              <a:off x="2352" y="2928"/>
              <a:ext cx="768" cy="0"/>
            </a:xfrm>
            <a:prstGeom prst="line">
              <a:avLst/>
            </a:prstGeom>
            <a:noFill/>
            <a:ln w="9525">
              <a:solidFill>
                <a:srgbClr val="000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vi-VN" sz="18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grpSp>
      <p:sp>
        <p:nvSpPr>
          <p:cNvPr id="29818" name="AutoShape 122">
            <a:extLst>
              <a:ext uri="{FF2B5EF4-FFF2-40B4-BE49-F238E27FC236}">
                <a16:creationId xmlns:a16="http://schemas.microsoft.com/office/drawing/2014/main" id="{3AB51286-8914-4F0A-9A1A-44CF680EBF1B}"/>
              </a:ext>
            </a:extLst>
          </p:cNvPr>
          <p:cNvSpPr>
            <a:spLocks noChangeArrowheads="1"/>
          </p:cNvSpPr>
          <p:nvPr/>
        </p:nvSpPr>
        <p:spPr bwMode="auto">
          <a:xfrm>
            <a:off x="2216150" y="5787574"/>
            <a:ext cx="5638800" cy="2514600"/>
          </a:xfrm>
          <a:prstGeom prst="wedgeRoundRectCallout">
            <a:avLst>
              <a:gd name="adj1" fmla="val 41468"/>
              <a:gd name="adj2" fmla="val 100315"/>
              <a:gd name="adj3" fmla="val 16667"/>
            </a:avLst>
          </a:prstGeom>
          <a:solidFill>
            <a:schemeClr val="bg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vi-VN" sz="2800" b="0" i="0" u="none" strike="noStrike" kern="1200" cap="none" spc="0" normalizeH="0" baseline="0" noProof="0" dirty="0" err="1">
                <a:ln>
                  <a:noFill/>
                </a:ln>
                <a:solidFill>
                  <a:srgbClr val="000000"/>
                </a:solidFill>
                <a:effectLst/>
                <a:uLnTx/>
                <a:uFillTx/>
                <a:latin typeface="Times New Roman" panose="02020603050405020304" pitchFamily="18" charset="0"/>
                <a:ea typeface="+mn-ea"/>
                <a:cs typeface="+mn-cs"/>
              </a:rPr>
              <a:t>Tác</a:t>
            </a:r>
            <a:r>
              <a:rPr kumimoji="0" lang="en-US" altLang="vi-VN" sz="2800" b="0" i="0" u="none" strike="noStrike" kern="1200" cap="none" spc="0" normalizeH="0" baseline="0" noProof="0" dirty="0">
                <a:ln>
                  <a:noFill/>
                </a:ln>
                <a:solidFill>
                  <a:srgbClr val="000000"/>
                </a:solidFill>
                <a:effectLst/>
                <a:uLnTx/>
                <a:uFillTx/>
                <a:latin typeface="Times New Roman" panose="02020603050405020304" pitchFamily="18" charset="0"/>
                <a:ea typeface="+mn-ea"/>
                <a:cs typeface="+mn-cs"/>
              </a:rPr>
              <a:t> </a:t>
            </a:r>
            <a:r>
              <a:rPr kumimoji="0" lang="en-US" altLang="vi-VN" sz="2800" b="0" i="0" u="none" strike="noStrike" kern="1200" cap="none" spc="0" normalizeH="0" baseline="0" noProof="0" dirty="0" err="1">
                <a:ln>
                  <a:noFill/>
                </a:ln>
                <a:solidFill>
                  <a:srgbClr val="000000"/>
                </a:solidFill>
                <a:effectLst/>
                <a:uLnTx/>
                <a:uFillTx/>
                <a:latin typeface="Times New Roman" panose="02020603050405020304" pitchFamily="18" charset="0"/>
                <a:ea typeface="+mn-ea"/>
                <a:cs typeface="+mn-cs"/>
              </a:rPr>
              <a:t>dụng</a:t>
            </a:r>
            <a:r>
              <a:rPr kumimoji="0" lang="en-US" altLang="vi-VN" sz="2800" b="0" i="0" u="none" strike="noStrike" kern="1200" cap="none" spc="0" normalizeH="0" baseline="0" noProof="0" dirty="0">
                <a:ln>
                  <a:noFill/>
                </a:ln>
                <a:solidFill>
                  <a:srgbClr val="000000"/>
                </a:solidFill>
                <a:effectLst/>
                <a:uLnTx/>
                <a:uFillTx/>
                <a:latin typeface="Times New Roman" panose="02020603050405020304" pitchFamily="18" charset="0"/>
                <a:ea typeface="+mn-ea"/>
                <a:cs typeface="+mn-cs"/>
              </a:rPr>
              <a:t> </a:t>
            </a:r>
            <a:r>
              <a:rPr kumimoji="0" lang="en-US" altLang="vi-VN" sz="2800" b="0" i="0" u="none" strike="noStrike" kern="1200" cap="none" spc="0" normalizeH="0" baseline="0" noProof="0" dirty="0" err="1">
                <a:ln>
                  <a:noFill/>
                </a:ln>
                <a:solidFill>
                  <a:srgbClr val="000000"/>
                </a:solidFill>
                <a:effectLst/>
                <a:uLnTx/>
                <a:uFillTx/>
                <a:latin typeface="Times New Roman" panose="02020603050405020304" pitchFamily="18" charset="0"/>
                <a:ea typeface="+mn-ea"/>
                <a:cs typeface="+mn-cs"/>
              </a:rPr>
              <a:t>của</a:t>
            </a:r>
            <a:r>
              <a:rPr kumimoji="0" lang="en-US" altLang="vi-VN" sz="2800" b="0" i="0" u="none" strike="noStrike" kern="1200" cap="none" spc="0" normalizeH="0" baseline="0" noProof="0" dirty="0">
                <a:ln>
                  <a:noFill/>
                </a:ln>
                <a:solidFill>
                  <a:srgbClr val="000000"/>
                </a:solidFill>
                <a:effectLst/>
                <a:uLnTx/>
                <a:uFillTx/>
                <a:latin typeface="Times New Roman" panose="02020603050405020304" pitchFamily="18" charset="0"/>
                <a:ea typeface="+mn-ea"/>
                <a:cs typeface="+mn-cs"/>
              </a:rPr>
              <a:t> </a:t>
            </a:r>
            <a:r>
              <a:rPr kumimoji="0" lang="en-US" altLang="vi-VN" sz="2800" b="0" i="0" u="none" strike="noStrike" kern="1200" cap="none" spc="0" normalizeH="0" baseline="0" noProof="0" dirty="0" err="1">
                <a:ln>
                  <a:noFill/>
                </a:ln>
                <a:solidFill>
                  <a:srgbClr val="000000"/>
                </a:solidFill>
                <a:effectLst/>
                <a:uLnTx/>
                <a:uFillTx/>
                <a:latin typeface="Times New Roman" panose="02020603050405020304" pitchFamily="18" charset="0"/>
                <a:ea typeface="+mn-ea"/>
                <a:cs typeface="+mn-cs"/>
              </a:rPr>
              <a:t>màng</a:t>
            </a:r>
            <a:r>
              <a:rPr kumimoji="0" lang="en-US" altLang="vi-VN" sz="2800" b="0" i="0" u="none" strike="noStrike" kern="1200" cap="none" spc="0" normalizeH="0" baseline="0" noProof="0" dirty="0">
                <a:ln>
                  <a:noFill/>
                </a:ln>
                <a:solidFill>
                  <a:srgbClr val="000000"/>
                </a:solidFill>
                <a:effectLst/>
                <a:uLnTx/>
                <a:uFillTx/>
                <a:latin typeface="Times New Roman" panose="02020603050405020304" pitchFamily="18" charset="0"/>
                <a:ea typeface="+mn-ea"/>
                <a:cs typeface="+mn-cs"/>
              </a:rPr>
              <a:t> </a:t>
            </a:r>
            <a:r>
              <a:rPr kumimoji="0" lang="en-US" altLang="vi-VN" sz="2800" b="0" i="0" u="none" strike="noStrike" kern="1200" cap="none" spc="0" normalizeH="0" baseline="0" noProof="0" dirty="0" err="1">
                <a:ln>
                  <a:noFill/>
                </a:ln>
                <a:solidFill>
                  <a:srgbClr val="000000"/>
                </a:solidFill>
                <a:effectLst/>
                <a:uLnTx/>
                <a:uFillTx/>
                <a:latin typeface="Times New Roman" panose="02020603050405020304" pitchFamily="18" charset="0"/>
                <a:ea typeface="+mn-ea"/>
                <a:cs typeface="+mn-cs"/>
              </a:rPr>
              <a:t>ngăn</a:t>
            </a:r>
            <a:r>
              <a:rPr kumimoji="0" lang="en-US" altLang="vi-VN" sz="2800" b="0" i="0" u="none" strike="noStrike" kern="1200" cap="none" spc="0" normalizeH="0" baseline="0" noProof="0" dirty="0">
                <a:ln>
                  <a:noFill/>
                </a:ln>
                <a:solidFill>
                  <a:srgbClr val="000000"/>
                </a:solidFill>
                <a:effectLst/>
                <a:uLnTx/>
                <a:uFillTx/>
                <a:latin typeface="Times New Roman" panose="02020603050405020304" pitchFamily="18" charset="0"/>
                <a:ea typeface="+mn-ea"/>
                <a:cs typeface="+mn-cs"/>
              </a:rPr>
              <a:t> </a:t>
            </a:r>
            <a:r>
              <a:rPr kumimoji="0" lang="en-US" altLang="vi-VN" sz="2800" b="0" i="0" u="none" strike="noStrike" kern="1200" cap="none" spc="0" normalizeH="0" baseline="0" noProof="0" dirty="0" err="1">
                <a:ln>
                  <a:noFill/>
                </a:ln>
                <a:solidFill>
                  <a:srgbClr val="000000"/>
                </a:solidFill>
                <a:effectLst/>
                <a:uLnTx/>
                <a:uFillTx/>
                <a:latin typeface="Times New Roman" panose="02020603050405020304" pitchFamily="18" charset="0"/>
                <a:ea typeface="+mn-ea"/>
                <a:cs typeface="+mn-cs"/>
              </a:rPr>
              <a:t>xốp</a:t>
            </a:r>
            <a:r>
              <a:rPr kumimoji="0" lang="en-US" altLang="vi-VN" sz="2800" b="0" i="0" u="none" strike="noStrike" kern="1200" cap="none" spc="0" normalizeH="0" baseline="0" noProof="0" dirty="0">
                <a:ln>
                  <a:noFill/>
                </a:ln>
                <a:solidFill>
                  <a:srgbClr val="000000"/>
                </a:solidFill>
                <a:effectLst/>
                <a:uLnTx/>
                <a:uFillTx/>
                <a:latin typeface="Times New Roman" panose="02020603050405020304" pitchFamily="18" charset="0"/>
                <a:ea typeface="+mn-ea"/>
                <a:cs typeface="+mn-cs"/>
              </a:rPr>
              <a:t> : </a:t>
            </a:r>
            <a:r>
              <a:rPr kumimoji="0" lang="en-US" altLang="vi-VN" sz="2800" b="0" i="0" u="none" strike="noStrike" kern="1200" cap="none" spc="0" normalizeH="0" baseline="0" noProof="0" dirty="0" err="1">
                <a:ln>
                  <a:noFill/>
                </a:ln>
                <a:solidFill>
                  <a:srgbClr val="000000"/>
                </a:solidFill>
                <a:effectLst/>
                <a:uLnTx/>
                <a:uFillTx/>
                <a:latin typeface="Times New Roman" panose="02020603050405020304" pitchFamily="18" charset="0"/>
                <a:ea typeface="+mn-ea"/>
                <a:cs typeface="+mn-cs"/>
              </a:rPr>
              <a:t>Không</a:t>
            </a:r>
            <a:r>
              <a:rPr kumimoji="0" lang="en-US" altLang="vi-VN" sz="2800" b="0" i="0" u="none" strike="noStrike" kern="1200" cap="none" spc="0" normalizeH="0" baseline="0" noProof="0" dirty="0">
                <a:ln>
                  <a:noFill/>
                </a:ln>
                <a:solidFill>
                  <a:srgbClr val="000000"/>
                </a:solidFill>
                <a:effectLst/>
                <a:uLnTx/>
                <a:uFillTx/>
                <a:latin typeface="Times New Roman" panose="02020603050405020304" pitchFamily="18" charset="0"/>
                <a:ea typeface="+mn-ea"/>
                <a:cs typeface="+mn-cs"/>
              </a:rPr>
              <a:t> </a:t>
            </a:r>
            <a:r>
              <a:rPr kumimoji="0" lang="en-US" altLang="vi-VN" sz="2800" b="0" i="0" u="none" strike="noStrike" kern="1200" cap="none" spc="0" normalizeH="0" baseline="0" noProof="0" dirty="0" err="1">
                <a:ln>
                  <a:noFill/>
                </a:ln>
                <a:solidFill>
                  <a:srgbClr val="000000"/>
                </a:solidFill>
                <a:effectLst/>
                <a:uLnTx/>
                <a:uFillTx/>
                <a:latin typeface="Times New Roman" panose="02020603050405020304" pitchFamily="18" charset="0"/>
                <a:ea typeface="+mn-ea"/>
                <a:cs typeface="+mn-cs"/>
              </a:rPr>
              <a:t>cho</a:t>
            </a:r>
            <a:r>
              <a:rPr kumimoji="0" lang="en-US" altLang="vi-VN" sz="2800" b="0" i="0" u="none" strike="noStrike" kern="1200" cap="none" spc="0" normalizeH="0" baseline="0" noProof="0" dirty="0">
                <a:ln>
                  <a:noFill/>
                </a:ln>
                <a:solidFill>
                  <a:srgbClr val="000000"/>
                </a:solidFill>
                <a:effectLst/>
                <a:uLnTx/>
                <a:uFillTx/>
                <a:latin typeface="Times New Roman" panose="02020603050405020304" pitchFamily="18" charset="0"/>
                <a:ea typeface="+mn-ea"/>
                <a:cs typeface="+mn-cs"/>
              </a:rPr>
              <a:t> </a:t>
            </a:r>
            <a:r>
              <a:rPr kumimoji="0" lang="en-US" altLang="vi-VN" sz="2800" b="0" i="0" u="none" strike="noStrike" kern="1200" cap="none" spc="0" normalizeH="0" baseline="0" noProof="0" dirty="0" err="1">
                <a:ln>
                  <a:noFill/>
                </a:ln>
                <a:solidFill>
                  <a:srgbClr val="000000"/>
                </a:solidFill>
                <a:effectLst/>
                <a:uLnTx/>
                <a:uFillTx/>
                <a:latin typeface="Times New Roman" panose="02020603050405020304" pitchFamily="18" charset="0"/>
                <a:ea typeface="+mn-ea"/>
                <a:cs typeface="+mn-cs"/>
              </a:rPr>
              <a:t>khí</a:t>
            </a:r>
            <a:r>
              <a:rPr kumimoji="0" lang="en-US" altLang="vi-VN" sz="2800" b="0" i="0" u="none" strike="noStrike" kern="1200" cap="none" spc="0" normalizeH="0" baseline="0" noProof="0" dirty="0">
                <a:ln>
                  <a:noFill/>
                </a:ln>
                <a:solidFill>
                  <a:srgbClr val="000000"/>
                </a:solidFill>
                <a:effectLst/>
                <a:uLnTx/>
                <a:uFillTx/>
                <a:latin typeface="Times New Roman" panose="02020603050405020304" pitchFamily="18" charset="0"/>
                <a:ea typeface="+mn-ea"/>
                <a:cs typeface="+mn-cs"/>
              </a:rPr>
              <a:t> </a:t>
            </a:r>
            <a:r>
              <a:rPr kumimoji="0" lang="en-US" altLang="vi-VN" sz="2800" b="0" i="0" u="none" strike="noStrike" kern="1200" cap="none" spc="0" normalizeH="0" baseline="0" noProof="0" dirty="0" err="1">
                <a:ln>
                  <a:noFill/>
                </a:ln>
                <a:solidFill>
                  <a:srgbClr val="000000"/>
                </a:solidFill>
                <a:effectLst/>
                <a:uLnTx/>
                <a:uFillTx/>
                <a:latin typeface="Times New Roman" panose="02020603050405020304" pitchFamily="18" charset="0"/>
                <a:ea typeface="+mn-ea"/>
                <a:cs typeface="+mn-cs"/>
              </a:rPr>
              <a:t>Hiđro</a:t>
            </a:r>
            <a:r>
              <a:rPr kumimoji="0" lang="en-US" altLang="vi-VN" sz="2800" b="0" i="0" u="none" strike="noStrike" kern="1200" cap="none" spc="0" normalizeH="0" baseline="0" noProof="0" dirty="0">
                <a:ln>
                  <a:noFill/>
                </a:ln>
                <a:solidFill>
                  <a:srgbClr val="000000"/>
                </a:solidFill>
                <a:effectLst/>
                <a:uLnTx/>
                <a:uFillTx/>
                <a:latin typeface="Times New Roman" panose="02020603050405020304" pitchFamily="18" charset="0"/>
                <a:ea typeface="+mn-ea"/>
                <a:cs typeface="+mn-cs"/>
              </a:rPr>
              <a:t> </a:t>
            </a:r>
            <a:r>
              <a:rPr kumimoji="0" lang="en-US" altLang="vi-VN" sz="2800" b="0" i="0" u="none" strike="noStrike" kern="1200" cap="none" spc="0" normalizeH="0" baseline="0" noProof="0" dirty="0" err="1">
                <a:ln>
                  <a:noFill/>
                </a:ln>
                <a:solidFill>
                  <a:srgbClr val="000000"/>
                </a:solidFill>
                <a:effectLst/>
                <a:uLnTx/>
                <a:uFillTx/>
                <a:latin typeface="Times New Roman" panose="02020603050405020304" pitchFamily="18" charset="0"/>
                <a:ea typeface="+mn-ea"/>
                <a:cs typeface="+mn-cs"/>
              </a:rPr>
              <a:t>và</a:t>
            </a:r>
            <a:r>
              <a:rPr kumimoji="0" lang="en-US" altLang="vi-VN" sz="2800" b="0" i="0" u="none" strike="noStrike" kern="1200" cap="none" spc="0" normalizeH="0" baseline="0" noProof="0" dirty="0">
                <a:ln>
                  <a:noFill/>
                </a:ln>
                <a:solidFill>
                  <a:srgbClr val="000000"/>
                </a:solidFill>
                <a:effectLst/>
                <a:uLnTx/>
                <a:uFillTx/>
                <a:latin typeface="Times New Roman" panose="02020603050405020304" pitchFamily="18" charset="0"/>
                <a:ea typeface="+mn-ea"/>
                <a:cs typeface="+mn-cs"/>
              </a:rPr>
              <a:t> </a:t>
            </a:r>
            <a:r>
              <a:rPr kumimoji="0" lang="en-US" altLang="vi-VN" sz="2800" b="0" i="0" u="none" strike="noStrike" kern="1200" cap="none" spc="0" normalizeH="0" baseline="0" noProof="0" dirty="0" err="1">
                <a:ln>
                  <a:noFill/>
                </a:ln>
                <a:solidFill>
                  <a:srgbClr val="000000"/>
                </a:solidFill>
                <a:effectLst/>
                <a:uLnTx/>
                <a:uFillTx/>
                <a:latin typeface="Times New Roman" panose="02020603050405020304" pitchFamily="18" charset="0"/>
                <a:ea typeface="+mn-ea"/>
                <a:cs typeface="+mn-cs"/>
              </a:rPr>
              <a:t>clo</a:t>
            </a:r>
            <a:r>
              <a:rPr kumimoji="0" lang="en-US" altLang="vi-VN" sz="2800" b="0" i="0" u="none" strike="noStrike" kern="1200" cap="none" spc="0" normalizeH="0" baseline="0" noProof="0" dirty="0">
                <a:ln>
                  <a:noFill/>
                </a:ln>
                <a:solidFill>
                  <a:srgbClr val="000000"/>
                </a:solidFill>
                <a:effectLst/>
                <a:uLnTx/>
                <a:uFillTx/>
                <a:latin typeface="Times New Roman" panose="02020603050405020304" pitchFamily="18" charset="0"/>
                <a:ea typeface="+mn-ea"/>
                <a:cs typeface="+mn-cs"/>
              </a:rPr>
              <a:t> </a:t>
            </a:r>
            <a:r>
              <a:rPr kumimoji="0" lang="en-US" altLang="vi-VN" sz="2800" b="0" i="0" u="none" strike="noStrike" kern="1200" cap="none" spc="0" normalizeH="0" baseline="0" noProof="0" dirty="0" err="1">
                <a:ln>
                  <a:noFill/>
                </a:ln>
                <a:solidFill>
                  <a:srgbClr val="000000"/>
                </a:solidFill>
                <a:effectLst/>
                <a:uLnTx/>
                <a:uFillTx/>
                <a:latin typeface="Times New Roman" panose="02020603050405020304" pitchFamily="18" charset="0"/>
                <a:ea typeface="+mn-ea"/>
                <a:cs typeface="+mn-cs"/>
              </a:rPr>
              <a:t>tác</a:t>
            </a:r>
            <a:r>
              <a:rPr kumimoji="0" lang="en-US" altLang="vi-VN" sz="2800" b="0" i="0" u="none" strike="noStrike" kern="1200" cap="none" spc="0" normalizeH="0" baseline="0" noProof="0" dirty="0">
                <a:ln>
                  <a:noFill/>
                </a:ln>
                <a:solidFill>
                  <a:srgbClr val="000000"/>
                </a:solidFill>
                <a:effectLst/>
                <a:uLnTx/>
                <a:uFillTx/>
                <a:latin typeface="Times New Roman" panose="02020603050405020304" pitchFamily="18" charset="0"/>
                <a:ea typeface="+mn-ea"/>
                <a:cs typeface="+mn-cs"/>
              </a:rPr>
              <a:t> </a:t>
            </a:r>
            <a:r>
              <a:rPr kumimoji="0" lang="en-US" altLang="vi-VN" sz="2800" b="0" i="0" u="none" strike="noStrike" kern="1200" cap="none" spc="0" normalizeH="0" baseline="0" noProof="0" dirty="0" err="1">
                <a:ln>
                  <a:noFill/>
                </a:ln>
                <a:solidFill>
                  <a:srgbClr val="000000"/>
                </a:solidFill>
                <a:effectLst/>
                <a:uLnTx/>
                <a:uFillTx/>
                <a:latin typeface="Times New Roman" panose="02020603050405020304" pitchFamily="18" charset="0"/>
                <a:ea typeface="+mn-ea"/>
                <a:cs typeface="+mn-cs"/>
              </a:rPr>
              <a:t>dụng</a:t>
            </a:r>
            <a:r>
              <a:rPr kumimoji="0" lang="en-US" altLang="vi-VN" sz="2800" b="0" i="0" u="none" strike="noStrike" kern="1200" cap="none" spc="0" normalizeH="0" baseline="0" noProof="0" dirty="0">
                <a:ln>
                  <a:noFill/>
                </a:ln>
                <a:solidFill>
                  <a:srgbClr val="000000"/>
                </a:solidFill>
                <a:effectLst/>
                <a:uLnTx/>
                <a:uFillTx/>
                <a:latin typeface="Times New Roman" panose="02020603050405020304" pitchFamily="18" charset="0"/>
                <a:ea typeface="+mn-ea"/>
                <a:cs typeface="+mn-cs"/>
              </a:rPr>
              <a:t> </a:t>
            </a:r>
            <a:r>
              <a:rPr kumimoji="0" lang="en-US" altLang="vi-VN" sz="2800" b="0" i="0" u="none" strike="noStrike" kern="1200" cap="none" spc="0" normalizeH="0" baseline="0" noProof="0" dirty="0" err="1">
                <a:ln>
                  <a:noFill/>
                </a:ln>
                <a:solidFill>
                  <a:srgbClr val="000000"/>
                </a:solidFill>
                <a:effectLst/>
                <a:uLnTx/>
                <a:uFillTx/>
                <a:latin typeface="Times New Roman" panose="02020603050405020304" pitchFamily="18" charset="0"/>
                <a:ea typeface="+mn-ea"/>
                <a:cs typeface="+mn-cs"/>
              </a:rPr>
              <a:t>với</a:t>
            </a:r>
            <a:r>
              <a:rPr kumimoji="0" lang="en-US" altLang="vi-VN" sz="2800" b="0" i="0" u="none" strike="noStrike" kern="1200" cap="none" spc="0" normalizeH="0" baseline="0" noProof="0" dirty="0">
                <a:ln>
                  <a:noFill/>
                </a:ln>
                <a:solidFill>
                  <a:srgbClr val="000000"/>
                </a:solidFill>
                <a:effectLst/>
                <a:uLnTx/>
                <a:uFillTx/>
                <a:latin typeface="Times New Roman" panose="02020603050405020304" pitchFamily="18" charset="0"/>
                <a:ea typeface="+mn-ea"/>
                <a:cs typeface="+mn-cs"/>
              </a:rPr>
              <a:t> </a:t>
            </a:r>
            <a:r>
              <a:rPr kumimoji="0" lang="en-US" altLang="vi-VN" sz="2800" b="0" i="0" u="none" strike="noStrike" kern="1200" cap="none" spc="0" normalizeH="0" baseline="0" noProof="0" dirty="0" err="1">
                <a:ln>
                  <a:noFill/>
                </a:ln>
                <a:solidFill>
                  <a:srgbClr val="000000"/>
                </a:solidFill>
                <a:effectLst/>
                <a:uLnTx/>
                <a:uFillTx/>
                <a:latin typeface="Times New Roman" panose="02020603050405020304" pitchFamily="18" charset="0"/>
                <a:ea typeface="+mn-ea"/>
                <a:cs typeface="+mn-cs"/>
              </a:rPr>
              <a:t>nhau</a:t>
            </a:r>
            <a:r>
              <a:rPr kumimoji="0" lang="en-US" altLang="vi-VN" sz="2800" b="0" i="0" u="none" strike="noStrike" kern="1200" cap="none" spc="0" normalizeH="0" baseline="0" noProof="0" dirty="0">
                <a:ln>
                  <a:noFill/>
                </a:ln>
                <a:solidFill>
                  <a:srgbClr val="CC3300"/>
                </a:solidFill>
                <a:effectLst/>
                <a:uLnTx/>
                <a:uFillTx/>
                <a:latin typeface="Times New Roman" panose="02020603050405020304" pitchFamily="18" charset="0"/>
                <a:ea typeface="+mn-ea"/>
                <a:cs typeface="+mn-cs"/>
              </a:rPr>
              <a:t> (</a:t>
            </a:r>
            <a:r>
              <a:rPr kumimoji="0" lang="en-US" altLang="vi-VN" sz="2800" b="0" i="0" u="none" strike="noStrike" kern="1200" cap="none" spc="0" normalizeH="0" baseline="0" noProof="0" dirty="0" err="1">
                <a:ln>
                  <a:noFill/>
                </a:ln>
                <a:solidFill>
                  <a:srgbClr val="CC3300"/>
                </a:solidFill>
                <a:effectLst/>
                <a:uLnTx/>
                <a:uFillTx/>
                <a:latin typeface="Times New Roman" panose="02020603050405020304" pitchFamily="18" charset="0"/>
                <a:ea typeface="+mn-ea"/>
                <a:cs typeface="+mn-cs"/>
              </a:rPr>
              <a:t>không</a:t>
            </a:r>
            <a:r>
              <a:rPr kumimoji="0" lang="en-US" altLang="vi-VN" sz="2800" b="0" i="0" u="none" strike="noStrike" kern="1200" cap="none" spc="0" normalizeH="0" baseline="0" noProof="0" dirty="0">
                <a:ln>
                  <a:noFill/>
                </a:ln>
                <a:solidFill>
                  <a:srgbClr val="CC3300"/>
                </a:solidFill>
                <a:effectLst/>
                <a:uLnTx/>
                <a:uFillTx/>
                <a:latin typeface="Times New Roman" panose="02020603050405020304" pitchFamily="18" charset="0"/>
                <a:ea typeface="+mn-ea"/>
                <a:cs typeface="+mn-cs"/>
              </a:rPr>
              <a:t> </a:t>
            </a:r>
            <a:r>
              <a:rPr kumimoji="0" lang="en-US" altLang="vi-VN" sz="2800" b="0" i="0" u="none" strike="noStrike" kern="1200" cap="none" spc="0" normalizeH="0" baseline="0" noProof="0" dirty="0" err="1">
                <a:ln>
                  <a:noFill/>
                </a:ln>
                <a:solidFill>
                  <a:srgbClr val="CC3300"/>
                </a:solidFill>
                <a:effectLst/>
                <a:uLnTx/>
                <a:uFillTx/>
                <a:latin typeface="Times New Roman" panose="02020603050405020304" pitchFamily="18" charset="0"/>
                <a:ea typeface="+mn-ea"/>
                <a:cs typeface="+mn-cs"/>
              </a:rPr>
              <a:t>có</a:t>
            </a:r>
            <a:r>
              <a:rPr kumimoji="0" lang="en-US" altLang="vi-VN" sz="2800" b="0" i="0" u="none" strike="noStrike" kern="1200" cap="none" spc="0" normalizeH="0" baseline="0" noProof="0" dirty="0">
                <a:ln>
                  <a:noFill/>
                </a:ln>
                <a:solidFill>
                  <a:srgbClr val="CC3300"/>
                </a:solidFill>
                <a:effectLst/>
                <a:uLnTx/>
                <a:uFillTx/>
                <a:latin typeface="Times New Roman" panose="02020603050405020304" pitchFamily="18" charset="0"/>
                <a:ea typeface="+mn-ea"/>
                <a:cs typeface="+mn-cs"/>
              </a:rPr>
              <a:t> </a:t>
            </a:r>
            <a:r>
              <a:rPr kumimoji="0" lang="en-US" altLang="vi-VN" sz="2800" b="0" i="0" u="none" strike="noStrike" kern="1200" cap="none" spc="0" normalizeH="0" baseline="0" noProof="0" dirty="0" err="1">
                <a:ln>
                  <a:noFill/>
                </a:ln>
                <a:solidFill>
                  <a:srgbClr val="CC3300"/>
                </a:solidFill>
                <a:effectLst/>
                <a:uLnTx/>
                <a:uFillTx/>
                <a:latin typeface="Times New Roman" panose="02020603050405020304" pitchFamily="18" charset="0"/>
                <a:ea typeface="+mn-ea"/>
                <a:cs typeface="+mn-cs"/>
              </a:rPr>
              <a:t>màng</a:t>
            </a:r>
            <a:r>
              <a:rPr kumimoji="0" lang="en-US" altLang="vi-VN" sz="2800" b="0" i="0" u="none" strike="noStrike" kern="1200" cap="none" spc="0" normalizeH="0" baseline="0" noProof="0" dirty="0">
                <a:ln>
                  <a:noFill/>
                </a:ln>
                <a:solidFill>
                  <a:srgbClr val="CC3300"/>
                </a:solidFill>
                <a:effectLst/>
                <a:uLnTx/>
                <a:uFillTx/>
                <a:latin typeface="Times New Roman" panose="02020603050405020304" pitchFamily="18" charset="0"/>
                <a:ea typeface="+mn-ea"/>
                <a:cs typeface="+mn-cs"/>
              </a:rPr>
              <a:t> </a:t>
            </a:r>
            <a:r>
              <a:rPr kumimoji="0" lang="en-US" altLang="vi-VN" sz="2800" b="0" i="0" u="none" strike="noStrike" kern="1200" cap="none" spc="0" normalizeH="0" baseline="0" noProof="0" dirty="0" err="1">
                <a:ln>
                  <a:noFill/>
                </a:ln>
                <a:solidFill>
                  <a:srgbClr val="CC3300"/>
                </a:solidFill>
                <a:effectLst/>
                <a:uLnTx/>
                <a:uFillTx/>
                <a:latin typeface="Times New Roman" panose="02020603050405020304" pitchFamily="18" charset="0"/>
                <a:ea typeface="+mn-ea"/>
                <a:cs typeface="+mn-cs"/>
              </a:rPr>
              <a:t>ngăn</a:t>
            </a:r>
            <a:r>
              <a:rPr kumimoji="0" lang="en-US" altLang="vi-VN" sz="2800" b="0" i="0" u="none" strike="noStrike" kern="1200" cap="none" spc="0" normalizeH="0" baseline="0" noProof="0" dirty="0">
                <a:ln>
                  <a:noFill/>
                </a:ln>
                <a:solidFill>
                  <a:srgbClr val="CC3300"/>
                </a:solidFill>
                <a:effectLst/>
                <a:uLnTx/>
                <a:uFillTx/>
                <a:latin typeface="Times New Roman" panose="02020603050405020304" pitchFamily="18" charset="0"/>
                <a:ea typeface="+mn-ea"/>
                <a:cs typeface="+mn-cs"/>
              </a:rPr>
              <a:t> </a:t>
            </a:r>
            <a:r>
              <a:rPr kumimoji="0" lang="en-US" altLang="vi-VN" sz="2800" b="0" i="0" u="none" strike="noStrike" kern="1200" cap="none" spc="0" normalizeH="0" baseline="0" noProof="0" dirty="0" err="1">
                <a:ln>
                  <a:noFill/>
                </a:ln>
                <a:solidFill>
                  <a:srgbClr val="CC3300"/>
                </a:solidFill>
                <a:effectLst/>
                <a:uLnTx/>
                <a:uFillTx/>
                <a:latin typeface="Times New Roman" panose="02020603050405020304" pitchFamily="18" charset="0"/>
                <a:ea typeface="+mn-ea"/>
                <a:cs typeface="+mn-cs"/>
              </a:rPr>
              <a:t>xốp</a:t>
            </a:r>
            <a:r>
              <a:rPr kumimoji="0" lang="en-US" altLang="vi-VN" sz="2800" b="0" i="0" u="none" strike="noStrike" kern="1200" cap="none" spc="0" normalizeH="0" baseline="0" noProof="0" dirty="0">
                <a:ln>
                  <a:noFill/>
                </a:ln>
                <a:solidFill>
                  <a:srgbClr val="CC3300"/>
                </a:solidFill>
                <a:effectLst/>
                <a:uLnTx/>
                <a:uFillTx/>
                <a:latin typeface="Times New Roman" panose="02020603050405020304" pitchFamily="18" charset="0"/>
                <a:ea typeface="+mn-ea"/>
                <a:cs typeface="+mn-cs"/>
              </a:rPr>
              <a:t> </a:t>
            </a:r>
            <a:r>
              <a:rPr kumimoji="0" lang="en-US" altLang="vi-VN" sz="2800" b="0" i="0" u="none" strike="noStrike" kern="1200" cap="none" spc="0" normalizeH="0" baseline="0" noProof="0" dirty="0" err="1">
                <a:ln>
                  <a:noFill/>
                </a:ln>
                <a:solidFill>
                  <a:srgbClr val="CC3300"/>
                </a:solidFill>
                <a:effectLst/>
                <a:uLnTx/>
                <a:uFillTx/>
                <a:latin typeface="Times New Roman" panose="02020603050405020304" pitchFamily="18" charset="0"/>
                <a:ea typeface="+mn-ea"/>
                <a:cs typeface="+mn-cs"/>
              </a:rPr>
              <a:t>không</a:t>
            </a:r>
            <a:r>
              <a:rPr kumimoji="0" lang="en-US" altLang="vi-VN" sz="2800" b="0" i="0" u="none" strike="noStrike" kern="1200" cap="none" spc="0" normalizeH="0" baseline="0" noProof="0" dirty="0">
                <a:ln>
                  <a:noFill/>
                </a:ln>
                <a:solidFill>
                  <a:srgbClr val="CC3300"/>
                </a:solidFill>
                <a:effectLst/>
                <a:uLnTx/>
                <a:uFillTx/>
                <a:latin typeface="Times New Roman" panose="02020603050405020304" pitchFamily="18" charset="0"/>
                <a:ea typeface="+mn-ea"/>
                <a:cs typeface="+mn-cs"/>
              </a:rPr>
              <a:t> </a:t>
            </a:r>
            <a:r>
              <a:rPr kumimoji="0" lang="en-US" altLang="vi-VN" sz="2800" b="0" i="0" u="none" strike="noStrike" kern="1200" cap="none" spc="0" normalizeH="0" baseline="0" noProof="0" dirty="0" err="1">
                <a:ln>
                  <a:noFill/>
                </a:ln>
                <a:solidFill>
                  <a:srgbClr val="CC3300"/>
                </a:solidFill>
                <a:effectLst/>
                <a:uLnTx/>
                <a:uFillTx/>
                <a:latin typeface="Times New Roman" panose="02020603050405020304" pitchFamily="18" charset="0"/>
                <a:ea typeface="+mn-ea"/>
                <a:cs typeface="+mn-cs"/>
              </a:rPr>
              <a:t>thu</a:t>
            </a:r>
            <a:r>
              <a:rPr kumimoji="0" lang="en-US" altLang="vi-VN" sz="2800" b="0" i="0" u="none" strike="noStrike" kern="1200" cap="none" spc="0" normalizeH="0" baseline="0" noProof="0" dirty="0">
                <a:ln>
                  <a:noFill/>
                </a:ln>
                <a:solidFill>
                  <a:srgbClr val="CC3300"/>
                </a:solidFill>
                <a:effectLst/>
                <a:uLnTx/>
                <a:uFillTx/>
                <a:latin typeface="Times New Roman" panose="02020603050405020304" pitchFamily="18" charset="0"/>
                <a:ea typeface="+mn-ea"/>
                <a:cs typeface="+mn-cs"/>
              </a:rPr>
              <a:t> </a:t>
            </a:r>
            <a:r>
              <a:rPr kumimoji="0" lang="en-US" altLang="vi-VN" sz="2800" b="0" i="0" u="none" strike="noStrike" kern="1200" cap="none" spc="0" normalizeH="0" baseline="0" noProof="0" dirty="0" err="1">
                <a:ln>
                  <a:noFill/>
                </a:ln>
                <a:solidFill>
                  <a:srgbClr val="CC3300"/>
                </a:solidFill>
                <a:effectLst/>
                <a:uLnTx/>
                <a:uFillTx/>
                <a:latin typeface="Times New Roman" panose="02020603050405020304" pitchFamily="18" charset="0"/>
                <a:ea typeface="+mn-ea"/>
                <a:cs typeface="+mn-cs"/>
              </a:rPr>
              <a:t>được</a:t>
            </a:r>
            <a:r>
              <a:rPr kumimoji="0" lang="en-US" altLang="vi-VN" sz="2800" b="0" i="0" u="none" strike="noStrike" kern="1200" cap="none" spc="0" normalizeH="0" baseline="0" noProof="0" dirty="0">
                <a:ln>
                  <a:noFill/>
                </a:ln>
                <a:solidFill>
                  <a:srgbClr val="CC3300"/>
                </a:solidFill>
                <a:effectLst/>
                <a:uLnTx/>
                <a:uFillTx/>
                <a:latin typeface="Times New Roman" panose="02020603050405020304" pitchFamily="18" charset="0"/>
                <a:ea typeface="+mn-ea"/>
                <a:cs typeface="+mn-cs"/>
              </a:rPr>
              <a:t> NaOH)</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vi-VN" sz="2800" b="0" i="0" u="none" strike="noStrike" kern="1200" cap="none" spc="0" normalizeH="0" baseline="0" noProof="0" dirty="0">
                <a:ln>
                  <a:noFill/>
                </a:ln>
                <a:solidFill>
                  <a:srgbClr val="000000"/>
                </a:solidFill>
                <a:effectLst/>
                <a:uLnTx/>
                <a:uFillTx/>
                <a:latin typeface="Times New Roman" panose="02020603050405020304" pitchFamily="18" charset="0"/>
                <a:ea typeface="+mn-ea"/>
                <a:cs typeface="+mn-cs"/>
              </a:rPr>
              <a:t>H</a:t>
            </a:r>
            <a:r>
              <a:rPr kumimoji="0" lang="en-US" altLang="vi-VN" sz="2800" b="0" i="0" u="none" strike="noStrike" kern="1200" cap="none" spc="0" normalizeH="0" baseline="-25000" noProof="0" dirty="0">
                <a:ln>
                  <a:noFill/>
                </a:ln>
                <a:solidFill>
                  <a:srgbClr val="000000"/>
                </a:solidFill>
                <a:effectLst/>
                <a:uLnTx/>
                <a:uFillTx/>
                <a:latin typeface="Times New Roman" panose="02020603050405020304" pitchFamily="18" charset="0"/>
                <a:ea typeface="+mn-ea"/>
                <a:cs typeface="+mn-cs"/>
              </a:rPr>
              <a:t>2  </a:t>
            </a:r>
            <a:r>
              <a:rPr kumimoji="0" lang="en-US" altLang="vi-VN" sz="2800" b="0" i="0" u="none" strike="noStrike" kern="1200" cap="none" spc="0" normalizeH="0" baseline="0" noProof="0" dirty="0">
                <a:ln>
                  <a:noFill/>
                </a:ln>
                <a:solidFill>
                  <a:srgbClr val="000000"/>
                </a:solidFill>
                <a:effectLst/>
                <a:uLnTx/>
                <a:uFillTx/>
                <a:latin typeface="Times New Roman" panose="02020603050405020304" pitchFamily="18" charset="0"/>
                <a:ea typeface="+mn-ea"/>
                <a:cs typeface="+mn-cs"/>
              </a:rPr>
              <a:t>+ Cl</a:t>
            </a:r>
            <a:r>
              <a:rPr kumimoji="0" lang="en-US" altLang="vi-VN" sz="2800" b="0" i="0" u="none" strike="noStrike" kern="1200" cap="none" spc="0" normalizeH="0" baseline="-25000" noProof="0" dirty="0">
                <a:ln>
                  <a:noFill/>
                </a:ln>
                <a:solidFill>
                  <a:srgbClr val="000000"/>
                </a:solidFill>
                <a:effectLst/>
                <a:uLnTx/>
                <a:uFillTx/>
                <a:latin typeface="Times New Roman" panose="02020603050405020304" pitchFamily="18" charset="0"/>
                <a:ea typeface="+mn-ea"/>
                <a:cs typeface="+mn-cs"/>
              </a:rPr>
              <a:t>2</a:t>
            </a:r>
            <a:r>
              <a:rPr kumimoji="0" lang="en-US" altLang="vi-VN" sz="2800" b="0" i="0" u="none" strike="noStrike" kern="1200" cap="none" spc="0" normalizeH="0" baseline="0" noProof="0" dirty="0">
                <a:ln>
                  <a:noFill/>
                </a:ln>
                <a:solidFill>
                  <a:srgbClr val="000000"/>
                </a:solidFill>
                <a:effectLst/>
                <a:uLnTx/>
                <a:uFillTx/>
                <a:latin typeface="Times New Roman" panose="02020603050405020304" pitchFamily="18" charset="0"/>
                <a:ea typeface="+mn-ea"/>
                <a:cs typeface="+mn-cs"/>
              </a:rPr>
              <a:t>  -&gt;   2HCl</a:t>
            </a:r>
          </a:p>
        </p:txBody>
      </p:sp>
      <p:sp>
        <p:nvSpPr>
          <p:cNvPr id="29819" name="AutoShape 123">
            <a:extLst>
              <a:ext uri="{FF2B5EF4-FFF2-40B4-BE49-F238E27FC236}">
                <a16:creationId xmlns:a16="http://schemas.microsoft.com/office/drawing/2014/main" id="{33338CFE-E3EA-4954-BA8B-460A1B97B76C}"/>
              </a:ext>
            </a:extLst>
          </p:cNvPr>
          <p:cNvSpPr>
            <a:spLocks noChangeArrowheads="1"/>
          </p:cNvSpPr>
          <p:nvPr/>
        </p:nvSpPr>
        <p:spPr bwMode="auto">
          <a:xfrm>
            <a:off x="6553200" y="685800"/>
            <a:ext cx="1676400" cy="3276600"/>
          </a:xfrm>
          <a:prstGeom prst="wedgeRoundRectCallout">
            <a:avLst>
              <a:gd name="adj1" fmla="val -160134"/>
              <a:gd name="adj2" fmla="val 11727"/>
              <a:gd name="adj3" fmla="val 16667"/>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vi-VN" sz="2800" b="0" i="0" u="none" strike="noStrike" kern="1200" cap="none" spc="0" normalizeH="0" baseline="0" noProof="0">
                <a:ln>
                  <a:noFill/>
                </a:ln>
                <a:solidFill>
                  <a:srgbClr val="CC3300"/>
                </a:solidFill>
                <a:effectLst/>
                <a:uLnTx/>
                <a:uFillTx/>
                <a:latin typeface="Arial" panose="020B0604020202020204" pitchFamily="34" charset="0"/>
                <a:ea typeface="+mn-ea"/>
                <a:cs typeface="+mn-cs"/>
              </a:rPr>
              <a:t>Hãy cho biết tác dụng của màng ngăn xốp </a:t>
            </a:r>
          </a:p>
        </p:txBody>
      </p:sp>
      <p:sp>
        <p:nvSpPr>
          <p:cNvPr id="29820" name="Text Box 124">
            <a:extLst>
              <a:ext uri="{FF2B5EF4-FFF2-40B4-BE49-F238E27FC236}">
                <a16:creationId xmlns:a16="http://schemas.microsoft.com/office/drawing/2014/main" id="{3B02AD38-ECF4-4EC4-A39B-EDD4E8E84BA8}"/>
              </a:ext>
            </a:extLst>
          </p:cNvPr>
          <p:cNvSpPr txBox="1">
            <a:spLocks noChangeArrowheads="1"/>
          </p:cNvSpPr>
          <p:nvPr/>
        </p:nvSpPr>
        <p:spPr bwMode="auto">
          <a:xfrm>
            <a:off x="1219200" y="3443288"/>
            <a:ext cx="838200" cy="6715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altLang="vi-VN" sz="3800" b="1" i="0" u="none" strike="noStrike" kern="1200" cap="none" spc="0" normalizeH="0" baseline="0" noProof="0">
                <a:ln>
                  <a:noFill/>
                </a:ln>
                <a:solidFill>
                  <a:srgbClr val="FF3300"/>
                </a:solidFill>
                <a:effectLst/>
                <a:uLnTx/>
                <a:uFillTx/>
                <a:latin typeface=".VnTime" panose="020B7200000000000000" pitchFamily="34" charset="0"/>
                <a:ea typeface="+mn-ea"/>
                <a:cs typeface="+mn-cs"/>
                <a:sym typeface="Wingdings" panose="05000000000000000000" pitchFamily="2" charset="2"/>
              </a:rPr>
              <a:t></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8" presetClass="entr" presetSubtype="16" fill="hold" grpId="0" nodeType="clickEffect">
                                  <p:stCondLst>
                                    <p:cond delay="0"/>
                                  </p:stCondLst>
                                  <p:childTnLst>
                                    <p:set>
                                      <p:cBhvr>
                                        <p:cTn id="6" dur="1" fill="hold">
                                          <p:stCondLst>
                                            <p:cond delay="0"/>
                                          </p:stCondLst>
                                        </p:cTn>
                                        <p:tgtEl>
                                          <p:spTgt spid="29699"/>
                                        </p:tgtEl>
                                        <p:attrNameLst>
                                          <p:attrName>style.visibility</p:attrName>
                                        </p:attrNameLst>
                                      </p:cBhvr>
                                      <p:to>
                                        <p:strVal val="visible"/>
                                      </p:to>
                                    </p:set>
                                    <p:animEffect transition="in" filter="diamond(in)">
                                      <p:cBhvr>
                                        <p:cTn id="7" dur="2000"/>
                                        <p:tgtEl>
                                          <p:spTgt spid="29699"/>
                                        </p:tgtEl>
                                      </p:cBhvr>
                                    </p:animEffect>
                                  </p:childTnLst>
                                </p:cTn>
                              </p:par>
                              <p:par>
                                <p:cTn id="8" presetID="8" presetClass="entr" presetSubtype="16" fill="hold" grpId="0" nodeType="withEffect">
                                  <p:stCondLst>
                                    <p:cond delay="0"/>
                                  </p:stCondLst>
                                  <p:childTnLst>
                                    <p:set>
                                      <p:cBhvr>
                                        <p:cTn id="9" dur="1" fill="hold">
                                          <p:stCondLst>
                                            <p:cond delay="0"/>
                                          </p:stCondLst>
                                        </p:cTn>
                                        <p:tgtEl>
                                          <p:spTgt spid="29700"/>
                                        </p:tgtEl>
                                        <p:attrNameLst>
                                          <p:attrName>style.visibility</p:attrName>
                                        </p:attrNameLst>
                                      </p:cBhvr>
                                      <p:to>
                                        <p:strVal val="visible"/>
                                      </p:to>
                                    </p:set>
                                    <p:animEffect transition="in" filter="diamond(in)">
                                      <p:cBhvr>
                                        <p:cTn id="10" dur="2000"/>
                                        <p:tgtEl>
                                          <p:spTgt spid="29700"/>
                                        </p:tgtEl>
                                      </p:cBhvr>
                                    </p:animEffect>
                                  </p:childTnLst>
                                </p:cTn>
                              </p:par>
                              <p:par>
                                <p:cTn id="11" presetID="8" presetClass="entr" presetSubtype="16" fill="hold" nodeType="withEffect">
                                  <p:stCondLst>
                                    <p:cond delay="0"/>
                                  </p:stCondLst>
                                  <p:childTnLst>
                                    <p:set>
                                      <p:cBhvr>
                                        <p:cTn id="12" dur="1" fill="hold">
                                          <p:stCondLst>
                                            <p:cond delay="0"/>
                                          </p:stCondLst>
                                        </p:cTn>
                                        <p:tgtEl>
                                          <p:spTgt spid="29702"/>
                                        </p:tgtEl>
                                        <p:attrNameLst>
                                          <p:attrName>style.visibility</p:attrName>
                                        </p:attrNameLst>
                                      </p:cBhvr>
                                      <p:to>
                                        <p:strVal val="visible"/>
                                      </p:to>
                                    </p:set>
                                    <p:animEffect transition="in" filter="diamond(in)">
                                      <p:cBhvr>
                                        <p:cTn id="13" dur="2000"/>
                                        <p:tgtEl>
                                          <p:spTgt spid="29702"/>
                                        </p:tgtEl>
                                      </p:cBhvr>
                                    </p:animEffect>
                                  </p:childTnLst>
                                </p:cTn>
                              </p:par>
                            </p:childTnLst>
                          </p:cTn>
                        </p:par>
                        <p:par>
                          <p:cTn id="14" fill="hold" nodeType="afterGroup">
                            <p:stCondLst>
                              <p:cond delay="2000"/>
                            </p:stCondLst>
                            <p:childTnLst>
                              <p:par>
                                <p:cTn id="15" presetID="8" presetClass="entr" presetSubtype="16" fill="hold" grpId="0" nodeType="afterEffect">
                                  <p:stCondLst>
                                    <p:cond delay="0"/>
                                  </p:stCondLst>
                                  <p:childTnLst>
                                    <p:set>
                                      <p:cBhvr>
                                        <p:cTn id="16" dur="1" fill="hold">
                                          <p:stCondLst>
                                            <p:cond delay="0"/>
                                          </p:stCondLst>
                                        </p:cTn>
                                        <p:tgtEl>
                                          <p:spTgt spid="29701"/>
                                        </p:tgtEl>
                                        <p:attrNameLst>
                                          <p:attrName>style.visibility</p:attrName>
                                        </p:attrNameLst>
                                      </p:cBhvr>
                                      <p:to>
                                        <p:strVal val="visible"/>
                                      </p:to>
                                    </p:set>
                                    <p:animEffect transition="in" filter="diamond(in)">
                                      <p:cBhvr>
                                        <p:cTn id="17" dur="2000"/>
                                        <p:tgtEl>
                                          <p:spTgt spid="29701"/>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8" presetClass="entr" presetSubtype="16" fill="hold" nodeType="clickEffect">
                                  <p:stCondLst>
                                    <p:cond delay="0"/>
                                  </p:stCondLst>
                                  <p:childTnLst>
                                    <p:set>
                                      <p:cBhvr>
                                        <p:cTn id="21" dur="1" fill="hold">
                                          <p:stCondLst>
                                            <p:cond delay="0"/>
                                          </p:stCondLst>
                                        </p:cTn>
                                        <p:tgtEl>
                                          <p:spTgt spid="29807"/>
                                        </p:tgtEl>
                                        <p:attrNameLst>
                                          <p:attrName>style.visibility</p:attrName>
                                        </p:attrNameLst>
                                      </p:cBhvr>
                                      <p:to>
                                        <p:strVal val="visible"/>
                                      </p:to>
                                    </p:set>
                                    <p:animEffect transition="in" filter="diamond(in)">
                                      <p:cBhvr>
                                        <p:cTn id="22" dur="2000"/>
                                        <p:tgtEl>
                                          <p:spTgt spid="29807"/>
                                        </p:tgtEl>
                                      </p:cBhvr>
                                    </p:animEffect>
                                  </p:childTnLst>
                                </p:cTn>
                              </p:par>
                              <p:par>
                                <p:cTn id="23" presetID="1" presetClass="entr" presetSubtype="0" fill="hold" nodeType="withEffect">
                                  <p:stCondLst>
                                    <p:cond delay="0"/>
                                  </p:stCondLst>
                                  <p:iterate type="lt">
                                    <p:tmAbs val="0"/>
                                  </p:iterate>
                                  <p:childTnLst>
                                    <p:set>
                                      <p:cBhvr>
                                        <p:cTn id="24" dur="1" fill="hold">
                                          <p:stCondLst>
                                            <p:cond delay="0"/>
                                          </p:stCondLst>
                                        </p:cTn>
                                        <p:tgtEl>
                                          <p:spTgt spid="29820"/>
                                        </p:tgtEl>
                                        <p:attrNameLst>
                                          <p:attrName>style.visibility</p:attrName>
                                        </p:attrNameLst>
                                      </p:cBhvr>
                                      <p:to>
                                        <p:strVal val="visible"/>
                                      </p:to>
                                    </p:set>
                                  </p:childTnLst>
                                </p:cTn>
                              </p:par>
                              <p:par>
                                <p:cTn id="25" presetID="36" presetClass="emph" presetSubtype="0" repeatCount="indefinite" fill="hold" nodeType="withEffect">
                                  <p:stCondLst>
                                    <p:cond delay="0"/>
                                  </p:stCondLst>
                                  <p:iterate type="lt">
                                    <p:tmPct val="10000"/>
                                  </p:iterate>
                                  <p:childTnLst>
                                    <p:animScale>
                                      <p:cBhvr>
                                        <p:cTn id="26" dur="500" autoRev="1" fill="hold">
                                          <p:stCondLst>
                                            <p:cond delay="0"/>
                                          </p:stCondLst>
                                        </p:cTn>
                                        <p:tgtEl>
                                          <p:spTgt spid="29820"/>
                                        </p:tgtEl>
                                      </p:cBhvr>
                                      <p:to x="80000" y="100000"/>
                                    </p:animScale>
                                    <p:anim by="(#ppt_w*0.10)" calcmode="lin" valueType="num">
                                      <p:cBhvr>
                                        <p:cTn id="27" dur="500" autoRev="1" fill="hold">
                                          <p:stCondLst>
                                            <p:cond delay="0"/>
                                          </p:stCondLst>
                                        </p:cTn>
                                        <p:tgtEl>
                                          <p:spTgt spid="29820"/>
                                        </p:tgtEl>
                                        <p:attrNameLst>
                                          <p:attrName>ppt_x</p:attrName>
                                        </p:attrNameLst>
                                      </p:cBhvr>
                                    </p:anim>
                                    <p:anim by="(-#ppt_w*0.10)" calcmode="lin" valueType="num">
                                      <p:cBhvr>
                                        <p:cTn id="28" dur="500" autoRev="1" fill="hold">
                                          <p:stCondLst>
                                            <p:cond delay="0"/>
                                          </p:stCondLst>
                                        </p:cTn>
                                        <p:tgtEl>
                                          <p:spTgt spid="29820"/>
                                        </p:tgtEl>
                                        <p:attrNameLst>
                                          <p:attrName>ppt_y</p:attrName>
                                        </p:attrNameLst>
                                      </p:cBhvr>
                                    </p:anim>
                                    <p:animRot by="-480000">
                                      <p:cBhvr>
                                        <p:cTn id="29" dur="500" autoRev="1" fill="hold">
                                          <p:stCondLst>
                                            <p:cond delay="0"/>
                                          </p:stCondLst>
                                        </p:cTn>
                                        <p:tgtEl>
                                          <p:spTgt spid="29820"/>
                                        </p:tgtEl>
                                        <p:attrNameLst>
                                          <p:attrName>r</p:attrName>
                                        </p:attrNameLst>
                                      </p:cBhvr>
                                    </p:animRot>
                                  </p:childTnLst>
                                </p:cTn>
                              </p:par>
                            </p:childTnLst>
                          </p:cTn>
                        </p:par>
                      </p:childTnLst>
                    </p:cTn>
                  </p:par>
                  <p:par>
                    <p:cTn id="30" fill="hold" nodeType="clickPar">
                      <p:stCondLst>
                        <p:cond delay="indefinite"/>
                      </p:stCondLst>
                      <p:childTnLst>
                        <p:par>
                          <p:cTn id="31" fill="hold" nodeType="withGroup">
                            <p:stCondLst>
                              <p:cond delay="0"/>
                            </p:stCondLst>
                            <p:childTnLst>
                              <p:par>
                                <p:cTn id="32" presetID="3" presetClass="entr" presetSubtype="10" fill="hold" grpId="0" nodeType="clickEffect">
                                  <p:stCondLst>
                                    <p:cond delay="0"/>
                                  </p:stCondLst>
                                  <p:childTnLst>
                                    <p:set>
                                      <p:cBhvr>
                                        <p:cTn id="33" dur="1" fill="hold">
                                          <p:stCondLst>
                                            <p:cond delay="0"/>
                                          </p:stCondLst>
                                        </p:cTn>
                                        <p:tgtEl>
                                          <p:spTgt spid="29819"/>
                                        </p:tgtEl>
                                        <p:attrNameLst>
                                          <p:attrName>style.visibility</p:attrName>
                                        </p:attrNameLst>
                                      </p:cBhvr>
                                      <p:to>
                                        <p:strVal val="visible"/>
                                      </p:to>
                                    </p:set>
                                    <p:animEffect transition="in" filter="blinds(horizontal)">
                                      <p:cBhvr>
                                        <p:cTn id="34" dur="500"/>
                                        <p:tgtEl>
                                          <p:spTgt spid="29819"/>
                                        </p:tgtEl>
                                      </p:cBhvr>
                                    </p:animEffect>
                                  </p:childTnLst>
                                </p:cTn>
                              </p:par>
                            </p:childTnLst>
                          </p:cTn>
                        </p:par>
                      </p:childTnLst>
                    </p:cTn>
                  </p:par>
                  <p:par>
                    <p:cTn id="35" fill="hold" nodeType="clickPar">
                      <p:stCondLst>
                        <p:cond delay="indefinite"/>
                      </p:stCondLst>
                      <p:childTnLst>
                        <p:par>
                          <p:cTn id="36" fill="hold" nodeType="withGroup">
                            <p:stCondLst>
                              <p:cond delay="0"/>
                            </p:stCondLst>
                            <p:childTnLst>
                              <p:par>
                                <p:cTn id="37" presetID="4" presetClass="exit" presetSubtype="16" fill="hold" grpId="1" nodeType="clickEffect">
                                  <p:stCondLst>
                                    <p:cond delay="0"/>
                                  </p:stCondLst>
                                  <p:childTnLst>
                                    <p:animEffect transition="out" filter="box(in)">
                                      <p:cBhvr>
                                        <p:cTn id="38" dur="500"/>
                                        <p:tgtEl>
                                          <p:spTgt spid="29819"/>
                                        </p:tgtEl>
                                      </p:cBhvr>
                                    </p:animEffect>
                                    <p:set>
                                      <p:cBhvr>
                                        <p:cTn id="39" dur="1" fill="hold">
                                          <p:stCondLst>
                                            <p:cond delay="499"/>
                                          </p:stCondLst>
                                        </p:cTn>
                                        <p:tgtEl>
                                          <p:spTgt spid="29819"/>
                                        </p:tgtEl>
                                        <p:attrNameLst>
                                          <p:attrName>style.visibility</p:attrName>
                                        </p:attrNameLst>
                                      </p:cBhvr>
                                      <p:to>
                                        <p:strVal val="hidden"/>
                                      </p:to>
                                    </p:set>
                                  </p:childTnLst>
                                </p:cTn>
                              </p:par>
                            </p:childTnLst>
                          </p:cTn>
                        </p:par>
                        <p:par>
                          <p:cTn id="40" fill="hold" nodeType="afterGroup">
                            <p:stCondLst>
                              <p:cond delay="500"/>
                            </p:stCondLst>
                            <p:childTnLst>
                              <p:par>
                                <p:cTn id="41" presetID="3" presetClass="entr" presetSubtype="10" fill="hold" grpId="0" nodeType="afterEffect">
                                  <p:stCondLst>
                                    <p:cond delay="0"/>
                                  </p:stCondLst>
                                  <p:childTnLst>
                                    <p:set>
                                      <p:cBhvr>
                                        <p:cTn id="42" dur="1" fill="hold">
                                          <p:stCondLst>
                                            <p:cond delay="0"/>
                                          </p:stCondLst>
                                        </p:cTn>
                                        <p:tgtEl>
                                          <p:spTgt spid="29818"/>
                                        </p:tgtEl>
                                        <p:attrNameLst>
                                          <p:attrName>style.visibility</p:attrName>
                                        </p:attrNameLst>
                                      </p:cBhvr>
                                      <p:to>
                                        <p:strVal val="visible"/>
                                      </p:to>
                                    </p:set>
                                    <p:animEffect transition="in" filter="blinds(horizontal)">
                                      <p:cBhvr>
                                        <p:cTn id="43" dur="500"/>
                                        <p:tgtEl>
                                          <p:spTgt spid="29818"/>
                                        </p:tgtEl>
                                      </p:cBhvr>
                                    </p:animEffect>
                                  </p:childTnLst>
                                  <p:subTnLst>
                                    <p:audio>
                                      <p:cMediaNode>
                                        <p:cTn display="0" masterRel="sameClick">
                                          <p:stCondLst>
                                            <p:cond evt="begin" delay="0">
                                              <p:tn val="41"/>
                                            </p:cond>
                                          </p:stCondLst>
                                          <p:endCondLst>
                                            <p:cond evt="onStopAudio" delay="0">
                                              <p:tgtEl>
                                                <p:sldTgt/>
                                              </p:tgtEl>
                                            </p:cond>
                                          </p:endCondLst>
                                        </p:cTn>
                                        <p:tgtEl>
                                          <p:sndTgt r:embed="rId4" name="whoosh.wav"/>
                                        </p:tgtEl>
                                      </p:cMediaNode>
                                    </p:audio>
                                  </p:subTnLst>
                                </p:cTn>
                              </p:par>
                            </p:childTnLst>
                          </p:cTn>
                        </p:par>
                      </p:childTnLst>
                    </p:cTn>
                  </p:par>
                  <p:par>
                    <p:cTn id="44" fill="hold" nodeType="clickPar">
                      <p:stCondLst>
                        <p:cond delay="indefinite"/>
                      </p:stCondLst>
                      <p:childTnLst>
                        <p:par>
                          <p:cTn id="45" fill="hold" nodeType="withGroup">
                            <p:stCondLst>
                              <p:cond delay="0"/>
                            </p:stCondLst>
                            <p:childTnLst>
                              <p:par>
                                <p:cTn id="46" presetID="4" presetClass="exit" presetSubtype="16" fill="hold" grpId="1" nodeType="clickEffect">
                                  <p:stCondLst>
                                    <p:cond delay="0"/>
                                  </p:stCondLst>
                                  <p:childTnLst>
                                    <p:animEffect transition="out" filter="box(in)">
                                      <p:cBhvr>
                                        <p:cTn id="47" dur="500"/>
                                        <p:tgtEl>
                                          <p:spTgt spid="29818"/>
                                        </p:tgtEl>
                                      </p:cBhvr>
                                    </p:animEffect>
                                    <p:set>
                                      <p:cBhvr>
                                        <p:cTn id="48" dur="1" fill="hold">
                                          <p:stCondLst>
                                            <p:cond delay="499"/>
                                          </p:stCondLst>
                                        </p:cTn>
                                        <p:tgtEl>
                                          <p:spTgt spid="29818"/>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699" grpId="0" animBg="1"/>
      <p:bldP spid="29700" grpId="0"/>
      <p:bldP spid="29701" grpId="0"/>
      <p:bldP spid="29818" grpId="0" animBg="1"/>
      <p:bldP spid="29818" grpId="1" animBg="1"/>
      <p:bldP spid="29819" grpId="0" animBg="1"/>
      <p:bldP spid="29819" grpId="1" animBg="1"/>
    </p:bld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650" name="Line 2"/>
          <p:cNvSpPr>
            <a:spLocks noChangeShapeType="1"/>
          </p:cNvSpPr>
          <p:nvPr/>
        </p:nvSpPr>
        <p:spPr bwMode="auto">
          <a:xfrm>
            <a:off x="6457950" y="1130300"/>
            <a:ext cx="0" cy="4419600"/>
          </a:xfrm>
          <a:prstGeom prst="line">
            <a:avLst/>
          </a:prstGeom>
          <a:noFill/>
          <a:ln w="571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27651" name="Line 3"/>
          <p:cNvSpPr>
            <a:spLocks noChangeShapeType="1"/>
          </p:cNvSpPr>
          <p:nvPr/>
        </p:nvSpPr>
        <p:spPr bwMode="auto">
          <a:xfrm>
            <a:off x="2651125" y="2644775"/>
            <a:ext cx="43434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grpSp>
        <p:nvGrpSpPr>
          <p:cNvPr id="27652" name="Group 4"/>
          <p:cNvGrpSpPr>
            <a:grpSpLocks/>
          </p:cNvGrpSpPr>
          <p:nvPr/>
        </p:nvGrpSpPr>
        <p:grpSpPr bwMode="auto">
          <a:xfrm>
            <a:off x="2717800" y="2927350"/>
            <a:ext cx="1774825" cy="76200"/>
            <a:chOff x="1392" y="2494"/>
            <a:chExt cx="1118" cy="2"/>
          </a:xfrm>
        </p:grpSpPr>
        <p:sp>
          <p:nvSpPr>
            <p:cNvPr id="27653" name="Line 5"/>
            <p:cNvSpPr>
              <a:spLocks noChangeShapeType="1"/>
            </p:cNvSpPr>
            <p:nvPr/>
          </p:nvSpPr>
          <p:spPr bwMode="auto">
            <a:xfrm>
              <a:off x="1392" y="2496"/>
              <a:ext cx="192"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27654" name="Line 6"/>
            <p:cNvSpPr>
              <a:spLocks noChangeShapeType="1"/>
            </p:cNvSpPr>
            <p:nvPr/>
          </p:nvSpPr>
          <p:spPr bwMode="auto">
            <a:xfrm>
              <a:off x="1722" y="2496"/>
              <a:ext cx="192"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27655" name="Line 7"/>
            <p:cNvSpPr>
              <a:spLocks noChangeShapeType="1"/>
            </p:cNvSpPr>
            <p:nvPr/>
          </p:nvSpPr>
          <p:spPr bwMode="auto">
            <a:xfrm>
              <a:off x="2048" y="2494"/>
              <a:ext cx="192"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27656" name="Line 8"/>
            <p:cNvSpPr>
              <a:spLocks noChangeShapeType="1"/>
            </p:cNvSpPr>
            <p:nvPr/>
          </p:nvSpPr>
          <p:spPr bwMode="auto">
            <a:xfrm>
              <a:off x="2318" y="2494"/>
              <a:ext cx="192"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grpSp>
      <p:grpSp>
        <p:nvGrpSpPr>
          <p:cNvPr id="27657" name="Group 9"/>
          <p:cNvGrpSpPr>
            <a:grpSpLocks/>
          </p:cNvGrpSpPr>
          <p:nvPr/>
        </p:nvGrpSpPr>
        <p:grpSpPr bwMode="auto">
          <a:xfrm>
            <a:off x="5124450" y="2790825"/>
            <a:ext cx="1774825" cy="3175"/>
            <a:chOff x="1392" y="2494"/>
            <a:chExt cx="1118" cy="2"/>
          </a:xfrm>
        </p:grpSpPr>
        <p:sp>
          <p:nvSpPr>
            <p:cNvPr id="27658" name="Line 10"/>
            <p:cNvSpPr>
              <a:spLocks noChangeShapeType="1"/>
            </p:cNvSpPr>
            <p:nvPr/>
          </p:nvSpPr>
          <p:spPr bwMode="auto">
            <a:xfrm>
              <a:off x="1392" y="2496"/>
              <a:ext cx="192"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27659" name="Line 11"/>
            <p:cNvSpPr>
              <a:spLocks noChangeShapeType="1"/>
            </p:cNvSpPr>
            <p:nvPr/>
          </p:nvSpPr>
          <p:spPr bwMode="auto">
            <a:xfrm>
              <a:off x="1722" y="2496"/>
              <a:ext cx="192"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27660" name="Line 12"/>
            <p:cNvSpPr>
              <a:spLocks noChangeShapeType="1"/>
            </p:cNvSpPr>
            <p:nvPr/>
          </p:nvSpPr>
          <p:spPr bwMode="auto">
            <a:xfrm>
              <a:off x="2048" y="2494"/>
              <a:ext cx="192"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27661" name="Line 13"/>
            <p:cNvSpPr>
              <a:spLocks noChangeShapeType="1"/>
            </p:cNvSpPr>
            <p:nvPr/>
          </p:nvSpPr>
          <p:spPr bwMode="auto">
            <a:xfrm>
              <a:off x="2318" y="2494"/>
              <a:ext cx="192"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grpSp>
      <p:grpSp>
        <p:nvGrpSpPr>
          <p:cNvPr id="27662" name="Group 14"/>
          <p:cNvGrpSpPr>
            <a:grpSpLocks/>
          </p:cNvGrpSpPr>
          <p:nvPr/>
        </p:nvGrpSpPr>
        <p:grpSpPr bwMode="auto">
          <a:xfrm>
            <a:off x="2641600" y="3105150"/>
            <a:ext cx="1816100" cy="74613"/>
            <a:chOff x="1392" y="2494"/>
            <a:chExt cx="1118" cy="2"/>
          </a:xfrm>
        </p:grpSpPr>
        <p:sp>
          <p:nvSpPr>
            <p:cNvPr id="27663" name="Line 15"/>
            <p:cNvSpPr>
              <a:spLocks noChangeShapeType="1"/>
            </p:cNvSpPr>
            <p:nvPr/>
          </p:nvSpPr>
          <p:spPr bwMode="auto">
            <a:xfrm>
              <a:off x="1392" y="2496"/>
              <a:ext cx="192"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27664" name="Line 16"/>
            <p:cNvSpPr>
              <a:spLocks noChangeShapeType="1"/>
            </p:cNvSpPr>
            <p:nvPr/>
          </p:nvSpPr>
          <p:spPr bwMode="auto">
            <a:xfrm>
              <a:off x="1722" y="2496"/>
              <a:ext cx="192"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27665" name="Line 17"/>
            <p:cNvSpPr>
              <a:spLocks noChangeShapeType="1"/>
            </p:cNvSpPr>
            <p:nvPr/>
          </p:nvSpPr>
          <p:spPr bwMode="auto">
            <a:xfrm>
              <a:off x="2048" y="2494"/>
              <a:ext cx="192"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27666" name="Line 18"/>
            <p:cNvSpPr>
              <a:spLocks noChangeShapeType="1"/>
            </p:cNvSpPr>
            <p:nvPr/>
          </p:nvSpPr>
          <p:spPr bwMode="auto">
            <a:xfrm>
              <a:off x="2318" y="2494"/>
              <a:ext cx="192"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grpSp>
      <p:grpSp>
        <p:nvGrpSpPr>
          <p:cNvPr id="27667" name="Group 19"/>
          <p:cNvGrpSpPr>
            <a:grpSpLocks/>
          </p:cNvGrpSpPr>
          <p:nvPr/>
        </p:nvGrpSpPr>
        <p:grpSpPr bwMode="auto">
          <a:xfrm>
            <a:off x="5194300" y="3136900"/>
            <a:ext cx="1752600" cy="87313"/>
            <a:chOff x="1392" y="2494"/>
            <a:chExt cx="1118" cy="2"/>
          </a:xfrm>
        </p:grpSpPr>
        <p:sp>
          <p:nvSpPr>
            <p:cNvPr id="27668" name="Line 20"/>
            <p:cNvSpPr>
              <a:spLocks noChangeShapeType="1"/>
            </p:cNvSpPr>
            <p:nvPr/>
          </p:nvSpPr>
          <p:spPr bwMode="auto">
            <a:xfrm>
              <a:off x="1392" y="2496"/>
              <a:ext cx="192"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27669" name="Line 21"/>
            <p:cNvSpPr>
              <a:spLocks noChangeShapeType="1"/>
            </p:cNvSpPr>
            <p:nvPr/>
          </p:nvSpPr>
          <p:spPr bwMode="auto">
            <a:xfrm>
              <a:off x="1722" y="2496"/>
              <a:ext cx="192"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27670" name="Line 22"/>
            <p:cNvSpPr>
              <a:spLocks noChangeShapeType="1"/>
            </p:cNvSpPr>
            <p:nvPr/>
          </p:nvSpPr>
          <p:spPr bwMode="auto">
            <a:xfrm>
              <a:off x="2048" y="2494"/>
              <a:ext cx="192"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27671" name="Line 23"/>
            <p:cNvSpPr>
              <a:spLocks noChangeShapeType="1"/>
            </p:cNvSpPr>
            <p:nvPr/>
          </p:nvSpPr>
          <p:spPr bwMode="auto">
            <a:xfrm>
              <a:off x="2318" y="2494"/>
              <a:ext cx="192"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grpSp>
      <p:grpSp>
        <p:nvGrpSpPr>
          <p:cNvPr id="27672" name="Group 24"/>
          <p:cNvGrpSpPr>
            <a:grpSpLocks/>
          </p:cNvGrpSpPr>
          <p:nvPr/>
        </p:nvGrpSpPr>
        <p:grpSpPr bwMode="auto">
          <a:xfrm>
            <a:off x="2857500" y="3324225"/>
            <a:ext cx="1765300" cy="79375"/>
            <a:chOff x="1392" y="2494"/>
            <a:chExt cx="1118" cy="2"/>
          </a:xfrm>
        </p:grpSpPr>
        <p:sp>
          <p:nvSpPr>
            <p:cNvPr id="27673" name="Line 25"/>
            <p:cNvSpPr>
              <a:spLocks noChangeShapeType="1"/>
            </p:cNvSpPr>
            <p:nvPr/>
          </p:nvSpPr>
          <p:spPr bwMode="auto">
            <a:xfrm>
              <a:off x="1392" y="2496"/>
              <a:ext cx="192"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27674" name="Line 26"/>
            <p:cNvSpPr>
              <a:spLocks noChangeShapeType="1"/>
            </p:cNvSpPr>
            <p:nvPr/>
          </p:nvSpPr>
          <p:spPr bwMode="auto">
            <a:xfrm>
              <a:off x="1722" y="2496"/>
              <a:ext cx="192"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27675" name="Line 27"/>
            <p:cNvSpPr>
              <a:spLocks noChangeShapeType="1"/>
            </p:cNvSpPr>
            <p:nvPr/>
          </p:nvSpPr>
          <p:spPr bwMode="auto">
            <a:xfrm>
              <a:off x="2048" y="2494"/>
              <a:ext cx="192"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27676" name="Line 28"/>
            <p:cNvSpPr>
              <a:spLocks noChangeShapeType="1"/>
            </p:cNvSpPr>
            <p:nvPr/>
          </p:nvSpPr>
          <p:spPr bwMode="auto">
            <a:xfrm>
              <a:off x="2318" y="2494"/>
              <a:ext cx="192"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grpSp>
      <p:grpSp>
        <p:nvGrpSpPr>
          <p:cNvPr id="27677" name="Group 29"/>
          <p:cNvGrpSpPr>
            <a:grpSpLocks/>
          </p:cNvGrpSpPr>
          <p:nvPr/>
        </p:nvGrpSpPr>
        <p:grpSpPr bwMode="auto">
          <a:xfrm>
            <a:off x="5080000" y="3365500"/>
            <a:ext cx="1774825" cy="76200"/>
            <a:chOff x="1392" y="2494"/>
            <a:chExt cx="1118" cy="2"/>
          </a:xfrm>
        </p:grpSpPr>
        <p:sp>
          <p:nvSpPr>
            <p:cNvPr id="27678" name="Line 30"/>
            <p:cNvSpPr>
              <a:spLocks noChangeShapeType="1"/>
            </p:cNvSpPr>
            <p:nvPr/>
          </p:nvSpPr>
          <p:spPr bwMode="auto">
            <a:xfrm>
              <a:off x="1392" y="2496"/>
              <a:ext cx="192"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27679" name="Line 31"/>
            <p:cNvSpPr>
              <a:spLocks noChangeShapeType="1"/>
            </p:cNvSpPr>
            <p:nvPr/>
          </p:nvSpPr>
          <p:spPr bwMode="auto">
            <a:xfrm>
              <a:off x="1722" y="2496"/>
              <a:ext cx="192"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27680" name="Line 32"/>
            <p:cNvSpPr>
              <a:spLocks noChangeShapeType="1"/>
            </p:cNvSpPr>
            <p:nvPr/>
          </p:nvSpPr>
          <p:spPr bwMode="auto">
            <a:xfrm>
              <a:off x="2048" y="2494"/>
              <a:ext cx="192"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27681" name="Line 33"/>
            <p:cNvSpPr>
              <a:spLocks noChangeShapeType="1"/>
            </p:cNvSpPr>
            <p:nvPr/>
          </p:nvSpPr>
          <p:spPr bwMode="auto">
            <a:xfrm>
              <a:off x="2318" y="2494"/>
              <a:ext cx="192"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grpSp>
      <p:grpSp>
        <p:nvGrpSpPr>
          <p:cNvPr id="27682" name="Group 34"/>
          <p:cNvGrpSpPr>
            <a:grpSpLocks/>
          </p:cNvGrpSpPr>
          <p:nvPr/>
        </p:nvGrpSpPr>
        <p:grpSpPr bwMode="auto">
          <a:xfrm>
            <a:off x="2746375" y="3590925"/>
            <a:ext cx="1774825" cy="3175"/>
            <a:chOff x="1392" y="2494"/>
            <a:chExt cx="1118" cy="2"/>
          </a:xfrm>
        </p:grpSpPr>
        <p:sp>
          <p:nvSpPr>
            <p:cNvPr id="27683" name="Line 35"/>
            <p:cNvSpPr>
              <a:spLocks noChangeShapeType="1"/>
            </p:cNvSpPr>
            <p:nvPr/>
          </p:nvSpPr>
          <p:spPr bwMode="auto">
            <a:xfrm>
              <a:off x="1392" y="2496"/>
              <a:ext cx="192"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27684" name="Line 36"/>
            <p:cNvSpPr>
              <a:spLocks noChangeShapeType="1"/>
            </p:cNvSpPr>
            <p:nvPr/>
          </p:nvSpPr>
          <p:spPr bwMode="auto">
            <a:xfrm>
              <a:off x="1722" y="2496"/>
              <a:ext cx="192"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27685" name="Line 37"/>
            <p:cNvSpPr>
              <a:spLocks noChangeShapeType="1"/>
            </p:cNvSpPr>
            <p:nvPr/>
          </p:nvSpPr>
          <p:spPr bwMode="auto">
            <a:xfrm>
              <a:off x="2048" y="2494"/>
              <a:ext cx="192"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27686" name="Line 38"/>
            <p:cNvSpPr>
              <a:spLocks noChangeShapeType="1"/>
            </p:cNvSpPr>
            <p:nvPr/>
          </p:nvSpPr>
          <p:spPr bwMode="auto">
            <a:xfrm>
              <a:off x="2318" y="2494"/>
              <a:ext cx="192"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grpSp>
      <p:grpSp>
        <p:nvGrpSpPr>
          <p:cNvPr id="27687" name="Group 39"/>
          <p:cNvGrpSpPr>
            <a:grpSpLocks/>
          </p:cNvGrpSpPr>
          <p:nvPr/>
        </p:nvGrpSpPr>
        <p:grpSpPr bwMode="auto">
          <a:xfrm>
            <a:off x="5178425" y="3648075"/>
            <a:ext cx="1774825" cy="3175"/>
            <a:chOff x="1392" y="2494"/>
            <a:chExt cx="1118" cy="2"/>
          </a:xfrm>
        </p:grpSpPr>
        <p:sp>
          <p:nvSpPr>
            <p:cNvPr id="27688" name="Line 40"/>
            <p:cNvSpPr>
              <a:spLocks noChangeShapeType="1"/>
            </p:cNvSpPr>
            <p:nvPr/>
          </p:nvSpPr>
          <p:spPr bwMode="auto">
            <a:xfrm>
              <a:off x="1392" y="2496"/>
              <a:ext cx="192"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27689" name="Line 41"/>
            <p:cNvSpPr>
              <a:spLocks noChangeShapeType="1"/>
            </p:cNvSpPr>
            <p:nvPr/>
          </p:nvSpPr>
          <p:spPr bwMode="auto">
            <a:xfrm>
              <a:off x="1722" y="2496"/>
              <a:ext cx="192"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27690" name="Line 42"/>
            <p:cNvSpPr>
              <a:spLocks noChangeShapeType="1"/>
            </p:cNvSpPr>
            <p:nvPr/>
          </p:nvSpPr>
          <p:spPr bwMode="auto">
            <a:xfrm>
              <a:off x="2048" y="2494"/>
              <a:ext cx="192"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27691" name="Line 43"/>
            <p:cNvSpPr>
              <a:spLocks noChangeShapeType="1"/>
            </p:cNvSpPr>
            <p:nvPr/>
          </p:nvSpPr>
          <p:spPr bwMode="auto">
            <a:xfrm>
              <a:off x="2318" y="2494"/>
              <a:ext cx="192"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grpSp>
      <p:grpSp>
        <p:nvGrpSpPr>
          <p:cNvPr id="27692" name="Group 44"/>
          <p:cNvGrpSpPr>
            <a:grpSpLocks/>
          </p:cNvGrpSpPr>
          <p:nvPr/>
        </p:nvGrpSpPr>
        <p:grpSpPr bwMode="auto">
          <a:xfrm>
            <a:off x="2689225" y="3860800"/>
            <a:ext cx="1774825" cy="3175"/>
            <a:chOff x="1392" y="2494"/>
            <a:chExt cx="1118" cy="2"/>
          </a:xfrm>
        </p:grpSpPr>
        <p:sp>
          <p:nvSpPr>
            <p:cNvPr id="27693" name="Line 45"/>
            <p:cNvSpPr>
              <a:spLocks noChangeShapeType="1"/>
            </p:cNvSpPr>
            <p:nvPr/>
          </p:nvSpPr>
          <p:spPr bwMode="auto">
            <a:xfrm>
              <a:off x="1392" y="2496"/>
              <a:ext cx="192"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27694" name="Line 46"/>
            <p:cNvSpPr>
              <a:spLocks noChangeShapeType="1"/>
            </p:cNvSpPr>
            <p:nvPr/>
          </p:nvSpPr>
          <p:spPr bwMode="auto">
            <a:xfrm>
              <a:off x="1722" y="2496"/>
              <a:ext cx="192"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27695" name="Line 47"/>
            <p:cNvSpPr>
              <a:spLocks noChangeShapeType="1"/>
            </p:cNvSpPr>
            <p:nvPr/>
          </p:nvSpPr>
          <p:spPr bwMode="auto">
            <a:xfrm>
              <a:off x="2048" y="2494"/>
              <a:ext cx="192"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27696" name="Line 48"/>
            <p:cNvSpPr>
              <a:spLocks noChangeShapeType="1"/>
            </p:cNvSpPr>
            <p:nvPr/>
          </p:nvSpPr>
          <p:spPr bwMode="auto">
            <a:xfrm>
              <a:off x="2318" y="2494"/>
              <a:ext cx="192"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grpSp>
      <p:grpSp>
        <p:nvGrpSpPr>
          <p:cNvPr id="27697" name="Group 49"/>
          <p:cNvGrpSpPr>
            <a:grpSpLocks/>
          </p:cNvGrpSpPr>
          <p:nvPr/>
        </p:nvGrpSpPr>
        <p:grpSpPr bwMode="auto">
          <a:xfrm>
            <a:off x="5140325" y="3860800"/>
            <a:ext cx="1774825" cy="3175"/>
            <a:chOff x="1392" y="2494"/>
            <a:chExt cx="1118" cy="2"/>
          </a:xfrm>
        </p:grpSpPr>
        <p:sp>
          <p:nvSpPr>
            <p:cNvPr id="27698" name="Line 50"/>
            <p:cNvSpPr>
              <a:spLocks noChangeShapeType="1"/>
            </p:cNvSpPr>
            <p:nvPr/>
          </p:nvSpPr>
          <p:spPr bwMode="auto">
            <a:xfrm>
              <a:off x="1392" y="2496"/>
              <a:ext cx="192"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27699" name="Line 51"/>
            <p:cNvSpPr>
              <a:spLocks noChangeShapeType="1"/>
            </p:cNvSpPr>
            <p:nvPr/>
          </p:nvSpPr>
          <p:spPr bwMode="auto">
            <a:xfrm>
              <a:off x="1722" y="2496"/>
              <a:ext cx="192"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27700" name="Line 52"/>
            <p:cNvSpPr>
              <a:spLocks noChangeShapeType="1"/>
            </p:cNvSpPr>
            <p:nvPr/>
          </p:nvSpPr>
          <p:spPr bwMode="auto">
            <a:xfrm>
              <a:off x="2048" y="2494"/>
              <a:ext cx="192"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27701" name="Line 53"/>
            <p:cNvSpPr>
              <a:spLocks noChangeShapeType="1"/>
            </p:cNvSpPr>
            <p:nvPr/>
          </p:nvSpPr>
          <p:spPr bwMode="auto">
            <a:xfrm>
              <a:off x="2318" y="2494"/>
              <a:ext cx="192"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grpSp>
      <p:grpSp>
        <p:nvGrpSpPr>
          <p:cNvPr id="27702" name="Group 54"/>
          <p:cNvGrpSpPr>
            <a:grpSpLocks/>
          </p:cNvGrpSpPr>
          <p:nvPr/>
        </p:nvGrpSpPr>
        <p:grpSpPr bwMode="auto">
          <a:xfrm>
            <a:off x="2901950" y="4137025"/>
            <a:ext cx="1774825" cy="3175"/>
            <a:chOff x="1392" y="2494"/>
            <a:chExt cx="1118" cy="2"/>
          </a:xfrm>
        </p:grpSpPr>
        <p:sp>
          <p:nvSpPr>
            <p:cNvPr id="27703" name="Line 55"/>
            <p:cNvSpPr>
              <a:spLocks noChangeShapeType="1"/>
            </p:cNvSpPr>
            <p:nvPr/>
          </p:nvSpPr>
          <p:spPr bwMode="auto">
            <a:xfrm>
              <a:off x="1392" y="2496"/>
              <a:ext cx="192"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27704" name="Line 56"/>
            <p:cNvSpPr>
              <a:spLocks noChangeShapeType="1"/>
            </p:cNvSpPr>
            <p:nvPr/>
          </p:nvSpPr>
          <p:spPr bwMode="auto">
            <a:xfrm>
              <a:off x="1722" y="2496"/>
              <a:ext cx="192"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27705" name="Line 57"/>
            <p:cNvSpPr>
              <a:spLocks noChangeShapeType="1"/>
            </p:cNvSpPr>
            <p:nvPr/>
          </p:nvSpPr>
          <p:spPr bwMode="auto">
            <a:xfrm>
              <a:off x="2048" y="2494"/>
              <a:ext cx="192"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27706" name="Line 58"/>
            <p:cNvSpPr>
              <a:spLocks noChangeShapeType="1"/>
            </p:cNvSpPr>
            <p:nvPr/>
          </p:nvSpPr>
          <p:spPr bwMode="auto">
            <a:xfrm>
              <a:off x="2318" y="2494"/>
              <a:ext cx="192"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grpSp>
      <p:grpSp>
        <p:nvGrpSpPr>
          <p:cNvPr id="27707" name="Group 59"/>
          <p:cNvGrpSpPr>
            <a:grpSpLocks/>
          </p:cNvGrpSpPr>
          <p:nvPr/>
        </p:nvGrpSpPr>
        <p:grpSpPr bwMode="auto">
          <a:xfrm>
            <a:off x="5124450" y="4137025"/>
            <a:ext cx="1774825" cy="3175"/>
            <a:chOff x="1392" y="2494"/>
            <a:chExt cx="1118" cy="2"/>
          </a:xfrm>
        </p:grpSpPr>
        <p:sp>
          <p:nvSpPr>
            <p:cNvPr id="27708" name="Line 60"/>
            <p:cNvSpPr>
              <a:spLocks noChangeShapeType="1"/>
            </p:cNvSpPr>
            <p:nvPr/>
          </p:nvSpPr>
          <p:spPr bwMode="auto">
            <a:xfrm>
              <a:off x="1392" y="2496"/>
              <a:ext cx="192"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27709" name="Line 61"/>
            <p:cNvSpPr>
              <a:spLocks noChangeShapeType="1"/>
            </p:cNvSpPr>
            <p:nvPr/>
          </p:nvSpPr>
          <p:spPr bwMode="auto">
            <a:xfrm>
              <a:off x="1722" y="2496"/>
              <a:ext cx="192"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27710" name="Line 62"/>
            <p:cNvSpPr>
              <a:spLocks noChangeShapeType="1"/>
            </p:cNvSpPr>
            <p:nvPr/>
          </p:nvSpPr>
          <p:spPr bwMode="auto">
            <a:xfrm>
              <a:off x="2048" y="2494"/>
              <a:ext cx="192"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27711" name="Line 63"/>
            <p:cNvSpPr>
              <a:spLocks noChangeShapeType="1"/>
            </p:cNvSpPr>
            <p:nvPr/>
          </p:nvSpPr>
          <p:spPr bwMode="auto">
            <a:xfrm>
              <a:off x="2318" y="2494"/>
              <a:ext cx="192"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grpSp>
      <p:grpSp>
        <p:nvGrpSpPr>
          <p:cNvPr id="27712" name="Group 64"/>
          <p:cNvGrpSpPr>
            <a:grpSpLocks/>
          </p:cNvGrpSpPr>
          <p:nvPr/>
        </p:nvGrpSpPr>
        <p:grpSpPr bwMode="auto">
          <a:xfrm flipV="1">
            <a:off x="2717800" y="4352925"/>
            <a:ext cx="1781175" cy="136525"/>
            <a:chOff x="1392" y="2494"/>
            <a:chExt cx="1118" cy="2"/>
          </a:xfrm>
        </p:grpSpPr>
        <p:sp>
          <p:nvSpPr>
            <p:cNvPr id="27713" name="Line 65"/>
            <p:cNvSpPr>
              <a:spLocks noChangeShapeType="1"/>
            </p:cNvSpPr>
            <p:nvPr/>
          </p:nvSpPr>
          <p:spPr bwMode="auto">
            <a:xfrm>
              <a:off x="1392" y="2496"/>
              <a:ext cx="192"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27714" name="Line 66"/>
            <p:cNvSpPr>
              <a:spLocks noChangeShapeType="1"/>
            </p:cNvSpPr>
            <p:nvPr/>
          </p:nvSpPr>
          <p:spPr bwMode="auto">
            <a:xfrm>
              <a:off x="1722" y="2496"/>
              <a:ext cx="192"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27715" name="Line 67"/>
            <p:cNvSpPr>
              <a:spLocks noChangeShapeType="1"/>
            </p:cNvSpPr>
            <p:nvPr/>
          </p:nvSpPr>
          <p:spPr bwMode="auto">
            <a:xfrm>
              <a:off x="2048" y="2494"/>
              <a:ext cx="192"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27716" name="Line 68"/>
            <p:cNvSpPr>
              <a:spLocks noChangeShapeType="1"/>
            </p:cNvSpPr>
            <p:nvPr/>
          </p:nvSpPr>
          <p:spPr bwMode="auto">
            <a:xfrm>
              <a:off x="2318" y="2494"/>
              <a:ext cx="192"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grpSp>
      <p:grpSp>
        <p:nvGrpSpPr>
          <p:cNvPr id="27717" name="Group 69"/>
          <p:cNvGrpSpPr>
            <a:grpSpLocks/>
          </p:cNvGrpSpPr>
          <p:nvPr/>
        </p:nvGrpSpPr>
        <p:grpSpPr bwMode="auto">
          <a:xfrm>
            <a:off x="5175250" y="4413250"/>
            <a:ext cx="1733550" cy="92075"/>
            <a:chOff x="1392" y="2494"/>
            <a:chExt cx="1118" cy="2"/>
          </a:xfrm>
        </p:grpSpPr>
        <p:sp>
          <p:nvSpPr>
            <p:cNvPr id="27718" name="Line 70"/>
            <p:cNvSpPr>
              <a:spLocks noChangeShapeType="1"/>
            </p:cNvSpPr>
            <p:nvPr/>
          </p:nvSpPr>
          <p:spPr bwMode="auto">
            <a:xfrm>
              <a:off x="1392" y="2496"/>
              <a:ext cx="192"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27719" name="Line 71"/>
            <p:cNvSpPr>
              <a:spLocks noChangeShapeType="1"/>
            </p:cNvSpPr>
            <p:nvPr/>
          </p:nvSpPr>
          <p:spPr bwMode="auto">
            <a:xfrm>
              <a:off x="1722" y="2496"/>
              <a:ext cx="192"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27720" name="Line 72"/>
            <p:cNvSpPr>
              <a:spLocks noChangeShapeType="1"/>
            </p:cNvSpPr>
            <p:nvPr/>
          </p:nvSpPr>
          <p:spPr bwMode="auto">
            <a:xfrm>
              <a:off x="2048" y="2494"/>
              <a:ext cx="192"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27721" name="Line 73"/>
            <p:cNvSpPr>
              <a:spLocks noChangeShapeType="1"/>
            </p:cNvSpPr>
            <p:nvPr/>
          </p:nvSpPr>
          <p:spPr bwMode="auto">
            <a:xfrm>
              <a:off x="2318" y="2494"/>
              <a:ext cx="192"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grpSp>
      <p:grpSp>
        <p:nvGrpSpPr>
          <p:cNvPr id="27722" name="Group 74"/>
          <p:cNvGrpSpPr>
            <a:grpSpLocks/>
          </p:cNvGrpSpPr>
          <p:nvPr/>
        </p:nvGrpSpPr>
        <p:grpSpPr bwMode="auto">
          <a:xfrm>
            <a:off x="2857500" y="4699000"/>
            <a:ext cx="1774825" cy="3175"/>
            <a:chOff x="1392" y="2494"/>
            <a:chExt cx="1118" cy="2"/>
          </a:xfrm>
        </p:grpSpPr>
        <p:sp>
          <p:nvSpPr>
            <p:cNvPr id="27723" name="Line 75"/>
            <p:cNvSpPr>
              <a:spLocks noChangeShapeType="1"/>
            </p:cNvSpPr>
            <p:nvPr/>
          </p:nvSpPr>
          <p:spPr bwMode="auto">
            <a:xfrm>
              <a:off x="1392" y="2496"/>
              <a:ext cx="192"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27724" name="Line 76"/>
            <p:cNvSpPr>
              <a:spLocks noChangeShapeType="1"/>
            </p:cNvSpPr>
            <p:nvPr/>
          </p:nvSpPr>
          <p:spPr bwMode="auto">
            <a:xfrm>
              <a:off x="1722" y="2496"/>
              <a:ext cx="192"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27725" name="Line 77"/>
            <p:cNvSpPr>
              <a:spLocks noChangeShapeType="1"/>
            </p:cNvSpPr>
            <p:nvPr/>
          </p:nvSpPr>
          <p:spPr bwMode="auto">
            <a:xfrm>
              <a:off x="2048" y="2494"/>
              <a:ext cx="192"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27726" name="Line 78"/>
            <p:cNvSpPr>
              <a:spLocks noChangeShapeType="1"/>
            </p:cNvSpPr>
            <p:nvPr/>
          </p:nvSpPr>
          <p:spPr bwMode="auto">
            <a:xfrm>
              <a:off x="2318" y="2494"/>
              <a:ext cx="192"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grpSp>
      <p:grpSp>
        <p:nvGrpSpPr>
          <p:cNvPr id="27727" name="Group 79"/>
          <p:cNvGrpSpPr>
            <a:grpSpLocks/>
          </p:cNvGrpSpPr>
          <p:nvPr/>
        </p:nvGrpSpPr>
        <p:grpSpPr bwMode="auto">
          <a:xfrm>
            <a:off x="5080000" y="4699000"/>
            <a:ext cx="1774825" cy="3175"/>
            <a:chOff x="1392" y="2494"/>
            <a:chExt cx="1118" cy="2"/>
          </a:xfrm>
        </p:grpSpPr>
        <p:sp>
          <p:nvSpPr>
            <p:cNvPr id="27728" name="Line 80"/>
            <p:cNvSpPr>
              <a:spLocks noChangeShapeType="1"/>
            </p:cNvSpPr>
            <p:nvPr/>
          </p:nvSpPr>
          <p:spPr bwMode="auto">
            <a:xfrm>
              <a:off x="1392" y="2496"/>
              <a:ext cx="192"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27729" name="Line 81"/>
            <p:cNvSpPr>
              <a:spLocks noChangeShapeType="1"/>
            </p:cNvSpPr>
            <p:nvPr/>
          </p:nvSpPr>
          <p:spPr bwMode="auto">
            <a:xfrm>
              <a:off x="1722" y="2496"/>
              <a:ext cx="192"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27730" name="Line 82"/>
            <p:cNvSpPr>
              <a:spLocks noChangeShapeType="1"/>
            </p:cNvSpPr>
            <p:nvPr/>
          </p:nvSpPr>
          <p:spPr bwMode="auto">
            <a:xfrm>
              <a:off x="2048" y="2494"/>
              <a:ext cx="192"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27731" name="Line 83"/>
            <p:cNvSpPr>
              <a:spLocks noChangeShapeType="1"/>
            </p:cNvSpPr>
            <p:nvPr/>
          </p:nvSpPr>
          <p:spPr bwMode="auto">
            <a:xfrm>
              <a:off x="2318" y="2494"/>
              <a:ext cx="192"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grpSp>
      <p:grpSp>
        <p:nvGrpSpPr>
          <p:cNvPr id="27732" name="Group 84"/>
          <p:cNvGrpSpPr>
            <a:grpSpLocks/>
          </p:cNvGrpSpPr>
          <p:nvPr/>
        </p:nvGrpSpPr>
        <p:grpSpPr bwMode="auto">
          <a:xfrm>
            <a:off x="2708275" y="4918075"/>
            <a:ext cx="1774825" cy="3175"/>
            <a:chOff x="1392" y="2494"/>
            <a:chExt cx="1118" cy="2"/>
          </a:xfrm>
        </p:grpSpPr>
        <p:sp>
          <p:nvSpPr>
            <p:cNvPr id="27733" name="Line 85"/>
            <p:cNvSpPr>
              <a:spLocks noChangeShapeType="1"/>
            </p:cNvSpPr>
            <p:nvPr/>
          </p:nvSpPr>
          <p:spPr bwMode="auto">
            <a:xfrm>
              <a:off x="1392" y="2496"/>
              <a:ext cx="192"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27734" name="Line 86"/>
            <p:cNvSpPr>
              <a:spLocks noChangeShapeType="1"/>
            </p:cNvSpPr>
            <p:nvPr/>
          </p:nvSpPr>
          <p:spPr bwMode="auto">
            <a:xfrm>
              <a:off x="1722" y="2496"/>
              <a:ext cx="192"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27735" name="Line 87"/>
            <p:cNvSpPr>
              <a:spLocks noChangeShapeType="1"/>
            </p:cNvSpPr>
            <p:nvPr/>
          </p:nvSpPr>
          <p:spPr bwMode="auto">
            <a:xfrm>
              <a:off x="2048" y="2494"/>
              <a:ext cx="192"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27736" name="Line 88"/>
            <p:cNvSpPr>
              <a:spLocks noChangeShapeType="1"/>
            </p:cNvSpPr>
            <p:nvPr/>
          </p:nvSpPr>
          <p:spPr bwMode="auto">
            <a:xfrm>
              <a:off x="2318" y="2494"/>
              <a:ext cx="192"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grpSp>
      <p:grpSp>
        <p:nvGrpSpPr>
          <p:cNvPr id="27737" name="Group 89"/>
          <p:cNvGrpSpPr>
            <a:grpSpLocks/>
          </p:cNvGrpSpPr>
          <p:nvPr/>
        </p:nvGrpSpPr>
        <p:grpSpPr bwMode="auto">
          <a:xfrm>
            <a:off x="5172075" y="4918075"/>
            <a:ext cx="1774825" cy="3175"/>
            <a:chOff x="1392" y="2494"/>
            <a:chExt cx="1118" cy="2"/>
          </a:xfrm>
        </p:grpSpPr>
        <p:sp>
          <p:nvSpPr>
            <p:cNvPr id="27738" name="Line 90"/>
            <p:cNvSpPr>
              <a:spLocks noChangeShapeType="1"/>
            </p:cNvSpPr>
            <p:nvPr/>
          </p:nvSpPr>
          <p:spPr bwMode="auto">
            <a:xfrm>
              <a:off x="1392" y="2496"/>
              <a:ext cx="192"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27739" name="Line 91"/>
            <p:cNvSpPr>
              <a:spLocks noChangeShapeType="1"/>
            </p:cNvSpPr>
            <p:nvPr/>
          </p:nvSpPr>
          <p:spPr bwMode="auto">
            <a:xfrm>
              <a:off x="1722" y="2496"/>
              <a:ext cx="192"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27740" name="Line 92"/>
            <p:cNvSpPr>
              <a:spLocks noChangeShapeType="1"/>
            </p:cNvSpPr>
            <p:nvPr/>
          </p:nvSpPr>
          <p:spPr bwMode="auto">
            <a:xfrm>
              <a:off x="2048" y="2494"/>
              <a:ext cx="192"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27741" name="Line 93"/>
            <p:cNvSpPr>
              <a:spLocks noChangeShapeType="1"/>
            </p:cNvSpPr>
            <p:nvPr/>
          </p:nvSpPr>
          <p:spPr bwMode="auto">
            <a:xfrm>
              <a:off x="2318" y="2494"/>
              <a:ext cx="192"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grpSp>
      <p:grpSp>
        <p:nvGrpSpPr>
          <p:cNvPr id="27742" name="Group 94"/>
          <p:cNvGrpSpPr>
            <a:grpSpLocks/>
          </p:cNvGrpSpPr>
          <p:nvPr/>
        </p:nvGrpSpPr>
        <p:grpSpPr bwMode="auto">
          <a:xfrm>
            <a:off x="2857500" y="5192713"/>
            <a:ext cx="1765300" cy="74612"/>
            <a:chOff x="1392" y="2494"/>
            <a:chExt cx="1118" cy="2"/>
          </a:xfrm>
        </p:grpSpPr>
        <p:sp>
          <p:nvSpPr>
            <p:cNvPr id="27743" name="Line 95"/>
            <p:cNvSpPr>
              <a:spLocks noChangeShapeType="1"/>
            </p:cNvSpPr>
            <p:nvPr/>
          </p:nvSpPr>
          <p:spPr bwMode="auto">
            <a:xfrm>
              <a:off x="1392" y="2496"/>
              <a:ext cx="192"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27744" name="Line 96"/>
            <p:cNvSpPr>
              <a:spLocks noChangeShapeType="1"/>
            </p:cNvSpPr>
            <p:nvPr/>
          </p:nvSpPr>
          <p:spPr bwMode="auto">
            <a:xfrm>
              <a:off x="1722" y="2496"/>
              <a:ext cx="192"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27745" name="Line 97"/>
            <p:cNvSpPr>
              <a:spLocks noChangeShapeType="1"/>
            </p:cNvSpPr>
            <p:nvPr/>
          </p:nvSpPr>
          <p:spPr bwMode="auto">
            <a:xfrm>
              <a:off x="2048" y="2494"/>
              <a:ext cx="192"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27746" name="Line 98"/>
            <p:cNvSpPr>
              <a:spLocks noChangeShapeType="1"/>
            </p:cNvSpPr>
            <p:nvPr/>
          </p:nvSpPr>
          <p:spPr bwMode="auto">
            <a:xfrm>
              <a:off x="2318" y="2494"/>
              <a:ext cx="192"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grpSp>
      <p:grpSp>
        <p:nvGrpSpPr>
          <p:cNvPr id="27747" name="Group 99"/>
          <p:cNvGrpSpPr>
            <a:grpSpLocks/>
          </p:cNvGrpSpPr>
          <p:nvPr/>
        </p:nvGrpSpPr>
        <p:grpSpPr bwMode="auto">
          <a:xfrm>
            <a:off x="5060950" y="5172075"/>
            <a:ext cx="1828800" cy="133350"/>
            <a:chOff x="1392" y="2494"/>
            <a:chExt cx="1118" cy="2"/>
          </a:xfrm>
        </p:grpSpPr>
        <p:sp>
          <p:nvSpPr>
            <p:cNvPr id="27748" name="Line 100"/>
            <p:cNvSpPr>
              <a:spLocks noChangeShapeType="1"/>
            </p:cNvSpPr>
            <p:nvPr/>
          </p:nvSpPr>
          <p:spPr bwMode="auto">
            <a:xfrm>
              <a:off x="1392" y="2496"/>
              <a:ext cx="192"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27749" name="Line 101"/>
            <p:cNvSpPr>
              <a:spLocks noChangeShapeType="1"/>
            </p:cNvSpPr>
            <p:nvPr/>
          </p:nvSpPr>
          <p:spPr bwMode="auto">
            <a:xfrm>
              <a:off x="1722" y="2496"/>
              <a:ext cx="192"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27750" name="Line 102"/>
            <p:cNvSpPr>
              <a:spLocks noChangeShapeType="1"/>
            </p:cNvSpPr>
            <p:nvPr/>
          </p:nvSpPr>
          <p:spPr bwMode="auto">
            <a:xfrm>
              <a:off x="2048" y="2494"/>
              <a:ext cx="192"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27751" name="Line 103"/>
            <p:cNvSpPr>
              <a:spLocks noChangeShapeType="1"/>
            </p:cNvSpPr>
            <p:nvPr/>
          </p:nvSpPr>
          <p:spPr bwMode="auto">
            <a:xfrm>
              <a:off x="2318" y="2494"/>
              <a:ext cx="192"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grpSp>
      <p:grpSp>
        <p:nvGrpSpPr>
          <p:cNvPr id="27752" name="Group 104"/>
          <p:cNvGrpSpPr>
            <a:grpSpLocks/>
          </p:cNvGrpSpPr>
          <p:nvPr/>
        </p:nvGrpSpPr>
        <p:grpSpPr bwMode="auto">
          <a:xfrm>
            <a:off x="2889250" y="5422900"/>
            <a:ext cx="1892300" cy="120650"/>
            <a:chOff x="1392" y="2494"/>
            <a:chExt cx="1118" cy="2"/>
          </a:xfrm>
        </p:grpSpPr>
        <p:sp>
          <p:nvSpPr>
            <p:cNvPr id="27753" name="Line 105"/>
            <p:cNvSpPr>
              <a:spLocks noChangeShapeType="1"/>
            </p:cNvSpPr>
            <p:nvPr/>
          </p:nvSpPr>
          <p:spPr bwMode="auto">
            <a:xfrm>
              <a:off x="1392" y="2496"/>
              <a:ext cx="192"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27754" name="Line 106"/>
            <p:cNvSpPr>
              <a:spLocks noChangeShapeType="1"/>
            </p:cNvSpPr>
            <p:nvPr/>
          </p:nvSpPr>
          <p:spPr bwMode="auto">
            <a:xfrm>
              <a:off x="1722" y="2496"/>
              <a:ext cx="192"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27755" name="Line 107"/>
            <p:cNvSpPr>
              <a:spLocks noChangeShapeType="1"/>
            </p:cNvSpPr>
            <p:nvPr/>
          </p:nvSpPr>
          <p:spPr bwMode="auto">
            <a:xfrm>
              <a:off x="2048" y="2494"/>
              <a:ext cx="192"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27756" name="Line 108"/>
            <p:cNvSpPr>
              <a:spLocks noChangeShapeType="1"/>
            </p:cNvSpPr>
            <p:nvPr/>
          </p:nvSpPr>
          <p:spPr bwMode="auto">
            <a:xfrm>
              <a:off x="2318" y="2494"/>
              <a:ext cx="192"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grpSp>
      <p:grpSp>
        <p:nvGrpSpPr>
          <p:cNvPr id="27757" name="Group 109"/>
          <p:cNvGrpSpPr>
            <a:grpSpLocks/>
          </p:cNvGrpSpPr>
          <p:nvPr/>
        </p:nvGrpSpPr>
        <p:grpSpPr bwMode="auto">
          <a:xfrm>
            <a:off x="4660900" y="5461000"/>
            <a:ext cx="2133600" cy="120650"/>
            <a:chOff x="1392" y="2494"/>
            <a:chExt cx="1118" cy="2"/>
          </a:xfrm>
        </p:grpSpPr>
        <p:sp>
          <p:nvSpPr>
            <p:cNvPr id="27758" name="Line 110"/>
            <p:cNvSpPr>
              <a:spLocks noChangeShapeType="1"/>
            </p:cNvSpPr>
            <p:nvPr/>
          </p:nvSpPr>
          <p:spPr bwMode="auto">
            <a:xfrm>
              <a:off x="1392" y="2496"/>
              <a:ext cx="192"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27759" name="Line 111"/>
            <p:cNvSpPr>
              <a:spLocks noChangeShapeType="1"/>
            </p:cNvSpPr>
            <p:nvPr/>
          </p:nvSpPr>
          <p:spPr bwMode="auto">
            <a:xfrm>
              <a:off x="1722" y="2496"/>
              <a:ext cx="192"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27760" name="Line 112"/>
            <p:cNvSpPr>
              <a:spLocks noChangeShapeType="1"/>
            </p:cNvSpPr>
            <p:nvPr/>
          </p:nvSpPr>
          <p:spPr bwMode="auto">
            <a:xfrm>
              <a:off x="2048" y="2494"/>
              <a:ext cx="192"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27761" name="Line 113"/>
            <p:cNvSpPr>
              <a:spLocks noChangeShapeType="1"/>
            </p:cNvSpPr>
            <p:nvPr/>
          </p:nvSpPr>
          <p:spPr bwMode="auto">
            <a:xfrm>
              <a:off x="2318" y="2494"/>
              <a:ext cx="192"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grpSp>
      <p:grpSp>
        <p:nvGrpSpPr>
          <p:cNvPr id="27762" name="Group 114"/>
          <p:cNvGrpSpPr>
            <a:grpSpLocks/>
          </p:cNvGrpSpPr>
          <p:nvPr/>
        </p:nvGrpSpPr>
        <p:grpSpPr bwMode="auto">
          <a:xfrm>
            <a:off x="2711450" y="5670550"/>
            <a:ext cx="1835150" cy="95250"/>
            <a:chOff x="1392" y="2494"/>
            <a:chExt cx="1118" cy="2"/>
          </a:xfrm>
        </p:grpSpPr>
        <p:sp>
          <p:nvSpPr>
            <p:cNvPr id="27763" name="Line 115"/>
            <p:cNvSpPr>
              <a:spLocks noChangeShapeType="1"/>
            </p:cNvSpPr>
            <p:nvPr/>
          </p:nvSpPr>
          <p:spPr bwMode="auto">
            <a:xfrm>
              <a:off x="1392" y="2496"/>
              <a:ext cx="192"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27764" name="Line 116"/>
            <p:cNvSpPr>
              <a:spLocks noChangeShapeType="1"/>
            </p:cNvSpPr>
            <p:nvPr/>
          </p:nvSpPr>
          <p:spPr bwMode="auto">
            <a:xfrm>
              <a:off x="1722" y="2496"/>
              <a:ext cx="192"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27765" name="Line 117"/>
            <p:cNvSpPr>
              <a:spLocks noChangeShapeType="1"/>
            </p:cNvSpPr>
            <p:nvPr/>
          </p:nvSpPr>
          <p:spPr bwMode="auto">
            <a:xfrm>
              <a:off x="2048" y="2494"/>
              <a:ext cx="192"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27766" name="Line 118"/>
            <p:cNvSpPr>
              <a:spLocks noChangeShapeType="1"/>
            </p:cNvSpPr>
            <p:nvPr/>
          </p:nvSpPr>
          <p:spPr bwMode="auto">
            <a:xfrm>
              <a:off x="2318" y="2494"/>
              <a:ext cx="192"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grpSp>
      <p:grpSp>
        <p:nvGrpSpPr>
          <p:cNvPr id="27767" name="Group 119"/>
          <p:cNvGrpSpPr>
            <a:grpSpLocks/>
          </p:cNvGrpSpPr>
          <p:nvPr/>
        </p:nvGrpSpPr>
        <p:grpSpPr bwMode="auto">
          <a:xfrm>
            <a:off x="5118100" y="5613400"/>
            <a:ext cx="1851025" cy="155575"/>
            <a:chOff x="1392" y="2494"/>
            <a:chExt cx="1118" cy="2"/>
          </a:xfrm>
        </p:grpSpPr>
        <p:sp>
          <p:nvSpPr>
            <p:cNvPr id="27768" name="Line 120"/>
            <p:cNvSpPr>
              <a:spLocks noChangeShapeType="1"/>
            </p:cNvSpPr>
            <p:nvPr/>
          </p:nvSpPr>
          <p:spPr bwMode="auto">
            <a:xfrm>
              <a:off x="1392" y="2496"/>
              <a:ext cx="192"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27769" name="Line 121"/>
            <p:cNvSpPr>
              <a:spLocks noChangeShapeType="1"/>
            </p:cNvSpPr>
            <p:nvPr/>
          </p:nvSpPr>
          <p:spPr bwMode="auto">
            <a:xfrm>
              <a:off x="1722" y="2496"/>
              <a:ext cx="192"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27770" name="Line 122"/>
            <p:cNvSpPr>
              <a:spLocks noChangeShapeType="1"/>
            </p:cNvSpPr>
            <p:nvPr/>
          </p:nvSpPr>
          <p:spPr bwMode="auto">
            <a:xfrm>
              <a:off x="2048" y="2494"/>
              <a:ext cx="192"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27771" name="Line 123"/>
            <p:cNvSpPr>
              <a:spLocks noChangeShapeType="1"/>
            </p:cNvSpPr>
            <p:nvPr/>
          </p:nvSpPr>
          <p:spPr bwMode="auto">
            <a:xfrm>
              <a:off x="2318" y="2494"/>
              <a:ext cx="192"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grpSp>
      <p:sp>
        <p:nvSpPr>
          <p:cNvPr id="27772" name="Line 124"/>
          <p:cNvSpPr>
            <a:spLocks noChangeShapeType="1"/>
          </p:cNvSpPr>
          <p:nvPr/>
        </p:nvSpPr>
        <p:spPr bwMode="auto">
          <a:xfrm>
            <a:off x="3844925" y="736600"/>
            <a:ext cx="0" cy="661988"/>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27773" name="Line 125"/>
          <p:cNvSpPr>
            <a:spLocks noChangeShapeType="1"/>
          </p:cNvSpPr>
          <p:nvPr/>
        </p:nvSpPr>
        <p:spPr bwMode="auto">
          <a:xfrm flipH="1">
            <a:off x="3246438" y="731838"/>
            <a:ext cx="614362"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grpSp>
        <p:nvGrpSpPr>
          <p:cNvPr id="27774" name="Group 126"/>
          <p:cNvGrpSpPr>
            <a:grpSpLocks/>
          </p:cNvGrpSpPr>
          <p:nvPr/>
        </p:nvGrpSpPr>
        <p:grpSpPr bwMode="auto">
          <a:xfrm>
            <a:off x="1955800" y="431800"/>
            <a:ext cx="5765800" cy="5486400"/>
            <a:chOff x="1062" y="460"/>
            <a:chExt cx="3632" cy="3456"/>
          </a:xfrm>
        </p:grpSpPr>
        <p:sp>
          <p:nvSpPr>
            <p:cNvPr id="27775" name="Line 127"/>
            <p:cNvSpPr>
              <a:spLocks noChangeShapeType="1"/>
            </p:cNvSpPr>
            <p:nvPr/>
          </p:nvSpPr>
          <p:spPr bwMode="auto">
            <a:xfrm flipH="1">
              <a:off x="1480" y="1058"/>
              <a:ext cx="20" cy="2592"/>
            </a:xfrm>
            <a:prstGeom prst="line">
              <a:avLst/>
            </a:prstGeom>
            <a:noFill/>
            <a:ln w="38100">
              <a:solidFill>
                <a:srgbClr val="00009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27776" name="Line 128"/>
            <p:cNvSpPr>
              <a:spLocks noChangeShapeType="1"/>
            </p:cNvSpPr>
            <p:nvPr/>
          </p:nvSpPr>
          <p:spPr bwMode="auto">
            <a:xfrm>
              <a:off x="1062" y="3890"/>
              <a:ext cx="3160" cy="26"/>
            </a:xfrm>
            <a:prstGeom prst="line">
              <a:avLst/>
            </a:prstGeom>
            <a:noFill/>
            <a:ln w="38100">
              <a:solidFill>
                <a:srgbClr val="00009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27777" name="Line 129"/>
            <p:cNvSpPr>
              <a:spLocks noChangeShapeType="1"/>
            </p:cNvSpPr>
            <p:nvPr/>
          </p:nvSpPr>
          <p:spPr bwMode="auto">
            <a:xfrm flipH="1">
              <a:off x="4218" y="1476"/>
              <a:ext cx="54" cy="2440"/>
            </a:xfrm>
            <a:prstGeom prst="line">
              <a:avLst/>
            </a:prstGeom>
            <a:noFill/>
            <a:ln w="38100">
              <a:solidFill>
                <a:srgbClr val="00009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27778" name="Line 130"/>
            <p:cNvSpPr>
              <a:spLocks noChangeShapeType="1"/>
            </p:cNvSpPr>
            <p:nvPr/>
          </p:nvSpPr>
          <p:spPr bwMode="auto">
            <a:xfrm>
              <a:off x="4266" y="1064"/>
              <a:ext cx="0" cy="144"/>
            </a:xfrm>
            <a:prstGeom prst="line">
              <a:avLst/>
            </a:prstGeom>
            <a:noFill/>
            <a:ln w="38100">
              <a:solidFill>
                <a:srgbClr val="00009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27779" name="Line 131"/>
            <p:cNvSpPr>
              <a:spLocks noChangeShapeType="1"/>
            </p:cNvSpPr>
            <p:nvPr/>
          </p:nvSpPr>
          <p:spPr bwMode="auto">
            <a:xfrm>
              <a:off x="4262" y="1482"/>
              <a:ext cx="432" cy="0"/>
            </a:xfrm>
            <a:prstGeom prst="line">
              <a:avLst/>
            </a:prstGeom>
            <a:noFill/>
            <a:ln w="38100">
              <a:solidFill>
                <a:srgbClr val="00009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27780" name="Line 132"/>
            <p:cNvSpPr>
              <a:spLocks noChangeShapeType="1"/>
            </p:cNvSpPr>
            <p:nvPr/>
          </p:nvSpPr>
          <p:spPr bwMode="auto">
            <a:xfrm>
              <a:off x="1062" y="3652"/>
              <a:ext cx="432" cy="0"/>
            </a:xfrm>
            <a:prstGeom prst="line">
              <a:avLst/>
            </a:prstGeom>
            <a:noFill/>
            <a:ln w="38100">
              <a:solidFill>
                <a:srgbClr val="00009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27781" name="Line 133"/>
            <p:cNvSpPr>
              <a:spLocks noChangeShapeType="1"/>
            </p:cNvSpPr>
            <p:nvPr/>
          </p:nvSpPr>
          <p:spPr bwMode="auto">
            <a:xfrm>
              <a:off x="4255" y="1211"/>
              <a:ext cx="432" cy="0"/>
            </a:xfrm>
            <a:prstGeom prst="line">
              <a:avLst/>
            </a:prstGeom>
            <a:noFill/>
            <a:ln w="38100">
              <a:solidFill>
                <a:srgbClr val="00009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27782" name="Line 134"/>
            <p:cNvSpPr>
              <a:spLocks noChangeShapeType="1"/>
            </p:cNvSpPr>
            <p:nvPr/>
          </p:nvSpPr>
          <p:spPr bwMode="auto">
            <a:xfrm>
              <a:off x="2140" y="1072"/>
              <a:ext cx="0" cy="2304"/>
            </a:xfrm>
            <a:prstGeom prst="line">
              <a:avLst/>
            </a:prstGeom>
            <a:noFill/>
            <a:ln w="76200">
              <a:solidFill>
                <a:srgbClr val="003399"/>
              </a:solidFill>
              <a:prstDash val="sys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27783" name="Line 135"/>
            <p:cNvSpPr>
              <a:spLocks noChangeShapeType="1"/>
            </p:cNvSpPr>
            <p:nvPr/>
          </p:nvSpPr>
          <p:spPr bwMode="auto">
            <a:xfrm>
              <a:off x="3388" y="1056"/>
              <a:ext cx="0" cy="2304"/>
            </a:xfrm>
            <a:prstGeom prst="line">
              <a:avLst/>
            </a:prstGeom>
            <a:noFill/>
            <a:ln w="76200">
              <a:solidFill>
                <a:srgbClr val="003399"/>
              </a:solidFill>
              <a:prstDash val="sys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27784" name="Line 136"/>
            <p:cNvSpPr>
              <a:spLocks noChangeShapeType="1"/>
            </p:cNvSpPr>
            <p:nvPr/>
          </p:nvSpPr>
          <p:spPr bwMode="auto">
            <a:xfrm>
              <a:off x="2118" y="3402"/>
              <a:ext cx="1296" cy="0"/>
            </a:xfrm>
            <a:prstGeom prst="line">
              <a:avLst/>
            </a:prstGeom>
            <a:noFill/>
            <a:ln w="76200">
              <a:solidFill>
                <a:srgbClr val="003399"/>
              </a:solidFill>
              <a:prstDash val="sys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27785" name="Line 137"/>
            <p:cNvSpPr>
              <a:spLocks noChangeShapeType="1"/>
            </p:cNvSpPr>
            <p:nvPr/>
          </p:nvSpPr>
          <p:spPr bwMode="auto">
            <a:xfrm>
              <a:off x="1836" y="908"/>
              <a:ext cx="0" cy="2784"/>
            </a:xfrm>
            <a:prstGeom prst="line">
              <a:avLst/>
            </a:prstGeom>
            <a:noFill/>
            <a:ln w="571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27786" name="Line 138"/>
            <p:cNvSpPr>
              <a:spLocks noChangeShapeType="1"/>
            </p:cNvSpPr>
            <p:nvPr/>
          </p:nvSpPr>
          <p:spPr bwMode="auto">
            <a:xfrm>
              <a:off x="3791" y="625"/>
              <a:ext cx="0" cy="444"/>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27787" name="Line 139"/>
            <p:cNvSpPr>
              <a:spLocks noChangeShapeType="1"/>
            </p:cNvSpPr>
            <p:nvPr/>
          </p:nvSpPr>
          <p:spPr bwMode="auto">
            <a:xfrm>
              <a:off x="2553" y="487"/>
              <a:ext cx="0" cy="576"/>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27788" name="Line 140"/>
            <p:cNvSpPr>
              <a:spLocks noChangeShapeType="1"/>
            </p:cNvSpPr>
            <p:nvPr/>
          </p:nvSpPr>
          <p:spPr bwMode="auto">
            <a:xfrm>
              <a:off x="1883" y="495"/>
              <a:ext cx="672"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27789" name="Line 141"/>
            <p:cNvSpPr>
              <a:spLocks noChangeShapeType="1"/>
            </p:cNvSpPr>
            <p:nvPr/>
          </p:nvSpPr>
          <p:spPr bwMode="auto">
            <a:xfrm>
              <a:off x="3496" y="460"/>
              <a:ext cx="0" cy="606"/>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27790" name="Line 142"/>
            <p:cNvSpPr>
              <a:spLocks noChangeShapeType="1"/>
            </p:cNvSpPr>
            <p:nvPr/>
          </p:nvSpPr>
          <p:spPr bwMode="auto">
            <a:xfrm flipH="1">
              <a:off x="3783" y="624"/>
              <a:ext cx="432"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27791" name="Line 143"/>
            <p:cNvSpPr>
              <a:spLocks noChangeShapeType="1"/>
            </p:cNvSpPr>
            <p:nvPr/>
          </p:nvSpPr>
          <p:spPr bwMode="auto">
            <a:xfrm>
              <a:off x="3486" y="460"/>
              <a:ext cx="744"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27792" name="Line 144"/>
            <p:cNvSpPr>
              <a:spLocks noChangeShapeType="1"/>
            </p:cNvSpPr>
            <p:nvPr/>
          </p:nvSpPr>
          <p:spPr bwMode="auto">
            <a:xfrm flipV="1">
              <a:off x="1490" y="1058"/>
              <a:ext cx="770" cy="1"/>
            </a:xfrm>
            <a:prstGeom prst="line">
              <a:avLst/>
            </a:prstGeom>
            <a:noFill/>
            <a:ln w="38100">
              <a:solidFill>
                <a:srgbClr val="00009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27793" name="Line 145"/>
            <p:cNvSpPr>
              <a:spLocks noChangeShapeType="1"/>
            </p:cNvSpPr>
            <p:nvPr/>
          </p:nvSpPr>
          <p:spPr bwMode="auto">
            <a:xfrm flipV="1">
              <a:off x="2548" y="1056"/>
              <a:ext cx="948" cy="1"/>
            </a:xfrm>
            <a:prstGeom prst="line">
              <a:avLst/>
            </a:prstGeom>
            <a:noFill/>
            <a:ln w="38100">
              <a:solidFill>
                <a:srgbClr val="00009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27794" name="Line 146"/>
            <p:cNvSpPr>
              <a:spLocks noChangeShapeType="1"/>
            </p:cNvSpPr>
            <p:nvPr/>
          </p:nvSpPr>
          <p:spPr bwMode="auto">
            <a:xfrm flipV="1">
              <a:off x="3798" y="1056"/>
              <a:ext cx="480" cy="1"/>
            </a:xfrm>
            <a:prstGeom prst="line">
              <a:avLst/>
            </a:prstGeom>
            <a:noFill/>
            <a:ln w="38100">
              <a:solidFill>
                <a:srgbClr val="00009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27795" name="AutoShape 147"/>
            <p:cNvSpPr>
              <a:spLocks noChangeArrowheads="1"/>
            </p:cNvSpPr>
            <p:nvPr/>
          </p:nvSpPr>
          <p:spPr bwMode="auto">
            <a:xfrm>
              <a:off x="2770" y="842"/>
              <a:ext cx="294" cy="2312"/>
            </a:xfrm>
            <a:prstGeom prst="flowChartProcess">
              <a:avLst/>
            </a:prstGeom>
            <a:solidFill>
              <a:srgbClr val="336699"/>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grpSp>
      <p:grpSp>
        <p:nvGrpSpPr>
          <p:cNvPr id="27796" name="Group 148"/>
          <p:cNvGrpSpPr>
            <a:grpSpLocks/>
          </p:cNvGrpSpPr>
          <p:nvPr/>
        </p:nvGrpSpPr>
        <p:grpSpPr bwMode="auto">
          <a:xfrm>
            <a:off x="6499225" y="850900"/>
            <a:ext cx="381000" cy="304800"/>
            <a:chOff x="4512" y="3360"/>
            <a:chExt cx="288" cy="192"/>
          </a:xfrm>
        </p:grpSpPr>
        <p:sp>
          <p:nvSpPr>
            <p:cNvPr id="27797" name="Oval 149"/>
            <p:cNvSpPr>
              <a:spLocks noChangeArrowheads="1"/>
            </p:cNvSpPr>
            <p:nvPr/>
          </p:nvSpPr>
          <p:spPr bwMode="auto">
            <a:xfrm>
              <a:off x="4512" y="3360"/>
              <a:ext cx="288" cy="192"/>
            </a:xfrm>
            <a:prstGeom prst="ellipse">
              <a:avLst/>
            </a:prstGeom>
            <a:solidFill>
              <a:schemeClr val="bg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27798" name="Line 150"/>
            <p:cNvSpPr>
              <a:spLocks noChangeShapeType="1"/>
            </p:cNvSpPr>
            <p:nvPr/>
          </p:nvSpPr>
          <p:spPr bwMode="auto">
            <a:xfrm>
              <a:off x="4574" y="3454"/>
              <a:ext cx="144" cy="0"/>
            </a:xfrm>
            <a:prstGeom prst="line">
              <a:avLst/>
            </a:prstGeom>
            <a:noFill/>
            <a:ln w="571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grpSp>
      <p:grpSp>
        <p:nvGrpSpPr>
          <p:cNvPr id="27799" name="Group 151"/>
          <p:cNvGrpSpPr>
            <a:grpSpLocks/>
          </p:cNvGrpSpPr>
          <p:nvPr/>
        </p:nvGrpSpPr>
        <p:grpSpPr bwMode="auto">
          <a:xfrm>
            <a:off x="2717800" y="869950"/>
            <a:ext cx="381000" cy="304800"/>
            <a:chOff x="4512" y="3360"/>
            <a:chExt cx="288" cy="192"/>
          </a:xfrm>
        </p:grpSpPr>
        <p:sp>
          <p:nvSpPr>
            <p:cNvPr id="27800" name="Oval 152"/>
            <p:cNvSpPr>
              <a:spLocks noChangeArrowheads="1"/>
            </p:cNvSpPr>
            <p:nvPr/>
          </p:nvSpPr>
          <p:spPr bwMode="auto">
            <a:xfrm>
              <a:off x="4512" y="3360"/>
              <a:ext cx="288" cy="192"/>
            </a:xfrm>
            <a:prstGeom prst="ellipse">
              <a:avLst/>
            </a:prstGeom>
            <a:solidFill>
              <a:schemeClr val="bg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27801" name="Line 153"/>
            <p:cNvSpPr>
              <a:spLocks noChangeShapeType="1"/>
            </p:cNvSpPr>
            <p:nvPr/>
          </p:nvSpPr>
          <p:spPr bwMode="auto">
            <a:xfrm>
              <a:off x="4574" y="3454"/>
              <a:ext cx="144" cy="0"/>
            </a:xfrm>
            <a:prstGeom prst="line">
              <a:avLst/>
            </a:prstGeom>
            <a:noFill/>
            <a:ln w="571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grpSp>
      <p:grpSp>
        <p:nvGrpSpPr>
          <p:cNvPr id="27802" name="Group 154"/>
          <p:cNvGrpSpPr>
            <a:grpSpLocks/>
          </p:cNvGrpSpPr>
          <p:nvPr/>
        </p:nvGrpSpPr>
        <p:grpSpPr bwMode="auto">
          <a:xfrm>
            <a:off x="4610100" y="511175"/>
            <a:ext cx="609600" cy="381000"/>
            <a:chOff x="4416" y="2544"/>
            <a:chExt cx="384" cy="240"/>
          </a:xfrm>
        </p:grpSpPr>
        <p:sp>
          <p:nvSpPr>
            <p:cNvPr id="27803" name="Oval 155"/>
            <p:cNvSpPr>
              <a:spLocks noChangeArrowheads="1"/>
            </p:cNvSpPr>
            <p:nvPr/>
          </p:nvSpPr>
          <p:spPr bwMode="auto">
            <a:xfrm>
              <a:off x="4416" y="2544"/>
              <a:ext cx="384" cy="240"/>
            </a:xfrm>
            <a:prstGeom prst="ellipse">
              <a:avLst/>
            </a:prstGeom>
            <a:solidFill>
              <a:schemeClr val="bg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27804" name="Line 156"/>
            <p:cNvSpPr>
              <a:spLocks noChangeShapeType="1"/>
            </p:cNvSpPr>
            <p:nvPr/>
          </p:nvSpPr>
          <p:spPr bwMode="auto">
            <a:xfrm>
              <a:off x="4614" y="2568"/>
              <a:ext cx="0" cy="192"/>
            </a:xfrm>
            <a:prstGeom prst="line">
              <a:avLst/>
            </a:prstGeom>
            <a:noFill/>
            <a:ln w="57150">
              <a:solidFill>
                <a:srgbClr val="FF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27805" name="Line 157"/>
            <p:cNvSpPr>
              <a:spLocks noChangeShapeType="1"/>
            </p:cNvSpPr>
            <p:nvPr/>
          </p:nvSpPr>
          <p:spPr bwMode="auto">
            <a:xfrm>
              <a:off x="4518" y="2664"/>
              <a:ext cx="192" cy="0"/>
            </a:xfrm>
            <a:prstGeom prst="line">
              <a:avLst/>
            </a:prstGeom>
            <a:noFill/>
            <a:ln w="57150">
              <a:solidFill>
                <a:srgbClr val="FF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grpSp>
      <p:grpSp>
        <p:nvGrpSpPr>
          <p:cNvPr id="27806" name="Group 158"/>
          <p:cNvGrpSpPr>
            <a:grpSpLocks/>
          </p:cNvGrpSpPr>
          <p:nvPr/>
        </p:nvGrpSpPr>
        <p:grpSpPr bwMode="auto">
          <a:xfrm>
            <a:off x="6497638" y="844550"/>
            <a:ext cx="381000" cy="304800"/>
            <a:chOff x="4512" y="3360"/>
            <a:chExt cx="288" cy="192"/>
          </a:xfrm>
        </p:grpSpPr>
        <p:sp>
          <p:nvSpPr>
            <p:cNvPr id="27807" name="Oval 159"/>
            <p:cNvSpPr>
              <a:spLocks noChangeArrowheads="1"/>
            </p:cNvSpPr>
            <p:nvPr/>
          </p:nvSpPr>
          <p:spPr bwMode="auto">
            <a:xfrm>
              <a:off x="4512" y="3360"/>
              <a:ext cx="288" cy="192"/>
            </a:xfrm>
            <a:prstGeom prst="ellipse">
              <a:avLst/>
            </a:prstGeom>
            <a:solidFill>
              <a:srgbClr val="66FF99"/>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27808" name="Line 160"/>
            <p:cNvSpPr>
              <a:spLocks noChangeShapeType="1"/>
            </p:cNvSpPr>
            <p:nvPr/>
          </p:nvSpPr>
          <p:spPr bwMode="auto">
            <a:xfrm>
              <a:off x="4574" y="3454"/>
              <a:ext cx="144" cy="0"/>
            </a:xfrm>
            <a:prstGeom prst="line">
              <a:avLst/>
            </a:prstGeom>
            <a:noFill/>
            <a:ln w="5715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grpSp>
      <p:grpSp>
        <p:nvGrpSpPr>
          <p:cNvPr id="27809" name="Group 161"/>
          <p:cNvGrpSpPr>
            <a:grpSpLocks/>
          </p:cNvGrpSpPr>
          <p:nvPr/>
        </p:nvGrpSpPr>
        <p:grpSpPr bwMode="auto">
          <a:xfrm>
            <a:off x="2716213" y="863600"/>
            <a:ext cx="381000" cy="304800"/>
            <a:chOff x="4512" y="3360"/>
            <a:chExt cx="288" cy="192"/>
          </a:xfrm>
        </p:grpSpPr>
        <p:sp>
          <p:nvSpPr>
            <p:cNvPr id="27810" name="Oval 162"/>
            <p:cNvSpPr>
              <a:spLocks noChangeArrowheads="1"/>
            </p:cNvSpPr>
            <p:nvPr/>
          </p:nvSpPr>
          <p:spPr bwMode="auto">
            <a:xfrm>
              <a:off x="4512" y="3360"/>
              <a:ext cx="288" cy="192"/>
            </a:xfrm>
            <a:prstGeom prst="ellipse">
              <a:avLst/>
            </a:prstGeom>
            <a:solidFill>
              <a:srgbClr val="66FF99"/>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27811" name="Line 163"/>
            <p:cNvSpPr>
              <a:spLocks noChangeShapeType="1"/>
            </p:cNvSpPr>
            <p:nvPr/>
          </p:nvSpPr>
          <p:spPr bwMode="auto">
            <a:xfrm>
              <a:off x="4574" y="3454"/>
              <a:ext cx="144" cy="0"/>
            </a:xfrm>
            <a:prstGeom prst="line">
              <a:avLst/>
            </a:prstGeom>
            <a:noFill/>
            <a:ln w="5715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grpSp>
      <p:grpSp>
        <p:nvGrpSpPr>
          <p:cNvPr id="27812" name="Group 164"/>
          <p:cNvGrpSpPr>
            <a:grpSpLocks/>
          </p:cNvGrpSpPr>
          <p:nvPr/>
        </p:nvGrpSpPr>
        <p:grpSpPr bwMode="auto">
          <a:xfrm>
            <a:off x="4608513" y="504825"/>
            <a:ext cx="609600" cy="381000"/>
            <a:chOff x="4416" y="2544"/>
            <a:chExt cx="384" cy="240"/>
          </a:xfrm>
        </p:grpSpPr>
        <p:sp>
          <p:nvSpPr>
            <p:cNvPr id="27813" name="Oval 165"/>
            <p:cNvSpPr>
              <a:spLocks noChangeArrowheads="1"/>
            </p:cNvSpPr>
            <p:nvPr/>
          </p:nvSpPr>
          <p:spPr bwMode="auto">
            <a:xfrm>
              <a:off x="4416" y="2544"/>
              <a:ext cx="384" cy="240"/>
            </a:xfrm>
            <a:prstGeom prst="ellipse">
              <a:avLst/>
            </a:prstGeom>
            <a:solidFill>
              <a:srgbClr val="66FF99"/>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27814" name="Line 166"/>
            <p:cNvSpPr>
              <a:spLocks noChangeShapeType="1"/>
            </p:cNvSpPr>
            <p:nvPr/>
          </p:nvSpPr>
          <p:spPr bwMode="auto">
            <a:xfrm>
              <a:off x="4614" y="2568"/>
              <a:ext cx="0" cy="192"/>
            </a:xfrm>
            <a:prstGeom prst="line">
              <a:avLst/>
            </a:prstGeom>
            <a:noFill/>
            <a:ln w="57150">
              <a:solidFill>
                <a:srgbClr val="FF00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27815" name="Line 167"/>
            <p:cNvSpPr>
              <a:spLocks noChangeShapeType="1"/>
            </p:cNvSpPr>
            <p:nvPr/>
          </p:nvSpPr>
          <p:spPr bwMode="auto">
            <a:xfrm>
              <a:off x="4518" y="2664"/>
              <a:ext cx="192" cy="0"/>
            </a:xfrm>
            <a:prstGeom prst="line">
              <a:avLst/>
            </a:prstGeom>
            <a:noFill/>
            <a:ln w="57150">
              <a:solidFill>
                <a:srgbClr val="FF00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grpSp>
      <p:sp>
        <p:nvSpPr>
          <p:cNvPr id="27816" name="Text Box 168"/>
          <p:cNvSpPr txBox="1">
            <a:spLocks noChangeArrowheads="1"/>
          </p:cNvSpPr>
          <p:nvPr/>
        </p:nvSpPr>
        <p:spPr bwMode="auto">
          <a:xfrm>
            <a:off x="7388225" y="320675"/>
            <a:ext cx="1295400"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en-US" sz="2000" b="1" i="1" u="none" strike="noStrike" kern="1200" cap="none" spc="0" normalizeH="0" baseline="0" noProof="0">
                <a:ln>
                  <a:noFill/>
                </a:ln>
                <a:solidFill>
                  <a:prstClr val="black"/>
                </a:solidFill>
                <a:effectLst/>
                <a:uLnTx/>
                <a:uFillTx/>
                <a:latin typeface="Calibri"/>
                <a:ea typeface="+mn-ea"/>
                <a:cs typeface="+mn-cs"/>
              </a:rPr>
              <a:t>dd NaCl</a:t>
            </a:r>
          </a:p>
        </p:txBody>
      </p:sp>
      <p:sp>
        <p:nvSpPr>
          <p:cNvPr id="27817" name="Text Box 169"/>
          <p:cNvSpPr txBox="1">
            <a:spLocks noChangeArrowheads="1"/>
          </p:cNvSpPr>
          <p:nvPr/>
        </p:nvSpPr>
        <p:spPr bwMode="auto">
          <a:xfrm>
            <a:off x="7458075" y="2698750"/>
            <a:ext cx="1295400"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en-US" sz="2000" b="1" i="1" u="none" strike="noStrike" kern="1200" cap="none" spc="0" normalizeH="0" baseline="0" noProof="0">
                <a:ln>
                  <a:noFill/>
                </a:ln>
                <a:solidFill>
                  <a:prstClr val="black"/>
                </a:solidFill>
                <a:effectLst/>
                <a:uLnTx/>
                <a:uFillTx/>
                <a:latin typeface="Calibri"/>
                <a:ea typeface="+mn-ea"/>
                <a:cs typeface="+mn-cs"/>
              </a:rPr>
              <a:t>dd NaCl</a:t>
            </a:r>
          </a:p>
        </p:txBody>
      </p:sp>
      <p:sp>
        <p:nvSpPr>
          <p:cNvPr id="27818" name="Line 170"/>
          <p:cNvSpPr>
            <a:spLocks noChangeShapeType="1"/>
          </p:cNvSpPr>
          <p:nvPr/>
        </p:nvSpPr>
        <p:spPr bwMode="auto">
          <a:xfrm flipH="1">
            <a:off x="5756275" y="3178175"/>
            <a:ext cx="1473200" cy="693738"/>
          </a:xfrm>
          <a:prstGeom prst="line">
            <a:avLst/>
          </a:prstGeom>
          <a:noFill/>
          <a:ln w="28575">
            <a:solidFill>
              <a:srgbClr val="FF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27819" name="Text Box 171"/>
          <p:cNvSpPr txBox="1">
            <a:spLocks noChangeArrowheads="1"/>
          </p:cNvSpPr>
          <p:nvPr/>
        </p:nvSpPr>
        <p:spPr bwMode="auto">
          <a:xfrm>
            <a:off x="7369175" y="3676650"/>
            <a:ext cx="1295400"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en-US" sz="2000" b="1" i="1" u="none" strike="noStrike" kern="1200" cap="none" spc="0" normalizeH="0" baseline="0" noProof="0">
                <a:ln>
                  <a:noFill/>
                </a:ln>
                <a:solidFill>
                  <a:prstClr val="black"/>
                </a:solidFill>
                <a:effectLst/>
                <a:uLnTx/>
                <a:uFillTx/>
                <a:latin typeface="Calibri"/>
                <a:ea typeface="+mn-ea"/>
                <a:cs typeface="+mn-cs"/>
              </a:rPr>
              <a:t>dd NaOH</a:t>
            </a:r>
          </a:p>
        </p:txBody>
      </p:sp>
      <p:sp>
        <p:nvSpPr>
          <p:cNvPr id="27820" name="Line 172"/>
          <p:cNvSpPr>
            <a:spLocks noChangeShapeType="1"/>
          </p:cNvSpPr>
          <p:nvPr/>
        </p:nvSpPr>
        <p:spPr bwMode="auto">
          <a:xfrm flipH="1">
            <a:off x="6464300" y="4019550"/>
            <a:ext cx="762000" cy="358775"/>
          </a:xfrm>
          <a:prstGeom prst="line">
            <a:avLst/>
          </a:prstGeom>
          <a:noFill/>
          <a:ln w="28575">
            <a:solidFill>
              <a:srgbClr val="FF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27821" name="Text Box 173"/>
          <p:cNvSpPr txBox="1">
            <a:spLocks noChangeArrowheads="1"/>
          </p:cNvSpPr>
          <p:nvPr/>
        </p:nvSpPr>
        <p:spPr bwMode="auto">
          <a:xfrm>
            <a:off x="654050" y="2384425"/>
            <a:ext cx="1600200"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en-US" sz="2000" b="1" i="1" u="none" strike="noStrike" kern="1200" cap="none" spc="0" normalizeH="0" baseline="0" noProof="0">
                <a:ln>
                  <a:noFill/>
                </a:ln>
                <a:solidFill>
                  <a:prstClr val="black"/>
                </a:solidFill>
                <a:effectLst/>
                <a:uLnTx/>
                <a:uFillTx/>
                <a:latin typeface="Calibri"/>
                <a:ea typeface="+mn-ea"/>
                <a:cs typeface="+mn-cs"/>
              </a:rPr>
              <a:t>Cực dương</a:t>
            </a:r>
          </a:p>
        </p:txBody>
      </p:sp>
      <p:sp>
        <p:nvSpPr>
          <p:cNvPr id="27822" name="Text Box 174"/>
          <p:cNvSpPr txBox="1">
            <a:spLocks noChangeArrowheads="1"/>
          </p:cNvSpPr>
          <p:nvPr/>
        </p:nvSpPr>
        <p:spPr bwMode="auto">
          <a:xfrm>
            <a:off x="650875" y="3870325"/>
            <a:ext cx="1600200"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en-US" sz="2000" b="1" i="1" u="none" strike="noStrike" kern="1200" cap="none" spc="0" normalizeH="0" baseline="0" noProof="0">
                <a:ln>
                  <a:noFill/>
                </a:ln>
                <a:solidFill>
                  <a:prstClr val="black"/>
                </a:solidFill>
                <a:effectLst/>
                <a:uLnTx/>
                <a:uFillTx/>
                <a:latin typeface="Calibri"/>
                <a:ea typeface="+mn-ea"/>
                <a:cs typeface="+mn-cs"/>
              </a:rPr>
              <a:t>Cực âm</a:t>
            </a:r>
          </a:p>
        </p:txBody>
      </p:sp>
      <p:sp>
        <p:nvSpPr>
          <p:cNvPr id="27823" name="Text Box 175"/>
          <p:cNvSpPr txBox="1">
            <a:spLocks noChangeArrowheads="1"/>
          </p:cNvSpPr>
          <p:nvPr/>
        </p:nvSpPr>
        <p:spPr bwMode="auto">
          <a:xfrm>
            <a:off x="444500" y="3070225"/>
            <a:ext cx="2168525"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en-US" sz="2000" b="1" i="1" u="none" strike="noStrike" kern="1200" cap="none" spc="0" normalizeH="0" baseline="0" noProof="0">
                <a:ln>
                  <a:noFill/>
                </a:ln>
                <a:solidFill>
                  <a:prstClr val="black"/>
                </a:solidFill>
                <a:effectLst/>
                <a:uLnTx/>
                <a:uFillTx/>
                <a:latin typeface="Calibri"/>
                <a:ea typeface="+mn-ea"/>
                <a:cs typeface="+mn-cs"/>
              </a:rPr>
              <a:t>Màng ngăn xốp</a:t>
            </a:r>
          </a:p>
        </p:txBody>
      </p:sp>
      <p:sp>
        <p:nvSpPr>
          <p:cNvPr id="27824" name="Text Box 176"/>
          <p:cNvSpPr txBox="1">
            <a:spLocks noChangeArrowheads="1"/>
          </p:cNvSpPr>
          <p:nvPr/>
        </p:nvSpPr>
        <p:spPr bwMode="auto">
          <a:xfrm>
            <a:off x="463550" y="5438775"/>
            <a:ext cx="1295400"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en-US" sz="2000" b="1" i="1" u="none" strike="noStrike" kern="1200" cap="none" spc="0" normalizeH="0" baseline="0" noProof="0">
                <a:ln>
                  <a:noFill/>
                </a:ln>
                <a:solidFill>
                  <a:prstClr val="black"/>
                </a:solidFill>
                <a:effectLst/>
                <a:uLnTx/>
                <a:uFillTx/>
                <a:latin typeface="Calibri"/>
                <a:ea typeface="+mn-ea"/>
                <a:cs typeface="+mn-cs"/>
              </a:rPr>
              <a:t>dd NaOH</a:t>
            </a:r>
          </a:p>
        </p:txBody>
      </p:sp>
      <p:sp>
        <p:nvSpPr>
          <p:cNvPr id="27825" name="Line 177"/>
          <p:cNvSpPr>
            <a:spLocks noChangeShapeType="1"/>
          </p:cNvSpPr>
          <p:nvPr/>
        </p:nvSpPr>
        <p:spPr bwMode="auto">
          <a:xfrm flipH="1">
            <a:off x="1730375" y="5645150"/>
            <a:ext cx="914400" cy="0"/>
          </a:xfrm>
          <a:prstGeom prst="line">
            <a:avLst/>
          </a:prstGeom>
          <a:noFill/>
          <a:ln w="38100">
            <a:solidFill>
              <a:srgbClr val="FF00FF"/>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27826" name="Line 178"/>
          <p:cNvSpPr>
            <a:spLocks noChangeShapeType="1"/>
          </p:cNvSpPr>
          <p:nvPr/>
        </p:nvSpPr>
        <p:spPr bwMode="auto">
          <a:xfrm>
            <a:off x="2270125" y="2686050"/>
            <a:ext cx="2428875" cy="649288"/>
          </a:xfrm>
          <a:prstGeom prst="line">
            <a:avLst/>
          </a:prstGeom>
          <a:noFill/>
          <a:ln w="28575">
            <a:solidFill>
              <a:srgbClr val="FF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27827" name="Line 179"/>
          <p:cNvSpPr>
            <a:spLocks noChangeShapeType="1"/>
          </p:cNvSpPr>
          <p:nvPr/>
        </p:nvSpPr>
        <p:spPr bwMode="auto">
          <a:xfrm>
            <a:off x="2416175" y="3340100"/>
            <a:ext cx="1219200" cy="325438"/>
          </a:xfrm>
          <a:prstGeom prst="line">
            <a:avLst/>
          </a:prstGeom>
          <a:noFill/>
          <a:ln w="28575">
            <a:solidFill>
              <a:srgbClr val="FF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27828" name="Line 180"/>
          <p:cNvSpPr>
            <a:spLocks noChangeShapeType="1"/>
          </p:cNvSpPr>
          <p:nvPr/>
        </p:nvSpPr>
        <p:spPr bwMode="auto">
          <a:xfrm>
            <a:off x="1803400" y="4276725"/>
            <a:ext cx="1371600" cy="641350"/>
          </a:xfrm>
          <a:prstGeom prst="line">
            <a:avLst/>
          </a:prstGeom>
          <a:noFill/>
          <a:ln w="28575">
            <a:solidFill>
              <a:srgbClr val="FF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27829" name="Line 181"/>
          <p:cNvSpPr>
            <a:spLocks noChangeShapeType="1"/>
          </p:cNvSpPr>
          <p:nvPr/>
        </p:nvSpPr>
        <p:spPr bwMode="auto">
          <a:xfrm>
            <a:off x="6927850" y="1803400"/>
            <a:ext cx="838200" cy="0"/>
          </a:xfrm>
          <a:prstGeom prst="line">
            <a:avLst/>
          </a:prstGeom>
          <a:noFill/>
          <a:ln w="38100">
            <a:solidFill>
              <a:srgbClr val="FF6699"/>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27830" name="Text Box 182"/>
          <p:cNvSpPr txBox="1">
            <a:spLocks noChangeArrowheads="1"/>
          </p:cNvSpPr>
          <p:nvPr/>
        </p:nvSpPr>
        <p:spPr bwMode="auto">
          <a:xfrm>
            <a:off x="7775575" y="1692275"/>
            <a:ext cx="609600"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en-US" sz="2000" b="1" i="1" u="none" strike="noStrike" kern="1200" cap="none" spc="0" normalizeH="0" baseline="0" noProof="0">
                <a:ln>
                  <a:noFill/>
                </a:ln>
                <a:solidFill>
                  <a:prstClr val="black"/>
                </a:solidFill>
                <a:effectLst/>
                <a:uLnTx/>
                <a:uFillTx/>
                <a:latin typeface="Calibri"/>
                <a:ea typeface="+mn-ea"/>
                <a:cs typeface="+mn-cs"/>
              </a:rPr>
              <a:t>H</a:t>
            </a:r>
            <a:r>
              <a:rPr kumimoji="0" lang="en-US" sz="2000" b="1" i="1" u="none" strike="noStrike" kern="1200" cap="none" spc="0" normalizeH="0" baseline="-25000" noProof="0">
                <a:ln>
                  <a:noFill/>
                </a:ln>
                <a:solidFill>
                  <a:prstClr val="black"/>
                </a:solidFill>
                <a:effectLst/>
                <a:uLnTx/>
                <a:uFillTx/>
                <a:latin typeface="Calibri"/>
                <a:ea typeface="+mn-ea"/>
                <a:cs typeface="+mn-cs"/>
              </a:rPr>
              <a:t>2</a:t>
            </a:r>
            <a:endParaRPr kumimoji="0" lang="en-US" sz="2000" b="1" i="1" u="none" strike="noStrike" kern="1200" cap="none" spc="0" normalizeH="0" baseline="0" noProof="0">
              <a:ln>
                <a:noFill/>
              </a:ln>
              <a:solidFill>
                <a:prstClr val="black"/>
              </a:solidFill>
              <a:effectLst/>
              <a:uLnTx/>
              <a:uFillTx/>
              <a:latin typeface="Calibri"/>
              <a:ea typeface="+mn-ea"/>
              <a:cs typeface="+mn-cs"/>
            </a:endParaRPr>
          </a:p>
        </p:txBody>
      </p:sp>
      <p:sp>
        <p:nvSpPr>
          <p:cNvPr id="27831" name="Text Box 183"/>
          <p:cNvSpPr txBox="1">
            <a:spLocks noChangeArrowheads="1"/>
          </p:cNvSpPr>
          <p:nvPr/>
        </p:nvSpPr>
        <p:spPr bwMode="auto">
          <a:xfrm>
            <a:off x="2546350" y="355600"/>
            <a:ext cx="609600"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en-US" sz="2000" b="1" i="1" u="none" strike="noStrike" kern="1200" cap="none" spc="0" normalizeH="0" baseline="0" noProof="0">
                <a:ln>
                  <a:noFill/>
                </a:ln>
                <a:solidFill>
                  <a:prstClr val="black"/>
                </a:solidFill>
                <a:effectLst/>
                <a:uLnTx/>
                <a:uFillTx/>
                <a:latin typeface="Calibri"/>
                <a:ea typeface="+mn-ea"/>
                <a:cs typeface="+mn-cs"/>
              </a:rPr>
              <a:t>Cl</a:t>
            </a:r>
            <a:r>
              <a:rPr kumimoji="0" lang="en-US" sz="2000" b="1" i="1" u="none" strike="noStrike" kern="1200" cap="none" spc="0" normalizeH="0" baseline="-25000" noProof="0">
                <a:ln>
                  <a:noFill/>
                </a:ln>
                <a:solidFill>
                  <a:prstClr val="black"/>
                </a:solidFill>
                <a:effectLst/>
                <a:uLnTx/>
                <a:uFillTx/>
                <a:latin typeface="Calibri"/>
                <a:ea typeface="+mn-ea"/>
                <a:cs typeface="+mn-cs"/>
              </a:rPr>
              <a:t>2</a:t>
            </a:r>
            <a:endParaRPr kumimoji="0" lang="en-US" sz="2000" b="1" i="1" u="none" strike="noStrike" kern="1200" cap="none" spc="0" normalizeH="0" baseline="0" noProof="0">
              <a:ln>
                <a:noFill/>
              </a:ln>
              <a:solidFill>
                <a:prstClr val="black"/>
              </a:solidFill>
              <a:effectLst/>
              <a:uLnTx/>
              <a:uFillTx/>
              <a:latin typeface="Calibri"/>
              <a:ea typeface="+mn-ea"/>
              <a:cs typeface="+mn-cs"/>
            </a:endParaRPr>
          </a:p>
        </p:txBody>
      </p:sp>
      <p:sp>
        <p:nvSpPr>
          <p:cNvPr id="27832" name="Line 184"/>
          <p:cNvSpPr>
            <a:spLocks noChangeShapeType="1"/>
          </p:cNvSpPr>
          <p:nvPr/>
        </p:nvSpPr>
        <p:spPr bwMode="auto">
          <a:xfrm flipH="1">
            <a:off x="3111500" y="596900"/>
            <a:ext cx="609600" cy="0"/>
          </a:xfrm>
          <a:prstGeom prst="line">
            <a:avLst/>
          </a:prstGeom>
          <a:noFill/>
          <a:ln w="38100">
            <a:solidFill>
              <a:srgbClr val="FF66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27833" name="Line 185"/>
          <p:cNvSpPr>
            <a:spLocks noChangeShapeType="1"/>
          </p:cNvSpPr>
          <p:nvPr/>
        </p:nvSpPr>
        <p:spPr bwMode="auto">
          <a:xfrm>
            <a:off x="1803400" y="4265613"/>
            <a:ext cx="4613275" cy="846137"/>
          </a:xfrm>
          <a:prstGeom prst="line">
            <a:avLst/>
          </a:prstGeom>
          <a:noFill/>
          <a:ln w="28575">
            <a:solidFill>
              <a:srgbClr val="FF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grpSp>
        <p:nvGrpSpPr>
          <p:cNvPr id="27834" name="Group 186"/>
          <p:cNvGrpSpPr>
            <a:grpSpLocks/>
          </p:cNvGrpSpPr>
          <p:nvPr/>
        </p:nvGrpSpPr>
        <p:grpSpPr bwMode="auto">
          <a:xfrm>
            <a:off x="2755900" y="2755900"/>
            <a:ext cx="1774825" cy="3175"/>
            <a:chOff x="1392" y="2494"/>
            <a:chExt cx="1118" cy="2"/>
          </a:xfrm>
        </p:grpSpPr>
        <p:sp>
          <p:nvSpPr>
            <p:cNvPr id="27835" name="Line 187"/>
            <p:cNvSpPr>
              <a:spLocks noChangeShapeType="1"/>
            </p:cNvSpPr>
            <p:nvPr/>
          </p:nvSpPr>
          <p:spPr bwMode="auto">
            <a:xfrm>
              <a:off x="1392" y="2496"/>
              <a:ext cx="192"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27836" name="Line 188"/>
            <p:cNvSpPr>
              <a:spLocks noChangeShapeType="1"/>
            </p:cNvSpPr>
            <p:nvPr/>
          </p:nvSpPr>
          <p:spPr bwMode="auto">
            <a:xfrm>
              <a:off x="1722" y="2496"/>
              <a:ext cx="192"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27837" name="Line 189"/>
            <p:cNvSpPr>
              <a:spLocks noChangeShapeType="1"/>
            </p:cNvSpPr>
            <p:nvPr/>
          </p:nvSpPr>
          <p:spPr bwMode="auto">
            <a:xfrm>
              <a:off x="2048" y="2494"/>
              <a:ext cx="192"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27838" name="Line 190"/>
            <p:cNvSpPr>
              <a:spLocks noChangeShapeType="1"/>
            </p:cNvSpPr>
            <p:nvPr/>
          </p:nvSpPr>
          <p:spPr bwMode="auto">
            <a:xfrm>
              <a:off x="2318" y="2494"/>
              <a:ext cx="192"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grpSp>
      <p:grpSp>
        <p:nvGrpSpPr>
          <p:cNvPr id="27839" name="Group 191"/>
          <p:cNvGrpSpPr>
            <a:grpSpLocks/>
          </p:cNvGrpSpPr>
          <p:nvPr/>
        </p:nvGrpSpPr>
        <p:grpSpPr bwMode="auto">
          <a:xfrm>
            <a:off x="5270500" y="2927350"/>
            <a:ext cx="1714500" cy="76200"/>
            <a:chOff x="1392" y="2494"/>
            <a:chExt cx="1118" cy="2"/>
          </a:xfrm>
        </p:grpSpPr>
        <p:sp>
          <p:nvSpPr>
            <p:cNvPr id="27840" name="Line 192"/>
            <p:cNvSpPr>
              <a:spLocks noChangeShapeType="1"/>
            </p:cNvSpPr>
            <p:nvPr/>
          </p:nvSpPr>
          <p:spPr bwMode="auto">
            <a:xfrm>
              <a:off x="1392" y="2496"/>
              <a:ext cx="192"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27841" name="Line 193"/>
            <p:cNvSpPr>
              <a:spLocks noChangeShapeType="1"/>
            </p:cNvSpPr>
            <p:nvPr/>
          </p:nvSpPr>
          <p:spPr bwMode="auto">
            <a:xfrm>
              <a:off x="1722" y="2496"/>
              <a:ext cx="192"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27842" name="Line 194"/>
            <p:cNvSpPr>
              <a:spLocks noChangeShapeType="1"/>
            </p:cNvSpPr>
            <p:nvPr/>
          </p:nvSpPr>
          <p:spPr bwMode="auto">
            <a:xfrm>
              <a:off x="2048" y="2494"/>
              <a:ext cx="192"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27843" name="Line 195"/>
            <p:cNvSpPr>
              <a:spLocks noChangeShapeType="1"/>
            </p:cNvSpPr>
            <p:nvPr/>
          </p:nvSpPr>
          <p:spPr bwMode="auto">
            <a:xfrm>
              <a:off x="2318" y="2494"/>
              <a:ext cx="192"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grpSp>
      <p:sp>
        <p:nvSpPr>
          <p:cNvPr id="27844" name="Line 196"/>
          <p:cNvSpPr>
            <a:spLocks noChangeShapeType="1"/>
          </p:cNvSpPr>
          <p:nvPr/>
        </p:nvSpPr>
        <p:spPr bwMode="auto">
          <a:xfrm flipH="1">
            <a:off x="6242050" y="542925"/>
            <a:ext cx="1028700" cy="22225"/>
          </a:xfrm>
          <a:prstGeom prst="line">
            <a:avLst/>
          </a:prstGeom>
          <a:noFill/>
          <a:ln w="38100">
            <a:solidFill>
              <a:srgbClr val="FF0066"/>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grpSp>
        <p:nvGrpSpPr>
          <p:cNvPr id="27845" name="Group 197"/>
          <p:cNvGrpSpPr>
            <a:grpSpLocks/>
          </p:cNvGrpSpPr>
          <p:nvPr/>
        </p:nvGrpSpPr>
        <p:grpSpPr bwMode="auto">
          <a:xfrm>
            <a:off x="6494463" y="844550"/>
            <a:ext cx="381000" cy="304800"/>
            <a:chOff x="4512" y="3360"/>
            <a:chExt cx="288" cy="192"/>
          </a:xfrm>
        </p:grpSpPr>
        <p:sp>
          <p:nvSpPr>
            <p:cNvPr id="27846" name="Oval 198"/>
            <p:cNvSpPr>
              <a:spLocks noChangeArrowheads="1"/>
            </p:cNvSpPr>
            <p:nvPr/>
          </p:nvSpPr>
          <p:spPr bwMode="auto">
            <a:xfrm>
              <a:off x="4512" y="3360"/>
              <a:ext cx="288" cy="192"/>
            </a:xfrm>
            <a:prstGeom prst="ellipse">
              <a:avLst/>
            </a:prstGeom>
            <a:solidFill>
              <a:schemeClr val="bg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27847" name="Line 199"/>
            <p:cNvSpPr>
              <a:spLocks noChangeShapeType="1"/>
            </p:cNvSpPr>
            <p:nvPr/>
          </p:nvSpPr>
          <p:spPr bwMode="auto">
            <a:xfrm>
              <a:off x="4574" y="3454"/>
              <a:ext cx="144" cy="0"/>
            </a:xfrm>
            <a:prstGeom prst="line">
              <a:avLst/>
            </a:prstGeom>
            <a:noFill/>
            <a:ln w="5715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grpSp>
      <p:grpSp>
        <p:nvGrpSpPr>
          <p:cNvPr id="27848" name="Group 200"/>
          <p:cNvGrpSpPr>
            <a:grpSpLocks/>
          </p:cNvGrpSpPr>
          <p:nvPr/>
        </p:nvGrpSpPr>
        <p:grpSpPr bwMode="auto">
          <a:xfrm>
            <a:off x="2713038" y="863600"/>
            <a:ext cx="381000" cy="304800"/>
            <a:chOff x="4512" y="3360"/>
            <a:chExt cx="288" cy="192"/>
          </a:xfrm>
        </p:grpSpPr>
        <p:sp>
          <p:nvSpPr>
            <p:cNvPr id="27849" name="Oval 201"/>
            <p:cNvSpPr>
              <a:spLocks noChangeArrowheads="1"/>
            </p:cNvSpPr>
            <p:nvPr/>
          </p:nvSpPr>
          <p:spPr bwMode="auto">
            <a:xfrm>
              <a:off x="4512" y="3360"/>
              <a:ext cx="288" cy="192"/>
            </a:xfrm>
            <a:prstGeom prst="ellipse">
              <a:avLst/>
            </a:prstGeom>
            <a:solidFill>
              <a:schemeClr val="bg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27850" name="Line 202"/>
            <p:cNvSpPr>
              <a:spLocks noChangeShapeType="1"/>
            </p:cNvSpPr>
            <p:nvPr/>
          </p:nvSpPr>
          <p:spPr bwMode="auto">
            <a:xfrm>
              <a:off x="4574" y="3454"/>
              <a:ext cx="144" cy="0"/>
            </a:xfrm>
            <a:prstGeom prst="line">
              <a:avLst/>
            </a:prstGeom>
            <a:noFill/>
            <a:ln w="5715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grpSp>
      <p:grpSp>
        <p:nvGrpSpPr>
          <p:cNvPr id="27851" name="Group 203"/>
          <p:cNvGrpSpPr>
            <a:grpSpLocks/>
          </p:cNvGrpSpPr>
          <p:nvPr/>
        </p:nvGrpSpPr>
        <p:grpSpPr bwMode="auto">
          <a:xfrm>
            <a:off x="4622800" y="504825"/>
            <a:ext cx="609600" cy="381000"/>
            <a:chOff x="4416" y="2544"/>
            <a:chExt cx="384" cy="240"/>
          </a:xfrm>
        </p:grpSpPr>
        <p:sp>
          <p:nvSpPr>
            <p:cNvPr id="27852" name="Oval 204"/>
            <p:cNvSpPr>
              <a:spLocks noChangeArrowheads="1"/>
            </p:cNvSpPr>
            <p:nvPr/>
          </p:nvSpPr>
          <p:spPr bwMode="auto">
            <a:xfrm>
              <a:off x="4416" y="2544"/>
              <a:ext cx="384" cy="240"/>
            </a:xfrm>
            <a:prstGeom prst="ellipse">
              <a:avLst/>
            </a:prstGeom>
            <a:solidFill>
              <a:schemeClr val="bg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27853" name="Line 205"/>
            <p:cNvSpPr>
              <a:spLocks noChangeShapeType="1"/>
            </p:cNvSpPr>
            <p:nvPr/>
          </p:nvSpPr>
          <p:spPr bwMode="auto">
            <a:xfrm>
              <a:off x="4614" y="2568"/>
              <a:ext cx="0" cy="192"/>
            </a:xfrm>
            <a:prstGeom prst="line">
              <a:avLst/>
            </a:prstGeom>
            <a:noFill/>
            <a:ln w="57150">
              <a:solidFill>
                <a:srgbClr val="FF00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27854" name="Line 206"/>
            <p:cNvSpPr>
              <a:spLocks noChangeShapeType="1"/>
            </p:cNvSpPr>
            <p:nvPr/>
          </p:nvSpPr>
          <p:spPr bwMode="auto">
            <a:xfrm>
              <a:off x="4518" y="2664"/>
              <a:ext cx="192" cy="0"/>
            </a:xfrm>
            <a:prstGeom prst="line">
              <a:avLst/>
            </a:prstGeom>
            <a:noFill/>
            <a:ln w="57150">
              <a:solidFill>
                <a:srgbClr val="FF00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grpSp>
      <p:sp>
        <p:nvSpPr>
          <p:cNvPr id="27855" name="Oval 207"/>
          <p:cNvSpPr>
            <a:spLocks noChangeArrowheads="1"/>
          </p:cNvSpPr>
          <p:nvPr/>
        </p:nvSpPr>
        <p:spPr bwMode="auto">
          <a:xfrm>
            <a:off x="6451600" y="5384800"/>
            <a:ext cx="152400" cy="152400"/>
          </a:xfrm>
          <a:prstGeom prst="ellipse">
            <a:avLst/>
          </a:prstGeom>
          <a:solidFill>
            <a:schemeClr val="bg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27856" name="Oval 208"/>
          <p:cNvSpPr>
            <a:spLocks noChangeArrowheads="1"/>
          </p:cNvSpPr>
          <p:nvPr/>
        </p:nvSpPr>
        <p:spPr bwMode="auto">
          <a:xfrm>
            <a:off x="6248400" y="5557838"/>
            <a:ext cx="203200" cy="152400"/>
          </a:xfrm>
          <a:prstGeom prst="ellipse">
            <a:avLst/>
          </a:prstGeom>
          <a:solidFill>
            <a:schemeClr val="bg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27857" name="Oval 209"/>
          <p:cNvSpPr>
            <a:spLocks noChangeArrowheads="1"/>
          </p:cNvSpPr>
          <p:nvPr/>
        </p:nvSpPr>
        <p:spPr bwMode="auto">
          <a:xfrm>
            <a:off x="6115050" y="5237163"/>
            <a:ext cx="152400" cy="152400"/>
          </a:xfrm>
          <a:prstGeom prst="ellipse">
            <a:avLst/>
          </a:prstGeom>
          <a:solidFill>
            <a:schemeClr val="bg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27858" name="Oval 210"/>
          <p:cNvSpPr>
            <a:spLocks noChangeArrowheads="1"/>
          </p:cNvSpPr>
          <p:nvPr/>
        </p:nvSpPr>
        <p:spPr bwMode="auto">
          <a:xfrm>
            <a:off x="6356350" y="4862513"/>
            <a:ext cx="203200" cy="152400"/>
          </a:xfrm>
          <a:prstGeom prst="ellipse">
            <a:avLst/>
          </a:prstGeom>
          <a:solidFill>
            <a:schemeClr val="bg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27859" name="Oval 211"/>
          <p:cNvSpPr>
            <a:spLocks noChangeArrowheads="1"/>
          </p:cNvSpPr>
          <p:nvPr/>
        </p:nvSpPr>
        <p:spPr bwMode="auto">
          <a:xfrm>
            <a:off x="6591300" y="5080000"/>
            <a:ext cx="152400" cy="152400"/>
          </a:xfrm>
          <a:prstGeom prst="ellipse">
            <a:avLst/>
          </a:prstGeom>
          <a:solidFill>
            <a:schemeClr val="bg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27860" name="Oval 212"/>
          <p:cNvSpPr>
            <a:spLocks noChangeArrowheads="1"/>
          </p:cNvSpPr>
          <p:nvPr/>
        </p:nvSpPr>
        <p:spPr bwMode="auto">
          <a:xfrm>
            <a:off x="6527800" y="4622800"/>
            <a:ext cx="203200" cy="152400"/>
          </a:xfrm>
          <a:prstGeom prst="ellipse">
            <a:avLst/>
          </a:prstGeom>
          <a:solidFill>
            <a:schemeClr val="bg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27861" name="Oval 213"/>
          <p:cNvSpPr>
            <a:spLocks noChangeArrowheads="1"/>
          </p:cNvSpPr>
          <p:nvPr/>
        </p:nvSpPr>
        <p:spPr bwMode="auto">
          <a:xfrm>
            <a:off x="6245225" y="5124450"/>
            <a:ext cx="152400" cy="152400"/>
          </a:xfrm>
          <a:prstGeom prst="ellipse">
            <a:avLst/>
          </a:prstGeom>
          <a:solidFill>
            <a:schemeClr val="bg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27862" name="Oval 214"/>
          <p:cNvSpPr>
            <a:spLocks noChangeArrowheads="1"/>
          </p:cNvSpPr>
          <p:nvPr/>
        </p:nvSpPr>
        <p:spPr bwMode="auto">
          <a:xfrm>
            <a:off x="6059488" y="4721225"/>
            <a:ext cx="203200" cy="152400"/>
          </a:xfrm>
          <a:prstGeom prst="ellipse">
            <a:avLst/>
          </a:prstGeom>
          <a:solidFill>
            <a:schemeClr val="bg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27863" name="Oval 215"/>
          <p:cNvSpPr>
            <a:spLocks noChangeArrowheads="1"/>
          </p:cNvSpPr>
          <p:nvPr/>
        </p:nvSpPr>
        <p:spPr bwMode="auto">
          <a:xfrm>
            <a:off x="3284538" y="5537200"/>
            <a:ext cx="152400" cy="152400"/>
          </a:xfrm>
          <a:prstGeom prst="ellipse">
            <a:avLst/>
          </a:prstGeom>
          <a:solidFill>
            <a:schemeClr val="bg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27864" name="Oval 216"/>
          <p:cNvSpPr>
            <a:spLocks noChangeArrowheads="1"/>
          </p:cNvSpPr>
          <p:nvPr/>
        </p:nvSpPr>
        <p:spPr bwMode="auto">
          <a:xfrm>
            <a:off x="3022600" y="5308600"/>
            <a:ext cx="166688" cy="228600"/>
          </a:xfrm>
          <a:prstGeom prst="ellipse">
            <a:avLst/>
          </a:prstGeom>
          <a:solidFill>
            <a:schemeClr val="bg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27865" name="Oval 217"/>
          <p:cNvSpPr>
            <a:spLocks noChangeArrowheads="1"/>
          </p:cNvSpPr>
          <p:nvPr/>
        </p:nvSpPr>
        <p:spPr bwMode="auto">
          <a:xfrm>
            <a:off x="3370263" y="5373688"/>
            <a:ext cx="152400" cy="152400"/>
          </a:xfrm>
          <a:prstGeom prst="ellipse">
            <a:avLst/>
          </a:prstGeom>
          <a:solidFill>
            <a:schemeClr val="bg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27866" name="Oval 218"/>
          <p:cNvSpPr>
            <a:spLocks noChangeArrowheads="1"/>
          </p:cNvSpPr>
          <p:nvPr/>
        </p:nvSpPr>
        <p:spPr bwMode="auto">
          <a:xfrm>
            <a:off x="3175000" y="5167313"/>
            <a:ext cx="166688" cy="228600"/>
          </a:xfrm>
          <a:prstGeom prst="ellipse">
            <a:avLst/>
          </a:prstGeom>
          <a:solidFill>
            <a:schemeClr val="bg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27867" name="Oval 219"/>
          <p:cNvSpPr>
            <a:spLocks noChangeArrowheads="1"/>
          </p:cNvSpPr>
          <p:nvPr/>
        </p:nvSpPr>
        <p:spPr bwMode="auto">
          <a:xfrm>
            <a:off x="4570413" y="4606925"/>
            <a:ext cx="152400" cy="152400"/>
          </a:xfrm>
          <a:prstGeom prst="ellipse">
            <a:avLst/>
          </a:prstGeom>
          <a:solidFill>
            <a:srgbClr val="FFFF66"/>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27868" name="Oval 220"/>
          <p:cNvSpPr>
            <a:spLocks noChangeArrowheads="1"/>
          </p:cNvSpPr>
          <p:nvPr/>
        </p:nvSpPr>
        <p:spPr bwMode="auto">
          <a:xfrm>
            <a:off x="4722813" y="4318000"/>
            <a:ext cx="152400" cy="228600"/>
          </a:xfrm>
          <a:prstGeom prst="ellipse">
            <a:avLst/>
          </a:prstGeom>
          <a:solidFill>
            <a:srgbClr val="FFFF66"/>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27869" name="Oval 221"/>
          <p:cNvSpPr>
            <a:spLocks noChangeArrowheads="1"/>
          </p:cNvSpPr>
          <p:nvPr/>
        </p:nvSpPr>
        <p:spPr bwMode="auto">
          <a:xfrm>
            <a:off x="4799013" y="4470400"/>
            <a:ext cx="152400" cy="152400"/>
          </a:xfrm>
          <a:prstGeom prst="ellipse">
            <a:avLst/>
          </a:prstGeom>
          <a:solidFill>
            <a:srgbClr val="FFFF66"/>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27870" name="Oval 222"/>
          <p:cNvSpPr>
            <a:spLocks noChangeArrowheads="1"/>
          </p:cNvSpPr>
          <p:nvPr/>
        </p:nvSpPr>
        <p:spPr bwMode="auto">
          <a:xfrm>
            <a:off x="4927600" y="4165600"/>
            <a:ext cx="152400" cy="228600"/>
          </a:xfrm>
          <a:prstGeom prst="ellipse">
            <a:avLst/>
          </a:prstGeom>
          <a:solidFill>
            <a:srgbClr val="FFFF66"/>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27871" name="Oval 223"/>
          <p:cNvSpPr>
            <a:spLocks noChangeArrowheads="1"/>
          </p:cNvSpPr>
          <p:nvPr/>
        </p:nvSpPr>
        <p:spPr bwMode="auto">
          <a:xfrm>
            <a:off x="4470400" y="3937000"/>
            <a:ext cx="152400" cy="152400"/>
          </a:xfrm>
          <a:prstGeom prst="ellipse">
            <a:avLst/>
          </a:prstGeom>
          <a:solidFill>
            <a:srgbClr val="FFFF66"/>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27872" name="Oval 224"/>
          <p:cNvSpPr>
            <a:spLocks noChangeArrowheads="1"/>
          </p:cNvSpPr>
          <p:nvPr/>
        </p:nvSpPr>
        <p:spPr bwMode="auto">
          <a:xfrm>
            <a:off x="4851400" y="4013200"/>
            <a:ext cx="152400" cy="152400"/>
          </a:xfrm>
          <a:prstGeom prst="ellipse">
            <a:avLst/>
          </a:prstGeom>
          <a:solidFill>
            <a:srgbClr val="FFFF66"/>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27873" name="Oval 225"/>
          <p:cNvSpPr>
            <a:spLocks noChangeArrowheads="1"/>
          </p:cNvSpPr>
          <p:nvPr/>
        </p:nvSpPr>
        <p:spPr bwMode="auto">
          <a:xfrm>
            <a:off x="4799013" y="4622800"/>
            <a:ext cx="152400" cy="152400"/>
          </a:xfrm>
          <a:prstGeom prst="ellipse">
            <a:avLst/>
          </a:prstGeom>
          <a:solidFill>
            <a:srgbClr val="FFFF66"/>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27874" name="Oval 226"/>
          <p:cNvSpPr>
            <a:spLocks noChangeArrowheads="1"/>
          </p:cNvSpPr>
          <p:nvPr/>
        </p:nvSpPr>
        <p:spPr bwMode="auto">
          <a:xfrm>
            <a:off x="4546600" y="4089400"/>
            <a:ext cx="152400" cy="152400"/>
          </a:xfrm>
          <a:prstGeom prst="ellipse">
            <a:avLst/>
          </a:prstGeom>
          <a:solidFill>
            <a:srgbClr val="FFFF66"/>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3370429261"/>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8" presetClass="entr" presetSubtype="12" fill="hold" grpId="0" nodeType="clickEffect">
                                  <p:stCondLst>
                                    <p:cond delay="0"/>
                                  </p:stCondLst>
                                  <p:childTnLst>
                                    <p:set>
                                      <p:cBhvr>
                                        <p:cTn id="6" dur="1" fill="hold">
                                          <p:stCondLst>
                                            <p:cond delay="0"/>
                                          </p:stCondLst>
                                        </p:cTn>
                                        <p:tgtEl>
                                          <p:spTgt spid="27826"/>
                                        </p:tgtEl>
                                        <p:attrNameLst>
                                          <p:attrName>style.visibility</p:attrName>
                                        </p:attrNameLst>
                                      </p:cBhvr>
                                      <p:to>
                                        <p:strVal val="visible"/>
                                      </p:to>
                                    </p:set>
                                    <p:animEffect transition="in" filter="strips(downLeft)">
                                      <p:cBhvr>
                                        <p:cTn id="7" dur="1000"/>
                                        <p:tgtEl>
                                          <p:spTgt spid="27826"/>
                                        </p:tgtEl>
                                      </p:cBhvr>
                                    </p:animEffect>
                                  </p:childTnLst>
                                </p:cTn>
                              </p:par>
                            </p:childTnLst>
                          </p:cTn>
                        </p:par>
                        <p:par>
                          <p:cTn id="8" fill="hold" nodeType="afterGroup">
                            <p:stCondLst>
                              <p:cond delay="1000"/>
                            </p:stCondLst>
                            <p:childTnLst>
                              <p:par>
                                <p:cTn id="9" presetID="5" presetClass="entr" presetSubtype="10" fill="hold" grpId="0" nodeType="afterEffect">
                                  <p:stCondLst>
                                    <p:cond delay="0"/>
                                  </p:stCondLst>
                                  <p:childTnLst>
                                    <p:set>
                                      <p:cBhvr>
                                        <p:cTn id="10" dur="1" fill="hold">
                                          <p:stCondLst>
                                            <p:cond delay="0"/>
                                          </p:stCondLst>
                                        </p:cTn>
                                        <p:tgtEl>
                                          <p:spTgt spid="27821"/>
                                        </p:tgtEl>
                                        <p:attrNameLst>
                                          <p:attrName>style.visibility</p:attrName>
                                        </p:attrNameLst>
                                      </p:cBhvr>
                                      <p:to>
                                        <p:strVal val="visible"/>
                                      </p:to>
                                    </p:set>
                                    <p:animEffect transition="in" filter="checkerboard(across)">
                                      <p:cBhvr>
                                        <p:cTn id="11" dur="500"/>
                                        <p:tgtEl>
                                          <p:spTgt spid="27821"/>
                                        </p:tgtEl>
                                      </p:cBhvr>
                                    </p:animEffect>
                                  </p:childTnLst>
                                </p:cTn>
                              </p:par>
                            </p:childTnLst>
                          </p:cTn>
                        </p:par>
                        <p:par>
                          <p:cTn id="12" fill="hold" nodeType="afterGroup">
                            <p:stCondLst>
                              <p:cond delay="1500"/>
                            </p:stCondLst>
                            <p:childTnLst>
                              <p:par>
                                <p:cTn id="13" presetID="18" presetClass="entr" presetSubtype="12" fill="hold" grpId="0" nodeType="afterEffect">
                                  <p:stCondLst>
                                    <p:cond delay="500"/>
                                  </p:stCondLst>
                                  <p:childTnLst>
                                    <p:set>
                                      <p:cBhvr>
                                        <p:cTn id="14" dur="1" fill="hold">
                                          <p:stCondLst>
                                            <p:cond delay="0"/>
                                          </p:stCondLst>
                                        </p:cTn>
                                        <p:tgtEl>
                                          <p:spTgt spid="27828"/>
                                        </p:tgtEl>
                                        <p:attrNameLst>
                                          <p:attrName>style.visibility</p:attrName>
                                        </p:attrNameLst>
                                      </p:cBhvr>
                                      <p:to>
                                        <p:strVal val="visible"/>
                                      </p:to>
                                    </p:set>
                                    <p:animEffect transition="in" filter="strips(downLeft)">
                                      <p:cBhvr>
                                        <p:cTn id="15" dur="1000"/>
                                        <p:tgtEl>
                                          <p:spTgt spid="27828"/>
                                        </p:tgtEl>
                                      </p:cBhvr>
                                    </p:animEffect>
                                  </p:childTnLst>
                                </p:cTn>
                              </p:par>
                              <p:par>
                                <p:cTn id="16" presetID="18" presetClass="entr" presetSubtype="12" fill="hold" grpId="0" nodeType="withEffect">
                                  <p:stCondLst>
                                    <p:cond delay="500"/>
                                  </p:stCondLst>
                                  <p:childTnLst>
                                    <p:set>
                                      <p:cBhvr>
                                        <p:cTn id="17" dur="1" fill="hold">
                                          <p:stCondLst>
                                            <p:cond delay="0"/>
                                          </p:stCondLst>
                                        </p:cTn>
                                        <p:tgtEl>
                                          <p:spTgt spid="27833"/>
                                        </p:tgtEl>
                                        <p:attrNameLst>
                                          <p:attrName>style.visibility</p:attrName>
                                        </p:attrNameLst>
                                      </p:cBhvr>
                                      <p:to>
                                        <p:strVal val="visible"/>
                                      </p:to>
                                    </p:set>
                                    <p:animEffect transition="in" filter="strips(downLeft)">
                                      <p:cBhvr>
                                        <p:cTn id="18" dur="1000"/>
                                        <p:tgtEl>
                                          <p:spTgt spid="27833"/>
                                        </p:tgtEl>
                                      </p:cBhvr>
                                    </p:animEffect>
                                  </p:childTnLst>
                                </p:cTn>
                              </p:par>
                            </p:childTnLst>
                          </p:cTn>
                        </p:par>
                        <p:par>
                          <p:cTn id="19" fill="hold" nodeType="afterGroup">
                            <p:stCondLst>
                              <p:cond delay="3000"/>
                            </p:stCondLst>
                            <p:childTnLst>
                              <p:par>
                                <p:cTn id="20" presetID="5" presetClass="entr" presetSubtype="10" fill="hold" grpId="0" nodeType="afterEffect">
                                  <p:stCondLst>
                                    <p:cond delay="500"/>
                                  </p:stCondLst>
                                  <p:childTnLst>
                                    <p:set>
                                      <p:cBhvr>
                                        <p:cTn id="21" dur="1" fill="hold">
                                          <p:stCondLst>
                                            <p:cond delay="0"/>
                                          </p:stCondLst>
                                        </p:cTn>
                                        <p:tgtEl>
                                          <p:spTgt spid="27822"/>
                                        </p:tgtEl>
                                        <p:attrNameLst>
                                          <p:attrName>style.visibility</p:attrName>
                                        </p:attrNameLst>
                                      </p:cBhvr>
                                      <p:to>
                                        <p:strVal val="visible"/>
                                      </p:to>
                                    </p:set>
                                    <p:animEffect transition="in" filter="checkerboard(across)">
                                      <p:cBhvr>
                                        <p:cTn id="22" dur="500"/>
                                        <p:tgtEl>
                                          <p:spTgt spid="27822"/>
                                        </p:tgtEl>
                                      </p:cBhvr>
                                    </p:animEffect>
                                  </p:childTnLst>
                                </p:cTn>
                              </p:par>
                            </p:childTnLst>
                          </p:cTn>
                        </p:par>
                        <p:par>
                          <p:cTn id="23" fill="hold" nodeType="afterGroup">
                            <p:stCondLst>
                              <p:cond delay="4000"/>
                            </p:stCondLst>
                            <p:childTnLst>
                              <p:par>
                                <p:cTn id="24" presetID="18" presetClass="entr" presetSubtype="12" fill="hold" grpId="0" nodeType="afterEffect">
                                  <p:stCondLst>
                                    <p:cond delay="500"/>
                                  </p:stCondLst>
                                  <p:childTnLst>
                                    <p:set>
                                      <p:cBhvr>
                                        <p:cTn id="25" dur="1" fill="hold">
                                          <p:stCondLst>
                                            <p:cond delay="0"/>
                                          </p:stCondLst>
                                        </p:cTn>
                                        <p:tgtEl>
                                          <p:spTgt spid="27827"/>
                                        </p:tgtEl>
                                        <p:attrNameLst>
                                          <p:attrName>style.visibility</p:attrName>
                                        </p:attrNameLst>
                                      </p:cBhvr>
                                      <p:to>
                                        <p:strVal val="visible"/>
                                      </p:to>
                                    </p:set>
                                    <p:animEffect transition="in" filter="strips(downLeft)">
                                      <p:cBhvr>
                                        <p:cTn id="26" dur="1000"/>
                                        <p:tgtEl>
                                          <p:spTgt spid="27827"/>
                                        </p:tgtEl>
                                      </p:cBhvr>
                                    </p:animEffect>
                                  </p:childTnLst>
                                </p:cTn>
                              </p:par>
                            </p:childTnLst>
                          </p:cTn>
                        </p:par>
                        <p:par>
                          <p:cTn id="27" fill="hold" nodeType="afterGroup">
                            <p:stCondLst>
                              <p:cond delay="5500"/>
                            </p:stCondLst>
                            <p:childTnLst>
                              <p:par>
                                <p:cTn id="28" presetID="5" presetClass="entr" presetSubtype="10" fill="hold" grpId="0" nodeType="afterEffect">
                                  <p:stCondLst>
                                    <p:cond delay="500"/>
                                  </p:stCondLst>
                                  <p:childTnLst>
                                    <p:set>
                                      <p:cBhvr>
                                        <p:cTn id="29" dur="1" fill="hold">
                                          <p:stCondLst>
                                            <p:cond delay="0"/>
                                          </p:stCondLst>
                                        </p:cTn>
                                        <p:tgtEl>
                                          <p:spTgt spid="27823"/>
                                        </p:tgtEl>
                                        <p:attrNameLst>
                                          <p:attrName>style.visibility</p:attrName>
                                        </p:attrNameLst>
                                      </p:cBhvr>
                                      <p:to>
                                        <p:strVal val="visible"/>
                                      </p:to>
                                    </p:set>
                                    <p:animEffect transition="in" filter="checkerboard(across)">
                                      <p:cBhvr>
                                        <p:cTn id="30" dur="500"/>
                                        <p:tgtEl>
                                          <p:spTgt spid="27823"/>
                                        </p:tgtEl>
                                      </p:cBhvr>
                                    </p:animEffect>
                                  </p:childTnLst>
                                </p:cTn>
                              </p:par>
                            </p:childTnLst>
                          </p:cTn>
                        </p:par>
                      </p:childTnLst>
                    </p:cTn>
                  </p:par>
                  <p:par>
                    <p:cTn id="31" fill="hold" nodeType="clickPar">
                      <p:stCondLst>
                        <p:cond delay="indefinite"/>
                      </p:stCondLst>
                      <p:childTnLst>
                        <p:par>
                          <p:cTn id="32" fill="hold" nodeType="withGroup">
                            <p:stCondLst>
                              <p:cond delay="0"/>
                            </p:stCondLst>
                            <p:childTnLst>
                              <p:par>
                                <p:cTn id="33" presetID="5" presetClass="entr" presetSubtype="10" fill="hold" grpId="0" nodeType="clickEffect">
                                  <p:stCondLst>
                                    <p:cond delay="0"/>
                                  </p:stCondLst>
                                  <p:childTnLst>
                                    <p:set>
                                      <p:cBhvr>
                                        <p:cTn id="34" dur="1" fill="hold">
                                          <p:stCondLst>
                                            <p:cond delay="0"/>
                                          </p:stCondLst>
                                        </p:cTn>
                                        <p:tgtEl>
                                          <p:spTgt spid="27816"/>
                                        </p:tgtEl>
                                        <p:attrNameLst>
                                          <p:attrName>style.visibility</p:attrName>
                                        </p:attrNameLst>
                                      </p:cBhvr>
                                      <p:to>
                                        <p:strVal val="visible"/>
                                      </p:to>
                                    </p:set>
                                    <p:animEffect transition="in" filter="checkerboard(across)">
                                      <p:cBhvr>
                                        <p:cTn id="35" dur="1000"/>
                                        <p:tgtEl>
                                          <p:spTgt spid="27816"/>
                                        </p:tgtEl>
                                      </p:cBhvr>
                                    </p:animEffect>
                                  </p:childTnLst>
                                </p:cTn>
                              </p:par>
                              <p:par>
                                <p:cTn id="36" presetID="18" presetClass="entr" presetSubtype="12" repeatCount="3000" fill="hold" grpId="0" nodeType="withEffect">
                                  <p:stCondLst>
                                    <p:cond delay="0"/>
                                  </p:stCondLst>
                                  <p:childTnLst>
                                    <p:set>
                                      <p:cBhvr>
                                        <p:cTn id="37" dur="1" fill="hold">
                                          <p:stCondLst>
                                            <p:cond delay="0"/>
                                          </p:stCondLst>
                                        </p:cTn>
                                        <p:tgtEl>
                                          <p:spTgt spid="27844"/>
                                        </p:tgtEl>
                                        <p:attrNameLst>
                                          <p:attrName>style.visibility</p:attrName>
                                        </p:attrNameLst>
                                      </p:cBhvr>
                                      <p:to>
                                        <p:strVal val="visible"/>
                                      </p:to>
                                    </p:set>
                                    <p:animEffect transition="in" filter="strips(downLeft)">
                                      <p:cBhvr>
                                        <p:cTn id="38" dur="500"/>
                                        <p:tgtEl>
                                          <p:spTgt spid="27844"/>
                                        </p:tgtEl>
                                      </p:cBhvr>
                                    </p:animEffect>
                                  </p:childTnLst>
                                </p:cTn>
                              </p:par>
                              <p:par>
                                <p:cTn id="39" presetID="5" presetClass="entr" presetSubtype="10" fill="hold" nodeType="withEffect">
                                  <p:stCondLst>
                                    <p:cond delay="0"/>
                                  </p:stCondLst>
                                  <p:childTnLst>
                                    <p:set>
                                      <p:cBhvr>
                                        <p:cTn id="40" dur="1" fill="hold">
                                          <p:stCondLst>
                                            <p:cond delay="0"/>
                                          </p:stCondLst>
                                        </p:cTn>
                                        <p:tgtEl>
                                          <p:spTgt spid="27762"/>
                                        </p:tgtEl>
                                        <p:attrNameLst>
                                          <p:attrName>style.visibility</p:attrName>
                                        </p:attrNameLst>
                                      </p:cBhvr>
                                      <p:to>
                                        <p:strVal val="visible"/>
                                      </p:to>
                                    </p:set>
                                    <p:animEffect transition="in" filter="checkerboard(across)">
                                      <p:cBhvr>
                                        <p:cTn id="41" dur="500"/>
                                        <p:tgtEl>
                                          <p:spTgt spid="27762"/>
                                        </p:tgtEl>
                                      </p:cBhvr>
                                    </p:animEffect>
                                  </p:childTnLst>
                                </p:cTn>
                              </p:par>
                              <p:par>
                                <p:cTn id="42" presetID="5" presetClass="entr" presetSubtype="10" fill="hold" nodeType="withEffect">
                                  <p:stCondLst>
                                    <p:cond delay="0"/>
                                  </p:stCondLst>
                                  <p:childTnLst>
                                    <p:set>
                                      <p:cBhvr>
                                        <p:cTn id="43" dur="1" fill="hold">
                                          <p:stCondLst>
                                            <p:cond delay="0"/>
                                          </p:stCondLst>
                                        </p:cTn>
                                        <p:tgtEl>
                                          <p:spTgt spid="27767"/>
                                        </p:tgtEl>
                                        <p:attrNameLst>
                                          <p:attrName>style.visibility</p:attrName>
                                        </p:attrNameLst>
                                      </p:cBhvr>
                                      <p:to>
                                        <p:strVal val="visible"/>
                                      </p:to>
                                    </p:set>
                                    <p:animEffect transition="in" filter="checkerboard(across)">
                                      <p:cBhvr>
                                        <p:cTn id="44" dur="500"/>
                                        <p:tgtEl>
                                          <p:spTgt spid="27767"/>
                                        </p:tgtEl>
                                      </p:cBhvr>
                                    </p:animEffect>
                                  </p:childTnLst>
                                </p:cTn>
                              </p:par>
                              <p:par>
                                <p:cTn id="45" presetID="5" presetClass="entr" presetSubtype="10" fill="hold" nodeType="withEffect">
                                  <p:stCondLst>
                                    <p:cond delay="0"/>
                                  </p:stCondLst>
                                  <p:childTnLst>
                                    <p:set>
                                      <p:cBhvr>
                                        <p:cTn id="46" dur="1" fill="hold">
                                          <p:stCondLst>
                                            <p:cond delay="0"/>
                                          </p:stCondLst>
                                        </p:cTn>
                                        <p:tgtEl>
                                          <p:spTgt spid="27757"/>
                                        </p:tgtEl>
                                        <p:attrNameLst>
                                          <p:attrName>style.visibility</p:attrName>
                                        </p:attrNameLst>
                                      </p:cBhvr>
                                      <p:to>
                                        <p:strVal val="visible"/>
                                      </p:to>
                                    </p:set>
                                    <p:animEffect transition="in" filter="checkerboard(across)">
                                      <p:cBhvr>
                                        <p:cTn id="47" dur="500"/>
                                        <p:tgtEl>
                                          <p:spTgt spid="27757"/>
                                        </p:tgtEl>
                                      </p:cBhvr>
                                    </p:animEffect>
                                  </p:childTnLst>
                                </p:cTn>
                              </p:par>
                              <p:par>
                                <p:cTn id="48" presetID="5" presetClass="entr" presetSubtype="10" fill="hold" nodeType="withEffect">
                                  <p:stCondLst>
                                    <p:cond delay="0"/>
                                  </p:stCondLst>
                                  <p:childTnLst>
                                    <p:set>
                                      <p:cBhvr>
                                        <p:cTn id="49" dur="1" fill="hold">
                                          <p:stCondLst>
                                            <p:cond delay="0"/>
                                          </p:stCondLst>
                                        </p:cTn>
                                        <p:tgtEl>
                                          <p:spTgt spid="27752"/>
                                        </p:tgtEl>
                                        <p:attrNameLst>
                                          <p:attrName>style.visibility</p:attrName>
                                        </p:attrNameLst>
                                      </p:cBhvr>
                                      <p:to>
                                        <p:strVal val="visible"/>
                                      </p:to>
                                    </p:set>
                                    <p:animEffect transition="in" filter="checkerboard(across)">
                                      <p:cBhvr>
                                        <p:cTn id="50" dur="500"/>
                                        <p:tgtEl>
                                          <p:spTgt spid="27752"/>
                                        </p:tgtEl>
                                      </p:cBhvr>
                                    </p:animEffect>
                                  </p:childTnLst>
                                </p:cTn>
                              </p:par>
                            </p:childTnLst>
                          </p:cTn>
                        </p:par>
                        <p:par>
                          <p:cTn id="51" fill="hold" nodeType="afterGroup">
                            <p:stCondLst>
                              <p:cond delay="1500"/>
                            </p:stCondLst>
                            <p:childTnLst>
                              <p:par>
                                <p:cTn id="52" presetID="5" presetClass="entr" presetSubtype="10" fill="hold" nodeType="afterEffect">
                                  <p:stCondLst>
                                    <p:cond delay="0"/>
                                  </p:stCondLst>
                                  <p:childTnLst>
                                    <p:set>
                                      <p:cBhvr>
                                        <p:cTn id="53" dur="1" fill="hold">
                                          <p:stCondLst>
                                            <p:cond delay="0"/>
                                          </p:stCondLst>
                                        </p:cTn>
                                        <p:tgtEl>
                                          <p:spTgt spid="27742"/>
                                        </p:tgtEl>
                                        <p:attrNameLst>
                                          <p:attrName>style.visibility</p:attrName>
                                        </p:attrNameLst>
                                      </p:cBhvr>
                                      <p:to>
                                        <p:strVal val="visible"/>
                                      </p:to>
                                    </p:set>
                                    <p:animEffect transition="in" filter="checkerboard(across)">
                                      <p:cBhvr>
                                        <p:cTn id="54" dur="500"/>
                                        <p:tgtEl>
                                          <p:spTgt spid="27742"/>
                                        </p:tgtEl>
                                      </p:cBhvr>
                                    </p:animEffect>
                                  </p:childTnLst>
                                </p:cTn>
                              </p:par>
                              <p:par>
                                <p:cTn id="55" presetID="5" presetClass="entr" presetSubtype="10" fill="hold" nodeType="withEffect">
                                  <p:stCondLst>
                                    <p:cond delay="0"/>
                                  </p:stCondLst>
                                  <p:childTnLst>
                                    <p:set>
                                      <p:cBhvr>
                                        <p:cTn id="56" dur="1" fill="hold">
                                          <p:stCondLst>
                                            <p:cond delay="0"/>
                                          </p:stCondLst>
                                        </p:cTn>
                                        <p:tgtEl>
                                          <p:spTgt spid="27747"/>
                                        </p:tgtEl>
                                        <p:attrNameLst>
                                          <p:attrName>style.visibility</p:attrName>
                                        </p:attrNameLst>
                                      </p:cBhvr>
                                      <p:to>
                                        <p:strVal val="visible"/>
                                      </p:to>
                                    </p:set>
                                    <p:animEffect transition="in" filter="checkerboard(across)">
                                      <p:cBhvr>
                                        <p:cTn id="57" dur="500"/>
                                        <p:tgtEl>
                                          <p:spTgt spid="27747"/>
                                        </p:tgtEl>
                                      </p:cBhvr>
                                    </p:animEffect>
                                  </p:childTnLst>
                                </p:cTn>
                              </p:par>
                              <p:par>
                                <p:cTn id="58" presetID="5" presetClass="entr" presetSubtype="10" fill="hold" nodeType="withEffect">
                                  <p:stCondLst>
                                    <p:cond delay="0"/>
                                  </p:stCondLst>
                                  <p:childTnLst>
                                    <p:set>
                                      <p:cBhvr>
                                        <p:cTn id="59" dur="1" fill="hold">
                                          <p:stCondLst>
                                            <p:cond delay="0"/>
                                          </p:stCondLst>
                                        </p:cTn>
                                        <p:tgtEl>
                                          <p:spTgt spid="27737"/>
                                        </p:tgtEl>
                                        <p:attrNameLst>
                                          <p:attrName>style.visibility</p:attrName>
                                        </p:attrNameLst>
                                      </p:cBhvr>
                                      <p:to>
                                        <p:strVal val="visible"/>
                                      </p:to>
                                    </p:set>
                                    <p:animEffect transition="in" filter="checkerboard(across)">
                                      <p:cBhvr>
                                        <p:cTn id="60" dur="500"/>
                                        <p:tgtEl>
                                          <p:spTgt spid="27737"/>
                                        </p:tgtEl>
                                      </p:cBhvr>
                                    </p:animEffect>
                                  </p:childTnLst>
                                </p:cTn>
                              </p:par>
                              <p:par>
                                <p:cTn id="61" presetID="5" presetClass="entr" presetSubtype="10" fill="hold" nodeType="withEffect">
                                  <p:stCondLst>
                                    <p:cond delay="0"/>
                                  </p:stCondLst>
                                  <p:childTnLst>
                                    <p:set>
                                      <p:cBhvr>
                                        <p:cTn id="62" dur="1" fill="hold">
                                          <p:stCondLst>
                                            <p:cond delay="0"/>
                                          </p:stCondLst>
                                        </p:cTn>
                                        <p:tgtEl>
                                          <p:spTgt spid="27732"/>
                                        </p:tgtEl>
                                        <p:attrNameLst>
                                          <p:attrName>style.visibility</p:attrName>
                                        </p:attrNameLst>
                                      </p:cBhvr>
                                      <p:to>
                                        <p:strVal val="visible"/>
                                      </p:to>
                                    </p:set>
                                    <p:animEffect transition="in" filter="checkerboard(across)">
                                      <p:cBhvr>
                                        <p:cTn id="63" dur="500"/>
                                        <p:tgtEl>
                                          <p:spTgt spid="27732"/>
                                        </p:tgtEl>
                                      </p:cBhvr>
                                    </p:animEffect>
                                  </p:childTnLst>
                                </p:cTn>
                              </p:par>
                              <p:par>
                                <p:cTn id="64" presetID="5" presetClass="entr" presetSubtype="10" fill="hold" nodeType="withEffect">
                                  <p:stCondLst>
                                    <p:cond delay="0"/>
                                  </p:stCondLst>
                                  <p:childTnLst>
                                    <p:set>
                                      <p:cBhvr>
                                        <p:cTn id="65" dur="1" fill="hold">
                                          <p:stCondLst>
                                            <p:cond delay="0"/>
                                          </p:stCondLst>
                                        </p:cTn>
                                        <p:tgtEl>
                                          <p:spTgt spid="27722"/>
                                        </p:tgtEl>
                                        <p:attrNameLst>
                                          <p:attrName>style.visibility</p:attrName>
                                        </p:attrNameLst>
                                      </p:cBhvr>
                                      <p:to>
                                        <p:strVal val="visible"/>
                                      </p:to>
                                    </p:set>
                                    <p:animEffect transition="in" filter="checkerboard(across)">
                                      <p:cBhvr>
                                        <p:cTn id="66" dur="500"/>
                                        <p:tgtEl>
                                          <p:spTgt spid="27722"/>
                                        </p:tgtEl>
                                      </p:cBhvr>
                                    </p:animEffect>
                                  </p:childTnLst>
                                </p:cTn>
                              </p:par>
                              <p:par>
                                <p:cTn id="67" presetID="5" presetClass="entr" presetSubtype="10" fill="hold" nodeType="withEffect">
                                  <p:stCondLst>
                                    <p:cond delay="0"/>
                                  </p:stCondLst>
                                  <p:childTnLst>
                                    <p:set>
                                      <p:cBhvr>
                                        <p:cTn id="68" dur="1" fill="hold">
                                          <p:stCondLst>
                                            <p:cond delay="0"/>
                                          </p:stCondLst>
                                        </p:cTn>
                                        <p:tgtEl>
                                          <p:spTgt spid="27727"/>
                                        </p:tgtEl>
                                        <p:attrNameLst>
                                          <p:attrName>style.visibility</p:attrName>
                                        </p:attrNameLst>
                                      </p:cBhvr>
                                      <p:to>
                                        <p:strVal val="visible"/>
                                      </p:to>
                                    </p:set>
                                    <p:animEffect transition="in" filter="checkerboard(across)">
                                      <p:cBhvr>
                                        <p:cTn id="69" dur="500"/>
                                        <p:tgtEl>
                                          <p:spTgt spid="27727"/>
                                        </p:tgtEl>
                                      </p:cBhvr>
                                    </p:animEffect>
                                  </p:childTnLst>
                                </p:cTn>
                              </p:par>
                            </p:childTnLst>
                          </p:cTn>
                        </p:par>
                        <p:par>
                          <p:cTn id="70" fill="hold" nodeType="afterGroup">
                            <p:stCondLst>
                              <p:cond delay="2000"/>
                            </p:stCondLst>
                            <p:childTnLst>
                              <p:par>
                                <p:cTn id="71" presetID="5" presetClass="entr" presetSubtype="10" fill="hold" nodeType="afterEffect">
                                  <p:stCondLst>
                                    <p:cond delay="0"/>
                                  </p:stCondLst>
                                  <p:childTnLst>
                                    <p:set>
                                      <p:cBhvr>
                                        <p:cTn id="72" dur="1" fill="hold">
                                          <p:stCondLst>
                                            <p:cond delay="0"/>
                                          </p:stCondLst>
                                        </p:cTn>
                                        <p:tgtEl>
                                          <p:spTgt spid="27712"/>
                                        </p:tgtEl>
                                        <p:attrNameLst>
                                          <p:attrName>style.visibility</p:attrName>
                                        </p:attrNameLst>
                                      </p:cBhvr>
                                      <p:to>
                                        <p:strVal val="visible"/>
                                      </p:to>
                                    </p:set>
                                    <p:animEffect transition="in" filter="checkerboard(across)">
                                      <p:cBhvr>
                                        <p:cTn id="73" dur="500"/>
                                        <p:tgtEl>
                                          <p:spTgt spid="27712"/>
                                        </p:tgtEl>
                                      </p:cBhvr>
                                    </p:animEffect>
                                  </p:childTnLst>
                                </p:cTn>
                              </p:par>
                              <p:par>
                                <p:cTn id="74" presetID="5" presetClass="entr" presetSubtype="10" fill="hold" nodeType="withEffect">
                                  <p:stCondLst>
                                    <p:cond delay="0"/>
                                  </p:stCondLst>
                                  <p:childTnLst>
                                    <p:set>
                                      <p:cBhvr>
                                        <p:cTn id="75" dur="1" fill="hold">
                                          <p:stCondLst>
                                            <p:cond delay="0"/>
                                          </p:stCondLst>
                                        </p:cTn>
                                        <p:tgtEl>
                                          <p:spTgt spid="27717"/>
                                        </p:tgtEl>
                                        <p:attrNameLst>
                                          <p:attrName>style.visibility</p:attrName>
                                        </p:attrNameLst>
                                      </p:cBhvr>
                                      <p:to>
                                        <p:strVal val="visible"/>
                                      </p:to>
                                    </p:set>
                                    <p:animEffect transition="in" filter="checkerboard(across)">
                                      <p:cBhvr>
                                        <p:cTn id="76" dur="500"/>
                                        <p:tgtEl>
                                          <p:spTgt spid="27717"/>
                                        </p:tgtEl>
                                      </p:cBhvr>
                                    </p:animEffect>
                                  </p:childTnLst>
                                </p:cTn>
                              </p:par>
                              <p:par>
                                <p:cTn id="77" presetID="5" presetClass="entr" presetSubtype="10" fill="hold" nodeType="withEffect">
                                  <p:stCondLst>
                                    <p:cond delay="0"/>
                                  </p:stCondLst>
                                  <p:childTnLst>
                                    <p:set>
                                      <p:cBhvr>
                                        <p:cTn id="78" dur="1" fill="hold">
                                          <p:stCondLst>
                                            <p:cond delay="0"/>
                                          </p:stCondLst>
                                        </p:cTn>
                                        <p:tgtEl>
                                          <p:spTgt spid="27707"/>
                                        </p:tgtEl>
                                        <p:attrNameLst>
                                          <p:attrName>style.visibility</p:attrName>
                                        </p:attrNameLst>
                                      </p:cBhvr>
                                      <p:to>
                                        <p:strVal val="visible"/>
                                      </p:to>
                                    </p:set>
                                    <p:animEffect transition="in" filter="checkerboard(across)">
                                      <p:cBhvr>
                                        <p:cTn id="79" dur="500"/>
                                        <p:tgtEl>
                                          <p:spTgt spid="27707"/>
                                        </p:tgtEl>
                                      </p:cBhvr>
                                    </p:animEffect>
                                  </p:childTnLst>
                                </p:cTn>
                              </p:par>
                              <p:par>
                                <p:cTn id="80" presetID="5" presetClass="entr" presetSubtype="10" fill="hold" nodeType="withEffect">
                                  <p:stCondLst>
                                    <p:cond delay="0"/>
                                  </p:stCondLst>
                                  <p:childTnLst>
                                    <p:set>
                                      <p:cBhvr>
                                        <p:cTn id="81" dur="1" fill="hold">
                                          <p:stCondLst>
                                            <p:cond delay="0"/>
                                          </p:stCondLst>
                                        </p:cTn>
                                        <p:tgtEl>
                                          <p:spTgt spid="27702"/>
                                        </p:tgtEl>
                                        <p:attrNameLst>
                                          <p:attrName>style.visibility</p:attrName>
                                        </p:attrNameLst>
                                      </p:cBhvr>
                                      <p:to>
                                        <p:strVal val="visible"/>
                                      </p:to>
                                    </p:set>
                                    <p:animEffect transition="in" filter="checkerboard(across)">
                                      <p:cBhvr>
                                        <p:cTn id="82" dur="500"/>
                                        <p:tgtEl>
                                          <p:spTgt spid="27702"/>
                                        </p:tgtEl>
                                      </p:cBhvr>
                                    </p:animEffect>
                                  </p:childTnLst>
                                </p:cTn>
                              </p:par>
                              <p:par>
                                <p:cTn id="83" presetID="5" presetClass="entr" presetSubtype="10" fill="hold" nodeType="withEffect">
                                  <p:stCondLst>
                                    <p:cond delay="0"/>
                                  </p:stCondLst>
                                  <p:childTnLst>
                                    <p:set>
                                      <p:cBhvr>
                                        <p:cTn id="84" dur="1" fill="hold">
                                          <p:stCondLst>
                                            <p:cond delay="0"/>
                                          </p:stCondLst>
                                        </p:cTn>
                                        <p:tgtEl>
                                          <p:spTgt spid="27692"/>
                                        </p:tgtEl>
                                        <p:attrNameLst>
                                          <p:attrName>style.visibility</p:attrName>
                                        </p:attrNameLst>
                                      </p:cBhvr>
                                      <p:to>
                                        <p:strVal val="visible"/>
                                      </p:to>
                                    </p:set>
                                    <p:animEffect transition="in" filter="checkerboard(across)">
                                      <p:cBhvr>
                                        <p:cTn id="85" dur="500"/>
                                        <p:tgtEl>
                                          <p:spTgt spid="27692"/>
                                        </p:tgtEl>
                                      </p:cBhvr>
                                    </p:animEffect>
                                  </p:childTnLst>
                                </p:cTn>
                              </p:par>
                              <p:par>
                                <p:cTn id="86" presetID="5" presetClass="entr" presetSubtype="10" fill="hold" nodeType="withEffect">
                                  <p:stCondLst>
                                    <p:cond delay="0"/>
                                  </p:stCondLst>
                                  <p:childTnLst>
                                    <p:set>
                                      <p:cBhvr>
                                        <p:cTn id="87" dur="1" fill="hold">
                                          <p:stCondLst>
                                            <p:cond delay="0"/>
                                          </p:stCondLst>
                                        </p:cTn>
                                        <p:tgtEl>
                                          <p:spTgt spid="27697"/>
                                        </p:tgtEl>
                                        <p:attrNameLst>
                                          <p:attrName>style.visibility</p:attrName>
                                        </p:attrNameLst>
                                      </p:cBhvr>
                                      <p:to>
                                        <p:strVal val="visible"/>
                                      </p:to>
                                    </p:set>
                                    <p:animEffect transition="in" filter="checkerboard(across)">
                                      <p:cBhvr>
                                        <p:cTn id="88" dur="500"/>
                                        <p:tgtEl>
                                          <p:spTgt spid="27697"/>
                                        </p:tgtEl>
                                      </p:cBhvr>
                                    </p:animEffect>
                                  </p:childTnLst>
                                </p:cTn>
                              </p:par>
                            </p:childTnLst>
                          </p:cTn>
                        </p:par>
                        <p:par>
                          <p:cTn id="89" fill="hold" nodeType="afterGroup">
                            <p:stCondLst>
                              <p:cond delay="2500"/>
                            </p:stCondLst>
                            <p:childTnLst>
                              <p:par>
                                <p:cTn id="90" presetID="5" presetClass="entr" presetSubtype="10" fill="hold" nodeType="afterEffect">
                                  <p:stCondLst>
                                    <p:cond delay="0"/>
                                  </p:stCondLst>
                                  <p:childTnLst>
                                    <p:set>
                                      <p:cBhvr>
                                        <p:cTn id="91" dur="1" fill="hold">
                                          <p:stCondLst>
                                            <p:cond delay="0"/>
                                          </p:stCondLst>
                                        </p:cTn>
                                        <p:tgtEl>
                                          <p:spTgt spid="27682"/>
                                        </p:tgtEl>
                                        <p:attrNameLst>
                                          <p:attrName>style.visibility</p:attrName>
                                        </p:attrNameLst>
                                      </p:cBhvr>
                                      <p:to>
                                        <p:strVal val="visible"/>
                                      </p:to>
                                    </p:set>
                                    <p:animEffect transition="in" filter="checkerboard(across)">
                                      <p:cBhvr>
                                        <p:cTn id="92" dur="500"/>
                                        <p:tgtEl>
                                          <p:spTgt spid="27682"/>
                                        </p:tgtEl>
                                      </p:cBhvr>
                                    </p:animEffect>
                                  </p:childTnLst>
                                </p:cTn>
                              </p:par>
                              <p:par>
                                <p:cTn id="93" presetID="5" presetClass="entr" presetSubtype="10" fill="hold" nodeType="withEffect">
                                  <p:stCondLst>
                                    <p:cond delay="0"/>
                                  </p:stCondLst>
                                  <p:childTnLst>
                                    <p:set>
                                      <p:cBhvr>
                                        <p:cTn id="94" dur="1" fill="hold">
                                          <p:stCondLst>
                                            <p:cond delay="0"/>
                                          </p:stCondLst>
                                        </p:cTn>
                                        <p:tgtEl>
                                          <p:spTgt spid="27687"/>
                                        </p:tgtEl>
                                        <p:attrNameLst>
                                          <p:attrName>style.visibility</p:attrName>
                                        </p:attrNameLst>
                                      </p:cBhvr>
                                      <p:to>
                                        <p:strVal val="visible"/>
                                      </p:to>
                                    </p:set>
                                    <p:animEffect transition="in" filter="checkerboard(across)">
                                      <p:cBhvr>
                                        <p:cTn id="95" dur="500"/>
                                        <p:tgtEl>
                                          <p:spTgt spid="27687"/>
                                        </p:tgtEl>
                                      </p:cBhvr>
                                    </p:animEffect>
                                  </p:childTnLst>
                                </p:cTn>
                              </p:par>
                              <p:par>
                                <p:cTn id="96" presetID="5" presetClass="entr" presetSubtype="10" fill="hold" nodeType="withEffect">
                                  <p:stCondLst>
                                    <p:cond delay="0"/>
                                  </p:stCondLst>
                                  <p:childTnLst>
                                    <p:set>
                                      <p:cBhvr>
                                        <p:cTn id="97" dur="1" fill="hold">
                                          <p:stCondLst>
                                            <p:cond delay="0"/>
                                          </p:stCondLst>
                                        </p:cTn>
                                        <p:tgtEl>
                                          <p:spTgt spid="27677"/>
                                        </p:tgtEl>
                                        <p:attrNameLst>
                                          <p:attrName>style.visibility</p:attrName>
                                        </p:attrNameLst>
                                      </p:cBhvr>
                                      <p:to>
                                        <p:strVal val="visible"/>
                                      </p:to>
                                    </p:set>
                                    <p:animEffect transition="in" filter="checkerboard(across)">
                                      <p:cBhvr>
                                        <p:cTn id="98" dur="500"/>
                                        <p:tgtEl>
                                          <p:spTgt spid="27677"/>
                                        </p:tgtEl>
                                      </p:cBhvr>
                                    </p:animEffect>
                                  </p:childTnLst>
                                </p:cTn>
                              </p:par>
                              <p:par>
                                <p:cTn id="99" presetID="5" presetClass="entr" presetSubtype="10" fill="hold" nodeType="withEffect">
                                  <p:stCondLst>
                                    <p:cond delay="0"/>
                                  </p:stCondLst>
                                  <p:childTnLst>
                                    <p:set>
                                      <p:cBhvr>
                                        <p:cTn id="100" dur="1" fill="hold">
                                          <p:stCondLst>
                                            <p:cond delay="0"/>
                                          </p:stCondLst>
                                        </p:cTn>
                                        <p:tgtEl>
                                          <p:spTgt spid="27672"/>
                                        </p:tgtEl>
                                        <p:attrNameLst>
                                          <p:attrName>style.visibility</p:attrName>
                                        </p:attrNameLst>
                                      </p:cBhvr>
                                      <p:to>
                                        <p:strVal val="visible"/>
                                      </p:to>
                                    </p:set>
                                    <p:animEffect transition="in" filter="checkerboard(across)">
                                      <p:cBhvr>
                                        <p:cTn id="101" dur="500"/>
                                        <p:tgtEl>
                                          <p:spTgt spid="27672"/>
                                        </p:tgtEl>
                                      </p:cBhvr>
                                    </p:animEffect>
                                  </p:childTnLst>
                                </p:cTn>
                              </p:par>
                              <p:par>
                                <p:cTn id="102" presetID="5" presetClass="entr" presetSubtype="10" fill="hold" nodeType="withEffect">
                                  <p:stCondLst>
                                    <p:cond delay="0"/>
                                  </p:stCondLst>
                                  <p:childTnLst>
                                    <p:set>
                                      <p:cBhvr>
                                        <p:cTn id="103" dur="1" fill="hold">
                                          <p:stCondLst>
                                            <p:cond delay="0"/>
                                          </p:stCondLst>
                                        </p:cTn>
                                        <p:tgtEl>
                                          <p:spTgt spid="27662"/>
                                        </p:tgtEl>
                                        <p:attrNameLst>
                                          <p:attrName>style.visibility</p:attrName>
                                        </p:attrNameLst>
                                      </p:cBhvr>
                                      <p:to>
                                        <p:strVal val="visible"/>
                                      </p:to>
                                    </p:set>
                                    <p:animEffect transition="in" filter="checkerboard(across)">
                                      <p:cBhvr>
                                        <p:cTn id="104" dur="500"/>
                                        <p:tgtEl>
                                          <p:spTgt spid="27662"/>
                                        </p:tgtEl>
                                      </p:cBhvr>
                                    </p:animEffect>
                                  </p:childTnLst>
                                </p:cTn>
                              </p:par>
                              <p:par>
                                <p:cTn id="105" presetID="5" presetClass="entr" presetSubtype="10" fill="hold" nodeType="withEffect">
                                  <p:stCondLst>
                                    <p:cond delay="0"/>
                                  </p:stCondLst>
                                  <p:childTnLst>
                                    <p:set>
                                      <p:cBhvr>
                                        <p:cTn id="106" dur="1" fill="hold">
                                          <p:stCondLst>
                                            <p:cond delay="0"/>
                                          </p:stCondLst>
                                        </p:cTn>
                                        <p:tgtEl>
                                          <p:spTgt spid="27667"/>
                                        </p:tgtEl>
                                        <p:attrNameLst>
                                          <p:attrName>style.visibility</p:attrName>
                                        </p:attrNameLst>
                                      </p:cBhvr>
                                      <p:to>
                                        <p:strVal val="visible"/>
                                      </p:to>
                                    </p:set>
                                    <p:animEffect transition="in" filter="checkerboard(across)">
                                      <p:cBhvr>
                                        <p:cTn id="107" dur="500"/>
                                        <p:tgtEl>
                                          <p:spTgt spid="27667"/>
                                        </p:tgtEl>
                                      </p:cBhvr>
                                    </p:animEffect>
                                  </p:childTnLst>
                                </p:cTn>
                              </p:par>
                            </p:childTnLst>
                          </p:cTn>
                        </p:par>
                        <p:par>
                          <p:cTn id="108" fill="hold" nodeType="afterGroup">
                            <p:stCondLst>
                              <p:cond delay="3000"/>
                            </p:stCondLst>
                            <p:childTnLst>
                              <p:par>
                                <p:cTn id="109" presetID="5" presetClass="entr" presetSubtype="10" fill="hold" nodeType="afterEffect">
                                  <p:stCondLst>
                                    <p:cond delay="0"/>
                                  </p:stCondLst>
                                  <p:childTnLst>
                                    <p:set>
                                      <p:cBhvr>
                                        <p:cTn id="110" dur="1" fill="hold">
                                          <p:stCondLst>
                                            <p:cond delay="0"/>
                                          </p:stCondLst>
                                        </p:cTn>
                                        <p:tgtEl>
                                          <p:spTgt spid="27839"/>
                                        </p:tgtEl>
                                        <p:attrNameLst>
                                          <p:attrName>style.visibility</p:attrName>
                                        </p:attrNameLst>
                                      </p:cBhvr>
                                      <p:to>
                                        <p:strVal val="visible"/>
                                      </p:to>
                                    </p:set>
                                    <p:animEffect transition="in" filter="checkerboard(across)">
                                      <p:cBhvr>
                                        <p:cTn id="111" dur="500"/>
                                        <p:tgtEl>
                                          <p:spTgt spid="27839"/>
                                        </p:tgtEl>
                                      </p:cBhvr>
                                    </p:animEffect>
                                  </p:childTnLst>
                                </p:cTn>
                              </p:par>
                              <p:par>
                                <p:cTn id="112" presetID="5" presetClass="entr" presetSubtype="10" fill="hold" nodeType="withEffect">
                                  <p:stCondLst>
                                    <p:cond delay="0"/>
                                  </p:stCondLst>
                                  <p:childTnLst>
                                    <p:set>
                                      <p:cBhvr>
                                        <p:cTn id="113" dur="1" fill="hold">
                                          <p:stCondLst>
                                            <p:cond delay="0"/>
                                          </p:stCondLst>
                                        </p:cTn>
                                        <p:tgtEl>
                                          <p:spTgt spid="27652"/>
                                        </p:tgtEl>
                                        <p:attrNameLst>
                                          <p:attrName>style.visibility</p:attrName>
                                        </p:attrNameLst>
                                      </p:cBhvr>
                                      <p:to>
                                        <p:strVal val="visible"/>
                                      </p:to>
                                    </p:set>
                                    <p:animEffect transition="in" filter="checkerboard(across)">
                                      <p:cBhvr>
                                        <p:cTn id="114" dur="500"/>
                                        <p:tgtEl>
                                          <p:spTgt spid="27652"/>
                                        </p:tgtEl>
                                      </p:cBhvr>
                                    </p:animEffect>
                                  </p:childTnLst>
                                </p:cTn>
                              </p:par>
                              <p:par>
                                <p:cTn id="115" presetID="5" presetClass="entr" presetSubtype="10" fill="hold" nodeType="withEffect">
                                  <p:stCondLst>
                                    <p:cond delay="0"/>
                                  </p:stCondLst>
                                  <p:childTnLst>
                                    <p:set>
                                      <p:cBhvr>
                                        <p:cTn id="116" dur="1" fill="hold">
                                          <p:stCondLst>
                                            <p:cond delay="0"/>
                                          </p:stCondLst>
                                        </p:cTn>
                                        <p:tgtEl>
                                          <p:spTgt spid="27834"/>
                                        </p:tgtEl>
                                        <p:attrNameLst>
                                          <p:attrName>style.visibility</p:attrName>
                                        </p:attrNameLst>
                                      </p:cBhvr>
                                      <p:to>
                                        <p:strVal val="visible"/>
                                      </p:to>
                                    </p:set>
                                    <p:animEffect transition="in" filter="checkerboard(across)">
                                      <p:cBhvr>
                                        <p:cTn id="117" dur="500"/>
                                        <p:tgtEl>
                                          <p:spTgt spid="27834"/>
                                        </p:tgtEl>
                                      </p:cBhvr>
                                    </p:animEffect>
                                  </p:childTnLst>
                                </p:cTn>
                              </p:par>
                              <p:par>
                                <p:cTn id="118" presetID="5" presetClass="entr" presetSubtype="10" fill="hold" nodeType="withEffect">
                                  <p:stCondLst>
                                    <p:cond delay="0"/>
                                  </p:stCondLst>
                                  <p:childTnLst>
                                    <p:set>
                                      <p:cBhvr>
                                        <p:cTn id="119" dur="1" fill="hold">
                                          <p:stCondLst>
                                            <p:cond delay="0"/>
                                          </p:stCondLst>
                                        </p:cTn>
                                        <p:tgtEl>
                                          <p:spTgt spid="27657"/>
                                        </p:tgtEl>
                                        <p:attrNameLst>
                                          <p:attrName>style.visibility</p:attrName>
                                        </p:attrNameLst>
                                      </p:cBhvr>
                                      <p:to>
                                        <p:strVal val="visible"/>
                                      </p:to>
                                    </p:set>
                                    <p:animEffect transition="in" filter="checkerboard(across)">
                                      <p:cBhvr>
                                        <p:cTn id="120" dur="500"/>
                                        <p:tgtEl>
                                          <p:spTgt spid="27657"/>
                                        </p:tgtEl>
                                      </p:cBhvr>
                                    </p:animEffect>
                                  </p:childTnLst>
                                </p:cTn>
                              </p:par>
                              <p:par>
                                <p:cTn id="121" presetID="5" presetClass="entr" presetSubtype="10" fill="hold" grpId="0" nodeType="withEffect">
                                  <p:stCondLst>
                                    <p:cond delay="0"/>
                                  </p:stCondLst>
                                  <p:childTnLst>
                                    <p:set>
                                      <p:cBhvr>
                                        <p:cTn id="122" dur="1" fill="hold">
                                          <p:stCondLst>
                                            <p:cond delay="0"/>
                                          </p:stCondLst>
                                        </p:cTn>
                                        <p:tgtEl>
                                          <p:spTgt spid="27651"/>
                                        </p:tgtEl>
                                        <p:attrNameLst>
                                          <p:attrName>style.visibility</p:attrName>
                                        </p:attrNameLst>
                                      </p:cBhvr>
                                      <p:to>
                                        <p:strVal val="visible"/>
                                      </p:to>
                                    </p:set>
                                    <p:animEffect transition="in" filter="checkerboard(across)">
                                      <p:cBhvr>
                                        <p:cTn id="123" dur="500"/>
                                        <p:tgtEl>
                                          <p:spTgt spid="27651"/>
                                        </p:tgtEl>
                                      </p:cBhvr>
                                    </p:animEffect>
                                  </p:childTnLst>
                                </p:cTn>
                              </p:par>
                            </p:childTnLst>
                          </p:cTn>
                        </p:par>
                        <p:par>
                          <p:cTn id="124" fill="hold" nodeType="afterGroup">
                            <p:stCondLst>
                              <p:cond delay="3500"/>
                            </p:stCondLst>
                            <p:childTnLst>
                              <p:par>
                                <p:cTn id="125" presetID="18" presetClass="entr" presetSubtype="6" fill="hold" grpId="0" nodeType="afterEffect">
                                  <p:stCondLst>
                                    <p:cond delay="0"/>
                                  </p:stCondLst>
                                  <p:childTnLst>
                                    <p:set>
                                      <p:cBhvr>
                                        <p:cTn id="126" dur="1" fill="hold">
                                          <p:stCondLst>
                                            <p:cond delay="0"/>
                                          </p:stCondLst>
                                        </p:cTn>
                                        <p:tgtEl>
                                          <p:spTgt spid="27818"/>
                                        </p:tgtEl>
                                        <p:attrNameLst>
                                          <p:attrName>style.visibility</p:attrName>
                                        </p:attrNameLst>
                                      </p:cBhvr>
                                      <p:to>
                                        <p:strVal val="visible"/>
                                      </p:to>
                                    </p:set>
                                    <p:animEffect transition="in" filter="strips(downRight)">
                                      <p:cBhvr>
                                        <p:cTn id="127" dur="500"/>
                                        <p:tgtEl>
                                          <p:spTgt spid="27818"/>
                                        </p:tgtEl>
                                      </p:cBhvr>
                                    </p:animEffect>
                                  </p:childTnLst>
                                </p:cTn>
                              </p:par>
                            </p:childTnLst>
                          </p:cTn>
                        </p:par>
                        <p:par>
                          <p:cTn id="128" fill="hold" nodeType="afterGroup">
                            <p:stCondLst>
                              <p:cond delay="4000"/>
                            </p:stCondLst>
                            <p:childTnLst>
                              <p:par>
                                <p:cTn id="129" presetID="5" presetClass="entr" presetSubtype="10" fill="hold" grpId="0" nodeType="afterEffect">
                                  <p:stCondLst>
                                    <p:cond delay="0"/>
                                  </p:stCondLst>
                                  <p:childTnLst>
                                    <p:set>
                                      <p:cBhvr>
                                        <p:cTn id="130" dur="1" fill="hold">
                                          <p:stCondLst>
                                            <p:cond delay="0"/>
                                          </p:stCondLst>
                                        </p:cTn>
                                        <p:tgtEl>
                                          <p:spTgt spid="27817"/>
                                        </p:tgtEl>
                                        <p:attrNameLst>
                                          <p:attrName>style.visibility</p:attrName>
                                        </p:attrNameLst>
                                      </p:cBhvr>
                                      <p:to>
                                        <p:strVal val="visible"/>
                                      </p:to>
                                    </p:set>
                                    <p:animEffect transition="in" filter="checkerboard(across)">
                                      <p:cBhvr>
                                        <p:cTn id="131" dur="500"/>
                                        <p:tgtEl>
                                          <p:spTgt spid="27817"/>
                                        </p:tgtEl>
                                      </p:cBhvr>
                                    </p:animEffect>
                                  </p:childTnLst>
                                </p:cTn>
                              </p:par>
                            </p:childTnLst>
                          </p:cTn>
                        </p:par>
                      </p:childTnLst>
                    </p:cTn>
                  </p:par>
                  <p:par>
                    <p:cTn id="132" fill="hold" nodeType="clickPar">
                      <p:stCondLst>
                        <p:cond delay="indefinite"/>
                      </p:stCondLst>
                      <p:childTnLst>
                        <p:par>
                          <p:cTn id="133" fill="hold" nodeType="withGroup">
                            <p:stCondLst>
                              <p:cond delay="0"/>
                            </p:stCondLst>
                            <p:childTnLst>
                              <p:par>
                                <p:cTn id="134" presetID="5" presetClass="entr" presetSubtype="10" repeatCount="5000" fill="hold" nodeType="clickEffect">
                                  <p:stCondLst>
                                    <p:cond delay="0"/>
                                  </p:stCondLst>
                                  <p:childTnLst>
                                    <p:set>
                                      <p:cBhvr>
                                        <p:cTn id="135" dur="1" fill="hold">
                                          <p:stCondLst>
                                            <p:cond delay="0"/>
                                          </p:stCondLst>
                                        </p:cTn>
                                        <p:tgtEl>
                                          <p:spTgt spid="27851"/>
                                        </p:tgtEl>
                                        <p:attrNameLst>
                                          <p:attrName>style.visibility</p:attrName>
                                        </p:attrNameLst>
                                      </p:cBhvr>
                                      <p:to>
                                        <p:strVal val="visible"/>
                                      </p:to>
                                    </p:set>
                                    <p:animEffect transition="in" filter="checkerboard(across)">
                                      <p:cBhvr>
                                        <p:cTn id="136" dur="1000"/>
                                        <p:tgtEl>
                                          <p:spTgt spid="27851"/>
                                        </p:tgtEl>
                                      </p:cBhvr>
                                    </p:animEffect>
                                  </p:childTnLst>
                                </p:cTn>
                              </p:par>
                              <p:par>
                                <p:cTn id="137" presetID="5" presetClass="entr" presetSubtype="10" repeatCount="5000" fill="hold" nodeType="withEffect">
                                  <p:stCondLst>
                                    <p:cond delay="0"/>
                                  </p:stCondLst>
                                  <p:childTnLst>
                                    <p:set>
                                      <p:cBhvr>
                                        <p:cTn id="138" dur="1" fill="hold">
                                          <p:stCondLst>
                                            <p:cond delay="0"/>
                                          </p:stCondLst>
                                        </p:cTn>
                                        <p:tgtEl>
                                          <p:spTgt spid="27845"/>
                                        </p:tgtEl>
                                        <p:attrNameLst>
                                          <p:attrName>style.visibility</p:attrName>
                                        </p:attrNameLst>
                                      </p:cBhvr>
                                      <p:to>
                                        <p:strVal val="visible"/>
                                      </p:to>
                                    </p:set>
                                    <p:animEffect transition="in" filter="checkerboard(across)">
                                      <p:cBhvr>
                                        <p:cTn id="139" dur="1000"/>
                                        <p:tgtEl>
                                          <p:spTgt spid="27845"/>
                                        </p:tgtEl>
                                      </p:cBhvr>
                                    </p:animEffect>
                                  </p:childTnLst>
                                </p:cTn>
                              </p:par>
                              <p:par>
                                <p:cTn id="140" presetID="5" presetClass="entr" presetSubtype="10" repeatCount="5000" fill="hold" nodeType="withEffect">
                                  <p:stCondLst>
                                    <p:cond delay="0"/>
                                  </p:stCondLst>
                                  <p:childTnLst>
                                    <p:set>
                                      <p:cBhvr>
                                        <p:cTn id="141" dur="1" fill="hold">
                                          <p:stCondLst>
                                            <p:cond delay="0"/>
                                          </p:stCondLst>
                                        </p:cTn>
                                        <p:tgtEl>
                                          <p:spTgt spid="27848"/>
                                        </p:tgtEl>
                                        <p:attrNameLst>
                                          <p:attrName>style.visibility</p:attrName>
                                        </p:attrNameLst>
                                      </p:cBhvr>
                                      <p:to>
                                        <p:strVal val="visible"/>
                                      </p:to>
                                    </p:set>
                                    <p:animEffect transition="in" filter="checkerboard(across)">
                                      <p:cBhvr>
                                        <p:cTn id="142" dur="1000"/>
                                        <p:tgtEl>
                                          <p:spTgt spid="27848"/>
                                        </p:tgtEl>
                                      </p:cBhvr>
                                    </p:animEffect>
                                  </p:childTnLst>
                                </p:cTn>
                              </p:par>
                            </p:childTnLst>
                          </p:cTn>
                        </p:par>
                      </p:childTnLst>
                    </p:cTn>
                  </p:par>
                  <p:par>
                    <p:cTn id="143" fill="hold" nodeType="clickPar">
                      <p:stCondLst>
                        <p:cond delay="indefinite"/>
                      </p:stCondLst>
                      <p:childTnLst>
                        <p:par>
                          <p:cTn id="144" fill="hold" nodeType="withGroup">
                            <p:stCondLst>
                              <p:cond delay="0"/>
                            </p:stCondLst>
                            <p:childTnLst>
                              <p:par>
                                <p:cTn id="145" presetID="18" presetClass="entr" presetSubtype="12" repeatCount="3000" fill="hold" grpId="0" nodeType="clickEffect">
                                  <p:stCondLst>
                                    <p:cond delay="0"/>
                                  </p:stCondLst>
                                  <p:childTnLst>
                                    <p:set>
                                      <p:cBhvr>
                                        <p:cTn id="146" dur="1" fill="hold">
                                          <p:stCondLst>
                                            <p:cond delay="0"/>
                                          </p:stCondLst>
                                        </p:cTn>
                                        <p:tgtEl>
                                          <p:spTgt spid="27832"/>
                                        </p:tgtEl>
                                        <p:attrNameLst>
                                          <p:attrName>style.visibility</p:attrName>
                                        </p:attrNameLst>
                                      </p:cBhvr>
                                      <p:to>
                                        <p:strVal val="visible"/>
                                      </p:to>
                                    </p:set>
                                    <p:animEffect transition="in" filter="strips(downLeft)">
                                      <p:cBhvr>
                                        <p:cTn id="147" dur="1000"/>
                                        <p:tgtEl>
                                          <p:spTgt spid="27832"/>
                                        </p:tgtEl>
                                      </p:cBhvr>
                                    </p:animEffect>
                                  </p:childTnLst>
                                </p:cTn>
                              </p:par>
                              <p:par>
                                <p:cTn id="148" presetID="18" presetClass="entr" presetSubtype="6" repeatCount="3000" fill="hold" grpId="0" nodeType="withEffect">
                                  <p:stCondLst>
                                    <p:cond delay="0"/>
                                  </p:stCondLst>
                                  <p:childTnLst>
                                    <p:set>
                                      <p:cBhvr>
                                        <p:cTn id="149" dur="1" fill="hold">
                                          <p:stCondLst>
                                            <p:cond delay="0"/>
                                          </p:stCondLst>
                                        </p:cTn>
                                        <p:tgtEl>
                                          <p:spTgt spid="27829"/>
                                        </p:tgtEl>
                                        <p:attrNameLst>
                                          <p:attrName>style.visibility</p:attrName>
                                        </p:attrNameLst>
                                      </p:cBhvr>
                                      <p:to>
                                        <p:strVal val="visible"/>
                                      </p:to>
                                    </p:set>
                                    <p:animEffect transition="in" filter="strips(downRight)">
                                      <p:cBhvr>
                                        <p:cTn id="150" dur="1000"/>
                                        <p:tgtEl>
                                          <p:spTgt spid="27829"/>
                                        </p:tgtEl>
                                      </p:cBhvr>
                                    </p:animEffect>
                                  </p:childTnLst>
                                </p:cTn>
                              </p:par>
                              <p:par>
                                <p:cTn id="151" presetID="5" presetClass="entr" presetSubtype="10" fill="hold" grpId="0" nodeType="withEffect">
                                  <p:stCondLst>
                                    <p:cond delay="0"/>
                                  </p:stCondLst>
                                  <p:childTnLst>
                                    <p:set>
                                      <p:cBhvr>
                                        <p:cTn id="152" dur="1" fill="hold">
                                          <p:stCondLst>
                                            <p:cond delay="0"/>
                                          </p:stCondLst>
                                        </p:cTn>
                                        <p:tgtEl>
                                          <p:spTgt spid="27831"/>
                                        </p:tgtEl>
                                        <p:attrNameLst>
                                          <p:attrName>style.visibility</p:attrName>
                                        </p:attrNameLst>
                                      </p:cBhvr>
                                      <p:to>
                                        <p:strVal val="visible"/>
                                      </p:to>
                                    </p:set>
                                    <p:animEffect transition="in" filter="checkerboard(across)">
                                      <p:cBhvr>
                                        <p:cTn id="153" dur="1000"/>
                                        <p:tgtEl>
                                          <p:spTgt spid="27831"/>
                                        </p:tgtEl>
                                      </p:cBhvr>
                                    </p:animEffect>
                                  </p:childTnLst>
                                </p:cTn>
                              </p:par>
                              <p:par>
                                <p:cTn id="154" presetID="5" presetClass="entr" presetSubtype="10" fill="hold" grpId="0" nodeType="withEffect">
                                  <p:stCondLst>
                                    <p:cond delay="0"/>
                                  </p:stCondLst>
                                  <p:childTnLst>
                                    <p:set>
                                      <p:cBhvr>
                                        <p:cTn id="155" dur="1" fill="hold">
                                          <p:stCondLst>
                                            <p:cond delay="0"/>
                                          </p:stCondLst>
                                        </p:cTn>
                                        <p:tgtEl>
                                          <p:spTgt spid="27830"/>
                                        </p:tgtEl>
                                        <p:attrNameLst>
                                          <p:attrName>style.visibility</p:attrName>
                                        </p:attrNameLst>
                                      </p:cBhvr>
                                      <p:to>
                                        <p:strVal val="visible"/>
                                      </p:to>
                                    </p:set>
                                    <p:animEffect transition="in" filter="checkerboard(across)">
                                      <p:cBhvr>
                                        <p:cTn id="156" dur="1000"/>
                                        <p:tgtEl>
                                          <p:spTgt spid="27830"/>
                                        </p:tgtEl>
                                      </p:cBhvr>
                                    </p:animEffect>
                                  </p:childTnLst>
                                </p:cTn>
                              </p:par>
                              <p:par>
                                <p:cTn id="157" presetID="18" presetClass="entr" presetSubtype="6" repeatCount="3000" fill="hold" grpId="0" nodeType="withEffect">
                                  <p:stCondLst>
                                    <p:cond delay="0"/>
                                  </p:stCondLst>
                                  <p:childTnLst>
                                    <p:set>
                                      <p:cBhvr>
                                        <p:cTn id="158" dur="1" fill="hold">
                                          <p:stCondLst>
                                            <p:cond delay="0"/>
                                          </p:stCondLst>
                                        </p:cTn>
                                        <p:tgtEl>
                                          <p:spTgt spid="27820"/>
                                        </p:tgtEl>
                                        <p:attrNameLst>
                                          <p:attrName>style.visibility</p:attrName>
                                        </p:attrNameLst>
                                      </p:cBhvr>
                                      <p:to>
                                        <p:strVal val="visible"/>
                                      </p:to>
                                    </p:set>
                                    <p:animEffect transition="in" filter="strips(downRight)">
                                      <p:cBhvr>
                                        <p:cTn id="159" dur="1000"/>
                                        <p:tgtEl>
                                          <p:spTgt spid="27820"/>
                                        </p:tgtEl>
                                      </p:cBhvr>
                                    </p:animEffect>
                                  </p:childTnLst>
                                </p:cTn>
                              </p:par>
                              <p:par>
                                <p:cTn id="160" presetID="5" presetClass="entr" presetSubtype="10" fill="hold" nodeType="withEffect">
                                  <p:stCondLst>
                                    <p:cond delay="0"/>
                                  </p:stCondLst>
                                  <p:childTnLst>
                                    <p:set>
                                      <p:cBhvr>
                                        <p:cTn id="161" dur="1" fill="hold">
                                          <p:stCondLst>
                                            <p:cond delay="0"/>
                                          </p:stCondLst>
                                        </p:cTn>
                                        <p:tgtEl>
                                          <p:spTgt spid="27819"/>
                                        </p:tgtEl>
                                        <p:attrNameLst>
                                          <p:attrName>style.visibility</p:attrName>
                                        </p:attrNameLst>
                                      </p:cBhvr>
                                      <p:to>
                                        <p:strVal val="visible"/>
                                      </p:to>
                                    </p:set>
                                    <p:animEffect transition="in" filter="checkerboard(across)">
                                      <p:cBhvr>
                                        <p:cTn id="162" dur="1000"/>
                                        <p:tgtEl>
                                          <p:spTgt spid="27819"/>
                                        </p:tgtEl>
                                      </p:cBhvr>
                                    </p:animEffect>
                                  </p:childTnLst>
                                </p:cTn>
                              </p:par>
                              <p:par>
                                <p:cTn id="163" presetID="18" presetClass="entr" presetSubtype="12" repeatCount="3000" fill="hold" grpId="0" nodeType="withEffect">
                                  <p:stCondLst>
                                    <p:cond delay="0"/>
                                  </p:stCondLst>
                                  <p:childTnLst>
                                    <p:set>
                                      <p:cBhvr>
                                        <p:cTn id="164" dur="1" fill="hold">
                                          <p:stCondLst>
                                            <p:cond delay="0"/>
                                          </p:stCondLst>
                                        </p:cTn>
                                        <p:tgtEl>
                                          <p:spTgt spid="27825"/>
                                        </p:tgtEl>
                                        <p:attrNameLst>
                                          <p:attrName>style.visibility</p:attrName>
                                        </p:attrNameLst>
                                      </p:cBhvr>
                                      <p:to>
                                        <p:strVal val="visible"/>
                                      </p:to>
                                    </p:set>
                                    <p:animEffect transition="in" filter="strips(downLeft)">
                                      <p:cBhvr>
                                        <p:cTn id="165" dur="1000"/>
                                        <p:tgtEl>
                                          <p:spTgt spid="27825"/>
                                        </p:tgtEl>
                                      </p:cBhvr>
                                    </p:animEffect>
                                  </p:childTnLst>
                                </p:cTn>
                              </p:par>
                              <p:par>
                                <p:cTn id="166" presetID="5" presetClass="entr" presetSubtype="10" repeatCount="3000" fill="hold" nodeType="withEffect">
                                  <p:stCondLst>
                                    <p:cond delay="0"/>
                                  </p:stCondLst>
                                  <p:childTnLst>
                                    <p:set>
                                      <p:cBhvr>
                                        <p:cTn id="167" dur="1" fill="hold">
                                          <p:stCondLst>
                                            <p:cond delay="0"/>
                                          </p:stCondLst>
                                        </p:cTn>
                                        <p:tgtEl>
                                          <p:spTgt spid="27824"/>
                                        </p:tgtEl>
                                        <p:attrNameLst>
                                          <p:attrName>style.visibility</p:attrName>
                                        </p:attrNameLst>
                                      </p:cBhvr>
                                      <p:to>
                                        <p:strVal val="visible"/>
                                      </p:to>
                                    </p:set>
                                    <p:animEffect transition="in" filter="checkerboard(across)">
                                      <p:cBhvr>
                                        <p:cTn id="168" dur="1000"/>
                                        <p:tgtEl>
                                          <p:spTgt spid="27824"/>
                                        </p:tgtEl>
                                      </p:cBhvr>
                                    </p:animEffect>
                                  </p:childTnLst>
                                </p:cTn>
                              </p:par>
                              <p:par>
                                <p:cTn id="169" presetID="3" presetClass="entr" presetSubtype="10" fill="hold" grpId="0" nodeType="withEffect">
                                  <p:stCondLst>
                                    <p:cond delay="0"/>
                                  </p:stCondLst>
                                  <p:childTnLst>
                                    <p:set>
                                      <p:cBhvr>
                                        <p:cTn id="170" dur="1" fill="hold">
                                          <p:stCondLst>
                                            <p:cond delay="0"/>
                                          </p:stCondLst>
                                        </p:cTn>
                                        <p:tgtEl>
                                          <p:spTgt spid="27855"/>
                                        </p:tgtEl>
                                        <p:attrNameLst>
                                          <p:attrName>style.visibility</p:attrName>
                                        </p:attrNameLst>
                                      </p:cBhvr>
                                      <p:to>
                                        <p:strVal val="visible"/>
                                      </p:to>
                                    </p:set>
                                    <p:animEffect transition="in" filter="blinds(horizontal)">
                                      <p:cBhvr>
                                        <p:cTn id="171" dur="500"/>
                                        <p:tgtEl>
                                          <p:spTgt spid="27855"/>
                                        </p:tgtEl>
                                      </p:cBhvr>
                                    </p:animEffect>
                                  </p:childTnLst>
                                </p:cTn>
                              </p:par>
                              <p:par>
                                <p:cTn id="172" presetID="57" presetClass="path" presetSubtype="0" repeatCount="7000" accel="50000" decel="50000" fill="hold" grpId="1" nodeType="withEffect">
                                  <p:stCondLst>
                                    <p:cond delay="0"/>
                                  </p:stCondLst>
                                  <p:childTnLst>
                                    <p:animMotion origin="layout" path="M -3.33333E-6 -3.27475E-6 L -3.33333E-6 -0.26087 C -3.33333E-6 -0.37812 0.03664 -0.52174 0.06667 -0.52174 L 0.13334 -0.52174 " pathEditMode="relative" rAng="0" ptsTypes="FfFF">
                                      <p:cBhvr>
                                        <p:cTn id="173" dur="2000" fill="hold"/>
                                        <p:tgtEl>
                                          <p:spTgt spid="27855"/>
                                        </p:tgtEl>
                                        <p:attrNameLst>
                                          <p:attrName>ppt_x</p:attrName>
                                          <p:attrName>ppt_y</p:attrName>
                                        </p:attrNameLst>
                                      </p:cBhvr>
                                      <p:rCtr x="6667" y="-26087"/>
                                    </p:animMotion>
                                  </p:childTnLst>
                                </p:cTn>
                              </p:par>
                              <p:par>
                                <p:cTn id="174" presetID="3" presetClass="entr" presetSubtype="10" fill="hold" grpId="0" nodeType="withEffect">
                                  <p:stCondLst>
                                    <p:cond delay="0"/>
                                  </p:stCondLst>
                                  <p:childTnLst>
                                    <p:set>
                                      <p:cBhvr>
                                        <p:cTn id="175" dur="1" fill="hold">
                                          <p:stCondLst>
                                            <p:cond delay="0"/>
                                          </p:stCondLst>
                                        </p:cTn>
                                        <p:tgtEl>
                                          <p:spTgt spid="27856"/>
                                        </p:tgtEl>
                                        <p:attrNameLst>
                                          <p:attrName>style.visibility</p:attrName>
                                        </p:attrNameLst>
                                      </p:cBhvr>
                                      <p:to>
                                        <p:strVal val="visible"/>
                                      </p:to>
                                    </p:set>
                                    <p:animEffect transition="in" filter="blinds(horizontal)">
                                      <p:cBhvr>
                                        <p:cTn id="176" dur="500"/>
                                        <p:tgtEl>
                                          <p:spTgt spid="27856"/>
                                        </p:tgtEl>
                                      </p:cBhvr>
                                    </p:animEffect>
                                  </p:childTnLst>
                                </p:cTn>
                              </p:par>
                              <p:par>
                                <p:cTn id="177" presetID="57" presetClass="path" presetSubtype="0" repeatCount="5000" accel="50000" decel="50000" fill="hold" grpId="1" nodeType="withEffect">
                                  <p:stCondLst>
                                    <p:cond delay="0"/>
                                  </p:stCondLst>
                                  <p:childTnLst>
                                    <p:animMotion origin="layout" path="M 1.11111E-6 -4.93987E-6 L 1.11111E-6 -0.27197 C 1.11111E-6 -0.39431 0.04184 -0.54394 0.07639 -0.54394 L 0.15278 -0.54394 " pathEditMode="relative" rAng="0" ptsTypes="FfFF">
                                      <p:cBhvr>
                                        <p:cTn id="178" dur="3000" fill="hold"/>
                                        <p:tgtEl>
                                          <p:spTgt spid="27856"/>
                                        </p:tgtEl>
                                        <p:attrNameLst>
                                          <p:attrName>ppt_x</p:attrName>
                                          <p:attrName>ppt_y</p:attrName>
                                        </p:attrNameLst>
                                      </p:cBhvr>
                                      <p:rCtr x="7639" y="-27197"/>
                                    </p:animMotion>
                                  </p:childTnLst>
                                </p:cTn>
                              </p:par>
                              <p:par>
                                <p:cTn id="179" presetID="3" presetClass="entr" presetSubtype="10" fill="hold" grpId="0" nodeType="withEffect">
                                  <p:stCondLst>
                                    <p:cond delay="0"/>
                                  </p:stCondLst>
                                  <p:childTnLst>
                                    <p:set>
                                      <p:cBhvr>
                                        <p:cTn id="180" dur="1" fill="hold">
                                          <p:stCondLst>
                                            <p:cond delay="0"/>
                                          </p:stCondLst>
                                        </p:cTn>
                                        <p:tgtEl>
                                          <p:spTgt spid="27857"/>
                                        </p:tgtEl>
                                        <p:attrNameLst>
                                          <p:attrName>style.visibility</p:attrName>
                                        </p:attrNameLst>
                                      </p:cBhvr>
                                      <p:to>
                                        <p:strVal val="visible"/>
                                      </p:to>
                                    </p:set>
                                    <p:animEffect transition="in" filter="blinds(horizontal)">
                                      <p:cBhvr>
                                        <p:cTn id="181" dur="500"/>
                                        <p:tgtEl>
                                          <p:spTgt spid="27857"/>
                                        </p:tgtEl>
                                      </p:cBhvr>
                                    </p:animEffect>
                                  </p:childTnLst>
                                </p:cTn>
                              </p:par>
                              <p:par>
                                <p:cTn id="182" presetID="57" presetClass="path" presetSubtype="0" repeatCount="5000" accel="50000" decel="50000" fill="hold" grpId="1" nodeType="withEffect">
                                  <p:stCondLst>
                                    <p:cond delay="0"/>
                                  </p:stCondLst>
                                  <p:childTnLst>
                                    <p:animMotion origin="layout" path="M -8.33333E-7 4.58834E-6 L -8.33333E-7 -0.25579 C -8.33333E-7 -0.37073 0.04219 -0.51134 0.07674 -0.51134 L 0.15365 -0.51134 " pathEditMode="relative" rAng="0" ptsTypes="FfFF">
                                      <p:cBhvr>
                                        <p:cTn id="183" dur="3000" fill="hold"/>
                                        <p:tgtEl>
                                          <p:spTgt spid="27857"/>
                                        </p:tgtEl>
                                        <p:attrNameLst>
                                          <p:attrName>ppt_x</p:attrName>
                                          <p:attrName>ppt_y</p:attrName>
                                        </p:attrNameLst>
                                      </p:cBhvr>
                                      <p:rCtr x="7674" y="-25578"/>
                                    </p:animMotion>
                                  </p:childTnLst>
                                </p:cTn>
                              </p:par>
                              <p:par>
                                <p:cTn id="184" presetID="3" presetClass="entr" presetSubtype="10" fill="hold" grpId="0" nodeType="withEffect">
                                  <p:stCondLst>
                                    <p:cond delay="0"/>
                                  </p:stCondLst>
                                  <p:childTnLst>
                                    <p:set>
                                      <p:cBhvr>
                                        <p:cTn id="185" dur="1" fill="hold">
                                          <p:stCondLst>
                                            <p:cond delay="0"/>
                                          </p:stCondLst>
                                        </p:cTn>
                                        <p:tgtEl>
                                          <p:spTgt spid="27858"/>
                                        </p:tgtEl>
                                        <p:attrNameLst>
                                          <p:attrName>style.visibility</p:attrName>
                                        </p:attrNameLst>
                                      </p:cBhvr>
                                      <p:to>
                                        <p:strVal val="visible"/>
                                      </p:to>
                                    </p:set>
                                    <p:animEffect transition="in" filter="blinds(horizontal)">
                                      <p:cBhvr>
                                        <p:cTn id="186" dur="500"/>
                                        <p:tgtEl>
                                          <p:spTgt spid="27858"/>
                                        </p:tgtEl>
                                      </p:cBhvr>
                                    </p:animEffect>
                                  </p:childTnLst>
                                </p:cTn>
                              </p:par>
                              <p:par>
                                <p:cTn id="187" presetID="57" presetClass="path" presetSubtype="0" repeatCount="7000" accel="50000" decel="50000" fill="hold" grpId="1" nodeType="withEffect">
                                  <p:stCondLst>
                                    <p:cond delay="0"/>
                                  </p:stCondLst>
                                  <p:childTnLst>
                                    <p:animMotion origin="layout" path="M -4.44444E-6 -4.21832E-6 L -4.44444E-6 -0.22271 C -4.44444E-6 -0.32308 0.04184 -0.44542 0.07639 -0.44542 L 0.15278 -0.44542 " pathEditMode="relative" rAng="0" ptsTypes="FfFF">
                                      <p:cBhvr>
                                        <p:cTn id="188" dur="2000" fill="hold"/>
                                        <p:tgtEl>
                                          <p:spTgt spid="27858"/>
                                        </p:tgtEl>
                                        <p:attrNameLst>
                                          <p:attrName>ppt_x</p:attrName>
                                          <p:attrName>ppt_y</p:attrName>
                                        </p:attrNameLst>
                                      </p:cBhvr>
                                      <p:rCtr x="7639" y="-22271"/>
                                    </p:animMotion>
                                  </p:childTnLst>
                                </p:cTn>
                              </p:par>
                              <p:par>
                                <p:cTn id="189" presetID="3" presetClass="entr" presetSubtype="10" fill="hold" grpId="0" nodeType="withEffect">
                                  <p:stCondLst>
                                    <p:cond delay="0"/>
                                  </p:stCondLst>
                                  <p:childTnLst>
                                    <p:set>
                                      <p:cBhvr>
                                        <p:cTn id="190" dur="1" fill="hold">
                                          <p:stCondLst>
                                            <p:cond delay="0"/>
                                          </p:stCondLst>
                                        </p:cTn>
                                        <p:tgtEl>
                                          <p:spTgt spid="27859"/>
                                        </p:tgtEl>
                                        <p:attrNameLst>
                                          <p:attrName>style.visibility</p:attrName>
                                        </p:attrNameLst>
                                      </p:cBhvr>
                                      <p:to>
                                        <p:strVal val="visible"/>
                                      </p:to>
                                    </p:set>
                                    <p:animEffect transition="in" filter="blinds(horizontal)">
                                      <p:cBhvr>
                                        <p:cTn id="191" dur="500"/>
                                        <p:tgtEl>
                                          <p:spTgt spid="27859"/>
                                        </p:tgtEl>
                                      </p:cBhvr>
                                    </p:animEffect>
                                  </p:childTnLst>
                                </p:cTn>
                              </p:par>
                              <p:par>
                                <p:cTn id="192" presetID="57" presetClass="path" presetSubtype="0" repeatCount="12000" accel="50000" decel="50000" fill="hold" grpId="1" nodeType="withEffect">
                                  <p:stCondLst>
                                    <p:cond delay="0"/>
                                  </p:stCondLst>
                                  <p:childTnLst>
                                    <p:animMotion origin="layout" path="M -0.00694 5.55042E-8 L -0.00694 -0.24977 C -0.00694 -0.36216 0.03142 -0.49954 0.0632 -0.49954 L 0.13333 -0.49954 " pathEditMode="relative" rAng="0" ptsTypes="FfFF">
                                      <p:cBhvr>
                                        <p:cTn id="193" dur="1000" fill="hold"/>
                                        <p:tgtEl>
                                          <p:spTgt spid="27859"/>
                                        </p:tgtEl>
                                        <p:attrNameLst>
                                          <p:attrName>ppt_x</p:attrName>
                                          <p:attrName>ppt_y</p:attrName>
                                        </p:attrNameLst>
                                      </p:cBhvr>
                                      <p:rCtr x="7014" y="-24977"/>
                                    </p:animMotion>
                                  </p:childTnLst>
                                </p:cTn>
                              </p:par>
                              <p:par>
                                <p:cTn id="194" presetID="3" presetClass="entr" presetSubtype="10" fill="hold" grpId="0" nodeType="withEffect">
                                  <p:stCondLst>
                                    <p:cond delay="0"/>
                                  </p:stCondLst>
                                  <p:childTnLst>
                                    <p:set>
                                      <p:cBhvr>
                                        <p:cTn id="195" dur="1" fill="hold">
                                          <p:stCondLst>
                                            <p:cond delay="0"/>
                                          </p:stCondLst>
                                        </p:cTn>
                                        <p:tgtEl>
                                          <p:spTgt spid="27860"/>
                                        </p:tgtEl>
                                        <p:attrNameLst>
                                          <p:attrName>style.visibility</p:attrName>
                                        </p:attrNameLst>
                                      </p:cBhvr>
                                      <p:to>
                                        <p:strVal val="visible"/>
                                      </p:to>
                                    </p:set>
                                    <p:animEffect transition="in" filter="blinds(horizontal)">
                                      <p:cBhvr>
                                        <p:cTn id="196" dur="500"/>
                                        <p:tgtEl>
                                          <p:spTgt spid="27860"/>
                                        </p:tgtEl>
                                      </p:cBhvr>
                                    </p:animEffect>
                                  </p:childTnLst>
                                </p:cTn>
                              </p:par>
                              <p:par>
                                <p:cTn id="197" presetID="57" presetClass="path" presetSubtype="0" repeatCount="5000" accel="50000" decel="50000" fill="hold" grpId="1" nodeType="withEffect">
                                  <p:stCondLst>
                                    <p:cond delay="0"/>
                                  </p:stCondLst>
                                  <p:childTnLst>
                                    <p:animMotion origin="layout" path="M -4.44444E-6 -4.94912E-6 L -4.44444E-6 -0.21091 C -4.44444E-6 -0.30619 0.03334 -0.42183 0.06112 -0.42183 L 0.12223 -0.42183 " pathEditMode="relative" rAng="0" ptsTypes="FfFF">
                                      <p:cBhvr>
                                        <p:cTn id="198" dur="3000" fill="hold"/>
                                        <p:tgtEl>
                                          <p:spTgt spid="27860"/>
                                        </p:tgtEl>
                                        <p:attrNameLst>
                                          <p:attrName>ppt_x</p:attrName>
                                          <p:attrName>ppt_y</p:attrName>
                                        </p:attrNameLst>
                                      </p:cBhvr>
                                      <p:rCtr x="6111" y="-21092"/>
                                    </p:animMotion>
                                  </p:childTnLst>
                                </p:cTn>
                              </p:par>
                              <p:par>
                                <p:cTn id="199" presetID="3" presetClass="entr" presetSubtype="10" fill="hold" grpId="0" nodeType="withEffect">
                                  <p:stCondLst>
                                    <p:cond delay="0"/>
                                  </p:stCondLst>
                                  <p:childTnLst>
                                    <p:set>
                                      <p:cBhvr>
                                        <p:cTn id="200" dur="1" fill="hold">
                                          <p:stCondLst>
                                            <p:cond delay="0"/>
                                          </p:stCondLst>
                                        </p:cTn>
                                        <p:tgtEl>
                                          <p:spTgt spid="27861"/>
                                        </p:tgtEl>
                                        <p:attrNameLst>
                                          <p:attrName>style.visibility</p:attrName>
                                        </p:attrNameLst>
                                      </p:cBhvr>
                                      <p:to>
                                        <p:strVal val="visible"/>
                                      </p:to>
                                    </p:set>
                                    <p:animEffect transition="in" filter="blinds(horizontal)">
                                      <p:cBhvr>
                                        <p:cTn id="201" dur="500"/>
                                        <p:tgtEl>
                                          <p:spTgt spid="27861"/>
                                        </p:tgtEl>
                                      </p:cBhvr>
                                    </p:animEffect>
                                  </p:childTnLst>
                                </p:cTn>
                              </p:par>
                              <p:par>
                                <p:cTn id="202" presetID="57" presetClass="path" presetSubtype="0" repeatCount="5000" accel="50000" decel="50000" fill="hold" grpId="1" nodeType="withEffect">
                                  <p:stCondLst>
                                    <p:cond delay="0"/>
                                  </p:stCondLst>
                                  <p:childTnLst>
                                    <p:animMotion origin="layout" path="M -3.88889E-6 4.56984E-6 L -3.88889E-6 -0.24769 C -3.88889E-6 -0.35893 0.04219 -0.49492 0.07674 -0.49492 L 0.15365 -0.49492 " pathEditMode="relative" rAng="0" ptsTypes="FfFF">
                                      <p:cBhvr>
                                        <p:cTn id="203" dur="3000" fill="hold"/>
                                        <p:tgtEl>
                                          <p:spTgt spid="27861"/>
                                        </p:tgtEl>
                                        <p:attrNameLst>
                                          <p:attrName>ppt_x</p:attrName>
                                          <p:attrName>ppt_y</p:attrName>
                                        </p:attrNameLst>
                                      </p:cBhvr>
                                      <p:rCtr x="7674" y="-24746"/>
                                    </p:animMotion>
                                  </p:childTnLst>
                                </p:cTn>
                              </p:par>
                              <p:par>
                                <p:cTn id="204" presetID="3" presetClass="entr" presetSubtype="10" fill="hold" grpId="0" nodeType="withEffect">
                                  <p:stCondLst>
                                    <p:cond delay="0"/>
                                  </p:stCondLst>
                                  <p:childTnLst>
                                    <p:set>
                                      <p:cBhvr>
                                        <p:cTn id="205" dur="1" fill="hold">
                                          <p:stCondLst>
                                            <p:cond delay="0"/>
                                          </p:stCondLst>
                                        </p:cTn>
                                        <p:tgtEl>
                                          <p:spTgt spid="27862"/>
                                        </p:tgtEl>
                                        <p:attrNameLst>
                                          <p:attrName>style.visibility</p:attrName>
                                        </p:attrNameLst>
                                      </p:cBhvr>
                                      <p:to>
                                        <p:strVal val="visible"/>
                                      </p:to>
                                    </p:set>
                                    <p:animEffect transition="in" filter="blinds(horizontal)">
                                      <p:cBhvr>
                                        <p:cTn id="206" dur="500"/>
                                        <p:tgtEl>
                                          <p:spTgt spid="27862"/>
                                        </p:tgtEl>
                                      </p:cBhvr>
                                    </p:animEffect>
                                  </p:childTnLst>
                                </p:cTn>
                              </p:par>
                              <p:par>
                                <p:cTn id="207" presetID="57" presetClass="path" presetSubtype="0" repeatCount="7000" accel="50000" decel="50000" fill="hold" grpId="1" nodeType="withEffect">
                                  <p:stCondLst>
                                    <p:cond delay="0"/>
                                  </p:stCondLst>
                                  <p:childTnLst>
                                    <p:animMotion origin="layout" path="M -4.44444E-6 -4.21832E-6 L -4.44444E-6 -0.22271 C -4.44444E-6 -0.32308 0.04184 -0.44542 0.07639 -0.44542 L 0.15278 -0.44542 " pathEditMode="relative" rAng="0" ptsTypes="FfFF">
                                      <p:cBhvr>
                                        <p:cTn id="208" dur="2000" fill="hold"/>
                                        <p:tgtEl>
                                          <p:spTgt spid="27862"/>
                                        </p:tgtEl>
                                        <p:attrNameLst>
                                          <p:attrName>ppt_x</p:attrName>
                                          <p:attrName>ppt_y</p:attrName>
                                        </p:attrNameLst>
                                      </p:cBhvr>
                                      <p:rCtr x="7639" y="-22271"/>
                                    </p:animMotion>
                                  </p:childTnLst>
                                </p:cTn>
                              </p:par>
                              <p:par>
                                <p:cTn id="209" presetID="3" presetClass="entr" presetSubtype="10" fill="hold" grpId="0" nodeType="withEffect">
                                  <p:stCondLst>
                                    <p:cond delay="0"/>
                                  </p:stCondLst>
                                  <p:childTnLst>
                                    <p:set>
                                      <p:cBhvr>
                                        <p:cTn id="210" dur="1" fill="hold">
                                          <p:stCondLst>
                                            <p:cond delay="0"/>
                                          </p:stCondLst>
                                        </p:cTn>
                                        <p:tgtEl>
                                          <p:spTgt spid="27863"/>
                                        </p:tgtEl>
                                        <p:attrNameLst>
                                          <p:attrName>style.visibility</p:attrName>
                                        </p:attrNameLst>
                                      </p:cBhvr>
                                      <p:to>
                                        <p:strVal val="visible"/>
                                      </p:to>
                                    </p:set>
                                    <p:animEffect transition="in" filter="blinds(horizontal)">
                                      <p:cBhvr>
                                        <p:cTn id="211" dur="500"/>
                                        <p:tgtEl>
                                          <p:spTgt spid="27863"/>
                                        </p:tgtEl>
                                      </p:cBhvr>
                                    </p:animEffect>
                                  </p:childTnLst>
                                </p:cTn>
                              </p:par>
                              <p:par>
                                <p:cTn id="212" presetID="43" presetClass="path" presetSubtype="0" repeatCount="5000" accel="50000" decel="50000" fill="hold" grpId="1" nodeType="withEffect">
                                  <p:stCondLst>
                                    <p:cond delay="0"/>
                                  </p:stCondLst>
                                  <p:childTnLst>
                                    <p:animMotion origin="layout" path="M -4.72222E-6 1.48148E-6 L 0.19514 1.48148E-6 C 0.2823 1.48148E-6 0.3908 -0.15 0.3908 -0.27199 L 0.3908 -0.54398 " pathEditMode="relative" rAng="0" ptsTypes="FfFF">
                                      <p:cBhvr>
                                        <p:cTn id="213" dur="3000" fill="hold"/>
                                        <p:tgtEl>
                                          <p:spTgt spid="27863"/>
                                        </p:tgtEl>
                                        <p:attrNameLst>
                                          <p:attrName>ppt_x</p:attrName>
                                          <p:attrName>ppt_y</p:attrName>
                                        </p:attrNameLst>
                                      </p:cBhvr>
                                      <p:rCtr x="19531" y="-27199"/>
                                    </p:animMotion>
                                  </p:childTnLst>
                                </p:cTn>
                              </p:par>
                              <p:par>
                                <p:cTn id="214" presetID="3" presetClass="entr" presetSubtype="10" fill="hold" grpId="0" nodeType="withEffect">
                                  <p:stCondLst>
                                    <p:cond delay="0"/>
                                  </p:stCondLst>
                                  <p:childTnLst>
                                    <p:set>
                                      <p:cBhvr>
                                        <p:cTn id="215" dur="1" fill="hold">
                                          <p:stCondLst>
                                            <p:cond delay="0"/>
                                          </p:stCondLst>
                                        </p:cTn>
                                        <p:tgtEl>
                                          <p:spTgt spid="27864"/>
                                        </p:tgtEl>
                                        <p:attrNameLst>
                                          <p:attrName>style.visibility</p:attrName>
                                        </p:attrNameLst>
                                      </p:cBhvr>
                                      <p:to>
                                        <p:strVal val="visible"/>
                                      </p:to>
                                    </p:set>
                                    <p:animEffect transition="in" filter="blinds(horizontal)">
                                      <p:cBhvr>
                                        <p:cTn id="216" dur="500"/>
                                        <p:tgtEl>
                                          <p:spTgt spid="27864"/>
                                        </p:tgtEl>
                                      </p:cBhvr>
                                    </p:animEffect>
                                  </p:childTnLst>
                                </p:cTn>
                              </p:par>
                              <p:par>
                                <p:cTn id="217" presetID="43" presetClass="path" presetSubtype="0" repeatCount="13000" accel="50000" decel="50000" fill="hold" grpId="1" nodeType="withEffect">
                                  <p:stCondLst>
                                    <p:cond delay="0"/>
                                  </p:stCondLst>
                                  <p:childTnLst>
                                    <p:animMotion origin="layout" path="M 2.22222E-6 -2.85846E-6 L 0.20364 -2.85846E-6 C 0.29462 -2.85846E-6 0.40764 -0.14246 0.40764 -0.25809 L 0.40764 -0.51619 " pathEditMode="relative" rAng="0" ptsTypes="FfFF">
                                      <p:cBhvr>
                                        <p:cTn id="218" dur="1000" fill="hold"/>
                                        <p:tgtEl>
                                          <p:spTgt spid="27864"/>
                                        </p:tgtEl>
                                        <p:attrNameLst>
                                          <p:attrName>ppt_x</p:attrName>
                                          <p:attrName>ppt_y</p:attrName>
                                        </p:attrNameLst>
                                      </p:cBhvr>
                                      <p:rCtr x="20382" y="-25809"/>
                                    </p:animMotion>
                                  </p:childTnLst>
                                </p:cTn>
                              </p:par>
                              <p:par>
                                <p:cTn id="219" presetID="3" presetClass="entr" presetSubtype="10" fill="hold" grpId="0" nodeType="withEffect">
                                  <p:stCondLst>
                                    <p:cond delay="0"/>
                                  </p:stCondLst>
                                  <p:childTnLst>
                                    <p:set>
                                      <p:cBhvr>
                                        <p:cTn id="220" dur="1" fill="hold">
                                          <p:stCondLst>
                                            <p:cond delay="0"/>
                                          </p:stCondLst>
                                        </p:cTn>
                                        <p:tgtEl>
                                          <p:spTgt spid="27865"/>
                                        </p:tgtEl>
                                        <p:attrNameLst>
                                          <p:attrName>style.visibility</p:attrName>
                                        </p:attrNameLst>
                                      </p:cBhvr>
                                      <p:to>
                                        <p:strVal val="visible"/>
                                      </p:to>
                                    </p:set>
                                    <p:animEffect transition="in" filter="blinds(horizontal)">
                                      <p:cBhvr>
                                        <p:cTn id="221" dur="500"/>
                                        <p:tgtEl>
                                          <p:spTgt spid="27865"/>
                                        </p:tgtEl>
                                      </p:cBhvr>
                                    </p:animEffect>
                                  </p:childTnLst>
                                </p:cTn>
                              </p:par>
                              <p:par>
                                <p:cTn id="222" presetID="43" presetClass="path" presetSubtype="0" repeatCount="7000" accel="50000" decel="50000" fill="hold" grpId="1" nodeType="withEffect">
                                  <p:stCondLst>
                                    <p:cond delay="0"/>
                                  </p:stCondLst>
                                  <p:childTnLst>
                                    <p:animMotion origin="layout" path="M -4.16667E-6 -4.40333E-6 L 0.18507 -4.40333E-6 C 0.26771 -4.40333E-6 0.37032 -0.15009 0.37032 -0.27197 L 0.37032 -0.54394 " pathEditMode="relative" rAng="0" ptsTypes="FfFF">
                                      <p:cBhvr>
                                        <p:cTn id="223" dur="2000" fill="hold"/>
                                        <p:tgtEl>
                                          <p:spTgt spid="27865"/>
                                        </p:tgtEl>
                                        <p:attrNameLst>
                                          <p:attrName>ppt_x</p:attrName>
                                          <p:attrName>ppt_y</p:attrName>
                                        </p:attrNameLst>
                                      </p:cBhvr>
                                      <p:rCtr x="18507" y="-27197"/>
                                    </p:animMotion>
                                  </p:childTnLst>
                                </p:cTn>
                              </p:par>
                              <p:par>
                                <p:cTn id="224" presetID="3" presetClass="entr" presetSubtype="10" fill="hold" grpId="0" nodeType="withEffect">
                                  <p:stCondLst>
                                    <p:cond delay="0"/>
                                  </p:stCondLst>
                                  <p:childTnLst>
                                    <p:set>
                                      <p:cBhvr>
                                        <p:cTn id="225" dur="1" fill="hold">
                                          <p:stCondLst>
                                            <p:cond delay="0"/>
                                          </p:stCondLst>
                                        </p:cTn>
                                        <p:tgtEl>
                                          <p:spTgt spid="27866"/>
                                        </p:tgtEl>
                                        <p:attrNameLst>
                                          <p:attrName>style.visibility</p:attrName>
                                        </p:attrNameLst>
                                      </p:cBhvr>
                                      <p:to>
                                        <p:strVal val="visible"/>
                                      </p:to>
                                    </p:set>
                                    <p:animEffect transition="in" filter="blinds(horizontal)">
                                      <p:cBhvr>
                                        <p:cTn id="226" dur="500"/>
                                        <p:tgtEl>
                                          <p:spTgt spid="27866"/>
                                        </p:tgtEl>
                                      </p:cBhvr>
                                    </p:animEffect>
                                  </p:childTnLst>
                                </p:cTn>
                              </p:par>
                              <p:par>
                                <p:cTn id="227" presetID="43" presetClass="path" presetSubtype="0" repeatCount="5000" accel="50000" decel="50000" fill="hold" grpId="1" nodeType="withEffect">
                                  <p:stCondLst>
                                    <p:cond delay="0"/>
                                  </p:stCondLst>
                                  <p:childTnLst>
                                    <p:animMotion origin="layout" path="M -4.44444E-6 0.01504 L 0.19914 0.01504 C 0.2882 0.01504 0.39931 -0.13357 0.39931 -0.25417 L 0.39931 -0.52223 " pathEditMode="relative" rAng="0" ptsTypes="FfFF">
                                      <p:cBhvr>
                                        <p:cTn id="228" dur="3000" fill="hold"/>
                                        <p:tgtEl>
                                          <p:spTgt spid="27866"/>
                                        </p:tgtEl>
                                        <p:attrNameLst>
                                          <p:attrName>ppt_x</p:attrName>
                                          <p:attrName>ppt_y</p:attrName>
                                        </p:attrNameLst>
                                      </p:cBhvr>
                                      <p:rCtr x="19965" y="-26875"/>
                                    </p:animMotion>
                                  </p:childTnLst>
                                </p:cTn>
                              </p:par>
                              <p:par>
                                <p:cTn id="229" presetID="3" presetClass="entr" presetSubtype="10" fill="hold" grpId="0" nodeType="withEffect">
                                  <p:stCondLst>
                                    <p:cond delay="0"/>
                                  </p:stCondLst>
                                  <p:childTnLst>
                                    <p:set>
                                      <p:cBhvr>
                                        <p:cTn id="230" dur="1" fill="hold">
                                          <p:stCondLst>
                                            <p:cond delay="0"/>
                                          </p:stCondLst>
                                        </p:cTn>
                                        <p:tgtEl>
                                          <p:spTgt spid="27867"/>
                                        </p:tgtEl>
                                        <p:attrNameLst>
                                          <p:attrName>style.visibility</p:attrName>
                                        </p:attrNameLst>
                                      </p:cBhvr>
                                      <p:to>
                                        <p:strVal val="visible"/>
                                      </p:to>
                                    </p:set>
                                    <p:animEffect transition="in" filter="blinds(horizontal)">
                                      <p:cBhvr>
                                        <p:cTn id="231" dur="500"/>
                                        <p:tgtEl>
                                          <p:spTgt spid="27867"/>
                                        </p:tgtEl>
                                      </p:cBhvr>
                                    </p:animEffect>
                                  </p:childTnLst>
                                </p:cTn>
                              </p:par>
                              <p:par>
                                <p:cTn id="232" presetID="43" presetClass="path" presetSubtype="0" repeatCount="7000" accel="50000" decel="50000" fill="hold" grpId="1" nodeType="withEffect">
                                  <p:stCondLst>
                                    <p:cond delay="0"/>
                                  </p:stCondLst>
                                  <p:childTnLst>
                                    <p:animMotion origin="layout" path="M -0.03211 -0.05643 L -0.03211 -0.32423 C -0.03211 -0.44634 -0.06197 -0.59597 -0.08697 -0.59644 L -0.14427 -0.59736 " pathEditMode="relative" rAng="16200000" ptsTypes="FfFF">
                                      <p:cBhvr>
                                        <p:cTn id="233" dur="2000" fill="hold"/>
                                        <p:tgtEl>
                                          <p:spTgt spid="27867"/>
                                        </p:tgtEl>
                                        <p:attrNameLst>
                                          <p:attrName>ppt_x</p:attrName>
                                          <p:attrName>ppt_y</p:attrName>
                                        </p:attrNameLst>
                                      </p:cBhvr>
                                      <p:rCtr x="-5608" y="-27035"/>
                                    </p:animMotion>
                                  </p:childTnLst>
                                </p:cTn>
                              </p:par>
                              <p:par>
                                <p:cTn id="234" presetID="3" presetClass="entr" presetSubtype="10" fill="hold" grpId="0" nodeType="withEffect">
                                  <p:stCondLst>
                                    <p:cond delay="0"/>
                                  </p:stCondLst>
                                  <p:childTnLst>
                                    <p:set>
                                      <p:cBhvr>
                                        <p:cTn id="235" dur="1" fill="hold">
                                          <p:stCondLst>
                                            <p:cond delay="0"/>
                                          </p:stCondLst>
                                        </p:cTn>
                                        <p:tgtEl>
                                          <p:spTgt spid="27868"/>
                                        </p:tgtEl>
                                        <p:attrNameLst>
                                          <p:attrName>style.visibility</p:attrName>
                                        </p:attrNameLst>
                                      </p:cBhvr>
                                      <p:to>
                                        <p:strVal val="visible"/>
                                      </p:to>
                                    </p:set>
                                    <p:animEffect transition="in" filter="blinds(horizontal)">
                                      <p:cBhvr>
                                        <p:cTn id="236" dur="500"/>
                                        <p:tgtEl>
                                          <p:spTgt spid="27868"/>
                                        </p:tgtEl>
                                      </p:cBhvr>
                                    </p:animEffect>
                                  </p:childTnLst>
                                </p:cTn>
                              </p:par>
                              <p:par>
                                <p:cTn id="237" presetID="43" presetClass="path" presetSubtype="0" repeatCount="5000" accel="50000" decel="50000" fill="hold" grpId="1" nodeType="withEffect">
                                  <p:stCondLst>
                                    <p:cond delay="0"/>
                                  </p:stCondLst>
                                  <p:childTnLst>
                                    <p:animMotion origin="layout" path="M -0.0467 -0.00648 L -0.0467 -0.28055 C -0.0467 -0.40601 -0.07882 -0.55949 -0.10625 -0.55995 L -0.16927 -0.56157 " pathEditMode="relative" rAng="16200000" ptsTypes="FfFF">
                                      <p:cBhvr>
                                        <p:cTn id="238" dur="3000" fill="hold"/>
                                        <p:tgtEl>
                                          <p:spTgt spid="27868"/>
                                        </p:tgtEl>
                                        <p:attrNameLst>
                                          <p:attrName>ppt_x</p:attrName>
                                          <p:attrName>ppt_y</p:attrName>
                                        </p:attrNameLst>
                                      </p:cBhvr>
                                      <p:rCtr x="-6128" y="-27755"/>
                                    </p:animMotion>
                                  </p:childTnLst>
                                </p:cTn>
                              </p:par>
                              <p:par>
                                <p:cTn id="239" presetID="3" presetClass="entr" presetSubtype="10" fill="hold" grpId="0" nodeType="withEffect">
                                  <p:stCondLst>
                                    <p:cond delay="0"/>
                                  </p:stCondLst>
                                  <p:childTnLst>
                                    <p:set>
                                      <p:cBhvr>
                                        <p:cTn id="240" dur="1" fill="hold">
                                          <p:stCondLst>
                                            <p:cond delay="0"/>
                                          </p:stCondLst>
                                        </p:cTn>
                                        <p:tgtEl>
                                          <p:spTgt spid="27869"/>
                                        </p:tgtEl>
                                        <p:attrNameLst>
                                          <p:attrName>style.visibility</p:attrName>
                                        </p:attrNameLst>
                                      </p:cBhvr>
                                      <p:to>
                                        <p:strVal val="visible"/>
                                      </p:to>
                                    </p:set>
                                    <p:animEffect transition="in" filter="blinds(horizontal)">
                                      <p:cBhvr>
                                        <p:cTn id="241" dur="500"/>
                                        <p:tgtEl>
                                          <p:spTgt spid="27869"/>
                                        </p:tgtEl>
                                      </p:cBhvr>
                                    </p:animEffect>
                                  </p:childTnLst>
                                </p:cTn>
                              </p:par>
                              <p:par>
                                <p:cTn id="242" presetID="43" presetClass="path" presetSubtype="0" repeatCount="7000" accel="50000" decel="50000" fill="hold" grpId="1" nodeType="withEffect">
                                  <p:stCondLst>
                                    <p:cond delay="0"/>
                                  </p:stCondLst>
                                  <p:childTnLst>
                                    <p:animMotion origin="layout" path="M -0.07482 -0.1 L -0.07482 -0.33611 C -0.07482 -0.44398 -0.09982 -0.57639 -0.12083 -0.57685 L -0.16927 -0.57778 " pathEditMode="relative" rAng="16200000" ptsTypes="FfFF">
                                      <p:cBhvr>
                                        <p:cTn id="243" dur="2000" fill="hold"/>
                                        <p:tgtEl>
                                          <p:spTgt spid="27869"/>
                                        </p:tgtEl>
                                        <p:attrNameLst>
                                          <p:attrName>ppt_x</p:attrName>
                                          <p:attrName>ppt_y</p:attrName>
                                        </p:attrNameLst>
                                      </p:cBhvr>
                                      <p:rCtr x="-4722" y="-23889"/>
                                    </p:animMotion>
                                  </p:childTnLst>
                                </p:cTn>
                              </p:par>
                              <p:par>
                                <p:cTn id="244" presetID="3" presetClass="entr" presetSubtype="10" fill="hold" grpId="0" nodeType="withEffect">
                                  <p:stCondLst>
                                    <p:cond delay="0"/>
                                  </p:stCondLst>
                                  <p:childTnLst>
                                    <p:set>
                                      <p:cBhvr>
                                        <p:cTn id="245" dur="1" fill="hold">
                                          <p:stCondLst>
                                            <p:cond delay="0"/>
                                          </p:stCondLst>
                                        </p:cTn>
                                        <p:tgtEl>
                                          <p:spTgt spid="27870"/>
                                        </p:tgtEl>
                                        <p:attrNameLst>
                                          <p:attrName>style.visibility</p:attrName>
                                        </p:attrNameLst>
                                      </p:cBhvr>
                                      <p:to>
                                        <p:strVal val="visible"/>
                                      </p:to>
                                    </p:set>
                                    <p:animEffect transition="in" filter="blinds(horizontal)">
                                      <p:cBhvr>
                                        <p:cTn id="246" dur="500"/>
                                        <p:tgtEl>
                                          <p:spTgt spid="27870"/>
                                        </p:tgtEl>
                                      </p:cBhvr>
                                    </p:animEffect>
                                  </p:childTnLst>
                                </p:cTn>
                              </p:par>
                              <p:par>
                                <p:cTn id="247" presetID="43" presetClass="path" presetSubtype="0" repeatCount="5000" accel="50000" decel="50000" fill="hold" grpId="1" nodeType="withEffect">
                                  <p:stCondLst>
                                    <p:cond delay="0"/>
                                  </p:stCondLst>
                                  <p:childTnLst>
                                    <p:animMotion origin="layout" path="M -0.07482 -0.09667 L -0.07482 -0.31545 C -0.07482 -0.41605 -0.10694 -0.53885 -0.13437 -0.53908 L -0.19739 -0.5407 " pathEditMode="relative" rAng="16200000" ptsTypes="FfFF">
                                      <p:cBhvr>
                                        <p:cTn id="248" dur="3000" fill="hold"/>
                                        <p:tgtEl>
                                          <p:spTgt spid="27870"/>
                                        </p:tgtEl>
                                        <p:attrNameLst>
                                          <p:attrName>ppt_x</p:attrName>
                                          <p:attrName>ppt_y</p:attrName>
                                        </p:attrNameLst>
                                      </p:cBhvr>
                                      <p:rCtr x="-6128" y="-22202"/>
                                    </p:animMotion>
                                  </p:childTnLst>
                                </p:cTn>
                              </p:par>
                              <p:par>
                                <p:cTn id="249" presetID="3" presetClass="entr" presetSubtype="10" fill="hold" grpId="0" nodeType="withEffect">
                                  <p:stCondLst>
                                    <p:cond delay="0"/>
                                  </p:stCondLst>
                                  <p:childTnLst>
                                    <p:set>
                                      <p:cBhvr>
                                        <p:cTn id="250" dur="1" fill="hold">
                                          <p:stCondLst>
                                            <p:cond delay="0"/>
                                          </p:stCondLst>
                                        </p:cTn>
                                        <p:tgtEl>
                                          <p:spTgt spid="27871"/>
                                        </p:tgtEl>
                                        <p:attrNameLst>
                                          <p:attrName>style.visibility</p:attrName>
                                        </p:attrNameLst>
                                      </p:cBhvr>
                                      <p:to>
                                        <p:strVal val="visible"/>
                                      </p:to>
                                    </p:set>
                                    <p:animEffect transition="in" filter="blinds(horizontal)">
                                      <p:cBhvr>
                                        <p:cTn id="251" dur="500"/>
                                        <p:tgtEl>
                                          <p:spTgt spid="27871"/>
                                        </p:tgtEl>
                                      </p:cBhvr>
                                    </p:animEffect>
                                  </p:childTnLst>
                                </p:cTn>
                              </p:par>
                              <p:par>
                                <p:cTn id="252" presetID="50" presetClass="path" presetSubtype="0" repeatCount="7000" accel="50000" decel="50000" fill="hold" grpId="1" nodeType="withEffect">
                                  <p:stCondLst>
                                    <p:cond delay="0"/>
                                  </p:stCondLst>
                                  <p:childTnLst>
                                    <p:animMotion origin="layout" path="M -0.00035 -0.00972 L -0.02952 -0.00972 C -0.04219 -0.00972 -0.05868 -0.14408 -0.05868 -0.25463 L -0.05868 -0.49954 " pathEditMode="relative" rAng="10800000" ptsTypes="FfFF">
                                      <p:cBhvr>
                                        <p:cTn id="253" dur="2000" fill="hold"/>
                                        <p:tgtEl>
                                          <p:spTgt spid="27871"/>
                                        </p:tgtEl>
                                        <p:attrNameLst>
                                          <p:attrName>ppt_x</p:attrName>
                                          <p:attrName>ppt_y</p:attrName>
                                        </p:attrNameLst>
                                      </p:cBhvr>
                                      <p:rCtr x="-2917" y="-24491"/>
                                    </p:animMotion>
                                  </p:childTnLst>
                                </p:cTn>
                              </p:par>
                              <p:par>
                                <p:cTn id="254" presetID="3" presetClass="entr" presetSubtype="10" fill="hold" grpId="0" nodeType="withEffect">
                                  <p:stCondLst>
                                    <p:cond delay="0"/>
                                  </p:stCondLst>
                                  <p:childTnLst>
                                    <p:set>
                                      <p:cBhvr>
                                        <p:cTn id="255" dur="1" fill="hold">
                                          <p:stCondLst>
                                            <p:cond delay="0"/>
                                          </p:stCondLst>
                                        </p:cTn>
                                        <p:tgtEl>
                                          <p:spTgt spid="27872"/>
                                        </p:tgtEl>
                                        <p:attrNameLst>
                                          <p:attrName>style.visibility</p:attrName>
                                        </p:attrNameLst>
                                      </p:cBhvr>
                                      <p:to>
                                        <p:strVal val="visible"/>
                                      </p:to>
                                    </p:set>
                                    <p:animEffect transition="in" filter="blinds(horizontal)">
                                      <p:cBhvr>
                                        <p:cTn id="256" dur="500"/>
                                        <p:tgtEl>
                                          <p:spTgt spid="27872"/>
                                        </p:tgtEl>
                                      </p:cBhvr>
                                    </p:animEffect>
                                  </p:childTnLst>
                                </p:cTn>
                              </p:par>
                              <p:par>
                                <p:cTn id="257" presetID="50" presetClass="path" presetSubtype="0" repeatCount="7000" accel="50000" decel="50000" fill="hold" grpId="1" nodeType="withEffect">
                                  <p:stCondLst>
                                    <p:cond delay="0"/>
                                  </p:stCondLst>
                                  <p:childTnLst>
                                    <p:animMotion origin="layout" path="M -0.00034 -0.00046 L -0.046 -0.00046 C -0.06562 -0.00046 -0.09166 -0.14015 -0.09166 -0.25555 L -0.09166 -0.51064 " pathEditMode="relative" rAng="10800000" ptsTypes="FfFF">
                                      <p:cBhvr>
                                        <p:cTn id="258" dur="2000" fill="hold"/>
                                        <p:tgtEl>
                                          <p:spTgt spid="27872"/>
                                        </p:tgtEl>
                                        <p:attrNameLst>
                                          <p:attrName>ppt_x</p:attrName>
                                          <p:attrName>ppt_y</p:attrName>
                                        </p:attrNameLst>
                                      </p:cBhvr>
                                      <p:rCtr x="-4566" y="-25509"/>
                                    </p:animMotion>
                                  </p:childTnLst>
                                </p:cTn>
                              </p:par>
                              <p:par>
                                <p:cTn id="259" presetID="3" presetClass="entr" presetSubtype="10" fill="hold" grpId="0" nodeType="withEffect">
                                  <p:stCondLst>
                                    <p:cond delay="0"/>
                                  </p:stCondLst>
                                  <p:childTnLst>
                                    <p:set>
                                      <p:cBhvr>
                                        <p:cTn id="260" dur="1" fill="hold">
                                          <p:stCondLst>
                                            <p:cond delay="0"/>
                                          </p:stCondLst>
                                        </p:cTn>
                                        <p:tgtEl>
                                          <p:spTgt spid="27873"/>
                                        </p:tgtEl>
                                        <p:attrNameLst>
                                          <p:attrName>style.visibility</p:attrName>
                                        </p:attrNameLst>
                                      </p:cBhvr>
                                      <p:to>
                                        <p:strVal val="visible"/>
                                      </p:to>
                                    </p:set>
                                    <p:animEffect transition="in" filter="blinds(horizontal)">
                                      <p:cBhvr>
                                        <p:cTn id="261" dur="500"/>
                                        <p:tgtEl>
                                          <p:spTgt spid="27873"/>
                                        </p:tgtEl>
                                      </p:cBhvr>
                                    </p:animEffect>
                                  </p:childTnLst>
                                </p:cTn>
                              </p:par>
                              <p:par>
                                <p:cTn id="262" presetID="43" presetClass="path" presetSubtype="0" repeatCount="7000" accel="50000" decel="50000" fill="hold" grpId="1" nodeType="withEffect">
                                  <p:stCondLst>
                                    <p:cond delay="0"/>
                                  </p:stCondLst>
                                  <p:childTnLst>
                                    <p:animMotion origin="layout" path="M -0.05816 -0.1 L -0.05816 -0.34652 C -0.05816 -0.45949 -0.08316 -0.59768 -0.10416 -0.59814 L -0.1526 -0.59953 " pathEditMode="relative" rAng="16200000" ptsTypes="FfFF">
                                      <p:cBhvr>
                                        <p:cTn id="263" dur="2000" fill="hold"/>
                                        <p:tgtEl>
                                          <p:spTgt spid="27873"/>
                                        </p:tgtEl>
                                        <p:attrNameLst>
                                          <p:attrName>ppt_x</p:attrName>
                                          <p:attrName>ppt_y</p:attrName>
                                        </p:attrNameLst>
                                      </p:cBhvr>
                                      <p:rCtr x="-4722" y="-24977"/>
                                    </p:animMotion>
                                  </p:childTnLst>
                                </p:cTn>
                              </p:par>
                              <p:par>
                                <p:cTn id="264" presetID="3" presetClass="entr" presetSubtype="10" fill="hold" grpId="0" nodeType="withEffect">
                                  <p:stCondLst>
                                    <p:cond delay="0"/>
                                  </p:stCondLst>
                                  <p:childTnLst>
                                    <p:set>
                                      <p:cBhvr>
                                        <p:cTn id="265" dur="1" fill="hold">
                                          <p:stCondLst>
                                            <p:cond delay="0"/>
                                          </p:stCondLst>
                                        </p:cTn>
                                        <p:tgtEl>
                                          <p:spTgt spid="27874"/>
                                        </p:tgtEl>
                                        <p:attrNameLst>
                                          <p:attrName>style.visibility</p:attrName>
                                        </p:attrNameLst>
                                      </p:cBhvr>
                                      <p:to>
                                        <p:strVal val="visible"/>
                                      </p:to>
                                    </p:set>
                                    <p:animEffect transition="in" filter="blinds(horizontal)">
                                      <p:cBhvr>
                                        <p:cTn id="266" dur="500"/>
                                        <p:tgtEl>
                                          <p:spTgt spid="27874"/>
                                        </p:tgtEl>
                                      </p:cBhvr>
                                    </p:animEffect>
                                  </p:childTnLst>
                                </p:cTn>
                              </p:par>
                              <p:par>
                                <p:cTn id="267" presetID="50" presetClass="path" presetSubtype="0" repeatCount="5000" accel="50000" decel="50000" fill="hold" grpId="1" nodeType="withEffect">
                                  <p:stCondLst>
                                    <p:cond delay="0"/>
                                  </p:stCondLst>
                                  <p:childTnLst>
                                    <p:animMotion origin="layout" path="M -0.00035 -0.00972 L -0.02952 -0.00972 C -0.04219 -0.00972 -0.05868 -0.14408 -0.05868 -0.25463 L -0.05868 -0.49954 " pathEditMode="relative" rAng="10800000" ptsTypes="FfFF">
                                      <p:cBhvr>
                                        <p:cTn id="268" dur="3000" fill="hold"/>
                                        <p:tgtEl>
                                          <p:spTgt spid="27874"/>
                                        </p:tgtEl>
                                        <p:attrNameLst>
                                          <p:attrName>ppt_x</p:attrName>
                                          <p:attrName>ppt_y</p:attrName>
                                        </p:attrNameLst>
                                      </p:cBhvr>
                                      <p:rCtr x="-2917" y="-24491"/>
                                    </p:animMotion>
                                  </p:childTnLst>
                                </p:cTn>
                              </p:par>
                            </p:childTnLst>
                          </p:cTn>
                        </p:par>
                        <p:par>
                          <p:cTn id="269" fill="hold" nodeType="afterGroup">
                            <p:stCondLst>
                              <p:cond delay="15000"/>
                            </p:stCondLst>
                            <p:childTnLst>
                              <p:par>
                                <p:cTn id="270" presetID="4" presetClass="exit" presetSubtype="16" fill="hold" grpId="2" nodeType="afterEffect">
                                  <p:stCondLst>
                                    <p:cond delay="0"/>
                                  </p:stCondLst>
                                  <p:childTnLst>
                                    <p:animEffect transition="out" filter="box(in)">
                                      <p:cBhvr>
                                        <p:cTn id="271" dur="500"/>
                                        <p:tgtEl>
                                          <p:spTgt spid="27861"/>
                                        </p:tgtEl>
                                      </p:cBhvr>
                                    </p:animEffect>
                                    <p:set>
                                      <p:cBhvr>
                                        <p:cTn id="272" dur="1" fill="hold">
                                          <p:stCondLst>
                                            <p:cond delay="499"/>
                                          </p:stCondLst>
                                        </p:cTn>
                                        <p:tgtEl>
                                          <p:spTgt spid="27861"/>
                                        </p:tgtEl>
                                        <p:attrNameLst>
                                          <p:attrName>style.visibility</p:attrName>
                                        </p:attrNameLst>
                                      </p:cBhvr>
                                      <p:to>
                                        <p:strVal val="hidden"/>
                                      </p:to>
                                    </p:set>
                                  </p:childTnLst>
                                </p:cTn>
                              </p:par>
                              <p:par>
                                <p:cTn id="273" presetID="4" presetClass="exit" presetSubtype="16" fill="hold" grpId="2" nodeType="withEffect">
                                  <p:stCondLst>
                                    <p:cond delay="0"/>
                                  </p:stCondLst>
                                  <p:childTnLst>
                                    <p:animEffect transition="out" filter="box(in)">
                                      <p:cBhvr>
                                        <p:cTn id="274" dur="500"/>
                                        <p:tgtEl>
                                          <p:spTgt spid="27857"/>
                                        </p:tgtEl>
                                      </p:cBhvr>
                                    </p:animEffect>
                                    <p:set>
                                      <p:cBhvr>
                                        <p:cTn id="275" dur="1" fill="hold">
                                          <p:stCondLst>
                                            <p:cond delay="499"/>
                                          </p:stCondLst>
                                        </p:cTn>
                                        <p:tgtEl>
                                          <p:spTgt spid="27857"/>
                                        </p:tgtEl>
                                        <p:attrNameLst>
                                          <p:attrName>style.visibility</p:attrName>
                                        </p:attrNameLst>
                                      </p:cBhvr>
                                      <p:to>
                                        <p:strVal val="hidden"/>
                                      </p:to>
                                    </p:set>
                                  </p:childTnLst>
                                </p:cTn>
                              </p:par>
                              <p:par>
                                <p:cTn id="276" presetID="4" presetClass="exit" presetSubtype="16" fill="hold" grpId="2" nodeType="withEffect">
                                  <p:stCondLst>
                                    <p:cond delay="0"/>
                                  </p:stCondLst>
                                  <p:childTnLst>
                                    <p:animEffect transition="out" filter="box(in)">
                                      <p:cBhvr>
                                        <p:cTn id="277" dur="500"/>
                                        <p:tgtEl>
                                          <p:spTgt spid="27856"/>
                                        </p:tgtEl>
                                      </p:cBhvr>
                                    </p:animEffect>
                                    <p:set>
                                      <p:cBhvr>
                                        <p:cTn id="278" dur="1" fill="hold">
                                          <p:stCondLst>
                                            <p:cond delay="499"/>
                                          </p:stCondLst>
                                        </p:cTn>
                                        <p:tgtEl>
                                          <p:spTgt spid="27856"/>
                                        </p:tgtEl>
                                        <p:attrNameLst>
                                          <p:attrName>style.visibility</p:attrName>
                                        </p:attrNameLst>
                                      </p:cBhvr>
                                      <p:to>
                                        <p:strVal val="hidden"/>
                                      </p:to>
                                    </p:set>
                                  </p:childTnLst>
                                </p:cTn>
                              </p:par>
                              <p:par>
                                <p:cTn id="279" presetID="4" presetClass="exit" presetSubtype="16" fill="hold" grpId="2" nodeType="withEffect">
                                  <p:stCondLst>
                                    <p:cond delay="0"/>
                                  </p:stCondLst>
                                  <p:childTnLst>
                                    <p:animEffect transition="out" filter="box(in)">
                                      <p:cBhvr>
                                        <p:cTn id="280" dur="500"/>
                                        <p:tgtEl>
                                          <p:spTgt spid="27855"/>
                                        </p:tgtEl>
                                      </p:cBhvr>
                                    </p:animEffect>
                                    <p:set>
                                      <p:cBhvr>
                                        <p:cTn id="281" dur="1" fill="hold">
                                          <p:stCondLst>
                                            <p:cond delay="499"/>
                                          </p:stCondLst>
                                        </p:cTn>
                                        <p:tgtEl>
                                          <p:spTgt spid="27855"/>
                                        </p:tgtEl>
                                        <p:attrNameLst>
                                          <p:attrName>style.visibility</p:attrName>
                                        </p:attrNameLst>
                                      </p:cBhvr>
                                      <p:to>
                                        <p:strVal val="hidden"/>
                                      </p:to>
                                    </p:set>
                                  </p:childTnLst>
                                </p:cTn>
                              </p:par>
                              <p:par>
                                <p:cTn id="282" presetID="4" presetClass="exit" presetSubtype="16" fill="hold" grpId="2" nodeType="withEffect">
                                  <p:stCondLst>
                                    <p:cond delay="0"/>
                                  </p:stCondLst>
                                  <p:childTnLst>
                                    <p:animEffect transition="out" filter="box(in)">
                                      <p:cBhvr>
                                        <p:cTn id="283" dur="500"/>
                                        <p:tgtEl>
                                          <p:spTgt spid="27859"/>
                                        </p:tgtEl>
                                      </p:cBhvr>
                                    </p:animEffect>
                                    <p:set>
                                      <p:cBhvr>
                                        <p:cTn id="284" dur="1" fill="hold">
                                          <p:stCondLst>
                                            <p:cond delay="499"/>
                                          </p:stCondLst>
                                        </p:cTn>
                                        <p:tgtEl>
                                          <p:spTgt spid="27859"/>
                                        </p:tgtEl>
                                        <p:attrNameLst>
                                          <p:attrName>style.visibility</p:attrName>
                                        </p:attrNameLst>
                                      </p:cBhvr>
                                      <p:to>
                                        <p:strVal val="hidden"/>
                                      </p:to>
                                    </p:set>
                                  </p:childTnLst>
                                </p:cTn>
                              </p:par>
                              <p:par>
                                <p:cTn id="285" presetID="4" presetClass="exit" presetSubtype="16" fill="hold" grpId="2" nodeType="withEffect">
                                  <p:stCondLst>
                                    <p:cond delay="0"/>
                                  </p:stCondLst>
                                  <p:childTnLst>
                                    <p:animEffect transition="out" filter="box(in)">
                                      <p:cBhvr>
                                        <p:cTn id="286" dur="500"/>
                                        <p:tgtEl>
                                          <p:spTgt spid="27862"/>
                                        </p:tgtEl>
                                      </p:cBhvr>
                                    </p:animEffect>
                                    <p:set>
                                      <p:cBhvr>
                                        <p:cTn id="287" dur="1" fill="hold">
                                          <p:stCondLst>
                                            <p:cond delay="499"/>
                                          </p:stCondLst>
                                        </p:cTn>
                                        <p:tgtEl>
                                          <p:spTgt spid="27862"/>
                                        </p:tgtEl>
                                        <p:attrNameLst>
                                          <p:attrName>style.visibility</p:attrName>
                                        </p:attrNameLst>
                                      </p:cBhvr>
                                      <p:to>
                                        <p:strVal val="hidden"/>
                                      </p:to>
                                    </p:set>
                                  </p:childTnLst>
                                </p:cTn>
                              </p:par>
                              <p:par>
                                <p:cTn id="288" presetID="4" presetClass="exit" presetSubtype="16" fill="hold" grpId="2" nodeType="withEffect">
                                  <p:stCondLst>
                                    <p:cond delay="0"/>
                                  </p:stCondLst>
                                  <p:childTnLst>
                                    <p:animEffect transition="out" filter="box(in)">
                                      <p:cBhvr>
                                        <p:cTn id="289" dur="500"/>
                                        <p:tgtEl>
                                          <p:spTgt spid="27860"/>
                                        </p:tgtEl>
                                      </p:cBhvr>
                                    </p:animEffect>
                                    <p:set>
                                      <p:cBhvr>
                                        <p:cTn id="290" dur="1" fill="hold">
                                          <p:stCondLst>
                                            <p:cond delay="499"/>
                                          </p:stCondLst>
                                        </p:cTn>
                                        <p:tgtEl>
                                          <p:spTgt spid="27860"/>
                                        </p:tgtEl>
                                        <p:attrNameLst>
                                          <p:attrName>style.visibility</p:attrName>
                                        </p:attrNameLst>
                                      </p:cBhvr>
                                      <p:to>
                                        <p:strVal val="hidden"/>
                                      </p:to>
                                    </p:set>
                                  </p:childTnLst>
                                </p:cTn>
                              </p:par>
                              <p:par>
                                <p:cTn id="291" presetID="4" presetClass="exit" presetSubtype="16" fill="hold" grpId="2" nodeType="withEffect">
                                  <p:stCondLst>
                                    <p:cond delay="0"/>
                                  </p:stCondLst>
                                  <p:childTnLst>
                                    <p:animEffect transition="out" filter="box(in)">
                                      <p:cBhvr>
                                        <p:cTn id="292" dur="500"/>
                                        <p:tgtEl>
                                          <p:spTgt spid="27858"/>
                                        </p:tgtEl>
                                      </p:cBhvr>
                                    </p:animEffect>
                                    <p:set>
                                      <p:cBhvr>
                                        <p:cTn id="293" dur="1" fill="hold">
                                          <p:stCondLst>
                                            <p:cond delay="499"/>
                                          </p:stCondLst>
                                        </p:cTn>
                                        <p:tgtEl>
                                          <p:spTgt spid="27858"/>
                                        </p:tgtEl>
                                        <p:attrNameLst>
                                          <p:attrName>style.visibility</p:attrName>
                                        </p:attrNameLst>
                                      </p:cBhvr>
                                      <p:to>
                                        <p:strVal val="hidden"/>
                                      </p:to>
                                    </p:set>
                                  </p:childTnLst>
                                </p:cTn>
                              </p:par>
                              <p:par>
                                <p:cTn id="294" presetID="6" presetClass="exit" presetSubtype="16" fill="hold" grpId="2" nodeType="withEffect">
                                  <p:stCondLst>
                                    <p:cond delay="0"/>
                                  </p:stCondLst>
                                  <p:childTnLst>
                                    <p:animEffect transition="out" filter="circle(in)">
                                      <p:cBhvr>
                                        <p:cTn id="295" dur="500"/>
                                        <p:tgtEl>
                                          <p:spTgt spid="27865"/>
                                        </p:tgtEl>
                                      </p:cBhvr>
                                    </p:animEffect>
                                    <p:set>
                                      <p:cBhvr>
                                        <p:cTn id="296" dur="1" fill="hold">
                                          <p:stCondLst>
                                            <p:cond delay="499"/>
                                          </p:stCondLst>
                                        </p:cTn>
                                        <p:tgtEl>
                                          <p:spTgt spid="27865"/>
                                        </p:tgtEl>
                                        <p:attrNameLst>
                                          <p:attrName>style.visibility</p:attrName>
                                        </p:attrNameLst>
                                      </p:cBhvr>
                                      <p:to>
                                        <p:strVal val="hidden"/>
                                      </p:to>
                                    </p:set>
                                  </p:childTnLst>
                                </p:cTn>
                              </p:par>
                              <p:par>
                                <p:cTn id="297" presetID="6" presetClass="exit" presetSubtype="16" fill="hold" grpId="2" nodeType="withEffect">
                                  <p:stCondLst>
                                    <p:cond delay="0"/>
                                  </p:stCondLst>
                                  <p:childTnLst>
                                    <p:animEffect transition="out" filter="circle(in)">
                                      <p:cBhvr>
                                        <p:cTn id="298" dur="500"/>
                                        <p:tgtEl>
                                          <p:spTgt spid="27866"/>
                                        </p:tgtEl>
                                      </p:cBhvr>
                                    </p:animEffect>
                                    <p:set>
                                      <p:cBhvr>
                                        <p:cTn id="299" dur="1" fill="hold">
                                          <p:stCondLst>
                                            <p:cond delay="499"/>
                                          </p:stCondLst>
                                        </p:cTn>
                                        <p:tgtEl>
                                          <p:spTgt spid="27866"/>
                                        </p:tgtEl>
                                        <p:attrNameLst>
                                          <p:attrName>style.visibility</p:attrName>
                                        </p:attrNameLst>
                                      </p:cBhvr>
                                      <p:to>
                                        <p:strVal val="hidden"/>
                                      </p:to>
                                    </p:set>
                                  </p:childTnLst>
                                </p:cTn>
                              </p:par>
                              <p:par>
                                <p:cTn id="300" presetID="6" presetClass="exit" presetSubtype="16" fill="hold" grpId="2" nodeType="withEffect">
                                  <p:stCondLst>
                                    <p:cond delay="0"/>
                                  </p:stCondLst>
                                  <p:childTnLst>
                                    <p:animEffect transition="out" filter="circle(in)">
                                      <p:cBhvr>
                                        <p:cTn id="301" dur="500"/>
                                        <p:tgtEl>
                                          <p:spTgt spid="27864"/>
                                        </p:tgtEl>
                                      </p:cBhvr>
                                    </p:animEffect>
                                    <p:set>
                                      <p:cBhvr>
                                        <p:cTn id="302" dur="1" fill="hold">
                                          <p:stCondLst>
                                            <p:cond delay="499"/>
                                          </p:stCondLst>
                                        </p:cTn>
                                        <p:tgtEl>
                                          <p:spTgt spid="27864"/>
                                        </p:tgtEl>
                                        <p:attrNameLst>
                                          <p:attrName>style.visibility</p:attrName>
                                        </p:attrNameLst>
                                      </p:cBhvr>
                                      <p:to>
                                        <p:strVal val="hidden"/>
                                      </p:to>
                                    </p:set>
                                  </p:childTnLst>
                                </p:cTn>
                              </p:par>
                              <p:par>
                                <p:cTn id="303" presetID="6" presetClass="exit" presetSubtype="16" fill="hold" grpId="2" nodeType="withEffect">
                                  <p:stCondLst>
                                    <p:cond delay="0"/>
                                  </p:stCondLst>
                                  <p:childTnLst>
                                    <p:animEffect transition="out" filter="circle(in)">
                                      <p:cBhvr>
                                        <p:cTn id="304" dur="500"/>
                                        <p:tgtEl>
                                          <p:spTgt spid="27863"/>
                                        </p:tgtEl>
                                      </p:cBhvr>
                                    </p:animEffect>
                                    <p:set>
                                      <p:cBhvr>
                                        <p:cTn id="305" dur="1" fill="hold">
                                          <p:stCondLst>
                                            <p:cond delay="499"/>
                                          </p:stCondLst>
                                        </p:cTn>
                                        <p:tgtEl>
                                          <p:spTgt spid="27863"/>
                                        </p:tgtEl>
                                        <p:attrNameLst>
                                          <p:attrName>style.visibility</p:attrName>
                                        </p:attrNameLst>
                                      </p:cBhvr>
                                      <p:to>
                                        <p:strVal val="hidden"/>
                                      </p:to>
                                    </p:set>
                                  </p:childTnLst>
                                </p:cTn>
                              </p:par>
                              <p:par>
                                <p:cTn id="306" presetID="4" presetClass="exit" presetSubtype="16" fill="hold" grpId="2" nodeType="withEffect">
                                  <p:stCondLst>
                                    <p:cond delay="0"/>
                                  </p:stCondLst>
                                  <p:childTnLst>
                                    <p:animEffect transition="out" filter="box(in)">
                                      <p:cBhvr>
                                        <p:cTn id="307" dur="500"/>
                                        <p:tgtEl>
                                          <p:spTgt spid="27873"/>
                                        </p:tgtEl>
                                      </p:cBhvr>
                                    </p:animEffect>
                                    <p:set>
                                      <p:cBhvr>
                                        <p:cTn id="308" dur="1" fill="hold">
                                          <p:stCondLst>
                                            <p:cond delay="499"/>
                                          </p:stCondLst>
                                        </p:cTn>
                                        <p:tgtEl>
                                          <p:spTgt spid="27873"/>
                                        </p:tgtEl>
                                        <p:attrNameLst>
                                          <p:attrName>style.visibility</p:attrName>
                                        </p:attrNameLst>
                                      </p:cBhvr>
                                      <p:to>
                                        <p:strVal val="hidden"/>
                                      </p:to>
                                    </p:set>
                                  </p:childTnLst>
                                </p:cTn>
                              </p:par>
                              <p:par>
                                <p:cTn id="309" presetID="4" presetClass="exit" presetSubtype="16" fill="hold" grpId="2" nodeType="withEffect">
                                  <p:stCondLst>
                                    <p:cond delay="0"/>
                                  </p:stCondLst>
                                  <p:childTnLst>
                                    <p:animEffect transition="out" filter="box(in)">
                                      <p:cBhvr>
                                        <p:cTn id="310" dur="500"/>
                                        <p:tgtEl>
                                          <p:spTgt spid="27869"/>
                                        </p:tgtEl>
                                      </p:cBhvr>
                                    </p:animEffect>
                                    <p:set>
                                      <p:cBhvr>
                                        <p:cTn id="311" dur="1" fill="hold">
                                          <p:stCondLst>
                                            <p:cond delay="499"/>
                                          </p:stCondLst>
                                        </p:cTn>
                                        <p:tgtEl>
                                          <p:spTgt spid="27869"/>
                                        </p:tgtEl>
                                        <p:attrNameLst>
                                          <p:attrName>style.visibility</p:attrName>
                                        </p:attrNameLst>
                                      </p:cBhvr>
                                      <p:to>
                                        <p:strVal val="hidden"/>
                                      </p:to>
                                    </p:set>
                                  </p:childTnLst>
                                </p:cTn>
                              </p:par>
                              <p:par>
                                <p:cTn id="312" presetID="4" presetClass="exit" presetSubtype="16" fill="hold" grpId="2" nodeType="withEffect">
                                  <p:stCondLst>
                                    <p:cond delay="0"/>
                                  </p:stCondLst>
                                  <p:childTnLst>
                                    <p:animEffect transition="out" filter="box(in)">
                                      <p:cBhvr>
                                        <p:cTn id="313" dur="500"/>
                                        <p:tgtEl>
                                          <p:spTgt spid="27868"/>
                                        </p:tgtEl>
                                      </p:cBhvr>
                                    </p:animEffect>
                                    <p:set>
                                      <p:cBhvr>
                                        <p:cTn id="314" dur="1" fill="hold">
                                          <p:stCondLst>
                                            <p:cond delay="499"/>
                                          </p:stCondLst>
                                        </p:cTn>
                                        <p:tgtEl>
                                          <p:spTgt spid="27868"/>
                                        </p:tgtEl>
                                        <p:attrNameLst>
                                          <p:attrName>style.visibility</p:attrName>
                                        </p:attrNameLst>
                                      </p:cBhvr>
                                      <p:to>
                                        <p:strVal val="hidden"/>
                                      </p:to>
                                    </p:set>
                                  </p:childTnLst>
                                </p:cTn>
                              </p:par>
                              <p:par>
                                <p:cTn id="315" presetID="4" presetClass="exit" presetSubtype="16" fill="hold" grpId="2" nodeType="withEffect">
                                  <p:stCondLst>
                                    <p:cond delay="0"/>
                                  </p:stCondLst>
                                  <p:childTnLst>
                                    <p:animEffect transition="out" filter="box(in)">
                                      <p:cBhvr>
                                        <p:cTn id="316" dur="500"/>
                                        <p:tgtEl>
                                          <p:spTgt spid="27870"/>
                                        </p:tgtEl>
                                      </p:cBhvr>
                                    </p:animEffect>
                                    <p:set>
                                      <p:cBhvr>
                                        <p:cTn id="317" dur="1" fill="hold">
                                          <p:stCondLst>
                                            <p:cond delay="499"/>
                                          </p:stCondLst>
                                        </p:cTn>
                                        <p:tgtEl>
                                          <p:spTgt spid="27870"/>
                                        </p:tgtEl>
                                        <p:attrNameLst>
                                          <p:attrName>style.visibility</p:attrName>
                                        </p:attrNameLst>
                                      </p:cBhvr>
                                      <p:to>
                                        <p:strVal val="hidden"/>
                                      </p:to>
                                    </p:set>
                                  </p:childTnLst>
                                </p:cTn>
                              </p:par>
                              <p:par>
                                <p:cTn id="318" presetID="4" presetClass="exit" presetSubtype="16" fill="hold" grpId="2" nodeType="withEffect">
                                  <p:stCondLst>
                                    <p:cond delay="0"/>
                                  </p:stCondLst>
                                  <p:childTnLst>
                                    <p:animEffect transition="out" filter="box(in)">
                                      <p:cBhvr>
                                        <p:cTn id="319" dur="500"/>
                                        <p:tgtEl>
                                          <p:spTgt spid="27872"/>
                                        </p:tgtEl>
                                      </p:cBhvr>
                                    </p:animEffect>
                                    <p:set>
                                      <p:cBhvr>
                                        <p:cTn id="320" dur="1" fill="hold">
                                          <p:stCondLst>
                                            <p:cond delay="499"/>
                                          </p:stCondLst>
                                        </p:cTn>
                                        <p:tgtEl>
                                          <p:spTgt spid="27872"/>
                                        </p:tgtEl>
                                        <p:attrNameLst>
                                          <p:attrName>style.visibility</p:attrName>
                                        </p:attrNameLst>
                                      </p:cBhvr>
                                      <p:to>
                                        <p:strVal val="hidden"/>
                                      </p:to>
                                    </p:set>
                                  </p:childTnLst>
                                </p:cTn>
                              </p:par>
                              <p:par>
                                <p:cTn id="321" presetID="4" presetClass="exit" presetSubtype="16" fill="hold" grpId="2" nodeType="withEffect">
                                  <p:stCondLst>
                                    <p:cond delay="0"/>
                                  </p:stCondLst>
                                  <p:childTnLst>
                                    <p:animEffect transition="out" filter="box(in)">
                                      <p:cBhvr>
                                        <p:cTn id="322" dur="500"/>
                                        <p:tgtEl>
                                          <p:spTgt spid="27874"/>
                                        </p:tgtEl>
                                      </p:cBhvr>
                                    </p:animEffect>
                                    <p:set>
                                      <p:cBhvr>
                                        <p:cTn id="323" dur="1" fill="hold">
                                          <p:stCondLst>
                                            <p:cond delay="499"/>
                                          </p:stCondLst>
                                        </p:cTn>
                                        <p:tgtEl>
                                          <p:spTgt spid="27874"/>
                                        </p:tgtEl>
                                        <p:attrNameLst>
                                          <p:attrName>style.visibility</p:attrName>
                                        </p:attrNameLst>
                                      </p:cBhvr>
                                      <p:to>
                                        <p:strVal val="hidden"/>
                                      </p:to>
                                    </p:set>
                                  </p:childTnLst>
                                </p:cTn>
                              </p:par>
                              <p:par>
                                <p:cTn id="324" presetID="4" presetClass="exit" presetSubtype="16" fill="hold" grpId="2" nodeType="withEffect">
                                  <p:stCondLst>
                                    <p:cond delay="0"/>
                                  </p:stCondLst>
                                  <p:childTnLst>
                                    <p:animEffect transition="out" filter="box(in)">
                                      <p:cBhvr>
                                        <p:cTn id="325" dur="500"/>
                                        <p:tgtEl>
                                          <p:spTgt spid="27871"/>
                                        </p:tgtEl>
                                      </p:cBhvr>
                                    </p:animEffect>
                                    <p:set>
                                      <p:cBhvr>
                                        <p:cTn id="326" dur="1" fill="hold">
                                          <p:stCondLst>
                                            <p:cond delay="499"/>
                                          </p:stCondLst>
                                        </p:cTn>
                                        <p:tgtEl>
                                          <p:spTgt spid="27871"/>
                                        </p:tgtEl>
                                        <p:attrNameLst>
                                          <p:attrName>style.visibility</p:attrName>
                                        </p:attrNameLst>
                                      </p:cBhvr>
                                      <p:to>
                                        <p:strVal val="hidden"/>
                                      </p:to>
                                    </p:set>
                                  </p:childTnLst>
                                </p:cTn>
                              </p:par>
                              <p:par>
                                <p:cTn id="327" presetID="4" presetClass="exit" presetSubtype="16" fill="hold" grpId="2" nodeType="withEffect">
                                  <p:stCondLst>
                                    <p:cond delay="0"/>
                                  </p:stCondLst>
                                  <p:childTnLst>
                                    <p:animEffect transition="out" filter="box(in)">
                                      <p:cBhvr>
                                        <p:cTn id="328" dur="500"/>
                                        <p:tgtEl>
                                          <p:spTgt spid="27867"/>
                                        </p:tgtEl>
                                      </p:cBhvr>
                                    </p:animEffect>
                                    <p:set>
                                      <p:cBhvr>
                                        <p:cTn id="329" dur="1" fill="hold">
                                          <p:stCondLst>
                                            <p:cond delay="499"/>
                                          </p:stCondLst>
                                        </p:cTn>
                                        <p:tgtEl>
                                          <p:spTgt spid="27867"/>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651" grpId="0" animBg="1"/>
      <p:bldP spid="27816" grpId="0"/>
      <p:bldP spid="27817" grpId="0"/>
      <p:bldP spid="27818" grpId="0" animBg="1"/>
      <p:bldP spid="27820" grpId="0" animBg="1"/>
      <p:bldP spid="27821" grpId="0"/>
      <p:bldP spid="27822" grpId="0"/>
      <p:bldP spid="27823" grpId="0"/>
      <p:bldP spid="27825" grpId="0" animBg="1"/>
      <p:bldP spid="27826" grpId="0" animBg="1"/>
      <p:bldP spid="27827" grpId="0" animBg="1"/>
      <p:bldP spid="27828" grpId="0" animBg="1"/>
      <p:bldP spid="27829" grpId="0" animBg="1"/>
      <p:bldP spid="27830" grpId="0"/>
      <p:bldP spid="27831" grpId="0"/>
      <p:bldP spid="27832" grpId="0" animBg="1"/>
      <p:bldP spid="27833" grpId="0" animBg="1"/>
      <p:bldP spid="27844" grpId="0" animBg="1"/>
      <p:bldP spid="27855" grpId="0" animBg="1"/>
      <p:bldP spid="27855" grpId="1" animBg="1"/>
      <p:bldP spid="27855" grpId="2" animBg="1"/>
      <p:bldP spid="27856" grpId="0" animBg="1"/>
      <p:bldP spid="27856" grpId="1" animBg="1"/>
      <p:bldP spid="27856" grpId="2" animBg="1"/>
      <p:bldP spid="27857" grpId="0" animBg="1"/>
      <p:bldP spid="27857" grpId="1" animBg="1"/>
      <p:bldP spid="27857" grpId="2" animBg="1"/>
      <p:bldP spid="27858" grpId="0" animBg="1"/>
      <p:bldP spid="27858" grpId="1" animBg="1"/>
      <p:bldP spid="27858" grpId="2" animBg="1"/>
      <p:bldP spid="27859" grpId="0" animBg="1"/>
      <p:bldP spid="27859" grpId="1" animBg="1"/>
      <p:bldP spid="27859" grpId="2" animBg="1"/>
      <p:bldP spid="27860" grpId="0" animBg="1"/>
      <p:bldP spid="27860" grpId="1" animBg="1"/>
      <p:bldP spid="27860" grpId="2" animBg="1"/>
      <p:bldP spid="27861" grpId="0" animBg="1"/>
      <p:bldP spid="27861" grpId="1" animBg="1"/>
      <p:bldP spid="27861" grpId="2" animBg="1"/>
      <p:bldP spid="27862" grpId="0" animBg="1"/>
      <p:bldP spid="27862" grpId="1" animBg="1"/>
      <p:bldP spid="27862" grpId="2" animBg="1"/>
      <p:bldP spid="27863" grpId="0" animBg="1"/>
      <p:bldP spid="27863" grpId="1" animBg="1"/>
      <p:bldP spid="27863" grpId="2" animBg="1"/>
      <p:bldP spid="27864" grpId="0" animBg="1"/>
      <p:bldP spid="27864" grpId="1" animBg="1"/>
      <p:bldP spid="27864" grpId="2" animBg="1"/>
      <p:bldP spid="27865" grpId="0" animBg="1"/>
      <p:bldP spid="27865" grpId="1" animBg="1"/>
      <p:bldP spid="27865" grpId="2" animBg="1"/>
      <p:bldP spid="27866" grpId="0" animBg="1"/>
      <p:bldP spid="27866" grpId="1" animBg="1"/>
      <p:bldP spid="27866" grpId="2" animBg="1"/>
      <p:bldP spid="27867" grpId="0" animBg="1"/>
      <p:bldP spid="27867" grpId="1" animBg="1"/>
      <p:bldP spid="27867" grpId="2" animBg="1"/>
      <p:bldP spid="27868" grpId="0" animBg="1"/>
      <p:bldP spid="27868" grpId="1" animBg="1"/>
      <p:bldP spid="27868" grpId="2" animBg="1"/>
      <p:bldP spid="27869" grpId="0" animBg="1"/>
      <p:bldP spid="27869" grpId="1" animBg="1"/>
      <p:bldP spid="27869" grpId="2" animBg="1"/>
      <p:bldP spid="27870" grpId="0" animBg="1"/>
      <p:bldP spid="27870" grpId="1" animBg="1"/>
      <p:bldP spid="27870" grpId="2" animBg="1"/>
      <p:bldP spid="27871" grpId="0" animBg="1"/>
      <p:bldP spid="27871" grpId="1" animBg="1"/>
      <p:bldP spid="27871" grpId="2" animBg="1"/>
      <p:bldP spid="27872" grpId="0" animBg="1"/>
      <p:bldP spid="27872" grpId="1" animBg="1"/>
      <p:bldP spid="27872" grpId="2" animBg="1"/>
      <p:bldP spid="27873" grpId="0" animBg="1"/>
      <p:bldP spid="27873" grpId="1" animBg="1"/>
      <p:bldP spid="27873" grpId="2" animBg="1"/>
      <p:bldP spid="27874" grpId="0" animBg="1"/>
      <p:bldP spid="27874" grpId="1" animBg="1"/>
      <p:bldP spid="27874" grpId="2" animBg="1"/>
    </p:bld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Table 4">
            <a:extLst>
              <a:ext uri="{FF2B5EF4-FFF2-40B4-BE49-F238E27FC236}">
                <a16:creationId xmlns:a16="http://schemas.microsoft.com/office/drawing/2014/main" id="{CCAAB94F-9138-4944-97E7-41EB6AC6F905}"/>
              </a:ext>
            </a:extLst>
          </p:cNvPr>
          <p:cNvGraphicFramePr>
            <a:graphicFrameLocks noGrp="1"/>
          </p:cNvGraphicFramePr>
          <p:nvPr>
            <p:extLst>
              <p:ext uri="{D42A27DB-BD31-4B8C-83A1-F6EECF244321}">
                <p14:modId xmlns:p14="http://schemas.microsoft.com/office/powerpoint/2010/main" val="14321329"/>
              </p:ext>
            </p:extLst>
          </p:nvPr>
        </p:nvGraphicFramePr>
        <p:xfrm>
          <a:off x="0" y="0"/>
          <a:ext cx="9144000" cy="4715460"/>
        </p:xfrm>
        <a:graphic>
          <a:graphicData uri="http://schemas.openxmlformats.org/drawingml/2006/table">
            <a:tbl>
              <a:tblPr firstRow="1" bandRow="1">
                <a:tableStyleId>{5C22544A-7EE6-4342-B048-85BDC9FD1C3A}</a:tableStyleId>
              </a:tblPr>
              <a:tblGrid>
                <a:gridCol w="1711806">
                  <a:extLst>
                    <a:ext uri="{9D8B030D-6E8A-4147-A177-3AD203B41FA5}">
                      <a16:colId xmlns:a16="http://schemas.microsoft.com/office/drawing/2014/main" val="3293583516"/>
                    </a:ext>
                  </a:extLst>
                </a:gridCol>
                <a:gridCol w="4444370">
                  <a:extLst>
                    <a:ext uri="{9D8B030D-6E8A-4147-A177-3AD203B41FA5}">
                      <a16:colId xmlns:a16="http://schemas.microsoft.com/office/drawing/2014/main" val="2171809239"/>
                    </a:ext>
                  </a:extLst>
                </a:gridCol>
                <a:gridCol w="2987824">
                  <a:extLst>
                    <a:ext uri="{9D8B030D-6E8A-4147-A177-3AD203B41FA5}">
                      <a16:colId xmlns:a16="http://schemas.microsoft.com/office/drawing/2014/main" val="1122934945"/>
                    </a:ext>
                  </a:extLst>
                </a:gridCol>
              </a:tblGrid>
              <a:tr h="980728">
                <a:tc>
                  <a:txBody>
                    <a:bodyPr/>
                    <a:lstStyle/>
                    <a:p>
                      <a:endParaRPr lang="vi-VN" sz="2400" dirty="0">
                        <a:solidFill>
                          <a:schemeClr val="tx1"/>
                        </a:solidFill>
                        <a:latin typeface="Times New Roman" panose="02020603050405020304" pitchFamily="18" charset="0"/>
                        <a:cs typeface="Times New Roman" panose="02020603050405020304" pitchFamily="18" charset="0"/>
                      </a:endParaRPr>
                    </a:p>
                  </a:txBody>
                  <a:tcPr/>
                </a:tc>
                <a:tc>
                  <a:txBody>
                    <a:bodyPr/>
                    <a:lstStyle/>
                    <a:p>
                      <a:r>
                        <a:rPr lang="en-US" sz="2400" dirty="0" err="1">
                          <a:solidFill>
                            <a:schemeClr val="tx1"/>
                          </a:solidFill>
                          <a:latin typeface="Times New Roman" panose="02020603050405020304" pitchFamily="18" charset="0"/>
                          <a:cs typeface="Times New Roman" panose="02020603050405020304" pitchFamily="18" charset="0"/>
                        </a:rPr>
                        <a:t>Natri</a:t>
                      </a:r>
                      <a:r>
                        <a:rPr lang="en-US" sz="2400" dirty="0">
                          <a:solidFill>
                            <a:schemeClr val="tx1"/>
                          </a:solidFill>
                          <a:latin typeface="Times New Roman" panose="02020603050405020304" pitchFamily="18" charset="0"/>
                          <a:cs typeface="Times New Roman" panose="02020603050405020304" pitchFamily="18" charset="0"/>
                        </a:rPr>
                        <a:t> </a:t>
                      </a:r>
                      <a:r>
                        <a:rPr lang="en-US" sz="2400" dirty="0" err="1">
                          <a:solidFill>
                            <a:schemeClr val="tx1"/>
                          </a:solidFill>
                          <a:latin typeface="Times New Roman" panose="02020603050405020304" pitchFamily="18" charset="0"/>
                          <a:cs typeface="Times New Roman" panose="02020603050405020304" pitchFamily="18" charset="0"/>
                        </a:rPr>
                        <a:t>hiđroxit</a:t>
                      </a:r>
                      <a:r>
                        <a:rPr lang="en-US" sz="2400" dirty="0">
                          <a:solidFill>
                            <a:schemeClr val="tx1"/>
                          </a:solidFill>
                          <a:latin typeface="Times New Roman" panose="02020603050405020304" pitchFamily="18" charset="0"/>
                          <a:cs typeface="Times New Roman" panose="02020603050405020304" pitchFamily="18" charset="0"/>
                        </a:rPr>
                        <a:t> (NaOH)</a:t>
                      </a:r>
                      <a:endParaRPr lang="vi-VN" sz="2400" dirty="0">
                        <a:solidFill>
                          <a:schemeClr val="tx1"/>
                        </a:solidFill>
                        <a:latin typeface="Times New Roman" panose="02020603050405020304" pitchFamily="18" charset="0"/>
                        <a:cs typeface="Times New Roman" panose="02020603050405020304" pitchFamily="18" charset="0"/>
                      </a:endParaRPr>
                    </a:p>
                  </a:txBody>
                  <a:tcPr/>
                </a:tc>
                <a:tc>
                  <a:txBody>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lang="en-US" sz="2400" dirty="0" err="1">
                          <a:solidFill>
                            <a:schemeClr val="tx1"/>
                          </a:solidFill>
                          <a:latin typeface="Times New Roman" panose="02020603050405020304" pitchFamily="18" charset="0"/>
                          <a:cs typeface="Times New Roman" panose="02020603050405020304" pitchFamily="18" charset="0"/>
                        </a:rPr>
                        <a:t>Canxi</a:t>
                      </a:r>
                      <a:r>
                        <a:rPr lang="en-US" sz="2400" dirty="0">
                          <a:solidFill>
                            <a:schemeClr val="tx1"/>
                          </a:solidFill>
                          <a:latin typeface="Times New Roman" panose="02020603050405020304" pitchFamily="18" charset="0"/>
                          <a:cs typeface="Times New Roman" panose="02020603050405020304" pitchFamily="18" charset="0"/>
                        </a:rPr>
                        <a:t> </a:t>
                      </a:r>
                      <a:r>
                        <a:rPr lang="en-US" sz="2400" dirty="0" err="1">
                          <a:solidFill>
                            <a:schemeClr val="tx1"/>
                          </a:solidFill>
                          <a:latin typeface="Times New Roman" panose="02020603050405020304" pitchFamily="18" charset="0"/>
                          <a:cs typeface="Times New Roman" panose="02020603050405020304" pitchFamily="18" charset="0"/>
                        </a:rPr>
                        <a:t>hiđroxit</a:t>
                      </a:r>
                      <a:r>
                        <a:rPr lang="en-US" sz="2400" dirty="0">
                          <a:solidFill>
                            <a:schemeClr val="tx1"/>
                          </a:solidFill>
                          <a:latin typeface="Times New Roman" panose="02020603050405020304" pitchFamily="18" charset="0"/>
                          <a:cs typeface="Times New Roman" panose="02020603050405020304" pitchFamily="18" charset="0"/>
                        </a:rPr>
                        <a:t> -Ca(OH)</a:t>
                      </a:r>
                      <a:r>
                        <a:rPr lang="en-US" sz="2400" baseline="-25000" dirty="0">
                          <a:solidFill>
                            <a:schemeClr val="tx1"/>
                          </a:solidFill>
                          <a:latin typeface="Times New Roman" panose="02020603050405020304" pitchFamily="18" charset="0"/>
                          <a:cs typeface="Times New Roman" panose="02020603050405020304" pitchFamily="18" charset="0"/>
                        </a:rPr>
                        <a:t>2</a:t>
                      </a:r>
                      <a:endParaRPr lang="vi-VN" sz="2400" dirty="0">
                        <a:solidFill>
                          <a:schemeClr val="tx1"/>
                        </a:solidFill>
                        <a:latin typeface="Times New Roman" panose="02020603050405020304" pitchFamily="18" charset="0"/>
                        <a:cs typeface="Times New Roman" panose="02020603050405020304" pitchFamily="18" charset="0"/>
                      </a:endParaRPr>
                    </a:p>
                    <a:p>
                      <a:endParaRPr lang="vi-VN" sz="2400" dirty="0">
                        <a:solidFill>
                          <a:schemeClr val="tx1"/>
                        </a:solidFill>
                        <a:latin typeface="Times New Roman" panose="02020603050405020304" pitchFamily="18" charset="0"/>
                        <a:cs typeface="Times New Roman" panose="02020603050405020304" pitchFamily="18" charset="0"/>
                      </a:endParaRPr>
                    </a:p>
                  </a:txBody>
                  <a:tcPr/>
                </a:tc>
                <a:extLst>
                  <a:ext uri="{0D108BD9-81ED-4DB2-BD59-A6C34878D82A}">
                    <a16:rowId xmlns:a16="http://schemas.microsoft.com/office/drawing/2014/main" val="3748884422"/>
                  </a:ext>
                </a:extLst>
              </a:tr>
              <a:tr h="2024256">
                <a:tc>
                  <a:txBody>
                    <a:bodyPr/>
                    <a:lstStyle/>
                    <a:p>
                      <a:r>
                        <a:rPr lang="en-US" sz="2400" dirty="0">
                          <a:solidFill>
                            <a:schemeClr val="tx1"/>
                          </a:solidFill>
                          <a:latin typeface="Times New Roman" panose="02020603050405020304" pitchFamily="18" charset="0"/>
                          <a:cs typeface="Times New Roman" panose="02020603050405020304" pitchFamily="18" charset="0"/>
                        </a:rPr>
                        <a:t>III. </a:t>
                      </a:r>
                      <a:r>
                        <a:rPr lang="en-US" sz="2400" dirty="0" err="1">
                          <a:solidFill>
                            <a:schemeClr val="tx1"/>
                          </a:solidFill>
                          <a:latin typeface="Times New Roman" panose="02020603050405020304" pitchFamily="18" charset="0"/>
                          <a:cs typeface="Times New Roman" panose="02020603050405020304" pitchFamily="18" charset="0"/>
                        </a:rPr>
                        <a:t>Ứng</a:t>
                      </a:r>
                      <a:r>
                        <a:rPr lang="en-US" sz="2400" dirty="0">
                          <a:solidFill>
                            <a:schemeClr val="tx1"/>
                          </a:solidFill>
                          <a:latin typeface="Times New Roman" panose="02020603050405020304" pitchFamily="18" charset="0"/>
                          <a:cs typeface="Times New Roman" panose="02020603050405020304" pitchFamily="18" charset="0"/>
                        </a:rPr>
                        <a:t> </a:t>
                      </a:r>
                      <a:r>
                        <a:rPr lang="en-US" sz="2400" dirty="0" err="1">
                          <a:solidFill>
                            <a:schemeClr val="tx1"/>
                          </a:solidFill>
                          <a:latin typeface="Times New Roman" panose="02020603050405020304" pitchFamily="18" charset="0"/>
                          <a:cs typeface="Times New Roman" panose="02020603050405020304" pitchFamily="18" charset="0"/>
                        </a:rPr>
                        <a:t>dụng</a:t>
                      </a:r>
                      <a:endParaRPr lang="vi-VN" sz="2400" dirty="0">
                        <a:solidFill>
                          <a:schemeClr val="tx1"/>
                        </a:solidFill>
                        <a:latin typeface="Times New Roman" panose="02020603050405020304" pitchFamily="18" charset="0"/>
                        <a:cs typeface="Times New Roman" panose="02020603050405020304" pitchFamily="18" charset="0"/>
                      </a:endParaRPr>
                    </a:p>
                  </a:txBody>
                  <a:tcPr/>
                </a:tc>
                <a:tc>
                  <a:txBody>
                    <a:bodyPr/>
                    <a:lstStyle/>
                    <a:p>
                      <a:pPr marL="0" indent="0">
                        <a:spcBef>
                          <a:spcPts val="0"/>
                        </a:spcBef>
                        <a:buFontTx/>
                        <a:buNone/>
                        <a:defRPr/>
                      </a:pPr>
                      <a:r>
                        <a:rPr lang="en-US" sz="2400" dirty="0">
                          <a:solidFill>
                            <a:schemeClr val="accent6">
                              <a:lumMod val="10000"/>
                            </a:schemeClr>
                          </a:solidFill>
                          <a:latin typeface="Times New Roman" pitchFamily="18" charset="0"/>
                          <a:cs typeface="Times New Roman" pitchFamily="18" charset="0"/>
                        </a:rPr>
                        <a:t>-</a:t>
                      </a:r>
                      <a:r>
                        <a:rPr lang="en-US" sz="2400" dirty="0" err="1">
                          <a:solidFill>
                            <a:schemeClr val="accent6">
                              <a:lumMod val="10000"/>
                            </a:schemeClr>
                          </a:solidFill>
                          <a:latin typeface="Times New Roman" pitchFamily="18" charset="0"/>
                          <a:cs typeface="Times New Roman" pitchFamily="18" charset="0"/>
                        </a:rPr>
                        <a:t>Sản</a:t>
                      </a:r>
                      <a:r>
                        <a:rPr lang="en-US" sz="2400" dirty="0">
                          <a:solidFill>
                            <a:schemeClr val="accent6">
                              <a:lumMod val="10000"/>
                            </a:schemeClr>
                          </a:solidFill>
                          <a:latin typeface="Times New Roman" pitchFamily="18" charset="0"/>
                          <a:cs typeface="Times New Roman" pitchFamily="18" charset="0"/>
                        </a:rPr>
                        <a:t> </a:t>
                      </a:r>
                      <a:r>
                        <a:rPr lang="en-US" sz="2400" dirty="0" err="1">
                          <a:solidFill>
                            <a:schemeClr val="accent6">
                              <a:lumMod val="10000"/>
                            </a:schemeClr>
                          </a:solidFill>
                          <a:latin typeface="Times New Roman" pitchFamily="18" charset="0"/>
                          <a:cs typeface="Times New Roman" pitchFamily="18" charset="0"/>
                        </a:rPr>
                        <a:t>xuất</a:t>
                      </a:r>
                      <a:r>
                        <a:rPr lang="en-US" sz="2400" dirty="0">
                          <a:solidFill>
                            <a:schemeClr val="accent6">
                              <a:lumMod val="10000"/>
                            </a:schemeClr>
                          </a:solidFill>
                          <a:latin typeface="Times New Roman" pitchFamily="18" charset="0"/>
                          <a:cs typeface="Times New Roman" pitchFamily="18" charset="0"/>
                        </a:rPr>
                        <a:t> </a:t>
                      </a:r>
                      <a:r>
                        <a:rPr lang="en-US" sz="2400" dirty="0" err="1">
                          <a:solidFill>
                            <a:schemeClr val="accent6">
                              <a:lumMod val="10000"/>
                            </a:schemeClr>
                          </a:solidFill>
                          <a:latin typeface="Times New Roman" pitchFamily="18" charset="0"/>
                          <a:cs typeface="Times New Roman" pitchFamily="18" charset="0"/>
                        </a:rPr>
                        <a:t>xà</a:t>
                      </a:r>
                      <a:r>
                        <a:rPr lang="en-US" sz="2400" dirty="0">
                          <a:solidFill>
                            <a:schemeClr val="accent6">
                              <a:lumMod val="10000"/>
                            </a:schemeClr>
                          </a:solidFill>
                          <a:latin typeface="Times New Roman" pitchFamily="18" charset="0"/>
                          <a:cs typeface="Times New Roman" pitchFamily="18" charset="0"/>
                        </a:rPr>
                        <a:t> </a:t>
                      </a:r>
                      <a:r>
                        <a:rPr lang="en-US" sz="2400" dirty="0" err="1">
                          <a:solidFill>
                            <a:schemeClr val="accent6">
                              <a:lumMod val="10000"/>
                            </a:schemeClr>
                          </a:solidFill>
                          <a:latin typeface="Times New Roman" pitchFamily="18" charset="0"/>
                          <a:cs typeface="Times New Roman" pitchFamily="18" charset="0"/>
                        </a:rPr>
                        <a:t>phòng</a:t>
                      </a:r>
                      <a:r>
                        <a:rPr lang="en-US" sz="2400" dirty="0">
                          <a:solidFill>
                            <a:schemeClr val="accent6">
                              <a:lumMod val="10000"/>
                            </a:schemeClr>
                          </a:solidFill>
                          <a:latin typeface="Times New Roman" pitchFamily="18" charset="0"/>
                          <a:cs typeface="Times New Roman" pitchFamily="18" charset="0"/>
                        </a:rPr>
                        <a:t>, </a:t>
                      </a:r>
                      <a:r>
                        <a:rPr lang="en-US" sz="2400" dirty="0" err="1">
                          <a:solidFill>
                            <a:schemeClr val="accent6">
                              <a:lumMod val="10000"/>
                            </a:schemeClr>
                          </a:solidFill>
                          <a:latin typeface="Times New Roman" pitchFamily="18" charset="0"/>
                          <a:cs typeface="Times New Roman" pitchFamily="18" charset="0"/>
                        </a:rPr>
                        <a:t>chất</a:t>
                      </a:r>
                      <a:r>
                        <a:rPr lang="en-US" sz="2400" dirty="0">
                          <a:solidFill>
                            <a:schemeClr val="accent6">
                              <a:lumMod val="10000"/>
                            </a:schemeClr>
                          </a:solidFill>
                          <a:latin typeface="Times New Roman" pitchFamily="18" charset="0"/>
                          <a:cs typeface="Times New Roman" pitchFamily="18" charset="0"/>
                        </a:rPr>
                        <a:t> </a:t>
                      </a:r>
                      <a:r>
                        <a:rPr lang="en-US" sz="2400" dirty="0" err="1">
                          <a:solidFill>
                            <a:schemeClr val="accent6">
                              <a:lumMod val="10000"/>
                            </a:schemeClr>
                          </a:solidFill>
                          <a:latin typeface="Times New Roman" pitchFamily="18" charset="0"/>
                          <a:cs typeface="Times New Roman" pitchFamily="18" charset="0"/>
                        </a:rPr>
                        <a:t>tẩy</a:t>
                      </a:r>
                      <a:r>
                        <a:rPr lang="en-US" sz="2400" dirty="0">
                          <a:solidFill>
                            <a:schemeClr val="accent6">
                              <a:lumMod val="10000"/>
                            </a:schemeClr>
                          </a:solidFill>
                          <a:latin typeface="Times New Roman" pitchFamily="18" charset="0"/>
                          <a:cs typeface="Times New Roman" pitchFamily="18" charset="0"/>
                        </a:rPr>
                        <a:t> </a:t>
                      </a:r>
                      <a:r>
                        <a:rPr lang="en-US" sz="2400" dirty="0" err="1">
                          <a:solidFill>
                            <a:schemeClr val="accent6">
                              <a:lumMod val="10000"/>
                            </a:schemeClr>
                          </a:solidFill>
                          <a:latin typeface="Times New Roman" pitchFamily="18" charset="0"/>
                          <a:cs typeface="Times New Roman" pitchFamily="18" charset="0"/>
                        </a:rPr>
                        <a:t>rửa</a:t>
                      </a:r>
                      <a:r>
                        <a:rPr lang="en-US" sz="2400" dirty="0">
                          <a:solidFill>
                            <a:schemeClr val="accent6">
                              <a:lumMod val="10000"/>
                            </a:schemeClr>
                          </a:solidFill>
                          <a:latin typeface="Times New Roman" pitchFamily="18" charset="0"/>
                          <a:cs typeface="Times New Roman" pitchFamily="18" charset="0"/>
                        </a:rPr>
                        <a:t>. </a:t>
                      </a:r>
                    </a:p>
                    <a:p>
                      <a:pPr marL="0" indent="0">
                        <a:spcBef>
                          <a:spcPts val="0"/>
                        </a:spcBef>
                        <a:buFontTx/>
                        <a:buNone/>
                        <a:defRPr/>
                      </a:pPr>
                      <a:r>
                        <a:rPr lang="en-US" sz="2400" dirty="0">
                          <a:solidFill>
                            <a:schemeClr val="accent6">
                              <a:lumMod val="10000"/>
                            </a:schemeClr>
                          </a:solidFill>
                          <a:latin typeface="Times New Roman" pitchFamily="18" charset="0"/>
                          <a:cs typeface="Times New Roman" pitchFamily="18" charset="0"/>
                        </a:rPr>
                        <a:t>-</a:t>
                      </a:r>
                      <a:r>
                        <a:rPr lang="en-US" sz="2400" dirty="0" err="1">
                          <a:solidFill>
                            <a:schemeClr val="accent6">
                              <a:lumMod val="10000"/>
                            </a:schemeClr>
                          </a:solidFill>
                          <a:latin typeface="Times New Roman" pitchFamily="18" charset="0"/>
                          <a:cs typeface="Times New Roman" pitchFamily="18" charset="0"/>
                        </a:rPr>
                        <a:t>Sản</a:t>
                      </a:r>
                      <a:r>
                        <a:rPr lang="en-US" sz="2400" dirty="0">
                          <a:solidFill>
                            <a:schemeClr val="accent6">
                              <a:lumMod val="10000"/>
                            </a:schemeClr>
                          </a:solidFill>
                          <a:latin typeface="Times New Roman" pitchFamily="18" charset="0"/>
                          <a:cs typeface="Times New Roman" pitchFamily="18" charset="0"/>
                        </a:rPr>
                        <a:t> </a:t>
                      </a:r>
                      <a:r>
                        <a:rPr lang="en-US" sz="2400" dirty="0" err="1">
                          <a:solidFill>
                            <a:schemeClr val="accent6">
                              <a:lumMod val="10000"/>
                            </a:schemeClr>
                          </a:solidFill>
                          <a:latin typeface="Times New Roman" pitchFamily="18" charset="0"/>
                          <a:cs typeface="Times New Roman" pitchFamily="18" charset="0"/>
                        </a:rPr>
                        <a:t>xuất</a:t>
                      </a:r>
                      <a:r>
                        <a:rPr lang="en-US" sz="2400" dirty="0">
                          <a:solidFill>
                            <a:schemeClr val="accent6">
                              <a:lumMod val="10000"/>
                            </a:schemeClr>
                          </a:solidFill>
                          <a:latin typeface="Times New Roman" pitchFamily="18" charset="0"/>
                          <a:cs typeface="Times New Roman" pitchFamily="18" charset="0"/>
                        </a:rPr>
                        <a:t> </a:t>
                      </a:r>
                      <a:r>
                        <a:rPr lang="en-US" sz="2400" dirty="0" err="1">
                          <a:solidFill>
                            <a:schemeClr val="accent6">
                              <a:lumMod val="10000"/>
                            </a:schemeClr>
                          </a:solidFill>
                          <a:latin typeface="Times New Roman" pitchFamily="18" charset="0"/>
                          <a:cs typeface="Times New Roman" pitchFamily="18" charset="0"/>
                        </a:rPr>
                        <a:t>tơ</a:t>
                      </a:r>
                      <a:r>
                        <a:rPr lang="en-US" sz="2400" dirty="0">
                          <a:solidFill>
                            <a:schemeClr val="accent6">
                              <a:lumMod val="10000"/>
                            </a:schemeClr>
                          </a:solidFill>
                          <a:latin typeface="Times New Roman" pitchFamily="18" charset="0"/>
                          <a:cs typeface="Times New Roman" pitchFamily="18" charset="0"/>
                        </a:rPr>
                        <a:t> </a:t>
                      </a:r>
                      <a:r>
                        <a:rPr lang="en-US" sz="2400" dirty="0" err="1">
                          <a:solidFill>
                            <a:schemeClr val="accent6">
                              <a:lumMod val="10000"/>
                            </a:schemeClr>
                          </a:solidFill>
                          <a:latin typeface="Times New Roman" pitchFamily="18" charset="0"/>
                          <a:cs typeface="Times New Roman" pitchFamily="18" charset="0"/>
                        </a:rPr>
                        <a:t>nhân</a:t>
                      </a:r>
                      <a:r>
                        <a:rPr lang="en-US" sz="2400" dirty="0">
                          <a:solidFill>
                            <a:schemeClr val="accent6">
                              <a:lumMod val="10000"/>
                            </a:schemeClr>
                          </a:solidFill>
                          <a:latin typeface="Times New Roman" pitchFamily="18" charset="0"/>
                          <a:cs typeface="Times New Roman" pitchFamily="18" charset="0"/>
                        </a:rPr>
                        <a:t> </a:t>
                      </a:r>
                      <a:r>
                        <a:rPr lang="en-US" sz="2400" dirty="0" err="1">
                          <a:solidFill>
                            <a:schemeClr val="accent6">
                              <a:lumMod val="10000"/>
                            </a:schemeClr>
                          </a:solidFill>
                          <a:latin typeface="Times New Roman" pitchFamily="18" charset="0"/>
                          <a:cs typeface="Times New Roman" pitchFamily="18" charset="0"/>
                        </a:rPr>
                        <a:t>tạo</a:t>
                      </a:r>
                      <a:r>
                        <a:rPr lang="en-US" sz="2400" dirty="0">
                          <a:solidFill>
                            <a:schemeClr val="accent6">
                              <a:lumMod val="10000"/>
                            </a:schemeClr>
                          </a:solidFill>
                          <a:latin typeface="Times New Roman" pitchFamily="18" charset="0"/>
                          <a:cs typeface="Times New Roman" pitchFamily="18" charset="0"/>
                        </a:rPr>
                        <a:t>, </a:t>
                      </a:r>
                      <a:r>
                        <a:rPr lang="en-US" sz="2400" dirty="0" err="1">
                          <a:solidFill>
                            <a:schemeClr val="accent6">
                              <a:lumMod val="10000"/>
                            </a:schemeClr>
                          </a:solidFill>
                          <a:latin typeface="Times New Roman" pitchFamily="18" charset="0"/>
                          <a:cs typeface="Times New Roman" pitchFamily="18" charset="0"/>
                        </a:rPr>
                        <a:t>giấy</a:t>
                      </a:r>
                      <a:r>
                        <a:rPr lang="en-US" sz="2400" dirty="0">
                          <a:solidFill>
                            <a:schemeClr val="accent6">
                              <a:lumMod val="10000"/>
                            </a:schemeClr>
                          </a:solidFill>
                          <a:latin typeface="Times New Roman" pitchFamily="18" charset="0"/>
                          <a:cs typeface="Times New Roman" pitchFamily="18" charset="0"/>
                        </a:rPr>
                        <a:t>.</a:t>
                      </a:r>
                    </a:p>
                    <a:p>
                      <a:pPr marL="0" indent="0">
                        <a:spcBef>
                          <a:spcPts val="0"/>
                        </a:spcBef>
                        <a:buFontTx/>
                        <a:buNone/>
                        <a:defRPr/>
                      </a:pPr>
                      <a:r>
                        <a:rPr lang="en-US" sz="2400" dirty="0">
                          <a:solidFill>
                            <a:schemeClr val="accent6">
                              <a:lumMod val="10000"/>
                            </a:schemeClr>
                          </a:solidFill>
                          <a:latin typeface="Times New Roman" pitchFamily="18" charset="0"/>
                          <a:cs typeface="Times New Roman" pitchFamily="18" charset="0"/>
                        </a:rPr>
                        <a:t>- </a:t>
                      </a:r>
                      <a:r>
                        <a:rPr lang="en-US" sz="2400" dirty="0" err="1">
                          <a:solidFill>
                            <a:schemeClr val="accent6">
                              <a:lumMod val="10000"/>
                            </a:schemeClr>
                          </a:solidFill>
                          <a:latin typeface="Times New Roman" pitchFamily="18" charset="0"/>
                          <a:cs typeface="Times New Roman" pitchFamily="18" charset="0"/>
                        </a:rPr>
                        <a:t>Sản</a:t>
                      </a:r>
                      <a:r>
                        <a:rPr lang="en-US" sz="2400" dirty="0">
                          <a:solidFill>
                            <a:schemeClr val="accent6">
                              <a:lumMod val="10000"/>
                            </a:schemeClr>
                          </a:solidFill>
                          <a:latin typeface="Times New Roman" pitchFamily="18" charset="0"/>
                          <a:cs typeface="Times New Roman" pitchFamily="18" charset="0"/>
                        </a:rPr>
                        <a:t> </a:t>
                      </a:r>
                      <a:r>
                        <a:rPr lang="en-US" sz="2400" dirty="0" err="1">
                          <a:solidFill>
                            <a:schemeClr val="accent6">
                              <a:lumMod val="10000"/>
                            </a:schemeClr>
                          </a:solidFill>
                          <a:latin typeface="Times New Roman" pitchFamily="18" charset="0"/>
                          <a:cs typeface="Times New Roman" pitchFamily="18" charset="0"/>
                        </a:rPr>
                        <a:t>xuất</a:t>
                      </a:r>
                      <a:r>
                        <a:rPr lang="en-US" sz="2400" dirty="0">
                          <a:solidFill>
                            <a:schemeClr val="accent6">
                              <a:lumMod val="10000"/>
                            </a:schemeClr>
                          </a:solidFill>
                          <a:latin typeface="Times New Roman" pitchFamily="18" charset="0"/>
                          <a:cs typeface="Times New Roman" pitchFamily="18" charset="0"/>
                        </a:rPr>
                        <a:t> </a:t>
                      </a:r>
                      <a:r>
                        <a:rPr lang="en-US" sz="2400" dirty="0" err="1">
                          <a:solidFill>
                            <a:schemeClr val="accent6">
                              <a:lumMod val="10000"/>
                            </a:schemeClr>
                          </a:solidFill>
                          <a:latin typeface="Times New Roman" pitchFamily="18" charset="0"/>
                          <a:cs typeface="Times New Roman" pitchFamily="18" charset="0"/>
                        </a:rPr>
                        <a:t>nhôm</a:t>
                      </a:r>
                      <a:r>
                        <a:rPr lang="en-US" sz="2400" dirty="0">
                          <a:solidFill>
                            <a:schemeClr val="accent6">
                              <a:lumMod val="10000"/>
                            </a:schemeClr>
                          </a:solidFill>
                          <a:latin typeface="Times New Roman" pitchFamily="18" charset="0"/>
                          <a:cs typeface="Times New Roman" pitchFamily="18" charset="0"/>
                        </a:rPr>
                        <a:t>.</a:t>
                      </a:r>
                    </a:p>
                    <a:p>
                      <a:pPr marL="0" indent="0">
                        <a:spcBef>
                          <a:spcPts val="0"/>
                        </a:spcBef>
                        <a:buFontTx/>
                        <a:buNone/>
                        <a:defRPr/>
                      </a:pPr>
                      <a:r>
                        <a:rPr lang="en-US" sz="2400" dirty="0">
                          <a:solidFill>
                            <a:schemeClr val="accent6">
                              <a:lumMod val="10000"/>
                            </a:schemeClr>
                          </a:solidFill>
                          <a:latin typeface="Times New Roman" pitchFamily="18" charset="0"/>
                          <a:cs typeface="Times New Roman" pitchFamily="18" charset="0"/>
                        </a:rPr>
                        <a:t>- </a:t>
                      </a:r>
                      <a:r>
                        <a:rPr lang="en-US" sz="2400" dirty="0" err="1">
                          <a:solidFill>
                            <a:schemeClr val="accent6">
                              <a:lumMod val="10000"/>
                            </a:schemeClr>
                          </a:solidFill>
                          <a:latin typeface="Times New Roman" pitchFamily="18" charset="0"/>
                          <a:cs typeface="Times New Roman" pitchFamily="18" charset="0"/>
                        </a:rPr>
                        <a:t>Chế</a:t>
                      </a:r>
                      <a:r>
                        <a:rPr lang="en-US" sz="2400" dirty="0">
                          <a:solidFill>
                            <a:schemeClr val="accent6">
                              <a:lumMod val="10000"/>
                            </a:schemeClr>
                          </a:solidFill>
                          <a:latin typeface="Times New Roman" pitchFamily="18" charset="0"/>
                          <a:cs typeface="Times New Roman" pitchFamily="18" charset="0"/>
                        </a:rPr>
                        <a:t> </a:t>
                      </a:r>
                      <a:r>
                        <a:rPr lang="en-US" sz="2400" dirty="0" err="1">
                          <a:solidFill>
                            <a:schemeClr val="accent6">
                              <a:lumMod val="10000"/>
                            </a:schemeClr>
                          </a:solidFill>
                          <a:latin typeface="Times New Roman" pitchFamily="18" charset="0"/>
                          <a:cs typeface="Times New Roman" pitchFamily="18" charset="0"/>
                        </a:rPr>
                        <a:t>biến</a:t>
                      </a:r>
                      <a:r>
                        <a:rPr lang="en-US" sz="2400" dirty="0">
                          <a:solidFill>
                            <a:schemeClr val="accent6">
                              <a:lumMod val="10000"/>
                            </a:schemeClr>
                          </a:solidFill>
                          <a:latin typeface="Times New Roman" pitchFamily="18" charset="0"/>
                          <a:cs typeface="Times New Roman" pitchFamily="18" charset="0"/>
                        </a:rPr>
                        <a:t> </a:t>
                      </a:r>
                      <a:r>
                        <a:rPr lang="en-US" sz="2400" dirty="0" err="1">
                          <a:solidFill>
                            <a:schemeClr val="accent6">
                              <a:lumMod val="10000"/>
                            </a:schemeClr>
                          </a:solidFill>
                          <a:latin typeface="Times New Roman" pitchFamily="18" charset="0"/>
                          <a:cs typeface="Times New Roman" pitchFamily="18" charset="0"/>
                        </a:rPr>
                        <a:t>dầu</a:t>
                      </a:r>
                      <a:r>
                        <a:rPr lang="en-US" sz="2400" dirty="0">
                          <a:solidFill>
                            <a:schemeClr val="accent6">
                              <a:lumMod val="10000"/>
                            </a:schemeClr>
                          </a:solidFill>
                          <a:latin typeface="Times New Roman" pitchFamily="18" charset="0"/>
                          <a:cs typeface="Times New Roman" pitchFamily="18" charset="0"/>
                        </a:rPr>
                        <a:t> </a:t>
                      </a:r>
                      <a:r>
                        <a:rPr lang="en-US" sz="2400" dirty="0" err="1">
                          <a:solidFill>
                            <a:schemeClr val="accent6">
                              <a:lumMod val="10000"/>
                            </a:schemeClr>
                          </a:solidFill>
                          <a:latin typeface="Times New Roman" pitchFamily="18" charset="0"/>
                          <a:cs typeface="Times New Roman" pitchFamily="18" charset="0"/>
                        </a:rPr>
                        <a:t>mỏ</a:t>
                      </a:r>
                      <a:r>
                        <a:rPr lang="en-US" sz="2400" dirty="0">
                          <a:solidFill>
                            <a:schemeClr val="accent6">
                              <a:lumMod val="10000"/>
                            </a:schemeClr>
                          </a:solidFill>
                          <a:latin typeface="Times New Roman" pitchFamily="18" charset="0"/>
                          <a:cs typeface="Times New Roman" pitchFamily="18" charset="0"/>
                        </a:rPr>
                        <a:t> </a:t>
                      </a:r>
                      <a:r>
                        <a:rPr lang="en-US" sz="2400" dirty="0" err="1">
                          <a:solidFill>
                            <a:schemeClr val="accent6">
                              <a:lumMod val="10000"/>
                            </a:schemeClr>
                          </a:solidFill>
                          <a:latin typeface="Times New Roman" pitchFamily="18" charset="0"/>
                          <a:cs typeface="Times New Roman" pitchFamily="18" charset="0"/>
                        </a:rPr>
                        <a:t>và</a:t>
                      </a:r>
                      <a:r>
                        <a:rPr lang="en-US" sz="2400" dirty="0">
                          <a:solidFill>
                            <a:schemeClr val="accent6">
                              <a:lumMod val="10000"/>
                            </a:schemeClr>
                          </a:solidFill>
                          <a:latin typeface="Times New Roman" pitchFamily="18" charset="0"/>
                          <a:cs typeface="Times New Roman" pitchFamily="18" charset="0"/>
                        </a:rPr>
                        <a:t> </a:t>
                      </a:r>
                      <a:r>
                        <a:rPr lang="en-US" sz="2400" dirty="0" err="1">
                          <a:solidFill>
                            <a:schemeClr val="accent6">
                              <a:lumMod val="10000"/>
                            </a:schemeClr>
                          </a:solidFill>
                          <a:latin typeface="Times New Roman" pitchFamily="18" charset="0"/>
                          <a:cs typeface="Times New Roman" pitchFamily="18" charset="0"/>
                        </a:rPr>
                        <a:t>nhiều</a:t>
                      </a:r>
                      <a:r>
                        <a:rPr lang="en-US" sz="2400" dirty="0">
                          <a:solidFill>
                            <a:schemeClr val="accent6">
                              <a:lumMod val="10000"/>
                            </a:schemeClr>
                          </a:solidFill>
                          <a:latin typeface="Times New Roman" pitchFamily="18" charset="0"/>
                          <a:cs typeface="Times New Roman" pitchFamily="18" charset="0"/>
                        </a:rPr>
                        <a:t> </a:t>
                      </a:r>
                      <a:r>
                        <a:rPr lang="en-US" sz="2400" dirty="0" err="1">
                          <a:solidFill>
                            <a:schemeClr val="accent6">
                              <a:lumMod val="10000"/>
                            </a:schemeClr>
                          </a:solidFill>
                          <a:latin typeface="Times New Roman" pitchFamily="18" charset="0"/>
                          <a:cs typeface="Times New Roman" pitchFamily="18" charset="0"/>
                        </a:rPr>
                        <a:t>ngành</a:t>
                      </a:r>
                      <a:r>
                        <a:rPr lang="en-US" sz="2400" dirty="0">
                          <a:solidFill>
                            <a:schemeClr val="accent6">
                              <a:lumMod val="10000"/>
                            </a:schemeClr>
                          </a:solidFill>
                          <a:latin typeface="Times New Roman" pitchFamily="18" charset="0"/>
                          <a:cs typeface="Times New Roman" pitchFamily="18" charset="0"/>
                        </a:rPr>
                        <a:t> </a:t>
                      </a:r>
                      <a:r>
                        <a:rPr lang="en-US" sz="2400" dirty="0" err="1">
                          <a:solidFill>
                            <a:schemeClr val="accent6">
                              <a:lumMod val="10000"/>
                            </a:schemeClr>
                          </a:solidFill>
                          <a:latin typeface="Times New Roman" pitchFamily="18" charset="0"/>
                          <a:cs typeface="Times New Roman" pitchFamily="18" charset="0"/>
                        </a:rPr>
                        <a:t>công</a:t>
                      </a:r>
                      <a:r>
                        <a:rPr lang="en-US" sz="2400" dirty="0">
                          <a:solidFill>
                            <a:schemeClr val="accent6">
                              <a:lumMod val="10000"/>
                            </a:schemeClr>
                          </a:solidFill>
                          <a:latin typeface="Times New Roman" pitchFamily="18" charset="0"/>
                          <a:cs typeface="Times New Roman" pitchFamily="18" charset="0"/>
                        </a:rPr>
                        <a:t> </a:t>
                      </a:r>
                      <a:r>
                        <a:rPr lang="en-US" sz="2400" dirty="0" err="1">
                          <a:solidFill>
                            <a:schemeClr val="accent6">
                              <a:lumMod val="10000"/>
                            </a:schemeClr>
                          </a:solidFill>
                          <a:latin typeface="Times New Roman" pitchFamily="18" charset="0"/>
                          <a:cs typeface="Times New Roman" pitchFamily="18" charset="0"/>
                        </a:rPr>
                        <a:t>nghiệp</a:t>
                      </a:r>
                      <a:r>
                        <a:rPr lang="en-US" sz="2400" dirty="0">
                          <a:solidFill>
                            <a:schemeClr val="accent6">
                              <a:lumMod val="10000"/>
                            </a:schemeClr>
                          </a:solidFill>
                          <a:latin typeface="Times New Roman" pitchFamily="18" charset="0"/>
                          <a:cs typeface="Times New Roman" pitchFamily="18" charset="0"/>
                        </a:rPr>
                        <a:t> </a:t>
                      </a:r>
                      <a:r>
                        <a:rPr lang="en-US" sz="2400" dirty="0" err="1">
                          <a:solidFill>
                            <a:schemeClr val="accent6">
                              <a:lumMod val="10000"/>
                            </a:schemeClr>
                          </a:solidFill>
                          <a:latin typeface="Times New Roman" pitchFamily="18" charset="0"/>
                          <a:cs typeface="Times New Roman" pitchFamily="18" charset="0"/>
                        </a:rPr>
                        <a:t>hóa</a:t>
                      </a:r>
                      <a:r>
                        <a:rPr lang="en-US" sz="2400" dirty="0">
                          <a:solidFill>
                            <a:schemeClr val="accent6">
                              <a:lumMod val="10000"/>
                            </a:schemeClr>
                          </a:solidFill>
                          <a:latin typeface="Times New Roman" pitchFamily="18" charset="0"/>
                          <a:cs typeface="Times New Roman" pitchFamily="18" charset="0"/>
                        </a:rPr>
                        <a:t> </a:t>
                      </a:r>
                      <a:r>
                        <a:rPr lang="en-US" sz="2400" dirty="0" err="1">
                          <a:solidFill>
                            <a:schemeClr val="accent6">
                              <a:lumMod val="10000"/>
                            </a:schemeClr>
                          </a:solidFill>
                          <a:latin typeface="Times New Roman" pitchFamily="18" charset="0"/>
                          <a:cs typeface="Times New Roman" pitchFamily="18" charset="0"/>
                        </a:rPr>
                        <a:t>chất</a:t>
                      </a:r>
                      <a:r>
                        <a:rPr lang="en-US" sz="2400" dirty="0">
                          <a:solidFill>
                            <a:schemeClr val="accent6">
                              <a:lumMod val="10000"/>
                            </a:schemeClr>
                          </a:solidFill>
                          <a:latin typeface="Times New Roman" pitchFamily="18" charset="0"/>
                          <a:cs typeface="Times New Roman" pitchFamily="18" charset="0"/>
                        </a:rPr>
                        <a:t> </a:t>
                      </a:r>
                      <a:r>
                        <a:rPr lang="en-US" sz="2400" dirty="0" err="1">
                          <a:solidFill>
                            <a:schemeClr val="accent6">
                              <a:lumMod val="10000"/>
                            </a:schemeClr>
                          </a:solidFill>
                          <a:latin typeface="Times New Roman" pitchFamily="18" charset="0"/>
                          <a:cs typeface="Times New Roman" pitchFamily="18" charset="0"/>
                        </a:rPr>
                        <a:t>khác</a:t>
                      </a:r>
                      <a:endParaRPr lang="en-US" sz="2400" dirty="0">
                        <a:solidFill>
                          <a:schemeClr val="accent6">
                            <a:lumMod val="10000"/>
                          </a:schemeClr>
                        </a:solidFill>
                        <a:latin typeface="Times New Roman" pitchFamily="18" charset="0"/>
                        <a:cs typeface="Times New Roman" pitchFamily="18" charset="0"/>
                      </a:endParaRPr>
                    </a:p>
                  </a:txBody>
                  <a:tcPr/>
                </a:tc>
                <a:tc>
                  <a:txBody>
                    <a:bodyPr/>
                    <a:lstStyle/>
                    <a:p>
                      <a:pPr eaLnBrk="1" hangingPunct="1">
                        <a:spcBef>
                          <a:spcPct val="50000"/>
                        </a:spcBef>
                        <a:buFontTx/>
                        <a:buChar char="-"/>
                      </a:pPr>
                      <a:r>
                        <a:rPr lang="en-US" altLang="vi-VN" sz="2400" b="0" i="0" dirty="0" err="1">
                          <a:solidFill>
                            <a:schemeClr val="accent6">
                              <a:lumMod val="10000"/>
                            </a:schemeClr>
                          </a:solidFill>
                          <a:latin typeface="Times New Roman" panose="02020603050405020304" pitchFamily="18" charset="0"/>
                          <a:cs typeface="Times New Roman" panose="02020603050405020304" pitchFamily="18" charset="0"/>
                        </a:rPr>
                        <a:t>Làm</a:t>
                      </a:r>
                      <a:r>
                        <a:rPr lang="en-US" altLang="vi-VN" sz="2400" b="0" i="0" dirty="0">
                          <a:solidFill>
                            <a:schemeClr val="accent6">
                              <a:lumMod val="10000"/>
                            </a:schemeClr>
                          </a:solidFill>
                          <a:latin typeface="Times New Roman" panose="02020603050405020304" pitchFamily="18" charset="0"/>
                          <a:cs typeface="Times New Roman" panose="02020603050405020304" pitchFamily="18" charset="0"/>
                        </a:rPr>
                        <a:t> </a:t>
                      </a:r>
                      <a:r>
                        <a:rPr lang="en-US" altLang="vi-VN" sz="2400" b="0" i="0" dirty="0" err="1">
                          <a:solidFill>
                            <a:schemeClr val="accent6">
                              <a:lumMod val="10000"/>
                            </a:schemeClr>
                          </a:solidFill>
                          <a:latin typeface="Times New Roman" panose="02020603050405020304" pitchFamily="18" charset="0"/>
                          <a:cs typeface="Times New Roman" panose="02020603050405020304" pitchFamily="18" charset="0"/>
                        </a:rPr>
                        <a:t>vật</a:t>
                      </a:r>
                      <a:r>
                        <a:rPr lang="en-US" altLang="vi-VN" sz="2400" b="0" i="0" dirty="0">
                          <a:solidFill>
                            <a:schemeClr val="accent6">
                              <a:lumMod val="10000"/>
                            </a:schemeClr>
                          </a:solidFill>
                          <a:latin typeface="Times New Roman" panose="02020603050405020304" pitchFamily="18" charset="0"/>
                          <a:cs typeface="Times New Roman" panose="02020603050405020304" pitchFamily="18" charset="0"/>
                        </a:rPr>
                        <a:t> </a:t>
                      </a:r>
                      <a:r>
                        <a:rPr lang="en-US" altLang="vi-VN" sz="2400" b="0" i="0" dirty="0" err="1">
                          <a:solidFill>
                            <a:schemeClr val="accent6">
                              <a:lumMod val="10000"/>
                            </a:schemeClr>
                          </a:solidFill>
                          <a:latin typeface="Times New Roman" panose="02020603050405020304" pitchFamily="18" charset="0"/>
                          <a:cs typeface="Times New Roman" panose="02020603050405020304" pitchFamily="18" charset="0"/>
                        </a:rPr>
                        <a:t>liệu</a:t>
                      </a:r>
                      <a:r>
                        <a:rPr lang="en-US" altLang="vi-VN" sz="2400" b="0" i="0" dirty="0">
                          <a:solidFill>
                            <a:schemeClr val="accent6">
                              <a:lumMod val="10000"/>
                            </a:schemeClr>
                          </a:solidFill>
                          <a:latin typeface="Times New Roman" panose="02020603050405020304" pitchFamily="18" charset="0"/>
                          <a:cs typeface="Times New Roman" panose="02020603050405020304" pitchFamily="18" charset="0"/>
                        </a:rPr>
                        <a:t> XD</a:t>
                      </a:r>
                    </a:p>
                    <a:p>
                      <a:pPr eaLnBrk="1" hangingPunct="1">
                        <a:spcBef>
                          <a:spcPct val="50000"/>
                        </a:spcBef>
                        <a:buFontTx/>
                        <a:buChar char="-"/>
                      </a:pPr>
                      <a:r>
                        <a:rPr lang="en-US" altLang="vi-VN" sz="2400" b="0" i="0" dirty="0" err="1">
                          <a:solidFill>
                            <a:schemeClr val="accent6">
                              <a:lumMod val="10000"/>
                            </a:schemeClr>
                          </a:solidFill>
                          <a:latin typeface="Times New Roman" panose="02020603050405020304" pitchFamily="18" charset="0"/>
                          <a:cs typeface="Times New Roman" panose="02020603050405020304" pitchFamily="18" charset="0"/>
                        </a:rPr>
                        <a:t>Khử</a:t>
                      </a:r>
                      <a:r>
                        <a:rPr lang="en-US" altLang="vi-VN" sz="2400" b="0" i="0" dirty="0">
                          <a:solidFill>
                            <a:schemeClr val="accent6">
                              <a:lumMod val="10000"/>
                            </a:schemeClr>
                          </a:solidFill>
                          <a:latin typeface="Times New Roman" panose="02020603050405020304" pitchFamily="18" charset="0"/>
                          <a:cs typeface="Times New Roman" panose="02020603050405020304" pitchFamily="18" charset="0"/>
                        </a:rPr>
                        <a:t> </a:t>
                      </a:r>
                      <a:r>
                        <a:rPr lang="en-US" altLang="vi-VN" sz="2400" b="0" i="0" dirty="0" err="1">
                          <a:solidFill>
                            <a:schemeClr val="accent6">
                              <a:lumMod val="10000"/>
                            </a:schemeClr>
                          </a:solidFill>
                          <a:latin typeface="Times New Roman" panose="02020603050405020304" pitchFamily="18" charset="0"/>
                          <a:cs typeface="Times New Roman" panose="02020603050405020304" pitchFamily="18" charset="0"/>
                        </a:rPr>
                        <a:t>chua</a:t>
                      </a:r>
                      <a:r>
                        <a:rPr lang="en-US" altLang="vi-VN" sz="2400" b="0" i="0" dirty="0">
                          <a:solidFill>
                            <a:schemeClr val="accent6">
                              <a:lumMod val="10000"/>
                            </a:schemeClr>
                          </a:solidFill>
                          <a:latin typeface="Times New Roman" panose="02020603050405020304" pitchFamily="18" charset="0"/>
                          <a:cs typeface="Times New Roman" panose="02020603050405020304" pitchFamily="18" charset="0"/>
                        </a:rPr>
                        <a:t> </a:t>
                      </a:r>
                      <a:r>
                        <a:rPr lang="en-US" altLang="vi-VN" sz="2400" b="0" i="0" dirty="0" err="1">
                          <a:solidFill>
                            <a:schemeClr val="accent6">
                              <a:lumMod val="10000"/>
                            </a:schemeClr>
                          </a:solidFill>
                          <a:latin typeface="Times New Roman" panose="02020603050405020304" pitchFamily="18" charset="0"/>
                          <a:cs typeface="Times New Roman" panose="02020603050405020304" pitchFamily="18" charset="0"/>
                        </a:rPr>
                        <a:t>đất</a:t>
                      </a:r>
                      <a:r>
                        <a:rPr lang="en-US" altLang="vi-VN" sz="2400" b="0" i="0" dirty="0">
                          <a:solidFill>
                            <a:schemeClr val="accent6">
                              <a:lumMod val="10000"/>
                            </a:schemeClr>
                          </a:solidFill>
                          <a:latin typeface="Times New Roman" panose="02020603050405020304" pitchFamily="18" charset="0"/>
                          <a:cs typeface="Times New Roman" panose="02020603050405020304" pitchFamily="18" charset="0"/>
                        </a:rPr>
                        <a:t> </a:t>
                      </a:r>
                      <a:r>
                        <a:rPr lang="en-US" altLang="vi-VN" sz="2400" b="0" i="0" dirty="0" err="1">
                          <a:solidFill>
                            <a:schemeClr val="accent6">
                              <a:lumMod val="10000"/>
                            </a:schemeClr>
                          </a:solidFill>
                          <a:latin typeface="Times New Roman" panose="02020603050405020304" pitchFamily="18" charset="0"/>
                          <a:cs typeface="Times New Roman" panose="02020603050405020304" pitchFamily="18" charset="0"/>
                        </a:rPr>
                        <a:t>trồng</a:t>
                      </a:r>
                      <a:r>
                        <a:rPr lang="en-US" altLang="vi-VN" sz="2400" b="0" i="0" dirty="0">
                          <a:solidFill>
                            <a:schemeClr val="accent6">
                              <a:lumMod val="10000"/>
                            </a:schemeClr>
                          </a:solidFill>
                          <a:latin typeface="Times New Roman" panose="02020603050405020304" pitchFamily="18" charset="0"/>
                          <a:cs typeface="Times New Roman" panose="02020603050405020304" pitchFamily="18" charset="0"/>
                        </a:rPr>
                        <a:t>.</a:t>
                      </a:r>
                    </a:p>
                    <a:p>
                      <a:pPr eaLnBrk="1" hangingPunct="1">
                        <a:spcBef>
                          <a:spcPct val="50000"/>
                        </a:spcBef>
                        <a:buFontTx/>
                        <a:buNone/>
                      </a:pPr>
                      <a:r>
                        <a:rPr lang="en-US" sz="2400" dirty="0">
                          <a:solidFill>
                            <a:schemeClr val="accent6">
                              <a:lumMod val="10000"/>
                            </a:schemeClr>
                          </a:solidFill>
                          <a:latin typeface="Times New Roman" panose="02020603050405020304" pitchFamily="18" charset="0"/>
                          <a:cs typeface="Times New Roman" panose="02020603050405020304" pitchFamily="18" charset="0"/>
                        </a:rPr>
                        <a:t>- </a:t>
                      </a:r>
                      <a:r>
                        <a:rPr lang="en-US" sz="2400" dirty="0" err="1">
                          <a:solidFill>
                            <a:schemeClr val="accent6">
                              <a:lumMod val="10000"/>
                            </a:schemeClr>
                          </a:solidFill>
                          <a:latin typeface="Times New Roman" panose="02020603050405020304" pitchFamily="18" charset="0"/>
                          <a:cs typeface="Times New Roman" panose="02020603050405020304" pitchFamily="18" charset="0"/>
                        </a:rPr>
                        <a:t>Khử</a:t>
                      </a:r>
                      <a:r>
                        <a:rPr lang="en-US" sz="2400" dirty="0">
                          <a:solidFill>
                            <a:schemeClr val="accent6">
                              <a:lumMod val="10000"/>
                            </a:schemeClr>
                          </a:solidFill>
                          <a:latin typeface="Times New Roman" panose="02020603050405020304" pitchFamily="18" charset="0"/>
                          <a:cs typeface="Times New Roman" panose="02020603050405020304" pitchFamily="18" charset="0"/>
                        </a:rPr>
                        <a:t> </a:t>
                      </a:r>
                      <a:r>
                        <a:rPr lang="en-US" sz="2400" dirty="0" err="1">
                          <a:solidFill>
                            <a:schemeClr val="accent6">
                              <a:lumMod val="10000"/>
                            </a:schemeClr>
                          </a:solidFill>
                          <a:latin typeface="Times New Roman" panose="02020603050405020304" pitchFamily="18" charset="0"/>
                          <a:cs typeface="Times New Roman" panose="02020603050405020304" pitchFamily="18" charset="0"/>
                        </a:rPr>
                        <a:t>độc</a:t>
                      </a:r>
                      <a:r>
                        <a:rPr lang="en-US" sz="2400" dirty="0">
                          <a:solidFill>
                            <a:schemeClr val="accent6">
                              <a:lumMod val="10000"/>
                            </a:schemeClr>
                          </a:solidFill>
                          <a:latin typeface="Times New Roman" panose="02020603050405020304" pitchFamily="18" charset="0"/>
                          <a:cs typeface="Times New Roman" panose="02020603050405020304" pitchFamily="18" charset="0"/>
                        </a:rPr>
                        <a:t> </a:t>
                      </a:r>
                      <a:r>
                        <a:rPr lang="en-US" sz="2400" dirty="0" err="1">
                          <a:solidFill>
                            <a:schemeClr val="accent6">
                              <a:lumMod val="10000"/>
                            </a:schemeClr>
                          </a:solidFill>
                          <a:latin typeface="Times New Roman" panose="02020603050405020304" pitchFamily="18" charset="0"/>
                          <a:cs typeface="Times New Roman" panose="02020603050405020304" pitchFamily="18" charset="0"/>
                        </a:rPr>
                        <a:t>môi</a:t>
                      </a:r>
                      <a:r>
                        <a:rPr lang="en-US" sz="2400" dirty="0">
                          <a:solidFill>
                            <a:schemeClr val="accent6">
                              <a:lumMod val="10000"/>
                            </a:schemeClr>
                          </a:solidFill>
                          <a:latin typeface="Times New Roman" panose="02020603050405020304" pitchFamily="18" charset="0"/>
                          <a:cs typeface="Times New Roman" panose="02020603050405020304" pitchFamily="18" charset="0"/>
                        </a:rPr>
                        <a:t> </a:t>
                      </a:r>
                      <a:r>
                        <a:rPr lang="en-US" sz="2400" dirty="0" err="1">
                          <a:solidFill>
                            <a:schemeClr val="accent6">
                              <a:lumMod val="10000"/>
                            </a:schemeClr>
                          </a:solidFill>
                          <a:latin typeface="Times New Roman" panose="02020603050405020304" pitchFamily="18" charset="0"/>
                          <a:cs typeface="Times New Roman" panose="02020603050405020304" pitchFamily="18" charset="0"/>
                        </a:rPr>
                        <a:t>trường</a:t>
                      </a:r>
                      <a:endParaRPr lang="vi-VN" sz="2400" dirty="0">
                        <a:solidFill>
                          <a:schemeClr val="accent6">
                            <a:lumMod val="10000"/>
                          </a:schemeClr>
                        </a:solidFill>
                        <a:latin typeface="Times New Roman" panose="02020603050405020304" pitchFamily="18" charset="0"/>
                        <a:cs typeface="Times New Roman" panose="02020603050405020304" pitchFamily="18" charset="0"/>
                      </a:endParaRPr>
                    </a:p>
                  </a:txBody>
                  <a:tcPr/>
                </a:tc>
                <a:extLst>
                  <a:ext uri="{0D108BD9-81ED-4DB2-BD59-A6C34878D82A}">
                    <a16:rowId xmlns:a16="http://schemas.microsoft.com/office/drawing/2014/main" val="3131481129"/>
                  </a:ext>
                </a:extLst>
              </a:tr>
              <a:tr h="1502484">
                <a:tc>
                  <a:txBody>
                    <a:bodyPr/>
                    <a:lstStyle/>
                    <a:p>
                      <a:r>
                        <a:rPr lang="en-US" sz="2400" dirty="0">
                          <a:solidFill>
                            <a:schemeClr val="tx1"/>
                          </a:solidFill>
                          <a:latin typeface="Times New Roman" panose="02020603050405020304" pitchFamily="18" charset="0"/>
                          <a:cs typeface="Times New Roman" panose="02020603050405020304" pitchFamily="18" charset="0"/>
                        </a:rPr>
                        <a:t>IV. </a:t>
                      </a:r>
                      <a:r>
                        <a:rPr lang="en-US" sz="2400" dirty="0" err="1">
                          <a:solidFill>
                            <a:schemeClr val="tx1"/>
                          </a:solidFill>
                          <a:latin typeface="Times New Roman" panose="02020603050405020304" pitchFamily="18" charset="0"/>
                          <a:cs typeface="Times New Roman" panose="02020603050405020304" pitchFamily="18" charset="0"/>
                        </a:rPr>
                        <a:t>Sản</a:t>
                      </a:r>
                      <a:r>
                        <a:rPr lang="en-US" sz="2400" dirty="0">
                          <a:solidFill>
                            <a:schemeClr val="tx1"/>
                          </a:solidFill>
                          <a:latin typeface="Times New Roman" panose="02020603050405020304" pitchFamily="18" charset="0"/>
                          <a:cs typeface="Times New Roman" panose="02020603050405020304" pitchFamily="18" charset="0"/>
                        </a:rPr>
                        <a:t> </a:t>
                      </a:r>
                      <a:r>
                        <a:rPr lang="en-US" sz="2400" dirty="0" err="1">
                          <a:solidFill>
                            <a:schemeClr val="tx1"/>
                          </a:solidFill>
                          <a:latin typeface="Times New Roman" panose="02020603050405020304" pitchFamily="18" charset="0"/>
                          <a:cs typeface="Times New Roman" panose="02020603050405020304" pitchFamily="18" charset="0"/>
                        </a:rPr>
                        <a:t>suất</a:t>
                      </a:r>
                      <a:endParaRPr lang="vi-VN" sz="2400" dirty="0">
                        <a:solidFill>
                          <a:schemeClr val="tx1"/>
                        </a:solidFill>
                        <a:latin typeface="Times New Roman" panose="02020603050405020304" pitchFamily="18" charset="0"/>
                        <a:cs typeface="Times New Roman" panose="02020603050405020304" pitchFamily="18" charset="0"/>
                      </a:endParaRPr>
                    </a:p>
                  </a:txBody>
                  <a:tcPr/>
                </a:tc>
                <a:tc>
                  <a:txBody>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lang="en-US" sz="2400" b="0" dirty="0">
                          <a:solidFill>
                            <a:schemeClr val="tx1"/>
                          </a:solidFill>
                          <a:latin typeface="Times New Roman" panose="02020603050405020304" pitchFamily="18" charset="0"/>
                          <a:cs typeface="Times New Roman" panose="02020603050405020304" pitchFamily="18" charset="0"/>
                        </a:rPr>
                        <a:t>-</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mn-ea"/>
                          <a:cs typeface="Times New Roman" panose="02020603050405020304" pitchFamily="18" charset="0"/>
                        </a:rPr>
                        <a:t>Đ</a:t>
                      </a:r>
                      <a:r>
                        <a:rPr kumimoji="0" lang="en-US" altLang="vi-VN" sz="2400" b="0" i="0" u="none" strike="noStrike" kern="1200" cap="none" spc="0" normalizeH="0" baseline="0" noProof="0" dirty="0" err="1">
                          <a:ln>
                            <a:noFill/>
                          </a:ln>
                          <a:solidFill>
                            <a:srgbClr val="000000"/>
                          </a:solidFill>
                          <a:effectLst/>
                          <a:uLnTx/>
                          <a:uFillTx/>
                          <a:latin typeface="Times New Roman" panose="02020603050405020304" pitchFamily="18" charset="0"/>
                          <a:ea typeface="+mn-ea"/>
                          <a:cs typeface="Times New Roman" panose="02020603050405020304" pitchFamily="18" charset="0"/>
                        </a:rPr>
                        <a:t>iện</a:t>
                      </a:r>
                      <a:r>
                        <a:rPr kumimoji="0" lang="en-US" altLang="vi-VN" sz="2400" b="0"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rPr>
                        <a:t> </a:t>
                      </a:r>
                      <a:r>
                        <a:rPr kumimoji="0" lang="en-US" altLang="vi-VN" sz="2400" b="0" i="0" u="none" strike="noStrike" kern="1200" cap="none" spc="0" normalizeH="0" baseline="0" noProof="0" dirty="0" err="1">
                          <a:ln>
                            <a:noFill/>
                          </a:ln>
                          <a:solidFill>
                            <a:srgbClr val="000000"/>
                          </a:solidFill>
                          <a:effectLst/>
                          <a:uLnTx/>
                          <a:uFillTx/>
                          <a:latin typeface="Times New Roman" panose="02020603050405020304" pitchFamily="18" charset="0"/>
                          <a:ea typeface="+mn-ea"/>
                          <a:cs typeface="Times New Roman" panose="02020603050405020304" pitchFamily="18" charset="0"/>
                        </a:rPr>
                        <a:t>phân</a:t>
                      </a:r>
                      <a:r>
                        <a:rPr kumimoji="0" lang="en-US" altLang="vi-VN" sz="2400" b="0"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rPr>
                        <a:t> </a:t>
                      </a:r>
                      <a:r>
                        <a:rPr kumimoji="0" lang="en-US" altLang="vi-VN" sz="2400" b="0" i="0" u="none" strike="noStrike" kern="1200" cap="none" spc="0" normalizeH="0" baseline="0" noProof="0" dirty="0" err="1">
                          <a:ln>
                            <a:noFill/>
                          </a:ln>
                          <a:solidFill>
                            <a:srgbClr val="000000"/>
                          </a:solidFill>
                          <a:effectLst/>
                          <a:uLnTx/>
                          <a:uFillTx/>
                          <a:latin typeface="Times New Roman" panose="02020603050405020304" pitchFamily="18" charset="0"/>
                          <a:ea typeface="+mn-ea"/>
                          <a:cs typeface="Times New Roman" panose="02020603050405020304" pitchFamily="18" charset="0"/>
                        </a:rPr>
                        <a:t>có</a:t>
                      </a:r>
                      <a:r>
                        <a:rPr kumimoji="0" lang="en-US" altLang="vi-VN" sz="2400" b="0"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rPr>
                        <a:t> </a:t>
                      </a:r>
                      <a:r>
                        <a:rPr kumimoji="0" lang="en-US" altLang="vi-VN" sz="2400" b="0" i="0" u="none" strike="noStrike" kern="1200" cap="none" spc="0" normalizeH="0" baseline="0" noProof="0" dirty="0" err="1">
                          <a:ln>
                            <a:noFill/>
                          </a:ln>
                          <a:solidFill>
                            <a:srgbClr val="000000"/>
                          </a:solidFill>
                          <a:effectLst/>
                          <a:uLnTx/>
                          <a:uFillTx/>
                          <a:latin typeface="Times New Roman" panose="02020603050405020304" pitchFamily="18" charset="0"/>
                          <a:ea typeface="+mn-ea"/>
                          <a:cs typeface="Times New Roman" panose="02020603050405020304" pitchFamily="18" charset="0"/>
                        </a:rPr>
                        <a:t>màng</a:t>
                      </a:r>
                      <a:r>
                        <a:rPr kumimoji="0" lang="en-US" altLang="vi-VN" sz="2400" b="0"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rPr>
                        <a:t> </a:t>
                      </a:r>
                      <a:r>
                        <a:rPr kumimoji="0" lang="en-US" altLang="vi-VN" sz="2400" b="0" i="0" u="none" strike="noStrike" kern="1200" cap="none" spc="0" normalizeH="0" baseline="0" noProof="0" dirty="0" err="1">
                          <a:ln>
                            <a:noFill/>
                          </a:ln>
                          <a:solidFill>
                            <a:srgbClr val="000000"/>
                          </a:solidFill>
                          <a:effectLst/>
                          <a:uLnTx/>
                          <a:uFillTx/>
                          <a:latin typeface="Times New Roman" panose="02020603050405020304" pitchFamily="18" charset="0"/>
                          <a:ea typeface="+mn-ea"/>
                          <a:cs typeface="Times New Roman" panose="02020603050405020304" pitchFamily="18" charset="0"/>
                        </a:rPr>
                        <a:t>ngăn</a:t>
                      </a:r>
                      <a:r>
                        <a:rPr kumimoji="0" lang="en-US" altLang="vi-VN" sz="2400" b="0"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rPr>
                        <a:t> dd</a:t>
                      </a:r>
                      <a:r>
                        <a:rPr kumimoji="0" lang="en-US" altLang="vi-VN" sz="2400" b="0" i="0" u="none" strike="noStrike" kern="1200" cap="none" spc="0" normalizeH="0" noProof="0" dirty="0">
                          <a:ln>
                            <a:noFill/>
                          </a:ln>
                          <a:solidFill>
                            <a:srgbClr val="000000"/>
                          </a:solidFill>
                          <a:effectLst/>
                          <a:uLnTx/>
                          <a:uFillTx/>
                          <a:latin typeface="Times New Roman" panose="02020603050405020304" pitchFamily="18" charset="0"/>
                          <a:ea typeface="+mn-ea"/>
                          <a:cs typeface="Times New Roman" panose="02020603050405020304" pitchFamily="18" charset="0"/>
                        </a:rPr>
                        <a:t> NaCl</a:t>
                      </a:r>
                      <a:endParaRPr kumimoji="0" lang="en-US" altLang="vi-VN" sz="2400" b="0"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endParaRPr>
                    </a:p>
                    <a:p>
                      <a:endParaRPr lang="vi-VN" sz="2400" dirty="0">
                        <a:solidFill>
                          <a:schemeClr val="tx1"/>
                        </a:solidFill>
                        <a:latin typeface="Times New Roman" panose="02020603050405020304" pitchFamily="18" charset="0"/>
                        <a:cs typeface="Times New Roman" panose="02020603050405020304" pitchFamily="18" charset="0"/>
                      </a:endParaRPr>
                    </a:p>
                  </a:txBody>
                  <a:tcPr/>
                </a:tc>
                <a:tc>
                  <a:txBody>
                    <a:bodyPr/>
                    <a:lstStyle/>
                    <a:p>
                      <a:endParaRPr lang="vi-VN" sz="2400" dirty="0">
                        <a:solidFill>
                          <a:schemeClr val="tx1"/>
                        </a:solidFill>
                        <a:latin typeface="Times New Roman" panose="02020603050405020304" pitchFamily="18" charset="0"/>
                        <a:cs typeface="Times New Roman" panose="02020603050405020304" pitchFamily="18" charset="0"/>
                      </a:endParaRPr>
                    </a:p>
                  </a:txBody>
                  <a:tcPr/>
                </a:tc>
                <a:extLst>
                  <a:ext uri="{0D108BD9-81ED-4DB2-BD59-A6C34878D82A}">
                    <a16:rowId xmlns:a16="http://schemas.microsoft.com/office/drawing/2014/main" val="2184229973"/>
                  </a:ext>
                </a:extLst>
              </a:tr>
            </a:tbl>
          </a:graphicData>
        </a:graphic>
      </p:graphicFrame>
      <p:grpSp>
        <p:nvGrpSpPr>
          <p:cNvPr id="5" name="Group 111">
            <a:extLst>
              <a:ext uri="{FF2B5EF4-FFF2-40B4-BE49-F238E27FC236}">
                <a16:creationId xmlns:a16="http://schemas.microsoft.com/office/drawing/2014/main" id="{47CFD3CB-81C0-4572-99A5-6146B6C9AD58}"/>
              </a:ext>
            </a:extLst>
          </p:cNvPr>
          <p:cNvGrpSpPr>
            <a:grpSpLocks/>
          </p:cNvGrpSpPr>
          <p:nvPr/>
        </p:nvGrpSpPr>
        <p:grpSpPr bwMode="auto">
          <a:xfrm>
            <a:off x="1619672" y="3789040"/>
            <a:ext cx="7239000" cy="792162"/>
            <a:chOff x="776" y="2637"/>
            <a:chExt cx="4560" cy="499"/>
          </a:xfrm>
        </p:grpSpPr>
        <p:grpSp>
          <p:nvGrpSpPr>
            <p:cNvPr id="6" name="Group 112">
              <a:extLst>
                <a:ext uri="{FF2B5EF4-FFF2-40B4-BE49-F238E27FC236}">
                  <a16:creationId xmlns:a16="http://schemas.microsoft.com/office/drawing/2014/main" id="{816259D3-767C-4735-B680-CE0139DC1BE9}"/>
                </a:ext>
              </a:extLst>
            </p:cNvPr>
            <p:cNvGrpSpPr>
              <a:grpSpLocks/>
            </p:cNvGrpSpPr>
            <p:nvPr/>
          </p:nvGrpSpPr>
          <p:grpSpPr bwMode="auto">
            <a:xfrm>
              <a:off x="776" y="2637"/>
              <a:ext cx="4560" cy="499"/>
              <a:chOff x="768" y="2929"/>
              <a:chExt cx="4560" cy="499"/>
            </a:xfrm>
          </p:grpSpPr>
          <p:graphicFrame>
            <p:nvGraphicFramePr>
              <p:cNvPr id="8" name="Object 113">
                <a:extLst>
                  <a:ext uri="{FF2B5EF4-FFF2-40B4-BE49-F238E27FC236}">
                    <a16:creationId xmlns:a16="http://schemas.microsoft.com/office/drawing/2014/main" id="{A7D6609E-5A76-4AF4-947E-273144EB4157}"/>
                  </a:ext>
                </a:extLst>
              </p:cNvPr>
              <p:cNvGraphicFramePr>
                <a:graphicFrameLocks noChangeAspect="1"/>
              </p:cNvGraphicFramePr>
              <p:nvPr/>
            </p:nvGraphicFramePr>
            <p:xfrm>
              <a:off x="768" y="3093"/>
              <a:ext cx="4317" cy="320"/>
            </p:xfrm>
            <a:graphic>
              <a:graphicData uri="http://schemas.openxmlformats.org/presentationml/2006/ole">
                <mc:AlternateContent xmlns:mc="http://schemas.openxmlformats.org/markup-compatibility/2006">
                  <mc:Choice xmlns:v="urn:schemas-microsoft-com:vml" Requires="v">
                    <p:oleObj spid="_x0000_s2053" name="Equation" r:id="rId3" imgW="3136900" imgH="279400" progId="Equation.3">
                      <p:embed/>
                    </p:oleObj>
                  </mc:Choice>
                  <mc:Fallback>
                    <p:oleObj name="Equation" r:id="rId3" imgW="3136900" imgH="279400" progId="Equation.3">
                      <p:embed/>
                      <p:pic>
                        <p:nvPicPr>
                          <p:cNvPr id="9229" name="Object 113">
                            <a:extLst>
                              <a:ext uri="{FF2B5EF4-FFF2-40B4-BE49-F238E27FC236}">
                                <a16:creationId xmlns:a16="http://schemas.microsoft.com/office/drawing/2014/main" id="{9543F708-64AE-4375-A838-FAD78AACF28C}"/>
                              </a:ext>
                            </a:extLst>
                          </p:cNvPr>
                          <p:cNvPicPr>
                            <a:picLocks noChangeAspect="1" noChangeArrowheads="1"/>
                          </p:cNvPicPr>
                          <p:nvPr/>
                        </p:nvPicPr>
                        <p:blipFill>
                          <a:blip r:embed="rId4">
                            <a:lum bright="2000"/>
                            <a:extLst>
                              <a:ext uri="{28A0092B-C50C-407E-A947-70E740481C1C}">
                                <a14:useLocalDpi xmlns:a14="http://schemas.microsoft.com/office/drawing/2010/main" val="0"/>
                              </a:ext>
                            </a:extLst>
                          </a:blip>
                          <a:srcRect/>
                          <a:stretch>
                            <a:fillRect/>
                          </a:stretch>
                        </p:blipFill>
                        <p:spPr bwMode="auto">
                          <a:xfrm>
                            <a:off x="768" y="3093"/>
                            <a:ext cx="4317" cy="3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9" name="Text Box 114">
                <a:extLst>
                  <a:ext uri="{FF2B5EF4-FFF2-40B4-BE49-F238E27FC236}">
                    <a16:creationId xmlns:a16="http://schemas.microsoft.com/office/drawing/2014/main" id="{9A02EF49-AC38-4CD5-9F78-8A1D57E19BDD}"/>
                  </a:ext>
                </a:extLst>
              </p:cNvPr>
              <p:cNvSpPr txBox="1">
                <a:spLocks noChangeArrowheads="1"/>
              </p:cNvSpPr>
              <p:nvPr/>
            </p:nvSpPr>
            <p:spPr bwMode="auto">
              <a:xfrm>
                <a:off x="2352" y="2929"/>
                <a:ext cx="720"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altLang="vi-VN" sz="1800" b="0" i="0" u="none" strike="noStrike" kern="1200" cap="none" spc="0" normalizeH="0" baseline="0" noProof="0" dirty="0">
                    <a:ln>
                      <a:noFill/>
                    </a:ln>
                    <a:solidFill>
                      <a:srgbClr val="000000"/>
                    </a:solidFill>
                    <a:effectLst/>
                    <a:uLnTx/>
                    <a:uFillTx/>
                    <a:latin typeface=".VnTime" panose="020B7200000000000000" pitchFamily="34" charset="0"/>
                    <a:ea typeface="+mn-ea"/>
                    <a:cs typeface="+mn-cs"/>
                  </a:rPr>
                  <a:t>®</a:t>
                </a:r>
                <a:r>
                  <a:rPr kumimoji="0" lang="en-US" altLang="vi-VN" sz="1800" b="0" i="0" u="none" strike="noStrike" kern="1200" cap="none" spc="0" normalizeH="0" baseline="0" noProof="0" dirty="0" err="1">
                    <a:ln>
                      <a:noFill/>
                    </a:ln>
                    <a:solidFill>
                      <a:srgbClr val="000000"/>
                    </a:solidFill>
                    <a:effectLst/>
                    <a:uLnTx/>
                    <a:uFillTx/>
                    <a:latin typeface=".VnTime" panose="020B7200000000000000" pitchFamily="34" charset="0"/>
                    <a:ea typeface="+mn-ea"/>
                    <a:cs typeface="+mn-cs"/>
                  </a:rPr>
                  <a:t>iÖn</a:t>
                </a:r>
                <a:r>
                  <a:rPr kumimoji="0" lang="en-US" altLang="vi-VN" sz="1800" b="0" i="0" u="none" strike="noStrike" kern="1200" cap="none" spc="0" normalizeH="0" baseline="0" noProof="0" dirty="0">
                    <a:ln>
                      <a:noFill/>
                    </a:ln>
                    <a:solidFill>
                      <a:srgbClr val="000000"/>
                    </a:solidFill>
                    <a:effectLst/>
                    <a:uLnTx/>
                    <a:uFillTx/>
                    <a:latin typeface=".VnTime" panose="020B7200000000000000" pitchFamily="34" charset="0"/>
                    <a:ea typeface="+mn-ea"/>
                    <a:cs typeface="+mn-cs"/>
                  </a:rPr>
                  <a:t> </a:t>
                </a:r>
                <a:r>
                  <a:rPr kumimoji="0" lang="en-US" altLang="vi-VN" sz="1800" b="0" i="0" u="none" strike="noStrike" kern="1200" cap="none" spc="0" normalizeH="0" baseline="0" noProof="0" dirty="0" err="1">
                    <a:ln>
                      <a:noFill/>
                    </a:ln>
                    <a:solidFill>
                      <a:srgbClr val="000000"/>
                    </a:solidFill>
                    <a:effectLst/>
                    <a:uLnTx/>
                    <a:uFillTx/>
                    <a:latin typeface=".VnTime" panose="020B7200000000000000" pitchFamily="34" charset="0"/>
                    <a:ea typeface="+mn-ea"/>
                    <a:cs typeface="+mn-cs"/>
                  </a:rPr>
                  <a:t>ph©n</a:t>
                </a:r>
                <a:endParaRPr kumimoji="0" lang="en-US" altLang="vi-VN" sz="1800" b="0" i="0" u="none" strike="noStrike" kern="1200" cap="none" spc="0" normalizeH="0" baseline="0" noProof="0" dirty="0">
                  <a:ln>
                    <a:noFill/>
                  </a:ln>
                  <a:solidFill>
                    <a:srgbClr val="000000"/>
                  </a:solidFill>
                  <a:effectLst/>
                  <a:uLnTx/>
                  <a:uFillTx/>
                  <a:latin typeface=".VnTime" panose="020B7200000000000000" pitchFamily="34" charset="0"/>
                  <a:ea typeface="+mn-ea"/>
                  <a:cs typeface="+mn-cs"/>
                </a:endParaRPr>
              </a:p>
            </p:txBody>
          </p:sp>
          <p:sp>
            <p:nvSpPr>
              <p:cNvPr id="10" name="Text Box 115">
                <a:extLst>
                  <a:ext uri="{FF2B5EF4-FFF2-40B4-BE49-F238E27FC236}">
                    <a16:creationId xmlns:a16="http://schemas.microsoft.com/office/drawing/2014/main" id="{4F98CA96-4DC1-43C0-81C3-0C27A727006E}"/>
                  </a:ext>
                </a:extLst>
              </p:cNvPr>
              <p:cNvSpPr txBox="1">
                <a:spLocks noChangeArrowheads="1"/>
              </p:cNvSpPr>
              <p:nvPr/>
            </p:nvSpPr>
            <p:spPr bwMode="auto">
              <a:xfrm>
                <a:off x="2304" y="3216"/>
                <a:ext cx="1008" cy="2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altLang="vi-VN" sz="1600" b="0" i="0" u="none" strike="noStrike" kern="1200" cap="none" spc="0" normalizeH="0" baseline="0" noProof="0">
                    <a:ln>
                      <a:noFill/>
                    </a:ln>
                    <a:solidFill>
                      <a:srgbClr val="000000"/>
                    </a:solidFill>
                    <a:effectLst/>
                    <a:uLnTx/>
                    <a:uFillTx/>
                    <a:latin typeface=".VnTime" panose="020B7200000000000000" pitchFamily="34" charset="0"/>
                    <a:ea typeface="+mn-ea"/>
                    <a:cs typeface="+mn-cs"/>
                  </a:rPr>
                  <a:t>Cã mµng ng¨n</a:t>
                </a:r>
              </a:p>
            </p:txBody>
          </p:sp>
          <p:sp>
            <p:nvSpPr>
              <p:cNvPr id="11" name="Text Box 116">
                <a:extLst>
                  <a:ext uri="{FF2B5EF4-FFF2-40B4-BE49-F238E27FC236}">
                    <a16:creationId xmlns:a16="http://schemas.microsoft.com/office/drawing/2014/main" id="{1DB171FD-D187-4A5E-AAA5-00D2548856AD}"/>
                  </a:ext>
                </a:extLst>
              </p:cNvPr>
              <p:cNvSpPr txBox="1">
                <a:spLocks noChangeArrowheads="1"/>
              </p:cNvSpPr>
              <p:nvPr/>
            </p:nvSpPr>
            <p:spPr bwMode="auto">
              <a:xfrm>
                <a:off x="1296" y="3189"/>
                <a:ext cx="336" cy="2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altLang="vi-VN" sz="1600" b="0" i="0" u="none" strike="noStrike" kern="1200" cap="none" spc="0" normalizeH="0" baseline="0" noProof="0">
                    <a:ln>
                      <a:noFill/>
                    </a:ln>
                    <a:solidFill>
                      <a:srgbClr val="000000"/>
                    </a:solidFill>
                    <a:effectLst/>
                    <a:uLnTx/>
                    <a:uFillTx/>
                    <a:latin typeface=".VnTime" panose="020B7200000000000000" pitchFamily="34" charset="0"/>
                    <a:ea typeface="+mn-ea"/>
                    <a:cs typeface="+mn-cs"/>
                  </a:rPr>
                  <a:t>(dd)</a:t>
                </a:r>
              </a:p>
            </p:txBody>
          </p:sp>
          <p:sp>
            <p:nvSpPr>
              <p:cNvPr id="12" name="Text Box 117">
                <a:extLst>
                  <a:ext uri="{FF2B5EF4-FFF2-40B4-BE49-F238E27FC236}">
                    <a16:creationId xmlns:a16="http://schemas.microsoft.com/office/drawing/2014/main" id="{1E27A54A-E181-4A33-A900-7F3050549074}"/>
                  </a:ext>
                </a:extLst>
              </p:cNvPr>
              <p:cNvSpPr txBox="1">
                <a:spLocks noChangeArrowheads="1"/>
              </p:cNvSpPr>
              <p:nvPr/>
            </p:nvSpPr>
            <p:spPr bwMode="auto">
              <a:xfrm>
                <a:off x="3792" y="3189"/>
                <a:ext cx="336" cy="2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altLang="vi-VN" sz="1600" b="0" i="0" u="none" strike="noStrike" kern="1200" cap="none" spc="0" normalizeH="0" baseline="0" noProof="0">
                    <a:ln>
                      <a:noFill/>
                    </a:ln>
                    <a:solidFill>
                      <a:srgbClr val="000000"/>
                    </a:solidFill>
                    <a:effectLst/>
                    <a:uLnTx/>
                    <a:uFillTx/>
                    <a:latin typeface=".VnTime" panose="020B7200000000000000" pitchFamily="34" charset="0"/>
                    <a:ea typeface="+mn-ea"/>
                    <a:cs typeface="+mn-cs"/>
                  </a:rPr>
                  <a:t>(dd)</a:t>
                </a:r>
              </a:p>
            </p:txBody>
          </p:sp>
          <p:sp>
            <p:nvSpPr>
              <p:cNvPr id="13" name="Text Box 118">
                <a:extLst>
                  <a:ext uri="{FF2B5EF4-FFF2-40B4-BE49-F238E27FC236}">
                    <a16:creationId xmlns:a16="http://schemas.microsoft.com/office/drawing/2014/main" id="{26AACECF-A424-4ED6-A37C-819E6EC90FD8}"/>
                  </a:ext>
                </a:extLst>
              </p:cNvPr>
              <p:cNvSpPr txBox="1">
                <a:spLocks noChangeArrowheads="1"/>
              </p:cNvSpPr>
              <p:nvPr/>
            </p:nvSpPr>
            <p:spPr bwMode="auto">
              <a:xfrm>
                <a:off x="2176" y="3189"/>
                <a:ext cx="336" cy="2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altLang="vi-VN" sz="1600" b="0" i="0" u="none" strike="noStrike" kern="1200" cap="none" spc="0" normalizeH="0" baseline="0" noProof="0">
                    <a:ln>
                      <a:noFill/>
                    </a:ln>
                    <a:solidFill>
                      <a:srgbClr val="000000"/>
                    </a:solidFill>
                    <a:effectLst/>
                    <a:uLnTx/>
                    <a:uFillTx/>
                    <a:latin typeface=".VnTime" panose="020B7200000000000000" pitchFamily="34" charset="0"/>
                    <a:ea typeface="+mn-ea"/>
                    <a:cs typeface="+mn-cs"/>
                  </a:rPr>
                  <a:t>(l)</a:t>
                </a:r>
              </a:p>
            </p:txBody>
          </p:sp>
          <p:sp>
            <p:nvSpPr>
              <p:cNvPr id="14" name="Text Box 119">
                <a:extLst>
                  <a:ext uri="{FF2B5EF4-FFF2-40B4-BE49-F238E27FC236}">
                    <a16:creationId xmlns:a16="http://schemas.microsoft.com/office/drawing/2014/main" id="{5B82E371-6759-4AC3-8CEA-FAA3DE1F9CFC}"/>
                  </a:ext>
                </a:extLst>
              </p:cNvPr>
              <p:cNvSpPr txBox="1">
                <a:spLocks noChangeArrowheads="1"/>
              </p:cNvSpPr>
              <p:nvPr/>
            </p:nvSpPr>
            <p:spPr bwMode="auto">
              <a:xfrm>
                <a:off x="4416" y="3201"/>
                <a:ext cx="336" cy="2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altLang="vi-VN" sz="1600" b="0" i="0" u="none" strike="noStrike" kern="1200" cap="none" spc="0" normalizeH="0" baseline="0" noProof="0">
                    <a:ln>
                      <a:noFill/>
                    </a:ln>
                    <a:solidFill>
                      <a:srgbClr val="000000"/>
                    </a:solidFill>
                    <a:effectLst/>
                    <a:uLnTx/>
                    <a:uFillTx/>
                    <a:latin typeface=".VnTime" panose="020B7200000000000000" pitchFamily="34" charset="0"/>
                    <a:ea typeface="+mn-ea"/>
                    <a:cs typeface="+mn-cs"/>
                  </a:rPr>
                  <a:t>(k)</a:t>
                </a:r>
              </a:p>
            </p:txBody>
          </p:sp>
          <p:sp>
            <p:nvSpPr>
              <p:cNvPr id="15" name="Text Box 120">
                <a:extLst>
                  <a:ext uri="{FF2B5EF4-FFF2-40B4-BE49-F238E27FC236}">
                    <a16:creationId xmlns:a16="http://schemas.microsoft.com/office/drawing/2014/main" id="{5E458971-546B-4AC1-9BD3-3AE661A66692}"/>
                  </a:ext>
                </a:extLst>
              </p:cNvPr>
              <p:cNvSpPr txBox="1">
                <a:spLocks noChangeArrowheads="1"/>
              </p:cNvSpPr>
              <p:nvPr/>
            </p:nvSpPr>
            <p:spPr bwMode="auto">
              <a:xfrm>
                <a:off x="4992" y="3169"/>
                <a:ext cx="336" cy="2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altLang="vi-VN" sz="1600" b="0" i="0" u="none" strike="noStrike" kern="1200" cap="none" spc="0" normalizeH="0" baseline="0" noProof="0">
                    <a:ln>
                      <a:noFill/>
                    </a:ln>
                    <a:solidFill>
                      <a:srgbClr val="000000"/>
                    </a:solidFill>
                    <a:effectLst/>
                    <a:uLnTx/>
                    <a:uFillTx/>
                    <a:latin typeface=".VnTime" panose="020B7200000000000000" pitchFamily="34" charset="0"/>
                    <a:ea typeface="+mn-ea"/>
                    <a:cs typeface="+mn-cs"/>
                  </a:rPr>
                  <a:t>(k)</a:t>
                </a:r>
              </a:p>
            </p:txBody>
          </p:sp>
        </p:grpSp>
        <p:sp>
          <p:nvSpPr>
            <p:cNvPr id="7" name="Line 121">
              <a:extLst>
                <a:ext uri="{FF2B5EF4-FFF2-40B4-BE49-F238E27FC236}">
                  <a16:creationId xmlns:a16="http://schemas.microsoft.com/office/drawing/2014/main" id="{536A00FC-F3CB-46F1-9B56-80A7D2F6D726}"/>
                </a:ext>
              </a:extLst>
            </p:cNvPr>
            <p:cNvSpPr>
              <a:spLocks noChangeShapeType="1"/>
            </p:cNvSpPr>
            <p:nvPr/>
          </p:nvSpPr>
          <p:spPr bwMode="auto">
            <a:xfrm>
              <a:off x="2352" y="2928"/>
              <a:ext cx="768" cy="0"/>
            </a:xfrm>
            <a:prstGeom prst="line">
              <a:avLst/>
            </a:prstGeom>
            <a:noFill/>
            <a:ln w="9525">
              <a:solidFill>
                <a:srgbClr val="000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vi-VN" sz="18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grpSp>
      <p:sp>
        <p:nvSpPr>
          <p:cNvPr id="16" name="Text Box 124">
            <a:extLst>
              <a:ext uri="{FF2B5EF4-FFF2-40B4-BE49-F238E27FC236}">
                <a16:creationId xmlns:a16="http://schemas.microsoft.com/office/drawing/2014/main" id="{D46AE30A-336E-4A42-8AF6-1FFC35FDB5B7}"/>
              </a:ext>
            </a:extLst>
          </p:cNvPr>
          <p:cNvSpPr txBox="1">
            <a:spLocks noChangeArrowheads="1"/>
          </p:cNvSpPr>
          <p:nvPr/>
        </p:nvSpPr>
        <p:spPr bwMode="auto">
          <a:xfrm>
            <a:off x="107504" y="116632"/>
            <a:ext cx="838200" cy="6715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altLang="vi-VN" sz="3800" b="1" i="0" u="none" strike="noStrike" kern="1200" cap="none" spc="0" normalizeH="0" baseline="0" noProof="0" dirty="0">
                <a:ln>
                  <a:noFill/>
                </a:ln>
                <a:solidFill>
                  <a:srgbClr val="FF3300"/>
                </a:solidFill>
                <a:effectLst/>
                <a:uLnTx/>
                <a:uFillTx/>
                <a:latin typeface=".VnTime" panose="020B7200000000000000" pitchFamily="34" charset="0"/>
                <a:ea typeface="+mn-ea"/>
                <a:cs typeface="+mn-cs"/>
                <a:sym typeface="Wingdings" panose="05000000000000000000" pitchFamily="2" charset="2"/>
              </a:rPr>
              <a:t></a:t>
            </a:r>
          </a:p>
        </p:txBody>
      </p:sp>
    </p:spTree>
    <p:extLst>
      <p:ext uri="{BB962C8B-B14F-4D97-AF65-F5344CB8AC3E}">
        <p14:creationId xmlns:p14="http://schemas.microsoft.com/office/powerpoint/2010/main" val="422830867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8" presetClass="entr" presetSubtype="16"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diamond(in)">
                                      <p:cBhvr>
                                        <p:cTn id="7" dur="2000"/>
                                        <p:tgtEl>
                                          <p:spTgt spid="5"/>
                                        </p:tgtEl>
                                      </p:cBhvr>
                                    </p:animEffect>
                                  </p:childTnLst>
                                </p:cTn>
                              </p:par>
                              <p:par>
                                <p:cTn id="8" presetID="1" presetClass="entr" presetSubtype="0" fill="hold" nodeType="withEffect">
                                  <p:stCondLst>
                                    <p:cond delay="0"/>
                                  </p:stCondLst>
                                  <p:iterate type="lt">
                                    <p:tmAbs val="0"/>
                                  </p:iterate>
                                  <p:childTnLst>
                                    <p:set>
                                      <p:cBhvr>
                                        <p:cTn id="9" dur="1" fill="hold">
                                          <p:stCondLst>
                                            <p:cond delay="0"/>
                                          </p:stCondLst>
                                        </p:cTn>
                                        <p:tgtEl>
                                          <p:spTgt spid="16"/>
                                        </p:tgtEl>
                                        <p:attrNameLst>
                                          <p:attrName>style.visibility</p:attrName>
                                        </p:attrNameLst>
                                      </p:cBhvr>
                                      <p:to>
                                        <p:strVal val="visible"/>
                                      </p:to>
                                    </p:set>
                                  </p:childTnLst>
                                </p:cTn>
                              </p:par>
                              <p:par>
                                <p:cTn id="10" presetID="36" presetClass="emph" presetSubtype="0" repeatCount="indefinite" fill="hold" nodeType="withEffect">
                                  <p:stCondLst>
                                    <p:cond delay="0"/>
                                  </p:stCondLst>
                                  <p:iterate type="lt">
                                    <p:tmPct val="10000"/>
                                  </p:iterate>
                                  <p:childTnLst>
                                    <p:animScale>
                                      <p:cBhvr>
                                        <p:cTn id="11" dur="500" autoRev="1" fill="hold">
                                          <p:stCondLst>
                                            <p:cond delay="0"/>
                                          </p:stCondLst>
                                        </p:cTn>
                                        <p:tgtEl>
                                          <p:spTgt spid="16"/>
                                        </p:tgtEl>
                                      </p:cBhvr>
                                      <p:to x="80000" y="100000"/>
                                    </p:animScale>
                                    <p:anim by="(#ppt_w*0.10)" calcmode="lin" valueType="num">
                                      <p:cBhvr>
                                        <p:cTn id="12" dur="500" autoRev="1" fill="hold">
                                          <p:stCondLst>
                                            <p:cond delay="0"/>
                                          </p:stCondLst>
                                        </p:cTn>
                                        <p:tgtEl>
                                          <p:spTgt spid="16"/>
                                        </p:tgtEl>
                                        <p:attrNameLst>
                                          <p:attrName>ppt_x</p:attrName>
                                        </p:attrNameLst>
                                      </p:cBhvr>
                                    </p:anim>
                                    <p:anim by="(-#ppt_w*0.10)" calcmode="lin" valueType="num">
                                      <p:cBhvr>
                                        <p:cTn id="13" dur="500" autoRev="1" fill="hold">
                                          <p:stCondLst>
                                            <p:cond delay="0"/>
                                          </p:stCondLst>
                                        </p:cTn>
                                        <p:tgtEl>
                                          <p:spTgt spid="16"/>
                                        </p:tgtEl>
                                        <p:attrNameLst>
                                          <p:attrName>ppt_y</p:attrName>
                                        </p:attrNameLst>
                                      </p:cBhvr>
                                    </p:anim>
                                    <p:animRot by="-480000">
                                      <p:cBhvr>
                                        <p:cTn id="14" dur="500" autoRev="1" fill="hold">
                                          <p:stCondLst>
                                            <p:cond delay="0"/>
                                          </p:stCondLst>
                                        </p:cTn>
                                        <p:tgtEl>
                                          <p:spTgt spid="16"/>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Box 5">
            <a:extLst>
              <a:ext uri="{FF2B5EF4-FFF2-40B4-BE49-F238E27FC236}">
                <a16:creationId xmlns:a16="http://schemas.microsoft.com/office/drawing/2014/main" id="{268B0103-9F49-4217-9874-2D25C80497CB}"/>
              </a:ext>
            </a:extLst>
          </p:cNvPr>
          <p:cNvSpPr txBox="1"/>
          <p:nvPr/>
        </p:nvSpPr>
        <p:spPr>
          <a:xfrm>
            <a:off x="929703" y="332656"/>
            <a:ext cx="3960440" cy="58477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3200" b="1" dirty="0">
                <a:solidFill>
                  <a:srgbClr val="FF7575">
                    <a:lumMod val="75000"/>
                  </a:srgbClr>
                </a:solidFill>
                <a:latin typeface="Times New Roman" panose="02020603050405020304" pitchFamily="18" charset="0"/>
                <a:cs typeface="Times New Roman" panose="02020603050405020304" pitchFamily="18" charset="0"/>
              </a:rPr>
              <a:t>B. Thang pH</a:t>
            </a:r>
            <a:endParaRPr kumimoji="0" lang="vi-VN" sz="3200" b="1" i="0" u="none" strike="noStrike" kern="1200" cap="none" spc="0" normalizeH="0" baseline="0" noProof="0" dirty="0">
              <a:ln>
                <a:noFill/>
              </a:ln>
              <a:solidFill>
                <a:srgbClr val="FF7575">
                  <a:lumMod val="75000"/>
                </a:srgbClr>
              </a:solidFill>
              <a:effectLst/>
              <a:uLnTx/>
              <a:uFillTx/>
              <a:latin typeface="Times New Roman" panose="02020603050405020304" pitchFamily="18" charset="0"/>
              <a:ea typeface="+mn-ea"/>
              <a:cs typeface="Times New Roman" panose="02020603050405020304" pitchFamily="18" charset="0"/>
            </a:endParaRPr>
          </a:p>
        </p:txBody>
      </p:sp>
      <p:sp>
        <p:nvSpPr>
          <p:cNvPr id="4" name="TextBox 3">
            <a:extLst>
              <a:ext uri="{FF2B5EF4-FFF2-40B4-BE49-F238E27FC236}">
                <a16:creationId xmlns:a16="http://schemas.microsoft.com/office/drawing/2014/main" id="{2E528725-5D0C-4A79-8439-1D7EE1EC6650}"/>
              </a:ext>
            </a:extLst>
          </p:cNvPr>
          <p:cNvSpPr txBox="1"/>
          <p:nvPr/>
        </p:nvSpPr>
        <p:spPr>
          <a:xfrm>
            <a:off x="1073719" y="998473"/>
            <a:ext cx="7458721" cy="3108543"/>
          </a:xfrm>
          <a:prstGeom prst="rect">
            <a:avLst/>
          </a:prstGeom>
          <a:noFill/>
        </p:spPr>
        <p:txBody>
          <a:bodyPr wrap="square" rtlCol="0">
            <a:spAutoFit/>
          </a:bodyPr>
          <a:lstStyle/>
          <a:p>
            <a:pPr marL="285750" indent="-285750">
              <a:buFontTx/>
              <a:buChar char="-"/>
            </a:pPr>
            <a:r>
              <a:rPr lang="en-US" sz="2800" dirty="0">
                <a:solidFill>
                  <a:schemeClr val="accent6">
                    <a:lumMod val="10000"/>
                  </a:schemeClr>
                </a:solidFill>
                <a:latin typeface="Times New Roman" panose="02020603050405020304" pitchFamily="18" charset="0"/>
                <a:cs typeface="Times New Roman" panose="02020603050405020304" pitchFamily="18" charset="0"/>
              </a:rPr>
              <a:t>pH </a:t>
            </a:r>
            <a:r>
              <a:rPr lang="en-US" sz="2800" dirty="0" err="1">
                <a:solidFill>
                  <a:schemeClr val="accent6">
                    <a:lumMod val="10000"/>
                  </a:schemeClr>
                </a:solidFill>
                <a:latin typeface="Times New Roman" panose="02020603050405020304" pitchFamily="18" charset="0"/>
                <a:cs typeface="Times New Roman" panose="02020603050405020304" pitchFamily="18" charset="0"/>
              </a:rPr>
              <a:t>của</a:t>
            </a:r>
            <a:r>
              <a:rPr lang="en-US" sz="2800" dirty="0">
                <a:solidFill>
                  <a:schemeClr val="accent6">
                    <a:lumMod val="10000"/>
                  </a:schemeClr>
                </a:solidFill>
                <a:latin typeface="Times New Roman" panose="02020603050405020304" pitchFamily="18" charset="0"/>
                <a:cs typeface="Times New Roman" panose="02020603050405020304" pitchFamily="18" charset="0"/>
              </a:rPr>
              <a:t> </a:t>
            </a:r>
            <a:r>
              <a:rPr lang="en-US" sz="2800" dirty="0" err="1">
                <a:solidFill>
                  <a:schemeClr val="accent6">
                    <a:lumMod val="10000"/>
                  </a:schemeClr>
                </a:solidFill>
                <a:latin typeface="Times New Roman" panose="02020603050405020304" pitchFamily="18" charset="0"/>
                <a:cs typeface="Times New Roman" panose="02020603050405020304" pitchFamily="18" charset="0"/>
              </a:rPr>
              <a:t>một</a:t>
            </a:r>
            <a:r>
              <a:rPr lang="en-US" sz="2800" dirty="0">
                <a:solidFill>
                  <a:schemeClr val="accent6">
                    <a:lumMod val="10000"/>
                  </a:schemeClr>
                </a:solidFill>
                <a:latin typeface="Times New Roman" panose="02020603050405020304" pitchFamily="18" charset="0"/>
                <a:cs typeface="Times New Roman" panose="02020603050405020304" pitchFamily="18" charset="0"/>
              </a:rPr>
              <a:t> dung </a:t>
            </a:r>
            <a:r>
              <a:rPr lang="en-US" sz="2800" dirty="0" err="1">
                <a:solidFill>
                  <a:schemeClr val="accent6">
                    <a:lumMod val="10000"/>
                  </a:schemeClr>
                </a:solidFill>
                <a:latin typeface="Times New Roman" panose="02020603050405020304" pitchFamily="18" charset="0"/>
                <a:cs typeface="Times New Roman" panose="02020603050405020304" pitchFamily="18" charset="0"/>
              </a:rPr>
              <a:t>dịch</a:t>
            </a:r>
            <a:r>
              <a:rPr lang="en-US" sz="2800" dirty="0">
                <a:solidFill>
                  <a:schemeClr val="accent6">
                    <a:lumMod val="10000"/>
                  </a:schemeClr>
                </a:solidFill>
                <a:latin typeface="Times New Roman" panose="02020603050405020304" pitchFamily="18" charset="0"/>
                <a:cs typeface="Times New Roman" panose="02020603050405020304" pitchFamily="18" charset="0"/>
              </a:rPr>
              <a:t> </a:t>
            </a:r>
            <a:r>
              <a:rPr lang="en-US" sz="2800" dirty="0" err="1">
                <a:solidFill>
                  <a:schemeClr val="accent6">
                    <a:lumMod val="10000"/>
                  </a:schemeClr>
                </a:solidFill>
                <a:latin typeface="Times New Roman" panose="02020603050405020304" pitchFamily="18" charset="0"/>
                <a:cs typeface="Times New Roman" panose="02020603050405020304" pitchFamily="18" charset="0"/>
              </a:rPr>
              <a:t>cho</a:t>
            </a:r>
            <a:r>
              <a:rPr lang="en-US" sz="2800" dirty="0">
                <a:solidFill>
                  <a:schemeClr val="accent6">
                    <a:lumMod val="10000"/>
                  </a:schemeClr>
                </a:solidFill>
                <a:latin typeface="Times New Roman" panose="02020603050405020304" pitchFamily="18" charset="0"/>
                <a:cs typeface="Times New Roman" panose="02020603050405020304" pitchFamily="18" charset="0"/>
              </a:rPr>
              <a:t> </a:t>
            </a:r>
            <a:r>
              <a:rPr lang="en-US" sz="2800" dirty="0" err="1">
                <a:solidFill>
                  <a:schemeClr val="accent6">
                    <a:lumMod val="10000"/>
                  </a:schemeClr>
                </a:solidFill>
                <a:latin typeface="Times New Roman" panose="02020603050405020304" pitchFamily="18" charset="0"/>
                <a:cs typeface="Times New Roman" panose="02020603050405020304" pitchFamily="18" charset="0"/>
              </a:rPr>
              <a:t>biết</a:t>
            </a:r>
            <a:r>
              <a:rPr lang="en-US" sz="2800" dirty="0">
                <a:solidFill>
                  <a:schemeClr val="accent6">
                    <a:lumMod val="10000"/>
                  </a:schemeClr>
                </a:solidFill>
                <a:latin typeface="Times New Roman" panose="02020603050405020304" pitchFamily="18" charset="0"/>
                <a:cs typeface="Times New Roman" panose="02020603050405020304" pitchFamily="18" charset="0"/>
              </a:rPr>
              <a:t> </a:t>
            </a:r>
            <a:r>
              <a:rPr lang="en-US" sz="2800" dirty="0" err="1">
                <a:solidFill>
                  <a:schemeClr val="accent6">
                    <a:lumMod val="10000"/>
                  </a:schemeClr>
                </a:solidFill>
                <a:latin typeface="Times New Roman" panose="02020603050405020304" pitchFamily="18" charset="0"/>
                <a:cs typeface="Times New Roman" panose="02020603050405020304" pitchFamily="18" charset="0"/>
              </a:rPr>
              <a:t>độ</a:t>
            </a:r>
            <a:r>
              <a:rPr lang="en-US" sz="2800" dirty="0">
                <a:solidFill>
                  <a:schemeClr val="accent6">
                    <a:lumMod val="10000"/>
                  </a:schemeClr>
                </a:solidFill>
                <a:latin typeface="Times New Roman" panose="02020603050405020304" pitchFamily="18" charset="0"/>
                <a:cs typeface="Times New Roman" panose="02020603050405020304" pitchFamily="18" charset="0"/>
              </a:rPr>
              <a:t> </a:t>
            </a:r>
            <a:r>
              <a:rPr lang="en-US" sz="2800" dirty="0" err="1">
                <a:solidFill>
                  <a:schemeClr val="accent6">
                    <a:lumMod val="10000"/>
                  </a:schemeClr>
                </a:solidFill>
                <a:latin typeface="Times New Roman" panose="02020603050405020304" pitchFamily="18" charset="0"/>
                <a:cs typeface="Times New Roman" panose="02020603050405020304" pitchFamily="18" charset="0"/>
              </a:rPr>
              <a:t>axit</a:t>
            </a:r>
            <a:r>
              <a:rPr lang="en-US" sz="2800" dirty="0">
                <a:solidFill>
                  <a:schemeClr val="accent6">
                    <a:lumMod val="10000"/>
                  </a:schemeClr>
                </a:solidFill>
                <a:latin typeface="Times New Roman" panose="02020603050405020304" pitchFamily="18" charset="0"/>
                <a:cs typeface="Times New Roman" panose="02020603050405020304" pitchFamily="18" charset="0"/>
              </a:rPr>
              <a:t> </a:t>
            </a:r>
            <a:r>
              <a:rPr lang="en-US" sz="2800" dirty="0" err="1">
                <a:solidFill>
                  <a:schemeClr val="accent6">
                    <a:lumMod val="10000"/>
                  </a:schemeClr>
                </a:solidFill>
                <a:latin typeface="Times New Roman" panose="02020603050405020304" pitchFamily="18" charset="0"/>
                <a:cs typeface="Times New Roman" panose="02020603050405020304" pitchFamily="18" charset="0"/>
              </a:rPr>
              <a:t>hoặc</a:t>
            </a:r>
            <a:r>
              <a:rPr lang="en-US" sz="2800" dirty="0">
                <a:solidFill>
                  <a:schemeClr val="accent6">
                    <a:lumMod val="10000"/>
                  </a:schemeClr>
                </a:solidFill>
                <a:latin typeface="Times New Roman" panose="02020603050405020304" pitchFamily="18" charset="0"/>
                <a:cs typeface="Times New Roman" panose="02020603050405020304" pitchFamily="18" charset="0"/>
              </a:rPr>
              <a:t> </a:t>
            </a:r>
            <a:r>
              <a:rPr lang="en-US" sz="2800" dirty="0" err="1">
                <a:solidFill>
                  <a:schemeClr val="accent6">
                    <a:lumMod val="10000"/>
                  </a:schemeClr>
                </a:solidFill>
                <a:latin typeface="Times New Roman" panose="02020603050405020304" pitchFamily="18" charset="0"/>
                <a:cs typeface="Times New Roman" panose="02020603050405020304" pitchFamily="18" charset="0"/>
              </a:rPr>
              <a:t>bazơ</a:t>
            </a:r>
            <a:r>
              <a:rPr lang="en-US" sz="2800" dirty="0">
                <a:solidFill>
                  <a:schemeClr val="accent6">
                    <a:lumMod val="10000"/>
                  </a:schemeClr>
                </a:solidFill>
                <a:latin typeface="Times New Roman" panose="02020603050405020304" pitchFamily="18" charset="0"/>
                <a:cs typeface="Times New Roman" panose="02020603050405020304" pitchFamily="18" charset="0"/>
              </a:rPr>
              <a:t> </a:t>
            </a:r>
            <a:r>
              <a:rPr lang="en-US" sz="2800" dirty="0" err="1">
                <a:solidFill>
                  <a:schemeClr val="accent6">
                    <a:lumMod val="10000"/>
                  </a:schemeClr>
                </a:solidFill>
                <a:latin typeface="Times New Roman" panose="02020603050405020304" pitchFamily="18" charset="0"/>
                <a:cs typeface="Times New Roman" panose="02020603050405020304" pitchFamily="18" charset="0"/>
              </a:rPr>
              <a:t>của</a:t>
            </a:r>
            <a:r>
              <a:rPr lang="en-US" sz="2800" dirty="0">
                <a:solidFill>
                  <a:schemeClr val="accent6">
                    <a:lumMod val="10000"/>
                  </a:schemeClr>
                </a:solidFill>
                <a:latin typeface="Times New Roman" panose="02020603050405020304" pitchFamily="18" charset="0"/>
                <a:cs typeface="Times New Roman" panose="02020603050405020304" pitchFamily="18" charset="0"/>
              </a:rPr>
              <a:t> dung </a:t>
            </a:r>
            <a:r>
              <a:rPr lang="en-US" sz="2800" dirty="0" err="1">
                <a:solidFill>
                  <a:schemeClr val="accent6">
                    <a:lumMod val="10000"/>
                  </a:schemeClr>
                </a:solidFill>
                <a:latin typeface="Times New Roman" panose="02020603050405020304" pitchFamily="18" charset="0"/>
                <a:cs typeface="Times New Roman" panose="02020603050405020304" pitchFamily="18" charset="0"/>
              </a:rPr>
              <a:t>dịch</a:t>
            </a:r>
            <a:r>
              <a:rPr lang="en-US" sz="2800" dirty="0">
                <a:solidFill>
                  <a:schemeClr val="accent6">
                    <a:lumMod val="10000"/>
                  </a:schemeClr>
                </a:solidFill>
                <a:latin typeface="Times New Roman" panose="02020603050405020304" pitchFamily="18" charset="0"/>
                <a:cs typeface="Times New Roman" panose="02020603050405020304" pitchFamily="18" charset="0"/>
              </a:rPr>
              <a:t>.</a:t>
            </a:r>
          </a:p>
          <a:p>
            <a:pPr marL="285750" indent="-285750">
              <a:buFontTx/>
              <a:buChar char="-"/>
            </a:pPr>
            <a:r>
              <a:rPr lang="en-US" sz="2800" dirty="0">
                <a:solidFill>
                  <a:schemeClr val="accent6">
                    <a:lumMod val="10000"/>
                  </a:schemeClr>
                </a:solidFill>
                <a:latin typeface="Times New Roman" panose="02020603050405020304" pitchFamily="18" charset="0"/>
                <a:cs typeface="Times New Roman" panose="02020603050405020304" pitchFamily="18" charset="0"/>
              </a:rPr>
              <a:t>pH=7: </a:t>
            </a:r>
            <a:r>
              <a:rPr lang="en-US" sz="2800" dirty="0" err="1">
                <a:solidFill>
                  <a:schemeClr val="accent6">
                    <a:lumMod val="10000"/>
                  </a:schemeClr>
                </a:solidFill>
                <a:latin typeface="Times New Roman" panose="02020603050405020304" pitchFamily="18" charset="0"/>
                <a:cs typeface="Times New Roman" panose="02020603050405020304" pitchFamily="18" charset="0"/>
              </a:rPr>
              <a:t>môi</a:t>
            </a:r>
            <a:r>
              <a:rPr lang="en-US" sz="2800" dirty="0">
                <a:solidFill>
                  <a:schemeClr val="accent6">
                    <a:lumMod val="10000"/>
                  </a:schemeClr>
                </a:solidFill>
                <a:latin typeface="Times New Roman" panose="02020603050405020304" pitchFamily="18" charset="0"/>
                <a:cs typeface="Times New Roman" panose="02020603050405020304" pitchFamily="18" charset="0"/>
              </a:rPr>
              <a:t> </a:t>
            </a:r>
            <a:r>
              <a:rPr lang="en-US" sz="2800" dirty="0" err="1">
                <a:solidFill>
                  <a:schemeClr val="accent6">
                    <a:lumMod val="10000"/>
                  </a:schemeClr>
                </a:solidFill>
                <a:latin typeface="Times New Roman" panose="02020603050405020304" pitchFamily="18" charset="0"/>
                <a:cs typeface="Times New Roman" panose="02020603050405020304" pitchFamily="18" charset="0"/>
              </a:rPr>
              <a:t>trường</a:t>
            </a:r>
            <a:r>
              <a:rPr lang="en-US" sz="2800" dirty="0">
                <a:solidFill>
                  <a:schemeClr val="accent6">
                    <a:lumMod val="10000"/>
                  </a:schemeClr>
                </a:solidFill>
                <a:latin typeface="Times New Roman" panose="02020603050405020304" pitchFamily="18" charset="0"/>
                <a:cs typeface="Times New Roman" panose="02020603050405020304" pitchFamily="18" charset="0"/>
              </a:rPr>
              <a:t> </a:t>
            </a:r>
            <a:r>
              <a:rPr lang="en-US" sz="2800" dirty="0" err="1">
                <a:solidFill>
                  <a:schemeClr val="accent6">
                    <a:lumMod val="10000"/>
                  </a:schemeClr>
                </a:solidFill>
                <a:latin typeface="Times New Roman" panose="02020603050405020304" pitchFamily="18" charset="0"/>
                <a:cs typeface="Times New Roman" panose="02020603050405020304" pitchFamily="18" charset="0"/>
              </a:rPr>
              <a:t>trung</a:t>
            </a:r>
            <a:r>
              <a:rPr lang="en-US" sz="2800" dirty="0">
                <a:solidFill>
                  <a:schemeClr val="accent6">
                    <a:lumMod val="10000"/>
                  </a:schemeClr>
                </a:solidFill>
                <a:latin typeface="Times New Roman" panose="02020603050405020304" pitchFamily="18" charset="0"/>
                <a:cs typeface="Times New Roman" panose="02020603050405020304" pitchFamily="18" charset="0"/>
              </a:rPr>
              <a:t> </a:t>
            </a:r>
            <a:r>
              <a:rPr lang="en-US" sz="2800" dirty="0" err="1">
                <a:solidFill>
                  <a:schemeClr val="accent6">
                    <a:lumMod val="10000"/>
                  </a:schemeClr>
                </a:solidFill>
                <a:latin typeface="Times New Roman" panose="02020603050405020304" pitchFamily="18" charset="0"/>
                <a:cs typeface="Times New Roman" panose="02020603050405020304" pitchFamily="18" charset="0"/>
              </a:rPr>
              <a:t>tính</a:t>
            </a:r>
            <a:endParaRPr lang="en-US" sz="2800" dirty="0">
              <a:solidFill>
                <a:schemeClr val="accent6">
                  <a:lumMod val="10000"/>
                </a:schemeClr>
              </a:solidFill>
              <a:latin typeface="Times New Roman" panose="02020603050405020304" pitchFamily="18" charset="0"/>
              <a:cs typeface="Times New Roman" panose="02020603050405020304" pitchFamily="18" charset="0"/>
            </a:endParaRPr>
          </a:p>
          <a:p>
            <a:pPr marL="285750" indent="-285750">
              <a:buFontTx/>
              <a:buChar char="-"/>
            </a:pPr>
            <a:r>
              <a:rPr lang="en-US" sz="2800" dirty="0">
                <a:solidFill>
                  <a:schemeClr val="accent6">
                    <a:lumMod val="10000"/>
                  </a:schemeClr>
                </a:solidFill>
                <a:latin typeface="Times New Roman" panose="02020603050405020304" pitchFamily="18" charset="0"/>
                <a:cs typeface="Times New Roman" panose="02020603050405020304" pitchFamily="18" charset="0"/>
              </a:rPr>
              <a:t>pH&gt;7: </a:t>
            </a:r>
            <a:r>
              <a:rPr lang="en-US" sz="2800" dirty="0" err="1">
                <a:solidFill>
                  <a:schemeClr val="accent6">
                    <a:lumMod val="10000"/>
                  </a:schemeClr>
                </a:solidFill>
                <a:latin typeface="Times New Roman" panose="02020603050405020304" pitchFamily="18" charset="0"/>
                <a:cs typeface="Times New Roman" panose="02020603050405020304" pitchFamily="18" charset="0"/>
              </a:rPr>
              <a:t>môi</a:t>
            </a:r>
            <a:r>
              <a:rPr lang="en-US" sz="2800" dirty="0">
                <a:solidFill>
                  <a:schemeClr val="accent6">
                    <a:lumMod val="10000"/>
                  </a:schemeClr>
                </a:solidFill>
                <a:latin typeface="Times New Roman" panose="02020603050405020304" pitchFamily="18" charset="0"/>
                <a:cs typeface="Times New Roman" panose="02020603050405020304" pitchFamily="18" charset="0"/>
              </a:rPr>
              <a:t> </a:t>
            </a:r>
            <a:r>
              <a:rPr lang="en-US" sz="2800" dirty="0" err="1">
                <a:solidFill>
                  <a:schemeClr val="accent6">
                    <a:lumMod val="10000"/>
                  </a:schemeClr>
                </a:solidFill>
                <a:latin typeface="Times New Roman" panose="02020603050405020304" pitchFamily="18" charset="0"/>
                <a:cs typeface="Times New Roman" panose="02020603050405020304" pitchFamily="18" charset="0"/>
              </a:rPr>
              <a:t>trường</a:t>
            </a:r>
            <a:r>
              <a:rPr lang="en-US" sz="2800" dirty="0">
                <a:solidFill>
                  <a:schemeClr val="accent6">
                    <a:lumMod val="10000"/>
                  </a:schemeClr>
                </a:solidFill>
                <a:latin typeface="Times New Roman" panose="02020603050405020304" pitchFamily="18" charset="0"/>
                <a:cs typeface="Times New Roman" panose="02020603050405020304" pitchFamily="18" charset="0"/>
              </a:rPr>
              <a:t> </a:t>
            </a:r>
            <a:r>
              <a:rPr lang="en-US" sz="2800" dirty="0" err="1">
                <a:solidFill>
                  <a:schemeClr val="accent6">
                    <a:lumMod val="10000"/>
                  </a:schemeClr>
                </a:solidFill>
                <a:latin typeface="Times New Roman" panose="02020603050405020304" pitchFamily="18" charset="0"/>
                <a:cs typeface="Times New Roman" panose="02020603050405020304" pitchFamily="18" charset="0"/>
              </a:rPr>
              <a:t>bazơ</a:t>
            </a:r>
            <a:r>
              <a:rPr lang="en-US" sz="2800" dirty="0">
                <a:solidFill>
                  <a:schemeClr val="accent6">
                    <a:lumMod val="10000"/>
                  </a:schemeClr>
                </a:solidFill>
                <a:latin typeface="Times New Roman" panose="02020603050405020304" pitchFamily="18" charset="0"/>
                <a:cs typeface="Times New Roman" panose="02020603050405020304" pitchFamily="18" charset="0"/>
              </a:rPr>
              <a:t>, pH </a:t>
            </a:r>
            <a:r>
              <a:rPr lang="en-US" sz="2800" dirty="0" err="1">
                <a:solidFill>
                  <a:schemeClr val="accent6">
                    <a:lumMod val="10000"/>
                  </a:schemeClr>
                </a:solidFill>
                <a:latin typeface="Times New Roman" panose="02020603050405020304" pitchFamily="18" charset="0"/>
                <a:cs typeface="Times New Roman" panose="02020603050405020304" pitchFamily="18" charset="0"/>
              </a:rPr>
              <a:t>càng</a:t>
            </a:r>
            <a:r>
              <a:rPr lang="en-US" sz="2800" dirty="0">
                <a:solidFill>
                  <a:schemeClr val="accent6">
                    <a:lumMod val="10000"/>
                  </a:schemeClr>
                </a:solidFill>
                <a:latin typeface="Times New Roman" panose="02020603050405020304" pitchFamily="18" charset="0"/>
                <a:cs typeface="Times New Roman" panose="02020603050405020304" pitchFamily="18" charset="0"/>
              </a:rPr>
              <a:t> </a:t>
            </a:r>
            <a:r>
              <a:rPr lang="en-US" sz="2800" dirty="0" err="1">
                <a:solidFill>
                  <a:schemeClr val="accent6">
                    <a:lumMod val="10000"/>
                  </a:schemeClr>
                </a:solidFill>
                <a:latin typeface="Times New Roman" panose="02020603050405020304" pitchFamily="18" charset="0"/>
                <a:cs typeface="Times New Roman" panose="02020603050405020304" pitchFamily="18" charset="0"/>
              </a:rPr>
              <a:t>lớn</a:t>
            </a:r>
            <a:r>
              <a:rPr lang="en-US" sz="2800" dirty="0">
                <a:solidFill>
                  <a:schemeClr val="accent6">
                    <a:lumMod val="10000"/>
                  </a:schemeClr>
                </a:solidFill>
                <a:latin typeface="Times New Roman" panose="02020603050405020304" pitchFamily="18" charset="0"/>
                <a:cs typeface="Times New Roman" panose="02020603050405020304" pitchFamily="18" charset="0"/>
              </a:rPr>
              <a:t> </a:t>
            </a:r>
            <a:r>
              <a:rPr lang="en-US" sz="2800" dirty="0" err="1">
                <a:solidFill>
                  <a:schemeClr val="accent6">
                    <a:lumMod val="10000"/>
                  </a:schemeClr>
                </a:solidFill>
                <a:latin typeface="Times New Roman" panose="02020603050405020304" pitchFamily="18" charset="0"/>
                <a:cs typeface="Times New Roman" panose="02020603050405020304" pitchFamily="18" charset="0"/>
              </a:rPr>
              <a:t>độ</a:t>
            </a:r>
            <a:r>
              <a:rPr lang="en-US" sz="2800" dirty="0">
                <a:solidFill>
                  <a:schemeClr val="accent6">
                    <a:lumMod val="10000"/>
                  </a:schemeClr>
                </a:solidFill>
                <a:latin typeface="Times New Roman" panose="02020603050405020304" pitchFamily="18" charset="0"/>
                <a:cs typeface="Times New Roman" panose="02020603050405020304" pitchFamily="18" charset="0"/>
              </a:rPr>
              <a:t> </a:t>
            </a:r>
            <a:r>
              <a:rPr lang="en-US" sz="2800" dirty="0" err="1">
                <a:solidFill>
                  <a:schemeClr val="accent6">
                    <a:lumMod val="10000"/>
                  </a:schemeClr>
                </a:solidFill>
                <a:latin typeface="Times New Roman" panose="02020603050405020304" pitchFamily="18" charset="0"/>
                <a:cs typeface="Times New Roman" panose="02020603050405020304" pitchFamily="18" charset="0"/>
              </a:rPr>
              <a:t>bazơ</a:t>
            </a:r>
            <a:r>
              <a:rPr lang="en-US" sz="2800" dirty="0">
                <a:solidFill>
                  <a:schemeClr val="accent6">
                    <a:lumMod val="10000"/>
                  </a:schemeClr>
                </a:solidFill>
                <a:latin typeface="Times New Roman" panose="02020603050405020304" pitchFamily="18" charset="0"/>
                <a:cs typeface="Times New Roman" panose="02020603050405020304" pitchFamily="18" charset="0"/>
              </a:rPr>
              <a:t> </a:t>
            </a:r>
            <a:r>
              <a:rPr lang="en-US" sz="2800" dirty="0" err="1">
                <a:solidFill>
                  <a:schemeClr val="accent6">
                    <a:lumMod val="10000"/>
                  </a:schemeClr>
                </a:solidFill>
                <a:latin typeface="Times New Roman" panose="02020603050405020304" pitchFamily="18" charset="0"/>
                <a:cs typeface="Times New Roman" panose="02020603050405020304" pitchFamily="18" charset="0"/>
              </a:rPr>
              <a:t>của</a:t>
            </a:r>
            <a:r>
              <a:rPr lang="en-US" sz="2800" dirty="0">
                <a:solidFill>
                  <a:schemeClr val="accent6">
                    <a:lumMod val="10000"/>
                  </a:schemeClr>
                </a:solidFill>
                <a:latin typeface="Times New Roman" panose="02020603050405020304" pitchFamily="18" charset="0"/>
                <a:cs typeface="Times New Roman" panose="02020603050405020304" pitchFamily="18" charset="0"/>
              </a:rPr>
              <a:t> dd </a:t>
            </a:r>
            <a:r>
              <a:rPr lang="en-US" sz="2800" dirty="0" err="1">
                <a:solidFill>
                  <a:schemeClr val="accent6">
                    <a:lumMod val="10000"/>
                  </a:schemeClr>
                </a:solidFill>
                <a:latin typeface="Times New Roman" panose="02020603050405020304" pitchFamily="18" charset="0"/>
                <a:cs typeface="Times New Roman" panose="02020603050405020304" pitchFamily="18" charset="0"/>
              </a:rPr>
              <a:t>càng</a:t>
            </a:r>
            <a:r>
              <a:rPr lang="en-US" sz="2800" dirty="0">
                <a:solidFill>
                  <a:schemeClr val="accent6">
                    <a:lumMod val="10000"/>
                  </a:schemeClr>
                </a:solidFill>
                <a:latin typeface="Times New Roman" panose="02020603050405020304" pitchFamily="18" charset="0"/>
                <a:cs typeface="Times New Roman" panose="02020603050405020304" pitchFamily="18" charset="0"/>
              </a:rPr>
              <a:t> </a:t>
            </a:r>
            <a:r>
              <a:rPr lang="en-US" sz="2800" dirty="0" err="1">
                <a:solidFill>
                  <a:schemeClr val="accent6">
                    <a:lumMod val="10000"/>
                  </a:schemeClr>
                </a:solidFill>
                <a:latin typeface="Times New Roman" panose="02020603050405020304" pitchFamily="18" charset="0"/>
                <a:cs typeface="Times New Roman" panose="02020603050405020304" pitchFamily="18" charset="0"/>
              </a:rPr>
              <a:t>lớn</a:t>
            </a:r>
            <a:r>
              <a:rPr lang="en-US" sz="2800" dirty="0">
                <a:solidFill>
                  <a:schemeClr val="accent6">
                    <a:lumMod val="10000"/>
                  </a:schemeClr>
                </a:solidFill>
                <a:latin typeface="Times New Roman" panose="02020603050405020304" pitchFamily="18" charset="0"/>
                <a:cs typeface="Times New Roman" panose="02020603050405020304" pitchFamily="18" charset="0"/>
              </a:rPr>
              <a:t>.</a:t>
            </a:r>
          </a:p>
          <a:p>
            <a:pPr marL="285750" indent="-285750">
              <a:buFontTx/>
              <a:buChar char="-"/>
            </a:pPr>
            <a:r>
              <a:rPr lang="en-US" sz="2800" dirty="0">
                <a:solidFill>
                  <a:schemeClr val="accent6">
                    <a:lumMod val="10000"/>
                  </a:schemeClr>
                </a:solidFill>
                <a:latin typeface="Times New Roman" panose="02020603050405020304" pitchFamily="18" charset="0"/>
                <a:cs typeface="Times New Roman" panose="02020603050405020304" pitchFamily="18" charset="0"/>
              </a:rPr>
              <a:t>pH&lt;7: </a:t>
            </a:r>
            <a:r>
              <a:rPr lang="en-US" sz="2800" dirty="0" err="1">
                <a:solidFill>
                  <a:schemeClr val="accent6">
                    <a:lumMod val="10000"/>
                  </a:schemeClr>
                </a:solidFill>
                <a:latin typeface="Times New Roman" panose="02020603050405020304" pitchFamily="18" charset="0"/>
                <a:cs typeface="Times New Roman" panose="02020603050405020304" pitchFamily="18" charset="0"/>
              </a:rPr>
              <a:t>môi</a:t>
            </a:r>
            <a:r>
              <a:rPr lang="en-US" sz="2800" dirty="0">
                <a:solidFill>
                  <a:schemeClr val="accent6">
                    <a:lumMod val="10000"/>
                  </a:schemeClr>
                </a:solidFill>
                <a:latin typeface="Times New Roman" panose="02020603050405020304" pitchFamily="18" charset="0"/>
                <a:cs typeface="Times New Roman" panose="02020603050405020304" pitchFamily="18" charset="0"/>
              </a:rPr>
              <a:t> </a:t>
            </a:r>
            <a:r>
              <a:rPr lang="en-US" sz="2800" dirty="0" err="1">
                <a:solidFill>
                  <a:schemeClr val="accent6">
                    <a:lumMod val="10000"/>
                  </a:schemeClr>
                </a:solidFill>
                <a:latin typeface="Times New Roman" panose="02020603050405020304" pitchFamily="18" charset="0"/>
                <a:cs typeface="Times New Roman" panose="02020603050405020304" pitchFamily="18" charset="0"/>
              </a:rPr>
              <a:t>trường</a:t>
            </a:r>
            <a:r>
              <a:rPr lang="en-US" sz="2800" dirty="0">
                <a:solidFill>
                  <a:schemeClr val="accent6">
                    <a:lumMod val="10000"/>
                  </a:schemeClr>
                </a:solidFill>
                <a:latin typeface="Times New Roman" panose="02020603050405020304" pitchFamily="18" charset="0"/>
                <a:cs typeface="Times New Roman" panose="02020603050405020304" pitchFamily="18" charset="0"/>
              </a:rPr>
              <a:t> </a:t>
            </a:r>
            <a:r>
              <a:rPr lang="en-US" sz="2800" dirty="0" err="1">
                <a:solidFill>
                  <a:schemeClr val="accent6">
                    <a:lumMod val="10000"/>
                  </a:schemeClr>
                </a:solidFill>
                <a:latin typeface="Times New Roman" panose="02020603050405020304" pitchFamily="18" charset="0"/>
                <a:cs typeface="Times New Roman" panose="02020603050405020304" pitchFamily="18" charset="0"/>
              </a:rPr>
              <a:t>axit</a:t>
            </a:r>
            <a:r>
              <a:rPr lang="en-US" sz="2800" dirty="0">
                <a:solidFill>
                  <a:schemeClr val="accent6">
                    <a:lumMod val="10000"/>
                  </a:schemeClr>
                </a:solidFill>
                <a:latin typeface="Times New Roman" panose="02020603050405020304" pitchFamily="18" charset="0"/>
                <a:cs typeface="Times New Roman" panose="02020603050405020304" pitchFamily="18" charset="0"/>
              </a:rPr>
              <a:t>, pH </a:t>
            </a:r>
            <a:r>
              <a:rPr lang="en-US" sz="2800" dirty="0" err="1">
                <a:solidFill>
                  <a:schemeClr val="accent6">
                    <a:lumMod val="10000"/>
                  </a:schemeClr>
                </a:solidFill>
                <a:latin typeface="Times New Roman" panose="02020603050405020304" pitchFamily="18" charset="0"/>
                <a:cs typeface="Times New Roman" panose="02020603050405020304" pitchFamily="18" charset="0"/>
              </a:rPr>
              <a:t>càng</a:t>
            </a:r>
            <a:r>
              <a:rPr lang="en-US" sz="2800" dirty="0">
                <a:solidFill>
                  <a:schemeClr val="accent6">
                    <a:lumMod val="10000"/>
                  </a:schemeClr>
                </a:solidFill>
                <a:latin typeface="Times New Roman" panose="02020603050405020304" pitchFamily="18" charset="0"/>
                <a:cs typeface="Times New Roman" panose="02020603050405020304" pitchFamily="18" charset="0"/>
              </a:rPr>
              <a:t> </a:t>
            </a:r>
            <a:r>
              <a:rPr lang="en-US" sz="2800" dirty="0" err="1">
                <a:solidFill>
                  <a:schemeClr val="accent6">
                    <a:lumMod val="10000"/>
                  </a:schemeClr>
                </a:solidFill>
                <a:latin typeface="Times New Roman" panose="02020603050405020304" pitchFamily="18" charset="0"/>
                <a:cs typeface="Times New Roman" panose="02020603050405020304" pitchFamily="18" charset="0"/>
              </a:rPr>
              <a:t>nhỏ</a:t>
            </a:r>
            <a:r>
              <a:rPr lang="en-US" sz="2800" dirty="0">
                <a:solidFill>
                  <a:schemeClr val="accent6">
                    <a:lumMod val="10000"/>
                  </a:schemeClr>
                </a:solidFill>
                <a:latin typeface="Times New Roman" panose="02020603050405020304" pitchFamily="18" charset="0"/>
                <a:cs typeface="Times New Roman" panose="02020603050405020304" pitchFamily="18" charset="0"/>
              </a:rPr>
              <a:t> </a:t>
            </a:r>
            <a:r>
              <a:rPr lang="en-US" sz="2800" dirty="0" err="1">
                <a:solidFill>
                  <a:schemeClr val="accent6">
                    <a:lumMod val="10000"/>
                  </a:schemeClr>
                </a:solidFill>
                <a:latin typeface="Times New Roman" panose="02020603050405020304" pitchFamily="18" charset="0"/>
                <a:cs typeface="Times New Roman" panose="02020603050405020304" pitchFamily="18" charset="0"/>
              </a:rPr>
              <a:t>độ</a:t>
            </a:r>
            <a:r>
              <a:rPr lang="en-US" sz="2800" dirty="0">
                <a:solidFill>
                  <a:schemeClr val="accent6">
                    <a:lumMod val="10000"/>
                  </a:schemeClr>
                </a:solidFill>
                <a:latin typeface="Times New Roman" panose="02020603050405020304" pitchFamily="18" charset="0"/>
                <a:cs typeface="Times New Roman" panose="02020603050405020304" pitchFamily="18" charset="0"/>
              </a:rPr>
              <a:t> </a:t>
            </a:r>
            <a:r>
              <a:rPr lang="en-US" sz="2800" dirty="0" err="1">
                <a:solidFill>
                  <a:schemeClr val="accent6">
                    <a:lumMod val="10000"/>
                  </a:schemeClr>
                </a:solidFill>
                <a:latin typeface="Times New Roman" panose="02020603050405020304" pitchFamily="18" charset="0"/>
                <a:cs typeface="Times New Roman" panose="02020603050405020304" pitchFamily="18" charset="0"/>
              </a:rPr>
              <a:t>axit</a:t>
            </a:r>
            <a:r>
              <a:rPr lang="en-US" sz="2800" dirty="0">
                <a:solidFill>
                  <a:schemeClr val="accent6">
                    <a:lumMod val="10000"/>
                  </a:schemeClr>
                </a:solidFill>
                <a:latin typeface="Times New Roman" panose="02020603050405020304" pitchFamily="18" charset="0"/>
                <a:cs typeface="Times New Roman" panose="02020603050405020304" pitchFamily="18" charset="0"/>
              </a:rPr>
              <a:t> </a:t>
            </a:r>
            <a:r>
              <a:rPr lang="en-US" sz="2800" dirty="0" err="1">
                <a:solidFill>
                  <a:schemeClr val="accent6">
                    <a:lumMod val="10000"/>
                  </a:schemeClr>
                </a:solidFill>
                <a:latin typeface="Times New Roman" panose="02020603050405020304" pitchFamily="18" charset="0"/>
                <a:cs typeface="Times New Roman" panose="02020603050405020304" pitchFamily="18" charset="0"/>
              </a:rPr>
              <a:t>của</a:t>
            </a:r>
            <a:r>
              <a:rPr lang="en-US" sz="2800" dirty="0">
                <a:solidFill>
                  <a:schemeClr val="accent6">
                    <a:lumMod val="10000"/>
                  </a:schemeClr>
                </a:solidFill>
                <a:latin typeface="Times New Roman" panose="02020603050405020304" pitchFamily="18" charset="0"/>
                <a:cs typeface="Times New Roman" panose="02020603050405020304" pitchFamily="18" charset="0"/>
              </a:rPr>
              <a:t> dd </a:t>
            </a:r>
            <a:r>
              <a:rPr lang="en-US" sz="2800" dirty="0" err="1">
                <a:solidFill>
                  <a:schemeClr val="accent6">
                    <a:lumMod val="10000"/>
                  </a:schemeClr>
                </a:solidFill>
                <a:latin typeface="Times New Roman" panose="02020603050405020304" pitchFamily="18" charset="0"/>
                <a:cs typeface="Times New Roman" panose="02020603050405020304" pitchFamily="18" charset="0"/>
              </a:rPr>
              <a:t>càng</a:t>
            </a:r>
            <a:r>
              <a:rPr lang="en-US" sz="2800" dirty="0">
                <a:solidFill>
                  <a:schemeClr val="accent6">
                    <a:lumMod val="10000"/>
                  </a:schemeClr>
                </a:solidFill>
                <a:latin typeface="Times New Roman" panose="02020603050405020304" pitchFamily="18" charset="0"/>
                <a:cs typeface="Times New Roman" panose="02020603050405020304" pitchFamily="18" charset="0"/>
              </a:rPr>
              <a:t> </a:t>
            </a:r>
            <a:r>
              <a:rPr lang="en-US" sz="2800" dirty="0" err="1">
                <a:solidFill>
                  <a:schemeClr val="accent6">
                    <a:lumMod val="10000"/>
                  </a:schemeClr>
                </a:solidFill>
                <a:latin typeface="Times New Roman" panose="02020603050405020304" pitchFamily="18" charset="0"/>
                <a:cs typeface="Times New Roman" panose="02020603050405020304" pitchFamily="18" charset="0"/>
              </a:rPr>
              <a:t>lớn</a:t>
            </a:r>
            <a:r>
              <a:rPr lang="en-US" sz="2800" dirty="0">
                <a:solidFill>
                  <a:schemeClr val="accent6">
                    <a:lumMod val="10000"/>
                  </a:schemeClr>
                </a:solidFill>
                <a:latin typeface="Times New Roman" panose="02020603050405020304" pitchFamily="18" charset="0"/>
                <a:cs typeface="Times New Roman" panose="02020603050405020304" pitchFamily="18" charset="0"/>
              </a:rPr>
              <a:t>.</a:t>
            </a:r>
            <a:endParaRPr lang="vi-VN" sz="2800" dirty="0">
              <a:solidFill>
                <a:schemeClr val="accent6">
                  <a:lumMod val="10000"/>
                </a:schemeClr>
              </a:solidFill>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65297610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TextBox 14">
            <a:extLst>
              <a:ext uri="{FF2B5EF4-FFF2-40B4-BE49-F238E27FC236}">
                <a16:creationId xmlns:a16="http://schemas.microsoft.com/office/drawing/2014/main" id="{6997EA76-BE8A-486E-A300-9EDFBCCDF67E}"/>
              </a:ext>
            </a:extLst>
          </p:cNvPr>
          <p:cNvSpPr txBox="1"/>
          <p:nvPr/>
        </p:nvSpPr>
        <p:spPr>
          <a:xfrm>
            <a:off x="47962" y="1224587"/>
            <a:ext cx="9188896" cy="181588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Có</a:t>
            </a:r>
            <a:r>
              <a:rPr kumimoji="0" lang="en-US" sz="28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800" b="0" i="0"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những</a:t>
            </a:r>
            <a:r>
              <a:rPr kumimoji="0" lang="en-US" sz="28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800" b="0" i="0"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chất</a:t>
            </a:r>
            <a:r>
              <a:rPr kumimoji="0" lang="en-US" sz="28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800" b="0" i="0"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sau</a:t>
            </a:r>
            <a:r>
              <a:rPr kumimoji="0" lang="en-US" sz="28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Zn. Zn(OH)</a:t>
            </a:r>
            <a:r>
              <a:rPr kumimoji="0" lang="en-US" sz="2800" b="0" i="0" u="none" strike="noStrike" kern="1200" cap="none" spc="0" normalizeH="0" baseline="-25000" noProof="0" dirty="0">
                <a:ln>
                  <a:noFill/>
                </a:ln>
                <a:solidFill>
                  <a:prstClr val="black"/>
                </a:solidFill>
                <a:effectLst/>
                <a:uLnTx/>
                <a:uFillTx/>
                <a:latin typeface="Times New Roman" pitchFamily="18" charset="0"/>
                <a:ea typeface="+mn-ea"/>
                <a:cs typeface="Times New Roman" pitchFamily="18" charset="0"/>
              </a:rPr>
              <a:t>2</a:t>
            </a:r>
            <a:r>
              <a:rPr kumimoji="0" lang="en-US" sz="28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800" b="0" i="0"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NaOH</a:t>
            </a:r>
            <a:r>
              <a:rPr kumimoji="0" lang="en-US" sz="28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Fe(OH)</a:t>
            </a:r>
            <a:r>
              <a:rPr kumimoji="0" lang="en-US" sz="2800" b="0" i="0" u="none" strike="noStrike" kern="1200" cap="none" spc="0" normalizeH="0" baseline="-25000" noProof="0" dirty="0">
                <a:ln>
                  <a:noFill/>
                </a:ln>
                <a:solidFill>
                  <a:prstClr val="black"/>
                </a:solidFill>
                <a:effectLst/>
                <a:uLnTx/>
                <a:uFillTx/>
                <a:latin typeface="Times New Roman" pitchFamily="18" charset="0"/>
                <a:ea typeface="+mn-ea"/>
                <a:cs typeface="Times New Roman" pitchFamily="18" charset="0"/>
              </a:rPr>
              <a:t>3</a:t>
            </a:r>
            <a:r>
              <a:rPr kumimoji="0" lang="en-US" sz="28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CuSO</a:t>
            </a:r>
            <a:r>
              <a:rPr kumimoji="0" lang="en-US" sz="2800" b="0" i="0" u="none" strike="noStrike" kern="1200" cap="none" spc="0" normalizeH="0" baseline="-25000" noProof="0" dirty="0">
                <a:ln>
                  <a:noFill/>
                </a:ln>
                <a:solidFill>
                  <a:prstClr val="black"/>
                </a:solidFill>
                <a:effectLst/>
                <a:uLnTx/>
                <a:uFillTx/>
                <a:latin typeface="Times New Roman" pitchFamily="18" charset="0"/>
                <a:ea typeface="+mn-ea"/>
                <a:cs typeface="Times New Roman" pitchFamily="18" charset="0"/>
              </a:rPr>
              <a:t>4</a:t>
            </a:r>
            <a:r>
              <a:rPr kumimoji="0" lang="en-US" sz="28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800" b="0" i="0"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NaCl</a:t>
            </a:r>
            <a:r>
              <a:rPr kumimoji="0" lang="en-US" sz="28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800" b="0" i="0"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HCl</a:t>
            </a:r>
            <a:endParaRPr kumimoji="0" lang="en-US" sz="28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Hãy</a:t>
            </a:r>
            <a:r>
              <a:rPr kumimoji="0" lang="en-US" sz="28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800" b="0" i="0"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chọn</a:t>
            </a:r>
            <a:r>
              <a:rPr kumimoji="0" lang="en-US" sz="28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800" b="0" i="0"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chất</a:t>
            </a:r>
            <a:r>
              <a:rPr kumimoji="0" lang="en-US" sz="28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800" b="0" i="0"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thích</a:t>
            </a:r>
            <a:r>
              <a:rPr kumimoji="0" lang="en-US" sz="28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800" b="0" i="0"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hợp</a:t>
            </a:r>
            <a:r>
              <a:rPr kumimoji="0" lang="en-US" sz="28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800" b="0" i="0"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điền</a:t>
            </a:r>
            <a:r>
              <a:rPr kumimoji="0" lang="en-US" sz="28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800" b="0" i="0"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vào</a:t>
            </a:r>
            <a:r>
              <a:rPr kumimoji="0" lang="en-US" sz="28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800" b="0" i="0"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mỗi</a:t>
            </a:r>
            <a:r>
              <a:rPr kumimoji="0" lang="en-US" sz="28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800" b="0" i="0"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sơ</a:t>
            </a:r>
            <a:r>
              <a:rPr kumimoji="0" lang="en-US" sz="28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800" b="0" i="0"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đồ</a:t>
            </a:r>
            <a:r>
              <a:rPr kumimoji="0" lang="en-US" sz="28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800" b="0" i="0"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phản</a:t>
            </a:r>
            <a:r>
              <a:rPr kumimoji="0" lang="en-US" sz="28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800" b="0" i="0"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ứng</a:t>
            </a:r>
            <a:r>
              <a:rPr kumimoji="0" lang="en-US" sz="28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800" b="0" i="0"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và</a:t>
            </a:r>
            <a:r>
              <a:rPr kumimoji="0" lang="en-US" sz="28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800" b="0" i="0"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lập</a:t>
            </a:r>
            <a:r>
              <a:rPr kumimoji="0" lang="en-US" sz="28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PTHH:</a:t>
            </a:r>
          </a:p>
        </p:txBody>
      </p:sp>
      <p:sp>
        <p:nvSpPr>
          <p:cNvPr id="16" name="TextBox 15">
            <a:extLst>
              <a:ext uri="{FF2B5EF4-FFF2-40B4-BE49-F238E27FC236}">
                <a16:creationId xmlns:a16="http://schemas.microsoft.com/office/drawing/2014/main" id="{34F59327-2D11-4609-896E-D687F5686BE1}"/>
              </a:ext>
            </a:extLst>
          </p:cNvPr>
          <p:cNvSpPr txBox="1"/>
          <p:nvPr/>
        </p:nvSpPr>
        <p:spPr>
          <a:xfrm>
            <a:off x="1101080" y="2735905"/>
            <a:ext cx="6858000" cy="58477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2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a.  ……		 Fe</a:t>
            </a:r>
            <a:r>
              <a:rPr kumimoji="0" lang="en-US" sz="3200" b="0" i="0" u="none" strike="noStrike" kern="1200" cap="none" spc="0" normalizeH="0" baseline="-25000" noProof="0" dirty="0">
                <a:ln>
                  <a:noFill/>
                </a:ln>
                <a:solidFill>
                  <a:prstClr val="black"/>
                </a:solidFill>
                <a:effectLst/>
                <a:uLnTx/>
                <a:uFillTx/>
                <a:latin typeface="Times New Roman" pitchFamily="18" charset="0"/>
                <a:ea typeface="+mn-ea"/>
                <a:cs typeface="Times New Roman" pitchFamily="18" charset="0"/>
              </a:rPr>
              <a:t>2</a:t>
            </a:r>
            <a:r>
              <a:rPr kumimoji="0" lang="en-US" sz="32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O</a:t>
            </a:r>
            <a:r>
              <a:rPr kumimoji="0" lang="en-US" sz="3200" b="0" i="0" u="none" strike="noStrike" kern="1200" cap="none" spc="0" normalizeH="0" baseline="-25000" noProof="0" dirty="0">
                <a:ln>
                  <a:noFill/>
                </a:ln>
                <a:solidFill>
                  <a:prstClr val="black"/>
                </a:solidFill>
                <a:effectLst/>
                <a:uLnTx/>
                <a:uFillTx/>
                <a:latin typeface="Times New Roman" pitchFamily="18" charset="0"/>
                <a:ea typeface="+mn-ea"/>
                <a:cs typeface="Times New Roman" pitchFamily="18" charset="0"/>
              </a:rPr>
              <a:t>3</a:t>
            </a:r>
            <a:r>
              <a:rPr kumimoji="0" lang="en-US" sz="32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       H</a:t>
            </a:r>
            <a:r>
              <a:rPr kumimoji="0" lang="en-US" sz="3200" b="0" i="0" u="none" strike="noStrike" kern="1200" cap="none" spc="0" normalizeH="0" baseline="-25000" noProof="0" dirty="0">
                <a:ln>
                  <a:noFill/>
                </a:ln>
                <a:solidFill>
                  <a:prstClr val="black"/>
                </a:solidFill>
                <a:effectLst/>
                <a:uLnTx/>
                <a:uFillTx/>
                <a:latin typeface="Times New Roman" pitchFamily="18" charset="0"/>
                <a:ea typeface="+mn-ea"/>
                <a:cs typeface="Times New Roman" pitchFamily="18" charset="0"/>
              </a:rPr>
              <a:t>2</a:t>
            </a:r>
            <a:r>
              <a:rPr kumimoji="0" lang="en-US" sz="32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O</a:t>
            </a:r>
          </a:p>
        </p:txBody>
      </p:sp>
      <p:sp>
        <p:nvSpPr>
          <p:cNvPr id="17" name="TextBox 16">
            <a:extLst>
              <a:ext uri="{FF2B5EF4-FFF2-40B4-BE49-F238E27FC236}">
                <a16:creationId xmlns:a16="http://schemas.microsoft.com/office/drawing/2014/main" id="{BB6F1EB2-E9B9-42E1-BBDF-2E0B37B4F405}"/>
              </a:ext>
            </a:extLst>
          </p:cNvPr>
          <p:cNvSpPr txBox="1"/>
          <p:nvPr/>
        </p:nvSpPr>
        <p:spPr>
          <a:xfrm>
            <a:off x="1158240" y="3362320"/>
            <a:ext cx="6858000" cy="52322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b.  H</a:t>
            </a:r>
            <a:r>
              <a:rPr kumimoji="0" lang="en-US" sz="2800" b="0" i="0" u="none" strike="noStrike" kern="1200" cap="none" spc="0" normalizeH="0" baseline="-25000" noProof="0" dirty="0">
                <a:ln>
                  <a:noFill/>
                </a:ln>
                <a:solidFill>
                  <a:prstClr val="black"/>
                </a:solidFill>
                <a:effectLst/>
                <a:uLnTx/>
                <a:uFillTx/>
                <a:latin typeface="Times New Roman" pitchFamily="18" charset="0"/>
                <a:ea typeface="+mn-ea"/>
                <a:cs typeface="Times New Roman" pitchFamily="18" charset="0"/>
              </a:rPr>
              <a:t>2</a:t>
            </a:r>
            <a:r>
              <a:rPr kumimoji="0" lang="en-US" sz="28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SO</a:t>
            </a:r>
            <a:r>
              <a:rPr kumimoji="0" lang="en-US" sz="2800" b="0" i="0" u="none" strike="noStrike" kern="1200" cap="none" spc="0" normalizeH="0" baseline="-25000" noProof="0" dirty="0">
                <a:ln>
                  <a:noFill/>
                </a:ln>
                <a:solidFill>
                  <a:prstClr val="black"/>
                </a:solidFill>
                <a:effectLst/>
                <a:uLnTx/>
                <a:uFillTx/>
                <a:latin typeface="Times New Roman" pitchFamily="18" charset="0"/>
                <a:ea typeface="+mn-ea"/>
                <a:cs typeface="Times New Roman" pitchFamily="18" charset="0"/>
              </a:rPr>
              <a:t>4</a:t>
            </a:r>
            <a:r>
              <a:rPr kumimoji="0" lang="en-US" sz="28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           	Na</a:t>
            </a:r>
            <a:r>
              <a:rPr kumimoji="0" lang="en-US" sz="2800" b="0" i="0" u="none" strike="noStrike" kern="1200" cap="none" spc="0" normalizeH="0" baseline="-25000" noProof="0" dirty="0">
                <a:ln>
                  <a:noFill/>
                </a:ln>
                <a:solidFill>
                  <a:prstClr val="black"/>
                </a:solidFill>
                <a:effectLst/>
                <a:uLnTx/>
                <a:uFillTx/>
                <a:latin typeface="Times New Roman" pitchFamily="18" charset="0"/>
                <a:ea typeface="+mn-ea"/>
                <a:cs typeface="Times New Roman" pitchFamily="18" charset="0"/>
              </a:rPr>
              <a:t>2</a:t>
            </a:r>
            <a:r>
              <a:rPr kumimoji="0" lang="en-US" sz="28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SO</a:t>
            </a:r>
            <a:r>
              <a:rPr kumimoji="0" lang="en-US" sz="2800" b="0" i="0" u="none" strike="noStrike" kern="1200" cap="none" spc="0" normalizeH="0" baseline="-25000" noProof="0" dirty="0">
                <a:ln>
                  <a:noFill/>
                </a:ln>
                <a:solidFill>
                  <a:prstClr val="black"/>
                </a:solidFill>
                <a:effectLst/>
                <a:uLnTx/>
                <a:uFillTx/>
                <a:latin typeface="Times New Roman" pitchFamily="18" charset="0"/>
                <a:ea typeface="+mn-ea"/>
                <a:cs typeface="Times New Roman" pitchFamily="18" charset="0"/>
              </a:rPr>
              <a:t>4</a:t>
            </a:r>
            <a:r>
              <a:rPr kumimoji="0" lang="en-US" sz="28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    H</a:t>
            </a:r>
            <a:r>
              <a:rPr kumimoji="0" lang="en-US" sz="2800" b="0" i="0" u="none" strike="noStrike" kern="1200" cap="none" spc="0" normalizeH="0" baseline="-25000" noProof="0" dirty="0">
                <a:ln>
                  <a:noFill/>
                </a:ln>
                <a:solidFill>
                  <a:prstClr val="black"/>
                </a:solidFill>
                <a:effectLst/>
                <a:uLnTx/>
                <a:uFillTx/>
                <a:latin typeface="Times New Roman" pitchFamily="18" charset="0"/>
                <a:ea typeface="+mn-ea"/>
                <a:cs typeface="Times New Roman" pitchFamily="18" charset="0"/>
              </a:rPr>
              <a:t>2</a:t>
            </a:r>
            <a:r>
              <a:rPr kumimoji="0" lang="en-US" sz="28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O</a:t>
            </a:r>
          </a:p>
        </p:txBody>
      </p:sp>
      <p:sp>
        <p:nvSpPr>
          <p:cNvPr id="18" name="TextBox 17">
            <a:extLst>
              <a:ext uri="{FF2B5EF4-FFF2-40B4-BE49-F238E27FC236}">
                <a16:creationId xmlns:a16="http://schemas.microsoft.com/office/drawing/2014/main" id="{09A09398-FB80-4784-ABC4-12A633ED6C63}"/>
              </a:ext>
            </a:extLst>
          </p:cNvPr>
          <p:cNvSpPr txBox="1"/>
          <p:nvPr/>
        </p:nvSpPr>
        <p:spPr>
          <a:xfrm>
            <a:off x="1101080" y="3840246"/>
            <a:ext cx="6858000" cy="52322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c.  H</a:t>
            </a:r>
            <a:r>
              <a:rPr kumimoji="0" lang="en-US" sz="2800" b="0" i="0" u="none" strike="noStrike" kern="1200" cap="none" spc="0" normalizeH="0" baseline="-25000" noProof="0" dirty="0">
                <a:ln>
                  <a:noFill/>
                </a:ln>
                <a:solidFill>
                  <a:prstClr val="black"/>
                </a:solidFill>
                <a:effectLst/>
                <a:uLnTx/>
                <a:uFillTx/>
                <a:latin typeface="Times New Roman" pitchFamily="18" charset="0"/>
                <a:ea typeface="+mn-ea"/>
                <a:cs typeface="Times New Roman" pitchFamily="18" charset="0"/>
              </a:rPr>
              <a:t>2</a:t>
            </a:r>
            <a:r>
              <a:rPr kumimoji="0" lang="en-US" sz="28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SO</a:t>
            </a:r>
            <a:r>
              <a:rPr kumimoji="0" lang="en-US" sz="2800" b="0" i="0" u="none" strike="noStrike" kern="1200" cap="none" spc="0" normalizeH="0" baseline="-25000" noProof="0" dirty="0">
                <a:ln>
                  <a:noFill/>
                </a:ln>
                <a:solidFill>
                  <a:prstClr val="black"/>
                </a:solidFill>
                <a:effectLst/>
                <a:uLnTx/>
                <a:uFillTx/>
                <a:latin typeface="Times New Roman" pitchFamily="18" charset="0"/>
                <a:ea typeface="+mn-ea"/>
                <a:cs typeface="Times New Roman" pitchFamily="18" charset="0"/>
              </a:rPr>
              <a:t>4</a:t>
            </a:r>
            <a:r>
              <a:rPr kumimoji="0" lang="en-US" sz="28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            ZnSO</a:t>
            </a:r>
            <a:r>
              <a:rPr kumimoji="0" lang="en-US" sz="2800" b="0" i="0" u="none" strike="noStrike" kern="1200" cap="none" spc="0" normalizeH="0" baseline="-25000" noProof="0" dirty="0">
                <a:ln>
                  <a:noFill/>
                </a:ln>
                <a:solidFill>
                  <a:prstClr val="black"/>
                </a:solidFill>
                <a:effectLst/>
                <a:uLnTx/>
                <a:uFillTx/>
                <a:latin typeface="Times New Roman" pitchFamily="18" charset="0"/>
                <a:ea typeface="+mn-ea"/>
                <a:cs typeface="Times New Roman" pitchFamily="18" charset="0"/>
              </a:rPr>
              <a:t>4</a:t>
            </a:r>
            <a:r>
              <a:rPr kumimoji="0" lang="en-US" sz="28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     H</a:t>
            </a:r>
            <a:r>
              <a:rPr kumimoji="0" lang="en-US" sz="2800" b="0" i="0" u="none" strike="noStrike" kern="1200" cap="none" spc="0" normalizeH="0" baseline="-25000" noProof="0" dirty="0">
                <a:ln>
                  <a:noFill/>
                </a:ln>
                <a:solidFill>
                  <a:prstClr val="black"/>
                </a:solidFill>
                <a:effectLst/>
                <a:uLnTx/>
                <a:uFillTx/>
                <a:latin typeface="Times New Roman" pitchFamily="18" charset="0"/>
                <a:ea typeface="+mn-ea"/>
                <a:cs typeface="Times New Roman" pitchFamily="18" charset="0"/>
              </a:rPr>
              <a:t>2</a:t>
            </a:r>
            <a:r>
              <a:rPr kumimoji="0" lang="en-US" sz="28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O</a:t>
            </a:r>
          </a:p>
        </p:txBody>
      </p:sp>
      <p:sp>
        <p:nvSpPr>
          <p:cNvPr id="19" name="TextBox 18">
            <a:extLst>
              <a:ext uri="{FF2B5EF4-FFF2-40B4-BE49-F238E27FC236}">
                <a16:creationId xmlns:a16="http://schemas.microsoft.com/office/drawing/2014/main" id="{26075E57-E798-4EFD-86C2-17FF0E19A6FD}"/>
              </a:ext>
            </a:extLst>
          </p:cNvPr>
          <p:cNvSpPr txBox="1"/>
          <p:nvPr/>
        </p:nvSpPr>
        <p:spPr>
          <a:xfrm>
            <a:off x="1143000" y="4417948"/>
            <a:ext cx="6858000" cy="52322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d  </a:t>
            </a:r>
            <a:r>
              <a:rPr kumimoji="0" lang="en-US" sz="2800" b="0" i="0"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NaOH</a:t>
            </a:r>
            <a:r>
              <a:rPr kumimoji="0" lang="en-US" sz="28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                       </a:t>
            </a:r>
            <a:r>
              <a:rPr kumimoji="0" lang="en-US" sz="2800" b="0" i="0"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NaCl</a:t>
            </a:r>
            <a:r>
              <a:rPr kumimoji="0" lang="en-US" sz="28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 H</a:t>
            </a:r>
            <a:r>
              <a:rPr kumimoji="0" lang="en-US" sz="2800" b="0" i="0" u="none" strike="noStrike" kern="1200" cap="none" spc="0" normalizeH="0" baseline="-25000" noProof="0" dirty="0">
                <a:ln>
                  <a:noFill/>
                </a:ln>
                <a:solidFill>
                  <a:prstClr val="black"/>
                </a:solidFill>
                <a:effectLst/>
                <a:uLnTx/>
                <a:uFillTx/>
                <a:latin typeface="Times New Roman" pitchFamily="18" charset="0"/>
                <a:ea typeface="+mn-ea"/>
                <a:cs typeface="Times New Roman" pitchFamily="18" charset="0"/>
              </a:rPr>
              <a:t>2</a:t>
            </a:r>
            <a:r>
              <a:rPr kumimoji="0" lang="en-US" sz="28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O</a:t>
            </a:r>
          </a:p>
        </p:txBody>
      </p:sp>
      <p:sp>
        <p:nvSpPr>
          <p:cNvPr id="20" name="TextBox 19">
            <a:extLst>
              <a:ext uri="{FF2B5EF4-FFF2-40B4-BE49-F238E27FC236}">
                <a16:creationId xmlns:a16="http://schemas.microsoft.com/office/drawing/2014/main" id="{7FBBCFC2-0527-454E-A017-F98636FBDE18}"/>
              </a:ext>
            </a:extLst>
          </p:cNvPr>
          <p:cNvSpPr txBox="1"/>
          <p:nvPr/>
        </p:nvSpPr>
        <p:spPr>
          <a:xfrm>
            <a:off x="1143000" y="4941000"/>
            <a:ext cx="6858000" cy="52322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e.  …………. +  CO</a:t>
            </a:r>
            <a:r>
              <a:rPr kumimoji="0" lang="en-US" sz="2800" b="0" i="0" u="none" strike="noStrike" kern="1200" cap="none" spc="0" normalizeH="0" baseline="-25000" noProof="0" dirty="0">
                <a:ln>
                  <a:noFill/>
                </a:ln>
                <a:solidFill>
                  <a:prstClr val="black"/>
                </a:solidFill>
                <a:effectLst/>
                <a:uLnTx/>
                <a:uFillTx/>
                <a:latin typeface="Times New Roman" pitchFamily="18" charset="0"/>
                <a:ea typeface="+mn-ea"/>
                <a:cs typeface="Times New Roman" pitchFamily="18" charset="0"/>
              </a:rPr>
              <a:t>2</a:t>
            </a:r>
            <a:r>
              <a:rPr kumimoji="0" lang="en-US" sz="28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Na</a:t>
            </a:r>
            <a:r>
              <a:rPr kumimoji="0" lang="en-US" sz="2800" b="0" i="0" u="none" strike="noStrike" kern="1200" cap="none" spc="0" normalizeH="0" baseline="-25000" noProof="0" dirty="0">
                <a:ln>
                  <a:noFill/>
                </a:ln>
                <a:solidFill>
                  <a:prstClr val="black"/>
                </a:solidFill>
                <a:effectLst/>
                <a:uLnTx/>
                <a:uFillTx/>
                <a:latin typeface="Times New Roman" pitchFamily="18" charset="0"/>
                <a:ea typeface="+mn-ea"/>
                <a:cs typeface="Times New Roman" pitchFamily="18" charset="0"/>
              </a:rPr>
              <a:t>2</a:t>
            </a:r>
            <a:r>
              <a:rPr kumimoji="0" lang="en-US" sz="28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CO</a:t>
            </a:r>
            <a:r>
              <a:rPr kumimoji="0" lang="en-US" sz="2800" b="0" i="0" u="none" strike="noStrike" kern="1200" cap="none" spc="0" normalizeH="0" baseline="-25000" noProof="0" dirty="0">
                <a:ln>
                  <a:noFill/>
                </a:ln>
                <a:solidFill>
                  <a:prstClr val="black"/>
                </a:solidFill>
                <a:effectLst/>
                <a:uLnTx/>
                <a:uFillTx/>
                <a:latin typeface="Times New Roman" pitchFamily="18" charset="0"/>
                <a:ea typeface="+mn-ea"/>
                <a:cs typeface="Times New Roman" pitchFamily="18" charset="0"/>
              </a:rPr>
              <a:t>3</a:t>
            </a:r>
            <a:r>
              <a:rPr kumimoji="0" lang="en-US" sz="28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 H</a:t>
            </a:r>
            <a:r>
              <a:rPr kumimoji="0" lang="en-US" sz="2800" b="0" i="0" u="none" strike="noStrike" kern="1200" cap="none" spc="0" normalizeH="0" baseline="-25000" noProof="0" dirty="0">
                <a:ln>
                  <a:noFill/>
                </a:ln>
                <a:solidFill>
                  <a:prstClr val="black"/>
                </a:solidFill>
                <a:effectLst/>
                <a:uLnTx/>
                <a:uFillTx/>
                <a:latin typeface="Times New Roman" pitchFamily="18" charset="0"/>
                <a:ea typeface="+mn-ea"/>
                <a:cs typeface="Times New Roman" pitchFamily="18" charset="0"/>
              </a:rPr>
              <a:t>2</a:t>
            </a:r>
            <a:r>
              <a:rPr kumimoji="0" lang="en-US" sz="28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O</a:t>
            </a:r>
          </a:p>
        </p:txBody>
      </p:sp>
      <p:cxnSp>
        <p:nvCxnSpPr>
          <p:cNvPr id="21" name="Straight Arrow Connector 20">
            <a:extLst>
              <a:ext uri="{FF2B5EF4-FFF2-40B4-BE49-F238E27FC236}">
                <a16:creationId xmlns:a16="http://schemas.microsoft.com/office/drawing/2014/main" id="{C7CA47BF-DF2E-499C-8482-396E9AF0D125}"/>
              </a:ext>
            </a:extLst>
          </p:cNvPr>
          <p:cNvCxnSpPr/>
          <p:nvPr/>
        </p:nvCxnSpPr>
        <p:spPr>
          <a:xfrm>
            <a:off x="3048000" y="3171761"/>
            <a:ext cx="762000" cy="0"/>
          </a:xfrm>
          <a:prstGeom prst="straightConnector1">
            <a:avLst/>
          </a:prstGeom>
          <a:ln>
            <a:solidFill>
              <a:schemeClr val="tx1"/>
            </a:solidFill>
            <a:prstDash val="dash"/>
            <a:tailEnd type="arrow"/>
          </a:ln>
        </p:spPr>
        <p:style>
          <a:lnRef idx="1">
            <a:schemeClr val="accent1"/>
          </a:lnRef>
          <a:fillRef idx="0">
            <a:schemeClr val="accent1"/>
          </a:fillRef>
          <a:effectRef idx="0">
            <a:schemeClr val="accent1"/>
          </a:effectRef>
          <a:fontRef idx="minor">
            <a:schemeClr val="tx1"/>
          </a:fontRef>
        </p:style>
      </p:cxnSp>
      <p:sp>
        <p:nvSpPr>
          <p:cNvPr id="22" name="TextBox 21">
            <a:extLst>
              <a:ext uri="{FF2B5EF4-FFF2-40B4-BE49-F238E27FC236}">
                <a16:creationId xmlns:a16="http://schemas.microsoft.com/office/drawing/2014/main" id="{91FE9AFB-E99C-4CA7-823A-184ED434D42F}"/>
              </a:ext>
            </a:extLst>
          </p:cNvPr>
          <p:cNvSpPr txBox="1"/>
          <p:nvPr/>
        </p:nvSpPr>
        <p:spPr>
          <a:xfrm>
            <a:off x="3246120" y="2780928"/>
            <a:ext cx="457200"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t</a:t>
            </a:r>
            <a:r>
              <a:rPr kumimoji="0" lang="en-US" sz="1600" b="0" i="0" u="none" strike="noStrike" kern="1200" cap="none" spc="0" normalizeH="0" baseline="30000" noProof="0" dirty="0">
                <a:ln>
                  <a:noFill/>
                </a:ln>
                <a:solidFill>
                  <a:prstClr val="black"/>
                </a:solidFill>
                <a:effectLst/>
                <a:uLnTx/>
                <a:uFillTx/>
                <a:latin typeface="Times New Roman" pitchFamily="18" charset="0"/>
                <a:ea typeface="+mn-ea"/>
                <a:cs typeface="Times New Roman" pitchFamily="18" charset="0"/>
              </a:rPr>
              <a:t>0</a:t>
            </a:r>
          </a:p>
        </p:txBody>
      </p:sp>
      <p:cxnSp>
        <p:nvCxnSpPr>
          <p:cNvPr id="23" name="Straight Arrow Connector 22">
            <a:extLst>
              <a:ext uri="{FF2B5EF4-FFF2-40B4-BE49-F238E27FC236}">
                <a16:creationId xmlns:a16="http://schemas.microsoft.com/office/drawing/2014/main" id="{0DB0DC11-D168-4BF3-898D-3D1D4FECCAB9}"/>
              </a:ext>
            </a:extLst>
          </p:cNvPr>
          <p:cNvCxnSpPr/>
          <p:nvPr/>
        </p:nvCxnSpPr>
        <p:spPr>
          <a:xfrm>
            <a:off x="3923928" y="3717032"/>
            <a:ext cx="762000" cy="0"/>
          </a:xfrm>
          <a:prstGeom prst="straightConnector1">
            <a:avLst/>
          </a:prstGeom>
          <a:ln>
            <a:solidFill>
              <a:schemeClr val="tx1"/>
            </a:solidFill>
            <a:prstDash val="dash"/>
            <a:tailEnd type="arrow"/>
          </a:ln>
        </p:spPr>
        <p:style>
          <a:lnRef idx="1">
            <a:schemeClr val="accent1"/>
          </a:lnRef>
          <a:fillRef idx="0">
            <a:schemeClr val="accent1"/>
          </a:fillRef>
          <a:effectRef idx="0">
            <a:schemeClr val="accent1"/>
          </a:effectRef>
          <a:fontRef idx="minor">
            <a:schemeClr val="tx1"/>
          </a:fontRef>
        </p:style>
      </p:cxnSp>
      <p:cxnSp>
        <p:nvCxnSpPr>
          <p:cNvPr id="24" name="Straight Arrow Connector 23">
            <a:extLst>
              <a:ext uri="{FF2B5EF4-FFF2-40B4-BE49-F238E27FC236}">
                <a16:creationId xmlns:a16="http://schemas.microsoft.com/office/drawing/2014/main" id="{42BD91EC-5A2A-4D03-B43A-7E951EB26032}"/>
              </a:ext>
            </a:extLst>
          </p:cNvPr>
          <p:cNvCxnSpPr/>
          <p:nvPr/>
        </p:nvCxnSpPr>
        <p:spPr>
          <a:xfrm>
            <a:off x="4602088" y="4221088"/>
            <a:ext cx="762000" cy="0"/>
          </a:xfrm>
          <a:prstGeom prst="straightConnector1">
            <a:avLst/>
          </a:prstGeom>
          <a:ln>
            <a:solidFill>
              <a:schemeClr val="tx1"/>
            </a:solidFill>
            <a:prstDash val="dash"/>
            <a:tailEnd type="arrow"/>
          </a:ln>
        </p:spPr>
        <p:style>
          <a:lnRef idx="1">
            <a:schemeClr val="accent1"/>
          </a:lnRef>
          <a:fillRef idx="0">
            <a:schemeClr val="accent1"/>
          </a:fillRef>
          <a:effectRef idx="0">
            <a:schemeClr val="accent1"/>
          </a:effectRef>
          <a:fontRef idx="minor">
            <a:schemeClr val="tx1"/>
          </a:fontRef>
        </p:style>
      </p:cxnSp>
      <p:cxnSp>
        <p:nvCxnSpPr>
          <p:cNvPr id="25" name="Straight Arrow Connector 24">
            <a:extLst>
              <a:ext uri="{FF2B5EF4-FFF2-40B4-BE49-F238E27FC236}">
                <a16:creationId xmlns:a16="http://schemas.microsoft.com/office/drawing/2014/main" id="{F68B4619-3209-4C7B-A15B-013C550985EB}"/>
              </a:ext>
            </a:extLst>
          </p:cNvPr>
          <p:cNvCxnSpPr/>
          <p:nvPr/>
        </p:nvCxnSpPr>
        <p:spPr>
          <a:xfrm>
            <a:off x="4314056" y="4724683"/>
            <a:ext cx="762000" cy="0"/>
          </a:xfrm>
          <a:prstGeom prst="straightConnector1">
            <a:avLst/>
          </a:prstGeom>
          <a:ln>
            <a:solidFill>
              <a:schemeClr val="tx1"/>
            </a:solidFill>
            <a:prstDash val="dash"/>
            <a:tailEnd type="arrow"/>
          </a:ln>
        </p:spPr>
        <p:style>
          <a:lnRef idx="1">
            <a:schemeClr val="accent1"/>
          </a:lnRef>
          <a:fillRef idx="0">
            <a:schemeClr val="accent1"/>
          </a:fillRef>
          <a:effectRef idx="0">
            <a:schemeClr val="accent1"/>
          </a:effectRef>
          <a:fontRef idx="minor">
            <a:schemeClr val="tx1"/>
          </a:fontRef>
        </p:style>
      </p:cxnSp>
      <p:cxnSp>
        <p:nvCxnSpPr>
          <p:cNvPr id="26" name="Straight Arrow Connector 25">
            <a:extLst>
              <a:ext uri="{FF2B5EF4-FFF2-40B4-BE49-F238E27FC236}">
                <a16:creationId xmlns:a16="http://schemas.microsoft.com/office/drawing/2014/main" id="{FD557456-6270-4267-97A4-9DA6C6F4F5ED}"/>
              </a:ext>
            </a:extLst>
          </p:cNvPr>
          <p:cNvCxnSpPr/>
          <p:nvPr/>
        </p:nvCxnSpPr>
        <p:spPr>
          <a:xfrm>
            <a:off x="4530080" y="5229200"/>
            <a:ext cx="762000" cy="0"/>
          </a:xfrm>
          <a:prstGeom prst="straightConnector1">
            <a:avLst/>
          </a:prstGeom>
          <a:ln>
            <a:solidFill>
              <a:schemeClr val="tx1"/>
            </a:solidFill>
            <a:prstDash val="dash"/>
            <a:tailEnd type="arrow"/>
          </a:ln>
        </p:spPr>
        <p:style>
          <a:lnRef idx="1">
            <a:schemeClr val="accent1"/>
          </a:lnRef>
          <a:fillRef idx="0">
            <a:schemeClr val="accent1"/>
          </a:fillRef>
          <a:effectRef idx="0">
            <a:schemeClr val="accent1"/>
          </a:effectRef>
          <a:fontRef idx="minor">
            <a:schemeClr val="tx1"/>
          </a:fontRef>
        </p:style>
      </p:cxnSp>
      <p:sp>
        <p:nvSpPr>
          <p:cNvPr id="27" name="TextBox 26">
            <a:extLst>
              <a:ext uri="{FF2B5EF4-FFF2-40B4-BE49-F238E27FC236}">
                <a16:creationId xmlns:a16="http://schemas.microsoft.com/office/drawing/2014/main" id="{3AE9F925-6659-4B30-9AA8-D3F5A7FB1DC4}"/>
              </a:ext>
            </a:extLst>
          </p:cNvPr>
          <p:cNvSpPr txBox="1"/>
          <p:nvPr/>
        </p:nvSpPr>
        <p:spPr>
          <a:xfrm>
            <a:off x="-468560" y="545867"/>
            <a:ext cx="2880320" cy="584775"/>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b="1" i="0" u="sng" strike="noStrike" kern="1200" cap="none" spc="0" normalizeH="0" baseline="0" noProof="0" dirty="0" err="1">
                <a:ln>
                  <a:noFill/>
                </a:ln>
                <a:solidFill>
                  <a:srgbClr val="0000FF"/>
                </a:solidFill>
                <a:effectLst/>
                <a:uLnTx/>
                <a:uFillTx/>
                <a:latin typeface="Arial" pitchFamily="34" charset="0"/>
                <a:ea typeface="+mn-ea"/>
                <a:cs typeface="Arial" pitchFamily="34" charset="0"/>
              </a:rPr>
              <a:t>Bài</a:t>
            </a:r>
            <a:r>
              <a:rPr kumimoji="0" lang="en-US" sz="3200" b="1" i="0" u="sng" strike="noStrike" kern="1200" cap="none" spc="0" normalizeH="0" baseline="0" noProof="0" dirty="0">
                <a:ln>
                  <a:noFill/>
                </a:ln>
                <a:solidFill>
                  <a:srgbClr val="0000FF"/>
                </a:solidFill>
                <a:effectLst/>
                <a:uLnTx/>
                <a:uFillTx/>
                <a:latin typeface="Arial" pitchFamily="34" charset="0"/>
                <a:ea typeface="+mn-ea"/>
                <a:cs typeface="Arial" pitchFamily="34" charset="0"/>
              </a:rPr>
              <a:t> </a:t>
            </a:r>
            <a:r>
              <a:rPr kumimoji="0" lang="en-US" sz="3200" b="1" i="0" u="sng" strike="noStrike" kern="1200" cap="none" spc="0" normalizeH="0" baseline="0" noProof="0" dirty="0" err="1">
                <a:ln>
                  <a:noFill/>
                </a:ln>
                <a:solidFill>
                  <a:srgbClr val="0000FF"/>
                </a:solidFill>
                <a:effectLst/>
                <a:uLnTx/>
                <a:uFillTx/>
                <a:latin typeface="Arial" pitchFamily="34" charset="0"/>
                <a:ea typeface="+mn-ea"/>
                <a:cs typeface="Arial" pitchFamily="34" charset="0"/>
              </a:rPr>
              <a:t>tập</a:t>
            </a:r>
            <a:r>
              <a:rPr kumimoji="0" lang="en-US" sz="3200" b="1" i="0" u="sng" strike="noStrike" kern="1200" cap="none" spc="0" normalizeH="0" baseline="0" noProof="0" dirty="0">
                <a:ln>
                  <a:noFill/>
                </a:ln>
                <a:solidFill>
                  <a:srgbClr val="0000FF"/>
                </a:solidFill>
                <a:effectLst/>
                <a:uLnTx/>
                <a:uFillTx/>
                <a:latin typeface="Arial" pitchFamily="34" charset="0"/>
                <a:ea typeface="+mn-ea"/>
                <a:cs typeface="Arial" pitchFamily="34" charset="0"/>
              </a:rPr>
              <a:t> 1</a:t>
            </a:r>
            <a:r>
              <a:rPr kumimoji="0" lang="en-US" sz="3200" b="1" i="0" u="none" strike="noStrike" kern="1200" cap="none" spc="0" normalizeH="0" baseline="0" noProof="0" dirty="0">
                <a:ln>
                  <a:noFill/>
                </a:ln>
                <a:solidFill>
                  <a:srgbClr val="0000FF"/>
                </a:solidFill>
                <a:effectLst/>
                <a:uLnTx/>
                <a:uFillTx/>
                <a:latin typeface="Arial" pitchFamily="34" charset="0"/>
                <a:ea typeface="+mn-ea"/>
                <a:cs typeface="Arial" pitchFamily="34" charset="0"/>
              </a:rPr>
              <a:t>:</a:t>
            </a:r>
            <a:r>
              <a:rPr kumimoji="0" lang="en-US" sz="3200" b="1" i="0" u="none" strike="noStrike" kern="1200" cap="none" spc="0" normalizeH="0" baseline="0" noProof="0" dirty="0">
                <a:ln>
                  <a:noFill/>
                </a:ln>
                <a:solidFill>
                  <a:prstClr val="black"/>
                </a:solidFill>
                <a:effectLst/>
                <a:uLnTx/>
                <a:uFillTx/>
                <a:latin typeface="Arial" pitchFamily="34" charset="0"/>
                <a:ea typeface="+mn-ea"/>
                <a:cs typeface="Arial" pitchFamily="34" charset="0"/>
              </a:rPr>
              <a:t> </a:t>
            </a:r>
            <a:endParaRPr kumimoji="0" lang="vi-VN" sz="3200" b="1" i="0" u="sng"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endParaRPr>
          </a:p>
        </p:txBody>
      </p:sp>
      <p:sp>
        <p:nvSpPr>
          <p:cNvPr id="28" name="Rectangle 27">
            <a:extLst>
              <a:ext uri="{FF2B5EF4-FFF2-40B4-BE49-F238E27FC236}">
                <a16:creationId xmlns:a16="http://schemas.microsoft.com/office/drawing/2014/main" id="{52EC3BC3-2911-45CE-99A3-6808813F8129}"/>
              </a:ext>
            </a:extLst>
          </p:cNvPr>
          <p:cNvSpPr/>
          <p:nvPr/>
        </p:nvSpPr>
        <p:spPr>
          <a:xfrm>
            <a:off x="2444821" y="-69687"/>
            <a:ext cx="4395178" cy="1200329"/>
          </a:xfrm>
          <a:prstGeom prst="rect">
            <a:avLst/>
          </a:prstGeom>
          <a:noFill/>
        </p:spPr>
        <p:txBody>
          <a:bodyPr wrap="none" lIns="91440" tIns="45720" rIns="91440" bIns="45720">
            <a:spAutoFit/>
            <a:scene3d>
              <a:camera prst="orthographicFront"/>
              <a:lightRig rig="soft" dir="tl">
                <a:rot lat="0" lon="0" rev="0"/>
              </a:lightRig>
            </a:scene3d>
            <a:sp3d contourW="25400" prstMaterial="matte">
              <a:bevelT w="25400" h="55880" prst="artDeco"/>
              <a:contourClr>
                <a:schemeClr val="accent2">
                  <a:tint val="20000"/>
                </a:schemeClr>
              </a:contourClr>
            </a:sp3d>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200" b="1" i="0" u="none" strike="noStrike" kern="1200" cap="none" spc="50" normalizeH="0" baseline="0" noProof="0" dirty="0">
                <a:ln w="11430"/>
                <a:gradFill>
                  <a:gsLst>
                    <a:gs pos="25000">
                      <a:srgbClr val="C0504D">
                        <a:satMod val="155000"/>
                      </a:srgbClr>
                    </a:gs>
                    <a:gs pos="100000">
                      <a:srgbClr val="C0504D">
                        <a:shade val="45000"/>
                        <a:satMod val="165000"/>
                      </a:srgbClr>
                    </a:gs>
                  </a:gsLst>
                  <a:lin ang="5400000"/>
                </a:gradFill>
                <a:effectLst>
                  <a:outerShdw blurRad="76200" dist="50800" dir="5400000" algn="tl" rotWithShape="0">
                    <a:srgbClr val="000000">
                      <a:alpha val="65000"/>
                    </a:srgbClr>
                  </a:outerShdw>
                </a:effectLst>
                <a:uLnTx/>
                <a:uFillTx/>
                <a:latin typeface="Calibri"/>
                <a:ea typeface="+mn-ea"/>
                <a:cs typeface="+mn-cs"/>
              </a:rPr>
              <a:t>LUYỆN TẬP</a:t>
            </a:r>
          </a:p>
        </p:txBody>
      </p:sp>
    </p:spTree>
    <p:extLst>
      <p:ext uri="{BB962C8B-B14F-4D97-AF65-F5344CB8AC3E}">
        <p14:creationId xmlns:p14="http://schemas.microsoft.com/office/powerpoint/2010/main" val="139957835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fade">
                                      <p:cBhvr>
                                        <p:cTn id="7" dur="1000"/>
                                        <p:tgtEl>
                                          <p:spTgt spid="15"/>
                                        </p:tgtEl>
                                      </p:cBhvr>
                                    </p:animEffect>
                                    <p:anim calcmode="lin" valueType="num">
                                      <p:cBhvr>
                                        <p:cTn id="8" dur="1000" fill="hold"/>
                                        <p:tgtEl>
                                          <p:spTgt spid="15"/>
                                        </p:tgtEl>
                                        <p:attrNameLst>
                                          <p:attrName>ppt_x</p:attrName>
                                        </p:attrNameLst>
                                      </p:cBhvr>
                                      <p:tavLst>
                                        <p:tav tm="0">
                                          <p:val>
                                            <p:strVal val="#ppt_x"/>
                                          </p:val>
                                        </p:tav>
                                        <p:tav tm="100000">
                                          <p:val>
                                            <p:strVal val="#ppt_x"/>
                                          </p:val>
                                        </p:tav>
                                      </p:tavLst>
                                    </p:anim>
                                    <p:anim calcmode="lin" valueType="num">
                                      <p:cBhvr>
                                        <p:cTn id="9" dur="1000" fill="hold"/>
                                        <p:tgtEl>
                                          <p:spTgt spid="15"/>
                                        </p:tgtEl>
                                        <p:attrNameLst>
                                          <p:attrName>ppt_y</p:attrName>
                                        </p:attrNameLst>
                                      </p:cBhvr>
                                      <p:tavLst>
                                        <p:tav tm="0">
                                          <p:val>
                                            <p:strVal val="#ppt_y+.1"/>
                                          </p:val>
                                        </p:tav>
                                        <p:tav tm="100000">
                                          <p:val>
                                            <p:strVal val="#ppt_y"/>
                                          </p:val>
                                        </p:tav>
                                      </p:tavLst>
                                    </p:anim>
                                  </p:childTnLst>
                                </p:cTn>
                              </p:par>
                              <p:par>
                                <p:cTn id="10" presetID="22" presetClass="entr" presetSubtype="4" fill="hold" grpId="0" nodeType="withEffect">
                                  <p:stCondLst>
                                    <p:cond delay="0"/>
                                  </p:stCondLst>
                                  <p:childTnLst>
                                    <p:set>
                                      <p:cBhvr>
                                        <p:cTn id="11" dur="1" fill="hold">
                                          <p:stCondLst>
                                            <p:cond delay="0"/>
                                          </p:stCondLst>
                                        </p:cTn>
                                        <p:tgtEl>
                                          <p:spTgt spid="18"/>
                                        </p:tgtEl>
                                        <p:attrNameLst>
                                          <p:attrName>style.visibility</p:attrName>
                                        </p:attrNameLst>
                                      </p:cBhvr>
                                      <p:to>
                                        <p:strVal val="visible"/>
                                      </p:to>
                                    </p:set>
                                    <p:animEffect transition="in" filter="wipe(down)">
                                      <p:cBhvr>
                                        <p:cTn id="12" dur="500"/>
                                        <p:tgtEl>
                                          <p:spTgt spid="18"/>
                                        </p:tgtEl>
                                      </p:cBhvr>
                                    </p:animEffect>
                                  </p:childTnLst>
                                </p:cTn>
                              </p:par>
                              <p:par>
                                <p:cTn id="13" presetID="22" presetClass="entr" presetSubtype="4" fill="hold" grpId="0" nodeType="withEffect">
                                  <p:stCondLst>
                                    <p:cond delay="0"/>
                                  </p:stCondLst>
                                  <p:childTnLst>
                                    <p:set>
                                      <p:cBhvr>
                                        <p:cTn id="14" dur="1" fill="hold">
                                          <p:stCondLst>
                                            <p:cond delay="0"/>
                                          </p:stCondLst>
                                        </p:cTn>
                                        <p:tgtEl>
                                          <p:spTgt spid="16"/>
                                        </p:tgtEl>
                                        <p:attrNameLst>
                                          <p:attrName>style.visibility</p:attrName>
                                        </p:attrNameLst>
                                      </p:cBhvr>
                                      <p:to>
                                        <p:strVal val="visible"/>
                                      </p:to>
                                    </p:set>
                                    <p:animEffect transition="in" filter="wipe(down)">
                                      <p:cBhvr>
                                        <p:cTn id="15" dur="500"/>
                                        <p:tgtEl>
                                          <p:spTgt spid="16"/>
                                        </p:tgtEl>
                                      </p:cBhvr>
                                    </p:animEffect>
                                  </p:childTnLst>
                                </p:cTn>
                              </p:par>
                              <p:par>
                                <p:cTn id="16" presetID="22" presetClass="entr" presetSubtype="4" fill="hold" grpId="0" nodeType="withEffect">
                                  <p:stCondLst>
                                    <p:cond delay="0"/>
                                  </p:stCondLst>
                                  <p:childTnLst>
                                    <p:set>
                                      <p:cBhvr>
                                        <p:cTn id="17" dur="1" fill="hold">
                                          <p:stCondLst>
                                            <p:cond delay="0"/>
                                          </p:stCondLst>
                                        </p:cTn>
                                        <p:tgtEl>
                                          <p:spTgt spid="19"/>
                                        </p:tgtEl>
                                        <p:attrNameLst>
                                          <p:attrName>style.visibility</p:attrName>
                                        </p:attrNameLst>
                                      </p:cBhvr>
                                      <p:to>
                                        <p:strVal val="visible"/>
                                      </p:to>
                                    </p:set>
                                    <p:animEffect transition="in" filter="wipe(down)">
                                      <p:cBhvr>
                                        <p:cTn id="18" dur="500"/>
                                        <p:tgtEl>
                                          <p:spTgt spid="19"/>
                                        </p:tgtEl>
                                      </p:cBhvr>
                                    </p:animEffect>
                                  </p:childTnLst>
                                </p:cTn>
                              </p:par>
                              <p:par>
                                <p:cTn id="19" presetID="22" presetClass="entr" presetSubtype="4" fill="hold" grpId="0" nodeType="withEffect">
                                  <p:stCondLst>
                                    <p:cond delay="0"/>
                                  </p:stCondLst>
                                  <p:childTnLst>
                                    <p:set>
                                      <p:cBhvr>
                                        <p:cTn id="20" dur="1" fill="hold">
                                          <p:stCondLst>
                                            <p:cond delay="0"/>
                                          </p:stCondLst>
                                        </p:cTn>
                                        <p:tgtEl>
                                          <p:spTgt spid="17"/>
                                        </p:tgtEl>
                                        <p:attrNameLst>
                                          <p:attrName>style.visibility</p:attrName>
                                        </p:attrNameLst>
                                      </p:cBhvr>
                                      <p:to>
                                        <p:strVal val="visible"/>
                                      </p:to>
                                    </p:set>
                                    <p:animEffect transition="in" filter="wipe(down)">
                                      <p:cBhvr>
                                        <p:cTn id="21" dur="500"/>
                                        <p:tgtEl>
                                          <p:spTgt spid="17"/>
                                        </p:tgtEl>
                                      </p:cBhvr>
                                    </p:animEffect>
                                  </p:childTnLst>
                                </p:cTn>
                              </p:par>
                              <p:par>
                                <p:cTn id="22" presetID="16" presetClass="entr" presetSubtype="21" fill="hold" nodeType="withEffect">
                                  <p:stCondLst>
                                    <p:cond delay="0"/>
                                  </p:stCondLst>
                                  <p:childTnLst>
                                    <p:set>
                                      <p:cBhvr>
                                        <p:cTn id="23" dur="1" fill="hold">
                                          <p:stCondLst>
                                            <p:cond delay="0"/>
                                          </p:stCondLst>
                                        </p:cTn>
                                        <p:tgtEl>
                                          <p:spTgt spid="21"/>
                                        </p:tgtEl>
                                        <p:attrNameLst>
                                          <p:attrName>style.visibility</p:attrName>
                                        </p:attrNameLst>
                                      </p:cBhvr>
                                      <p:to>
                                        <p:strVal val="visible"/>
                                      </p:to>
                                    </p:set>
                                    <p:animEffect transition="in" filter="barn(inVertical)">
                                      <p:cBhvr>
                                        <p:cTn id="24" dur="500"/>
                                        <p:tgtEl>
                                          <p:spTgt spid="21"/>
                                        </p:tgtEl>
                                      </p:cBhvr>
                                    </p:animEffect>
                                  </p:childTnLst>
                                </p:cTn>
                              </p:par>
                              <p:par>
                                <p:cTn id="25" presetID="16" presetClass="entr" presetSubtype="21" fill="hold" grpId="0" nodeType="withEffect">
                                  <p:stCondLst>
                                    <p:cond delay="0"/>
                                  </p:stCondLst>
                                  <p:childTnLst>
                                    <p:set>
                                      <p:cBhvr>
                                        <p:cTn id="26" dur="1" fill="hold">
                                          <p:stCondLst>
                                            <p:cond delay="0"/>
                                          </p:stCondLst>
                                        </p:cTn>
                                        <p:tgtEl>
                                          <p:spTgt spid="20"/>
                                        </p:tgtEl>
                                        <p:attrNameLst>
                                          <p:attrName>style.visibility</p:attrName>
                                        </p:attrNameLst>
                                      </p:cBhvr>
                                      <p:to>
                                        <p:strVal val="visible"/>
                                      </p:to>
                                    </p:set>
                                    <p:animEffect transition="in" filter="barn(inVertical)">
                                      <p:cBhvr>
                                        <p:cTn id="27" dur="500"/>
                                        <p:tgtEl>
                                          <p:spTgt spid="20"/>
                                        </p:tgtEl>
                                      </p:cBhvr>
                                    </p:animEffect>
                                  </p:childTnLst>
                                </p:cTn>
                              </p:par>
                              <p:par>
                                <p:cTn id="28" presetID="16" presetClass="entr" presetSubtype="21" fill="hold" grpId="0" nodeType="withEffect">
                                  <p:stCondLst>
                                    <p:cond delay="0"/>
                                  </p:stCondLst>
                                  <p:childTnLst>
                                    <p:set>
                                      <p:cBhvr>
                                        <p:cTn id="29" dur="1" fill="hold">
                                          <p:stCondLst>
                                            <p:cond delay="0"/>
                                          </p:stCondLst>
                                        </p:cTn>
                                        <p:tgtEl>
                                          <p:spTgt spid="22"/>
                                        </p:tgtEl>
                                        <p:attrNameLst>
                                          <p:attrName>style.visibility</p:attrName>
                                        </p:attrNameLst>
                                      </p:cBhvr>
                                      <p:to>
                                        <p:strVal val="visible"/>
                                      </p:to>
                                    </p:set>
                                    <p:animEffect transition="in" filter="barn(inVertical)">
                                      <p:cBhvr>
                                        <p:cTn id="30" dur="500"/>
                                        <p:tgtEl>
                                          <p:spTgt spid="22"/>
                                        </p:tgtEl>
                                      </p:cBhvr>
                                    </p:animEffect>
                                  </p:childTnLst>
                                </p:cTn>
                              </p:par>
                              <p:par>
                                <p:cTn id="31" presetID="22" presetClass="entr" presetSubtype="4" fill="hold" nodeType="withEffect">
                                  <p:stCondLst>
                                    <p:cond delay="0"/>
                                  </p:stCondLst>
                                  <p:childTnLst>
                                    <p:set>
                                      <p:cBhvr>
                                        <p:cTn id="32" dur="1" fill="hold">
                                          <p:stCondLst>
                                            <p:cond delay="0"/>
                                          </p:stCondLst>
                                        </p:cTn>
                                        <p:tgtEl>
                                          <p:spTgt spid="23"/>
                                        </p:tgtEl>
                                        <p:attrNameLst>
                                          <p:attrName>style.visibility</p:attrName>
                                        </p:attrNameLst>
                                      </p:cBhvr>
                                      <p:to>
                                        <p:strVal val="visible"/>
                                      </p:to>
                                    </p:set>
                                    <p:animEffect transition="in" filter="wipe(down)">
                                      <p:cBhvr>
                                        <p:cTn id="33" dur="500"/>
                                        <p:tgtEl>
                                          <p:spTgt spid="23"/>
                                        </p:tgtEl>
                                      </p:cBhvr>
                                    </p:animEffect>
                                  </p:childTnLst>
                                </p:cTn>
                              </p:par>
                              <p:par>
                                <p:cTn id="34" presetID="22" presetClass="entr" presetSubtype="4" fill="hold" nodeType="withEffect">
                                  <p:stCondLst>
                                    <p:cond delay="0"/>
                                  </p:stCondLst>
                                  <p:childTnLst>
                                    <p:set>
                                      <p:cBhvr>
                                        <p:cTn id="35" dur="1" fill="hold">
                                          <p:stCondLst>
                                            <p:cond delay="0"/>
                                          </p:stCondLst>
                                        </p:cTn>
                                        <p:tgtEl>
                                          <p:spTgt spid="24"/>
                                        </p:tgtEl>
                                        <p:attrNameLst>
                                          <p:attrName>style.visibility</p:attrName>
                                        </p:attrNameLst>
                                      </p:cBhvr>
                                      <p:to>
                                        <p:strVal val="visible"/>
                                      </p:to>
                                    </p:set>
                                    <p:animEffect transition="in" filter="wipe(down)">
                                      <p:cBhvr>
                                        <p:cTn id="36" dur="500"/>
                                        <p:tgtEl>
                                          <p:spTgt spid="24"/>
                                        </p:tgtEl>
                                      </p:cBhvr>
                                    </p:animEffect>
                                  </p:childTnLst>
                                </p:cTn>
                              </p:par>
                              <p:par>
                                <p:cTn id="37" presetID="22" presetClass="entr" presetSubtype="4" fill="hold" nodeType="withEffect">
                                  <p:stCondLst>
                                    <p:cond delay="0"/>
                                  </p:stCondLst>
                                  <p:childTnLst>
                                    <p:set>
                                      <p:cBhvr>
                                        <p:cTn id="38" dur="1" fill="hold">
                                          <p:stCondLst>
                                            <p:cond delay="0"/>
                                          </p:stCondLst>
                                        </p:cTn>
                                        <p:tgtEl>
                                          <p:spTgt spid="25"/>
                                        </p:tgtEl>
                                        <p:attrNameLst>
                                          <p:attrName>style.visibility</p:attrName>
                                        </p:attrNameLst>
                                      </p:cBhvr>
                                      <p:to>
                                        <p:strVal val="visible"/>
                                      </p:to>
                                    </p:set>
                                    <p:animEffect transition="in" filter="wipe(down)">
                                      <p:cBhvr>
                                        <p:cTn id="39" dur="500"/>
                                        <p:tgtEl>
                                          <p:spTgt spid="25"/>
                                        </p:tgtEl>
                                      </p:cBhvr>
                                    </p:animEffect>
                                  </p:childTnLst>
                                </p:cTn>
                              </p:par>
                              <p:par>
                                <p:cTn id="40" presetID="22" presetClass="entr" presetSubtype="4" fill="hold" nodeType="withEffect">
                                  <p:stCondLst>
                                    <p:cond delay="0"/>
                                  </p:stCondLst>
                                  <p:childTnLst>
                                    <p:set>
                                      <p:cBhvr>
                                        <p:cTn id="41" dur="1" fill="hold">
                                          <p:stCondLst>
                                            <p:cond delay="0"/>
                                          </p:stCondLst>
                                        </p:cTn>
                                        <p:tgtEl>
                                          <p:spTgt spid="26"/>
                                        </p:tgtEl>
                                        <p:attrNameLst>
                                          <p:attrName>style.visibility</p:attrName>
                                        </p:attrNameLst>
                                      </p:cBhvr>
                                      <p:to>
                                        <p:strVal val="visible"/>
                                      </p:to>
                                    </p:set>
                                    <p:animEffect transition="in" filter="wipe(down)">
                                      <p:cBhvr>
                                        <p:cTn id="42" dur="500"/>
                                        <p:tgtEl>
                                          <p:spTgt spid="2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p:bldP spid="16" grpId="0"/>
      <p:bldP spid="17" grpId="0"/>
      <p:bldP spid="18" grpId="0"/>
      <p:bldP spid="19" grpId="0"/>
      <p:bldP spid="20" grpId="0"/>
      <p:bldP spid="22" grpId="0"/>
    </p:bld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TextBox 15">
            <a:extLst>
              <a:ext uri="{FF2B5EF4-FFF2-40B4-BE49-F238E27FC236}">
                <a16:creationId xmlns:a16="http://schemas.microsoft.com/office/drawing/2014/main" id="{562DF0A2-2D54-4713-B03C-56CDADAD3355}"/>
              </a:ext>
            </a:extLst>
          </p:cNvPr>
          <p:cNvSpPr txBox="1"/>
          <p:nvPr/>
        </p:nvSpPr>
        <p:spPr>
          <a:xfrm>
            <a:off x="1143000" y="2438400"/>
            <a:ext cx="6858000" cy="52322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a.  ……		 Fe</a:t>
            </a:r>
            <a:r>
              <a:rPr kumimoji="0" lang="en-US" sz="2800" b="0" i="0" u="none" strike="noStrike" kern="1200" cap="none" spc="0" normalizeH="0" baseline="-25000" noProof="0" dirty="0">
                <a:ln>
                  <a:noFill/>
                </a:ln>
                <a:solidFill>
                  <a:prstClr val="black"/>
                </a:solidFill>
                <a:effectLst/>
                <a:uLnTx/>
                <a:uFillTx/>
                <a:latin typeface="Times New Roman" pitchFamily="18" charset="0"/>
                <a:ea typeface="+mn-ea"/>
                <a:cs typeface="Times New Roman" pitchFamily="18" charset="0"/>
              </a:rPr>
              <a:t>2</a:t>
            </a:r>
            <a:r>
              <a:rPr kumimoji="0" lang="en-US" sz="28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O</a:t>
            </a:r>
            <a:r>
              <a:rPr kumimoji="0" lang="en-US" sz="2800" b="0" i="0" u="none" strike="noStrike" kern="1200" cap="none" spc="0" normalizeH="0" baseline="-25000" noProof="0" dirty="0">
                <a:ln>
                  <a:noFill/>
                </a:ln>
                <a:solidFill>
                  <a:prstClr val="black"/>
                </a:solidFill>
                <a:effectLst/>
                <a:uLnTx/>
                <a:uFillTx/>
                <a:latin typeface="Times New Roman" pitchFamily="18" charset="0"/>
                <a:ea typeface="+mn-ea"/>
                <a:cs typeface="Times New Roman" pitchFamily="18" charset="0"/>
              </a:rPr>
              <a:t>3</a:t>
            </a:r>
            <a:r>
              <a:rPr kumimoji="0" lang="en-US" sz="28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       H</a:t>
            </a:r>
            <a:r>
              <a:rPr kumimoji="0" lang="en-US" sz="2800" b="0" i="0" u="none" strike="noStrike" kern="1200" cap="none" spc="0" normalizeH="0" baseline="-25000" noProof="0" dirty="0">
                <a:ln>
                  <a:noFill/>
                </a:ln>
                <a:solidFill>
                  <a:prstClr val="black"/>
                </a:solidFill>
                <a:effectLst/>
                <a:uLnTx/>
                <a:uFillTx/>
                <a:latin typeface="Times New Roman" pitchFamily="18" charset="0"/>
                <a:ea typeface="+mn-ea"/>
                <a:cs typeface="Times New Roman" pitchFamily="18" charset="0"/>
              </a:rPr>
              <a:t>2</a:t>
            </a:r>
            <a:r>
              <a:rPr kumimoji="0" lang="en-US" sz="28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O</a:t>
            </a:r>
          </a:p>
        </p:txBody>
      </p:sp>
      <p:sp>
        <p:nvSpPr>
          <p:cNvPr id="17" name="TextBox 16">
            <a:extLst>
              <a:ext uri="{FF2B5EF4-FFF2-40B4-BE49-F238E27FC236}">
                <a16:creationId xmlns:a16="http://schemas.microsoft.com/office/drawing/2014/main" id="{257AA960-EA29-44D6-89D4-2FE8FEE9C9A6}"/>
              </a:ext>
            </a:extLst>
          </p:cNvPr>
          <p:cNvSpPr txBox="1"/>
          <p:nvPr/>
        </p:nvSpPr>
        <p:spPr>
          <a:xfrm>
            <a:off x="1158240" y="3002280"/>
            <a:ext cx="6858000"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b.  H</a:t>
            </a:r>
            <a:r>
              <a:rPr kumimoji="0" lang="en-US" sz="2400" b="0" i="0" u="none" strike="noStrike" kern="1200" cap="none" spc="0" normalizeH="0" baseline="-25000" noProof="0" dirty="0">
                <a:ln>
                  <a:noFill/>
                </a:ln>
                <a:solidFill>
                  <a:prstClr val="black"/>
                </a:solidFill>
                <a:effectLst/>
                <a:uLnTx/>
                <a:uFillTx/>
                <a:latin typeface="Times New Roman" pitchFamily="18" charset="0"/>
                <a:ea typeface="+mn-ea"/>
                <a:cs typeface="Times New Roman" pitchFamily="18" charset="0"/>
              </a:rPr>
              <a:t>2</a:t>
            </a:r>
            <a:r>
              <a:rPr kumimoji="0" lang="en-US" sz="24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SO</a:t>
            </a:r>
            <a:r>
              <a:rPr kumimoji="0" lang="en-US" sz="2400" b="0" i="0" u="none" strike="noStrike" kern="1200" cap="none" spc="0" normalizeH="0" baseline="-25000" noProof="0" dirty="0">
                <a:ln>
                  <a:noFill/>
                </a:ln>
                <a:solidFill>
                  <a:prstClr val="black"/>
                </a:solidFill>
                <a:effectLst/>
                <a:uLnTx/>
                <a:uFillTx/>
                <a:latin typeface="Times New Roman" pitchFamily="18" charset="0"/>
                <a:ea typeface="+mn-ea"/>
                <a:cs typeface="Times New Roman" pitchFamily="18" charset="0"/>
              </a:rPr>
              <a:t>4</a:t>
            </a:r>
            <a:r>
              <a:rPr kumimoji="0" lang="en-US" sz="24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           Na</a:t>
            </a:r>
            <a:r>
              <a:rPr kumimoji="0" lang="en-US" sz="2400" b="0" i="0" u="none" strike="noStrike" kern="1200" cap="none" spc="0" normalizeH="0" baseline="-25000" noProof="0" dirty="0">
                <a:ln>
                  <a:noFill/>
                </a:ln>
                <a:solidFill>
                  <a:prstClr val="black"/>
                </a:solidFill>
                <a:effectLst/>
                <a:uLnTx/>
                <a:uFillTx/>
                <a:latin typeface="Times New Roman" pitchFamily="18" charset="0"/>
                <a:ea typeface="+mn-ea"/>
                <a:cs typeface="Times New Roman" pitchFamily="18" charset="0"/>
              </a:rPr>
              <a:t>2</a:t>
            </a:r>
            <a:r>
              <a:rPr kumimoji="0" lang="en-US" sz="24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SO</a:t>
            </a:r>
            <a:r>
              <a:rPr kumimoji="0" lang="en-US" sz="2400" b="0" i="0" u="none" strike="noStrike" kern="1200" cap="none" spc="0" normalizeH="0" baseline="-25000" noProof="0" dirty="0">
                <a:ln>
                  <a:noFill/>
                </a:ln>
                <a:solidFill>
                  <a:prstClr val="black"/>
                </a:solidFill>
                <a:effectLst/>
                <a:uLnTx/>
                <a:uFillTx/>
                <a:latin typeface="Times New Roman" pitchFamily="18" charset="0"/>
                <a:ea typeface="+mn-ea"/>
                <a:cs typeface="Times New Roman" pitchFamily="18" charset="0"/>
              </a:rPr>
              <a:t>4</a:t>
            </a:r>
            <a:r>
              <a:rPr kumimoji="0" lang="en-US" sz="24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    H</a:t>
            </a:r>
            <a:r>
              <a:rPr kumimoji="0" lang="en-US" sz="2400" b="0" i="0" u="none" strike="noStrike" kern="1200" cap="none" spc="0" normalizeH="0" baseline="-25000" noProof="0" dirty="0">
                <a:ln>
                  <a:noFill/>
                </a:ln>
                <a:solidFill>
                  <a:prstClr val="black"/>
                </a:solidFill>
                <a:effectLst/>
                <a:uLnTx/>
                <a:uFillTx/>
                <a:latin typeface="Times New Roman" pitchFamily="18" charset="0"/>
                <a:ea typeface="+mn-ea"/>
                <a:cs typeface="Times New Roman" pitchFamily="18" charset="0"/>
              </a:rPr>
              <a:t>2</a:t>
            </a:r>
            <a:r>
              <a:rPr kumimoji="0" lang="en-US" sz="24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O</a:t>
            </a:r>
          </a:p>
        </p:txBody>
      </p:sp>
      <p:sp>
        <p:nvSpPr>
          <p:cNvPr id="18" name="TextBox 17">
            <a:extLst>
              <a:ext uri="{FF2B5EF4-FFF2-40B4-BE49-F238E27FC236}">
                <a16:creationId xmlns:a16="http://schemas.microsoft.com/office/drawing/2014/main" id="{ED3B1968-EB76-4CAD-8CD9-8950AC38A517}"/>
              </a:ext>
            </a:extLst>
          </p:cNvPr>
          <p:cNvSpPr txBox="1"/>
          <p:nvPr/>
        </p:nvSpPr>
        <p:spPr>
          <a:xfrm>
            <a:off x="1158240" y="3505200"/>
            <a:ext cx="6858000"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c.  H</a:t>
            </a:r>
            <a:r>
              <a:rPr kumimoji="0" lang="en-US" sz="2400" b="0" i="0" u="none" strike="noStrike" kern="1200" cap="none" spc="0" normalizeH="0" baseline="-25000" noProof="0" dirty="0">
                <a:ln>
                  <a:noFill/>
                </a:ln>
                <a:solidFill>
                  <a:prstClr val="black"/>
                </a:solidFill>
                <a:effectLst/>
                <a:uLnTx/>
                <a:uFillTx/>
                <a:latin typeface="Times New Roman" pitchFamily="18" charset="0"/>
                <a:ea typeface="+mn-ea"/>
                <a:cs typeface="Times New Roman" pitchFamily="18" charset="0"/>
              </a:rPr>
              <a:t>2</a:t>
            </a:r>
            <a:r>
              <a:rPr kumimoji="0" lang="en-US" sz="24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SO</a:t>
            </a:r>
            <a:r>
              <a:rPr kumimoji="0" lang="en-US" sz="2400" b="0" i="0" u="none" strike="noStrike" kern="1200" cap="none" spc="0" normalizeH="0" baseline="-25000" noProof="0" dirty="0">
                <a:ln>
                  <a:noFill/>
                </a:ln>
                <a:solidFill>
                  <a:prstClr val="black"/>
                </a:solidFill>
                <a:effectLst/>
                <a:uLnTx/>
                <a:uFillTx/>
                <a:latin typeface="Times New Roman" pitchFamily="18" charset="0"/>
                <a:ea typeface="+mn-ea"/>
                <a:cs typeface="Times New Roman" pitchFamily="18" charset="0"/>
              </a:rPr>
              <a:t>4</a:t>
            </a:r>
            <a:r>
              <a:rPr kumimoji="0" lang="en-US" sz="24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                     ZnSO</a:t>
            </a:r>
            <a:r>
              <a:rPr kumimoji="0" lang="en-US" sz="2400" b="0" i="0" u="none" strike="noStrike" kern="1200" cap="none" spc="0" normalizeH="0" baseline="-25000" noProof="0" dirty="0">
                <a:ln>
                  <a:noFill/>
                </a:ln>
                <a:solidFill>
                  <a:prstClr val="black"/>
                </a:solidFill>
                <a:effectLst/>
                <a:uLnTx/>
                <a:uFillTx/>
                <a:latin typeface="Times New Roman" pitchFamily="18" charset="0"/>
                <a:ea typeface="+mn-ea"/>
                <a:cs typeface="Times New Roman" pitchFamily="18" charset="0"/>
              </a:rPr>
              <a:t>4</a:t>
            </a:r>
            <a:r>
              <a:rPr kumimoji="0" lang="en-US" sz="24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     2H</a:t>
            </a:r>
            <a:r>
              <a:rPr kumimoji="0" lang="en-US" sz="2400" b="0" i="0" u="none" strike="noStrike" kern="1200" cap="none" spc="0" normalizeH="0" baseline="-25000" noProof="0" dirty="0">
                <a:ln>
                  <a:noFill/>
                </a:ln>
                <a:solidFill>
                  <a:prstClr val="black"/>
                </a:solidFill>
                <a:effectLst/>
                <a:uLnTx/>
                <a:uFillTx/>
                <a:latin typeface="Times New Roman" pitchFamily="18" charset="0"/>
                <a:ea typeface="+mn-ea"/>
                <a:cs typeface="Times New Roman" pitchFamily="18" charset="0"/>
              </a:rPr>
              <a:t>2</a:t>
            </a:r>
            <a:r>
              <a:rPr kumimoji="0" lang="en-US" sz="24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O</a:t>
            </a:r>
          </a:p>
        </p:txBody>
      </p:sp>
      <p:sp>
        <p:nvSpPr>
          <p:cNvPr id="19" name="TextBox 18">
            <a:extLst>
              <a:ext uri="{FF2B5EF4-FFF2-40B4-BE49-F238E27FC236}">
                <a16:creationId xmlns:a16="http://schemas.microsoft.com/office/drawing/2014/main" id="{89F113E0-2837-4AE2-B8E6-D705CB0B6380}"/>
              </a:ext>
            </a:extLst>
          </p:cNvPr>
          <p:cNvSpPr txBox="1"/>
          <p:nvPr/>
        </p:nvSpPr>
        <p:spPr>
          <a:xfrm>
            <a:off x="1143000" y="3990945"/>
            <a:ext cx="6858000"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d  </a:t>
            </a:r>
            <a:r>
              <a:rPr kumimoji="0" lang="en-US" sz="2400" b="0" i="0"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NaOH</a:t>
            </a:r>
            <a:r>
              <a:rPr kumimoji="0" lang="en-US" sz="24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                       </a:t>
            </a:r>
            <a:r>
              <a:rPr kumimoji="0" lang="en-US" sz="2400" b="0" i="0"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NaCl</a:t>
            </a:r>
            <a:r>
              <a:rPr kumimoji="0" lang="en-US" sz="24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 H</a:t>
            </a:r>
            <a:r>
              <a:rPr kumimoji="0" lang="en-US" sz="2400" b="0" i="0" u="none" strike="noStrike" kern="1200" cap="none" spc="0" normalizeH="0" baseline="-25000" noProof="0" dirty="0">
                <a:ln>
                  <a:noFill/>
                </a:ln>
                <a:solidFill>
                  <a:prstClr val="black"/>
                </a:solidFill>
                <a:effectLst/>
                <a:uLnTx/>
                <a:uFillTx/>
                <a:latin typeface="Times New Roman" pitchFamily="18" charset="0"/>
                <a:ea typeface="+mn-ea"/>
                <a:cs typeface="Times New Roman" pitchFamily="18" charset="0"/>
              </a:rPr>
              <a:t>2</a:t>
            </a:r>
            <a:r>
              <a:rPr kumimoji="0" lang="en-US" sz="24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O</a:t>
            </a:r>
          </a:p>
        </p:txBody>
      </p:sp>
      <p:sp>
        <p:nvSpPr>
          <p:cNvPr id="20" name="TextBox 19">
            <a:extLst>
              <a:ext uri="{FF2B5EF4-FFF2-40B4-BE49-F238E27FC236}">
                <a16:creationId xmlns:a16="http://schemas.microsoft.com/office/drawing/2014/main" id="{60022546-6161-4868-8712-A63CBD6D00E5}"/>
              </a:ext>
            </a:extLst>
          </p:cNvPr>
          <p:cNvSpPr txBox="1"/>
          <p:nvPr/>
        </p:nvSpPr>
        <p:spPr>
          <a:xfrm>
            <a:off x="1173480" y="4623519"/>
            <a:ext cx="6858000"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e.  …………. +  CO</a:t>
            </a:r>
            <a:r>
              <a:rPr kumimoji="0" lang="en-US" sz="2400" b="0" i="0" u="none" strike="noStrike" kern="1200" cap="none" spc="0" normalizeH="0" baseline="-25000" noProof="0" dirty="0">
                <a:ln>
                  <a:noFill/>
                </a:ln>
                <a:solidFill>
                  <a:prstClr val="black"/>
                </a:solidFill>
                <a:effectLst/>
                <a:uLnTx/>
                <a:uFillTx/>
                <a:latin typeface="Times New Roman" pitchFamily="18" charset="0"/>
                <a:ea typeface="+mn-ea"/>
                <a:cs typeface="Times New Roman" pitchFamily="18" charset="0"/>
              </a:rPr>
              <a:t>2</a:t>
            </a:r>
            <a:r>
              <a:rPr kumimoji="0" lang="en-US" sz="24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Na</a:t>
            </a:r>
            <a:r>
              <a:rPr kumimoji="0" lang="en-US" sz="2400" b="0" i="0" u="none" strike="noStrike" kern="1200" cap="none" spc="0" normalizeH="0" baseline="-25000" noProof="0" dirty="0">
                <a:ln>
                  <a:noFill/>
                </a:ln>
                <a:solidFill>
                  <a:prstClr val="black"/>
                </a:solidFill>
                <a:effectLst/>
                <a:uLnTx/>
                <a:uFillTx/>
                <a:latin typeface="Times New Roman" pitchFamily="18" charset="0"/>
                <a:ea typeface="+mn-ea"/>
                <a:cs typeface="Times New Roman" pitchFamily="18" charset="0"/>
              </a:rPr>
              <a:t>2</a:t>
            </a:r>
            <a:r>
              <a:rPr kumimoji="0" lang="en-US" sz="24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CO</a:t>
            </a:r>
            <a:r>
              <a:rPr kumimoji="0" lang="en-US" sz="2400" b="0" i="0" u="none" strike="noStrike" kern="1200" cap="none" spc="0" normalizeH="0" baseline="-25000" noProof="0" dirty="0">
                <a:ln>
                  <a:noFill/>
                </a:ln>
                <a:solidFill>
                  <a:prstClr val="black"/>
                </a:solidFill>
                <a:effectLst/>
                <a:uLnTx/>
                <a:uFillTx/>
                <a:latin typeface="Times New Roman" pitchFamily="18" charset="0"/>
                <a:ea typeface="+mn-ea"/>
                <a:cs typeface="Times New Roman" pitchFamily="18" charset="0"/>
              </a:rPr>
              <a:t>3</a:t>
            </a:r>
            <a:r>
              <a:rPr kumimoji="0" lang="en-US" sz="24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 H</a:t>
            </a:r>
            <a:r>
              <a:rPr kumimoji="0" lang="en-US" sz="2400" b="0" i="0" u="none" strike="noStrike" kern="1200" cap="none" spc="0" normalizeH="0" baseline="-25000" noProof="0" dirty="0">
                <a:ln>
                  <a:noFill/>
                </a:ln>
                <a:solidFill>
                  <a:prstClr val="black"/>
                </a:solidFill>
                <a:effectLst/>
                <a:uLnTx/>
                <a:uFillTx/>
                <a:latin typeface="Times New Roman" pitchFamily="18" charset="0"/>
                <a:ea typeface="+mn-ea"/>
                <a:cs typeface="Times New Roman" pitchFamily="18" charset="0"/>
              </a:rPr>
              <a:t>2</a:t>
            </a:r>
            <a:r>
              <a:rPr kumimoji="0" lang="en-US" sz="24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O</a:t>
            </a:r>
          </a:p>
        </p:txBody>
      </p:sp>
      <p:cxnSp>
        <p:nvCxnSpPr>
          <p:cNvPr id="21" name="Straight Arrow Connector 20">
            <a:extLst>
              <a:ext uri="{FF2B5EF4-FFF2-40B4-BE49-F238E27FC236}">
                <a16:creationId xmlns:a16="http://schemas.microsoft.com/office/drawing/2014/main" id="{0CFF3B54-8CD0-4051-9998-C9E7D87D8DE4}"/>
              </a:ext>
            </a:extLst>
          </p:cNvPr>
          <p:cNvCxnSpPr/>
          <p:nvPr/>
        </p:nvCxnSpPr>
        <p:spPr>
          <a:xfrm>
            <a:off x="3048000" y="2670870"/>
            <a:ext cx="762000" cy="0"/>
          </a:xfrm>
          <a:prstGeom prst="straightConnector1">
            <a:avLst/>
          </a:prstGeom>
          <a:ln>
            <a:solidFill>
              <a:schemeClr val="tx1"/>
            </a:solidFill>
            <a:prstDash val="dash"/>
            <a:tailEnd type="arrow"/>
          </a:ln>
        </p:spPr>
        <p:style>
          <a:lnRef idx="1">
            <a:schemeClr val="accent1"/>
          </a:lnRef>
          <a:fillRef idx="0">
            <a:schemeClr val="accent1"/>
          </a:fillRef>
          <a:effectRef idx="0">
            <a:schemeClr val="accent1"/>
          </a:effectRef>
          <a:fontRef idx="minor">
            <a:schemeClr val="tx1"/>
          </a:fontRef>
        </p:style>
      </p:cxnSp>
      <p:sp>
        <p:nvSpPr>
          <p:cNvPr id="22" name="TextBox 21">
            <a:extLst>
              <a:ext uri="{FF2B5EF4-FFF2-40B4-BE49-F238E27FC236}">
                <a16:creationId xmlns:a16="http://schemas.microsoft.com/office/drawing/2014/main" id="{9FDE1BA6-6571-4B18-BBBE-4A7273BEC937}"/>
              </a:ext>
            </a:extLst>
          </p:cNvPr>
          <p:cNvSpPr txBox="1"/>
          <p:nvPr/>
        </p:nvSpPr>
        <p:spPr>
          <a:xfrm>
            <a:off x="3048000" y="2424054"/>
            <a:ext cx="561020"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t</a:t>
            </a:r>
            <a:r>
              <a:rPr kumimoji="0" lang="en-US" sz="1400" b="0" i="0" u="none" strike="noStrike" kern="1200" cap="none" spc="0" normalizeH="0" baseline="30000" noProof="0" dirty="0">
                <a:ln>
                  <a:noFill/>
                </a:ln>
                <a:solidFill>
                  <a:prstClr val="black"/>
                </a:solidFill>
                <a:effectLst/>
                <a:uLnTx/>
                <a:uFillTx/>
                <a:latin typeface="Times New Roman" pitchFamily="18" charset="0"/>
                <a:ea typeface="+mn-ea"/>
                <a:cs typeface="Times New Roman" pitchFamily="18" charset="0"/>
              </a:rPr>
              <a:t>0</a:t>
            </a:r>
          </a:p>
        </p:txBody>
      </p:sp>
      <p:cxnSp>
        <p:nvCxnSpPr>
          <p:cNvPr id="23" name="Straight Arrow Connector 22">
            <a:extLst>
              <a:ext uri="{FF2B5EF4-FFF2-40B4-BE49-F238E27FC236}">
                <a16:creationId xmlns:a16="http://schemas.microsoft.com/office/drawing/2014/main" id="{FB73158C-2FE3-4F53-99AA-CEFA7FD246A3}"/>
              </a:ext>
            </a:extLst>
          </p:cNvPr>
          <p:cNvCxnSpPr/>
          <p:nvPr/>
        </p:nvCxnSpPr>
        <p:spPr>
          <a:xfrm>
            <a:off x="3794760" y="3246120"/>
            <a:ext cx="762000" cy="0"/>
          </a:xfrm>
          <a:prstGeom prst="straightConnector1">
            <a:avLst/>
          </a:prstGeom>
          <a:ln>
            <a:solidFill>
              <a:schemeClr val="tx1"/>
            </a:solidFill>
            <a:prstDash val="dash"/>
            <a:tailEnd type="arrow"/>
          </a:ln>
        </p:spPr>
        <p:style>
          <a:lnRef idx="1">
            <a:schemeClr val="accent1"/>
          </a:lnRef>
          <a:fillRef idx="0">
            <a:schemeClr val="accent1"/>
          </a:fillRef>
          <a:effectRef idx="0">
            <a:schemeClr val="accent1"/>
          </a:effectRef>
          <a:fontRef idx="minor">
            <a:schemeClr val="tx1"/>
          </a:fontRef>
        </p:style>
      </p:cxnSp>
      <p:cxnSp>
        <p:nvCxnSpPr>
          <p:cNvPr id="24" name="Straight Arrow Connector 23">
            <a:extLst>
              <a:ext uri="{FF2B5EF4-FFF2-40B4-BE49-F238E27FC236}">
                <a16:creationId xmlns:a16="http://schemas.microsoft.com/office/drawing/2014/main" id="{FBF0E596-DFD1-4A34-926E-EB80B437F1C4}"/>
              </a:ext>
            </a:extLst>
          </p:cNvPr>
          <p:cNvCxnSpPr/>
          <p:nvPr/>
        </p:nvCxnSpPr>
        <p:spPr>
          <a:xfrm>
            <a:off x="4170040" y="3764280"/>
            <a:ext cx="762000" cy="0"/>
          </a:xfrm>
          <a:prstGeom prst="straightConnector1">
            <a:avLst/>
          </a:prstGeom>
          <a:ln>
            <a:solidFill>
              <a:schemeClr val="tx1"/>
            </a:solidFill>
            <a:prstDash val="dash"/>
            <a:tailEnd type="arrow"/>
          </a:ln>
        </p:spPr>
        <p:style>
          <a:lnRef idx="1">
            <a:schemeClr val="accent1"/>
          </a:lnRef>
          <a:fillRef idx="0">
            <a:schemeClr val="accent1"/>
          </a:fillRef>
          <a:effectRef idx="0">
            <a:schemeClr val="accent1"/>
          </a:effectRef>
          <a:fontRef idx="minor">
            <a:schemeClr val="tx1"/>
          </a:fontRef>
        </p:style>
      </p:cxnSp>
      <p:cxnSp>
        <p:nvCxnSpPr>
          <p:cNvPr id="25" name="Straight Arrow Connector 24">
            <a:extLst>
              <a:ext uri="{FF2B5EF4-FFF2-40B4-BE49-F238E27FC236}">
                <a16:creationId xmlns:a16="http://schemas.microsoft.com/office/drawing/2014/main" id="{D1FBF3CF-CA99-4CB2-9358-3C0EB1E8DE8A}"/>
              </a:ext>
            </a:extLst>
          </p:cNvPr>
          <p:cNvCxnSpPr/>
          <p:nvPr/>
        </p:nvCxnSpPr>
        <p:spPr>
          <a:xfrm>
            <a:off x="4314056" y="4297680"/>
            <a:ext cx="762000" cy="0"/>
          </a:xfrm>
          <a:prstGeom prst="straightConnector1">
            <a:avLst/>
          </a:prstGeom>
          <a:ln>
            <a:solidFill>
              <a:schemeClr val="tx1"/>
            </a:solidFill>
            <a:prstDash val="dash"/>
            <a:tailEnd type="arrow"/>
          </a:ln>
        </p:spPr>
        <p:style>
          <a:lnRef idx="1">
            <a:schemeClr val="accent1"/>
          </a:lnRef>
          <a:fillRef idx="0">
            <a:schemeClr val="accent1"/>
          </a:fillRef>
          <a:effectRef idx="0">
            <a:schemeClr val="accent1"/>
          </a:effectRef>
          <a:fontRef idx="minor">
            <a:schemeClr val="tx1"/>
          </a:fontRef>
        </p:style>
      </p:cxnSp>
      <p:cxnSp>
        <p:nvCxnSpPr>
          <p:cNvPr id="26" name="Straight Arrow Connector 25">
            <a:extLst>
              <a:ext uri="{FF2B5EF4-FFF2-40B4-BE49-F238E27FC236}">
                <a16:creationId xmlns:a16="http://schemas.microsoft.com/office/drawing/2014/main" id="{2F17120B-847A-4C58-BED2-7064E192FCBD}"/>
              </a:ext>
            </a:extLst>
          </p:cNvPr>
          <p:cNvCxnSpPr/>
          <p:nvPr/>
        </p:nvCxnSpPr>
        <p:spPr>
          <a:xfrm>
            <a:off x="4530080" y="4869160"/>
            <a:ext cx="762000" cy="0"/>
          </a:xfrm>
          <a:prstGeom prst="straightConnector1">
            <a:avLst/>
          </a:prstGeom>
          <a:ln>
            <a:solidFill>
              <a:schemeClr val="tx1"/>
            </a:solidFill>
            <a:prstDash val="dash"/>
            <a:tailEnd type="arrow"/>
          </a:ln>
        </p:spPr>
        <p:style>
          <a:lnRef idx="1">
            <a:schemeClr val="accent1"/>
          </a:lnRef>
          <a:fillRef idx="0">
            <a:schemeClr val="accent1"/>
          </a:fillRef>
          <a:effectRef idx="0">
            <a:schemeClr val="accent1"/>
          </a:effectRef>
          <a:fontRef idx="minor">
            <a:schemeClr val="tx1"/>
          </a:fontRef>
        </p:style>
      </p:cxnSp>
      <p:sp>
        <p:nvSpPr>
          <p:cNvPr id="27" name="TextBox 26">
            <a:extLst>
              <a:ext uri="{FF2B5EF4-FFF2-40B4-BE49-F238E27FC236}">
                <a16:creationId xmlns:a16="http://schemas.microsoft.com/office/drawing/2014/main" id="{8D09BA85-C6B0-4BC3-B115-1041AB2582C1}"/>
              </a:ext>
            </a:extLst>
          </p:cNvPr>
          <p:cNvSpPr txBox="1"/>
          <p:nvPr/>
        </p:nvSpPr>
        <p:spPr>
          <a:xfrm>
            <a:off x="1403648" y="2453987"/>
            <a:ext cx="1659632"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0070C0"/>
                </a:solidFill>
                <a:effectLst/>
                <a:uLnTx/>
                <a:uFillTx/>
                <a:latin typeface="Times New Roman" pitchFamily="18" charset="0"/>
                <a:ea typeface="+mn-ea"/>
                <a:cs typeface="Times New Roman" pitchFamily="18" charset="0"/>
              </a:rPr>
              <a:t>2Fe(OH)</a:t>
            </a:r>
            <a:r>
              <a:rPr kumimoji="0" lang="en-US" sz="2400" b="1" i="0" u="none" strike="noStrike" kern="1200" cap="none" spc="0" normalizeH="0" baseline="-25000" noProof="0" dirty="0">
                <a:ln>
                  <a:noFill/>
                </a:ln>
                <a:solidFill>
                  <a:srgbClr val="0070C0"/>
                </a:solidFill>
                <a:effectLst/>
                <a:uLnTx/>
                <a:uFillTx/>
                <a:latin typeface="Times New Roman" pitchFamily="18" charset="0"/>
                <a:ea typeface="+mn-ea"/>
                <a:cs typeface="Times New Roman" pitchFamily="18" charset="0"/>
              </a:rPr>
              <a:t>3</a:t>
            </a:r>
            <a:endParaRPr kumimoji="0" lang="en-US" sz="2400" b="1" i="0" u="none" strike="noStrike" kern="1200" cap="none" spc="0" normalizeH="0" baseline="0" noProof="0" dirty="0">
              <a:ln>
                <a:noFill/>
              </a:ln>
              <a:solidFill>
                <a:srgbClr val="0070C0"/>
              </a:solidFill>
              <a:effectLst/>
              <a:uLnTx/>
              <a:uFillTx/>
              <a:latin typeface="Times New Roman" pitchFamily="18" charset="0"/>
              <a:ea typeface="+mn-ea"/>
              <a:cs typeface="Times New Roman" pitchFamily="18" charset="0"/>
            </a:endParaRPr>
          </a:p>
        </p:txBody>
      </p:sp>
      <p:sp>
        <p:nvSpPr>
          <p:cNvPr id="28" name="TextBox 27">
            <a:extLst>
              <a:ext uri="{FF2B5EF4-FFF2-40B4-BE49-F238E27FC236}">
                <a16:creationId xmlns:a16="http://schemas.microsoft.com/office/drawing/2014/main" id="{CF753C65-15DF-4CA1-93D4-50A3A7DBA517}"/>
              </a:ext>
            </a:extLst>
          </p:cNvPr>
          <p:cNvSpPr txBox="1"/>
          <p:nvPr/>
        </p:nvSpPr>
        <p:spPr>
          <a:xfrm>
            <a:off x="2620144" y="2967335"/>
            <a:ext cx="1447800"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0070C0"/>
                </a:solidFill>
                <a:effectLst/>
                <a:uLnTx/>
                <a:uFillTx/>
                <a:latin typeface="Times New Roman" pitchFamily="18" charset="0"/>
                <a:ea typeface="+mn-ea"/>
                <a:cs typeface="Times New Roman" pitchFamily="18" charset="0"/>
              </a:rPr>
              <a:t>2NaOH</a:t>
            </a:r>
          </a:p>
        </p:txBody>
      </p:sp>
      <p:sp>
        <p:nvSpPr>
          <p:cNvPr id="29" name="TextBox 28">
            <a:extLst>
              <a:ext uri="{FF2B5EF4-FFF2-40B4-BE49-F238E27FC236}">
                <a16:creationId xmlns:a16="http://schemas.microsoft.com/office/drawing/2014/main" id="{5334AEE1-DC58-478E-AA63-2EF567655DA4}"/>
              </a:ext>
            </a:extLst>
          </p:cNvPr>
          <p:cNvSpPr txBox="1"/>
          <p:nvPr/>
        </p:nvSpPr>
        <p:spPr>
          <a:xfrm>
            <a:off x="2825120" y="3471391"/>
            <a:ext cx="1386840"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0070C0"/>
                </a:solidFill>
                <a:effectLst/>
                <a:uLnTx/>
                <a:uFillTx/>
                <a:latin typeface="Times New Roman" pitchFamily="18" charset="0"/>
                <a:ea typeface="+mn-ea"/>
                <a:cs typeface="Times New Roman" pitchFamily="18" charset="0"/>
              </a:rPr>
              <a:t>Zn(OH)</a:t>
            </a:r>
            <a:r>
              <a:rPr kumimoji="0" lang="en-US" sz="2400" b="1" i="0" u="none" strike="noStrike" kern="1200" cap="none" spc="0" normalizeH="0" baseline="-25000" noProof="0" dirty="0">
                <a:ln>
                  <a:noFill/>
                </a:ln>
                <a:solidFill>
                  <a:srgbClr val="0070C0"/>
                </a:solidFill>
                <a:effectLst/>
                <a:uLnTx/>
                <a:uFillTx/>
                <a:latin typeface="Times New Roman" pitchFamily="18" charset="0"/>
                <a:ea typeface="+mn-ea"/>
                <a:cs typeface="Times New Roman" pitchFamily="18" charset="0"/>
              </a:rPr>
              <a:t>2</a:t>
            </a:r>
            <a:endParaRPr kumimoji="0" lang="en-US" sz="2400" b="1" i="0" u="none" strike="noStrike" kern="1200" cap="none" spc="0" normalizeH="0" baseline="0" noProof="0" dirty="0">
              <a:ln>
                <a:noFill/>
              </a:ln>
              <a:solidFill>
                <a:srgbClr val="0070C0"/>
              </a:solidFill>
              <a:effectLst/>
              <a:uLnTx/>
              <a:uFillTx/>
              <a:latin typeface="Times New Roman" pitchFamily="18" charset="0"/>
              <a:ea typeface="+mn-ea"/>
              <a:cs typeface="Times New Roman" pitchFamily="18" charset="0"/>
            </a:endParaRPr>
          </a:p>
        </p:txBody>
      </p:sp>
      <p:sp>
        <p:nvSpPr>
          <p:cNvPr id="30" name="TextBox 29">
            <a:extLst>
              <a:ext uri="{FF2B5EF4-FFF2-40B4-BE49-F238E27FC236}">
                <a16:creationId xmlns:a16="http://schemas.microsoft.com/office/drawing/2014/main" id="{3A144588-B732-4073-ABC6-569F808753AE}"/>
              </a:ext>
            </a:extLst>
          </p:cNvPr>
          <p:cNvSpPr txBox="1"/>
          <p:nvPr/>
        </p:nvSpPr>
        <p:spPr>
          <a:xfrm>
            <a:off x="2590800" y="3962400"/>
            <a:ext cx="1143000" cy="83099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err="1">
                <a:ln>
                  <a:noFill/>
                </a:ln>
                <a:solidFill>
                  <a:srgbClr val="0070C0"/>
                </a:solidFill>
                <a:effectLst/>
                <a:uLnTx/>
                <a:uFillTx/>
                <a:latin typeface="Times New Roman" pitchFamily="18" charset="0"/>
                <a:ea typeface="+mn-ea"/>
                <a:cs typeface="Times New Roman" pitchFamily="18" charset="0"/>
              </a:rPr>
              <a:t>HCl</a:t>
            </a:r>
            <a:endParaRPr kumimoji="0" lang="en-US" sz="2400" b="1" i="0" u="none" strike="noStrike" kern="1200" cap="none" spc="0" normalizeH="0" baseline="0" noProof="0" dirty="0">
              <a:ln>
                <a:noFill/>
              </a:ln>
              <a:solidFill>
                <a:srgbClr val="0070C0"/>
              </a:solidFill>
              <a:effectLst/>
              <a:uLnTx/>
              <a:uFillTx/>
              <a:latin typeface="Times New Roman" pitchFamily="18" charset="0"/>
              <a:ea typeface="+mn-ea"/>
              <a:cs typeface="Times New Roman" pitchFamily="18" charset="0"/>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1" i="0" u="none" strike="noStrike" kern="1200" cap="none" spc="0" normalizeH="0" baseline="0" noProof="0" dirty="0">
              <a:ln>
                <a:noFill/>
              </a:ln>
              <a:solidFill>
                <a:srgbClr val="0070C0"/>
              </a:solidFill>
              <a:effectLst/>
              <a:uLnTx/>
              <a:uFillTx/>
              <a:latin typeface="Times New Roman" pitchFamily="18" charset="0"/>
              <a:ea typeface="+mn-ea"/>
              <a:cs typeface="Times New Roman" pitchFamily="18" charset="0"/>
            </a:endParaRPr>
          </a:p>
        </p:txBody>
      </p:sp>
      <p:sp>
        <p:nvSpPr>
          <p:cNvPr id="31" name="TextBox 30">
            <a:extLst>
              <a:ext uri="{FF2B5EF4-FFF2-40B4-BE49-F238E27FC236}">
                <a16:creationId xmlns:a16="http://schemas.microsoft.com/office/drawing/2014/main" id="{FFD45120-9F81-4DD5-9B6B-6510E49C9010}"/>
              </a:ext>
            </a:extLst>
          </p:cNvPr>
          <p:cNvSpPr txBox="1"/>
          <p:nvPr/>
        </p:nvSpPr>
        <p:spPr>
          <a:xfrm>
            <a:off x="1606744" y="4623519"/>
            <a:ext cx="1309072"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0070C0"/>
                </a:solidFill>
                <a:effectLst/>
                <a:uLnTx/>
                <a:uFillTx/>
                <a:latin typeface="Times New Roman" pitchFamily="18" charset="0"/>
                <a:ea typeface="+mn-ea"/>
                <a:cs typeface="Times New Roman" pitchFamily="18" charset="0"/>
              </a:rPr>
              <a:t>2NaOH</a:t>
            </a:r>
          </a:p>
        </p:txBody>
      </p:sp>
      <p:sp>
        <p:nvSpPr>
          <p:cNvPr id="32" name="TextBox 31">
            <a:extLst>
              <a:ext uri="{FF2B5EF4-FFF2-40B4-BE49-F238E27FC236}">
                <a16:creationId xmlns:a16="http://schemas.microsoft.com/office/drawing/2014/main" id="{DDDBD73D-9D7B-4D26-928F-38D0732E7F29}"/>
              </a:ext>
            </a:extLst>
          </p:cNvPr>
          <p:cNvSpPr txBox="1"/>
          <p:nvPr/>
        </p:nvSpPr>
        <p:spPr>
          <a:xfrm>
            <a:off x="5308456" y="3501008"/>
            <a:ext cx="487680"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0070C0"/>
                </a:solidFill>
                <a:effectLst/>
                <a:uLnTx/>
                <a:uFillTx/>
                <a:latin typeface="Times New Roman" pitchFamily="18" charset="0"/>
                <a:ea typeface="+mn-ea"/>
                <a:cs typeface="Times New Roman" pitchFamily="18" charset="0"/>
              </a:rPr>
              <a:t>  </a:t>
            </a:r>
          </a:p>
        </p:txBody>
      </p:sp>
      <p:sp>
        <p:nvSpPr>
          <p:cNvPr id="33" name="TextBox 32">
            <a:extLst>
              <a:ext uri="{FF2B5EF4-FFF2-40B4-BE49-F238E27FC236}">
                <a16:creationId xmlns:a16="http://schemas.microsoft.com/office/drawing/2014/main" id="{3337F7A9-D164-4CFF-B864-D99D30F73F23}"/>
              </a:ext>
            </a:extLst>
          </p:cNvPr>
          <p:cNvSpPr txBox="1"/>
          <p:nvPr/>
        </p:nvSpPr>
        <p:spPr>
          <a:xfrm>
            <a:off x="6111240" y="2996952"/>
            <a:ext cx="487680"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0070C0"/>
                </a:solidFill>
                <a:effectLst/>
                <a:uLnTx/>
                <a:uFillTx/>
                <a:latin typeface="Times New Roman" pitchFamily="18" charset="0"/>
                <a:ea typeface="+mn-ea"/>
                <a:cs typeface="Times New Roman" pitchFamily="18" charset="0"/>
              </a:rPr>
              <a:t>2  </a:t>
            </a:r>
          </a:p>
        </p:txBody>
      </p:sp>
      <p:sp>
        <p:nvSpPr>
          <p:cNvPr id="34" name="TextBox 33">
            <a:extLst>
              <a:ext uri="{FF2B5EF4-FFF2-40B4-BE49-F238E27FC236}">
                <a16:creationId xmlns:a16="http://schemas.microsoft.com/office/drawing/2014/main" id="{803B9EAF-E381-42E2-B5EE-8F59D40133D1}"/>
              </a:ext>
            </a:extLst>
          </p:cNvPr>
          <p:cNvSpPr txBox="1"/>
          <p:nvPr/>
        </p:nvSpPr>
        <p:spPr>
          <a:xfrm>
            <a:off x="5508104" y="2463279"/>
            <a:ext cx="487680"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2400" b="1" dirty="0">
                <a:solidFill>
                  <a:srgbClr val="0070C0"/>
                </a:solidFill>
                <a:latin typeface="Times New Roman" pitchFamily="18" charset="0"/>
                <a:cs typeface="Times New Roman" pitchFamily="18" charset="0"/>
              </a:rPr>
              <a:t>3</a:t>
            </a:r>
            <a:r>
              <a:rPr kumimoji="0" lang="en-US" sz="2400" b="1" i="0" u="none" strike="noStrike" kern="1200" cap="none" spc="0" normalizeH="0" baseline="0" noProof="0" dirty="0">
                <a:ln>
                  <a:noFill/>
                </a:ln>
                <a:solidFill>
                  <a:srgbClr val="0070C0"/>
                </a:solidFill>
                <a:effectLst/>
                <a:uLnTx/>
                <a:uFillTx/>
                <a:latin typeface="Times New Roman" pitchFamily="18" charset="0"/>
                <a:ea typeface="+mn-ea"/>
                <a:cs typeface="Times New Roman" pitchFamily="18" charset="0"/>
              </a:rPr>
              <a:t>  </a:t>
            </a:r>
          </a:p>
        </p:txBody>
      </p:sp>
      <p:sp>
        <p:nvSpPr>
          <p:cNvPr id="35" name="TextBox 34">
            <a:extLst>
              <a:ext uri="{FF2B5EF4-FFF2-40B4-BE49-F238E27FC236}">
                <a16:creationId xmlns:a16="http://schemas.microsoft.com/office/drawing/2014/main" id="{53B8108D-5B21-483E-B3B0-34040356FB24}"/>
              </a:ext>
            </a:extLst>
          </p:cNvPr>
          <p:cNvSpPr txBox="1"/>
          <p:nvPr/>
        </p:nvSpPr>
        <p:spPr>
          <a:xfrm>
            <a:off x="971600" y="1116033"/>
            <a:ext cx="2880320" cy="584775"/>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b="1" i="0" u="sng" strike="noStrike" kern="1200" cap="none" spc="0" normalizeH="0" baseline="0" noProof="0" dirty="0" err="1">
                <a:ln>
                  <a:noFill/>
                </a:ln>
                <a:solidFill>
                  <a:srgbClr val="0000FF"/>
                </a:solidFill>
                <a:effectLst/>
                <a:uLnTx/>
                <a:uFillTx/>
                <a:latin typeface="Arial" pitchFamily="34" charset="0"/>
                <a:ea typeface="+mn-ea"/>
                <a:cs typeface="Arial" pitchFamily="34" charset="0"/>
              </a:rPr>
              <a:t>Bài</a:t>
            </a:r>
            <a:r>
              <a:rPr kumimoji="0" lang="en-US" sz="3200" b="1" i="0" u="sng" strike="noStrike" kern="1200" cap="none" spc="0" normalizeH="0" baseline="0" noProof="0" dirty="0">
                <a:ln>
                  <a:noFill/>
                </a:ln>
                <a:solidFill>
                  <a:srgbClr val="0000FF"/>
                </a:solidFill>
                <a:effectLst/>
                <a:uLnTx/>
                <a:uFillTx/>
                <a:latin typeface="Arial" pitchFamily="34" charset="0"/>
                <a:ea typeface="+mn-ea"/>
                <a:cs typeface="Arial" pitchFamily="34" charset="0"/>
              </a:rPr>
              <a:t> </a:t>
            </a:r>
            <a:r>
              <a:rPr kumimoji="0" lang="en-US" sz="3200" b="1" i="0" u="sng" strike="noStrike" kern="1200" cap="none" spc="0" normalizeH="0" baseline="0" noProof="0" dirty="0" err="1">
                <a:ln>
                  <a:noFill/>
                </a:ln>
                <a:solidFill>
                  <a:srgbClr val="0000FF"/>
                </a:solidFill>
                <a:effectLst/>
                <a:uLnTx/>
                <a:uFillTx/>
                <a:latin typeface="Arial" pitchFamily="34" charset="0"/>
                <a:ea typeface="+mn-ea"/>
                <a:cs typeface="Arial" pitchFamily="34" charset="0"/>
              </a:rPr>
              <a:t>tập</a:t>
            </a:r>
            <a:r>
              <a:rPr kumimoji="0" lang="en-US" sz="3200" b="1" i="0" u="sng" strike="noStrike" kern="1200" cap="none" spc="0" normalizeH="0" baseline="0" noProof="0" dirty="0">
                <a:ln>
                  <a:noFill/>
                </a:ln>
                <a:solidFill>
                  <a:srgbClr val="0000FF"/>
                </a:solidFill>
                <a:effectLst/>
                <a:uLnTx/>
                <a:uFillTx/>
                <a:latin typeface="Arial" pitchFamily="34" charset="0"/>
                <a:ea typeface="+mn-ea"/>
                <a:cs typeface="Arial" pitchFamily="34" charset="0"/>
              </a:rPr>
              <a:t> 1 </a:t>
            </a:r>
            <a:r>
              <a:rPr kumimoji="0" lang="en-US" sz="3200" b="1" i="0" u="none" strike="noStrike" kern="1200" cap="none" spc="0" normalizeH="0" baseline="0" noProof="0" dirty="0">
                <a:ln>
                  <a:noFill/>
                </a:ln>
                <a:solidFill>
                  <a:srgbClr val="0000FF"/>
                </a:solidFill>
                <a:effectLst/>
                <a:uLnTx/>
                <a:uFillTx/>
                <a:latin typeface="Arial" pitchFamily="34" charset="0"/>
                <a:ea typeface="+mn-ea"/>
                <a:cs typeface="Arial" pitchFamily="34" charset="0"/>
              </a:rPr>
              <a:t>:</a:t>
            </a:r>
            <a:r>
              <a:rPr kumimoji="0" lang="en-US" sz="3200" b="1" i="0" u="none" strike="noStrike" kern="1200" cap="none" spc="0" normalizeH="0" baseline="0" noProof="0" dirty="0">
                <a:ln>
                  <a:noFill/>
                </a:ln>
                <a:solidFill>
                  <a:prstClr val="black"/>
                </a:solidFill>
                <a:effectLst/>
                <a:uLnTx/>
                <a:uFillTx/>
                <a:latin typeface="Arial" pitchFamily="34" charset="0"/>
                <a:ea typeface="+mn-ea"/>
                <a:cs typeface="Arial" pitchFamily="34" charset="0"/>
              </a:rPr>
              <a:t> </a:t>
            </a:r>
            <a:endParaRPr kumimoji="0" lang="vi-VN" sz="3200" b="1" i="0" u="sng"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endParaRPr>
          </a:p>
        </p:txBody>
      </p:sp>
    </p:spTree>
    <p:extLst>
      <p:ext uri="{BB962C8B-B14F-4D97-AF65-F5344CB8AC3E}">
        <p14:creationId xmlns:p14="http://schemas.microsoft.com/office/powerpoint/2010/main" val="145258297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with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wipe(down)">
                                      <p:cBhvr>
                                        <p:cTn id="7" dur="500"/>
                                        <p:tgtEl>
                                          <p:spTgt spid="18"/>
                                        </p:tgtEl>
                                      </p:cBhvr>
                                    </p:animEffect>
                                  </p:childTnLst>
                                </p:cTn>
                              </p:par>
                              <p:par>
                                <p:cTn id="8" presetID="22" presetClass="entr" presetSubtype="4" fill="hold" grpId="0" nodeType="withEffect">
                                  <p:stCondLst>
                                    <p:cond delay="0"/>
                                  </p:stCondLst>
                                  <p:childTnLst>
                                    <p:set>
                                      <p:cBhvr>
                                        <p:cTn id="9" dur="1" fill="hold">
                                          <p:stCondLst>
                                            <p:cond delay="0"/>
                                          </p:stCondLst>
                                        </p:cTn>
                                        <p:tgtEl>
                                          <p:spTgt spid="16"/>
                                        </p:tgtEl>
                                        <p:attrNameLst>
                                          <p:attrName>style.visibility</p:attrName>
                                        </p:attrNameLst>
                                      </p:cBhvr>
                                      <p:to>
                                        <p:strVal val="visible"/>
                                      </p:to>
                                    </p:set>
                                    <p:animEffect transition="in" filter="wipe(down)">
                                      <p:cBhvr>
                                        <p:cTn id="10" dur="500"/>
                                        <p:tgtEl>
                                          <p:spTgt spid="16"/>
                                        </p:tgtEl>
                                      </p:cBhvr>
                                    </p:animEffect>
                                  </p:childTnLst>
                                </p:cTn>
                              </p:par>
                              <p:par>
                                <p:cTn id="11" presetID="22" presetClass="entr" presetSubtype="4" fill="hold" grpId="0" nodeType="withEffect">
                                  <p:stCondLst>
                                    <p:cond delay="0"/>
                                  </p:stCondLst>
                                  <p:childTnLst>
                                    <p:set>
                                      <p:cBhvr>
                                        <p:cTn id="12" dur="1" fill="hold">
                                          <p:stCondLst>
                                            <p:cond delay="0"/>
                                          </p:stCondLst>
                                        </p:cTn>
                                        <p:tgtEl>
                                          <p:spTgt spid="19"/>
                                        </p:tgtEl>
                                        <p:attrNameLst>
                                          <p:attrName>style.visibility</p:attrName>
                                        </p:attrNameLst>
                                      </p:cBhvr>
                                      <p:to>
                                        <p:strVal val="visible"/>
                                      </p:to>
                                    </p:set>
                                    <p:animEffect transition="in" filter="wipe(down)">
                                      <p:cBhvr>
                                        <p:cTn id="13" dur="500"/>
                                        <p:tgtEl>
                                          <p:spTgt spid="19"/>
                                        </p:tgtEl>
                                      </p:cBhvr>
                                    </p:animEffect>
                                  </p:childTnLst>
                                </p:cTn>
                              </p:par>
                              <p:par>
                                <p:cTn id="14" presetID="22" presetClass="entr" presetSubtype="4" fill="hold" grpId="0" nodeType="withEffect">
                                  <p:stCondLst>
                                    <p:cond delay="0"/>
                                  </p:stCondLst>
                                  <p:childTnLst>
                                    <p:set>
                                      <p:cBhvr>
                                        <p:cTn id="15" dur="1" fill="hold">
                                          <p:stCondLst>
                                            <p:cond delay="0"/>
                                          </p:stCondLst>
                                        </p:cTn>
                                        <p:tgtEl>
                                          <p:spTgt spid="17"/>
                                        </p:tgtEl>
                                        <p:attrNameLst>
                                          <p:attrName>style.visibility</p:attrName>
                                        </p:attrNameLst>
                                      </p:cBhvr>
                                      <p:to>
                                        <p:strVal val="visible"/>
                                      </p:to>
                                    </p:set>
                                    <p:animEffect transition="in" filter="wipe(down)">
                                      <p:cBhvr>
                                        <p:cTn id="16" dur="500"/>
                                        <p:tgtEl>
                                          <p:spTgt spid="17"/>
                                        </p:tgtEl>
                                      </p:cBhvr>
                                    </p:animEffect>
                                  </p:childTnLst>
                                </p:cTn>
                              </p:par>
                              <p:par>
                                <p:cTn id="17" presetID="16" presetClass="entr" presetSubtype="21" fill="hold" nodeType="withEffect">
                                  <p:stCondLst>
                                    <p:cond delay="0"/>
                                  </p:stCondLst>
                                  <p:childTnLst>
                                    <p:set>
                                      <p:cBhvr>
                                        <p:cTn id="18" dur="1" fill="hold">
                                          <p:stCondLst>
                                            <p:cond delay="0"/>
                                          </p:stCondLst>
                                        </p:cTn>
                                        <p:tgtEl>
                                          <p:spTgt spid="21"/>
                                        </p:tgtEl>
                                        <p:attrNameLst>
                                          <p:attrName>style.visibility</p:attrName>
                                        </p:attrNameLst>
                                      </p:cBhvr>
                                      <p:to>
                                        <p:strVal val="visible"/>
                                      </p:to>
                                    </p:set>
                                    <p:animEffect transition="in" filter="barn(inVertical)">
                                      <p:cBhvr>
                                        <p:cTn id="19" dur="500"/>
                                        <p:tgtEl>
                                          <p:spTgt spid="21"/>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20"/>
                                        </p:tgtEl>
                                        <p:attrNameLst>
                                          <p:attrName>style.visibility</p:attrName>
                                        </p:attrNameLst>
                                      </p:cBhvr>
                                      <p:to>
                                        <p:strVal val="visible"/>
                                      </p:to>
                                    </p:set>
                                    <p:animEffect transition="in" filter="barn(inVertical)">
                                      <p:cBhvr>
                                        <p:cTn id="22" dur="500"/>
                                        <p:tgtEl>
                                          <p:spTgt spid="20"/>
                                        </p:tgtEl>
                                      </p:cBhvr>
                                    </p:animEffect>
                                  </p:childTnLst>
                                </p:cTn>
                              </p:par>
                              <p:par>
                                <p:cTn id="23" presetID="16" presetClass="entr" presetSubtype="21" fill="hold" grpId="0" nodeType="withEffect">
                                  <p:stCondLst>
                                    <p:cond delay="0"/>
                                  </p:stCondLst>
                                  <p:childTnLst>
                                    <p:set>
                                      <p:cBhvr>
                                        <p:cTn id="24" dur="1" fill="hold">
                                          <p:stCondLst>
                                            <p:cond delay="0"/>
                                          </p:stCondLst>
                                        </p:cTn>
                                        <p:tgtEl>
                                          <p:spTgt spid="22"/>
                                        </p:tgtEl>
                                        <p:attrNameLst>
                                          <p:attrName>style.visibility</p:attrName>
                                        </p:attrNameLst>
                                      </p:cBhvr>
                                      <p:to>
                                        <p:strVal val="visible"/>
                                      </p:to>
                                    </p:set>
                                    <p:animEffect transition="in" filter="barn(inVertical)">
                                      <p:cBhvr>
                                        <p:cTn id="25" dur="500"/>
                                        <p:tgtEl>
                                          <p:spTgt spid="22"/>
                                        </p:tgtEl>
                                      </p:cBhvr>
                                    </p:animEffect>
                                  </p:childTnLst>
                                </p:cTn>
                              </p:par>
                              <p:par>
                                <p:cTn id="26" presetID="22" presetClass="entr" presetSubtype="4" fill="hold" nodeType="withEffect">
                                  <p:stCondLst>
                                    <p:cond delay="0"/>
                                  </p:stCondLst>
                                  <p:childTnLst>
                                    <p:set>
                                      <p:cBhvr>
                                        <p:cTn id="27" dur="1" fill="hold">
                                          <p:stCondLst>
                                            <p:cond delay="0"/>
                                          </p:stCondLst>
                                        </p:cTn>
                                        <p:tgtEl>
                                          <p:spTgt spid="23"/>
                                        </p:tgtEl>
                                        <p:attrNameLst>
                                          <p:attrName>style.visibility</p:attrName>
                                        </p:attrNameLst>
                                      </p:cBhvr>
                                      <p:to>
                                        <p:strVal val="visible"/>
                                      </p:to>
                                    </p:set>
                                    <p:animEffect transition="in" filter="wipe(down)">
                                      <p:cBhvr>
                                        <p:cTn id="28" dur="500"/>
                                        <p:tgtEl>
                                          <p:spTgt spid="23"/>
                                        </p:tgtEl>
                                      </p:cBhvr>
                                    </p:animEffect>
                                  </p:childTnLst>
                                </p:cTn>
                              </p:par>
                              <p:par>
                                <p:cTn id="29" presetID="22" presetClass="entr" presetSubtype="4" fill="hold" nodeType="withEffect">
                                  <p:stCondLst>
                                    <p:cond delay="0"/>
                                  </p:stCondLst>
                                  <p:childTnLst>
                                    <p:set>
                                      <p:cBhvr>
                                        <p:cTn id="30" dur="1" fill="hold">
                                          <p:stCondLst>
                                            <p:cond delay="0"/>
                                          </p:stCondLst>
                                        </p:cTn>
                                        <p:tgtEl>
                                          <p:spTgt spid="24"/>
                                        </p:tgtEl>
                                        <p:attrNameLst>
                                          <p:attrName>style.visibility</p:attrName>
                                        </p:attrNameLst>
                                      </p:cBhvr>
                                      <p:to>
                                        <p:strVal val="visible"/>
                                      </p:to>
                                    </p:set>
                                    <p:animEffect transition="in" filter="wipe(down)">
                                      <p:cBhvr>
                                        <p:cTn id="31" dur="500"/>
                                        <p:tgtEl>
                                          <p:spTgt spid="24"/>
                                        </p:tgtEl>
                                      </p:cBhvr>
                                    </p:animEffect>
                                  </p:childTnLst>
                                </p:cTn>
                              </p:par>
                              <p:par>
                                <p:cTn id="32" presetID="22" presetClass="entr" presetSubtype="4" fill="hold" nodeType="withEffect">
                                  <p:stCondLst>
                                    <p:cond delay="0"/>
                                  </p:stCondLst>
                                  <p:childTnLst>
                                    <p:set>
                                      <p:cBhvr>
                                        <p:cTn id="33" dur="1" fill="hold">
                                          <p:stCondLst>
                                            <p:cond delay="0"/>
                                          </p:stCondLst>
                                        </p:cTn>
                                        <p:tgtEl>
                                          <p:spTgt spid="25"/>
                                        </p:tgtEl>
                                        <p:attrNameLst>
                                          <p:attrName>style.visibility</p:attrName>
                                        </p:attrNameLst>
                                      </p:cBhvr>
                                      <p:to>
                                        <p:strVal val="visible"/>
                                      </p:to>
                                    </p:set>
                                    <p:animEffect transition="in" filter="wipe(down)">
                                      <p:cBhvr>
                                        <p:cTn id="34" dur="500"/>
                                        <p:tgtEl>
                                          <p:spTgt spid="25"/>
                                        </p:tgtEl>
                                      </p:cBhvr>
                                    </p:animEffect>
                                  </p:childTnLst>
                                </p:cTn>
                              </p:par>
                              <p:par>
                                <p:cTn id="35" presetID="22" presetClass="entr" presetSubtype="4" fill="hold" nodeType="withEffect">
                                  <p:stCondLst>
                                    <p:cond delay="0"/>
                                  </p:stCondLst>
                                  <p:childTnLst>
                                    <p:set>
                                      <p:cBhvr>
                                        <p:cTn id="36" dur="1" fill="hold">
                                          <p:stCondLst>
                                            <p:cond delay="0"/>
                                          </p:stCondLst>
                                        </p:cTn>
                                        <p:tgtEl>
                                          <p:spTgt spid="26"/>
                                        </p:tgtEl>
                                        <p:attrNameLst>
                                          <p:attrName>style.visibility</p:attrName>
                                        </p:attrNameLst>
                                      </p:cBhvr>
                                      <p:to>
                                        <p:strVal val="visible"/>
                                      </p:to>
                                    </p:set>
                                    <p:animEffect transition="in" filter="wipe(down)">
                                      <p:cBhvr>
                                        <p:cTn id="37" dur="500"/>
                                        <p:tgtEl>
                                          <p:spTgt spid="26"/>
                                        </p:tgtEl>
                                      </p:cBhvr>
                                    </p:animEffect>
                                  </p:childTnLst>
                                </p:cTn>
                              </p:par>
                              <p:par>
                                <p:cTn id="38" presetID="6" presetClass="entr" presetSubtype="16" fill="hold" grpId="0" nodeType="withEffect">
                                  <p:stCondLst>
                                    <p:cond delay="0"/>
                                  </p:stCondLst>
                                  <p:childTnLst>
                                    <p:set>
                                      <p:cBhvr>
                                        <p:cTn id="39" dur="1" fill="hold">
                                          <p:stCondLst>
                                            <p:cond delay="0"/>
                                          </p:stCondLst>
                                        </p:cTn>
                                        <p:tgtEl>
                                          <p:spTgt spid="27"/>
                                        </p:tgtEl>
                                        <p:attrNameLst>
                                          <p:attrName>style.visibility</p:attrName>
                                        </p:attrNameLst>
                                      </p:cBhvr>
                                      <p:to>
                                        <p:strVal val="visible"/>
                                      </p:to>
                                    </p:set>
                                    <p:animEffect transition="in" filter="circle(in)">
                                      <p:cBhvr>
                                        <p:cTn id="40" dur="2000"/>
                                        <p:tgtEl>
                                          <p:spTgt spid="27"/>
                                        </p:tgtEl>
                                      </p:cBhvr>
                                    </p:animEffect>
                                  </p:childTnLst>
                                </p:cTn>
                              </p:par>
                              <p:par>
                                <p:cTn id="41" presetID="6" presetClass="entr" presetSubtype="16" fill="hold" grpId="0" nodeType="withEffect">
                                  <p:stCondLst>
                                    <p:cond delay="0"/>
                                  </p:stCondLst>
                                  <p:childTnLst>
                                    <p:set>
                                      <p:cBhvr>
                                        <p:cTn id="42" dur="1" fill="hold">
                                          <p:stCondLst>
                                            <p:cond delay="0"/>
                                          </p:stCondLst>
                                        </p:cTn>
                                        <p:tgtEl>
                                          <p:spTgt spid="28"/>
                                        </p:tgtEl>
                                        <p:attrNameLst>
                                          <p:attrName>style.visibility</p:attrName>
                                        </p:attrNameLst>
                                      </p:cBhvr>
                                      <p:to>
                                        <p:strVal val="visible"/>
                                      </p:to>
                                    </p:set>
                                    <p:animEffect transition="in" filter="circle(in)">
                                      <p:cBhvr>
                                        <p:cTn id="43" dur="2000"/>
                                        <p:tgtEl>
                                          <p:spTgt spid="28"/>
                                        </p:tgtEl>
                                      </p:cBhvr>
                                    </p:animEffect>
                                  </p:childTnLst>
                                </p:cTn>
                              </p:par>
                              <p:par>
                                <p:cTn id="44" presetID="42" presetClass="entr" presetSubtype="0" fill="hold" grpId="0" nodeType="withEffect">
                                  <p:stCondLst>
                                    <p:cond delay="0"/>
                                  </p:stCondLst>
                                  <p:childTnLst>
                                    <p:set>
                                      <p:cBhvr>
                                        <p:cTn id="45" dur="1" fill="hold">
                                          <p:stCondLst>
                                            <p:cond delay="0"/>
                                          </p:stCondLst>
                                        </p:cTn>
                                        <p:tgtEl>
                                          <p:spTgt spid="33"/>
                                        </p:tgtEl>
                                        <p:attrNameLst>
                                          <p:attrName>style.visibility</p:attrName>
                                        </p:attrNameLst>
                                      </p:cBhvr>
                                      <p:to>
                                        <p:strVal val="visible"/>
                                      </p:to>
                                    </p:set>
                                    <p:animEffect transition="in" filter="fade">
                                      <p:cBhvr>
                                        <p:cTn id="46" dur="1000"/>
                                        <p:tgtEl>
                                          <p:spTgt spid="33"/>
                                        </p:tgtEl>
                                      </p:cBhvr>
                                    </p:animEffect>
                                    <p:anim calcmode="lin" valueType="num">
                                      <p:cBhvr>
                                        <p:cTn id="47" dur="1000" fill="hold"/>
                                        <p:tgtEl>
                                          <p:spTgt spid="33"/>
                                        </p:tgtEl>
                                        <p:attrNameLst>
                                          <p:attrName>ppt_x</p:attrName>
                                        </p:attrNameLst>
                                      </p:cBhvr>
                                      <p:tavLst>
                                        <p:tav tm="0">
                                          <p:val>
                                            <p:strVal val="#ppt_x"/>
                                          </p:val>
                                        </p:tav>
                                        <p:tav tm="100000">
                                          <p:val>
                                            <p:strVal val="#ppt_x"/>
                                          </p:val>
                                        </p:tav>
                                      </p:tavLst>
                                    </p:anim>
                                    <p:anim calcmode="lin" valueType="num">
                                      <p:cBhvr>
                                        <p:cTn id="48" dur="1000" fill="hold"/>
                                        <p:tgtEl>
                                          <p:spTgt spid="33"/>
                                        </p:tgtEl>
                                        <p:attrNameLst>
                                          <p:attrName>ppt_y</p:attrName>
                                        </p:attrNameLst>
                                      </p:cBhvr>
                                      <p:tavLst>
                                        <p:tav tm="0">
                                          <p:val>
                                            <p:strVal val="#ppt_y+.1"/>
                                          </p:val>
                                        </p:tav>
                                        <p:tav tm="100000">
                                          <p:val>
                                            <p:strVal val="#ppt_y"/>
                                          </p:val>
                                        </p:tav>
                                      </p:tavLst>
                                    </p:anim>
                                  </p:childTnLst>
                                </p:cTn>
                              </p:par>
                              <p:par>
                                <p:cTn id="49" presetID="22" presetClass="entr" presetSubtype="4" fill="hold" grpId="0" nodeType="withEffect">
                                  <p:stCondLst>
                                    <p:cond delay="0"/>
                                  </p:stCondLst>
                                  <p:childTnLst>
                                    <p:set>
                                      <p:cBhvr>
                                        <p:cTn id="50" dur="1" fill="hold">
                                          <p:stCondLst>
                                            <p:cond delay="0"/>
                                          </p:stCondLst>
                                        </p:cTn>
                                        <p:tgtEl>
                                          <p:spTgt spid="29"/>
                                        </p:tgtEl>
                                        <p:attrNameLst>
                                          <p:attrName>style.visibility</p:attrName>
                                        </p:attrNameLst>
                                      </p:cBhvr>
                                      <p:to>
                                        <p:strVal val="visible"/>
                                      </p:to>
                                    </p:set>
                                    <p:animEffect transition="in" filter="wipe(down)">
                                      <p:cBhvr>
                                        <p:cTn id="51" dur="500"/>
                                        <p:tgtEl>
                                          <p:spTgt spid="29"/>
                                        </p:tgtEl>
                                      </p:cBhvr>
                                    </p:animEffect>
                                  </p:childTnLst>
                                </p:cTn>
                              </p:par>
                              <p:par>
                                <p:cTn id="52" presetID="42" presetClass="entr" presetSubtype="0" fill="hold" grpId="0" nodeType="withEffect">
                                  <p:stCondLst>
                                    <p:cond delay="0"/>
                                  </p:stCondLst>
                                  <p:childTnLst>
                                    <p:set>
                                      <p:cBhvr>
                                        <p:cTn id="53" dur="1" fill="hold">
                                          <p:stCondLst>
                                            <p:cond delay="0"/>
                                          </p:stCondLst>
                                        </p:cTn>
                                        <p:tgtEl>
                                          <p:spTgt spid="32"/>
                                        </p:tgtEl>
                                        <p:attrNameLst>
                                          <p:attrName>style.visibility</p:attrName>
                                        </p:attrNameLst>
                                      </p:cBhvr>
                                      <p:to>
                                        <p:strVal val="visible"/>
                                      </p:to>
                                    </p:set>
                                    <p:animEffect transition="in" filter="fade">
                                      <p:cBhvr>
                                        <p:cTn id="54" dur="1000"/>
                                        <p:tgtEl>
                                          <p:spTgt spid="32"/>
                                        </p:tgtEl>
                                      </p:cBhvr>
                                    </p:animEffect>
                                    <p:anim calcmode="lin" valueType="num">
                                      <p:cBhvr>
                                        <p:cTn id="55" dur="1000" fill="hold"/>
                                        <p:tgtEl>
                                          <p:spTgt spid="32"/>
                                        </p:tgtEl>
                                        <p:attrNameLst>
                                          <p:attrName>ppt_x</p:attrName>
                                        </p:attrNameLst>
                                      </p:cBhvr>
                                      <p:tavLst>
                                        <p:tav tm="0">
                                          <p:val>
                                            <p:strVal val="#ppt_x"/>
                                          </p:val>
                                        </p:tav>
                                        <p:tav tm="100000">
                                          <p:val>
                                            <p:strVal val="#ppt_x"/>
                                          </p:val>
                                        </p:tav>
                                      </p:tavLst>
                                    </p:anim>
                                    <p:anim calcmode="lin" valueType="num">
                                      <p:cBhvr>
                                        <p:cTn id="56" dur="1000" fill="hold"/>
                                        <p:tgtEl>
                                          <p:spTgt spid="32"/>
                                        </p:tgtEl>
                                        <p:attrNameLst>
                                          <p:attrName>ppt_y</p:attrName>
                                        </p:attrNameLst>
                                      </p:cBhvr>
                                      <p:tavLst>
                                        <p:tav tm="0">
                                          <p:val>
                                            <p:strVal val="#ppt_y+.1"/>
                                          </p:val>
                                        </p:tav>
                                        <p:tav tm="100000">
                                          <p:val>
                                            <p:strVal val="#ppt_y"/>
                                          </p:val>
                                        </p:tav>
                                      </p:tavLst>
                                    </p:anim>
                                  </p:childTnLst>
                                </p:cTn>
                              </p:par>
                              <p:par>
                                <p:cTn id="57" presetID="6" presetClass="entr" presetSubtype="16" fill="hold" grpId="0" nodeType="withEffect">
                                  <p:stCondLst>
                                    <p:cond delay="0"/>
                                  </p:stCondLst>
                                  <p:childTnLst>
                                    <p:set>
                                      <p:cBhvr>
                                        <p:cTn id="58" dur="1" fill="hold">
                                          <p:stCondLst>
                                            <p:cond delay="0"/>
                                          </p:stCondLst>
                                        </p:cTn>
                                        <p:tgtEl>
                                          <p:spTgt spid="30"/>
                                        </p:tgtEl>
                                        <p:attrNameLst>
                                          <p:attrName>style.visibility</p:attrName>
                                        </p:attrNameLst>
                                      </p:cBhvr>
                                      <p:to>
                                        <p:strVal val="visible"/>
                                      </p:to>
                                    </p:set>
                                    <p:animEffect transition="in" filter="circle(in)">
                                      <p:cBhvr>
                                        <p:cTn id="59" dur="2000"/>
                                        <p:tgtEl>
                                          <p:spTgt spid="30"/>
                                        </p:tgtEl>
                                      </p:cBhvr>
                                    </p:animEffect>
                                  </p:childTnLst>
                                </p:cTn>
                              </p:par>
                              <p:par>
                                <p:cTn id="60" presetID="16" presetClass="entr" presetSubtype="21" fill="hold" grpId="0" nodeType="withEffect">
                                  <p:stCondLst>
                                    <p:cond delay="0"/>
                                  </p:stCondLst>
                                  <p:childTnLst>
                                    <p:set>
                                      <p:cBhvr>
                                        <p:cTn id="61" dur="1" fill="hold">
                                          <p:stCondLst>
                                            <p:cond delay="0"/>
                                          </p:stCondLst>
                                        </p:cTn>
                                        <p:tgtEl>
                                          <p:spTgt spid="31"/>
                                        </p:tgtEl>
                                        <p:attrNameLst>
                                          <p:attrName>style.visibility</p:attrName>
                                        </p:attrNameLst>
                                      </p:cBhvr>
                                      <p:to>
                                        <p:strVal val="visible"/>
                                      </p:to>
                                    </p:set>
                                    <p:animEffect transition="in" filter="barn(inVertical)">
                                      <p:cBhvr>
                                        <p:cTn id="62" dur="500"/>
                                        <p:tgtEl>
                                          <p:spTgt spid="31"/>
                                        </p:tgtEl>
                                      </p:cBhvr>
                                    </p:animEffect>
                                  </p:childTnLst>
                                </p:cTn>
                              </p:par>
                              <p:par>
                                <p:cTn id="63" presetID="42" presetClass="entr" presetSubtype="0" fill="hold" grpId="0" nodeType="withEffect">
                                  <p:stCondLst>
                                    <p:cond delay="0"/>
                                  </p:stCondLst>
                                  <p:childTnLst>
                                    <p:set>
                                      <p:cBhvr>
                                        <p:cTn id="64" dur="1" fill="hold">
                                          <p:stCondLst>
                                            <p:cond delay="0"/>
                                          </p:stCondLst>
                                        </p:cTn>
                                        <p:tgtEl>
                                          <p:spTgt spid="34"/>
                                        </p:tgtEl>
                                        <p:attrNameLst>
                                          <p:attrName>style.visibility</p:attrName>
                                        </p:attrNameLst>
                                      </p:cBhvr>
                                      <p:to>
                                        <p:strVal val="visible"/>
                                      </p:to>
                                    </p:set>
                                    <p:animEffect transition="in" filter="fade">
                                      <p:cBhvr>
                                        <p:cTn id="65" dur="1000"/>
                                        <p:tgtEl>
                                          <p:spTgt spid="34"/>
                                        </p:tgtEl>
                                      </p:cBhvr>
                                    </p:animEffect>
                                    <p:anim calcmode="lin" valueType="num">
                                      <p:cBhvr>
                                        <p:cTn id="66" dur="1000" fill="hold"/>
                                        <p:tgtEl>
                                          <p:spTgt spid="34"/>
                                        </p:tgtEl>
                                        <p:attrNameLst>
                                          <p:attrName>ppt_x</p:attrName>
                                        </p:attrNameLst>
                                      </p:cBhvr>
                                      <p:tavLst>
                                        <p:tav tm="0">
                                          <p:val>
                                            <p:strVal val="#ppt_x"/>
                                          </p:val>
                                        </p:tav>
                                        <p:tav tm="100000">
                                          <p:val>
                                            <p:strVal val="#ppt_x"/>
                                          </p:val>
                                        </p:tav>
                                      </p:tavLst>
                                    </p:anim>
                                    <p:anim calcmode="lin" valueType="num">
                                      <p:cBhvr>
                                        <p:cTn id="67" dur="1000" fill="hold"/>
                                        <p:tgtEl>
                                          <p:spTgt spid="3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p:bldP spid="17" grpId="0"/>
      <p:bldP spid="18" grpId="0"/>
      <p:bldP spid="19" grpId="0"/>
      <p:bldP spid="20" grpId="0"/>
      <p:bldP spid="22" grpId="0"/>
      <p:bldP spid="27" grpId="0"/>
      <p:bldP spid="28" grpId="0"/>
      <p:bldP spid="29" grpId="0"/>
      <p:bldP spid="30" grpId="0"/>
      <p:bldP spid="31" grpId="0"/>
      <p:bldP spid="32" grpId="0"/>
      <p:bldP spid="33" grpId="0"/>
      <p:bldP spid="34" grpId="0"/>
    </p:bld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Rectangle 14">
            <a:extLst>
              <a:ext uri="{FF2B5EF4-FFF2-40B4-BE49-F238E27FC236}">
                <a16:creationId xmlns:a16="http://schemas.microsoft.com/office/drawing/2014/main" id="{3414A895-871B-47DD-9514-01B2A912879B}"/>
              </a:ext>
            </a:extLst>
          </p:cNvPr>
          <p:cNvSpPr/>
          <p:nvPr/>
        </p:nvSpPr>
        <p:spPr>
          <a:xfrm>
            <a:off x="0" y="1124744"/>
            <a:ext cx="9002541" cy="1395263"/>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200" b="1" i="0" u="sng" strike="noStrike" kern="1200" cap="none" spc="0" normalizeH="0" baseline="0" noProof="0" dirty="0" err="1">
                <a:ln>
                  <a:noFill/>
                </a:ln>
                <a:solidFill>
                  <a:srgbClr val="0000FF"/>
                </a:solidFill>
                <a:effectLst/>
                <a:uLnTx/>
                <a:uFillTx/>
                <a:latin typeface="Arial" pitchFamily="34" charset="0"/>
                <a:ea typeface="+mn-ea"/>
                <a:cs typeface="Arial" pitchFamily="34" charset="0"/>
              </a:rPr>
              <a:t>Bài</a:t>
            </a:r>
            <a:r>
              <a:rPr kumimoji="0" lang="en-US" sz="3200" b="1" i="0" u="sng" strike="noStrike" kern="1200" cap="none" spc="0" normalizeH="0" baseline="0" noProof="0" dirty="0">
                <a:ln>
                  <a:noFill/>
                </a:ln>
                <a:solidFill>
                  <a:srgbClr val="0000FF"/>
                </a:solidFill>
                <a:effectLst/>
                <a:uLnTx/>
                <a:uFillTx/>
                <a:latin typeface="Arial" pitchFamily="34" charset="0"/>
                <a:ea typeface="+mn-ea"/>
                <a:cs typeface="Arial" pitchFamily="34" charset="0"/>
              </a:rPr>
              <a:t> </a:t>
            </a:r>
            <a:r>
              <a:rPr kumimoji="0" lang="en-US" sz="3200" b="1" i="0" u="sng" strike="noStrike" kern="1200" cap="none" spc="0" normalizeH="0" baseline="0" noProof="0" dirty="0" err="1">
                <a:ln>
                  <a:noFill/>
                </a:ln>
                <a:solidFill>
                  <a:srgbClr val="0000FF"/>
                </a:solidFill>
                <a:effectLst/>
                <a:uLnTx/>
                <a:uFillTx/>
                <a:latin typeface="Arial" pitchFamily="34" charset="0"/>
                <a:ea typeface="+mn-ea"/>
                <a:cs typeface="Arial" pitchFamily="34" charset="0"/>
              </a:rPr>
              <a:t>tập</a:t>
            </a:r>
            <a:r>
              <a:rPr kumimoji="0" lang="en-US" sz="3200" b="1" i="0" u="sng" strike="noStrike" kern="1200" cap="none" spc="0" normalizeH="0" baseline="0" noProof="0" dirty="0">
                <a:ln>
                  <a:noFill/>
                </a:ln>
                <a:solidFill>
                  <a:srgbClr val="0000FF"/>
                </a:solidFill>
                <a:effectLst/>
                <a:uLnTx/>
                <a:uFillTx/>
                <a:latin typeface="Arial" pitchFamily="34" charset="0"/>
                <a:ea typeface="+mn-ea"/>
                <a:cs typeface="Arial" pitchFamily="34" charset="0"/>
              </a:rPr>
              <a:t> 2</a:t>
            </a:r>
            <a:r>
              <a:rPr kumimoji="0" lang="en-US" sz="3200" b="1" i="0" u="none" strike="noStrike" kern="1200" cap="none" spc="0" normalizeH="0" baseline="0" noProof="0" dirty="0">
                <a:ln>
                  <a:noFill/>
                </a:ln>
                <a:solidFill>
                  <a:srgbClr val="0000FF"/>
                </a:solidFill>
                <a:effectLst/>
                <a:uLnTx/>
                <a:uFillTx/>
                <a:latin typeface="Arial" pitchFamily="34" charset="0"/>
                <a:ea typeface="+mn-ea"/>
                <a:cs typeface="Arial" pitchFamily="34" charset="0"/>
              </a:rPr>
              <a:t>:</a:t>
            </a:r>
            <a:r>
              <a:rPr kumimoji="0" lang="en-US" sz="3200" b="1" i="0" u="none" strike="noStrike" kern="1200" cap="none" spc="0" normalizeH="0" baseline="0" noProof="0" dirty="0">
                <a:ln>
                  <a:noFill/>
                </a:ln>
                <a:solidFill>
                  <a:prstClr val="white"/>
                </a:solidFill>
                <a:effectLst/>
                <a:uLnTx/>
                <a:uFillTx/>
                <a:latin typeface="Arial" pitchFamily="34" charset="0"/>
                <a:ea typeface="+mn-ea"/>
                <a:cs typeface="Arial" pitchFamily="34" charset="0"/>
              </a:rPr>
              <a:t> </a:t>
            </a:r>
            <a:r>
              <a:rPr kumimoji="0" lang="en-US" sz="3200" b="0" i="0"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Dẫn</a:t>
            </a:r>
            <a:r>
              <a:rPr kumimoji="0" lang="en-US" sz="32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1,568 </a:t>
            </a:r>
            <a:r>
              <a:rPr kumimoji="0" lang="en-US" sz="3200" b="0" i="0"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lít</a:t>
            </a:r>
            <a:r>
              <a:rPr kumimoji="0" lang="en-US" sz="32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3200" b="0" i="0"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khí</a:t>
            </a:r>
            <a:r>
              <a:rPr kumimoji="0" lang="en-US" sz="32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CO</a:t>
            </a:r>
            <a:r>
              <a:rPr kumimoji="0" lang="en-US" sz="3200" b="0" i="0" u="none" strike="noStrike" kern="1200" cap="none" spc="0" normalizeH="0" baseline="-25000" noProof="0" dirty="0">
                <a:ln>
                  <a:noFill/>
                </a:ln>
                <a:solidFill>
                  <a:prstClr val="black"/>
                </a:solidFill>
                <a:effectLst/>
                <a:uLnTx/>
                <a:uFillTx/>
                <a:latin typeface="Times New Roman" pitchFamily="18" charset="0"/>
                <a:ea typeface="+mn-ea"/>
                <a:cs typeface="Times New Roman" pitchFamily="18" charset="0"/>
              </a:rPr>
              <a:t>2</a:t>
            </a:r>
            <a:r>
              <a:rPr kumimoji="0" lang="en-US" sz="32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3200" b="0" i="0"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đktc</a:t>
            </a:r>
            <a:r>
              <a:rPr kumimoji="0" lang="en-US" sz="32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3200" b="0" i="0"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vào</a:t>
            </a:r>
            <a:r>
              <a:rPr kumimoji="0" lang="en-US" sz="32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1 dung </a:t>
            </a:r>
            <a:r>
              <a:rPr kumimoji="0" lang="en-US" sz="3200" b="0" i="0"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dịch</a:t>
            </a:r>
            <a:r>
              <a:rPr kumimoji="0" lang="en-US" sz="32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3200" b="0" i="0"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có</a:t>
            </a:r>
            <a:r>
              <a:rPr kumimoji="0" lang="en-US" sz="32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3200" b="0" i="0"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hòa</a:t>
            </a:r>
            <a:r>
              <a:rPr kumimoji="0" lang="en-US" sz="32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tan 6,4 gam NaOH. </a:t>
            </a:r>
            <a:r>
              <a:rPr kumimoji="0" lang="en-US" sz="3200" b="0" i="0"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Hãy</a:t>
            </a:r>
            <a:r>
              <a:rPr kumimoji="0" lang="en-US" sz="32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3200" b="0" i="0"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cho</a:t>
            </a:r>
            <a:r>
              <a:rPr kumimoji="0" lang="en-US" sz="32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3200" b="0" i="0"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biết</a:t>
            </a:r>
            <a:r>
              <a:rPr kumimoji="0" lang="en-US" sz="32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3200" b="0" i="0"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sau</a:t>
            </a:r>
            <a:r>
              <a:rPr kumimoji="0" lang="en-US" sz="32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3200" b="0" i="0"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phản</a:t>
            </a:r>
            <a:r>
              <a:rPr kumimoji="0" lang="en-US" sz="32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3200" b="0" i="0"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ứng</a:t>
            </a:r>
            <a:r>
              <a:rPr kumimoji="0" lang="en-US" sz="32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3200" b="0" i="0"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thu</a:t>
            </a:r>
            <a:r>
              <a:rPr kumimoji="0" lang="en-US" sz="32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3200" b="0" i="0"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được</a:t>
            </a:r>
            <a:r>
              <a:rPr kumimoji="0" lang="en-US" sz="32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3200" b="0" i="0"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muối</a:t>
            </a:r>
            <a:r>
              <a:rPr kumimoji="0" lang="en-US" sz="32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3200" b="0" i="0"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nào</a:t>
            </a:r>
            <a:r>
              <a:rPr kumimoji="0" lang="en-US" sz="32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3200" b="0" i="0"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Khối</a:t>
            </a:r>
            <a:r>
              <a:rPr kumimoji="0" lang="en-US" sz="32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3200" b="0" i="0"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lượng</a:t>
            </a:r>
            <a:r>
              <a:rPr kumimoji="0" lang="en-US" sz="32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3200" b="0" i="0"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bao</a:t>
            </a:r>
            <a:r>
              <a:rPr kumimoji="0" lang="en-US" sz="32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3200" b="0" i="0"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nhiêu</a:t>
            </a:r>
            <a:r>
              <a:rPr kumimoji="0" lang="en-US" sz="32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a:t>
            </a:r>
          </a:p>
        </p:txBody>
      </p:sp>
    </p:spTree>
    <p:extLst>
      <p:ext uri="{BB962C8B-B14F-4D97-AF65-F5344CB8AC3E}">
        <p14:creationId xmlns:p14="http://schemas.microsoft.com/office/powerpoint/2010/main" val="4220988425"/>
      </p:ext>
    </p:extLst>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5" name="Group 36">
            <a:extLst>
              <a:ext uri="{FF2B5EF4-FFF2-40B4-BE49-F238E27FC236}">
                <a16:creationId xmlns:a16="http://schemas.microsoft.com/office/drawing/2014/main" id="{722C288C-04CF-4DCA-BEEA-47813B9D1981}"/>
              </a:ext>
            </a:extLst>
          </p:cNvPr>
          <p:cNvGrpSpPr>
            <a:grpSpLocks/>
          </p:cNvGrpSpPr>
          <p:nvPr/>
        </p:nvGrpSpPr>
        <p:grpSpPr bwMode="auto">
          <a:xfrm>
            <a:off x="1752600" y="2574925"/>
            <a:ext cx="2209800" cy="854075"/>
            <a:chOff x="874" y="517"/>
            <a:chExt cx="1392" cy="538"/>
          </a:xfrm>
        </p:grpSpPr>
        <p:sp>
          <p:nvSpPr>
            <p:cNvPr id="16" name="Text Box 3">
              <a:extLst>
                <a:ext uri="{FF2B5EF4-FFF2-40B4-BE49-F238E27FC236}">
                  <a16:creationId xmlns:a16="http://schemas.microsoft.com/office/drawing/2014/main" id="{D01FDD58-E991-401A-B06E-18F7FA8F6119}"/>
                </a:ext>
              </a:extLst>
            </p:cNvPr>
            <p:cNvSpPr txBox="1">
              <a:spLocks noChangeArrowheads="1"/>
            </p:cNvSpPr>
            <p:nvPr/>
          </p:nvSpPr>
          <p:spPr bwMode="auto">
            <a:xfrm>
              <a:off x="874" y="517"/>
              <a:ext cx="1392" cy="5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en-US" sz="2000" b="0" i="1"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rPr>
                <a:t>Số mol NaOH</a:t>
              </a:r>
            </a:p>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en-US" sz="2000" b="0" i="1"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rPr>
                <a:t>  Số mol CO</a:t>
              </a:r>
              <a:r>
                <a:rPr kumimoji="0" lang="en-US" sz="2000" b="0" i="1" u="none" strike="noStrike" kern="1200" cap="none" spc="0" normalizeH="0" baseline="-25000" noProof="0">
                  <a:ln>
                    <a:noFill/>
                  </a:ln>
                  <a:solidFill>
                    <a:prstClr val="black"/>
                  </a:solidFill>
                  <a:effectLst/>
                  <a:uLnTx/>
                  <a:uFillTx/>
                  <a:latin typeface="Times New Roman" pitchFamily="18" charset="0"/>
                  <a:ea typeface="+mn-ea"/>
                  <a:cs typeface="Times New Roman" pitchFamily="18" charset="0"/>
                </a:rPr>
                <a:t>2</a:t>
              </a:r>
            </a:p>
          </p:txBody>
        </p:sp>
        <p:sp>
          <p:nvSpPr>
            <p:cNvPr id="17" name="Line 4">
              <a:extLst>
                <a:ext uri="{FF2B5EF4-FFF2-40B4-BE49-F238E27FC236}">
                  <a16:creationId xmlns:a16="http://schemas.microsoft.com/office/drawing/2014/main" id="{FD16D307-EE90-4101-8B22-82023560EA4B}"/>
                </a:ext>
              </a:extLst>
            </p:cNvPr>
            <p:cNvSpPr>
              <a:spLocks noChangeShapeType="1"/>
            </p:cNvSpPr>
            <p:nvPr/>
          </p:nvSpPr>
          <p:spPr bwMode="auto">
            <a:xfrm>
              <a:off x="949" y="837"/>
              <a:ext cx="1125" cy="1"/>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endParaRPr>
            </a:p>
          </p:txBody>
        </p:sp>
      </p:grpSp>
      <p:grpSp>
        <p:nvGrpSpPr>
          <p:cNvPr id="18" name="Group 5">
            <a:extLst>
              <a:ext uri="{FF2B5EF4-FFF2-40B4-BE49-F238E27FC236}">
                <a16:creationId xmlns:a16="http://schemas.microsoft.com/office/drawing/2014/main" id="{B245C506-49F8-42E1-9BF7-AD3F930F25CB}"/>
              </a:ext>
            </a:extLst>
          </p:cNvPr>
          <p:cNvGrpSpPr>
            <a:grpSpLocks/>
          </p:cNvGrpSpPr>
          <p:nvPr/>
        </p:nvGrpSpPr>
        <p:grpSpPr bwMode="auto">
          <a:xfrm>
            <a:off x="4343400" y="2803525"/>
            <a:ext cx="304800" cy="398463"/>
            <a:chOff x="3504" y="2573"/>
            <a:chExt cx="192" cy="251"/>
          </a:xfrm>
        </p:grpSpPr>
        <p:sp>
          <p:nvSpPr>
            <p:cNvPr id="19" name="Line 6">
              <a:extLst>
                <a:ext uri="{FF2B5EF4-FFF2-40B4-BE49-F238E27FC236}">
                  <a16:creationId xmlns:a16="http://schemas.microsoft.com/office/drawing/2014/main" id="{1EE234BA-1673-4BAE-BD77-B93C4558BB29}"/>
                </a:ext>
              </a:extLst>
            </p:cNvPr>
            <p:cNvSpPr>
              <a:spLocks noChangeShapeType="1"/>
            </p:cNvSpPr>
            <p:nvPr/>
          </p:nvSpPr>
          <p:spPr bwMode="auto">
            <a:xfrm>
              <a:off x="3504" y="2573"/>
              <a:ext cx="159" cy="8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endParaRPr>
            </a:p>
          </p:txBody>
        </p:sp>
        <p:sp>
          <p:nvSpPr>
            <p:cNvPr id="20" name="Line 7">
              <a:extLst>
                <a:ext uri="{FF2B5EF4-FFF2-40B4-BE49-F238E27FC236}">
                  <a16:creationId xmlns:a16="http://schemas.microsoft.com/office/drawing/2014/main" id="{AE104DBE-C749-49D9-83BC-F5BDD31B7645}"/>
                </a:ext>
              </a:extLst>
            </p:cNvPr>
            <p:cNvSpPr>
              <a:spLocks noChangeShapeType="1"/>
            </p:cNvSpPr>
            <p:nvPr/>
          </p:nvSpPr>
          <p:spPr bwMode="auto">
            <a:xfrm flipH="1">
              <a:off x="3504" y="2653"/>
              <a:ext cx="159" cy="131"/>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endParaRPr>
            </a:p>
          </p:txBody>
        </p:sp>
        <p:sp>
          <p:nvSpPr>
            <p:cNvPr id="21" name="Line 8">
              <a:extLst>
                <a:ext uri="{FF2B5EF4-FFF2-40B4-BE49-F238E27FC236}">
                  <a16:creationId xmlns:a16="http://schemas.microsoft.com/office/drawing/2014/main" id="{E7BBBC54-05CF-4624-AB0C-9C3AFD665409}"/>
                </a:ext>
              </a:extLst>
            </p:cNvPr>
            <p:cNvSpPr>
              <a:spLocks noChangeShapeType="1"/>
            </p:cNvSpPr>
            <p:nvPr/>
          </p:nvSpPr>
          <p:spPr bwMode="auto">
            <a:xfrm flipH="1">
              <a:off x="3537" y="2693"/>
              <a:ext cx="159" cy="131"/>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endParaRPr>
            </a:p>
          </p:txBody>
        </p:sp>
      </p:grpSp>
      <p:sp>
        <p:nvSpPr>
          <p:cNvPr id="22" name="Text Box 9">
            <a:extLst>
              <a:ext uri="{FF2B5EF4-FFF2-40B4-BE49-F238E27FC236}">
                <a16:creationId xmlns:a16="http://schemas.microsoft.com/office/drawing/2014/main" id="{E88369FC-AFEF-4BC8-9DF6-47269E7A4938}"/>
              </a:ext>
            </a:extLst>
          </p:cNvPr>
          <p:cNvSpPr txBox="1">
            <a:spLocks noChangeArrowheads="1"/>
          </p:cNvSpPr>
          <p:nvPr/>
        </p:nvSpPr>
        <p:spPr bwMode="auto">
          <a:xfrm>
            <a:off x="4724400" y="2727325"/>
            <a:ext cx="457200"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rPr>
              <a:t>2</a:t>
            </a:r>
          </a:p>
        </p:txBody>
      </p:sp>
      <p:sp>
        <p:nvSpPr>
          <p:cNvPr id="23" name="Text Box 10">
            <a:extLst>
              <a:ext uri="{FF2B5EF4-FFF2-40B4-BE49-F238E27FC236}">
                <a16:creationId xmlns:a16="http://schemas.microsoft.com/office/drawing/2014/main" id="{E659A130-BFFA-480D-9795-B8E9EF6774F6}"/>
              </a:ext>
            </a:extLst>
          </p:cNvPr>
          <p:cNvSpPr txBox="1">
            <a:spLocks noChangeArrowheads="1"/>
          </p:cNvSpPr>
          <p:nvPr/>
        </p:nvSpPr>
        <p:spPr bwMode="auto">
          <a:xfrm>
            <a:off x="914400" y="2651125"/>
            <a:ext cx="8839200" cy="8540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0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sym typeface="Wingdings" pitchFamily="2" charset="2"/>
              </a:rPr>
              <a:t>      </a:t>
            </a:r>
            <a:r>
              <a:rPr kumimoji="0" lang="en-US" sz="2000" b="0" i="0"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sản</a:t>
            </a:r>
            <a:r>
              <a:rPr kumimoji="0" lang="en-US" sz="20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000" b="0" i="0"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phẩm</a:t>
            </a:r>
            <a:r>
              <a:rPr kumimoji="0" lang="en-US" sz="20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000" b="0" i="0"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của</a:t>
            </a:r>
            <a:r>
              <a:rPr kumimoji="0" lang="en-US" sz="20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000" b="0" i="0"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phản</a:t>
            </a:r>
            <a:r>
              <a:rPr kumimoji="0" lang="en-US" sz="20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000" b="0" i="0"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ứng</a:t>
            </a:r>
            <a:r>
              <a:rPr kumimoji="0" lang="en-US" sz="20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000" b="0" i="0"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là</a:t>
            </a:r>
            <a:r>
              <a:rPr kumimoji="0" lang="en-US" sz="20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p>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Na</a:t>
            </a:r>
            <a:r>
              <a:rPr kumimoji="0" lang="en-US" sz="2000" b="0" i="0" u="none" strike="noStrike" kern="1200" cap="none" spc="0" normalizeH="0" baseline="-25000" noProof="0" dirty="0">
                <a:ln>
                  <a:noFill/>
                </a:ln>
                <a:solidFill>
                  <a:prstClr val="black"/>
                </a:solidFill>
                <a:effectLst/>
                <a:uLnTx/>
                <a:uFillTx/>
                <a:latin typeface="Times New Roman" pitchFamily="18" charset="0"/>
                <a:ea typeface="+mn-ea"/>
                <a:cs typeface="Times New Roman" pitchFamily="18" charset="0"/>
              </a:rPr>
              <a:t>2</a:t>
            </a:r>
            <a:r>
              <a:rPr kumimoji="0" lang="en-US" sz="20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CO</a:t>
            </a:r>
            <a:r>
              <a:rPr kumimoji="0" lang="en-US" sz="2000" b="0" i="0" u="none" strike="noStrike" kern="1200" cap="none" spc="0" normalizeH="0" baseline="-25000" noProof="0" dirty="0">
                <a:ln>
                  <a:noFill/>
                </a:ln>
                <a:solidFill>
                  <a:prstClr val="black"/>
                </a:solidFill>
                <a:effectLst/>
                <a:uLnTx/>
                <a:uFillTx/>
                <a:latin typeface="Times New Roman" pitchFamily="18" charset="0"/>
                <a:ea typeface="+mn-ea"/>
                <a:cs typeface="Times New Roman" pitchFamily="18" charset="0"/>
              </a:rPr>
              <a:t>3</a:t>
            </a:r>
            <a:r>
              <a:rPr kumimoji="0" lang="en-US" sz="20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000" b="0" i="0"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và</a:t>
            </a:r>
            <a:r>
              <a:rPr kumimoji="0" lang="en-US" sz="20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000" b="0" i="0"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nước</a:t>
            </a:r>
            <a:r>
              <a:rPr kumimoji="0" lang="en-US" sz="20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p>
        </p:txBody>
      </p:sp>
      <p:grpSp>
        <p:nvGrpSpPr>
          <p:cNvPr id="24" name="Group 11">
            <a:extLst>
              <a:ext uri="{FF2B5EF4-FFF2-40B4-BE49-F238E27FC236}">
                <a16:creationId xmlns:a16="http://schemas.microsoft.com/office/drawing/2014/main" id="{8D5818D3-6AB7-4949-8392-8CF03A562CDA}"/>
              </a:ext>
            </a:extLst>
          </p:cNvPr>
          <p:cNvGrpSpPr>
            <a:grpSpLocks/>
          </p:cNvGrpSpPr>
          <p:nvPr/>
        </p:nvGrpSpPr>
        <p:grpSpPr bwMode="auto">
          <a:xfrm>
            <a:off x="1752600" y="3870325"/>
            <a:ext cx="2209800" cy="854075"/>
            <a:chOff x="1680" y="2296"/>
            <a:chExt cx="1392" cy="538"/>
          </a:xfrm>
        </p:grpSpPr>
        <p:sp>
          <p:nvSpPr>
            <p:cNvPr id="25" name="Text Box 12">
              <a:extLst>
                <a:ext uri="{FF2B5EF4-FFF2-40B4-BE49-F238E27FC236}">
                  <a16:creationId xmlns:a16="http://schemas.microsoft.com/office/drawing/2014/main" id="{EFDB9A87-244E-4A42-80A8-063C2F201E6D}"/>
                </a:ext>
              </a:extLst>
            </p:cNvPr>
            <p:cNvSpPr txBox="1">
              <a:spLocks noChangeArrowheads="1"/>
            </p:cNvSpPr>
            <p:nvPr/>
          </p:nvSpPr>
          <p:spPr bwMode="auto">
            <a:xfrm>
              <a:off x="1680" y="2296"/>
              <a:ext cx="1392" cy="5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en-US" sz="2000" b="0" i="1"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rPr>
                <a:t>Số mol NaOH</a:t>
              </a:r>
            </a:p>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en-US" sz="2000" b="0" i="1"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rPr>
                <a:t>  Số mol CO</a:t>
              </a:r>
              <a:r>
                <a:rPr kumimoji="0" lang="en-US" sz="2000" b="0" i="1" u="none" strike="noStrike" kern="1200" cap="none" spc="0" normalizeH="0" baseline="-25000" noProof="0">
                  <a:ln>
                    <a:noFill/>
                  </a:ln>
                  <a:solidFill>
                    <a:prstClr val="black"/>
                  </a:solidFill>
                  <a:effectLst/>
                  <a:uLnTx/>
                  <a:uFillTx/>
                  <a:latin typeface="Times New Roman" pitchFamily="18" charset="0"/>
                  <a:ea typeface="+mn-ea"/>
                  <a:cs typeface="Times New Roman" pitchFamily="18" charset="0"/>
                </a:rPr>
                <a:t>2</a:t>
              </a:r>
            </a:p>
          </p:txBody>
        </p:sp>
        <p:sp>
          <p:nvSpPr>
            <p:cNvPr id="26" name="Line 13">
              <a:extLst>
                <a:ext uri="{FF2B5EF4-FFF2-40B4-BE49-F238E27FC236}">
                  <a16:creationId xmlns:a16="http://schemas.microsoft.com/office/drawing/2014/main" id="{E13D177B-A62B-428A-8B18-302B8588C2AC}"/>
                </a:ext>
              </a:extLst>
            </p:cNvPr>
            <p:cNvSpPr>
              <a:spLocks noChangeShapeType="1"/>
            </p:cNvSpPr>
            <p:nvPr/>
          </p:nvSpPr>
          <p:spPr bwMode="auto">
            <a:xfrm>
              <a:off x="1755" y="2616"/>
              <a:ext cx="1125" cy="1"/>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endParaRPr>
            </a:p>
          </p:txBody>
        </p:sp>
      </p:grpSp>
      <p:sp>
        <p:nvSpPr>
          <p:cNvPr id="27" name="Text Box 14">
            <a:extLst>
              <a:ext uri="{FF2B5EF4-FFF2-40B4-BE49-F238E27FC236}">
                <a16:creationId xmlns:a16="http://schemas.microsoft.com/office/drawing/2014/main" id="{B08623DE-8A5A-4AF8-B0DE-E98355DC2089}"/>
              </a:ext>
            </a:extLst>
          </p:cNvPr>
          <p:cNvSpPr txBox="1">
            <a:spLocks noChangeArrowheads="1"/>
          </p:cNvSpPr>
          <p:nvPr/>
        </p:nvSpPr>
        <p:spPr bwMode="auto">
          <a:xfrm>
            <a:off x="4800600" y="4022725"/>
            <a:ext cx="457200"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rPr>
              <a:t>1</a:t>
            </a:r>
          </a:p>
        </p:txBody>
      </p:sp>
      <p:sp>
        <p:nvSpPr>
          <p:cNvPr id="28" name="Text Box 15">
            <a:extLst>
              <a:ext uri="{FF2B5EF4-FFF2-40B4-BE49-F238E27FC236}">
                <a16:creationId xmlns:a16="http://schemas.microsoft.com/office/drawing/2014/main" id="{A457ED08-F102-4658-A276-7895DC552704}"/>
              </a:ext>
            </a:extLst>
          </p:cNvPr>
          <p:cNvSpPr txBox="1">
            <a:spLocks noChangeArrowheads="1"/>
          </p:cNvSpPr>
          <p:nvPr/>
        </p:nvSpPr>
        <p:spPr bwMode="auto">
          <a:xfrm>
            <a:off x="914400" y="3870325"/>
            <a:ext cx="8839200" cy="8617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0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sym typeface="Wingdings" pitchFamily="2" charset="2"/>
              </a:rPr>
              <a:t>     </a:t>
            </a:r>
            <a:r>
              <a:rPr kumimoji="0" lang="en-US" sz="2000" b="0" i="0"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sản</a:t>
            </a:r>
            <a:r>
              <a:rPr kumimoji="0" lang="en-US" sz="20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000" b="0" i="0"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phẩm</a:t>
            </a:r>
            <a:r>
              <a:rPr kumimoji="0" lang="en-US" sz="20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000" b="0" i="0"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của</a:t>
            </a:r>
            <a:r>
              <a:rPr kumimoji="0" lang="en-US" sz="20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000" b="0" i="0"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phản</a:t>
            </a:r>
            <a:r>
              <a:rPr kumimoji="0" lang="en-US" sz="20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000" b="0" i="0"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ứng</a:t>
            </a:r>
            <a:r>
              <a:rPr kumimoji="0" lang="en-US" sz="20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000" b="0" i="0"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là</a:t>
            </a:r>
            <a:r>
              <a:rPr kumimoji="0" lang="en-US" sz="20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p>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NaHCO</a:t>
            </a:r>
            <a:r>
              <a:rPr kumimoji="0" lang="en-US" sz="2000" b="0" i="0" u="none" strike="noStrike" kern="1200" cap="none" spc="0" normalizeH="0" baseline="-25000" noProof="0" dirty="0">
                <a:ln>
                  <a:noFill/>
                </a:ln>
                <a:solidFill>
                  <a:prstClr val="black"/>
                </a:solidFill>
                <a:effectLst/>
                <a:uLnTx/>
                <a:uFillTx/>
                <a:latin typeface="Times New Roman" pitchFamily="18" charset="0"/>
                <a:ea typeface="+mn-ea"/>
                <a:cs typeface="Times New Roman" pitchFamily="18" charset="0"/>
              </a:rPr>
              <a:t>3</a:t>
            </a:r>
            <a:r>
              <a:rPr kumimoji="0" lang="en-US" sz="20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p>
        </p:txBody>
      </p:sp>
      <p:grpSp>
        <p:nvGrpSpPr>
          <p:cNvPr id="29" name="Group 16">
            <a:extLst>
              <a:ext uri="{FF2B5EF4-FFF2-40B4-BE49-F238E27FC236}">
                <a16:creationId xmlns:a16="http://schemas.microsoft.com/office/drawing/2014/main" id="{7B6954F0-4110-46D3-B768-11CF991E3F8D}"/>
              </a:ext>
            </a:extLst>
          </p:cNvPr>
          <p:cNvGrpSpPr>
            <a:grpSpLocks/>
          </p:cNvGrpSpPr>
          <p:nvPr/>
        </p:nvGrpSpPr>
        <p:grpSpPr bwMode="auto">
          <a:xfrm>
            <a:off x="4191000" y="4022725"/>
            <a:ext cx="330200" cy="455613"/>
            <a:chOff x="2576" y="1296"/>
            <a:chExt cx="208" cy="287"/>
          </a:xfrm>
        </p:grpSpPr>
        <p:sp>
          <p:nvSpPr>
            <p:cNvPr id="30" name="Line 17">
              <a:extLst>
                <a:ext uri="{FF2B5EF4-FFF2-40B4-BE49-F238E27FC236}">
                  <a16:creationId xmlns:a16="http://schemas.microsoft.com/office/drawing/2014/main" id="{263FF39B-E3A3-403C-8721-5F536539A0B6}"/>
                </a:ext>
              </a:extLst>
            </p:cNvPr>
            <p:cNvSpPr>
              <a:spLocks noChangeShapeType="1"/>
            </p:cNvSpPr>
            <p:nvPr/>
          </p:nvSpPr>
          <p:spPr bwMode="auto">
            <a:xfrm flipH="1">
              <a:off x="2592" y="1296"/>
              <a:ext cx="144" cy="144"/>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endParaRPr>
            </a:p>
          </p:txBody>
        </p:sp>
        <p:sp>
          <p:nvSpPr>
            <p:cNvPr id="31" name="Line 18">
              <a:extLst>
                <a:ext uri="{FF2B5EF4-FFF2-40B4-BE49-F238E27FC236}">
                  <a16:creationId xmlns:a16="http://schemas.microsoft.com/office/drawing/2014/main" id="{8F081B05-85CE-40F9-99DF-F7B3DAD63ED3}"/>
                </a:ext>
              </a:extLst>
            </p:cNvPr>
            <p:cNvSpPr>
              <a:spLocks noChangeShapeType="1"/>
            </p:cNvSpPr>
            <p:nvPr/>
          </p:nvSpPr>
          <p:spPr bwMode="auto">
            <a:xfrm>
              <a:off x="2592" y="1440"/>
              <a:ext cx="192" cy="96"/>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endParaRPr>
            </a:p>
          </p:txBody>
        </p:sp>
        <p:sp>
          <p:nvSpPr>
            <p:cNvPr id="32" name="Line 19">
              <a:extLst>
                <a:ext uri="{FF2B5EF4-FFF2-40B4-BE49-F238E27FC236}">
                  <a16:creationId xmlns:a16="http://schemas.microsoft.com/office/drawing/2014/main" id="{EBC744C2-8E8B-486E-87C7-2C3F02AA048F}"/>
                </a:ext>
              </a:extLst>
            </p:cNvPr>
            <p:cNvSpPr>
              <a:spLocks noChangeShapeType="1"/>
            </p:cNvSpPr>
            <p:nvPr/>
          </p:nvSpPr>
          <p:spPr bwMode="auto">
            <a:xfrm>
              <a:off x="2576" y="1487"/>
              <a:ext cx="192" cy="96"/>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endParaRPr>
            </a:p>
          </p:txBody>
        </p:sp>
      </p:grpSp>
      <p:grpSp>
        <p:nvGrpSpPr>
          <p:cNvPr id="33" name="Group 20">
            <a:extLst>
              <a:ext uri="{FF2B5EF4-FFF2-40B4-BE49-F238E27FC236}">
                <a16:creationId xmlns:a16="http://schemas.microsoft.com/office/drawing/2014/main" id="{A2476DDE-AB3E-4311-B2F8-9F6F18901035}"/>
              </a:ext>
            </a:extLst>
          </p:cNvPr>
          <p:cNvGrpSpPr>
            <a:grpSpLocks/>
          </p:cNvGrpSpPr>
          <p:nvPr/>
        </p:nvGrpSpPr>
        <p:grpSpPr bwMode="auto">
          <a:xfrm>
            <a:off x="2438400" y="5089525"/>
            <a:ext cx="2209800" cy="854075"/>
            <a:chOff x="1680" y="2296"/>
            <a:chExt cx="1392" cy="538"/>
          </a:xfrm>
        </p:grpSpPr>
        <p:sp>
          <p:nvSpPr>
            <p:cNvPr id="34" name="Text Box 21">
              <a:extLst>
                <a:ext uri="{FF2B5EF4-FFF2-40B4-BE49-F238E27FC236}">
                  <a16:creationId xmlns:a16="http://schemas.microsoft.com/office/drawing/2014/main" id="{8C07605E-82C1-4C8C-A984-80C4BB455A21}"/>
                </a:ext>
              </a:extLst>
            </p:cNvPr>
            <p:cNvSpPr txBox="1">
              <a:spLocks noChangeArrowheads="1"/>
            </p:cNvSpPr>
            <p:nvPr/>
          </p:nvSpPr>
          <p:spPr bwMode="auto">
            <a:xfrm>
              <a:off x="1680" y="2296"/>
              <a:ext cx="1392" cy="5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en-US" sz="2000" b="0" i="1"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rPr>
                <a:t>Số mol NaOH</a:t>
              </a:r>
            </a:p>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en-US" sz="2000" b="0" i="1"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rPr>
                <a:t>  Số mol CO</a:t>
              </a:r>
              <a:r>
                <a:rPr kumimoji="0" lang="en-US" sz="2000" b="0" i="1" u="none" strike="noStrike" kern="1200" cap="none" spc="0" normalizeH="0" baseline="-25000" noProof="0">
                  <a:ln>
                    <a:noFill/>
                  </a:ln>
                  <a:solidFill>
                    <a:prstClr val="black"/>
                  </a:solidFill>
                  <a:effectLst/>
                  <a:uLnTx/>
                  <a:uFillTx/>
                  <a:latin typeface="Times New Roman" pitchFamily="18" charset="0"/>
                  <a:ea typeface="+mn-ea"/>
                  <a:cs typeface="Times New Roman" pitchFamily="18" charset="0"/>
                </a:rPr>
                <a:t>2</a:t>
              </a:r>
            </a:p>
          </p:txBody>
        </p:sp>
        <p:sp>
          <p:nvSpPr>
            <p:cNvPr id="35" name="Line 22">
              <a:extLst>
                <a:ext uri="{FF2B5EF4-FFF2-40B4-BE49-F238E27FC236}">
                  <a16:creationId xmlns:a16="http://schemas.microsoft.com/office/drawing/2014/main" id="{5A387883-4B88-4DF3-9AE5-EE13AF300719}"/>
                </a:ext>
              </a:extLst>
            </p:cNvPr>
            <p:cNvSpPr>
              <a:spLocks noChangeShapeType="1"/>
            </p:cNvSpPr>
            <p:nvPr/>
          </p:nvSpPr>
          <p:spPr bwMode="auto">
            <a:xfrm>
              <a:off x="1755" y="2616"/>
              <a:ext cx="1125" cy="1"/>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endParaRPr>
            </a:p>
          </p:txBody>
        </p:sp>
      </p:grpSp>
      <p:sp>
        <p:nvSpPr>
          <p:cNvPr id="36" name="Text Box 23">
            <a:extLst>
              <a:ext uri="{FF2B5EF4-FFF2-40B4-BE49-F238E27FC236}">
                <a16:creationId xmlns:a16="http://schemas.microsoft.com/office/drawing/2014/main" id="{9CC4D317-6120-4877-B7F1-8EC91AE726E7}"/>
              </a:ext>
            </a:extLst>
          </p:cNvPr>
          <p:cNvSpPr txBox="1">
            <a:spLocks noChangeArrowheads="1"/>
          </p:cNvSpPr>
          <p:nvPr/>
        </p:nvSpPr>
        <p:spPr bwMode="auto">
          <a:xfrm>
            <a:off x="4876800" y="5318125"/>
            <a:ext cx="457200"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rPr>
              <a:t>2</a:t>
            </a:r>
          </a:p>
        </p:txBody>
      </p:sp>
      <p:sp>
        <p:nvSpPr>
          <p:cNvPr id="37" name="Text Box 24">
            <a:extLst>
              <a:ext uri="{FF2B5EF4-FFF2-40B4-BE49-F238E27FC236}">
                <a16:creationId xmlns:a16="http://schemas.microsoft.com/office/drawing/2014/main" id="{CDC85554-43B0-4F45-AF23-B498F3F6C6DE}"/>
              </a:ext>
            </a:extLst>
          </p:cNvPr>
          <p:cNvSpPr txBox="1">
            <a:spLocks noChangeArrowheads="1"/>
          </p:cNvSpPr>
          <p:nvPr/>
        </p:nvSpPr>
        <p:spPr bwMode="auto">
          <a:xfrm>
            <a:off x="609600" y="5165725"/>
            <a:ext cx="8839200" cy="8540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0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sym typeface="Wingdings" pitchFamily="2" charset="2"/>
              </a:rPr>
              <a:t>            </a:t>
            </a:r>
            <a:r>
              <a:rPr kumimoji="0" lang="en-US" sz="2000" b="0" i="0"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sản</a:t>
            </a:r>
            <a:r>
              <a:rPr kumimoji="0" lang="en-US" sz="20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000" b="0" i="0"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phẩm</a:t>
            </a:r>
            <a:r>
              <a:rPr kumimoji="0" lang="en-US" sz="20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000" b="0" i="0"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của</a:t>
            </a:r>
            <a:r>
              <a:rPr kumimoji="0" lang="en-US" sz="20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000" b="0" i="0"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phản</a:t>
            </a:r>
            <a:r>
              <a:rPr kumimoji="0" lang="en-US" sz="20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000" b="0" i="0"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ứng</a:t>
            </a:r>
            <a:r>
              <a:rPr kumimoji="0" lang="en-US" sz="20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p>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NaHCO</a:t>
            </a:r>
            <a:r>
              <a:rPr kumimoji="0" lang="en-US" sz="2000" b="0" i="0" u="none" strike="noStrike" kern="1200" cap="none" spc="0" normalizeH="0" baseline="-25000" noProof="0" dirty="0">
                <a:ln>
                  <a:noFill/>
                </a:ln>
                <a:solidFill>
                  <a:prstClr val="black"/>
                </a:solidFill>
                <a:effectLst/>
                <a:uLnTx/>
                <a:uFillTx/>
                <a:latin typeface="Times New Roman" pitchFamily="18" charset="0"/>
                <a:ea typeface="+mn-ea"/>
                <a:cs typeface="Times New Roman" pitchFamily="18" charset="0"/>
              </a:rPr>
              <a:t>3</a:t>
            </a:r>
            <a:r>
              <a:rPr kumimoji="0" lang="en-US" sz="20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Na</a:t>
            </a:r>
            <a:r>
              <a:rPr kumimoji="0" lang="en-US" sz="2000" b="0" i="0" u="none" strike="noStrike" kern="1200" cap="none" spc="0" normalizeH="0" baseline="-25000" noProof="0" dirty="0">
                <a:ln>
                  <a:noFill/>
                </a:ln>
                <a:solidFill>
                  <a:prstClr val="black"/>
                </a:solidFill>
                <a:effectLst/>
                <a:uLnTx/>
                <a:uFillTx/>
                <a:latin typeface="Times New Roman" pitchFamily="18" charset="0"/>
                <a:ea typeface="+mn-ea"/>
                <a:cs typeface="Times New Roman" pitchFamily="18" charset="0"/>
              </a:rPr>
              <a:t>2</a:t>
            </a:r>
            <a:r>
              <a:rPr kumimoji="0" lang="en-US" sz="20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CO</a:t>
            </a:r>
            <a:r>
              <a:rPr kumimoji="0" lang="en-US" sz="2000" b="0" i="0" u="none" strike="noStrike" kern="1200" cap="none" spc="0" normalizeH="0" baseline="-25000" noProof="0" dirty="0">
                <a:ln>
                  <a:noFill/>
                </a:ln>
                <a:solidFill>
                  <a:prstClr val="black"/>
                </a:solidFill>
                <a:effectLst/>
                <a:uLnTx/>
                <a:uFillTx/>
                <a:latin typeface="Times New Roman" pitchFamily="18" charset="0"/>
                <a:ea typeface="+mn-ea"/>
                <a:cs typeface="Times New Roman" pitchFamily="18" charset="0"/>
              </a:rPr>
              <a:t>3</a:t>
            </a:r>
            <a:r>
              <a:rPr kumimoji="0" lang="en-US" sz="20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000" b="0" i="0"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và</a:t>
            </a:r>
            <a:r>
              <a:rPr kumimoji="0" lang="en-US" sz="20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000" b="0" i="0"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nước</a:t>
            </a:r>
            <a:r>
              <a:rPr kumimoji="0" lang="en-US" sz="20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p>
        </p:txBody>
      </p:sp>
      <p:grpSp>
        <p:nvGrpSpPr>
          <p:cNvPr id="38" name="Group 25">
            <a:extLst>
              <a:ext uri="{FF2B5EF4-FFF2-40B4-BE49-F238E27FC236}">
                <a16:creationId xmlns:a16="http://schemas.microsoft.com/office/drawing/2014/main" id="{68916A2F-83AE-4B7C-A895-6C3E035AB3D3}"/>
              </a:ext>
            </a:extLst>
          </p:cNvPr>
          <p:cNvGrpSpPr>
            <a:grpSpLocks/>
          </p:cNvGrpSpPr>
          <p:nvPr/>
        </p:nvGrpSpPr>
        <p:grpSpPr bwMode="auto">
          <a:xfrm>
            <a:off x="4495800" y="5394325"/>
            <a:ext cx="304800" cy="381000"/>
            <a:chOff x="2590" y="2326"/>
            <a:chExt cx="192" cy="240"/>
          </a:xfrm>
        </p:grpSpPr>
        <p:sp>
          <p:nvSpPr>
            <p:cNvPr id="39" name="Line 26">
              <a:extLst>
                <a:ext uri="{FF2B5EF4-FFF2-40B4-BE49-F238E27FC236}">
                  <a16:creationId xmlns:a16="http://schemas.microsoft.com/office/drawing/2014/main" id="{552133EB-8465-4DBE-AC9F-3DC0A55B9627}"/>
                </a:ext>
              </a:extLst>
            </p:cNvPr>
            <p:cNvSpPr>
              <a:spLocks noChangeShapeType="1"/>
            </p:cNvSpPr>
            <p:nvPr/>
          </p:nvSpPr>
          <p:spPr bwMode="auto">
            <a:xfrm flipH="1">
              <a:off x="2590" y="2326"/>
              <a:ext cx="144" cy="144"/>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endParaRPr>
            </a:p>
          </p:txBody>
        </p:sp>
        <p:sp>
          <p:nvSpPr>
            <p:cNvPr id="40" name="Line 27">
              <a:extLst>
                <a:ext uri="{FF2B5EF4-FFF2-40B4-BE49-F238E27FC236}">
                  <a16:creationId xmlns:a16="http://schemas.microsoft.com/office/drawing/2014/main" id="{D3616AD7-4229-44DC-A39A-22102644D595}"/>
                </a:ext>
              </a:extLst>
            </p:cNvPr>
            <p:cNvSpPr>
              <a:spLocks noChangeShapeType="1"/>
            </p:cNvSpPr>
            <p:nvPr/>
          </p:nvSpPr>
          <p:spPr bwMode="auto">
            <a:xfrm>
              <a:off x="2590" y="2470"/>
              <a:ext cx="192" cy="96"/>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endParaRPr>
            </a:p>
          </p:txBody>
        </p:sp>
      </p:grpSp>
      <p:grpSp>
        <p:nvGrpSpPr>
          <p:cNvPr id="41" name="Group 28">
            <a:extLst>
              <a:ext uri="{FF2B5EF4-FFF2-40B4-BE49-F238E27FC236}">
                <a16:creationId xmlns:a16="http://schemas.microsoft.com/office/drawing/2014/main" id="{5C7E302B-AC8E-4195-B68C-E6DF71EFE213}"/>
              </a:ext>
            </a:extLst>
          </p:cNvPr>
          <p:cNvGrpSpPr>
            <a:grpSpLocks/>
          </p:cNvGrpSpPr>
          <p:nvPr/>
        </p:nvGrpSpPr>
        <p:grpSpPr bwMode="auto">
          <a:xfrm>
            <a:off x="2133600" y="5394325"/>
            <a:ext cx="304800" cy="381000"/>
            <a:chOff x="2590" y="2326"/>
            <a:chExt cx="192" cy="240"/>
          </a:xfrm>
        </p:grpSpPr>
        <p:sp>
          <p:nvSpPr>
            <p:cNvPr id="42" name="Line 29">
              <a:extLst>
                <a:ext uri="{FF2B5EF4-FFF2-40B4-BE49-F238E27FC236}">
                  <a16:creationId xmlns:a16="http://schemas.microsoft.com/office/drawing/2014/main" id="{9057D142-4479-42DA-9CE9-C2404A3B8112}"/>
                </a:ext>
              </a:extLst>
            </p:cNvPr>
            <p:cNvSpPr>
              <a:spLocks noChangeShapeType="1"/>
            </p:cNvSpPr>
            <p:nvPr/>
          </p:nvSpPr>
          <p:spPr bwMode="auto">
            <a:xfrm flipH="1">
              <a:off x="2590" y="2326"/>
              <a:ext cx="144" cy="144"/>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endParaRPr>
            </a:p>
          </p:txBody>
        </p:sp>
        <p:sp>
          <p:nvSpPr>
            <p:cNvPr id="43" name="Line 30">
              <a:extLst>
                <a:ext uri="{FF2B5EF4-FFF2-40B4-BE49-F238E27FC236}">
                  <a16:creationId xmlns:a16="http://schemas.microsoft.com/office/drawing/2014/main" id="{B1306E03-0E53-40B6-9F2D-251E9114B4B0}"/>
                </a:ext>
              </a:extLst>
            </p:cNvPr>
            <p:cNvSpPr>
              <a:spLocks noChangeShapeType="1"/>
            </p:cNvSpPr>
            <p:nvPr/>
          </p:nvSpPr>
          <p:spPr bwMode="auto">
            <a:xfrm>
              <a:off x="2590" y="2470"/>
              <a:ext cx="192" cy="96"/>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endParaRPr>
            </a:p>
          </p:txBody>
        </p:sp>
      </p:grpSp>
      <p:sp>
        <p:nvSpPr>
          <p:cNvPr id="44" name="Text Box 31">
            <a:extLst>
              <a:ext uri="{FF2B5EF4-FFF2-40B4-BE49-F238E27FC236}">
                <a16:creationId xmlns:a16="http://schemas.microsoft.com/office/drawing/2014/main" id="{B0AC954F-E388-4126-88C4-098711C91867}"/>
              </a:ext>
            </a:extLst>
          </p:cNvPr>
          <p:cNvSpPr txBox="1">
            <a:spLocks noChangeArrowheads="1"/>
          </p:cNvSpPr>
          <p:nvPr/>
        </p:nvSpPr>
        <p:spPr bwMode="auto">
          <a:xfrm>
            <a:off x="1600200" y="5394325"/>
            <a:ext cx="457200"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rPr>
              <a:t>1</a:t>
            </a:r>
          </a:p>
        </p:txBody>
      </p:sp>
      <p:sp>
        <p:nvSpPr>
          <p:cNvPr id="45" name="Text Box 32">
            <a:extLst>
              <a:ext uri="{FF2B5EF4-FFF2-40B4-BE49-F238E27FC236}">
                <a16:creationId xmlns:a16="http://schemas.microsoft.com/office/drawing/2014/main" id="{80A20CF4-E6C4-4348-8A7D-668DAAB250EC}"/>
              </a:ext>
            </a:extLst>
          </p:cNvPr>
          <p:cNvSpPr txBox="1">
            <a:spLocks noChangeArrowheads="1"/>
          </p:cNvSpPr>
          <p:nvPr/>
        </p:nvSpPr>
        <p:spPr bwMode="auto">
          <a:xfrm>
            <a:off x="609600" y="404664"/>
            <a:ext cx="9144000" cy="10156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en-US" sz="2400" b="0" i="1" u="sng"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Lưu</a:t>
            </a:r>
            <a:r>
              <a:rPr kumimoji="0" lang="en-US" sz="2400" b="0" i="1" u="sng"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ý:</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Dung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dịch</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NaOH</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phản</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ứng</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với</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CO</a:t>
            </a:r>
            <a:r>
              <a:rPr kumimoji="0" lang="en-US" sz="2400" b="0" i="1" u="none" strike="noStrike" kern="1200" cap="none" spc="0" normalizeH="0" baseline="-25000" noProof="0" dirty="0">
                <a:ln>
                  <a:noFill/>
                </a:ln>
                <a:solidFill>
                  <a:prstClr val="black"/>
                </a:solidFill>
                <a:effectLst/>
                <a:uLnTx/>
                <a:uFillTx/>
                <a:latin typeface="Times New Roman" pitchFamily="18" charset="0"/>
                <a:ea typeface="+mn-ea"/>
                <a:cs typeface="Times New Roman" pitchFamily="18" charset="0"/>
              </a:rPr>
              <a:t>2</a:t>
            </a:r>
          </a:p>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Theo 2 PTHH:</a:t>
            </a:r>
          </a:p>
        </p:txBody>
      </p:sp>
      <p:sp>
        <p:nvSpPr>
          <p:cNvPr id="46" name="Text Box 33">
            <a:extLst>
              <a:ext uri="{FF2B5EF4-FFF2-40B4-BE49-F238E27FC236}">
                <a16:creationId xmlns:a16="http://schemas.microsoft.com/office/drawing/2014/main" id="{403C89C2-16FE-413B-8ECD-40F868BE591B}"/>
              </a:ext>
            </a:extLst>
          </p:cNvPr>
          <p:cNvSpPr txBox="1">
            <a:spLocks noChangeArrowheads="1"/>
          </p:cNvSpPr>
          <p:nvPr/>
        </p:nvSpPr>
        <p:spPr bwMode="auto">
          <a:xfrm>
            <a:off x="609600" y="2803525"/>
            <a:ext cx="914400"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a:t>
            </a:r>
            <a:r>
              <a:rPr kumimoji="0" lang="en-US" sz="2000" b="0" i="0"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Nếu</a:t>
            </a:r>
            <a:endParaRPr kumimoji="0" lang="en-US" sz="20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endParaRPr>
          </a:p>
        </p:txBody>
      </p:sp>
      <p:sp>
        <p:nvSpPr>
          <p:cNvPr id="47" name="Text Box 34">
            <a:extLst>
              <a:ext uri="{FF2B5EF4-FFF2-40B4-BE49-F238E27FC236}">
                <a16:creationId xmlns:a16="http://schemas.microsoft.com/office/drawing/2014/main" id="{8DF09682-5EAC-45F3-B303-B4A002F4B2AF}"/>
              </a:ext>
            </a:extLst>
          </p:cNvPr>
          <p:cNvSpPr txBox="1">
            <a:spLocks noChangeArrowheads="1"/>
          </p:cNvSpPr>
          <p:nvPr/>
        </p:nvSpPr>
        <p:spPr bwMode="auto">
          <a:xfrm>
            <a:off x="609600" y="4098925"/>
            <a:ext cx="914400"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rPr>
              <a:t>-Nếu</a:t>
            </a:r>
          </a:p>
        </p:txBody>
      </p:sp>
      <p:sp>
        <p:nvSpPr>
          <p:cNvPr id="48" name="Text Box 35">
            <a:extLst>
              <a:ext uri="{FF2B5EF4-FFF2-40B4-BE49-F238E27FC236}">
                <a16:creationId xmlns:a16="http://schemas.microsoft.com/office/drawing/2014/main" id="{7B600F59-FE12-42E6-BE76-5FBBBBC5433A}"/>
              </a:ext>
            </a:extLst>
          </p:cNvPr>
          <p:cNvSpPr txBox="1">
            <a:spLocks noChangeArrowheads="1"/>
          </p:cNvSpPr>
          <p:nvPr/>
        </p:nvSpPr>
        <p:spPr bwMode="auto">
          <a:xfrm>
            <a:off x="609600" y="5394325"/>
            <a:ext cx="914400"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rPr>
              <a:t>-Nếu</a:t>
            </a:r>
          </a:p>
        </p:txBody>
      </p:sp>
      <p:sp>
        <p:nvSpPr>
          <p:cNvPr id="49" name="Rectangle 48">
            <a:extLst>
              <a:ext uri="{FF2B5EF4-FFF2-40B4-BE49-F238E27FC236}">
                <a16:creationId xmlns:a16="http://schemas.microsoft.com/office/drawing/2014/main" id="{B543A35C-C760-4665-A35A-AAC5A8B26F9F}"/>
              </a:ext>
            </a:extLst>
          </p:cNvPr>
          <p:cNvSpPr>
            <a:spLocks noChangeArrowheads="1"/>
          </p:cNvSpPr>
          <p:nvPr/>
        </p:nvSpPr>
        <p:spPr bwMode="auto">
          <a:xfrm>
            <a:off x="1871663" y="1261209"/>
            <a:ext cx="5595937" cy="156966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00FF00"/>
                </a:solidFill>
                <a:effectLst/>
                <a:uLnTx/>
                <a:uFillTx/>
                <a:latin typeface="Times New Roman" pitchFamily="18" charset="0"/>
                <a:ea typeface="+mn-ea"/>
                <a:cs typeface="Times New Roman" pitchFamily="18" charset="0"/>
              </a:rPr>
              <a:t>  </a:t>
            </a:r>
            <a:r>
              <a:rPr kumimoji="0" lang="en-US" sz="2400" b="1"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pt-BR" sz="24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2</a:t>
            </a:r>
            <a:r>
              <a:rPr kumimoji="0" lang="en-US" sz="2400" b="1" i="0"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NaOH</a:t>
            </a:r>
            <a:r>
              <a:rPr kumimoji="0" lang="en-US" sz="24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1"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CO</a:t>
            </a:r>
            <a:r>
              <a:rPr kumimoji="0" lang="en-US" sz="2400" b="1" i="0" u="none" strike="noStrike" kern="1200" cap="none" spc="0" normalizeH="0" baseline="-25000" noProof="0" dirty="0">
                <a:ln>
                  <a:noFill/>
                </a:ln>
                <a:solidFill>
                  <a:prstClr val="black"/>
                </a:solidFill>
                <a:effectLst/>
                <a:uLnTx/>
                <a:uFillTx/>
                <a:latin typeface="Times New Roman" pitchFamily="18" charset="0"/>
                <a:ea typeface="+mn-ea"/>
                <a:cs typeface="Times New Roman" pitchFamily="18" charset="0"/>
              </a:rPr>
              <a:t>2</a:t>
            </a:r>
            <a:r>
              <a:rPr kumimoji="0" lang="en-US" sz="2400" b="1"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1"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sym typeface="Wingdings 3" pitchFamily="18" charset="2"/>
              </a:rPr>
              <a:t> </a:t>
            </a:r>
            <a:r>
              <a:rPr kumimoji="0" lang="en-US" sz="2400" b="1"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Na</a:t>
            </a:r>
            <a:r>
              <a:rPr kumimoji="0" lang="en-US" sz="2400" b="1" i="0" u="none" strike="noStrike" kern="1200" cap="none" spc="0" normalizeH="0" baseline="-25000" noProof="0" dirty="0">
                <a:ln>
                  <a:noFill/>
                </a:ln>
                <a:solidFill>
                  <a:prstClr val="black"/>
                </a:solidFill>
                <a:effectLst/>
                <a:uLnTx/>
                <a:uFillTx/>
                <a:latin typeface="Times New Roman" pitchFamily="18" charset="0"/>
                <a:ea typeface="+mn-ea"/>
                <a:cs typeface="Times New Roman" pitchFamily="18" charset="0"/>
              </a:rPr>
              <a:t>2</a:t>
            </a:r>
            <a:r>
              <a:rPr kumimoji="0" lang="en-US" sz="2400" b="1"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CO</a:t>
            </a:r>
            <a:r>
              <a:rPr kumimoji="0" lang="en-US" sz="2400" b="1" i="0" u="none" strike="noStrike" kern="1200" cap="none" spc="0" normalizeH="0" baseline="-25000" noProof="0" dirty="0">
                <a:ln>
                  <a:noFill/>
                </a:ln>
                <a:solidFill>
                  <a:prstClr val="black"/>
                </a:solidFill>
                <a:effectLst/>
                <a:uLnTx/>
                <a:uFillTx/>
                <a:latin typeface="Times New Roman" pitchFamily="18" charset="0"/>
                <a:ea typeface="+mn-ea"/>
                <a:cs typeface="Times New Roman" pitchFamily="18" charset="0"/>
              </a:rPr>
              <a:t>3</a:t>
            </a:r>
            <a:r>
              <a:rPr kumimoji="0" lang="en-US" sz="2400" b="1"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 H</a:t>
            </a:r>
            <a:r>
              <a:rPr kumimoji="0" lang="en-US" sz="2400" b="1" i="0" u="none" strike="noStrike" kern="1200" cap="none" spc="0" normalizeH="0" baseline="-25000" noProof="0" dirty="0">
                <a:ln>
                  <a:noFill/>
                </a:ln>
                <a:solidFill>
                  <a:prstClr val="black"/>
                </a:solidFill>
                <a:effectLst/>
                <a:uLnTx/>
                <a:uFillTx/>
                <a:latin typeface="Times New Roman" pitchFamily="18" charset="0"/>
                <a:ea typeface="+mn-ea"/>
                <a:cs typeface="Times New Roman" pitchFamily="18" charset="0"/>
              </a:rPr>
              <a:t>2</a:t>
            </a:r>
            <a:r>
              <a:rPr kumimoji="0" lang="en-US" sz="2400" b="1"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O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24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2400" b="1"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1" i="0"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NaOH</a:t>
            </a:r>
            <a:r>
              <a:rPr kumimoji="0" lang="en-US" sz="24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1"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CO</a:t>
            </a:r>
            <a:r>
              <a:rPr kumimoji="0" lang="en-US" sz="2400" b="1" i="0" u="none" strike="noStrike" kern="1200" cap="none" spc="0" normalizeH="0" baseline="-25000" noProof="0" dirty="0">
                <a:ln>
                  <a:noFill/>
                </a:ln>
                <a:solidFill>
                  <a:prstClr val="black"/>
                </a:solidFill>
                <a:effectLst/>
                <a:uLnTx/>
                <a:uFillTx/>
                <a:latin typeface="Times New Roman" pitchFamily="18" charset="0"/>
                <a:ea typeface="+mn-ea"/>
                <a:cs typeface="Times New Roman" pitchFamily="18" charset="0"/>
              </a:rPr>
              <a:t>2</a:t>
            </a:r>
            <a:r>
              <a:rPr kumimoji="0" lang="en-US" sz="2400" b="1"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1"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sym typeface="Wingdings 3" pitchFamily="18" charset="2"/>
              </a:rPr>
              <a:t></a:t>
            </a:r>
            <a:r>
              <a:rPr kumimoji="0" lang="en-US" sz="2400" b="1"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NaHCO</a:t>
            </a:r>
            <a:r>
              <a:rPr kumimoji="0" lang="en-US" sz="2400" b="1" i="0" u="none" strike="noStrike" kern="1200" cap="none" spc="0" normalizeH="0" baseline="-25000" noProof="0" dirty="0">
                <a:ln>
                  <a:noFill/>
                </a:ln>
                <a:solidFill>
                  <a:prstClr val="black"/>
                </a:solidFill>
                <a:effectLst/>
                <a:uLnTx/>
                <a:uFillTx/>
                <a:latin typeface="Times New Roman" pitchFamily="18" charset="0"/>
                <a:ea typeface="+mn-ea"/>
                <a:cs typeface="Times New Roman" pitchFamily="18" charset="0"/>
              </a:rPr>
              <a:t>3</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p>
        </p:txBody>
      </p:sp>
      <p:sp>
        <p:nvSpPr>
          <p:cNvPr id="50" name="Right Arrow 42">
            <a:extLst>
              <a:ext uri="{FF2B5EF4-FFF2-40B4-BE49-F238E27FC236}">
                <a16:creationId xmlns:a16="http://schemas.microsoft.com/office/drawing/2014/main" id="{FE8BBD82-660B-4ED1-A49D-A51FD072D11F}"/>
              </a:ext>
            </a:extLst>
          </p:cNvPr>
          <p:cNvSpPr/>
          <p:nvPr/>
        </p:nvSpPr>
        <p:spPr>
          <a:xfrm>
            <a:off x="5105400" y="2994025"/>
            <a:ext cx="304800" cy="130175"/>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51" name="Right Arrow 43">
            <a:extLst>
              <a:ext uri="{FF2B5EF4-FFF2-40B4-BE49-F238E27FC236}">
                <a16:creationId xmlns:a16="http://schemas.microsoft.com/office/drawing/2014/main" id="{76842DDB-CFF7-4DC6-A678-454A2127E73B}"/>
              </a:ext>
            </a:extLst>
          </p:cNvPr>
          <p:cNvSpPr/>
          <p:nvPr/>
        </p:nvSpPr>
        <p:spPr>
          <a:xfrm>
            <a:off x="5151120" y="4243705"/>
            <a:ext cx="304800" cy="130175"/>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52" name="Right Arrow 44">
            <a:extLst>
              <a:ext uri="{FF2B5EF4-FFF2-40B4-BE49-F238E27FC236}">
                <a16:creationId xmlns:a16="http://schemas.microsoft.com/office/drawing/2014/main" id="{41EDA15F-0E9F-416B-A70E-B53A14F53CFA}"/>
              </a:ext>
            </a:extLst>
          </p:cNvPr>
          <p:cNvSpPr/>
          <p:nvPr/>
        </p:nvSpPr>
        <p:spPr>
          <a:xfrm>
            <a:off x="5227320" y="5554345"/>
            <a:ext cx="304800" cy="130175"/>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Tree>
    <p:extLst>
      <p:ext uri="{BB962C8B-B14F-4D97-AF65-F5344CB8AC3E}">
        <p14:creationId xmlns:p14="http://schemas.microsoft.com/office/powerpoint/2010/main" val="389175152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45"/>
                                        </p:tgtEl>
                                        <p:attrNameLst>
                                          <p:attrName>style.visibility</p:attrName>
                                        </p:attrNameLst>
                                      </p:cBhvr>
                                      <p:to>
                                        <p:strVal val="visible"/>
                                      </p:to>
                                    </p:set>
                                    <p:animEffect transition="in" filter="fade">
                                      <p:cBhvr>
                                        <p:cTn id="7" dur="1000"/>
                                        <p:tgtEl>
                                          <p:spTgt spid="45"/>
                                        </p:tgtEl>
                                      </p:cBhvr>
                                    </p:animEffect>
                                    <p:anim calcmode="lin" valueType="num">
                                      <p:cBhvr>
                                        <p:cTn id="8" dur="1000" fill="hold"/>
                                        <p:tgtEl>
                                          <p:spTgt spid="45"/>
                                        </p:tgtEl>
                                        <p:attrNameLst>
                                          <p:attrName>ppt_x</p:attrName>
                                        </p:attrNameLst>
                                      </p:cBhvr>
                                      <p:tavLst>
                                        <p:tav tm="0">
                                          <p:val>
                                            <p:strVal val="#ppt_x"/>
                                          </p:val>
                                        </p:tav>
                                        <p:tav tm="100000">
                                          <p:val>
                                            <p:strVal val="#ppt_x"/>
                                          </p:val>
                                        </p:tav>
                                      </p:tavLst>
                                    </p:anim>
                                    <p:anim calcmode="lin" valueType="num">
                                      <p:cBhvr>
                                        <p:cTn id="9" dur="1000" fill="hold"/>
                                        <p:tgtEl>
                                          <p:spTgt spid="45"/>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2" presetClass="entr" presetSubtype="4" fill="hold" grpId="0" nodeType="clickEffect">
                                  <p:stCondLst>
                                    <p:cond delay="0"/>
                                  </p:stCondLst>
                                  <p:childTnLst>
                                    <p:set>
                                      <p:cBhvr>
                                        <p:cTn id="13" dur="1" fill="hold">
                                          <p:stCondLst>
                                            <p:cond delay="0"/>
                                          </p:stCondLst>
                                        </p:cTn>
                                        <p:tgtEl>
                                          <p:spTgt spid="49"/>
                                        </p:tgtEl>
                                        <p:attrNameLst>
                                          <p:attrName>style.visibility</p:attrName>
                                        </p:attrNameLst>
                                      </p:cBhvr>
                                      <p:to>
                                        <p:strVal val="visible"/>
                                      </p:to>
                                    </p:set>
                                    <p:anim calcmode="lin" valueType="num">
                                      <p:cBhvr additive="base">
                                        <p:cTn id="14" dur="500" fill="hold"/>
                                        <p:tgtEl>
                                          <p:spTgt spid="49"/>
                                        </p:tgtEl>
                                        <p:attrNameLst>
                                          <p:attrName>ppt_x</p:attrName>
                                        </p:attrNameLst>
                                      </p:cBhvr>
                                      <p:tavLst>
                                        <p:tav tm="0">
                                          <p:val>
                                            <p:strVal val="#ppt_x"/>
                                          </p:val>
                                        </p:tav>
                                        <p:tav tm="100000">
                                          <p:val>
                                            <p:strVal val="#ppt_x"/>
                                          </p:val>
                                        </p:tav>
                                      </p:tavLst>
                                    </p:anim>
                                    <p:anim calcmode="lin" valueType="num">
                                      <p:cBhvr additive="base">
                                        <p:cTn id="15" dur="500" fill="hold"/>
                                        <p:tgtEl>
                                          <p:spTgt spid="49"/>
                                        </p:tgtEl>
                                        <p:attrNameLst>
                                          <p:attrName>ppt_y</p:attrName>
                                        </p:attrNameLst>
                                      </p:cBhvr>
                                      <p:tavLst>
                                        <p:tav tm="0">
                                          <p:val>
                                            <p:strVal val="1+#ppt_h/2"/>
                                          </p:val>
                                        </p:tav>
                                        <p:tav tm="100000">
                                          <p:val>
                                            <p:strVal val="#ppt_y"/>
                                          </p:val>
                                        </p:tav>
                                      </p:tavLst>
                                    </p:anim>
                                  </p:childTnLst>
                                </p:cTn>
                              </p:par>
                            </p:childTnLst>
                          </p:cTn>
                        </p:par>
                      </p:childTnLst>
                    </p:cTn>
                  </p:par>
                  <p:par>
                    <p:cTn id="16" fill="hold">
                      <p:stCondLst>
                        <p:cond delay="indefinite"/>
                      </p:stCondLst>
                      <p:childTnLst>
                        <p:par>
                          <p:cTn id="17" fill="hold">
                            <p:stCondLst>
                              <p:cond delay="0"/>
                            </p:stCondLst>
                            <p:childTnLst>
                              <p:par>
                                <p:cTn id="18" presetID="3" presetClass="entr" presetSubtype="10" fill="hold" nodeType="clickEffect">
                                  <p:stCondLst>
                                    <p:cond delay="0"/>
                                  </p:stCondLst>
                                  <p:childTnLst>
                                    <p:set>
                                      <p:cBhvr>
                                        <p:cTn id="19" dur="1" fill="hold">
                                          <p:stCondLst>
                                            <p:cond delay="0"/>
                                          </p:stCondLst>
                                        </p:cTn>
                                        <p:tgtEl>
                                          <p:spTgt spid="46">
                                            <p:txEl>
                                              <p:pRg st="0" end="0"/>
                                            </p:txEl>
                                          </p:spTgt>
                                        </p:tgtEl>
                                        <p:attrNameLst>
                                          <p:attrName>style.visibility</p:attrName>
                                        </p:attrNameLst>
                                      </p:cBhvr>
                                      <p:to>
                                        <p:strVal val="visible"/>
                                      </p:to>
                                    </p:set>
                                    <p:animEffect transition="in" filter="blinds(horizontal)">
                                      <p:cBhvr>
                                        <p:cTn id="20" dur="500"/>
                                        <p:tgtEl>
                                          <p:spTgt spid="46">
                                            <p:txEl>
                                              <p:pRg st="0" end="0"/>
                                            </p:txEl>
                                          </p:spTgt>
                                        </p:tgtEl>
                                      </p:cBhvr>
                                    </p:animEffect>
                                  </p:childTnLst>
                                </p:cTn>
                              </p:par>
                            </p:childTnLst>
                          </p:cTn>
                        </p:par>
                        <p:par>
                          <p:cTn id="21" fill="hold">
                            <p:stCondLst>
                              <p:cond delay="500"/>
                            </p:stCondLst>
                            <p:childTnLst>
                              <p:par>
                                <p:cTn id="22" presetID="22" presetClass="entr" presetSubtype="8" fill="hold" grpId="0" nodeType="afterEffect">
                                  <p:stCondLst>
                                    <p:cond delay="0"/>
                                  </p:stCondLst>
                                  <p:childTnLst>
                                    <p:set>
                                      <p:cBhvr>
                                        <p:cTn id="23" dur="1" fill="hold">
                                          <p:stCondLst>
                                            <p:cond delay="0"/>
                                          </p:stCondLst>
                                        </p:cTn>
                                        <p:tgtEl>
                                          <p:spTgt spid="46">
                                            <p:txEl>
                                              <p:pRg st="0" end="0"/>
                                            </p:txEl>
                                          </p:spTgt>
                                        </p:tgtEl>
                                        <p:attrNameLst>
                                          <p:attrName>style.visibility</p:attrName>
                                        </p:attrNameLst>
                                      </p:cBhvr>
                                      <p:to>
                                        <p:strVal val="visible"/>
                                      </p:to>
                                    </p:set>
                                    <p:animEffect transition="in" filter="wipe(left)">
                                      <p:cBhvr>
                                        <p:cTn id="24" dur="500"/>
                                        <p:tgtEl>
                                          <p:spTgt spid="46">
                                            <p:txEl>
                                              <p:pRg st="0" end="0"/>
                                            </p:txEl>
                                          </p:spTgt>
                                        </p:tgtEl>
                                      </p:cBhvr>
                                    </p:animEffect>
                                  </p:childTnLst>
                                </p:cTn>
                              </p:par>
                            </p:childTnLst>
                          </p:cTn>
                        </p:par>
                      </p:childTnLst>
                    </p:cTn>
                  </p:par>
                  <p:par>
                    <p:cTn id="25" fill="hold">
                      <p:stCondLst>
                        <p:cond delay="indefinite"/>
                      </p:stCondLst>
                      <p:childTnLst>
                        <p:par>
                          <p:cTn id="26" fill="hold">
                            <p:stCondLst>
                              <p:cond delay="0"/>
                            </p:stCondLst>
                            <p:childTnLst>
                              <p:par>
                                <p:cTn id="27" presetID="3" presetClass="entr" presetSubtype="10" fill="hold" nodeType="clickEffect">
                                  <p:stCondLst>
                                    <p:cond delay="0"/>
                                  </p:stCondLst>
                                  <p:childTnLst>
                                    <p:set>
                                      <p:cBhvr>
                                        <p:cTn id="28" dur="1" fill="hold">
                                          <p:stCondLst>
                                            <p:cond delay="0"/>
                                          </p:stCondLst>
                                        </p:cTn>
                                        <p:tgtEl>
                                          <p:spTgt spid="15"/>
                                        </p:tgtEl>
                                        <p:attrNameLst>
                                          <p:attrName>style.visibility</p:attrName>
                                        </p:attrNameLst>
                                      </p:cBhvr>
                                      <p:to>
                                        <p:strVal val="visible"/>
                                      </p:to>
                                    </p:set>
                                    <p:animEffect transition="in" filter="blinds(horizontal)">
                                      <p:cBhvr>
                                        <p:cTn id="29" dur="500"/>
                                        <p:tgtEl>
                                          <p:spTgt spid="15"/>
                                        </p:tgtEl>
                                      </p:cBhvr>
                                    </p:animEffect>
                                  </p:childTnLst>
                                </p:cTn>
                              </p:par>
                              <p:par>
                                <p:cTn id="30" presetID="22" presetClass="entr" presetSubtype="8" fill="hold" nodeType="withEffect">
                                  <p:stCondLst>
                                    <p:cond delay="0"/>
                                  </p:stCondLst>
                                  <p:childTnLst>
                                    <p:set>
                                      <p:cBhvr>
                                        <p:cTn id="31" dur="1" fill="hold">
                                          <p:stCondLst>
                                            <p:cond delay="0"/>
                                          </p:stCondLst>
                                        </p:cTn>
                                        <p:tgtEl>
                                          <p:spTgt spid="18"/>
                                        </p:tgtEl>
                                        <p:attrNameLst>
                                          <p:attrName>style.visibility</p:attrName>
                                        </p:attrNameLst>
                                      </p:cBhvr>
                                      <p:to>
                                        <p:strVal val="visible"/>
                                      </p:to>
                                    </p:set>
                                    <p:animEffect transition="in" filter="wipe(left)">
                                      <p:cBhvr>
                                        <p:cTn id="32" dur="500"/>
                                        <p:tgtEl>
                                          <p:spTgt spid="18"/>
                                        </p:tgtEl>
                                      </p:cBhvr>
                                    </p:animEffect>
                                  </p:childTnLst>
                                </p:cTn>
                              </p:par>
                              <p:par>
                                <p:cTn id="33" presetID="22" presetClass="entr" presetSubtype="8" fill="hold" grpId="0" nodeType="withEffect">
                                  <p:stCondLst>
                                    <p:cond delay="0"/>
                                  </p:stCondLst>
                                  <p:childTnLst>
                                    <p:set>
                                      <p:cBhvr>
                                        <p:cTn id="34" dur="1" fill="hold">
                                          <p:stCondLst>
                                            <p:cond delay="0"/>
                                          </p:stCondLst>
                                        </p:cTn>
                                        <p:tgtEl>
                                          <p:spTgt spid="22"/>
                                        </p:tgtEl>
                                        <p:attrNameLst>
                                          <p:attrName>style.visibility</p:attrName>
                                        </p:attrNameLst>
                                      </p:cBhvr>
                                      <p:to>
                                        <p:strVal val="visible"/>
                                      </p:to>
                                    </p:set>
                                    <p:animEffect transition="in" filter="wipe(left)">
                                      <p:cBhvr>
                                        <p:cTn id="35" dur="500"/>
                                        <p:tgtEl>
                                          <p:spTgt spid="22"/>
                                        </p:tgtEl>
                                      </p:cBhvr>
                                    </p:animEffect>
                                  </p:childTnLst>
                                </p:cTn>
                              </p:par>
                            </p:childTnLst>
                          </p:cTn>
                        </p:par>
                      </p:childTnLst>
                    </p:cTn>
                  </p:par>
                  <p:par>
                    <p:cTn id="36" fill="hold">
                      <p:stCondLst>
                        <p:cond delay="indefinite"/>
                      </p:stCondLst>
                      <p:childTnLst>
                        <p:par>
                          <p:cTn id="37" fill="hold">
                            <p:stCondLst>
                              <p:cond delay="0"/>
                            </p:stCondLst>
                            <p:childTnLst>
                              <p:par>
                                <p:cTn id="38" presetID="16" presetClass="entr" presetSubtype="21" fill="hold" grpId="0" nodeType="clickEffect">
                                  <p:stCondLst>
                                    <p:cond delay="0"/>
                                  </p:stCondLst>
                                  <p:childTnLst>
                                    <p:set>
                                      <p:cBhvr>
                                        <p:cTn id="39" dur="1" fill="hold">
                                          <p:stCondLst>
                                            <p:cond delay="0"/>
                                          </p:stCondLst>
                                        </p:cTn>
                                        <p:tgtEl>
                                          <p:spTgt spid="50"/>
                                        </p:tgtEl>
                                        <p:attrNameLst>
                                          <p:attrName>style.visibility</p:attrName>
                                        </p:attrNameLst>
                                      </p:cBhvr>
                                      <p:to>
                                        <p:strVal val="visible"/>
                                      </p:to>
                                    </p:set>
                                    <p:animEffect transition="in" filter="barn(inVertical)">
                                      <p:cBhvr>
                                        <p:cTn id="40" dur="500"/>
                                        <p:tgtEl>
                                          <p:spTgt spid="50"/>
                                        </p:tgtEl>
                                      </p:cBhvr>
                                    </p:animEffect>
                                  </p:childTnLst>
                                </p:cTn>
                              </p:par>
                            </p:childTnLst>
                          </p:cTn>
                        </p:par>
                      </p:childTnLst>
                    </p:cTn>
                  </p:par>
                  <p:par>
                    <p:cTn id="41" fill="hold">
                      <p:stCondLst>
                        <p:cond delay="indefinite"/>
                      </p:stCondLst>
                      <p:childTnLst>
                        <p:par>
                          <p:cTn id="42" fill="hold">
                            <p:stCondLst>
                              <p:cond delay="0"/>
                            </p:stCondLst>
                            <p:childTnLst>
                              <p:par>
                                <p:cTn id="43" presetID="41" presetClass="entr" presetSubtype="0" fill="hold" grpId="0" nodeType="clickEffect">
                                  <p:stCondLst>
                                    <p:cond delay="0"/>
                                  </p:stCondLst>
                                  <p:iterate type="lt">
                                    <p:tmPct val="10000"/>
                                  </p:iterate>
                                  <p:childTnLst>
                                    <p:set>
                                      <p:cBhvr>
                                        <p:cTn id="44" dur="1" fill="hold">
                                          <p:stCondLst>
                                            <p:cond delay="0"/>
                                          </p:stCondLst>
                                        </p:cTn>
                                        <p:tgtEl>
                                          <p:spTgt spid="23"/>
                                        </p:tgtEl>
                                        <p:attrNameLst>
                                          <p:attrName>style.visibility</p:attrName>
                                        </p:attrNameLst>
                                      </p:cBhvr>
                                      <p:to>
                                        <p:strVal val="visible"/>
                                      </p:to>
                                    </p:set>
                                    <p:anim calcmode="lin" valueType="num">
                                      <p:cBhvr>
                                        <p:cTn id="45" dur="500" fill="hold"/>
                                        <p:tgtEl>
                                          <p:spTgt spid="23"/>
                                        </p:tgtEl>
                                        <p:attrNameLst>
                                          <p:attrName>ppt_x</p:attrName>
                                        </p:attrNameLst>
                                      </p:cBhvr>
                                      <p:tavLst>
                                        <p:tav tm="0">
                                          <p:val>
                                            <p:strVal val="#ppt_x"/>
                                          </p:val>
                                        </p:tav>
                                        <p:tav tm="50000">
                                          <p:val>
                                            <p:strVal val="#ppt_x+.1"/>
                                          </p:val>
                                        </p:tav>
                                        <p:tav tm="100000">
                                          <p:val>
                                            <p:strVal val="#ppt_x"/>
                                          </p:val>
                                        </p:tav>
                                      </p:tavLst>
                                    </p:anim>
                                    <p:anim calcmode="lin" valueType="num">
                                      <p:cBhvr>
                                        <p:cTn id="46" dur="500" fill="hold"/>
                                        <p:tgtEl>
                                          <p:spTgt spid="23"/>
                                        </p:tgtEl>
                                        <p:attrNameLst>
                                          <p:attrName>ppt_y</p:attrName>
                                        </p:attrNameLst>
                                      </p:cBhvr>
                                      <p:tavLst>
                                        <p:tav tm="0">
                                          <p:val>
                                            <p:strVal val="#ppt_y"/>
                                          </p:val>
                                        </p:tav>
                                        <p:tav tm="100000">
                                          <p:val>
                                            <p:strVal val="#ppt_y"/>
                                          </p:val>
                                        </p:tav>
                                      </p:tavLst>
                                    </p:anim>
                                    <p:anim calcmode="lin" valueType="num">
                                      <p:cBhvr>
                                        <p:cTn id="47" dur="500" fill="hold"/>
                                        <p:tgtEl>
                                          <p:spTgt spid="23"/>
                                        </p:tgtEl>
                                        <p:attrNameLst>
                                          <p:attrName>ppt_h</p:attrName>
                                        </p:attrNameLst>
                                      </p:cBhvr>
                                      <p:tavLst>
                                        <p:tav tm="0">
                                          <p:val>
                                            <p:strVal val="#ppt_h/10"/>
                                          </p:val>
                                        </p:tav>
                                        <p:tav tm="50000">
                                          <p:val>
                                            <p:strVal val="#ppt_h+.01"/>
                                          </p:val>
                                        </p:tav>
                                        <p:tav tm="100000">
                                          <p:val>
                                            <p:strVal val="#ppt_h"/>
                                          </p:val>
                                        </p:tav>
                                      </p:tavLst>
                                    </p:anim>
                                    <p:anim calcmode="lin" valueType="num">
                                      <p:cBhvr>
                                        <p:cTn id="48" dur="500" fill="hold"/>
                                        <p:tgtEl>
                                          <p:spTgt spid="23"/>
                                        </p:tgtEl>
                                        <p:attrNameLst>
                                          <p:attrName>ppt_w</p:attrName>
                                        </p:attrNameLst>
                                      </p:cBhvr>
                                      <p:tavLst>
                                        <p:tav tm="0">
                                          <p:val>
                                            <p:strVal val="#ppt_w/10"/>
                                          </p:val>
                                        </p:tav>
                                        <p:tav tm="50000">
                                          <p:val>
                                            <p:strVal val="#ppt_w+.01"/>
                                          </p:val>
                                        </p:tav>
                                        <p:tav tm="100000">
                                          <p:val>
                                            <p:strVal val="#ppt_w"/>
                                          </p:val>
                                        </p:tav>
                                      </p:tavLst>
                                    </p:anim>
                                    <p:animEffect transition="in" filter="fade">
                                      <p:cBhvr>
                                        <p:cTn id="49" dur="500" tmFilter="0,0; .5, 1; 1, 1"/>
                                        <p:tgtEl>
                                          <p:spTgt spid="23"/>
                                        </p:tgtEl>
                                      </p:cBhvr>
                                    </p:animEffect>
                                  </p:childTnLst>
                                </p:cTn>
                              </p:par>
                            </p:childTnLst>
                          </p:cTn>
                        </p:par>
                      </p:childTnLst>
                    </p:cTn>
                  </p:par>
                  <p:par>
                    <p:cTn id="50" fill="hold">
                      <p:stCondLst>
                        <p:cond delay="indefinite"/>
                      </p:stCondLst>
                      <p:childTnLst>
                        <p:par>
                          <p:cTn id="51" fill="hold">
                            <p:stCondLst>
                              <p:cond delay="0"/>
                            </p:stCondLst>
                            <p:childTnLst>
                              <p:par>
                                <p:cTn id="52" presetID="5" presetClass="entr" presetSubtype="10" fill="hold" grpId="0" nodeType="clickEffect">
                                  <p:stCondLst>
                                    <p:cond delay="0"/>
                                  </p:stCondLst>
                                  <p:childTnLst>
                                    <p:set>
                                      <p:cBhvr>
                                        <p:cTn id="53" dur="1" fill="hold">
                                          <p:stCondLst>
                                            <p:cond delay="0"/>
                                          </p:stCondLst>
                                        </p:cTn>
                                        <p:tgtEl>
                                          <p:spTgt spid="47"/>
                                        </p:tgtEl>
                                        <p:attrNameLst>
                                          <p:attrName>style.visibility</p:attrName>
                                        </p:attrNameLst>
                                      </p:cBhvr>
                                      <p:to>
                                        <p:strVal val="visible"/>
                                      </p:to>
                                    </p:set>
                                    <p:animEffect transition="in" filter="checkerboard(across)">
                                      <p:cBhvr>
                                        <p:cTn id="54" dur="500"/>
                                        <p:tgtEl>
                                          <p:spTgt spid="47"/>
                                        </p:tgtEl>
                                      </p:cBhvr>
                                    </p:animEffect>
                                  </p:childTnLst>
                                </p:cTn>
                              </p:par>
                              <p:par>
                                <p:cTn id="55" presetID="5" presetClass="entr" presetSubtype="10" fill="hold" nodeType="withEffect">
                                  <p:stCondLst>
                                    <p:cond delay="0"/>
                                  </p:stCondLst>
                                  <p:childTnLst>
                                    <p:set>
                                      <p:cBhvr>
                                        <p:cTn id="56" dur="1" fill="hold">
                                          <p:stCondLst>
                                            <p:cond delay="0"/>
                                          </p:stCondLst>
                                        </p:cTn>
                                        <p:tgtEl>
                                          <p:spTgt spid="24"/>
                                        </p:tgtEl>
                                        <p:attrNameLst>
                                          <p:attrName>style.visibility</p:attrName>
                                        </p:attrNameLst>
                                      </p:cBhvr>
                                      <p:to>
                                        <p:strVal val="visible"/>
                                      </p:to>
                                    </p:set>
                                    <p:animEffect transition="in" filter="checkerboard(across)">
                                      <p:cBhvr>
                                        <p:cTn id="57" dur="500"/>
                                        <p:tgtEl>
                                          <p:spTgt spid="24"/>
                                        </p:tgtEl>
                                      </p:cBhvr>
                                    </p:animEffect>
                                  </p:childTnLst>
                                </p:cTn>
                              </p:par>
                              <p:par>
                                <p:cTn id="58" presetID="5" presetClass="entr" presetSubtype="10" fill="hold" nodeType="withEffect">
                                  <p:stCondLst>
                                    <p:cond delay="0"/>
                                  </p:stCondLst>
                                  <p:childTnLst>
                                    <p:set>
                                      <p:cBhvr>
                                        <p:cTn id="59" dur="1" fill="hold">
                                          <p:stCondLst>
                                            <p:cond delay="0"/>
                                          </p:stCondLst>
                                        </p:cTn>
                                        <p:tgtEl>
                                          <p:spTgt spid="29"/>
                                        </p:tgtEl>
                                        <p:attrNameLst>
                                          <p:attrName>style.visibility</p:attrName>
                                        </p:attrNameLst>
                                      </p:cBhvr>
                                      <p:to>
                                        <p:strVal val="visible"/>
                                      </p:to>
                                    </p:set>
                                    <p:animEffect transition="in" filter="checkerboard(across)">
                                      <p:cBhvr>
                                        <p:cTn id="60" dur="500"/>
                                        <p:tgtEl>
                                          <p:spTgt spid="29"/>
                                        </p:tgtEl>
                                      </p:cBhvr>
                                    </p:animEffect>
                                  </p:childTnLst>
                                </p:cTn>
                              </p:par>
                              <p:par>
                                <p:cTn id="61" presetID="5" presetClass="entr" presetSubtype="10" fill="hold" grpId="0" nodeType="withEffect">
                                  <p:stCondLst>
                                    <p:cond delay="0"/>
                                  </p:stCondLst>
                                  <p:childTnLst>
                                    <p:set>
                                      <p:cBhvr>
                                        <p:cTn id="62" dur="1" fill="hold">
                                          <p:stCondLst>
                                            <p:cond delay="0"/>
                                          </p:stCondLst>
                                        </p:cTn>
                                        <p:tgtEl>
                                          <p:spTgt spid="27"/>
                                        </p:tgtEl>
                                        <p:attrNameLst>
                                          <p:attrName>style.visibility</p:attrName>
                                        </p:attrNameLst>
                                      </p:cBhvr>
                                      <p:to>
                                        <p:strVal val="visible"/>
                                      </p:to>
                                    </p:set>
                                    <p:animEffect transition="in" filter="checkerboard(across)">
                                      <p:cBhvr>
                                        <p:cTn id="63" dur="500"/>
                                        <p:tgtEl>
                                          <p:spTgt spid="27"/>
                                        </p:tgtEl>
                                      </p:cBhvr>
                                    </p:animEffect>
                                  </p:childTnLst>
                                </p:cTn>
                              </p:par>
                            </p:childTnLst>
                          </p:cTn>
                        </p:par>
                      </p:childTnLst>
                    </p:cTn>
                  </p:par>
                  <p:par>
                    <p:cTn id="64" fill="hold">
                      <p:stCondLst>
                        <p:cond delay="indefinite"/>
                      </p:stCondLst>
                      <p:childTnLst>
                        <p:par>
                          <p:cTn id="65" fill="hold">
                            <p:stCondLst>
                              <p:cond delay="0"/>
                            </p:stCondLst>
                            <p:childTnLst>
                              <p:par>
                                <p:cTn id="66" presetID="22" presetClass="entr" presetSubtype="4" fill="hold" grpId="0" nodeType="clickEffect">
                                  <p:stCondLst>
                                    <p:cond delay="0"/>
                                  </p:stCondLst>
                                  <p:childTnLst>
                                    <p:set>
                                      <p:cBhvr>
                                        <p:cTn id="67" dur="1" fill="hold">
                                          <p:stCondLst>
                                            <p:cond delay="0"/>
                                          </p:stCondLst>
                                        </p:cTn>
                                        <p:tgtEl>
                                          <p:spTgt spid="51"/>
                                        </p:tgtEl>
                                        <p:attrNameLst>
                                          <p:attrName>style.visibility</p:attrName>
                                        </p:attrNameLst>
                                      </p:cBhvr>
                                      <p:to>
                                        <p:strVal val="visible"/>
                                      </p:to>
                                    </p:set>
                                    <p:animEffect transition="in" filter="wipe(down)">
                                      <p:cBhvr>
                                        <p:cTn id="68" dur="500"/>
                                        <p:tgtEl>
                                          <p:spTgt spid="51"/>
                                        </p:tgtEl>
                                      </p:cBhvr>
                                    </p:animEffect>
                                  </p:childTnLst>
                                </p:cTn>
                              </p:par>
                            </p:childTnLst>
                          </p:cTn>
                        </p:par>
                      </p:childTnLst>
                    </p:cTn>
                  </p:par>
                  <p:par>
                    <p:cTn id="69" fill="hold">
                      <p:stCondLst>
                        <p:cond delay="indefinite"/>
                      </p:stCondLst>
                      <p:childTnLst>
                        <p:par>
                          <p:cTn id="70" fill="hold">
                            <p:stCondLst>
                              <p:cond delay="0"/>
                            </p:stCondLst>
                            <p:childTnLst>
                              <p:par>
                                <p:cTn id="71" presetID="41" presetClass="entr" presetSubtype="0" fill="hold" grpId="0" nodeType="clickEffect">
                                  <p:stCondLst>
                                    <p:cond delay="0"/>
                                  </p:stCondLst>
                                  <p:iterate type="lt">
                                    <p:tmPct val="10000"/>
                                  </p:iterate>
                                  <p:childTnLst>
                                    <p:set>
                                      <p:cBhvr>
                                        <p:cTn id="72" dur="1" fill="hold">
                                          <p:stCondLst>
                                            <p:cond delay="0"/>
                                          </p:stCondLst>
                                        </p:cTn>
                                        <p:tgtEl>
                                          <p:spTgt spid="28"/>
                                        </p:tgtEl>
                                        <p:attrNameLst>
                                          <p:attrName>style.visibility</p:attrName>
                                        </p:attrNameLst>
                                      </p:cBhvr>
                                      <p:to>
                                        <p:strVal val="visible"/>
                                      </p:to>
                                    </p:set>
                                    <p:anim calcmode="lin" valueType="num">
                                      <p:cBhvr>
                                        <p:cTn id="73" dur="500" fill="hold"/>
                                        <p:tgtEl>
                                          <p:spTgt spid="28"/>
                                        </p:tgtEl>
                                        <p:attrNameLst>
                                          <p:attrName>ppt_x</p:attrName>
                                        </p:attrNameLst>
                                      </p:cBhvr>
                                      <p:tavLst>
                                        <p:tav tm="0">
                                          <p:val>
                                            <p:strVal val="#ppt_x"/>
                                          </p:val>
                                        </p:tav>
                                        <p:tav tm="50000">
                                          <p:val>
                                            <p:strVal val="#ppt_x+.1"/>
                                          </p:val>
                                        </p:tav>
                                        <p:tav tm="100000">
                                          <p:val>
                                            <p:strVal val="#ppt_x"/>
                                          </p:val>
                                        </p:tav>
                                      </p:tavLst>
                                    </p:anim>
                                    <p:anim calcmode="lin" valueType="num">
                                      <p:cBhvr>
                                        <p:cTn id="74" dur="500" fill="hold"/>
                                        <p:tgtEl>
                                          <p:spTgt spid="28"/>
                                        </p:tgtEl>
                                        <p:attrNameLst>
                                          <p:attrName>ppt_y</p:attrName>
                                        </p:attrNameLst>
                                      </p:cBhvr>
                                      <p:tavLst>
                                        <p:tav tm="0">
                                          <p:val>
                                            <p:strVal val="#ppt_y"/>
                                          </p:val>
                                        </p:tav>
                                        <p:tav tm="100000">
                                          <p:val>
                                            <p:strVal val="#ppt_y"/>
                                          </p:val>
                                        </p:tav>
                                      </p:tavLst>
                                    </p:anim>
                                    <p:anim calcmode="lin" valueType="num">
                                      <p:cBhvr>
                                        <p:cTn id="75" dur="500" fill="hold"/>
                                        <p:tgtEl>
                                          <p:spTgt spid="28"/>
                                        </p:tgtEl>
                                        <p:attrNameLst>
                                          <p:attrName>ppt_h</p:attrName>
                                        </p:attrNameLst>
                                      </p:cBhvr>
                                      <p:tavLst>
                                        <p:tav tm="0">
                                          <p:val>
                                            <p:strVal val="#ppt_h/10"/>
                                          </p:val>
                                        </p:tav>
                                        <p:tav tm="50000">
                                          <p:val>
                                            <p:strVal val="#ppt_h+.01"/>
                                          </p:val>
                                        </p:tav>
                                        <p:tav tm="100000">
                                          <p:val>
                                            <p:strVal val="#ppt_h"/>
                                          </p:val>
                                        </p:tav>
                                      </p:tavLst>
                                    </p:anim>
                                    <p:anim calcmode="lin" valueType="num">
                                      <p:cBhvr>
                                        <p:cTn id="76" dur="500" fill="hold"/>
                                        <p:tgtEl>
                                          <p:spTgt spid="28"/>
                                        </p:tgtEl>
                                        <p:attrNameLst>
                                          <p:attrName>ppt_w</p:attrName>
                                        </p:attrNameLst>
                                      </p:cBhvr>
                                      <p:tavLst>
                                        <p:tav tm="0">
                                          <p:val>
                                            <p:strVal val="#ppt_w/10"/>
                                          </p:val>
                                        </p:tav>
                                        <p:tav tm="50000">
                                          <p:val>
                                            <p:strVal val="#ppt_w+.01"/>
                                          </p:val>
                                        </p:tav>
                                        <p:tav tm="100000">
                                          <p:val>
                                            <p:strVal val="#ppt_w"/>
                                          </p:val>
                                        </p:tav>
                                      </p:tavLst>
                                    </p:anim>
                                    <p:animEffect transition="in" filter="fade">
                                      <p:cBhvr>
                                        <p:cTn id="77" dur="500" tmFilter="0,0; .5, 1; 1, 1"/>
                                        <p:tgtEl>
                                          <p:spTgt spid="28"/>
                                        </p:tgtEl>
                                      </p:cBhvr>
                                    </p:animEffect>
                                  </p:childTnLst>
                                </p:cTn>
                              </p:par>
                            </p:childTnLst>
                          </p:cTn>
                        </p:par>
                      </p:childTnLst>
                    </p:cTn>
                  </p:par>
                  <p:par>
                    <p:cTn id="78" fill="hold">
                      <p:stCondLst>
                        <p:cond delay="indefinite"/>
                      </p:stCondLst>
                      <p:childTnLst>
                        <p:par>
                          <p:cTn id="79" fill="hold">
                            <p:stCondLst>
                              <p:cond delay="0"/>
                            </p:stCondLst>
                            <p:childTnLst>
                              <p:par>
                                <p:cTn id="80" presetID="5" presetClass="entr" presetSubtype="10" fill="hold" grpId="0" nodeType="clickEffect">
                                  <p:stCondLst>
                                    <p:cond delay="0"/>
                                  </p:stCondLst>
                                  <p:childTnLst>
                                    <p:set>
                                      <p:cBhvr>
                                        <p:cTn id="81" dur="1" fill="hold">
                                          <p:stCondLst>
                                            <p:cond delay="0"/>
                                          </p:stCondLst>
                                        </p:cTn>
                                        <p:tgtEl>
                                          <p:spTgt spid="48"/>
                                        </p:tgtEl>
                                        <p:attrNameLst>
                                          <p:attrName>style.visibility</p:attrName>
                                        </p:attrNameLst>
                                      </p:cBhvr>
                                      <p:to>
                                        <p:strVal val="visible"/>
                                      </p:to>
                                    </p:set>
                                    <p:animEffect transition="in" filter="checkerboard(across)">
                                      <p:cBhvr>
                                        <p:cTn id="82" dur="500"/>
                                        <p:tgtEl>
                                          <p:spTgt spid="48"/>
                                        </p:tgtEl>
                                      </p:cBhvr>
                                    </p:animEffect>
                                  </p:childTnLst>
                                </p:cTn>
                              </p:par>
                              <p:par>
                                <p:cTn id="83" presetID="5" presetClass="entr" presetSubtype="10" fill="hold" nodeType="withEffect">
                                  <p:stCondLst>
                                    <p:cond delay="0"/>
                                  </p:stCondLst>
                                  <p:childTnLst>
                                    <p:set>
                                      <p:cBhvr>
                                        <p:cTn id="84" dur="1" fill="hold">
                                          <p:stCondLst>
                                            <p:cond delay="0"/>
                                          </p:stCondLst>
                                        </p:cTn>
                                        <p:tgtEl>
                                          <p:spTgt spid="33"/>
                                        </p:tgtEl>
                                        <p:attrNameLst>
                                          <p:attrName>style.visibility</p:attrName>
                                        </p:attrNameLst>
                                      </p:cBhvr>
                                      <p:to>
                                        <p:strVal val="visible"/>
                                      </p:to>
                                    </p:set>
                                    <p:animEffect transition="in" filter="checkerboard(across)">
                                      <p:cBhvr>
                                        <p:cTn id="85" dur="500"/>
                                        <p:tgtEl>
                                          <p:spTgt spid="33"/>
                                        </p:tgtEl>
                                      </p:cBhvr>
                                    </p:animEffect>
                                  </p:childTnLst>
                                </p:cTn>
                              </p:par>
                              <p:par>
                                <p:cTn id="86" presetID="5" presetClass="entr" presetSubtype="10" fill="hold" grpId="0" nodeType="withEffect">
                                  <p:stCondLst>
                                    <p:cond delay="0"/>
                                  </p:stCondLst>
                                  <p:childTnLst>
                                    <p:set>
                                      <p:cBhvr>
                                        <p:cTn id="87" dur="1" fill="hold">
                                          <p:stCondLst>
                                            <p:cond delay="0"/>
                                          </p:stCondLst>
                                        </p:cTn>
                                        <p:tgtEl>
                                          <p:spTgt spid="44"/>
                                        </p:tgtEl>
                                        <p:attrNameLst>
                                          <p:attrName>style.visibility</p:attrName>
                                        </p:attrNameLst>
                                      </p:cBhvr>
                                      <p:to>
                                        <p:strVal val="visible"/>
                                      </p:to>
                                    </p:set>
                                    <p:animEffect transition="in" filter="checkerboard(across)">
                                      <p:cBhvr>
                                        <p:cTn id="88" dur="500"/>
                                        <p:tgtEl>
                                          <p:spTgt spid="44"/>
                                        </p:tgtEl>
                                      </p:cBhvr>
                                    </p:animEffect>
                                  </p:childTnLst>
                                </p:cTn>
                              </p:par>
                              <p:par>
                                <p:cTn id="89" presetID="5" presetClass="entr" presetSubtype="10" fill="hold" nodeType="withEffect">
                                  <p:stCondLst>
                                    <p:cond delay="0"/>
                                  </p:stCondLst>
                                  <p:childTnLst>
                                    <p:set>
                                      <p:cBhvr>
                                        <p:cTn id="90" dur="1" fill="hold">
                                          <p:stCondLst>
                                            <p:cond delay="0"/>
                                          </p:stCondLst>
                                        </p:cTn>
                                        <p:tgtEl>
                                          <p:spTgt spid="41"/>
                                        </p:tgtEl>
                                        <p:attrNameLst>
                                          <p:attrName>style.visibility</p:attrName>
                                        </p:attrNameLst>
                                      </p:cBhvr>
                                      <p:to>
                                        <p:strVal val="visible"/>
                                      </p:to>
                                    </p:set>
                                    <p:animEffect transition="in" filter="checkerboard(across)">
                                      <p:cBhvr>
                                        <p:cTn id="91" dur="500"/>
                                        <p:tgtEl>
                                          <p:spTgt spid="41"/>
                                        </p:tgtEl>
                                      </p:cBhvr>
                                    </p:animEffect>
                                  </p:childTnLst>
                                </p:cTn>
                              </p:par>
                              <p:par>
                                <p:cTn id="92" presetID="5" presetClass="entr" presetSubtype="10" fill="hold" nodeType="withEffect">
                                  <p:stCondLst>
                                    <p:cond delay="0"/>
                                  </p:stCondLst>
                                  <p:childTnLst>
                                    <p:set>
                                      <p:cBhvr>
                                        <p:cTn id="93" dur="1" fill="hold">
                                          <p:stCondLst>
                                            <p:cond delay="0"/>
                                          </p:stCondLst>
                                        </p:cTn>
                                        <p:tgtEl>
                                          <p:spTgt spid="38"/>
                                        </p:tgtEl>
                                        <p:attrNameLst>
                                          <p:attrName>style.visibility</p:attrName>
                                        </p:attrNameLst>
                                      </p:cBhvr>
                                      <p:to>
                                        <p:strVal val="visible"/>
                                      </p:to>
                                    </p:set>
                                    <p:animEffect transition="in" filter="checkerboard(across)">
                                      <p:cBhvr>
                                        <p:cTn id="94" dur="500"/>
                                        <p:tgtEl>
                                          <p:spTgt spid="38"/>
                                        </p:tgtEl>
                                      </p:cBhvr>
                                    </p:animEffect>
                                  </p:childTnLst>
                                </p:cTn>
                              </p:par>
                              <p:par>
                                <p:cTn id="95" presetID="5" presetClass="entr" presetSubtype="10" fill="hold" grpId="0" nodeType="withEffect">
                                  <p:stCondLst>
                                    <p:cond delay="0"/>
                                  </p:stCondLst>
                                  <p:childTnLst>
                                    <p:set>
                                      <p:cBhvr>
                                        <p:cTn id="96" dur="1" fill="hold">
                                          <p:stCondLst>
                                            <p:cond delay="0"/>
                                          </p:stCondLst>
                                        </p:cTn>
                                        <p:tgtEl>
                                          <p:spTgt spid="36"/>
                                        </p:tgtEl>
                                        <p:attrNameLst>
                                          <p:attrName>style.visibility</p:attrName>
                                        </p:attrNameLst>
                                      </p:cBhvr>
                                      <p:to>
                                        <p:strVal val="visible"/>
                                      </p:to>
                                    </p:set>
                                    <p:animEffect transition="in" filter="checkerboard(across)">
                                      <p:cBhvr>
                                        <p:cTn id="97" dur="500"/>
                                        <p:tgtEl>
                                          <p:spTgt spid="36"/>
                                        </p:tgtEl>
                                      </p:cBhvr>
                                    </p:animEffect>
                                  </p:childTnLst>
                                </p:cTn>
                              </p:par>
                            </p:childTnLst>
                          </p:cTn>
                        </p:par>
                      </p:childTnLst>
                    </p:cTn>
                  </p:par>
                  <p:par>
                    <p:cTn id="98" fill="hold">
                      <p:stCondLst>
                        <p:cond delay="indefinite"/>
                      </p:stCondLst>
                      <p:childTnLst>
                        <p:par>
                          <p:cTn id="99" fill="hold">
                            <p:stCondLst>
                              <p:cond delay="0"/>
                            </p:stCondLst>
                            <p:childTnLst>
                              <p:par>
                                <p:cTn id="100" presetID="22" presetClass="entr" presetSubtype="4" fill="hold" grpId="0" nodeType="clickEffect">
                                  <p:stCondLst>
                                    <p:cond delay="0"/>
                                  </p:stCondLst>
                                  <p:childTnLst>
                                    <p:set>
                                      <p:cBhvr>
                                        <p:cTn id="101" dur="1" fill="hold">
                                          <p:stCondLst>
                                            <p:cond delay="0"/>
                                          </p:stCondLst>
                                        </p:cTn>
                                        <p:tgtEl>
                                          <p:spTgt spid="52"/>
                                        </p:tgtEl>
                                        <p:attrNameLst>
                                          <p:attrName>style.visibility</p:attrName>
                                        </p:attrNameLst>
                                      </p:cBhvr>
                                      <p:to>
                                        <p:strVal val="visible"/>
                                      </p:to>
                                    </p:set>
                                    <p:animEffect transition="in" filter="wipe(down)">
                                      <p:cBhvr>
                                        <p:cTn id="102" dur="500"/>
                                        <p:tgtEl>
                                          <p:spTgt spid="52"/>
                                        </p:tgtEl>
                                      </p:cBhvr>
                                    </p:animEffect>
                                  </p:childTnLst>
                                </p:cTn>
                              </p:par>
                            </p:childTnLst>
                          </p:cTn>
                        </p:par>
                      </p:childTnLst>
                    </p:cTn>
                  </p:par>
                  <p:par>
                    <p:cTn id="103" fill="hold">
                      <p:stCondLst>
                        <p:cond delay="indefinite"/>
                      </p:stCondLst>
                      <p:childTnLst>
                        <p:par>
                          <p:cTn id="104" fill="hold">
                            <p:stCondLst>
                              <p:cond delay="0"/>
                            </p:stCondLst>
                            <p:childTnLst>
                              <p:par>
                                <p:cTn id="105" presetID="16" presetClass="entr" presetSubtype="21" fill="hold" grpId="0" nodeType="clickEffect">
                                  <p:stCondLst>
                                    <p:cond delay="0"/>
                                  </p:stCondLst>
                                  <p:childTnLst>
                                    <p:set>
                                      <p:cBhvr>
                                        <p:cTn id="106" dur="1" fill="hold">
                                          <p:stCondLst>
                                            <p:cond delay="0"/>
                                          </p:stCondLst>
                                        </p:cTn>
                                        <p:tgtEl>
                                          <p:spTgt spid="37"/>
                                        </p:tgtEl>
                                        <p:attrNameLst>
                                          <p:attrName>style.visibility</p:attrName>
                                        </p:attrNameLst>
                                      </p:cBhvr>
                                      <p:to>
                                        <p:strVal val="visible"/>
                                      </p:to>
                                    </p:set>
                                    <p:animEffect transition="in" filter="barn(inVertical)">
                                      <p:cBhvr>
                                        <p:cTn id="107" dur="500"/>
                                        <p:tgtEl>
                                          <p:spTgt spid="3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p:bldP spid="23" grpId="0"/>
      <p:bldP spid="27" grpId="0"/>
      <p:bldP spid="28" grpId="0"/>
      <p:bldP spid="36" grpId="0"/>
      <p:bldP spid="37" grpId="0"/>
      <p:bldP spid="44" grpId="0"/>
      <p:bldP spid="45" grpId="0"/>
      <p:bldP spid="46" grpId="0" build="allAtOnce"/>
      <p:bldP spid="47" grpId="0"/>
      <p:bldP spid="48" grpId="0"/>
      <p:bldP spid="49" grpId="0"/>
      <p:bldP spid="50" grpId="0" animBg="1"/>
      <p:bldP spid="51" grpId="0" animBg="1"/>
      <p:bldP spid="52" grpId="0" animBg="1"/>
    </p:bld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Title 1">
            <a:extLst>
              <a:ext uri="{FF2B5EF4-FFF2-40B4-BE49-F238E27FC236}">
                <a16:creationId xmlns:a16="http://schemas.microsoft.com/office/drawing/2014/main" id="{71629A2A-1C51-4642-8820-47E63066961C}"/>
              </a:ext>
            </a:extLst>
          </p:cNvPr>
          <p:cNvSpPr>
            <a:spLocks noGrp="1"/>
          </p:cNvSpPr>
          <p:nvPr>
            <p:ph type="title"/>
          </p:nvPr>
        </p:nvSpPr>
        <p:spPr>
          <a:xfrm>
            <a:off x="457200" y="1556792"/>
            <a:ext cx="8229600" cy="1143000"/>
          </a:xfrm>
        </p:spPr>
        <p:txBody>
          <a:bodyPr>
            <a:normAutofit/>
          </a:bodyPr>
          <a:lstStyle/>
          <a:p>
            <a:r>
              <a:rPr lang="en-US" dirty="0" err="1"/>
              <a:t>Hãy</a:t>
            </a:r>
            <a:r>
              <a:rPr lang="en-US" dirty="0"/>
              <a:t> </a:t>
            </a:r>
            <a:r>
              <a:rPr lang="en-US" dirty="0" err="1"/>
              <a:t>truy</a:t>
            </a:r>
            <a:r>
              <a:rPr lang="en-US" dirty="0"/>
              <a:t> </a:t>
            </a:r>
            <a:r>
              <a:rPr lang="en-US" dirty="0" err="1"/>
              <a:t>cập</a:t>
            </a:r>
            <a:r>
              <a:rPr lang="en-US" dirty="0"/>
              <a:t> </a:t>
            </a:r>
            <a:r>
              <a:rPr lang="en-US" dirty="0" err="1"/>
              <a:t>vào</a:t>
            </a:r>
            <a:r>
              <a:rPr lang="en-US" dirty="0"/>
              <a:t> link </a:t>
            </a:r>
            <a:r>
              <a:rPr lang="en-US" dirty="0" err="1"/>
              <a:t>sau</a:t>
            </a:r>
            <a:r>
              <a:rPr lang="en-US" dirty="0"/>
              <a:t> </a:t>
            </a:r>
            <a:r>
              <a:rPr lang="en-US" dirty="0" err="1"/>
              <a:t>để</a:t>
            </a:r>
            <a:r>
              <a:rPr lang="en-US" dirty="0"/>
              <a:t> </a:t>
            </a:r>
            <a:r>
              <a:rPr lang="en-US" dirty="0" err="1"/>
              <a:t>làm</a:t>
            </a:r>
            <a:r>
              <a:rPr lang="en-US" dirty="0"/>
              <a:t> </a:t>
            </a:r>
            <a:r>
              <a:rPr lang="en-US" dirty="0" err="1"/>
              <a:t>bài</a:t>
            </a:r>
            <a:r>
              <a:rPr lang="en-US" dirty="0"/>
              <a:t>.</a:t>
            </a:r>
            <a:br>
              <a:rPr lang="en-US" dirty="0"/>
            </a:br>
            <a:r>
              <a:rPr lang="en-US" dirty="0"/>
              <a:t>https://quizizz.com/join?gc=56518638</a:t>
            </a:r>
            <a:endParaRPr lang="vi-VN" dirty="0"/>
          </a:p>
        </p:txBody>
      </p:sp>
    </p:spTree>
    <p:extLst>
      <p:ext uri="{BB962C8B-B14F-4D97-AF65-F5344CB8AC3E}">
        <p14:creationId xmlns:p14="http://schemas.microsoft.com/office/powerpoint/2010/main" val="90230885"/>
      </p:ext>
    </p:extLst>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showMasterSp="0">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CDAD02D8-8E7A-4F91-B9C9-1A0C838AB096}"/>
              </a:ext>
            </a:extLst>
          </p:cNvPr>
          <p:cNvSpPr/>
          <p:nvPr/>
        </p:nvSpPr>
        <p:spPr>
          <a:xfrm>
            <a:off x="2862414" y="2252408"/>
            <a:ext cx="4361105" cy="2571750"/>
          </a:xfrm>
          <a:prstGeom prst="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514350"/>
            <a:endParaRPr lang="vi-VN" sz="1013" dirty="0">
              <a:solidFill>
                <a:prstClr val="white"/>
              </a:solidFill>
              <a:latin typeface="Arial"/>
            </a:endParaRPr>
          </a:p>
        </p:txBody>
      </p:sp>
      <p:pic>
        <p:nvPicPr>
          <p:cNvPr id="4" name="Picture 3">
            <a:extLst>
              <a:ext uri="{FF2B5EF4-FFF2-40B4-BE49-F238E27FC236}">
                <a16:creationId xmlns:a16="http://schemas.microsoft.com/office/drawing/2014/main" id="{E58C5A63-07FE-42D6-8941-2F798B2F6B44}"/>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2565984" y="1927408"/>
            <a:ext cx="592857" cy="650000"/>
          </a:xfrm>
          <a:prstGeom prst="rect">
            <a:avLst/>
          </a:prstGeom>
        </p:spPr>
      </p:pic>
      <p:pic>
        <p:nvPicPr>
          <p:cNvPr id="6" name="Picture 5">
            <a:extLst>
              <a:ext uri="{FF2B5EF4-FFF2-40B4-BE49-F238E27FC236}">
                <a16:creationId xmlns:a16="http://schemas.microsoft.com/office/drawing/2014/main" id="{852A531E-E30A-45D3-9946-D1DFC33AB166}"/>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6785904" y="1927407"/>
            <a:ext cx="585715" cy="685715"/>
          </a:xfrm>
          <a:prstGeom prst="rect">
            <a:avLst/>
          </a:prstGeom>
        </p:spPr>
      </p:pic>
      <p:sp>
        <p:nvSpPr>
          <p:cNvPr id="7" name="TextBox 6">
            <a:extLst>
              <a:ext uri="{FF2B5EF4-FFF2-40B4-BE49-F238E27FC236}">
                <a16:creationId xmlns:a16="http://schemas.microsoft.com/office/drawing/2014/main" id="{62D20C60-48E7-4811-B647-9029ACC00664}"/>
              </a:ext>
            </a:extLst>
          </p:cNvPr>
          <p:cNvSpPr txBox="1"/>
          <p:nvPr/>
        </p:nvSpPr>
        <p:spPr>
          <a:xfrm>
            <a:off x="2156565" y="1129117"/>
            <a:ext cx="5096267" cy="715581"/>
          </a:xfrm>
          <a:prstGeom prst="rect">
            <a:avLst/>
          </a:prstGeom>
          <a:noFill/>
        </p:spPr>
        <p:txBody>
          <a:bodyPr wrap="none" rtlCol="0">
            <a:spAutoFit/>
          </a:bodyPr>
          <a:lstStyle/>
          <a:p>
            <a:pPr defTabSz="514350"/>
            <a:r>
              <a:rPr lang="en-US" sz="4050" dirty="0">
                <a:solidFill>
                  <a:prstClr val="black"/>
                </a:solidFill>
                <a:effectLst>
                  <a:outerShdw blurRad="38100" dist="38100" dir="2700000" algn="tl">
                    <a:srgbClr val="000000">
                      <a:alpha val="43137"/>
                    </a:srgbClr>
                  </a:outerShdw>
                </a:effectLst>
                <a:latin typeface="Tahoma" panose="020B0604030504040204" pitchFamily="34" charset="0"/>
                <a:ea typeface="Tahoma" panose="020B0604030504040204" pitchFamily="34" charset="0"/>
                <a:cs typeface="Tahoma" panose="020B0604030504040204" pitchFamily="34" charset="0"/>
              </a:rPr>
              <a:t>HƯỚNG DẪN VỀ NHÀ</a:t>
            </a:r>
            <a:endParaRPr lang="vi-VN" sz="4050" dirty="0">
              <a:solidFill>
                <a:prstClr val="black"/>
              </a:solidFill>
              <a:effectLst>
                <a:outerShdw blurRad="38100" dist="38100" dir="2700000" algn="tl">
                  <a:srgbClr val="000000">
                    <a:alpha val="43137"/>
                  </a:srgbClr>
                </a:outerShdw>
              </a:effectLst>
              <a:latin typeface="Tahoma" panose="020B0604030504040204" pitchFamily="34" charset="0"/>
              <a:ea typeface="Tahoma" panose="020B0604030504040204" pitchFamily="34" charset="0"/>
              <a:cs typeface="Tahoma" panose="020B0604030504040204" pitchFamily="34" charset="0"/>
            </a:endParaRPr>
          </a:p>
        </p:txBody>
      </p:sp>
      <p:pic>
        <p:nvPicPr>
          <p:cNvPr id="9" name="Picture 8">
            <a:extLst>
              <a:ext uri="{FF2B5EF4-FFF2-40B4-BE49-F238E27FC236}">
                <a16:creationId xmlns:a16="http://schemas.microsoft.com/office/drawing/2014/main" id="{CB242540-3D1D-4DF9-A7F0-4AD2073BFB5A}"/>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1496335" y="4078434"/>
            <a:ext cx="1428572" cy="1428572"/>
          </a:xfrm>
          <a:prstGeom prst="rect">
            <a:avLst/>
          </a:prstGeom>
        </p:spPr>
      </p:pic>
      <p:sp>
        <p:nvSpPr>
          <p:cNvPr id="3" name="TextBox 2">
            <a:extLst>
              <a:ext uri="{FF2B5EF4-FFF2-40B4-BE49-F238E27FC236}">
                <a16:creationId xmlns:a16="http://schemas.microsoft.com/office/drawing/2014/main" id="{4AC0920F-1C6C-4A2F-B10C-23C77D268594}"/>
              </a:ext>
            </a:extLst>
          </p:cNvPr>
          <p:cNvSpPr txBox="1"/>
          <p:nvPr/>
        </p:nvSpPr>
        <p:spPr>
          <a:xfrm>
            <a:off x="3209270" y="2671287"/>
            <a:ext cx="3729886" cy="1938992"/>
          </a:xfrm>
          <a:prstGeom prst="rect">
            <a:avLst/>
          </a:prstGeom>
          <a:noFill/>
        </p:spPr>
        <p:txBody>
          <a:bodyPr wrap="square" rtlCol="0">
            <a:spAutoFit/>
          </a:bodyPr>
          <a:lstStyle/>
          <a:p>
            <a:pPr marL="342900" indent="-342900" defTabSz="685800" eaLnBrk="0" fontAlgn="base" hangingPunct="0">
              <a:spcBef>
                <a:spcPct val="0"/>
              </a:spcBef>
              <a:spcAft>
                <a:spcPct val="0"/>
              </a:spcAft>
              <a:buFontTx/>
              <a:buAutoNum type="arabicPeriod"/>
            </a:pPr>
            <a:r>
              <a:rPr lang="en-US" sz="2400" dirty="0" err="1">
                <a:solidFill>
                  <a:prstClr val="black"/>
                </a:solidFill>
                <a:latin typeface="Times New Roman" panose="02020603050405020304" pitchFamily="18" charset="0"/>
              </a:rPr>
              <a:t>Ôn</a:t>
            </a:r>
            <a:r>
              <a:rPr lang="en-US" sz="2400" dirty="0">
                <a:solidFill>
                  <a:prstClr val="black"/>
                </a:solidFill>
                <a:latin typeface="Times New Roman" panose="02020603050405020304" pitchFamily="18" charset="0"/>
              </a:rPr>
              <a:t> </a:t>
            </a:r>
            <a:r>
              <a:rPr lang="en-US" sz="2400" dirty="0" err="1">
                <a:solidFill>
                  <a:prstClr val="black"/>
                </a:solidFill>
                <a:latin typeface="Times New Roman" panose="02020603050405020304" pitchFamily="18" charset="0"/>
              </a:rPr>
              <a:t>tập</a:t>
            </a:r>
            <a:r>
              <a:rPr lang="en-US" sz="2400" dirty="0">
                <a:solidFill>
                  <a:prstClr val="black"/>
                </a:solidFill>
                <a:latin typeface="Times New Roman" panose="02020603050405020304" pitchFamily="18" charset="0"/>
              </a:rPr>
              <a:t> </a:t>
            </a:r>
            <a:r>
              <a:rPr lang="en-US" sz="2400" dirty="0" err="1">
                <a:solidFill>
                  <a:prstClr val="black"/>
                </a:solidFill>
                <a:latin typeface="Times New Roman" panose="02020603050405020304" pitchFamily="18" charset="0"/>
              </a:rPr>
              <a:t>lại</a:t>
            </a:r>
            <a:r>
              <a:rPr lang="en-US" sz="2400" dirty="0">
                <a:solidFill>
                  <a:prstClr val="black"/>
                </a:solidFill>
                <a:latin typeface="Times New Roman" panose="02020603050405020304" pitchFamily="18" charset="0"/>
              </a:rPr>
              <a:t> </a:t>
            </a:r>
            <a:r>
              <a:rPr lang="en-US" sz="2400" dirty="0" err="1">
                <a:solidFill>
                  <a:prstClr val="black"/>
                </a:solidFill>
                <a:latin typeface="Times New Roman" panose="02020603050405020304" pitchFamily="18" charset="0"/>
              </a:rPr>
              <a:t>các</a:t>
            </a:r>
            <a:r>
              <a:rPr lang="en-US" sz="2400" dirty="0">
                <a:solidFill>
                  <a:prstClr val="black"/>
                </a:solidFill>
                <a:latin typeface="Times New Roman" panose="02020603050405020304" pitchFamily="18" charset="0"/>
              </a:rPr>
              <a:t> </a:t>
            </a:r>
            <a:r>
              <a:rPr lang="en-US" sz="2400" dirty="0" err="1">
                <a:solidFill>
                  <a:prstClr val="black"/>
                </a:solidFill>
                <a:latin typeface="Times New Roman" panose="02020603050405020304" pitchFamily="18" charset="0"/>
              </a:rPr>
              <a:t>kiến</a:t>
            </a:r>
            <a:r>
              <a:rPr lang="en-US" sz="2400" dirty="0">
                <a:solidFill>
                  <a:prstClr val="black"/>
                </a:solidFill>
                <a:latin typeface="Times New Roman" panose="02020603050405020304" pitchFamily="18" charset="0"/>
              </a:rPr>
              <a:t> </a:t>
            </a:r>
            <a:r>
              <a:rPr lang="en-US" sz="2400" dirty="0" err="1">
                <a:solidFill>
                  <a:prstClr val="black"/>
                </a:solidFill>
                <a:latin typeface="Times New Roman" panose="02020603050405020304" pitchFamily="18" charset="0"/>
              </a:rPr>
              <a:t>thức</a:t>
            </a:r>
            <a:r>
              <a:rPr lang="en-US" sz="2400" dirty="0">
                <a:solidFill>
                  <a:prstClr val="black"/>
                </a:solidFill>
                <a:latin typeface="Times New Roman" panose="02020603050405020304" pitchFamily="18" charset="0"/>
              </a:rPr>
              <a:t> </a:t>
            </a:r>
            <a:r>
              <a:rPr lang="en-US" sz="2400" dirty="0" err="1">
                <a:solidFill>
                  <a:prstClr val="black"/>
                </a:solidFill>
                <a:latin typeface="Times New Roman" panose="02020603050405020304" pitchFamily="18" charset="0"/>
              </a:rPr>
              <a:t>đã</a:t>
            </a:r>
            <a:r>
              <a:rPr lang="en-US" sz="2400" dirty="0">
                <a:solidFill>
                  <a:prstClr val="black"/>
                </a:solidFill>
                <a:latin typeface="Times New Roman" panose="02020603050405020304" pitchFamily="18" charset="0"/>
              </a:rPr>
              <a:t> </a:t>
            </a:r>
            <a:r>
              <a:rPr lang="en-US" sz="2400" dirty="0" err="1">
                <a:solidFill>
                  <a:prstClr val="black"/>
                </a:solidFill>
                <a:latin typeface="Times New Roman" panose="02020603050405020304" pitchFamily="18" charset="0"/>
              </a:rPr>
              <a:t>học</a:t>
            </a:r>
            <a:r>
              <a:rPr lang="en-US" sz="2400" dirty="0">
                <a:solidFill>
                  <a:prstClr val="black"/>
                </a:solidFill>
                <a:latin typeface="Times New Roman" panose="02020603050405020304" pitchFamily="18" charset="0"/>
              </a:rPr>
              <a:t> .</a:t>
            </a:r>
          </a:p>
          <a:p>
            <a:pPr marL="342900" indent="-342900" defTabSz="685800" eaLnBrk="0" fontAlgn="base" hangingPunct="0">
              <a:spcBef>
                <a:spcPct val="0"/>
              </a:spcBef>
              <a:spcAft>
                <a:spcPct val="0"/>
              </a:spcAft>
              <a:buFontTx/>
              <a:buAutoNum type="arabicPeriod"/>
            </a:pPr>
            <a:r>
              <a:rPr lang="en-US" sz="2400" dirty="0" err="1">
                <a:solidFill>
                  <a:prstClr val="black"/>
                </a:solidFill>
                <a:latin typeface="Times New Roman" panose="02020603050405020304" pitchFamily="18" charset="0"/>
              </a:rPr>
              <a:t>Làm</a:t>
            </a:r>
            <a:r>
              <a:rPr lang="en-US" sz="2400" dirty="0">
                <a:solidFill>
                  <a:prstClr val="black"/>
                </a:solidFill>
                <a:latin typeface="Times New Roman" panose="02020603050405020304" pitchFamily="18" charset="0"/>
              </a:rPr>
              <a:t> </a:t>
            </a:r>
            <a:r>
              <a:rPr lang="en-US" sz="2400" dirty="0" err="1">
                <a:solidFill>
                  <a:prstClr val="black"/>
                </a:solidFill>
                <a:latin typeface="Times New Roman" panose="02020603050405020304" pitchFamily="18" charset="0"/>
              </a:rPr>
              <a:t>bài</a:t>
            </a:r>
            <a:r>
              <a:rPr lang="en-US" sz="2400" dirty="0">
                <a:solidFill>
                  <a:prstClr val="black"/>
                </a:solidFill>
                <a:latin typeface="Times New Roman" panose="02020603050405020304" pitchFamily="18" charset="0"/>
              </a:rPr>
              <a:t> </a:t>
            </a:r>
            <a:r>
              <a:rPr lang="en-US" sz="2400" dirty="0" err="1">
                <a:solidFill>
                  <a:prstClr val="black"/>
                </a:solidFill>
                <a:latin typeface="Times New Roman" panose="02020603050405020304" pitchFamily="18" charset="0"/>
              </a:rPr>
              <a:t>tập</a:t>
            </a:r>
            <a:r>
              <a:rPr lang="en-US" sz="2400" dirty="0">
                <a:solidFill>
                  <a:prstClr val="black"/>
                </a:solidFill>
                <a:latin typeface="Times New Roman" panose="02020603050405020304" pitchFamily="18" charset="0"/>
              </a:rPr>
              <a:t> 4 SGK</a:t>
            </a:r>
          </a:p>
          <a:p>
            <a:pPr marL="342900" indent="-342900" defTabSz="685800" eaLnBrk="0" fontAlgn="base" hangingPunct="0">
              <a:spcBef>
                <a:spcPct val="0"/>
              </a:spcBef>
              <a:spcAft>
                <a:spcPct val="0"/>
              </a:spcAft>
              <a:buFontTx/>
              <a:buAutoNum type="arabicPeriod"/>
            </a:pPr>
            <a:r>
              <a:rPr lang="en-US" sz="2400" dirty="0" err="1">
                <a:solidFill>
                  <a:prstClr val="black"/>
                </a:solidFill>
                <a:latin typeface="Times New Roman" panose="02020603050405020304" pitchFamily="18" charset="0"/>
              </a:rPr>
              <a:t>Tìm</a:t>
            </a:r>
            <a:r>
              <a:rPr lang="en-US" sz="2400" dirty="0">
                <a:solidFill>
                  <a:prstClr val="black"/>
                </a:solidFill>
                <a:latin typeface="Times New Roman" panose="02020603050405020304" pitchFamily="18" charset="0"/>
              </a:rPr>
              <a:t> </a:t>
            </a:r>
            <a:r>
              <a:rPr lang="en-US" sz="2400" dirty="0" err="1">
                <a:solidFill>
                  <a:prstClr val="black"/>
                </a:solidFill>
                <a:latin typeface="Times New Roman" panose="02020603050405020304" pitchFamily="18" charset="0"/>
              </a:rPr>
              <a:t>hiểu</a:t>
            </a:r>
            <a:r>
              <a:rPr lang="en-US" sz="2400" dirty="0">
                <a:solidFill>
                  <a:prstClr val="black"/>
                </a:solidFill>
                <a:latin typeface="Times New Roman" panose="02020603050405020304" pitchFamily="18" charset="0"/>
              </a:rPr>
              <a:t> </a:t>
            </a:r>
            <a:r>
              <a:rPr lang="en-US" sz="2400" dirty="0" err="1">
                <a:solidFill>
                  <a:prstClr val="black"/>
                </a:solidFill>
                <a:latin typeface="Times New Roman" panose="02020603050405020304" pitchFamily="18" charset="0"/>
              </a:rPr>
              <a:t>tính</a:t>
            </a:r>
            <a:r>
              <a:rPr lang="en-US" sz="2400" dirty="0">
                <a:solidFill>
                  <a:prstClr val="black"/>
                </a:solidFill>
                <a:latin typeface="Times New Roman" panose="02020603050405020304" pitchFamily="18" charset="0"/>
              </a:rPr>
              <a:t> </a:t>
            </a:r>
            <a:r>
              <a:rPr lang="en-US" sz="2400" dirty="0" err="1">
                <a:solidFill>
                  <a:prstClr val="black"/>
                </a:solidFill>
                <a:latin typeface="Times New Roman" panose="02020603050405020304" pitchFamily="18" charset="0"/>
              </a:rPr>
              <a:t>chất</a:t>
            </a:r>
            <a:r>
              <a:rPr lang="en-US" sz="2400" dirty="0">
                <a:solidFill>
                  <a:prstClr val="black"/>
                </a:solidFill>
                <a:latin typeface="Times New Roman" panose="02020603050405020304" pitchFamily="18" charset="0"/>
              </a:rPr>
              <a:t> </a:t>
            </a:r>
            <a:r>
              <a:rPr lang="en-US" sz="2400" dirty="0" err="1">
                <a:solidFill>
                  <a:prstClr val="black"/>
                </a:solidFill>
                <a:latin typeface="Times New Roman" panose="02020603050405020304" pitchFamily="18" charset="0"/>
              </a:rPr>
              <a:t>hoá</a:t>
            </a:r>
            <a:r>
              <a:rPr lang="en-US" sz="2400" dirty="0">
                <a:solidFill>
                  <a:prstClr val="black"/>
                </a:solidFill>
                <a:latin typeface="Times New Roman" panose="02020603050405020304" pitchFamily="18" charset="0"/>
              </a:rPr>
              <a:t> </a:t>
            </a:r>
            <a:r>
              <a:rPr lang="en-US" sz="2400" dirty="0" err="1">
                <a:solidFill>
                  <a:prstClr val="black"/>
                </a:solidFill>
                <a:latin typeface="Times New Roman" panose="02020603050405020304" pitchFamily="18" charset="0"/>
              </a:rPr>
              <a:t>học</a:t>
            </a:r>
            <a:r>
              <a:rPr lang="en-US" sz="2400" dirty="0">
                <a:solidFill>
                  <a:prstClr val="black"/>
                </a:solidFill>
                <a:latin typeface="Times New Roman" panose="02020603050405020304" pitchFamily="18" charset="0"/>
              </a:rPr>
              <a:t> </a:t>
            </a:r>
            <a:r>
              <a:rPr lang="en-US" sz="2400" dirty="0" err="1">
                <a:solidFill>
                  <a:prstClr val="black"/>
                </a:solidFill>
                <a:latin typeface="Times New Roman" panose="02020603050405020304" pitchFamily="18" charset="0"/>
              </a:rPr>
              <a:t>của</a:t>
            </a:r>
            <a:r>
              <a:rPr lang="en-US" sz="2400" dirty="0">
                <a:solidFill>
                  <a:prstClr val="black"/>
                </a:solidFill>
                <a:latin typeface="Times New Roman" panose="02020603050405020304" pitchFamily="18" charset="0"/>
              </a:rPr>
              <a:t> </a:t>
            </a:r>
            <a:r>
              <a:rPr lang="en-US" sz="2400" dirty="0" err="1">
                <a:solidFill>
                  <a:prstClr val="black"/>
                </a:solidFill>
                <a:latin typeface="Times New Roman" panose="02020603050405020304" pitchFamily="18" charset="0"/>
              </a:rPr>
              <a:t>muối</a:t>
            </a:r>
            <a:endParaRPr lang="en-US" sz="2400" dirty="0">
              <a:solidFill>
                <a:prstClr val="black"/>
              </a:solidFill>
              <a:latin typeface="Times New Roman" panose="02020603050405020304" pitchFamily="18" charset="0"/>
            </a:endParaRPr>
          </a:p>
        </p:txBody>
      </p:sp>
    </p:spTree>
    <p:extLst>
      <p:ext uri="{BB962C8B-B14F-4D97-AF65-F5344CB8AC3E}">
        <p14:creationId xmlns:p14="http://schemas.microsoft.com/office/powerpoint/2010/main" val="166262701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down)">
                                      <p:cBhvr>
                                        <p:cTn id="7" dur="500"/>
                                        <p:tgtEl>
                                          <p:spTgt spid="6"/>
                                        </p:tgtEl>
                                      </p:cBhvr>
                                    </p:animEffect>
                                  </p:childTnLst>
                                </p:cTn>
                              </p:par>
                              <p:par>
                                <p:cTn id="8" presetID="22" presetClass="entr" presetSubtype="4" fill="hold" nodeType="withEffect">
                                  <p:stCondLst>
                                    <p:cond delay="0"/>
                                  </p:stCondLst>
                                  <p:childTnLst>
                                    <p:set>
                                      <p:cBhvr>
                                        <p:cTn id="9" dur="1" fill="hold">
                                          <p:stCondLst>
                                            <p:cond delay="0"/>
                                          </p:stCondLst>
                                        </p:cTn>
                                        <p:tgtEl>
                                          <p:spTgt spid="4"/>
                                        </p:tgtEl>
                                        <p:attrNameLst>
                                          <p:attrName>style.visibility</p:attrName>
                                        </p:attrNameLst>
                                      </p:cBhvr>
                                      <p:to>
                                        <p:strVal val="visible"/>
                                      </p:to>
                                    </p:set>
                                    <p:animEffect transition="in" filter="wipe(down)">
                                      <p:cBhvr>
                                        <p:cTn id="10" dur="500"/>
                                        <p:tgtEl>
                                          <p:spTgt spid="4"/>
                                        </p:tgtEl>
                                      </p:cBhvr>
                                    </p:animEffect>
                                  </p:childTnLst>
                                </p:cTn>
                              </p:par>
                            </p:childTnLst>
                          </p:cTn>
                        </p:par>
                        <p:par>
                          <p:cTn id="11" fill="hold">
                            <p:stCondLst>
                              <p:cond delay="500"/>
                            </p:stCondLst>
                            <p:childTnLst>
                              <p:par>
                                <p:cTn id="12" presetID="22" presetClass="entr" presetSubtype="1" fill="hold" grpId="0" nodeType="afterEffect">
                                  <p:stCondLst>
                                    <p:cond delay="0"/>
                                  </p:stCondLst>
                                  <p:childTnLst>
                                    <p:set>
                                      <p:cBhvr>
                                        <p:cTn id="13" dur="1" fill="hold">
                                          <p:stCondLst>
                                            <p:cond delay="0"/>
                                          </p:stCondLst>
                                        </p:cTn>
                                        <p:tgtEl>
                                          <p:spTgt spid="2"/>
                                        </p:tgtEl>
                                        <p:attrNameLst>
                                          <p:attrName>style.visibility</p:attrName>
                                        </p:attrNameLst>
                                      </p:cBhvr>
                                      <p:to>
                                        <p:strVal val="visible"/>
                                      </p:to>
                                    </p:set>
                                    <p:animEffect transition="in" filter="wipe(up)">
                                      <p:cBhvr>
                                        <p:cTn id="14" dur="500"/>
                                        <p:tgtEl>
                                          <p:spTgt spid="2"/>
                                        </p:tgtEl>
                                      </p:cBhvr>
                                    </p:animEffect>
                                  </p:childTnLst>
                                </p:cTn>
                              </p:par>
                            </p:childTnLst>
                          </p:cTn>
                        </p:par>
                        <p:par>
                          <p:cTn id="15" fill="hold">
                            <p:stCondLst>
                              <p:cond delay="1000"/>
                            </p:stCondLst>
                            <p:childTnLst>
                              <p:par>
                                <p:cTn id="16" presetID="10" presetClass="entr" presetSubtype="0" fill="hold" nodeType="afterEffect">
                                  <p:stCondLst>
                                    <p:cond delay="0"/>
                                  </p:stCondLst>
                                  <p:childTnLst>
                                    <p:set>
                                      <p:cBhvr>
                                        <p:cTn id="17" dur="1" fill="hold">
                                          <p:stCondLst>
                                            <p:cond delay="0"/>
                                          </p:stCondLst>
                                        </p:cTn>
                                        <p:tgtEl>
                                          <p:spTgt spid="9"/>
                                        </p:tgtEl>
                                        <p:attrNameLst>
                                          <p:attrName>style.visibility</p:attrName>
                                        </p:attrNameLst>
                                      </p:cBhvr>
                                      <p:to>
                                        <p:strVal val="visible"/>
                                      </p:to>
                                    </p:set>
                                    <p:animEffect transition="in" filter="fade">
                                      <p:cBhvr>
                                        <p:cTn id="18" dur="500"/>
                                        <p:tgtEl>
                                          <p:spTgt spid="9"/>
                                        </p:tgtEl>
                                      </p:cBhvr>
                                    </p:animEffect>
                                  </p:childTnLst>
                                </p:cTn>
                              </p:par>
                            </p:childTnLst>
                          </p:cTn>
                        </p:par>
                        <p:par>
                          <p:cTn id="19" fill="hold">
                            <p:stCondLst>
                              <p:cond delay="1500"/>
                            </p:stCondLst>
                            <p:childTnLst>
                              <p:par>
                                <p:cTn id="20" presetID="42" presetClass="entr" presetSubtype="0" fill="hold" grpId="0" nodeType="afterEffect">
                                  <p:stCondLst>
                                    <p:cond delay="0"/>
                                  </p:stCondLst>
                                  <p:childTnLst>
                                    <p:set>
                                      <p:cBhvr>
                                        <p:cTn id="21" dur="1" fill="hold">
                                          <p:stCondLst>
                                            <p:cond delay="0"/>
                                          </p:stCondLst>
                                        </p:cTn>
                                        <p:tgtEl>
                                          <p:spTgt spid="7"/>
                                        </p:tgtEl>
                                        <p:attrNameLst>
                                          <p:attrName>style.visibility</p:attrName>
                                        </p:attrNameLst>
                                      </p:cBhvr>
                                      <p:to>
                                        <p:strVal val="visible"/>
                                      </p:to>
                                    </p:set>
                                    <p:animEffect transition="in" filter="fade">
                                      <p:cBhvr>
                                        <p:cTn id="22" dur="1000"/>
                                        <p:tgtEl>
                                          <p:spTgt spid="7"/>
                                        </p:tgtEl>
                                      </p:cBhvr>
                                    </p:animEffect>
                                    <p:anim calcmode="lin" valueType="num">
                                      <p:cBhvr>
                                        <p:cTn id="23" dur="1000" fill="hold"/>
                                        <p:tgtEl>
                                          <p:spTgt spid="7"/>
                                        </p:tgtEl>
                                        <p:attrNameLst>
                                          <p:attrName>ppt_x</p:attrName>
                                        </p:attrNameLst>
                                      </p:cBhvr>
                                      <p:tavLst>
                                        <p:tav tm="0">
                                          <p:val>
                                            <p:strVal val="#ppt_x"/>
                                          </p:val>
                                        </p:tav>
                                        <p:tav tm="100000">
                                          <p:val>
                                            <p:strVal val="#ppt_x"/>
                                          </p:val>
                                        </p:tav>
                                      </p:tavLst>
                                    </p:anim>
                                    <p:anim calcmode="lin" valueType="num">
                                      <p:cBhvr>
                                        <p:cTn id="24" dur="1000" fill="hold"/>
                                        <p:tgtEl>
                                          <p:spTgt spid="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7" grpId="0"/>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 y="0"/>
            <a:ext cx="9143999" cy="6858000"/>
          </a:xfrm>
          <a:prstGeom prst="rect">
            <a:avLst/>
          </a:prstGeom>
        </p:spPr>
      </p:pic>
      <p:pic>
        <p:nvPicPr>
          <p:cNvPr id="15" name="Picture 6" descr="C:\Users\ADMIN\Desktop\Doreamon cau ca\giphy (4).gif"/>
          <p:cNvPicPr>
            <a:picLocks noChangeAspect="1" noChangeArrowheads="1" noCrop="1"/>
          </p:cNvPicPr>
          <p:nvPr/>
        </p:nvPicPr>
        <p:blipFill>
          <a:blip r:embed="rId3" cstate="print">
            <a:extLst>
              <a:ext uri="{28A0092B-C50C-407E-A947-70E740481C1C}">
                <a14:useLocalDpi xmlns:a14="http://schemas.microsoft.com/office/drawing/2010/main" val="0"/>
              </a:ext>
            </a:extLst>
          </a:blip>
          <a:srcRect/>
          <a:stretch>
            <a:fillRect/>
          </a:stretch>
        </p:blipFill>
        <p:spPr bwMode="auto">
          <a:xfrm flipH="1">
            <a:off x="9440184" y="582265"/>
            <a:ext cx="607220" cy="745727"/>
          </a:xfrm>
          <a:prstGeom prst="rect">
            <a:avLst/>
          </a:prstGeom>
          <a:noFill/>
          <a:extLst>
            <a:ext uri="{909E8E84-426E-40DD-AFC4-6F175D3DCCD1}">
              <a14:hiddenFill xmlns:a14="http://schemas.microsoft.com/office/drawing/2010/main">
                <a:solidFill>
                  <a:srgbClr val="FFFFFF"/>
                </a:solidFill>
              </a14:hiddenFill>
            </a:ext>
          </a:extLst>
        </p:spPr>
      </p:pic>
      <p:pic>
        <p:nvPicPr>
          <p:cNvPr id="16" name="Picture 7" descr="C:\Users\ADMIN\Desktop\Doreamon cau ca\animated-tropical-fish-5-2.gif"/>
          <p:cNvPicPr>
            <a:picLocks noChangeAspect="1" noChangeArrowheads="1" noCrop="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689336" y="2717483"/>
            <a:ext cx="599795" cy="628584"/>
          </a:xfrm>
          <a:prstGeom prst="rect">
            <a:avLst/>
          </a:prstGeom>
          <a:noFill/>
          <a:extLst>
            <a:ext uri="{909E8E84-426E-40DD-AFC4-6F175D3DCCD1}">
              <a14:hiddenFill xmlns:a14="http://schemas.microsoft.com/office/drawing/2010/main">
                <a:solidFill>
                  <a:srgbClr val="FFFFFF"/>
                </a:solidFill>
              </a14:hiddenFill>
            </a:ext>
          </a:extLst>
        </p:spPr>
      </p:pic>
      <p:pic>
        <p:nvPicPr>
          <p:cNvPr id="17" name="Picture 8" descr="C:\Users\ADMIN\Desktop\Doreamon cau ca\largemouth_bass_swimming_hg_clr1.gif"/>
          <p:cNvPicPr>
            <a:picLocks noChangeAspect="1" noChangeArrowheads="1" noCrop="1"/>
          </p:cNvPicPr>
          <p:nvPr/>
        </p:nvPicPr>
        <p:blipFill>
          <a:blip r:embed="rId5" cstate="print">
            <a:extLst>
              <a:ext uri="{28A0092B-C50C-407E-A947-70E740481C1C}">
                <a14:useLocalDpi xmlns:a14="http://schemas.microsoft.com/office/drawing/2010/main" val="0"/>
              </a:ext>
            </a:extLst>
          </a:blip>
          <a:srcRect/>
          <a:stretch>
            <a:fillRect/>
          </a:stretch>
        </p:blipFill>
        <p:spPr bwMode="auto">
          <a:xfrm flipH="1">
            <a:off x="9260527" y="3174661"/>
            <a:ext cx="1055136" cy="824979"/>
          </a:xfrm>
          <a:prstGeom prst="rect">
            <a:avLst/>
          </a:prstGeom>
          <a:noFill/>
          <a:extLst>
            <a:ext uri="{909E8E84-426E-40DD-AFC4-6F175D3DCCD1}">
              <a14:hiddenFill xmlns:a14="http://schemas.microsoft.com/office/drawing/2010/main">
                <a:solidFill>
                  <a:srgbClr val="FFFFFF"/>
                </a:solidFill>
              </a14:hiddenFill>
            </a:ext>
          </a:extLst>
        </p:spPr>
      </p:pic>
      <p:pic>
        <p:nvPicPr>
          <p:cNvPr id="18" name="Picture 6" descr="C:\Users\ADMIN\Desktop\Doreamon cau ca\animated-emperor-fish.gif"/>
          <p:cNvPicPr>
            <a:picLocks noChangeAspect="1" noChangeArrowheads="1" noCrop="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1057275" y="1327992"/>
            <a:ext cx="771525" cy="728663"/>
          </a:xfrm>
          <a:prstGeom prst="rect">
            <a:avLst/>
          </a:prstGeom>
          <a:noFill/>
          <a:extLst>
            <a:ext uri="{909E8E84-426E-40DD-AFC4-6F175D3DCCD1}">
              <a14:hiddenFill xmlns:a14="http://schemas.microsoft.com/office/drawing/2010/main">
                <a:solidFill>
                  <a:srgbClr val="FFFFFF"/>
                </a:solidFill>
              </a14:hiddenFill>
            </a:ext>
          </a:extLst>
        </p:spPr>
      </p:pic>
      <p:pic>
        <p:nvPicPr>
          <p:cNvPr id="19" name="Picture 8" descr="C:\Users\ADMIN\Desktop\Doreamon cau ca\largemouth_bass_swimming_hg_clr1.gif"/>
          <p:cNvPicPr>
            <a:picLocks noChangeAspect="1" noChangeArrowheads="1" noCrop="1"/>
          </p:cNvPicPr>
          <p:nvPr/>
        </p:nvPicPr>
        <p:blipFill>
          <a:blip r:embed="rId7" cstate="print">
            <a:duotone>
              <a:prstClr val="black"/>
              <a:schemeClr val="accent6">
                <a:tint val="45000"/>
                <a:satMod val="400000"/>
              </a:schemeClr>
            </a:duotone>
            <a:extLst>
              <a:ext uri="{28A0092B-C50C-407E-A947-70E740481C1C}">
                <a14:useLocalDpi xmlns:a14="http://schemas.microsoft.com/office/drawing/2010/main" val="0"/>
              </a:ext>
            </a:extLst>
          </a:blip>
          <a:srcRect/>
          <a:stretch>
            <a:fillRect/>
          </a:stretch>
        </p:blipFill>
        <p:spPr bwMode="auto">
          <a:xfrm>
            <a:off x="-1417355" y="3681568"/>
            <a:ext cx="845855" cy="566582"/>
          </a:xfrm>
          <a:prstGeom prst="rect">
            <a:avLst/>
          </a:prstGeom>
          <a:noFill/>
          <a:extLst>
            <a:ext uri="{909E8E84-426E-40DD-AFC4-6F175D3DCCD1}">
              <a14:hiddenFill xmlns:a14="http://schemas.microsoft.com/office/drawing/2010/main">
                <a:solidFill>
                  <a:srgbClr val="FFFFFF"/>
                </a:solidFill>
              </a14:hiddenFill>
            </a:ext>
          </a:extLst>
        </p:spPr>
      </p:pic>
      <p:pic>
        <p:nvPicPr>
          <p:cNvPr id="34" name="Picture 7" descr="C:\Users\ADMIN\Desktop\Giai cuu dai duong 2\700_FO65125975_f041b01242bb3572e28f8de758886853.jpg"/>
          <p:cNvPicPr>
            <a:picLocks noChangeAspect="1" noChangeArrowheads="1"/>
          </p:cNvPicPr>
          <p:nvPr/>
        </p:nvPicPr>
        <p:blipFill>
          <a:blip r:embed="rId8" cstate="print">
            <a:extLst>
              <a:ext uri="{BEBA8EAE-BF5A-486C-A8C5-ECC9F3942E4B}">
                <a14:imgProps xmlns:a14="http://schemas.microsoft.com/office/drawing/2010/main">
                  <a14:imgLayer r:embed="rId9">
                    <a14:imgEffect>
                      <a14:backgroundRemoval t="0" b="100000" l="0" r="100000">
                        <a14:foregroundMark x1="22000" y1="12801" x2="30000" y2="36549"/>
                        <a14:foregroundMark x1="3714" y1="26902" x2="8286" y2="40631"/>
                        <a14:foregroundMark x1="17921" y1="15625" x2="31900" y2="17857"/>
                        <a14:foregroundMark x1="17921" y1="12054" x2="20789" y2="25893"/>
                      </a14:backgroundRemoval>
                    </a14:imgEffect>
                  </a14:imgLayer>
                </a14:imgProps>
              </a:ext>
              <a:ext uri="{28A0092B-C50C-407E-A947-70E740481C1C}">
                <a14:useLocalDpi xmlns:a14="http://schemas.microsoft.com/office/drawing/2010/main" val="0"/>
              </a:ext>
            </a:extLst>
          </a:blip>
          <a:srcRect/>
          <a:stretch>
            <a:fillRect/>
          </a:stretch>
        </p:blipFill>
        <p:spPr bwMode="auto">
          <a:xfrm>
            <a:off x="9743794" y="4597842"/>
            <a:ext cx="869908" cy="931787"/>
          </a:xfrm>
          <a:prstGeom prst="rect">
            <a:avLst/>
          </a:prstGeom>
          <a:noFill/>
          <a:extLst>
            <a:ext uri="{909E8E84-426E-40DD-AFC4-6F175D3DCCD1}">
              <a14:hiddenFill xmlns:a14="http://schemas.microsoft.com/office/drawing/2010/main">
                <a:solidFill>
                  <a:srgbClr val="FFFFFF"/>
                </a:solidFill>
              </a14:hiddenFill>
            </a:ext>
          </a:extLst>
        </p:spPr>
      </p:pic>
      <p:pic>
        <p:nvPicPr>
          <p:cNvPr id="35" name="Picture 34"/>
          <p:cNvPicPr>
            <a:picLocks noChangeAspect="1"/>
          </p:cNvPicPr>
          <p:nvPr/>
        </p:nvPicPr>
        <p:blipFill>
          <a:blip r:embed="rId10" cstate="print">
            <a:extLst>
              <a:ext uri="{28A0092B-C50C-407E-A947-70E740481C1C}">
                <a14:useLocalDpi xmlns:a14="http://schemas.microsoft.com/office/drawing/2010/main" val="0"/>
              </a:ext>
            </a:extLst>
          </a:blip>
          <a:stretch>
            <a:fillRect/>
          </a:stretch>
        </p:blipFill>
        <p:spPr>
          <a:xfrm rot="4288267" flipH="1">
            <a:off x="5334032" y="6013411"/>
            <a:ext cx="551808" cy="790010"/>
          </a:xfrm>
          <a:prstGeom prst="rect">
            <a:avLst/>
          </a:prstGeom>
        </p:spPr>
      </p:pic>
      <p:pic>
        <p:nvPicPr>
          <p:cNvPr id="37" name="Picture 36"/>
          <p:cNvPicPr>
            <a:picLocks noChangeAspect="1"/>
          </p:cNvPicPr>
          <p:nvPr/>
        </p:nvPicPr>
        <p:blipFill>
          <a:blip r:embed="rId11" cstate="print">
            <a:extLst>
              <a:ext uri="{28A0092B-C50C-407E-A947-70E740481C1C}">
                <a14:useLocalDpi xmlns:a14="http://schemas.microsoft.com/office/drawing/2010/main" val="0"/>
              </a:ext>
            </a:extLst>
          </a:blip>
          <a:stretch>
            <a:fillRect/>
          </a:stretch>
        </p:blipFill>
        <p:spPr>
          <a:xfrm rot="18006014">
            <a:off x="1334203" y="2521439"/>
            <a:ext cx="695598" cy="906107"/>
          </a:xfrm>
          <a:prstGeom prst="rect">
            <a:avLst/>
          </a:prstGeom>
        </p:spPr>
      </p:pic>
      <p:pic>
        <p:nvPicPr>
          <p:cNvPr id="38" name="Picture 37"/>
          <p:cNvPicPr>
            <a:picLocks noChangeAspect="1"/>
          </p:cNvPicPr>
          <p:nvPr/>
        </p:nvPicPr>
        <p:blipFill>
          <a:blip r:embed="rId12" cstate="print">
            <a:extLst>
              <a:ext uri="{BEBA8EAE-BF5A-486C-A8C5-ECC9F3942E4B}">
                <a14:imgProps xmlns:a14="http://schemas.microsoft.com/office/drawing/2010/main">
                  <a14:imgLayer r:embed="rId13">
                    <a14:imgEffect>
                      <a14:backgroundRemoval t="0" b="100000" l="0" r="100000">
                        <a14:foregroundMark x1="25967" y1="3237" x2="39227" y2="5396"/>
                      </a14:backgroundRemoval>
                    </a14:imgEffect>
                  </a14:imgLayer>
                </a14:imgProps>
              </a:ext>
              <a:ext uri="{28A0092B-C50C-407E-A947-70E740481C1C}">
                <a14:useLocalDpi xmlns:a14="http://schemas.microsoft.com/office/drawing/2010/main" val="0"/>
              </a:ext>
            </a:extLst>
          </a:blip>
          <a:stretch>
            <a:fillRect/>
          </a:stretch>
        </p:blipFill>
        <p:spPr>
          <a:xfrm rot="10018793">
            <a:off x="7348548" y="2412156"/>
            <a:ext cx="1005633" cy="962025"/>
          </a:xfrm>
          <a:prstGeom prst="rect">
            <a:avLst/>
          </a:prstGeom>
        </p:spPr>
      </p:pic>
      <p:sp>
        <p:nvSpPr>
          <p:cNvPr id="39" name="8-Point Star 38">
            <a:hlinkClick r:id="rId14" action="ppaction://hlinksldjump"/>
          </p:cNvPr>
          <p:cNvSpPr/>
          <p:nvPr/>
        </p:nvSpPr>
        <p:spPr>
          <a:xfrm>
            <a:off x="2381858" y="4640379"/>
            <a:ext cx="533958" cy="660829"/>
          </a:xfrm>
          <a:prstGeom prst="star8">
            <a:avLst/>
          </a:prstGeom>
          <a:solidFill>
            <a:srgbClr val="00B0F0"/>
          </a:solidFill>
          <a:ln>
            <a:solidFill>
              <a:schemeClr val="bg1"/>
            </a:solid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600" dirty="0">
                <a:solidFill>
                  <a:schemeClr val="tx1"/>
                </a:solidFill>
              </a:rPr>
              <a:t>1</a:t>
            </a:r>
          </a:p>
        </p:txBody>
      </p:sp>
      <p:sp>
        <p:nvSpPr>
          <p:cNvPr id="40" name="8-Point Star 39">
            <a:hlinkClick r:id="rId15" action="ppaction://hlinksldjump"/>
          </p:cNvPr>
          <p:cNvSpPr/>
          <p:nvPr/>
        </p:nvSpPr>
        <p:spPr>
          <a:xfrm>
            <a:off x="1403648" y="1726240"/>
            <a:ext cx="533958" cy="660829"/>
          </a:xfrm>
          <a:prstGeom prst="star8">
            <a:avLst/>
          </a:prstGeom>
          <a:solidFill>
            <a:srgbClr val="00B0F0"/>
          </a:solidFill>
          <a:ln>
            <a:solidFill>
              <a:schemeClr val="bg1"/>
            </a:solid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600" dirty="0">
                <a:solidFill>
                  <a:schemeClr val="tx1"/>
                </a:solidFill>
              </a:rPr>
              <a:t>2</a:t>
            </a:r>
          </a:p>
        </p:txBody>
      </p:sp>
      <p:sp>
        <p:nvSpPr>
          <p:cNvPr id="41" name="8-Point Star 40">
            <a:hlinkClick r:id="rId16" action="ppaction://hlinksldjump"/>
          </p:cNvPr>
          <p:cNvSpPr/>
          <p:nvPr/>
        </p:nvSpPr>
        <p:spPr>
          <a:xfrm>
            <a:off x="5218547" y="5432467"/>
            <a:ext cx="533958" cy="660829"/>
          </a:xfrm>
          <a:prstGeom prst="star8">
            <a:avLst/>
          </a:prstGeom>
          <a:solidFill>
            <a:srgbClr val="00B0F0"/>
          </a:solidFill>
          <a:ln>
            <a:solidFill>
              <a:schemeClr val="bg1"/>
            </a:solid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dirty="0">
                <a:solidFill>
                  <a:schemeClr val="tx1"/>
                </a:solidFill>
              </a:rPr>
              <a:t>3</a:t>
            </a:r>
          </a:p>
        </p:txBody>
      </p:sp>
      <p:sp>
        <p:nvSpPr>
          <p:cNvPr id="42" name="8-Point Star 41">
            <a:hlinkClick r:id="rId17" action="ppaction://hlinksldjump"/>
          </p:cNvPr>
          <p:cNvSpPr/>
          <p:nvPr/>
        </p:nvSpPr>
        <p:spPr>
          <a:xfrm>
            <a:off x="7791004" y="1581490"/>
            <a:ext cx="533958" cy="660829"/>
          </a:xfrm>
          <a:prstGeom prst="star8">
            <a:avLst/>
          </a:prstGeom>
          <a:solidFill>
            <a:srgbClr val="00B0F0"/>
          </a:solidFill>
          <a:ln>
            <a:solidFill>
              <a:schemeClr val="bg1"/>
            </a:solid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dirty="0">
                <a:solidFill>
                  <a:schemeClr val="tx1"/>
                </a:solidFill>
              </a:rPr>
              <a:t>4</a:t>
            </a:r>
          </a:p>
        </p:txBody>
      </p:sp>
      <p:pic>
        <p:nvPicPr>
          <p:cNvPr id="43" name="Picture 42"/>
          <p:cNvPicPr>
            <a:picLocks noChangeAspect="1"/>
          </p:cNvPicPr>
          <p:nvPr/>
        </p:nvPicPr>
        <p:blipFill>
          <a:blip r:embed="rId18" cstate="print">
            <a:extLst>
              <a:ext uri="{28A0092B-C50C-407E-A947-70E740481C1C}">
                <a14:useLocalDpi xmlns:a14="http://schemas.microsoft.com/office/drawing/2010/main" val="0"/>
              </a:ext>
            </a:extLst>
          </a:blip>
          <a:stretch>
            <a:fillRect/>
          </a:stretch>
        </p:blipFill>
        <p:spPr>
          <a:xfrm rot="16645208">
            <a:off x="2412598" y="5673758"/>
            <a:ext cx="1157288" cy="1176903"/>
          </a:xfrm>
          <a:prstGeom prst="rect">
            <a:avLst/>
          </a:prstGeom>
        </p:spPr>
      </p:pic>
      <p:sp>
        <p:nvSpPr>
          <p:cNvPr id="20" name="5-Point Star 19">
            <a:hlinkClick r:id="rId17" action="ppaction://hlinksldjump"/>
          </p:cNvPr>
          <p:cNvSpPr/>
          <p:nvPr/>
        </p:nvSpPr>
        <p:spPr>
          <a:xfrm>
            <a:off x="467544" y="6309320"/>
            <a:ext cx="504056" cy="432048"/>
          </a:xfrm>
          <a:prstGeom prst="star5">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vi-VN"/>
          </a:p>
        </p:txBody>
      </p:sp>
    </p:spTree>
    <p:extLst>
      <p:ext uri="{BB962C8B-B14F-4D97-AF65-F5344CB8AC3E}">
        <p14:creationId xmlns:p14="http://schemas.microsoft.com/office/powerpoint/2010/main" val="38294122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3" presetClass="path" presetSubtype="0" repeatCount="indefinite" accel="50000" decel="50000" fill="hold" nodeType="withEffect">
                                  <p:stCondLst>
                                    <p:cond delay="0"/>
                                  </p:stCondLst>
                                  <p:childTnLst>
                                    <p:animMotion origin="layout" path="M -6.93889E-18 -3.35805E-6 L 1.12708 0.0034 " pathEditMode="relative" rAng="0" ptsTypes="AA">
                                      <p:cBhvr>
                                        <p:cTn id="6" dur="27000" fill="hold"/>
                                        <p:tgtEl>
                                          <p:spTgt spid="16"/>
                                        </p:tgtEl>
                                        <p:attrNameLst>
                                          <p:attrName>ppt_x</p:attrName>
                                          <p:attrName>ppt_y</p:attrName>
                                        </p:attrNameLst>
                                      </p:cBhvr>
                                      <p:rCtr x="56354" y="154"/>
                                    </p:animMotion>
                                  </p:childTnLst>
                                </p:cTn>
                              </p:par>
                              <p:par>
                                <p:cTn id="7" presetID="63" presetClass="path" presetSubtype="0" repeatCount="indefinite" accel="50000" decel="50000" fill="hold" nodeType="withEffect">
                                  <p:stCondLst>
                                    <p:cond delay="0"/>
                                  </p:stCondLst>
                                  <p:childTnLst>
                                    <p:animMotion origin="layout" path="M -1.38778E-17 0.02255 L 1.16667 0.00711 " pathEditMode="relative" rAng="0" ptsTypes="AA">
                                      <p:cBhvr>
                                        <p:cTn id="8" dur="37000" fill="hold"/>
                                        <p:tgtEl>
                                          <p:spTgt spid="18"/>
                                        </p:tgtEl>
                                        <p:attrNameLst>
                                          <p:attrName>ppt_x</p:attrName>
                                          <p:attrName>ppt_y</p:attrName>
                                        </p:attrNameLst>
                                      </p:cBhvr>
                                      <p:rCtr x="58333" y="-772"/>
                                    </p:animMotion>
                                  </p:childTnLst>
                                </p:cTn>
                              </p:par>
                              <p:par>
                                <p:cTn id="9" presetID="35" presetClass="path" presetSubtype="0" repeatCount="indefinite" accel="50000" decel="50000" fill="hold" nodeType="withEffect">
                                  <p:stCondLst>
                                    <p:cond delay="0"/>
                                  </p:stCondLst>
                                  <p:childTnLst>
                                    <p:animMotion origin="layout" path="M -0.00156 -0.00583 L -1.14427 0.00528 " pathEditMode="relative" rAng="0" ptsTypes="AA">
                                      <p:cBhvr>
                                        <p:cTn id="10" dur="30000" fill="hold"/>
                                        <p:tgtEl>
                                          <p:spTgt spid="15"/>
                                        </p:tgtEl>
                                        <p:attrNameLst>
                                          <p:attrName>ppt_x</p:attrName>
                                          <p:attrName>ppt_y</p:attrName>
                                        </p:attrNameLst>
                                      </p:cBhvr>
                                      <p:rCtr x="-57135" y="555"/>
                                    </p:animMotion>
                                  </p:childTnLst>
                                </p:cTn>
                              </p:par>
                              <p:par>
                                <p:cTn id="11" presetID="35" presetClass="path" presetSubtype="0" repeatCount="indefinite" accel="50000" decel="50000" fill="hold" nodeType="withEffect">
                                  <p:stCondLst>
                                    <p:cond delay="0"/>
                                  </p:stCondLst>
                                  <p:childTnLst>
                                    <p:animMotion origin="layout" path="M -2.70833E-6 3.33333E-6 L -1.15638 0.02453 " pathEditMode="relative" rAng="0" ptsTypes="AA">
                                      <p:cBhvr>
                                        <p:cTn id="12" dur="31000" fill="hold"/>
                                        <p:tgtEl>
                                          <p:spTgt spid="17"/>
                                        </p:tgtEl>
                                        <p:attrNameLst>
                                          <p:attrName>ppt_x</p:attrName>
                                          <p:attrName>ppt_y</p:attrName>
                                        </p:attrNameLst>
                                      </p:cBhvr>
                                      <p:rCtr x="-57826" y="1227"/>
                                    </p:animMotion>
                                  </p:childTnLst>
                                </p:cTn>
                              </p:par>
                              <p:par>
                                <p:cTn id="13" presetID="35" presetClass="path" presetSubtype="0" repeatCount="indefinite" accel="50000" decel="50000" fill="hold" nodeType="withEffect">
                                  <p:stCondLst>
                                    <p:cond delay="0"/>
                                  </p:stCondLst>
                                  <p:childTnLst>
                                    <p:animMotion origin="layout" path="M 0.08195 0.03306 L 1.19827 -0.04109 " pathEditMode="relative" rAng="0" ptsTypes="AA">
                                      <p:cBhvr>
                                        <p:cTn id="14" dur="31000" fill="hold"/>
                                        <p:tgtEl>
                                          <p:spTgt spid="19"/>
                                        </p:tgtEl>
                                        <p:attrNameLst>
                                          <p:attrName>ppt_x</p:attrName>
                                          <p:attrName>ppt_y</p:attrName>
                                        </p:attrNameLst>
                                      </p:cBhvr>
                                      <p:rCtr x="55816" y="-3707"/>
                                    </p:animMotion>
                                  </p:childTnLst>
                                </p:cTn>
                              </p:par>
                              <p:par>
                                <p:cTn id="15" presetID="35" presetClass="path" presetSubtype="0" repeatCount="indefinite" accel="50000" decel="50000" fill="hold" nodeType="withEffect">
                                  <p:stCondLst>
                                    <p:cond delay="0"/>
                                  </p:stCondLst>
                                  <p:childTnLst>
                                    <p:animMotion origin="layout" path="M -1.04167E-6 -0.01111 L -1.25065 0.00718 " pathEditMode="relative" rAng="0" ptsTypes="AA">
                                      <p:cBhvr>
                                        <p:cTn id="16" dur="36000" fill="hold"/>
                                        <p:tgtEl>
                                          <p:spTgt spid="34"/>
                                        </p:tgtEl>
                                        <p:attrNameLst>
                                          <p:attrName>ppt_x</p:attrName>
                                          <p:attrName>ppt_y</p:attrName>
                                        </p:attrNameLst>
                                      </p:cBhvr>
                                      <p:rCtr x="-62539" y="903"/>
                                    </p:animMotion>
                                  </p:childTnLst>
                                </p:cTn>
                              </p:par>
                              <p:par>
                                <p:cTn id="17" presetID="32" presetClass="emph" presetSubtype="0" repeatCount="indefinite" fill="hold" nodeType="withEffect">
                                  <p:stCondLst>
                                    <p:cond delay="0"/>
                                  </p:stCondLst>
                                  <p:childTnLst>
                                    <p:animRot by="120000">
                                      <p:cBhvr>
                                        <p:cTn id="18" dur="200" fill="hold">
                                          <p:stCondLst>
                                            <p:cond delay="0"/>
                                          </p:stCondLst>
                                        </p:cTn>
                                        <p:tgtEl>
                                          <p:spTgt spid="34"/>
                                        </p:tgtEl>
                                        <p:attrNameLst>
                                          <p:attrName>r</p:attrName>
                                        </p:attrNameLst>
                                      </p:cBhvr>
                                    </p:animRot>
                                    <p:animRot by="-240000">
                                      <p:cBhvr>
                                        <p:cTn id="19" dur="400" fill="hold">
                                          <p:stCondLst>
                                            <p:cond delay="400"/>
                                          </p:stCondLst>
                                        </p:cTn>
                                        <p:tgtEl>
                                          <p:spTgt spid="34"/>
                                        </p:tgtEl>
                                        <p:attrNameLst>
                                          <p:attrName>r</p:attrName>
                                        </p:attrNameLst>
                                      </p:cBhvr>
                                    </p:animRot>
                                    <p:animRot by="240000">
                                      <p:cBhvr>
                                        <p:cTn id="20" dur="400" fill="hold">
                                          <p:stCondLst>
                                            <p:cond delay="800"/>
                                          </p:stCondLst>
                                        </p:cTn>
                                        <p:tgtEl>
                                          <p:spTgt spid="34"/>
                                        </p:tgtEl>
                                        <p:attrNameLst>
                                          <p:attrName>r</p:attrName>
                                        </p:attrNameLst>
                                      </p:cBhvr>
                                    </p:animRot>
                                    <p:animRot by="-240000">
                                      <p:cBhvr>
                                        <p:cTn id="21" dur="400" fill="hold">
                                          <p:stCondLst>
                                            <p:cond delay="1200"/>
                                          </p:stCondLst>
                                        </p:cTn>
                                        <p:tgtEl>
                                          <p:spTgt spid="34"/>
                                        </p:tgtEl>
                                        <p:attrNameLst>
                                          <p:attrName>r</p:attrName>
                                        </p:attrNameLst>
                                      </p:cBhvr>
                                    </p:animRot>
                                    <p:animRot by="120000">
                                      <p:cBhvr>
                                        <p:cTn id="22" dur="400" fill="hold">
                                          <p:stCondLst>
                                            <p:cond delay="1600"/>
                                          </p:stCondLst>
                                        </p:cTn>
                                        <p:tgtEl>
                                          <p:spTgt spid="34"/>
                                        </p:tgtEl>
                                        <p:attrNameLst>
                                          <p:attrName>r</p:attrName>
                                        </p:attrNameLst>
                                      </p:cBhvr>
                                    </p:animRot>
                                  </p:childTnLst>
                                </p:cTn>
                              </p:par>
                              <p:par>
                                <p:cTn id="23" presetID="32" presetClass="emph" presetSubtype="0" repeatCount="indefinite" fill="hold" nodeType="withEffect">
                                  <p:stCondLst>
                                    <p:cond delay="0"/>
                                  </p:stCondLst>
                                  <p:childTnLst>
                                    <p:animRot by="120000">
                                      <p:cBhvr>
                                        <p:cTn id="24" dur="300" fill="hold">
                                          <p:stCondLst>
                                            <p:cond delay="0"/>
                                          </p:stCondLst>
                                        </p:cTn>
                                        <p:tgtEl>
                                          <p:spTgt spid="35"/>
                                        </p:tgtEl>
                                        <p:attrNameLst>
                                          <p:attrName>r</p:attrName>
                                        </p:attrNameLst>
                                      </p:cBhvr>
                                    </p:animRot>
                                    <p:animRot by="-240000">
                                      <p:cBhvr>
                                        <p:cTn id="25" dur="600" fill="hold">
                                          <p:stCondLst>
                                            <p:cond delay="600"/>
                                          </p:stCondLst>
                                        </p:cTn>
                                        <p:tgtEl>
                                          <p:spTgt spid="35"/>
                                        </p:tgtEl>
                                        <p:attrNameLst>
                                          <p:attrName>r</p:attrName>
                                        </p:attrNameLst>
                                      </p:cBhvr>
                                    </p:animRot>
                                    <p:animRot by="240000">
                                      <p:cBhvr>
                                        <p:cTn id="26" dur="600" fill="hold">
                                          <p:stCondLst>
                                            <p:cond delay="1200"/>
                                          </p:stCondLst>
                                        </p:cTn>
                                        <p:tgtEl>
                                          <p:spTgt spid="35"/>
                                        </p:tgtEl>
                                        <p:attrNameLst>
                                          <p:attrName>r</p:attrName>
                                        </p:attrNameLst>
                                      </p:cBhvr>
                                    </p:animRot>
                                    <p:animRot by="-240000">
                                      <p:cBhvr>
                                        <p:cTn id="27" dur="600" fill="hold">
                                          <p:stCondLst>
                                            <p:cond delay="1800"/>
                                          </p:stCondLst>
                                        </p:cTn>
                                        <p:tgtEl>
                                          <p:spTgt spid="35"/>
                                        </p:tgtEl>
                                        <p:attrNameLst>
                                          <p:attrName>r</p:attrName>
                                        </p:attrNameLst>
                                      </p:cBhvr>
                                    </p:animRot>
                                    <p:animRot by="120000">
                                      <p:cBhvr>
                                        <p:cTn id="28" dur="600" fill="hold">
                                          <p:stCondLst>
                                            <p:cond delay="2400"/>
                                          </p:stCondLst>
                                        </p:cTn>
                                        <p:tgtEl>
                                          <p:spTgt spid="35"/>
                                        </p:tgtEl>
                                        <p:attrNameLst>
                                          <p:attrName>r</p:attrName>
                                        </p:attrNameLst>
                                      </p:cBhvr>
                                    </p:animRot>
                                  </p:childTnLst>
                                </p:cTn>
                              </p:par>
                              <p:par>
                                <p:cTn id="29" presetID="32" presetClass="emph" presetSubtype="0" repeatCount="indefinite" fill="hold" nodeType="withEffect">
                                  <p:stCondLst>
                                    <p:cond delay="0"/>
                                  </p:stCondLst>
                                  <p:childTnLst>
                                    <p:animRot by="120000">
                                      <p:cBhvr>
                                        <p:cTn id="30" dur="300" fill="hold">
                                          <p:stCondLst>
                                            <p:cond delay="0"/>
                                          </p:stCondLst>
                                        </p:cTn>
                                        <p:tgtEl>
                                          <p:spTgt spid="37"/>
                                        </p:tgtEl>
                                        <p:attrNameLst>
                                          <p:attrName>r</p:attrName>
                                        </p:attrNameLst>
                                      </p:cBhvr>
                                    </p:animRot>
                                    <p:animRot by="-240000">
                                      <p:cBhvr>
                                        <p:cTn id="31" dur="600" fill="hold">
                                          <p:stCondLst>
                                            <p:cond delay="600"/>
                                          </p:stCondLst>
                                        </p:cTn>
                                        <p:tgtEl>
                                          <p:spTgt spid="37"/>
                                        </p:tgtEl>
                                        <p:attrNameLst>
                                          <p:attrName>r</p:attrName>
                                        </p:attrNameLst>
                                      </p:cBhvr>
                                    </p:animRot>
                                    <p:animRot by="240000">
                                      <p:cBhvr>
                                        <p:cTn id="32" dur="600" fill="hold">
                                          <p:stCondLst>
                                            <p:cond delay="1200"/>
                                          </p:stCondLst>
                                        </p:cTn>
                                        <p:tgtEl>
                                          <p:spTgt spid="37"/>
                                        </p:tgtEl>
                                        <p:attrNameLst>
                                          <p:attrName>r</p:attrName>
                                        </p:attrNameLst>
                                      </p:cBhvr>
                                    </p:animRot>
                                    <p:animRot by="-240000">
                                      <p:cBhvr>
                                        <p:cTn id="33" dur="600" fill="hold">
                                          <p:stCondLst>
                                            <p:cond delay="1800"/>
                                          </p:stCondLst>
                                        </p:cTn>
                                        <p:tgtEl>
                                          <p:spTgt spid="37"/>
                                        </p:tgtEl>
                                        <p:attrNameLst>
                                          <p:attrName>r</p:attrName>
                                        </p:attrNameLst>
                                      </p:cBhvr>
                                    </p:animRot>
                                    <p:animRot by="120000">
                                      <p:cBhvr>
                                        <p:cTn id="34" dur="600" fill="hold">
                                          <p:stCondLst>
                                            <p:cond delay="2400"/>
                                          </p:stCondLst>
                                        </p:cTn>
                                        <p:tgtEl>
                                          <p:spTgt spid="37"/>
                                        </p:tgtEl>
                                        <p:attrNameLst>
                                          <p:attrName>r</p:attrName>
                                        </p:attrNameLst>
                                      </p:cBhvr>
                                    </p:animRot>
                                  </p:childTnLst>
                                </p:cTn>
                              </p:par>
                              <p:par>
                                <p:cTn id="35" presetID="32" presetClass="emph" presetSubtype="0" repeatCount="indefinite" fill="hold" nodeType="withEffect">
                                  <p:stCondLst>
                                    <p:cond delay="0"/>
                                  </p:stCondLst>
                                  <p:childTnLst>
                                    <p:animRot by="120000">
                                      <p:cBhvr>
                                        <p:cTn id="36" dur="300" fill="hold">
                                          <p:stCondLst>
                                            <p:cond delay="0"/>
                                          </p:stCondLst>
                                        </p:cTn>
                                        <p:tgtEl>
                                          <p:spTgt spid="38"/>
                                        </p:tgtEl>
                                        <p:attrNameLst>
                                          <p:attrName>r</p:attrName>
                                        </p:attrNameLst>
                                      </p:cBhvr>
                                    </p:animRot>
                                    <p:animRot by="-240000">
                                      <p:cBhvr>
                                        <p:cTn id="37" dur="600" fill="hold">
                                          <p:stCondLst>
                                            <p:cond delay="600"/>
                                          </p:stCondLst>
                                        </p:cTn>
                                        <p:tgtEl>
                                          <p:spTgt spid="38"/>
                                        </p:tgtEl>
                                        <p:attrNameLst>
                                          <p:attrName>r</p:attrName>
                                        </p:attrNameLst>
                                      </p:cBhvr>
                                    </p:animRot>
                                    <p:animRot by="240000">
                                      <p:cBhvr>
                                        <p:cTn id="38" dur="600" fill="hold">
                                          <p:stCondLst>
                                            <p:cond delay="1200"/>
                                          </p:stCondLst>
                                        </p:cTn>
                                        <p:tgtEl>
                                          <p:spTgt spid="38"/>
                                        </p:tgtEl>
                                        <p:attrNameLst>
                                          <p:attrName>r</p:attrName>
                                        </p:attrNameLst>
                                      </p:cBhvr>
                                    </p:animRot>
                                    <p:animRot by="-240000">
                                      <p:cBhvr>
                                        <p:cTn id="39" dur="600" fill="hold">
                                          <p:stCondLst>
                                            <p:cond delay="1800"/>
                                          </p:stCondLst>
                                        </p:cTn>
                                        <p:tgtEl>
                                          <p:spTgt spid="38"/>
                                        </p:tgtEl>
                                        <p:attrNameLst>
                                          <p:attrName>r</p:attrName>
                                        </p:attrNameLst>
                                      </p:cBhvr>
                                    </p:animRot>
                                    <p:animRot by="120000">
                                      <p:cBhvr>
                                        <p:cTn id="40" dur="600" fill="hold">
                                          <p:stCondLst>
                                            <p:cond delay="2400"/>
                                          </p:stCondLst>
                                        </p:cTn>
                                        <p:tgtEl>
                                          <p:spTgt spid="38"/>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seq concurrent="1" nextAc="seek">
              <p:cTn id="41" restart="whenNotActive" fill="hold" evtFilter="cancelBubble" nodeType="interactiveSeq">
                <p:stCondLst>
                  <p:cond evt="onClick" delay="0">
                    <p:tgtEl>
                      <p:spTgt spid="39"/>
                    </p:tgtEl>
                  </p:cond>
                </p:stCondLst>
                <p:endSync evt="end" delay="0">
                  <p:rtn val="all"/>
                </p:endSync>
                <p:childTnLst>
                  <p:par>
                    <p:cTn id="42" fill="hold">
                      <p:stCondLst>
                        <p:cond delay="0"/>
                      </p:stCondLst>
                      <p:childTnLst>
                        <p:par>
                          <p:cTn id="43" fill="hold">
                            <p:stCondLst>
                              <p:cond delay="0"/>
                            </p:stCondLst>
                            <p:childTnLst>
                              <p:par>
                                <p:cTn id="44" presetID="1" presetClass="exit" presetSubtype="0" fill="hold" grpId="0" nodeType="clickEffect">
                                  <p:stCondLst>
                                    <p:cond delay="0"/>
                                  </p:stCondLst>
                                  <p:childTnLst>
                                    <p:set>
                                      <p:cBhvr>
                                        <p:cTn id="45" dur="1" fill="hold">
                                          <p:stCondLst>
                                            <p:cond delay="0"/>
                                          </p:stCondLst>
                                        </p:cTn>
                                        <p:tgtEl>
                                          <p:spTgt spid="39"/>
                                        </p:tgtEl>
                                        <p:attrNameLst>
                                          <p:attrName>style.visibility</p:attrName>
                                        </p:attrNameLst>
                                      </p:cBhvr>
                                      <p:to>
                                        <p:strVal val="hidden"/>
                                      </p:to>
                                    </p:set>
                                  </p:childTnLst>
                                </p:cTn>
                              </p:par>
                            </p:childTnLst>
                          </p:cTn>
                        </p:par>
                      </p:childTnLst>
                    </p:cTn>
                  </p:par>
                </p:childTnLst>
              </p:cTn>
              <p:nextCondLst>
                <p:cond evt="onClick" delay="0">
                  <p:tgtEl>
                    <p:spTgt spid="39"/>
                  </p:tgtEl>
                </p:cond>
              </p:nextCondLst>
            </p:seq>
            <p:seq concurrent="1" nextAc="seek">
              <p:cTn id="46" restart="whenNotActive" fill="hold" evtFilter="cancelBubble" nodeType="interactiveSeq">
                <p:stCondLst>
                  <p:cond evt="onClick" delay="0">
                    <p:tgtEl>
                      <p:spTgt spid="40"/>
                    </p:tgtEl>
                  </p:cond>
                </p:stCondLst>
                <p:endSync evt="end" delay="0">
                  <p:rtn val="all"/>
                </p:endSync>
                <p:childTnLst>
                  <p:par>
                    <p:cTn id="47" fill="hold">
                      <p:stCondLst>
                        <p:cond delay="0"/>
                      </p:stCondLst>
                      <p:childTnLst>
                        <p:par>
                          <p:cTn id="48" fill="hold">
                            <p:stCondLst>
                              <p:cond delay="0"/>
                            </p:stCondLst>
                            <p:childTnLst>
                              <p:par>
                                <p:cTn id="49" presetID="1" presetClass="exit" presetSubtype="0" fill="hold" grpId="0" nodeType="clickEffect">
                                  <p:stCondLst>
                                    <p:cond delay="0"/>
                                  </p:stCondLst>
                                  <p:childTnLst>
                                    <p:set>
                                      <p:cBhvr>
                                        <p:cTn id="50" dur="1" fill="hold">
                                          <p:stCondLst>
                                            <p:cond delay="0"/>
                                          </p:stCondLst>
                                        </p:cTn>
                                        <p:tgtEl>
                                          <p:spTgt spid="40"/>
                                        </p:tgtEl>
                                        <p:attrNameLst>
                                          <p:attrName>style.visibility</p:attrName>
                                        </p:attrNameLst>
                                      </p:cBhvr>
                                      <p:to>
                                        <p:strVal val="hidden"/>
                                      </p:to>
                                    </p:set>
                                  </p:childTnLst>
                                </p:cTn>
                              </p:par>
                            </p:childTnLst>
                          </p:cTn>
                        </p:par>
                      </p:childTnLst>
                    </p:cTn>
                  </p:par>
                </p:childTnLst>
              </p:cTn>
              <p:nextCondLst>
                <p:cond evt="onClick" delay="0">
                  <p:tgtEl>
                    <p:spTgt spid="40"/>
                  </p:tgtEl>
                </p:cond>
              </p:nextCondLst>
            </p:seq>
            <p:seq concurrent="1" nextAc="seek">
              <p:cTn id="51" restart="whenNotActive" fill="hold" evtFilter="cancelBubble" nodeType="interactiveSeq">
                <p:stCondLst>
                  <p:cond evt="onClick" delay="0">
                    <p:tgtEl>
                      <p:spTgt spid="41"/>
                    </p:tgtEl>
                  </p:cond>
                </p:stCondLst>
                <p:endSync evt="end" delay="0">
                  <p:rtn val="all"/>
                </p:endSync>
                <p:childTnLst>
                  <p:par>
                    <p:cTn id="52" fill="hold">
                      <p:stCondLst>
                        <p:cond delay="0"/>
                      </p:stCondLst>
                      <p:childTnLst>
                        <p:par>
                          <p:cTn id="53" fill="hold">
                            <p:stCondLst>
                              <p:cond delay="0"/>
                            </p:stCondLst>
                            <p:childTnLst>
                              <p:par>
                                <p:cTn id="54" presetID="1" presetClass="exit" presetSubtype="0" fill="hold" grpId="0" nodeType="clickEffect">
                                  <p:stCondLst>
                                    <p:cond delay="0"/>
                                  </p:stCondLst>
                                  <p:childTnLst>
                                    <p:set>
                                      <p:cBhvr>
                                        <p:cTn id="55" dur="1" fill="hold">
                                          <p:stCondLst>
                                            <p:cond delay="0"/>
                                          </p:stCondLst>
                                        </p:cTn>
                                        <p:tgtEl>
                                          <p:spTgt spid="41"/>
                                        </p:tgtEl>
                                        <p:attrNameLst>
                                          <p:attrName>style.visibility</p:attrName>
                                        </p:attrNameLst>
                                      </p:cBhvr>
                                      <p:to>
                                        <p:strVal val="hidden"/>
                                      </p:to>
                                    </p:set>
                                  </p:childTnLst>
                                </p:cTn>
                              </p:par>
                            </p:childTnLst>
                          </p:cTn>
                        </p:par>
                      </p:childTnLst>
                    </p:cTn>
                  </p:par>
                </p:childTnLst>
              </p:cTn>
              <p:nextCondLst>
                <p:cond evt="onClick" delay="0">
                  <p:tgtEl>
                    <p:spTgt spid="41"/>
                  </p:tgtEl>
                </p:cond>
              </p:nextCondLst>
            </p:seq>
            <p:seq concurrent="1" nextAc="seek">
              <p:cTn id="56" restart="whenNotActive" fill="hold" evtFilter="cancelBubble" nodeType="interactiveSeq">
                <p:stCondLst>
                  <p:cond evt="onClick" delay="0">
                    <p:tgtEl>
                      <p:spTgt spid="42"/>
                    </p:tgtEl>
                  </p:cond>
                </p:stCondLst>
                <p:endSync evt="end" delay="0">
                  <p:rtn val="all"/>
                </p:endSync>
                <p:childTnLst>
                  <p:par>
                    <p:cTn id="57" fill="hold">
                      <p:stCondLst>
                        <p:cond delay="0"/>
                      </p:stCondLst>
                      <p:childTnLst>
                        <p:par>
                          <p:cTn id="58" fill="hold">
                            <p:stCondLst>
                              <p:cond delay="0"/>
                            </p:stCondLst>
                            <p:childTnLst>
                              <p:par>
                                <p:cTn id="59" presetID="1" presetClass="exit" presetSubtype="0" fill="hold" grpId="0" nodeType="clickEffect">
                                  <p:stCondLst>
                                    <p:cond delay="0"/>
                                  </p:stCondLst>
                                  <p:childTnLst>
                                    <p:set>
                                      <p:cBhvr>
                                        <p:cTn id="60" dur="1" fill="hold">
                                          <p:stCondLst>
                                            <p:cond delay="0"/>
                                          </p:stCondLst>
                                        </p:cTn>
                                        <p:tgtEl>
                                          <p:spTgt spid="42"/>
                                        </p:tgtEl>
                                        <p:attrNameLst>
                                          <p:attrName>style.visibility</p:attrName>
                                        </p:attrNameLst>
                                      </p:cBhvr>
                                      <p:to>
                                        <p:strVal val="hidden"/>
                                      </p:to>
                                    </p:set>
                                  </p:childTnLst>
                                </p:cTn>
                              </p:par>
                            </p:childTnLst>
                          </p:cTn>
                        </p:par>
                      </p:childTnLst>
                    </p:cTn>
                  </p:par>
                </p:childTnLst>
              </p:cTn>
              <p:nextCondLst>
                <p:cond evt="onClick" delay="0">
                  <p:tgtEl>
                    <p:spTgt spid="42"/>
                  </p:tgtEl>
                </p:cond>
              </p:nextCondLst>
            </p:seq>
            <p:seq concurrent="1" nextAc="seek">
              <p:cTn id="61" restart="whenNotActive" fill="hold" evtFilter="cancelBubble" nodeType="interactiveSeq">
                <p:stCondLst>
                  <p:cond evt="onClick" delay="0">
                    <p:tgtEl>
                      <p:spTgt spid="37"/>
                    </p:tgtEl>
                  </p:cond>
                </p:stCondLst>
                <p:endSync evt="end" delay="0">
                  <p:rtn val="all"/>
                </p:endSync>
                <p:childTnLst>
                  <p:par>
                    <p:cTn id="62" fill="hold">
                      <p:stCondLst>
                        <p:cond delay="0"/>
                      </p:stCondLst>
                      <p:childTnLst>
                        <p:par>
                          <p:cTn id="63" fill="hold">
                            <p:stCondLst>
                              <p:cond delay="0"/>
                            </p:stCondLst>
                            <p:childTnLst>
                              <p:par>
                                <p:cTn id="64" presetID="1" presetClass="exit" presetSubtype="0" fill="hold" nodeType="clickEffect">
                                  <p:stCondLst>
                                    <p:cond delay="0"/>
                                  </p:stCondLst>
                                  <p:childTnLst>
                                    <p:set>
                                      <p:cBhvr>
                                        <p:cTn id="65" dur="1" fill="hold">
                                          <p:stCondLst>
                                            <p:cond delay="0"/>
                                          </p:stCondLst>
                                        </p:cTn>
                                        <p:tgtEl>
                                          <p:spTgt spid="37"/>
                                        </p:tgtEl>
                                        <p:attrNameLst>
                                          <p:attrName>style.visibility</p:attrName>
                                        </p:attrNameLst>
                                      </p:cBhvr>
                                      <p:to>
                                        <p:strVal val="hidden"/>
                                      </p:to>
                                    </p:set>
                                  </p:childTnLst>
                                </p:cTn>
                              </p:par>
                            </p:childTnLst>
                          </p:cTn>
                        </p:par>
                      </p:childTnLst>
                    </p:cTn>
                  </p:par>
                </p:childTnLst>
              </p:cTn>
              <p:nextCondLst>
                <p:cond evt="onClick" delay="0">
                  <p:tgtEl>
                    <p:spTgt spid="37"/>
                  </p:tgtEl>
                </p:cond>
              </p:nextCondLst>
            </p:seq>
            <p:seq concurrent="1" nextAc="seek">
              <p:cTn id="66" restart="whenNotActive" fill="hold" evtFilter="cancelBubble" nodeType="interactiveSeq">
                <p:stCondLst>
                  <p:cond evt="onClick" delay="0">
                    <p:tgtEl>
                      <p:spTgt spid="35"/>
                    </p:tgtEl>
                  </p:cond>
                </p:stCondLst>
                <p:endSync evt="end" delay="0">
                  <p:rtn val="all"/>
                </p:endSync>
                <p:childTnLst>
                  <p:par>
                    <p:cTn id="67" fill="hold">
                      <p:stCondLst>
                        <p:cond delay="0"/>
                      </p:stCondLst>
                      <p:childTnLst>
                        <p:par>
                          <p:cTn id="68" fill="hold">
                            <p:stCondLst>
                              <p:cond delay="0"/>
                            </p:stCondLst>
                            <p:childTnLst>
                              <p:par>
                                <p:cTn id="69" presetID="1" presetClass="exit" presetSubtype="0" fill="hold" nodeType="clickEffect">
                                  <p:stCondLst>
                                    <p:cond delay="0"/>
                                  </p:stCondLst>
                                  <p:childTnLst>
                                    <p:set>
                                      <p:cBhvr>
                                        <p:cTn id="70" dur="1" fill="hold">
                                          <p:stCondLst>
                                            <p:cond delay="0"/>
                                          </p:stCondLst>
                                        </p:cTn>
                                        <p:tgtEl>
                                          <p:spTgt spid="35"/>
                                        </p:tgtEl>
                                        <p:attrNameLst>
                                          <p:attrName>style.visibility</p:attrName>
                                        </p:attrNameLst>
                                      </p:cBhvr>
                                      <p:to>
                                        <p:strVal val="hidden"/>
                                      </p:to>
                                    </p:set>
                                  </p:childTnLst>
                                </p:cTn>
                              </p:par>
                            </p:childTnLst>
                          </p:cTn>
                        </p:par>
                      </p:childTnLst>
                    </p:cTn>
                  </p:par>
                </p:childTnLst>
              </p:cTn>
              <p:nextCondLst>
                <p:cond evt="onClick" delay="0">
                  <p:tgtEl>
                    <p:spTgt spid="35"/>
                  </p:tgtEl>
                </p:cond>
              </p:nextCondLst>
            </p:seq>
            <p:seq concurrent="1" nextAc="seek">
              <p:cTn id="71" restart="whenNotActive" fill="hold" evtFilter="cancelBubble" nodeType="interactiveSeq">
                <p:stCondLst>
                  <p:cond evt="onClick" delay="0">
                    <p:tgtEl>
                      <p:spTgt spid="38"/>
                    </p:tgtEl>
                  </p:cond>
                </p:stCondLst>
                <p:endSync evt="end" delay="0">
                  <p:rtn val="all"/>
                </p:endSync>
                <p:childTnLst>
                  <p:par>
                    <p:cTn id="72" fill="hold">
                      <p:stCondLst>
                        <p:cond delay="0"/>
                      </p:stCondLst>
                      <p:childTnLst>
                        <p:par>
                          <p:cTn id="73" fill="hold">
                            <p:stCondLst>
                              <p:cond delay="0"/>
                            </p:stCondLst>
                            <p:childTnLst>
                              <p:par>
                                <p:cTn id="74" presetID="1" presetClass="exit" presetSubtype="0" fill="hold" nodeType="clickEffect">
                                  <p:stCondLst>
                                    <p:cond delay="0"/>
                                  </p:stCondLst>
                                  <p:childTnLst>
                                    <p:set>
                                      <p:cBhvr>
                                        <p:cTn id="75" dur="1" fill="hold">
                                          <p:stCondLst>
                                            <p:cond delay="0"/>
                                          </p:stCondLst>
                                        </p:cTn>
                                        <p:tgtEl>
                                          <p:spTgt spid="38"/>
                                        </p:tgtEl>
                                        <p:attrNameLst>
                                          <p:attrName>style.visibility</p:attrName>
                                        </p:attrNameLst>
                                      </p:cBhvr>
                                      <p:to>
                                        <p:strVal val="hidden"/>
                                      </p:to>
                                    </p:set>
                                  </p:childTnLst>
                                </p:cTn>
                              </p:par>
                            </p:childTnLst>
                          </p:cTn>
                        </p:par>
                      </p:childTnLst>
                    </p:cTn>
                  </p:par>
                </p:childTnLst>
              </p:cTn>
              <p:nextCondLst>
                <p:cond evt="onClick" delay="0">
                  <p:tgtEl>
                    <p:spTgt spid="38"/>
                  </p:tgtEl>
                </p:cond>
              </p:nextCondLst>
            </p:seq>
            <p:seq concurrent="1" nextAc="seek">
              <p:cTn id="76" restart="whenNotActive" fill="hold" evtFilter="cancelBubble" nodeType="interactiveSeq">
                <p:stCondLst>
                  <p:cond evt="onClick" delay="0">
                    <p:tgtEl>
                      <p:spTgt spid="43"/>
                    </p:tgtEl>
                  </p:cond>
                </p:stCondLst>
                <p:endSync evt="end" delay="0">
                  <p:rtn val="all"/>
                </p:endSync>
                <p:childTnLst>
                  <p:par>
                    <p:cTn id="77" fill="hold">
                      <p:stCondLst>
                        <p:cond delay="0"/>
                      </p:stCondLst>
                      <p:childTnLst>
                        <p:par>
                          <p:cTn id="78" fill="hold">
                            <p:stCondLst>
                              <p:cond delay="0"/>
                            </p:stCondLst>
                            <p:childTnLst>
                              <p:par>
                                <p:cTn id="79" presetID="1" presetClass="exit" presetSubtype="0" fill="hold" nodeType="clickEffect">
                                  <p:stCondLst>
                                    <p:cond delay="0"/>
                                  </p:stCondLst>
                                  <p:childTnLst>
                                    <p:set>
                                      <p:cBhvr>
                                        <p:cTn id="80" dur="1" fill="hold">
                                          <p:stCondLst>
                                            <p:cond delay="0"/>
                                          </p:stCondLst>
                                        </p:cTn>
                                        <p:tgtEl>
                                          <p:spTgt spid="43"/>
                                        </p:tgtEl>
                                        <p:attrNameLst>
                                          <p:attrName>style.visibility</p:attrName>
                                        </p:attrNameLst>
                                      </p:cBhvr>
                                      <p:to>
                                        <p:strVal val="hidden"/>
                                      </p:to>
                                    </p:set>
                                  </p:childTnLst>
                                </p:cTn>
                              </p:par>
                            </p:childTnLst>
                          </p:cTn>
                        </p:par>
                      </p:childTnLst>
                    </p:cTn>
                  </p:par>
                </p:childTnLst>
              </p:cTn>
              <p:nextCondLst>
                <p:cond evt="onClick" delay="0">
                  <p:tgtEl>
                    <p:spTgt spid="43"/>
                  </p:tgtEl>
                </p:cond>
              </p:nextCondLst>
            </p:seq>
          </p:childTnLst>
        </p:cTn>
      </p:par>
    </p:tnLst>
    <p:bldLst>
      <p:bldP spid="39" grpId="0" animBg="1"/>
      <p:bldP spid="40" grpId="0" animBg="1"/>
      <p:bldP spid="41" grpId="0" animBg="1"/>
      <p:bldP spid="42" grpId="0" animBg="1"/>
    </p:bld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D05E2FA4-701D-4C92-898E-7EE4AF07FEBA}"/>
              </a:ext>
            </a:extLst>
          </p:cNvPr>
          <p:cNvSpPr txBox="1"/>
          <p:nvPr/>
        </p:nvSpPr>
        <p:spPr>
          <a:xfrm>
            <a:off x="2499320" y="2775239"/>
            <a:ext cx="3902030" cy="1350498"/>
          </a:xfrm>
          <a:prstGeom prst="rect">
            <a:avLst/>
          </a:prstGeom>
          <a:noFill/>
          <a:ln>
            <a:noFill/>
          </a:ln>
        </p:spPr>
        <p:txBody>
          <a:bodyPr wrap="none" rtlCol="0">
            <a:spAutoFit/>
          </a:bodyPr>
          <a:lstStyle/>
          <a:p>
            <a:pPr algn="ctr" defTabSz="685800">
              <a:lnSpc>
                <a:spcPct val="120000"/>
              </a:lnSpc>
            </a:pPr>
            <a:r>
              <a:rPr lang="vi-VN" sz="3600" b="1" dirty="0">
                <a:ln>
                  <a:solidFill>
                    <a:srgbClr val="F79646">
                      <a:lumMod val="50000"/>
                    </a:srgbClr>
                  </a:solidFill>
                </a:ln>
                <a:solidFill>
                  <a:prstClr val="white"/>
                </a:solidFill>
                <a:latin typeface="Tahoma" panose="020B0604030504040204" pitchFamily="34" charset="0"/>
                <a:ea typeface="Tahoma" panose="020B0604030504040204" pitchFamily="34" charset="0"/>
                <a:cs typeface="Tahoma" panose="020B0604030504040204" pitchFamily="34" charset="0"/>
              </a:rPr>
              <a:t>CHÀO TẠM BIỆT</a:t>
            </a:r>
          </a:p>
          <a:p>
            <a:pPr algn="ctr" defTabSz="685800">
              <a:lnSpc>
                <a:spcPct val="120000"/>
              </a:lnSpc>
            </a:pPr>
            <a:r>
              <a:rPr lang="vi-VN" sz="3600" b="1" dirty="0">
                <a:ln>
                  <a:solidFill>
                    <a:srgbClr val="F79646">
                      <a:lumMod val="50000"/>
                    </a:srgbClr>
                  </a:solidFill>
                </a:ln>
                <a:solidFill>
                  <a:prstClr val="white"/>
                </a:solidFill>
                <a:latin typeface="Tahoma" panose="020B0604030504040204" pitchFamily="34" charset="0"/>
                <a:ea typeface="Tahoma" panose="020B0604030504040204" pitchFamily="34" charset="0"/>
                <a:cs typeface="Tahoma" panose="020B0604030504040204" pitchFamily="34" charset="0"/>
              </a:rPr>
              <a:t>CÁC EM!</a:t>
            </a:r>
          </a:p>
        </p:txBody>
      </p:sp>
    </p:spTree>
    <p:extLst>
      <p:ext uri="{BB962C8B-B14F-4D97-AF65-F5344CB8AC3E}">
        <p14:creationId xmlns:p14="http://schemas.microsoft.com/office/powerpoint/2010/main" val="337856223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grpId="0" nodeType="with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p:cTn id="7" dur="1000" fill="hold"/>
                                        <p:tgtEl>
                                          <p:spTgt spid="8"/>
                                        </p:tgtEl>
                                        <p:attrNameLst>
                                          <p:attrName>ppt_w</p:attrName>
                                        </p:attrNameLst>
                                      </p:cBhvr>
                                      <p:tavLst>
                                        <p:tav tm="0">
                                          <p:val>
                                            <p:fltVal val="0"/>
                                          </p:val>
                                        </p:tav>
                                        <p:tav tm="100000">
                                          <p:val>
                                            <p:strVal val="#ppt_w"/>
                                          </p:val>
                                        </p:tav>
                                      </p:tavLst>
                                    </p:anim>
                                    <p:anim calcmode="lin" valueType="num">
                                      <p:cBhvr>
                                        <p:cTn id="8" dur="1000" fill="hold"/>
                                        <p:tgtEl>
                                          <p:spTgt spid="8"/>
                                        </p:tgtEl>
                                        <p:attrNameLst>
                                          <p:attrName>ppt_h</p:attrName>
                                        </p:attrNameLst>
                                      </p:cBhvr>
                                      <p:tavLst>
                                        <p:tav tm="0">
                                          <p:val>
                                            <p:fltVal val="0"/>
                                          </p:val>
                                        </p:tav>
                                        <p:tav tm="100000">
                                          <p:val>
                                            <p:strVal val="#ppt_h"/>
                                          </p:val>
                                        </p:tav>
                                      </p:tavLst>
                                    </p:anim>
                                    <p:anim calcmode="lin" valueType="num">
                                      <p:cBhvr>
                                        <p:cTn id="9" dur="1000" fill="hold"/>
                                        <p:tgtEl>
                                          <p:spTgt spid="8"/>
                                        </p:tgtEl>
                                        <p:attrNameLst>
                                          <p:attrName>style.rotation</p:attrName>
                                        </p:attrNameLst>
                                      </p:cBhvr>
                                      <p:tavLst>
                                        <p:tav tm="0">
                                          <p:val>
                                            <p:fltVal val="90"/>
                                          </p:val>
                                        </p:tav>
                                        <p:tav tm="100000">
                                          <p:val>
                                            <p:fltVal val="0"/>
                                          </p:val>
                                        </p:tav>
                                      </p:tavLst>
                                    </p:anim>
                                    <p:animEffect transition="in" filter="fade">
                                      <p:cBhvr>
                                        <p:cTn id="10"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4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8" name="Picture 2" descr="C:\Users\ADMIN\Desktop\Giai cuu dai duong 2\Photography-Background-shark-Underwater-backdrop-coral-photography-Backdrops-Cartoon-bubble-Children-Fish-photo-Coral-Studio.jp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extLst>
            <a:ext uri="{909E8E84-426E-40DD-AFC4-6F175D3DCCD1}">
              <a14:hiddenFill xmlns:a14="http://schemas.microsoft.com/office/drawing/2010/main">
                <a:solidFill>
                  <a:srgbClr val="FFFFFF"/>
                </a:solidFill>
              </a14:hiddenFill>
            </a:ext>
          </a:extLst>
        </p:spPr>
      </p:pic>
      <p:pic>
        <p:nvPicPr>
          <p:cNvPr id="9" name="Picture 3" descr="C:\Users\ADMIN\Desktop\Tai nguyen thiet ke tro choi\Bảng gỗ\49f1b87228eb6bdb68e300357ebeb9ca (2).jpg"/>
          <p:cNvPicPr>
            <a:picLocks noChangeAspect="1" noChangeArrowheads="1"/>
          </p:cNvPicPr>
          <p:nvPr/>
        </p:nvPicPr>
        <p:blipFill>
          <a:blip r:embed="rId5">
            <a:extLst>
              <a:ext uri="{BEBA8EAE-BF5A-486C-A8C5-ECC9F3942E4B}">
                <a14:imgProps xmlns:a14="http://schemas.microsoft.com/office/drawing/2010/main">
                  <a14:imgLayer r:embed="rId6">
                    <a14:imgEffect>
                      <a14:backgroundRemoval t="0" b="100000" l="0" r="100000">
                        <a14:foregroundMark x1="86711" y1="13242" x2="90864" y2="83105"/>
                        <a14:foregroundMark x1="88870" y1="10959" x2="38040" y2="9132"/>
                        <a14:foregroundMark x1="50831" y1="6849" x2="79402" y2="4110"/>
                        <a14:foregroundMark x1="33887" y1="10959" x2="16944" y2="19178"/>
                        <a14:foregroundMark x1="15947" y1="34247" x2="11462" y2="55708"/>
                        <a14:foregroundMark x1="7973" y1="75342" x2="5150" y2="85845"/>
                        <a14:foregroundMark x1="15449" y1="31050" x2="18439" y2="30137"/>
                        <a14:foregroundMark x1="6478" y1="91781" x2="68771" y2="83105"/>
                        <a14:foregroundMark x1="67774" y1="89041" x2="94684" y2="94521"/>
                        <a14:foregroundMark x1="69767" y1="87671" x2="89867" y2="88584"/>
                        <a14:foregroundMark x1="98671" y1="44749" x2="87375" y2="54338"/>
                        <a14:foregroundMark x1="13953" y1="30137" x2="19767" y2="31050"/>
                        <a14:backgroundMark x1="88206" y1="19178" x2="85216" y2="18265"/>
                        <a14:backgroundMark x1="91362" y1="60274" x2="87375" y2="58904"/>
                      </a14:backgroundRemoval>
                    </a14:imgEffect>
                  </a14:imgLayer>
                </a14:imgProps>
              </a:ext>
              <a:ext uri="{28A0092B-C50C-407E-A947-70E740481C1C}">
                <a14:useLocalDpi xmlns:a14="http://schemas.microsoft.com/office/drawing/2010/main" val="0"/>
              </a:ext>
            </a:extLst>
          </a:blip>
          <a:srcRect/>
          <a:stretch>
            <a:fillRect/>
          </a:stretch>
        </p:blipFill>
        <p:spPr bwMode="auto">
          <a:xfrm>
            <a:off x="2457450" y="13716000"/>
            <a:ext cx="4057650" cy="1968162"/>
          </a:xfrm>
          <a:prstGeom prst="rect">
            <a:avLst/>
          </a:prstGeom>
          <a:noFill/>
          <a:extLst>
            <a:ext uri="{909E8E84-426E-40DD-AFC4-6F175D3DCCD1}">
              <a14:hiddenFill xmlns:a14="http://schemas.microsoft.com/office/drawing/2010/main">
                <a:solidFill>
                  <a:srgbClr val="FFFFFF"/>
                </a:solidFill>
              </a14:hiddenFill>
            </a:ext>
          </a:extLst>
        </p:spPr>
      </p:pic>
      <p:sp>
        <p:nvSpPr>
          <p:cNvPr id="10" name="TextBox 9"/>
          <p:cNvSpPr txBox="1"/>
          <p:nvPr/>
        </p:nvSpPr>
        <p:spPr>
          <a:xfrm>
            <a:off x="2960414" y="13716000"/>
            <a:ext cx="3212739" cy="1323439"/>
          </a:xfrm>
          <a:prstGeom prst="rect">
            <a:avLst/>
          </a:prstGeom>
          <a:noFill/>
        </p:spPr>
        <p:txBody>
          <a:bodyPr wrap="none" rtlCol="0">
            <a:spAutoFit/>
          </a:bodyPr>
          <a:lstStyle/>
          <a:p>
            <a:pPr algn="ctr"/>
            <a:r>
              <a:rPr lang="en-US" sz="4000" b="1" dirty="0">
                <a:solidFill>
                  <a:srgbClr val="CC0066"/>
                </a:solidFill>
                <a:latin typeface="Arial" panose="020B0604020202020204" pitchFamily="34" charset="0"/>
                <a:cs typeface="Arial" panose="020B0604020202020204" pitchFamily="34" charset="0"/>
              </a:rPr>
              <a:t>DỌN SẠCH</a:t>
            </a:r>
          </a:p>
          <a:p>
            <a:pPr algn="ctr"/>
            <a:r>
              <a:rPr lang="en-US" sz="4000" b="1" dirty="0">
                <a:solidFill>
                  <a:srgbClr val="CC0066"/>
                </a:solidFill>
                <a:latin typeface="Arial" panose="020B0604020202020204" pitchFamily="34" charset="0"/>
                <a:cs typeface="Arial" panose="020B0604020202020204" pitchFamily="34" charset="0"/>
              </a:rPr>
              <a:t>ĐẠI DƯƠNG</a:t>
            </a:r>
          </a:p>
        </p:txBody>
      </p:sp>
      <p:pic>
        <p:nvPicPr>
          <p:cNvPr id="11" name="Picture 11" descr="C:\Users\ADMIN\Desktop\Tai nguyen thiet ke tro choi\Angry birds epic birds\1505573783630 (2).png">
            <a:hlinkClick r:id="rId7" action="ppaction://hlinksldjump"/>
          </p:cNvPr>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4130333" y="13716000"/>
            <a:ext cx="802236" cy="585633"/>
          </a:xfrm>
          <a:prstGeom prst="rect">
            <a:avLst/>
          </a:prstGeom>
          <a:noFill/>
          <a:extLst>
            <a:ext uri="{909E8E84-426E-40DD-AFC4-6F175D3DCCD1}">
              <a14:hiddenFill xmlns:a14="http://schemas.microsoft.com/office/drawing/2010/main">
                <a:solidFill>
                  <a:srgbClr val="FFFFFF"/>
                </a:solidFill>
              </a14:hiddenFill>
            </a:ext>
          </a:extLst>
        </p:spPr>
      </p:pic>
      <p:pic>
        <p:nvPicPr>
          <p:cNvPr id="12" name="Picture 11"/>
          <p:cNvPicPr>
            <a:picLocks noChangeAspect="1"/>
          </p:cNvPicPr>
          <p:nvPr/>
        </p:nvPicPr>
        <p:blipFill>
          <a:blip r:embed="rId9" cstate="print">
            <a:extLst>
              <a:ext uri="{28A0092B-C50C-407E-A947-70E740481C1C}">
                <a14:useLocalDpi xmlns:a14="http://schemas.microsoft.com/office/drawing/2010/main" val="0"/>
              </a:ext>
            </a:extLst>
          </a:blip>
          <a:stretch>
            <a:fillRect/>
          </a:stretch>
        </p:blipFill>
        <p:spPr>
          <a:xfrm rot="16645208">
            <a:off x="1012102" y="5416667"/>
            <a:ext cx="1727927" cy="1757214"/>
          </a:xfrm>
          <a:prstGeom prst="rect">
            <a:avLst/>
          </a:prstGeom>
        </p:spPr>
      </p:pic>
      <p:pic>
        <p:nvPicPr>
          <p:cNvPr id="13" name="Picture 12"/>
          <p:cNvPicPr>
            <a:picLocks noChangeAspect="1"/>
          </p:cNvPicPr>
          <p:nvPr/>
        </p:nvPicPr>
        <p:blipFill>
          <a:blip r:embed="rId10" cstate="print">
            <a:extLst>
              <a:ext uri="{28A0092B-C50C-407E-A947-70E740481C1C}">
                <a14:useLocalDpi xmlns:a14="http://schemas.microsoft.com/office/drawing/2010/main" val="0"/>
              </a:ext>
            </a:extLst>
          </a:blip>
          <a:stretch>
            <a:fillRect/>
          </a:stretch>
        </p:blipFill>
        <p:spPr>
          <a:xfrm rot="19941387">
            <a:off x="6900340" y="5062699"/>
            <a:ext cx="1286922" cy="2144870"/>
          </a:xfrm>
          <a:prstGeom prst="rect">
            <a:avLst/>
          </a:prstGeom>
        </p:spPr>
      </p:pic>
      <p:pic>
        <p:nvPicPr>
          <p:cNvPr id="14" name="Picture 13"/>
          <p:cNvPicPr>
            <a:picLocks noChangeAspect="1"/>
          </p:cNvPicPr>
          <p:nvPr/>
        </p:nvPicPr>
        <p:blipFill>
          <a:blip r:embed="rId11" cstate="print">
            <a:extLst>
              <a:ext uri="{BEBA8EAE-BF5A-486C-A8C5-ECC9F3942E4B}">
                <a14:imgProps xmlns:a14="http://schemas.microsoft.com/office/drawing/2010/main">
                  <a14:imgLayer r:embed="rId12">
                    <a14:imgEffect>
                      <a14:backgroundRemoval t="0" b="100000" l="0" r="100000">
                        <a14:foregroundMark x1="3833" y1="9200" x2="82667" y2="8000"/>
                        <a14:foregroundMark x1="67167" y1="10800" x2="72333" y2="90000"/>
                        <a14:foregroundMark x1="85000" y1="8800" x2="82667" y2="86000"/>
                        <a14:foregroundMark x1="76167" y1="18000" x2="73167" y2="92000"/>
                        <a14:foregroundMark x1="75833" y1="23600" x2="61333" y2="91600"/>
                        <a14:foregroundMark x1="67667" y1="87600" x2="4167" y2="85200"/>
                        <a14:foregroundMark x1="1167" y1="5200" x2="22500" y2="50400"/>
                        <a14:foregroundMark x1="4333" y1="4000" x2="29000" y2="3200"/>
                        <a14:foregroundMark x1="28000" y1="10000" x2="14000" y2="30400"/>
                        <a14:foregroundMark x1="2000" y1="2400" x2="10167" y2="2400"/>
                        <a14:foregroundMark x1="2667" y1="12400" x2="2667" y2="82000"/>
                        <a14:foregroundMark x1="1167" y1="17200" x2="1333" y2="71600"/>
                        <a14:foregroundMark x1="77333" y1="24400" x2="77333" y2="93600"/>
                        <a14:foregroundMark x1="63000" y1="19200" x2="63000" y2="73600"/>
                        <a14:foregroundMark x1="82167" y1="39600" x2="74833" y2="77600"/>
                        <a14:foregroundMark x1="88000" y1="70000" x2="80500" y2="90800"/>
                        <a14:foregroundMark x1="87667" y1="84800" x2="78833" y2="96800"/>
                        <a14:backgroundMark x1="1667" y1="2000" x2="9333" y2="1200"/>
                        <a14:backgroundMark x1="94167" y1="82800" x2="86333" y2="96000"/>
                        <a14:backgroundMark x1="85833" y1="94800" x2="85833" y2="94800"/>
                      </a14:backgroundRemoval>
                    </a14:imgEffect>
                  </a14:imgLayer>
                </a14:imgProps>
              </a:ext>
              <a:ext uri="{28A0092B-C50C-407E-A947-70E740481C1C}">
                <a14:useLocalDpi xmlns:a14="http://schemas.microsoft.com/office/drawing/2010/main" val="0"/>
              </a:ext>
            </a:extLst>
          </a:blip>
          <a:stretch>
            <a:fillRect/>
          </a:stretch>
        </p:blipFill>
        <p:spPr>
          <a:xfrm rot="11038777">
            <a:off x="4047210" y="5227721"/>
            <a:ext cx="1942171" cy="1773672"/>
          </a:xfrm>
          <a:prstGeom prst="rect">
            <a:avLst/>
          </a:prstGeom>
        </p:spPr>
      </p:pic>
      <p:pic>
        <p:nvPicPr>
          <p:cNvPr id="15" name="Picture 14"/>
          <p:cNvPicPr>
            <a:picLocks noChangeAspect="1"/>
          </p:cNvPicPr>
          <p:nvPr/>
        </p:nvPicPr>
        <p:blipFill>
          <a:blip r:embed="rId13" cstate="print">
            <a:extLst>
              <a:ext uri="{28A0092B-C50C-407E-A947-70E740481C1C}">
                <a14:useLocalDpi xmlns:a14="http://schemas.microsoft.com/office/drawing/2010/main" val="0"/>
              </a:ext>
            </a:extLst>
          </a:blip>
          <a:stretch>
            <a:fillRect/>
          </a:stretch>
        </p:blipFill>
        <p:spPr>
          <a:xfrm rot="850153" flipH="1">
            <a:off x="7987061" y="1707824"/>
            <a:ext cx="246125" cy="1181397"/>
          </a:xfrm>
          <a:prstGeom prst="rect">
            <a:avLst/>
          </a:prstGeom>
        </p:spPr>
      </p:pic>
      <p:pic>
        <p:nvPicPr>
          <p:cNvPr id="16" name="Picture 15"/>
          <p:cNvPicPr>
            <a:picLocks noChangeAspect="1"/>
          </p:cNvPicPr>
          <p:nvPr/>
        </p:nvPicPr>
        <p:blipFill>
          <a:blip r:embed="rId14" cstate="print">
            <a:extLst>
              <a:ext uri="{BEBA8EAE-BF5A-486C-A8C5-ECC9F3942E4B}">
                <a14:imgProps xmlns:a14="http://schemas.microsoft.com/office/drawing/2010/main">
                  <a14:imgLayer r:embed="rId15">
                    <a14:imgEffect>
                      <a14:backgroundRemoval t="10000" b="90000" l="10000" r="90000"/>
                    </a14:imgEffect>
                    <a14:imgEffect>
                      <a14:brightnessContrast bright="-20000"/>
                    </a14:imgEffect>
                  </a14:imgLayer>
                </a14:imgProps>
              </a:ext>
              <a:ext uri="{28A0092B-C50C-407E-A947-70E740481C1C}">
                <a14:useLocalDpi xmlns:a14="http://schemas.microsoft.com/office/drawing/2010/main" val="0"/>
              </a:ext>
            </a:extLst>
          </a:blip>
          <a:stretch>
            <a:fillRect/>
          </a:stretch>
        </p:blipFill>
        <p:spPr>
          <a:xfrm rot="2949917">
            <a:off x="3023209" y="5473193"/>
            <a:ext cx="1303137" cy="977353"/>
          </a:xfrm>
          <a:prstGeom prst="rect">
            <a:avLst/>
          </a:prstGeom>
        </p:spPr>
      </p:pic>
      <p:pic>
        <p:nvPicPr>
          <p:cNvPr id="17" name="Picture 16"/>
          <p:cNvPicPr>
            <a:picLocks noChangeAspect="1"/>
          </p:cNvPicPr>
          <p:nvPr/>
        </p:nvPicPr>
        <p:blipFill>
          <a:blip r:embed="rId16" cstate="print">
            <a:extLst>
              <a:ext uri="{28A0092B-C50C-407E-A947-70E740481C1C}">
                <a14:useLocalDpi xmlns:a14="http://schemas.microsoft.com/office/drawing/2010/main" val="0"/>
              </a:ext>
            </a:extLst>
          </a:blip>
          <a:stretch>
            <a:fillRect/>
          </a:stretch>
        </p:blipFill>
        <p:spPr>
          <a:xfrm rot="18904553">
            <a:off x="1416510" y="998238"/>
            <a:ext cx="299611" cy="693836"/>
          </a:xfrm>
          <a:prstGeom prst="rect">
            <a:avLst/>
          </a:prstGeom>
        </p:spPr>
      </p:pic>
      <p:pic>
        <p:nvPicPr>
          <p:cNvPr id="2" name="Zen Garden In-Game - Laura Shigihara - NhacCuaTui">
            <a:hlinkClick r:id="" action="ppaction://media"/>
          </p:cNvPr>
          <p:cNvPicPr>
            <a:picLocks noChangeAspect="1"/>
          </p:cNvPicPr>
          <p:nvPr>
            <a:audioFile r:link="rId2"/>
            <p:extLst>
              <p:ext uri="{DAA4B4D4-6D71-4841-9C94-3DE7FCFB9230}">
                <p14:media xmlns:p14="http://schemas.microsoft.com/office/powerpoint/2010/main" r:embed="rId1"/>
              </p:ext>
            </p:extLst>
          </p:nvPr>
        </p:nvPicPr>
        <p:blipFill>
          <a:blip r:embed="rId17" cstate="print"/>
          <a:stretch>
            <a:fillRect/>
          </a:stretch>
        </p:blipFill>
        <p:spPr>
          <a:xfrm>
            <a:off x="9482807" y="5990474"/>
            <a:ext cx="457200" cy="609600"/>
          </a:xfrm>
          <a:prstGeom prst="rect">
            <a:avLst/>
          </a:prstGeom>
        </p:spPr>
      </p:pic>
    </p:spTree>
    <p:extLst>
      <p:ext uri="{BB962C8B-B14F-4D97-AF65-F5344CB8AC3E}">
        <p14:creationId xmlns:p14="http://schemas.microsoft.com/office/powerpoint/2010/main" val="37827095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withEffect">
                                  <p:stCondLst>
                                    <p:cond delay="0"/>
                                  </p:stCondLst>
                                  <p:childTnLst>
                                    <p:cmd type="call" cmd="playFrom(0.0)">
                                      <p:cBhvr>
                                        <p:cTn id="6" dur="1" fill="hold"/>
                                        <p:tgtEl>
                                          <p:spTgt spid="2"/>
                                        </p:tgtEl>
                                      </p:cBhvr>
                                    </p:cmd>
                                  </p:childTnLst>
                                </p:cTn>
                              </p:par>
                            </p:childTnLst>
                          </p:cTn>
                        </p:par>
                        <p:par>
                          <p:cTn id="7" fill="hold">
                            <p:stCondLst>
                              <p:cond delay="0"/>
                            </p:stCondLst>
                            <p:childTnLst>
                              <p:par>
                                <p:cTn id="8" presetID="42" presetClass="entr" presetSubtype="0" fill="hold" grpId="0" nodeType="afterEffect">
                                  <p:stCondLst>
                                    <p:cond delay="0"/>
                                  </p:stCondLst>
                                  <p:childTnLst>
                                    <p:set>
                                      <p:cBhvr>
                                        <p:cTn id="9" dur="1" fill="hold">
                                          <p:stCondLst>
                                            <p:cond delay="0"/>
                                          </p:stCondLst>
                                        </p:cTn>
                                        <p:tgtEl>
                                          <p:spTgt spid="10"/>
                                        </p:tgtEl>
                                        <p:attrNameLst>
                                          <p:attrName>style.visibility</p:attrName>
                                        </p:attrNameLst>
                                      </p:cBhvr>
                                      <p:to>
                                        <p:strVal val="visible"/>
                                      </p:to>
                                    </p:set>
                                    <p:animEffect transition="in" filter="fade">
                                      <p:cBhvr>
                                        <p:cTn id="10" dur="1000"/>
                                        <p:tgtEl>
                                          <p:spTgt spid="10"/>
                                        </p:tgtEl>
                                      </p:cBhvr>
                                    </p:animEffect>
                                    <p:anim calcmode="lin" valueType="num">
                                      <p:cBhvr>
                                        <p:cTn id="11" dur="1000" fill="hold"/>
                                        <p:tgtEl>
                                          <p:spTgt spid="10"/>
                                        </p:tgtEl>
                                        <p:attrNameLst>
                                          <p:attrName>ppt_x</p:attrName>
                                        </p:attrNameLst>
                                      </p:cBhvr>
                                      <p:tavLst>
                                        <p:tav tm="0">
                                          <p:val>
                                            <p:strVal val="#ppt_x"/>
                                          </p:val>
                                        </p:tav>
                                        <p:tav tm="100000">
                                          <p:val>
                                            <p:strVal val="#ppt_x"/>
                                          </p:val>
                                        </p:tav>
                                      </p:tavLst>
                                    </p:anim>
                                    <p:anim calcmode="lin" valueType="num">
                                      <p:cBhvr>
                                        <p:cTn id="12" dur="1000" fill="hold"/>
                                        <p:tgtEl>
                                          <p:spTgt spid="10"/>
                                        </p:tgtEl>
                                        <p:attrNameLst>
                                          <p:attrName>ppt_y</p:attrName>
                                        </p:attrNameLst>
                                      </p:cBhvr>
                                      <p:tavLst>
                                        <p:tav tm="0">
                                          <p:val>
                                            <p:strVal val="#ppt_y+.1"/>
                                          </p:val>
                                        </p:tav>
                                        <p:tav tm="100000">
                                          <p:val>
                                            <p:strVal val="#ppt_y"/>
                                          </p:val>
                                        </p:tav>
                                      </p:tavLst>
                                    </p:anim>
                                  </p:childTnLst>
                                </p:cTn>
                              </p:par>
                              <p:par>
                                <p:cTn id="13" presetID="42" presetClass="entr" presetSubtype="0" fill="hold" nodeType="withEffect">
                                  <p:stCondLst>
                                    <p:cond delay="0"/>
                                  </p:stCondLst>
                                  <p:childTnLst>
                                    <p:set>
                                      <p:cBhvr>
                                        <p:cTn id="14" dur="1" fill="hold">
                                          <p:stCondLst>
                                            <p:cond delay="0"/>
                                          </p:stCondLst>
                                        </p:cTn>
                                        <p:tgtEl>
                                          <p:spTgt spid="9"/>
                                        </p:tgtEl>
                                        <p:attrNameLst>
                                          <p:attrName>style.visibility</p:attrName>
                                        </p:attrNameLst>
                                      </p:cBhvr>
                                      <p:to>
                                        <p:strVal val="visible"/>
                                      </p:to>
                                    </p:set>
                                    <p:animEffect transition="in" filter="fade">
                                      <p:cBhvr>
                                        <p:cTn id="15" dur="1000"/>
                                        <p:tgtEl>
                                          <p:spTgt spid="9"/>
                                        </p:tgtEl>
                                      </p:cBhvr>
                                    </p:animEffect>
                                    <p:anim calcmode="lin" valueType="num">
                                      <p:cBhvr>
                                        <p:cTn id="16" dur="1000" fill="hold"/>
                                        <p:tgtEl>
                                          <p:spTgt spid="9"/>
                                        </p:tgtEl>
                                        <p:attrNameLst>
                                          <p:attrName>ppt_x</p:attrName>
                                        </p:attrNameLst>
                                      </p:cBhvr>
                                      <p:tavLst>
                                        <p:tav tm="0">
                                          <p:val>
                                            <p:strVal val="#ppt_x"/>
                                          </p:val>
                                        </p:tav>
                                        <p:tav tm="100000">
                                          <p:val>
                                            <p:strVal val="#ppt_x"/>
                                          </p:val>
                                        </p:tav>
                                      </p:tavLst>
                                    </p:anim>
                                    <p:anim calcmode="lin" valueType="num">
                                      <p:cBhvr>
                                        <p:cTn id="17" dur="1000" fill="hold"/>
                                        <p:tgtEl>
                                          <p:spTgt spid="9"/>
                                        </p:tgtEl>
                                        <p:attrNameLst>
                                          <p:attrName>ppt_y</p:attrName>
                                        </p:attrNameLst>
                                      </p:cBhvr>
                                      <p:tavLst>
                                        <p:tav tm="0">
                                          <p:val>
                                            <p:strVal val="#ppt_y+.1"/>
                                          </p:val>
                                        </p:tav>
                                        <p:tav tm="100000">
                                          <p:val>
                                            <p:strVal val="#ppt_y"/>
                                          </p:val>
                                        </p:tav>
                                      </p:tavLst>
                                    </p:anim>
                                  </p:childTnLst>
                                </p:cTn>
                              </p:par>
                            </p:childTnLst>
                          </p:cTn>
                        </p:par>
                        <p:par>
                          <p:cTn id="18" fill="hold">
                            <p:stCondLst>
                              <p:cond delay="1000"/>
                            </p:stCondLst>
                            <p:childTnLst>
                              <p:par>
                                <p:cTn id="19" presetID="10" presetClass="entr" presetSubtype="0" fill="hold" nodeType="afterEffect">
                                  <p:stCondLst>
                                    <p:cond delay="0"/>
                                  </p:stCondLst>
                                  <p:childTnLst>
                                    <p:set>
                                      <p:cBhvr>
                                        <p:cTn id="20" dur="1" fill="hold">
                                          <p:stCondLst>
                                            <p:cond delay="0"/>
                                          </p:stCondLst>
                                        </p:cTn>
                                        <p:tgtEl>
                                          <p:spTgt spid="11"/>
                                        </p:tgtEl>
                                        <p:attrNameLst>
                                          <p:attrName>style.visibility</p:attrName>
                                        </p:attrNameLst>
                                      </p:cBhvr>
                                      <p:to>
                                        <p:strVal val="visible"/>
                                      </p:to>
                                    </p:set>
                                    <p:animEffect transition="in" filter="fade">
                                      <p:cBhvr>
                                        <p:cTn id="21" dur="500"/>
                                        <p:tgtEl>
                                          <p:spTgt spid="11"/>
                                        </p:tgtEl>
                                      </p:cBhvr>
                                    </p:animEffect>
                                  </p:childTnLst>
                                </p:cTn>
                              </p:par>
                              <p:par>
                                <p:cTn id="22" presetID="32" presetClass="emph" presetSubtype="0" repeatCount="indefinite" fill="hold" nodeType="withEffect">
                                  <p:stCondLst>
                                    <p:cond delay="0"/>
                                  </p:stCondLst>
                                  <p:childTnLst>
                                    <p:animRot by="120000">
                                      <p:cBhvr>
                                        <p:cTn id="23" dur="300" fill="hold">
                                          <p:stCondLst>
                                            <p:cond delay="0"/>
                                          </p:stCondLst>
                                        </p:cTn>
                                        <p:tgtEl>
                                          <p:spTgt spid="15"/>
                                        </p:tgtEl>
                                        <p:attrNameLst>
                                          <p:attrName>r</p:attrName>
                                        </p:attrNameLst>
                                      </p:cBhvr>
                                    </p:animRot>
                                    <p:animRot by="-240000">
                                      <p:cBhvr>
                                        <p:cTn id="24" dur="600" fill="hold">
                                          <p:stCondLst>
                                            <p:cond delay="600"/>
                                          </p:stCondLst>
                                        </p:cTn>
                                        <p:tgtEl>
                                          <p:spTgt spid="15"/>
                                        </p:tgtEl>
                                        <p:attrNameLst>
                                          <p:attrName>r</p:attrName>
                                        </p:attrNameLst>
                                      </p:cBhvr>
                                    </p:animRot>
                                    <p:animRot by="240000">
                                      <p:cBhvr>
                                        <p:cTn id="25" dur="600" fill="hold">
                                          <p:stCondLst>
                                            <p:cond delay="1200"/>
                                          </p:stCondLst>
                                        </p:cTn>
                                        <p:tgtEl>
                                          <p:spTgt spid="15"/>
                                        </p:tgtEl>
                                        <p:attrNameLst>
                                          <p:attrName>r</p:attrName>
                                        </p:attrNameLst>
                                      </p:cBhvr>
                                    </p:animRot>
                                    <p:animRot by="-240000">
                                      <p:cBhvr>
                                        <p:cTn id="26" dur="600" fill="hold">
                                          <p:stCondLst>
                                            <p:cond delay="1800"/>
                                          </p:stCondLst>
                                        </p:cTn>
                                        <p:tgtEl>
                                          <p:spTgt spid="15"/>
                                        </p:tgtEl>
                                        <p:attrNameLst>
                                          <p:attrName>r</p:attrName>
                                        </p:attrNameLst>
                                      </p:cBhvr>
                                    </p:animRot>
                                    <p:animRot by="120000">
                                      <p:cBhvr>
                                        <p:cTn id="27" dur="600" fill="hold">
                                          <p:stCondLst>
                                            <p:cond delay="2400"/>
                                          </p:stCondLst>
                                        </p:cTn>
                                        <p:tgtEl>
                                          <p:spTgt spid="15"/>
                                        </p:tgtEl>
                                        <p:attrNameLst>
                                          <p:attrName>r</p:attrName>
                                        </p:attrNameLst>
                                      </p:cBhvr>
                                    </p:animRot>
                                  </p:childTnLst>
                                </p:cTn>
                              </p:par>
                              <p:par>
                                <p:cTn id="28" presetID="32" presetClass="emph" presetSubtype="0" repeatCount="indefinite" fill="hold" nodeType="withEffect">
                                  <p:stCondLst>
                                    <p:cond delay="0"/>
                                  </p:stCondLst>
                                  <p:childTnLst>
                                    <p:animRot by="120000">
                                      <p:cBhvr>
                                        <p:cTn id="29" dur="300" fill="hold">
                                          <p:stCondLst>
                                            <p:cond delay="0"/>
                                          </p:stCondLst>
                                        </p:cTn>
                                        <p:tgtEl>
                                          <p:spTgt spid="16"/>
                                        </p:tgtEl>
                                        <p:attrNameLst>
                                          <p:attrName>r</p:attrName>
                                        </p:attrNameLst>
                                      </p:cBhvr>
                                    </p:animRot>
                                    <p:animRot by="-240000">
                                      <p:cBhvr>
                                        <p:cTn id="30" dur="600" fill="hold">
                                          <p:stCondLst>
                                            <p:cond delay="600"/>
                                          </p:stCondLst>
                                        </p:cTn>
                                        <p:tgtEl>
                                          <p:spTgt spid="16"/>
                                        </p:tgtEl>
                                        <p:attrNameLst>
                                          <p:attrName>r</p:attrName>
                                        </p:attrNameLst>
                                      </p:cBhvr>
                                    </p:animRot>
                                    <p:animRot by="240000">
                                      <p:cBhvr>
                                        <p:cTn id="31" dur="600" fill="hold">
                                          <p:stCondLst>
                                            <p:cond delay="1200"/>
                                          </p:stCondLst>
                                        </p:cTn>
                                        <p:tgtEl>
                                          <p:spTgt spid="16"/>
                                        </p:tgtEl>
                                        <p:attrNameLst>
                                          <p:attrName>r</p:attrName>
                                        </p:attrNameLst>
                                      </p:cBhvr>
                                    </p:animRot>
                                    <p:animRot by="-240000">
                                      <p:cBhvr>
                                        <p:cTn id="32" dur="600" fill="hold">
                                          <p:stCondLst>
                                            <p:cond delay="1800"/>
                                          </p:stCondLst>
                                        </p:cTn>
                                        <p:tgtEl>
                                          <p:spTgt spid="16"/>
                                        </p:tgtEl>
                                        <p:attrNameLst>
                                          <p:attrName>r</p:attrName>
                                        </p:attrNameLst>
                                      </p:cBhvr>
                                    </p:animRot>
                                    <p:animRot by="120000">
                                      <p:cBhvr>
                                        <p:cTn id="33" dur="600" fill="hold">
                                          <p:stCondLst>
                                            <p:cond delay="2400"/>
                                          </p:stCondLst>
                                        </p:cTn>
                                        <p:tgtEl>
                                          <p:spTgt spid="16"/>
                                        </p:tgtEl>
                                        <p:attrNameLst>
                                          <p:attrName>r</p:attrName>
                                        </p:attrNameLst>
                                      </p:cBhvr>
                                    </p:animRot>
                                  </p:childTnLst>
                                </p:cTn>
                              </p:par>
                              <p:par>
                                <p:cTn id="34" presetID="32" presetClass="emph" presetSubtype="0" repeatCount="indefinite" fill="hold" nodeType="withEffect">
                                  <p:stCondLst>
                                    <p:cond delay="0"/>
                                  </p:stCondLst>
                                  <p:childTnLst>
                                    <p:animRot by="120000">
                                      <p:cBhvr>
                                        <p:cTn id="35" dur="300" fill="hold">
                                          <p:stCondLst>
                                            <p:cond delay="0"/>
                                          </p:stCondLst>
                                        </p:cTn>
                                        <p:tgtEl>
                                          <p:spTgt spid="17"/>
                                        </p:tgtEl>
                                        <p:attrNameLst>
                                          <p:attrName>r</p:attrName>
                                        </p:attrNameLst>
                                      </p:cBhvr>
                                    </p:animRot>
                                    <p:animRot by="-240000">
                                      <p:cBhvr>
                                        <p:cTn id="36" dur="600" fill="hold">
                                          <p:stCondLst>
                                            <p:cond delay="600"/>
                                          </p:stCondLst>
                                        </p:cTn>
                                        <p:tgtEl>
                                          <p:spTgt spid="17"/>
                                        </p:tgtEl>
                                        <p:attrNameLst>
                                          <p:attrName>r</p:attrName>
                                        </p:attrNameLst>
                                      </p:cBhvr>
                                    </p:animRot>
                                    <p:animRot by="240000">
                                      <p:cBhvr>
                                        <p:cTn id="37" dur="600" fill="hold">
                                          <p:stCondLst>
                                            <p:cond delay="1200"/>
                                          </p:stCondLst>
                                        </p:cTn>
                                        <p:tgtEl>
                                          <p:spTgt spid="17"/>
                                        </p:tgtEl>
                                        <p:attrNameLst>
                                          <p:attrName>r</p:attrName>
                                        </p:attrNameLst>
                                      </p:cBhvr>
                                    </p:animRot>
                                    <p:animRot by="-240000">
                                      <p:cBhvr>
                                        <p:cTn id="38" dur="600" fill="hold">
                                          <p:stCondLst>
                                            <p:cond delay="1800"/>
                                          </p:stCondLst>
                                        </p:cTn>
                                        <p:tgtEl>
                                          <p:spTgt spid="17"/>
                                        </p:tgtEl>
                                        <p:attrNameLst>
                                          <p:attrName>r</p:attrName>
                                        </p:attrNameLst>
                                      </p:cBhvr>
                                    </p:animRot>
                                    <p:animRot by="120000">
                                      <p:cBhvr>
                                        <p:cTn id="39" dur="600" fill="hold">
                                          <p:stCondLst>
                                            <p:cond delay="2400"/>
                                          </p:stCondLst>
                                        </p:cTn>
                                        <p:tgtEl>
                                          <p:spTgt spid="17"/>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seq concurrent="1" nextAc="seek">
              <p:cTn id="40" restart="whenNotActive" fill="hold" evtFilter="cancelBubble" nodeType="interactiveSeq">
                <p:stCondLst>
                  <p:cond evt="onClick" delay="0">
                    <p:tgtEl>
                      <p:spTgt spid="14"/>
                    </p:tgtEl>
                  </p:cond>
                </p:stCondLst>
                <p:endSync evt="end" delay="0">
                  <p:rtn val="all"/>
                </p:endSync>
                <p:childTnLst>
                  <p:par>
                    <p:cTn id="41" fill="hold">
                      <p:stCondLst>
                        <p:cond delay="0"/>
                      </p:stCondLst>
                      <p:childTnLst>
                        <p:par>
                          <p:cTn id="42" fill="hold">
                            <p:stCondLst>
                              <p:cond delay="0"/>
                            </p:stCondLst>
                            <p:childTnLst>
                              <p:par>
                                <p:cTn id="43" presetID="1" presetClass="exit" presetSubtype="0" fill="hold" nodeType="clickEffect">
                                  <p:stCondLst>
                                    <p:cond delay="0"/>
                                  </p:stCondLst>
                                  <p:childTnLst>
                                    <p:set>
                                      <p:cBhvr>
                                        <p:cTn id="44" dur="1" fill="hold">
                                          <p:stCondLst>
                                            <p:cond delay="0"/>
                                          </p:stCondLst>
                                        </p:cTn>
                                        <p:tgtEl>
                                          <p:spTgt spid="14"/>
                                        </p:tgtEl>
                                        <p:attrNameLst>
                                          <p:attrName>style.visibility</p:attrName>
                                        </p:attrNameLst>
                                      </p:cBhvr>
                                      <p:to>
                                        <p:strVal val="hidden"/>
                                      </p:to>
                                    </p:set>
                                  </p:childTnLst>
                                </p:cTn>
                              </p:par>
                            </p:childTnLst>
                          </p:cTn>
                        </p:par>
                      </p:childTnLst>
                    </p:cTn>
                  </p:par>
                </p:childTnLst>
              </p:cTn>
              <p:nextCondLst>
                <p:cond evt="onClick" delay="0">
                  <p:tgtEl>
                    <p:spTgt spid="14"/>
                  </p:tgtEl>
                </p:cond>
              </p:nextCondLst>
            </p:seq>
            <p:seq concurrent="1" nextAc="seek">
              <p:cTn id="45" restart="whenNotActive" fill="hold" evtFilter="cancelBubble" nodeType="interactiveSeq">
                <p:stCondLst>
                  <p:cond evt="onClick" delay="0">
                    <p:tgtEl>
                      <p:spTgt spid="12"/>
                    </p:tgtEl>
                  </p:cond>
                </p:stCondLst>
                <p:endSync evt="end" delay="0">
                  <p:rtn val="all"/>
                </p:endSync>
                <p:childTnLst>
                  <p:par>
                    <p:cTn id="46" fill="hold">
                      <p:stCondLst>
                        <p:cond delay="0"/>
                      </p:stCondLst>
                      <p:childTnLst>
                        <p:par>
                          <p:cTn id="47" fill="hold">
                            <p:stCondLst>
                              <p:cond delay="0"/>
                            </p:stCondLst>
                            <p:childTnLst>
                              <p:par>
                                <p:cTn id="48" presetID="1" presetClass="exit" presetSubtype="0" fill="hold" nodeType="clickEffect">
                                  <p:stCondLst>
                                    <p:cond delay="0"/>
                                  </p:stCondLst>
                                  <p:childTnLst>
                                    <p:set>
                                      <p:cBhvr>
                                        <p:cTn id="49" dur="1" fill="hold">
                                          <p:stCondLst>
                                            <p:cond delay="0"/>
                                          </p:stCondLst>
                                        </p:cTn>
                                        <p:tgtEl>
                                          <p:spTgt spid="12"/>
                                        </p:tgtEl>
                                        <p:attrNameLst>
                                          <p:attrName>style.visibility</p:attrName>
                                        </p:attrNameLst>
                                      </p:cBhvr>
                                      <p:to>
                                        <p:strVal val="hidden"/>
                                      </p:to>
                                    </p:set>
                                  </p:childTnLst>
                                </p:cTn>
                              </p:par>
                            </p:childTnLst>
                          </p:cTn>
                        </p:par>
                      </p:childTnLst>
                    </p:cTn>
                  </p:par>
                </p:childTnLst>
              </p:cTn>
              <p:nextCondLst>
                <p:cond evt="onClick" delay="0">
                  <p:tgtEl>
                    <p:spTgt spid="12"/>
                  </p:tgtEl>
                </p:cond>
              </p:nextCondLst>
            </p:seq>
            <p:seq concurrent="1" nextAc="seek">
              <p:cTn id="50" restart="whenNotActive" fill="hold" evtFilter="cancelBubble" nodeType="interactiveSeq">
                <p:stCondLst>
                  <p:cond evt="onClick" delay="0">
                    <p:tgtEl>
                      <p:spTgt spid="13"/>
                    </p:tgtEl>
                  </p:cond>
                </p:stCondLst>
                <p:endSync evt="end" delay="0">
                  <p:rtn val="all"/>
                </p:endSync>
                <p:childTnLst>
                  <p:par>
                    <p:cTn id="51" fill="hold">
                      <p:stCondLst>
                        <p:cond delay="0"/>
                      </p:stCondLst>
                      <p:childTnLst>
                        <p:par>
                          <p:cTn id="52" fill="hold">
                            <p:stCondLst>
                              <p:cond delay="0"/>
                            </p:stCondLst>
                            <p:childTnLst>
                              <p:par>
                                <p:cTn id="53" presetID="1" presetClass="exit" presetSubtype="0" fill="hold" nodeType="clickEffect">
                                  <p:stCondLst>
                                    <p:cond delay="0"/>
                                  </p:stCondLst>
                                  <p:childTnLst>
                                    <p:set>
                                      <p:cBhvr>
                                        <p:cTn id="54" dur="1" fill="hold">
                                          <p:stCondLst>
                                            <p:cond delay="0"/>
                                          </p:stCondLst>
                                        </p:cTn>
                                        <p:tgtEl>
                                          <p:spTgt spid="13"/>
                                        </p:tgtEl>
                                        <p:attrNameLst>
                                          <p:attrName>style.visibility</p:attrName>
                                        </p:attrNameLst>
                                      </p:cBhvr>
                                      <p:to>
                                        <p:strVal val="hidden"/>
                                      </p:to>
                                    </p:set>
                                  </p:childTnLst>
                                </p:cTn>
                              </p:par>
                            </p:childTnLst>
                          </p:cTn>
                        </p:par>
                      </p:childTnLst>
                    </p:cTn>
                  </p:par>
                </p:childTnLst>
              </p:cTn>
              <p:nextCondLst>
                <p:cond evt="onClick" delay="0">
                  <p:tgtEl>
                    <p:spTgt spid="13"/>
                  </p:tgtEl>
                </p:cond>
              </p:nextCondLst>
            </p:seq>
            <p:seq concurrent="1" nextAc="seek">
              <p:cTn id="55" restart="whenNotActive" fill="hold" evtFilter="cancelBubble" nodeType="interactiveSeq">
                <p:stCondLst>
                  <p:cond evt="onClick" delay="0">
                    <p:tgtEl>
                      <p:spTgt spid="16"/>
                    </p:tgtEl>
                  </p:cond>
                </p:stCondLst>
                <p:endSync evt="end" delay="0">
                  <p:rtn val="all"/>
                </p:endSync>
                <p:childTnLst>
                  <p:par>
                    <p:cTn id="56" fill="hold">
                      <p:stCondLst>
                        <p:cond delay="0"/>
                      </p:stCondLst>
                      <p:childTnLst>
                        <p:par>
                          <p:cTn id="57" fill="hold">
                            <p:stCondLst>
                              <p:cond delay="0"/>
                            </p:stCondLst>
                            <p:childTnLst>
                              <p:par>
                                <p:cTn id="58" presetID="1" presetClass="exit" presetSubtype="0" fill="hold" nodeType="clickEffect">
                                  <p:stCondLst>
                                    <p:cond delay="0"/>
                                  </p:stCondLst>
                                  <p:childTnLst>
                                    <p:set>
                                      <p:cBhvr>
                                        <p:cTn id="59" dur="1" fill="hold">
                                          <p:stCondLst>
                                            <p:cond delay="0"/>
                                          </p:stCondLst>
                                        </p:cTn>
                                        <p:tgtEl>
                                          <p:spTgt spid="16"/>
                                        </p:tgtEl>
                                        <p:attrNameLst>
                                          <p:attrName>style.visibility</p:attrName>
                                        </p:attrNameLst>
                                      </p:cBhvr>
                                      <p:to>
                                        <p:strVal val="hidden"/>
                                      </p:to>
                                    </p:set>
                                  </p:childTnLst>
                                </p:cTn>
                              </p:par>
                            </p:childTnLst>
                          </p:cTn>
                        </p:par>
                      </p:childTnLst>
                    </p:cTn>
                  </p:par>
                </p:childTnLst>
              </p:cTn>
              <p:nextCondLst>
                <p:cond evt="onClick" delay="0">
                  <p:tgtEl>
                    <p:spTgt spid="16"/>
                  </p:tgtEl>
                </p:cond>
              </p:nextCondLst>
            </p:seq>
            <p:seq concurrent="1" nextAc="seek">
              <p:cTn id="60" restart="whenNotActive" fill="hold" evtFilter="cancelBubble" nodeType="interactiveSeq">
                <p:stCondLst>
                  <p:cond evt="onClick" delay="0">
                    <p:tgtEl>
                      <p:spTgt spid="17"/>
                    </p:tgtEl>
                  </p:cond>
                </p:stCondLst>
                <p:endSync evt="end" delay="0">
                  <p:rtn val="all"/>
                </p:endSync>
                <p:childTnLst>
                  <p:par>
                    <p:cTn id="61" fill="hold">
                      <p:stCondLst>
                        <p:cond delay="0"/>
                      </p:stCondLst>
                      <p:childTnLst>
                        <p:par>
                          <p:cTn id="62" fill="hold">
                            <p:stCondLst>
                              <p:cond delay="0"/>
                            </p:stCondLst>
                            <p:childTnLst>
                              <p:par>
                                <p:cTn id="63" presetID="1" presetClass="exit" presetSubtype="0" fill="hold" nodeType="clickEffect">
                                  <p:stCondLst>
                                    <p:cond delay="0"/>
                                  </p:stCondLst>
                                  <p:childTnLst>
                                    <p:set>
                                      <p:cBhvr>
                                        <p:cTn id="64" dur="1" fill="hold">
                                          <p:stCondLst>
                                            <p:cond delay="0"/>
                                          </p:stCondLst>
                                        </p:cTn>
                                        <p:tgtEl>
                                          <p:spTgt spid="17"/>
                                        </p:tgtEl>
                                        <p:attrNameLst>
                                          <p:attrName>style.visibility</p:attrName>
                                        </p:attrNameLst>
                                      </p:cBhvr>
                                      <p:to>
                                        <p:strVal val="hidden"/>
                                      </p:to>
                                    </p:set>
                                  </p:childTnLst>
                                </p:cTn>
                              </p:par>
                            </p:childTnLst>
                          </p:cTn>
                        </p:par>
                      </p:childTnLst>
                    </p:cTn>
                  </p:par>
                </p:childTnLst>
              </p:cTn>
              <p:nextCondLst>
                <p:cond evt="onClick" delay="0">
                  <p:tgtEl>
                    <p:spTgt spid="17"/>
                  </p:tgtEl>
                </p:cond>
              </p:nextCondLst>
            </p:seq>
            <p:seq concurrent="1" nextAc="seek">
              <p:cTn id="65" restart="whenNotActive" fill="hold" evtFilter="cancelBubble" nodeType="interactiveSeq">
                <p:stCondLst>
                  <p:cond evt="onClick" delay="0">
                    <p:tgtEl>
                      <p:spTgt spid="15"/>
                    </p:tgtEl>
                  </p:cond>
                </p:stCondLst>
                <p:endSync evt="end" delay="0">
                  <p:rtn val="all"/>
                </p:endSync>
                <p:childTnLst>
                  <p:par>
                    <p:cTn id="66" fill="hold">
                      <p:stCondLst>
                        <p:cond delay="0"/>
                      </p:stCondLst>
                      <p:childTnLst>
                        <p:par>
                          <p:cTn id="67" fill="hold">
                            <p:stCondLst>
                              <p:cond delay="0"/>
                            </p:stCondLst>
                            <p:childTnLst>
                              <p:par>
                                <p:cTn id="68" presetID="1" presetClass="exit" presetSubtype="0" fill="hold" nodeType="clickEffect">
                                  <p:stCondLst>
                                    <p:cond delay="0"/>
                                  </p:stCondLst>
                                  <p:childTnLst>
                                    <p:set>
                                      <p:cBhvr>
                                        <p:cTn id="69" dur="1" fill="hold">
                                          <p:stCondLst>
                                            <p:cond delay="0"/>
                                          </p:stCondLst>
                                        </p:cTn>
                                        <p:tgtEl>
                                          <p:spTgt spid="15"/>
                                        </p:tgtEl>
                                        <p:attrNameLst>
                                          <p:attrName>style.visibility</p:attrName>
                                        </p:attrNameLst>
                                      </p:cBhvr>
                                      <p:to>
                                        <p:strVal val="hidden"/>
                                      </p:to>
                                    </p:set>
                                  </p:childTnLst>
                                </p:cTn>
                              </p:par>
                            </p:childTnLst>
                          </p:cTn>
                        </p:par>
                      </p:childTnLst>
                    </p:cTn>
                  </p:par>
                </p:childTnLst>
              </p:cTn>
              <p:nextCondLst>
                <p:cond evt="onClick" delay="0">
                  <p:tgtEl>
                    <p:spTgt spid="15"/>
                  </p:tgtEl>
                </p:cond>
              </p:nextCondLst>
            </p:seq>
            <p:audio>
              <p:cMediaNode vol="80000" numSld="50">
                <p:cTn id="70" fill="hold" display="0">
                  <p:stCondLst>
                    <p:cond delay="indefinite"/>
                  </p:stCondLst>
                  <p:endCondLst>
                    <p:cond evt="onStopAudio" delay="0">
                      <p:tgtEl>
                        <p:sldTgt/>
                      </p:tgtEl>
                    </p:cond>
                  </p:endCondLst>
                </p:cTn>
                <p:tgtEl>
                  <p:spTgt spid="2"/>
                </p:tgtEl>
              </p:cMediaNode>
            </p:audio>
          </p:childTnLst>
        </p:cTn>
      </p:par>
    </p:tnLst>
    <p:bldLst>
      <p:bldP spid="10" grpId="0"/>
    </p:bldLst>
  </p:timing>
</p:sld>
</file>

<file path=ppt/slides/slide4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8" name="Picture 2" descr="C:\Users\ADMIN\Desktop\Giai cuu dai duong 2\Photography-Background-shark-Underwater-backdrop-coral-photography-Backdrops-Cartoon-bubble-Children-Fish-photo-Coral-Studio.jp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extLst>
            <a:ext uri="{909E8E84-426E-40DD-AFC4-6F175D3DCCD1}">
              <a14:hiddenFill xmlns:a14="http://schemas.microsoft.com/office/drawing/2010/main">
                <a:solidFill>
                  <a:srgbClr val="FFFFFF"/>
                </a:solidFill>
              </a14:hiddenFill>
            </a:ext>
          </a:extLst>
        </p:spPr>
      </p:pic>
      <p:pic>
        <p:nvPicPr>
          <p:cNvPr id="9" name="Picture 3" descr="C:\Users\ADMIN\Desktop\Tai nguyen thiet ke tro choi\Bảng gỗ\49f1b87228eb6bdb68e300357ebeb9ca (2).jpg"/>
          <p:cNvPicPr>
            <a:picLocks noChangeAspect="1" noChangeArrowheads="1"/>
          </p:cNvPicPr>
          <p:nvPr/>
        </p:nvPicPr>
        <p:blipFill>
          <a:blip r:embed="rId5">
            <a:extLst>
              <a:ext uri="{BEBA8EAE-BF5A-486C-A8C5-ECC9F3942E4B}">
                <a14:imgProps xmlns:a14="http://schemas.microsoft.com/office/drawing/2010/main">
                  <a14:imgLayer r:embed="rId6">
                    <a14:imgEffect>
                      <a14:backgroundRemoval t="0" b="100000" l="0" r="100000">
                        <a14:foregroundMark x1="86711" y1="13242" x2="90864" y2="83105"/>
                        <a14:foregroundMark x1="88870" y1="10959" x2="38040" y2="9132"/>
                        <a14:foregroundMark x1="50831" y1="6849" x2="79402" y2="4110"/>
                        <a14:foregroundMark x1="33887" y1="10959" x2="16944" y2="19178"/>
                        <a14:foregroundMark x1="15947" y1="34247" x2="11462" y2="55708"/>
                        <a14:foregroundMark x1="7973" y1="75342" x2="5150" y2="85845"/>
                        <a14:foregroundMark x1="15449" y1="31050" x2="18439" y2="30137"/>
                        <a14:foregroundMark x1="6478" y1="91781" x2="68771" y2="83105"/>
                        <a14:foregroundMark x1="67774" y1="89041" x2="94684" y2="94521"/>
                        <a14:foregroundMark x1="69767" y1="87671" x2="89867" y2="88584"/>
                        <a14:foregroundMark x1="98671" y1="44749" x2="87375" y2="54338"/>
                        <a14:foregroundMark x1="13953" y1="30137" x2="19767" y2="31050"/>
                        <a14:backgroundMark x1="88206" y1="19178" x2="85216" y2="18265"/>
                        <a14:backgroundMark x1="91362" y1="60274" x2="87375" y2="58904"/>
                      </a14:backgroundRemoval>
                    </a14:imgEffect>
                  </a14:imgLayer>
                </a14:imgProps>
              </a:ext>
              <a:ext uri="{28A0092B-C50C-407E-A947-70E740481C1C}">
                <a14:useLocalDpi xmlns:a14="http://schemas.microsoft.com/office/drawing/2010/main" val="0"/>
              </a:ext>
            </a:extLst>
          </a:blip>
          <a:srcRect/>
          <a:stretch>
            <a:fillRect/>
          </a:stretch>
        </p:blipFill>
        <p:spPr bwMode="auto">
          <a:xfrm>
            <a:off x="2457450" y="113317"/>
            <a:ext cx="4057650" cy="1968162"/>
          </a:xfrm>
          <a:prstGeom prst="rect">
            <a:avLst/>
          </a:prstGeom>
          <a:noFill/>
          <a:extLst>
            <a:ext uri="{909E8E84-426E-40DD-AFC4-6F175D3DCCD1}">
              <a14:hiddenFill xmlns:a14="http://schemas.microsoft.com/office/drawing/2010/main">
                <a:solidFill>
                  <a:srgbClr val="FFFFFF"/>
                </a:solidFill>
              </a14:hiddenFill>
            </a:ext>
          </a:extLst>
        </p:spPr>
      </p:pic>
      <p:sp>
        <p:nvSpPr>
          <p:cNvPr id="10" name="TextBox 9"/>
          <p:cNvSpPr txBox="1"/>
          <p:nvPr/>
        </p:nvSpPr>
        <p:spPr>
          <a:xfrm>
            <a:off x="2960414" y="314861"/>
            <a:ext cx="3212739" cy="1323439"/>
          </a:xfrm>
          <a:prstGeom prst="rect">
            <a:avLst/>
          </a:prstGeom>
          <a:noFill/>
        </p:spPr>
        <p:txBody>
          <a:bodyPr wrap="none" rtlCol="0">
            <a:spAutoFit/>
          </a:bodyPr>
          <a:lstStyle/>
          <a:p>
            <a:pPr algn="ctr"/>
            <a:r>
              <a:rPr lang="en-US" sz="4000" b="1" dirty="0">
                <a:solidFill>
                  <a:srgbClr val="CC0066"/>
                </a:solidFill>
                <a:latin typeface="Arial" panose="020B0604020202020204" pitchFamily="34" charset="0"/>
                <a:cs typeface="Arial" panose="020B0604020202020204" pitchFamily="34" charset="0"/>
              </a:rPr>
              <a:t>DỌN SẠCH</a:t>
            </a:r>
          </a:p>
          <a:p>
            <a:pPr algn="ctr"/>
            <a:r>
              <a:rPr lang="en-US" sz="4000" b="1" dirty="0">
                <a:solidFill>
                  <a:srgbClr val="CC0066"/>
                </a:solidFill>
                <a:latin typeface="Arial" panose="020B0604020202020204" pitchFamily="34" charset="0"/>
                <a:cs typeface="Arial" panose="020B0604020202020204" pitchFamily="34" charset="0"/>
              </a:rPr>
              <a:t>ĐẠI DƯƠNG</a:t>
            </a:r>
          </a:p>
        </p:txBody>
      </p:sp>
      <p:pic>
        <p:nvPicPr>
          <p:cNvPr id="11" name="Picture 11" descr="C:\Users\ADMIN\Desktop\Tai nguyen thiet ke tro choi\Angry birds epic birds\1505573783630 (2).png">
            <a:hlinkClick r:id="rId7" action="ppaction://hlinksldjump"/>
          </p:cNvPr>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4130333" y="2178634"/>
            <a:ext cx="802236" cy="585633"/>
          </a:xfrm>
          <a:prstGeom prst="rect">
            <a:avLst/>
          </a:prstGeom>
          <a:noFill/>
          <a:extLst>
            <a:ext uri="{909E8E84-426E-40DD-AFC4-6F175D3DCCD1}">
              <a14:hiddenFill xmlns:a14="http://schemas.microsoft.com/office/drawing/2010/main">
                <a:solidFill>
                  <a:srgbClr val="FFFFFF"/>
                </a:solidFill>
              </a14:hiddenFill>
            </a:ext>
          </a:extLst>
        </p:spPr>
      </p:pic>
      <p:pic>
        <p:nvPicPr>
          <p:cNvPr id="12" name="Picture 11"/>
          <p:cNvPicPr>
            <a:picLocks noChangeAspect="1"/>
          </p:cNvPicPr>
          <p:nvPr/>
        </p:nvPicPr>
        <p:blipFill>
          <a:blip r:embed="rId9" cstate="print">
            <a:extLst>
              <a:ext uri="{28A0092B-C50C-407E-A947-70E740481C1C}">
                <a14:useLocalDpi xmlns:a14="http://schemas.microsoft.com/office/drawing/2010/main" val="0"/>
              </a:ext>
            </a:extLst>
          </a:blip>
          <a:stretch>
            <a:fillRect/>
          </a:stretch>
        </p:blipFill>
        <p:spPr>
          <a:xfrm rot="16645208">
            <a:off x="1012102" y="5416667"/>
            <a:ext cx="1727927" cy="1757214"/>
          </a:xfrm>
          <a:prstGeom prst="rect">
            <a:avLst/>
          </a:prstGeom>
        </p:spPr>
      </p:pic>
      <p:pic>
        <p:nvPicPr>
          <p:cNvPr id="13" name="Picture 12"/>
          <p:cNvPicPr>
            <a:picLocks noChangeAspect="1"/>
          </p:cNvPicPr>
          <p:nvPr/>
        </p:nvPicPr>
        <p:blipFill>
          <a:blip r:embed="rId10" cstate="print">
            <a:extLst>
              <a:ext uri="{28A0092B-C50C-407E-A947-70E740481C1C}">
                <a14:useLocalDpi xmlns:a14="http://schemas.microsoft.com/office/drawing/2010/main" val="0"/>
              </a:ext>
            </a:extLst>
          </a:blip>
          <a:stretch>
            <a:fillRect/>
          </a:stretch>
        </p:blipFill>
        <p:spPr>
          <a:xfrm rot="19941387">
            <a:off x="6900340" y="5062699"/>
            <a:ext cx="1286922" cy="2144870"/>
          </a:xfrm>
          <a:prstGeom prst="rect">
            <a:avLst/>
          </a:prstGeom>
        </p:spPr>
      </p:pic>
      <p:pic>
        <p:nvPicPr>
          <p:cNvPr id="14" name="Picture 13"/>
          <p:cNvPicPr>
            <a:picLocks noChangeAspect="1"/>
          </p:cNvPicPr>
          <p:nvPr/>
        </p:nvPicPr>
        <p:blipFill>
          <a:blip r:embed="rId11" cstate="print">
            <a:extLst>
              <a:ext uri="{BEBA8EAE-BF5A-486C-A8C5-ECC9F3942E4B}">
                <a14:imgProps xmlns:a14="http://schemas.microsoft.com/office/drawing/2010/main">
                  <a14:imgLayer r:embed="rId12">
                    <a14:imgEffect>
                      <a14:backgroundRemoval t="0" b="100000" l="0" r="100000">
                        <a14:foregroundMark x1="3833" y1="9200" x2="82667" y2="8000"/>
                        <a14:foregroundMark x1="67167" y1="10800" x2="72333" y2="90000"/>
                        <a14:foregroundMark x1="85000" y1="8800" x2="82667" y2="86000"/>
                        <a14:foregroundMark x1="76167" y1="18000" x2="73167" y2="92000"/>
                        <a14:foregroundMark x1="75833" y1="23600" x2="61333" y2="91600"/>
                        <a14:foregroundMark x1="67667" y1="87600" x2="4167" y2="85200"/>
                        <a14:foregroundMark x1="1167" y1="5200" x2="22500" y2="50400"/>
                        <a14:foregroundMark x1="4333" y1="4000" x2="29000" y2="3200"/>
                        <a14:foregroundMark x1="28000" y1="10000" x2="14000" y2="30400"/>
                        <a14:foregroundMark x1="2000" y1="2400" x2="10167" y2="2400"/>
                        <a14:foregroundMark x1="2667" y1="12400" x2="2667" y2="82000"/>
                        <a14:foregroundMark x1="1167" y1="17200" x2="1333" y2="71600"/>
                        <a14:foregroundMark x1="77333" y1="24400" x2="77333" y2="93600"/>
                        <a14:foregroundMark x1="63000" y1="19200" x2="63000" y2="73600"/>
                        <a14:foregroundMark x1="82167" y1="39600" x2="74833" y2="77600"/>
                        <a14:foregroundMark x1="88000" y1="70000" x2="80500" y2="90800"/>
                        <a14:foregroundMark x1="87667" y1="84800" x2="78833" y2="96800"/>
                        <a14:backgroundMark x1="1667" y1="2000" x2="9333" y2="1200"/>
                        <a14:backgroundMark x1="94167" y1="82800" x2="86333" y2="96000"/>
                        <a14:backgroundMark x1="85833" y1="94800" x2="85833" y2="94800"/>
                      </a14:backgroundRemoval>
                    </a14:imgEffect>
                  </a14:imgLayer>
                </a14:imgProps>
              </a:ext>
              <a:ext uri="{28A0092B-C50C-407E-A947-70E740481C1C}">
                <a14:useLocalDpi xmlns:a14="http://schemas.microsoft.com/office/drawing/2010/main" val="0"/>
              </a:ext>
            </a:extLst>
          </a:blip>
          <a:stretch>
            <a:fillRect/>
          </a:stretch>
        </p:blipFill>
        <p:spPr>
          <a:xfrm rot="11038777">
            <a:off x="4047210" y="5227721"/>
            <a:ext cx="1942171" cy="1773672"/>
          </a:xfrm>
          <a:prstGeom prst="rect">
            <a:avLst/>
          </a:prstGeom>
        </p:spPr>
      </p:pic>
      <p:pic>
        <p:nvPicPr>
          <p:cNvPr id="15" name="Picture 14"/>
          <p:cNvPicPr>
            <a:picLocks noChangeAspect="1"/>
          </p:cNvPicPr>
          <p:nvPr/>
        </p:nvPicPr>
        <p:blipFill>
          <a:blip r:embed="rId13" cstate="print">
            <a:extLst>
              <a:ext uri="{28A0092B-C50C-407E-A947-70E740481C1C}">
                <a14:useLocalDpi xmlns:a14="http://schemas.microsoft.com/office/drawing/2010/main" val="0"/>
              </a:ext>
            </a:extLst>
          </a:blip>
          <a:stretch>
            <a:fillRect/>
          </a:stretch>
        </p:blipFill>
        <p:spPr>
          <a:xfrm rot="850153" flipH="1">
            <a:off x="7987061" y="1707824"/>
            <a:ext cx="246125" cy="1181397"/>
          </a:xfrm>
          <a:prstGeom prst="rect">
            <a:avLst/>
          </a:prstGeom>
        </p:spPr>
      </p:pic>
      <p:pic>
        <p:nvPicPr>
          <p:cNvPr id="16" name="Picture 15"/>
          <p:cNvPicPr>
            <a:picLocks noChangeAspect="1"/>
          </p:cNvPicPr>
          <p:nvPr/>
        </p:nvPicPr>
        <p:blipFill>
          <a:blip r:embed="rId14" cstate="print">
            <a:extLst>
              <a:ext uri="{BEBA8EAE-BF5A-486C-A8C5-ECC9F3942E4B}">
                <a14:imgProps xmlns:a14="http://schemas.microsoft.com/office/drawing/2010/main">
                  <a14:imgLayer r:embed="rId15">
                    <a14:imgEffect>
                      <a14:backgroundRemoval t="10000" b="90000" l="10000" r="90000"/>
                    </a14:imgEffect>
                    <a14:imgEffect>
                      <a14:brightnessContrast bright="-20000"/>
                    </a14:imgEffect>
                  </a14:imgLayer>
                </a14:imgProps>
              </a:ext>
              <a:ext uri="{28A0092B-C50C-407E-A947-70E740481C1C}">
                <a14:useLocalDpi xmlns:a14="http://schemas.microsoft.com/office/drawing/2010/main" val="0"/>
              </a:ext>
            </a:extLst>
          </a:blip>
          <a:stretch>
            <a:fillRect/>
          </a:stretch>
        </p:blipFill>
        <p:spPr>
          <a:xfrm rot="2949917">
            <a:off x="3023209" y="5473193"/>
            <a:ext cx="1303137" cy="977353"/>
          </a:xfrm>
          <a:prstGeom prst="rect">
            <a:avLst/>
          </a:prstGeom>
        </p:spPr>
      </p:pic>
      <p:pic>
        <p:nvPicPr>
          <p:cNvPr id="17" name="Picture 16"/>
          <p:cNvPicPr>
            <a:picLocks noChangeAspect="1"/>
          </p:cNvPicPr>
          <p:nvPr/>
        </p:nvPicPr>
        <p:blipFill>
          <a:blip r:embed="rId16" cstate="print">
            <a:extLst>
              <a:ext uri="{28A0092B-C50C-407E-A947-70E740481C1C}">
                <a14:useLocalDpi xmlns:a14="http://schemas.microsoft.com/office/drawing/2010/main" val="0"/>
              </a:ext>
            </a:extLst>
          </a:blip>
          <a:stretch>
            <a:fillRect/>
          </a:stretch>
        </p:blipFill>
        <p:spPr>
          <a:xfrm rot="18904553">
            <a:off x="1416510" y="998238"/>
            <a:ext cx="299611" cy="693836"/>
          </a:xfrm>
          <a:prstGeom prst="rect">
            <a:avLst/>
          </a:prstGeom>
        </p:spPr>
      </p:pic>
      <p:pic>
        <p:nvPicPr>
          <p:cNvPr id="2" name="Zen Garden In-Game - Laura Shigihara - NhacCuaTui">
            <a:hlinkClick r:id="" action="ppaction://media"/>
          </p:cNvPr>
          <p:cNvPicPr>
            <a:picLocks noChangeAspect="1"/>
          </p:cNvPicPr>
          <p:nvPr>
            <a:audioFile r:link="rId2"/>
            <p:extLst>
              <p:ext uri="{DAA4B4D4-6D71-4841-9C94-3DE7FCFB9230}">
                <p14:media xmlns:p14="http://schemas.microsoft.com/office/powerpoint/2010/main" r:embed="rId1"/>
              </p:ext>
            </p:extLst>
          </p:nvPr>
        </p:nvPicPr>
        <p:blipFill>
          <a:blip r:embed="rId17" cstate="print"/>
          <a:stretch>
            <a:fillRect/>
          </a:stretch>
        </p:blipFill>
        <p:spPr>
          <a:xfrm>
            <a:off x="9482807" y="5990474"/>
            <a:ext cx="457200" cy="609600"/>
          </a:xfrm>
          <a:prstGeom prst="rect">
            <a:avLst/>
          </a:prstGeom>
        </p:spPr>
      </p:pic>
    </p:spTree>
    <p:extLst>
      <p:ext uri="{BB962C8B-B14F-4D97-AF65-F5344CB8AC3E}">
        <p14:creationId xmlns:p14="http://schemas.microsoft.com/office/powerpoint/2010/main" val="257635905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withEffect">
                                  <p:stCondLst>
                                    <p:cond delay="0"/>
                                  </p:stCondLst>
                                  <p:childTnLst>
                                    <p:cmd type="call" cmd="playFrom(0.0)">
                                      <p:cBhvr>
                                        <p:cTn id="6" dur="1" fill="hold"/>
                                        <p:tgtEl>
                                          <p:spTgt spid="2"/>
                                        </p:tgtEl>
                                      </p:cBhvr>
                                    </p:cmd>
                                  </p:childTnLst>
                                </p:cTn>
                              </p:par>
                            </p:childTnLst>
                          </p:cTn>
                        </p:par>
                        <p:par>
                          <p:cTn id="7" fill="hold">
                            <p:stCondLst>
                              <p:cond delay="0"/>
                            </p:stCondLst>
                            <p:childTnLst>
                              <p:par>
                                <p:cTn id="8" presetID="42" presetClass="entr" presetSubtype="0" fill="hold" grpId="0" nodeType="afterEffect">
                                  <p:stCondLst>
                                    <p:cond delay="0"/>
                                  </p:stCondLst>
                                  <p:childTnLst>
                                    <p:set>
                                      <p:cBhvr>
                                        <p:cTn id="9" dur="1" fill="hold">
                                          <p:stCondLst>
                                            <p:cond delay="0"/>
                                          </p:stCondLst>
                                        </p:cTn>
                                        <p:tgtEl>
                                          <p:spTgt spid="10"/>
                                        </p:tgtEl>
                                        <p:attrNameLst>
                                          <p:attrName>style.visibility</p:attrName>
                                        </p:attrNameLst>
                                      </p:cBhvr>
                                      <p:to>
                                        <p:strVal val="visible"/>
                                      </p:to>
                                    </p:set>
                                    <p:animEffect transition="in" filter="fade">
                                      <p:cBhvr>
                                        <p:cTn id="10" dur="1000"/>
                                        <p:tgtEl>
                                          <p:spTgt spid="10"/>
                                        </p:tgtEl>
                                      </p:cBhvr>
                                    </p:animEffect>
                                    <p:anim calcmode="lin" valueType="num">
                                      <p:cBhvr>
                                        <p:cTn id="11" dur="1000" fill="hold"/>
                                        <p:tgtEl>
                                          <p:spTgt spid="10"/>
                                        </p:tgtEl>
                                        <p:attrNameLst>
                                          <p:attrName>ppt_x</p:attrName>
                                        </p:attrNameLst>
                                      </p:cBhvr>
                                      <p:tavLst>
                                        <p:tav tm="0">
                                          <p:val>
                                            <p:strVal val="#ppt_x"/>
                                          </p:val>
                                        </p:tav>
                                        <p:tav tm="100000">
                                          <p:val>
                                            <p:strVal val="#ppt_x"/>
                                          </p:val>
                                        </p:tav>
                                      </p:tavLst>
                                    </p:anim>
                                    <p:anim calcmode="lin" valueType="num">
                                      <p:cBhvr>
                                        <p:cTn id="12" dur="1000" fill="hold"/>
                                        <p:tgtEl>
                                          <p:spTgt spid="10"/>
                                        </p:tgtEl>
                                        <p:attrNameLst>
                                          <p:attrName>ppt_y</p:attrName>
                                        </p:attrNameLst>
                                      </p:cBhvr>
                                      <p:tavLst>
                                        <p:tav tm="0">
                                          <p:val>
                                            <p:strVal val="#ppt_y+.1"/>
                                          </p:val>
                                        </p:tav>
                                        <p:tav tm="100000">
                                          <p:val>
                                            <p:strVal val="#ppt_y"/>
                                          </p:val>
                                        </p:tav>
                                      </p:tavLst>
                                    </p:anim>
                                  </p:childTnLst>
                                </p:cTn>
                              </p:par>
                              <p:par>
                                <p:cTn id="13" presetID="42" presetClass="entr" presetSubtype="0" fill="hold" nodeType="withEffect">
                                  <p:stCondLst>
                                    <p:cond delay="0"/>
                                  </p:stCondLst>
                                  <p:childTnLst>
                                    <p:set>
                                      <p:cBhvr>
                                        <p:cTn id="14" dur="1" fill="hold">
                                          <p:stCondLst>
                                            <p:cond delay="0"/>
                                          </p:stCondLst>
                                        </p:cTn>
                                        <p:tgtEl>
                                          <p:spTgt spid="9"/>
                                        </p:tgtEl>
                                        <p:attrNameLst>
                                          <p:attrName>style.visibility</p:attrName>
                                        </p:attrNameLst>
                                      </p:cBhvr>
                                      <p:to>
                                        <p:strVal val="visible"/>
                                      </p:to>
                                    </p:set>
                                    <p:animEffect transition="in" filter="fade">
                                      <p:cBhvr>
                                        <p:cTn id="15" dur="1000"/>
                                        <p:tgtEl>
                                          <p:spTgt spid="9"/>
                                        </p:tgtEl>
                                      </p:cBhvr>
                                    </p:animEffect>
                                    <p:anim calcmode="lin" valueType="num">
                                      <p:cBhvr>
                                        <p:cTn id="16" dur="1000" fill="hold"/>
                                        <p:tgtEl>
                                          <p:spTgt spid="9"/>
                                        </p:tgtEl>
                                        <p:attrNameLst>
                                          <p:attrName>ppt_x</p:attrName>
                                        </p:attrNameLst>
                                      </p:cBhvr>
                                      <p:tavLst>
                                        <p:tav tm="0">
                                          <p:val>
                                            <p:strVal val="#ppt_x"/>
                                          </p:val>
                                        </p:tav>
                                        <p:tav tm="100000">
                                          <p:val>
                                            <p:strVal val="#ppt_x"/>
                                          </p:val>
                                        </p:tav>
                                      </p:tavLst>
                                    </p:anim>
                                    <p:anim calcmode="lin" valueType="num">
                                      <p:cBhvr>
                                        <p:cTn id="17" dur="1000" fill="hold"/>
                                        <p:tgtEl>
                                          <p:spTgt spid="9"/>
                                        </p:tgtEl>
                                        <p:attrNameLst>
                                          <p:attrName>ppt_y</p:attrName>
                                        </p:attrNameLst>
                                      </p:cBhvr>
                                      <p:tavLst>
                                        <p:tav tm="0">
                                          <p:val>
                                            <p:strVal val="#ppt_y+.1"/>
                                          </p:val>
                                        </p:tav>
                                        <p:tav tm="100000">
                                          <p:val>
                                            <p:strVal val="#ppt_y"/>
                                          </p:val>
                                        </p:tav>
                                      </p:tavLst>
                                    </p:anim>
                                  </p:childTnLst>
                                </p:cTn>
                              </p:par>
                            </p:childTnLst>
                          </p:cTn>
                        </p:par>
                        <p:par>
                          <p:cTn id="18" fill="hold">
                            <p:stCondLst>
                              <p:cond delay="1000"/>
                            </p:stCondLst>
                            <p:childTnLst>
                              <p:par>
                                <p:cTn id="19" presetID="10" presetClass="entr" presetSubtype="0" fill="hold" nodeType="afterEffect">
                                  <p:stCondLst>
                                    <p:cond delay="0"/>
                                  </p:stCondLst>
                                  <p:childTnLst>
                                    <p:set>
                                      <p:cBhvr>
                                        <p:cTn id="20" dur="1" fill="hold">
                                          <p:stCondLst>
                                            <p:cond delay="0"/>
                                          </p:stCondLst>
                                        </p:cTn>
                                        <p:tgtEl>
                                          <p:spTgt spid="11"/>
                                        </p:tgtEl>
                                        <p:attrNameLst>
                                          <p:attrName>style.visibility</p:attrName>
                                        </p:attrNameLst>
                                      </p:cBhvr>
                                      <p:to>
                                        <p:strVal val="visible"/>
                                      </p:to>
                                    </p:set>
                                    <p:animEffect transition="in" filter="fade">
                                      <p:cBhvr>
                                        <p:cTn id="21" dur="500"/>
                                        <p:tgtEl>
                                          <p:spTgt spid="11"/>
                                        </p:tgtEl>
                                      </p:cBhvr>
                                    </p:animEffect>
                                  </p:childTnLst>
                                </p:cTn>
                              </p:par>
                              <p:par>
                                <p:cTn id="22" presetID="32" presetClass="emph" presetSubtype="0" repeatCount="indefinite" fill="hold" nodeType="withEffect">
                                  <p:stCondLst>
                                    <p:cond delay="0"/>
                                  </p:stCondLst>
                                  <p:childTnLst>
                                    <p:animRot by="120000">
                                      <p:cBhvr>
                                        <p:cTn id="23" dur="300" fill="hold">
                                          <p:stCondLst>
                                            <p:cond delay="0"/>
                                          </p:stCondLst>
                                        </p:cTn>
                                        <p:tgtEl>
                                          <p:spTgt spid="15"/>
                                        </p:tgtEl>
                                        <p:attrNameLst>
                                          <p:attrName>r</p:attrName>
                                        </p:attrNameLst>
                                      </p:cBhvr>
                                    </p:animRot>
                                    <p:animRot by="-240000">
                                      <p:cBhvr>
                                        <p:cTn id="24" dur="600" fill="hold">
                                          <p:stCondLst>
                                            <p:cond delay="600"/>
                                          </p:stCondLst>
                                        </p:cTn>
                                        <p:tgtEl>
                                          <p:spTgt spid="15"/>
                                        </p:tgtEl>
                                        <p:attrNameLst>
                                          <p:attrName>r</p:attrName>
                                        </p:attrNameLst>
                                      </p:cBhvr>
                                    </p:animRot>
                                    <p:animRot by="240000">
                                      <p:cBhvr>
                                        <p:cTn id="25" dur="600" fill="hold">
                                          <p:stCondLst>
                                            <p:cond delay="1200"/>
                                          </p:stCondLst>
                                        </p:cTn>
                                        <p:tgtEl>
                                          <p:spTgt spid="15"/>
                                        </p:tgtEl>
                                        <p:attrNameLst>
                                          <p:attrName>r</p:attrName>
                                        </p:attrNameLst>
                                      </p:cBhvr>
                                    </p:animRot>
                                    <p:animRot by="-240000">
                                      <p:cBhvr>
                                        <p:cTn id="26" dur="600" fill="hold">
                                          <p:stCondLst>
                                            <p:cond delay="1800"/>
                                          </p:stCondLst>
                                        </p:cTn>
                                        <p:tgtEl>
                                          <p:spTgt spid="15"/>
                                        </p:tgtEl>
                                        <p:attrNameLst>
                                          <p:attrName>r</p:attrName>
                                        </p:attrNameLst>
                                      </p:cBhvr>
                                    </p:animRot>
                                    <p:animRot by="120000">
                                      <p:cBhvr>
                                        <p:cTn id="27" dur="600" fill="hold">
                                          <p:stCondLst>
                                            <p:cond delay="2400"/>
                                          </p:stCondLst>
                                        </p:cTn>
                                        <p:tgtEl>
                                          <p:spTgt spid="15"/>
                                        </p:tgtEl>
                                        <p:attrNameLst>
                                          <p:attrName>r</p:attrName>
                                        </p:attrNameLst>
                                      </p:cBhvr>
                                    </p:animRot>
                                  </p:childTnLst>
                                </p:cTn>
                              </p:par>
                              <p:par>
                                <p:cTn id="28" presetID="32" presetClass="emph" presetSubtype="0" repeatCount="indefinite" fill="hold" nodeType="withEffect">
                                  <p:stCondLst>
                                    <p:cond delay="0"/>
                                  </p:stCondLst>
                                  <p:childTnLst>
                                    <p:animRot by="120000">
                                      <p:cBhvr>
                                        <p:cTn id="29" dur="300" fill="hold">
                                          <p:stCondLst>
                                            <p:cond delay="0"/>
                                          </p:stCondLst>
                                        </p:cTn>
                                        <p:tgtEl>
                                          <p:spTgt spid="16"/>
                                        </p:tgtEl>
                                        <p:attrNameLst>
                                          <p:attrName>r</p:attrName>
                                        </p:attrNameLst>
                                      </p:cBhvr>
                                    </p:animRot>
                                    <p:animRot by="-240000">
                                      <p:cBhvr>
                                        <p:cTn id="30" dur="600" fill="hold">
                                          <p:stCondLst>
                                            <p:cond delay="600"/>
                                          </p:stCondLst>
                                        </p:cTn>
                                        <p:tgtEl>
                                          <p:spTgt spid="16"/>
                                        </p:tgtEl>
                                        <p:attrNameLst>
                                          <p:attrName>r</p:attrName>
                                        </p:attrNameLst>
                                      </p:cBhvr>
                                    </p:animRot>
                                    <p:animRot by="240000">
                                      <p:cBhvr>
                                        <p:cTn id="31" dur="600" fill="hold">
                                          <p:stCondLst>
                                            <p:cond delay="1200"/>
                                          </p:stCondLst>
                                        </p:cTn>
                                        <p:tgtEl>
                                          <p:spTgt spid="16"/>
                                        </p:tgtEl>
                                        <p:attrNameLst>
                                          <p:attrName>r</p:attrName>
                                        </p:attrNameLst>
                                      </p:cBhvr>
                                    </p:animRot>
                                    <p:animRot by="-240000">
                                      <p:cBhvr>
                                        <p:cTn id="32" dur="600" fill="hold">
                                          <p:stCondLst>
                                            <p:cond delay="1800"/>
                                          </p:stCondLst>
                                        </p:cTn>
                                        <p:tgtEl>
                                          <p:spTgt spid="16"/>
                                        </p:tgtEl>
                                        <p:attrNameLst>
                                          <p:attrName>r</p:attrName>
                                        </p:attrNameLst>
                                      </p:cBhvr>
                                    </p:animRot>
                                    <p:animRot by="120000">
                                      <p:cBhvr>
                                        <p:cTn id="33" dur="600" fill="hold">
                                          <p:stCondLst>
                                            <p:cond delay="2400"/>
                                          </p:stCondLst>
                                        </p:cTn>
                                        <p:tgtEl>
                                          <p:spTgt spid="16"/>
                                        </p:tgtEl>
                                        <p:attrNameLst>
                                          <p:attrName>r</p:attrName>
                                        </p:attrNameLst>
                                      </p:cBhvr>
                                    </p:animRot>
                                  </p:childTnLst>
                                </p:cTn>
                              </p:par>
                              <p:par>
                                <p:cTn id="34" presetID="32" presetClass="emph" presetSubtype="0" repeatCount="indefinite" fill="hold" nodeType="withEffect">
                                  <p:stCondLst>
                                    <p:cond delay="0"/>
                                  </p:stCondLst>
                                  <p:childTnLst>
                                    <p:animRot by="120000">
                                      <p:cBhvr>
                                        <p:cTn id="35" dur="300" fill="hold">
                                          <p:stCondLst>
                                            <p:cond delay="0"/>
                                          </p:stCondLst>
                                        </p:cTn>
                                        <p:tgtEl>
                                          <p:spTgt spid="17"/>
                                        </p:tgtEl>
                                        <p:attrNameLst>
                                          <p:attrName>r</p:attrName>
                                        </p:attrNameLst>
                                      </p:cBhvr>
                                    </p:animRot>
                                    <p:animRot by="-240000">
                                      <p:cBhvr>
                                        <p:cTn id="36" dur="600" fill="hold">
                                          <p:stCondLst>
                                            <p:cond delay="600"/>
                                          </p:stCondLst>
                                        </p:cTn>
                                        <p:tgtEl>
                                          <p:spTgt spid="17"/>
                                        </p:tgtEl>
                                        <p:attrNameLst>
                                          <p:attrName>r</p:attrName>
                                        </p:attrNameLst>
                                      </p:cBhvr>
                                    </p:animRot>
                                    <p:animRot by="240000">
                                      <p:cBhvr>
                                        <p:cTn id="37" dur="600" fill="hold">
                                          <p:stCondLst>
                                            <p:cond delay="1200"/>
                                          </p:stCondLst>
                                        </p:cTn>
                                        <p:tgtEl>
                                          <p:spTgt spid="17"/>
                                        </p:tgtEl>
                                        <p:attrNameLst>
                                          <p:attrName>r</p:attrName>
                                        </p:attrNameLst>
                                      </p:cBhvr>
                                    </p:animRot>
                                    <p:animRot by="-240000">
                                      <p:cBhvr>
                                        <p:cTn id="38" dur="600" fill="hold">
                                          <p:stCondLst>
                                            <p:cond delay="1800"/>
                                          </p:stCondLst>
                                        </p:cTn>
                                        <p:tgtEl>
                                          <p:spTgt spid="17"/>
                                        </p:tgtEl>
                                        <p:attrNameLst>
                                          <p:attrName>r</p:attrName>
                                        </p:attrNameLst>
                                      </p:cBhvr>
                                    </p:animRot>
                                    <p:animRot by="120000">
                                      <p:cBhvr>
                                        <p:cTn id="39" dur="600" fill="hold">
                                          <p:stCondLst>
                                            <p:cond delay="2400"/>
                                          </p:stCondLst>
                                        </p:cTn>
                                        <p:tgtEl>
                                          <p:spTgt spid="17"/>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seq concurrent="1" nextAc="seek">
              <p:cTn id="40" restart="whenNotActive" fill="hold" evtFilter="cancelBubble" nodeType="interactiveSeq">
                <p:stCondLst>
                  <p:cond evt="onClick" delay="0">
                    <p:tgtEl>
                      <p:spTgt spid="14"/>
                    </p:tgtEl>
                  </p:cond>
                </p:stCondLst>
                <p:endSync evt="end" delay="0">
                  <p:rtn val="all"/>
                </p:endSync>
                <p:childTnLst>
                  <p:par>
                    <p:cTn id="41" fill="hold">
                      <p:stCondLst>
                        <p:cond delay="0"/>
                      </p:stCondLst>
                      <p:childTnLst>
                        <p:par>
                          <p:cTn id="42" fill="hold">
                            <p:stCondLst>
                              <p:cond delay="0"/>
                            </p:stCondLst>
                            <p:childTnLst>
                              <p:par>
                                <p:cTn id="43" presetID="1" presetClass="exit" presetSubtype="0" fill="hold" nodeType="clickEffect">
                                  <p:stCondLst>
                                    <p:cond delay="0"/>
                                  </p:stCondLst>
                                  <p:childTnLst>
                                    <p:set>
                                      <p:cBhvr>
                                        <p:cTn id="44" dur="1" fill="hold">
                                          <p:stCondLst>
                                            <p:cond delay="0"/>
                                          </p:stCondLst>
                                        </p:cTn>
                                        <p:tgtEl>
                                          <p:spTgt spid="14"/>
                                        </p:tgtEl>
                                        <p:attrNameLst>
                                          <p:attrName>style.visibility</p:attrName>
                                        </p:attrNameLst>
                                      </p:cBhvr>
                                      <p:to>
                                        <p:strVal val="hidden"/>
                                      </p:to>
                                    </p:set>
                                  </p:childTnLst>
                                </p:cTn>
                              </p:par>
                            </p:childTnLst>
                          </p:cTn>
                        </p:par>
                      </p:childTnLst>
                    </p:cTn>
                  </p:par>
                </p:childTnLst>
              </p:cTn>
              <p:nextCondLst>
                <p:cond evt="onClick" delay="0">
                  <p:tgtEl>
                    <p:spTgt spid="14"/>
                  </p:tgtEl>
                </p:cond>
              </p:nextCondLst>
            </p:seq>
            <p:seq concurrent="1" nextAc="seek">
              <p:cTn id="45" restart="whenNotActive" fill="hold" evtFilter="cancelBubble" nodeType="interactiveSeq">
                <p:stCondLst>
                  <p:cond evt="onClick" delay="0">
                    <p:tgtEl>
                      <p:spTgt spid="12"/>
                    </p:tgtEl>
                  </p:cond>
                </p:stCondLst>
                <p:endSync evt="end" delay="0">
                  <p:rtn val="all"/>
                </p:endSync>
                <p:childTnLst>
                  <p:par>
                    <p:cTn id="46" fill="hold">
                      <p:stCondLst>
                        <p:cond delay="0"/>
                      </p:stCondLst>
                      <p:childTnLst>
                        <p:par>
                          <p:cTn id="47" fill="hold">
                            <p:stCondLst>
                              <p:cond delay="0"/>
                            </p:stCondLst>
                            <p:childTnLst>
                              <p:par>
                                <p:cTn id="48" presetID="1" presetClass="exit" presetSubtype="0" fill="hold" nodeType="clickEffect">
                                  <p:stCondLst>
                                    <p:cond delay="0"/>
                                  </p:stCondLst>
                                  <p:childTnLst>
                                    <p:set>
                                      <p:cBhvr>
                                        <p:cTn id="49" dur="1" fill="hold">
                                          <p:stCondLst>
                                            <p:cond delay="0"/>
                                          </p:stCondLst>
                                        </p:cTn>
                                        <p:tgtEl>
                                          <p:spTgt spid="12"/>
                                        </p:tgtEl>
                                        <p:attrNameLst>
                                          <p:attrName>style.visibility</p:attrName>
                                        </p:attrNameLst>
                                      </p:cBhvr>
                                      <p:to>
                                        <p:strVal val="hidden"/>
                                      </p:to>
                                    </p:set>
                                  </p:childTnLst>
                                </p:cTn>
                              </p:par>
                            </p:childTnLst>
                          </p:cTn>
                        </p:par>
                      </p:childTnLst>
                    </p:cTn>
                  </p:par>
                </p:childTnLst>
              </p:cTn>
              <p:nextCondLst>
                <p:cond evt="onClick" delay="0">
                  <p:tgtEl>
                    <p:spTgt spid="12"/>
                  </p:tgtEl>
                </p:cond>
              </p:nextCondLst>
            </p:seq>
            <p:seq concurrent="1" nextAc="seek">
              <p:cTn id="50" restart="whenNotActive" fill="hold" evtFilter="cancelBubble" nodeType="interactiveSeq">
                <p:stCondLst>
                  <p:cond evt="onClick" delay="0">
                    <p:tgtEl>
                      <p:spTgt spid="13"/>
                    </p:tgtEl>
                  </p:cond>
                </p:stCondLst>
                <p:endSync evt="end" delay="0">
                  <p:rtn val="all"/>
                </p:endSync>
                <p:childTnLst>
                  <p:par>
                    <p:cTn id="51" fill="hold">
                      <p:stCondLst>
                        <p:cond delay="0"/>
                      </p:stCondLst>
                      <p:childTnLst>
                        <p:par>
                          <p:cTn id="52" fill="hold">
                            <p:stCondLst>
                              <p:cond delay="0"/>
                            </p:stCondLst>
                            <p:childTnLst>
                              <p:par>
                                <p:cTn id="53" presetID="1" presetClass="exit" presetSubtype="0" fill="hold" nodeType="clickEffect">
                                  <p:stCondLst>
                                    <p:cond delay="0"/>
                                  </p:stCondLst>
                                  <p:childTnLst>
                                    <p:set>
                                      <p:cBhvr>
                                        <p:cTn id="54" dur="1" fill="hold">
                                          <p:stCondLst>
                                            <p:cond delay="0"/>
                                          </p:stCondLst>
                                        </p:cTn>
                                        <p:tgtEl>
                                          <p:spTgt spid="13"/>
                                        </p:tgtEl>
                                        <p:attrNameLst>
                                          <p:attrName>style.visibility</p:attrName>
                                        </p:attrNameLst>
                                      </p:cBhvr>
                                      <p:to>
                                        <p:strVal val="hidden"/>
                                      </p:to>
                                    </p:set>
                                  </p:childTnLst>
                                </p:cTn>
                              </p:par>
                            </p:childTnLst>
                          </p:cTn>
                        </p:par>
                      </p:childTnLst>
                    </p:cTn>
                  </p:par>
                </p:childTnLst>
              </p:cTn>
              <p:nextCondLst>
                <p:cond evt="onClick" delay="0">
                  <p:tgtEl>
                    <p:spTgt spid="13"/>
                  </p:tgtEl>
                </p:cond>
              </p:nextCondLst>
            </p:seq>
            <p:seq concurrent="1" nextAc="seek">
              <p:cTn id="55" restart="whenNotActive" fill="hold" evtFilter="cancelBubble" nodeType="interactiveSeq">
                <p:stCondLst>
                  <p:cond evt="onClick" delay="0">
                    <p:tgtEl>
                      <p:spTgt spid="16"/>
                    </p:tgtEl>
                  </p:cond>
                </p:stCondLst>
                <p:endSync evt="end" delay="0">
                  <p:rtn val="all"/>
                </p:endSync>
                <p:childTnLst>
                  <p:par>
                    <p:cTn id="56" fill="hold">
                      <p:stCondLst>
                        <p:cond delay="0"/>
                      </p:stCondLst>
                      <p:childTnLst>
                        <p:par>
                          <p:cTn id="57" fill="hold">
                            <p:stCondLst>
                              <p:cond delay="0"/>
                            </p:stCondLst>
                            <p:childTnLst>
                              <p:par>
                                <p:cTn id="58" presetID="1" presetClass="exit" presetSubtype="0" fill="hold" nodeType="clickEffect">
                                  <p:stCondLst>
                                    <p:cond delay="0"/>
                                  </p:stCondLst>
                                  <p:childTnLst>
                                    <p:set>
                                      <p:cBhvr>
                                        <p:cTn id="59" dur="1" fill="hold">
                                          <p:stCondLst>
                                            <p:cond delay="0"/>
                                          </p:stCondLst>
                                        </p:cTn>
                                        <p:tgtEl>
                                          <p:spTgt spid="16"/>
                                        </p:tgtEl>
                                        <p:attrNameLst>
                                          <p:attrName>style.visibility</p:attrName>
                                        </p:attrNameLst>
                                      </p:cBhvr>
                                      <p:to>
                                        <p:strVal val="hidden"/>
                                      </p:to>
                                    </p:set>
                                  </p:childTnLst>
                                </p:cTn>
                              </p:par>
                            </p:childTnLst>
                          </p:cTn>
                        </p:par>
                      </p:childTnLst>
                    </p:cTn>
                  </p:par>
                </p:childTnLst>
              </p:cTn>
              <p:nextCondLst>
                <p:cond evt="onClick" delay="0">
                  <p:tgtEl>
                    <p:spTgt spid="16"/>
                  </p:tgtEl>
                </p:cond>
              </p:nextCondLst>
            </p:seq>
            <p:seq concurrent="1" nextAc="seek">
              <p:cTn id="60" restart="whenNotActive" fill="hold" evtFilter="cancelBubble" nodeType="interactiveSeq">
                <p:stCondLst>
                  <p:cond evt="onClick" delay="0">
                    <p:tgtEl>
                      <p:spTgt spid="17"/>
                    </p:tgtEl>
                  </p:cond>
                </p:stCondLst>
                <p:endSync evt="end" delay="0">
                  <p:rtn val="all"/>
                </p:endSync>
                <p:childTnLst>
                  <p:par>
                    <p:cTn id="61" fill="hold">
                      <p:stCondLst>
                        <p:cond delay="0"/>
                      </p:stCondLst>
                      <p:childTnLst>
                        <p:par>
                          <p:cTn id="62" fill="hold">
                            <p:stCondLst>
                              <p:cond delay="0"/>
                            </p:stCondLst>
                            <p:childTnLst>
                              <p:par>
                                <p:cTn id="63" presetID="1" presetClass="exit" presetSubtype="0" fill="hold" nodeType="clickEffect">
                                  <p:stCondLst>
                                    <p:cond delay="0"/>
                                  </p:stCondLst>
                                  <p:childTnLst>
                                    <p:set>
                                      <p:cBhvr>
                                        <p:cTn id="64" dur="1" fill="hold">
                                          <p:stCondLst>
                                            <p:cond delay="0"/>
                                          </p:stCondLst>
                                        </p:cTn>
                                        <p:tgtEl>
                                          <p:spTgt spid="17"/>
                                        </p:tgtEl>
                                        <p:attrNameLst>
                                          <p:attrName>style.visibility</p:attrName>
                                        </p:attrNameLst>
                                      </p:cBhvr>
                                      <p:to>
                                        <p:strVal val="hidden"/>
                                      </p:to>
                                    </p:set>
                                  </p:childTnLst>
                                </p:cTn>
                              </p:par>
                            </p:childTnLst>
                          </p:cTn>
                        </p:par>
                      </p:childTnLst>
                    </p:cTn>
                  </p:par>
                </p:childTnLst>
              </p:cTn>
              <p:nextCondLst>
                <p:cond evt="onClick" delay="0">
                  <p:tgtEl>
                    <p:spTgt spid="17"/>
                  </p:tgtEl>
                </p:cond>
              </p:nextCondLst>
            </p:seq>
            <p:seq concurrent="1" nextAc="seek">
              <p:cTn id="65" restart="whenNotActive" fill="hold" evtFilter="cancelBubble" nodeType="interactiveSeq">
                <p:stCondLst>
                  <p:cond evt="onClick" delay="0">
                    <p:tgtEl>
                      <p:spTgt spid="15"/>
                    </p:tgtEl>
                  </p:cond>
                </p:stCondLst>
                <p:endSync evt="end" delay="0">
                  <p:rtn val="all"/>
                </p:endSync>
                <p:childTnLst>
                  <p:par>
                    <p:cTn id="66" fill="hold">
                      <p:stCondLst>
                        <p:cond delay="0"/>
                      </p:stCondLst>
                      <p:childTnLst>
                        <p:par>
                          <p:cTn id="67" fill="hold">
                            <p:stCondLst>
                              <p:cond delay="0"/>
                            </p:stCondLst>
                            <p:childTnLst>
                              <p:par>
                                <p:cTn id="68" presetID="1" presetClass="exit" presetSubtype="0" fill="hold" nodeType="clickEffect">
                                  <p:stCondLst>
                                    <p:cond delay="0"/>
                                  </p:stCondLst>
                                  <p:childTnLst>
                                    <p:set>
                                      <p:cBhvr>
                                        <p:cTn id="69" dur="1" fill="hold">
                                          <p:stCondLst>
                                            <p:cond delay="0"/>
                                          </p:stCondLst>
                                        </p:cTn>
                                        <p:tgtEl>
                                          <p:spTgt spid="15"/>
                                        </p:tgtEl>
                                        <p:attrNameLst>
                                          <p:attrName>style.visibility</p:attrName>
                                        </p:attrNameLst>
                                      </p:cBhvr>
                                      <p:to>
                                        <p:strVal val="hidden"/>
                                      </p:to>
                                    </p:set>
                                  </p:childTnLst>
                                </p:cTn>
                              </p:par>
                            </p:childTnLst>
                          </p:cTn>
                        </p:par>
                      </p:childTnLst>
                    </p:cTn>
                  </p:par>
                </p:childTnLst>
              </p:cTn>
              <p:nextCondLst>
                <p:cond evt="onClick" delay="0">
                  <p:tgtEl>
                    <p:spTgt spid="15"/>
                  </p:tgtEl>
                </p:cond>
              </p:nextCondLst>
            </p:seq>
            <p:audio>
              <p:cMediaNode vol="80000" numSld="50">
                <p:cTn id="70" fill="hold" display="0">
                  <p:stCondLst>
                    <p:cond delay="indefinite"/>
                  </p:stCondLst>
                  <p:endCondLst>
                    <p:cond evt="onStopAudio" delay="0">
                      <p:tgtEl>
                        <p:sldTgt/>
                      </p:tgtEl>
                    </p:cond>
                  </p:endCondLst>
                </p:cTn>
                <p:tgtEl>
                  <p:spTgt spid="2"/>
                </p:tgtEl>
              </p:cMediaNode>
            </p:audio>
          </p:childTnLst>
        </p:cTn>
      </p:par>
    </p:tnLst>
    <p:bldLst>
      <p:bldP spid="10" grpId="0"/>
    </p:bldLst>
  </p:timing>
</p:sld>
</file>

<file path=ppt/slides/slide4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7" name="TextBox 6">
            <a:extLst>
              <a:ext uri="{FF2B5EF4-FFF2-40B4-BE49-F238E27FC236}">
                <a16:creationId xmlns:a16="http://schemas.microsoft.com/office/drawing/2014/main" id="{D049F577-F92A-4405-A19E-48EB947980F5}"/>
              </a:ext>
            </a:extLst>
          </p:cNvPr>
          <p:cNvSpPr txBox="1"/>
          <p:nvPr/>
        </p:nvSpPr>
        <p:spPr>
          <a:xfrm>
            <a:off x="1988777" y="1170271"/>
            <a:ext cx="5166446" cy="507831"/>
          </a:xfrm>
          <a:prstGeom prst="rect">
            <a:avLst/>
          </a:prstGeom>
          <a:noFill/>
        </p:spPr>
        <p:txBody>
          <a:bodyPr wrap="square" rtlCol="0">
            <a:spAutoFit/>
          </a:bodyPr>
          <a:lstStyle/>
          <a:p>
            <a:pPr algn="ctr" defTabSz="685800"/>
            <a:r>
              <a:rPr lang="vi-VN" sz="2700" b="1" dirty="0">
                <a:solidFill>
                  <a:srgbClr val="F79646">
                    <a:lumMod val="75000"/>
                  </a:srgbClr>
                </a:solidFill>
                <a:latin typeface="Tahoma" panose="020B0604030504040204" pitchFamily="34" charset="0"/>
                <a:ea typeface="Tahoma" panose="020B0604030504040204" pitchFamily="34" charset="0"/>
                <a:cs typeface="Tahoma" panose="020B0604030504040204" pitchFamily="34" charset="0"/>
              </a:rPr>
              <a:t> CHỦ ĐỀ</a:t>
            </a:r>
            <a:r>
              <a:rPr lang="en-US" sz="2700" b="1" dirty="0">
                <a:solidFill>
                  <a:srgbClr val="F79646">
                    <a:lumMod val="75000"/>
                  </a:srgbClr>
                </a:solidFill>
                <a:latin typeface="Tahoma" panose="020B0604030504040204" pitchFamily="34" charset="0"/>
                <a:ea typeface="Tahoma" panose="020B0604030504040204" pitchFamily="34" charset="0"/>
                <a:cs typeface="Tahoma" panose="020B0604030504040204" pitchFamily="34" charset="0"/>
              </a:rPr>
              <a:t> BAZƠ (t)</a:t>
            </a:r>
            <a:endParaRPr lang="vi-VN" sz="2700" b="1" dirty="0">
              <a:solidFill>
                <a:srgbClr val="F79646">
                  <a:lumMod val="75000"/>
                </a:srgbClr>
              </a:solidFill>
              <a:latin typeface="Tahoma" panose="020B0604030504040204" pitchFamily="34" charset="0"/>
              <a:ea typeface="Tahoma" panose="020B0604030504040204" pitchFamily="34" charset="0"/>
              <a:cs typeface="Tahoma" panose="020B0604030504040204" pitchFamily="34" charset="0"/>
            </a:endParaRPr>
          </a:p>
        </p:txBody>
      </p:sp>
      <p:sp>
        <p:nvSpPr>
          <p:cNvPr id="8" name="TextBox 7">
            <a:extLst>
              <a:ext uri="{FF2B5EF4-FFF2-40B4-BE49-F238E27FC236}">
                <a16:creationId xmlns:a16="http://schemas.microsoft.com/office/drawing/2014/main" id="{D05E2FA4-701D-4C92-898E-7EE4AF07FEBA}"/>
              </a:ext>
            </a:extLst>
          </p:cNvPr>
          <p:cNvSpPr txBox="1"/>
          <p:nvPr/>
        </p:nvSpPr>
        <p:spPr>
          <a:xfrm>
            <a:off x="115564" y="13716000"/>
            <a:ext cx="8578118" cy="1222642"/>
          </a:xfrm>
          <a:prstGeom prst="rect">
            <a:avLst/>
          </a:prstGeom>
          <a:noFill/>
          <a:ln>
            <a:noFill/>
          </a:ln>
        </p:spPr>
        <p:txBody>
          <a:bodyPr wrap="none" rtlCol="0">
            <a:spAutoFit/>
          </a:bodyPr>
          <a:lstStyle/>
          <a:p>
            <a:pPr algn="ctr" defTabSz="685800">
              <a:lnSpc>
                <a:spcPct val="120000"/>
              </a:lnSpc>
            </a:pPr>
            <a:r>
              <a:rPr lang="en-US" sz="3200" b="1" dirty="0">
                <a:ln>
                  <a:solidFill>
                    <a:srgbClr val="F79646">
                      <a:lumMod val="50000"/>
                    </a:srgbClr>
                  </a:solidFill>
                </a:ln>
                <a:solidFill>
                  <a:schemeClr val="accent6">
                    <a:lumMod val="10000"/>
                  </a:schemeClr>
                </a:solidFill>
                <a:latin typeface="Times New Roman" panose="02020603050405020304" pitchFamily="18" charset="0"/>
                <a:ea typeface="Tahoma" panose="020B0604030504040204" pitchFamily="34" charset="0"/>
                <a:cs typeface="Times New Roman" panose="02020603050405020304" pitchFamily="18" charset="0"/>
              </a:rPr>
              <a:t>TIẾT 10,11: </a:t>
            </a:r>
          </a:p>
          <a:p>
            <a:pPr algn="ctr" defTabSz="685800">
              <a:lnSpc>
                <a:spcPct val="120000"/>
              </a:lnSpc>
            </a:pPr>
            <a:r>
              <a:rPr lang="en-US" sz="3200" b="1" dirty="0">
                <a:ln>
                  <a:solidFill>
                    <a:srgbClr val="F79646">
                      <a:lumMod val="50000"/>
                    </a:srgbClr>
                  </a:solidFill>
                </a:ln>
                <a:solidFill>
                  <a:schemeClr val="accent6">
                    <a:lumMod val="10000"/>
                  </a:schemeClr>
                </a:solidFill>
                <a:latin typeface="Times New Roman" panose="02020603050405020304" pitchFamily="18" charset="0"/>
                <a:ea typeface="Tahoma" panose="020B0604030504040204" pitchFamily="34" charset="0"/>
                <a:cs typeface="Times New Roman" panose="02020603050405020304" pitchFamily="18" charset="0"/>
              </a:rPr>
              <a:t>MỘT SỐ BAZƠ QUAN TRỌNG- LUYỆN TẬP</a:t>
            </a:r>
            <a:endParaRPr lang="vi-VN" sz="3200" b="1" dirty="0">
              <a:ln>
                <a:solidFill>
                  <a:srgbClr val="F79646">
                    <a:lumMod val="50000"/>
                  </a:srgbClr>
                </a:solidFill>
              </a:ln>
              <a:solidFill>
                <a:schemeClr val="accent6">
                  <a:lumMod val="10000"/>
                </a:schemeClr>
              </a:solidFill>
              <a:latin typeface="Times New Roman" panose="02020603050405020304" pitchFamily="18" charset="0"/>
              <a:ea typeface="Tahoma" panose="020B0604030504040204" pitchFamily="34" charset="0"/>
              <a:cs typeface="Times New Roman" panose="02020603050405020304" pitchFamily="18" charset="0"/>
            </a:endParaRPr>
          </a:p>
        </p:txBody>
      </p:sp>
    </p:spTree>
    <p:extLst>
      <p:ext uri="{BB962C8B-B14F-4D97-AF65-F5344CB8AC3E}">
        <p14:creationId xmlns:p14="http://schemas.microsoft.com/office/powerpoint/2010/main" val="41087676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childTnLst>
                    </p:cTn>
                  </p:par>
                  <p:par>
                    <p:cTn id="8" fill="hold">
                      <p:stCondLst>
                        <p:cond delay="indefinite"/>
                      </p:stCondLst>
                      <p:childTnLst>
                        <p:par>
                          <p:cTn id="9" fill="hold">
                            <p:stCondLst>
                              <p:cond delay="0"/>
                            </p:stCondLst>
                            <p:childTnLst>
                              <p:par>
                                <p:cTn id="10" presetID="31" presetClass="entr" presetSubtype="0" fill="hold" grpId="0" nodeType="clickEffect">
                                  <p:stCondLst>
                                    <p:cond delay="0"/>
                                  </p:stCondLst>
                                  <p:childTnLst>
                                    <p:set>
                                      <p:cBhvr>
                                        <p:cTn id="11" dur="1" fill="hold">
                                          <p:stCondLst>
                                            <p:cond delay="0"/>
                                          </p:stCondLst>
                                        </p:cTn>
                                        <p:tgtEl>
                                          <p:spTgt spid="8"/>
                                        </p:tgtEl>
                                        <p:attrNameLst>
                                          <p:attrName>style.visibility</p:attrName>
                                        </p:attrNameLst>
                                      </p:cBhvr>
                                      <p:to>
                                        <p:strVal val="visible"/>
                                      </p:to>
                                    </p:set>
                                    <p:anim calcmode="lin" valueType="num">
                                      <p:cBhvr>
                                        <p:cTn id="12" dur="1000" fill="hold"/>
                                        <p:tgtEl>
                                          <p:spTgt spid="8"/>
                                        </p:tgtEl>
                                        <p:attrNameLst>
                                          <p:attrName>ppt_w</p:attrName>
                                        </p:attrNameLst>
                                      </p:cBhvr>
                                      <p:tavLst>
                                        <p:tav tm="0">
                                          <p:val>
                                            <p:fltVal val="0"/>
                                          </p:val>
                                        </p:tav>
                                        <p:tav tm="100000">
                                          <p:val>
                                            <p:strVal val="#ppt_w"/>
                                          </p:val>
                                        </p:tav>
                                      </p:tavLst>
                                    </p:anim>
                                    <p:anim calcmode="lin" valueType="num">
                                      <p:cBhvr>
                                        <p:cTn id="13" dur="1000" fill="hold"/>
                                        <p:tgtEl>
                                          <p:spTgt spid="8"/>
                                        </p:tgtEl>
                                        <p:attrNameLst>
                                          <p:attrName>ppt_h</p:attrName>
                                        </p:attrNameLst>
                                      </p:cBhvr>
                                      <p:tavLst>
                                        <p:tav tm="0">
                                          <p:val>
                                            <p:fltVal val="0"/>
                                          </p:val>
                                        </p:tav>
                                        <p:tav tm="100000">
                                          <p:val>
                                            <p:strVal val="#ppt_h"/>
                                          </p:val>
                                        </p:tav>
                                      </p:tavLst>
                                    </p:anim>
                                    <p:anim calcmode="lin" valueType="num">
                                      <p:cBhvr>
                                        <p:cTn id="14" dur="1000" fill="hold"/>
                                        <p:tgtEl>
                                          <p:spTgt spid="8"/>
                                        </p:tgtEl>
                                        <p:attrNameLst>
                                          <p:attrName>style.rotation</p:attrName>
                                        </p:attrNameLst>
                                      </p:cBhvr>
                                      <p:tavLst>
                                        <p:tav tm="0">
                                          <p:val>
                                            <p:fltVal val="90"/>
                                          </p:val>
                                        </p:tav>
                                        <p:tav tm="100000">
                                          <p:val>
                                            <p:fltVal val="0"/>
                                          </p:val>
                                        </p:tav>
                                      </p:tavLst>
                                    </p:anim>
                                    <p:animEffect transition="in" filter="fade">
                                      <p:cBhvr>
                                        <p:cTn id="15"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Lst>
  </p:timing>
</p:sld>
</file>

<file path=ppt/slides/slide4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7" name="TextBox 6">
            <a:extLst>
              <a:ext uri="{FF2B5EF4-FFF2-40B4-BE49-F238E27FC236}">
                <a16:creationId xmlns:a16="http://schemas.microsoft.com/office/drawing/2014/main" id="{D049F577-F92A-4405-A19E-48EB947980F5}"/>
              </a:ext>
            </a:extLst>
          </p:cNvPr>
          <p:cNvSpPr txBox="1"/>
          <p:nvPr/>
        </p:nvSpPr>
        <p:spPr>
          <a:xfrm>
            <a:off x="1988777" y="1170271"/>
            <a:ext cx="5166446" cy="507831"/>
          </a:xfrm>
          <a:prstGeom prst="rect">
            <a:avLst/>
          </a:prstGeom>
          <a:noFill/>
        </p:spPr>
        <p:txBody>
          <a:bodyPr wrap="square" rtlCol="0">
            <a:spAutoFit/>
          </a:bodyPr>
          <a:lstStyle/>
          <a:p>
            <a:pPr algn="ctr" defTabSz="685800"/>
            <a:r>
              <a:rPr lang="vi-VN" sz="2700" b="1" dirty="0">
                <a:solidFill>
                  <a:srgbClr val="F79646">
                    <a:lumMod val="75000"/>
                  </a:srgbClr>
                </a:solidFill>
                <a:latin typeface="Tahoma" panose="020B0604030504040204" pitchFamily="34" charset="0"/>
                <a:ea typeface="Tahoma" panose="020B0604030504040204" pitchFamily="34" charset="0"/>
                <a:cs typeface="Tahoma" panose="020B0604030504040204" pitchFamily="34" charset="0"/>
              </a:rPr>
              <a:t> CHỦ ĐỀ</a:t>
            </a:r>
            <a:r>
              <a:rPr lang="en-US" sz="2700" b="1" dirty="0">
                <a:solidFill>
                  <a:srgbClr val="F79646">
                    <a:lumMod val="75000"/>
                  </a:srgbClr>
                </a:solidFill>
                <a:latin typeface="Tahoma" panose="020B0604030504040204" pitchFamily="34" charset="0"/>
                <a:ea typeface="Tahoma" panose="020B0604030504040204" pitchFamily="34" charset="0"/>
                <a:cs typeface="Tahoma" panose="020B0604030504040204" pitchFamily="34" charset="0"/>
              </a:rPr>
              <a:t> BAZƠ (t)</a:t>
            </a:r>
            <a:endParaRPr lang="vi-VN" sz="2700" b="1" dirty="0">
              <a:solidFill>
                <a:srgbClr val="F79646">
                  <a:lumMod val="75000"/>
                </a:srgbClr>
              </a:solidFill>
              <a:latin typeface="Tahoma" panose="020B0604030504040204" pitchFamily="34" charset="0"/>
              <a:ea typeface="Tahoma" panose="020B0604030504040204" pitchFamily="34" charset="0"/>
              <a:cs typeface="Tahoma" panose="020B0604030504040204" pitchFamily="34" charset="0"/>
            </a:endParaRPr>
          </a:p>
        </p:txBody>
      </p:sp>
      <p:sp>
        <p:nvSpPr>
          <p:cNvPr id="8" name="TextBox 7">
            <a:extLst>
              <a:ext uri="{FF2B5EF4-FFF2-40B4-BE49-F238E27FC236}">
                <a16:creationId xmlns:a16="http://schemas.microsoft.com/office/drawing/2014/main" id="{D05E2FA4-701D-4C92-898E-7EE4AF07FEBA}"/>
              </a:ext>
            </a:extLst>
          </p:cNvPr>
          <p:cNvSpPr txBox="1"/>
          <p:nvPr/>
        </p:nvSpPr>
        <p:spPr>
          <a:xfrm>
            <a:off x="115564" y="2512349"/>
            <a:ext cx="8578118" cy="1222642"/>
          </a:xfrm>
          <a:prstGeom prst="rect">
            <a:avLst/>
          </a:prstGeom>
          <a:noFill/>
          <a:ln>
            <a:noFill/>
          </a:ln>
        </p:spPr>
        <p:txBody>
          <a:bodyPr wrap="none" rtlCol="0">
            <a:spAutoFit/>
          </a:bodyPr>
          <a:lstStyle/>
          <a:p>
            <a:pPr algn="ctr" defTabSz="685800">
              <a:lnSpc>
                <a:spcPct val="120000"/>
              </a:lnSpc>
            </a:pPr>
            <a:r>
              <a:rPr lang="en-US" sz="3200" b="1" dirty="0">
                <a:ln>
                  <a:solidFill>
                    <a:srgbClr val="F79646">
                      <a:lumMod val="50000"/>
                    </a:srgbClr>
                  </a:solidFill>
                </a:ln>
                <a:solidFill>
                  <a:schemeClr val="accent6">
                    <a:lumMod val="10000"/>
                  </a:schemeClr>
                </a:solidFill>
                <a:latin typeface="Times New Roman" panose="02020603050405020304" pitchFamily="18" charset="0"/>
                <a:ea typeface="Tahoma" panose="020B0604030504040204" pitchFamily="34" charset="0"/>
                <a:cs typeface="Times New Roman" panose="02020603050405020304" pitchFamily="18" charset="0"/>
              </a:rPr>
              <a:t>TIẾT 10,11: </a:t>
            </a:r>
          </a:p>
          <a:p>
            <a:pPr algn="ctr" defTabSz="685800">
              <a:lnSpc>
                <a:spcPct val="120000"/>
              </a:lnSpc>
            </a:pPr>
            <a:r>
              <a:rPr lang="en-US" sz="3200" b="1" dirty="0">
                <a:ln>
                  <a:solidFill>
                    <a:srgbClr val="F79646">
                      <a:lumMod val="50000"/>
                    </a:srgbClr>
                  </a:solidFill>
                </a:ln>
                <a:solidFill>
                  <a:schemeClr val="accent6">
                    <a:lumMod val="10000"/>
                  </a:schemeClr>
                </a:solidFill>
                <a:latin typeface="Times New Roman" panose="02020603050405020304" pitchFamily="18" charset="0"/>
                <a:ea typeface="Tahoma" panose="020B0604030504040204" pitchFamily="34" charset="0"/>
                <a:cs typeface="Times New Roman" panose="02020603050405020304" pitchFamily="18" charset="0"/>
              </a:rPr>
              <a:t>MỘT SỐ BAZƠ QUAN TRỌNG- LUYỆN TẬP</a:t>
            </a:r>
            <a:endParaRPr lang="vi-VN" sz="3200" b="1" dirty="0">
              <a:ln>
                <a:solidFill>
                  <a:srgbClr val="F79646">
                    <a:lumMod val="50000"/>
                  </a:srgbClr>
                </a:solidFill>
              </a:ln>
              <a:solidFill>
                <a:schemeClr val="accent6">
                  <a:lumMod val="10000"/>
                </a:schemeClr>
              </a:solidFill>
              <a:latin typeface="Times New Roman" panose="02020603050405020304" pitchFamily="18" charset="0"/>
              <a:ea typeface="Tahoma" panose="020B0604030504040204" pitchFamily="34" charset="0"/>
              <a:cs typeface="Times New Roman" panose="02020603050405020304" pitchFamily="18" charset="0"/>
            </a:endParaRPr>
          </a:p>
        </p:txBody>
      </p:sp>
    </p:spTree>
    <p:extLst>
      <p:ext uri="{BB962C8B-B14F-4D97-AF65-F5344CB8AC3E}">
        <p14:creationId xmlns:p14="http://schemas.microsoft.com/office/powerpoint/2010/main" val="821243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childTnLst>
                    </p:cTn>
                  </p:par>
                  <p:par>
                    <p:cTn id="8" fill="hold">
                      <p:stCondLst>
                        <p:cond delay="indefinite"/>
                      </p:stCondLst>
                      <p:childTnLst>
                        <p:par>
                          <p:cTn id="9" fill="hold">
                            <p:stCondLst>
                              <p:cond delay="0"/>
                            </p:stCondLst>
                            <p:childTnLst>
                              <p:par>
                                <p:cTn id="10" presetID="31" presetClass="entr" presetSubtype="0" fill="hold" grpId="0" nodeType="clickEffect">
                                  <p:stCondLst>
                                    <p:cond delay="0"/>
                                  </p:stCondLst>
                                  <p:childTnLst>
                                    <p:set>
                                      <p:cBhvr>
                                        <p:cTn id="11" dur="1" fill="hold">
                                          <p:stCondLst>
                                            <p:cond delay="0"/>
                                          </p:stCondLst>
                                        </p:cTn>
                                        <p:tgtEl>
                                          <p:spTgt spid="8"/>
                                        </p:tgtEl>
                                        <p:attrNameLst>
                                          <p:attrName>style.visibility</p:attrName>
                                        </p:attrNameLst>
                                      </p:cBhvr>
                                      <p:to>
                                        <p:strVal val="visible"/>
                                      </p:to>
                                    </p:set>
                                    <p:anim calcmode="lin" valueType="num">
                                      <p:cBhvr>
                                        <p:cTn id="12" dur="1000" fill="hold"/>
                                        <p:tgtEl>
                                          <p:spTgt spid="8"/>
                                        </p:tgtEl>
                                        <p:attrNameLst>
                                          <p:attrName>ppt_w</p:attrName>
                                        </p:attrNameLst>
                                      </p:cBhvr>
                                      <p:tavLst>
                                        <p:tav tm="0">
                                          <p:val>
                                            <p:fltVal val="0"/>
                                          </p:val>
                                        </p:tav>
                                        <p:tav tm="100000">
                                          <p:val>
                                            <p:strVal val="#ppt_w"/>
                                          </p:val>
                                        </p:tav>
                                      </p:tavLst>
                                    </p:anim>
                                    <p:anim calcmode="lin" valueType="num">
                                      <p:cBhvr>
                                        <p:cTn id="13" dur="1000" fill="hold"/>
                                        <p:tgtEl>
                                          <p:spTgt spid="8"/>
                                        </p:tgtEl>
                                        <p:attrNameLst>
                                          <p:attrName>ppt_h</p:attrName>
                                        </p:attrNameLst>
                                      </p:cBhvr>
                                      <p:tavLst>
                                        <p:tav tm="0">
                                          <p:val>
                                            <p:fltVal val="0"/>
                                          </p:val>
                                        </p:tav>
                                        <p:tav tm="100000">
                                          <p:val>
                                            <p:strVal val="#ppt_h"/>
                                          </p:val>
                                        </p:tav>
                                      </p:tavLst>
                                    </p:anim>
                                    <p:anim calcmode="lin" valueType="num">
                                      <p:cBhvr>
                                        <p:cTn id="14" dur="1000" fill="hold"/>
                                        <p:tgtEl>
                                          <p:spTgt spid="8"/>
                                        </p:tgtEl>
                                        <p:attrNameLst>
                                          <p:attrName>style.rotation</p:attrName>
                                        </p:attrNameLst>
                                      </p:cBhvr>
                                      <p:tavLst>
                                        <p:tav tm="0">
                                          <p:val>
                                            <p:fltVal val="90"/>
                                          </p:val>
                                        </p:tav>
                                        <p:tav tm="100000">
                                          <p:val>
                                            <p:fltVal val="0"/>
                                          </p:val>
                                        </p:tav>
                                      </p:tavLst>
                                    </p:anim>
                                    <p:animEffect transition="in" filter="fade">
                                      <p:cBhvr>
                                        <p:cTn id="15"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 y="0"/>
            <a:ext cx="9143999" cy="6858000"/>
          </a:xfrm>
          <a:prstGeom prst="rect">
            <a:avLst/>
          </a:prstGeom>
        </p:spPr>
      </p:pic>
      <p:pic>
        <p:nvPicPr>
          <p:cNvPr id="34" name="Picture 11" descr="C:\Users\ADMIN\Desktop\Giai cuu dai duong 2\seashell-border-382756.jpg"/>
          <p:cNvPicPr>
            <a:picLocks noChangeAspect="1" noChangeArrowheads="1"/>
          </p:cNvPicPr>
          <p:nvPr/>
        </p:nvPicPr>
        <p:blipFill>
          <a:blip r:embed="rId3">
            <a:extLst>
              <a:ext uri="{BEBA8EAE-BF5A-486C-A8C5-ECC9F3942E4B}">
                <a14:imgProps xmlns:a14="http://schemas.microsoft.com/office/drawing/2010/main">
                  <a14:imgLayer r:embed="rId4">
                    <a14:imgEffect>
                      <a14:sharpenSoften amount="25000"/>
                    </a14:imgEffect>
                  </a14:imgLayer>
                </a14:imgProps>
              </a:ext>
              <a:ext uri="{28A0092B-C50C-407E-A947-70E740481C1C}">
                <a14:useLocalDpi xmlns:a14="http://schemas.microsoft.com/office/drawing/2010/main" val="0"/>
              </a:ext>
            </a:extLst>
          </a:blip>
          <a:srcRect/>
          <a:stretch>
            <a:fillRect/>
          </a:stretch>
        </p:blipFill>
        <p:spPr bwMode="auto">
          <a:xfrm>
            <a:off x="1415785" y="190500"/>
            <a:ext cx="6312429" cy="3067050"/>
          </a:xfrm>
          <a:prstGeom prst="rect">
            <a:avLst/>
          </a:prstGeom>
          <a:solidFill>
            <a:srgbClr val="FFFFFF">
              <a:shade val="85000"/>
            </a:srgbClr>
          </a:solidFill>
          <a:ln w="88900" cap="sq">
            <a:solidFill>
              <a:srgbClr val="FFFFFF"/>
            </a:solidFill>
            <a:miter lim="800000"/>
          </a:ln>
          <a:effectLst>
            <a:outerShdw blurRad="55000" dist="18000" dir="5400000" algn="tl" rotWithShape="0">
              <a:srgbClr val="000000">
                <a:alpha val="40000"/>
              </a:srgbClr>
            </a:outerShdw>
          </a:effectLst>
          <a:scene3d>
            <a:camera prst="orthographicFront"/>
            <a:lightRig rig="twoPt" dir="t">
              <a:rot lat="0" lon="0" rev="7200000"/>
            </a:lightRig>
          </a:scene3d>
          <a:sp3d>
            <a:bevelT w="25400" h="19050"/>
            <a:contourClr>
              <a:srgbClr val="FFFFFF"/>
            </a:contourClr>
          </a:sp3d>
        </p:spPr>
      </p:pic>
      <p:pic>
        <p:nvPicPr>
          <p:cNvPr id="36" name="Picture 11" descr="C:\Users\ADMIN\Desktop\Giai cuu dai duong 2\seashell-border-382756.jpg"/>
          <p:cNvPicPr>
            <a:picLocks noChangeAspect="1" noChangeArrowheads="1"/>
          </p:cNvPicPr>
          <p:nvPr/>
        </p:nvPicPr>
        <p:blipFill>
          <a:blip r:embed="rId3">
            <a:extLst>
              <a:ext uri="{BEBA8EAE-BF5A-486C-A8C5-ECC9F3942E4B}">
                <a14:imgProps xmlns:a14="http://schemas.microsoft.com/office/drawing/2010/main">
                  <a14:imgLayer r:embed="rId4">
                    <a14:imgEffect>
                      <a14:sharpenSoften amount="25000"/>
                    </a14:imgEffect>
                  </a14:imgLayer>
                </a14:imgProps>
              </a:ext>
              <a:ext uri="{28A0092B-C50C-407E-A947-70E740481C1C}">
                <a14:useLocalDpi xmlns:a14="http://schemas.microsoft.com/office/drawing/2010/main" val="0"/>
              </a:ext>
            </a:extLst>
          </a:blip>
          <a:srcRect/>
          <a:stretch>
            <a:fillRect/>
          </a:stretch>
        </p:blipFill>
        <p:spPr bwMode="auto">
          <a:xfrm>
            <a:off x="2144448" y="3628784"/>
            <a:ext cx="4870715" cy="2848216"/>
          </a:xfrm>
          <a:prstGeom prst="rect">
            <a:avLst/>
          </a:prstGeom>
          <a:solidFill>
            <a:srgbClr val="FFFFFF">
              <a:shade val="85000"/>
            </a:srgbClr>
          </a:solidFill>
          <a:ln w="88900" cap="sq">
            <a:solidFill>
              <a:srgbClr val="FFFFFF"/>
            </a:solidFill>
            <a:miter lim="800000"/>
          </a:ln>
          <a:effectLst>
            <a:outerShdw blurRad="55000" dist="18000" dir="5400000" algn="tl" rotWithShape="0">
              <a:srgbClr val="000000">
                <a:alpha val="40000"/>
              </a:srgbClr>
            </a:outerShdw>
          </a:effectLst>
          <a:scene3d>
            <a:camera prst="orthographicFront"/>
            <a:lightRig rig="twoPt" dir="t">
              <a:rot lat="0" lon="0" rev="7200000"/>
            </a:lightRig>
          </a:scene3d>
          <a:sp3d>
            <a:bevelT w="25400" h="19050"/>
            <a:contourClr>
              <a:srgbClr val="FFFFFF"/>
            </a:contourClr>
          </a:sp3d>
        </p:spPr>
      </p:pic>
      <p:pic>
        <p:nvPicPr>
          <p:cNvPr id="38" name="Picture 2" descr="C:\Users\ADMIN\Desktop\Phan Thi Do Uyen\Giai cuu dai duong\Picture2.png">
            <a:hlinkClick r:id="rId5" action="ppaction://hlinksldjump"/>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7809867" y="5082774"/>
            <a:ext cx="1349743" cy="1775227"/>
          </a:xfrm>
          <a:prstGeom prst="rect">
            <a:avLst/>
          </a:prstGeom>
          <a:noFill/>
          <a:extLst>
            <a:ext uri="{909E8E84-426E-40DD-AFC4-6F175D3DCCD1}">
              <a14:hiddenFill xmlns:a14="http://schemas.microsoft.com/office/drawing/2010/main">
                <a:solidFill>
                  <a:srgbClr val="FFFFFF"/>
                </a:solidFill>
              </a14:hiddenFill>
            </a:ext>
          </a:extLst>
        </p:spPr>
      </p:pic>
      <p:sp>
        <p:nvSpPr>
          <p:cNvPr id="8" name="TextBox 7"/>
          <p:cNvSpPr txBox="1"/>
          <p:nvPr/>
        </p:nvSpPr>
        <p:spPr>
          <a:xfrm>
            <a:off x="2699792" y="476672"/>
            <a:ext cx="3816424" cy="707886"/>
          </a:xfrm>
          <a:prstGeom prst="rect">
            <a:avLst/>
          </a:prstGeom>
          <a:noFill/>
        </p:spPr>
        <p:txBody>
          <a:bodyPr wrap="square" rtlCol="0">
            <a:spAutoFit/>
          </a:bodyPr>
          <a:lstStyle/>
          <a:p>
            <a:pPr algn="ctr"/>
            <a:r>
              <a:rPr lang="en-US" sz="4000" dirty="0" err="1">
                <a:solidFill>
                  <a:srgbClr val="FF0000"/>
                </a:solidFill>
              </a:rPr>
              <a:t>Gồm</a:t>
            </a:r>
            <a:r>
              <a:rPr lang="en-US" sz="4000" dirty="0">
                <a:solidFill>
                  <a:srgbClr val="FF0000"/>
                </a:solidFill>
              </a:rPr>
              <a:t> 3 </a:t>
            </a:r>
            <a:r>
              <a:rPr lang="en-US" sz="4000" dirty="0" err="1">
                <a:solidFill>
                  <a:srgbClr val="FF0000"/>
                </a:solidFill>
              </a:rPr>
              <a:t>chữ</a:t>
            </a:r>
            <a:r>
              <a:rPr lang="en-US" sz="4000" dirty="0">
                <a:solidFill>
                  <a:srgbClr val="FF0000"/>
                </a:solidFill>
              </a:rPr>
              <a:t> </a:t>
            </a:r>
            <a:r>
              <a:rPr lang="en-US" sz="4000" dirty="0" err="1">
                <a:solidFill>
                  <a:srgbClr val="FF0000"/>
                </a:solidFill>
              </a:rPr>
              <a:t>cái</a:t>
            </a:r>
            <a:r>
              <a:rPr lang="en-US" sz="4000" dirty="0">
                <a:solidFill>
                  <a:srgbClr val="FF0000"/>
                </a:solidFill>
              </a:rPr>
              <a:t>:</a:t>
            </a:r>
            <a:endParaRPr lang="vi-VN" sz="4000" dirty="0">
              <a:solidFill>
                <a:srgbClr val="FF0000"/>
              </a:solidFill>
            </a:endParaRPr>
          </a:p>
        </p:txBody>
      </p:sp>
      <p:sp>
        <p:nvSpPr>
          <p:cNvPr id="9" name="TextBox 8"/>
          <p:cNvSpPr txBox="1"/>
          <p:nvPr/>
        </p:nvSpPr>
        <p:spPr>
          <a:xfrm>
            <a:off x="539552" y="1484784"/>
            <a:ext cx="8064896" cy="1323439"/>
          </a:xfrm>
          <a:prstGeom prst="rect">
            <a:avLst/>
          </a:prstGeom>
          <a:noFill/>
        </p:spPr>
        <p:txBody>
          <a:bodyPr wrap="square" rtlCol="0">
            <a:spAutoFit/>
          </a:bodyPr>
          <a:lstStyle/>
          <a:p>
            <a:pPr algn="ctr"/>
            <a:r>
              <a:rPr lang="en-US" sz="4000" dirty="0" err="1">
                <a:solidFill>
                  <a:srgbClr val="C00000"/>
                </a:solidFill>
              </a:rPr>
              <a:t>Đây</a:t>
            </a:r>
            <a:r>
              <a:rPr lang="en-US" sz="4000" dirty="0">
                <a:solidFill>
                  <a:srgbClr val="C00000"/>
                </a:solidFill>
              </a:rPr>
              <a:t> </a:t>
            </a:r>
            <a:r>
              <a:rPr lang="en-US" sz="4000" dirty="0" err="1">
                <a:solidFill>
                  <a:srgbClr val="C00000"/>
                </a:solidFill>
              </a:rPr>
              <a:t>là</a:t>
            </a:r>
            <a:r>
              <a:rPr lang="en-US" sz="4000" dirty="0">
                <a:solidFill>
                  <a:srgbClr val="C00000"/>
                </a:solidFill>
              </a:rPr>
              <a:t> </a:t>
            </a:r>
            <a:r>
              <a:rPr lang="en-US" sz="4000" dirty="0" err="1">
                <a:solidFill>
                  <a:srgbClr val="C00000"/>
                </a:solidFill>
              </a:rPr>
              <a:t>công</a:t>
            </a:r>
            <a:r>
              <a:rPr lang="en-US" sz="4000" dirty="0">
                <a:solidFill>
                  <a:srgbClr val="C00000"/>
                </a:solidFill>
              </a:rPr>
              <a:t> </a:t>
            </a:r>
            <a:r>
              <a:rPr lang="en-US" sz="4000" dirty="0" err="1">
                <a:solidFill>
                  <a:srgbClr val="C00000"/>
                </a:solidFill>
              </a:rPr>
              <a:t>thức</a:t>
            </a:r>
            <a:r>
              <a:rPr lang="en-US" sz="4000" dirty="0">
                <a:solidFill>
                  <a:srgbClr val="C00000"/>
                </a:solidFill>
              </a:rPr>
              <a:t> </a:t>
            </a:r>
            <a:r>
              <a:rPr lang="en-US" sz="4000" dirty="0" err="1">
                <a:solidFill>
                  <a:srgbClr val="C00000"/>
                </a:solidFill>
              </a:rPr>
              <a:t>hóa</a:t>
            </a:r>
            <a:r>
              <a:rPr lang="en-US" sz="4000" dirty="0">
                <a:solidFill>
                  <a:srgbClr val="C00000"/>
                </a:solidFill>
              </a:rPr>
              <a:t> </a:t>
            </a:r>
            <a:r>
              <a:rPr lang="en-US" sz="4000" dirty="0" err="1">
                <a:solidFill>
                  <a:srgbClr val="C00000"/>
                </a:solidFill>
              </a:rPr>
              <a:t>học</a:t>
            </a:r>
            <a:r>
              <a:rPr lang="en-US" sz="4000" dirty="0">
                <a:solidFill>
                  <a:srgbClr val="C00000"/>
                </a:solidFill>
              </a:rPr>
              <a:t> </a:t>
            </a:r>
            <a:r>
              <a:rPr lang="en-US" sz="4000" dirty="0" err="1">
                <a:solidFill>
                  <a:srgbClr val="C00000"/>
                </a:solidFill>
              </a:rPr>
              <a:t>của</a:t>
            </a:r>
            <a:r>
              <a:rPr lang="en-US" sz="4000" dirty="0">
                <a:solidFill>
                  <a:srgbClr val="C00000"/>
                </a:solidFill>
              </a:rPr>
              <a:t> </a:t>
            </a:r>
          </a:p>
          <a:p>
            <a:pPr algn="ctr"/>
            <a:r>
              <a:rPr lang="en-US" sz="4000" dirty="0" err="1">
                <a:solidFill>
                  <a:srgbClr val="C00000"/>
                </a:solidFill>
              </a:rPr>
              <a:t>vôi</a:t>
            </a:r>
            <a:r>
              <a:rPr lang="en-US" sz="4000" dirty="0">
                <a:solidFill>
                  <a:srgbClr val="C00000"/>
                </a:solidFill>
              </a:rPr>
              <a:t> </a:t>
            </a:r>
            <a:r>
              <a:rPr lang="en-US" sz="4000" dirty="0" err="1">
                <a:solidFill>
                  <a:srgbClr val="C00000"/>
                </a:solidFill>
              </a:rPr>
              <a:t>sống</a:t>
            </a:r>
            <a:endParaRPr lang="vi-VN" sz="4000" dirty="0">
              <a:solidFill>
                <a:srgbClr val="C00000"/>
              </a:solidFill>
            </a:endParaRPr>
          </a:p>
        </p:txBody>
      </p:sp>
      <p:sp>
        <p:nvSpPr>
          <p:cNvPr id="10" name="Rectangle 9"/>
          <p:cNvSpPr/>
          <p:nvPr/>
        </p:nvSpPr>
        <p:spPr>
          <a:xfrm>
            <a:off x="2702434" y="4496901"/>
            <a:ext cx="1260140" cy="1224136"/>
          </a:xfrm>
          <a:prstGeom prst="rect">
            <a:avLst/>
          </a:prstGeom>
          <a:solidFill>
            <a:srgbClr val="FFFF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6600" b="1" dirty="0">
                <a:solidFill>
                  <a:srgbClr val="FF0000"/>
                </a:solidFill>
              </a:rPr>
              <a:t>C</a:t>
            </a:r>
            <a:endParaRPr lang="vi-VN" sz="6600" b="1" dirty="0">
              <a:solidFill>
                <a:srgbClr val="FF0000"/>
              </a:solidFill>
            </a:endParaRPr>
          </a:p>
        </p:txBody>
      </p:sp>
      <p:sp>
        <p:nvSpPr>
          <p:cNvPr id="11" name="Rectangle 10"/>
          <p:cNvSpPr/>
          <p:nvPr/>
        </p:nvSpPr>
        <p:spPr>
          <a:xfrm>
            <a:off x="3962574" y="4496901"/>
            <a:ext cx="1260140" cy="1224136"/>
          </a:xfrm>
          <a:prstGeom prst="rect">
            <a:avLst/>
          </a:prstGeom>
          <a:solidFill>
            <a:srgbClr val="FFFF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6600" b="1" dirty="0">
                <a:solidFill>
                  <a:schemeClr val="tx1"/>
                </a:solidFill>
              </a:rPr>
              <a:t>a</a:t>
            </a:r>
            <a:endParaRPr lang="vi-VN" sz="6600" b="1" dirty="0">
              <a:solidFill>
                <a:schemeClr val="tx1"/>
              </a:solidFill>
            </a:endParaRPr>
          </a:p>
        </p:txBody>
      </p:sp>
      <p:sp>
        <p:nvSpPr>
          <p:cNvPr id="12" name="Rectangle 11"/>
          <p:cNvSpPr/>
          <p:nvPr/>
        </p:nvSpPr>
        <p:spPr>
          <a:xfrm>
            <a:off x="5222714" y="4509120"/>
            <a:ext cx="1260140" cy="1224136"/>
          </a:xfrm>
          <a:prstGeom prst="rect">
            <a:avLst/>
          </a:prstGeom>
          <a:solidFill>
            <a:srgbClr val="FFFF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6600" b="1" dirty="0">
                <a:solidFill>
                  <a:srgbClr val="FF0000"/>
                </a:solidFill>
              </a:rPr>
              <a:t>O</a:t>
            </a:r>
            <a:endParaRPr lang="vi-VN" sz="6600" b="1" dirty="0">
              <a:solidFill>
                <a:srgbClr val="FF0000"/>
              </a:solidFill>
            </a:endParaRPr>
          </a:p>
        </p:txBody>
      </p:sp>
      <p:sp>
        <p:nvSpPr>
          <p:cNvPr id="13" name="5-Point Star 12">
            <a:hlinkClick r:id="rId7" action="ppaction://hlinksldjump"/>
          </p:cNvPr>
          <p:cNvSpPr/>
          <p:nvPr/>
        </p:nvSpPr>
        <p:spPr>
          <a:xfrm>
            <a:off x="467544" y="6309320"/>
            <a:ext cx="504056" cy="432048"/>
          </a:xfrm>
          <a:prstGeom prst="star5">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vi-VN"/>
          </a:p>
        </p:txBody>
      </p:sp>
    </p:spTree>
    <p:extLst>
      <p:ext uri="{BB962C8B-B14F-4D97-AF65-F5344CB8AC3E}">
        <p14:creationId xmlns:p14="http://schemas.microsoft.com/office/powerpoint/2010/main" val="107580147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nodeType="withEffect">
                                  <p:stCondLst>
                                    <p:cond delay="0"/>
                                  </p:stCondLst>
                                  <p:childTnLst>
                                    <p:set>
                                      <p:cBhvr>
                                        <p:cTn id="6" dur="1" fill="hold">
                                          <p:stCondLst>
                                            <p:cond delay="0"/>
                                          </p:stCondLst>
                                        </p:cTn>
                                        <p:tgtEl>
                                          <p:spTgt spid="34"/>
                                        </p:tgtEl>
                                        <p:attrNameLst>
                                          <p:attrName>style.visibility</p:attrName>
                                        </p:attrNameLst>
                                      </p:cBhvr>
                                      <p:to>
                                        <p:strVal val="visible"/>
                                      </p:to>
                                    </p:set>
                                    <p:animEffect transition="in" filter="fade">
                                      <p:cBhvr>
                                        <p:cTn id="7" dur="1000"/>
                                        <p:tgtEl>
                                          <p:spTgt spid="34"/>
                                        </p:tgtEl>
                                      </p:cBhvr>
                                    </p:animEffect>
                                    <p:anim calcmode="lin" valueType="num">
                                      <p:cBhvr>
                                        <p:cTn id="8" dur="1000" fill="hold"/>
                                        <p:tgtEl>
                                          <p:spTgt spid="34"/>
                                        </p:tgtEl>
                                        <p:attrNameLst>
                                          <p:attrName>ppt_x</p:attrName>
                                        </p:attrNameLst>
                                      </p:cBhvr>
                                      <p:tavLst>
                                        <p:tav tm="0">
                                          <p:val>
                                            <p:strVal val="#ppt_x"/>
                                          </p:val>
                                        </p:tav>
                                        <p:tav tm="100000">
                                          <p:val>
                                            <p:strVal val="#ppt_x"/>
                                          </p:val>
                                        </p:tav>
                                      </p:tavLst>
                                    </p:anim>
                                    <p:anim calcmode="lin" valueType="num">
                                      <p:cBhvr>
                                        <p:cTn id="9" dur="1000" fill="hold"/>
                                        <p:tgtEl>
                                          <p:spTgt spid="34"/>
                                        </p:tgtEl>
                                        <p:attrNameLst>
                                          <p:attrName>ppt_y</p:attrName>
                                        </p:attrNameLst>
                                      </p:cBhvr>
                                      <p:tavLst>
                                        <p:tav tm="0">
                                          <p:val>
                                            <p:strVal val="#ppt_y-.1"/>
                                          </p:val>
                                        </p:tav>
                                        <p:tav tm="100000">
                                          <p:val>
                                            <p:strVal val="#ppt_y"/>
                                          </p:val>
                                        </p:tav>
                                      </p:tavLst>
                                    </p:anim>
                                  </p:childTnLst>
                                </p:cTn>
                              </p:par>
                              <p:par>
                                <p:cTn id="10" presetID="47" presetClass="entr" presetSubtype="0" fill="hold" nodeType="withEffect">
                                  <p:stCondLst>
                                    <p:cond delay="0"/>
                                  </p:stCondLst>
                                  <p:childTnLst>
                                    <p:set>
                                      <p:cBhvr>
                                        <p:cTn id="11" dur="1" fill="hold">
                                          <p:stCondLst>
                                            <p:cond delay="0"/>
                                          </p:stCondLst>
                                        </p:cTn>
                                        <p:tgtEl>
                                          <p:spTgt spid="36"/>
                                        </p:tgtEl>
                                        <p:attrNameLst>
                                          <p:attrName>style.visibility</p:attrName>
                                        </p:attrNameLst>
                                      </p:cBhvr>
                                      <p:to>
                                        <p:strVal val="visible"/>
                                      </p:to>
                                    </p:set>
                                    <p:animEffect transition="in" filter="fade">
                                      <p:cBhvr>
                                        <p:cTn id="12" dur="1000"/>
                                        <p:tgtEl>
                                          <p:spTgt spid="36"/>
                                        </p:tgtEl>
                                      </p:cBhvr>
                                    </p:animEffect>
                                    <p:anim calcmode="lin" valueType="num">
                                      <p:cBhvr>
                                        <p:cTn id="13" dur="1000" fill="hold"/>
                                        <p:tgtEl>
                                          <p:spTgt spid="36"/>
                                        </p:tgtEl>
                                        <p:attrNameLst>
                                          <p:attrName>ppt_x</p:attrName>
                                        </p:attrNameLst>
                                      </p:cBhvr>
                                      <p:tavLst>
                                        <p:tav tm="0">
                                          <p:val>
                                            <p:strVal val="#ppt_x"/>
                                          </p:val>
                                        </p:tav>
                                        <p:tav tm="100000">
                                          <p:val>
                                            <p:strVal val="#ppt_x"/>
                                          </p:val>
                                        </p:tav>
                                      </p:tavLst>
                                    </p:anim>
                                    <p:anim calcmode="lin" valueType="num">
                                      <p:cBhvr>
                                        <p:cTn id="14" dur="1000" fill="hold"/>
                                        <p:tgtEl>
                                          <p:spTgt spid="36"/>
                                        </p:tgtEl>
                                        <p:attrNameLst>
                                          <p:attrName>ppt_y</p:attrName>
                                        </p:attrNameLst>
                                      </p:cBhvr>
                                      <p:tavLst>
                                        <p:tav tm="0">
                                          <p:val>
                                            <p:strVal val="#ppt_y-.1"/>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5" presetClass="entr" presetSubtype="10" fill="hold" grpId="0" nodeType="clickEffect">
                                  <p:stCondLst>
                                    <p:cond delay="0"/>
                                  </p:stCondLst>
                                  <p:childTnLst>
                                    <p:set>
                                      <p:cBhvr>
                                        <p:cTn id="18" dur="1" fill="hold">
                                          <p:stCondLst>
                                            <p:cond delay="0"/>
                                          </p:stCondLst>
                                        </p:cTn>
                                        <p:tgtEl>
                                          <p:spTgt spid="10"/>
                                        </p:tgtEl>
                                        <p:attrNameLst>
                                          <p:attrName>style.visibility</p:attrName>
                                        </p:attrNameLst>
                                      </p:cBhvr>
                                      <p:to>
                                        <p:strVal val="visible"/>
                                      </p:to>
                                    </p:set>
                                    <p:animEffect transition="in" filter="checkerboard(across)">
                                      <p:cBhvr>
                                        <p:cTn id="19" dur="500"/>
                                        <p:tgtEl>
                                          <p:spTgt spid="10"/>
                                        </p:tgtEl>
                                      </p:cBhvr>
                                    </p:animEffect>
                                  </p:childTnLst>
                                </p:cTn>
                              </p:par>
                              <p:par>
                                <p:cTn id="20" presetID="5" presetClass="entr" presetSubtype="10" fill="hold" grpId="0" nodeType="withEffect">
                                  <p:stCondLst>
                                    <p:cond delay="0"/>
                                  </p:stCondLst>
                                  <p:childTnLst>
                                    <p:set>
                                      <p:cBhvr>
                                        <p:cTn id="21" dur="1" fill="hold">
                                          <p:stCondLst>
                                            <p:cond delay="0"/>
                                          </p:stCondLst>
                                        </p:cTn>
                                        <p:tgtEl>
                                          <p:spTgt spid="11"/>
                                        </p:tgtEl>
                                        <p:attrNameLst>
                                          <p:attrName>style.visibility</p:attrName>
                                        </p:attrNameLst>
                                      </p:cBhvr>
                                      <p:to>
                                        <p:strVal val="visible"/>
                                      </p:to>
                                    </p:set>
                                    <p:animEffect transition="in" filter="checkerboard(across)">
                                      <p:cBhvr>
                                        <p:cTn id="22" dur="500"/>
                                        <p:tgtEl>
                                          <p:spTgt spid="11"/>
                                        </p:tgtEl>
                                      </p:cBhvr>
                                    </p:animEffect>
                                  </p:childTnLst>
                                </p:cTn>
                              </p:par>
                              <p:par>
                                <p:cTn id="23" presetID="5" presetClass="entr" presetSubtype="10" fill="hold" grpId="0" nodeType="withEffect">
                                  <p:stCondLst>
                                    <p:cond delay="0"/>
                                  </p:stCondLst>
                                  <p:childTnLst>
                                    <p:set>
                                      <p:cBhvr>
                                        <p:cTn id="24" dur="1" fill="hold">
                                          <p:stCondLst>
                                            <p:cond delay="0"/>
                                          </p:stCondLst>
                                        </p:cTn>
                                        <p:tgtEl>
                                          <p:spTgt spid="12"/>
                                        </p:tgtEl>
                                        <p:attrNameLst>
                                          <p:attrName>style.visibility</p:attrName>
                                        </p:attrNameLst>
                                      </p:cBhvr>
                                      <p:to>
                                        <p:strVal val="visible"/>
                                      </p:to>
                                    </p:set>
                                    <p:animEffect transition="in" filter="checkerboard(across)">
                                      <p:cBhvr>
                                        <p:cTn id="25"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1" grpId="0" animBg="1"/>
      <p:bldP spid="12" grpId="0" animBg="1"/>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 y="0"/>
            <a:ext cx="9143999" cy="6858000"/>
          </a:xfrm>
          <a:prstGeom prst="rect">
            <a:avLst/>
          </a:prstGeom>
        </p:spPr>
      </p:pic>
      <p:pic>
        <p:nvPicPr>
          <p:cNvPr id="34" name="Picture 11" descr="C:\Users\ADMIN\Desktop\Giai cuu dai duong 2\seashell-border-382756.jpg"/>
          <p:cNvPicPr>
            <a:picLocks noChangeAspect="1" noChangeArrowheads="1"/>
          </p:cNvPicPr>
          <p:nvPr/>
        </p:nvPicPr>
        <p:blipFill>
          <a:blip r:embed="rId3">
            <a:extLst>
              <a:ext uri="{BEBA8EAE-BF5A-486C-A8C5-ECC9F3942E4B}">
                <a14:imgProps xmlns:a14="http://schemas.microsoft.com/office/drawing/2010/main">
                  <a14:imgLayer r:embed="rId4">
                    <a14:imgEffect>
                      <a14:sharpenSoften amount="25000"/>
                    </a14:imgEffect>
                  </a14:imgLayer>
                </a14:imgProps>
              </a:ext>
              <a:ext uri="{28A0092B-C50C-407E-A947-70E740481C1C}">
                <a14:useLocalDpi xmlns:a14="http://schemas.microsoft.com/office/drawing/2010/main" val="0"/>
              </a:ext>
            </a:extLst>
          </a:blip>
          <a:srcRect/>
          <a:stretch>
            <a:fillRect/>
          </a:stretch>
        </p:blipFill>
        <p:spPr bwMode="auto">
          <a:xfrm>
            <a:off x="1415785" y="190500"/>
            <a:ext cx="6312429" cy="3067050"/>
          </a:xfrm>
          <a:prstGeom prst="rect">
            <a:avLst/>
          </a:prstGeom>
          <a:solidFill>
            <a:srgbClr val="FFFFFF">
              <a:shade val="85000"/>
            </a:srgbClr>
          </a:solidFill>
          <a:ln w="88900" cap="sq">
            <a:solidFill>
              <a:srgbClr val="FFFFFF"/>
            </a:solidFill>
            <a:miter lim="800000"/>
          </a:ln>
          <a:effectLst>
            <a:outerShdw blurRad="55000" dist="18000" dir="5400000" algn="tl" rotWithShape="0">
              <a:srgbClr val="000000">
                <a:alpha val="40000"/>
              </a:srgbClr>
            </a:outerShdw>
          </a:effectLst>
          <a:scene3d>
            <a:camera prst="orthographicFront"/>
            <a:lightRig rig="twoPt" dir="t">
              <a:rot lat="0" lon="0" rev="7200000"/>
            </a:lightRig>
          </a:scene3d>
          <a:sp3d>
            <a:bevelT w="25400" h="19050"/>
            <a:contourClr>
              <a:srgbClr val="FFFFFF"/>
            </a:contourClr>
          </a:sp3d>
        </p:spPr>
      </p:pic>
      <p:pic>
        <p:nvPicPr>
          <p:cNvPr id="36" name="Picture 11" descr="C:\Users\ADMIN\Desktop\Giai cuu dai duong 2\seashell-border-382756.jpg"/>
          <p:cNvPicPr>
            <a:picLocks noChangeAspect="1" noChangeArrowheads="1"/>
          </p:cNvPicPr>
          <p:nvPr/>
        </p:nvPicPr>
        <p:blipFill>
          <a:blip r:embed="rId3">
            <a:extLst>
              <a:ext uri="{BEBA8EAE-BF5A-486C-A8C5-ECC9F3942E4B}">
                <a14:imgProps xmlns:a14="http://schemas.microsoft.com/office/drawing/2010/main">
                  <a14:imgLayer r:embed="rId4">
                    <a14:imgEffect>
                      <a14:sharpenSoften amount="25000"/>
                    </a14:imgEffect>
                  </a14:imgLayer>
                </a14:imgProps>
              </a:ext>
              <a:ext uri="{28A0092B-C50C-407E-A947-70E740481C1C}">
                <a14:useLocalDpi xmlns:a14="http://schemas.microsoft.com/office/drawing/2010/main" val="0"/>
              </a:ext>
            </a:extLst>
          </a:blip>
          <a:srcRect/>
          <a:stretch>
            <a:fillRect/>
          </a:stretch>
        </p:blipFill>
        <p:spPr bwMode="auto">
          <a:xfrm>
            <a:off x="2144448" y="3628784"/>
            <a:ext cx="4870715" cy="2848216"/>
          </a:xfrm>
          <a:prstGeom prst="rect">
            <a:avLst/>
          </a:prstGeom>
          <a:solidFill>
            <a:srgbClr val="FFFFFF">
              <a:shade val="85000"/>
            </a:srgbClr>
          </a:solidFill>
          <a:ln w="88900" cap="sq">
            <a:solidFill>
              <a:srgbClr val="FFFFFF"/>
            </a:solidFill>
            <a:miter lim="800000"/>
          </a:ln>
          <a:effectLst>
            <a:outerShdw blurRad="55000" dist="18000" dir="5400000" algn="tl" rotWithShape="0">
              <a:srgbClr val="000000">
                <a:alpha val="40000"/>
              </a:srgbClr>
            </a:outerShdw>
          </a:effectLst>
          <a:scene3d>
            <a:camera prst="orthographicFront"/>
            <a:lightRig rig="twoPt" dir="t">
              <a:rot lat="0" lon="0" rev="7200000"/>
            </a:lightRig>
          </a:scene3d>
          <a:sp3d>
            <a:bevelT w="25400" h="19050"/>
            <a:contourClr>
              <a:srgbClr val="FFFFFF"/>
            </a:contourClr>
          </a:sp3d>
        </p:spPr>
      </p:pic>
      <p:pic>
        <p:nvPicPr>
          <p:cNvPr id="38" name="Picture 2" descr="C:\Users\ADMIN\Desktop\Phan Thi Do Uyen\Giai cuu dai duong\Picture2.png">
            <a:hlinkClick r:id="rId5" action="ppaction://hlinksldjump"/>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7809867" y="5082774"/>
            <a:ext cx="1349743" cy="1775227"/>
          </a:xfrm>
          <a:prstGeom prst="rect">
            <a:avLst/>
          </a:prstGeom>
          <a:noFill/>
          <a:extLst>
            <a:ext uri="{909E8E84-426E-40DD-AFC4-6F175D3DCCD1}">
              <a14:hiddenFill xmlns:a14="http://schemas.microsoft.com/office/drawing/2010/main">
                <a:solidFill>
                  <a:srgbClr val="FFFFFF"/>
                </a:solidFill>
              </a14:hiddenFill>
            </a:ext>
          </a:extLst>
        </p:spPr>
      </p:pic>
      <p:sp>
        <p:nvSpPr>
          <p:cNvPr id="8" name="TextBox 7"/>
          <p:cNvSpPr txBox="1"/>
          <p:nvPr/>
        </p:nvSpPr>
        <p:spPr>
          <a:xfrm>
            <a:off x="2771800" y="404664"/>
            <a:ext cx="3362948" cy="646331"/>
          </a:xfrm>
          <a:prstGeom prst="rect">
            <a:avLst/>
          </a:prstGeom>
          <a:noFill/>
        </p:spPr>
        <p:txBody>
          <a:bodyPr wrap="square" rtlCol="0">
            <a:spAutoFit/>
          </a:bodyPr>
          <a:lstStyle/>
          <a:p>
            <a:pPr algn="ctr"/>
            <a:r>
              <a:rPr lang="en-US" sz="3600" dirty="0" err="1">
                <a:solidFill>
                  <a:srgbClr val="FF0000"/>
                </a:solidFill>
              </a:rPr>
              <a:t>Gồm</a:t>
            </a:r>
            <a:r>
              <a:rPr lang="en-US" sz="3600" dirty="0">
                <a:solidFill>
                  <a:srgbClr val="FF0000"/>
                </a:solidFill>
              </a:rPr>
              <a:t> 8 </a:t>
            </a:r>
            <a:r>
              <a:rPr lang="en-US" sz="3600" dirty="0" err="1">
                <a:solidFill>
                  <a:srgbClr val="FF0000"/>
                </a:solidFill>
              </a:rPr>
              <a:t>chữ</a:t>
            </a:r>
            <a:r>
              <a:rPr lang="en-US" sz="3600" dirty="0">
                <a:solidFill>
                  <a:srgbClr val="FF0000"/>
                </a:solidFill>
              </a:rPr>
              <a:t> </a:t>
            </a:r>
            <a:r>
              <a:rPr lang="en-US" sz="3600" dirty="0" err="1">
                <a:solidFill>
                  <a:srgbClr val="FF0000"/>
                </a:solidFill>
              </a:rPr>
              <a:t>cái</a:t>
            </a:r>
            <a:endParaRPr lang="vi-VN" sz="3600" dirty="0">
              <a:solidFill>
                <a:srgbClr val="FF0000"/>
              </a:solidFill>
            </a:endParaRPr>
          </a:p>
        </p:txBody>
      </p:sp>
      <p:sp>
        <p:nvSpPr>
          <p:cNvPr id="9" name="TextBox 8"/>
          <p:cNvSpPr txBox="1"/>
          <p:nvPr/>
        </p:nvSpPr>
        <p:spPr>
          <a:xfrm>
            <a:off x="35496" y="1340768"/>
            <a:ext cx="8928992" cy="1200329"/>
          </a:xfrm>
          <a:prstGeom prst="rect">
            <a:avLst/>
          </a:prstGeom>
          <a:noFill/>
        </p:spPr>
        <p:txBody>
          <a:bodyPr wrap="square" rtlCol="0">
            <a:spAutoFit/>
          </a:bodyPr>
          <a:lstStyle/>
          <a:p>
            <a:pPr algn="ctr"/>
            <a:r>
              <a:rPr lang="en-US" sz="3600" dirty="0" err="1">
                <a:solidFill>
                  <a:srgbClr val="FF0000"/>
                </a:solidFill>
              </a:rPr>
              <a:t>Đây</a:t>
            </a:r>
            <a:r>
              <a:rPr lang="en-US" sz="3600" dirty="0">
                <a:solidFill>
                  <a:srgbClr val="FF0000"/>
                </a:solidFill>
              </a:rPr>
              <a:t> </a:t>
            </a:r>
            <a:r>
              <a:rPr lang="en-US" sz="3600" dirty="0" err="1">
                <a:solidFill>
                  <a:srgbClr val="FF0000"/>
                </a:solidFill>
              </a:rPr>
              <a:t>là</a:t>
            </a:r>
            <a:r>
              <a:rPr lang="en-US" sz="3600" dirty="0">
                <a:solidFill>
                  <a:srgbClr val="FF0000"/>
                </a:solidFill>
              </a:rPr>
              <a:t> </a:t>
            </a:r>
            <a:r>
              <a:rPr lang="en-US" sz="3600" dirty="0" err="1">
                <a:solidFill>
                  <a:srgbClr val="FF0000"/>
                </a:solidFill>
              </a:rPr>
              <a:t>loại</a:t>
            </a:r>
            <a:r>
              <a:rPr lang="en-US" sz="3600" dirty="0">
                <a:solidFill>
                  <a:srgbClr val="FF0000"/>
                </a:solidFill>
              </a:rPr>
              <a:t> </a:t>
            </a:r>
            <a:r>
              <a:rPr lang="en-US" sz="3600" dirty="0" err="1">
                <a:solidFill>
                  <a:srgbClr val="FF0000"/>
                </a:solidFill>
              </a:rPr>
              <a:t>oxit</a:t>
            </a:r>
            <a:r>
              <a:rPr lang="en-US" sz="3600" dirty="0">
                <a:solidFill>
                  <a:srgbClr val="FF0000"/>
                </a:solidFill>
              </a:rPr>
              <a:t> </a:t>
            </a:r>
            <a:r>
              <a:rPr lang="en-US" sz="3600" dirty="0" err="1">
                <a:solidFill>
                  <a:srgbClr val="FF0000"/>
                </a:solidFill>
              </a:rPr>
              <a:t>tác</a:t>
            </a:r>
            <a:r>
              <a:rPr lang="en-US" sz="3600" dirty="0">
                <a:solidFill>
                  <a:srgbClr val="FF0000"/>
                </a:solidFill>
              </a:rPr>
              <a:t> </a:t>
            </a:r>
            <a:r>
              <a:rPr lang="en-US" sz="3600" dirty="0" err="1">
                <a:solidFill>
                  <a:srgbClr val="FF0000"/>
                </a:solidFill>
              </a:rPr>
              <a:t>dụng</a:t>
            </a:r>
            <a:r>
              <a:rPr lang="en-US" sz="3600" dirty="0">
                <a:solidFill>
                  <a:srgbClr val="FF0000"/>
                </a:solidFill>
              </a:rPr>
              <a:t> </a:t>
            </a:r>
            <a:r>
              <a:rPr lang="en-US" sz="3600" dirty="0" err="1">
                <a:solidFill>
                  <a:srgbClr val="FF0000"/>
                </a:solidFill>
              </a:rPr>
              <a:t>với</a:t>
            </a:r>
            <a:r>
              <a:rPr lang="en-US" sz="3600" dirty="0">
                <a:solidFill>
                  <a:srgbClr val="FF0000"/>
                </a:solidFill>
              </a:rPr>
              <a:t> </a:t>
            </a:r>
          </a:p>
          <a:p>
            <a:pPr algn="ctr"/>
            <a:r>
              <a:rPr lang="en-US" sz="3600" dirty="0">
                <a:solidFill>
                  <a:srgbClr val="FF0000"/>
                </a:solidFill>
              </a:rPr>
              <a:t>dung </a:t>
            </a:r>
            <a:r>
              <a:rPr lang="en-US" sz="3600" dirty="0" err="1">
                <a:solidFill>
                  <a:srgbClr val="FF0000"/>
                </a:solidFill>
              </a:rPr>
              <a:t>dịch</a:t>
            </a:r>
            <a:r>
              <a:rPr lang="en-US" sz="3600" dirty="0">
                <a:solidFill>
                  <a:srgbClr val="FF0000"/>
                </a:solidFill>
              </a:rPr>
              <a:t> </a:t>
            </a:r>
            <a:r>
              <a:rPr lang="en-US" sz="3600" dirty="0" err="1">
                <a:solidFill>
                  <a:srgbClr val="FF0000"/>
                </a:solidFill>
              </a:rPr>
              <a:t>bazơ</a:t>
            </a:r>
            <a:r>
              <a:rPr lang="en-US" sz="3600" dirty="0">
                <a:solidFill>
                  <a:srgbClr val="FF0000"/>
                </a:solidFill>
              </a:rPr>
              <a:t> </a:t>
            </a:r>
            <a:r>
              <a:rPr lang="en-US" sz="3600" dirty="0" err="1">
                <a:solidFill>
                  <a:srgbClr val="FF0000"/>
                </a:solidFill>
              </a:rPr>
              <a:t>tạo</a:t>
            </a:r>
            <a:r>
              <a:rPr lang="en-US" sz="3600" dirty="0">
                <a:solidFill>
                  <a:srgbClr val="FF0000"/>
                </a:solidFill>
              </a:rPr>
              <a:t> </a:t>
            </a:r>
            <a:r>
              <a:rPr lang="en-US" sz="3600" dirty="0" err="1">
                <a:solidFill>
                  <a:srgbClr val="FF0000"/>
                </a:solidFill>
              </a:rPr>
              <a:t>ra</a:t>
            </a:r>
            <a:r>
              <a:rPr lang="en-US" sz="3600" dirty="0">
                <a:solidFill>
                  <a:srgbClr val="FF0000"/>
                </a:solidFill>
              </a:rPr>
              <a:t> </a:t>
            </a:r>
            <a:r>
              <a:rPr lang="en-US" sz="3600" dirty="0" err="1">
                <a:solidFill>
                  <a:srgbClr val="FF0000"/>
                </a:solidFill>
              </a:rPr>
              <a:t>muối</a:t>
            </a:r>
            <a:r>
              <a:rPr lang="en-US" sz="3600" dirty="0">
                <a:solidFill>
                  <a:srgbClr val="FF0000"/>
                </a:solidFill>
              </a:rPr>
              <a:t> </a:t>
            </a:r>
            <a:r>
              <a:rPr lang="en-US" sz="3600" dirty="0" err="1">
                <a:solidFill>
                  <a:srgbClr val="FF0000"/>
                </a:solidFill>
              </a:rPr>
              <a:t>và</a:t>
            </a:r>
            <a:r>
              <a:rPr lang="en-US" sz="3600" dirty="0">
                <a:solidFill>
                  <a:srgbClr val="FF0000"/>
                </a:solidFill>
              </a:rPr>
              <a:t> </a:t>
            </a:r>
            <a:r>
              <a:rPr lang="en-US" sz="3600" dirty="0" err="1">
                <a:solidFill>
                  <a:srgbClr val="FF0000"/>
                </a:solidFill>
              </a:rPr>
              <a:t>nước</a:t>
            </a:r>
            <a:endParaRPr lang="vi-VN" sz="3600" dirty="0">
              <a:solidFill>
                <a:srgbClr val="FF0000"/>
              </a:solidFill>
            </a:endParaRPr>
          </a:p>
        </p:txBody>
      </p:sp>
      <p:sp>
        <p:nvSpPr>
          <p:cNvPr id="10" name="Rectangle 9"/>
          <p:cNvSpPr/>
          <p:nvPr/>
        </p:nvSpPr>
        <p:spPr>
          <a:xfrm>
            <a:off x="1186199" y="4221091"/>
            <a:ext cx="936104" cy="1236355"/>
          </a:xfrm>
          <a:prstGeom prst="rect">
            <a:avLst/>
          </a:prstGeom>
          <a:solidFill>
            <a:srgbClr val="FFFF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5400" b="1" dirty="0">
                <a:solidFill>
                  <a:schemeClr val="tx1"/>
                </a:solidFill>
              </a:rPr>
              <a:t>O</a:t>
            </a:r>
            <a:endParaRPr lang="vi-VN" sz="5400" b="1" dirty="0">
              <a:solidFill>
                <a:schemeClr val="tx1"/>
              </a:solidFill>
            </a:endParaRPr>
          </a:p>
        </p:txBody>
      </p:sp>
      <p:sp>
        <p:nvSpPr>
          <p:cNvPr id="11" name="Rectangle 10"/>
          <p:cNvSpPr/>
          <p:nvPr/>
        </p:nvSpPr>
        <p:spPr>
          <a:xfrm>
            <a:off x="2122303" y="4221090"/>
            <a:ext cx="936104" cy="1236355"/>
          </a:xfrm>
          <a:prstGeom prst="rect">
            <a:avLst/>
          </a:prstGeom>
          <a:solidFill>
            <a:srgbClr val="FFFF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5400" b="1" dirty="0">
                <a:solidFill>
                  <a:srgbClr val="FF0000"/>
                </a:solidFill>
              </a:rPr>
              <a:t>X</a:t>
            </a:r>
            <a:endParaRPr lang="vi-VN" sz="5400" b="1" dirty="0">
              <a:solidFill>
                <a:srgbClr val="FF0000"/>
              </a:solidFill>
            </a:endParaRPr>
          </a:p>
        </p:txBody>
      </p:sp>
      <p:sp>
        <p:nvSpPr>
          <p:cNvPr id="12" name="Rectangle 11"/>
          <p:cNvSpPr/>
          <p:nvPr/>
        </p:nvSpPr>
        <p:spPr>
          <a:xfrm>
            <a:off x="3058407" y="4221089"/>
            <a:ext cx="936104" cy="1236355"/>
          </a:xfrm>
          <a:prstGeom prst="rect">
            <a:avLst/>
          </a:prstGeom>
          <a:solidFill>
            <a:srgbClr val="FFFF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5400" b="1" dirty="0">
                <a:solidFill>
                  <a:srgbClr val="FF0000"/>
                </a:solidFill>
              </a:rPr>
              <a:t>I</a:t>
            </a:r>
            <a:endParaRPr lang="vi-VN" sz="5400" b="1" dirty="0">
              <a:solidFill>
                <a:srgbClr val="FF0000"/>
              </a:solidFill>
            </a:endParaRPr>
          </a:p>
        </p:txBody>
      </p:sp>
      <p:sp>
        <p:nvSpPr>
          <p:cNvPr id="13" name="Rectangle 12"/>
          <p:cNvSpPr/>
          <p:nvPr/>
        </p:nvSpPr>
        <p:spPr>
          <a:xfrm>
            <a:off x="3922503" y="4221088"/>
            <a:ext cx="936104" cy="1236355"/>
          </a:xfrm>
          <a:prstGeom prst="rect">
            <a:avLst/>
          </a:prstGeom>
          <a:solidFill>
            <a:srgbClr val="FFFF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5400" b="1" dirty="0">
                <a:solidFill>
                  <a:srgbClr val="FF0000"/>
                </a:solidFill>
              </a:rPr>
              <a:t>T</a:t>
            </a:r>
            <a:endParaRPr lang="vi-VN" sz="5400" b="1" dirty="0">
              <a:solidFill>
                <a:srgbClr val="FF0000"/>
              </a:solidFill>
            </a:endParaRPr>
          </a:p>
        </p:txBody>
      </p:sp>
      <p:sp>
        <p:nvSpPr>
          <p:cNvPr id="14" name="Rectangle 13"/>
          <p:cNvSpPr/>
          <p:nvPr/>
        </p:nvSpPr>
        <p:spPr>
          <a:xfrm>
            <a:off x="4860032" y="4221092"/>
            <a:ext cx="936104" cy="1236355"/>
          </a:xfrm>
          <a:prstGeom prst="rect">
            <a:avLst/>
          </a:prstGeom>
          <a:solidFill>
            <a:srgbClr val="FFFF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5400" b="1" dirty="0">
                <a:solidFill>
                  <a:srgbClr val="FF0000"/>
                </a:solidFill>
              </a:rPr>
              <a:t>A</a:t>
            </a:r>
            <a:endParaRPr lang="vi-VN" sz="5400" b="1" dirty="0">
              <a:solidFill>
                <a:srgbClr val="FF0000"/>
              </a:solidFill>
            </a:endParaRPr>
          </a:p>
        </p:txBody>
      </p:sp>
      <p:sp>
        <p:nvSpPr>
          <p:cNvPr id="15" name="Rectangle 14"/>
          <p:cNvSpPr/>
          <p:nvPr/>
        </p:nvSpPr>
        <p:spPr>
          <a:xfrm>
            <a:off x="5796136" y="4221091"/>
            <a:ext cx="936104" cy="1236355"/>
          </a:xfrm>
          <a:prstGeom prst="rect">
            <a:avLst/>
          </a:prstGeom>
          <a:solidFill>
            <a:srgbClr val="FFFF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5400" b="1" dirty="0">
                <a:solidFill>
                  <a:srgbClr val="FF0000"/>
                </a:solidFill>
              </a:rPr>
              <a:t>X</a:t>
            </a:r>
            <a:endParaRPr lang="vi-VN" sz="5400" b="1" dirty="0">
              <a:solidFill>
                <a:srgbClr val="FF0000"/>
              </a:solidFill>
            </a:endParaRPr>
          </a:p>
        </p:txBody>
      </p:sp>
      <p:sp>
        <p:nvSpPr>
          <p:cNvPr id="16" name="Rectangle 15"/>
          <p:cNvSpPr/>
          <p:nvPr/>
        </p:nvSpPr>
        <p:spPr>
          <a:xfrm>
            <a:off x="6732240" y="4221090"/>
            <a:ext cx="936104" cy="1236355"/>
          </a:xfrm>
          <a:prstGeom prst="rect">
            <a:avLst/>
          </a:prstGeom>
          <a:solidFill>
            <a:srgbClr val="FFFF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5400" b="1" dirty="0">
                <a:solidFill>
                  <a:srgbClr val="FF0000"/>
                </a:solidFill>
              </a:rPr>
              <a:t>I</a:t>
            </a:r>
            <a:endParaRPr lang="vi-VN" sz="5400" b="1" dirty="0">
              <a:solidFill>
                <a:srgbClr val="FF0000"/>
              </a:solidFill>
            </a:endParaRPr>
          </a:p>
        </p:txBody>
      </p:sp>
      <p:sp>
        <p:nvSpPr>
          <p:cNvPr id="17" name="Rectangle 16"/>
          <p:cNvSpPr/>
          <p:nvPr/>
        </p:nvSpPr>
        <p:spPr>
          <a:xfrm>
            <a:off x="7596336" y="4221089"/>
            <a:ext cx="936104" cy="1236355"/>
          </a:xfrm>
          <a:prstGeom prst="rect">
            <a:avLst/>
          </a:prstGeom>
          <a:solidFill>
            <a:srgbClr val="FFFF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5400" b="1" dirty="0">
                <a:solidFill>
                  <a:srgbClr val="FF0000"/>
                </a:solidFill>
              </a:rPr>
              <a:t>T</a:t>
            </a:r>
            <a:endParaRPr lang="vi-VN" sz="5400" b="1" dirty="0">
              <a:solidFill>
                <a:srgbClr val="FF0000"/>
              </a:solidFill>
            </a:endParaRPr>
          </a:p>
        </p:txBody>
      </p:sp>
      <p:sp>
        <p:nvSpPr>
          <p:cNvPr id="5" name="5-Point Star 4">
            <a:hlinkClick r:id="rId7" action="ppaction://hlinksldjump"/>
          </p:cNvPr>
          <p:cNvSpPr/>
          <p:nvPr/>
        </p:nvSpPr>
        <p:spPr>
          <a:xfrm>
            <a:off x="467544" y="6309320"/>
            <a:ext cx="504056" cy="432048"/>
          </a:xfrm>
          <a:prstGeom prst="star5">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vi-VN"/>
          </a:p>
        </p:txBody>
      </p:sp>
    </p:spTree>
    <p:extLst>
      <p:ext uri="{BB962C8B-B14F-4D97-AF65-F5344CB8AC3E}">
        <p14:creationId xmlns:p14="http://schemas.microsoft.com/office/powerpoint/2010/main" val="415441836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nodeType="withEffect">
                                  <p:stCondLst>
                                    <p:cond delay="0"/>
                                  </p:stCondLst>
                                  <p:childTnLst>
                                    <p:set>
                                      <p:cBhvr>
                                        <p:cTn id="6" dur="1" fill="hold">
                                          <p:stCondLst>
                                            <p:cond delay="0"/>
                                          </p:stCondLst>
                                        </p:cTn>
                                        <p:tgtEl>
                                          <p:spTgt spid="34"/>
                                        </p:tgtEl>
                                        <p:attrNameLst>
                                          <p:attrName>style.visibility</p:attrName>
                                        </p:attrNameLst>
                                      </p:cBhvr>
                                      <p:to>
                                        <p:strVal val="visible"/>
                                      </p:to>
                                    </p:set>
                                    <p:animEffect transition="in" filter="fade">
                                      <p:cBhvr>
                                        <p:cTn id="7" dur="1000"/>
                                        <p:tgtEl>
                                          <p:spTgt spid="34"/>
                                        </p:tgtEl>
                                      </p:cBhvr>
                                    </p:animEffect>
                                    <p:anim calcmode="lin" valueType="num">
                                      <p:cBhvr>
                                        <p:cTn id="8" dur="1000" fill="hold"/>
                                        <p:tgtEl>
                                          <p:spTgt spid="34"/>
                                        </p:tgtEl>
                                        <p:attrNameLst>
                                          <p:attrName>ppt_x</p:attrName>
                                        </p:attrNameLst>
                                      </p:cBhvr>
                                      <p:tavLst>
                                        <p:tav tm="0">
                                          <p:val>
                                            <p:strVal val="#ppt_x"/>
                                          </p:val>
                                        </p:tav>
                                        <p:tav tm="100000">
                                          <p:val>
                                            <p:strVal val="#ppt_x"/>
                                          </p:val>
                                        </p:tav>
                                      </p:tavLst>
                                    </p:anim>
                                    <p:anim calcmode="lin" valueType="num">
                                      <p:cBhvr>
                                        <p:cTn id="9" dur="1000" fill="hold"/>
                                        <p:tgtEl>
                                          <p:spTgt spid="34"/>
                                        </p:tgtEl>
                                        <p:attrNameLst>
                                          <p:attrName>ppt_y</p:attrName>
                                        </p:attrNameLst>
                                      </p:cBhvr>
                                      <p:tavLst>
                                        <p:tav tm="0">
                                          <p:val>
                                            <p:strVal val="#ppt_y-.1"/>
                                          </p:val>
                                        </p:tav>
                                        <p:tav tm="100000">
                                          <p:val>
                                            <p:strVal val="#ppt_y"/>
                                          </p:val>
                                        </p:tav>
                                      </p:tavLst>
                                    </p:anim>
                                  </p:childTnLst>
                                </p:cTn>
                              </p:par>
                              <p:par>
                                <p:cTn id="10" presetID="47" presetClass="entr" presetSubtype="0" fill="hold" nodeType="withEffect">
                                  <p:stCondLst>
                                    <p:cond delay="0"/>
                                  </p:stCondLst>
                                  <p:childTnLst>
                                    <p:set>
                                      <p:cBhvr>
                                        <p:cTn id="11" dur="1" fill="hold">
                                          <p:stCondLst>
                                            <p:cond delay="0"/>
                                          </p:stCondLst>
                                        </p:cTn>
                                        <p:tgtEl>
                                          <p:spTgt spid="36"/>
                                        </p:tgtEl>
                                        <p:attrNameLst>
                                          <p:attrName>style.visibility</p:attrName>
                                        </p:attrNameLst>
                                      </p:cBhvr>
                                      <p:to>
                                        <p:strVal val="visible"/>
                                      </p:to>
                                    </p:set>
                                    <p:animEffect transition="in" filter="fade">
                                      <p:cBhvr>
                                        <p:cTn id="12" dur="1000"/>
                                        <p:tgtEl>
                                          <p:spTgt spid="36"/>
                                        </p:tgtEl>
                                      </p:cBhvr>
                                    </p:animEffect>
                                    <p:anim calcmode="lin" valueType="num">
                                      <p:cBhvr>
                                        <p:cTn id="13" dur="1000" fill="hold"/>
                                        <p:tgtEl>
                                          <p:spTgt spid="36"/>
                                        </p:tgtEl>
                                        <p:attrNameLst>
                                          <p:attrName>ppt_x</p:attrName>
                                        </p:attrNameLst>
                                      </p:cBhvr>
                                      <p:tavLst>
                                        <p:tav tm="0">
                                          <p:val>
                                            <p:strVal val="#ppt_x"/>
                                          </p:val>
                                        </p:tav>
                                        <p:tav tm="100000">
                                          <p:val>
                                            <p:strVal val="#ppt_x"/>
                                          </p:val>
                                        </p:tav>
                                      </p:tavLst>
                                    </p:anim>
                                    <p:anim calcmode="lin" valueType="num">
                                      <p:cBhvr>
                                        <p:cTn id="14" dur="1000" fill="hold"/>
                                        <p:tgtEl>
                                          <p:spTgt spid="36"/>
                                        </p:tgtEl>
                                        <p:attrNameLst>
                                          <p:attrName>ppt_y</p:attrName>
                                        </p:attrNameLst>
                                      </p:cBhvr>
                                      <p:tavLst>
                                        <p:tav tm="0">
                                          <p:val>
                                            <p:strVal val="#ppt_y-.1"/>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5" presetClass="entr" presetSubtype="10" fill="hold" grpId="0" nodeType="clickEffect">
                                  <p:stCondLst>
                                    <p:cond delay="0"/>
                                  </p:stCondLst>
                                  <p:childTnLst>
                                    <p:set>
                                      <p:cBhvr>
                                        <p:cTn id="18" dur="1" fill="hold">
                                          <p:stCondLst>
                                            <p:cond delay="0"/>
                                          </p:stCondLst>
                                        </p:cTn>
                                        <p:tgtEl>
                                          <p:spTgt spid="10"/>
                                        </p:tgtEl>
                                        <p:attrNameLst>
                                          <p:attrName>style.visibility</p:attrName>
                                        </p:attrNameLst>
                                      </p:cBhvr>
                                      <p:to>
                                        <p:strVal val="visible"/>
                                      </p:to>
                                    </p:set>
                                    <p:animEffect transition="in" filter="checkerboard(across)">
                                      <p:cBhvr>
                                        <p:cTn id="19" dur="500"/>
                                        <p:tgtEl>
                                          <p:spTgt spid="10"/>
                                        </p:tgtEl>
                                      </p:cBhvr>
                                    </p:animEffect>
                                  </p:childTnLst>
                                </p:cTn>
                              </p:par>
                              <p:par>
                                <p:cTn id="20" presetID="5" presetClass="entr" presetSubtype="10" fill="hold" grpId="0" nodeType="withEffect">
                                  <p:stCondLst>
                                    <p:cond delay="0"/>
                                  </p:stCondLst>
                                  <p:childTnLst>
                                    <p:set>
                                      <p:cBhvr>
                                        <p:cTn id="21" dur="1" fill="hold">
                                          <p:stCondLst>
                                            <p:cond delay="0"/>
                                          </p:stCondLst>
                                        </p:cTn>
                                        <p:tgtEl>
                                          <p:spTgt spid="11"/>
                                        </p:tgtEl>
                                        <p:attrNameLst>
                                          <p:attrName>style.visibility</p:attrName>
                                        </p:attrNameLst>
                                      </p:cBhvr>
                                      <p:to>
                                        <p:strVal val="visible"/>
                                      </p:to>
                                    </p:set>
                                    <p:animEffect transition="in" filter="checkerboard(across)">
                                      <p:cBhvr>
                                        <p:cTn id="22" dur="500"/>
                                        <p:tgtEl>
                                          <p:spTgt spid="11"/>
                                        </p:tgtEl>
                                      </p:cBhvr>
                                    </p:animEffect>
                                  </p:childTnLst>
                                </p:cTn>
                              </p:par>
                              <p:par>
                                <p:cTn id="23" presetID="5" presetClass="entr" presetSubtype="10" fill="hold" grpId="0" nodeType="withEffect">
                                  <p:stCondLst>
                                    <p:cond delay="0"/>
                                  </p:stCondLst>
                                  <p:childTnLst>
                                    <p:set>
                                      <p:cBhvr>
                                        <p:cTn id="24" dur="1" fill="hold">
                                          <p:stCondLst>
                                            <p:cond delay="0"/>
                                          </p:stCondLst>
                                        </p:cTn>
                                        <p:tgtEl>
                                          <p:spTgt spid="12"/>
                                        </p:tgtEl>
                                        <p:attrNameLst>
                                          <p:attrName>style.visibility</p:attrName>
                                        </p:attrNameLst>
                                      </p:cBhvr>
                                      <p:to>
                                        <p:strVal val="visible"/>
                                      </p:to>
                                    </p:set>
                                    <p:animEffect transition="in" filter="checkerboard(across)">
                                      <p:cBhvr>
                                        <p:cTn id="25" dur="500"/>
                                        <p:tgtEl>
                                          <p:spTgt spid="12"/>
                                        </p:tgtEl>
                                      </p:cBhvr>
                                    </p:animEffect>
                                  </p:childTnLst>
                                </p:cTn>
                              </p:par>
                              <p:par>
                                <p:cTn id="26" presetID="5" presetClass="entr" presetSubtype="10" fill="hold" grpId="0" nodeType="withEffect">
                                  <p:stCondLst>
                                    <p:cond delay="0"/>
                                  </p:stCondLst>
                                  <p:childTnLst>
                                    <p:set>
                                      <p:cBhvr>
                                        <p:cTn id="27" dur="1" fill="hold">
                                          <p:stCondLst>
                                            <p:cond delay="0"/>
                                          </p:stCondLst>
                                        </p:cTn>
                                        <p:tgtEl>
                                          <p:spTgt spid="13"/>
                                        </p:tgtEl>
                                        <p:attrNameLst>
                                          <p:attrName>style.visibility</p:attrName>
                                        </p:attrNameLst>
                                      </p:cBhvr>
                                      <p:to>
                                        <p:strVal val="visible"/>
                                      </p:to>
                                    </p:set>
                                    <p:animEffect transition="in" filter="checkerboard(across)">
                                      <p:cBhvr>
                                        <p:cTn id="28" dur="500"/>
                                        <p:tgtEl>
                                          <p:spTgt spid="13"/>
                                        </p:tgtEl>
                                      </p:cBhvr>
                                    </p:animEffect>
                                  </p:childTnLst>
                                </p:cTn>
                              </p:par>
                              <p:par>
                                <p:cTn id="29" presetID="5" presetClass="entr" presetSubtype="10" fill="hold" grpId="0" nodeType="withEffect">
                                  <p:stCondLst>
                                    <p:cond delay="0"/>
                                  </p:stCondLst>
                                  <p:childTnLst>
                                    <p:set>
                                      <p:cBhvr>
                                        <p:cTn id="30" dur="1" fill="hold">
                                          <p:stCondLst>
                                            <p:cond delay="0"/>
                                          </p:stCondLst>
                                        </p:cTn>
                                        <p:tgtEl>
                                          <p:spTgt spid="14"/>
                                        </p:tgtEl>
                                        <p:attrNameLst>
                                          <p:attrName>style.visibility</p:attrName>
                                        </p:attrNameLst>
                                      </p:cBhvr>
                                      <p:to>
                                        <p:strVal val="visible"/>
                                      </p:to>
                                    </p:set>
                                    <p:animEffect transition="in" filter="checkerboard(across)">
                                      <p:cBhvr>
                                        <p:cTn id="31" dur="500"/>
                                        <p:tgtEl>
                                          <p:spTgt spid="14"/>
                                        </p:tgtEl>
                                      </p:cBhvr>
                                    </p:animEffect>
                                  </p:childTnLst>
                                </p:cTn>
                              </p:par>
                              <p:par>
                                <p:cTn id="32" presetID="5" presetClass="entr" presetSubtype="10" fill="hold" grpId="0" nodeType="withEffect">
                                  <p:stCondLst>
                                    <p:cond delay="0"/>
                                  </p:stCondLst>
                                  <p:childTnLst>
                                    <p:set>
                                      <p:cBhvr>
                                        <p:cTn id="33" dur="1" fill="hold">
                                          <p:stCondLst>
                                            <p:cond delay="0"/>
                                          </p:stCondLst>
                                        </p:cTn>
                                        <p:tgtEl>
                                          <p:spTgt spid="15"/>
                                        </p:tgtEl>
                                        <p:attrNameLst>
                                          <p:attrName>style.visibility</p:attrName>
                                        </p:attrNameLst>
                                      </p:cBhvr>
                                      <p:to>
                                        <p:strVal val="visible"/>
                                      </p:to>
                                    </p:set>
                                    <p:animEffect transition="in" filter="checkerboard(across)">
                                      <p:cBhvr>
                                        <p:cTn id="34" dur="500"/>
                                        <p:tgtEl>
                                          <p:spTgt spid="15"/>
                                        </p:tgtEl>
                                      </p:cBhvr>
                                    </p:animEffect>
                                  </p:childTnLst>
                                </p:cTn>
                              </p:par>
                              <p:par>
                                <p:cTn id="35" presetID="5" presetClass="entr" presetSubtype="10" fill="hold" grpId="0" nodeType="withEffect">
                                  <p:stCondLst>
                                    <p:cond delay="0"/>
                                  </p:stCondLst>
                                  <p:childTnLst>
                                    <p:set>
                                      <p:cBhvr>
                                        <p:cTn id="36" dur="1" fill="hold">
                                          <p:stCondLst>
                                            <p:cond delay="0"/>
                                          </p:stCondLst>
                                        </p:cTn>
                                        <p:tgtEl>
                                          <p:spTgt spid="16"/>
                                        </p:tgtEl>
                                        <p:attrNameLst>
                                          <p:attrName>style.visibility</p:attrName>
                                        </p:attrNameLst>
                                      </p:cBhvr>
                                      <p:to>
                                        <p:strVal val="visible"/>
                                      </p:to>
                                    </p:set>
                                    <p:animEffect transition="in" filter="checkerboard(across)">
                                      <p:cBhvr>
                                        <p:cTn id="37" dur="500"/>
                                        <p:tgtEl>
                                          <p:spTgt spid="16"/>
                                        </p:tgtEl>
                                      </p:cBhvr>
                                    </p:animEffect>
                                  </p:childTnLst>
                                </p:cTn>
                              </p:par>
                              <p:par>
                                <p:cTn id="38" presetID="5" presetClass="entr" presetSubtype="10" fill="hold" grpId="0" nodeType="withEffect">
                                  <p:stCondLst>
                                    <p:cond delay="0"/>
                                  </p:stCondLst>
                                  <p:childTnLst>
                                    <p:set>
                                      <p:cBhvr>
                                        <p:cTn id="39" dur="1" fill="hold">
                                          <p:stCondLst>
                                            <p:cond delay="0"/>
                                          </p:stCondLst>
                                        </p:cTn>
                                        <p:tgtEl>
                                          <p:spTgt spid="17"/>
                                        </p:tgtEl>
                                        <p:attrNameLst>
                                          <p:attrName>style.visibility</p:attrName>
                                        </p:attrNameLst>
                                      </p:cBhvr>
                                      <p:to>
                                        <p:strVal val="visible"/>
                                      </p:to>
                                    </p:set>
                                    <p:animEffect transition="in" filter="checkerboard(across)">
                                      <p:cBhvr>
                                        <p:cTn id="40"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1" grpId="0" animBg="1"/>
      <p:bldP spid="12" grpId="0" animBg="1"/>
      <p:bldP spid="13" grpId="0" animBg="1"/>
      <p:bldP spid="14" grpId="0" animBg="1"/>
      <p:bldP spid="15" grpId="0" animBg="1"/>
      <p:bldP spid="16" grpId="0" animBg="1"/>
      <p:bldP spid="17" grpId="0" animBg="1"/>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 y="0"/>
            <a:ext cx="9143999" cy="6858000"/>
          </a:xfrm>
          <a:prstGeom prst="rect">
            <a:avLst/>
          </a:prstGeom>
        </p:spPr>
      </p:pic>
      <p:pic>
        <p:nvPicPr>
          <p:cNvPr id="34" name="Picture 11" descr="C:\Users\ADMIN\Desktop\Giai cuu dai duong 2\seashell-border-382756.jpg"/>
          <p:cNvPicPr>
            <a:picLocks noChangeAspect="1" noChangeArrowheads="1"/>
          </p:cNvPicPr>
          <p:nvPr/>
        </p:nvPicPr>
        <p:blipFill>
          <a:blip r:embed="rId3">
            <a:extLst>
              <a:ext uri="{BEBA8EAE-BF5A-486C-A8C5-ECC9F3942E4B}">
                <a14:imgProps xmlns:a14="http://schemas.microsoft.com/office/drawing/2010/main">
                  <a14:imgLayer r:embed="rId4">
                    <a14:imgEffect>
                      <a14:sharpenSoften amount="25000"/>
                    </a14:imgEffect>
                  </a14:imgLayer>
                </a14:imgProps>
              </a:ext>
              <a:ext uri="{28A0092B-C50C-407E-A947-70E740481C1C}">
                <a14:useLocalDpi xmlns:a14="http://schemas.microsoft.com/office/drawing/2010/main" val="0"/>
              </a:ext>
            </a:extLst>
          </a:blip>
          <a:srcRect/>
          <a:stretch>
            <a:fillRect/>
          </a:stretch>
        </p:blipFill>
        <p:spPr bwMode="auto">
          <a:xfrm>
            <a:off x="1415785" y="190500"/>
            <a:ext cx="6312429" cy="3067050"/>
          </a:xfrm>
          <a:prstGeom prst="rect">
            <a:avLst/>
          </a:prstGeom>
          <a:solidFill>
            <a:srgbClr val="FFFFFF">
              <a:shade val="85000"/>
            </a:srgbClr>
          </a:solidFill>
          <a:ln w="88900" cap="sq">
            <a:solidFill>
              <a:srgbClr val="FFFFFF"/>
            </a:solidFill>
            <a:miter lim="800000"/>
          </a:ln>
          <a:effectLst>
            <a:outerShdw blurRad="55000" dist="18000" dir="5400000" algn="tl" rotWithShape="0">
              <a:srgbClr val="000000">
                <a:alpha val="40000"/>
              </a:srgbClr>
            </a:outerShdw>
          </a:effectLst>
          <a:scene3d>
            <a:camera prst="orthographicFront"/>
            <a:lightRig rig="twoPt" dir="t">
              <a:rot lat="0" lon="0" rev="7200000"/>
            </a:lightRig>
          </a:scene3d>
          <a:sp3d>
            <a:bevelT w="25400" h="19050"/>
            <a:contourClr>
              <a:srgbClr val="FFFFFF"/>
            </a:contourClr>
          </a:sp3d>
        </p:spPr>
      </p:pic>
      <p:pic>
        <p:nvPicPr>
          <p:cNvPr id="36" name="Picture 11" descr="C:\Users\ADMIN\Desktop\Giai cuu dai duong 2\seashell-border-382756.jpg"/>
          <p:cNvPicPr>
            <a:picLocks noChangeAspect="1" noChangeArrowheads="1"/>
          </p:cNvPicPr>
          <p:nvPr/>
        </p:nvPicPr>
        <p:blipFill>
          <a:blip r:embed="rId3">
            <a:extLst>
              <a:ext uri="{BEBA8EAE-BF5A-486C-A8C5-ECC9F3942E4B}">
                <a14:imgProps xmlns:a14="http://schemas.microsoft.com/office/drawing/2010/main">
                  <a14:imgLayer r:embed="rId4">
                    <a14:imgEffect>
                      <a14:sharpenSoften amount="25000"/>
                    </a14:imgEffect>
                  </a14:imgLayer>
                </a14:imgProps>
              </a:ext>
              <a:ext uri="{28A0092B-C50C-407E-A947-70E740481C1C}">
                <a14:useLocalDpi xmlns:a14="http://schemas.microsoft.com/office/drawing/2010/main" val="0"/>
              </a:ext>
            </a:extLst>
          </a:blip>
          <a:srcRect/>
          <a:stretch>
            <a:fillRect/>
          </a:stretch>
        </p:blipFill>
        <p:spPr bwMode="auto">
          <a:xfrm>
            <a:off x="2144448" y="3628784"/>
            <a:ext cx="4870715" cy="2848216"/>
          </a:xfrm>
          <a:prstGeom prst="rect">
            <a:avLst/>
          </a:prstGeom>
          <a:solidFill>
            <a:srgbClr val="FFFFFF">
              <a:shade val="85000"/>
            </a:srgbClr>
          </a:solidFill>
          <a:ln w="88900" cap="sq">
            <a:solidFill>
              <a:srgbClr val="FFFFFF"/>
            </a:solidFill>
            <a:miter lim="800000"/>
          </a:ln>
          <a:effectLst>
            <a:outerShdw blurRad="55000" dist="18000" dir="5400000" algn="tl" rotWithShape="0">
              <a:srgbClr val="000000">
                <a:alpha val="40000"/>
              </a:srgbClr>
            </a:outerShdw>
          </a:effectLst>
          <a:scene3d>
            <a:camera prst="orthographicFront"/>
            <a:lightRig rig="twoPt" dir="t">
              <a:rot lat="0" lon="0" rev="7200000"/>
            </a:lightRig>
          </a:scene3d>
          <a:sp3d>
            <a:bevelT w="25400" h="19050"/>
            <a:contourClr>
              <a:srgbClr val="FFFFFF"/>
            </a:contourClr>
          </a:sp3d>
        </p:spPr>
      </p:pic>
      <p:pic>
        <p:nvPicPr>
          <p:cNvPr id="38" name="Picture 2" descr="C:\Users\ADMIN\Desktop\Phan Thi Do Uyen\Giai cuu dai duong\Picture2.png">
            <a:hlinkClick r:id="rId5" action="ppaction://hlinksldjump"/>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7809867" y="5082774"/>
            <a:ext cx="1349743" cy="1775227"/>
          </a:xfrm>
          <a:prstGeom prst="rect">
            <a:avLst/>
          </a:prstGeom>
          <a:noFill/>
          <a:extLst>
            <a:ext uri="{909E8E84-426E-40DD-AFC4-6F175D3DCCD1}">
              <a14:hiddenFill xmlns:a14="http://schemas.microsoft.com/office/drawing/2010/main">
                <a:solidFill>
                  <a:srgbClr val="FFFFFF"/>
                </a:solidFill>
              </a14:hiddenFill>
            </a:ext>
          </a:extLst>
        </p:spPr>
      </p:pic>
      <p:sp>
        <p:nvSpPr>
          <p:cNvPr id="8" name="TextBox 7"/>
          <p:cNvSpPr txBox="1"/>
          <p:nvPr/>
        </p:nvSpPr>
        <p:spPr>
          <a:xfrm>
            <a:off x="1415784" y="692696"/>
            <a:ext cx="6394083" cy="1569660"/>
          </a:xfrm>
          <a:prstGeom prst="rect">
            <a:avLst/>
          </a:prstGeom>
          <a:noFill/>
        </p:spPr>
        <p:txBody>
          <a:bodyPr wrap="square" rtlCol="0">
            <a:spAutoFit/>
          </a:bodyPr>
          <a:lstStyle/>
          <a:p>
            <a:pPr algn="ctr"/>
            <a:r>
              <a:rPr lang="en-US" sz="3200" dirty="0" err="1">
                <a:solidFill>
                  <a:srgbClr val="FF0000"/>
                </a:solidFill>
              </a:rPr>
              <a:t>Gồm</a:t>
            </a:r>
            <a:r>
              <a:rPr lang="en-US" sz="3200" dirty="0">
                <a:solidFill>
                  <a:srgbClr val="FF0000"/>
                </a:solidFill>
              </a:rPr>
              <a:t> 14 </a:t>
            </a:r>
            <a:r>
              <a:rPr lang="en-US" sz="3200" dirty="0" err="1">
                <a:solidFill>
                  <a:srgbClr val="FF0000"/>
                </a:solidFill>
              </a:rPr>
              <a:t>chữ</a:t>
            </a:r>
            <a:r>
              <a:rPr lang="en-US" sz="3200" dirty="0">
                <a:solidFill>
                  <a:srgbClr val="FF0000"/>
                </a:solidFill>
              </a:rPr>
              <a:t> </a:t>
            </a:r>
            <a:r>
              <a:rPr lang="en-US" sz="3200" dirty="0" err="1">
                <a:solidFill>
                  <a:srgbClr val="FF0000"/>
                </a:solidFill>
              </a:rPr>
              <a:t>cái</a:t>
            </a:r>
            <a:r>
              <a:rPr lang="en-US" sz="3200" dirty="0">
                <a:solidFill>
                  <a:srgbClr val="FF0000"/>
                </a:solidFill>
              </a:rPr>
              <a:t>: </a:t>
            </a:r>
          </a:p>
          <a:p>
            <a:pPr algn="ctr"/>
            <a:r>
              <a:rPr lang="en-US" sz="3200" dirty="0" err="1">
                <a:solidFill>
                  <a:srgbClr val="FF0000"/>
                </a:solidFill>
              </a:rPr>
              <a:t>Chỉ</a:t>
            </a:r>
            <a:r>
              <a:rPr lang="en-US" sz="3200" dirty="0">
                <a:solidFill>
                  <a:srgbClr val="FF0000"/>
                </a:solidFill>
              </a:rPr>
              <a:t> </a:t>
            </a:r>
            <a:r>
              <a:rPr lang="en-US" sz="3200" dirty="0" err="1">
                <a:solidFill>
                  <a:srgbClr val="FF0000"/>
                </a:solidFill>
              </a:rPr>
              <a:t>bazơ</a:t>
            </a:r>
            <a:r>
              <a:rPr lang="en-US" sz="3200" dirty="0">
                <a:solidFill>
                  <a:srgbClr val="FF0000"/>
                </a:solidFill>
              </a:rPr>
              <a:t> </a:t>
            </a:r>
            <a:r>
              <a:rPr lang="en-US" sz="3200" dirty="0" err="1">
                <a:solidFill>
                  <a:srgbClr val="FF0000"/>
                </a:solidFill>
              </a:rPr>
              <a:t>không</a:t>
            </a:r>
            <a:r>
              <a:rPr lang="en-US" sz="3200" dirty="0">
                <a:solidFill>
                  <a:srgbClr val="FF0000"/>
                </a:solidFill>
              </a:rPr>
              <a:t> tan </a:t>
            </a:r>
            <a:r>
              <a:rPr lang="en-US" sz="3200" dirty="0" err="1">
                <a:solidFill>
                  <a:srgbClr val="FF0000"/>
                </a:solidFill>
              </a:rPr>
              <a:t>mới</a:t>
            </a:r>
            <a:r>
              <a:rPr lang="en-US" sz="3200" dirty="0">
                <a:solidFill>
                  <a:srgbClr val="FF0000"/>
                </a:solidFill>
              </a:rPr>
              <a:t> </a:t>
            </a:r>
            <a:r>
              <a:rPr lang="en-US" sz="3200" dirty="0" err="1">
                <a:solidFill>
                  <a:srgbClr val="FF0000"/>
                </a:solidFill>
              </a:rPr>
              <a:t>có</a:t>
            </a:r>
            <a:r>
              <a:rPr lang="en-US" sz="3200" dirty="0">
                <a:solidFill>
                  <a:srgbClr val="FF0000"/>
                </a:solidFill>
              </a:rPr>
              <a:t> </a:t>
            </a:r>
          </a:p>
          <a:p>
            <a:pPr algn="ctr"/>
            <a:r>
              <a:rPr lang="en-US" sz="3200" dirty="0" err="1">
                <a:solidFill>
                  <a:srgbClr val="FF0000"/>
                </a:solidFill>
              </a:rPr>
              <a:t>tính</a:t>
            </a:r>
            <a:r>
              <a:rPr lang="en-US" sz="3200" dirty="0">
                <a:solidFill>
                  <a:srgbClr val="FF0000"/>
                </a:solidFill>
              </a:rPr>
              <a:t> </a:t>
            </a:r>
            <a:r>
              <a:rPr lang="en-US" sz="3200" dirty="0" err="1">
                <a:solidFill>
                  <a:srgbClr val="FF0000"/>
                </a:solidFill>
              </a:rPr>
              <a:t>chất</a:t>
            </a:r>
            <a:r>
              <a:rPr lang="en-US" sz="3200" dirty="0">
                <a:solidFill>
                  <a:srgbClr val="FF0000"/>
                </a:solidFill>
              </a:rPr>
              <a:t> </a:t>
            </a:r>
            <a:r>
              <a:rPr lang="en-US" sz="3200" dirty="0" err="1">
                <a:solidFill>
                  <a:srgbClr val="FF0000"/>
                </a:solidFill>
              </a:rPr>
              <a:t>hóa</a:t>
            </a:r>
            <a:r>
              <a:rPr lang="en-US" sz="3200" dirty="0">
                <a:solidFill>
                  <a:srgbClr val="FF0000"/>
                </a:solidFill>
              </a:rPr>
              <a:t> </a:t>
            </a:r>
            <a:r>
              <a:rPr lang="en-US" sz="3200" dirty="0" err="1">
                <a:solidFill>
                  <a:srgbClr val="FF0000"/>
                </a:solidFill>
              </a:rPr>
              <a:t>học</a:t>
            </a:r>
            <a:r>
              <a:rPr lang="en-US" sz="3200" dirty="0">
                <a:solidFill>
                  <a:srgbClr val="FF0000"/>
                </a:solidFill>
              </a:rPr>
              <a:t> </a:t>
            </a:r>
            <a:r>
              <a:rPr lang="en-US" sz="3200" dirty="0" err="1">
                <a:solidFill>
                  <a:srgbClr val="FF0000"/>
                </a:solidFill>
              </a:rPr>
              <a:t>này</a:t>
            </a:r>
            <a:r>
              <a:rPr lang="en-US" sz="3200" dirty="0">
                <a:solidFill>
                  <a:srgbClr val="FF0000"/>
                </a:solidFill>
              </a:rPr>
              <a:t>.</a:t>
            </a:r>
            <a:endParaRPr lang="vi-VN" sz="3200" dirty="0">
              <a:solidFill>
                <a:srgbClr val="FF0000"/>
              </a:solidFill>
            </a:endParaRPr>
          </a:p>
        </p:txBody>
      </p:sp>
      <p:sp>
        <p:nvSpPr>
          <p:cNvPr id="9" name="TextBox 8"/>
          <p:cNvSpPr txBox="1"/>
          <p:nvPr/>
        </p:nvSpPr>
        <p:spPr>
          <a:xfrm>
            <a:off x="150410" y="4368375"/>
            <a:ext cx="576064" cy="1015663"/>
          </a:xfrm>
          <a:prstGeom prst="rect">
            <a:avLst/>
          </a:prstGeom>
          <a:solidFill>
            <a:srgbClr val="FFFF00"/>
          </a:solidFill>
          <a:ln w="3175">
            <a:solidFill>
              <a:schemeClr val="tx1"/>
            </a:solidFill>
          </a:ln>
        </p:spPr>
        <p:txBody>
          <a:bodyPr wrap="square" rtlCol="0">
            <a:spAutoFit/>
          </a:bodyPr>
          <a:lstStyle/>
          <a:p>
            <a:pPr algn="ctr"/>
            <a:r>
              <a:rPr lang="en-US" sz="6000" dirty="0">
                <a:solidFill>
                  <a:srgbClr val="FF0000"/>
                </a:solidFill>
                <a:latin typeface="Times New Roman" pitchFamily="18" charset="0"/>
                <a:cs typeface="Times New Roman" pitchFamily="18" charset="0"/>
              </a:rPr>
              <a:t>B</a:t>
            </a:r>
            <a:endParaRPr lang="vi-VN" sz="6000" dirty="0">
              <a:solidFill>
                <a:srgbClr val="FF0000"/>
              </a:solidFill>
              <a:latin typeface="Times New Roman" pitchFamily="18" charset="0"/>
              <a:cs typeface="Times New Roman" pitchFamily="18" charset="0"/>
            </a:endParaRPr>
          </a:p>
        </p:txBody>
      </p:sp>
      <p:sp>
        <p:nvSpPr>
          <p:cNvPr id="10" name="TextBox 9"/>
          <p:cNvSpPr txBox="1"/>
          <p:nvPr/>
        </p:nvSpPr>
        <p:spPr>
          <a:xfrm>
            <a:off x="726474" y="4368375"/>
            <a:ext cx="536214" cy="1015663"/>
          </a:xfrm>
          <a:prstGeom prst="rect">
            <a:avLst/>
          </a:prstGeom>
          <a:solidFill>
            <a:srgbClr val="FFFF00"/>
          </a:solidFill>
          <a:ln w="3175">
            <a:solidFill>
              <a:schemeClr val="tx1"/>
            </a:solidFill>
          </a:ln>
        </p:spPr>
        <p:txBody>
          <a:bodyPr wrap="square" rtlCol="0">
            <a:spAutoFit/>
          </a:bodyPr>
          <a:lstStyle/>
          <a:p>
            <a:pPr algn="ctr"/>
            <a:r>
              <a:rPr lang="en-US" sz="6000" dirty="0">
                <a:solidFill>
                  <a:srgbClr val="FF0000"/>
                </a:solidFill>
                <a:latin typeface="Times New Roman" pitchFamily="18" charset="0"/>
                <a:cs typeface="Times New Roman" pitchFamily="18" charset="0"/>
              </a:rPr>
              <a:t>Ị</a:t>
            </a:r>
            <a:endParaRPr lang="vi-VN" sz="6000" dirty="0">
              <a:solidFill>
                <a:srgbClr val="FF0000"/>
              </a:solidFill>
              <a:latin typeface="Times New Roman" pitchFamily="18" charset="0"/>
              <a:cs typeface="Times New Roman" pitchFamily="18" charset="0"/>
            </a:endParaRPr>
          </a:p>
        </p:txBody>
      </p:sp>
      <p:sp>
        <p:nvSpPr>
          <p:cNvPr id="11" name="TextBox 10"/>
          <p:cNvSpPr txBox="1"/>
          <p:nvPr/>
        </p:nvSpPr>
        <p:spPr>
          <a:xfrm>
            <a:off x="1262688" y="4368374"/>
            <a:ext cx="543906" cy="1015663"/>
          </a:xfrm>
          <a:prstGeom prst="rect">
            <a:avLst/>
          </a:prstGeom>
          <a:solidFill>
            <a:srgbClr val="FFFF00"/>
          </a:solidFill>
          <a:ln w="3175">
            <a:solidFill>
              <a:schemeClr val="tx1"/>
            </a:solidFill>
          </a:ln>
        </p:spPr>
        <p:txBody>
          <a:bodyPr wrap="square" rtlCol="0">
            <a:spAutoFit/>
          </a:bodyPr>
          <a:lstStyle/>
          <a:p>
            <a:pPr algn="ctr"/>
            <a:r>
              <a:rPr lang="en-US" sz="6000" dirty="0">
                <a:solidFill>
                  <a:srgbClr val="FF0000"/>
                </a:solidFill>
                <a:latin typeface="Times New Roman" pitchFamily="18" charset="0"/>
                <a:cs typeface="Times New Roman" pitchFamily="18" charset="0"/>
              </a:rPr>
              <a:t>N</a:t>
            </a:r>
            <a:endParaRPr lang="vi-VN" sz="6000" dirty="0">
              <a:solidFill>
                <a:srgbClr val="FF0000"/>
              </a:solidFill>
              <a:latin typeface="Times New Roman" pitchFamily="18" charset="0"/>
              <a:cs typeface="Times New Roman" pitchFamily="18" charset="0"/>
            </a:endParaRPr>
          </a:p>
        </p:txBody>
      </p:sp>
      <p:sp>
        <p:nvSpPr>
          <p:cNvPr id="12" name="TextBox 11"/>
          <p:cNvSpPr txBox="1"/>
          <p:nvPr/>
        </p:nvSpPr>
        <p:spPr>
          <a:xfrm>
            <a:off x="1766744" y="4368373"/>
            <a:ext cx="615914" cy="1015663"/>
          </a:xfrm>
          <a:prstGeom prst="rect">
            <a:avLst/>
          </a:prstGeom>
          <a:solidFill>
            <a:srgbClr val="FFFF00"/>
          </a:solidFill>
          <a:ln w="3175">
            <a:solidFill>
              <a:schemeClr val="tx1"/>
            </a:solidFill>
          </a:ln>
        </p:spPr>
        <p:txBody>
          <a:bodyPr wrap="square" rtlCol="0">
            <a:spAutoFit/>
          </a:bodyPr>
          <a:lstStyle/>
          <a:p>
            <a:pPr algn="ctr"/>
            <a:r>
              <a:rPr lang="en-US" sz="6000" dirty="0">
                <a:solidFill>
                  <a:srgbClr val="FF0000"/>
                </a:solidFill>
                <a:latin typeface="Times New Roman" pitchFamily="18" charset="0"/>
                <a:cs typeface="Times New Roman" pitchFamily="18" charset="0"/>
              </a:rPr>
              <a:t>H</a:t>
            </a:r>
            <a:endParaRPr lang="vi-VN" sz="6000" dirty="0">
              <a:solidFill>
                <a:srgbClr val="FF0000"/>
              </a:solidFill>
              <a:latin typeface="Times New Roman" pitchFamily="18" charset="0"/>
              <a:cs typeface="Times New Roman" pitchFamily="18" charset="0"/>
            </a:endParaRPr>
          </a:p>
        </p:txBody>
      </p:sp>
      <p:sp>
        <p:nvSpPr>
          <p:cNvPr id="13" name="TextBox 12"/>
          <p:cNvSpPr txBox="1"/>
          <p:nvPr/>
        </p:nvSpPr>
        <p:spPr>
          <a:xfrm>
            <a:off x="5100714" y="4380593"/>
            <a:ext cx="588944" cy="1015663"/>
          </a:xfrm>
          <a:prstGeom prst="rect">
            <a:avLst/>
          </a:prstGeom>
          <a:solidFill>
            <a:srgbClr val="FFFF00"/>
          </a:solidFill>
          <a:ln w="3175">
            <a:solidFill>
              <a:schemeClr val="tx1"/>
            </a:solidFill>
          </a:ln>
        </p:spPr>
        <p:txBody>
          <a:bodyPr wrap="square" rtlCol="0">
            <a:spAutoFit/>
          </a:bodyPr>
          <a:lstStyle/>
          <a:p>
            <a:pPr algn="ctr"/>
            <a:r>
              <a:rPr lang="en-US" sz="6000" dirty="0">
                <a:solidFill>
                  <a:srgbClr val="FF0000"/>
                </a:solidFill>
                <a:latin typeface="Times New Roman" pitchFamily="18" charset="0"/>
                <a:cs typeface="Times New Roman" pitchFamily="18" charset="0"/>
              </a:rPr>
              <a:t>Â</a:t>
            </a:r>
            <a:endParaRPr lang="vi-VN" sz="6000" dirty="0">
              <a:solidFill>
                <a:srgbClr val="FF0000"/>
              </a:solidFill>
              <a:latin typeface="Times New Roman" pitchFamily="18" charset="0"/>
              <a:cs typeface="Times New Roman" pitchFamily="18" charset="0"/>
            </a:endParaRPr>
          </a:p>
        </p:txBody>
      </p:sp>
      <p:sp>
        <p:nvSpPr>
          <p:cNvPr id="14" name="TextBox 13"/>
          <p:cNvSpPr txBox="1"/>
          <p:nvPr/>
        </p:nvSpPr>
        <p:spPr>
          <a:xfrm>
            <a:off x="2382658" y="4375926"/>
            <a:ext cx="576064" cy="1015663"/>
          </a:xfrm>
          <a:prstGeom prst="rect">
            <a:avLst/>
          </a:prstGeom>
          <a:solidFill>
            <a:srgbClr val="FFFF00"/>
          </a:solidFill>
          <a:ln w="3175">
            <a:solidFill>
              <a:schemeClr val="tx1"/>
            </a:solidFill>
          </a:ln>
        </p:spPr>
        <p:txBody>
          <a:bodyPr wrap="square" rtlCol="0">
            <a:spAutoFit/>
          </a:bodyPr>
          <a:lstStyle/>
          <a:p>
            <a:pPr algn="ctr"/>
            <a:r>
              <a:rPr lang="en-US" sz="6000" dirty="0">
                <a:solidFill>
                  <a:srgbClr val="FF0000"/>
                </a:solidFill>
                <a:latin typeface="Times New Roman" pitchFamily="18" charset="0"/>
                <a:cs typeface="Times New Roman" pitchFamily="18" charset="0"/>
              </a:rPr>
              <a:t>I</a:t>
            </a:r>
            <a:endParaRPr lang="vi-VN" sz="6000" dirty="0">
              <a:solidFill>
                <a:srgbClr val="FF0000"/>
              </a:solidFill>
              <a:latin typeface="Times New Roman" pitchFamily="18" charset="0"/>
              <a:cs typeface="Times New Roman" pitchFamily="18" charset="0"/>
            </a:endParaRPr>
          </a:p>
        </p:txBody>
      </p:sp>
      <p:sp>
        <p:nvSpPr>
          <p:cNvPr id="15" name="TextBox 14"/>
          <p:cNvSpPr txBox="1"/>
          <p:nvPr/>
        </p:nvSpPr>
        <p:spPr>
          <a:xfrm>
            <a:off x="5689658" y="4375926"/>
            <a:ext cx="595808" cy="1015663"/>
          </a:xfrm>
          <a:prstGeom prst="rect">
            <a:avLst/>
          </a:prstGeom>
          <a:solidFill>
            <a:srgbClr val="FFFF00"/>
          </a:solidFill>
          <a:ln w="3175">
            <a:solidFill>
              <a:schemeClr val="tx1"/>
            </a:solidFill>
          </a:ln>
        </p:spPr>
        <p:txBody>
          <a:bodyPr wrap="square" rtlCol="0">
            <a:spAutoFit/>
          </a:bodyPr>
          <a:lstStyle/>
          <a:p>
            <a:pPr algn="ctr"/>
            <a:r>
              <a:rPr lang="en-US" sz="6000" dirty="0">
                <a:latin typeface="Times New Roman" pitchFamily="18" charset="0"/>
                <a:cs typeface="Times New Roman" pitchFamily="18" charset="0"/>
              </a:rPr>
              <a:t>N</a:t>
            </a:r>
            <a:endParaRPr lang="vi-VN" sz="6000" dirty="0">
              <a:latin typeface="Times New Roman" pitchFamily="18" charset="0"/>
              <a:cs typeface="Times New Roman" pitchFamily="18" charset="0"/>
            </a:endParaRPr>
          </a:p>
        </p:txBody>
      </p:sp>
      <p:sp>
        <p:nvSpPr>
          <p:cNvPr id="16" name="TextBox 15"/>
          <p:cNvSpPr txBox="1"/>
          <p:nvPr/>
        </p:nvSpPr>
        <p:spPr>
          <a:xfrm>
            <a:off x="2958722" y="4375926"/>
            <a:ext cx="608222" cy="1015663"/>
          </a:xfrm>
          <a:prstGeom prst="rect">
            <a:avLst/>
          </a:prstGeom>
          <a:solidFill>
            <a:srgbClr val="FFFF00"/>
          </a:solidFill>
          <a:ln w="3175">
            <a:solidFill>
              <a:schemeClr val="tx1"/>
            </a:solidFill>
          </a:ln>
        </p:spPr>
        <p:txBody>
          <a:bodyPr wrap="square" rtlCol="0">
            <a:spAutoFit/>
          </a:bodyPr>
          <a:lstStyle/>
          <a:p>
            <a:pPr algn="ctr"/>
            <a:r>
              <a:rPr lang="en-US" sz="6000" dirty="0">
                <a:solidFill>
                  <a:srgbClr val="FF0000"/>
                </a:solidFill>
                <a:latin typeface="Times New Roman" pitchFamily="18" charset="0"/>
                <a:cs typeface="Times New Roman" pitchFamily="18" charset="0"/>
              </a:rPr>
              <a:t>Ệ</a:t>
            </a:r>
            <a:endParaRPr lang="vi-VN" sz="6000" dirty="0">
              <a:solidFill>
                <a:srgbClr val="FF0000"/>
              </a:solidFill>
              <a:latin typeface="Times New Roman" pitchFamily="18" charset="0"/>
              <a:cs typeface="Times New Roman" pitchFamily="18" charset="0"/>
            </a:endParaRPr>
          </a:p>
        </p:txBody>
      </p:sp>
      <p:sp>
        <p:nvSpPr>
          <p:cNvPr id="17" name="TextBox 16"/>
          <p:cNvSpPr txBox="1"/>
          <p:nvPr/>
        </p:nvSpPr>
        <p:spPr>
          <a:xfrm>
            <a:off x="6285466" y="4375926"/>
            <a:ext cx="608222" cy="1015663"/>
          </a:xfrm>
          <a:prstGeom prst="rect">
            <a:avLst/>
          </a:prstGeom>
          <a:solidFill>
            <a:srgbClr val="FFFF00"/>
          </a:solidFill>
          <a:ln w="3175">
            <a:solidFill>
              <a:schemeClr val="tx1"/>
            </a:solidFill>
          </a:ln>
        </p:spPr>
        <p:txBody>
          <a:bodyPr wrap="square" rtlCol="0">
            <a:spAutoFit/>
          </a:bodyPr>
          <a:lstStyle/>
          <a:p>
            <a:pPr algn="ctr"/>
            <a:r>
              <a:rPr lang="en-US" sz="6000" dirty="0">
                <a:solidFill>
                  <a:srgbClr val="FF0000"/>
                </a:solidFill>
                <a:latin typeface="Times New Roman" pitchFamily="18" charset="0"/>
                <a:cs typeface="Times New Roman" pitchFamily="18" charset="0"/>
              </a:rPr>
              <a:t>H</a:t>
            </a:r>
            <a:endParaRPr lang="vi-VN" sz="6000" dirty="0">
              <a:solidFill>
                <a:srgbClr val="FF0000"/>
              </a:solidFill>
              <a:latin typeface="Times New Roman" pitchFamily="18" charset="0"/>
              <a:cs typeface="Times New Roman" pitchFamily="18" charset="0"/>
            </a:endParaRPr>
          </a:p>
        </p:txBody>
      </p:sp>
      <p:sp>
        <p:nvSpPr>
          <p:cNvPr id="18" name="TextBox 17"/>
          <p:cNvSpPr txBox="1"/>
          <p:nvPr/>
        </p:nvSpPr>
        <p:spPr>
          <a:xfrm>
            <a:off x="4564500" y="4375926"/>
            <a:ext cx="536214" cy="1015663"/>
          </a:xfrm>
          <a:prstGeom prst="rect">
            <a:avLst/>
          </a:prstGeom>
          <a:solidFill>
            <a:srgbClr val="FFFF00"/>
          </a:solidFill>
          <a:ln w="3175">
            <a:solidFill>
              <a:schemeClr val="tx1"/>
            </a:solidFill>
          </a:ln>
        </p:spPr>
        <p:txBody>
          <a:bodyPr wrap="square" rtlCol="0">
            <a:spAutoFit/>
          </a:bodyPr>
          <a:lstStyle/>
          <a:p>
            <a:pPr algn="ctr"/>
            <a:r>
              <a:rPr lang="en-US" sz="6000" dirty="0">
                <a:solidFill>
                  <a:srgbClr val="FF0000"/>
                </a:solidFill>
                <a:latin typeface="Times New Roman" pitchFamily="18" charset="0"/>
                <a:cs typeface="Times New Roman" pitchFamily="18" charset="0"/>
              </a:rPr>
              <a:t>H</a:t>
            </a:r>
            <a:endParaRPr lang="vi-VN" sz="6000" dirty="0">
              <a:solidFill>
                <a:srgbClr val="FF0000"/>
              </a:solidFill>
              <a:latin typeface="Times New Roman" pitchFamily="18" charset="0"/>
              <a:cs typeface="Times New Roman" pitchFamily="18" charset="0"/>
            </a:endParaRPr>
          </a:p>
        </p:txBody>
      </p:sp>
      <p:sp>
        <p:nvSpPr>
          <p:cNvPr id="20" name="TextBox 19"/>
          <p:cNvSpPr txBox="1"/>
          <p:nvPr/>
        </p:nvSpPr>
        <p:spPr>
          <a:xfrm>
            <a:off x="3509312" y="4368372"/>
            <a:ext cx="536214" cy="1015663"/>
          </a:xfrm>
          <a:prstGeom prst="rect">
            <a:avLst/>
          </a:prstGeom>
          <a:solidFill>
            <a:srgbClr val="FFFF00"/>
          </a:solidFill>
          <a:ln w="3175">
            <a:solidFill>
              <a:schemeClr val="tx1"/>
            </a:solidFill>
          </a:ln>
        </p:spPr>
        <p:txBody>
          <a:bodyPr wrap="square" rtlCol="0">
            <a:spAutoFit/>
          </a:bodyPr>
          <a:lstStyle/>
          <a:p>
            <a:pPr algn="ctr"/>
            <a:r>
              <a:rPr lang="en-US" sz="6000" dirty="0">
                <a:solidFill>
                  <a:srgbClr val="FF0000"/>
                </a:solidFill>
                <a:latin typeface="Times New Roman" pitchFamily="18" charset="0"/>
                <a:cs typeface="Times New Roman" pitchFamily="18" charset="0"/>
              </a:rPr>
              <a:t>T</a:t>
            </a:r>
            <a:endParaRPr lang="vi-VN" sz="6000" dirty="0">
              <a:solidFill>
                <a:srgbClr val="FF0000"/>
              </a:solidFill>
              <a:latin typeface="Times New Roman" pitchFamily="18" charset="0"/>
              <a:cs typeface="Times New Roman" pitchFamily="18" charset="0"/>
            </a:endParaRPr>
          </a:p>
        </p:txBody>
      </p:sp>
      <p:sp>
        <p:nvSpPr>
          <p:cNvPr id="21" name="TextBox 20"/>
          <p:cNvSpPr txBox="1"/>
          <p:nvPr/>
        </p:nvSpPr>
        <p:spPr>
          <a:xfrm>
            <a:off x="4052416" y="4375926"/>
            <a:ext cx="536214" cy="1015663"/>
          </a:xfrm>
          <a:prstGeom prst="rect">
            <a:avLst/>
          </a:prstGeom>
          <a:solidFill>
            <a:srgbClr val="FFFF00"/>
          </a:solidFill>
          <a:ln w="3175">
            <a:solidFill>
              <a:schemeClr val="tx1"/>
            </a:solidFill>
          </a:ln>
        </p:spPr>
        <p:txBody>
          <a:bodyPr wrap="square" rtlCol="0">
            <a:spAutoFit/>
          </a:bodyPr>
          <a:lstStyle/>
          <a:p>
            <a:pPr algn="ctr"/>
            <a:r>
              <a:rPr lang="en-US" sz="6000" dirty="0">
                <a:solidFill>
                  <a:srgbClr val="FF0000"/>
                </a:solidFill>
                <a:latin typeface="Times New Roman" pitchFamily="18" charset="0"/>
                <a:cs typeface="Times New Roman" pitchFamily="18" charset="0"/>
              </a:rPr>
              <a:t>P</a:t>
            </a:r>
            <a:endParaRPr lang="vi-VN" sz="6000" dirty="0">
              <a:solidFill>
                <a:srgbClr val="FF0000"/>
              </a:solidFill>
              <a:latin typeface="Times New Roman" pitchFamily="18" charset="0"/>
              <a:cs typeface="Times New Roman" pitchFamily="18" charset="0"/>
            </a:endParaRPr>
          </a:p>
        </p:txBody>
      </p:sp>
      <p:sp>
        <p:nvSpPr>
          <p:cNvPr id="22" name="TextBox 21"/>
          <p:cNvSpPr txBox="1"/>
          <p:nvPr/>
        </p:nvSpPr>
        <p:spPr>
          <a:xfrm>
            <a:off x="7541760" y="4357553"/>
            <a:ext cx="536214" cy="1015663"/>
          </a:xfrm>
          <a:prstGeom prst="rect">
            <a:avLst/>
          </a:prstGeom>
          <a:solidFill>
            <a:srgbClr val="FFFF00"/>
          </a:solidFill>
          <a:ln w="3175">
            <a:solidFill>
              <a:schemeClr val="tx1"/>
            </a:solidFill>
          </a:ln>
        </p:spPr>
        <p:txBody>
          <a:bodyPr wrap="square" rtlCol="0">
            <a:spAutoFit/>
          </a:bodyPr>
          <a:lstStyle/>
          <a:p>
            <a:pPr algn="ctr"/>
            <a:r>
              <a:rPr lang="en-US" sz="6000" dirty="0">
                <a:solidFill>
                  <a:srgbClr val="FF0000"/>
                </a:solidFill>
                <a:latin typeface="Times New Roman" pitchFamily="18" charset="0"/>
                <a:cs typeface="Times New Roman" pitchFamily="18" charset="0"/>
              </a:rPr>
              <a:t>Y</a:t>
            </a:r>
            <a:endParaRPr lang="vi-VN" sz="6000" dirty="0">
              <a:solidFill>
                <a:srgbClr val="FF0000"/>
              </a:solidFill>
              <a:latin typeface="Times New Roman" pitchFamily="18" charset="0"/>
              <a:cs typeface="Times New Roman" pitchFamily="18" charset="0"/>
            </a:endParaRPr>
          </a:p>
        </p:txBody>
      </p:sp>
      <p:sp>
        <p:nvSpPr>
          <p:cNvPr id="23" name="TextBox 22"/>
          <p:cNvSpPr txBox="1"/>
          <p:nvPr/>
        </p:nvSpPr>
        <p:spPr>
          <a:xfrm>
            <a:off x="6893688" y="4366737"/>
            <a:ext cx="648072" cy="1015663"/>
          </a:xfrm>
          <a:prstGeom prst="rect">
            <a:avLst/>
          </a:prstGeom>
          <a:solidFill>
            <a:srgbClr val="FFFF00"/>
          </a:solidFill>
          <a:ln w="3175">
            <a:solidFill>
              <a:schemeClr val="tx1"/>
            </a:solidFill>
          </a:ln>
        </p:spPr>
        <p:txBody>
          <a:bodyPr wrap="square" rtlCol="0">
            <a:spAutoFit/>
          </a:bodyPr>
          <a:lstStyle/>
          <a:p>
            <a:pPr algn="ctr"/>
            <a:r>
              <a:rPr lang="en-US" sz="6000" dirty="0">
                <a:solidFill>
                  <a:srgbClr val="FF0000"/>
                </a:solidFill>
                <a:latin typeface="Times New Roman" pitchFamily="18" charset="0"/>
                <a:cs typeface="Times New Roman" pitchFamily="18" charset="0"/>
              </a:rPr>
              <a:t>Ủ</a:t>
            </a:r>
            <a:endParaRPr lang="vi-VN" sz="6000" dirty="0">
              <a:solidFill>
                <a:srgbClr val="FF0000"/>
              </a:solidFill>
              <a:latin typeface="Times New Roman" pitchFamily="18" charset="0"/>
              <a:cs typeface="Times New Roman" pitchFamily="18" charset="0"/>
            </a:endParaRPr>
          </a:p>
        </p:txBody>
      </p:sp>
      <p:sp>
        <p:nvSpPr>
          <p:cNvPr id="26" name="5-Point Star 25">
            <a:hlinkClick r:id="rId7" action="ppaction://hlinksldjump"/>
          </p:cNvPr>
          <p:cNvSpPr/>
          <p:nvPr/>
        </p:nvSpPr>
        <p:spPr>
          <a:xfrm>
            <a:off x="619944" y="6461720"/>
            <a:ext cx="504056" cy="432048"/>
          </a:xfrm>
          <a:prstGeom prst="star5">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vi-VN"/>
          </a:p>
        </p:txBody>
      </p:sp>
    </p:spTree>
    <p:extLst>
      <p:ext uri="{BB962C8B-B14F-4D97-AF65-F5344CB8AC3E}">
        <p14:creationId xmlns:p14="http://schemas.microsoft.com/office/powerpoint/2010/main" val="382895307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nodeType="withEffect">
                                  <p:stCondLst>
                                    <p:cond delay="0"/>
                                  </p:stCondLst>
                                  <p:childTnLst>
                                    <p:set>
                                      <p:cBhvr>
                                        <p:cTn id="6" dur="1" fill="hold">
                                          <p:stCondLst>
                                            <p:cond delay="0"/>
                                          </p:stCondLst>
                                        </p:cTn>
                                        <p:tgtEl>
                                          <p:spTgt spid="34"/>
                                        </p:tgtEl>
                                        <p:attrNameLst>
                                          <p:attrName>style.visibility</p:attrName>
                                        </p:attrNameLst>
                                      </p:cBhvr>
                                      <p:to>
                                        <p:strVal val="visible"/>
                                      </p:to>
                                    </p:set>
                                    <p:animEffect transition="in" filter="fade">
                                      <p:cBhvr>
                                        <p:cTn id="7" dur="1000"/>
                                        <p:tgtEl>
                                          <p:spTgt spid="34"/>
                                        </p:tgtEl>
                                      </p:cBhvr>
                                    </p:animEffect>
                                    <p:anim calcmode="lin" valueType="num">
                                      <p:cBhvr>
                                        <p:cTn id="8" dur="1000" fill="hold"/>
                                        <p:tgtEl>
                                          <p:spTgt spid="34"/>
                                        </p:tgtEl>
                                        <p:attrNameLst>
                                          <p:attrName>ppt_x</p:attrName>
                                        </p:attrNameLst>
                                      </p:cBhvr>
                                      <p:tavLst>
                                        <p:tav tm="0">
                                          <p:val>
                                            <p:strVal val="#ppt_x"/>
                                          </p:val>
                                        </p:tav>
                                        <p:tav tm="100000">
                                          <p:val>
                                            <p:strVal val="#ppt_x"/>
                                          </p:val>
                                        </p:tav>
                                      </p:tavLst>
                                    </p:anim>
                                    <p:anim calcmode="lin" valueType="num">
                                      <p:cBhvr>
                                        <p:cTn id="9" dur="1000" fill="hold"/>
                                        <p:tgtEl>
                                          <p:spTgt spid="34"/>
                                        </p:tgtEl>
                                        <p:attrNameLst>
                                          <p:attrName>ppt_y</p:attrName>
                                        </p:attrNameLst>
                                      </p:cBhvr>
                                      <p:tavLst>
                                        <p:tav tm="0">
                                          <p:val>
                                            <p:strVal val="#ppt_y-.1"/>
                                          </p:val>
                                        </p:tav>
                                        <p:tav tm="100000">
                                          <p:val>
                                            <p:strVal val="#ppt_y"/>
                                          </p:val>
                                        </p:tav>
                                      </p:tavLst>
                                    </p:anim>
                                  </p:childTnLst>
                                </p:cTn>
                              </p:par>
                              <p:par>
                                <p:cTn id="10" presetID="47" presetClass="entr" presetSubtype="0" fill="hold" nodeType="withEffect">
                                  <p:stCondLst>
                                    <p:cond delay="0"/>
                                  </p:stCondLst>
                                  <p:childTnLst>
                                    <p:set>
                                      <p:cBhvr>
                                        <p:cTn id="11" dur="1" fill="hold">
                                          <p:stCondLst>
                                            <p:cond delay="0"/>
                                          </p:stCondLst>
                                        </p:cTn>
                                        <p:tgtEl>
                                          <p:spTgt spid="36"/>
                                        </p:tgtEl>
                                        <p:attrNameLst>
                                          <p:attrName>style.visibility</p:attrName>
                                        </p:attrNameLst>
                                      </p:cBhvr>
                                      <p:to>
                                        <p:strVal val="visible"/>
                                      </p:to>
                                    </p:set>
                                    <p:animEffect transition="in" filter="fade">
                                      <p:cBhvr>
                                        <p:cTn id="12" dur="1000"/>
                                        <p:tgtEl>
                                          <p:spTgt spid="36"/>
                                        </p:tgtEl>
                                      </p:cBhvr>
                                    </p:animEffect>
                                    <p:anim calcmode="lin" valueType="num">
                                      <p:cBhvr>
                                        <p:cTn id="13" dur="1000" fill="hold"/>
                                        <p:tgtEl>
                                          <p:spTgt spid="36"/>
                                        </p:tgtEl>
                                        <p:attrNameLst>
                                          <p:attrName>ppt_x</p:attrName>
                                        </p:attrNameLst>
                                      </p:cBhvr>
                                      <p:tavLst>
                                        <p:tav tm="0">
                                          <p:val>
                                            <p:strVal val="#ppt_x"/>
                                          </p:val>
                                        </p:tav>
                                        <p:tav tm="100000">
                                          <p:val>
                                            <p:strVal val="#ppt_x"/>
                                          </p:val>
                                        </p:tav>
                                      </p:tavLst>
                                    </p:anim>
                                    <p:anim calcmode="lin" valueType="num">
                                      <p:cBhvr>
                                        <p:cTn id="14" dur="1000" fill="hold"/>
                                        <p:tgtEl>
                                          <p:spTgt spid="36"/>
                                        </p:tgtEl>
                                        <p:attrNameLst>
                                          <p:attrName>ppt_y</p:attrName>
                                        </p:attrNameLst>
                                      </p:cBhvr>
                                      <p:tavLst>
                                        <p:tav tm="0">
                                          <p:val>
                                            <p:strVal val="#ppt_y-.1"/>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42" presetClass="entr" presetSubtype="0" fill="hold" grpId="0" nodeType="clickEffect">
                                  <p:stCondLst>
                                    <p:cond delay="0"/>
                                  </p:stCondLst>
                                  <p:childTnLst>
                                    <p:set>
                                      <p:cBhvr>
                                        <p:cTn id="18" dur="1" fill="hold">
                                          <p:stCondLst>
                                            <p:cond delay="0"/>
                                          </p:stCondLst>
                                        </p:cTn>
                                        <p:tgtEl>
                                          <p:spTgt spid="9"/>
                                        </p:tgtEl>
                                        <p:attrNameLst>
                                          <p:attrName>style.visibility</p:attrName>
                                        </p:attrNameLst>
                                      </p:cBhvr>
                                      <p:to>
                                        <p:strVal val="visible"/>
                                      </p:to>
                                    </p:set>
                                    <p:animEffect transition="in" filter="fade">
                                      <p:cBhvr>
                                        <p:cTn id="19" dur="1000"/>
                                        <p:tgtEl>
                                          <p:spTgt spid="9"/>
                                        </p:tgtEl>
                                      </p:cBhvr>
                                    </p:animEffect>
                                    <p:anim calcmode="lin" valueType="num">
                                      <p:cBhvr>
                                        <p:cTn id="20" dur="1000" fill="hold"/>
                                        <p:tgtEl>
                                          <p:spTgt spid="9"/>
                                        </p:tgtEl>
                                        <p:attrNameLst>
                                          <p:attrName>ppt_x</p:attrName>
                                        </p:attrNameLst>
                                      </p:cBhvr>
                                      <p:tavLst>
                                        <p:tav tm="0">
                                          <p:val>
                                            <p:strVal val="#ppt_x"/>
                                          </p:val>
                                        </p:tav>
                                        <p:tav tm="100000">
                                          <p:val>
                                            <p:strVal val="#ppt_x"/>
                                          </p:val>
                                        </p:tav>
                                      </p:tavLst>
                                    </p:anim>
                                    <p:anim calcmode="lin" valueType="num">
                                      <p:cBhvr>
                                        <p:cTn id="21" dur="1000" fill="hold"/>
                                        <p:tgtEl>
                                          <p:spTgt spid="9"/>
                                        </p:tgtEl>
                                        <p:attrNameLst>
                                          <p:attrName>ppt_y</p:attrName>
                                        </p:attrNameLst>
                                      </p:cBhvr>
                                      <p:tavLst>
                                        <p:tav tm="0">
                                          <p:val>
                                            <p:strVal val="#ppt_y+.1"/>
                                          </p:val>
                                        </p:tav>
                                        <p:tav tm="100000">
                                          <p:val>
                                            <p:strVal val="#ppt_y"/>
                                          </p:val>
                                        </p:tav>
                                      </p:tavLst>
                                    </p:anim>
                                  </p:childTnLst>
                                </p:cTn>
                              </p:par>
                              <p:par>
                                <p:cTn id="22" presetID="42" presetClass="entr" presetSubtype="0" fill="hold" grpId="0" nodeType="withEffect">
                                  <p:stCondLst>
                                    <p:cond delay="0"/>
                                  </p:stCondLst>
                                  <p:childTnLst>
                                    <p:set>
                                      <p:cBhvr>
                                        <p:cTn id="23" dur="1" fill="hold">
                                          <p:stCondLst>
                                            <p:cond delay="0"/>
                                          </p:stCondLst>
                                        </p:cTn>
                                        <p:tgtEl>
                                          <p:spTgt spid="10"/>
                                        </p:tgtEl>
                                        <p:attrNameLst>
                                          <p:attrName>style.visibility</p:attrName>
                                        </p:attrNameLst>
                                      </p:cBhvr>
                                      <p:to>
                                        <p:strVal val="visible"/>
                                      </p:to>
                                    </p:set>
                                    <p:animEffect transition="in" filter="fade">
                                      <p:cBhvr>
                                        <p:cTn id="24" dur="1000"/>
                                        <p:tgtEl>
                                          <p:spTgt spid="10"/>
                                        </p:tgtEl>
                                      </p:cBhvr>
                                    </p:animEffect>
                                    <p:anim calcmode="lin" valueType="num">
                                      <p:cBhvr>
                                        <p:cTn id="25" dur="1000" fill="hold"/>
                                        <p:tgtEl>
                                          <p:spTgt spid="10"/>
                                        </p:tgtEl>
                                        <p:attrNameLst>
                                          <p:attrName>ppt_x</p:attrName>
                                        </p:attrNameLst>
                                      </p:cBhvr>
                                      <p:tavLst>
                                        <p:tav tm="0">
                                          <p:val>
                                            <p:strVal val="#ppt_x"/>
                                          </p:val>
                                        </p:tav>
                                        <p:tav tm="100000">
                                          <p:val>
                                            <p:strVal val="#ppt_x"/>
                                          </p:val>
                                        </p:tav>
                                      </p:tavLst>
                                    </p:anim>
                                    <p:anim calcmode="lin" valueType="num">
                                      <p:cBhvr>
                                        <p:cTn id="26" dur="1000" fill="hold"/>
                                        <p:tgtEl>
                                          <p:spTgt spid="10"/>
                                        </p:tgtEl>
                                        <p:attrNameLst>
                                          <p:attrName>ppt_y</p:attrName>
                                        </p:attrNameLst>
                                      </p:cBhvr>
                                      <p:tavLst>
                                        <p:tav tm="0">
                                          <p:val>
                                            <p:strVal val="#ppt_y+.1"/>
                                          </p:val>
                                        </p:tav>
                                        <p:tav tm="100000">
                                          <p:val>
                                            <p:strVal val="#ppt_y"/>
                                          </p:val>
                                        </p:tav>
                                      </p:tavLst>
                                    </p:anim>
                                  </p:childTnLst>
                                </p:cTn>
                              </p:par>
                              <p:par>
                                <p:cTn id="27" presetID="42" presetClass="entr" presetSubtype="0" fill="hold" grpId="0" nodeType="withEffect">
                                  <p:stCondLst>
                                    <p:cond delay="0"/>
                                  </p:stCondLst>
                                  <p:childTnLst>
                                    <p:set>
                                      <p:cBhvr>
                                        <p:cTn id="28" dur="1" fill="hold">
                                          <p:stCondLst>
                                            <p:cond delay="0"/>
                                          </p:stCondLst>
                                        </p:cTn>
                                        <p:tgtEl>
                                          <p:spTgt spid="11"/>
                                        </p:tgtEl>
                                        <p:attrNameLst>
                                          <p:attrName>style.visibility</p:attrName>
                                        </p:attrNameLst>
                                      </p:cBhvr>
                                      <p:to>
                                        <p:strVal val="visible"/>
                                      </p:to>
                                    </p:set>
                                    <p:animEffect transition="in" filter="fade">
                                      <p:cBhvr>
                                        <p:cTn id="29" dur="1000"/>
                                        <p:tgtEl>
                                          <p:spTgt spid="11"/>
                                        </p:tgtEl>
                                      </p:cBhvr>
                                    </p:animEffect>
                                    <p:anim calcmode="lin" valueType="num">
                                      <p:cBhvr>
                                        <p:cTn id="30" dur="1000" fill="hold"/>
                                        <p:tgtEl>
                                          <p:spTgt spid="11"/>
                                        </p:tgtEl>
                                        <p:attrNameLst>
                                          <p:attrName>ppt_x</p:attrName>
                                        </p:attrNameLst>
                                      </p:cBhvr>
                                      <p:tavLst>
                                        <p:tav tm="0">
                                          <p:val>
                                            <p:strVal val="#ppt_x"/>
                                          </p:val>
                                        </p:tav>
                                        <p:tav tm="100000">
                                          <p:val>
                                            <p:strVal val="#ppt_x"/>
                                          </p:val>
                                        </p:tav>
                                      </p:tavLst>
                                    </p:anim>
                                    <p:anim calcmode="lin" valueType="num">
                                      <p:cBhvr>
                                        <p:cTn id="31" dur="1000" fill="hold"/>
                                        <p:tgtEl>
                                          <p:spTgt spid="11"/>
                                        </p:tgtEl>
                                        <p:attrNameLst>
                                          <p:attrName>ppt_y</p:attrName>
                                        </p:attrNameLst>
                                      </p:cBhvr>
                                      <p:tavLst>
                                        <p:tav tm="0">
                                          <p:val>
                                            <p:strVal val="#ppt_y+.1"/>
                                          </p:val>
                                        </p:tav>
                                        <p:tav tm="100000">
                                          <p:val>
                                            <p:strVal val="#ppt_y"/>
                                          </p:val>
                                        </p:tav>
                                      </p:tavLst>
                                    </p:anim>
                                  </p:childTnLst>
                                </p:cTn>
                              </p:par>
                              <p:par>
                                <p:cTn id="32" presetID="42" presetClass="entr" presetSubtype="0" fill="hold" grpId="0" nodeType="withEffect">
                                  <p:stCondLst>
                                    <p:cond delay="0"/>
                                  </p:stCondLst>
                                  <p:childTnLst>
                                    <p:set>
                                      <p:cBhvr>
                                        <p:cTn id="33" dur="1" fill="hold">
                                          <p:stCondLst>
                                            <p:cond delay="0"/>
                                          </p:stCondLst>
                                        </p:cTn>
                                        <p:tgtEl>
                                          <p:spTgt spid="12"/>
                                        </p:tgtEl>
                                        <p:attrNameLst>
                                          <p:attrName>style.visibility</p:attrName>
                                        </p:attrNameLst>
                                      </p:cBhvr>
                                      <p:to>
                                        <p:strVal val="visible"/>
                                      </p:to>
                                    </p:set>
                                    <p:animEffect transition="in" filter="fade">
                                      <p:cBhvr>
                                        <p:cTn id="34" dur="1000"/>
                                        <p:tgtEl>
                                          <p:spTgt spid="12"/>
                                        </p:tgtEl>
                                      </p:cBhvr>
                                    </p:animEffect>
                                    <p:anim calcmode="lin" valueType="num">
                                      <p:cBhvr>
                                        <p:cTn id="35" dur="1000" fill="hold"/>
                                        <p:tgtEl>
                                          <p:spTgt spid="12"/>
                                        </p:tgtEl>
                                        <p:attrNameLst>
                                          <p:attrName>ppt_x</p:attrName>
                                        </p:attrNameLst>
                                      </p:cBhvr>
                                      <p:tavLst>
                                        <p:tav tm="0">
                                          <p:val>
                                            <p:strVal val="#ppt_x"/>
                                          </p:val>
                                        </p:tav>
                                        <p:tav tm="100000">
                                          <p:val>
                                            <p:strVal val="#ppt_x"/>
                                          </p:val>
                                        </p:tav>
                                      </p:tavLst>
                                    </p:anim>
                                    <p:anim calcmode="lin" valueType="num">
                                      <p:cBhvr>
                                        <p:cTn id="36" dur="1000" fill="hold"/>
                                        <p:tgtEl>
                                          <p:spTgt spid="12"/>
                                        </p:tgtEl>
                                        <p:attrNameLst>
                                          <p:attrName>ppt_y</p:attrName>
                                        </p:attrNameLst>
                                      </p:cBhvr>
                                      <p:tavLst>
                                        <p:tav tm="0">
                                          <p:val>
                                            <p:strVal val="#ppt_y+.1"/>
                                          </p:val>
                                        </p:tav>
                                        <p:tav tm="100000">
                                          <p:val>
                                            <p:strVal val="#ppt_y"/>
                                          </p:val>
                                        </p:tav>
                                      </p:tavLst>
                                    </p:anim>
                                  </p:childTnLst>
                                </p:cTn>
                              </p:par>
                              <p:par>
                                <p:cTn id="37" presetID="42" presetClass="entr" presetSubtype="0" fill="hold" grpId="0" nodeType="withEffect">
                                  <p:stCondLst>
                                    <p:cond delay="0"/>
                                  </p:stCondLst>
                                  <p:childTnLst>
                                    <p:set>
                                      <p:cBhvr>
                                        <p:cTn id="38" dur="1" fill="hold">
                                          <p:stCondLst>
                                            <p:cond delay="0"/>
                                          </p:stCondLst>
                                        </p:cTn>
                                        <p:tgtEl>
                                          <p:spTgt spid="14"/>
                                        </p:tgtEl>
                                        <p:attrNameLst>
                                          <p:attrName>style.visibility</p:attrName>
                                        </p:attrNameLst>
                                      </p:cBhvr>
                                      <p:to>
                                        <p:strVal val="visible"/>
                                      </p:to>
                                    </p:set>
                                    <p:animEffect transition="in" filter="fade">
                                      <p:cBhvr>
                                        <p:cTn id="39" dur="1000"/>
                                        <p:tgtEl>
                                          <p:spTgt spid="14"/>
                                        </p:tgtEl>
                                      </p:cBhvr>
                                    </p:animEffect>
                                    <p:anim calcmode="lin" valueType="num">
                                      <p:cBhvr>
                                        <p:cTn id="40" dur="1000" fill="hold"/>
                                        <p:tgtEl>
                                          <p:spTgt spid="14"/>
                                        </p:tgtEl>
                                        <p:attrNameLst>
                                          <p:attrName>ppt_x</p:attrName>
                                        </p:attrNameLst>
                                      </p:cBhvr>
                                      <p:tavLst>
                                        <p:tav tm="0">
                                          <p:val>
                                            <p:strVal val="#ppt_x"/>
                                          </p:val>
                                        </p:tav>
                                        <p:tav tm="100000">
                                          <p:val>
                                            <p:strVal val="#ppt_x"/>
                                          </p:val>
                                        </p:tav>
                                      </p:tavLst>
                                    </p:anim>
                                    <p:anim calcmode="lin" valueType="num">
                                      <p:cBhvr>
                                        <p:cTn id="41" dur="1000" fill="hold"/>
                                        <p:tgtEl>
                                          <p:spTgt spid="14"/>
                                        </p:tgtEl>
                                        <p:attrNameLst>
                                          <p:attrName>ppt_y</p:attrName>
                                        </p:attrNameLst>
                                      </p:cBhvr>
                                      <p:tavLst>
                                        <p:tav tm="0">
                                          <p:val>
                                            <p:strVal val="#ppt_y+.1"/>
                                          </p:val>
                                        </p:tav>
                                        <p:tav tm="100000">
                                          <p:val>
                                            <p:strVal val="#ppt_y"/>
                                          </p:val>
                                        </p:tav>
                                      </p:tavLst>
                                    </p:anim>
                                  </p:childTnLst>
                                </p:cTn>
                              </p:par>
                              <p:par>
                                <p:cTn id="42" presetID="42" presetClass="entr" presetSubtype="0" fill="hold" grpId="0" nodeType="withEffect">
                                  <p:stCondLst>
                                    <p:cond delay="0"/>
                                  </p:stCondLst>
                                  <p:childTnLst>
                                    <p:set>
                                      <p:cBhvr>
                                        <p:cTn id="43" dur="1" fill="hold">
                                          <p:stCondLst>
                                            <p:cond delay="0"/>
                                          </p:stCondLst>
                                        </p:cTn>
                                        <p:tgtEl>
                                          <p:spTgt spid="16"/>
                                        </p:tgtEl>
                                        <p:attrNameLst>
                                          <p:attrName>style.visibility</p:attrName>
                                        </p:attrNameLst>
                                      </p:cBhvr>
                                      <p:to>
                                        <p:strVal val="visible"/>
                                      </p:to>
                                    </p:set>
                                    <p:animEffect transition="in" filter="fade">
                                      <p:cBhvr>
                                        <p:cTn id="44" dur="1000"/>
                                        <p:tgtEl>
                                          <p:spTgt spid="16"/>
                                        </p:tgtEl>
                                      </p:cBhvr>
                                    </p:animEffect>
                                    <p:anim calcmode="lin" valueType="num">
                                      <p:cBhvr>
                                        <p:cTn id="45" dur="1000" fill="hold"/>
                                        <p:tgtEl>
                                          <p:spTgt spid="16"/>
                                        </p:tgtEl>
                                        <p:attrNameLst>
                                          <p:attrName>ppt_x</p:attrName>
                                        </p:attrNameLst>
                                      </p:cBhvr>
                                      <p:tavLst>
                                        <p:tav tm="0">
                                          <p:val>
                                            <p:strVal val="#ppt_x"/>
                                          </p:val>
                                        </p:tav>
                                        <p:tav tm="100000">
                                          <p:val>
                                            <p:strVal val="#ppt_x"/>
                                          </p:val>
                                        </p:tav>
                                      </p:tavLst>
                                    </p:anim>
                                    <p:anim calcmode="lin" valueType="num">
                                      <p:cBhvr>
                                        <p:cTn id="46" dur="1000" fill="hold"/>
                                        <p:tgtEl>
                                          <p:spTgt spid="16"/>
                                        </p:tgtEl>
                                        <p:attrNameLst>
                                          <p:attrName>ppt_y</p:attrName>
                                        </p:attrNameLst>
                                      </p:cBhvr>
                                      <p:tavLst>
                                        <p:tav tm="0">
                                          <p:val>
                                            <p:strVal val="#ppt_y+.1"/>
                                          </p:val>
                                        </p:tav>
                                        <p:tav tm="100000">
                                          <p:val>
                                            <p:strVal val="#ppt_y"/>
                                          </p:val>
                                        </p:tav>
                                      </p:tavLst>
                                    </p:anim>
                                  </p:childTnLst>
                                </p:cTn>
                              </p:par>
                              <p:par>
                                <p:cTn id="47" presetID="42" presetClass="entr" presetSubtype="0" fill="hold" grpId="0" nodeType="withEffect">
                                  <p:stCondLst>
                                    <p:cond delay="0"/>
                                  </p:stCondLst>
                                  <p:childTnLst>
                                    <p:set>
                                      <p:cBhvr>
                                        <p:cTn id="48" dur="1" fill="hold">
                                          <p:stCondLst>
                                            <p:cond delay="0"/>
                                          </p:stCondLst>
                                        </p:cTn>
                                        <p:tgtEl>
                                          <p:spTgt spid="20"/>
                                        </p:tgtEl>
                                        <p:attrNameLst>
                                          <p:attrName>style.visibility</p:attrName>
                                        </p:attrNameLst>
                                      </p:cBhvr>
                                      <p:to>
                                        <p:strVal val="visible"/>
                                      </p:to>
                                    </p:set>
                                    <p:animEffect transition="in" filter="fade">
                                      <p:cBhvr>
                                        <p:cTn id="49" dur="1000"/>
                                        <p:tgtEl>
                                          <p:spTgt spid="20"/>
                                        </p:tgtEl>
                                      </p:cBhvr>
                                    </p:animEffect>
                                    <p:anim calcmode="lin" valueType="num">
                                      <p:cBhvr>
                                        <p:cTn id="50" dur="1000" fill="hold"/>
                                        <p:tgtEl>
                                          <p:spTgt spid="20"/>
                                        </p:tgtEl>
                                        <p:attrNameLst>
                                          <p:attrName>ppt_x</p:attrName>
                                        </p:attrNameLst>
                                      </p:cBhvr>
                                      <p:tavLst>
                                        <p:tav tm="0">
                                          <p:val>
                                            <p:strVal val="#ppt_x"/>
                                          </p:val>
                                        </p:tav>
                                        <p:tav tm="100000">
                                          <p:val>
                                            <p:strVal val="#ppt_x"/>
                                          </p:val>
                                        </p:tav>
                                      </p:tavLst>
                                    </p:anim>
                                    <p:anim calcmode="lin" valueType="num">
                                      <p:cBhvr>
                                        <p:cTn id="51" dur="1000" fill="hold"/>
                                        <p:tgtEl>
                                          <p:spTgt spid="20"/>
                                        </p:tgtEl>
                                        <p:attrNameLst>
                                          <p:attrName>ppt_y</p:attrName>
                                        </p:attrNameLst>
                                      </p:cBhvr>
                                      <p:tavLst>
                                        <p:tav tm="0">
                                          <p:val>
                                            <p:strVal val="#ppt_y+.1"/>
                                          </p:val>
                                        </p:tav>
                                        <p:tav tm="100000">
                                          <p:val>
                                            <p:strVal val="#ppt_y"/>
                                          </p:val>
                                        </p:tav>
                                      </p:tavLst>
                                    </p:anim>
                                  </p:childTnLst>
                                </p:cTn>
                              </p:par>
                              <p:par>
                                <p:cTn id="52" presetID="42" presetClass="entr" presetSubtype="0" fill="hold" grpId="0" nodeType="withEffect">
                                  <p:stCondLst>
                                    <p:cond delay="0"/>
                                  </p:stCondLst>
                                  <p:childTnLst>
                                    <p:set>
                                      <p:cBhvr>
                                        <p:cTn id="53" dur="1" fill="hold">
                                          <p:stCondLst>
                                            <p:cond delay="0"/>
                                          </p:stCondLst>
                                        </p:cTn>
                                        <p:tgtEl>
                                          <p:spTgt spid="21"/>
                                        </p:tgtEl>
                                        <p:attrNameLst>
                                          <p:attrName>style.visibility</p:attrName>
                                        </p:attrNameLst>
                                      </p:cBhvr>
                                      <p:to>
                                        <p:strVal val="visible"/>
                                      </p:to>
                                    </p:set>
                                    <p:animEffect transition="in" filter="fade">
                                      <p:cBhvr>
                                        <p:cTn id="54" dur="1000"/>
                                        <p:tgtEl>
                                          <p:spTgt spid="21"/>
                                        </p:tgtEl>
                                      </p:cBhvr>
                                    </p:animEffect>
                                    <p:anim calcmode="lin" valueType="num">
                                      <p:cBhvr>
                                        <p:cTn id="55" dur="1000" fill="hold"/>
                                        <p:tgtEl>
                                          <p:spTgt spid="21"/>
                                        </p:tgtEl>
                                        <p:attrNameLst>
                                          <p:attrName>ppt_x</p:attrName>
                                        </p:attrNameLst>
                                      </p:cBhvr>
                                      <p:tavLst>
                                        <p:tav tm="0">
                                          <p:val>
                                            <p:strVal val="#ppt_x"/>
                                          </p:val>
                                        </p:tav>
                                        <p:tav tm="100000">
                                          <p:val>
                                            <p:strVal val="#ppt_x"/>
                                          </p:val>
                                        </p:tav>
                                      </p:tavLst>
                                    </p:anim>
                                    <p:anim calcmode="lin" valueType="num">
                                      <p:cBhvr>
                                        <p:cTn id="56" dur="1000" fill="hold"/>
                                        <p:tgtEl>
                                          <p:spTgt spid="21"/>
                                        </p:tgtEl>
                                        <p:attrNameLst>
                                          <p:attrName>ppt_y</p:attrName>
                                        </p:attrNameLst>
                                      </p:cBhvr>
                                      <p:tavLst>
                                        <p:tav tm="0">
                                          <p:val>
                                            <p:strVal val="#ppt_y+.1"/>
                                          </p:val>
                                        </p:tav>
                                        <p:tav tm="100000">
                                          <p:val>
                                            <p:strVal val="#ppt_y"/>
                                          </p:val>
                                        </p:tav>
                                      </p:tavLst>
                                    </p:anim>
                                  </p:childTnLst>
                                </p:cTn>
                              </p:par>
                              <p:par>
                                <p:cTn id="57" presetID="42" presetClass="entr" presetSubtype="0" fill="hold" grpId="0" nodeType="withEffect">
                                  <p:stCondLst>
                                    <p:cond delay="0"/>
                                  </p:stCondLst>
                                  <p:childTnLst>
                                    <p:set>
                                      <p:cBhvr>
                                        <p:cTn id="58" dur="1" fill="hold">
                                          <p:stCondLst>
                                            <p:cond delay="0"/>
                                          </p:stCondLst>
                                        </p:cTn>
                                        <p:tgtEl>
                                          <p:spTgt spid="18"/>
                                        </p:tgtEl>
                                        <p:attrNameLst>
                                          <p:attrName>style.visibility</p:attrName>
                                        </p:attrNameLst>
                                      </p:cBhvr>
                                      <p:to>
                                        <p:strVal val="visible"/>
                                      </p:to>
                                    </p:set>
                                    <p:animEffect transition="in" filter="fade">
                                      <p:cBhvr>
                                        <p:cTn id="59" dur="1000"/>
                                        <p:tgtEl>
                                          <p:spTgt spid="18"/>
                                        </p:tgtEl>
                                      </p:cBhvr>
                                    </p:animEffect>
                                    <p:anim calcmode="lin" valueType="num">
                                      <p:cBhvr>
                                        <p:cTn id="60" dur="1000" fill="hold"/>
                                        <p:tgtEl>
                                          <p:spTgt spid="18"/>
                                        </p:tgtEl>
                                        <p:attrNameLst>
                                          <p:attrName>ppt_x</p:attrName>
                                        </p:attrNameLst>
                                      </p:cBhvr>
                                      <p:tavLst>
                                        <p:tav tm="0">
                                          <p:val>
                                            <p:strVal val="#ppt_x"/>
                                          </p:val>
                                        </p:tav>
                                        <p:tav tm="100000">
                                          <p:val>
                                            <p:strVal val="#ppt_x"/>
                                          </p:val>
                                        </p:tav>
                                      </p:tavLst>
                                    </p:anim>
                                    <p:anim calcmode="lin" valueType="num">
                                      <p:cBhvr>
                                        <p:cTn id="61" dur="1000" fill="hold"/>
                                        <p:tgtEl>
                                          <p:spTgt spid="18"/>
                                        </p:tgtEl>
                                        <p:attrNameLst>
                                          <p:attrName>ppt_y</p:attrName>
                                        </p:attrNameLst>
                                      </p:cBhvr>
                                      <p:tavLst>
                                        <p:tav tm="0">
                                          <p:val>
                                            <p:strVal val="#ppt_y+.1"/>
                                          </p:val>
                                        </p:tav>
                                        <p:tav tm="100000">
                                          <p:val>
                                            <p:strVal val="#ppt_y"/>
                                          </p:val>
                                        </p:tav>
                                      </p:tavLst>
                                    </p:anim>
                                  </p:childTnLst>
                                </p:cTn>
                              </p:par>
                              <p:par>
                                <p:cTn id="62" presetID="42" presetClass="entr" presetSubtype="0" fill="hold" grpId="0" nodeType="withEffect">
                                  <p:stCondLst>
                                    <p:cond delay="0"/>
                                  </p:stCondLst>
                                  <p:childTnLst>
                                    <p:set>
                                      <p:cBhvr>
                                        <p:cTn id="63" dur="1" fill="hold">
                                          <p:stCondLst>
                                            <p:cond delay="0"/>
                                          </p:stCondLst>
                                        </p:cTn>
                                        <p:tgtEl>
                                          <p:spTgt spid="13"/>
                                        </p:tgtEl>
                                        <p:attrNameLst>
                                          <p:attrName>style.visibility</p:attrName>
                                        </p:attrNameLst>
                                      </p:cBhvr>
                                      <p:to>
                                        <p:strVal val="visible"/>
                                      </p:to>
                                    </p:set>
                                    <p:animEffect transition="in" filter="fade">
                                      <p:cBhvr>
                                        <p:cTn id="64" dur="1000"/>
                                        <p:tgtEl>
                                          <p:spTgt spid="13"/>
                                        </p:tgtEl>
                                      </p:cBhvr>
                                    </p:animEffect>
                                    <p:anim calcmode="lin" valueType="num">
                                      <p:cBhvr>
                                        <p:cTn id="65" dur="1000" fill="hold"/>
                                        <p:tgtEl>
                                          <p:spTgt spid="13"/>
                                        </p:tgtEl>
                                        <p:attrNameLst>
                                          <p:attrName>ppt_x</p:attrName>
                                        </p:attrNameLst>
                                      </p:cBhvr>
                                      <p:tavLst>
                                        <p:tav tm="0">
                                          <p:val>
                                            <p:strVal val="#ppt_x"/>
                                          </p:val>
                                        </p:tav>
                                        <p:tav tm="100000">
                                          <p:val>
                                            <p:strVal val="#ppt_x"/>
                                          </p:val>
                                        </p:tav>
                                      </p:tavLst>
                                    </p:anim>
                                    <p:anim calcmode="lin" valueType="num">
                                      <p:cBhvr>
                                        <p:cTn id="66" dur="1000" fill="hold"/>
                                        <p:tgtEl>
                                          <p:spTgt spid="13"/>
                                        </p:tgtEl>
                                        <p:attrNameLst>
                                          <p:attrName>ppt_y</p:attrName>
                                        </p:attrNameLst>
                                      </p:cBhvr>
                                      <p:tavLst>
                                        <p:tav tm="0">
                                          <p:val>
                                            <p:strVal val="#ppt_y+.1"/>
                                          </p:val>
                                        </p:tav>
                                        <p:tav tm="100000">
                                          <p:val>
                                            <p:strVal val="#ppt_y"/>
                                          </p:val>
                                        </p:tav>
                                      </p:tavLst>
                                    </p:anim>
                                  </p:childTnLst>
                                </p:cTn>
                              </p:par>
                              <p:par>
                                <p:cTn id="67" presetID="42" presetClass="entr" presetSubtype="0" fill="hold" grpId="0" nodeType="withEffect">
                                  <p:stCondLst>
                                    <p:cond delay="0"/>
                                  </p:stCondLst>
                                  <p:childTnLst>
                                    <p:set>
                                      <p:cBhvr>
                                        <p:cTn id="68" dur="1" fill="hold">
                                          <p:stCondLst>
                                            <p:cond delay="0"/>
                                          </p:stCondLst>
                                        </p:cTn>
                                        <p:tgtEl>
                                          <p:spTgt spid="15"/>
                                        </p:tgtEl>
                                        <p:attrNameLst>
                                          <p:attrName>style.visibility</p:attrName>
                                        </p:attrNameLst>
                                      </p:cBhvr>
                                      <p:to>
                                        <p:strVal val="visible"/>
                                      </p:to>
                                    </p:set>
                                    <p:animEffect transition="in" filter="fade">
                                      <p:cBhvr>
                                        <p:cTn id="69" dur="1000"/>
                                        <p:tgtEl>
                                          <p:spTgt spid="15"/>
                                        </p:tgtEl>
                                      </p:cBhvr>
                                    </p:animEffect>
                                    <p:anim calcmode="lin" valueType="num">
                                      <p:cBhvr>
                                        <p:cTn id="70" dur="1000" fill="hold"/>
                                        <p:tgtEl>
                                          <p:spTgt spid="15"/>
                                        </p:tgtEl>
                                        <p:attrNameLst>
                                          <p:attrName>ppt_x</p:attrName>
                                        </p:attrNameLst>
                                      </p:cBhvr>
                                      <p:tavLst>
                                        <p:tav tm="0">
                                          <p:val>
                                            <p:strVal val="#ppt_x"/>
                                          </p:val>
                                        </p:tav>
                                        <p:tav tm="100000">
                                          <p:val>
                                            <p:strVal val="#ppt_x"/>
                                          </p:val>
                                        </p:tav>
                                      </p:tavLst>
                                    </p:anim>
                                    <p:anim calcmode="lin" valueType="num">
                                      <p:cBhvr>
                                        <p:cTn id="71" dur="1000" fill="hold"/>
                                        <p:tgtEl>
                                          <p:spTgt spid="15"/>
                                        </p:tgtEl>
                                        <p:attrNameLst>
                                          <p:attrName>ppt_y</p:attrName>
                                        </p:attrNameLst>
                                      </p:cBhvr>
                                      <p:tavLst>
                                        <p:tav tm="0">
                                          <p:val>
                                            <p:strVal val="#ppt_y+.1"/>
                                          </p:val>
                                        </p:tav>
                                        <p:tav tm="100000">
                                          <p:val>
                                            <p:strVal val="#ppt_y"/>
                                          </p:val>
                                        </p:tav>
                                      </p:tavLst>
                                    </p:anim>
                                  </p:childTnLst>
                                </p:cTn>
                              </p:par>
                              <p:par>
                                <p:cTn id="72" presetID="42" presetClass="entr" presetSubtype="0" fill="hold" grpId="0" nodeType="withEffect">
                                  <p:stCondLst>
                                    <p:cond delay="0"/>
                                  </p:stCondLst>
                                  <p:childTnLst>
                                    <p:set>
                                      <p:cBhvr>
                                        <p:cTn id="73" dur="1" fill="hold">
                                          <p:stCondLst>
                                            <p:cond delay="0"/>
                                          </p:stCondLst>
                                        </p:cTn>
                                        <p:tgtEl>
                                          <p:spTgt spid="17"/>
                                        </p:tgtEl>
                                        <p:attrNameLst>
                                          <p:attrName>style.visibility</p:attrName>
                                        </p:attrNameLst>
                                      </p:cBhvr>
                                      <p:to>
                                        <p:strVal val="visible"/>
                                      </p:to>
                                    </p:set>
                                    <p:animEffect transition="in" filter="fade">
                                      <p:cBhvr>
                                        <p:cTn id="74" dur="1000"/>
                                        <p:tgtEl>
                                          <p:spTgt spid="17"/>
                                        </p:tgtEl>
                                      </p:cBhvr>
                                    </p:animEffect>
                                    <p:anim calcmode="lin" valueType="num">
                                      <p:cBhvr>
                                        <p:cTn id="75" dur="1000" fill="hold"/>
                                        <p:tgtEl>
                                          <p:spTgt spid="17"/>
                                        </p:tgtEl>
                                        <p:attrNameLst>
                                          <p:attrName>ppt_x</p:attrName>
                                        </p:attrNameLst>
                                      </p:cBhvr>
                                      <p:tavLst>
                                        <p:tav tm="0">
                                          <p:val>
                                            <p:strVal val="#ppt_x"/>
                                          </p:val>
                                        </p:tav>
                                        <p:tav tm="100000">
                                          <p:val>
                                            <p:strVal val="#ppt_x"/>
                                          </p:val>
                                        </p:tav>
                                      </p:tavLst>
                                    </p:anim>
                                    <p:anim calcmode="lin" valueType="num">
                                      <p:cBhvr>
                                        <p:cTn id="76" dur="1000" fill="hold"/>
                                        <p:tgtEl>
                                          <p:spTgt spid="17"/>
                                        </p:tgtEl>
                                        <p:attrNameLst>
                                          <p:attrName>ppt_y</p:attrName>
                                        </p:attrNameLst>
                                      </p:cBhvr>
                                      <p:tavLst>
                                        <p:tav tm="0">
                                          <p:val>
                                            <p:strVal val="#ppt_y+.1"/>
                                          </p:val>
                                        </p:tav>
                                        <p:tav tm="100000">
                                          <p:val>
                                            <p:strVal val="#ppt_y"/>
                                          </p:val>
                                        </p:tav>
                                      </p:tavLst>
                                    </p:anim>
                                  </p:childTnLst>
                                </p:cTn>
                              </p:par>
                              <p:par>
                                <p:cTn id="77" presetID="42" presetClass="entr" presetSubtype="0" fill="hold" grpId="0" nodeType="withEffect">
                                  <p:stCondLst>
                                    <p:cond delay="0"/>
                                  </p:stCondLst>
                                  <p:childTnLst>
                                    <p:set>
                                      <p:cBhvr>
                                        <p:cTn id="78" dur="1" fill="hold">
                                          <p:stCondLst>
                                            <p:cond delay="0"/>
                                          </p:stCondLst>
                                        </p:cTn>
                                        <p:tgtEl>
                                          <p:spTgt spid="23"/>
                                        </p:tgtEl>
                                        <p:attrNameLst>
                                          <p:attrName>style.visibility</p:attrName>
                                        </p:attrNameLst>
                                      </p:cBhvr>
                                      <p:to>
                                        <p:strVal val="visible"/>
                                      </p:to>
                                    </p:set>
                                    <p:animEffect transition="in" filter="fade">
                                      <p:cBhvr>
                                        <p:cTn id="79" dur="1000"/>
                                        <p:tgtEl>
                                          <p:spTgt spid="23"/>
                                        </p:tgtEl>
                                      </p:cBhvr>
                                    </p:animEffect>
                                    <p:anim calcmode="lin" valueType="num">
                                      <p:cBhvr>
                                        <p:cTn id="80" dur="1000" fill="hold"/>
                                        <p:tgtEl>
                                          <p:spTgt spid="23"/>
                                        </p:tgtEl>
                                        <p:attrNameLst>
                                          <p:attrName>ppt_x</p:attrName>
                                        </p:attrNameLst>
                                      </p:cBhvr>
                                      <p:tavLst>
                                        <p:tav tm="0">
                                          <p:val>
                                            <p:strVal val="#ppt_x"/>
                                          </p:val>
                                        </p:tav>
                                        <p:tav tm="100000">
                                          <p:val>
                                            <p:strVal val="#ppt_x"/>
                                          </p:val>
                                        </p:tav>
                                      </p:tavLst>
                                    </p:anim>
                                    <p:anim calcmode="lin" valueType="num">
                                      <p:cBhvr>
                                        <p:cTn id="81" dur="1000" fill="hold"/>
                                        <p:tgtEl>
                                          <p:spTgt spid="23"/>
                                        </p:tgtEl>
                                        <p:attrNameLst>
                                          <p:attrName>ppt_y</p:attrName>
                                        </p:attrNameLst>
                                      </p:cBhvr>
                                      <p:tavLst>
                                        <p:tav tm="0">
                                          <p:val>
                                            <p:strVal val="#ppt_y+.1"/>
                                          </p:val>
                                        </p:tav>
                                        <p:tav tm="100000">
                                          <p:val>
                                            <p:strVal val="#ppt_y"/>
                                          </p:val>
                                        </p:tav>
                                      </p:tavLst>
                                    </p:anim>
                                  </p:childTnLst>
                                </p:cTn>
                              </p:par>
                              <p:par>
                                <p:cTn id="82" presetID="42" presetClass="entr" presetSubtype="0" fill="hold" grpId="0" nodeType="withEffect">
                                  <p:stCondLst>
                                    <p:cond delay="0"/>
                                  </p:stCondLst>
                                  <p:childTnLst>
                                    <p:set>
                                      <p:cBhvr>
                                        <p:cTn id="83" dur="1" fill="hold">
                                          <p:stCondLst>
                                            <p:cond delay="0"/>
                                          </p:stCondLst>
                                        </p:cTn>
                                        <p:tgtEl>
                                          <p:spTgt spid="22"/>
                                        </p:tgtEl>
                                        <p:attrNameLst>
                                          <p:attrName>style.visibility</p:attrName>
                                        </p:attrNameLst>
                                      </p:cBhvr>
                                      <p:to>
                                        <p:strVal val="visible"/>
                                      </p:to>
                                    </p:set>
                                    <p:animEffect transition="in" filter="fade">
                                      <p:cBhvr>
                                        <p:cTn id="84" dur="1000"/>
                                        <p:tgtEl>
                                          <p:spTgt spid="22"/>
                                        </p:tgtEl>
                                      </p:cBhvr>
                                    </p:animEffect>
                                    <p:anim calcmode="lin" valueType="num">
                                      <p:cBhvr>
                                        <p:cTn id="85" dur="1000" fill="hold"/>
                                        <p:tgtEl>
                                          <p:spTgt spid="22"/>
                                        </p:tgtEl>
                                        <p:attrNameLst>
                                          <p:attrName>ppt_x</p:attrName>
                                        </p:attrNameLst>
                                      </p:cBhvr>
                                      <p:tavLst>
                                        <p:tav tm="0">
                                          <p:val>
                                            <p:strVal val="#ppt_x"/>
                                          </p:val>
                                        </p:tav>
                                        <p:tav tm="100000">
                                          <p:val>
                                            <p:strVal val="#ppt_x"/>
                                          </p:val>
                                        </p:tav>
                                      </p:tavLst>
                                    </p:anim>
                                    <p:anim calcmode="lin" valueType="num">
                                      <p:cBhvr>
                                        <p:cTn id="86" dur="1000" fill="hold"/>
                                        <p:tgtEl>
                                          <p:spTgt spid="2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0" grpId="0" animBg="1"/>
      <p:bldP spid="11" grpId="0" animBg="1"/>
      <p:bldP spid="12" grpId="0" animBg="1"/>
      <p:bldP spid="13" grpId="0" animBg="1"/>
      <p:bldP spid="14" grpId="0" animBg="1"/>
      <p:bldP spid="15" grpId="0" animBg="1"/>
      <p:bldP spid="16" grpId="0" animBg="1"/>
      <p:bldP spid="17" grpId="0" animBg="1"/>
      <p:bldP spid="18" grpId="0" animBg="1"/>
      <p:bldP spid="20" grpId="0" animBg="1"/>
      <p:bldP spid="21" grpId="0" animBg="1"/>
      <p:bldP spid="22" grpId="0" animBg="1"/>
      <p:bldP spid="23" grpId="0" animBg="1"/>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 y="0"/>
            <a:ext cx="9143999" cy="6858000"/>
          </a:xfrm>
          <a:prstGeom prst="rect">
            <a:avLst/>
          </a:prstGeom>
        </p:spPr>
      </p:pic>
      <p:pic>
        <p:nvPicPr>
          <p:cNvPr id="34" name="Picture 11" descr="C:\Users\ADMIN\Desktop\Giai cuu dai duong 2\seashell-border-382756.jpg"/>
          <p:cNvPicPr>
            <a:picLocks noChangeAspect="1" noChangeArrowheads="1"/>
          </p:cNvPicPr>
          <p:nvPr/>
        </p:nvPicPr>
        <p:blipFill>
          <a:blip r:embed="rId3">
            <a:extLst>
              <a:ext uri="{BEBA8EAE-BF5A-486C-A8C5-ECC9F3942E4B}">
                <a14:imgProps xmlns:a14="http://schemas.microsoft.com/office/drawing/2010/main">
                  <a14:imgLayer r:embed="rId4">
                    <a14:imgEffect>
                      <a14:sharpenSoften amount="25000"/>
                    </a14:imgEffect>
                  </a14:imgLayer>
                </a14:imgProps>
              </a:ext>
              <a:ext uri="{28A0092B-C50C-407E-A947-70E740481C1C}">
                <a14:useLocalDpi xmlns:a14="http://schemas.microsoft.com/office/drawing/2010/main" val="0"/>
              </a:ext>
            </a:extLst>
          </a:blip>
          <a:srcRect/>
          <a:stretch>
            <a:fillRect/>
          </a:stretch>
        </p:blipFill>
        <p:spPr bwMode="auto">
          <a:xfrm>
            <a:off x="1415785" y="190500"/>
            <a:ext cx="6312429" cy="3067050"/>
          </a:xfrm>
          <a:prstGeom prst="rect">
            <a:avLst/>
          </a:prstGeom>
          <a:solidFill>
            <a:srgbClr val="FFFFFF">
              <a:shade val="85000"/>
            </a:srgbClr>
          </a:solidFill>
          <a:ln w="88900" cap="sq">
            <a:solidFill>
              <a:srgbClr val="FFFFFF"/>
            </a:solidFill>
            <a:miter lim="800000"/>
          </a:ln>
          <a:effectLst>
            <a:outerShdw blurRad="55000" dist="18000" dir="5400000" algn="tl" rotWithShape="0">
              <a:srgbClr val="000000">
                <a:alpha val="40000"/>
              </a:srgbClr>
            </a:outerShdw>
          </a:effectLst>
          <a:scene3d>
            <a:camera prst="orthographicFront"/>
            <a:lightRig rig="twoPt" dir="t">
              <a:rot lat="0" lon="0" rev="7200000"/>
            </a:lightRig>
          </a:scene3d>
          <a:sp3d>
            <a:bevelT w="25400" h="19050"/>
            <a:contourClr>
              <a:srgbClr val="FFFFFF"/>
            </a:contourClr>
          </a:sp3d>
        </p:spPr>
      </p:pic>
      <p:pic>
        <p:nvPicPr>
          <p:cNvPr id="36" name="Picture 11" descr="C:\Users\ADMIN\Desktop\Giai cuu dai duong 2\seashell-border-382756.jpg"/>
          <p:cNvPicPr>
            <a:picLocks noChangeAspect="1" noChangeArrowheads="1"/>
          </p:cNvPicPr>
          <p:nvPr/>
        </p:nvPicPr>
        <p:blipFill>
          <a:blip r:embed="rId3">
            <a:extLst>
              <a:ext uri="{BEBA8EAE-BF5A-486C-A8C5-ECC9F3942E4B}">
                <a14:imgProps xmlns:a14="http://schemas.microsoft.com/office/drawing/2010/main">
                  <a14:imgLayer r:embed="rId4">
                    <a14:imgEffect>
                      <a14:sharpenSoften amount="25000"/>
                    </a14:imgEffect>
                  </a14:imgLayer>
                </a14:imgProps>
              </a:ext>
              <a:ext uri="{28A0092B-C50C-407E-A947-70E740481C1C}">
                <a14:useLocalDpi xmlns:a14="http://schemas.microsoft.com/office/drawing/2010/main" val="0"/>
              </a:ext>
            </a:extLst>
          </a:blip>
          <a:srcRect/>
          <a:stretch>
            <a:fillRect/>
          </a:stretch>
        </p:blipFill>
        <p:spPr bwMode="auto">
          <a:xfrm>
            <a:off x="2144448" y="3573016"/>
            <a:ext cx="4870715" cy="2848216"/>
          </a:xfrm>
          <a:prstGeom prst="rect">
            <a:avLst/>
          </a:prstGeom>
          <a:solidFill>
            <a:srgbClr val="FFFFFF">
              <a:shade val="85000"/>
            </a:srgbClr>
          </a:solidFill>
          <a:ln w="88900" cap="sq">
            <a:solidFill>
              <a:srgbClr val="FFFFFF"/>
            </a:solidFill>
            <a:miter lim="800000"/>
          </a:ln>
          <a:effectLst>
            <a:outerShdw blurRad="55000" dist="18000" dir="5400000" algn="tl" rotWithShape="0">
              <a:srgbClr val="000000">
                <a:alpha val="40000"/>
              </a:srgbClr>
            </a:outerShdw>
          </a:effectLst>
          <a:scene3d>
            <a:camera prst="orthographicFront"/>
            <a:lightRig rig="twoPt" dir="t">
              <a:rot lat="0" lon="0" rev="7200000"/>
            </a:lightRig>
          </a:scene3d>
          <a:sp3d>
            <a:bevelT w="25400" h="19050"/>
            <a:contourClr>
              <a:srgbClr val="FFFFFF"/>
            </a:contourClr>
          </a:sp3d>
        </p:spPr>
      </p:pic>
      <p:pic>
        <p:nvPicPr>
          <p:cNvPr id="38" name="Picture 2" descr="C:\Users\ADMIN\Desktop\Phan Thi Do Uyen\Giai cuu dai duong\Picture2.png">
            <a:hlinkClick r:id="rId5" action="ppaction://hlinksldjump"/>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7809867" y="5082774"/>
            <a:ext cx="1349743" cy="1775227"/>
          </a:xfrm>
          <a:prstGeom prst="rect">
            <a:avLst/>
          </a:prstGeom>
          <a:noFill/>
          <a:extLst>
            <a:ext uri="{909E8E84-426E-40DD-AFC4-6F175D3DCCD1}">
              <a14:hiddenFill xmlns:a14="http://schemas.microsoft.com/office/drawing/2010/main">
                <a:solidFill>
                  <a:srgbClr val="FFFFFF"/>
                </a:solidFill>
              </a14:hiddenFill>
            </a:ext>
          </a:extLst>
        </p:spPr>
      </p:pic>
      <p:sp>
        <p:nvSpPr>
          <p:cNvPr id="8" name="TextBox 7"/>
          <p:cNvSpPr txBox="1"/>
          <p:nvPr/>
        </p:nvSpPr>
        <p:spPr>
          <a:xfrm>
            <a:off x="0" y="764704"/>
            <a:ext cx="9144000" cy="1569660"/>
          </a:xfrm>
          <a:prstGeom prst="rect">
            <a:avLst/>
          </a:prstGeom>
          <a:noFill/>
        </p:spPr>
        <p:txBody>
          <a:bodyPr wrap="square" rtlCol="0">
            <a:spAutoFit/>
          </a:bodyPr>
          <a:lstStyle/>
          <a:p>
            <a:pPr algn="ctr"/>
            <a:r>
              <a:rPr lang="en-US" sz="3200" dirty="0" err="1">
                <a:solidFill>
                  <a:srgbClr val="FF0000"/>
                </a:solidFill>
              </a:rPr>
              <a:t>Gồm</a:t>
            </a:r>
            <a:r>
              <a:rPr lang="en-US" sz="3200" dirty="0">
                <a:solidFill>
                  <a:srgbClr val="FF0000"/>
                </a:solidFill>
              </a:rPr>
              <a:t> 14 </a:t>
            </a:r>
            <a:r>
              <a:rPr lang="en-US" sz="3200" dirty="0" err="1">
                <a:solidFill>
                  <a:srgbClr val="FF0000"/>
                </a:solidFill>
              </a:rPr>
              <a:t>chữ</a:t>
            </a:r>
            <a:r>
              <a:rPr lang="en-US" sz="3200" dirty="0">
                <a:solidFill>
                  <a:srgbClr val="FF0000"/>
                </a:solidFill>
              </a:rPr>
              <a:t> </a:t>
            </a:r>
            <a:r>
              <a:rPr lang="en-US" sz="3200" dirty="0" err="1">
                <a:solidFill>
                  <a:srgbClr val="FF0000"/>
                </a:solidFill>
              </a:rPr>
              <a:t>cái</a:t>
            </a:r>
            <a:r>
              <a:rPr lang="en-US" sz="3200" dirty="0">
                <a:solidFill>
                  <a:srgbClr val="FF0000"/>
                </a:solidFill>
              </a:rPr>
              <a:t> </a:t>
            </a:r>
            <a:endParaRPr lang="vi-VN" sz="3200" dirty="0">
              <a:solidFill>
                <a:srgbClr val="FF0000"/>
              </a:solidFill>
            </a:endParaRPr>
          </a:p>
          <a:p>
            <a:pPr algn="ctr"/>
            <a:r>
              <a:rPr lang="en-US" sz="3200" dirty="0" err="1">
                <a:solidFill>
                  <a:srgbClr val="FF0000"/>
                </a:solidFill>
              </a:rPr>
              <a:t>Dùng</a:t>
            </a:r>
            <a:r>
              <a:rPr lang="en-US" sz="3200" dirty="0">
                <a:solidFill>
                  <a:srgbClr val="FF0000"/>
                </a:solidFill>
              </a:rPr>
              <a:t> </a:t>
            </a:r>
            <a:r>
              <a:rPr lang="en-US" sz="3200" dirty="0" err="1">
                <a:solidFill>
                  <a:srgbClr val="FF0000"/>
                </a:solidFill>
              </a:rPr>
              <a:t>chất</a:t>
            </a:r>
            <a:r>
              <a:rPr lang="en-US" sz="3200" dirty="0">
                <a:solidFill>
                  <a:srgbClr val="FF0000"/>
                </a:solidFill>
              </a:rPr>
              <a:t> </a:t>
            </a:r>
            <a:r>
              <a:rPr lang="en-US" sz="3200" dirty="0" err="1">
                <a:solidFill>
                  <a:srgbClr val="FF0000"/>
                </a:solidFill>
              </a:rPr>
              <a:t>chỉ</a:t>
            </a:r>
            <a:r>
              <a:rPr lang="en-US" sz="3200" dirty="0">
                <a:solidFill>
                  <a:srgbClr val="FF0000"/>
                </a:solidFill>
              </a:rPr>
              <a:t> </a:t>
            </a:r>
            <a:r>
              <a:rPr lang="en-US" sz="3200" dirty="0" err="1">
                <a:solidFill>
                  <a:srgbClr val="FF0000"/>
                </a:solidFill>
              </a:rPr>
              <a:t>thị</a:t>
            </a:r>
            <a:r>
              <a:rPr lang="en-US" sz="3200" dirty="0">
                <a:solidFill>
                  <a:srgbClr val="FF0000"/>
                </a:solidFill>
              </a:rPr>
              <a:t> </a:t>
            </a:r>
            <a:r>
              <a:rPr lang="en-US" sz="3200" dirty="0" err="1">
                <a:solidFill>
                  <a:srgbClr val="FF0000"/>
                </a:solidFill>
              </a:rPr>
              <a:t>màu</a:t>
            </a:r>
            <a:r>
              <a:rPr lang="en-US" sz="3200" dirty="0">
                <a:solidFill>
                  <a:srgbClr val="FF0000"/>
                </a:solidFill>
              </a:rPr>
              <a:t> </a:t>
            </a:r>
            <a:r>
              <a:rPr lang="en-US" sz="3200" dirty="0" err="1">
                <a:solidFill>
                  <a:srgbClr val="FF0000"/>
                </a:solidFill>
              </a:rPr>
              <a:t>này</a:t>
            </a:r>
            <a:r>
              <a:rPr lang="en-US" sz="3200" dirty="0">
                <a:solidFill>
                  <a:srgbClr val="FF0000"/>
                </a:solidFill>
              </a:rPr>
              <a:t> </a:t>
            </a:r>
            <a:r>
              <a:rPr lang="en-US" sz="3200" dirty="0" err="1">
                <a:solidFill>
                  <a:srgbClr val="FF0000"/>
                </a:solidFill>
              </a:rPr>
              <a:t>để</a:t>
            </a:r>
            <a:r>
              <a:rPr lang="en-US" sz="3200" dirty="0">
                <a:solidFill>
                  <a:srgbClr val="FF0000"/>
                </a:solidFill>
              </a:rPr>
              <a:t> </a:t>
            </a:r>
          </a:p>
          <a:p>
            <a:pPr algn="ctr"/>
            <a:r>
              <a:rPr lang="en-US" sz="3200" dirty="0" err="1">
                <a:solidFill>
                  <a:srgbClr val="FF0000"/>
                </a:solidFill>
              </a:rPr>
              <a:t>nhận</a:t>
            </a:r>
            <a:r>
              <a:rPr lang="en-US" sz="3200" dirty="0">
                <a:solidFill>
                  <a:srgbClr val="FF0000"/>
                </a:solidFill>
              </a:rPr>
              <a:t> </a:t>
            </a:r>
            <a:r>
              <a:rPr lang="en-US" sz="3200" dirty="0" err="1">
                <a:solidFill>
                  <a:srgbClr val="FF0000"/>
                </a:solidFill>
              </a:rPr>
              <a:t>biết</a:t>
            </a:r>
            <a:r>
              <a:rPr lang="en-US" sz="3200" dirty="0">
                <a:solidFill>
                  <a:srgbClr val="FF0000"/>
                </a:solidFill>
              </a:rPr>
              <a:t> dung </a:t>
            </a:r>
            <a:r>
              <a:rPr lang="en-US" sz="3200" dirty="0" err="1">
                <a:solidFill>
                  <a:srgbClr val="FF0000"/>
                </a:solidFill>
              </a:rPr>
              <a:t>dich</a:t>
            </a:r>
            <a:r>
              <a:rPr lang="en-US" sz="3200" dirty="0">
                <a:solidFill>
                  <a:srgbClr val="FF0000"/>
                </a:solidFill>
              </a:rPr>
              <a:t> </a:t>
            </a:r>
            <a:r>
              <a:rPr lang="en-US" sz="3200" dirty="0" err="1">
                <a:solidFill>
                  <a:srgbClr val="FF0000"/>
                </a:solidFill>
              </a:rPr>
              <a:t>bazơ</a:t>
            </a:r>
            <a:r>
              <a:rPr lang="en-US" sz="3200" dirty="0">
                <a:solidFill>
                  <a:srgbClr val="FF0000"/>
                </a:solidFill>
              </a:rPr>
              <a:t>.</a:t>
            </a:r>
            <a:endParaRPr lang="vi-VN" sz="3200" dirty="0">
              <a:solidFill>
                <a:srgbClr val="FF0000"/>
              </a:solidFill>
            </a:endParaRPr>
          </a:p>
        </p:txBody>
      </p:sp>
      <p:sp>
        <p:nvSpPr>
          <p:cNvPr id="9" name="TextBox 8"/>
          <p:cNvSpPr txBox="1"/>
          <p:nvPr/>
        </p:nvSpPr>
        <p:spPr>
          <a:xfrm>
            <a:off x="824305" y="4513492"/>
            <a:ext cx="576064" cy="1107996"/>
          </a:xfrm>
          <a:prstGeom prst="rect">
            <a:avLst/>
          </a:prstGeom>
          <a:solidFill>
            <a:srgbClr val="FFFF00"/>
          </a:solidFill>
          <a:ln w="3175">
            <a:solidFill>
              <a:schemeClr val="tx1"/>
            </a:solidFill>
          </a:ln>
        </p:spPr>
        <p:txBody>
          <a:bodyPr wrap="square" rtlCol="0">
            <a:spAutoFit/>
          </a:bodyPr>
          <a:lstStyle/>
          <a:p>
            <a:pPr algn="ctr"/>
            <a:r>
              <a:rPr lang="en-US" sz="6600" dirty="0"/>
              <a:t>H</a:t>
            </a:r>
            <a:endParaRPr lang="vi-VN" sz="6600" dirty="0"/>
          </a:p>
        </p:txBody>
      </p:sp>
      <p:sp>
        <p:nvSpPr>
          <p:cNvPr id="10" name="TextBox 9"/>
          <p:cNvSpPr txBox="1"/>
          <p:nvPr/>
        </p:nvSpPr>
        <p:spPr>
          <a:xfrm>
            <a:off x="251520" y="4513492"/>
            <a:ext cx="576064" cy="1107996"/>
          </a:xfrm>
          <a:prstGeom prst="rect">
            <a:avLst/>
          </a:prstGeom>
          <a:solidFill>
            <a:srgbClr val="FFFF00"/>
          </a:solidFill>
          <a:ln w="3175">
            <a:solidFill>
              <a:schemeClr val="tx1"/>
            </a:solidFill>
          </a:ln>
        </p:spPr>
        <p:txBody>
          <a:bodyPr wrap="square" rtlCol="0">
            <a:spAutoFit/>
          </a:bodyPr>
          <a:lstStyle/>
          <a:p>
            <a:pPr algn="ctr"/>
            <a:r>
              <a:rPr lang="en-US" sz="6600" dirty="0">
                <a:solidFill>
                  <a:srgbClr val="FF0000"/>
                </a:solidFill>
              </a:rPr>
              <a:t>P</a:t>
            </a:r>
            <a:endParaRPr lang="vi-VN" sz="6600" dirty="0">
              <a:solidFill>
                <a:srgbClr val="FF0000"/>
              </a:solidFill>
            </a:endParaRPr>
          </a:p>
        </p:txBody>
      </p:sp>
      <p:sp>
        <p:nvSpPr>
          <p:cNvPr id="11" name="TextBox 10"/>
          <p:cNvSpPr txBox="1"/>
          <p:nvPr/>
        </p:nvSpPr>
        <p:spPr>
          <a:xfrm>
            <a:off x="1976433" y="4513492"/>
            <a:ext cx="624230" cy="1107996"/>
          </a:xfrm>
          <a:prstGeom prst="rect">
            <a:avLst/>
          </a:prstGeom>
          <a:solidFill>
            <a:srgbClr val="FFFF00"/>
          </a:solidFill>
          <a:ln w="3175">
            <a:solidFill>
              <a:schemeClr val="tx1"/>
            </a:solidFill>
          </a:ln>
        </p:spPr>
        <p:txBody>
          <a:bodyPr wrap="square" rtlCol="0">
            <a:spAutoFit/>
          </a:bodyPr>
          <a:lstStyle/>
          <a:p>
            <a:pPr algn="ctr"/>
            <a:r>
              <a:rPr lang="en-US" sz="6600" dirty="0">
                <a:solidFill>
                  <a:srgbClr val="FF0000"/>
                </a:solidFill>
              </a:rPr>
              <a:t>N</a:t>
            </a:r>
            <a:endParaRPr lang="vi-VN" sz="6600" dirty="0">
              <a:solidFill>
                <a:srgbClr val="FF0000"/>
              </a:solidFill>
            </a:endParaRPr>
          </a:p>
        </p:txBody>
      </p:sp>
      <p:sp>
        <p:nvSpPr>
          <p:cNvPr id="12" name="TextBox 11"/>
          <p:cNvSpPr txBox="1"/>
          <p:nvPr/>
        </p:nvSpPr>
        <p:spPr>
          <a:xfrm>
            <a:off x="1400369" y="4513492"/>
            <a:ext cx="576064" cy="1107996"/>
          </a:xfrm>
          <a:prstGeom prst="rect">
            <a:avLst/>
          </a:prstGeom>
          <a:solidFill>
            <a:srgbClr val="FFFF00"/>
          </a:solidFill>
          <a:ln w="3175">
            <a:solidFill>
              <a:schemeClr val="tx1"/>
            </a:solidFill>
          </a:ln>
        </p:spPr>
        <p:txBody>
          <a:bodyPr wrap="square" rtlCol="0">
            <a:spAutoFit/>
          </a:bodyPr>
          <a:lstStyle/>
          <a:p>
            <a:pPr algn="ctr"/>
            <a:r>
              <a:rPr lang="en-US" sz="6600" dirty="0">
                <a:solidFill>
                  <a:srgbClr val="FF0000"/>
                </a:solidFill>
              </a:rPr>
              <a:t>E</a:t>
            </a:r>
            <a:endParaRPr lang="vi-VN" sz="6600" dirty="0">
              <a:solidFill>
                <a:srgbClr val="FF0000"/>
              </a:solidFill>
            </a:endParaRPr>
          </a:p>
        </p:txBody>
      </p:sp>
      <p:sp>
        <p:nvSpPr>
          <p:cNvPr id="13" name="TextBox 12"/>
          <p:cNvSpPr txBox="1"/>
          <p:nvPr/>
        </p:nvSpPr>
        <p:spPr>
          <a:xfrm>
            <a:off x="2600663" y="4513492"/>
            <a:ext cx="721510" cy="1107996"/>
          </a:xfrm>
          <a:prstGeom prst="rect">
            <a:avLst/>
          </a:prstGeom>
          <a:solidFill>
            <a:srgbClr val="FFFF00"/>
          </a:solidFill>
          <a:ln w="3175">
            <a:solidFill>
              <a:schemeClr val="tx1"/>
            </a:solidFill>
          </a:ln>
        </p:spPr>
        <p:txBody>
          <a:bodyPr wrap="square" rtlCol="0">
            <a:spAutoFit/>
          </a:bodyPr>
          <a:lstStyle/>
          <a:p>
            <a:pPr algn="ctr"/>
            <a:r>
              <a:rPr lang="en-US" sz="6600" dirty="0">
                <a:solidFill>
                  <a:srgbClr val="FF0000"/>
                </a:solidFill>
              </a:rPr>
              <a:t>O</a:t>
            </a:r>
            <a:endParaRPr lang="vi-VN" sz="6600" dirty="0">
              <a:solidFill>
                <a:srgbClr val="FF0000"/>
              </a:solidFill>
            </a:endParaRPr>
          </a:p>
        </p:txBody>
      </p:sp>
      <p:sp>
        <p:nvSpPr>
          <p:cNvPr id="14" name="TextBox 13"/>
          <p:cNvSpPr txBox="1"/>
          <p:nvPr/>
        </p:nvSpPr>
        <p:spPr>
          <a:xfrm>
            <a:off x="3322173" y="4513492"/>
            <a:ext cx="604842" cy="1107996"/>
          </a:xfrm>
          <a:prstGeom prst="rect">
            <a:avLst/>
          </a:prstGeom>
          <a:solidFill>
            <a:srgbClr val="FFFF00"/>
          </a:solidFill>
          <a:ln w="3175">
            <a:solidFill>
              <a:schemeClr val="tx1"/>
            </a:solidFill>
          </a:ln>
        </p:spPr>
        <p:txBody>
          <a:bodyPr wrap="square" rtlCol="0">
            <a:spAutoFit/>
          </a:bodyPr>
          <a:lstStyle/>
          <a:p>
            <a:pPr algn="ctr"/>
            <a:r>
              <a:rPr lang="en-US" sz="6600" dirty="0">
                <a:solidFill>
                  <a:srgbClr val="FF0000"/>
                </a:solidFill>
              </a:rPr>
              <a:t>L</a:t>
            </a:r>
            <a:endParaRPr lang="vi-VN" sz="6600" dirty="0">
              <a:solidFill>
                <a:srgbClr val="FF0000"/>
              </a:solidFill>
            </a:endParaRPr>
          </a:p>
        </p:txBody>
      </p:sp>
      <p:sp>
        <p:nvSpPr>
          <p:cNvPr id="15" name="TextBox 14"/>
          <p:cNvSpPr txBox="1"/>
          <p:nvPr/>
        </p:nvSpPr>
        <p:spPr>
          <a:xfrm>
            <a:off x="4517886" y="4513492"/>
            <a:ext cx="611979" cy="1107996"/>
          </a:xfrm>
          <a:prstGeom prst="rect">
            <a:avLst/>
          </a:prstGeom>
          <a:solidFill>
            <a:srgbClr val="FFFF00"/>
          </a:solidFill>
          <a:ln w="3175">
            <a:solidFill>
              <a:schemeClr val="tx1"/>
            </a:solidFill>
          </a:ln>
        </p:spPr>
        <p:txBody>
          <a:bodyPr wrap="square" rtlCol="0">
            <a:spAutoFit/>
          </a:bodyPr>
          <a:lstStyle/>
          <a:p>
            <a:pPr algn="ctr"/>
            <a:r>
              <a:rPr lang="en-US" sz="6600" dirty="0">
                <a:solidFill>
                  <a:srgbClr val="FF0000"/>
                </a:solidFill>
              </a:rPr>
              <a:t>H</a:t>
            </a:r>
            <a:endParaRPr lang="vi-VN" sz="6600" dirty="0">
              <a:solidFill>
                <a:srgbClr val="FF0000"/>
              </a:solidFill>
            </a:endParaRPr>
          </a:p>
        </p:txBody>
      </p:sp>
      <p:sp>
        <p:nvSpPr>
          <p:cNvPr id="16" name="TextBox 15"/>
          <p:cNvSpPr txBox="1"/>
          <p:nvPr/>
        </p:nvSpPr>
        <p:spPr>
          <a:xfrm>
            <a:off x="3927015" y="4513492"/>
            <a:ext cx="576064" cy="1107996"/>
          </a:xfrm>
          <a:prstGeom prst="rect">
            <a:avLst/>
          </a:prstGeom>
          <a:solidFill>
            <a:srgbClr val="FFFF00"/>
          </a:solidFill>
          <a:ln w="3175">
            <a:solidFill>
              <a:schemeClr val="tx1"/>
            </a:solidFill>
          </a:ln>
        </p:spPr>
        <p:txBody>
          <a:bodyPr wrap="square" rtlCol="0">
            <a:spAutoFit/>
          </a:bodyPr>
          <a:lstStyle/>
          <a:p>
            <a:pPr algn="ctr"/>
            <a:r>
              <a:rPr lang="en-US" sz="6600" dirty="0">
                <a:solidFill>
                  <a:srgbClr val="FF0000"/>
                </a:solidFill>
              </a:rPr>
              <a:t>P</a:t>
            </a:r>
            <a:endParaRPr lang="vi-VN" sz="6600" dirty="0">
              <a:solidFill>
                <a:srgbClr val="FF0000"/>
              </a:solidFill>
            </a:endParaRPr>
          </a:p>
        </p:txBody>
      </p:sp>
      <p:sp>
        <p:nvSpPr>
          <p:cNvPr id="17" name="TextBox 16"/>
          <p:cNvSpPr txBox="1"/>
          <p:nvPr/>
        </p:nvSpPr>
        <p:spPr>
          <a:xfrm>
            <a:off x="5705930" y="4509120"/>
            <a:ext cx="671033" cy="1107996"/>
          </a:xfrm>
          <a:prstGeom prst="rect">
            <a:avLst/>
          </a:prstGeom>
          <a:solidFill>
            <a:srgbClr val="FFFF00"/>
          </a:solidFill>
          <a:ln w="3175">
            <a:solidFill>
              <a:schemeClr val="tx1"/>
            </a:solidFill>
          </a:ln>
        </p:spPr>
        <p:txBody>
          <a:bodyPr wrap="square" rtlCol="0">
            <a:spAutoFit/>
          </a:bodyPr>
          <a:lstStyle/>
          <a:p>
            <a:pPr algn="ctr"/>
            <a:r>
              <a:rPr lang="en-US" sz="6600" dirty="0">
                <a:solidFill>
                  <a:srgbClr val="FF0000"/>
                </a:solidFill>
              </a:rPr>
              <a:t>A</a:t>
            </a:r>
            <a:endParaRPr lang="vi-VN" sz="6600" dirty="0">
              <a:solidFill>
                <a:srgbClr val="FF0000"/>
              </a:solidFill>
            </a:endParaRPr>
          </a:p>
        </p:txBody>
      </p:sp>
      <p:sp>
        <p:nvSpPr>
          <p:cNvPr id="18" name="TextBox 17"/>
          <p:cNvSpPr txBox="1"/>
          <p:nvPr/>
        </p:nvSpPr>
        <p:spPr>
          <a:xfrm>
            <a:off x="5129866" y="4509120"/>
            <a:ext cx="576064" cy="1107996"/>
          </a:xfrm>
          <a:prstGeom prst="rect">
            <a:avLst/>
          </a:prstGeom>
          <a:solidFill>
            <a:srgbClr val="FFFF00"/>
          </a:solidFill>
          <a:ln w="3175">
            <a:solidFill>
              <a:schemeClr val="tx1"/>
            </a:solidFill>
          </a:ln>
        </p:spPr>
        <p:txBody>
          <a:bodyPr wrap="square" rtlCol="0">
            <a:spAutoFit/>
          </a:bodyPr>
          <a:lstStyle/>
          <a:p>
            <a:pPr algn="ctr"/>
            <a:r>
              <a:rPr lang="en-US" sz="6600" dirty="0">
                <a:solidFill>
                  <a:srgbClr val="FF0000"/>
                </a:solidFill>
              </a:rPr>
              <a:t>T</a:t>
            </a:r>
            <a:endParaRPr lang="vi-VN" sz="6600" dirty="0">
              <a:solidFill>
                <a:srgbClr val="FF0000"/>
              </a:solidFill>
            </a:endParaRPr>
          </a:p>
        </p:txBody>
      </p:sp>
      <p:sp>
        <p:nvSpPr>
          <p:cNvPr id="19" name="TextBox 18"/>
          <p:cNvSpPr txBox="1"/>
          <p:nvPr/>
        </p:nvSpPr>
        <p:spPr>
          <a:xfrm>
            <a:off x="6376963" y="4509120"/>
            <a:ext cx="576064" cy="1107996"/>
          </a:xfrm>
          <a:prstGeom prst="rect">
            <a:avLst/>
          </a:prstGeom>
          <a:solidFill>
            <a:srgbClr val="FFFF00"/>
          </a:solidFill>
          <a:ln w="3175">
            <a:solidFill>
              <a:schemeClr val="tx1"/>
            </a:solidFill>
          </a:ln>
        </p:spPr>
        <p:txBody>
          <a:bodyPr wrap="square" rtlCol="0">
            <a:spAutoFit/>
          </a:bodyPr>
          <a:lstStyle/>
          <a:p>
            <a:pPr algn="ctr"/>
            <a:r>
              <a:rPr lang="en-US" sz="6600" dirty="0">
                <a:solidFill>
                  <a:srgbClr val="FF0000"/>
                </a:solidFill>
              </a:rPr>
              <a:t>L</a:t>
            </a:r>
            <a:endParaRPr lang="vi-VN" sz="6600" dirty="0">
              <a:solidFill>
                <a:srgbClr val="FF0000"/>
              </a:solidFill>
            </a:endParaRPr>
          </a:p>
        </p:txBody>
      </p:sp>
      <p:sp>
        <p:nvSpPr>
          <p:cNvPr id="20" name="TextBox 19"/>
          <p:cNvSpPr txBox="1"/>
          <p:nvPr/>
        </p:nvSpPr>
        <p:spPr>
          <a:xfrm>
            <a:off x="6953027" y="4513492"/>
            <a:ext cx="625781" cy="1107996"/>
          </a:xfrm>
          <a:prstGeom prst="rect">
            <a:avLst/>
          </a:prstGeom>
          <a:solidFill>
            <a:srgbClr val="FFFF00"/>
          </a:solidFill>
          <a:ln w="3175">
            <a:solidFill>
              <a:schemeClr val="tx1"/>
            </a:solidFill>
          </a:ln>
        </p:spPr>
        <p:txBody>
          <a:bodyPr wrap="square" rtlCol="0">
            <a:spAutoFit/>
          </a:bodyPr>
          <a:lstStyle/>
          <a:p>
            <a:pPr algn="ctr"/>
            <a:r>
              <a:rPr lang="en-US" sz="6600" dirty="0">
                <a:solidFill>
                  <a:srgbClr val="FF0000"/>
                </a:solidFill>
              </a:rPr>
              <a:t>E</a:t>
            </a:r>
            <a:endParaRPr lang="vi-VN" sz="6600" dirty="0">
              <a:solidFill>
                <a:srgbClr val="FF0000"/>
              </a:solidFill>
            </a:endParaRPr>
          </a:p>
        </p:txBody>
      </p:sp>
      <p:sp>
        <p:nvSpPr>
          <p:cNvPr id="21" name="TextBox 20"/>
          <p:cNvSpPr txBox="1"/>
          <p:nvPr/>
        </p:nvSpPr>
        <p:spPr>
          <a:xfrm>
            <a:off x="7578808" y="4513492"/>
            <a:ext cx="576064" cy="1107996"/>
          </a:xfrm>
          <a:prstGeom prst="rect">
            <a:avLst/>
          </a:prstGeom>
          <a:solidFill>
            <a:srgbClr val="FFFF00"/>
          </a:solidFill>
          <a:ln w="3175">
            <a:solidFill>
              <a:schemeClr val="tx1"/>
            </a:solidFill>
          </a:ln>
        </p:spPr>
        <p:txBody>
          <a:bodyPr wrap="square" rtlCol="0">
            <a:spAutoFit/>
          </a:bodyPr>
          <a:lstStyle/>
          <a:p>
            <a:pPr algn="ctr"/>
            <a:r>
              <a:rPr lang="en-US" sz="6600" dirty="0">
                <a:solidFill>
                  <a:srgbClr val="FF0000"/>
                </a:solidFill>
              </a:rPr>
              <a:t>I</a:t>
            </a:r>
            <a:endParaRPr lang="vi-VN" sz="6600" dirty="0">
              <a:solidFill>
                <a:srgbClr val="FF0000"/>
              </a:solidFill>
            </a:endParaRPr>
          </a:p>
        </p:txBody>
      </p:sp>
      <p:sp>
        <p:nvSpPr>
          <p:cNvPr id="22" name="TextBox 21"/>
          <p:cNvSpPr txBox="1"/>
          <p:nvPr/>
        </p:nvSpPr>
        <p:spPr>
          <a:xfrm>
            <a:off x="8168138" y="4513492"/>
            <a:ext cx="652333" cy="1107996"/>
          </a:xfrm>
          <a:prstGeom prst="rect">
            <a:avLst/>
          </a:prstGeom>
          <a:solidFill>
            <a:srgbClr val="FFFF00"/>
          </a:solidFill>
          <a:ln w="3175">
            <a:solidFill>
              <a:schemeClr val="tx1"/>
            </a:solidFill>
          </a:ln>
        </p:spPr>
        <p:txBody>
          <a:bodyPr wrap="square" rtlCol="0">
            <a:spAutoFit/>
          </a:bodyPr>
          <a:lstStyle/>
          <a:p>
            <a:pPr algn="ctr"/>
            <a:r>
              <a:rPr lang="en-US" sz="6600" dirty="0">
                <a:solidFill>
                  <a:srgbClr val="FF0000"/>
                </a:solidFill>
              </a:rPr>
              <a:t>N</a:t>
            </a:r>
            <a:endParaRPr lang="vi-VN" sz="6600" dirty="0">
              <a:solidFill>
                <a:srgbClr val="FF0000"/>
              </a:solidFill>
            </a:endParaRPr>
          </a:p>
        </p:txBody>
      </p:sp>
      <p:sp>
        <p:nvSpPr>
          <p:cNvPr id="23" name="5-Point Star 22">
            <a:hlinkClick r:id="rId7" action="ppaction://hlinksldjump"/>
          </p:cNvPr>
          <p:cNvSpPr/>
          <p:nvPr/>
        </p:nvSpPr>
        <p:spPr>
          <a:xfrm>
            <a:off x="467544" y="6309320"/>
            <a:ext cx="504056" cy="432048"/>
          </a:xfrm>
          <a:prstGeom prst="star5">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vi-VN"/>
          </a:p>
        </p:txBody>
      </p:sp>
      <p:sp>
        <p:nvSpPr>
          <p:cNvPr id="24" name="TextBox 23"/>
          <p:cNvSpPr txBox="1"/>
          <p:nvPr/>
        </p:nvSpPr>
        <p:spPr>
          <a:xfrm>
            <a:off x="0" y="785794"/>
            <a:ext cx="9144000" cy="1569660"/>
          </a:xfrm>
          <a:prstGeom prst="rect">
            <a:avLst/>
          </a:prstGeom>
          <a:noFill/>
        </p:spPr>
        <p:txBody>
          <a:bodyPr wrap="square" rtlCol="0">
            <a:spAutoFit/>
          </a:bodyPr>
          <a:lstStyle/>
          <a:p>
            <a:pPr algn="ctr"/>
            <a:r>
              <a:rPr lang="en-US" sz="3200" dirty="0" err="1">
                <a:solidFill>
                  <a:srgbClr val="FF0000"/>
                </a:solidFill>
              </a:rPr>
              <a:t>Gồm</a:t>
            </a:r>
            <a:r>
              <a:rPr lang="en-US" sz="3200" dirty="0">
                <a:solidFill>
                  <a:srgbClr val="FF0000"/>
                </a:solidFill>
              </a:rPr>
              <a:t> 14 </a:t>
            </a:r>
            <a:r>
              <a:rPr lang="en-US" sz="3200" dirty="0" err="1">
                <a:solidFill>
                  <a:srgbClr val="FF0000"/>
                </a:solidFill>
              </a:rPr>
              <a:t>chữ</a:t>
            </a:r>
            <a:r>
              <a:rPr lang="en-US" sz="3200" dirty="0">
                <a:solidFill>
                  <a:srgbClr val="FF0000"/>
                </a:solidFill>
              </a:rPr>
              <a:t> </a:t>
            </a:r>
            <a:r>
              <a:rPr lang="en-US" sz="3200" dirty="0" err="1">
                <a:solidFill>
                  <a:srgbClr val="FF0000"/>
                </a:solidFill>
              </a:rPr>
              <a:t>cái</a:t>
            </a:r>
            <a:r>
              <a:rPr lang="en-US" sz="3200" dirty="0">
                <a:solidFill>
                  <a:srgbClr val="FF0000"/>
                </a:solidFill>
              </a:rPr>
              <a:t> </a:t>
            </a:r>
            <a:endParaRPr lang="vi-VN" sz="3200" dirty="0">
              <a:solidFill>
                <a:srgbClr val="FF0000"/>
              </a:solidFill>
            </a:endParaRPr>
          </a:p>
          <a:p>
            <a:pPr algn="ctr"/>
            <a:r>
              <a:rPr lang="en-US" sz="3200" dirty="0" err="1">
                <a:solidFill>
                  <a:srgbClr val="FF0000"/>
                </a:solidFill>
              </a:rPr>
              <a:t>Dùng</a:t>
            </a:r>
            <a:r>
              <a:rPr lang="en-US" sz="3200" dirty="0">
                <a:solidFill>
                  <a:srgbClr val="FF0000"/>
                </a:solidFill>
              </a:rPr>
              <a:t> </a:t>
            </a:r>
            <a:r>
              <a:rPr lang="en-US" sz="3200" dirty="0" err="1">
                <a:solidFill>
                  <a:srgbClr val="FF0000"/>
                </a:solidFill>
              </a:rPr>
              <a:t>chất</a:t>
            </a:r>
            <a:r>
              <a:rPr lang="en-US" sz="3200" dirty="0">
                <a:solidFill>
                  <a:srgbClr val="FF0000"/>
                </a:solidFill>
              </a:rPr>
              <a:t> </a:t>
            </a:r>
            <a:r>
              <a:rPr lang="en-US" sz="3200" dirty="0" err="1">
                <a:solidFill>
                  <a:srgbClr val="FF0000"/>
                </a:solidFill>
              </a:rPr>
              <a:t>chỉ</a:t>
            </a:r>
            <a:r>
              <a:rPr lang="en-US" sz="3200" dirty="0">
                <a:solidFill>
                  <a:srgbClr val="FF0000"/>
                </a:solidFill>
              </a:rPr>
              <a:t> </a:t>
            </a:r>
            <a:r>
              <a:rPr lang="en-US" sz="3200" dirty="0" err="1">
                <a:solidFill>
                  <a:srgbClr val="FF0000"/>
                </a:solidFill>
              </a:rPr>
              <a:t>thị</a:t>
            </a:r>
            <a:r>
              <a:rPr lang="en-US" sz="3200" dirty="0">
                <a:solidFill>
                  <a:srgbClr val="FF0000"/>
                </a:solidFill>
              </a:rPr>
              <a:t> </a:t>
            </a:r>
            <a:r>
              <a:rPr lang="en-US" sz="3200" dirty="0" err="1">
                <a:solidFill>
                  <a:srgbClr val="FF0000"/>
                </a:solidFill>
              </a:rPr>
              <a:t>màu</a:t>
            </a:r>
            <a:r>
              <a:rPr lang="en-US" sz="3200" dirty="0">
                <a:solidFill>
                  <a:srgbClr val="FF0000"/>
                </a:solidFill>
              </a:rPr>
              <a:t> </a:t>
            </a:r>
            <a:r>
              <a:rPr lang="en-US" sz="3200" dirty="0" err="1">
                <a:solidFill>
                  <a:srgbClr val="FF0000"/>
                </a:solidFill>
              </a:rPr>
              <a:t>này</a:t>
            </a:r>
            <a:r>
              <a:rPr lang="en-US" sz="3200" dirty="0">
                <a:solidFill>
                  <a:srgbClr val="FF0000"/>
                </a:solidFill>
              </a:rPr>
              <a:t> </a:t>
            </a:r>
            <a:r>
              <a:rPr lang="en-US" sz="3200" dirty="0" err="1">
                <a:solidFill>
                  <a:srgbClr val="FF0000"/>
                </a:solidFill>
              </a:rPr>
              <a:t>để</a:t>
            </a:r>
            <a:r>
              <a:rPr lang="en-US" sz="3200" dirty="0">
                <a:solidFill>
                  <a:srgbClr val="FF0000"/>
                </a:solidFill>
              </a:rPr>
              <a:t> </a:t>
            </a:r>
          </a:p>
          <a:p>
            <a:pPr algn="ctr"/>
            <a:r>
              <a:rPr lang="en-US" sz="3200" dirty="0" err="1">
                <a:solidFill>
                  <a:srgbClr val="FF0000"/>
                </a:solidFill>
              </a:rPr>
              <a:t>nhận</a:t>
            </a:r>
            <a:r>
              <a:rPr lang="en-US" sz="3200" dirty="0">
                <a:solidFill>
                  <a:srgbClr val="FF0000"/>
                </a:solidFill>
              </a:rPr>
              <a:t> </a:t>
            </a:r>
            <a:r>
              <a:rPr lang="en-US" sz="3200" dirty="0" err="1">
                <a:solidFill>
                  <a:srgbClr val="FF0000"/>
                </a:solidFill>
              </a:rPr>
              <a:t>biết</a:t>
            </a:r>
            <a:r>
              <a:rPr lang="en-US" sz="3200" dirty="0">
                <a:solidFill>
                  <a:srgbClr val="FF0000"/>
                </a:solidFill>
              </a:rPr>
              <a:t> dung </a:t>
            </a:r>
            <a:r>
              <a:rPr lang="en-US" sz="3200" dirty="0" err="1">
                <a:solidFill>
                  <a:srgbClr val="FF0000"/>
                </a:solidFill>
              </a:rPr>
              <a:t>dich</a:t>
            </a:r>
            <a:r>
              <a:rPr lang="en-US" sz="3200" dirty="0">
                <a:solidFill>
                  <a:srgbClr val="FF0000"/>
                </a:solidFill>
              </a:rPr>
              <a:t> </a:t>
            </a:r>
            <a:r>
              <a:rPr lang="en-US" sz="3200" dirty="0" err="1">
                <a:solidFill>
                  <a:srgbClr val="FF0000"/>
                </a:solidFill>
              </a:rPr>
              <a:t>bazơ</a:t>
            </a:r>
            <a:r>
              <a:rPr lang="en-US" sz="3200" dirty="0">
                <a:solidFill>
                  <a:srgbClr val="FF0000"/>
                </a:solidFill>
              </a:rPr>
              <a:t>.</a:t>
            </a:r>
            <a:endParaRPr lang="vi-VN" sz="3200" dirty="0">
              <a:solidFill>
                <a:srgbClr val="FF0000"/>
              </a:solidFill>
            </a:endParaRPr>
          </a:p>
        </p:txBody>
      </p:sp>
    </p:spTree>
    <p:extLst>
      <p:ext uri="{BB962C8B-B14F-4D97-AF65-F5344CB8AC3E}">
        <p14:creationId xmlns:p14="http://schemas.microsoft.com/office/powerpoint/2010/main" val="362720771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nodeType="withEffect">
                                  <p:stCondLst>
                                    <p:cond delay="0"/>
                                  </p:stCondLst>
                                  <p:childTnLst>
                                    <p:set>
                                      <p:cBhvr>
                                        <p:cTn id="6" dur="1" fill="hold">
                                          <p:stCondLst>
                                            <p:cond delay="0"/>
                                          </p:stCondLst>
                                        </p:cTn>
                                        <p:tgtEl>
                                          <p:spTgt spid="34"/>
                                        </p:tgtEl>
                                        <p:attrNameLst>
                                          <p:attrName>style.visibility</p:attrName>
                                        </p:attrNameLst>
                                      </p:cBhvr>
                                      <p:to>
                                        <p:strVal val="visible"/>
                                      </p:to>
                                    </p:set>
                                    <p:animEffect transition="in" filter="fade">
                                      <p:cBhvr>
                                        <p:cTn id="7" dur="1000"/>
                                        <p:tgtEl>
                                          <p:spTgt spid="34"/>
                                        </p:tgtEl>
                                      </p:cBhvr>
                                    </p:animEffect>
                                    <p:anim calcmode="lin" valueType="num">
                                      <p:cBhvr>
                                        <p:cTn id="8" dur="1000" fill="hold"/>
                                        <p:tgtEl>
                                          <p:spTgt spid="34"/>
                                        </p:tgtEl>
                                        <p:attrNameLst>
                                          <p:attrName>ppt_x</p:attrName>
                                        </p:attrNameLst>
                                      </p:cBhvr>
                                      <p:tavLst>
                                        <p:tav tm="0">
                                          <p:val>
                                            <p:strVal val="#ppt_x"/>
                                          </p:val>
                                        </p:tav>
                                        <p:tav tm="100000">
                                          <p:val>
                                            <p:strVal val="#ppt_x"/>
                                          </p:val>
                                        </p:tav>
                                      </p:tavLst>
                                    </p:anim>
                                    <p:anim calcmode="lin" valueType="num">
                                      <p:cBhvr>
                                        <p:cTn id="9" dur="1000" fill="hold"/>
                                        <p:tgtEl>
                                          <p:spTgt spid="34"/>
                                        </p:tgtEl>
                                        <p:attrNameLst>
                                          <p:attrName>ppt_y</p:attrName>
                                        </p:attrNameLst>
                                      </p:cBhvr>
                                      <p:tavLst>
                                        <p:tav tm="0">
                                          <p:val>
                                            <p:strVal val="#ppt_y-.1"/>
                                          </p:val>
                                        </p:tav>
                                        <p:tav tm="100000">
                                          <p:val>
                                            <p:strVal val="#ppt_y"/>
                                          </p:val>
                                        </p:tav>
                                      </p:tavLst>
                                    </p:anim>
                                  </p:childTnLst>
                                </p:cTn>
                              </p:par>
                              <p:par>
                                <p:cTn id="10" presetID="47" presetClass="entr" presetSubtype="0" fill="hold" nodeType="withEffect">
                                  <p:stCondLst>
                                    <p:cond delay="0"/>
                                  </p:stCondLst>
                                  <p:childTnLst>
                                    <p:set>
                                      <p:cBhvr>
                                        <p:cTn id="11" dur="1" fill="hold">
                                          <p:stCondLst>
                                            <p:cond delay="0"/>
                                          </p:stCondLst>
                                        </p:cTn>
                                        <p:tgtEl>
                                          <p:spTgt spid="36"/>
                                        </p:tgtEl>
                                        <p:attrNameLst>
                                          <p:attrName>style.visibility</p:attrName>
                                        </p:attrNameLst>
                                      </p:cBhvr>
                                      <p:to>
                                        <p:strVal val="visible"/>
                                      </p:to>
                                    </p:set>
                                    <p:animEffect transition="in" filter="fade">
                                      <p:cBhvr>
                                        <p:cTn id="12" dur="1000"/>
                                        <p:tgtEl>
                                          <p:spTgt spid="36"/>
                                        </p:tgtEl>
                                      </p:cBhvr>
                                    </p:animEffect>
                                    <p:anim calcmode="lin" valueType="num">
                                      <p:cBhvr>
                                        <p:cTn id="13" dur="1000" fill="hold"/>
                                        <p:tgtEl>
                                          <p:spTgt spid="36"/>
                                        </p:tgtEl>
                                        <p:attrNameLst>
                                          <p:attrName>ppt_x</p:attrName>
                                        </p:attrNameLst>
                                      </p:cBhvr>
                                      <p:tavLst>
                                        <p:tav tm="0">
                                          <p:val>
                                            <p:strVal val="#ppt_x"/>
                                          </p:val>
                                        </p:tav>
                                        <p:tav tm="100000">
                                          <p:val>
                                            <p:strVal val="#ppt_x"/>
                                          </p:val>
                                        </p:tav>
                                      </p:tavLst>
                                    </p:anim>
                                    <p:anim calcmode="lin" valueType="num">
                                      <p:cBhvr>
                                        <p:cTn id="14" dur="1000" fill="hold"/>
                                        <p:tgtEl>
                                          <p:spTgt spid="36"/>
                                        </p:tgtEl>
                                        <p:attrNameLst>
                                          <p:attrName>ppt_y</p:attrName>
                                        </p:attrNameLst>
                                      </p:cBhvr>
                                      <p:tavLst>
                                        <p:tav tm="0">
                                          <p:val>
                                            <p:strVal val="#ppt_y-.1"/>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5" presetClass="entr" presetSubtype="10" fill="hold" grpId="0" nodeType="clickEffect">
                                  <p:stCondLst>
                                    <p:cond delay="0"/>
                                  </p:stCondLst>
                                  <p:childTnLst>
                                    <p:set>
                                      <p:cBhvr>
                                        <p:cTn id="18" dur="1" fill="hold">
                                          <p:stCondLst>
                                            <p:cond delay="0"/>
                                          </p:stCondLst>
                                        </p:cTn>
                                        <p:tgtEl>
                                          <p:spTgt spid="10"/>
                                        </p:tgtEl>
                                        <p:attrNameLst>
                                          <p:attrName>style.visibility</p:attrName>
                                        </p:attrNameLst>
                                      </p:cBhvr>
                                      <p:to>
                                        <p:strVal val="visible"/>
                                      </p:to>
                                    </p:set>
                                    <p:animEffect transition="in" filter="checkerboard(across)">
                                      <p:cBhvr>
                                        <p:cTn id="19" dur="500"/>
                                        <p:tgtEl>
                                          <p:spTgt spid="10"/>
                                        </p:tgtEl>
                                      </p:cBhvr>
                                    </p:animEffect>
                                  </p:childTnLst>
                                </p:cTn>
                              </p:par>
                              <p:par>
                                <p:cTn id="20" presetID="5" presetClass="entr" presetSubtype="10" fill="hold" grpId="0" nodeType="withEffect">
                                  <p:stCondLst>
                                    <p:cond delay="0"/>
                                  </p:stCondLst>
                                  <p:childTnLst>
                                    <p:set>
                                      <p:cBhvr>
                                        <p:cTn id="21" dur="1" fill="hold">
                                          <p:stCondLst>
                                            <p:cond delay="0"/>
                                          </p:stCondLst>
                                        </p:cTn>
                                        <p:tgtEl>
                                          <p:spTgt spid="9"/>
                                        </p:tgtEl>
                                        <p:attrNameLst>
                                          <p:attrName>style.visibility</p:attrName>
                                        </p:attrNameLst>
                                      </p:cBhvr>
                                      <p:to>
                                        <p:strVal val="visible"/>
                                      </p:to>
                                    </p:set>
                                    <p:animEffect transition="in" filter="checkerboard(across)">
                                      <p:cBhvr>
                                        <p:cTn id="22" dur="500"/>
                                        <p:tgtEl>
                                          <p:spTgt spid="9"/>
                                        </p:tgtEl>
                                      </p:cBhvr>
                                    </p:animEffect>
                                  </p:childTnLst>
                                </p:cTn>
                              </p:par>
                              <p:par>
                                <p:cTn id="23" presetID="5" presetClass="entr" presetSubtype="10" fill="hold" grpId="0" nodeType="withEffect">
                                  <p:stCondLst>
                                    <p:cond delay="0"/>
                                  </p:stCondLst>
                                  <p:childTnLst>
                                    <p:set>
                                      <p:cBhvr>
                                        <p:cTn id="24" dur="1" fill="hold">
                                          <p:stCondLst>
                                            <p:cond delay="0"/>
                                          </p:stCondLst>
                                        </p:cTn>
                                        <p:tgtEl>
                                          <p:spTgt spid="12"/>
                                        </p:tgtEl>
                                        <p:attrNameLst>
                                          <p:attrName>style.visibility</p:attrName>
                                        </p:attrNameLst>
                                      </p:cBhvr>
                                      <p:to>
                                        <p:strVal val="visible"/>
                                      </p:to>
                                    </p:set>
                                    <p:animEffect transition="in" filter="checkerboard(across)">
                                      <p:cBhvr>
                                        <p:cTn id="25" dur="500"/>
                                        <p:tgtEl>
                                          <p:spTgt spid="12"/>
                                        </p:tgtEl>
                                      </p:cBhvr>
                                    </p:animEffect>
                                  </p:childTnLst>
                                </p:cTn>
                              </p:par>
                              <p:par>
                                <p:cTn id="26" presetID="5" presetClass="entr" presetSubtype="10" fill="hold" grpId="0" nodeType="withEffect">
                                  <p:stCondLst>
                                    <p:cond delay="0"/>
                                  </p:stCondLst>
                                  <p:childTnLst>
                                    <p:set>
                                      <p:cBhvr>
                                        <p:cTn id="27" dur="1" fill="hold">
                                          <p:stCondLst>
                                            <p:cond delay="0"/>
                                          </p:stCondLst>
                                        </p:cTn>
                                        <p:tgtEl>
                                          <p:spTgt spid="11"/>
                                        </p:tgtEl>
                                        <p:attrNameLst>
                                          <p:attrName>style.visibility</p:attrName>
                                        </p:attrNameLst>
                                      </p:cBhvr>
                                      <p:to>
                                        <p:strVal val="visible"/>
                                      </p:to>
                                    </p:set>
                                    <p:animEffect transition="in" filter="checkerboard(across)">
                                      <p:cBhvr>
                                        <p:cTn id="28" dur="500"/>
                                        <p:tgtEl>
                                          <p:spTgt spid="11"/>
                                        </p:tgtEl>
                                      </p:cBhvr>
                                    </p:animEffect>
                                  </p:childTnLst>
                                </p:cTn>
                              </p:par>
                              <p:par>
                                <p:cTn id="29" presetID="5" presetClass="entr" presetSubtype="10" fill="hold" grpId="0" nodeType="withEffect">
                                  <p:stCondLst>
                                    <p:cond delay="0"/>
                                  </p:stCondLst>
                                  <p:childTnLst>
                                    <p:set>
                                      <p:cBhvr>
                                        <p:cTn id="30" dur="1" fill="hold">
                                          <p:stCondLst>
                                            <p:cond delay="0"/>
                                          </p:stCondLst>
                                        </p:cTn>
                                        <p:tgtEl>
                                          <p:spTgt spid="13"/>
                                        </p:tgtEl>
                                        <p:attrNameLst>
                                          <p:attrName>style.visibility</p:attrName>
                                        </p:attrNameLst>
                                      </p:cBhvr>
                                      <p:to>
                                        <p:strVal val="visible"/>
                                      </p:to>
                                    </p:set>
                                    <p:animEffect transition="in" filter="checkerboard(across)">
                                      <p:cBhvr>
                                        <p:cTn id="31" dur="500"/>
                                        <p:tgtEl>
                                          <p:spTgt spid="13"/>
                                        </p:tgtEl>
                                      </p:cBhvr>
                                    </p:animEffect>
                                  </p:childTnLst>
                                </p:cTn>
                              </p:par>
                              <p:par>
                                <p:cTn id="32" presetID="5" presetClass="entr" presetSubtype="10" fill="hold" grpId="0" nodeType="withEffect">
                                  <p:stCondLst>
                                    <p:cond delay="0"/>
                                  </p:stCondLst>
                                  <p:childTnLst>
                                    <p:set>
                                      <p:cBhvr>
                                        <p:cTn id="33" dur="1" fill="hold">
                                          <p:stCondLst>
                                            <p:cond delay="0"/>
                                          </p:stCondLst>
                                        </p:cTn>
                                        <p:tgtEl>
                                          <p:spTgt spid="14"/>
                                        </p:tgtEl>
                                        <p:attrNameLst>
                                          <p:attrName>style.visibility</p:attrName>
                                        </p:attrNameLst>
                                      </p:cBhvr>
                                      <p:to>
                                        <p:strVal val="visible"/>
                                      </p:to>
                                    </p:set>
                                    <p:animEffect transition="in" filter="checkerboard(across)">
                                      <p:cBhvr>
                                        <p:cTn id="34" dur="500"/>
                                        <p:tgtEl>
                                          <p:spTgt spid="14"/>
                                        </p:tgtEl>
                                      </p:cBhvr>
                                    </p:animEffect>
                                  </p:childTnLst>
                                </p:cTn>
                              </p:par>
                              <p:par>
                                <p:cTn id="35" presetID="5" presetClass="entr" presetSubtype="10" fill="hold" grpId="0" nodeType="withEffect">
                                  <p:stCondLst>
                                    <p:cond delay="0"/>
                                  </p:stCondLst>
                                  <p:childTnLst>
                                    <p:set>
                                      <p:cBhvr>
                                        <p:cTn id="36" dur="1" fill="hold">
                                          <p:stCondLst>
                                            <p:cond delay="0"/>
                                          </p:stCondLst>
                                        </p:cTn>
                                        <p:tgtEl>
                                          <p:spTgt spid="16"/>
                                        </p:tgtEl>
                                        <p:attrNameLst>
                                          <p:attrName>style.visibility</p:attrName>
                                        </p:attrNameLst>
                                      </p:cBhvr>
                                      <p:to>
                                        <p:strVal val="visible"/>
                                      </p:to>
                                    </p:set>
                                    <p:animEffect transition="in" filter="checkerboard(across)">
                                      <p:cBhvr>
                                        <p:cTn id="37" dur="500"/>
                                        <p:tgtEl>
                                          <p:spTgt spid="16"/>
                                        </p:tgtEl>
                                      </p:cBhvr>
                                    </p:animEffect>
                                  </p:childTnLst>
                                </p:cTn>
                              </p:par>
                              <p:par>
                                <p:cTn id="38" presetID="5" presetClass="entr" presetSubtype="10" fill="hold" grpId="0" nodeType="withEffect">
                                  <p:stCondLst>
                                    <p:cond delay="0"/>
                                  </p:stCondLst>
                                  <p:childTnLst>
                                    <p:set>
                                      <p:cBhvr>
                                        <p:cTn id="39" dur="1" fill="hold">
                                          <p:stCondLst>
                                            <p:cond delay="0"/>
                                          </p:stCondLst>
                                        </p:cTn>
                                        <p:tgtEl>
                                          <p:spTgt spid="15"/>
                                        </p:tgtEl>
                                        <p:attrNameLst>
                                          <p:attrName>style.visibility</p:attrName>
                                        </p:attrNameLst>
                                      </p:cBhvr>
                                      <p:to>
                                        <p:strVal val="visible"/>
                                      </p:to>
                                    </p:set>
                                    <p:animEffect transition="in" filter="checkerboard(across)">
                                      <p:cBhvr>
                                        <p:cTn id="40" dur="500"/>
                                        <p:tgtEl>
                                          <p:spTgt spid="15"/>
                                        </p:tgtEl>
                                      </p:cBhvr>
                                    </p:animEffect>
                                  </p:childTnLst>
                                </p:cTn>
                              </p:par>
                              <p:par>
                                <p:cTn id="41" presetID="5" presetClass="entr" presetSubtype="10" fill="hold" grpId="0" nodeType="withEffect">
                                  <p:stCondLst>
                                    <p:cond delay="0"/>
                                  </p:stCondLst>
                                  <p:childTnLst>
                                    <p:set>
                                      <p:cBhvr>
                                        <p:cTn id="42" dur="1" fill="hold">
                                          <p:stCondLst>
                                            <p:cond delay="0"/>
                                          </p:stCondLst>
                                        </p:cTn>
                                        <p:tgtEl>
                                          <p:spTgt spid="18"/>
                                        </p:tgtEl>
                                        <p:attrNameLst>
                                          <p:attrName>style.visibility</p:attrName>
                                        </p:attrNameLst>
                                      </p:cBhvr>
                                      <p:to>
                                        <p:strVal val="visible"/>
                                      </p:to>
                                    </p:set>
                                    <p:animEffect transition="in" filter="checkerboard(across)">
                                      <p:cBhvr>
                                        <p:cTn id="43" dur="500"/>
                                        <p:tgtEl>
                                          <p:spTgt spid="18"/>
                                        </p:tgtEl>
                                      </p:cBhvr>
                                    </p:animEffect>
                                  </p:childTnLst>
                                </p:cTn>
                              </p:par>
                              <p:par>
                                <p:cTn id="44" presetID="5" presetClass="entr" presetSubtype="10" fill="hold" grpId="0" nodeType="withEffect">
                                  <p:stCondLst>
                                    <p:cond delay="0"/>
                                  </p:stCondLst>
                                  <p:childTnLst>
                                    <p:set>
                                      <p:cBhvr>
                                        <p:cTn id="45" dur="1" fill="hold">
                                          <p:stCondLst>
                                            <p:cond delay="0"/>
                                          </p:stCondLst>
                                        </p:cTn>
                                        <p:tgtEl>
                                          <p:spTgt spid="17"/>
                                        </p:tgtEl>
                                        <p:attrNameLst>
                                          <p:attrName>style.visibility</p:attrName>
                                        </p:attrNameLst>
                                      </p:cBhvr>
                                      <p:to>
                                        <p:strVal val="visible"/>
                                      </p:to>
                                    </p:set>
                                    <p:animEffect transition="in" filter="checkerboard(across)">
                                      <p:cBhvr>
                                        <p:cTn id="46" dur="500"/>
                                        <p:tgtEl>
                                          <p:spTgt spid="17"/>
                                        </p:tgtEl>
                                      </p:cBhvr>
                                    </p:animEffect>
                                  </p:childTnLst>
                                </p:cTn>
                              </p:par>
                              <p:par>
                                <p:cTn id="47" presetID="5" presetClass="entr" presetSubtype="10" fill="hold" grpId="0" nodeType="withEffect">
                                  <p:stCondLst>
                                    <p:cond delay="0"/>
                                  </p:stCondLst>
                                  <p:childTnLst>
                                    <p:set>
                                      <p:cBhvr>
                                        <p:cTn id="48" dur="1" fill="hold">
                                          <p:stCondLst>
                                            <p:cond delay="0"/>
                                          </p:stCondLst>
                                        </p:cTn>
                                        <p:tgtEl>
                                          <p:spTgt spid="19"/>
                                        </p:tgtEl>
                                        <p:attrNameLst>
                                          <p:attrName>style.visibility</p:attrName>
                                        </p:attrNameLst>
                                      </p:cBhvr>
                                      <p:to>
                                        <p:strVal val="visible"/>
                                      </p:to>
                                    </p:set>
                                    <p:animEffect transition="in" filter="checkerboard(across)">
                                      <p:cBhvr>
                                        <p:cTn id="49" dur="500"/>
                                        <p:tgtEl>
                                          <p:spTgt spid="19"/>
                                        </p:tgtEl>
                                      </p:cBhvr>
                                    </p:animEffect>
                                  </p:childTnLst>
                                </p:cTn>
                              </p:par>
                              <p:par>
                                <p:cTn id="50" presetID="5" presetClass="entr" presetSubtype="10" fill="hold" grpId="0" nodeType="withEffect">
                                  <p:stCondLst>
                                    <p:cond delay="0"/>
                                  </p:stCondLst>
                                  <p:childTnLst>
                                    <p:set>
                                      <p:cBhvr>
                                        <p:cTn id="51" dur="1" fill="hold">
                                          <p:stCondLst>
                                            <p:cond delay="0"/>
                                          </p:stCondLst>
                                        </p:cTn>
                                        <p:tgtEl>
                                          <p:spTgt spid="20"/>
                                        </p:tgtEl>
                                        <p:attrNameLst>
                                          <p:attrName>style.visibility</p:attrName>
                                        </p:attrNameLst>
                                      </p:cBhvr>
                                      <p:to>
                                        <p:strVal val="visible"/>
                                      </p:to>
                                    </p:set>
                                    <p:animEffect transition="in" filter="checkerboard(across)">
                                      <p:cBhvr>
                                        <p:cTn id="52" dur="500"/>
                                        <p:tgtEl>
                                          <p:spTgt spid="20"/>
                                        </p:tgtEl>
                                      </p:cBhvr>
                                    </p:animEffect>
                                  </p:childTnLst>
                                </p:cTn>
                              </p:par>
                              <p:par>
                                <p:cTn id="53" presetID="5" presetClass="entr" presetSubtype="10" fill="hold" grpId="0" nodeType="withEffect">
                                  <p:stCondLst>
                                    <p:cond delay="0"/>
                                  </p:stCondLst>
                                  <p:childTnLst>
                                    <p:set>
                                      <p:cBhvr>
                                        <p:cTn id="54" dur="1" fill="hold">
                                          <p:stCondLst>
                                            <p:cond delay="0"/>
                                          </p:stCondLst>
                                        </p:cTn>
                                        <p:tgtEl>
                                          <p:spTgt spid="21"/>
                                        </p:tgtEl>
                                        <p:attrNameLst>
                                          <p:attrName>style.visibility</p:attrName>
                                        </p:attrNameLst>
                                      </p:cBhvr>
                                      <p:to>
                                        <p:strVal val="visible"/>
                                      </p:to>
                                    </p:set>
                                    <p:animEffect transition="in" filter="checkerboard(across)">
                                      <p:cBhvr>
                                        <p:cTn id="55" dur="500"/>
                                        <p:tgtEl>
                                          <p:spTgt spid="21"/>
                                        </p:tgtEl>
                                      </p:cBhvr>
                                    </p:animEffect>
                                  </p:childTnLst>
                                </p:cTn>
                              </p:par>
                              <p:par>
                                <p:cTn id="56" presetID="5" presetClass="entr" presetSubtype="10" fill="hold" grpId="0" nodeType="withEffect">
                                  <p:stCondLst>
                                    <p:cond delay="0"/>
                                  </p:stCondLst>
                                  <p:childTnLst>
                                    <p:set>
                                      <p:cBhvr>
                                        <p:cTn id="57" dur="1" fill="hold">
                                          <p:stCondLst>
                                            <p:cond delay="0"/>
                                          </p:stCondLst>
                                        </p:cTn>
                                        <p:tgtEl>
                                          <p:spTgt spid="22"/>
                                        </p:tgtEl>
                                        <p:attrNameLst>
                                          <p:attrName>style.visibility</p:attrName>
                                        </p:attrNameLst>
                                      </p:cBhvr>
                                      <p:to>
                                        <p:strVal val="visible"/>
                                      </p:to>
                                    </p:set>
                                    <p:animEffect transition="in" filter="checkerboard(across)">
                                      <p:cBhvr>
                                        <p:cTn id="58" dur="500"/>
                                        <p:tgtEl>
                                          <p:spTgt spid="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0" grpId="0" animBg="1"/>
      <p:bldP spid="11" grpId="0" animBg="1"/>
      <p:bldP spid="12" grpId="0" animBg="1"/>
      <p:bldP spid="13" grpId="0" animBg="1"/>
      <p:bldP spid="14" grpId="0" animBg="1"/>
      <p:bldP spid="15" grpId="0" animBg="1"/>
      <p:bldP spid="16" grpId="0" animBg="1"/>
      <p:bldP spid="17" grpId="0" animBg="1"/>
      <p:bldP spid="18" grpId="0" animBg="1"/>
      <p:bldP spid="19" grpId="0" animBg="1"/>
      <p:bldP spid="20" grpId="0" animBg="1"/>
      <p:bldP spid="21" grpId="0" animBg="1"/>
      <p:bldP spid="22" grpId="0" animBg="1"/>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extBox 6">
            <a:extLst>
              <a:ext uri="{FF2B5EF4-FFF2-40B4-BE49-F238E27FC236}">
                <a16:creationId xmlns:a16="http://schemas.microsoft.com/office/drawing/2014/main" id="{D049F577-F92A-4405-A19E-48EB947980F5}"/>
              </a:ext>
            </a:extLst>
          </p:cNvPr>
          <p:cNvSpPr txBox="1"/>
          <p:nvPr/>
        </p:nvSpPr>
        <p:spPr>
          <a:xfrm>
            <a:off x="1988777" y="1170271"/>
            <a:ext cx="5166446" cy="507831"/>
          </a:xfrm>
          <a:prstGeom prst="rect">
            <a:avLst/>
          </a:prstGeom>
          <a:noFill/>
        </p:spPr>
        <p:txBody>
          <a:bodyPr wrap="square" rtlCol="0">
            <a:spAutoFit/>
          </a:bodyPr>
          <a:lstStyle/>
          <a:p>
            <a:pPr algn="ctr" defTabSz="685800"/>
            <a:r>
              <a:rPr lang="vi-VN" sz="2700" b="1" dirty="0">
                <a:solidFill>
                  <a:srgbClr val="F79646">
                    <a:lumMod val="75000"/>
                  </a:srgbClr>
                </a:solidFill>
                <a:latin typeface="Tahoma" panose="020B0604030504040204" pitchFamily="34" charset="0"/>
                <a:ea typeface="Tahoma" panose="020B0604030504040204" pitchFamily="34" charset="0"/>
                <a:cs typeface="Tahoma" panose="020B0604030504040204" pitchFamily="34" charset="0"/>
              </a:rPr>
              <a:t> CHỦ ĐỀ</a:t>
            </a:r>
            <a:r>
              <a:rPr lang="en-US" sz="2700" b="1" dirty="0">
                <a:solidFill>
                  <a:srgbClr val="F79646">
                    <a:lumMod val="75000"/>
                  </a:srgbClr>
                </a:solidFill>
                <a:latin typeface="Tahoma" panose="020B0604030504040204" pitchFamily="34" charset="0"/>
                <a:ea typeface="Tahoma" panose="020B0604030504040204" pitchFamily="34" charset="0"/>
                <a:cs typeface="Tahoma" panose="020B0604030504040204" pitchFamily="34" charset="0"/>
              </a:rPr>
              <a:t> BAZƠ (t)</a:t>
            </a:r>
            <a:endParaRPr lang="vi-VN" sz="2700" b="1" dirty="0">
              <a:solidFill>
                <a:srgbClr val="F79646">
                  <a:lumMod val="75000"/>
                </a:srgbClr>
              </a:solidFill>
              <a:latin typeface="Tahoma" panose="020B0604030504040204" pitchFamily="34" charset="0"/>
              <a:ea typeface="Tahoma" panose="020B0604030504040204" pitchFamily="34" charset="0"/>
              <a:cs typeface="Tahoma" panose="020B0604030504040204" pitchFamily="34" charset="0"/>
            </a:endParaRPr>
          </a:p>
        </p:txBody>
      </p:sp>
      <p:sp>
        <p:nvSpPr>
          <p:cNvPr id="8" name="TextBox 7">
            <a:extLst>
              <a:ext uri="{FF2B5EF4-FFF2-40B4-BE49-F238E27FC236}">
                <a16:creationId xmlns:a16="http://schemas.microsoft.com/office/drawing/2014/main" id="{D05E2FA4-701D-4C92-898E-7EE4AF07FEBA}"/>
              </a:ext>
            </a:extLst>
          </p:cNvPr>
          <p:cNvSpPr txBox="1"/>
          <p:nvPr/>
        </p:nvSpPr>
        <p:spPr>
          <a:xfrm>
            <a:off x="115564" y="2512349"/>
            <a:ext cx="8578118" cy="1222642"/>
          </a:xfrm>
          <a:prstGeom prst="rect">
            <a:avLst/>
          </a:prstGeom>
          <a:noFill/>
          <a:ln>
            <a:noFill/>
          </a:ln>
        </p:spPr>
        <p:txBody>
          <a:bodyPr wrap="none" rtlCol="0">
            <a:spAutoFit/>
          </a:bodyPr>
          <a:lstStyle/>
          <a:p>
            <a:pPr algn="ctr" defTabSz="685800">
              <a:lnSpc>
                <a:spcPct val="120000"/>
              </a:lnSpc>
            </a:pPr>
            <a:r>
              <a:rPr lang="en-US" sz="3200" b="1" dirty="0">
                <a:ln>
                  <a:solidFill>
                    <a:srgbClr val="F79646">
                      <a:lumMod val="50000"/>
                    </a:srgbClr>
                  </a:solidFill>
                </a:ln>
                <a:solidFill>
                  <a:schemeClr val="accent6">
                    <a:lumMod val="10000"/>
                  </a:schemeClr>
                </a:solidFill>
                <a:latin typeface="Times New Roman" panose="02020603050405020304" pitchFamily="18" charset="0"/>
                <a:ea typeface="Tahoma" panose="020B0604030504040204" pitchFamily="34" charset="0"/>
                <a:cs typeface="Times New Roman" panose="02020603050405020304" pitchFamily="18" charset="0"/>
              </a:rPr>
              <a:t>TIẾT 10,11: </a:t>
            </a:r>
          </a:p>
          <a:p>
            <a:pPr algn="ctr" defTabSz="685800">
              <a:lnSpc>
                <a:spcPct val="120000"/>
              </a:lnSpc>
            </a:pPr>
            <a:r>
              <a:rPr lang="en-US" sz="3200" b="1" dirty="0">
                <a:ln>
                  <a:solidFill>
                    <a:srgbClr val="F79646">
                      <a:lumMod val="50000"/>
                    </a:srgbClr>
                  </a:solidFill>
                </a:ln>
                <a:solidFill>
                  <a:schemeClr val="accent6">
                    <a:lumMod val="10000"/>
                  </a:schemeClr>
                </a:solidFill>
                <a:latin typeface="Times New Roman" panose="02020603050405020304" pitchFamily="18" charset="0"/>
                <a:ea typeface="Tahoma" panose="020B0604030504040204" pitchFamily="34" charset="0"/>
                <a:cs typeface="Times New Roman" panose="02020603050405020304" pitchFamily="18" charset="0"/>
              </a:rPr>
              <a:t>MỘT SỐ BAZƠ QUAN TRỌNG- LUYỆN TẬP</a:t>
            </a:r>
            <a:endParaRPr lang="vi-VN" sz="3200" b="1" dirty="0">
              <a:ln>
                <a:solidFill>
                  <a:srgbClr val="F79646">
                    <a:lumMod val="50000"/>
                  </a:srgbClr>
                </a:solidFill>
              </a:ln>
              <a:solidFill>
                <a:schemeClr val="accent6">
                  <a:lumMod val="10000"/>
                </a:schemeClr>
              </a:solidFill>
              <a:latin typeface="Times New Roman" panose="02020603050405020304" pitchFamily="18" charset="0"/>
              <a:ea typeface="Tahoma" panose="020B0604030504040204" pitchFamily="34" charset="0"/>
              <a:cs typeface="Times New Roman" panose="02020603050405020304" pitchFamily="18" charset="0"/>
            </a:endParaRPr>
          </a:p>
        </p:txBody>
      </p:sp>
    </p:spTree>
    <p:extLst>
      <p:ext uri="{BB962C8B-B14F-4D97-AF65-F5344CB8AC3E}">
        <p14:creationId xmlns:p14="http://schemas.microsoft.com/office/powerpoint/2010/main" val="107492487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childTnLst>
                    </p:cTn>
                  </p:par>
                  <p:par>
                    <p:cTn id="8" fill="hold">
                      <p:stCondLst>
                        <p:cond delay="indefinite"/>
                      </p:stCondLst>
                      <p:childTnLst>
                        <p:par>
                          <p:cTn id="9" fill="hold">
                            <p:stCondLst>
                              <p:cond delay="0"/>
                            </p:stCondLst>
                            <p:childTnLst>
                              <p:par>
                                <p:cTn id="10" presetID="31" presetClass="entr" presetSubtype="0" fill="hold" grpId="0" nodeType="clickEffect">
                                  <p:stCondLst>
                                    <p:cond delay="0"/>
                                  </p:stCondLst>
                                  <p:childTnLst>
                                    <p:set>
                                      <p:cBhvr>
                                        <p:cTn id="11" dur="1" fill="hold">
                                          <p:stCondLst>
                                            <p:cond delay="0"/>
                                          </p:stCondLst>
                                        </p:cTn>
                                        <p:tgtEl>
                                          <p:spTgt spid="8"/>
                                        </p:tgtEl>
                                        <p:attrNameLst>
                                          <p:attrName>style.visibility</p:attrName>
                                        </p:attrNameLst>
                                      </p:cBhvr>
                                      <p:to>
                                        <p:strVal val="visible"/>
                                      </p:to>
                                    </p:set>
                                    <p:anim calcmode="lin" valueType="num">
                                      <p:cBhvr>
                                        <p:cTn id="12" dur="1000" fill="hold"/>
                                        <p:tgtEl>
                                          <p:spTgt spid="8"/>
                                        </p:tgtEl>
                                        <p:attrNameLst>
                                          <p:attrName>ppt_w</p:attrName>
                                        </p:attrNameLst>
                                      </p:cBhvr>
                                      <p:tavLst>
                                        <p:tav tm="0">
                                          <p:val>
                                            <p:fltVal val="0"/>
                                          </p:val>
                                        </p:tav>
                                        <p:tav tm="100000">
                                          <p:val>
                                            <p:strVal val="#ppt_w"/>
                                          </p:val>
                                        </p:tav>
                                      </p:tavLst>
                                    </p:anim>
                                    <p:anim calcmode="lin" valueType="num">
                                      <p:cBhvr>
                                        <p:cTn id="13" dur="1000" fill="hold"/>
                                        <p:tgtEl>
                                          <p:spTgt spid="8"/>
                                        </p:tgtEl>
                                        <p:attrNameLst>
                                          <p:attrName>ppt_h</p:attrName>
                                        </p:attrNameLst>
                                      </p:cBhvr>
                                      <p:tavLst>
                                        <p:tav tm="0">
                                          <p:val>
                                            <p:fltVal val="0"/>
                                          </p:val>
                                        </p:tav>
                                        <p:tav tm="100000">
                                          <p:val>
                                            <p:strVal val="#ppt_h"/>
                                          </p:val>
                                        </p:tav>
                                      </p:tavLst>
                                    </p:anim>
                                    <p:anim calcmode="lin" valueType="num">
                                      <p:cBhvr>
                                        <p:cTn id="14" dur="1000" fill="hold"/>
                                        <p:tgtEl>
                                          <p:spTgt spid="8"/>
                                        </p:tgtEl>
                                        <p:attrNameLst>
                                          <p:attrName>style.rotation</p:attrName>
                                        </p:attrNameLst>
                                      </p:cBhvr>
                                      <p:tavLst>
                                        <p:tav tm="0">
                                          <p:val>
                                            <p:fltVal val="90"/>
                                          </p:val>
                                        </p:tav>
                                        <p:tav tm="100000">
                                          <p:val>
                                            <p:fltVal val="0"/>
                                          </p:val>
                                        </p:tav>
                                      </p:tavLst>
                                    </p:anim>
                                    <p:animEffect transition="in" filter="fade">
                                      <p:cBhvr>
                                        <p:cTn id="15"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Lst>
  </p:timing>
</p:sld>
</file>

<file path=ppt/tags/tag1.xml><?xml version="1.0" encoding="utf-8"?>
<p:tagLst xmlns:a="http://schemas.openxmlformats.org/drawingml/2006/main" xmlns:r="http://schemas.openxmlformats.org/officeDocument/2006/relationships" xmlns:p="http://schemas.openxmlformats.org/presentationml/2006/main">
  <p:tag name="INKNOELEADERBOARD" val="-1901798850"/>
</p:tagLst>
</file>

<file path=ppt/theme/theme1.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0.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1_Office Theme">
  <a:themeElements>
    <a:clrScheme name="Office 2007-2010">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Custom 4">
      <a:majorFont>
        <a:latin typeface="UTM Cookies"/>
        <a:ea typeface=""/>
        <a:cs typeface=""/>
      </a:majorFont>
      <a:minorFont>
        <a:latin typeface="Arial"/>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2_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4.xml><?xml version="1.0" encoding="utf-8"?>
<a:theme xmlns:a="http://schemas.openxmlformats.org/drawingml/2006/main" name="2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solidFill>
          <a:schemeClr val="bg1"/>
        </a:solidFill>
        <a:ln w="9525">
          <a:solidFill>
            <a:schemeClr val="bg1"/>
          </a:solidFill>
          <a:miter lim="800000"/>
          <a:headEnd/>
          <a:tailEnd/>
        </a:ln>
        <a:effectLst>
          <a:prstShdw prst="shdw17" dist="17961" dir="2700000">
            <a:schemeClr val="bg1">
              <a:gamma/>
              <a:shade val="60000"/>
              <a:invGamma/>
            </a:schemeClr>
          </a:prstShdw>
        </a:effectLst>
      </a:spPr>
      <a:bodyPr wrap="none" anchor="ctr"/>
      <a:lstStyle>
        <a:defPPr>
          <a:defRPr sz="3200" b="1">
            <a:solidFill>
              <a:srgbClr val="FF0066"/>
            </a:solidFill>
          </a:defRPr>
        </a:defPPr>
      </a:lstStyle>
    </a:sp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5.xml><?xml version="1.0" encoding="utf-8"?>
<a:theme xmlns:a="http://schemas.openxmlformats.org/drawingml/2006/main" name="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Arial"/>
      </a:majorFont>
      <a:minorFont>
        <a:latin typeface=".VnTimeH"/>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6600CC"/>
        </a:solidFill>
        <a:ln w="9525" cap="flat" cmpd="sng" algn="ctr">
          <a:solidFill>
            <a:schemeClr val="accent2"/>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charset="0"/>
            <a:cs typeface="Arial" charset="0"/>
          </a:defRPr>
        </a:defPPr>
      </a:lstStyle>
    </a:spDef>
    <a:lnDef>
      <a:spPr bwMode="auto">
        <a:xfrm>
          <a:off x="0" y="0"/>
          <a:ext cx="1" cy="1"/>
        </a:xfrm>
        <a:custGeom>
          <a:avLst/>
          <a:gdLst/>
          <a:ahLst/>
          <a:cxnLst/>
          <a:rect l="0" t="0" r="0" b="0"/>
          <a:pathLst/>
        </a:custGeom>
        <a:solidFill>
          <a:srgbClr val="6600CC"/>
        </a:solidFill>
        <a:ln w="9525" cap="flat" cmpd="sng" algn="ctr">
          <a:solidFill>
            <a:schemeClr val="accent2"/>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charset="0"/>
            <a:cs typeface="Arial" charset="0"/>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6.xml><?xml version="1.0" encoding="utf-8"?>
<a:theme xmlns:a="http://schemas.openxmlformats.org/drawingml/2006/main" name="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xml><?xml version="1.0" encoding="utf-8"?>
<a:theme xmlns:a="http://schemas.openxmlformats.org/drawingml/2006/main" name="Cool Doody Thesis by Slidesgo">
  <a:themeElements>
    <a:clrScheme name="Simple Light">
      <a:dk1>
        <a:srgbClr val="FF7575"/>
      </a:dk1>
      <a:lt1>
        <a:srgbClr val="FFFFFF"/>
      </a:lt1>
      <a:dk2>
        <a:srgbClr val="0E5366"/>
      </a:dk2>
      <a:lt2>
        <a:srgbClr val="FADB73"/>
      </a:lt2>
      <a:accent1>
        <a:srgbClr val="FFD05E"/>
      </a:accent1>
      <a:accent2>
        <a:srgbClr val="FEAC58"/>
      </a:accent2>
      <a:accent3>
        <a:srgbClr val="B0BFC2"/>
      </a:accent3>
      <a:accent4>
        <a:srgbClr val="FFBCB5"/>
      </a:accent4>
      <a:accent5>
        <a:srgbClr val="FE8488"/>
      </a:accent5>
      <a:accent6>
        <a:srgbClr val="FBF2E9"/>
      </a:accent6>
      <a:hlink>
        <a:srgbClr val="0E5366"/>
      </a:hlink>
      <a:folHlink>
        <a:srgbClr val="0097A7"/>
      </a:folHlink>
    </a:clrScheme>
    <a:fontScheme name="có chân 2">
      <a:majorFont>
        <a:latin typeface="#9Slide04 Manuale Bold"/>
        <a:ea typeface=""/>
        <a:cs typeface=""/>
      </a:majorFont>
      <a:minorFont>
        <a:latin typeface="#9Slide04 Taviraj"/>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8.xml><?xml version="1.0" encoding="utf-8"?>
<a:theme xmlns:a="http://schemas.openxmlformats.org/drawingml/2006/main" name="3_Office Theme">
  <a:themeElements>
    <a:clrScheme name="Office 2007-2010">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Custom 4">
      <a:majorFont>
        <a:latin typeface="UTM Cookies"/>
        <a:ea typeface=""/>
        <a:cs typeface=""/>
      </a:majorFont>
      <a:minorFont>
        <a:latin typeface="Arial"/>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9.xml><?xml version="1.0" encoding="utf-8"?>
<a:theme xmlns:a="http://schemas.openxmlformats.org/drawingml/2006/main" name="1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docProps/app.xml><?xml version="1.0" encoding="utf-8"?>
<Properties xmlns="http://schemas.openxmlformats.org/officeDocument/2006/extended-properties" xmlns:vt="http://schemas.openxmlformats.org/officeDocument/2006/docPropsVTypes">
  <Template>Austin</Template>
  <TotalTime>2876</TotalTime>
  <Words>1836</Words>
  <Application>Microsoft Office PowerPoint</Application>
  <PresentationFormat>On-screen Show (4:3)</PresentationFormat>
  <Paragraphs>333</Paragraphs>
  <Slides>44</Slides>
  <Notes>1</Notes>
  <HiddenSlides>4</HiddenSlides>
  <MMClips>3</MMClips>
  <ScaleCrop>false</ScaleCrop>
  <HeadingPairs>
    <vt:vector size="8" baseType="variant">
      <vt:variant>
        <vt:lpstr>Fonts Used</vt:lpstr>
      </vt:variant>
      <vt:variant>
        <vt:i4>19</vt:i4>
      </vt:variant>
      <vt:variant>
        <vt:lpstr>Theme</vt:lpstr>
      </vt:variant>
      <vt:variant>
        <vt:i4>9</vt:i4>
      </vt:variant>
      <vt:variant>
        <vt:lpstr>Embedded OLE Servers</vt:lpstr>
      </vt:variant>
      <vt:variant>
        <vt:i4>1</vt:i4>
      </vt:variant>
      <vt:variant>
        <vt:lpstr>Slide Titles</vt:lpstr>
      </vt:variant>
      <vt:variant>
        <vt:i4>44</vt:i4>
      </vt:variant>
    </vt:vector>
  </HeadingPairs>
  <TitlesOfParts>
    <vt:vector size="73" baseType="lpstr">
      <vt:lpstr>#9Slide04 Taviraj</vt:lpstr>
      <vt:lpstr>.VnArial</vt:lpstr>
      <vt:lpstr>.VnTime</vt:lpstr>
      <vt:lpstr>.VnTimeH</vt:lpstr>
      <vt:lpstr>Arial</vt:lpstr>
      <vt:lpstr>Calibri</vt:lpstr>
      <vt:lpstr>Calibri Light</vt:lpstr>
      <vt:lpstr>Garamond</vt:lpstr>
      <vt:lpstr>Itim</vt:lpstr>
      <vt:lpstr>Open Sans</vt:lpstr>
      <vt:lpstr>Patrick Hand</vt:lpstr>
      <vt:lpstr>Quicksand</vt:lpstr>
      <vt:lpstr>Roboto</vt:lpstr>
      <vt:lpstr>Tahoma</vt:lpstr>
      <vt:lpstr>Times New Roman</vt:lpstr>
      <vt:lpstr>UTM Cookies</vt:lpstr>
      <vt:lpstr>Verdana</vt:lpstr>
      <vt:lpstr>VNI-Times</vt:lpstr>
      <vt:lpstr>Wingdings</vt:lpstr>
      <vt:lpstr>Office Theme</vt:lpstr>
      <vt:lpstr>1_Office Theme</vt:lpstr>
      <vt:lpstr>2_Office Theme</vt:lpstr>
      <vt:lpstr>2_Default Design</vt:lpstr>
      <vt:lpstr>Default Design</vt:lpstr>
      <vt:lpstr>Edge</vt:lpstr>
      <vt:lpstr>Cool Doody Thesis by Slidesgo</vt:lpstr>
      <vt:lpstr>3_Office Theme</vt:lpstr>
      <vt:lpstr>1_Default Design</vt:lpstr>
      <vt:lpstr>Equation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Quan sát tranh, nghiên cứu SGK nêu cách pha chế dung dịch canxi hiđroxit?</vt:lpstr>
      <vt:lpstr>PowerPoint Presentation</vt:lpstr>
      <vt:lpstr>II. Tính chất hoá học (báo cáo BTVN)  </vt:lpstr>
      <vt:lpstr>PowerPoint Presentation</vt:lpstr>
      <vt:lpstr>PowerPoint Presentation</vt:lpstr>
      <vt:lpstr>  Ghi nhớ:     - Tính chất hóa học của dd Canxi hiđroxit giống tính chất hóa học của dd NaOH.    - Muốn phân biệt dd NaOH với dd Ca(OH)2  dùng CO2, SO2 hoặc dd Na2CO3... Dựa vào dấu hiệu tạo muối CaCO3 hoặc CaSO3 kết tủa trắng còn dd Na2CO3, dd Na2SO3 không màu.</vt:lpstr>
      <vt:lpstr>PowerPoint Presentation</vt:lpstr>
      <vt:lpstr>PowerPoint Presentation</vt:lpstr>
      <vt:lpstr>PowerPoint Presentation</vt:lpstr>
      <vt:lpstr>PowerPoint Presentation</vt:lpstr>
      <vt:lpstr>III. Ứng dụng</vt:lpstr>
      <vt:lpstr>PowerPoint Presentation</vt:lpstr>
      <vt:lpstr>PowerPoint Presentation</vt:lpstr>
      <vt:lpstr>PowerPoint Presentation</vt:lpstr>
      <vt:lpstr>IV. Sản xuất</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Hãy truy cập vào link sau để làm bài. https://quizizz.com/join?gc=56518638</vt:lpstr>
      <vt:lpstr>PowerPoint Presentation</vt:lpstr>
      <vt:lpstr>PowerPoint Presentation</vt:lpstr>
      <vt:lpstr>PowerPoint Presentation</vt:lpstr>
      <vt:lpstr>PowerPoint Presentation</vt:lpstr>
      <vt:lpstr>PowerPoint Presentation</vt:lpstr>
      <vt:lpstr>PowerPoint Presentation</vt:lpstr>
    </vt:vector>
  </TitlesOfParts>
  <Company>Sky123.Org</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Customer</dc:creator>
  <cp:lastModifiedBy>Dothuygiang266@gmail.com</cp:lastModifiedBy>
  <cp:revision>65</cp:revision>
  <dcterms:created xsi:type="dcterms:W3CDTF">2019-09-20T15:07:53Z</dcterms:created>
  <dcterms:modified xsi:type="dcterms:W3CDTF">2021-10-12T03:59:36Z</dcterms:modified>
</cp:coreProperties>
</file>